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3" r:id="rId14"/>
    <p:sldId id="266" r:id="rId15"/>
    <p:sldId id="267" r:id="rId16"/>
    <p:sldId id="268" r:id="rId17"/>
    <p:sldId id="269" r:id="rId18"/>
    <p:sldId id="270" r:id="rId19"/>
    <p:sldId id="274" r:id="rId20"/>
    <p:sldId id="275" r:id="rId21"/>
    <p:sldId id="276" r:id="rId22"/>
    <p:sldId id="277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5:50:19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1651 17738 0</inkml:trace>
  <inkml:trace contextRef="#ctx0" brushRef="#br0" timeOffset="1247.59">5122 2053 0,'0'21'15,"21"1"1,-21 20-16,22-21 0,-22 21 0,0 1 16,0 20-16,0-20 0,0 20 0,0 1 15,0-1-15,0-21 0,0 22 16,0-22-16,-22 22 0,22-22 0,0-21 15,0 22-15,0-22 0,-21 21 16,21-21-16,0 0 0,0-42 31</inkml:trace>
  <inkml:trace contextRef="#ctx0" brushRef="#br0" timeOffset="1803.36">5143 2392 0,'0'0'0,"-21"-21"0,21 0 0,0-1 16,0 1-16,0 0 15,0 0-15,0 0 0,0 0 16,0-1-16,0 1 0,0 0 16,0 42 31,0 22-47,0-22 0,21 21 0,-21 22 15,0-1-15,0 1 0,0-1 0,0 22 16,0-22-16,0 1 0,0-1 15,0 1-15,0-1 0,0-20 0,-21 20 16,21-21-16,-21 1 0,21-22 0,0 21 16,0-21-16,0 22 0,-21-43 15,21 21-15,0 0 0,0-42 32,0 0-32,0 0 0,0-1 15,0-20-15,0 21 0,0-21 0,21-1 16</inkml:trace>
  <inkml:trace contextRef="#ctx0" brushRef="#br0" timeOffset="2068.37">5482 2180 0,'21'-21'0,"-42"42"0,42-63 0,-21 21 0,0 0 16,21 21-16,-21 21 15,0 0-15,0 0 16,22 21-16,-22 1 0,0-1 15,0 22-15,0-1 0,0 22 16,0-22-16,0 22 0,0-22 0,0 128 16,0-149-16,-22 22 15,22-22-15,-21 0 0,21-20 16,0 20-16,0-21 0,0 0 0,0 0 16,0 1-16,-21-44 31,0 1-31,21 0 0</inkml:trace>
  <inkml:trace contextRef="#ctx0" brushRef="#br0" timeOffset="2240.55">5101 2921 0,'0'21'16,"21"-21"-1,0 0-15,1 0 0,-1 0 16,0 0-16,21 0 0,-21 0 0,22 0 15,-1 0-15,0 0 0,22-21 16,-22 0-16,1 21 0,20-21 16,-21 0-16,-20 21 0,20-22 0,-21 22 0</inkml:trace>
  <inkml:trace contextRef="#ctx0" brushRef="#br0" timeOffset="2616.85">5842 2836 0,'0'0'16,"21"22"-16,0-22 16,0 0-16,1 0 0,-1 0 0,0 0 15,0 0-15,0-22 0,22 1 16,-22 21-16,0-21 0,21 21 0,-21-21 16,22 0-16,-22 0 0,0-1 0,-21 1 15,0 0-15,21 0 16,-21 0-16,0 0 0,0-1 0,-21 22 15,0 0-15,0 0 0,0 0 16,-1 0-16,1 22 0,-21-1 16,21-21-16,-22 42 0,22-21 0,0 0 15,0 22-15,0-1 0,21-21 0,0 22 16,-21-22-16,21 21 0,0-21 16,0 22-16,0-1 0,21-21 15,0-21-15,0 21 0,0 0 16,0-21-16,22 0 0,-22 22 0,0-22 15,21 0-15,-20 0 0,20 0 0,-21 0 16,21-22-16,-20 22 0,20-21 16,0 0-16,-21 0 0,22 0 15</inkml:trace>
  <inkml:trace contextRef="#ctx0" brushRef="#br0" timeOffset="2891.34">6900 2053 0,'-21'0'16,"0"21"-16,21 1 15,-21-1-15,21 21 0,0 0 0,-21 1 16,21-1-16,0 22 0,0-1 16,-22 1-16,22-1 0,0 22 15,0-22-15,0-20 0,0 20 0,0-21 16,-21 22-16,21-22 0,-21 1 0,21-22 15,0 21-15,0-21 0,-21 0 16,21 1-16,0-1 0,0-42 31,0-1-31,21 1 0,0 0 16,0-21-16,1-1 0</inkml:trace>
  <inkml:trace contextRef="#ctx0" brushRef="#br0" timeOffset="3158.97">7260 2032 0,'0'-21'0,"0"42"0,0-63 16,0 63-1,0 21 1,0-21-16,0 1 0,0 20 16,0 0-16,0 22 0,0-22 0,0 22 15,0 20-15,-21-20 0,0-1 16,21 1-16,-21-1 0,-1-20 15,22 20-15,0-21 0,-21 1 0,21-22 0,-21 21 16,21-21-16,0 1 16,0-1-16,0 0 0,0-42 31,21 21-31,-21-21 16,21-22-16,1 22 0,-1 0 0</inkml:trace>
  <inkml:trace contextRef="#ctx0" brushRef="#br0" timeOffset="3500.33">7472 2709 0,'0'0'15,"0"22"-15,-21-1 0,-1 0 0,1 0 0,21 0 16,-21 0-16,0 22 0,21-22 16,0 0-16,0 0 0,-21 0 15,21 1-15,0-1 0,0 0 0,0 0 16,0 0-16,21-21 15,0 21-15,0-21 0,0 0 0,1 0 16,20 0-16,0 0 0,1-21 0,-1 0 16,0 0-16,1 0 0,-1 0 15,0-1-15,-21 1 0,1-21 0,20 0 16,-42 20-16,0-20 0,0-21 16,0 41-16,0 1 15,-21 0-15,0 21 0,-22 0 0,22 0 16,-21 0-16,21 0 0,-22 0 0,-20 0 15,42 21-15,-1 0 16,1-21-16,21 22 0,0-1 0,0 0 16,21-21-16,1 21 15,-1-21-15,21 0 0</inkml:trace>
  <inkml:trace contextRef="#ctx0" brushRef="#br0" timeOffset="3927.35">8911 2985 0,'21'0'0,"0"0"16,1-22-1,-1 1-15,0 21 0,0-21 0,0 0 16,0 0-16,1 0 0,-22-1 0,21 1 15,0 0-15,0 0 0,-21 0 16,0 0-16,0-1 0,21 22 16,-21 22-1,0-1-15,0 0 16,-21 21-16,21-21 0,0 22 16,0 20-16,-21-20 0,21-1 0,-21 21 15,0 1-15,21-1 0,-22 1 16,22-1-16,0 1 0,0-22 0,-21 22 15,21-22-15,0 0 0,-21 1 0,21-1 16,0-21-16,0 0 0,0 1 16,0-1-16,0 0 0,0-42 31,0 0-15,0-1-16,0-20 0,0 21 15,0-43-15,0 22 0,0-21 16</inkml:trace>
  <inkml:trace contextRef="#ctx0" brushRef="#br0" timeOffset="4111.57">9186 2561 0,'-21'-42'16,"42"84"-16,-63-105 0,42 20 0,-21 22 16,21 0-16,-21 21 0,21-21 0,0 0 15,-22 21-15,22 21 31,22 0-31,-1 0 16,0-21-16,-21 21 0,21 1 16,-21-1-16,21 0 0</inkml:trace>
  <inkml:trace contextRef="#ctx0" brushRef="#br0" timeOffset="4550.76">9821 2921 0,'21'0'0,"-42"0"0,42-21 0,1-21 16,-22 20-16,0-20 15,0 21-15,0 0 0,0-22 0,0 22 0,-22 0 16,1 0-16,0 0 0,0 0 16,0 21-16,0 0 0,-1 0 15,1 21-15,0 21 0,-21-21 0,21 0 16,-1 22-16,1-1 0,0-21 15,0 22-15,21-1 0,0-21 0,0 0 16,0 0-16,0 22 0,0-22 16,0 0-16,21-21 15,0 0-15,0 0 0,22 0 16,-22-21-16,0 21 0,21-21 0,-20 0 16,-1-1-16,21 1 0,-21-21 15,22 21-15,-22-22 0,0 1 16,21-64-1,-42 85-15,21 21 0,-21 21 16,0 0-16,0 1 16,0-1-16,-21 21 0,21-21 0,0 22 15,0-22-15,0 21 0,0-21 0,0 0 16,0 1-16,21-1 0,1 0 16,-22 0-16,21 0 0,0-21 0,0 0 15,0 0-15,0 0 0</inkml:trace>
  <inkml:trace contextRef="#ctx0" brushRef="#br0" timeOffset="4775.34">10414 2646 0,'0'-21'0,"0"42"0,0-63 0,0 20 16,0 1-16,0 0 0,0 0 0,0 42 31,0 0-31,0 0 0,0 22 16,0-22-16,0 21 0,21 1 0,-21-1 15,21 0-15,-21 1 0,21 20 16,-21-21-16,0-20 0,22-1 16,-22 0-16,21 0 0,-21 0 0,21-21 15,0 0 1,0-21 0</inkml:trace>
  <inkml:trace contextRef="#ctx0" brushRef="#br0" timeOffset="4974.97">10837 2582 0,'0'-21'0,"0"42"0,0-63 0,0 21 16,-21 21-1,0 0-15,0 21 16,0 0-16,-1 0 0,1 22 16,0-22-16,0 21 0,21-21 0,-21 22 15,0-22-15,-1 21 0,22-21 0,0 22 16,-21-22-16,21 0 0,0 0 15,0 0-15,0 1 0,21-22 16,1 0-16,-1 21 0</inkml:trace>
  <inkml:trace contextRef="#ctx0" brushRef="#br0" timeOffset="5383.21">11493 2688 0,'0'-21'0,"0"42"0,0-63 0,0 21 16,0 0-16,-21 21 16,0 0-16,0 0 15,-21 0-15,20 21 0,-20-21 0,21 21 16,-21 21-16,-1-21 0,1 1 16,21 20-16,-22-21 0,22 21 0,0-20 15,0 20-15,0-21 0,21 0 0,0 0 16,0 1-16,0-1 0,21 0 15,0-21-15,21 0 0,-20 0 16,-1 0-16,21 0 0,0 0 0,-20-21 16,20 0-16,-21-1 0,21 1 15,-20 0-15,-1 0 0,21-21 0,-21-1 16,0 1-16,-21 21 0,22-22 16,-22 22-16,0 0 0,0 42 31,0 0-31,0 1 0,-22 41 15,22-42-15,0 22 0,0-22 0,22 0 16,-1 0-16,0 0 0,0 0 16,0-21-16,22 0 0,-22 0 0,21 0 15,0 0-15,-20 0 0,20 0 0,-21-21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6:16:52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4085 13631 0,'0'-21'16,"0"0"-1,0 0 1,0 0-16,0 0 16,0-1-1,0 1 1,0 0 0,0 0 15,0 42 16,0 0-47,0 0 15,21 1-15,-21-1 0,0 0 16,0 0-16,0 0 0,0 22 0,0-22 16,0 21-16,0-21 0,0 22 0,0-22 15,0 21-15,0-21 0,0 0 16,0 22-16,0-22 0,0 0 15,0 0-15,0 0 0,0 1 0,0-1 16,0 0-16,0 0 0,0 0 16,0-42 31,0 0-47,0 0 15,0 0-15,0-1 16,0 1-16,0 0 0,0 0 15,0 0-15,0-22 0,0 22 0,0 0 16,0-21-16,0-1 0,0 22 16,0-21-16,0 21 0,0-22 0,0 22 15,0 0-15,0-21 0,0 21 0,0-1 16,0 1-16,0 0 16,0 0-16,21 42 46,-21 0-46,0 0 0,0 1 0,0-1 16,0 0-16,22 0 0,-22 21 16,0-20-16,0 20 0,0-21 0,0 0 15,0 22-15,0-22 0,0 0 0,0 0 16,0 0-16,0 0 16,0 1-16,0-1 0,0 0 31,0-42 0,0 0-31,0-1 16,0 1-16,0 0 15,0 0-15,0 0 0,0 0 0,0-1 16,0 1-16,0-21 0,0 21 0,0 0 16,0-22-16,0 22 0,0 0 15,0 0-15,0 0 0,0-1 0,0 1 16,0 0-16,0 42 47,0 0-32,0 1-15,0 20 0,0-21 16,0 21-16,0 1 0,0-22 0,0 21 16,0 1-16,0-22 0,0 21 15,0-21-15,0 22 0,0-22 0,0 0 16,0 0-16,0 0 0,0 0 0,0 1 15,0-1-15,0-42 63,0-1-63,0 1 16,0 0-16,0 0 0,0 0 0,21 0 15,-21-1-15,0 1 0,21 0 16,-21 0-16,0 0 0,0-22 0,0 22 15,0 0-15,0 0 0,0 0 16,0 0 0,0 42 15,0 0-31,0 0 16,0 0-16,0 0 0,0 1 0,0-1 15,0 0-15,0 0 16,0 0-16,0 0 0,21-21 15,0 0-15,0 0 16,1 0-16,-1-21 16,0 0-16,0 21 0</inkml:trace>
  <inkml:trace contextRef="#ctx0" brushRef="#br0" timeOffset="440.68">5080 13420 0,'0'0'0,"0"-21"0,0-1 15,0 44 32,0-1-47,0 0 16,0 0-16,0 0 0,0 22 0,0-22 15,0 42-15,0-42 0,0 22 16,0-22-16,0 0 0,0 21 16,0-20-16,-21-1 0,21 21 0,0-21 15,0 0-15,0 1 0,0-1 0,0 0 16,0 0-16,0 0 15,0 0-15,0 1 16,-21-22 31,21-22-47,0 1 16,0 0-1,-22 0-15</inkml:trace>
  <inkml:trace contextRef="#ctx0" brushRef="#br0" timeOffset="720.16">4741 13843 0,'21'-21'47,"1"21"-32,-1 0-15,0 0 0,0-21 0,0 21 16,0 0-16,1 0 0,-1 0 16,0 0-16,21-21 0,-21 21 15,1 0-15,-1 0 0,0 0 16,-21-22 31,21 22-47,-21-21 0,21 0 15</inkml:trace>
  <inkml:trace contextRef="#ctx0" brushRef="#br0" timeOffset="1478.75">5651 13589 0,'-21'-21'15,"0"21"-15,0-21 0,21 0 16,0-1-16,0 1 0,0 0 16,0 0-1,0 0-15,21 0 16,0 21-16,0-22 0,1 22 15,-1 0-15,0 0 0,0 0 16,0 0-16,0 0 0,1 0 0,-1 0 16,0 0-16,0 0 0,-21 22 15,0-1-15,0 0 0,0 0 16,0 0-16,0 0 0,0 1 16,0 20-16,-42 21 15,21-41-15,-1 20 0,-20-21 0,21 21 16,0-20-16,-22 20 0,22-21 15,-21 0-15,21 22 0,0-22 0,-1 0 16,1 0-16,0 0 0,0 0 0,0 1 16,21-44 31,0 1-32,0 0-15,21 0 0,0 0 0,0 0 16,-21-1-16,21 22 0,-21-21 0,22 21 15,-1 0-15,0 0 16,0 0 0,-21 21-16,21 1 15,-21-1-15,0 0 0,21 0 16,1-21-16,-22 21 0,21 0 16,0-21-16,0 22 0,0-22 0,0 0 15,1 21-15,-1-21 0,0 0 16,0 0-16,0 0 0,0 0 15,-21-21-15,0-1 16,0 1-16,0 0 16,0 0-1,0 0-15</inkml:trace>
  <inkml:trace contextRef="#ctx0" brushRef="#br0" timeOffset="2414.67">5186 15050 0,'0'0'16,"0"-22"-1,0 1 1,0 0 0,0 0-1,21 0 1,0 21-16,0 0 16,0-21-16,1 21 0,-1 0 0,0 0 15,0 0-15,0 0 0,0 0 0,22 0 16,-22 0-16,0 0 0,0 21 15,0-21-15,1 21 0,-1 0 0,0 0 16,-21 0-16,0 1 0,0 20 0,0-21 16,0 21-16,0-20 0,-21-1 15,0 21-15,-1-21 0,-20 22 0,21-22 16,0 0-16,-22 0 0,22 0 0,0-21 16,0 21-16,0-21 0,21-21 46,0 0-30,21 21-16,0-21 16,0 21-16,0-21 0,1 21 0,-1 0 15,0 0-15,0 0 0,21 0 16,-20-21-16,20 21 0,-21 0 0,0 0 16,22 0-16,-1 21 0,-21 0 15,0-21-15,0 21 0,1 0 0,-22 0 16,0 1-16,21-1 15,-21 0-15,0 0 0,0 0 0,-21 0 16,21 1-16,-22-1 16,-20 0-16,21 0 0,-21 0 15,20-21-15,-20 21 0,0 1 0,-1-22 16,1 21-16,21-21 0,-21 0 0,20 0 16,-20 0-16,21 0 0,0 0 0,0 0 15,-1 0 1,1 0-16,0 0 15,21-21 1,0-1 0,0 1-1,0 0-15,0 0 0,0 0 16,0 0-16</inkml:trace>
  <inkml:trace contextRef="#ctx0" brushRef="#br0" timeOffset="3856.37">7260 14817 0,'0'0'0,"0"-21"0,21-1 0,-21 1 16,0 0-16,0 0 0,0 0 16,0 42 15,0 0-31,21 21 0,-21-20 15,0 20-15,22-21 0,-22 21 0,0 1 16,0-1-16,0 22 16,0-22-16,0 0 0,0 22 0,0-22 15,0 0-15,0 1 0,0-1 0,-22 0 16,22-20-16,-21 20 0,0-21 16,21 0-16,0 0 0,0 1 0,-21-1 15,0-21-15,21 21 0,-21-21 16,21-21-1,0 0-15,0-1 0,-22 1 16,22 0-16</inkml:trace>
  <inkml:trace contextRef="#ctx0" brushRef="#br0" timeOffset="4060.99">7006 15261 0,'0'0'15,"-21"0"-15,42 0 31,0 0-31,0 0 16,22 0-16,-22 0 0,0 0 0,21 0 16,-20-21-16,20 21 0,0-21 0,-21 21 15,22-21-15,-1 0 0,-21 21 16,22-22-16,-22 22 0,21-21 16,-21 21-16,-21-21 0,21 0 0</inkml:trace>
  <inkml:trace contextRef="#ctx0" brushRef="#br0" timeOffset="4771.67">8636 15007 0,'0'0'0,"-21"0"0,-22-63 15,22 42-15,21-1 16,0 1-16,0 0 16,0 0-16,21 21 0,1-21 15,20 21-15,-21-21 0,21 21 0,1-22 16,-22 22-16,21 0 0,1 0 0,-1 0 15,-21 0-15,21 22 0,-20-1 16,20 0-16,-21 0 0,-21 0 0,21 0 16,-21 1-16,0-1 0,0 21 0,0-21 15,-21 22-15,0-22 0,-21 0 16,-22 42-16,22-41 16,-1 20-16,1-21 0,21 0 0,-21-21 15,20 21-15,-20 1 0,21-22 0,0 0 16,21-22 15,0 1-31,0 0 0,21 21 16,-21-21-16,21 21 0,21 0 15,-20 0-15,-1 0 0,0-21 0,21 21 16,-21 0-16,22 0 0,-22 0 0,21 0 16,-21 21-16,43 0 15,-43 0-15,0 0 0,0 1 16,-21-1-16,0 0 0,0 0 15,0 43-15,0-43 0,-21 0 16,0 0-16,-21 0 0,-1 0 16,1 1-16,0-1 0,-22 0 0,22 0 15,0-21-15,-1 21 0,1-21 0,0 0 16,-1 0-16,22 0 0,-21 0 16,21 0-16,-1 0 0,-20 0 0,21 0 15,0-21-15,0 21 16,-1-21-16,22 0 15</inkml:trace>
  <inkml:trace contextRef="#ctx0" brushRef="#br0" timeOffset="6809.09">11515 13293 0,'-22'0'16,"22"-21"15,0-1-31,0 1 16,22 0-1,-1 21-15,-21-21 16,21 21-16,0 0 0,0 0 16,0 0-16,1 0 0,-1 0 15,0 0-15,-21 21 16,21 0-16,-21 0 15,0 1-15,0-1 16,0 0-16,0 0 31,0 0 204</inkml:trace>
  <inkml:trace contextRef="#ctx0" brushRef="#br0" timeOffset="10036.28">11620 13208 0,'0'0'0,"-21"0"78,0 21-62,21 0-1,0 1-15,0-1 16,0 0-16,0 0 15,0 0-15,0 22 0,0-22 0,0 0 16,0 21-16,0-21 0,0 1 0,0 20 16,0-21-16,0 0 0,0 22 15,0-22-15,0 0 0,0 0 0,0 0 16,0 0-16,0 1 0,0-1 16,0-42 30,0-1-46,0 1 0,0 0 16,0 0-16,0 0 0,0 0 16,0-22-16,0 22 0,0-21 15,0 21-15,0-22 0,0 22 0,0-21 16,0 21-16,-21-22 0,21 22 16,0 0-16,0-64 15,0 64-15,0 0 0,0 42 47,0 0-47,0 0 16,0 22-16,0-22 0,0 0 0,0 21 15,0 1-15,0-22 0,0 21 16,0 1-16,0-1 0,0-21 16,0 21-16,0-20 0,0 20 0,0-21 15,0 0-15,0 0 0,0 1 16,0-1-16,0 0 0,0-42 62,21 0-62,-21-1 0,0-20 16,0 21-16,0 0 0,0-22 0,21 1 16,-21 21-16,0-21 0,0-1 15,0 1-15,21 21 0,-21-22 16,0 22-16,0 0 0,0 0 0,0 0 15,0 0-15,0-1 16,0 44 15,0-1-31,0 0 16,0 0-16,0 21 0,0-20 0,0 20 16,0 0-16,0 1 0,0-1 0,0-21 15,0 21-15,0 1 0,0-22 0,0 0 16,0 0-16,0 0 0,0 1 15,0-1-15,0 0 16,0-42 15,0 0-31,0-1 16,0 1-16,0-21 0,0 21 16,0-22-16,0 22 0,0-21 15,0 0-15,0 20 0,0-20 0,0 0 16,0-1-16,0 22 0,0 0 0,0-21 15,0 21-15,0-1 0,0 44 32,0-1-17,0 21-15,22-21 0,-22 0 16,0 22-16,0-1 0,0-21 16,0 22-16,0-1 0,0 0 0,0-21 15,0 22-15,0-22 0,0 0 0,0 0 16,0 0-16,0 1 0,0-1 15,0 0-15,0 0 0,21-21 32,0 0-17,0-21-15,-21 0 16,21 21-16,0-21 0,-21-1 0</inkml:trace>
  <inkml:trace contextRef="#ctx0" brushRef="#br0" timeOffset="10887.94">12594 13229 0,'0'-21'16,"-21"21"-1,21 21 17,0 0-17,0 1-15,0-1 16,0 0-16,-21 0 0,21 21 16,0-20-16,0-1 0,0 21 0,0-21 15,0 22-15,0-22 0,0 21 0,-21-21 16,21 0-16,0 43 15,-22-43-15,22 0 0,0 0 0,0 1 16,0-1-16,0 0 0,0 0 16,0 0-1,0 0 1,-21-21-16,21-21 94,0 0-94,0 0 15,0 0-15,0 0 0,0-1 16,0 1-16,0 0 0,0-21 0,0 21 16,0-22-16,0 22 0,0-21 15,0 21-15,0-1 0,21-20 0,-21 21 16,0 0-16,0 0 0,0-1 0,0 1 15,0 0-15,0 0 0,0 0 16,0 0-16,0 42 47,0 0-47,0 0 0,0 0 16,0 0-16,0 1 0,0-1 15,0 0-15,0 0 0,0 0 0,0 0 16,0 1-16,0-1 0,0 0 15,0 0-15,0 0 16,22-21 0,-1 0-1,-21-21-15</inkml:trace>
  <inkml:trace contextRef="#ctx0" brushRef="#br0" timeOffset="11476.35">12340 13526 0,'-21'0'0,"42"0"0,-63 0 0,21 0 15,-1 0-15,44 0 47,-1 0-47,0 0 0,0 0 16,21 0-16,-20 0 0,20 0 16,-21-22-16,21 22 0,1 0 0,-22 0 15,21 0-15,1-21 0,20 21 16,-42 0-16,0 0 0,22 0 15,-43-21-15,21 21 0,-42 0 47,0 0-47,-1 0 16,1 0-16,-21 0 0,21 0 0,0 0 16,-1 0-16,-20 0 0,21 21 0,0-21 15,-22 0-15,22 0 0,0 0 0,0 0 16,0 0-16,21 21 0,-21-21 15,42 0 17,0 0-32,0 0 15,0 0-15,0 0 0,1 0 16,-1-21-16,0 21 0,0 0 16,0 0-16,-21-21 31,0 0-16</inkml:trace>
  <inkml:trace contextRef="#ctx0" brushRef="#br0" timeOffset="12634.27">13314 13250 0,'-21'0'16,"-1"0"-16,1 0 0,21-21 31,0 0-15,0 0-1,21 21 1,1-21-16,-1 21 16,0 0-16,0 0 0,0 0 15,0 0-15,1 0 0,-1 0 0,0 0 16,0 0-16,0 0 16,0 21-16,-21 0 0,22 0 15,-22 0-15,0 1 0,0-1 0,0 0 16,0 0-16,-22 0 0,1 0 15,0 1-15,0-1 0,0 0 16,0 0-16,-22 0 0,22 0 16,0-21-16,0 22 0,0-22 0,-1 0 15,1 21-15,0-21 0,0 0 16,21-21 15,0-1-15,0 1-1,21 21-15,0-21 0,0 21 16,1 0-16,-1 0 0,0-21 0,0 21 16,0 0-16,22 0 0,-22 0 15,0 0-15,0 0 0,0 0 0,0 0 16,1 0-16,-1 21 0,0-21 0,-21 21 16,0 0-16,21-21 0,-21 22 15,0-1-15,0 0 0,0 0 16,0 0-16,0 0 0,0 1 15,0-1-15,0 0 0,-21 0 0,0-21 16,21 21-16,-21 0 0,-22-21 16,22 22-16,0-1 0,-21-21 0,20 21 15,-20-21-15,21 0 0,-21 0 0,20 21 16,-20-21-16,21 0 0,0 0 0,-22 0 16,22 0-16,0 0 0,0 0 15,0 0-15,0 0 16,21-21-1,-22 21-15,1-21 32</inkml:trace>
  <inkml:trace contextRef="#ctx0" brushRef="#br0" timeOffset="13264.36">10372 14901 0,'0'-21'0,"0"42"16,21-63-16,-21 21 0,0 0 0,0 0 15,21-1-15,-21 1 0,21 21 16,-21 21-1,0 1-15,0-1 16,0 21-16,0-21 0,0 22 0,0-1 16,0 0-16,0 22 0,0-22 15,0 0-15,0 22 0,0-22 0,0 1 16,0-1-16,0 0 0,0-21 0,0 22 16,0 20-16,0-42 0,0 1 15,0-1-15,0 0 16,0 0-16,-21-21 15,0 0 1,0 0 0,-1 0-1,1-21-15</inkml:trace>
  <inkml:trace contextRef="#ctx0" brushRef="#br0" timeOffset="13540.34">10075 15325 0,'0'-21'16,"21"21"-1,1 0-15,-1-22 0,0 22 16,0 0-16,0 0 16,0 0-16,22 0 0,-1 0 0,-21-21 15,22 21-15,-22 0 0,21 0 0,0 0 16,1 0-16,-22-21 0,21 21 15,-21 0-15,22 0 0,-22 0 0,0 0 16,0 0-16,0-21 0,1 21 0,-1 0 47,0 0-31</inkml:trace>
  <inkml:trace contextRef="#ctx0" brushRef="#br0" timeOffset="14306.42">12298 14944 0,'0'-21'0,"0"42"0,0-64 0,21 43 0,-21-21 16,21 21-16,-21-21 15,0 42 17,0 0-32,-21 1 15,0-1-15,21 0 0,-21 0 0,-1 21 16,22 1-16,-21-22 0,0 21 0,0 1 15,21-1-15,-21-21 0,0 21 16,-1-20-16,22 20 0,-21-21 0,0 0 16,21 0-16,-21-21 0,21 22 0,0-44 47,0 1-32,21 21-15,-21-21 0,21 21 16,0 0-16,1-21 0,-1 21 15,0-21-15,0 21 0,0 0 0,0 0 16,22-21-16,-22 21 0,0 0 0,21 0 16,-20-22-16,-1 22 0,21 0 0,-21 0 15,0-21-15,1 21 0,-1 0 16,-21-21-16,21 0 0,0 21 0,-21-21 16,0 0-16,21-1 0,-21 1 15,0 0-15,0 0 16,0 0-16,0 0 0,0-1 0,0 1 15,0 0-15,0 0 16,0 42 15,0 0-31,-21 0 0,21 1 0,0 20 16,-21-21-16,0 21 0,21-20 0,-21 20 16,21 0-16,-22 1 0,1-22 15,21 21-15,-21-21 0,21 22 0,0-22 16,-21 21-16,21-21 0,-21 0 0,21 1 15,0-1-15,0 0 0,0 0 16,0 0 0,21-21 15,0-21-31,-21 0 16,21 0-16,0 0 0,1-1 15</inkml:trace>
  <inkml:trace contextRef="#ctx0" brushRef="#br0" timeOffset="15892.74">16298 13356 0,'0'-21'47,"0"0"-31,0 0-1,0 0 1,0-1-16,0 44 47,0-1-47,0 0 15,0 0-15,0 0 0,0 22 0,0-22 16,0 21-16,0 0 0,0-20 16,0 20-16,0 0 0,0 1 0,0-22 15,0 21-15,0-21 0,0 22 0,0-22 16,-21 0-16,21 0 0,0 0 15,0 0-15,-21-21 16,21-21 15,0 0-31,0 0 16,0 0-16,0 0 0,0-1 0,0-20 16,0 0-16,0 21 0,0-22 15,0 1-15,0 0 0,0-1 0,0 22 16,0-21-16,0-1 0,0 22 0,0 0 15,0 0-15,0 0 0,0 42 32,0 0-17,0 0-15,0 0 0,0 22 0,0-22 16,0 21-16,0 1 0,0-22 16,0 21-16,0-21 0,0 22 0,0-22 15,0 0-15,-21 0 0,21 0 0,0 0 16,0 1-16,0-1 0,0-42 47,21-1-47,0 1 15,-21 0-15,21 0 0</inkml:trace>
  <inkml:trace contextRef="#ctx0" brushRef="#br0" timeOffset="16545.84">17208 13250 0,'0'-21'0,"0"42"78,0 1-78,0-1 0,-21 0 15,21 0-15,-21 0 0,21 22 0,0-22 16,-21 21-16,21 0 0,-21-20 0,21 20 16,-21-21-16,21 21 0,0-20 15,0-1-15,0 21 0,0-21 0,0 0 16,0 1-16,0-1 0,0 0 16,-22 0-16,22 0 0,0 0 15,0 1-15,0-1 16,0 0-16,0 0 15,0-42 32,0 0-47,0 0 16,0-1-16,0 1 16,0 0-16</inkml:trace>
  <inkml:trace contextRef="#ctx0" brushRef="#br0" timeOffset="16895.71">16912 13653 0,'0'0'16,"21"0"31,0 0-47,1 0 0,-1 0 15,0 0-15,21 0 0,1 0 0,-22 0 16,21-22-16,-21 22 0,22 0 16,-22 0-16,21 0 0,-21 0 15,0 0-15,1 0 0,-1 0 0,0 0 16,-21-21 31,0 0 0,0 0-32,-21 21-15</inkml:trace>
  <inkml:trace contextRef="#ctx0" brushRef="#br0" timeOffset="17732.08">17865 13314 0,'21'0'16,"-42"0"-16,42-21 0,0 0 0,-21-1 15,21 22-15,-21-21 0,21 21 16,0 0 0,-21 21-16,0 1 15,0-1-15,0 0 0,0 0 16,0 21-16,-21-20 0,0 20 0,0 0 16,0 1-16,0-22 0,-1 21 0,1 0 15,0-20-15,21 20 0,-21-21 16,21 0-16,-21 0 0,21 1 15,-21-22-15,42-22 32,0 22-32,0 0 15,0-21-15,0 21 0,1 0 16,-1 0-16,0 0 16,0 0-16,0 0 0,0 0 15,1 0-15,-1 0 0,0 0 16,0 0-16,0 0 0,0 0 15,1 0-15,-22-21 16,21 21-16,-21-21 0,21 21 16,-21-21-16,0 0 0,0-1 15,0 1-15,0 0 0,0 0 0,0-21 16,21 20-16,-21 1 0,0 0 16,0 0-16,0 0 0,0 0 15,0-1-15,0 44 31,0-1-31,-21 0 0,21 21 0,-21-21 16,21 1-16,0 20 0,-21 0 0,-1-21 16,22 22-16,-21-1 0,21-21 15,-21 22-15,21-22 0,0 0 0,0 21 16,-21-21-16,0 22 16,21-22-16,0 0 0,0 0 15,-21-21 1,-1 0-16,1 0 15,0 0-15,21-21 16,-21 21-16</inkml:trace>
  <inkml:trace contextRef="#ctx0" brushRef="#br0" timeOffset="18392.39">14901 15007 0,'0'0'0,"21"0"16,1-21-16,-22 0 15,0 0-15,0 0 0,0-1 16,0 44 31,0-1-47,0 21 0,0-21 0,0 22 15,0-1-15,0 0 0,-22 1 0,22-1 16,0 0-16,0 1 0,-21-22 16,21 21-16,0 0 0,0-20 0,0 20 15,0-21-15,0 0 0,0 0 0,0 1 16,0-1-16,0 0 15,0-42 17,0 0-32,0-1 0,0 1 15,0 0-15</inkml:trace>
  <inkml:trace contextRef="#ctx0" brushRef="#br0" timeOffset="18662.89">14541 15325 0,'0'0'16,"22"0"0,-1 0-1,0 0-15,0 0 0,0 0 0,0 0 16,1 0-16,20 0 0,-21 0 16,21 0-16,-20 0 0,20 0 0,0 0 15,-21 0-15,22 0 0,20 0 16,-42 0-16,1 0 0,-1 0 15,0 0-15,0 0 0,0 0 16,0 0 0,1 0 15,-1 0-31</inkml:trace>
  <inkml:trace contextRef="#ctx0" brushRef="#br0" timeOffset="18972.31">16171 15071 0,'0'-21'16,"21"21"-16,1 0 15,-1 0-15,0-22 0,21 22 16,-21-21-16,22 21 0,-22 0 16,21 0-16,1 0 0,-22 0 0,21-21 0,0 21 15,-20 0-15,-1 0 0,0 0 16,0 0-16,0 0 0,0 0 16,-21-21-1,-21 21 1,0 0-16,-21 0 15,21 0-15,-1 0 0,1 0 0</inkml:trace>
  <inkml:trace contextRef="#ctx0" brushRef="#br0" timeOffset="19520.29">16298 14944 0,'-21'0'0,"42"0"0,-63 0 16,42 21-16,-21-21 0,0 21 15,-1 0-15,1-21 16,21 21-16,-21 1 0,21-1 15,-21 0-15,0 0 0,21 0 0,0 0 16,-21 1-16,-1-1 0,22 0 0,-21 0 16,21 0-16,0 0 0,0 1 15,0-1 1,21-21 15,1 0-31,-1 0 0,0-21 16,0 21-16,0 0 0,0 0 15,22-22-15,-22 22 0,0 0 0,21 0 0,-20 0 16,20 0-16,-21 0 16,21 0-16,-20 0 0,-1 0 0,0 0 15,0 0-15,0 0 0,0 22 0,1-22 16,-1 21-16,0 0 16,0 0-16,-21 0 0,21-21 15,-21 21-15,21 1 0,-21-1 16,0 0-16,0 0 0,0 0 15,-21 0-15,0 1 16,0-22-16,0 21 0,0-21 0,-1 21 16,1-21-16,-21 0 0,21 21 0,-22-21 15,22 0-15,-21 0 0,21 0 16,-22 0-16,22 0 0,0 0 16,-21 0-16,21 0 0,-1 0 0,1 0 15,0 0-15,0 0 0,0 0 16,0 0-16,21-21 47,0 0-47,0 0 15,21-1-15,0 1 0</inkml:trace>
  <inkml:trace contextRef="#ctx0" brushRef="#br0" timeOffset="20300.62">18351 14796 0,'22'-22'16,"-44"44"-16,65-65 0,-22 43 0,0-21 0,0 21 31,-21 21-15,0 0-16,0 1 0,0 20 16,0-21-16,-21 21 0,21-20 15,0 20-15,0 0 0,0 1 0,0 20 16,0-21-16,0 43 0,0-64 15,0 22-15,0-1 0,0-21 0,0 21 16,-21-20-16,21-1 0,0 0 16,0 0-16,0 0 15,0-42 17,0 0-32,0 0 0</inkml:trace>
  <inkml:trace contextRef="#ctx0" brushRef="#br0" timeOffset="20532.18">18097 15282 0,'0'-21'15,"22"21"17,-1 0-32,0-21 0,0 21 15,0 0-15,22 0 0,-22 0 0,21 0 16,-21 0-16,22 0 0,-1 0 15,0 0-15,-21-21 0,22 21 0,-22 0 16,21 0-16,-21 0 0,1 0 16,-1 0-16,21 0 0,-21-21 15,0 21-15,1 0 0,-1 0 16,0 0-16,0-21 0</inkml:trace>
  <inkml:trace contextRef="#ctx0" brushRef="#br0" timeOffset="21297.13">19664 14944 0,'0'-21'15,"0"-1"1,21 22-16,0 0 0,0-21 15,0 21-15,22 0 0,-22 0 16,0 0-16,21 0 16,1 0-16,-1 0 0,0 0 0,1 0 15,-22 0-15,21 0 0,1 0 0,-22 0 16,0 0-16,0 0 0,-21-21 16,-21 21-1,0-21-15,0 21 16,-22 0-16,22 0 0,-21 0 0,-1-21 15,1 21-15,21 0 0,-21 0 16,20 0-16,-20 0 0,21 0 0,0 0 16,-22 0-16,22 0 0,0 21 0,0-21 15,0 21-15,0-21 0,-1 21 16,22 0-16,-21 1 0,21-1 16,-21-21-16,21 21 0,0 0 15,0 0-15,0 0 16,21 1-1,0-22 1,-21 21-16,22-21 16,-1 0-16,0 0 15,0 21-15,0-21 0,0 0 16,1 0-16,-1 0 0,0 0 16,21 0-16,-21 21 0,1-21 15,-1 0-15,21 0 0,-21 21 16,0-21-16,1 21 0,-1-21 0,0 22 15,0-22-15,0 21 0,-21 0 0,21 0 16,-21 0-16,0 0 16,0 1-16,0-1 0,0 0 15,-21 0-15,21 0 0,-21-21 0,0 21 16,0 1-16,-22-1 0,22 0 16,-21 0-16,0-21 0,-1 21 0,1 0 15,0-21-15,20 22 0,-20-22 0,0 0 16,21 21-16,-1-21 0,1 0 0,0 0 15,0 0-15,0 0 0,0 0 16,-1 0-16,1 0 0,21-21 31,0-1-31,0 1 16,21 0-16,1 0 16,-1 0-16,21-22 0</inkml:trace>
  <inkml:trace contextRef="#ctx0" brushRef="#br0" timeOffset="22089.55">22945 13187 0,'21'0'15,"0"0"1,-21-21-16</inkml:trace>
  <inkml:trace contextRef="#ctx0" brushRef="#br0" timeOffset="22378.51">23029 13145 0,'0'-22'16,"21"1"0,-21 0-16,0 0 15,0 42 16,0 0-31,0 0 0,0 1 16,0-1-16,0 21 16,0 0-16,-21-20 0,21 20 0,0 0 15,0-21-15,0 22 0,0-1 0,0 0 16,-21-20-16,21 20 0,0-21 0,0 0 16,-21 0-16,21 1 0,0-1 15,-21 0-15,21 0 0,0-42 47,0 0-47,21 0 0,-21-1 16,21 1-16,0 0 0</inkml:trace>
  <inkml:trace contextRef="#ctx0" brushRef="#br0" timeOffset="22678.95">23601 13039 0,'21'0'0,"-42"0"0,63-21 16,-21 21-16,0 0 15,-21 21-15,0 0 16,0 0-16,0 0 0,0 0 0,0 22 16,0-22-16,0 21 0,0 1 15,0-22-15,0 21 0,0-21 0,0 22 16,-21-22-16,21 21 0,0-21 15,0 0-15,-21 1 0,21-1 0,0 0 16,0 0-16,0 0 0,0 0 0,0 1 16,-21-22-1,0 0-15,21-22 32,0 1-32,0 0 0</inkml:trace>
  <inkml:trace contextRef="#ctx0" brushRef="#br0" timeOffset="22904.53">23495 13377 0,'0'0'0,"21"0"32,0 0-32,0 0 0,1 0 15,-1 0-15,0 0 0,0 0 0,0 0 16,0 0-16,1 0 0,20 0 15,-21 0-15,0 0 0,22 0 0,-22 0 16,0 0-16,0-21 0,0 21 0,0 0 16,1 0-16,-1 0 0,0-21 0,0 0 15,0 0 1,0 21-16</inkml:trace>
  <inkml:trace contextRef="#ctx0" brushRef="#br0" timeOffset="23496.43">24490 13187 0,'21'-21'16,"0"21"-1,0 0-15,0 0 0,1 0 16,-1 0-16,0 0 0,0 0 0,0 0 16,0 0-16,1 0 0,-1 0 0,21 0 15,-21 0-15,0 0 16,1 0-16,-22-21 16,-22 21-1,1 0-15,0 0 16,-21 0-16,21 0 0,-22 0 0,22 0 15,-21 0-15,-1 0 0,22 0 0,-21 0 16,21 21-16,-22 0 16,22 0-16,0-21 0,21 21 15,-21-21-15,21 21 0,0 1 16,21-1 0,0-21-16,0 0 0,1 21 0,20-21 15,-21 0-15,0 21 0,0 0 16,1-21-16,20 21 0,-21 1 15,0-1-15,0 0 0,-21 0 16,0 0-16,0 0 0,0 22 16,0-22-16,0 0 0,-21 0 0,0 0 15,0 1-15,0-22 0,-22 21 0,22 0 16,0-21-16,0 21 0,0-21 16,0 0-16,-1 0 0,1 21 0,0-21 15,0 0-15,0 0 16,0 0-1,-1 0-15,1 0 16,21-21-16,-21 21 0,0 0 16,0 0-16</inkml:trace>
  <inkml:trace contextRef="#ctx0" brushRef="#br0" timeOffset="24000">21950 14880 0,'0'-21'16,"0"42"-16,21-63 0,-21 21 0,0 0 15,0 42 17,0 0-32,-21 21 15,21-21-15,-21 22 0,21-22 0,0 21 16,0 1-16,0-1 0,-22 0 16,22 1-16,0-1 0,0 0 15,-21 1-15,21-22 0,0 21 0,0-21 16,0 0-16,0 22 0,0-22 15,0 0-15,0 0 0,-21-21 32,0 0-32,21-21 0</inkml:trace>
  <inkml:trace contextRef="#ctx0" brushRef="#br0" timeOffset="24220.09">21526 15304 0,'22'0'47,"-1"0"-47,0 0 0,0 0 0,21 0 15,-20 0-15,20 0 0,0 0 16,1 0-16,-1 0 0,0 0 0,1-22 16,-1 22-16,-21 0 0,21 0 0,1 0 15,-1-21-15,-21 21 0,22 0 16,-22-21-16,0 21 0,0-21 15,0 0-15,0 21 0,1 0 0</inkml:trace>
  <inkml:trace contextRef="#ctx0" brushRef="#br0" timeOffset="24712.18">23558 14817 0,'0'-21'0,"0"-1"0,-63 22 15,21 0-15,20 0 16,1 0-16,-21 0 0,21 22 16,-22-1-16,22 0 0,-21 0 0,0 0 15,20 22-15,-20-22 0,0 21 16,-1 0-16,1 43 0,0-43 15,21 22-15,-1-22 0,22-21 0,0 22 16,0-1-16,0-21 0,0 22 0,43-22 16,-22 0-16,0 0 15,21 0-15,-20 0 0,-1-21 0,21 0 0,-21 22 16,22-22-16,-22 0 0,0 0 0,21 0 16,-21 0-16,1-22 0,-1 1 15,0 21-15,-21-21 0,21-21 16,-21 21-16,0-1 0,0 1 15,0 0-15,-21 0 0,0 0 16,0 21-16,-1 0 0,1 0 16,-21 0-16,0 0 0,20 0 0,-20 0 15,0 21-15,-1 0 0,22-21 0,-21 21 16,0 0-16,20-21 0,-20 22 16,21-1-16,0 0 0,0-21 0,-1 21 15,-20-21-15,21 21 0,0-21 16,0 0-16,-1 0 0,1 0 15</inkml:trace>
  <inkml:trace contextRef="#ctx0" brushRef="#br0" timeOffset="29322.1">13970 16637 0,'-21'-42'15,"0"21"-15,-1-1 16,22 1-16,0 0 0,0 0 15,0 0-15,0 0 0,0-1 16,43 1-16,-22 21 0,64-21 16,-43 21-16,21 0 0,-20 0 15,-1 0-15,0 21 0,1 0 0,-1 1 16,-21-1-16,-21 21 0,0-21 16,0 22-16,-21-22 0,0 21 0,0 0 15,-22 1-15,1-22 0,-21 21 0,20 1 16,1-22-16,-22 21 0,22-21 15,0 0-15,21 1 0,-1-1 0,1 0 16,21 0-16,21 0 16,1-21-16,-1 0 15,21 0-15,0 0 0,22-21 16,63-21-16,-64 42 0,22-21 16,-21-1-16,20-20 0,-20 21 0,-1 0 15,1 0-15,20-1 0,-20-20 0</inkml:trace>
  <inkml:trace contextRef="#ctx0" brushRef="#br0" timeOffset="29628.11">15579 16383 0,'-22'0'16,"1"0"-16,-21 21 16,0 0-16,-22 22 0,22-22 0,-22 21 15,1-21-15,-1 22 0,1-1 0,20 0 16,-20 1-16,21-1 0,-1 0 0,22-20 15,0 20-15,0-21 0,0 0 16,21 0-16,0 1 0,21-1 16,0-21-16,0 0 0,0 0 15,22 0-15,-1-21 0,-21-1 16,0 22-16,0-21 0,1 21 0,-22-21 16,-22 21-1,1 0-15,-21 21 0,0 0 16,-1 1-16,1-1 0,0 0 15,20-21-15,-20 21 0,21 0 0,0 0 16,21 1-16,21-22 16,21 0-16,1 0 0</inkml:trace>
  <inkml:trace contextRef="#ctx0" brushRef="#br0" timeOffset="29838.22">16214 16828 0,'0'0'15,"-22"0"1,1 0-16,-21 21 0,0 0 0,-22 0 0,1 0 16,20 0-16,-105 43 15,63-22-15,22 1 0,-22-22 0,22 21 16,-1-21-16,1 0 0,20 22 16,22-22-16,0-21 0,21 21 0,21-21 15,22 0-15,-1-21 0,43 21 16,-22-21-16,22-22 0,-1 22 0,22-21 15</inkml:trace>
  <inkml:trace contextRef="#ctx0" brushRef="#br0" timeOffset="29967.48">16489 16891 0,'127'-42'0,"-339"105"0,466-147 0,-233 84 15,-211 63-15,359-126 0,-211 63 16,-1 21-16,-20 21 16,-22 0-16,1 1 0,-1-1 0,0 22 15,-21-22-15,1 21 0,-1 1 0,0-1 16,0 1-16,0-1 0,0 1 0,1-1 15,-1 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6:14:16.6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3408 2752 0,'0'-21'15,"0"42"-15,0-64 0,0 22 16,0 42 47,0 1-63,0-1 0,0 0 0,0 0 15,0 0-15,0 22 0,-21-22 16,21 0-16,0 21 0,0-21 0,-22 22 15,22-22-15,-21 21 0,21 1 16,-21-22-16,21 21 0,0-21 0,0 22 16,0-22-16,0 0 0,0 21 0,0-21 15,21-21-15,0 22 0,-21-1 16,22-21-16,-1 0 0,0 0 16,0 0-16,0 0 0,0 0 15,1 0-15,-1 0 0,0 0 0,0-21 16,-21-1-16,21 22 0,0-21 0,-21 0 15,0 0-15,0 0 16,0 0-16,0-1 0</inkml:trace>
  <inkml:trace contextRef="#ctx0" brushRef="#br0" timeOffset="399.75">3514 2328 0,'0'-21'0,"0"42"0,-22-42 16,1 21 0,0 0-16,0 21 0,21 1 15,0-1-15,-21 0 0,21 0 16,0 0-16,0 0 0,0 1 15,21-22-15,0 0 16,0 0-16,0 0 0,1 0 16,-1 0-16,0-22 15,0 1-15,0 21 0,-21-21 0,21 0 16,-21 0-16,0 0 0,0-1 16,0 1-16,-21 21 0,0 0 15,0 0-15,0 0 16,0 0-16,21 21 15,-22 1-15,22-1 0,0 0 0,0 0 16,0 0-16,0 0 0,0 22 16,0-22-16,22-21 0,20 21 0,-21 0 15</inkml:trace>
  <inkml:trace contextRef="#ctx0" brushRef="#br0" timeOffset="829.96">4657 2731 0,'0'-22'0,"0"1"16,0 42-1,0 1 1,0-1-16,0 0 0,0 21 0,0-21 16,0 1-16,0 20 0,0-21 15,0 21-15,0-20 0,0 20 0,-22 0 16,22-21-16,-21 22 0,21-1 0,0-21 15,0 22-15,0-22 0,-21 21 16,21-21-16,0 0 0,0 1 0,0-1 16,0 0-16,0-42 47,0 0-32,0-1-15,0 1 0</inkml:trace>
  <inkml:trace contextRef="#ctx0" brushRef="#br0" timeOffset="1116.43">4403 3154 0,'0'0'16,"-22"0"-16,44 0 47,-1 0-47,0 0 0,21-21 0,-21 21 15,22 0-15,-1 0 0,-21-21 0,22 21 16,-1 0-16,-21 0 0,21 0 16,-20 0-16,-1 0 0,0 0 0,0 0 15,-21-22-15,21 22 16,0 0 62</inkml:trace>
  <inkml:trace contextRef="#ctx0" brushRef="#br0" timeOffset="1544.15">5715 2731 0,'0'0'15,"0"-22"-15,0 1 16,0 0 0,-21 21-16,21 21 15,0 0 1,0 1-16,0-1 0,0 0 0,0 0 15,0 21-15,0-20 0,0 20 16,0-21-16,0 21 0,0-20 0,-21 20 16,21-21-16,-22 0 0,22 22 0,0-22 15,0 0-15,-21 21 0,21-21 16,-21 1-16,21-1 0,-21 0 0,21 0 16,0 0-16,0 0 15,0 1-15,0-44 63,0 1-63,0 0 15,0 0-15,0 0 0,0 0 16</inkml:trace>
  <inkml:trace contextRef="#ctx0" brushRef="#br0" timeOffset="1853.58">5397 3090 0,'0'0'0,"-21"0"16,42 0 15,1 0-31,20-21 16,-21 21-16,0 0 0,22 0 15,-22 0-15,21 0 0,-21 0 16,22 0-16,-22-21 0,21 21 0,-21 0 0,0 0 15,1 0-15,-1 0 0,0 0 16,0 0-16,0 0 16,0 0-1,-42 0 32,0 0-31,0 0-16</inkml:trace>
  <inkml:trace contextRef="#ctx0" brushRef="#br0" timeOffset="3435.95">8551 1863 0,'0'-21'0,"0"42"0,0-64 0,21 43 0,-21-21 16,22 21-16,-22-21 15,0 0 1,-22 21-1,1 21 1,0 0-16,0 22 16,-21-22-16,20 21 0,-20 0 0,21 1 15,-21-1-15,-1 22 0,22-1 16,-21 1-16,-1-1 0,1 1 0,0 20 16,-1 1-16,22-22 0,-21 22 0,0 0 15,20-22-15,-20 22 0,21-22 16,0 22-16,21-21 0,0-1 0,0 1 15,0-1-15,21-21 0,0 1 0,21-1 16,-20 0-16,41 1 0,-21-22 0,1 0 16,-1 0-16,22-21 0,-22 0 15,0 0-15,22 0 0,-22 0 16,0 0-16,1 0 0,-22-21 0,21 0 16,-21 21-16,1-21 0</inkml:trace>
  <inkml:trace contextRef="#ctx0" brushRef="#br0" timeOffset="4756.99">8890 2709 0,'0'-21'0,"0"42"0,0-63 16,21 21-16,-21 0 0,0 0 15,0-1-15,0 1 16,0 42 15,0 1-15,0-1-16,0 0 0,0 0 0,0 21 16,0-20-16,0 20 0,-21-21 15,0 21-15,21-20 0,-21 20 16,21-21-16,0 21 0,0-20 0,0-1 0,0 0 15,0 0-15,0 0 0,0 0 0,21 1 16,0-22-16,0 21 16,0-21-16,0 0 0,1 0 0,-1 0 15,0 0-15,0 0 0,21 0 0,-20 0 16,-1-21-16,0-1 0,0 22 0,0-21 16,-21 0-16,21 0 0,1-21 15,-1 20-15,0 1 0,-21-21 0,21 0 16,-21-1-16,0 22 0,21-21 0,0-1 15,-21 22-15,22-21 0,-22 21 16,0 0-16,0-1 0,0 1 0,21 0 16,-21 42 15,0 0-31,0 1 0,0-1 0,0 0 16,0 0-16,0 21 0,0-20 15,0 20-15,0 0 0,0-21 0,0 22 16,0-22-16,0 21 0,0-21 15,0 1-15,0 20 0,0-21 0,0 0 16,0 0-16,0 1 0,21-1 16,-21 0-16,21-21 0,0 0 0,0 0 15,1 0-15,-1 0 16,0 0-16,0 0 0,21-21 0,-20 21 16,-1-21-16,21-1 0,-21 1 0,22-21 15,-1 21-15,-21 0 0,21-22 16,1 1-16,-22 21 0,21-22 0,-21 22 15,1 0-15,-1-21 0,-21 21 16,21 21-16,-21-22 0,-21 22 16,0 0-1,-1 0-15,1 0 0,0 0 0,0 22 16,0-1-16,0 0 0,21 0 16,0 0-16,0 0 0,0 1 15,21-1-15,0 0 0,-21 0 16,21 0-16,0 0 0,0-21 0,1 22 15,-1-1-15,0 0 0,0-21 0,-21 21 16,0 0-16,0 0 31,-21-21-31,0 0 16,0 0-16,-1 0 0,1 0 16,0-21-16,0 21 15,21-21-15,-21 21 0,0-21 16,21 42 31,0 0-32,0 0-15,21-21 0,-21 22 16,21-22-16,0 0 0,0 21 16,0-21-16,1 21 15,-1-21-15,0 0 0,0 0 0,0 0 16,0 0-16,22 0 0,-22 0 0,0 0 15,21-21-15,-20 21 0,20-21 16,-21-1-16,0 1 0,22 0 0,-22 0 16,0 0-16,0-22 0,0 22 0,0 0 15,1-21-15,-1 21 0,0-22 16,0 22-16,-21 0 0,0 0 16,0 0-16,0-1 0,0 1 0,0 0 15,-21 21-15,0 0 16,0 0-16,21 21 0,-22-21 15,1 21-15,21 1 0,0-1 16,-21 0-16,21 21 0,0-21 0,-21 1 16,21-1-16,0 21 0,0-21 0,0 0 15,0 22-15,21-22 0,0 0 16,0 0-16,-21 0 0,22-21 0,-1 22 16,21-22-16,-21 0 0,0 0 0,1 0 15,20 0-15,-21 0 0,0 0 16,0 0-16,1 0 0,-1 0 0,-21-22 15,0 1-15,0 0 16,0 0-16,0 0 0,21 0 16</inkml:trace>
  <inkml:trace contextRef="#ctx0" brushRef="#br0" timeOffset="5139.85">11938 2604 0,'0'0'0,"0"-22"0,0 1 15,0 42 16,0 1-31,0-1 16,0 0-16,0 0 0,0 21 0,0-20 16,0-1-16,0 0 0,-21 21 15,0-21-15,21 1 0,0-1 0,-22 0 16,22 0-16,-21 0 0,21 0 0,0 1 16,0-1-1,21-21 32,-21-21-47,22-1 0,-22 1 16,21 0-16</inkml:trace>
  <inkml:trace contextRef="#ctx0" brushRef="#br0" timeOffset="5468.24">12044 2434 0,'0'-21'0,"0"42"0,0-63 0,-21 42 15,-1-21-15,1 21 16,0 0-16,0 0 16,21 21-16,0 0 0,-21-21 15,21 21-15,0 0 0,21-21 16,0 0 0,0 0-16,0 0 15,1 0-15,-1-21 16,-21 0-16,0 0 0,0 0 15,0 0-15,0-1 16,-21 22-16,-1 0 16,1 0-16,0 0 15,0 0-15,21 22 16,0-1-16,0 0 16,0 0-1,21-21-15,0 0 0,0 0 16,1 0-16</inkml:trace>
  <inkml:trace contextRef="#ctx0" brushRef="#br0" timeOffset="5812.05">12488 2201 0,'0'-21'15,"0"42"-15,0-63 0,0 63 47,0 0-47,-21 1 16,0-1-16,21 0 0,0 21 0,-21-21 15,0 22-15,-1-1 0,22 0 0,0 1 16,-21-1-16,21 0 0,-21-20 16,21 20-16,-21 0 0,21 1 0,0-22 15,0 21-15,0-21 0,0 22 0,0-22 16,0 0-16,0 0 0,0 0 15,0 0-15,0 1 0,21-22 16,0 0 0,0 0-1,1 0-15,-22-22 0,21 1 16,-21 0-16,0 0 16,0 0-16,0 0 0</inkml:trace>
  <inkml:trace contextRef="#ctx0" brushRef="#br0" timeOffset="6007.68">12382 2667 0,'0'0'16,"22"0"-1,-1 0-15,0 0 16,0-21-16,21 21 16,-20 0-16,-1-21 0,0 21 15,0 0-15,0 0 0,-21-21 0,21 21 16,1 0-16,-22-22 15,0 1 1,-22 21 0</inkml:trace>
  <inkml:trace contextRef="#ctx0" brushRef="#br0" timeOffset="8016.12">14668 2815 0,'0'-21'0,"22"21"0,-1-21 0,0 21 15,-21-42 1,21 20-16,0 22 0,0-21 0,-21 0 0,0 0 16,0-21-16,0 20 0,0 1 0,0 0 15,0 0-15,0 0 0,0 0 16,-21-1-16,0 22 0,0 0 15,0 0-15,0 0 0,-1 0 0,-20 22 16,0-22-16,-1 21 0,1 21 0,0-21 16,21 0-16,-22 22 0,1-1 15,21-21-15,-22 22 0,22-1 0,0-21 16,0 21-16,0-20 0,21-1 0,0 0 16,0 21-16,21-21 15,0 1-15,0-22 0,0 0 0,1 0 16,20 0-16,-21 0 0,21 0 0,1 0 15,-1-22-15,0 22 0,1-21 0,-1 0 16,0 0-16,1 0 0,-1 0 16,-21-22-16,22 22 0,-22 0 15,0-21-15,0-1 0,0 22 0,-21-21 16,0 21-16,0-22 0,0 22 16,0 0-16,0 0 0,-21 42 31,21 0-31,-21 0 0,21 0 15,-21 22-15,21-22 0,0 21 0,0-21 16,0 22-16,-21-22 0,21 21 0,0-21 16,0 1-16,0-1 0,0 0 0,21 0 15,0-21-15,0 0 0,0 21 16,22-21-16,-22 0 0,21 0 16,0 0-16,1 0 0,-1-21 0,0 0 15,1 0-15,-1 0 0,0-1 16,-20 1-16,20 0 0,-21 0 0,0 0 15,0-22-15,1 22 0,-1 0 0,-21-21 16,0 21-16,0-22 0,0 22 0,0 0 16,21 21-16,-21-21 15,0 42-15,0 0 16,0 0-16,0 0 0,-21 1 0,21 20 16,0-21-16,-21 21 0,-1-20 15,22 20-15,-21-21 0,21 0 0,0 22 16,-21-22-16,21 0 0,0 0 15,0 0 1,21-21 0,0-21-16,-21 0 15,22 21-15,-1-21 0,-21 0 0,21-1 16,0-20-16,-21 21 0,21 0 16,0-22-16,-21 22 0,22-21 0,-1 0 15,-21 20-15,21 1 0,0 0 0,-21 0 16,0 0-16,21 21 0,0 0 0,1 0 15,-22 21-15,0 0 16,21 0-16,0 0 0,0 1 0,-21-1 16,21 21-16,0-21 0,-21 22 15,22-22-15,-1 0 0,0 21 16,0-21-16,0 1 0,0-1 0,1-21 16,-1 21-16,0-21 0,0 0 0,0 0 15,0 0-15,1 0 0,-1 0 0,0 0 16,0-21-16,0 0 15,-21-1-15,21 1 0,1 0 16,-22 0-16,21-21 0,0 20 0,0-20 16,0 21-16,0-21 0,1-1 0,20 1 15,-21 21-15,0-22 0,22 22 0,-22 0 16,42-21-16,-20 42 16,-22 0-16,21 0 0,-21 0 15,0 21-15,1 0 0,-1 0 0,0 0 16,0 1-16,-21 20 0,21-21 0,-21 0 15,0 0-15,0 22 0,0-22 0,0 0 16,0 0-16,0 0 16,0-42 15,0 0-15,0 0-16,0 0 0,0-22 15,0 22-15,0 0 0,-21-21 16,21 21-16,-21-1 0,0 1 15,21 0-15,-21 21 0,-1 0 16,1 0-16,0 0 0,0 0 0,-21 0 16,20 21-16,-20 0 0,21 1 0,-21-1 15,20 0-15,-20 21 0,0 1 16,21-22-16,-1 21 0,1-21 16,0 22-16,21-22 0,0 21 0,0-21 0,0 0 15,0 1-15,0-1 0,21 0 0,0-21 16,1 21-16,-1-21 0,0 0 15,21 0-15,22 0 16,-22 0-16,0 0 0,-20-21 0,20 21 16,-21-21-16,21 0 0,-20-22 0,-1 22 15,0-21-15,0-1 0,0 1 16,0 0-16,1-1 0,-1-20 0,0-1 16,0 22-16,0-21 0,0-43 15,1 63-15,-1 1 0,0 0 16,-21-22-16,21 43 0,-21 0 15,0 0-15,0 42 16,0 0 0,-21 21-16,0-20 0,0 20 0,21 0 15,-22 1-15,1 20 0,0-21 16,21 22-16,0-1 0,0-20 0,0 20 16,0-20-16,0-1 0,0 0 15,0 1-15,0-1 0,0 0 0,0-21 16,21 1-16,0-1 0,1 0 0,-1 0 15,0-21-15,0 0 0,0 0 16,22 0-16,-22 0 0,21 0 0,-21 0 16,22-21-16,-1 0 0</inkml:trace>
  <inkml:trace contextRef="#ctx0" brushRef="#br0" timeOffset="8340.02">18521 2011 0,'0'-21'0,"0"42"0,0-63 0,0 20 15,0 1-15,0 0 0,0 0 0,-21 21 32,21 21-32,-22 0 0,22 0 15,0 22-15,0-22 0,-21 21 0,0 22 16,21-22-16,-21 0 0,0 22 15,0-1-15,21-20 0,-22 20 16,1 1-16,0-22 0,0 22 0,0-22 0,0 0 16,21 1-16,-22-1 0,22 0 15,-21-21-15,21 1 0,0-1 16,0 0-16,0 0 0,0-42 31,21 21-31,1-21 0,-1 0 16,0-22-16</inkml:trace>
  <inkml:trace contextRef="#ctx0" brushRef="#br0" timeOffset="8789.19">18775 2096 0,'0'-22'16,"0"44"-16,21-65 0,-21 22 0,0 0 16,0 42-1,0 0-15,0 0 16,0 22-16,0-22 0,0 21 0,-21-21 15,21 22-15,-21 20 0,21-20 0,-22-1 16,22 21-16,0-20 0,0-1 16,-21 0-16,0 1 0,21-1 0,-21 0 15,21-20-15,-21-1 0,21 21 16,0-21-16,-21-21 16,21-21-1,0 0 1,0 0-16,0 0 0,0-1 15,21 1-15,0-21 0,0 21 16,-21-22-16,42 1 0,-20 21 0,-1-21 16,0 20-16,0 1 0,0 0 15,0 0-15,1 21 0,-1 0 0,0 0 16,0 0-16,0 21 0,-21 0 0,0 0 16,21 1-16,1 41 15,-22-42-15,0 22 0,0-22 0,0 21 16,0-21-16,0 0 0,0 1 0,0-1 15,-22 0-15,1 0 0,21 0 32,0-42-17,0 0 1</inkml:trace>
  <inkml:trace contextRef="#ctx0" brushRef="#br0" timeOffset="9552.82">19346 2604 0,'-21'0'16,"21"-22"-1,21 1 1,-21 0-16,21 21 16,1 0-16,-1-21 0,0 0 0,0 21 15,0-21-15,0-1 0,1 1 0,-1 0 16,-21 0-16,0 0 0,21 21 15,-21-21-15,0-1 0,0 1 16,-21 21-16,0 0 0,-1 0 16,1 0-16,-21 21 0,21 1 15,0-1-15,-22 0 0,22 0 0,0 21 16,0-20-16,0 20 0,-1 0 0,22-21 16,0 22-16,0-22 15,0 0-15,0 0 0,0 22 0,22-43 0,-1 21 16,0 0-16,21-21 0,-21 0 0,1 0 15,20 0-15,0 0 0,-21 0 16,22 0-16,-1 0 0,-21 0 16,22 0-16,-22-21 0,21 0 0,-21-1 15,0 1-15,1-21 0,-1 21 0,0-22 16,0 1-16,-21 21 0,0-21 16,21 20-16,-21 1 0,0 0 0,0 0 15,0 42 1,0 0-1,-21 0-15,21 1 0,-21 20 0,21-21 16,-21 0-16,0 22 0,21-22 0,-22 0 16,22 0-16,0 0 0,-21 0 15,21 1-15,-21-22 0,21 21 16,0-42 15,0-1-15,0 1-16,0 0 0,0 0 0,21-21 15,0 20-15,1-20 0,-1 0 0,0 21 16,21-43-16,-21 22 16,22 21-16,-22-1 0,21 1 15,-21 21-15,1 0 0,20 0 0,-21 0 16,0 0-16,22 0 0,-43 21 0,21 1 0,0-1 16,-21 21-16,21 0 15,-21-20-15,0 20 0,0 0 16,0-21-16,0 22 0,-21 20 0,0-42 15,0 1-15,21-1 0,-22 0 0,1-21 16,21 21-16,-21 0 16,0-21-16,0 0 15,21-21-15,0 0 0,-21 21 16,-1-21-16,22 0 0,-21-1 0</inkml:trace>
  <inkml:trace contextRef="#ctx0" brushRef="#br0" timeOffset="9768.92">18140 2159 0,'-43'0'0,"86"0"0,-128 0 0,64 0 0,0 0 16,42 0-1,0 0-15,21 0 16,1 0-16,-1 0 0,0-21 0,22 21 15,-22 0-15,1 0 0,20 0 16,-21 0-16,1 0 0,-22-21 0,0 21 16,21-21-16,-20 21 0</inkml:trace>
  <inkml:trace contextRef="#ctx0" brushRef="#br0" timeOffset="10604.09">21632 2731 0,'21'-22'0,"-42"44"0,85-65 0,-43 1 16,0 21-16,0 0 0,-21-1 0,0-20 16,0 21-16,0-21 0,0 20 15,0-20-15,-21 21 0,0-21 0,0 20 16,0 1-16,-1 0 0,-20 0 0,0 21 15,-1 0-15,1 0 0,0 0 16,-1 0-16,-41 42 16,41-21-16,1 22 0,21-1 0,-21 0 15,20 1-15,1-1 0,0 0 16,21 1-16,0-22 0,0 21 0,0-21 16,0 1-16,0-1 0,0 0 0,21 0 15,0-21-15,22 0 0,-22 0 0,21 0 16,-21 0-16,22 0 0,63-21 15,-64 21-15,0-21 0,1-22 16,-1 22-16,21 0 0,-20-21 0,-22-1 16,21 1-16,1 0 0,-1-22 15,-21 22-15,0-22 0,43-84 16,-43 106-16,-21-22 0,21 22 16,-21 0-16,0-1 15,0 22-15,0-21 0,0 21 16,0 42-16,0 0 15,0 0-15,0 22 0,-21-1 16,0 0-16,0 1 0,-1 20 0,22-21 16,-21 22-16,0-22 0,0 22 0,21-22 15,0 22-15,0-22 0,-21 0 16,21-21-16,0 22 0,0-22 0,0 21 16,0-21-16,21 1 0,-21-1 15,21-21-15,0 0 0,0 0 16,1 0-16,-1-21 0,0-1 15</inkml:trace>
  <inkml:trace contextRef="#ctx0" brushRef="#br0" timeOffset="10944.12">22225 2477 0,'0'-22'31,"21"1"-16,0 21-15,0-21 16,22 21-16,-22 0 0,21-21 16,-21 0-16,1 21 0,-1-21 15,0 21-15,0-22 0,-21 1 16,0 0-16,-21 21 16,0 0-16,0 0 0,-1 0 15,-20 0-15,21 0 0,-21 0 0,-1 21 16,1 0-16,21 1 0,0-1 0,-22 21 15,22 0-15,0-20 0,0 20 16,21-21-16,0 0 0,0 22 0,0-22 16,0 0-16,0 0 0,0 0 0,21-21 15,-21 21-15,21-21 0,0 0 16,0 22-16,1-22 0,20 0 0,-21 0 16,0 0-16,22 0 0,-22 0 15</inkml:trace>
  <inkml:trace contextRef="#ctx0" brushRef="#br0" timeOffset="12272.65">22881 2350 0,'0'0'0,"21"-22"0,-21 1 0,21 0 16,-21 0-16,-21 21 31,0 21-15,0 0-16,0 0 0,0 1 0,-1-1 15,1 21-15,0-21 0,0 22 16,0-22-16,0 0 0,-1 21 16,22 1-16,0-22 0,0 0 15,0 0-15,0 0 0,0 0 16,22-21-16,-1 0 0,0 0 16,0 0-16,0 0 0,22 0 0,-22 0 15,21-21-15,-21 0 0,0 21 16,22-21-16,-22 0 0,0 0 0,21-1 0,-20-20 15,-1-21-15,0 41 16,-21 1-16,0 0 0,0 0 16,0 0-16,0 0 0,-21 21 15,0 0-15,-1 0 16,1 0-16,21 21 16,0 0-16,0 0 0,0 0 0,0 0 15,0 1-15,0-1 0,0 21 16,21-21-16,1 0 0,-22 1 0,0-1 15,0 0-15,21 0 0,-21 0 16,0 0-16,21-21 0,-21 22 16,21-1-16,0-21 15,0 0-15,1 0 0,-1 0 16,21 0-16,-21 0 16,0 0-16,1-21 0,-1 21 15,0-22-15,0 1 0,0 0 0,0 0 16,-21 0-16,22 0 0,-1-1 0,-21 1 15,21-21-15,-21 21 0,0-43 16,0 43-16,0 0 0,0 0 16,-21 21 15,0 21-31,21 0 0,-22 0 0,1 0 16,0 22-16,21-22 0,0 0 0,0 0 15,0 0-15,0 1 0,0-1 16,0 0-16,0 0 0,0 0 15,21-21-15,0 0 16,1 0-16,-1 0 0,21 0 16,-21 0-16,22 0 0,-22 0 0,0-21 15,21 21-15,-21-21 0,1 0 0,-1 0 16,0-1-16,0 1 0,0 0 0,-21 0 16,21 0-16,-21-22 0,22 22 15,-22 0-15,0 0 0,0 0 0,0 0 16,0 42 15,0 0-31,0 0 0,-22 0 0,22 0 16,0 1-16,0-1 0,-21 0 15,21 0-15,0 0 0,-21 0 16,21 1-16,0-1 0,0 0 16,0 0-16,0 0 15,0-42 16,0 0-15,0 0-16,0 0 16,21-1-16,0 1 0,-21 0 0,22-21 15,-1 21-15,-21-1 0,21 1 0,0 0 16,0 0-16,-21 0 0,21 21 16,1 0-16,-1 0 15,0 0-15,0 21 16,-21 0-16,0 0 0,0 0 15,0 1-15,0 20 0,0-21 16,0 0-16,0 0 0,0 1 0,0-1 16,0 0-16,0 0 0,0 0 31,0-42-15,0 0-1,0 0-15,21 21 16,0-21-16,-21-1 0,0 1 0,22 0 15,-1 0-15,0-21 0,0 20 16,0 1-16,-21 0 0,21 0 16,1 0-16,-1 0 0,0 21 0,0 0 15,0 21-15,-21 0 16,0 0-16,0 0 0,0 0 16,0 1-16,0 20 0,0-21 0,0 0 15,0 0-15,0 1 0,0-1 16,0 0-16,0 0 15,-21-21 1,21-21 15</inkml:trace>
  <inkml:trace contextRef="#ctx0" brushRef="#br0" timeOffset="12616.08">24426 2540 0,'0'-21'16,"21"0"-1,1 21 1,-1-21-16,0 21 16,-21-22-16,0 1 0,21 21 15,-21-21-15,0 0 0,-21 21 31,0 0-15,0 0-16,21 21 0,-22 0 0,22 0 16,-21 1-16,21-1 0,0 0 15,-21 0-15,21 21 0,0-20 0,0-1 16,0 0-16,0 0 0,0 0 16,0 0-16,21-21 15,0 0-15,1 0 16,-1 0-16,0 0 15,0-21-15,0 0 0</inkml:trace>
  <inkml:trace contextRef="#ctx0" brushRef="#br0" timeOffset="13056.3">24701 2350 0,'0'0'0,"0"21"31,0 0-16,0 0-15,0 0 0,0 0 16,0 1-16,0-1 0,-21 0 0,21 0 16,0 0-16,0 0 0,-21 1 0,21-1 15,0 0-15,-21 0 0,21 0 16,0 0-16,-21-21 16,21-21 15,0 0-31,21 0 15,-21 0-15,21 0 0,43-43 16,-43 43-16,0 0 16,0 0-16,0-1 0,0 1 15,1 0-15,-1 0 0,0 21 0,0 0 16,0 0-16,0 21 16,-21 0-16,22 0 15,-22 22-15,0-22 0,0 0 16,0 0-16,0 0 0,0 1 15,0-1-15,0 0 0,-22 0 0,22 0 16,-21-21-16,21 21 0,0 1 0,-21-22 31,21-22-15,0 1 0</inkml:trace>
  <inkml:trace contextRef="#ctx0" brushRef="#br0" timeOffset="13376.21">25252 2096 0,'0'-22'0,"0"44"0,0-65 0,0 22 0,0 0 16,0 0-16,0 0 0,0 42 47,0 0-47,0 0 0,0 0 0,0 22 15,-21-22-15,-1 21 0,22 0 16,-21-20-16,21 20 0,-21 0 0,21 1 16,-21-22-16,0 21 0,21 22 15,0-22-15,0-21 16,-21 0-16,21 0 0,0 1 0,0-1 16,0 0-16,21-21 0,-21 21 15,21-21-15,0 0 0,0 0 16,0 0-16,-21-21 15,22 21-15,-1-21 0,-21 0 0,0-1 16,0 1-16</inkml:trace>
  <inkml:trace contextRef="#ctx0" brushRef="#br0" timeOffset="13541.41">25082 2307 0,'0'0'0,"-21"0"16,0 0-1,42 0 1,0 0 0,1 0-16,-1 0 0,0 0 0,0-21 15,0 21-15,0-21 0</inkml:trace>
  <inkml:trace contextRef="#ctx0" brushRef="#br0" timeOffset="13944.16">25294 1799 0,'0'-21'0,"0"42"0,-21-63 0,21 21 16,-21 21-16,21-21 16,21 21-1,0 0-15,0 21 16,0 0-16,1 0 0,-1 0 15,0 0-15,21 22 0,-42-22 16,21 21-16,1 1 0,-1-1 0,-21 0 16,0 1-16,0-1 0,0 21 15,0-20-15,0-1 0,0 22 0,0-22 16,0 21-16,0-20 0,-21-1 0,-1 64 16,1-64-16,0 1 15,21-22-15,0 21 0,-21 0 0,0-20 16,21-1-16,-21 0 0,21 0 0,0 0 15,-22 0-15,1 1 0,0-1 16,0-21-16,0 0 16,0 0-1,-1 0 17,1 0-32,21-21 15</inkml:trace>
  <inkml:trace contextRef="#ctx0" brushRef="#br0" timeOffset="16431.89">2879 5969 0,'0'-21'16,"-22"21"15,22 21-15,-21 0-16,21 0 0,0 1 0,0-1 16,-21 21-16,21-21 0,-21 22 0,0-1 15,21-21-15,0 21 0,0 1 16,-21-22-16,21 21 0,0 1 0,0-22 15,0 21-15,0-21 0,0 0 16,0 1-16,0-1 0,21 0 0,0 0 16,0-21-16,0 0 0,0 0 15,1 0-15,-1 0 0,0 0 16,0-21-16,-21 0 0,21 0 0</inkml:trace>
  <inkml:trace contextRef="#ctx0" brushRef="#br0" timeOffset="16788.73">3090 5652 0,'-21'-22'16,"42"44"-16,-42-65 0,0 43 0,0 0 16,0 0-16,-1 0 0,1 0 15,21 21-15,0 1 0,0-1 16,0 0-1,0 0-15,21-21 0,1 0 16,-1 0-16,0 0 0,0 0 16,0 0-16,0 0 0,1 0 15,-22-21 1,0 0-16,-22 0 16,1 21-1,0 0-15,0 0 16,0 0-1,21 21-15,0 0 16,0 0-16,0 0 0,0 0 16,0 1-16,21-22 15,0 21-15,0 0 0,0-21 16</inkml:trace>
  <inkml:trace contextRef="#ctx0" brushRef="#br0" timeOffset="17136.13">3768 6202 0,'-22'0'16,"44"0"-16,-44 21 0,1-21 0,42 0 31,1 0-31,-1 0 16,0 0-16,0 0 0,0 0 0,0 0 15,22 0-15,-22 0 0,0 0 16,0 0-16,0 0 0,1 0 16,-1 0-16,-42 0 78</inkml:trace>
  <inkml:trace contextRef="#ctx0" brushRef="#br0" timeOffset="17352.22">3789 6371 0,'-21'21'0,"42"-42"0,-21 42 47,21-21-47,0 0 15,0 0-15,0 0 16,1 0-16,-1 0 0,0 0 16,0 0-16,0 0 15,0 0-15,-21-21 16,22 21-16,-1-21 0</inkml:trace>
  <inkml:trace contextRef="#ctx0" brushRef="#br0" timeOffset="18088.21">5016 6223 0,'0'-21'15,"0"0"1,22 21-16,-22-21 0,21 21 0,0-22 16,-21 1-16,0 0 0,21 0 15,-21 0-15,21 21 0,-21-21 16,0-1-16,0 1 0,21 0 0,-21 0 15,0 0 1,0 42 15,0 0-31,0 0 16,0 0-16,0 1 0,0-1 16,0 0-16,0 21 0,0-21 0,0 22 15,0-22-15,-21 0 0,21 21 0,0 1 16,0-22-16,0 21 0,0-21 15,-21 22-15,21-22 0,0 21 16,0-21-16,0 1 0,0-1 0,0 0 0,0 0 16,0 0-16,0 0 15,-21 1-15,21-1 16,-21-21-16,0 0 16,-1 0-16,1 0 0,0 0 15,0 0-15,0 0 0,-22 0 0,22 0 16,-21 0-16,21 0 0,-22 0 0,22 0 15,0 0-15,0 0 0,0 0 16,0 0 0,42 0 15,0 0-31,0 0 0,21 0 16,-20 0-16,20 0 0,-21 0 0,21 0 15,-20 0-15,20 0 0,-21 0 0,21 0 16,-20 0-16,-1 0 0,0-21 15,0 21-15,0 0 0,0 0 0,-21-22 79,-21 1-64,0 21-15,0 0 0,21-21 16</inkml:trace>
  <inkml:trace contextRef="#ctx0" brushRef="#br0" timeOffset="20140.07">3556 4509 0,'0'0'0,"0"21"47,0 0-16,21-21-15,-21 21-1,21-21 32,-21-21-47,21 21 0,-21-21 16,22 0-16,-1-1 16,-21 1-16,21 21 15,-21-21-15,0 0 16,0 0-16,0 0 15,0-1 1,0 44 31,0-1-47,0 0 0,0 0 16,0 21-16,0 1 0,0-22 15,0 21-15,0-21 0,0 1 16,0-1-16,0 21 0,0-21 0,0 0 15,0 22-15,0-22 0,0 0 0,0 21 16,0-20-16,0-1 0,0 0 16,0 0-16,0 0 0,0 0 15,0 1-15,0-1 16,-21 0-16,0-21 16,-1 0-16,22 21 0,-21-21 15,0 0-15,0 0 0,-21 0 16,20 0-16,1 0 0,-42 0 15,42 0-15,-1 0 0,1 0 0,0-21 16,0 21-16,0 0 16,21-21 15,21 21-15,0 0-16,0 0 0,0 0 15,1 0-15,20 0 0,-21 0 16,21 0-16,1 0 0,-1-21 0,0 21 15,1 0-15,-1 0 0,0 0 16,-20 0-16,20 0 0,-21 0 0,0 0 16,0 0-16,1 0 0,-1 0 15,-21-22 63,0 1-78,0 0 16,0 0 0,0 0-16</inkml:trace>
  <inkml:trace contextRef="#ctx0" brushRef="#br0" timeOffset="20608.16">4889 4276 0,'0'-21'15,"0"42"17,0 0-32,0 21 15,0-21-15,0 1 16,0 20-16,0-21 0,0 21 0,0-20 15,0 20-15,0-21 0,0 21 0,0-20 16,0-1-16,0 21 0,0-21 16,0 0-16,0 1 0,0-1 0,0 0 15,0 0-15,0 0 0,0 0 16,0-42 46,0 0-62,0 0 0</inkml:trace>
  <inkml:trace contextRef="#ctx0" brushRef="#br0" timeOffset="20869.18">4720 4657 0,'-21'0'16,"42"0"-16,-63 0 0,21-21 0,-1 21 15,44 0 16,20 0-31,-21 0 16,0 0-16,22 0 0,-22-22 16,21 22-16,-21 0 0,22 0 15,-22 0-15,0 0 0,0 0 0,0 0 16,0 0-16,1 0 16,-1-21 15,-21 0-16,21 21-15,0 0 16</inkml:trace>
  <inkml:trace contextRef="#ctx0" brushRef="#br0" timeOffset="21500.01">5567 4530 0,'0'-21'0,"0"-1"16,21 22-16,-21-21 0,0 0 16,21 21-16,0-21 0,0 0 15,-21 0-15,22 21 0,-22-22 0,21 1 16,-21 0-16,0 0 0,0 0 16,0 42 15,0 0-31,0 0 15,0 0-15,0 1 0,0-1 16,0 0-16,0 0 0,-21 21 0,21-20 16,0-1-16,0 21 0,-22-21 0,22 0 15,0 1-15,0 20 0,0-21 16,0 0-16,0 0 0,0 1 0,0-1 16,0 0-16,0 0 0,0 0 0,0 0 15,0 1 1,-21-22-1,0 0-15,0 0 16,0 0-16,0 0 0,-1 0 16,1 0-16,0 0 0,0 0 15,0 0-15,0 0 0,-1 0 0,1 0 16,0 0-16,0 0 16,63 0 15,-21 0-31,1 0 0,-1 0 0,21 0 15,0 0-15,-20 0 0,20 0 0,0 0 16,-21 0-16,22 0 0,-22 0 0,21 0 16,-21 0-16,1 0 0,-1 0 15,0 0-15,0 0 0,0 0 0,-21-22 32,0 1-1,0 0-16,0 0 1,0 0-16</inkml:trace>
  <inkml:trace contextRef="#ctx0" brushRef="#br0" timeOffset="25289.72">21167 2307 0,'-22'21'0,"44"-21"47,-1 0-47,0 0 15,0 0-15,21 0 16,-20 0-16,20 0 0,-21 22 0,21-22 15,-20 0-15,20 0 0,0 0 0,-21 21 16,1-21-16,-1 0 0,0 0 16,-21 21-16,0 0 15,-21-21-15,0 21 0,-22 0 16,1-21-16,0 22 0,-1-22 0,1 21 16,-22-21-16,22 21 0,0-21 0,21 21 15,-22-21-15,22 21 0,0 0 16,21 1-1,21-1-15,0-21 0,22 0 0,-22 0 16,21 0-16,0 21 16,1-21-16,-1 0 0,0 0 0,22 0 15,-22-21-15,1 21 0,-1-21 0,0-1 16</inkml:trace>
  <inkml:trace contextRef="#ctx0" brushRef="#br0" timeOffset="25808.57">21696 1905 0,'0'-21'15,"0"0"1,21 21-16,-21-21 16,21 21-16,0-22 0,0 1 0,1 21 15,-1-21-15,21 0 0,-42 0 0,21 0 16,0-1-16,1 1 0,-22 0 16,21 0-16,-21 0 0,0 0 15,0 42 1,0 0-1,0 0-15,0 21 0,-21-20 16,21 20-16,0 0 0,-22 1 16,22-1-16,0 0 0,0 1 0,0-1 15,0 0-15,0 1 0,0-1 16,-21 0-16,21 1 0,0-1 0,-21 0 16,21-21-16,-21 22 0,0-1 15,0 0-15,-1-20 0,1 20 0,0-21 16,0 0-16,-21 0 0,20 1 15,-20-1-15,0-21 0,21 0 0,-22 0 0,1 21 16,21-21-16,0 0 16,-22 0-16,22 0 0,0 0 0,0 0 15,21-21-15,0 0 16,0-1-16,0 1 16</inkml:trace>
  <inkml:trace contextRef="#ctx0" brushRef="#br0" timeOffset="28694.29">1947 9610 0,'0'-21'16,"0"-1"-1,21 22 1,-21-21-16,0 0 16,0 0-16,0 0 15,22 21-15,-22-21 0,0-1 16,0 1-16,0 0 0,0 0 16,0 0-1,0 0-15,0 42 47,0 0-31,0 0-16,0 21 0,0-20 15,0 20-15,0-21 0,0 21 0,0 1 16,-22-1-16,22-21 0,0 22 16,-21-1-16,21-21 0,0 21 0,-21-20 15,21-1-15,0 21 16,0-21-16,0 0 0,0 1 0,-21-1 15,21 0-15,0 0 16,-21-21-16,21-21 47,0 0-31,0 0-16,0-1 0</inkml:trace>
  <inkml:trace contextRef="#ctx0" brushRef="#br0" timeOffset="28956.3">1714 9779 0,'0'0'0,"22"0"31,-1 0-15,21 0-16,-21 0 0,22 0 15,-1-21-15,0 21 0,1 0 0,-1 0 16,-21-21-16,21 21 0,1 0 15,-1 0-15,-21 0 0,0 0 0,1 0 16,-1 0-16,-21-21 63,21-1-48,0 22-15,0-21 0</inkml:trace>
  <inkml:trace contextRef="#ctx0" brushRef="#br0" timeOffset="29308.15">3111 9313 0,'0'0'15,"0"-42"1,0 21-16,0 0 15,0 42 17,0 0-32,0 0 0,0 0 15,0 1-15,0 20 0,0-21 0,0 21 16,-21 1-16,21-1 0,-21 0 16,21 1-16,-21-1 0,0 0 0,21 1 15,-21-22-15,-1 21 0,22-21 0,0 22 16,-21-22-16,21 0 0,-21 0 15,21 0-15,0 1 0,0-44 63,0 1-63,0 0 16,0 0-16</inkml:trace>
  <inkml:trace contextRef="#ctx0" brushRef="#br0" timeOffset="29562.67">2857 9694 0,'-21'0'0,"42"0"0,-21 0 47,22-21-47,-1 21 16,21 0-16,-21 0 15,22 0-15,-22-21 0,21 21 0,0 0 16,-20 0-16,20 0 0,-21 0 0,0 0 15,0-21-15,1 21 0,-1 0 32,-21-21-17,21 21 1,-21-21 0,21 21-16</inkml:trace>
  <inkml:trace contextRef="#ctx0" brushRef="#br0" timeOffset="29897.55">3895 9335 0,'0'0'0,"0"-22"0,0 1 16,0 42 30,0 1-46,0-1 0,0 0 16,-22 0-16,22 21 0,-21-20 16,21 20-16,0-21 0,-21 21 0,21 1 15,-21-1-15,0-21 0,21 22 16,0-22-16,0 21 0,-21-21 0,21 0 16,0 1-16,0-1 0,0 0 15,0 0-15,21-21 16,0 0-16,0 0 0,0 0 15,0 0-15,1-21 0,-1 21 16,0-21-16,0 0 0,0-1 16,-21 1-16,21-21 0,1 21 0</inkml:trace>
  <inkml:trace contextRef="#ctx0" brushRef="#br0" timeOffset="30219.45">4085 8911 0,'0'0'15,"-21"0"-15,0 0 0,0 0 0,-1 0 16,1 21-16,0 1 0,21-1 16,0 0-16,0 0 15,21-21 1,0 0-1,1 0-15,-1 0 0,0 0 0,0 0 16,0-21-16,-21 0 16,0 0-1,0-1-15,-21 1 16,0 21-16,0 0 0,0 0 16,-1 0-1,22 21-15</inkml:trace>
  <inkml:trace contextRef="#ctx0" brushRef="#br0" timeOffset="31394.27">6498 8615 0,'0'0'0,"21"0"0,0-21 16,-21 0-16,22 21 15,-1-22-15,0 1 16,0 0-16,0 21 0,0-21 15,1 21-15,-1-21 0,0 0 16,0 21-16,0-22 0,-21 1 0,21 21 16,1-21-16,-22 0 15,-22 21 17,1 0-32,-21 21 15,21 0-15,0 0 0,-22 1 0,22 20 16,-21 0-16,-43 64 0,43-64 15,21 43-15,-22-21 0,1-1 16,0 22-16,20-22 0,-20 1 16,21-1-16,0 1 0,0 63 15,21-64-15,0-20 0,0 20 16,0-21-16,0 1 0,42 41 16,-21-62-16,21 20 0,-20-21 0,20 0 15,0 0-15,1-21 0,-1 22 16,0-22-16,1 0 0,-1 0 0,0 0 15,-21 0-15,22-22 0,-1 1 0,-21 0 16,22 0-16,-22 0 0,63-43 16,-62 22-16</inkml:trace>
  <inkml:trace contextRef="#ctx0" brushRef="#br0" timeOffset="31652.29">7366 9144 0,'0'21'47,"-21"0"-47,21 1 0,0-1 16,0 0-16,0 0 0,0 21 0,0-20 16,0-1-16,-21 0 0,21 0 0,-22 0 15,22 0-15,-21 1 0,21-1 16,0 0-16,0 0 0,0-42 47,0 0-47,0 0 15,0-1-15</inkml:trace>
  <inkml:trace contextRef="#ctx0" brushRef="#br0" timeOffset="31949.24">7472 8890 0,'-21'-21'15,"42"42"-15,-64-42 0,22 21 0,0-21 0,0 21 16,0 0-16,0 0 16,42 0 15,0-21-15,0 21-16,21 0 0,-20 0 0,-1-22 15,0 22-15,0-21 0,0 21 0,-21-21 16,0 0-16,0 0 15,-21 0 1,0 21-16,0 0 0,0 0 16,-1 0-16,1 21 15,21 0-15,0 0 0,0 0 16,0 0-16,0 1 0,21-1 16,1 0-16,-1 0 0,0 0 15,0-21-15</inkml:trace>
  <inkml:trace contextRef="#ctx0" brushRef="#br0" timeOffset="34818.42">8022 9102 0,'-21'0'16,"0"0"-16,0 0 15,-1 0-15,22 21 16,0 0-16,-21 0 0,21 0 15,0 1-15,0-1 0,0 0 0,0 0 16,0 0-16,0 0 0,0 1 16,0-1-16,-21 0 0,21 21 0,0-21 15,-21 1-15,21-1 0,0 0 16,0-42 15,0 0-31,0-1 0,21 1 16,0-21-16,0 21 0,1 0 15,-1-22-15,0 22 0,0-21 16,0 21-16,0-22 0,1 22 0,-1 0 16,0 0-16,0 21 0,0 0 0,0 0 15,1 0-15,-1 21 16,0 0-16,-21 0 0,0 22 16,0-22-16,0 0 0,21 21 0,-21-21 15,21 1-15,-21 20 0,0-21 16,0 0-16,21 0 0,-21 1 0,22-1 15,-22 0-15,0 0 0,21-21 16,0 0-16,0 0 16,0 0-16,0-21 0,1 0 15,-1 0-15,-21-1 16,21 1-16,0 0 0,0-21 0,0 21 16,1-22-16,-1 22 0,0-21 15,0-1-15,21 22 0,-20 0 0,-1-21 16,0 21-16,0-1 0,0 22 15,0 0-15,-21 22 16,22-1 0,-22 0-16,0 0 15,0 0-15,0-42 47,0 0-31,0 0-16,0 0 15,0-1-15,0 1 16,-22 21 0,1 0-16,0 0 15,0 0-15,0 0 0,21 21 16,-21 1-16,-1-1 0,22 0 0,-21 0 16,21 0-16,-21 22 0,21-22 15,0 0-15,0 0 0,-21 21 0,21-20 16,0-1-16,0 21 0,0-21 0,0 0 15,0 1-15,0-1 0,21 0 16,-21 0-16,42 0 16,-20 0-16,20-21 0,-21 0 0,0 0 15,22 0-15,-1 0 0,-21 0 0,21 0 16,-20-21-16,20 0 0,0 0 16,-21 0-16,22 0 0,-22-1 0,0 1 15,0-21-15,0 21 0,1 0 0,-1-22 16,-21 22-16,0 0 0,0 0 15,0 0-15,0-1 0,-21 22 16,-1 0-16,1 0 16,21 22-1,0-1-15,0 0 16,21 0-16,1-21 0,-1 21 16,-21 0-16,21-21 0,0 22 15,-21-1-15,0 0 0,21-21 16,-21 21-16,0 0 0,0 0 15,0 1-15,0-1 0,0 0 16,0 0-16,0 0 0,0 0 16,21 1-1,1-22-15,-1 0 16,0 0-16,0 0 0,0 0 16,0 0-16,1-22 0,-1 1 15,21 21-15,-21-21 0,0 0 16,1 0-16,-1 0 0,0-1 0,21-20 15,-42 21-15,21 0 0,1-22 0,-1 22 16,-21-21-16,21 21 0,-21 0 0,0-1 16,0 1-16,0 0 0,0 0 15,-21 21-15,0 0 0,-1 0 16,1 0-16,0 21 0,0-21 0,-21 21 16,20 0-16,1 1 0,0-1 15,21 21-15,0-21 0,-21 0 0,21 1 16,0-1-16,0 21 0,0-21 0,0 0 15,21 1-15,0-1 0,0 0 16,1 0-16,-1-21 0,0 21 0,0 0 16,21-21-16,1 0 0,-22 0 0,21 0 15,1 0-15,-1 0 0,0 0 16,1-21-16,-1 21 0,0-21 16,-21 0-16,22 0 0,-1-22 15,-21 22-15,-21-21 0,21 21 0,1-22 16,-22 22-16,0 0 0,0 0 15,0 0 1,-22 21 0,1 0-16,0 21 0,21 0 15,-21 0-15,0 0 0,21 1 16,-21-1-16,21 0 0,0 0 0,0 0 16,0 0-16,0 1 0,-22-1 15,22 0-15,0 0 0,0 0 16,0-42 15,22 0-31,-22 0 16,21 0-16,0-1 0,0 1 15,-21 0-15,21 0 0,0 0 16,22 0-16,-22-1 0,0 1 0,0 0 16,22-21-16,-22 42 15,0 0-15,0 0 0,0 0 16,-21 21-16,0 0 15,0 0-15,0 0 16,0 1-16,0-1 0,0 0 0,0 21 16,0-21-16,0 1 0,0-1 15,0 0-15,0 0 0,0 0 0,0 0 16,0-42 15,0 0-31,21 0 16,1 0-16,-1 0 0,-21-1 15,21 1-15,0-21 16,0 21-16,0 0 0,1-22 0,-1 22 16,0 0-16,0-21 0,43-1 15,-43 43-15,0-21 0,0 0 16,0 21-16,0 0 16,-21 21-16,0 0 15,0 0-15,0 1 0,0-1 0,0 0 0,0 0 16,-21 0-16,21 22 0,0-22 15,0 0-15,0 0 0,0 21 0,0-20 16,0-1-16,0 0 0,21 0 0,1 0 16,-1 0-16,21 1 0,0-22 0,1 0 15,-1 21-15,0-21 0,22 0 16,-22 0-16,1 0 0,20-21 16,-21 21-16,-20-22 0,20 1 0,-21 0 15,21 0-15,1-21 0,-43-1 16,0 22-16,21 0 0,-21-21 0,0 20 15,0 1-15,0-21 0,0 21 16,0 0-16,-21 21 0,0 0 16,-1 0-16,1 0 0,0 0 15,21 21-15,-21 0 0,0 0 16,21 21-16,0-20 0,0-1 16,0 0-16,0 0 0,0 0 0,21 0 15,0 1-15,43 20 16,-43-42-1,0 0-15,0 0 0,0 0 16,0 0-16,1 0 0,-1-21 0,0 0 16,0-1-16,0 1 0,0 0 15,1 0-15,-22 0 0,21 0 16,0-1-16,-21 1 0,0 0 0,0 0 0,21 0 16,-21 0-16,0 42 31,-21 0-31,21 0 0,-21 0 15,0 0-15,21 1 0,-22-1 16,22 0-16,0 21 16,0-21-16,-21 1 0,21-1 15,0 0-15,0-42 32,0 0-17,21-1-15,-21 1 16,22 21-16,-1-21 0,-21-21 0,21 21 15,0-1-15,0 1 0,22-21 16,-22 21-16,0 21 0,-21-21 16,21 21-16,0 0 0,-21 21 15,0 0 1,21-21-16,-21 21 0,0 0 16,22 0-16,-22 1 0,0-1 0,21 0 15,0 0-15,-21 0 0,21 0 0,0 1 16,0-1-16,1 0 0,-1-21 15,0 0-15,0 0 0,0 0 16,0 0-16,1 0 0,-1 0 16,0-21-16,0 0 0,-21-1 15,21-20-15,-21 21 0,21 0 16,-21-22-16,0 1 0,22 0 0,-22-22 16,21 22-16,-21-22 0,21 1 0,0-1 15,-21 1-15,0-1 0,0 22 0,21 0 16,-21 21-16,0-22 0,0 22 15,0 0-15,-21 21 16,21 21 0,-21 0-16,0 22 0,0-22 0,21 21 15,0 0-15,0 1 0,0 20 0,-22-20 16,22-1-16,0 21 0,0-20 16,0-1-16,0 22 0,0-22 0,22-21 15,-1 64-15,-21-64 0,21 21 16,0 1-16,0-22 0,0 0 15,1-21-15,-22 21 0,21-21 16,0 0-16,0 0 16,0 0-16,0-21 0,-21 0 15,22 21-15,-1-21 0,-21-1 0,21 1 16,0-21-16,-21 21 0,21 0 16,-21-1-16,0-20 0,0 21 0</inkml:trace>
  <inkml:trace contextRef="#ctx0" brushRef="#br0" timeOffset="35000.08">12340 9081 0,'0'0'0,"-42"0"0,21 0 16,63 0 15,-21 0-31,21 0 0,1 0 16,-1 0-16,0 0 0,1 0 15,-1 0-15,-21 0 0,22 0 0,-22 0 16,0 0-16,0-22 0,-21 1 15,0 0-15,0 0 16,-21 21-16,0-21 0</inkml:trace>
  <inkml:trace contextRef="#ctx0" brushRef="#br0" timeOffset="36696.43">14584 9123 0,'0'0'0,"-21"21"16,-1-21-16,1 0 0,21 21 0,0 0 15,-21-21-15,0 0 16,21 22-16,21-44 31,0 1-31,0 21 0,-21-21 16,22 0-16,-1 0 0,-21 0 16,21-1-16,-21 1 0,0 0 0,0-21 15,0 21-15,0-1 0,0-20 0,-21 21 16,-22-21-16,22 20 0,0 1 15,-21 21-15,21-21 0,-22 21 0,22 0 16,-21 0-16,-1 0 0,1 21 0,21 0 16,-21 22-16,-1-22 0,1 21 0,0 1 15,20-1-15,1 0 0,-21 1 16,21-1-16,0 0 0,21 1 16,0-22-16,0 21 0,0-21 0,0 22 15,21-22-15,0 0 0,21-21 0,-21 0 16,22 0-16,-1 0 0,-21 0 15,22 0-15,-1 0 0,0 0 16,1 0-16,-1-21 0,0 0 0,-21 21 16,22-22-16,-22 1 0,0-21 0,21 21 15,-42 0-15,22-1 0,-22-20 0,0 21 16,21-21-16,-21 20 0,0-20 16,0 21-16,0 0 0,0 0 0,-21 21 31,21 21-31,-22 0 0,22 0 0,-21 0 15,21 22-15,0-22 0,0 0 0,0 21 16,0-21-16,0 1 16,0 20-16,0-21 0,0 0 0,0 0 15,21-21-15,-21 22 0,22-22 0,-1 0 16,0 0-16,0 0 0,0 0 0,0 0 16,22 0-16,-22 0 0,42-43 15,-41 22-15,-1 0 0,21 0 16,-21 0-16,0-22 0,1 22 0,-1-21 15,0 21-15,0-22 0,-21 22 0,0-21 16,0 21-16,0-1 0,0 1 0,0 0 16,0 42-1,0 0-15,0 1 16,0-1-16,0 0 0,-21 21 0,0-21 16,21 1-16,-21 20 0,21-21 15,0 0-15,-22 22 0,1-22 0,21 0 16,0 0-16,-21 0 0,21 0 0,-21-21 15,21 22-15,0-44 32,21 1-32,0 0 15,-21 0-15,21 0 0,1-22 16,-1 22-16,21-21 0,-21 0 0,0 20 16,1-20-16,-1 21 0,0-21 15,21-1-15,-21 22 0,1 21 16,-1 0-16,0 21 15,-21 0-15,0 1 0,0-1 16,0 0-16,0 0 0,0 21 16,0-20-16,0-1 0,0 21 0,0-21 15,0 0-15,0 1 0,21 20 0,-21-21 16,21 0-16,0 0 0,1-21 0,-1 22 16,42-1-16,-42-21 0,22 0 15,-1 0-15,-21 0 0,22 0 16,-1 0-16,0-21 0,1 21 0,-1-22 15,0 1-15,1 0 0,-1 0 0,-21 0 16,21 0-16,-20-22 0,-1 22 16,0-21-16,0 21 0,-21-22 0,0 1 15,0 21-15,0-43 16,0 43-16,0 0 0,-21 21 16,0 0-16,0 0 0,-1 0 0,1 0 15,-21 21-15,21 0 0,-22 22 0,22-22 16,0 21-16,-21-21 15,21 22-15,-1-22 0,1 21 0,0-21 16,0 22-16,21-1 0,0-21 0,0 0 16,0 0-16,21 1 0,0-22 15,0 0-15,1 0 0,-1 0 0,21 0 16,-21 0-16,0 0 0,1-22 16,20 22-16,-21-21 0,0-21 15,22 21-15,-22 0 0,0-22 0,0 1 16,0 0-16,0-22 0,1 22 15,20-85-15,-21 63 0,43-63 16,-64 85-16,21-22 0,0 22 16,-21 21-16,21-21 0,-21 20 0,0 1 15,-21 21 1,0 21-16,0 1 0,-1-1 0,1 21 16,0-21-16,0 22 0,0 20 15,0-21-15,-1 22 0,22-1 16,0-20-16,0 20 0,0 1 0,0-22 15,0 22-15,0-22 0,22 0 0,-1 1 16,0-22-16,0 21 0,0-21 0,22 0 16,-22 1-16,0-1 0,21-21 15,1 0-15,-22 0 0,21 0 16,-21 0-16,22 0 0,-22 0 0,21 0 16,-21-21-16,22-1 0,-22-20 0,21 21 15</inkml:trace>
  <inkml:trace contextRef="#ctx0" brushRef="#br0" timeOffset="36979.9">17970 8297 0,'-21'22'16,"21"-1"-16,-21 21 15,21-21-15,-21 22 0,0-22 0,21 21 16,0 22-16,-21-22 0,-1 0 0,22 22 16,-21-1-16,21-20 0,0 20 15,-21-21-15,0 1 0,21-1 0,-21 0 16,21 1-16,0-1 0,-21-21 16,21 0-16,0 1 0,-22-1 0,22 0 15,0-42 16,-21 0-31</inkml:trace>
  <inkml:trace contextRef="#ctx0" brushRef="#br0" timeOffset="38120.79">17378 8869 0,'-21'0'0,"42"0"0,-64 0 0,22 0 0,42 0 31,1 0-31,-1 0 16,21 0-16,0 0 0,1 0 15,20 0-15,-20 21 0,20-21 0,1 0 16,-22 0-16,21 0 0,1 0 0,-22 0 16,22-21-16,-22 0 0,0 21 0,1-21 15,-1-1-15,0-20 0,1 21 16,-22-21-16,0 20 0,0-20 16,0 0-16,1-1 0,-22 1 0,0 0 15,0-1-15,0 1 0,0 21 0,0-21 0,-22 20 16,1 22-16,-21 0 15,21 0-15,0 0 0,-1 22 0,-20-1 16,21 21-16,0-21 0,0 22 16,-1-1-16,1 0 0,0 1 0,0-1 15,0 0-15,21 22 0,-21-22 16,21 0-16,0 22 0,0-22 0,0 1 16,0-1-16,0 0 0,0 1 15,0-1-15,0-21 0,0 0 16,21-21-1,0 0 1,-21-21-16,21 21 0,0-21 0,0 0 16,-21 0-16,22-1 0,-1 1 0,21-21 15,-42 21-15,0 0 0,21 21 16,-21-22-16,21 22 0,-21 22 31,0-1-15,0 0-16,0 0 0,0 0 15,0 0-15,22 1 0,-1-1 0,0 0 16,0 0-16,0-21 16,22 0-16,-22 21 0,0-21 0,21 0 15,1 0-15,-22 0 0,21 0 0,0 0 16,1 0-16,-22-21 0,21 21 16,-21-21-16,22 0 0,-22 0 0,0-1 15,0 1-15,0-21 0,-21 0 0,22 20 16,-22-20-16,21 21 0,-21-21 15,0 20-15,0 1 0,0 0 0,-21 21 16,-1 0-16,1 0 0,0 21 16,0 0-16,0 1 0,0-1 15,21 21-15,0-21 0,-22 0 16,22 22-16,0-22 0,0 0 0,0 0 16,0 0-16,22 1 0,-1-1 0,-21 0 15,42-21-15,0 0 0,-20 0 16,-1 0-16,21 0 15,-21 0-15,0 0 0,1-21 0,-1 21 0,21-21 16,-21-1-16,0 1 0,1 0 0,-1 0 16,0 0-16,0 0 0,-21-22 15,21 22-15,-21 0 0,21 0 0,-21 0 16,-21 21 0,0 0-1,21 21-15,-21 0 0,0 0 0,21 0 16,0 0-16,-21 1 0,21-1 0,-22 0 15,22 0-15,-21 0 0,21 0 16,0 1-16,0-1 0,0 0 16,-21 0-16,21-42 31,0 0-31,0 0 16,21-1-16,-21 1 0,21 0 15,1 0-15,-1-21 0,0 20 16,21-20-16,-21 21 0,22-21 15,-1 20-15,22-20 0,-43 21 0,21 21 16,-21 0-16,22 0 16,-22 0-16,0 21 0,-21 0 0,0 0 15,21 22-15,-21-22 0,0 21 0,0 1 16,0-22-16,0 21 0,0-21 0,0 0 16,-21 1-16,21-1 0,0 0 0,-21 0 15,0 0-15,-1-21 0,1 0 16,0-21 15,21 0-31</inkml:trace>
  <inkml:trace contextRef="#ctx0" brushRef="#br0" timeOffset="39379.94">20214 8403 0,'21'-21'15,"-42"42"-15,42-63 0,0 21 0,-21-22 0,0 22 16,0-21-16,0 21 0,22 0 16,-22-1-16,0 1 0,0 0 0,0 42 15,0 0 1,-22 1-16,1 20 0,21 0 0,-21 1 15,0-1-15,0 0 0,0 22 16,-1-22-16,1 22 0,0-22 0,0 21 16,21-20-16,-21-1 0,0 22 15,21-22-15,0 0 0,0-21 0,0 22 0,0-22 16,0 0-16,21 0 0,0 0 16,0-21-16,0 0 0,22 0 15,-22 0-15,21 0 0,0-21 0,1 0 16,-1 0-16,0-21 0,1 20 0,41-62 15,-41 41-15,-1 1 0,0-21 16,1 20-16,-1-20 0,0 20 16,1-20-16,-22 21 0,0-22 15,21 22-15,-20-22 0,-1 22 0,-21 0 16,0-1-16,21 22 0,-21 0 0,0 0 16,-21 42-1,0 0-15,-1 0 0,1 22 0,0-1 16,0 0-16,0 1 0,0-1 15,-22 21-15,22-20 0,21-1 16,-21 0-16,21 1 0,-21-1 0,21 0 16,0 1-16,0 41 0,0-62 15,0 20-15,21-21 0,0 0 0,0-21 16,0 21-16,22-21 0,-22 0 16,0 0-16,21 0 0,1 0 0,-22-21 15,21 0-15,1 0 0,-1 0 0,0 0 16,1-1-16,-22 1 0,21-21 15,0 21-15,-20 0 0,-1-1 0,-21 1 16,0 0-16,0 0 0,0 0 16,-21 21-16,-1 0 0,1 0 15,0 21-15,0-21 0,21 21 16,0 0-16,0 0 0,0 22 0,0-22 16,0 0-16,0 21 15,0-20-15,0 20 0,0-21 0,21 21 16,-21-20-16,21-1 0,-21 0 0,0 0 15,0 0-15,-21-21 32,0 0-32,0 0 0,0-21 15,-1 0-15,1 0 0,0 21 0,21-21 16,0-1-16,-21 22 0,21-21 16,0 42 15,21 1-31,0-22 15,0 21-15,1-21 16,20 0-16,-21 21 0,21-21 0,1 0 16,-1 0-16,0 0 0,1 0 15,20 0-15,-20 0 0,-1 0 0,0-21 16,1 0-16,-1 21 0,-21-22 0,21 1 16,1-21-16,-22 0 15,0 20-15,-21 1 0,0-21 0,21 21 16,-21-22-16,21 22 0,-21-21 0,0 21 15,0 0-15,0-1 0,-21 22 32,0 22-32,0-1 15,0 0-15,0 21 0,-1-21 0,1 22 16,21-22-16,0 21 0,-21 1 0,21-22 16,0 21-16,0-21 0,0 0 0,0 1 15,21-1-15,0 0 0,1 0 16,-1-21-16,0 0 0,0 21 0,0-21 15,0 0-15,1 0 0,41 0 16,-21-21-16,-20 21 0,20-21 0</inkml:trace>
  <inkml:trace contextRef="#ctx0" brushRef="#br0" timeOffset="39652.94">22966 8551 0,'0'0'0,"-21"0"32,-1 0-32,1 22 0,0-1 15,0 0-15,0 21 0,21-21 16,0 22-16,-21-22 0,21 21 0,-22-21 16,22 22-16,-21-1 15,21 0-15,0-20 0,0-1 16,0 0-16,0 0 0,21-42 47,-21 0-47,22 0 0,-1-22 15,-21 22-15</inkml:trace>
  <inkml:trace contextRef="#ctx0" brushRef="#br0" timeOffset="39969.35">23050 8297 0,'0'-42'0,"0"84"0,0-105 0,0 42 15,-21 21-15,0 0 16,0 0-16,0 21 16,0 0-16,21 0 0,0 0 0,0 1 15,0-1-15,0 0 0,0 0 16,21-21-16,0 0 16,0 0-16,0 0 0,0 0 15,1 0-15,-1 0 0,0 0 0,0 0 16,-21-21-16,0 0 0,0 0 15,0-1-15,0 1 0,0-21 16,0 21-16,0 0 0,0-1 0,-21 22 16,0-21-16,0 21 0,-1 0 15,1 0-15,0 0 0,0 21 0,0 1 16,21-1-16,-21 0 16,21 0-16,0 0 0,0 0 15,21 1-15,21-1 0,-21-21 0,0 0 16,22 21-16,-22-21 0</inkml:trace>
  <inkml:trace contextRef="#ctx0" brushRef="#br0" timeOffset="40268.3">23664 8234 0,'0'-21'0,"0"42"0,0-63 0,0 20 16,0 44 15,0-1-31,-21 0 15,0 21-15,0-21 0,0 22 16,-1-1-16,1 0 0,21 1 0,-21-1 16,0 0-16,0 1 0,21-1 0,0 0 15,0 22-15,0-22 0,0 1 0,0-1 16,0 0-16,0-21 0,0 22 16,0-22-16,0 0 0,0 0 0,21-21 15,0 21-15,0-21 0,0 0 16,1 0-16,-1 0 0,0 0 0,0-21 15,0 0-15,-21 0 16,21 0-16,-21 0 0,0-1 16,0 1-16,0-21 0,0 21 0</inkml:trace>
  <inkml:trace contextRef="#ctx0" brushRef="#br0" timeOffset="40432.5">23495 8678 0,'-21'0'0,"42"0"0,-63 0 0,63 0 31,0 0-15,0 0-16,0 0 0,22 0 0,-22 0 16,21 0-16,-21 0 0,22 0 15,-22 0-15,21 0 0,-21 0 0,22 0 16,-22-21-16,0 0 0,21 21 0,-21-21 16</inkml:trace>
  <inkml:trace contextRef="#ctx0" brushRef="#br0" timeOffset="40778.35">24278 7980 0,'0'-21'0,"0"42"0,0-63 0,0 20 16,21 1-16,-21 0 16,21 21-16,1 0 0,-1 0 0,0 0 15,21 0-15,-21 21 0,1 0 0,20 22 16,-21-22-16,21 21 15,-20 22-15,-1-22 0,0 22 0,0-1 16,0-21-16,-21 22 0,0-1 0,0 22 16,0-21-16,0-1 0,-21 22 15,0-22-15,0 1 0,-22-1 0,22 1 16,-21-1-16,0-20 0,-1 20 0,1-21 16,21 1-16,-22-22 0,1 21 0,0-21 15,-1 1-15,22-1 0,-21 0 16,21 0-16,0 0 0,-22-21 0,22 0 15,0 21-15,0-21 0,0 0 16,-1 0-16,1 0 0,0 0 16,0 0-16,0 0 0,-22 0 15,22 0-15</inkml:trace>
  <inkml:trace contextRef="#ctx0" brushRef="#br0" timeOffset="41337.31">3069 11494 0,'-21'21'15,"42"-42"-15,-63 42 0,21-21 0</inkml:trace>
  <inkml:trace contextRef="#ctx0" brushRef="#br0" timeOffset="42000.08">2159 11536 0,'0'0'0,"0"-21"15,0 0-15,0-1 0,0 1 16,0 0-16,0-21 16,0 21-16,0-1 0,0 1 15,0-21-15,0 21 0,-21 0 0,21-1 16,-21 44 15,21-1-31,0 21 16,0-21-16,0 22 0,0 20 0,0-21 15,0 1-15,0 20 0,0-20 0,0-1 16,-22 21-16,22-20 0,0-1 16,0 22-16,0-22 0,0 0 0,0-21 15,0 22-15,0-22 0,0 0 16,0 0-16,0 0 0,0 1 16,0-1-16,0-42 31,0-1-16,0 1-15,0 0 0,22 0 16,-1 0-16,21-22 0</inkml:trace>
  <inkml:trace contextRef="#ctx0" brushRef="#br0" timeOffset="42345.94">3027 11324 0,'0'0'0,"0"-21"16,0 42 15,0 0-31,0 1 0,-21 20 0,21-21 16,0 21-16,0 1 0,-22-1 0,22 0 15,-21 1-15,21-1 0,0 0 16,0-20-16,-21 20 0,21 0 0,-21 1 15,21-22-15,0 21 0,0-21 16,0 22-16,-21-22 0,21 0 0,0 0 16,0 0-16,0-42 47,0 0-47,0 0 15,0 0-15,0-1 16,0 1-16,0 0 0</inkml:trace>
  <inkml:trace contextRef="#ctx0" brushRef="#br0" timeOffset="42619.93">2625 11769 0,'-22'0'16,"44"0"-16,-65 0 0,22 0 0,0 0 0,0 0 16,21-21-1,21 21 1,21 0-16,-21 0 0,22-22 0,-1 22 15,22 0-15,-22-21 0,0 21 0,22 0 16,-22 0-16,0-21 0,1 21 16,-1-21-16,0 21 0,-20 0 0,-1 0 15,0 0-15,0 0 0,-21-21 16,-21 21 0,21-21 30,21 21-46,0-22 16,0 22-16</inkml:trace>
  <inkml:trace contextRef="#ctx0" brushRef="#br0" timeOffset="44036.51">2201 8340 0,'0'0'0,"0"-21"16,0-22-16,0 22 0,0-21 15,0 21-15,0-22 0,0 1 0,0 21 16,0 0-16,0-1 0,-21-20 16,0 63-1,0 0 1,21 1-16,0 20 0,0 0 0,0 1 16,-21-1-16,21 0 0,0-21 15,0 22-15,0-1 0,0-21 16,0 0-16,0 1 0,0-1 15,0 0-15,21-21 16,0 0-16,0 0 0,0 0 16,0-21-16,1 0 15,-1-1-15,0 1 0,0 0 0</inkml:trace>
  <inkml:trace contextRef="#ctx0" brushRef="#br0" timeOffset="44240.63">2413 7726 0,'-21'-21'0,"42"42"0,-63-63 0,20 20 16,1 1-16,0 21 0,0 0 16,0 0-16,0 0 0,-1 0 15,1 0 1,21 21 15,21 1-15,1-22-16,-1 21 15,0-21-15,0 21 0</inkml:trace>
  <inkml:trace contextRef="#ctx0" brushRef="#br0" timeOffset="44435.77">2730 8022 0,'22'0'15,"-22"-21"-15,21 21 16,-21-21-16,21 0 16,0 21-16,0 0 0,0 0 15,1-21-15,-1 21 16</inkml:trace>
  <inkml:trace contextRef="#ctx0" brushRef="#br0" timeOffset="44583.99">2815 8149 0,'-21'0'16,"84"-84"-16,-105 168 0,0-63 0,21 1 16,42-22 15,0 0-31,0 0 0,0 0 0,0 0 16,1 0-16,20-22 0,-21 22 15,21-21-15,-20 0 0,20 21 0</inkml:trace>
  <inkml:trace contextRef="#ctx0" brushRef="#br0" timeOffset="44912.38">3429 7832 0,'-21'0'0,"42"0"0,-63 0 16,20-21-16,1 21 0,0 0 0,21-22 16,0 1-1,0 0-15,21 21 16,0 0-16,22 0 0,-22 0 0,21 0 15,-21 0-15,22 0 0,-1 0 16,-21 21-16,0-21 0,1 21 0,-1 1 16,-21-1-16,0 0 15,0 0-15,0 21 0,-21-20 0,-22 20 16,22 0-16,-21-21 0,21 22 0,-22-22 16,1 0-16,0 0 0,20 0 15,-20 1-15,21-1 0,0-21 0,42 0 31,21 0-15,-21 0-16,22 0 0,20-21 0,-20 21 16,-1 0-16,0-22 0,1 22 15,20 0-15,-21 0 0</inkml:trace>
  <inkml:trace contextRef="#ctx0" brushRef="#br0" timeOffset="46011.37">3958 11472 0,'0'-21'0,"0"-21"16,0 21-16,0 0 15,0-1-15,0 1 0,0 0 0,0 0 16,0 0-16,21 0 0,0-1 15,1 1-15,-1 21 16,0-21-16,0 21 0,0 0 16,0 21-16,1-21 0,-22 21 15,0 1-15,0-1 0,21 21 16,-21-21-16,0 22 0,0-1 0,0-21 16,0 21-16,-21 1 0,-1-1 0,1-21 15,0 22-15,0-22 0,-21 21 16,20-21-16,1 22 0,-21-22 0,21 0 15,-22 21-15,22-21 0,0-21 16,-21 22-16,21-1 0,-1-21 16,1 0-16,21-21 15,0-1-15,0 1 16,21 0-16,1 0 0,-1 0 16,0 0-16,0-1 0,0 1 0,0 21 15,1 0-15,-1 0 0,0 0 0,0 0 16,0 0-16,0 0 15,1 21-15,-1-21 0,0 22 0,-21-1 16,21-21-16,0 21 0,0 0 0,1 0 16,-1 0-16,0-21 0,0 0 15,0 0-15,22 0 0,-22 0 16,21 0-16,0 0 0,1-21 16,-1 0-16,0 21 0,1-21 0,-1 0 15,-21 21-15,22-21 0,-22-1 16,-21 1-16,0 0 15,-21 21 1,-1 0-16,1-21 0,0 21 0,0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8:05:00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5694 762 0,'0'0'0,"0"-21"0,0 0 16,0 0-16,0-1 0,0 1 15,-21 0-15,21 0 0,-22 0 16,22 0-16,0-1 16,-21 22-1,0 22 1,21 20-16,0-21 0,0 21 16,0 22-16,0-1 0,0 1 0,0-1 15,0 1-15,0-1 0,0 22 16,-21-21-16,0-1 0,0-21 0,21 22 15,-22-22-15,1 22 0,0-22 0,21 0 16,0 1-16,-21-22 0,21 0 16,0 0-16,0 0 0,0-42 31,0 0-31,0 0 0</inkml:trace>
  <inkml:trace contextRef="#ctx0" brushRef="#br0" timeOffset="292.95">5355 762 0,'0'0'0,"0"-21"0,-21-21 15,0-1 1,21 22-16,0 0 0,0 0 0,21 21 16,0 0-16,0 0 0,22 0 15,-1 0-15,0 0 0,1 0 0,20 0 16,-21 21-16,22 21 0,-22-21 15,1 22-15,-22-1 0,0 0 0,-21 22 16,0-22-16,0 22 0,-21-22 16,-22 0-16,1 22 0,0-22 0,-22 1 15,22-22-15,-22 21 0,22 0 16,-21-20-16,41-1 0,-20 0 0,21-21 16,0 21-16,42-21 31,0 0-31,0-21 0</inkml:trace>
  <inkml:trace contextRef="#ctx0" brushRef="#br0" timeOffset="669.25">6096 1164 0,'-42'21'15,"20"1"-15,1-1 16,0 0-16,-21 0 0,21 0 15,-1 0-15,-20 1 0,21 20 0,0-21 16,0 0-16,-1 22 0,22-22 0,0 0 16,0 0-16,0 0 0,0 0 15,0 1-15,0-1 0,22-21 0,-1 0 16,21 21-16,-21-21 0,22 0 0,-1 0 16,0-21-16,-21 0 0,22 21 15,-1-22-15,-21 1 0,22 0 16,-22 0-16,-21 0 0,21-22 0,-21 22 15,0 0-15,0-21 0,0 21 16,0-22-16,-21 22 0,0 0 0,-1 0 16,1 0-16,0-1 0,0 22 0,0 0 15,-22 0-15,22 0 0,0 0 16,0 22-16,0-22 0,0 21 0,-1 0 16,1-21-16,21 21 0,0 0 0,0 0 15,0 1-15,21-22 16,1 0-16</inkml:trace>
  <inkml:trace contextRef="#ctx0" brushRef="#br0" timeOffset="1005.73">6604 1207 0,'0'-22'15,"-21"22"-15,0 0 0,-1 0 16,1 0-16,-21 0 0,21 0 0,-22 0 15,22 0-15,0 22 0,0-1 16,21 0-16,0 0 0,0 0 16,0 0-16,0 1 0,21-22 15,21 21-15,-20 0 0,-1 0 16,0-21-16,0 21 0,0 0 16,0-21-16,1 22 0,-22-1 0,0 0 15,0 0-15,0 0 0,-22 0 16,-20-21-16,21 22 0,-21-1 15,20-21-15,-20 21 0,21-21 0,-21 0 16,20 0-16,1 0 0,0 0 0,0 0 16,21-21-1,0 0-15,0-1 0,21 1 16,0 0-16,22 0 0,-22 0 0,21 0 16</inkml:trace>
  <inkml:trace contextRef="#ctx0" brushRef="#br0" timeOffset="1273.24">7239 762 0,'0'0'0,"0"-21"0,0-43 15,-21 64 1,0 0 0,21 22-16,-22 20 15,22-21-15,-21 21 0,21 1 16,-21-1-16,0 22 0,21-22 0,-21 21 15,0-20-15,-1 20 0,22-20 16,-21-1-16,21 0 0,-21 1 0,21-22 16,-21 21-16,21-21 0,0 0 15,0 1-15,0-1 0,21-21 16,0 0-16,0 0 0,1 0 0,-1 0 16,0-21-1,-21-1-15</inkml:trace>
  <inkml:trace contextRef="#ctx0" brushRef="#br0" timeOffset="1431.44">6943 1164 0,'-22'0'15,"1"0"-15,42-21 32,1 21-32,-1 0 0,0 0 15,21-21-15,-21 21 0,22 0 16,-22-21-16,21 21 0,-21-21 0,1-1 15,20 22-15</inkml:trace>
  <inkml:trace contextRef="#ctx0" brushRef="#br0" timeOffset="4637.46">8763 931 0,'0'0'0,"42"-63"15,-21 42 1,1-22-16,-22 22 0,21 0 0,0-21 16,0-1-16,0 22 0,0-21 0,1 0 15,-1-1-15,21-41 16,-21 62-16,-21-20 0,0 21 0,0 0 16,0 0-16,0 63 15,-21-21 1,0 21-16,0 1 0,0-1 0,21 22 15,-22-1-15,1 1 0,21 20 16,-21-20-16,21-1 0,0 22 0,0-22 16,0 1-16,0-22 0,0 22 0,0-22 15,0 0-15,-21 1 0,21-1 16,-21-21-16,21 0 0,-21 1 16,-1-1-16,1 0 0,0-21 0,0 0 15,0 0-15,0 0 0,-1 0 0,1 0 16,0 0-16,-21-21 0,21 0 15,-1-1-15,1 1 0,-21 0 0,21-21 16,0 21-16,-1-22 0,1 22 0,0 0 16,21 0-16,0 0 0,-21-1 15,21 44 1,0-1-16,0 0 0,0 0 16,0 0-16,21 22 0,0-22 15,0 21-15,1-21 0,-1 0 16,0 1-16,21-1 0,-21 0 0,22 0 15,-22-21-15,21 0 0,1 0 16,-1 0-16,0 0 0,1 0 0,-1 0 16,0 0-16,1 0 0,-1-21 0,0 0 15,1 0-15,-22-1 0,0 1 0,0 0 16,0 0-16,0-21 0,1 20 16,-22 1-16,0-21 0,0 21 0,0 0 15,0 42 16,0 0-31,0 0 0,0 0 16,-22 22-16,22-22 0,-21 0 16,21 0-16,0 0 0,0 0 15,0 1-15,-21-1 0,21 0 0,0 0 16,0-42 31,21 0-47,-21 0 0,21-1 0,1 1 15,-22 0-15,21 0 0,0 21 0,-21-21 16,21 0-16,0-1 0,0 22 16,1 0-16,-22 22 15,21-1 1,-21 0-16,21-21 0,-21 21 0,0 0 16,0 0-16,0 1 0,21-1 15,-21 0-15,21 0 0,0-21 16,-21 21-16,22-21 15,-1 0-15,0 0 16,0 0-16,0-21 0,0 0 0,1 0 16,-1 21-16,0-21 0,0-1 0,0 1 15,22-21-15,-22 21 0,0 0 16,0-1-16,0 1 0,0 0 0,1 0 16,-1 0-16,-21 0 0,21 21 15,0 0-15,-21 21 31,0 0-31,0 0 0,0 0 16,0 0 0,21-21-1,0-21 1,-21 0 0,0 0-16,0 0 15,0 0-15,0-1 0,0 1 16,0 0-16,-21 21 15,0 0 1,0 0-16,0 0 0,21 21 16,-21 0-16,-1 1 0,1-1 0,21 0 15,-21 0-15,0 21 0,21-20 0,-21-1 16,21 21-16,-21-21 0,21 0 16,0 1-16,0-1 0,0 0 0,0 0 15,0 0 1,42 0-16,-21-21 0,0 0 0,22 0 15,-22 0-15,21 0 0,0 0 0,1 0 16,-1-21-16,0 0 0,1 0 0,-22 0 16,21 0-16,-21-1 0,22 1 15,-22 0-15,0 0 0,-21 0 16,0 0-16,0-22 0,0 22 0,0 0 16,0 0-16,-21 0 15,0 21-15,0 0 16,21 21-1,0 0-15,0 0 0,0 0 16,0 0-16,21 1 0,0-1 16,0 0-16,-21 0 0,21 0 15,-21 0-15,21 1 0,-21-1 0,0 0 16,22 0-16,-1 0 16,0-21-1,0 0-15,0 0 0,0 0 0,1 0 16,-1 0-16,0 0 0,21 0 15,-21-21-15,22 21 0,-22-21 16,21 0-16,1 0 0,-22-1 0,0 1 16,21-21-16,-21 21 0,1 0 0,-22-22 15,0 22-15,0 0 0,0 0 0,0 0 16,0-1-16,-22 22 16,1 0-16,0 0 0,0 0 15,0 22-15,0-1 0,-1 0 0,22 0 16,-21 0-16,0 0 0,21 1 15,-21-1-15,21 21 0,0-21 0,0 0 16,0 1-16,0-1 0,0 0 16,21-21-16,0 21 0,0 0 0,22-21 15,-22 0-15,0 21 0,21-21 16,1 0-16,-22 0 0,21 0 0,1 0 16,-1-21-16,21 0 0,-41 21 0,20-21 15,0 0-15,1 0 0,-22-1 16,0-20-16,0 21 0,0 0 0,0 0 15,-21-22-15,22 43 0,-22-21 0,0 0 16,-22 21 15,1 21-31,21 0 0,-21 0 16,21 1-16,0-1 0,0 0 0,0 0 16,0 0-16,0 0 0,-21 1 15,21-1-15,0 0 0,0 0 16,0-42 15,0 0-15,21 0-16,-21-1 0,0 1 0,0 0 15,21 0-15,-21 0 0,21 0 0,-21-1 16,22 1-16,-22 0 0,0 0 0,21 0 16,0 21 15,-21 21-31,0 0 0,0 0 15,0 0-15,0 1 0,0-1 16,0 0-16,0 21 0,0-21 0,21 1 16,-21-1-16,21-21 0,-21 21 0,0 0 15,21-21-15,1 0 0,-1 21 0,0-21 16,0 0-16,0 0 0,0 0 16,1 0-16,-1-21 0,21 21 0,-21-21 15,0 0-15,22 0 0,-22-1 16,0 1-16,0 0 0,0 0 0,1-21 15,-1 20-15,0 1 0,-21 0 0,0 0 16,0 0-16,0 0 0,21 21 16,-21 21-1,-21 0 1,21 0-16,-21 0 0,0 22 0,21-22 16,0 0-16,0 0 0,0 0 0,0 22 15,0-22-15,0 0 0,0 0 0,0 0 16,0 0-16,21-21 15,21 0-15,-21 0 0,0 0 0,22 0 16,-1 0-16,0 0 0,1 0 0,-1-21 16,0 0-16,-20 0 0,20 21 15,0-42-15,-21 20 0,22 1 0,-22 0 16,0 0-16,0-21 0,-21 20 16,0 1-16,0 0 0,0 0 0,-21 21 31,0 0-31,0 0 0,0 21 15,-1 0-15,22 0 0,0 1 0,-21-1 16,21 0-16,-21 0 0,21 0 0,0 0 16,0 1-16,0-1 0,0 0 15,21 0-15,0-21 0,1 21 0,-1-21 16,0 0-16,0 0 0,21 0 16,-20 0-16,-1 0 0,21 0 0,0 0 15,-20-21-15,20 0 0,-21 21 16,21-21-16,-20 0 0,20-1 0,-21 1 15,0 0-15,0 0 0,-21 0 0,22 0 16,-22-1-16,0 1 0,21 21 16,-42 21 15,-1 1-31,1-1 0,21 0 0,0 0 16,-21 0-16,0 0 0,21 1 15,-21-1-15,21 0 0,0 0 0,-21 0 16,21 0-16,-22 1 0,44-22 47,-1-22-47,-21 1 0,21 0 15,0 0-15,0 0 0,0 0 0,1-1 16,-1 1-16,21 0 0,-21-21 16,0 21-16,1-1 0,-1 1 0,0 21 15,0-21-15,0 21 0,-21 21 16,0 0-1,0 1-15,0-1 0,0 0 16,0 0-16,0 0 0,0 0 0,0 1 16,0-1-16,0 0 0,0 0 0,0 0 15,0 0-15,21-21 16,1 0-16,-1 0 16,0 0-16,21 0 0,-21 0 0,22 0 15,-1-21-15,-21 21 0,22-21 0,-1 0 16,0 0-16,1 0 0,-22-1 15,21 1-15,0-21 0,-20 0 0,20 20 16,-21-41-16,0 21 0,22-1 0,-22 1 16,0 0-16,0-1 0,-21 1 15,0 21-15,0 0 0,0-1 0,-21 22 16,0 22 0,0 20-16,-1-21 0,1 21 0,0 1 15,0-1-15,21 0 0,-21 22 16,0-22-16,21 1 0,0-22 15,0 21-15,0 0 0,0-20 0,0 20 16,0-21-16,0 0 0,0 0 0,0 1 16,21-1-16,0 0 0,0-21 15,0 0-15,0 0 0,1 0 0,-1 0 16,0 0-16,0 0 0,0-21 0,0 0 16,-21-1-16,0 1 0</inkml:trace>
  <inkml:trace contextRef="#ctx0" brushRef="#br0" timeOffset="4793.17">13674 1312 0,'0'0'0,"-22"0"16,44 0-1,-1 0 1,0 0-16,21 0 0,1 0 0,-1 0 16,21-21-16,-20 21 0,20 0 15,1 0-15,-1-21 0,-20 21 0,-1 0 16,0 0-16,1 0 0</inkml:trace>
  <inkml:trace contextRef="#ctx0" brushRef="#br0" timeOffset="5454.57">7514 6731 0,'21'-42'15,"-42"84"-15,63-127 0,-42 64 0,0-21 16,22 21-16,-22 42 15,0 21-15,0 1 16,-22 20-16,1 1 0,0-1 16,0 22-16,0-1 0,-22 1 0,22 0 15,-21-1-15,21 1 0,-22 0 16,22-22-16,0 22 0,-21-22 0,21 1 0,-1-22 16,1 22-16,0-22 15,0-21-15,21 22 0,-21-22 0,21 0 16,0 0-16,0-42 15,0 0-15,0-22 16,0 22-16,0-21 0,0 0 0</inkml:trace>
  <inkml:trace contextRef="#ctx0" brushRef="#br0" timeOffset="5732.79">7006 6985 0,'-21'-42'15,"42"84"-15,-42-148 0,21 43 0,0 20 16,0 1-16,0 0 0,21 21 0,0-22 15,22 22-15,-1 0 0,0 0 0,1 0 16,-1 21-16,21 0 0,1 0 0,-1 21 16,22 0-16,-21 21 0,-1 1 15,-21-1-15,1 0 0,-22 1 0,0 20 16,-21-21-16,-42 64 0,-1-63 16,1-1-16,-21 21 0,-1-20 15,1-1-15,-1 0 0,22-20 0,-22 20 16,22-21-16,0 0 0,20 0 15,-20 1-15,63-22 32,22 0-32,-22 0 15,0 0-15,0 0 0</inkml:trace>
  <inkml:trace contextRef="#ctx0" brushRef="#br0" timeOffset="6062.68">7535 7430 0,'0'-22'16,"21"22"0,1 0-1,-1 0-15,21 22 0,-21-1 0,22-21 16,-22 21-16,21 0 16,-21 21-16,22-20 0,-22-1 0,0 21 15,0-21-15,0 22 0,-21-22 0,0 0 16,0 21-16,0-21 0,0 1 0,-21-1 15,0 0-15,0 0 0,0-21 16,-1 0-16,1 0 16,21-21-16,0 0 15,0 0-15,0-1 0,0 1 0,0 0 16,21-64 0,1 64-16,-22-21 0,21 0 0,0 20 0,21-20 15,-21 21-15,1 0 0,20 0 16,-21-1-16,21 22 0,-20 0 0,20-21 15,-21 21-15,0 0 0</inkml:trace>
  <inkml:trace contextRef="#ctx0" brushRef="#br0" timeOffset="6381.14">8234 7641 0,'0'21'0,"0"-42"0,0 64 0,21-43 15,0 0 1,0 0-16,0 0 15,1 0-15,-1-22 0,0 1 0,21 0 16,-21 0-16,22 0 0,-22 0 16,0-1-16,0 1 0,22-42 15,-43 42-15,0-1 0,0 1 16,-22 21-16,1 0 0,0 0 16,-21 0-16,21 21 0,-22 1 0,22-1 15,0 0-15,-21 21 0,20-21 0,1 22 16,0-1-16,21-21 0,0 0 15,0 22-15,0-22 0,0 0 0,0 0 16,0 0-16,0 1 0,0-1 0,21-21 16,0 21-16,1-21 0,20 0 15,-21 0-15,21 0 16,-20 0-16,20 0 0,0-21 0,-21 0 16,22 21-16</inkml:trace>
  <inkml:trace contextRef="#ctx0" brushRef="#br0" timeOffset="6541.57">8932 7662 0,'0'0'0,"0"22"0,21-1 31,1-21-31,-1 0 0,0 0 0,21 0 16,-21 0-16,22 0 0,-22-21 0,42-1 15,-41 22 1,-1-21-16,0 0 0</inkml:trace>
  <inkml:trace contextRef="#ctx0" brushRef="#br0" timeOffset="9498.64">10350 7345 0,'0'0'0,"0"-21"16,22 21-16,-1 0 0,0-21 15,0-1-15,0 22 0,0-21 0,22 0 16,-1 0-16,0 0 0,1 0 0,-1-22 15,0 22-15,22-21 0,-22 21 0,1-22 16,-1 1-16,0 0 0,1-1 16,-22-20-16,0 20 0,0-20 0,-21 21 15,0-64-15,0 85 0,-21-22 16,0 22-16,-22 0 0,22 21 16,-21 0-16,21 21 0,-22 21 15,1-20-15,0 41 0,21-21 0,-22 22 16,22 21-16,0-22 0,0 22 15,0-22-15,-1 22 0,22 0 0,0-1 0,0 1 16,0-22-16,0 22 16,0-21-16,0-1 0,0 1 0,0-1 0,0-21 15,0 22-15,0-22 0,0 1 0,-21-22 16,0 21-16,0-21 0,0 0 0,-22-21 16,22 0-16,-21 0 0,21 0 0,-22 0 15,1-21-15,0 0 16,-1 0-16,22-21 0,-21 20 0,21-20 15,-22 21-15,22-21 0,0-1 0,21 22 16,0 0-16,0 0 0,0 0 0,21 42 31,0-21-31,1 21 0,-1 21 16,0-21-16,0 1 0,0-1 0,0 0 16,1 21-16,20-21 0,-21 1 0,0-1 15,22 0-15,-22 0 0,21-21 0,0 0 16,1 0-16,-1 0 0,0 0 0,1 0 15,20 0-15,-20-21 0,-1 21 16,0-21-16,1 0 0,-1-1 16,0 1-16,-21 0 0,1-21 0,-1 21 15,-21-1-15,21 1 0,-21 0 0,0 0 16,0 0-16,-21 21 16,0 0-16,-1 0 0,22 21 15,-21-21-15,0 21 0,0 0 0,21 0 16,-21 1-16,0-1 0,21 0 0,0 0 15,-22 0-15,22 0 0,0 1 16,22-22 0,-1-22-1,0 1-15,0 21 16,0-21-16,0 0 0,1 0 16,-1 0-16,0-1 0,0 22 0,0-21 15,0 0-15,1 21 0,-1 0 16,0 0-16,-21 21 15,0 0 1,0 1-16,21-1 0,-21 0 0,0 0 16,0 0-16,21 0 0,0 1 15,1-22-15,-1 21 16,0-21-16,0 0 0,0 0 0,0 0 16,1-21-16,-1 21 0,0-22 15,21 1-15,-21 21 0,1-21 16,-1 0-16,21 0 0,-21-22 0,22 22 15,-22 0-15,0 0 0,21-21 0,-21 20 16,1 1-16,-1 0 0,0 21 0,0 0 16,-21 21-1,0 0 1,0 1-16,0-1 16,0 0-16,-21-21 0,21 21 15,0-42 16,21 0-31,-21 0 16,0-1-16,0 1 16,0 0-16,0 0 15,0 0-15,0 0 0,0-1 16,-21 22 0,0 0-16,0 0 0,21 22 0,-22-1 15,1 0-15,0 0 0,21 0 0,-21 0 16,0 22-16,21-22 0,-21 0 15,21 21-15,-22-20 0,22 20 0,-21-21 16,21 21-16,0-20 0,0-1 0,0 0 16,0 0-16,0 0 0,0 0 15,21 1-15,1-22 0,-1 0 0,0 0 16,0 0-16,21 0 0,-20 0 0,20 0 16,-21 0-16,21-22 0,1 1 15,-22 0-15,21 0 0,-21 0 0,22 0 16,-22-22-16,0 22 0,0-21 0,0 21 15,1-1-15,-22-20 0,0 21 0,0 0 16,0 0-16,0-1 16,-22 22-16,1 0 0,0 22 15,0-1 1,21 0-16,0 0 0,0 0 0,0 0 16,0 1-16,0-1 0,21 0 0,0 0 15,0 0-15,-21 0 16,22 1-16,-1-1 0,-21 0 0,21-21 15,-21 21-15,0 0 0,21-21 0,0 21 16,0-21 0,1 0-16,-1 0 15,0 0-15,0 0 0,0-21 16,0 21-16,22-21 0,-22 0 0,0 21 16,0-21-16,0 0 0,1-1 0,-1-20 15,-21 21-15,21 0 0,0 0 0,-21-1 16,0 1-16,0 0 0,0 0 15,0 0-15,-21 21 32,0 0-32,0 0 0,21 21 0,-22 0 15,1 0-15,21 0 0,0 1 0,-21-1 16,21 0-16,-21 0 0,21 21 0,0-20 16,0-1-16,0 0 0,0 0 15,0 0-15,21-21 31,0 0-31,0 0 16,-21-21-16,22 0 0,-22 0 16,21 0-16,-21-1 0,0 1 0,21 0 15,-21 0-15,0 0 0,0 0 16,0-1-16,0 44 31,0-1-15,0 0-16,0 0 0,0 0 0,0 0 15,-21 1-15,21-1 0,0 0 16,0 0-16,21-21 31,0 0-31,0 0 16,0-21-16,-21 0 0,22 21 16,-1-21-16,0-1 0,0 1 0,-21 0 15,21 21-15,0-21 0,1 0 0,-1 21 16,-21-21-16,21 21 15,-21 21 1,0 0 0,0 0-16,0 0 0,0 0 15,0 1-15,0-1 0,0 0 16,0 0-16,21-21 16,0 21-16,0-21 0,1 0 0,20 0 15,-21 0-15,0 0 0,0 0 16,1 0-16,-1-21 0,0 0 15,0 21-15,0-21 0,0 0 0,1-1 16,-1 1-16,-21 0 0,0 0 16,21 0-16,-21 0 0,21 21 0,-21-22 15,0 1-15,-21 42 32,21 1-32,0-1 0,0 0 15,-21 0-15,21 0 0,-21 0 16,21 1-16,0-1 0,0 0 15,0 0-15,21-21 16,0 21-16,0-21 0,0 0 0,0 0 16,1 0-16,20 0 0,-21 0 0,0-21 15,0 21-15,1-21 0,-1 21 16,0-21-16,0 0 0,-21-1 0,21 1 16,-21 0-16,21 0 0,-21 0 0,0 0 15,0-1-15,0 1 0,0 0 16,-21 21 15,0 21-31,21 0 0,0 1 0,-21-22 16,21 21-16,-21 0 0,21 0 0,0 0 15,0 0-15,0 1 0,0-1 16,0 0-16,21-21 31,0 0-31,0 0 16,0-21-16,1 21 0,-22-21 15,21-1-15,0 1 0,-21 0 16,21 0-16,0 21 0,-21-21 16,0 0-16,21 21 0,-21 21 31,0 0-31,0 0 16,0 0-16,0 0 0,0 1 15,0-1-15,22-21 0,-22 21 16,21-21-16,0 0 0,0 0 15,0 0-15,22 0 0,-22 0 16,0 0-16,0 0 0,21-21 0,-20 21 16,20-21-16,-21-1 0,21 1 0,1 0 15,-22-21-15,21-1 0,-21 22 16,22-42-16,-1 20 0,0-20 0,-20-1 16,20 1-16,0-22 0,-21 22 0,22-22 15,-22 22-15,0-43 0,-21 42 16,0 43-16,0-21 0,0 21 0,-21 21 15,0 0-15,-22 21 16,22 0-16,-21 21 0,0 1 16,-22 62-16,22-41 0,21-1 0,-22 1 15,22-1-15,0 22 0,0-21 16,0-22-16,21 64 0,0-43 16,0-20-16,0 20 0,0-21 15,0-20-15,0-1 0,0 0 16,21 0-16,0-21 0,0 0 0,0 0 15,0 0-15,1 0 0,-1 0 0,21-21 16,-21 0-16,22 0 0,-22-1 0,0 1 16,0 0-16,0 0 0,0-21 0,-21 20 15,0-20-15</inkml:trace>
  <inkml:trace contextRef="#ctx0" brushRef="#br0" timeOffset="9625.41">14097 7557 0,'-21'0'0,"42"0"0,-63 21 0,42 0 15,21-21-15,0 0 16,0 0-16,21 0 0,1 0 0,-1 0 16,0 0-16,1 0 0,-1 0 15,0 0-15,-20 0 0,20-21 0,-21 21 16,21 0-16,-20-21 0,-1 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6:17:46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1884 0,'0'0'0,"0"-21"0,21 21 0,-21-21 16,0-1-16,0 1 15,21 21-15,-21-21 0,0 0 0,0 0 16,21 0-16,-21-1 16,21 22-1,-21 22 1,0-1-1,0 0-15,0 0 0,0 21 16,-21 1-16,0-1 0,21 0 0,0 1 16,-21 20-16,0-20 0,-1 20 15,1 1-15,0-1 0,0-21 0,0 22 16,-22-1-16,22 1 0,21-1 16,-21-20-16,0-1 0,21 0 0,-21 1 15,21-22-15,0 0 0,0 0 0,0 0 16,0 1-16,0-44 31,0 1-15</inkml:trace>
  <inkml:trace contextRef="#ctx0" brushRef="#br0" timeOffset="342.23">2752 1820 0,'0'-21'0,"0"42"0,0-63 16,0 21-16,0 0 0,0 0 15,0-1-15,21 22 16,-21 22 0,21-1-16,0 0 0,-21 21 15,21 1-15,-21-1 0,21 0 0,-21 1 16,0 20-16,22-21 15,-22 22-15,0-1 0,0-20 0,0 20 16,0-20-16,0 20 0,0-21 0,0 22 16,0-22-16,0-21 0,0 22 15,0-1-15,0-21 0,0 0 0,0 22 16,0-22-16,0 0 0,-22-21 31,22-21-15,-21 0-16,0 0 15</inkml:trace>
  <inkml:trace contextRef="#ctx0" brushRef="#br0" timeOffset="546.24">2476 2519 0,'0'-21'31,"22"21"-31,-1 0 0,0 0 0,0 0 15,21-21-15,-20 21 0,20-22 16,0 22-16,1 0 0,-22-21 16,21 21-16,0 0 0,-20-21 0,-1 21 15,0 0-15,0 0 0,0-21 0,0 0 16,1 0-16,-1 21 16,0-22-16</inkml:trace>
  <inkml:trace contextRef="#ctx0" brushRef="#br0" timeOffset="906.07">4022 1693 0,'21'-21'0,"-42"42"0,42-63 0,-21 21 16,0 0-16,0 0 15,0 42 1,0 0-16,0 0 16,0 0-16,0 22 0,0-1 0,0 0 15,0 22-15,-21-22 0,21 0 16,0 22-16,0-22 0,-22 22 0,22-22 16,-42 149-1,21-149-15,21 0 0,0 1 16,0-1-16,-21-21 0,21 0 0,0 0 15,0 1-15,0-1 0,0 0 0,21-21 47,0-21-47,0 0 0,0-1 16</inkml:trace>
  <inkml:trace contextRef="#ctx0" brushRef="#br0" timeOffset="1315.38">4466 2096 0,'-21'21'31,"0"0"-31,21 0 16,-21 0-16,-1 0 0,22 1 0,-21 20 15,21-21-15,0 0 0,0 0 0,0 1 16,-21 20-16,21-21 0,0 0 15,0 0-15,0 1 0,0-1 16,21 0-16,0-21 0,1 0 16,-1 0-16,0 0 0,0 0 15,0 0-15,0 0 0,22 0 0,-22-21 16,0 0-16,0-1 0,-21 1 16,0 0-16,0 0 0,0 0 15,0-22-15,0 22 0,0 0 0,0 0 16,0 0-16,-21 0 0,0 21 15,21-22-15,-21 22 0,0 0 16,-1 0-16,1 0 16,0 0-16,0 0 0,0 22 15,0-22 1</inkml:trace>
  <inkml:trace contextRef="#ctx0" brushRef="#br0" timeOffset="1589.87">4127 1820 0,'-21'0'0,"42"0"0,-21 0 46,22 0-46,-1 0 16,0 0-16,0 0 0,0 0 16,22 0-16,-22 0 0,0 0 0,21 0 15,-21 0-15,1 0 0,-1 0 16,0 0-16,0 0 16,0 0 15,0 0-16</inkml:trace>
  <inkml:trace contextRef="#ctx0" brushRef="#br0" timeOffset="2336.09">5524 2032 0,'-21'0'0,"42"0"32,1 0-17,-1 0-15,0 0 0,0-21 0,21 21 16,1-21-16,-22 0 0,21 21 15,1-22-15,-1 1 0,-21 0 0,21 0 16,-20 21-16,20-21 0,-21 0 16,0 21-16,-21-22 15,-21 22 17,21 22-32,-21-1 0,0 0 15,0 0-15,-1 21 0,1-20 0,-21 20 16,21 0-16,-22 1 0,1-1 0,21 0 15,-21 1-15,-1-1 0,1 21 16,-22-20-16,22-1 0,0 0 16,-1 1-16,22-22 0,-21 21 0,21-21 15,0 1-15,-1-1 0,1 0 0,0 0 16,21 0-16,21-42 31,0 0-15,1 0-16,-1 0 0,0-1 15,0 1-15,0 0 0,22 0 0,-22 0 16,0 0-16,0-1 0,0 22 0,0 0 16,1 0-16,-1 0 0,0 0 15,-21 22-15,21-1 0,-21 0 16,0 0-16,21 0 0,-21 0 16,21 1-16,-21-1 15,22 0-15,-1-21 0,0 0 16,0 21-16,0-21 0,0 0 0,22 0 15,-22 0-15,0 0 0,21-21 0,-20 0 16,20 21-16,-21-21 0,21-1 16,-20 22-16,-1-21 0,0 0 0,0 0 15,-21 0-15,0 0 0,21 21 0,-21-22 16,0 1 0,-21 21-1,0 0-15,0 0 16</inkml:trace>
  <inkml:trace contextRef="#ctx0" brushRef="#br0" timeOffset="3321.14">2265 3493 0,'-21'0'16,"-1"0"0,1 0-16,21 21 15,0 0-15,0 0 16,0 0-16,0 0 0,21-21 15,1 0-15,20 22 0,0-22 16,22 0-16,-22 0 0,22 0 16,-1 0-16,22 0 0,-22-22 0,1 22 15,-1-21-15,1 21 0,-22-21 16,0 0-16,1 21 0,-22-21 0,21 21 16,-42-21-16,0-1 15,-21 22 1,0 0-16,0 0 0,0 22 15,-1-1-15,-20 0 0,21 0 16,-21 21-16,20-20 0,-20 20 0,21 21 16,-21-20-16,-1-1 0,1 22 15,0-1-15,-1 1 0,1-1 0,0-21 16,-1 22-16,22-22 0,-21-21 16,21 22-16,-1-22 0,1 0 15,0 0-15,21 0 0,0-42 31,21 21-31,0-21 0,1-21 16,-1 21-16,-21-22 0,21 22 0,0-21 16,0 21-16,0-22 0,-21 22 15,0-21-15,22 21 0,-1 21 32,-21 21-32,21 21 0,-21-21 15,21 22-15,-21-1 0,21-21 0,-21 21 16,21 1-16,1-22 0,-1 0 15,-21 0-15,21 0 0,0 1 0,0-1 16,0-21-16,1 0 0,-1 0 0,0 0 16,0 0-16,0 0 0,0 0 15,1 0-15,-1 0 0,0 0 16,-21-21-16,21 21 0,-21-22 16,21 1-16,0 0 0,1 0 15,-1 0-15,0 0 0</inkml:trace>
  <inkml:trace contextRef="#ctx0" brushRef="#br0" timeOffset="3630.06">4170 3387 0,'-43'0'15,"43"21"-15,-21 0 16,0 0-16,0 0 0,21 43 16,-21-22-16,21 1 0,-21-1 15,21 0-15,0 1 0,0-1 16,0 0-16,0 22 0,0-22 0,0 0 16,0 22-16,0-22 0,0 1 0,0-1 15,0-21-15,0 21 0,0-20 16,0-1-16,0 0 0,0 0 0,21-21 15,0 0-15,0 0 16,0-21-16,0 0 16,1 0-16,20-1 0</inkml:trace>
  <inkml:trace contextRef="#ctx0" brushRef="#br0" timeOffset="3992.39">4508 3831 0,'0'21'15,"0"1"1,0-1-16,-21 0 0,0 21 16,21-21-16,-21 22 0,21-22 0,0 0 15,0 21-15,0-20 0,0-1 16,0 0-16,0 0 0,0 0 0,0 0 16,21-21-16,0 0 0,0 0 15,1 0-15,-1 0 0,21 0 16,-21-21-16,0 21 0,1-21 0,20 0 15,-42 0-15,21 0 0,-21-1 0,21 1 16,-21-21-16,0 21 0,0 0 0,0-1 16,-21 1-16,0 0 15,0 0-15,0 0 0,-1 21 0,1 0 16,-21 0-16,21-21 0,0 21 0,-1 0 16,1 0-16,0 21 15,21 0 1,0 0-16,21-21 15,0 0-15,1 0 16,-1 0-16</inkml:trace>
  <inkml:trace contextRef="#ctx0" brushRef="#br0" timeOffset="4229.45">4170 3704 0,'0'0'0,"0"-21"0,21 21 31,0 0-31,0-21 16,0 21-16,22 0 0,-1 0 16,0 0-16,-20 0 0,20 0 0,0 0 15,1-21-15,-22 21 0,21 0 16,-21 0-16,0 0 0,1 0 15,-1 0-15</inkml:trace>
  <inkml:trace contextRef="#ctx0" brushRef="#br0" timeOffset="4545.85">5757 3493 0,'0'0'0,"-21"0"16,0 0-1,0 0-15,21 21 16,-21 0-16,21 0 0,-22 0 0,22 22 16,-21-1-16,0-21 0,21 21 15,0 1-15,-21-1 0,21 0 0,-21 1 16,0-1-16,21 22 0,0-22 0,0-21 15,-22 21-15,22 1 0,0-22 0,0 21 16,-21-21-16,21 1 0,0-1 16,0 0-16,0-42 31,0 0-31,0-1 16,0 1-16</inkml:trace>
  <inkml:trace contextRef="#ctx0" brushRef="#br0" timeOffset="4846.3">5588 3662 0,'21'-21'16,"-42"42"-16,42-63 0,-21 20 0,21 1 0,0 0 15,1 21-15,-1 0 16,0 0-16,0 0 16,0 0-16,0 0 0,1 21 0,-22 22 15,21-22-15,0 0 0,-21 21 16,21-21-16,-21 22 0,21-1 15,-21-21-15,0 22 0,0-1 0,0 0 16,0 1-16,0-22 0,0 21 0,0-21 16,0 22-16,0-22 0,0 0 0,0 0 15,0 0-15,0 0 0,0 1 16,0-1-16,0 0 16,0-42 15,-21 0-31,0-1 15</inkml:trace>
  <inkml:trace contextRef="#ctx0" brushRef="#br0" timeOffset="5027.47">5419 4022 0,'-22'0'0,"44"0"0,-22 0 31,21 0-31,21 0 0,-21 0 0,22 0 15,-22 0-15,21 0 0,0 0 16,-20 0-16,20 0 0,-21 0 0,21-21 16,-20 21-16,-1 0 0,-21-22 0,0 1 15</inkml:trace>
  <inkml:trace contextRef="#ctx0" brushRef="#br0" timeOffset="5737.89">1058 1969 0,'0'-22'0,"0"44"0,0-65 15,0 22-15,0 0 16,0 42 15,0 0-31,0 22 0,0-22 0,0 21 16,0 0-16,0 1 0,0-1 15,0 0-15,0 1 0,0-1 0,0 0 16,-21 1-16,21-22 0,0 21 16,0-21-16,0 22 0,0-22 15,0 0-15,0 0 16,0 0-16,21-21 31,0-21-31</inkml:trace>
  <inkml:trace contextRef="#ctx0" brushRef="#br0" timeOffset="5993.91">1333 2286 0,'22'0'16,"-1"0"-1,0 0 1,0 0 0,0 0-16,-21-21 15,21 21-15,1-21 16,-44 21 15,1 0-31,0 0 16,0 0-16,0 0 0,0 21 0,21 0 15,-22-21-15,1 21 0,21 0 16,0 1-16,-21-1 0,21 0 0</inkml:trace>
  <inkml:trace contextRef="#ctx0" brushRef="#br0" timeOffset="6849.97">974 3768 0,'0'-21'16,"0"-1"-16,0 1 15,21 0-15,0 0 16,0 0-16,0 21 15,0-21-15,1 21 0,-1 0 16,0 0-16,0 0 0,0 0 0,0 21 16,1 0-16,-1 0 0,-21 0 15,21 22-15,0-22 0,-21 21 16,0 0-16,0 1 0,0-1 16,0 0-16,-21 1 0,0 20 0,0-20 15,-1 20-15,-20-21 0,21 1 16,-21-1-16,20 0 0,-20-20 0,0 20 15,21-21-15,-22 0 0,22 0 16,0 1-16,-21-22 0,20 0 0,1 0 16,-21 0-16,21 0 15,0 0-15,21-22 0,0 1 16,-22-21-16,22 21 0,0 0 0,0-22 16,0 1-16,0 21 0,22-22 15,-22 22-15,21 0 0,0 0 0,0 0 16,0 0-16,0 21 15,1 0-15,-1 0 0,0 0 16,0 21-16,0 0 0,0 0 16,1 0-16,-1 22 0,0-22 0,0 0 15,-21 0-15,42 21 16,-20-20-16,-22-1 0,21 0 0,-21 0 16,21-21-16,-21 21 0,0 0 15,21-21-15,0 0 0,-21 22 0,21-22 16,1 0-16,-1 0 15,0 0-15,0 0 0</inkml:trace>
  <inkml:trace contextRef="#ctx0" brushRef="#br0" timeOffset="7159.91">1757 4128 0,'0'21'15,"0"-42"48,21 21-63,-21-22 16,-21 22 15,0 0-31,-1 22 15,22-1-15,-21 0 0,0 0 16,21 0-16,0 0 16,0 1-1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6:18:06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2117 0,'0'0'0,"0"-21"0,0-1 16,0 1-16,21-21 0,-21 21 15,0 0-15,0-1 0,0 1 16,0 0-16,0 0 0,0 0 16,0 42 15,0 0-31,21 0 0,-21 22 15,0-1-15,0 21 0,0-20 0,0 20 16,0 1-16,0 20 0,0-20 16,0-1-16,0 1 0,0-1 0,0 1 15,-21-1-15,21-20 0,0 20 0,0-42 16,-21 22-16,21-1 0,0-21 16,0 0-16,0 1 0,0-1 15,21-42 1,0 21-1,0-22-15,0 1 0,0 0 16,1-21-16,-1 21 0,-21-22 0,21 1 16,0 0-16,0-22 0,0 22 0,1-1 15,-22-20-15,21 21 0,0-1 16,-21 1-16,0 21 0,0-22 0,21 22 16,-21 0-16,21 21 15,0 21 1,-21 0-16,22 1 0,-1-1 15,-21 21-15,0 0 0,21 1 16,-21-1-16,21 0 0,-21 1 0,0-1 16,0 0-16,0 1 0,0-22 15,0 21-15,21-21 0,-21 1 0,21-1 16,-21 0-16,22 0 0,-1-21 16,0 0-16,0 0 0,0 0 0,0 0 15,22 0-15,-22-21 0,21 0 16,-21 0-16,1-1 0,20 1 0,-21 0 15,0-21-15,0-1 0,1 1 0,-1 0 16,0-22-16,-21 1 16,21 20-16,-21-20 0,0 21 0,0-22 0,0 22 15,0-1-15,0 1 0,0 0 16,-21-1-16,0 22 0,0 0 16,-1 0-16,1 21 0,0 0 15,0 0-15,0 21 0,0 0 16,-1 0-16,1 1 0,21-1 0,-21 0 15,21 0-15,0 0 0,0 0 16,0 1-16,21-1 0,22 0 0,-22-21 16,21 21-16,-21-21 0,22 0 0,-1 0 15,0 0-15,1 0 0,-1 0 16,0 0-16,1-21 0,-1 0 0,21 0 16,43-22-16,-42 1 15,-22 21-15,0-22 0,22 1 16,-22 0-16,-21-1 0,22 1 0,-22 0 15,0-1-15,0 1 0,-21 0 16,0-1-16,0 22 0,0-21 0,0 21 16,-21 0-16,21-1 0,-21 22 15,0 0-15,0 0 0,-1 22 16,22-1-16,-21 0 0,0 21 0,0 22 16,0-22-16,21 22 0,0-1 15,-21 1-15,-1-1 0,1 1 0,0 63 16,21-64-16,-21 1 15,21-1-15,0 1 0,-21-22 0,21 0 16,0 22-16,-21-43 0,21 21 0,0 1 16,0-22-16,0 21 0,0-21 15,0 0-15,0 1 16,21-44 15,-21 1-31,21 21 0,-21-42 16,0 21-16,0 0 0,21-22 0,-21 22 15,0-21-15,21-1 0,0 1 16,1 21-16,-1-21 0,0-1 16,0 22-16,21 0 0,-20 0 0,-1 0 15,21-1-15,-21 1 0,22 0 0,-1 21 16,-21 0-16,21 0 0,-20 0 16,-1 0-16,0 21 0,0 0 0,0 43 15,-21-43-15,0 0 16,0 22-16,0-1 0,0-21 0,0 21 15,-21 1-15,0-22 0,0 21 0,21-21 16,-21 1-16,-1 20 0,1-21 16,21 0-16,0 0 0,-21 1 15,21-44 32,21 1-47,0 0 0,-21 0 16</inkml:trace>
  <inkml:trace contextRef="#ctx0" brushRef="#br0" timeOffset="266.5">4170 2307 0,'0'0'15,"0"21"1,-21 22-16,21-22 0,0 0 15,0 21-15,-22-20 0,22 20 16,-21 0-16,21-21 0,-21 1 16,21 20-16,0-21 0,0 0 0,0 0 15,0 1-15,0-1 0,0 0 16,0 0-16,0 0 0,21-21 47,-21-21-47,0 0 0,21 0 15,-21 0-15</inkml:trace>
  <inkml:trace contextRef="#ctx0" brushRef="#br0" timeOffset="609.89">4276 2096 0,'0'-43'0,"0"86"0,0-107 15,-22 64-15,1-21 0,0 21 16,0 0-16,0 21 15,21 0-15,0 0 16,0 1-16,21-22 16,0 0-1,0 0-15,22 0 0,-22 0 16,0-22-16,0 22 16,-21-21-16,0 0 0,0 0 0,0 0 15,0 0-15,0-1 16,0 1-16,0 0 15,-21 21-15,0 0 0,0 0 16,-1 0-16,1 21 16,0-21-16,21 21 0,0 1 0,-21-1 15,21 0-15,-21 0 0,21 0 16,0 0-16,0 1 16,21-22-16,0 0 0,-21 21 0,21-21 15,0 0-15</inkml:trace>
  <inkml:trace contextRef="#ctx0" brushRef="#br0" timeOffset="964.72">5186 1588 0,'0'-22'15,"0"44"-15,0-65 0,0 22 0,0 0 16,-21 21-16,-1 0 0,1 0 15,0 21 1,21 21-16,-21-20 0,0 20 16,21 21-16,-21-20 0,-1 20 0,1 1 15,0-1-15,21 1 0,-21-1 16,0 1-16,0-1 0,-1 1 16,1-1-16,21 1 0,-21-1 0,0-20 15,21 20-15,-21-21 0,21 1 0,0-1 16,0-21-16,0 22 0,-21-22 15,21 0-15,0 0 0,0 0 0,0 0 16,0-42 15,21 0-31,0 0 0,-21 0 16,21 0-16,0-1 0,-21-20 0</inkml:trace>
  <inkml:trace contextRef="#ctx0" brushRef="#br0" timeOffset="1378.95">5101 2455 0,'0'0'0,"21"0"0,0 22 16,1-22-16,-1 0 0,0 0 16,0 0-16,21 0 15,-20-22-15,-1 1 0,21 21 0,-21-21 16,22 21-16,-22-21 0,0 0 0,0 21 15,0-21-15,-21-1 0,0 1 16,21 0-16,-21 0 0,0 0 16,0 0-16,0-1 15,-21 22-15,0 0 0,0 0 0,0 0 16,0 0-16,-1 0 0,1 0 16,0 0-16,0 22 0,-21-1 0,20 0 15,1 0-15,-21 21 0,21-20 16,0 20-16,-1 0 0,1 1 0,21-1 15,0-21-15,0 21 0,0 1 16,0-22-16,0 0 0,0 0 0,0 22 16,21-22-16,1 0 0,-1 0 15,0-21-15,0 0 0,0 21 16,22-21-16,-22 0 0,0 0 0,21 0 16,-21 0-16,22 0 0,-22 0 15,21-21-15,-21 0 0,1 21 0,20-21 16,-42 0-16,21 21 0</inkml:trace>
  <inkml:trace contextRef="#ctx0" brushRef="#br0" timeOffset="1959.17">2074 3090 0,'0'0'16,"-21"0"-16,0 0 0,0 0 16,21-21-16,-21 21 15,42 0 17,0 0-17,0 0-15,21 0 0,1 0 0,-1 0 16,22 0-16,20 0 0,-20 0 15,20 0-15,22 21 0,0-21 0,0 0 16,0 0-16,21 0 0,21 0 16,-21 0-16,21 0 0,-21 0 0,21 0 15,-21 0-15,0 22 0,0-22 0,0 0 16,-21 0-16,0 0 0,0 0 16,0 0-16,-22 0 0,-20 0 0,20 0 15,-20 0-15,-22 0 0,43 0 16,-43 0-16,-21 0 0,1 0 15,-1 0-15,0 0 0,-42 0 32,0 0-32,-22 0 0,22 0 0,-42 0 15,20 0-15,-20 0 0,-1 0 0,1 0 16,-22 0-16,22 0 0</inkml:trace>
  <inkml:trace contextRef="#ctx0" brushRef="#br0" timeOffset="2390.87">2138 3323 0,'-43'0'0,"86"0"0,-128 0 0,43 0 16,21 0-16,-1 0 0,1 0 0,0 0 15,42 0 16,0 0-15,22 0-16,-1 0 0,22 0 16,-1 0-16,22 0 0,-1 0 0,43 0 15,-21 0-15,21 0 0,21-21 16,-21 21-16,43 0 0,-22 0 0,21 0 16,-21 0-16,22 0 0,-22 0 0,0 0 15,-21 0-15,21 0 0,-21 0 16,0 0-16,-21 0 0,-21 0 0,-1 0 15,1 0-15,-21 0 0,-1 0 0,1 0 16,-22 0-16,0 0 0,-21 0 0,1 0 16,-1 0-16,0 0 0,0 0 15,0 0-15,-42 0 63,0 0-63,0 0 0</inkml:trace>
  <inkml:trace contextRef="#ctx0" brushRef="#br0" timeOffset="20941.78">3514 4255 0,'-22'0'0,"-41"0"15,42 0-15,0 0 16,-1 21-16,1-21 15,21 21-15,-21-21 0,21 21 0,0 0 16,0 0 0,21-21-16,0 0 15,22 0-15,-22 0 0,0 0 0,21 0 16,-20-21-16,20 21 16,0-21-16,-21 0 0,22 0 0,-22 0 15,0-1-15,0 1 0,0 0 0,1 0 16,-1-21-16,-21 20 0,21-20 15,-21 21-15,0 0 0,0 0 16,0-1-16,0 1 16,0 0-16,0 42 31,0 0-31,0 22 0,0-22 16,0 21-16,0 1 0,0 20 0,-21-21 15,21 22-15,0-22 0,0 22 16,0-1-16,0 1 0,0-1 15,0 1-15,0-1 0,0 1 0,0-1 16,0 1-16,0-22 0,0 22 0,0-22 16,0 0-16,0 1 0,0-1 15,0 0-15,0-21 0,0 1 0,-21-1 16,21 0-16,-22 0 0,1-21 16,0 0-16,0 0 15,0 0-15,-22-21 0,22 0 16,0 21-16,-21-21 0,21-1 0,-22 1 15,22 0-15,-21-21 0,21 21 16,-22-1-16,22 1 0,0 0 0,0 21 16,0-21-16,-1 21 15,22 21 1,0 0 0,0 0-16,0 1 0,0-1 15,22 21-15,-1-21 0,0 0 0,0 1 16,21-22-16,-20 21 0,20 0 15,-21-21-15,21 21 0,1-21 0,-1 0 16,0 0-16,1 0 0,-1 0 0,0 0 16,-20-21-16,20 21 15,0-21-15,1 0 0,-22-1 0,0 1 16,21 0-16,-21-21 0,-21 21 0,22-1 16,-22-20-16,21 21 0,-21-21 15,0 20-15,0 1 0,0 0 0,0 0 16,0 0-16,0 42 31,0 0-31,0 0 16,0 0-16,0 22 0,0-22 0,0 0 15,0 0-15,0 22 0,0-22 16,0 0-16,0 21 0,-21-21 0,21 1 16,0-1-16,0 0 0,0 0 15,0-42 16,21 0-31,0 0 0,-21-1 16,21 1-16,-21 0 0,21 0 0,0-21 16,-21 20-16,22-20 0,-1 21 15,-21-21-15,21 20 0,0 1 0,0 0 16,0 0-16,1 0 0,-1 0 16,0 21-16,0 0 0,0 0 15,0 0-15,1 0 0,-22 21 0,0 0 16,21 0-16,0 0 0,-21 0 0,0 1 15,0 20-15,21-21 0,-21 0 16,21 22-16,-21-22 0,21 0 16,-21 0-16,0 21 0,22-20 0,-1-22 15,0 21-15,-21 0 0,21-21 16,0 0-16,0 21 0,1-21 0,20 0 16,21 0-16,-41-21 0,20 21 15,0-21-15,1 0 0,-22-22 16,21 22-16,-21 0 0,22-21 0,-22-1 15,0 1-15,0 0 0,0-22 0,0 22 16,1-1-16,-1-20 0,-21 21 0,0-1 16,21 1-16,-21 0 15,21-1-15,-21 22 0,0-21 0,0 21 16,0-1-16,0 1 0,0 0 0,0 0 16,0 0-16,0 0 15,-21 42 1,21 0-16,-21 0 0,0 64 15,-1-64-15,22 21 0,-21 22 16,0-22-16,0 22 0,0-1 16,0 22-16,-1-22 0,-41 85 15,42-63-15,0 0 0,-1-1 16,-20 1-16,21 0 0,0 21 16,0-1-16,-22-20 0,22 21 0,0 0 15,0-22-15,21 1 0,0 21 0,0-21 16,0-22-16,0 22 0,21-22 0,-21-20 15,42-1-15,-21 0 0,1-21 16,20 1-16,-21-1 0,21-21 0,1 0 16,-1 0-16,-21-21 0,22-1 0,-1-20 15,0 21-15,1-21 0,-22-1 16,21-20-16,-21 20 0,22-20 0,-22-64 16,-21 0-16,0 63 15,0-20-15,0 20 0,-43 1 16,22-1-16,-21 22 0,21-22 0,-22 22 15,-20 0-15,21-1 0,-22 22 0,22-21 16,-22 21-16,22 0 0,0 21 16,-1-22-16,22 22 0,0 0 0,0 0 15,21-21-15,21 21 16,0-21-16,0 21 0,22-21 16,-1 0-16,0 21 0,1-21 0,-1-1 15,0 1-15,22-21 0,-22 21 0,22 0 16,-22-22-16,21 1 0,-20 21 15,-1-22-15,22 22 0,-1-42 16,-42 42-16,0-22 0,-21 22 0,0 0 16,0 0-16,0 42 47,0 0-47,-21 0 0,21 0 0,0 1 15,0-1-15,0 21 0,0-21 0,0 0 16,0 1-16,0-1 0,0 0 15,0 0-15,0 0 0,0 0 16,21-21 0,-21-21-1</inkml:trace>
  <inkml:trace contextRef="#ctx0" brushRef="#br0" timeOffset="21234.74">5609 4636 0,'0'0'0,"-21"0"31,42 0 1,0 0-17,0-22-15,1 22 16,-22-21-1,-22 21 17,1 0-32,0 0 0,0 21 0,21 1 15,-21-1-15,21 0 16,-21-21-16,21 21 0,0 0 0,0 0 16,0 1-16,0-1 15,21-21-15</inkml:trace>
  <inkml:trace contextRef="#ctx0" brushRef="#br0" timeOffset="22575.27">6223 4911 0,'0'0'0,"0"-21"0,-21-1 0,0 1 16,-1 21-16,22-21 16,-21 21-16,21 21 15,0 0-15,-21 1 0,21-1 16,0 21-16,0-21 0,0 0 15,0 22-15,-21-22 0,21 21 0,0-21 16,-21 1-16,21-1 0,0 0 0,0 0 16,0 0-16,0 0 0,0-42 47,0 0-47,0 0 0,0 0 15,0 0-15,21-1 0,-21 1 16,21 0-16,0 0 0,-21-21 0,21 20 15,-21 1-15,22 0 0,-1 0 16,0 0-16,0 0 0,0 21 0,0 0 31,1 21-31,-22 0 0,0 0 16,21 0-16,-21 0 0,0 1 0,0 20 16,0-21-16,0 0 0,0 0 0,0 1 15,0-1-15,0 0 0,21 0 16,-21 0-16,21-21 0,-21 21 15,21-21-15,0 0 0,1 0 0,-1 0 16,0 0-16,0-21 0,0 0 0,0 21 16,22-21-16,-22 0 15,0 0-15,0-1 0,22-41 16,-22 42-16,63-106 16,-84 106-16,22 21 15,-1-22-15,-21 44 31,0-1-31,0 0 0,0 0 0,0 0 16,-21 0-16,21 1 0,-22 20 0,22-21 16,0 0-16,0 0 0,0 1 15,0-1-15,0 0 0,0 0 0,0 0 16,22-21 0,-1 0-16,21 0 15,-21 0-15,0 0 0,22-21 16,-22 21-16,21-21 0,1 0 0,-22 0 15,21-1-15,-21-20 0,22 21 0,-22-21 16,21-1-16,-21 1 0,22 0 0,-22-1 16,0 1-16,21-22 0,-21 22 15,1 0-15,-1-22 0,0 22 0,0 0 16,0-1-16,0 1 0,-21 0 0,22-1 16,-22 1-16,0 21 0,0 0 15,0-22-15,0 22 0,0 0 16,-22 21-16,1 0 15,0 0-15,21 21 0,-21 0 16,0 0-16,21 22 0,-21-1 16,-1 0-16,22 1 0,-21-1 0,21 0 15,-21 22-15,0-22 0,21 22 0,-21 42 16,0-64-16,21 21 0,-22-20 16,22-1-16,0 0 0,0 1 15,0-1-15,0-21 0,22 22 0,-1-22 16,0 0-16,0 0 0,0 0 0,22-21 15,-22 21-15,21-21 0,0 0 16,1 0-16,-1 0 0,0 0 0,1 0 0,-1-21 16,0 0-16,1 0 0,-1 0 15,0 0-15,1-1 0,-1-20 16,0 21-16,-20-21 0,41-43 16,-42 43-16,0 20 0,1-20 0,-22 21 15,0-21-15,0 20 0,0 1 16,0 0-16,-22 21 15,1 0-15,0 0 0,0 0 0,0 0 16,0 21-16,-1 22 0,1-22 0,0 0 16,0 21-16,21-21 0,0 22 0,0-22 15,0 21-15,0-21 0,0 22 16,21-22-16,0 0 0,0 0 16,1 0-16,-1-21 0,0 22 0,21-22 15,-21 0-15,22 0 0,-22 0 0,21 0 16,-21 0-16,22 0 0,-1 0 15,-21-22-15,22 1 0,-22 21 0,21-21 16,-21 0-16,0 0 0,1 0 0,-1-1 16,0-20-16,0 21 0,-21 0 0,21 0 15,-21-22-15,0 22 0,0 0 16,0-21-16</inkml:trace>
  <inkml:trace contextRef="#ctx0" brushRef="#br0" timeOffset="22830.33">7662 4530 0,'0'0'0,"-21"0"0,42 0 16,0-21-1,1 21-15,20-22 0,-21 22 16,21-21-16,1 21 0,-1-21 0,0 0 15,22 21-15,-22-21 0,1 21 0,-1-21 16,0 21-16,1 0 0,-22-22 0,0 22 16,0-21-16,0 21 15,-42 0 1,0 0-16</inkml:trace>
  <inkml:trace contextRef="#ctx0" brushRef="#br0" timeOffset="23150.27">6667 4445 0,'0'21'0,"0"-42"0,22 42 16,-1-21-1,0 0-15,0 0 0,21 0 0,-20-21 16,20 21-16,-21-21 0,0 0 16,0 0-16,1 21 0,-22-22 0,0 1 0,0 0 15,0 0 1,-22 21-16,1 0 16,21 21 15,0 0-31,0 0 15,0 1-15</inkml:trace>
  <inkml:trace contextRef="#ctx0" brushRef="#br0" timeOffset="31955.13">14668 3175 0,'0'0'0,"0"-21"31,0 0-15,0 0-1,0-1-15,-21 22 16,21-21-16,-21 0 15,21 0-15,-21 21 16,21-21-16,-21 21 16,0 0-16,-1-21 0,1 21 15,0 0 1,0 0-16,0 0 0,-22 0 16,22 0-16,0 0 0,0 0 15,0 0-15,0 0 0,-1 0 16,1 0-16,0 0 0,0 0 0,0 0 15,0 0-15,-1 0 0,1 0 0,0 21 16,0-21-16,0 0 0,0 21 16,-1-21-16,1 21 0,-21-21 0,21 21 15,0 0-15,-1-21 0,-20 22 0,21-1 16,0 0-16,-22 0 0,22 0 16,-21 0-16,21 1 0,0-1 15,-1 0-15,-20 0 0,21 0 0,0 0 16,0 1-16,21-1 0,-22 21 15,1-21-15,0 0 0,0 1 0,0-1 16,21 0-16,-21 0 0,-1 0 0,22 22 16,-21-22-16,21 0 0,0 0 15,-21 0-15,0 22 0,21-22 16,0 21-16,-21-21 0,21 0 0,-21 1 16,21-1-16,0 21 0,-22-21 15,22 0-15,0 1 0,0-1 0,0 21 16,0-21-16,0 0 0,0 1 0,0-1 15,0 0-15,0 21 16,22-21-16,-22 1 0,21-1 16,-21 0-16,21 0 0,-21 0 0,0 0 15,21 1-15,0-1 0,-21 0 16,0 0-16,21 0 0,-21 0 0,22 1 16,-1-1-16,-21 0 0,21 0 0,0 0 15,0 0-15,0 1 0,-21-1 16,22-21-16,-1 21 0,0 0 15,0 0-15,0-21 0,0 21 0,1 1 16,-1-22-16,21 21 0,-21 0 0,0 0 16,1-21-16,20 21 15,-21-21-15,21 21 0,22-21 16,-43 22-16,21-22 0,1 0 0,-22 0 16,21 0-16,1 21 0,-1-21 0,0 0 15,-21 0-15,22 0 0,-1 0 16,-21 0-16,22 0 0,-1 0 15,-21 0-15,21-21 0,-20 21 0,20 0 0,-21-22 16,0 22-16,22-21 0,-22 21 16,21-21-16,-21 0 0,0 21 0,1-21 15,20 0-15,-21 21 0,0-22 0,0 1 16,22 0-16,-22 0 0,0 0 16,21 0-16,-20-1 0,-1 1 15,0 0-15,21 0 0,-21 0 0,1 0 16,-1-1-16,0 1 0,0 0 0,0-21 15,0 21-15,1-1 0,-22 1 16,21-21-16,0 21 0,-21-22 0,0 22 16,21-21-16,0 0 0,-21 20 0,21-20 15,-21 21-15,0-21 0,0 20 16,0-20-16,0 21 0,0 0 0,0 0 16,0-1-16,0 1 0,0-21 0,0 21 15,0 0-15,0-1 0,0 1 16,0 0-16,0 0 0,-21 0 0,21 0 15,-21-1-15,21 1 0,-21 0 0,21 0 16,0 0-16,-21 0 16,0-1-16,-1 1 0,22 0 0,-21 0 15,0 0-15,0 0 0,0 21 0,0-22 16,-1 1-16,1 0 0,0 0 16,0 0-16,-21 21 0,20-21 0,1-1 15,-21 1-15,21 21 0,-22-21 16,22 0-16,0 21 0,-21 0 0,21 0 15,-22-21-15,22 21 0,-21-21 0,21 21 16,-1 0-16,-20 0 0,21 0 16,0 0-16,0 0 0,-22 0 15,22 0-15,0 0 0,0 0 0,0 0 16,-1 0-16,1 0 0,0 0 16,0 0-16,0 0 0,-22 0 15,22 0-15,0 0 0,0 0 0,0 0 16,0 0-16,-22 0 0,22 21 15,0-21-15,0 21 0,-22-21 0,22 21 16,0-21-16,0 21 0,-21-21 16,20 21-16,1-21 0,0 22 0,0-1 15,0 0-15,0 0 0,-1 0 0,1 0 16,0 1-16,21-1 0,-21 0 16,0 0-16,21 0 0,-21 22 15,21-22-15,-22 0 0,22 21 0,-21-21 16,0 1-16,21-1 0,0 21 15,-21-21-15,0 0 0,21 1 0,0 20 16,0-21-16,-21 21 0,21 1 16,0-22-16,0 0 0,0 21 15,0 1-15,0-22 0,0 21 0,0-21 16,0 22-16,21-1 0,-21-21 0,0 22 16,21-22-16,0 21 0,-21-21 15,0 22-15,21-22 0,0 0 0,1 0 16,-22 0-16,21 0 0,21 22 15,-42-22-15,21 0 0,0 0 16,1-21-16,-1 21 0,21-21 16,-21 22-16,0-1 0,22-21 0,-22 0 15,21 0-15,-21 21 0,22-21 0,-1 21 16,-21-21-16,22 0 0,-1 0 16,-21 0-16,21 0 0,1 0 0,-22 0 15,21 0-15,1 0 0,-1-21 0,-21 0 16,21 21-16,1-21 0,-22 21 15,21-22-15,43-20 16,-43 21-16,-21 0 0,1 0 16,20-1-16,-21 1 0,0-21 15,0 21-15,22 0 0,-22-22 0,0 22 16,0 0-16,0-21 0,1 20 0,-1-20 16,0 21-16,0-21 0,0 20 15,-21 1-15,21-21 0,-21 21 0,22 0 16,-22-22-16,0 22 0,0 0 0,0 0 15,0 0-15,0-1 0,0-20 16,0 21-16,-22 0 0,1 0 0,21-1 16,-21 1-16,0 0 0,21 0 0,-21 0 15,0 0-15,21-1 0,-22 1 16,1 0-16,0 0 0,0 21 0,0-21 16,0 0-16,21-1 0,-22 22 15,1-21-15,0 0 0,0 0 16,0 21-16,0-21 0,-1 0 0,1 21 15,0-22-15,0 22 0,0 0 16,0-21-16,-1 21 0,1 0 0,0-21 16,0 21-16,0 0 0,-22 0 0,22 0 15,0 0-15,0 0 0,-21 0 16,20 0-16,-41 0 0,42 0 16,-22 0-16,22 21 0,-21-21 15,21 21-15,0-21 0,-1 22 0,1-1 16,-21 0-16,21-21 0,0 21 0,-1 0 15,1 0-15,0 1 16,0-1-16,21 21 0,-21-21 0,0 0 16,-1 1-16,1-1 0,21 0 0,0 21 15,-21-21-15,21 1 0,-21-1 16,21 0-16,0 21 0,0-21 0,0 1 16,0 20-16,-21-21 0,21 21 15,0-20-15,0 20 0,0-21 0,0 21 16,0-20-16,0 20 0,0-21 0,0 0 15,0 0-15,21 1 0,-21-1 16,21 0-16,0 0 0,0 0 0,1 0 16,-1-21-16,0 22 0,21-22 15,-21 0-15,1 21 0,-1-21 16,0 21-16,21-21 0,-21 0 0,1 0 16,20 0-16,-21 0 0,0 0 0,22 0 15,-22 0-15,21 0 0,-21-21 16,22 0-16,-22 21 0,0-22 0,42-20 15,-41 21-15,-1 21 16,0-21-16,0-22 0,0 22 0,-21 0 16,21 0-16,1 0 0,-22 0 0,0-43 15,21 43-15,-21-21 16,0 20-16,0 1 0,21 0 0,-21 0 16,0 0-16,0 0 0,0-22 15,0 22-15,0 0 0,0 0 0,-21 0 16,0-1-16,-1 1 15,1 0-15,0 21 16,0 0-16,0-21 0,0 21 0,-1 0 16,1 0-16,0 0 0,0 0 15,0 0-15,0 0 0,-1 21 16,1-21-16,0 21 0,-21 0 16,21-21-16,-1 22 15,1-1-15,0 0 0,0 0 0,0-21 16,21 42-16,0-20 0,0-1 15,-21 0-15,21 0 0,0 0 16,0 0-16,0 1 0,0-1 0,0 0 16,0 0-16,21 0 0,0 0 0,-21 1 15,21-22-15,0 21 0,0 0 16,1-21-16,-1 0 0,0 21 0,0-21 16,0 0-16,0 0 0,1 0 0,-1 0 15,0 0-15,0 0 0,21-21 16,-20 21-16,-1-21 0,0 0 0,0 21 15,0-22-15,-21 1 0,0 0 16,21 0-16,-21 0 0,0 0 0,0-1 16,0-20-16,0 21 0,0 0 0,0 0 15,-21-1-15,21 1 16,-21 21-16,21-21 0,-21 21 16,0-21-16,0 21 15,-1 0 1,1 0-16,0 0 15,0 0-15,0 21 0,0 0 16,-1-21-16,1 21 0,21 1 16,-21-22-16,21 21 0,-21 0 0,0 0 15,21 0-15,-21 0 0,21 1 16</inkml:trace>
  <inkml:trace contextRef="#ctx0" brushRef="#br0" timeOffset="37238.54">16087 3662 0,'-22'0'0,"44"0"0,-65 0 15,22 0-15,42 0 32,0 0-32,22 0 15,-1 0-15,0 0 0,1 0 0,20 0 16,1 0-16,-1-21 0,1 21 16,20 0-16,-20 0 0,21 0 0,-1 0 15,-20 0-15,20 0 0,-20 0 0,21 0 16,-22 0-16,1 0 0,-1 0 15,1 0-15,-22 0 0,0 0 0,-21 0 16,1 0-16,-1 0 0,0 0 16,-42 0 15,0 0-31,-1 0 0,1 0 0,-21 0 16,21 0-16,0 0 0,-22 0 0,22 0 15,-21 0-15,-1 0 0</inkml:trace>
  <inkml:trace contextRef="#ctx0" brushRef="#br0" timeOffset="37511.53">16171 3725 0,'0'0'0,"-21"0"15,42 0 1,22 0-1,-1 0-15,0 0 0,1 0 0,20 0 16,1 0-16,-1 0 0,22 0 0,-22 0 16,22 0-16,0 0 0,-22 0 0,1 0 15,20 0-15,-20 0 0,-1 0 16,-20 0-16,-1 0 0,0 0 0,-21 0 16,1 0-16,-1 0 0,0 0 0,-21-21 31,0 0-31</inkml:trace>
  <inkml:trace contextRef="#ctx0" brushRef="#br0" timeOffset="37889.83">17462 3239 0,'-21'0'0,"0"0"16,-42 0-1,41 21-15,22 0 16,0 0-16,0 0 0,0 0 16,22 1-16,-1-1 0,0 0 15,21-21-15,1 21 0,-1 0 0,0-21 16,1 21-16,-1-21 0,0 0 0,-21 0 16,22 22-16,-1-22 0,-21 0 15,0 21-15,1-21 0,-22 21 16,0 0-16,0 0 0,-22 0 15,1 1-15,-21 20 0,0-21 0,-1 0 16,-20 22-16,20-22 0,-20 21 16,-1-21-16,1 22 0,21-22 0,-22 21 15,-42 22-15,64-43 16,21 21-16,-22-21 0,22 0 16,0 1-16,0-1 0,21 0 0,0 0 15,21-21 1,0 0-16,0 0 15,1 0-15</inkml:trace>
  <inkml:trace contextRef="#ctx0" brushRef="#br0" timeOffset="39005.76">19029 3027 0,'0'-42'0,"0"84"0,0-106 0,0 43 16,-21 0-16,-1 0 0,1 0 0,0 0 15,0-1-15,0 22 0,-22 0 16,1 0-16,21 0 0,-21 22 0,-22 20 16,22-21-16,-1 21 0,-20 1 0,21-1 15,-64 85 1,63-63-16,1-22 0,21 21 0,-21 1 0,42-22 15,0 22-15,0-22 0,0 0 16,0-20-16,0 20 0,0-21 16,21 21-16,21-20 0,-21-1 0,22-21 15,-22 21-15,21-21 0,0 21 0,1-21 16,-1 0-16,0 0 0,1 0 16,-1 0-16,-21-21 0,22 0 0,-1 21 15,21-43-15,-41 22 0,-1 0 16,21 0-16,-21 0 0,-21 0 0,21-1 15,-21 1-15,22 0 0,-22 0 16,0 0-16,0 0 0,0-1 16,-22 22-1,1 22 1,21-1-16,-21 0 0,0 21 16,0-21-16,21 1 0,-21-1 0,21 0 15,-22-21-15,22 21 0,0 0 16,0 0-16,0 1 0,22-1 15,-1-21-15,0 0 16,0 0-16,0 0 0,22 0 0,-22 0 16,0-21-16,21 21 0,64-85 31,-85 64-31,0 0 0,-21-1 0,0 1 0,0 0 16,0 0-16,0-21 0,0 20 15,-21 1-15,0 21 0,0-21 0,0 21 16,0 0-16,-22 0 0,22 0 15,0 0-15,0 0 0,0 21 16,21 0-16,-22 1 0,22-1 16,0 0-16,0 0 15,0 0-15,22-21 16,-1 0-16,0 0 0,21 0 0,-21 0 16,22 0-16,-1 0 0,-21 0 0,22 0 15,-1 0-15,0-21 0,-21 21 16,22-21-16,-22 21 0,0-21 0,0 21 15,0 0-15,1-21 0,-1 21 16,-21 21 15,0 0-31,0 0 0,0 0 16,-21 0-16,-1 1 0,22-1 16,-21 0-16,0 0 0,21 0 15,-21-21-15,21 21 0,-21-21 0,21 22 16,0-44 15,21 22-15,-21-21-16,21 0 0,0 21 0,0-21 15,1 0-15,-1 0 0,0-1 16,0 1-16,0 0 0,0 0 16,1 21-16,-1-21 0,21 0 15,-21 21-15,0 0 0,1 0 16,-1 0-16,-21 21 0,0 0 15,0 0-15,0 0 0,0 0 16,0 1-16,0-1 0,0 0 0,0 0 16,0 0-16,0 0 15,-21-21-15,21 22 0,0-1 16,21-21 31,0 0-47,-21-21 0</inkml:trace>
  <inkml:trace contextRef="#ctx0" brushRef="#br0" timeOffset="40783.48">20278 3429 0,'0'0'0,"21"-21"0,-21 0 15,0 0-15,-21 21 16,-1 0-16,1 0 0,0 0 15,0 0-15,0 21 0,0 0 16,-22 0-16,22 0 0,0 0 16,0 1-16,0-1 0,-1 0 0,1 0 15,0 21-15,21-20 0,0-1 0,0 0 16,0 0-16,0 0 16,0 0-16,21-21 15,0 0-15,1 0 0,-1 0 16,0 0-16,21 0 0,-21 0 15,1-21-15,-1 21 0,21-21 0,-21 0 16,0 0-16,1 0 0,-1-22 0,85-190 31,-106 191-15,21 0-16,0-1 0,-21 1 0,0 0 16,0-1-16,21 1 0,-21 0 15,0 21-15,21-1 0,-21 1 0,0 0 16,0 0-16,-21 21 15,0 21 1,21 0-16,-21 22 0,0-22 0,-1 21 16,1 0-16,0 1 0,0-1 0,0 22 15,21-22-15,-21 0 0,21 1 16,-22-1-16,22 0 0,0 1 0,0-22 16,0 0-16,0 21 0,0-21 15,0 1-15,22-1 0,-1 0 16,0-21-16,0 0 0,0 0 15,0 0-15,1 0 0,-1 0 0,0 0 16,0 0-16,0-21 0,22 0 16,-22-1-16,0 1 0,0 0 15,0 0-15,0 0 0,1 0 0,-1-1 16,-21 1-16,0 0 0,21 0 0,-21 0 16,21 21-16,-21 21 31,0 0-31,-21 0 15,0 0 1,21 1-16,0-1 0,-21 0 0,21 0 16,0 0-16,0 0 0,0 1 15,21-22 1,0 0-16,0 0 0,0 0 0,0 0 16,1 0-16,-1 0 0,0 0 15,0-22-15,0 1 0,0 0 0,-21 0 16,22 0-16,-1 0 0,-21-22 15,21 1-15,0 21 0,0-22 0,22-105 16,-43 106 0,21 0-16,0 20 0,-21-20 0,0 0 15,21-1-15,-21 22 0,21 0 0,-21 0 16,0 0-16,0 0 0,-21 42 31,21 0-15,-21 21-16,0-21 0,0 22 0,-1-1 15,1 0-15,21 1 0,-21-1 16,0 0-16,21 22 0,-21-43 0,21 21 16,0 1-16,0-1 0,0-21 0,0 22 15,0-22-15,0 0 0,0 0 16,0 0-16,0 0 0,21-21 16,0 0-16,0 0 0,0 0 15,1 0 1,-1 0-16,0-21 0,0 0 0,0 0 15,0 21-15,1-21 0,-22 0 0,21-22 16,0 22-16,0 0 0,0 0 16,0 0-16,-21-1 0,22 1 15,-22 42 17,0 1-32,-22-1 0,22 0 15,-21 0-15,21 0 0,0 22 16,0-22-16,0 0 0,0 0 15,0 0-15,0 0 0,0 1 16,21-22 0,1 0-16,-1 0 0,0 0 0,0 0 15,0 0-15,0 0 0,1 0 16,-22-22-16,21 22 0,0-21 0,0 0 16,-21 0-16,0 0 0,0 0 0,0-1 15,0 1-15,0 0 0,0 0 16,0 0-16,-21 21 0,0-21 0,0 21 15,-1 0-15,1 0 0,0 0 16,0 0-16,42-22 31,0 22-15,0 0-16,1-21 16,-1 21-16,0 0 0,0-21 0,0 21 15,22-21-15,-22 21 0,0 0 0,0 0 16,0-21-16,0 21 15,1 0-15,-1 0 0,0 0 0,0 0 16,-21 21-16,0 0 0,0 0 16,0 0-16,0 1 0,0-1 15,0 0-15,0 0 0,0 0 16,0 22-16,-21-22 0,21 0 0,-21 0 0,0 0 16,21 0-16,0 1 15,0-1-15,-22 0 16,22-42 31,0 0-47,0-1 15,22 1-15,-1 21 0,-21-21 16,21-21-16,0 21 0,0-1 0,0 1 16,1-21-16,41 0 0,-42 20 15,0 1-15,1 0 0,-1 21 16,0 0-16,0 0 15,-21 21 1,0 0-16,0 1 0,0-1 16,0 0-16,0 21 0,0-21 0,0 1 15,0-1-15,0 0 0,0 0 0,0 0 16,0 0-16,0 1 0,0-1 16,0 0-16,-21-21 46,21-21-46,-21 0 16</inkml:trace>
  <inkml:trace contextRef="#ctx0" brushRef="#br0" timeOffset="40990.6">21780 2985 0,'0'0'0,"-21"0"31,0 0-15,0 0 15</inkml:trace>
  <inkml:trace contextRef="#ctx0" brushRef="#br0" timeOffset="41203.19">20955 3112 0,'21'0'16,"0"0"-1,0 0-15,1 0 0,20 0 16,-21 0-16,0 0 0,0 0 16,22 0-16,-22 0 0,0 0 0,0 0 15,0 0-15,1-22 0,-1 22 16</inkml:trace>
  <inkml:trace contextRef="#ctx0" brushRef="#br0" timeOffset="41462.12">20955 2985 0,'-21'0'78,"21"21"-78,-21-21 0,21 21 31</inkml:trace>
  <inkml:trace contextRef="#ctx0" brushRef="#br0" timeOffset="43755.58">22542 3725 0,'0'0'0,"22"-42"15,-22 21-15,0 0 16,-22 21-1,1 0-15,0 0 0,0 0 0,-21 0 16,20 0-16,-20 0 0,21 0 16,-21 0-16,-1 21 0,22-21 0,-21 21 15,-1 21-15,1-20 0,0-1 0,-1 21 16,1-21-16,0 22 0,21-1 16,-22 0-16,22 1 0,0-1 15,0 0-15,21 1 0,0-1 0,0 0 16,0 1-16,0-1 0,21 0 0,0-21 15,0 22-15,0-22 0,22 0 16,-22 21-16,21-20 0,1-1 0,-1 0 16,0-21-16,1 21 0,20-21 0,-21 0 15,22 0-15,-1 0 0,-20 0 0,20 0 16,1 0-16,-1 0 16,1 0-16,-22-21 0,22 0 0,-22 0 0,21-1 15,-20 1-15,-1-21 0,0 0 16,1-1-16,-1 1 0,0 0 0,-20-22 15,-1 22-15,0-22 0,0 1 16,0 20-16,-21-20 0,0 21 0,0-22 16,0 22-16,-21-1 0,0 1 0,0 0 15,-22 21-15,22-22 0,-21 22 16,0 0-16,-1 0 0,-20 0 0,-1 21 16,1 0-16,-1 0 0,1 0 0,-1 0 15,-20 0-15,20 21 0,1 0 16,-1 0-16,1 0 0,-1 22 0,22-22 15,-1 21-15,1-21 0,0 22 0,21-1 16,-22 0-16,22 1 0,0 20 16,21-21-16,0 1 0,0 20 15,0-20-15,0-1 0,0 0 0,21 1 0,0-1 16,0 0-16,1-21 16,20 22-16,-21-22 0,21 0 15,1 0-15,-1 0 0,0 1 0,22-22 0,-22 0 16,22 0-16,-1 0 0,-20 0 0,20 0 15,1 0-15,-22 0 16,0-22-16,1 22 0,-1-21 0,0-21 0,1 21 16,-22 0-16,0-22 0,21 1 0,-21 0 15,-21-22-15,22 22 0,-22-1 16,0 1-16,0 0 0,0-1 0,-22 1 16,1 21-16,0-21 0,-21 20 0,-1 1 15,1 0-15,0 0 0,-22 0 16,1 21-16,-1 0 0,1 0 15,20 0-15,-20 0 0,-1 0 0,1 0 16,21 21-16,-1 0 0,1 0 0,0 0 16,20 1-16,-20 20 0,21-21 15,-21 64-15,42-43 16,0 0-16,0-20 0,0 20 0,0 0 0,0-21 16,0 22-16,21-22 0,0 0 15,0 0-15,21 0 0,-20 1 16,-1-22-16,21 21 0,43-21 0,-43 0 15,0 0-15,1 0 0,-1 0 16,0-21-16,1 21 0,-1-22 16,0 1-16,1 0 0,-1-21 0,0-22 15,1 22-15,-43 0 16,0-1-16,21 1 0,-21 0 0,0 20 0,0-20 16,-21 21-16,0-21 0,-1 20 15,1 22-15,0-21 0,0 21 0,-21 0 16,20 0-16,-20 0 0,0 0 0,-1 0 15,1 21-15,21 1 0,-21-1 16,-1 21-16,22-21 0,0 22 0,-21-22 16,42 21-16,-22 0 0,22-20 15,0 20-15,0-21 0,0 21 16,0-20-16,0-1 0,22 0 0,-22 0 16,21 0-16,0 0 0,0-21 15,0 22-15,22-22 0,-22 0 0,0 0 0,21 0 16,-21 0-16,1 0 0,-1 0 15,0 0-15,0-22 0,0 1 0,0 0 16,-21 0-16,22 0 0,-22 0 16,0-22-16,0 22 0,0 0 0,0-21 15,-22 20-15,1 1 0,0 0 0,0 0 16,0 0-16,0 21 0,-22 0 16,22 0-16,-21 0 0,21 0 0,-22 0 0,22 0 15,-21 21-15,21 0 16,-1 0-16,1 0 0,0 1 0,0 20 15,21-21-15,0 0 0,0 0 0,0 22 16,0-22-16,0 0 0,0 0 16,21 0-16,0-21 0,0 22 0,1-1 15,-1-21-15,0 0 0,0 0 0,0 0 16,0 0-16,1 0 0,20 0 0,-21 0 16,0-21-16,0-1 15,1 1-15,-22 0 0,0 0 0,0 0 16,0 0-16,0-1 0,0 1 15,0 0-15,0 0 0,-22 0 16,1 21-16,0 0 0,0 0 16,0 0-16,0 0 0,-1 0 0,1 21 15,0 0-15,21 0 0,-21-21 0,21 21 16,-21 1-16,21-1 0,0 0 16,0 0-16,0 0 15,21-21-15,0 0 0,0 0 0,22 0 16,-22 0-16,0 0 15,0 0-15,0 0 0,0 0 0,1 0 16,-1-21-16,0 21 0,-21-21 0,0 0 16,0 0-16,0-1 0,0 1 15,0 0-15,0 0 0,-21 0 16,0 0-16,-1 21 0,1 0 16,0 0-16,0 0 0,-21 0 0,20 0 15,1 0-15,0 21 0,21 0 0,0 0 16,-21 0-16,21 0 0,0 1 15,0-1-15,0 0 0,0 0 16,21 0-16,0 0 0,0-21 16,1 22-16,-1-22 0,0 0 15,0 0-15,0 0 0,0 0 0,1 0 16,-1 0-16,0-22 0,0 22 0,0-21 16,-21 0-16,0 0 0,21 0 15,-21-22-15,0 22 0,0 0 16,0 0-16,-21 0 0,21 0 15,-21 21-15,0 0 0,0-22 0,0 22 16,-1 0-16,1 0 0,0 22 16,0-22-16,0 21 0,0 0 0,21 0 15,0 0-15,0 0 0,-22 1 0,22-1 16,0 0-16,0 0 0,22-21 16,-1 21-16,0-21 15,0 0-15,0 0 0,0 0 16,1 0-16,-1 0 0,-21-21 15,21 0-15,-21 0 16,0 0-16,0-1 16,0 1-16,-21 21 0,21-21 15,-21 21-15,-1 0 0,1 0 16,0 21 0,0 0-1,21 1-15,0-1 0,-21-21 16,0 21-16,-1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6:23:11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2138 0,'0'21'31,"0"0"-31,0 0 0,0 1 16,0-1-16,0 0 15,0 0-15,0 0 0,0 0 0,0 1 16,0-1-16,0 0 0,0 0 16,0 0-1,0-42 17,0 0-32,0 0 15</inkml:trace>
  <inkml:trace contextRef="#ctx0" brushRef="#br0" timeOffset="1068.51">3471 1566 0,'21'0'0,"-42"0"0,64 0 16,-22 0-16,0 0 0,0 0 15,0-21-15,0 0 0,1 21 0,-1-21 16,0 21-16,0-21 0,0 0 16,-21-1-16,21 22 15,-21-21-15,22 21 0,-22-21 0,0 0 16,0 0-16,-22 0 16,1 21-16,-21 0 15,21 0-15,0 0 16,-22 0-16,22 21 0,-21-21 0,-1 21 15,1 0-15,0 0 0,-1 0 16,22 22-16,-21-22 0,0 21 0,20-21 16,1 22-16,0-1 0,0-21 0,21 22 15,0-22-15,0 21 16,0-21-16,0 0 0,0 1 16,0-1-16,0 0 0,21 0 0,0-21 15,0 21-15,1-21 0,20 21 16,-21-21-16,0 0 0,22 22 0,-22-22 15,21 0-15,-21 21 0,22-21 16,-22 21-16,21-21 0,-21 0 0,22 21 16,-22-21-16,0 21 0,0 0 15,0-21-15,0 22 0,1-1 0,-22 0 16,0 0-16,21 0 0,-21 0 0,0 1 16,0-1-16,0 0 0,0 0 15,0 21-15,-21-20 0,-22 20 16,22-21-16,0 21 0,-21-20 0,-1-1 15,22 0-15,-21-21 16,-1 21-16,22 0 0,-21-21 0,21 0 16,-22 0-16,22 0 0,0 0 0,0 0 15,-21-21-15,20 0 0,22 0 16,-21 21-16,0-21 0,21-1 0,-21 1 16,21 0-16,-21 21 15,21-21 1,0 0 31,21 0-32</inkml:trace>
  <inkml:trace contextRef="#ctx0" brushRef="#br0" timeOffset="2490.02">2984 2201 0,'-21'22'78,"21"-1"-62,0 0-16,0 0 16,0 0-1,21-21 32,1-21-47,-22 0 16,0 0-1,0 0 1,0-1-16,0 1 16,-22 21-1,1 0 1,21 21 0,-21-21-16,21 22 0,0-1 15,0 0-15,0 0 16,21-21 31,0 0-47,-21-21 15,0 0 1,0 0 0,-21 21 30,0 0-46,21 21 16,0 0 0,0 0-16,0 0 15,0 0 1,0 1-16,0-1 16,21-21-1,0 0 1,-21 21-16,22-21 15,-1 0 1,-21-21 0,0 0-16,0-1 15,0 1 1,0 42 46,0 1-62,0-1 16,21 0-16,-21 0 16,0 0-16,21 0 0,0-21 15,0 22-15,1-22 16,-1 21-16,0-21 0,0 0 0,0 0 16,0 0-16,1 0 0,-1 21 0</inkml:trace>
  <inkml:trace contextRef="#ctx0" brushRef="#br0" timeOffset="7090.27">4254 2096 0,'0'0'0,"22"0"15,-1 0 1,0-22 0,-21 1-1,21 21-15,-21-21 16,0 0-16,0 0 0,0 0 16,-21 21-1,0 0-15,0-22 0,-1 22 16,1 0-16,0 0 0,0 22 15,0-22 1,0 21-16,-1 0 0,1 0 0,21 0 16,-21 0-16,0 1 0,21 20 0,0-21 15,-21 21-15,21-20 0,-21 20 16,21 0-16,0-21 0,0 22 0,0-22 16,0 21-16,0-21 0,0 22 15,0-22-15,0 0 0,21 0 0,0 0 16,0-21-16,0 22 0,0-22 0,1 0 15,-1 0-15,0 0 0,0 0 16,0 0-16,22 0 0,-22 0 0,0 0 16,21 0-16,-21 0 0,1-22 15,20 1-15,-21 21 0,0-21 0,22 0 16</inkml:trace>
  <inkml:trace contextRef="#ctx0" brushRef="#br0" timeOffset="7638.78">5059 2096 0,'0'-22'15,"0"44"-15,0-65 0,-21 43 0,21-21 16,-22 21-16,1 0 16,0 0-16,0 0 0,0 0 0,-22 0 15,22 0-15,0 0 0,-21 0 0,21 21 16,-1 0-16,-20 1 0,21-1 15,-43 42-15,43-42 0,0 22 16,0-22-16,21 21 0,0-21 0,-21 22 16,21-22-16,0 0 0,0 21 15,0-20-15,0-1 0,21 0 16,-21 0-16,21-21 0,21 0 0,-20 0 16,-1 0-16,21 0 15,-21 0-15,22-21 0,-22 21 0,21-21 0,22-22 16,-43 22-16,0 0 15,0 0-15,0-21 0,0 20 16,1 1-16,-1-21 0,0 21 0,-21-22 16,0 22-16,0 0 0,0 0 0,21 0 15,-21 0-15,0-1 16,0 44 0,0-1-1,-21 0-15,21 0 0,0 0 16,0 22-16,0-22 0,-21 0 0,21 0 15,0 0-15,0 22 0,0-22 0,0 0 16,0 0-16,21 0 0,0 0 16,0 1-16,0-22 15,-21 21-15,22-21 0,-1 0 0,0 0 16,0 0-16,0 0 0,0 0 16,1 0-16,20 0 0,-21 0 0,0-21 15,0 21-15,1-22 0,-1 1 0,-21 0 16,21 0-16</inkml:trace>
  <inkml:trace contextRef="#ctx0" brushRef="#br0" timeOffset="8157.82">5546 2074 0,'0'-21'0,"0"42"0,0-63 0,-22 42 16,22-21-16,-21 21 31,21 21-31,0 0 16,0 0-16,0 1 0,0-1 0,0 0 15,0 0-15,0 0 0,0 22 0,0-22 16,0 0-16,0 0 0,0 21 16,0-20-16,0-1 0,0 0 0,-21 0 15,21 0-15,0 0 0,0 1 0,0-1 16,0 0-16,0 0 16,-21-21-16,21-21 31,0 0-31,0 0 15,0-22-15,0 22 16,0 0-16,0 0 0,0-22 0,0 22 16,0 0-16,21-21 0,-21 21 15,21-1-15,0 1 0,1 0 0,-1 0 16,0 0-16,0 0 0,0-1 0,0 22 16,1 0-16,-1 0 0,0 0 15,0 0-15,0 0 0,0 22 0,1-22 16,-1 21-16,-21 0 0,0 0 0,21 0 15,-21 0-15,21 1 0,-21 20 16,0-21-16,0 0 0,0 0 0,0 22 16,0-22-16,0 0 0,0 0 15,0 0-15,0 1 0,0-1 16,0 0 0,0-42 15,0 0-31,21-1 15,0 1-15,-21 0 0</inkml:trace>
  <inkml:trace contextRef="#ctx0" brushRef="#br0" timeOffset="8723.1">6159 2053 0,'-21'0'47,"21"21"-47,0 1 0,0-1 16,0 0-16,0 0 0,0 0 15,0 0-15,0 1 0,0-1 16,0 0-16,0 0 0,0 0 0,0 0 16,0 1-16,0-1 0,0 0 0,0 0 15,0 0-15,0 0 16,-21-21 31,21-21-47,0 0 15,-21 0-15,21 0 0,0 0 0,0-1 16,0 1-16,0-21 0,0 21 0,0 0 16,0-1-16,21-20 0,-21 21 15,21 0-15,0 0 0,1-1 0,-22 1 16,21 0-16,0 21 0,0-21 0,0 0 15,0 21-15,1 0 0,-1 0 0,0 0 16,0 0-16,0 0 0,0 0 16,1 21-16,-1 0 0,0 0 15,0 0-15,-21 1 0,0-1 0,21 21 16,-21-21-16,0 0 0,0 22 16,0-22-16,0 0 0,0 0 0,0 0 15,0 1-15,0-1 0,0 0 0,0 0 16,0 0-16,0-42 47,0 0-32,0 0-15,21 21 0,1-21 16,-1-1-16,0 1 0</inkml:trace>
  <inkml:trace contextRef="#ctx0" brushRef="#br0" timeOffset="9156.51">6879 2223 0,'0'0'0,"21"0"62,0 0-62,1-22 0,-1 22 16,-21-21-16,21 21 0,-21-21 15,21 0-15,-21 0 16,0 0-16,0-1 0,0 1 16,0 0-16,0 0 0,-21 21 15,0 0-15,0 0 16,-1 0-16,1 0 16,0 0-16,0 0 0,21 21 0,-21 0 15,0 0-15,21 1 0,0-1 0,0 0 16,-22 0-16,22 0 0,0 0 15,0 1-15,0 20 0,0-21 0,0 0 16,0 0-16,0 1 0,0-1 0,0 0 16,0 0-16,22 0 0,-22 0 15,0 1-15,21-1 0,0 0 16,0-21 0,0 21-16,0-21 0,1 0 15,-1 0-15,0-21 0,0 21 16,0-21-16,0 0 0,1-1 0,-1 1 15,0 0-15</inkml:trace>
  <inkml:trace contextRef="#ctx0" brushRef="#br0" timeOffset="9562.25">7260 2138 0,'0'-21'0,"0"0"16,0-1-16,21 22 15,0-21-15,1 21 16,-1 0-16,0 0 0,0 0 16,0 21-16,0 1 15,1-1-15,-22 0 0,21 0 16,-21 0-16,0 0 0,0 1 0,0-1 16,0 0-16,0 0 0,0 0 15,0 0-15,0 1 0,0-1 0,0 0 16,0 0-16,-21-21 0,21 21 0,-22-21 15,22 21-15,0-42 32,0 0-32,0 0 15,0-64 1,22 64-16,-1-21 0,0 21 16,0-22-16,0 22 0,0-21 0,1 21 15,-1-1-15,0 1 0,0 0 0,0 0 16,0 21-16,1-21 0,-1 21 15,0 0-15,0-21 0,0 21 16,-21-22-16,0 1 16</inkml:trace>
  <inkml:trace contextRef="#ctx0" brushRef="#br0" timeOffset="10126.57">9758 1524 0,'0'0'0,"0"-42"16,-21 21-1,-1 21-15,1 0 0,0 0 0,-21 0 16,21 0-16,-1 0 0,-20 21 16,21 0-16,-21 0 0,20 0 0,1 22 15,-21-1-15,21 0 0,0 1 0,-1-1 16,1 21-16,0-20 0,21-1 15,0 22-15,0-22 0,0 0 0,0 1 16,0-1-16,0-21 0,0 21 0,21-20 16,0-1-16,1 0 0,-1 0 15,21 0-15,-21-21 0,22 0 16,-1 0-16,0 0 0,1 0 0,-1 0 16,0 0-16,1-21 0,-1 21 0,0-21 15,1 0-15,-1-22 0</inkml:trace>
  <inkml:trace contextRef="#ctx0" brushRef="#br0" timeOffset="10430.5">10350 1270 0,'0'-21'0,"0"42"0,0-63 15,-21 42 1,21 21-1,-21 0-15,21 0 0,0 0 0,0 1 16,-21 20-16,21 0 0,-21 1 16,21-1-16,0 21 0,0-20 0,0 20 15,-21 1-15,21-1 0,0-20 0,-22 20 16,22-21-16,0 1 0,0-1 16,0 0-16,0-20 0,0 20 0,0-21 15,0 0-15,0 0 0,0 1 0,0-1 16,22-21-1,-1 0 1,0 0-16,0-21 0,0-1 0,0 1 16</inkml:trace>
  <inkml:trace contextRef="#ctx0" brushRef="#br0" timeOffset="10984.98">10943 1926 0,'0'0'0,"21"-42"16,-21 21-16,0 0 16,0-1-16,0 1 0,0 0 15,0-21-15,0 21 0,0-1 16,0 1-16,-21 0 0,0 0 16,0 21-16,0 0 0,-1 0 15,1 0-15,0 0 0,0 0 0,0 21 16,-22-21-16,22 21 0,0 0 0,-21 22 15,21-22-15,-1 0 0,-20 21 16,21 1-16,0-22 0,0 21 0,21-21 16,-22 22-16,22-22 0,0 0 15,0 21-15,0-20 0,0-1 0,0 0 0,0 0 16,22-21-16,-1 0 16,0 21-16,0-21 0,0 0 15,22 0-15,-22 0 0,0 0 0,21-21 16,-21 21-16,1-21 0,20 0 0,-21 21 15,0-21-15,0-1 0,1-20 16,-1 21-16,0-21 0,0 20 0,-21-20 16,0 21-16,21-21 0,-21 20 0,21-20 15,-21 21-15,0 0 16,0 0-16,0 42 16,0 0-1,0 0-15,0 0 0,0 22 16,0-22-16,0 21 0,0-21 0,0 0 15,0 22-15,0-22 0,0 0 16,0 0-16,0 0 0,0 1 0,0-1 16,0 0-16,22-21 15,-1 0 1,0 0-16,0 0 0,0 0 16,0-21-16,1 21 0</inkml:trace>
  <inkml:trace contextRef="#ctx0" brushRef="#br0" timeOffset="11490.04">11578 1757 0,'21'-21'0,"-42"42"0,63-42 0,-42 0 0,22-1 16,-22 1-16,0 0 0,0 0 16,0 0-16,-22 21 15,1 0-15,0 0 16,0 0-16,0 0 0,0 21 0,-1-21 15,1 21-15,0 0 0,-21 0 16,42 22-16,-21-22 0,-1 0 0,1 0 16,21 0-16,0 1 0,0-1 0,0 0 15,0 0-15,0 0 0,0 0 16,21 1 0,1-22-16,-1 0 15,0 0-15,0 21 0,0-21 0,0 0 16,22 0-16,-22 0 0,0 21 15,0-21-15,0 0 0,1 0 0,-1 21 16,-21 0-16,0 0 16,0 1-16,-21-1 15,-1-21-15,1 21 16,0-21-16,0 0 0,0 21 0,0-21 16,-1 0-16,1 0 0,0 21 0,0-21 15,0 0-15,0 0 0,-1 0 16,1 0-16,0 0 15,0 0-15,0 0 0,0 0 16,-1 0 0,22-21 15,22 21-15,-1 0-16,-21-21 0,21 21 0</inkml:trace>
  <inkml:trace contextRef="#ctx0" brushRef="#br0" timeOffset="12106.4">12319 1863 0,'21'-21'0,"-42"42"0,42-64 0,0 43 15,0-21-15,-21 0 0,22 0 16,-22 0-16,0 0 16,-22-1-1,1 22-15,0 0 0,0 0 16,0 0-16,0 0 0,-1 0 16,1 0-16,0 22 0,-21-1 0,21 0 15,-22-21-15,22 21 0,0 0 16,0 0-16,-22 1 0,22-1 0,21 0 15,0 0-15,-21-21 0,21 21 16,0 0-16,0 1 0,21-22 16,0 21-16,1-21 0,20 0 15,-21 0-15,0 21 0,22-21 0,-22 0 16,0 0-16,21 21 0,-21-21 16,1 0-16,-1 0 0,0 21 0,0-21 15,0 0-15,-21 21 0,0 1 0,0-1 16,0 0-1,-21 0-15,0-21 16,0 21-16,0-21 0,-22 21 0,22-21 16,0 22-16,-21-22 0,20 0 0,1 0 15,-21 21-15,21-21 0,-22 0 16,22 0-16,0 0 0,-21 0 0,21 0 16,-1 0-16,1 0 0,0 0 0,0 0 15,0 0-15,0 0 16,-1 0-16,1 0 94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6:24:25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3958 0,'0'21'16,"-22"-21"-1,1 0-15,0 0 16,0 0-16,0 0 0,0 0 16,-1 0-16,1 0 0,-21 0 0,21 0 15,0 0-15,-22 0 0,22 0 16,-21 0-16,21 0 0,-1 0 0,1 0 16,-21 0-16,21 0 15,0 0-15,-1 0 0,1 0 16,0 0-1,21 22 17,21-22-17,0 0 1,1 0-16,20 21 0,0-21 0,1 0 16,20 0-16,-21 0 0,22 0 15,-1 0-15,22-21 0,-21 21 0,20-22 16,1 22-16,21 0 0,-22-21 15,1 21-15,0 0 0,-1 0 16,1-21-16,0 21 0,-22 0 0,-20-21 16,20 21-16,-21 0 0,1 0 15,-22 0-15,21 0 0,-21 0 0,1 0 16,-22-21-16,0 0 16,0-1-1,-22 22-15,1 0 16,0-21-16,0 21 0,0 0 15,0 0-15,-1-21 0,1 21 16,0 0-16,0 0 0,0-21 16,0 21-16,-1 0 0,1 0 15,0 0 1,42 0 31,0 0-47,1 0 0,-1 0 0,0 0 15,0 0-15,0 0 0,22 0 0,-22 0 16,0 0-16,0 0 0,0 0 16,0 0-16,1 21 0,-22 0 15,0 0-15,0 1 16,0-1-16,0 0 0,-22 0 16,1 21-16,0-20 0,-21 20 15,21 0-15,-22-21 0,22 22 16,0-22-16,-21 21 0,20-21 0,1 1 15,0-1-15,21 0 0,-21 0 16,0 0-16,0 0 0,42-42 63,0 0-63,0 21 0,0-21 0</inkml:trace>
  <inkml:trace contextRef="#ctx0" brushRef="#br0" timeOffset="1520.58">3535 3937 0,'21'-21'31,"-21"0"-15,0 0-16,0-1 16,21 22-16,-21-21 0,21 0 15,-21 0-15,0 0 16,0 0-16,0-1 0,0 1 0,0 0 16,0 0-16,0 0 15,0 0-15,0-1 0,0 1 16,0 0-1,0 42 1,0 0 0,0 1-16,0-1 0,-21 21 15,21-21-15,0 22 0,0-1 0,0-21 16,0 21-16,0 1 0,0-1 16,0 0-16,0 1 0,0-22 0,0 21 15,21-21-15,-21 1 0,21-1 0,1 0 16,-1 0-16,0-21 0,0 0 0,0 0 15,0 0-15,22 0 0,-22 0 16,0-21-16,0 0 0,22 0 16,-22-1-16,21-20 0,-21 21 0,0-21 15,22 20-15,-22-20 0,0 0 16,0-1-16,-21 22 0,0-21 0,21 0 16,-21 20-16,0 1 0,0-21 0,0 21 15,0 0-15,0 42 31,0 0-31,-21 0 16,21 0-16,0 22 0,0-22 0,0 21 16,0-21-16,0 22 15,0-1-15,0-21 0,0 21 0,0 1 16,0-22-16,0 0 0,21 0 0,1 0 16,-22 1-16,21-1 0,0-21 15,0 0-15,0 0 0,22 0 0,-22 0 16,21 0-16,0-21 0,-20-1 0,20 1 15,0-21-15,1 21 0,-22-22 16,21 22-16,0-21 0,-20 0 0,-1 20 16,0-20-16,0 0 0,0-1 0,-21 22 15,0 0-15,0 0 0,0 0 0,0 0 16,-21 21 0,21 21-1,0 0-15,0 21 0,0-21 16,0 1-16,0-1 0,0 21 15,21-21-15,-21 0 0,21 22 0,1-22 16,-1 0-16,-21 21 0,21-20 0,0-1 16,-21 0-16,0 0 0,21 0 15,-21 0-15,0 1 0,-21-22 16,0 0 0,-21 0-16,20 0 0,1 0 15,-21-22-15,21 1 0,-22 0 16,22 0-16,0 21 0,0-21 15,0 0-15,0 21 0,-1 0 0,22-22 16,-21 22-16,21 22 16,0-1-1,0 0-15,0 0 0,21 0 0,1-21 16,-1 21-16,0 1 0,0-1 16,21-21-16,-20 21 0,20-21 0,-21 0 15,21 0-15,1 0 0,20 0 0,-20 0 16,-1 0-16,0 0 0,22-21 0,-22 0 15,0-1-15,1 1 0,-1 0 16,0 0-16,-20-21 0,-1 20 16,0 1-16,21-42 0,-42 42 0,0-22 15,0 22-15,0 0 0,0 0 16,0 0-16,-21-1 16,0 22-16,0 0 0,0 0 15,21 22-15,-22-1 0,1 0 0,0 0 16,21 0-16,0 0 0,0 22 15,0-22-15,0 0 0,0 21 0,0-20 16,0-1-16,0 0 0,0 0 0,0 0 16,21 0-16,0 1 0,1-1 15,-1-21-15,0 0 0,0 21 0,43-21 16,-22 0-16,0 0 0,1 0 16,-1 0-16,0-21 0,-21 0 0,22 21 15,-1-22-15,0 22 0,-20-21 16</inkml:trace>
  <inkml:trace contextRef="#ctx0" brushRef="#br0" timeOffset="1967.75">6032 3937 0,'22'-21'0,"-44"42"0,44-63 16,-22 21-16,0-1 15,0 1-15,0 0 0,-22 0 0,1 0 16,21 0-16,-21 21 0,0-22 0,0 22 16,0 0-16,-1 0 15,1 0-15,0 0 0,0 22 0,0-1 16,0 0-16,-1 0 0,1 0 0,21 0 15,-21 1-15,0 20 0,21-21 0,-21 21 16,21-20-16,0 41 16,0-42-16,0 0 0,0 1 15,21-22-15,0 21 0,0-21 0,22 0 16,-22 0-16,0 0 0,21 0 0,-21-21 16,22-1-16,-22 1 0,21 0 15,-21-21-15,1 21 0,20-22 0,-21 1 16,21-43-16,-20 22 0,-22 20 15,21-20-15,-21 21 0,21-22 16,-21 22-16,0-1 0,0 1 0,0 21 16,0 0-16,0 0 0,0 42 15,-21 0-15,21 21 16,-21-21-16,21 22 16,0-1-16,0 0 0,0 1 0,0-1 15,0 0-15,0 1 0,0-22 0,0 21 16,0 1-16,0-22 0,21 21 0,-21-21 15,0 0-15,0 1 0,21-1 16,0 0-16,0-21 0,0 0 16,1 0-16,20 0 0,-21 0 0,21 0 15,1 0-15,20 0 0,-20-21 0</inkml:trace>
  <inkml:trace contextRef="#ctx0" brushRef="#br0" timeOffset="2696.19">7302 4064 0,'0'21'0,"0"-42"0,0 63 0,22-42 47,-1-21-47,0 0 0,-21 0 0,21 0 15,0 0-15,0-1 0,22-20 0,-22 0 16,0 21-16,0-22 0,0-20 15,1 20-15,-1 1 0,0-21 16,-21-1-16,21 22 0,-21-22 0,21 22 16,-21 0-16,0 20 0,0 1 0,0 0 15,-21 42 1,0 0-16,0 22 16,21-1-16,-21-21 0,-1 43 0,22-22 15,0 0-15,-21 1 0,21-1 0,-21 0 16,21 1-16,0-1 0,0 0 15,0 1-15,0-1 0,21 0 0,0-20 16,1-1-16,-1 0 0,0 0 0,0 0 16,0-21-16,22 0 0,-22 0 0,21 0 15,0 0-15,-20-21 0,20 0 16,-21 21-16,21-42 0,-20 20 0,-1 1 16,21 0-16,-42-21 0,21 21 15,0-1-15,-21-20 0,22 21 0,-22 0 16,0 0-16,0-1 15,-22 22 1,1 22-16,0-22 0,21 21 0,0 0 16,-21 0-16,21 0 0,0 0 0,0 1 15,0-1-15,0 0 0,0 0 16,0 0-16,21 0 0,0 1 0,0-1 16,1-21-16,-1 0 0,21 21 0,-21-21 15,22 0-15,-22 0 0,21 0 0,0-21 16,-20 21-16,-1-21 15,21-1-15,-21 1 0,0 0 0,1 0 16,-1 0-16,-21 0 0,0-22 0,0 22 16,0 0-16,0 0 0,-21-22 0,-1 43 15,1-21-15,0 0 0,0 21 16,0 0-16,0 0 0,-22 0 0,22 0 16,0 0-16,0 21 0,0-21 0,-1 21 15,1-21-15,21 22 0,0-1 0,-21-21 16,21 21-16,0 0 15,-21-21 1,0 0 0</inkml:trace>
  <inkml:trace contextRef="#ctx0" brushRef="#br0" timeOffset="2899.81">7535 3641 0,'0'0'0,"0"-21"15,21 21 1,1 0-16,20 0 0,0 0 0,1 0 16,-1 0-16,0 0 0,1 0 15,20-22-15,-21 22 0,1 0 16,-1 0-16,-21-21 0,22 21 0,-22 0 16,0 0-16,-21-21 0,0 0 15,0 0 1,0 0-16</inkml:trace>
  <inkml:trace contextRef="#ctx0" brushRef="#br0" timeOffset="4152.02">9440 3852 0,'21'0'16,"1"0"-1,-1-21-15,0 21 16,0-21-16,0 0 0,0 0 16,1 0-16,-22-1 0,0-20 15,0 21-15,0 0 0,0 0 0,0-22 16,-22 22-16,1 0 0,0 0 16,0 21-16,-21 0 0,20 0 0,-20 0 15,21 0-15,-21 21 0,20 0 0,-20 0 16,21 0-16,-21 1 0,20 20 0,-20 0 15,21-21-15,0 22 0,0-22 16,-1 21-16,22-21 0,0 1 0,0-1 16,0 0-16,0 0 0,22 0 0,-1-21 15,0 0-15,21 0 0,-21 0 16,22 0-16,-1 0 0,0-21 16,-20 21-16,20-21 0,0 0 0,1 0 15,-22-1-15,21 1 0,-21 0 0,0 0 16,-21 0-16,22 0 0,-22-1 15,0 1-15,0 0 16,0 0-16,0 42 16,0 0-1,0 0-15,0 1 0,0-1 0,0 21 16,0-21-16,0 22 0,0 20 16,0-21-16,0 22 0,21-1 0,-21 1 15,0 21-15,21-22 0,0 22 0,0-22 16,-21 22-16,21-22 0,-21 22 15,0 0-15,0-22 0,0 22 0,0-22 16,0 1-16,0-1 0,-42-20 16,21 20-16,0-20 0,-22-1 0,1 0 15,21-21-15,-21 1 0,-1-1 0,1-21 16,21 0-16,-22 0 0,1 0 0,0-21 16,21-1-16,-22-20 0,22 21 15,0-21-15,0-22 0,21 22 0,0-22 0,0 1 16,0 20-16,21-20 0,0-1 15,0 1-15,0-1 0,22 1 16,-1-1-16,0 1 0,1-1 0,20 1 16,1-22-16,-1 22 0,22-1 0,-22-20 15,1 20-15,21 1 0,-22-1 0,-21 1 16,22 20-16,-22-20 0,-21 20 16,1 1-16,-22 21 0,0-21 0,0 20 15,-22 1-15,1 21 0,0 0 16,0 0-16,-21 0 0,20 21 15,1-21-15,-21 22 0,21-1 0,0 0 16,-1 0-16,1 21 0,21-20 16,0-1-16,0 21 0,0-21 0,0 0 0,0 1 15,0-1-15,21 0 0,1 0 16,-1 0-16,21 0 0,-21-21 16,22 0-16,-1 0 0,0 0 0,1 0 15,-1-21-15,0 0 0,22 0 0,-22 0 16,-21 0-16,22-1 0,-1 1 0,-21-21 15,21 21-15,-20-22 0,-1 1 16,21-64-16,-21 43 0,0 20 16,1-20-16,-22 21 0,0-22 0,21 22 15,-21-1-15,0 22 0,0 0 0,0 0 16,0 0-16,0 0 0,-21 42 31,-1 0-31,22 21 0,-21-21 0,0 22 16,0-1-16,21 22 0,0-22 15,-21 0-15,21 22 0,-21-22 16,21 0-16,0 1 0,0-1 0,0 0 16,0-20-16,0 20 0,21-21 0,0 0 15,0 22-15,0-43 0,0 21 16,-21 0-16,43-21 0,-22 0 0,0 0 16,0 0-16,0 0 0,1 0 0,-1 0 15,0 0-15,-21-21 0,0 0 0,0-1 16,0 1-16,0 0 0</inkml:trace>
  <inkml:trace contextRef="#ctx0" brushRef="#br0" timeOffset="4301.25">10562 3641 0,'0'0'0,"-21"0"16,21-21-16,21 21 16,0 0-1,0-22-15,1 22 0,20 0 0,-21 0 16,0-21-16,22 21 0,-22-21 0,21 21 15,-21-21-15,0 21 0,22-21 0,-22 21 16</inkml:trace>
  <inkml:trace contextRef="#ctx0" brushRef="#br0" timeOffset="5823.95">12001 3747 0,'22'0'15,"-1"0"-15,0 0 16,0-22 0,0 22-16,0-21 0,1 0 15,-22 0-15,21 0 0,0 0 0,0-1 16,-21-20-16,21 21 0,0-21 16,-21-1-16,22 1 0,-22 0 0,21-22 0,-21 22 15,21-1-15,-21 1 0,0 0 16,0-1-16,0 22 0,0 0 0,0 0 15,0 0-15,-21 42 16,0 0-16,-1 0 16,22 22-16,0-1 15,-21 0-15,0 1 0,21 20 0,-21-21 16,21 22-16,0-1 0,0-20 0,-21 20 16,21-20-16,0-1 0,0 0 0,0 1 15,0-22-15,21 21 0,0-21 16,0 0-16,0 1 0,1-22 0,-1 0 15,21 0-15,-21 0 0,22 0 0,-1 0 16,21-43-16,-20 22 0,-22 0 16,64-43-16,-43 22 15,-21 0-15,21-22 0,1 22 16,-22-22-16,0 1 0,21-1 0,-20 1 0,-1-1 16,0 1-16,0 21 0,-21-22 15,0 43-15,0-21 0,0 20 16,0 1-16,-21 42 15,21 22 1,-21-22-16,0 21 0,-1 1 0,1 20 16,0-21-16,0 22 0,21-22 15,-21 22-15,21-22 0,-21 22 0,21-22 16,0 0-16,0 1 0,0-1 0,0-21 16,0 21-16,21-20 0,0-1 0,0 0 15,0 0-15,0-21 0,22 0 16,-1 0-16,0 0 0,1 0 15,-1 0-15,0-21 0,1 0 0,20 0 16,-20-1-16,-1 1 0,0-21 0,1 0 16,-1 20-16,-21-20 0,0 0 0,0 21 15,1-22-15,-22 22 0,0 0 16,0 0-16,-22 21 16,1 0-16,0 0 0,21 21 0,-21 0 15,0-21-15,0 21 0,21 22 16,0-22-16,0 0 0,0 0 0,0 0 15,0 22-15,0-22 0,0 0 0,21 0 16,0 0-16,0 0 0,-21 1 16,21-22-16,0 21 0,-21 0 15,0-42 17,-21 21-32,21-21 0,-21 21 0,0-22 15,0 1-15,0 21 0,21-21 0,-22 21 16,1 0-16,21-21 0,-21 21 0,21 21 47,0 0-47,21 0 15,0-21-15,1 22 0,-1-22 0,0 0 16,0 21-16,21-21 0,-20 0 16,-1 0-16,21 0 0,0 0 15,-20 0-15,20 0 0,0 0 0,-21 0 16,22 0-16,-22-21 0,21-1 0,-21 22 15,1-21-15,20 0 0,-21 0 0,0-21 16,-21 20-16,21 1 0,-21-21 16,22 21-16,-22 0 0,0-22 0,0 22 15,0 0-15,0 0 0,0 0 16,-22 21-16,1 0 0,0 0 16,0 21-16,0 0 0,0-21 15,21 21-15,-22 0 0,1 22 16,21-22-16,-21 0 0,21 0 15,0 0-15,0 22 0,0-22 0,0 0 16,21 21-16,0-21 0,1-21 16,-1 22-16,0-22 0,0 0 0,0 21 15,22-21-15,-22 0 0,21 0 16,-21 0-16,22 0 0,-22 0 0,0 0 16,21-21-16,-21-1 0,1 22 0,-1-21 15,-21-21-15,21 21 0,-21 0 0,21-22 16,-21 22-16,0-21 0,0 21 15,0-1-15,0 1 0,0 0 0,0 0 16,0 42 15,0 0-31,0 0 0,0 22 0,21-22 16,-21 0-16,21 21 0,-21-20 16,0-1-16,0 0 0,0 0 0,0 0 15,0 0-15,0 1 0,0-1 0,22-21 16,-22 21-16,0-42 47,-22 0-47,22-1 0</inkml:trace>
  <inkml:trace contextRef="#ctx0" brushRef="#br0" timeOffset="6283.64">15494 3556 0,'0'0'0,"-21"21"0,21 0 15,0-42 17,21 0-32,0 21 15,0-21-15,0 0 0,1-22 0,-1 22 16,0 0-16,0-21 0,0 21 0,0-22 16,-21 1-16,22 21 0,-22 0 15,21-22-15,-21 22 0,0 0 16,0 42-1,0 0-15,0 22 0,0-22 16,0 0-16,-21 21 0,21-21 16,-22 22-16,22-22 0,0 21 15,0-21-15,0 1 0,0 20 0,-21-21 16,21 0-16,0 0 0,0 1 16,21-22 15,-21-22-31,0 1 0,22-21 15</inkml:trace>
  <inkml:trace contextRef="#ctx0" brushRef="#br0" timeOffset="6583.58">15811 3048 0,'-21'0'0,"42"0"0,-63 0 0,21 0 15,0 0-15,21 21 0,0 0 16,21-21 15,0 0-31,0 0 0,0 0 0,1 0 16,-1 0-16,0-21 0,0 0 15,-21 0-15,0 0 16,-21 21-16,21-21 16,-21 21-16,0 0 0,-1 0 0,1 0 15,0 0-15,0 0 0,0 0 0,21 21 16,-21 0-16,21 0 15,0 0-15,0 0 16,0 1-16,0-1 0,0 0 0,21 0 16,0 0-16,0-21 0,0 0 15,0 0-15</inkml:trace>
  <inkml:trace contextRef="#ctx0" brushRef="#br0" timeOffset="7052.21">16214 3260 0,'-43'21'16,"22"-21"-16,21 21 16,-21 0-16,21 0 15,-21-21-15,21 22 0,0-1 0,0 0 16,0 0-16,0 0 0,0 0 0,0 1 16,0-1-16,0 0 0,0 0 15,0 0-15,0 0 0,0 1 16,-21-44 15,21 1-15,0 0-16,0 0 0,0 0 15,0 0-15,21-22 0,0 22 16,0-21-16,0 21 0,0-22 0,22 22 16,-1-21-16,-21 21 0,22-1 0,-1 1 15,0 0-15,-21 21 0,22 0 16,-22 0-16,0 0 0,21 0 0,-20 0 15,-22 21-15,21 0 0,-21 22 16,0-22-16,0 0 0,0 21 0,0-20 16,0-1-16,-21 21 0,-1-21 15,22 0-15,-21 1 0,21 20 0,-21-42 16,0 21-16,21 0 0,0 0 0,-21 1 16,42-22 15,0-22-31,-21 1 15,42 21-15,-20-21 0,-1 0 16,0 0-16</inkml:trace>
  <inkml:trace contextRef="#ctx0" brushRef="#br0" timeOffset="7402.07">16954 3154 0,'0'-21'0,"0"42"0,0-63 15,0 20 1,-21 22-1,21 22-15,-21-1 0,21 0 16,0 21-16,0-21 0,-21 22 0,21-1 16,-21 0-16,21 1 15,-21 20-15,21-20 0,-22 20 0,1 1 16,0-1-16,0 1 0,0-1 0,0 22 16,-22-1-16,22 1 0,0-21 0,-21 20 15,20 1-15,1 0 0,0-1 0,0-20 16,21-1-16,0 1 0,0-1 0,-21 1 15,21-22-15,0 0 0,0 1 16,0-22-16,0 0 0,0 0 0,0 0 16,0-42-1,0 0-15,0 0 16,0-21-16,0-1 0,21 1 0,-21 0 16,0-1-16,21 1 0,-21-22 15,21 1-15,-21-1 0,21 1 16,-21-22-16,0 22 0</inkml:trace>
  <inkml:trace contextRef="#ctx0" brushRef="#br0" timeOffset="8472.08">16637 3662 0,'21'-42'0,"-42"84"0,42-127 0,0 43 0,-21 0 15,21-1-15,1 22 0,-1 0 16,0-21-16,0 20 0,0 22 0,0-21 16,22 0-16,-22 21 0,21 0 0,-21 0 15,22 0-15,-1 21 0,-21-21 0,22 21 16,-22 1-16,0-1 0,0 0 15,-21 0-15,0 21 0,0-20 16,0-1-16,-21 0 0,0 0 0,0 0 16,-22 0-16,22 1 0,-21-1 0,-1 0 15,22-21-15,-21 21 0,21-21 16,0 0-16,-22 21 0,22-21 0,21 21 16,-21-21-16,42 0 31,0 0-31,0 0 0,1 0 15,20 0-15,-21 0 0,21 0 0,1 0 16,-1 0-16,0-21 0,1 21 16,-1-21-16,-21 0 0,22 21 0,-1-21 15,0 0-15,1-22 0,-1 22 0,-21 0 16,21-21-16,-20 20 0,-1-20 16,-21 21-16,0 0 0,21 0 0,-21-1 15,0 1-15,0 0 0,-21 21 31,0 0-31,-1 21 0,22 0 16,-21 1-16,21-1 0,0 21 0,-21-21 16,21 0-16,-21 1 0,21-1 0,0 21 15,0-21-15,0 0 0,0 1 16,21-1-16,0 0 16,0-21-16,1 0 0,-1 0 15,0 0-15,0 0 0,0 0 0,0 0 16,1 0-16,-1-21 0,0 21 0,0-21 15,0-1-15,0 1 0,1 0 16,-1 0-16,0 0 0,-21-22 0,0 22 16,21 0-16,-21 0 0,21-21 15,-21 20-15,0 44 32,-21-22-17,21 21-15,-21 0 0,21 0 0,0 0 16,0 0-16,-21 1 15,21-1-15,0 0 0,0 0 16,0 0-16,0 0 0,0 1 16,0-1-16,21 0 0,0-21 15,0 21-15,0-21 0,1 0 16,-1 0-16,0 0 16,0 0-16,0 0 0,0 0 0,1 0 15,-1 0-15,0-21 0,0 0 0,0 0 16,0-1-16,1 1 0,-1 0 15,0 0-15,0-21 0,0-1 0,-21 22 16,21-21-16,1-1 0,-1-20 16,-21 21-16,21-1 0,0 1 0,-21-22 15,0 22-15,21 0 0,0 21 0,-21-22 16,0 1-16,22 21 0,-22 0 16,0-22-16,0 22 0,0 0 0,0 0 15,0 42 16,0 0-31,-22 0 0,1 0 0,0 22 16,21-1-16,-21 0 0,0 1 16,21-1-16,0 0 0,-21 22 0,-1-22 0,22 22 15,0-22-15,0 0 0,0 1 16,0 20-16,0-42 0,0 22 16,0-1-16,0-21 0,0 22 0,0-22 15,22 0-15,-1-21 0,-21 21 0,21-21 16,0 0-16,0 0 0,0 0 15,1 0-15,-1 0 0,0 0 0,0 0 16,0-21-16,22 21 0,-22-21 0,0 0 16,0-1-16,0 1 0,0 0 15,1 0-15,-1 0 0,-21 0 0,0-1 16</inkml:trace>
  <inkml:trace contextRef="#ctx0" brushRef="#br0" timeOffset="8709.64">18203 3154 0,'-21'0'16,"0"0"-16,42 0 31,21 0-31,-20 0 0,20 0 0,0 0 16,1-21-16,-1 21 0,0 0 0,22 0 16,-22 0-16,0 0 0,1 0 15,-22-21-15,21 21 0,-21 0 0,1 0 16,-1 0-16,-21-22 15,-21 22 1,-1 0-16,1 0 16,0 0-16,-21 0 0,21 0 0,-22 22 15</inkml:trace>
  <inkml:trace contextRef="#ctx0" brushRef="#br0" timeOffset="21930.22">1079 6646 0,'-21'0'15,"42"0"-15,-63 0 0,0 0 0,21 0 0,-1 0 0,1 0 16,0 0-16,0 0 0,0 0 15,0 0-15,-1 0 0,1 0 16,42 0 47,1 0-63,-1 0 0,0 0 15,0 0-15,0 0 0,22 0 16,-1 0-16,0 0 0,22 0 0,-1 0 15,1 0-15,20 0 0,22 0 16,-21 0-16,0 0 0,20 0 0,-20 0 16,21-21-16,0 21 0,-22 0 15,22-21-15,0 21 0,-21 0 0,-1-21 16,1 21-16,-21-21 0,-1 21 0,-21 0 16,1 0-16,-22 0 0,21 0 15,-42-21 16,-21 21-31,0-22 0,0 22 16,0 0-16,-1-21 0,1 21 16,0 0-16,0 0 0,-21-21 0,20 21 15,-20 0-15,0 0 0,21 0 16,-22 0-16,1 0 0,21 0 0,-22 0 16,22 0-16,0 0 0,0 0 0,0 0 15,0 0-15,42-21 31,0 21-31,21 0 0,-21 0 16,22 0-16,-1 0 0,0 0 16,1-21-16,-1 21 0,0 0 15,1 0-15,-1 0 0,-21 0 0,0 0 16,1 0-16,-1 0 0,0 21 16,-21 0-16,0 0 0,0 0 15,0 1-15,-21-1 0,-22 21 16,22-21-16,-21 22 0,0-22 0,-1 21 15,1-21-15,0 22 0,-1-22 16,1 21-16,0-21 0,20 0 16,-20 22-16,21-22 0,0-21 0,0 21 15,-1 0-15,1-21 0,21 21 0,-21 1 16,42-44 46,0 1-62,1 21 16,-1-21-16</inkml:trace>
  <inkml:trace contextRef="#ctx0" brushRef="#br0" timeOffset="22949.33">4551 6477 0,'0'21'0,"0"-42"0,0 63 16,21-42-1,-21-21 1,21 21-16,0-21 0,0 0 16,1 0-16,20 0 0,-21-1 0,0 1 15,22 0-15,-22-21 0,0 21 0,0-1 16,0 1-16,0 0 0,-21 0 16,0 0-16,22 21 0,-22-21 0,0-1 15,21 22-15,-21 22 31,0-1-15,0 0-16,0 0 0,0 0 16,0 22-16,0-22 0,0 21 15,0 0-15,0 22 0,0-22 0,0 22 16,0-22-16,-21 22 0,21-1 16,-22-21-16,22 22 0,-21-1 0,21-20 15,0 20-15,-21 1 0,21-1 0,-21-20 16,21 20-16,0-21 0,0 22 15,0-22-15,0 1 0,-21-22 0,21 21 16,0-21-16,-21 0 0,21 1 0,-22-1 16,1 0-16,0-21 0,0 0 15,0 21-15,0-21 0,-1 0 16,-20 0-16,21 0 0,-21 0 0,-1-21 0,22 21 16,-21-21-16,-1 0 15,22-1-15,0 1 0,0 0 0,0 0 16,0 0-16,21-22 0,-22-20 15,22 42-15,0-22 0,0 1 16,0 21-16,22-21 0,-1-1 0,0 1 16,0 0-16</inkml:trace>
  <inkml:trace contextRef="#ctx0" brushRef="#br0" timeOffset="23283.71">5143 5948 0,'-21'0'15,"0"0"1,21-21 15,21 21-15,-21-21-16,0-1 15,0 1 1,-21 21 0,0 0-1,0 0-15,21 21 16,0 1-16,0-1 0,0 0 16,0 0-1,21-21 1,0 21-16,0-21 0,0 0 15</inkml:trace>
  <inkml:trace contextRef="#ctx0" brushRef="#br0" timeOffset="23832.19">5736 6244 0,'0'0'0,"21"-42"15,0 21 1,-21 0-16,22 21 0,-22-22 0,0 1 16,0 0-16,0 0 15,0 0-15,-22 21 0,1 0 0,0 0 16,0 0-16,0 0 0,0 0 0,-22 0 16,22 0-16,-21 21 0,21 0 15,-22 0-15,1 0 0,21 1 16,-22 20-16,22-21 0,0 21 0,0 1 15,0-1-15,0-21 0,-1 22 16,22-1-16,0-21 0,0 21 0,0-20 16,0-1-16,0 0 0,22 0 15,-1-21-15,0 0 0,0 0 0,0 0 16,22 0-16,-22 0 0,21 0 0,-21-21 16,22 21-16,-22-21 0,21 0 15,-21-1-15,22-20 0,-22 21 0,0-21 16,0 20-16,0-20 0,0 21 15,-21-21-15,0 20 0,0-20 0,22 21 16,-22 0-16,0 0 0,21-1 16,-21 44 15,0-1-31,0 0 0,0 0 16,0 0-16,0 0 0,0 22 15,0-22-15,21 0 0,-21 0 0,0 0 16,0 22-16,21-22 0,-21 0 0,0 0 15,0 0-15,21-21 16,0 0-16,1 0 0,-1 0 16,0 0-16,-21-21 0,21 0 15</inkml:trace>
  <inkml:trace contextRef="#ctx0" brushRef="#br0" timeOffset="24091.71">6159 6033 0,'0'0'0,"0"-22"16,0 44 15,0-1-31,22 0 0,-22 0 16,21 0-16,-21 22 0,0-22 0,0 0 16,0 21-16,21-21 0,-21 22 0,0-22 15,0 21-15,0-21 16,0 22-16,0-22 0,0 0 0,0 0 15,0 0-15,0 1 0,0-1 16,0-42 15,0-1-31,0 1 0,21 0 0</inkml:trace>
  <inkml:trace contextRef="#ctx0" brushRef="#br0" timeOffset="24332.76">6540 6033 0,'0'-22'0,"0"44"0,0-65 0,0 22 16,0 42 15,-21 0-31,0 1 0,21-1 16,-21 0-16,0 0 0,0 21 0,-1-20 16,1 20-16,21-21 15,-21 21-15,0 1 0,0-22 0,0 21 0,-1-21 16,1 22-16,0-22 0,21 0 15,0 0-15,0 0 0,0 1 16,21-44 0,0 22-16,1-21 15</inkml:trace>
  <inkml:trace contextRef="#ctx0" brushRef="#br0" timeOffset="24881.74">7154 6117 0,'0'-21'0,"0"42"15,21-42-15,-21 0 0,0 0 0,0 0 16,0-1-16,0 1 16,-21 21-1,0 0-15,0 0 16,0 0-16,0 21 0,-1-21 0,1 22 15,0-1-15,-21 0 0,21 0 16,-22 0-16,22 0 0,0 22 0,-21-22 16,20 0-16,1 0 0,0 0 15,0 22-15,21-22 0,0 0 0,0 0 16,0 0-16,0 1 0,21-1 16,0-21-16,0 0 0,1 0 15,-1 0-15,21 0 0,-21 0 0,0 0 16,22 0-16,-22-21 0,21-1 0,-21 1 15,1 0-15,-1 0 16,0 0-16,0-22 0,0 22 0,0-21 16,1 21-16,-22-22 0,21 22 0,-21-21 15,0 21-15,0 0 0,0-1 16,0 44 15,0-1-31,0 0 0,0 21 16,-21-21-16,21 1 0,0 20 0,-22-21 15,22 21-15,0-20 0,0 20 0,0-21 16,0 0-16,0 0 0,0 1 0,0-1 16,0 0-16,22-21 0,-22 21 15,21-21-15,0 0 0,0 0 16,0 0 0,0-21-16,-21 0 0,22 0 15,-1-1-15</inkml:trace>
  <inkml:trace contextRef="#ctx0" brushRef="#br0" timeOffset="25175.69">7768 6117 0,'0'21'16,"21"-21"31,0 0-47,1 0 15,-1 0-15,-21-21 16,0 0 0,-21 21-1,-1 0-15,1 0 16,0 0-16,0 21 16,0-21-16,21 21 0,0 1 31,-21-22-16,-1 0-15</inkml:trace>
  <inkml:trace contextRef="#ctx0" brushRef="#br0" timeOffset="26840.18">8615 6371 0,'0'0'0,"0"-21"0,0 0 16,21 0-16,-21 0 0,21-1 16,0 1-16,0 0 15,1-21-15,-22 21 0,21-22 0,0 22 0,0-21 16,0-1-16,0 1 15,1 0-15,-1-1 0,0 1 0,0 0 16,0-1-16,-21 22 0,0 0 0,0 0 16,0 0-16,0 42 15,0 0 1,0 0-16,-21 0 0,0 22 0,0-1 16,0 0-16,21 1 0,-22-1 15,1 0-15,21 1 0,0-1 0,0 0 16,0 1-16,0 20 15,0-20-15,0-22 0,0 21 16,0-21-16,21 0 0,22 1 0,-22-22 0,0 0 16,21 0-16,-20 0 0,20 0 15,0 0-15,-21 0 0,22-22 0,-1 1 16,-21 0-16,22 0 0,-22-21 16,21 20-16,-21-20 0,0 21 0,1-21 15,-1-1-15,0 22 0,-21-21 0,21-1 16,-21 1-16,0 0 0,0-1 15,0 22-15,0 0 0,0-21 0,0 21 16,0-1-16,0 1 0,0 42 31,0 1-15,0-1-16,0 0 0,-21 0 16,21 21-16,-21-20 0,21 20 0,0-21 15,-21 21-15,21 1 0,0-22 16,0 21-16,0 1 0,0-22 0,0 21 15,0-21-15,0 22 0,0-22 0,0 0 16,21 0-16,0 0 0,0 0 0,-21 1 16,21-22-16,0 0 15,22 0-15,-22 0 0,0 0 0,21 0 0,1 0 16,-22 0-16,21-22 0,-21 22 0,22-21 16,-1 0-16,-21-21 0,22 21 0,-22-1 15,0-20-15,21 0 16,-21-1-16,1 1 0,20 0 0,-21-22 15,21 1-15,-20-1 0,20 22 0,0-64 16,1 43-16,-1-1 16,-21 1-1,-21 41-15,0 1 0,0 0 0,0 42 32,-21 0-32,21 1 0,-21-1 15,0 21-15,-1 0 0,1 1 0,0-1 16,0 0-16,0 22 0,0-22 15,-1 1-15,1-1 0,21 0 16,0 1-16,-21-1 0,21 0 0,0 1 16,0-22-16,0 21 0,0-21 0,0 0 15,21 1-15,0-1 0,1 0 0,-1 0 16,0-21-16,21 0 0,-21 0 16,1 0-16,20 0 0,-21 0 0,0-21 15,0 0-15,1 21 0,-1-21 0,0-1 16,0 1-16,-21 0 0,21 0 0,0 0 15,1-22-15,-22 22 0,0 0 16,21-21-16,0 21 0,-21-1 16,0 1-16,0 0 0,0 0 0,21 21 15,-21 21 17,0 0-32,0 0 0,0 1 0,0-1 15,0 0-15,0 0 0,0 0 16,0 0-16,0 1 0,0-1 0,0 0 15,0 0-15,0 0 16,21-21-16,0 21 0,1-21 0,-1 0 16,21 22-16,-21-22 0,0 0 15,22 0-15,-22 0 0,21-22 0,-21 22 16,1-21-16,20 0 16,-21 0-16,21 0 0,-20-22 0,20 22 0,-21-21 15,0 0-15,22-22 0,-22 1 16,21-1-16,-21 1 0,22-1 15,-22 1-15,0-1 0,0 22 0,0-22 16,-21 22-16,0 0 0,0-43 16,0 43-16,0 20 0,0 1 15,0 0-15,-21 21 16,0 21 0,0 0-16,0 22 0,-1-22 15,22 21-15,-21-21 0,0 22 16,21-1-16,-21 22 0,0-22 15,0 21-15,21-20 0,-22 20 0,1 1 16,21-22-16,-21 22 0,21-22 0,0 0 16,0 1-16,0-1 0,0 0 15,0 1-15,0-22 0,0 0 0,21 21 16,0-21-16,1 1 0,-1-22 0,0 21 16,21-21-16,-21 0 0,1 0 0,20 0 15,-21 0-15,21 0 0,-20 0 16,20-21-16,-21 21 0,0-22 0,22 1 15,-22 21-15,0-21 0,0 0 0,-21 0 16,21 0-16,0-1 0,1-20 16,-22 0-16,0 21 0,0-22 15,0 22-15,0-21 0</inkml:trace>
  <inkml:trace contextRef="#ctx0" brushRef="#br0" timeOffset="27163.58">10710 5461 0,'-21'0'0,"42"0"0,-42 21 16,21 0-16,0 1 15,0-1 1,21-21-16,0 0 15,1 0-15,-1 0 16,0-21-16,-21-1 16,0 1-1,0 0-15,-21 21 16,21-21-16,-21 21 16,-1 0-1,22 21-15,0 0 16,-21-21-16,21 21 0,0 1 15</inkml:trace>
  <inkml:trace contextRef="#ctx0" brushRef="#br0" timeOffset="27402.03">9906 5800 0,'0'0'15,"0"21"-15,21-21 16,0 0 0,0 0-16,1 0 0,20 0 0,-21 0 15,0-21-15,0 21 0,22 0 0,-22 0 16,0 0-16,0 0 16,-21-21 15</inkml:trace>
  <inkml:trace contextRef="#ctx0" brushRef="#br0" timeOffset="29404.47">1778 9165 0,'0'0'0,"0"-21"16,0 0-16,0 0 15,0 0-15,0-1 16,0 1-1,0 0-15,0 0 0,0 0 16,0 0 0,0 42 15,0 0-31,0 0 0,0 0 16,0 22-16,0-22 0,0 21 15,0-21-15,0 22 0,0-1 0,0 0 16,0-21-16,0 22 0,0-1 15,0 0-15,0-20 0,0 20 0,0 0 16,0-21-16,0 22 0,0-22 16,0 0-16,0 0 0,0 0 0,0 1 15,0-44 17,0 1-17,0 0-15,0 0 16,0 0-16,0-22 0,0 22 0</inkml:trace>
  <inkml:trace contextRef="#ctx0" brushRef="#br0" timeOffset="30012.84">1820 8954 0,'0'0'16,"0"-22"-16,21 22 46,1 0-46,20 0 16,-21 0-16,0 0 0,22 0 16,-1 0-16,21 0 0,-20 0 0,20 0 15,1 0-15,-1-21 0,1 21 16,-1 0-16,1 0 0,-1 0 0,-20-21 16,-1 21-16,0 0 0,1 0 15,-22 0-15,0 0 0,0 0 0,-21 21 31,0 0-15,0 1-16,0-1 16,0 0-16,0 0 15,0 0-15,0 0 0,0 1 0,0-1 16,0 0-16,0 0 0,0 0 16,0 0-16,0 22 0,0-22 0,0 0 15,0 0-15,0 0 0,0 22 16,0-22-16,0 0 0,0 0 0,0 0 15,0 22-15,21-22 0,-21 0 0,0 0 16,0 0-16,0 1 0,0-1 16,0 0-16,-21 0 0,0 0 15,0-21-15,0 21 0,-22 1 16,22-22-16,-21 0 0,-1 21 16,1-21-16,-21 0 0,20 0 0,-20 0 15,-1 0-15,1 0 0,20 0 16,-20 0-16,21 0 0,-1 0 0,22 0 15,-21 0-15,21 0 0,-1 0 16,1 0-16,21-21 0,0-1 16,-21 22-16,21-21 15,0 0 1,0 0 0,21 21-16,0-21 0,-21 0 0,22-1 15,-1 1-15</inkml:trace>
  <inkml:trace contextRef="#ctx0" brushRef="#br0" timeOffset="30430.1">2307 8636 0,'0'0'16,"-21"0"-16,21-21 16,0 42-1,0 0 1,0 0-16,0 22 0,0-22 16,0 21-16,0 22 0,0-22 15,0 22-15,0-22 0,0 21 0,0 1 16,0-1-16,0-20 0,0 20 15,0 1-15,-21-1 0,21-20 0,0 20 16,-21-21-16,21 22 0,0-22 0,0 1 16,0-1-16,0 0 0,0-21 15,0 1-15,0 20 0,0-21 0,0 0 16,0 0 0,0-42 15,0 0-31,0 0 15,0 0-15,0 0 0,0-1 0,0-20 16</inkml:trace>
  <inkml:trace contextRef="#ctx0" brushRef="#br0" timeOffset="30763.43">1757 9483 0,'-21'0'0,"21"-21"47,21 21-47,0 0 0,21 0 16,1-22-16,-1 22 0,0 0 0,1-21 16,20 21-16,1-21 0,20 21 0,-20 0 15,20-21-15,1 21 0,-21-21 16,-1 21-16,1 0 0,-1 0 0,-21 0 15,1-21-15,-22 21 16,0 0-16,0 0 0,-42 0 63,0 0-48</inkml:trace>
  <inkml:trace contextRef="#ctx0" brushRef="#br0" timeOffset="31288.56">2879 8128 0,'0'-21'0,"0"42"0,0-63 0,21 42 0,0 0 15,0 0 1,-21 21-16,21 21 0,0-21 15,-21 22-15,22-1 0,-1 0 16,-21 1-16,21-1 0,-21 0 16,21 1-16,-21-1 0,21-21 0,-21 22 15,0-22-15,0 21 0,0-21 16,0 0-16,0 1 0,0-1 0,0 0 16,21-42 15,-21 0-31,22-1 0,-22 1 15,21 0-15</inkml:trace>
  <inkml:trace contextRef="#ctx0" brushRef="#br0" timeOffset="31506.65">3387 8107 0,'0'-21'0,"0"42"0,0-63 16,0 20-16,-22 22 15,1 22 1,0 20-16,21-21 0,-21 21 15,0 1-15,0-1 0,-1 43 16,1-43-16,0 0 0,21 1 0,0-1 16,-21-21-16,21 22 15,-21-22-15,21 0 0,0 21 0,0-21 16,0 1-16,21-22 16,0 0-16,0 0 0,0 0 15</inkml:trace>
  <inkml:trace contextRef="#ctx0" brushRef="#br0" timeOffset="32683.6">3704 8424 0,'0'-21'0,"0"42"0,0-63 16,0 21-16,0 0 0,0 0 0,-21-1 16,0 22-1,0 0-15,-1 0 0,1 0 0,0 22 16,0-1-16,0 0 0,0 0 15,-1 0-15,1 22 0,0-22 0,0 21 16,0-21-16,21 22 0,0-22 16,-21 0-16,21 0 0,0 21 15,0-20-15,0-1 0,42-21 16,-21 0-16,0 0 16,0 0-16,1 0 0,-1-21 0,0-1 15,21 1-15,-21 21 0,1-21 0,-1-21 16,0 21-16,0-1 0,-21 1 15,0 0-15,21 0 0,-21-21 0,0 20 16,0 1-16,0 0 16,-21 42 15,0 0-31,21 1 16,0-1-16,-21 0 0,21 0 15,-21 0-15,21 0 0,0 1 0,0-1 16,21 0-16,0-21 15,0 0-15,0 0 0,22 0 0,-22 0 16,21 0-16,-21 0 0,22 0 16,-22 0-16,21-21 0,-21 21 0,0-21 15,22-1-15,-22 1 0,-21 0 16,21 0-16,-21 0 0,0 0 0,0-1 16,0 1-16,0 0 0,0 0 15,0 0-15,-21 21 0,0 0 16,0 0-16,-1 21 15,22 0-15,-21-21 16,21 21-16,0 0 0,0 1 0,0-1 16,0 0-16,0 0 0,21 0 15,1-21-15,-22 21 0,21 1 0,0-1 16,0-21-16,0 0 0,-21 21 16,21-21-16,1 0 0,20 0 15,-21 0 1,21 0-16,-20-21 0,-1 21 0,0-21 0,21-1 15,-21 1-15,1 0 0,-1 21 16,0-21-16,-21 0 0,0-22 16,0 22-16,0 0 0,0 0 15,0 0-15,-21 21 16,0 0-16,-1 0 16,1 0-16,0 0 0,0 21 15,0 0-15,0 0 0,-1 0 0,1 1 16,21-1-16,0 0 0,-21 0 0,21 0 15,0 0-15,0 1 16,0-1-16,21-21 16,0 0-16,1 0 0,-1 0 0,0 0 15,0 0-15,0-21 0,0 21 16,1-22-16,-1 1 0,0 0 16,21 0-16,-21 0 0,-21 0 15,0-1-15,0 1 0,0 0 16,0 0-16,0 42 31,0 0-15,0 0-16,0 1 0,0-1 15,0 0-15,0 0 0,22 0 16,-1-21 0,0 0-16,0 0 0,0 0 15,0 0-15,1 0 0,-1-21 0,-21 0 16,21 21-16,0-21 15,-21 0-15,21-1 0,-21 1 16,0 42 15,0 1-31,0-1 16,0 0-16,0 0 16,0 0-1,0-42 32</inkml:trace>
  <inkml:trace contextRef="#ctx0" brushRef="#br0" timeOffset="32829.33">4741 8297 0,'0'-21'0,"-42"0"15,21 21-15,0 0 16,42 0 15,0 0-15,0 0-16,0 0 0,0 0 0</inkml:trace>
  <inkml:trace contextRef="#ctx0" brushRef="#br0" timeOffset="33284.48">5101 8001 0,'-42'0'16,"42"21"0,-21 0-16,21 1 15,-22-1-15,22 21 0,0-21 0,0 0 16,0 22-16,-21-22 0,21 21 0,0-21 16,0 22-16,0-22 0,-21 0 15,21 21-15,0-20 0,0-1 16,0 0-16,0 0 0,0 0 15,0-42 17,0 0-17,21 0-15,0 0 16,1-1-16,-22 1 0,21 0 0,0 0 16,0 21-16,0-21 0,0 0 15,1 21-15,-1 0 0,0 0 16,0 0-16,0 0 0,0 0 0,-21 21 15,0 0-15,0 0 0,0 0 16,0 0-16,0 1 16,-21-1-16,0 0 0,0-21 15,0 21-15,0-21 0,-1 21 0,1-21 16,0 21-16,0-21 16,21-21-1,0 0 1,21 0-16,0 0 0,-21 0 15</inkml:trace>
  <inkml:trace contextRef="#ctx0" brushRef="#br0" timeOffset="33519.54">5482 7980 0,'0'-21'16,"-21"21"-1,0 21-15,21 0 16,0 0-16,0 22 0,0-22 15,0 21-15,0-21 0,0 22 0,0-1 16,-21-21-16,21 21 0,0-20 0,0 20 16,-22-21-16,22 0 0,0 0 15,0 1-15,0-1 0,0 0 16,22-21 15,-1 0-31,-21-21 0,21 21 0,0-21 16</inkml:trace>
  <inkml:trace contextRef="#ctx0" brushRef="#br0" timeOffset="33987.68">5588 8361 0,'0'0'0,"42"0"16,-42-21-16,21 21 0,1-21 16,-1 21-16,0-22 0,0 1 0,0 21 15,0-21-15,1 0 0,-1 0 16,-21 0-16,21-1 15,-42 22 1,0 0-16,-43 22 16,43-22-16,0 21 15,21 0-15,-21 0 0,-1 0 0,22 0 16,-21 1-16,21-1 0,0 21 0,0-21 16,0 0-16,21 1 15,1-22-15,-1 21 0,0-21 0,0 0 16,0 0-16,0 0 0,22 0 0,-1 0 15,-21 0-15,22-21 0,-1 21 16,-21-22-16,21 22 0,1-21 16,-22 0-16,21 0 0,-21 0 0,1 0 15,-22-22-15,0 22 16,0 0-16,-22 21 31,1 21-31,21 0 0,-21-21 16,21 21-16,0 1 0,0-1 0,0 0 15,0 0-15,0 0 0,0 0 0,0 1 16,0-1-16,0 0 0,0 0 0,0 0 16,0 0-1,-21-21-15,0 0 16,0 0-16,-1 0 0,1 0 16</inkml:trace>
  <inkml:trace contextRef="#ctx0" brushRef="#br0" timeOffset="34807.8">1482 11663 0,'-22'-21'0,"44"42"0,-44-63 15,22 63 1,0 0-1,0 0-15,0 21 0,0-20 16,0 20-16,0 0 0,0 22 16,0-22-16,0 22 0,0-22 15,0 0-15,0 1 0,0-1 0,0 0 16,0 1-16,0-22 0,0 0 16,0 0-16,0 0 0,0 0 15,22-21-15,-1 0 16,-21-21-1,0 0-15,21 0 0,-21 0 16,21 0-16,-21-22 0</inkml:trace>
  <inkml:trace contextRef="#ctx0" brushRef="#br0" timeOffset="35336.32">1545 11705 0,'-21'-21'0,"42"42"0,-42-63 16,42 42-1,0 0-15,0 0 0,22-21 16,-22 21-16,21 0 0,1 0 16,-1-21-16,21 21 0,-20 0 0,20-22 15,1 22-15,-1-21 0,1 21 16,-1 0-16,1 0 0,-1 0 0,-20 0 16,-1 0-16,-21 0 0,0 0 15,0 0-15,1 0 0,-22 21 16,0 1-1,0-1-15,0 0 16,0 0-16,0 0 16,0 0-16,0 1 15,21-1-15,-21 0 0,0 0 0,21 0 16,0 43 0,0-43-16,-21 21 0,0-21 0,21 22 0,-21-22 15,22 0-15,-22 21 0,0-20 16,0-1-16,0 0 0,0 0 0,0 0 15,-22 0-15,-20 1 0,21-1 16,-21-21-16,-1 21 0,1 0 0,-22-21 16,22 21-16,-21-21 0,-1 0 15,1 0-15,-1 0 0,1 0 16,20 0-16,-20 0 0,20 0 0,1 0 16,0 0-16,-1 0 0,22 0 15,-21 0-15,21 0 0,21-21 16,-21 21-16,42-21 31,0 21-31,0-21 0,0 0 16,0 21-16,1-22 0,20 1 15,-21 21-15</inkml:trace>
  <inkml:trace contextRef="#ctx0" brushRef="#br0" timeOffset="35667.69">2138 11705 0,'0'-21'0,"0"42"0,0-63 0,0 21 16,0 0-16,0-1 15,-21 22 1,-1 22 0,22-1-16,0 0 0,0 21 0,0-21 15,0 22-15,0-1 0,0 22 16,0-22-16,0 21 0,0 1 15,0-1-15,0-20 0,0 20 0,-21-20 16,21 20-16,-21-21 0,21 1 16,0-1-16,0 0 0,0 1 0,0-22 15,0 21-15,0-21 0,0 1 16,0-1-16,0 0 0,0 0 16,-21-21-16,21-21 31,0 0-31,-21 0 0,21-1 15,-21-20-15</inkml:trace>
  <inkml:trace contextRef="#ctx0" brushRef="#br0" timeOffset="35919.73">1566 12213 0,'0'-21'15,"0"42"-15,0-63 0,21 42 16,22 0-16,-22-21 15,21 21-15,1 0 0,-1 0 0,0 0 16,22-21-16,-22 21 0,22 0 16,-1 0-16,1-22 0,-1 22 15,1-21-15,-1 21 0,-21 0 16,22 0-16,-22 0 0,-21-21 0,1 21 16,-1 0-16,0 0 0,-21-21 46</inkml:trace>
  <inkml:trace contextRef="#ctx0" brushRef="#br0" timeOffset="37363.56">3090 11176 0,'0'-21'16,"21"0"-16,-21 0 15,0-1 1,0 44 0,0-1-16,0 0 0,0 21 15,0-21-15,0 22 0,0-1 16,0 0-16,0 1 0,-21-1 0,21 0 0,-21 1 16,0-1-16,21-21 15,0 22-15,0-22 0,0 0 0,-21 0 16,21 0-16,0-42 31,0 0-15,0 0-16,0-22 15,0 22-15,0 0 0,21-21 0,-21-1 16,0 22-16,0-21 0,21 0 0,21-43 31,-42 43-31,22 42 0,-1-22 0,0 22 16,0 0-16,0 0 15,-21 22-15,21-1 0,1 0 0,-1 21 16,-21-21-16,0 1 0,21 20 0,-21-21 16,21 21-16,-21-20 0,0-1 15,0 0-15,0 0 0,21 0 0,-21 0 16,21-21-16,1 0 16,-1 0-1,0-21-15,-21 0 0,21 0 0,0 0 16,-21 0-16,21-1 0,1 1 15,-1-21-15,0 21 0,0-22 0,0 1 16,-21 0-16,21 21 16,1-22-16,-1 22 0,0 0 0,0 0 15,0 21-15,0 0 16,-21 21-16,0 0 0,0 0 16,0 22-16,0-22 0,0 21 0,0-21 15,0 22-15,0-22 0,0 21 0,0-21 16,0 0-16,-21 1 0,21-1 15,0 0-15,0 0 0,0 0 0,0 0 16,21-21 0,1 0-16,-1 0 15,-21-21-15,21 0 0,0 0 16,-21 0-16,21-22 16</inkml:trace>
  <inkml:trace contextRef="#ctx0" brushRef="#br0" timeOffset="37697.94">3916 11324 0,'21'-21'16,"0"21"0,0 0-16,0-21 15,1 21-15,-1-21 0,0 0 16,0 21-16,0-22 16,-21 1-16,21 21 0,1-21 0,-22 0 15,21 21-15,-21-21 0,-21 21 31,-1 0-31,1 0 16,0 21-16,0-21 0,0 21 0,0 21 16,21-20-16,0-1 0,-22 21 15,22-21-15,0 0 0,0 22 0,0-22 16,0 0-16,0 0 0,0 0 0,0 1 16,0-1-16,22-21 0,-22 21 15,21-21-15,0 0 0,0 0 16,0 0-16,0 0 0,1 0 15,-1-21-15,0 21 0,-21-21 16,21-1-16,0 1 0,-21 0 0,21 0 16,1-21-16</inkml:trace>
  <inkml:trace contextRef="#ctx0" brushRef="#br0" timeOffset="37937.12">4466 10922 0,'0'-21'0,"0"42"0,0-63 0,0 21 0,-21 42 47,21 21-47,-21-21 0,21 0 0,-21 22 16,21-1-16,0 0 0,0 1 0,0-1 15,0 0-15,0 1 0,0-22 16,0 21-16,0 1 0,0-22 16,0 0-16,-22 0 0,22 0 0,0 0 15,22-21 1,-1-21-1,0 0-15,-21 0 16,21 0-16,-21 0 0,21-22 0</inkml:trace>
  <inkml:trace contextRef="#ctx0" brushRef="#br0" timeOffset="38684.94">4678 10901 0,'21'0'15,"-42"0"-15,42 21 16,-21 0-1,0 0-15,0 1 0,0-1 0,0 0 16,0 21-16,0-21 0,0 22 16,-21-1-16,21-21 0,0 22 0,-21-22 15,21 21-15,0-21 0,-22 0 0,22 1 16,0-1-16,0 0 0,0 0 16,0 0-1,0-42 1,0 0-16,0 0 15,22 0-15,-1-1 0,-21 1 0,21 0 16,0 0-16,0 0 0,0 0 16,-21-1-16,22 1 0,-1 21 15,0 0-15,0 0 0,0 0 16,-21 21 0,0 1-16,0-1 0,0 0 15,0 0-15,0 0 0,0 0 0,0 1 16,0-1-16,0 0 0,0 0 15,0 0 1,21-21-16,1 0 0,-1 0 16,0 0-16,0 0 15,0 0-15,0-21 0,1 0 16,-1 0-16,0 0 0,-21-1 16,42-41-16,-42 42 15,0 0-15,21-1 0,-21 1 16,0 0-16,0 0 0,-21 21 31,0 0-15,21 21-16,0 0 15,-21-21-15,21 21 0,0 1 16,0-1-16,0 0 0,0 0 0,0 0 16,0 0-16,0 1 15,21-22-15,0 0 16,0 0-1,1 0-15,-1-22 16,-21 1-16,21 21 0,-21-21 16,0 0-16,0 0 0,0 0 0,0-1 15,0 1-15,0 0 0,-21 21 16,0 0-16,21-21 0,-22 21 16,1 0-16,0 0 15,21 21-15,0 0 16,0 0-16,0 1 15,21-1 1,0-21-16</inkml:trace>
  <inkml:trace contextRef="#ctx0" brushRef="#br0" timeOffset="39389.22">5588 11176 0,'0'0'0,"0"-21"0,0 0 0,0 0 15,-21-1-15,0 22 16,-1 0-16,1 0 16,0 0-16,0 0 0,0 22 0,0-1 15,-1 0-15,1 0 0,0 0 0,21 0 16,-21 1-16,21 20 0,-21-21 16,21 0-16,0 22 0,0-22 15,0 0-15,0 0 0,0 0 0,21-21 16,-21 21-16,21-21 0,0 0 15,0 0-15,1 0 0,-1 0 0,21 0 16,-21 0-16,0 0 0,1-21 0,-1 0 16,0 0-16,0 0 0,0 0 15,0-1-15,1-20 0,-22 21 16,21-21-16,-21-1 0,0 1 0,0 21 16,0-22-16,21 22 0,-21-21 0,0 21 15,0 0-15,0-1 0,0 1 16,-21 42 15,0 1-31,21-1 0,0 0 16,-22 0-16,1 21 0,21-20 0,0 20 15,0-21-15,0 21 0,0-20 16,0 20-16,0-21 0,0 0 0,0 22 16,0-22-16,21-21 0,-21 21 0,22 0 15,-1-21-15,0 0 0,0 0 16,0 0-16,22 0 0,-22 0 0,0 0 15,21 0-15,-21-21 0,1 0 16,-1 0-16,0-1 0,0 1 0,0 0 0,0 0 16,1 0-16,-22 0 15,0-1-15,0 1 0,0 0 0,0 0 16,-22 21 0,22 21-1,-21 0-15,21 0 0,0 1 0,0-1 16,0 0-16,0 0 0,0 0 0,0 0 15,0 1-15,0-1 0,0 0 16,21 0-16,-21 0 0,0 0 16,-21-21-1,0 0 1,0 0-16,0 0 16,0-21-16,-1 21 0,22-21 15,-21 0-15,0 0 0,0 21 0</inkml:trace>
  <inkml:trace contextRef="#ctx0" brushRef="#br0" timeOffset="39613.8">4508 11155 0,'0'0'0,"0"21"16,22-21-16,-1 0 15,21 0-15,-21 0 0,22 0 0,-1 0 16,-21 0-16,21 0 0,1-21 16,-22 0-16,0 21 0,0 0 0,0 0 15,-21-21-15,22 21 0,-22-22 16,-22 22 0</inkml:trace>
  <inkml:trace contextRef="#ctx0" brushRef="#br0" timeOffset="40887.87">2392 9758 0,'0'21'47,"0"0"-47,0 0 0,-21 1 15,21 20-15,0-21 0,0 0 16,-22 0-16,22 1 0,0-1 0,0 21 15,0-21-15,0 0 0,0 1 16,0-1-16,0 0 31,22-21 16,-1 0-47,0 0 16,21 0-16,-21 0 0,22 0 15,-1 0-15,0 0 0,1 0 16,-1 0-16,0 0 0,22 0 0,-22 0 16,1-21-16,-1 21 0,-21 0 15,21 0-15,-20 0 0,-1 0 0,-21-21 16,21 21-16,-21-22 31,-21 22-31,0 0 0,21-21 16,-22 21-16,1 0 15,0 0-15,0 0 16,42 0 31,0 0-31,0 0-16,1 0 15,-1 0-15,-21 21 0,0 1 16,0-1-16,0 0 15,0 0-15,-21-21 0,-1 21 16,1 0-16,0-21 0,21 22 0,-21-22 16,21 21-16,-21-21 15,42 0 17,0-21-17,0 21-15,0-22 0</inkml:trace>
  <inkml:trace contextRef="#ctx0" brushRef="#br0" timeOffset="41188.83">3450 9800 0,'-21'-21'16,"42"42"-16,-63-42 0,63 21 31,0-21-15,21 21-16,-20 0 0,20 0 0,-21 0 15,21 0-15,-20 0 0,20 0 16,-21 0-16,0 0 0,0 0 0,1 0 16,-44 0 15,1 0-31,0 0 0,0 0 15,0 0-15,0 0 0,-1 0 16,1 0-16</inkml:trace>
  <inkml:trace contextRef="#ctx0" brushRef="#br0" timeOffset="41415.67">3556 9758 0,'0'21'15,"0"0"-15,0 0 16,0 1-16,0-1 0,-21 0 15,21 0-15,0 0 0,-21 0 16,21 1-16,0 20 0,0-21 0,0 0 16,0 0-16,-22 1 0,22-1 15,0 0-15,0 0 0,-21-21 0,21 21 16,0 0 0,21-21-1,1 0-15,-1 0 16,0-21-16,0 21 0,-21-21 15,21 0-15</inkml:trace>
  <inkml:trace contextRef="#ctx0" brushRef="#br0" timeOffset="41994.6">3768 10075 0,'21'0'31,"0"0"-16,0 0-15,0-21 16,0 21-16,1-21 0,-1 21 16,-21-21-16,21 21 0,-21-21 15,0 0 1,-21 21 0,0 0-16,-1 0 15,1 0-15,0 0 16,0 21-16,0 0 0,0 0 15,21 0-15,0 0 16,0 1-16,0-1 16,21 0-1,0-21-15,0 0 16,0 0-16,0 0 0,22 0 16,-22 0-16,0 0 0,0 0 0,0 0 15,1-21-15,-1 21 0,0-21 0,0-1 16,0 22-16,0-21 0,1 0 15,-22 0-15,0 0 0,0 0 16,0-1-16,0 44 47,0-1-31,0 0-16,0 0 0,0 0 15,0 0-15,0 1 0,0-1 16,0 0-16,0 0 15,0 0-15,-22-21 32,1 0-32,0 0 15,21-21 1,0 0 0,0 0-16</inkml:trace>
  <inkml:trace contextRef="#ctx0" brushRef="#br0" timeOffset="42249.62">4424 9716 0,'0'-22'0,"0"44"0,0-22 32,0 21-32,-21 0 0,21 0 0,-22 0 15,22 0-15,-21 1 0,21-1 0,0 0 16,0 21-16,0-21 0,0 1 15,0-1-15,0 0 0,0 0 0,0 0 16,0 0-16,0 1 16,0-1-1,0-42 17</inkml:trace>
  <inkml:trace contextRef="#ctx0" brushRef="#br0" timeOffset="42407.83">4339 10012 0,'-21'0'0,"21"-21"47,21 21-47,0 0 0,0 0 0,1 0 16,-1 0-16,0 0 0,0-21 15,0 21-15,0 0 0,1 0 16,-1-22-16,0 22 0,-21-21 0,21 21 15</inkml:trace>
  <inkml:trace contextRef="#ctx0" brushRef="#br0" timeOffset="42784.83">4889 9800 0,'0'0'0,"-21"0"31,0 21-15,0 22-16,0-22 0,0 0 15,21 0-15,-22 0 0,22 1 16,-21-1-16,21 0 0,0 0 0,0 0 16,0 0-16,21 1 15,1-22-15,-1 0 16,0 0-16,0 0 0,0 0 15,0 0-15,1-22 0,-1 22 16,0-21-16,-21 0 0,21 21 0,-21-21 16,0 0-16,21 0 0,-21-1 15,0 1-15,0 0 0,0 0 16,-21 0-16,0 0 0,0 21 16,0-22-16,-1 22 15,1 0-15,0 0 0,0 0 16,-21 0-16,20 0 0,-20 0 15</inkml:trace>
  <inkml:trace contextRef="#ctx0" brushRef="#br0" timeOffset="43603.77">2540 9991 0,'0'21'16,"0"0"-16,0 0 0,0 0 15,0 1-15,-21-1 16,21 0-16,0 21 0,0-21 0,0 1 0,0 20 16,-21 0-16,21-21 15,0 22-15,-22-1 0,22-21 0,0 22 16,0-22-16,0 42 16,0-42-16,0 1 0,0-1 0,0 0 15,0 0-15,22-21 31,-1 21-31,0-21 0,0 0 0,0 0 16,22 0-16,-22 0 0,21 0 16,0 0-16,1-21 0,-1 21 0,0 0 15,1-21-15,-1 21 0,-21-21 0,22 21 16,-22-21-16,0 21 16,0-22-16,0 22 0,-21-21 15,0 0 1,-21 21-16,0 0 15,0 0-15,0 0 16,42 0 31,0 0-47,0 0 0,-21 21 16,21-21-16,-21 21 0,21-21 0,-21 22 15,0-1-15,0 0 16,0 0-16,-21 0 15,0 0-15,0-21 0,0 22 0,0-1 16,42-21 15,0 0-15,0-21-16,0 21 0</inkml:trace>
  <inkml:trace contextRef="#ctx0" brushRef="#br0" timeOffset="43841.35">3577 10393 0,'0'0'0,"0"-21"16,21 21 0,0 0-1,1 0-15,-1 0 0,0 0 0,0 0 16,0 0-16,22 0 0,-22 0 0,0 0 15,0 0-15,-42 0 32,0 0-17,0 0-15</inkml:trace>
  <inkml:trace contextRef="#ctx0" brushRef="#br0" timeOffset="44028">3725 10372 0,'0'21'0,"0"0"15,-21-21-15,21 21 16,0 0-16,0 1 0,0-1 16,0 0-16,-21 0 0,21 0 15,-21 0-15,21 1 0,0-1 16,-21-21-16,21 21 0,0 0 0,0 0 16,21-21 15</inkml:trace>
  <inkml:trace contextRef="#ctx0" brushRef="#br0" timeOffset="44500.44">3873 10583 0,'0'-21'32,"22"21"-17,-1 0-15,-21-21 0,21 21 0,0-21 16,0 21-1,-21-21-15,21 0 0,-21-1 16,-21 22 15,21 22-15,-21-22-16,21 21 0,-21 0 0,0 0 16,21 0-16,0 0 15,0 1-15,0-1 16,21-21-1,0 0-15,0 0 16,0 0-16,1 0 0,-1-21 16,0-1-16,0 22 0,-21-21 0,21 21 15,0-21-15,-21 0 16,22 21 0,-22-21-16,0 42 31,0 0-31,0 0 0,0 0 15,0 1-15,-22-22 16,22 21-16,0 0 16,22-21 31,-1-21-47,0 21 0</inkml:trace>
  <inkml:trace contextRef="#ctx0" brushRef="#br0" timeOffset="44735.51">4339 10414 0,'0'-21'0,"0"42"0,0-63 0,0 21 0,0-1 16,0 44 31,0-1-47,0 0 0,0 0 15,0 0-15,0 0 0,0 1 0,0 20 16,0-21-16,-21 0 0,21 0 15,0 1-15,-21-22 0,21 21 0,0 0 16,0 0 0,0-42 15,0 0-31,0 0 0</inkml:trace>
  <inkml:trace contextRef="#ctx0" brushRef="#br0" timeOffset="44864.27">4276 10478 0,'0'0'15,"0"-22"-15,42 22 32,-21 0-32,0 0 0,0 0 0,1-21 0,-1 21 15,21 0-15,-21-21 0,0 21 0,22-21 16,-22 0-16,0 21 16,21-21-16</inkml:trace>
  <inkml:trace contextRef="#ctx0" brushRef="#br0" timeOffset="45040.94">4847 10245 0,'0'0'0,"0"21"32,0 0-32,0 0 15,0 22-15,0-22 0,0 0 0,-21 0 16,21 21-16,0-20 0,0-1 0,0 0 16,0 0-16,0 0 0,0 0 15,0 1-15,0-1 16,0 0-16,-21-21 15</inkml:trace>
  <inkml:trace contextRef="#ctx0" brushRef="#br0" timeOffset="45967.92">2244 12510 0,'0'0'0,"21"0"0,0-22 16,-42 44 15,21-1-31,-21 0 16,21 0-16,0 0 0,-22 22 15,1-1-15,21 0 0,-21 1 0,21-1 16,-21 0-16,21 1 0,0-1 16,0-21-16,0 21 0,0-20 0,0-1 15,0 0-15,42 0 0,-21-21 16,1 0-16,20 21 0,0-21 0,1 0 15,-1 0-15,21 0 0,1-21 16,-22 21-16,22-21 0,-22 0 16,22 21-16,-22-21 0,0 21 0,1-22 15,-22 22-15,0 0 0,0-21 16,0 0-16,-21 0 16,0 0-16,-21 21 15,0-21-15,0 21 0,0-22 0,-1 22 16,1 0-16,21-21 0,0 0 31,21 21-31,1 0 16,-1 0-16,0 0 0,21 0 15,-21 21-15,1 0 0,-1-21 16,-21 22-16,0-1 0,0 0 0,0 21 16,0-21-16,0 1 0,-21-1 15,-22 21-15,22-21 0,0 0 16,0 1-16,0-22 0,21 21 15,-22-21-15,22 21 0,22-21 32,-1-21-32,0 21 15,-21-21-15,21-1 0,0 1 0</inkml:trace>
  <inkml:trace contextRef="#ctx0" brushRef="#br0" timeOffset="46184.02">3387 12679 0,'0'0'16,"0"-21"-16,21 21 15,0 0-15,0 0 0,0-21 16,22 21-16,-22 0 0,21 0 16,-21 0-16,22 0 0,-22 0 0,21 0 15,-21 0-15,0 0 0,1 0 0,-1 0 16,0 0-16,-42 0 31</inkml:trace>
  <inkml:trace contextRef="#ctx0" brushRef="#br0" timeOffset="46380.16">3683 12637 0,'0'0'0,"0"21"31,-21-21-31,21 21 0,0 0 0,0 0 16,-21 0-16,21 22 15,0-22-15,0 0 0,0 21 0,0-20 16,0 20-16,-22-21 0,22 0 0,0 0 16,-21 1-16,21-1 0,0 0 15,0 0-15,0 0 0,0 0 16,21-21 0,1 0-16,-1 0 15,0-21-15</inkml:trace>
  <inkml:trace contextRef="#ctx0" brushRef="#br0" timeOffset="46840.3">3873 12996 0,'0'-21'0,"22"0"15,-22 0 1,0 0-16,21 21 16,-21-21-16,21 21 0,0-43 15,-21 22 1,-21 21-1,0 0 1,0 21-16,-1-21 0,22 21 16,0 1-16,-21-1 0,21 0 0,-21-21 15,21 21-15,0 0 0,0 0 16,0 1-16,0-1 0,0 0 16,21-21-16,0 21 0,1-21 15,-1 0-15,0 0 16,0 0-16,0 0 0,0-21 15,1 21-15,-1-21 0,0 21 16,-21-21-16,21-1 0,0 1 16,-21 0-1,0 42 17,-21-21-32,21 21 0,0 1 15,0-1-15,0 0 0,0 0 16,0 0-1,-21-21-15,21-21 47,21 21-47</inkml:trace>
  <inkml:trace contextRef="#ctx0" brushRef="#br0" timeOffset="47065.38">4212 12764 0,'0'0'0,"0"-22"0,0 1 15,0 0-15,0 42 32,0 0-32,0 1 15,0-1-15,0 0 0,0 0 0,0 0 16,0 0-16,0 1 0,0 20 0,0-21 16,0 0-16,0 0 15,0 1-15,0-1 0,0 0 16,0-42 15,0 0-31</inkml:trace>
  <inkml:trace contextRef="#ctx0" brushRef="#br0" timeOffset="47184.66">4191 12869 0,'21'0'16,"0"-21"-1,0 21-15,1 0 0,-1 0 16,0 0-16,21-21 0</inkml:trace>
  <inkml:trace contextRef="#ctx0" brushRef="#br0" timeOffset="47493.09">4805 12721 0,'-21'0'16,"-1"0"-1,1 21-15,0 1 0,0-22 0,0 21 16,0 0-16,-1 0 0,22 0 0,-21 0 16,21 22-16,0-22 0,0 0 15,0 0-15,0 0 0,0 1 0,0-1 16,21-21-16,-21 21 0,22-21 16,-1 0-16,0 0 0,0 0 15,0 0-15,0 0 0,1 0 0,-1 0 16,0 0-16,0-21 0,0 0 0,0 21 15,-21-22-15,0 1 0,0 0 16,0-42 0,0 41-16,0 1 0,-21 0 0,0 21 0,0 0 15,0 0-15,0 0 0,-1 0 16,1 0-16,-21 0 0,21 0 0,-22 0 16,1 21-16</inkml:trace>
  <inkml:trace contextRef="#ctx0" brushRef="#br0" timeOffset="48158.85">2434 12954 0,'0'0'0,"-21"-21"0,21 0 15,-21 0-15,21-1 16,-21 22 0,21 22-16,0-1 0,0 0 15,-22 0-15,22 21 0,0 22 16,0-22-16,0 1 0,0-1 16,0 0-16,0 1 0,0-1 0,0 0 15,0 1-15,0 20 0,0-21 16,0 1-16,22-1 0,-22-21 0,42 43 15,-21-43-15,-21 0 16,21 0-16,22 0 0,-22-21 0,0 0 16,21 0-16,1 0 0,-1 0 0,0 0 15,1 0-15,20 0 0,-21 0 16,1 0-16,20 0 0,-20-21 0,-1 21 16,21-21-16,-20 21 0,-1 0 15,22-21-15,-22 21 16,-21-21-16,0 21 0,0 0 0,1-21 15,-22-1-15,0 1 16,-22 21-16,1-21 16,0 21-16,0 0 0,0 0 0,0 0 15,-1 0-15,22-21 16,22 21 15,-1 0-31,0 0 0,21 0 16,-21 21-16,1-21 0,20 21 15,-21-21-15,-21 21 0,0 1 16,0-1-16,0 0 0,0 0 0,0 0 16,0 0-16,-21-21 0,0 22 15,0-1-15,-1 0 0,1 0 0,0 0 16,21 0-16,21-21 31,0-21-31,1 21 16,-1-21-16,21 0 0,-21 0 0</inkml:trace>
  <inkml:trace contextRef="#ctx0" brushRef="#br0" timeOffset="48377.95">3895 13483 0,'0'-21'0,"0"0"31,21 21-31,0 0 15,0 0-15,0 0 0,0 0 16,1-21-16,-1 21 0,21 0 0,-21 0 16,0 0-16,1 0 0,-1 0 0,0 0 15,0 0-15,-42 0 32,0 0-32</inkml:trace>
  <inkml:trace contextRef="#ctx0" brushRef="#br0" timeOffset="48575.84">4085 13420 0,'-21'0'0,"42"0"0,-42 21 32,0-21-32,21 21 15,0 0-15,-21 0 0,21 1 16,0-1-16,0 0 0,0 0 0,0 0 16,-22 0-16,22 1 0,0-1 15,-21 0-15,21 0 0,0 0 0,-21-21 16,21 21-16,21-21 31,0 0-15,-21-21-16,22 0 0</inkml:trace>
  <inkml:trace contextRef="#ctx0" brushRef="#br0" timeOffset="48999.55">4106 13674 0,'0'-21'15,"0"42"-15,21-42 0,-21-1 16,22 22-16,-22-21 0,21 21 15,0-21-15,0 0 16,0 21-16,-21-21 0,21 21 16,-21-21-16,0-1 15,-21 22 1,0 22-16,0-1 16,0-21-16,21 21 0,0 0 0,-21 0 15,21 0-15,0 1 16,0-1-16,0 0 15,21-21-15,0 0 16,0 0-16,0 0 16,0 0-16,1-21 0,-1 0 0,0 21 15,0-22-15,0 1 0,0 21 16,1-21-16,-22 0 0,21 21 16,-21-21-16,21 21 15,-21 21 1,0 0-16,0 0 15,0 0-15,0 1 0,-21-1 16,21 0-16,-21-21 0,21 21 0,-22 0 16,22 0-16,22-42 47,-1 0-47,0 21 0</inkml:trace>
  <inkml:trace contextRef="#ctx0" brushRef="#br0" timeOffset="49211.66">4635 13441 0,'22'-21'0,"-22"0"16,0 42 15,0 0-15,0 0-16,0 0 0,0 0 0,0 1 15,0-1-15,0 0 0,-22 0 0,22 0 16,-21 0-16,21 1 0,0-1 15,0 0-15,-21-21 0,21 21 16,-21-21 0,0 0-1,21-21-15</inkml:trace>
  <inkml:trace contextRef="#ctx0" brushRef="#br0" timeOffset="49340.42">4530 13610 0,'0'0'16,"0"-21"-16,0 0 31,0 0-15,21 21-16,0 0 0,21 0 15,-21-21-15,1 21 0,-1 0 0</inkml:trace>
  <inkml:trace contextRef="#ctx0" brushRef="#br0" timeOffset="49764.14">5016 13462 0,'0'-21'0,"0"0"16,0 0 0,0-1-1,22 22 1,-1 0 15,-21 22-31,0-1 0,0 0 16,0 0-16,0 21 0,0-20 15,0-1-15,0 0 0,0 0 16,-21 0-16,21 0 0,-22 1 0,22-1 16,0 0-16,0 0 15,-21-21-15,0 0 16,0 0 0,0 0 15,42 0-16,0 0-15,0 0 16,0 0-16,1 0 0,-1 0 16,0 0-16,0 0 15,0 0-15,0 0 16,-21-21-16,0 0 31,0 0-31,0-1 0</inkml:trace>
  <inkml:trace contextRef="#ctx0" brushRef="#br0" timeOffset="56699.71">4127 2836 0,'-21'0'0,"42"0"0,-63 0 0,21 0 15,0 0 1,21 22-16,0-1 31,21-21-15,0 0-16,0 0 15,0 0-15,1 0 0,20 0 16,0 0-16,22 0 0,-1 0 0,1 0 16,20 0-16,22 0 0,-21 0 15,21 0-15,21 0 0,-21 0 0,-1 0 16,22 0-16,0 0 0,0 0 15,0 0-15,0 0 0,-21 0 0,0 0 16,21 0-16,-21 0 0,0 0 0,0 0 16,-22 0-16,22 0 0,-21 0 15,-1 0-15,-20 0 0,-1 0 0,-20 0 16,-1 0-16,0 0 0,-20 0 16,-1 0-16,0 0 0,-42 0 31,0 0-16,-22 0-15,22 0 0,0 0 0,-21 0 16,-1 0-16,22-21 0,-21 21 16,-22 0-16,22 0 0,0 0 0</inkml:trace>
  <inkml:trace contextRef="#ctx0" brushRef="#br0" timeOffset="57551.23">4403 2963 0,'-22'0'15,"44"0"-15,-86 0 0,43 0 0,-21 0 16,20 0-16,1 0 0,0 0 0,0 0 15,0 0 1,42 22 0,21-22-1,-21 0-15,22 0 0,20 0 0,1 0 16,20 0-16,1 0 0,21 0 16,-21 0-16,20 0 0,1 0 15,21 0-15,-21 0 0,21 0 0,-21 0 0,21 0 16,-21 0-16,21 0 15,-43 0-15,22 0 0,-21 0 0,0 0 16,-1 0-16,-20 0 0,-1 0 0,1 0 16,-22 0-16,0 0 0,1 0 15,-1 0-15,-21 0 0,0 0 0,1 0 16,-1 0-16,-21-22 203,0 1-156,21 0 15,-21 0 1,21 21-47</inkml:trace>
  <inkml:trace contextRef="#ctx0" brushRef="#br0" timeOffset="59025.95">6011 6816 0,'0'0'0,"-21"0"0,0 0 0,0 0 16,0 0-16,-1 0 0,1 0 16,0 0-16,0 0 0,0 0 15,0 0-15,-1 0 0,1 0 0,0 0 16,42 0 31,0 0-47,1 0 0,-1 0 15,21 0-15,0 0 0,1 0 0,-1 0 16,0 0-16,1 0 0,-1 0 16,0 0-16,22 0 0,-22 0 0,22 0 15,-1 0-15,1 0 0,20 0 16,-20 0-16,21 0 0,-1 0 15,1 0-15,0 0 0,-1 0 0,1 0 0,0 0 16,20-21-16,-20 21 0,21 0 16,0 0-16,21 0 0,-21 0 0,-1 0 15,22 0-15,-21 0 0,0 0 16,21 0-16,0 0 0,-21 0 0,21 0 16,-21 0-16,21 0 0,-21 0 15,-1 0-15,-20 0 0,21 0 0,-21 0 16,20 0-16,-20 0 0,0 0 0,-22 0 15,22 0-15,-22 0 0,1 0 16,-22 0-16,1 0 0,-1 0 0,-21 0 16,0 0-16,0 0 0,1 0 0,-44 0 47,1 0-47,-21 0 0,21 0 0,-22-22 15,1 22-15,-21 0 0,20 0 0,-20 0 16,-22 0-16</inkml:trace>
  <inkml:trace contextRef="#ctx0" brushRef="#br0" timeOffset="60362.42">6159 7027 0,'0'0'0,"-63"0"15,42 0-15,0 0 16,-1 0-1,1 0-15,42 0 47,1 0-47,-1 0 0,0 0 0,21 0 16,-21 0-16,22 0 0,-1 0 16,0 0-16,1 0 0,-1 0 15,22 0-15,-1 0 0,22 0 0,-1 0 16,1 0-16,0 0 0,-1 0 0,22 0 15,-21 0-15,21 0 0,0 0 16,-1-21-16,22 21 0,0 0 0,0 0 16,0 0-16,0-21 0,0 21 0,-21 0 15,21 0-15,0 0 0,-21-21 0,21 21 16,-21 0-16,0 0 0,0 0 16,-1 0-16,-20-21 0,0 21 0,-1 0 15,1 0-15,-21 0 0,20 0 0,-20-21 16,-1 21-16,1 0 15,-22 0-15,22 0 0,-22-22 0,0 22 16,-21 0-16,1 0 0,-1 0 0,0 0 16,0-21-16,0 21 15,-21 21 610,0 1-531,-21-22-94,0 0 16,0 0-16,0 0 15,-1 0 1,1 0-16</inkml:trace>
  <inkml:trace contextRef="#ctx0" brushRef="#br0" timeOffset="62217.55">3556 10202 0,'-42'0'15,"20"0"1,1 0 0,42 0 31,1 0-47,-1 0 0,21 0 15,-21 0-15,22 0 0,20 0 0,-21 0 16,22 0-16,-1 0 0,1 0 15,-1 0-15,1 0 0,-1 0 16,22 0-16,0-21 0,-1 21 0,1 0 16,-21 0-16,20 0 0,-20 0 0,-22 0 15,22 0-15,-22-21 0,0 21 16,-21 0-16,22 0 0,-22 0 16,-21-21-1,21 21 32</inkml:trace>
  <inkml:trace contextRef="#ctx0" brushRef="#br0" timeOffset="64903.47">4022 13272 0,'-22'0'16,"1"0"-1,0 0-15,0 0 16,0 0-16,0 0 16,-1 0-16,1 0 0,0-22 0,0 22 15,0 0-15,0 0 0,-1 0 0,1 0 16,0 0-16,0 0 0,0 0 16,0 0-16,-1 0 0,1 0 15,42 0 32,1 0-47,-1 0 0,0 0 16,21 0-16,1 0 0,-1 0 0,0 0 15,1 0-15,20 0 0,-21 0 0,1 0 16,20 0-16,-20 0 0,20 0 16,-21 0-16,22 0 0,-1-21 0,-20 21 15,20 0-15,-20-21 0,-1 21 0,0 0 16,1 0-16,-22 0 0,0 0 15,0 0-15,-21-21 79,0 0-48,0 0-31,0-1 0</inkml:trace>
  <inkml:trace contextRef="#ctx0" brushRef="#br0" timeOffset="69835.81">5969 6858 0,'0'21'16,"0"-42"-16,-21 42 0,0-21 0,-1 0 16,1 21-16,0-21 0,-21 0 15,21 0-15,-1 22 0,1-22 0,-21 0 16,21 0-16,0 0 0,-1 21 16,1-21-16,0 0 0,0 0 15,42 0 16,0 0-15,0 0-16,1 0 0,-1 0 16,21 0-16,-21 0 0,0 0 15,1 0-15,20 0 0,-21 0 0,21 0 16,-20 0-16,20 0 0,-21-21 16,21 21-16,1 0 0,-1 0 15,0 0-15,1 0 0,20-22 0,-20 22 16,20 0-16,1 0 0,-1 0 15,1 0-15,-1 0 0,22 0 0,-22 0 16,1 0-16,-1 0 0,1 0 0,-1 0 16,1 0-16,-1 0 0,1 0 15,-22 0-15,22 0 0,-1 0 0,1 0 16,20 0-16,-20 0 0,20 0 0,-20 0 16,21 0-16,-1 0 0,-20 0 15,20 0-15,1 0 0,-21 0 0,-1 0 16,22 0-16,-22 0 0,191 0 15,-169 0 1,-22 0-16,22 0 0,0 0 0,-22 0 16,22 0-16,-22 0 0,22 0 0,-21 0 15,-1 0-15,22 0 0,-1 0 16,-20 0-16,21 0 0,-1 0 0,1 0 16,0 0-16,-1 0 0,1 0 0,0 0 15,-22 0-15,1 0 0,20 0 16,-20 0-16,-1-21 0,22 21 0,-22 0 15,22 0-15,0 0 0,-22 0 0,22 0 16,-22 0-16,1 0 0,-1 0 16,1 0-16,-22 0 0,22 0 15,-22-21-15,0 21 0,-20 0 0,20 0 16,-21 0-16,21 0 0,-20 0 16,-1 0-16,0 0 0,0 0 15,-42 0 32,0 0-47,0 0 0,-1 0 16,-20-21-16,0 21 0,-1-21 15,1 21-15,-43 0 0</inkml:trace>
  <inkml:trace contextRef="#ctx0" brushRef="#br0" timeOffset="70579.98">6286 6858 0,'-42'0'0,"84"0"0,-105 0 16,42 0-16,0 0 16,-1 0-16,1 0 0,0 0 31,42 0-15,0 0-1,1 0-15,-1 0 0,0 0 16,21 0-16,-21 0 0,22 0 0,20 0 15,-20 0-15,20 0 0,1 0 0,20 0 16,1 0-16,-22 0 0,22 0 16,0 0-16,-1 0 0,1 0 0,21 0 15,-21 0-15,42 0 16,-22-21-16,22 21 0,22 0 0,-22 0 16,0 0-16,190 0 0,-169 0 15,22 0-15,-22 0 0,21 0 16,0 0-16,-20 0 0,20 0 0,0 0 15,-21 0-15,1 0 0,-1 0 0,0 0 16,-21 0-16,0 0 0,0 0 16,0 0-16,-21 0 0,0 0 0,-1 0 15,-20-21-15,0 21 0,-22 0 0,1 0 16,-1 0-16,-20 0 0,20-21 0,-21 21 16,22 0-1,-43 0-15,0 0 0,0 0 0,-42 0 63,0-22-63,0 22 15</inkml:trace>
  <inkml:trace contextRef="#ctx0" brushRef="#br0" timeOffset="93455.5">10287 8086 0,'21'21'16,"0"-21"-16,0 0 15,-42 0 48,0 0-63,0 0 0,0 0 16,-22 0-16,22 0 0,-21 0 15,21 21-15,-22-21 0,1 0 0,0 0 16,-106 21-1,105-21-15,22 0 0,0 0 16,0 0-16,0 0 0,-1 21 0,1-21 16,42 0 15,1 0-15,20 0-16,-21 0 0,21 0 0,-20 0 15,20 0-15,0 0 0,1 0 16,-1 0-16,0 0 0,22 0 0,-22 0 15,0 0-15,22 0 0,-22 0 0,22 0 16,-1 0-16,1 0 0,-22 0 16,22 0-16,-1 0 0,22 0 0,-22 0 15,1 0-15,-1 0 0,-20 0 0,20 0 16,1 0-16,-22 0 0,0 0 16,1 0-16,-1 0 0,-21 0 15,21 0-15,-20 0 0,-1 0 0,0 0 16,0 0-16,0 0 15,0 0-15,-21-21 0,0 0 32,-21 0-17,0 21-15,0 0 0,0-21 16,0 21-16,-1-21 0,1 21 0,-21-22 16,21 1-16,-22 21 0,22-21 15,-21 0-15,0 21 0,20-21 16,-20 0-16,21 21 0,-21-22 0,20 22 15,1 0-15,0 0 0,0-21 0,0 21 16,0 0-16,42 0 47,0 0-47,0 0 0,0 21 16,22-21-16,-22 22 0,21-1 15,0-21-15,1 21 0,-1-21 0,0 21 0,1-21 16,-1 21-16,0-21 0,1 0 15,-1 21-15,-21-21 0,22 0 0,-22 0 16,0 0-16,-21 22 0,21-22 16,-21 21-1,-21-21 1,0 21-16,-22 0 16,22 0-16,0-21 0,-21 21 0,21 1 15,-22-1-15,1 0 0,0 21 16,-1-21-16,1 1 0,0 20 0,-1-21 15,1 21-15,0-20 0,-1-1 16,22 0-16,-21 0 0,21 0 0,-1 0 16,1 1-16,0-1 0,21 0 0,-21 0 0,21 0 15,0 0 1,21-21 31,0 0-47,0-21 31,1 21-31,-1-21 0,0 0 16,0 0-16,0 21 0</inkml:trace>
  <inkml:trace contextRef="#ctx0" brushRef="#br0" timeOffset="107327.34">12298 7874 0,'-21'0'31,"-1"0"-15,22-21 15,0 0-31,0 0 15,0-1 1,22 22-16,-1 0 0,-21-21 16,21 0-16,0 21 0,0 0 15,0-21-15,1 21 0,-1 0 16,0 0 0,0 0-16,0 0 15,-21 21-15,0 0 0,0 0 16,0 1-16,21-1 0,-21 0 0,0 0 15,0 0-15,0 22 0,0-22 0,0 21 16,0-21-16,0 22 0,0-22 16,0 0-16,0 0 0,0 0 0,0 0 15,0 1-15,0-1 0,0 0 0,0 0 16,0-42 31,0 0-47,0 0 15,0-1-15,0 1 0,22 0 16,-22-21-16,21 21 0,-21-22 0,21 1 16,0 21-16,0-22 0,0 1 0,1 21 15,-1 0-15,0-22 0,0 22 0,21 0 16,-20 0-16,20 0 0,0 21 16,1 0-16,-1-21 0,0 21 0,1 0 15,-1 0-15,0 21 0,1 0 0,-22-21 16,0 21-16,0 0 0,0 0 15,-21 22-15,21-22 0,-21 0 16,0 21-16,0-20 0,0 20 0,-21-21 16,0 21-16,21-20 0,-21 20 0,0-21 15,0 0-15,-1 0 0,1 1 16,0 20-16,21-21 0,-21-21 16,21 21-16,21-21 46,-21-21-46,21 0 0,0 21 16,1-21-16,-1 0 0,0-1 0,0 1 16,0-21-16,0 21 0</inkml:trace>
  <inkml:trace contextRef="#ctx0" brushRef="#br0" timeOffset="107708.14">13483 8001 0,'0'0'0,"21"0"0,0 0 16,1 0-16,-1 0 0,0-21 15,0 21-15,0-21 0,0 21 0,1-21 16,-1-1-16,0 22 0,0-21 0,0 0 16,0 0-16,1 0 0,-22 0 15,0-1-15,0 1 0,0 0 16,-22 21-1,1 0-15,0 0 16,0 0-16,0 0 0,0 21 16,-1-21-16,1 21 0,0 1 15,0 20-15,0-21 0,0 0 0,-1 22 0,1-22 16,0 21-16,21-21 0,0 22 16,0-22-16,0 0 0,0 42 15,0-41-15,21-22 0,0 21 0,1 0 16,-1-21-16,0 21 0,0-21 15,0 0-15,0 0 0,1 0 0,-1 0 16,0 0-16,21 0 16,-21 0-16,1-21 0,-1 0 0,21 0 15,-21-1-15</inkml:trace>
  <inkml:trace contextRef="#ctx0" brushRef="#br0" timeOffset="107988.12">14266 7832 0,'0'0'0,"-21"-21"15,0 21-15,0-22 0,0 22 16,21-21-16,-22 21 0,1 0 16,21 21-1,21 1 1,1-1-16,-22 0 16,21 21-16,0-21 0,0 1 0,-21 20 15,21-21-15,-21 0 0,21 0 0,-21 22 16,0-22-16,22 0 0,-22 0 0,0 0 15,21 1-15,-21-1 16,0 0-16,0-42 31,21 21-15,-21-21-16,0-1 0,0 1 16</inkml:trace>
  <inkml:trace contextRef="#ctx0" brushRef="#br0" timeOffset="108241.18">14457 7789 0,'0'-21'0,"0"106"0,0-149 0,0 22 0,-21 42 16,-1 0-1,1 0-15,0 0 0,0 0 16,0 21-16,0 0 0,-1 1 0,1-1 16,0 21-16,-21-21 0,21 22 0,-1-22 15,-20 21-15,21 0 16,0-20-16,0 20 0,-1-21 0,1 21 0,0-20 15,0-1-15,0 0 0,21 0 16,0 0 0,21-21-1,0 0-15,0-21 16,0 0-16,1 0 0,20 0 0,-21-1 16,21-20-16</inkml:trace>
  <inkml:trace contextRef="#ctx0" brushRef="#br0" timeOffset="108716.36">14817 7514 0,'0'0'0,"0"-21"15,-22 42 16,22 0-15,-21 1-16,21 20 0,-21-21 16,21 21-16,0-20 0,0 20 0,-21 0 15,21 1-15,-21-1 0,21 0 0,0 1 16,0-22-16,0 21 0,-21 0 0,21-20 16,0-1-16,0 21 0,0-21 15,0 0-15,0 1 0,0-1 16,21-21-16,0 0 15,0 0-15,0 0 0,0 0 16,1-21-16,-22-1 16,21 1-16,0 0 15,-21 0-15,0-21 0,0 20 0</inkml:trace>
  <inkml:trace contextRef="#ctx0" brushRef="#br0" timeOffset="108888.54">14711 7874 0,'-21'0'0,"21"-21"32,21 21-17,0 0-15,0-21 0,0 21 16,0 0-16,1 0 16,-1 0-16,0-21 0,0 21 0,0-22 15,0 22-15,1-21 0</inkml:trace>
  <inkml:trace contextRef="#ctx0" brushRef="#br0" timeOffset="109893.09">15579 7705 0,'0'-21'0,"0"-1"15,0 1 1,0 0-16,0 0 0,0 0 15,0 0-15,21-1 0,0 1 0,-21 0 16,21 0-16,0 0 0,0-22 16,-21 22-16,22 0 0,-22 0 0,0 0 15,0 0-15,21 21 0,-21-22 16,0 44 0,0-1-1,-21 21-15,21-21 0,0 22 0,0-22 16,-22 21-16,22 0 0,-21 1 0,21-1 15,0 0-15,0 1 0,0-1 16,0-21-16,-21 22 0,21-1 0,0 0 16,-21 1-16,21-1 0,-21 0 15,21-21-15,0 22 0,0-22 0,0 0 16,0 0-16,-21 0 0,21 1 16,-22-1-16,1 0 15,0-21-15,0 0 0,0 0 16,0 0-16,-1 0 0,1-21 0,0 0 15,0 21-15,21-22 0,-21 1 16,0 21-16,-1-21 0,1 0 16,0 21-16,42 0 47,22 21-47,-22-21 15,0 0-15,21 0 0,-21 0 0,22 0 16,-1 0-16,-21 0 0,22 0 0,-1 0 15,-21 0-15,21 0 0,-20-21 16,-1 21-16,0-21 0,0 0 0,0-1 16,22-20-16,-22 21 0,0 0 15,-21 0-15,0-22 0,21 22 0,-21 0 16,21 21-16,-21-21 0,0 42 47,0 0-47,0 0 0,0 0 15,0 1-15,0-1 0,-21 21 16,21-21-16,-21 0 0,21 1 0,0-1 16,0 0-16,0 0 0,-21 0 0,21 0 15,0 1-15,-21-22 0,21 21 16,-22-21 15,22-21-31,0-1 16,0-20-16,0 21 0,0 0 15,22-22-15,-1 22 0,0-21 16,0 0-16,0 20 0,22-20 16,-22 21-16,21 0 0,43-22 15,-64 22-15,21 21 0,1 0 16,-1 0-16,0 0 0,-21 0 0,1 0 16,20 21-16,-21 1 0,-21 20 15,0-21-15,0 0 0,0 22 0,0-1 16,0-21-16,0 21 0,-21-20 0,0 20 15,0-21-15,21 0 16,-22 22-16,1-22 0,21 0 0,0 0 16,-21-21-16,21 21 15,0-42 17,0 0-32,0 0 0,21 0 15,-21-22-15,21 22 0,1-21 0,-1 21 16</inkml:trace>
  <inkml:trace contextRef="#ctx0" brushRef="#br0" timeOffset="110247.44">16679 7239 0,'0'-21'0,"0"42"0,0-63 15,0 63 16,0 21-31,0-21 16,-21 22-16,21-1 0,-21-21 0,21 22 16,0-1-16,0 21 0,0-20 15,-21-1-15,21 0 0,0 1 0,-21-1 16,21 0-16,0-20 0,0 20 0,0 0 16,0 1-16,0-22 0,0 21 0,0-21 15,0 0-15,0 1 0,0-1 16,21 0-16,0 0 0,0-21 15,-21 21-15,21-21 0,0 0 0,1 0 16,-1 0-16,0 0 0,0-21 16,0 21-16,0-21 15,-21 0-15,85-64 16,-85 43-16,21 21 0,-21-1 16,21-20-16</inkml:trace>
  <inkml:trace contextRef="#ctx0" brushRef="#br0" timeOffset="110491.98">16637 7705 0,'-21'0'0,"42"0"0,-21 0 31,21-21-31,0 21 0,0 0 16,22 0-16,-22 0 0,0-22 15,21 22-15,-20 0 0,20 0 0,-21 0 16,0-21-16,0 21 0,1 0 15,-1 0-15,-42 0 63,-1 0-47,1 21-16</inkml:trace>
  <inkml:trace contextRef="#ctx0" brushRef="#br0" timeOffset="116163.83">17801 7345 0,'0'0'0,"-21"0"16,0 0-16,0 0 16,-1 0-16,22 21 0,-21 0 15,0-21-15,0 21 0,0 22 16,0-22-16,21 0 0,-22 21 0,-20 64 31,21-63-31,21-22 0,-21 21 0,21-21 16,0 0-16,0 22 0,0-22 0,0 21 15,0-21-15,0 1 0,0-1 0,0 21 16,0-21-16,0 0 0,21 1 16,0-1-16,0 0 0,0-21 15,1 0-15,-1 0 0,0 0 16,0 0-16,0 0 0,22-21 15,-22 0-15</inkml:trace>
  <inkml:trace contextRef="#ctx0" brushRef="#br0" timeOffset="116475.75">18203 7366 0,'0'-21'0,"0"42"0,0-63 15,21 42-15,-21-21 16,22 21-16,-1 0 16,0 21-16,-21 0 0,21 0 0,0 21 15,-21-20-15,0 20 0,0-21 16,0 21-16,0 1 0,0-1 16,0 0-16,0 1 0,0 20 0,0 22 15,0-43-15,-21 1 0,0-1 16,0 0-16,0-21 0,-1 22 0,1-22 15,0 21-15,0-21 0,0 1 16,0-1-16,-1 0 0,1 0 0,0-21 16,0 21-16,0 0 0,0-21 15,-1 0-15,1 22 0,0-22 16,0 0-16</inkml:trace>
  <inkml:trace contextRef="#ctx0" brushRef="#br0" timeOffset="122069.37">10266 10033 0,'-21'0'16,"-1"0"-16,1 0 0,-42 0 15,42 0 1,-1 0-16,1 0 16,0 0-16,0 0 15,42 0 32,0 0-47,0 21 0,22-21 0,20 0 16,-20 0-16,20 0 0,1 0 0,20 0 15,1 0-15,0 0 0,-1 0 16,1 0-16,21 0 0,-22 0 0,1 0 16,0 0-16,-22 0 0,1 0 15,-22 0-15,0 0 0,1 0 0,-22 0 16,0-21-16,0 0 16,-21 0-1,0 0-15,0-1 0,0 1 16,-21 21-16,21-21 0,-21 21 0,0-21 15,0 21-15,-1-21 0,22 0 16,-21 21-16,0 0 0,0 0 0,0 0 16,0 0-16,-1 0 0,1 0 0,0 0 15,0 0-15,0 0 0,42 0 32,0 0-17,0 0-15,22 0 0,-22 0 0,21 0 16,-21 0-16,22 21 0,-22-21 0,21 0 15,-21 0-15,0 21 0,-21 0 16,22-21-16,-22 21 0,0 0 16,-22 1-16,22-1 0,-21 0 15,-21 0-15,21-21 0,0 21 0,-22 0 16,22 1-16,-21-1 0,21 0 16,-22 0-16,22 0 0,0 0 15,0 1-15,0-1 0,21 0 16,-22 0-16,22 0 0,0 0 0,0 1 15,0-1 1,22-21-16</inkml:trace>
  <inkml:trace contextRef="#ctx0" brushRef="#br0" timeOffset="123174.19">12721 9567 0,'-21'0'0,"0"0"15,0-21-15,-1 0 16,1 21-1,21-21 1,0 0-16,0 0 0,0-1 16,0 1-1,21 21-15,1-21 0,-1 21 16,0 0-16,0-21 0,21 21 0,-20-21 16,20 21-16,-21 0 0,21 0 0,-20 0 15,20 0-15,-21 21 0,0-21 0,22 21 16,-43 0-16,21 0 0,0 22 15,-21-22-15,21 21 0,-21-21 0,0 22 16,0-1-16,0-21 0,0 22 0,0-1 16,0 0-16,-21-21 0,0 22 15,21-1-15,-21-21 0,21 0 16,0 1-16,-22 20 0,22-21 0,-21-21 16,21 21-16,0 0 0,0-42 46,0 0-46,0 0 0,21 0 16,1 0-16,-22-1 0,21-20 0,0 21 16,0-21-16,0-1 0,0 1 0,1 0 15,-1-1-15,0 1 0,0 0 0,21 20 16,-20-20-16,-1 21 16,21 0-16,-21 0 0,0 21 0,1 0 15,-1 0-15,21 0 0,-21 21 16,0 21-16,-21-21 0,22 22 15,-22-22-15,0 21 0,0 0 0,0-20 16,0 20-16,0 0 0,0-21 16,0 22-16,0-22 0,0 0 0,0 0 15,-22 0-15,22 1 0,-21 20 16,21-21-16,0 0 16,0-42 15,0 0-16,0 0-15,0 0 0</inkml:trace>
  <inkml:trace contextRef="#ctx0" brushRef="#br0" timeOffset="123621.64">13758 9737 0,'21'0'16,"1"0"0,-1 0-16,0 0 0,0-21 0,0-1 15,0 22-15,1-21 16,-1 0-16,0 0 0,0 21 16,0-21-16,-21 0 0,21-1 0,-21 1 15,22 0-15,-22 0 0,0 0 16,0 0-16,0-1 0,0 1 0,0 0 15,-22 21-15,1 0 16,0 0-16,0 0 16,0 0-16,0 0 0,-1 21 0,1 0 15,0 1-15,0 20 0,0-21 0,0 21 16,-1-20-16,22 20 0,0 0 0,0 1 16,0-22-16,0 21 0,0 0 15,0-20-15,0 20 0,0-21 16,22 0-16,-1 0 0,0 1 0,0-22 15,0 21-15,0 0 0,1-21 0,-1 0 16,0 21-16,0-21 0,0 0 0,0 0 16,1 0-16,-1 0 0,0 0 15,0 0-15,-21-21 0,21 0 16,0 0-16,1-1 0,-22 1 16,21 0-16,0 0 0</inkml:trace>
  <inkml:trace contextRef="#ctx0" brushRef="#br0" timeOffset="123919.59">14478 9504 0,'21'0'16,"0"0"0,0 21-1,1 0-15,-22 0 0,21 1 16,0 20-16,0-21 0,-21 0 15,21 22-15,0-22 0,-21 21 0,0-21 0,22 0 16,-22 1-16,0 20 0,21-21 16,-21 0-16,0 0 0,0 1 0,0-1 15,0 0-15,0-42 63,0 0-63,0-1 0,0 1 15,0 0-15,0 0 0,0-21 0</inkml:trace>
  <inkml:trace contextRef="#ctx0" brushRef="#br0" timeOffset="124187.59">14859 9462 0,'0'21'16,"0"-42"-16,0-1 0,-21 22 15,0 0 1,-1 22-16,1-1 0,0 0 15,0 21-15,0-21 0,0 22 16,-1-22-16,22 21 0,-21 1 16,0-22-16,0 21 0,0 0 0,0-20 15,21-1-15,0 21 0,-22-21 0,1 0 16,21 1-16,0-1 0,0 0 16,0 0-16,21-21 46,1-21-46,-1 0 0,-21 0 16,21-1-16,0 1 0,0 0 16</inkml:trace>
  <inkml:trace contextRef="#ctx0" brushRef="#br0" timeOffset="124570.38">15367 9271 0,'0'0'0,"0"-21"15,-21 21 1,0 0 0,-1 21-16,1 0 15,21 0-15,0 1 0,-21-1 0,21 0 16,-21 21-16,21-21 0,-21 22 0,21-1 15,0 0-15,-21 1 0,-1-1 0,22 0 16,-21 1-16,21-1 0,0-21 16,0 22-16,0-22 0,-21 21 0,21-21 15,0 0-15,0 1 0,0-1 0,0 0 16,21-21-16,0 21 16,1-21-16,-1 0 0,0 0 15,0 0-15,0 0 16,0 0-16,1-21 0,-1 21 15,0-21-15,-21 0 0,21 21 0,0-22 16,0 1-16,-21 0 0,0-21 0,22 21 16,-22-1-16</inkml:trace>
  <inkml:trace contextRef="#ctx0" brushRef="#br0" timeOffset="124809.93">15155 9673 0,'0'0'0,"-21"0"0,0 0 15,42 0 1,0 0 0,0 0-16,1 0 0,20 0 0,-21 0 15,21 0-15,1 0 0,-22 0 0,21 0 16,1 0-16,-22 0 0,0 0 0,0 0 16,0 0-16,-21-21 15,0 0 16,0 0-15</inkml:trace>
  <inkml:trace contextRef="#ctx0" brushRef="#br0" timeOffset="126150.57">16192 9758 0,'43'-42'15,"-43"20"-15,0 1 16,21 21-16,-21-21 0,0 0 16,0 0-16,0 0 15,-21 21-15,21-22 0,-21 22 16,-1 0-16,1 0 0,0 0 0,-21 0 16,21 22-16,-1-1 0,-20 0 0,21 0 15,-21 0-15,20 0 0,1 1 16,0-1-16,0 21 0,0-21 15,0 0-15,21 22 0,-22-22 0,22 0 16,0 0-16,0 0 0,0 1 0,0-1 0,22 0 16,-1 0-16,0-21 15,0 0-15,0 0 0,0 0 16,1 0-16,20 0 0,-21 0 0,0-21 16,22 21-16,-1-21 0,-21 0 0,21-1 15,-20 1-15,20-21 0,-21 21 0,21-22 16,-20-20-16,20 21 0,21-64 15,-41 63-15,-1-20 0,21 21 16,-21-22-16,0 22 0,1-22 0,-1 22 16,-21 0-16,0-1 0,21 1 15,-21 0-15,0 20 0,0 1 0,0 0 0,-21 42 32,21 0-32,-21 22 0,-1-1 15,1 0-15,0 1 0,0-1 16,0 0-16,0 22 0,-1-22 0,1 22 15,0-22-15,21 22 0,0-22 16,0 0-16,0 1 0,0-1 0,0 0 16,0-21-16,0 22 0,21-22 0,-21 0 15,21 0-15,1-21 0,20 21 16,-21-21-16,0 0 0,0 0 0,1 0 16,-1 0-16,0 0 0,0-21 15,0 0-15,0 0 0,1 21 0,-1-42 16,0 20-16</inkml:trace>
  <inkml:trace contextRef="#ctx0" brushRef="#br0" timeOffset="126527.87">16997 9546 0,'0'0'15,"0"-21"-15,-21 21 32,-1 0-32,1 0 0,0 21 15,21 0-15,-21 1 0,0-1 16,0 0-16,21 0 0,0 21 0,-22-20 15,22-1-15,-21 0 0,21 0 0,0 0 16,0 0-16,0 1 0,0-1 0,0 0 16,0 0-16,21 0 15,1-21-15,-1 0 0,0 0 16,0 0-16,0 0 0,0 0 0,1-21 16,20 0-16,-21 21 0,0-21 15,0 0-15,1-1 0,-1-20 0,0 21 16,0-21-16,-21 20 0,0-20 0,0 0 15,0 21-15,0-22 0,0 22 0,-21 0 16,0 0-16,0 21 0,-1-21 16,1 21-16,-21 0 0,21 0 0,0 0 15,-1 0-15,1 21 0,0 0 16,0 0-16,21 0 0,0 0 16,0 1-16,0-1 0,0 0 15,21 0-15,0-21 16,0 0-16,1 21 0,-1-21 0</inkml:trace>
  <inkml:trace contextRef="#ctx0" brushRef="#br0" timeOffset="126935.11">17484 9546 0,'0'-21'0,"-43"85"0,86-107 0,-43 1 0,0 21 16,-22 42 15,22 0-31,0 0 15,0 0-15,-21 1 0,21 20 0,-21-21 16,21 0-16,0 22 0,0-22 16,0 0-16,0 0 0,0 0 15,0 0-15,0 1 0,0-1 0,0 0 16,21-21-16,0 0 0,1 0 16,-1 0-16,0 0 0,0 0 0,0 0 15,0 0-15,1 0 0,-1-21 16,0 0-16,0-1 0,0 1 0,0-63 15,1 62 1,-22-20-16,0 21 0,0 0 0,0 0 0,0 42 47,0 0-47,0 0 0,-22 0 16,22 0-16,-21 1 0,21-1 0,0 0 15,0 0-15,0 0 0,0 0 16,21-21 15,-21-21-31</inkml:trace>
  <inkml:trace contextRef="#ctx0" brushRef="#br0" timeOffset="127445.44">18076 9165 0,'0'-42'0,"0"84"0,0-105 0,0 42 15,-21 21 1,0 0-16,21 21 16,-21 0-16,21 0 0,-21 0 0,21 22 15,0-1-15,0-21 0,0 21 0,-22 1 16,22-1-16,-21 0 0,21 1 16,0-1-16,0 0 0,0 43 15,-21-43-15,21 1 0,0-22 0,0 21 16,0-21-16,0 1 0,0-1 0,0 0 15,0 0-15,0-42 32,0 0-17,0 0-15,21-1 0,-21 1 16,21 0-16,1 0 0,-1 0 0,-21-22 16,21 22-16,0 0 0,0 0 0,0 21 15,22-21-15,-22 21 0,0 0 16,0 0-16,22 0 0,-22 0 0,0 0 15,21 21-15,-21 0 0,1 0 16,-22 22-16,0-22 0,0 0 16,0 0-16,0 0 0,0 0 0,-22 22 15,-20-22-15,21-21 0,0 21 16,-22 0-16,22 0 0,-42 1 16,20-22-16,22 0 0,0 21 0,0-21 15,0 0-15,0 0 0,-1 0 0,22-21 31,0-1-15,0 1-16,22 0 0,-1 0 16,0 0-16</inkml:trace>
  <inkml:trace contextRef="#ctx0" brushRef="#br0" timeOffset="127735.4">18711 9102 0,'0'-21'0,"0"42"0,0-21 32,0 21-32,0 0 15,0 0-15,0 0 0,0 22 16,-21 41-16,21-62 0,0 41 16,0-21-16,-21 1 0,21-1 0,-21 0 0,21 1 15,0 20-15,0-42 0,-21 22 16,-1-1-16,22-21 0,0 0 0,0 22 15,-21-22-15,21 0 0,-21-21 16,42 0 15,0 0-31,1-21 0,-22 0 0,21 0 16,0-1-16,0 1 0</inkml:trace>
  <inkml:trace contextRef="#ctx0" brushRef="#br0" timeOffset="128079.76">18796 9673 0,'0'0'31,"21"0"-15,0 0-16,0 0 15,1 0-15,-1 0 0,0 0 0,0-21 16,21 0-16,-20 21 0,-1-21 16,0 21-16,21-21 0,-42-1 0,21 1 15,1 0-15,-22 0 16,0 0-16,0 0 0,-22 21 15,1-22-15,0 22 0,0 0 0,0 0 16,0 0-16,-22 0 0,22 22 0,0-1 16,-21 0-16,20 0 0,1 0 0,0 22 15,0 62 1,21-62-16,0-22 0,0 21 16,0-21-16,21 1 0,0-1 0,0 0 15,1 0-15,-1 0 0,0 0 16,0-21-16,21 0 0,-20 0 0,-1 0 15,0 0-15,0 0 0,21 0 16,-20 0-16,-1 0 0,0 0 0,0-21 16,0 0-16,0 0 0,1 0 0,-1 0 15</inkml:trace>
  <inkml:trace contextRef="#ctx0" brushRef="#br0" timeOffset="128384.2">19791 9102 0,'0'0'0,"-21"-43"15,-1 43-15,1 0 16,0 0-16,21 22 16,-21-1-16,21 0 0,-21 0 0,21 21 15,-21-20-15,21 20 0,-22 0 0,22 1 16,0-22-16,0 21 0,0 0 15,0 1-15,0-1 0,0 0 0,0 1 16,0-1-16,0-21 0,0 22 0,22-22 16,-1 0-16,-21 0 0,21 0 0,0 0 15,0 1-15,0-22 0,1 0 16,-1 0-16,0 0 0,0 0 16,0 0-16,0 0 0,22 0 0,-22-22 15,0 22-15,0-21 0</inkml:trace>
  <inkml:trace contextRef="#ctx0" brushRef="#br0" timeOffset="128663.68">20362 9102 0,'0'-21'0,"21"21"47,22 21-47,-22 0 0,0 0 15,0 0-15,22 0 0,-22 22 0,21-1 16,-21 0-16,22-20 0,-22 41 0,-21-21 16,0 1-16,0-1 0,0 22 15,0-22-15,-21 0 0,-1 1 0,1-22 16,-21 21-16,21-21 0,-22 0 16,22 1-16,-21-1 0,21 0 0,-22 0 15,22-21-15,0 21 0,0-21 0,0 0 16,0 0-16,-1 0 0,1 0 0,0 0 15,0 0-15</inkml:trace>
  <inkml:trace contextRef="#ctx0" brushRef="#br0" timeOffset="132234.12">10266 11494 0,'-21'0'0,"42"0"0,-64 0 0,22 0 0,-21 0 15,21 0-15,0 0 0,-1 21 0,1-21 16,0 0-16,0 0 16,0 0-16,63 21 31,-21-21-31,22 0 0,-1 0 15,0 0-15,22 0 0,-22 0 16,22 0-16,-1 0 0,22 0 0,-22 0 16,22 0-16,0 0 0,-22 0 0,22 0 15,-22-21-15,1 21 0,-22 0 0,0 0 16,1 0-16,-22 0 0,0 0 16,-21-21-16,-21 21 15,0-22-15,0 22 16,-1 0-16,-20 0 0,21 0 15,0-21-15,0 21 0,-1 0 16,22-21-16,0 0 16,22 21-1,-1 0-15,0 0 16,0 0-16,0 0 0,0 0 16,1 21-16,-1 0 0,0 0 0,-21 1 0,0-1 15,0 0-15,0 0 0,0 0 16,-21 0-16,0 1 0,-1 20 0,1-21 15,-21 0-15,21 0 0,0 1 0,-22-1 16,22 0-16,0 0 0,21 0 16,0 0-16,21-21 15,0 0-15,0 0 0,22 0 16,-1 0-16,0-21 0</inkml:trace>
  <inkml:trace contextRef="#ctx0" brushRef="#br0" timeOffset="132767.63">12255 11303 0,'0'-21'0,"0"-21"16,0 20-16,0 1 15,0 0-15,0 0 0,0 0 0,22 0 16,-1-1-16,0 22 0,21-21 15,-21 21-15,1 0 0,20 0 0,-21 0 16,21 21-16,-20 1 0,20 20 0,-21-21 16,0 21-16,0-20 0,-21 20 15,0 0-15,0-21 0,0 22 0,0-1 16,0-21-16,0 22 0,0-22 0,0 0 16,-21 21-16,0-21 0,21 1 0,-21-22 15,0 21-15,0-21 16,21-21 15,0-1-31,0 1 16,21-21-16,-21 21 0,21-22 0,0 22 15,0-21-15,0 0 0,22-1 16,-22 1-16,0 21 0,21-22 16,1 22-16,-22-21 0,21 42 0,1-21 0,-1 21 15,-21 0-15,21 21 0,-20-21 0,20 42 16,-21-21-16,0 1 0,0 20 15,-21 0-15,0 1 0,0-22 0,0 21 16,0 0-16,0-20 0,0 20 16,-21-21-16,21 0 0,-21 0 0,21 1 15,0-1-15,-21 0 0,21 0 0,21-21 47,-21-21-47,21 0 0,0 0 0,1 21 16</inkml:trace>
  <inkml:trace contextRef="#ctx0" brushRef="#br0" timeOffset="133097.01">13377 11409 0,'21'0'31,"-42"0"-31,64 0 0,-22 0 0,0-21 16,0 21-16,0 0 15,0-21-15,1-1 0,-1 22 0,0-21 16,0 21-16,21-21 0,-20 0 0,-1 21 15,0-21-15,0 0 0,0-1 0,-21 1 16,0 0-16,-42 21 16,21 0-16,0 0 15,-22 21-15,1 0 0,21 1 0,-22 20 16,1-21-16,21 21 0,0-20 16,0 20-16,-1-21 0,22 0 0,0 22 15,0-22-15,0 0 0,0 0 0,0 0 16,22-21-16,-1 21 0,0 1 15,21-22-15,-21 0 0,1 21 0,20-21 16,-21 0-16,0 0 0,22 0 0,-22 0 16,0 0-16,0 0 0,0-21 0,0-1 15,1 22-15,-1-21 0,0 0 16</inkml:trace>
  <inkml:trace contextRef="#ctx0" brushRef="#br0" timeOffset="133318.6">13970 11218 0,'0'-42'15,"0"84"1,21-63 0,-21 42-16,21 1 0,-21-1 15,21 21-15,1-21 0,-1 0 16,0 43-16,0-43 0,0 21 16,0-20-16,1-1 0,-22 0 0,0 0 15,0 0-15,0 0 16,21-21-1,-21-21 1,0 0-16,0 0 16</inkml:trace>
  <inkml:trace contextRef="#ctx0" brushRef="#br0" timeOffset="133518.24">14351 11240 0,'0'-64'15,"0"128"1,-21-128-16,0 64 0,-1 0 0,1 21 15,0 0-15,0 1 0,-21-1 0,20 21 16,1-21-16,-21 0 0,21 22 0,0-22 16,-1 0-16,1 21 0,21-20 15,-21-1-15,0 0 0,21 0 0,-21 0 16,21 0-16,0 1 0,21-22 16,21 0-1,-21 0-15,1 0 0,-1-22 16</inkml:trace>
  <inkml:trace contextRef="#ctx0" brushRef="#br0" timeOffset="133768.76">14753 10943 0,'21'-42'0,"-63"105"0,84-147 0,-63 147 0,42-147 0,-21 62 16,0 1-16,0 42 31,0 1-31,0 20 0,-21-21 15,21 21-15,0 1 0,-21-1 0,21 22 16,-21-22-16,0 21 0,21-20 16,0-1-16,-22 22 0,22-22 0,-21-21 15,21 21-15,0-20 0,0-1 0,0 0 16,0 0-16,21-21 16,1 0-1,-1-21-15,0 21 0,-21-21 0,21 0 16</inkml:trace>
  <inkml:trace contextRef="#ctx0" brushRef="#br0" timeOffset="133935.96">14711 11218 0,'-21'0'16,"42"0"-16,-21 0 31,21 0-31,0 0 0,0 0 16,22 0-16,-22 0 0,21 0 0,0 0 15,1-21-15,20 21 0,-20 0 0,-1 0 16,21-21-16,-20 21 0,20 0 0</inkml:trace>
  <inkml:trace contextRef="#ctx0" brushRef="#br0" timeOffset="135757.57">15663 11261 0,'21'0'0,"-21"-21"16,22 21-16,-1-22 0,-21 1 0,21 21 16,0-21-16,0 0 0,0 0 0,1 0 15,-1-1-15,0-20 0,0 21 0,0 0 16,0 0-16,1-43 0,-22 22 16,0 21-16,0-1 0,0 1 15,0 0-15,0 0 0,-22 21 16,1 21-16,0-21 15,0 42-15,0-20 0,0 20 16,-1 0-16,1 22 0,0-22 0,0 22 16,0-1-16,0 22 0,-1-22 15,1 1-15,0-1 0,0 1 0,0-1 16,21 1-16,-21-1 0,21 1 0,-22-1 16,1 43-16,21-64 0,0 22 15,0-22-15,0 1 0,0-22 0,0 21 16,0-21-16,0 0 0,21 1 15,1-22-15,-1 0 0,0 0 16,0 0-16,0 0 0,0 0 0,1 0 16,-1-22-16,-21 1 0,21 0 0,-21 0 15,21 0-15,-21-22 0,0 1 0,0 21 16,0-21-16,0-1 0,0 1 16,0 0-16,-21-1 0,0 1 0,0 0 15,-1-1-15,1 22 0,0-21 16,0 21-16,0-1 0,21 1 0,-21 0 15,21 0-15,0 0 16,21 21-16,0-21 0,0 21 16,21-22-16,1 22 0,-1-21 0,0 0 15,1 0-15,20 0 0,1 0 16,-1-1-16,-20 1 0,20 0 16,1-21-16,-1-1 0,1 1 0,-22 21 0,0-21 15,1-1-15,-1 1 0,0 0 16,-21-1-16,1 1 0,-1 0 0,-21-1 15,0 1-15,0 21 0,0 0 16,0-1-16,0 1 0,-21 21 16,-1 0-16,1 0 0,0 0 0,0 21 15,0 1-15,0 20 0,-1-21 0,22 21 16,-21-20-16,21 20 0,-21 0 0,21-21 16,0 22-16,0-1 0,0 0 15,0 1-15,0-1 0,0 0 0,0-20 16,21 20-16,0-21 0,1 21 0,-1-20 15,0-1-15,0 0 0,21 0 0,-20-21 16,-1 0-16,0 0 0,0 0 16,21 0-16,-20 0 0,-1 0 15,0-21-15,0 21 0,0-21 0,0 0 16,1-22-16,-1 22 0,21 0 0,-42 0 16,21-22-16,0 22 0,-21 0 0,22 0 15,-22-21-15,0 20 0,-22 22 31,1 0-31,0 0 0,0 22 16,21-1-16,0 0 0,-21 0 0,21 0 16,0 0-16,0 1 0,0-1 15,0 0-15,21-21 0,-21 21 0,21 0 16,0-21-16,22 21 0,-22-21 16,0 0-16,21 0 0,-21 0 15,22 0-15,-22 0 0,21 0 0,-21 0 16,22-21-16,-22 21 0,0-21 0,0 0 15,0 0-15,-21-22 0,0 22 0,0-21 16,0 0-16,0 20 0,0-20 0,-21 21 16,21 0-16,-21 0 0,-21-1 15,21 1-15,-1 21 0,-20 0 0,21 0 16,-21 0-16,-1 0 0,22 21 0,0 1 16,-21-22-16,20 21 0,1 21 15,21-21-15,0 0 0,0 22 0,0-22 16,0 21-16,0-21 0,21 1 0,1 20 15,20-21-15,0 0 0,1 0 16,-1 1-16,170 20 16,-170-42-16,21 0 0,-20 0 15,20 0-15,-20 0 0,-1 0 0,0-21 16,-21 0-16,22-1 0,-22-20 0,0 21 16,-21 0-16,0-22 0,21 1 15,-21 21-15,0 0 0,0 0 0,0-1 16,0 1-16,-21 0 0,0 21 15,0 0-15,0 0 0,-1 0 0,1 0 16,0 0-16,0 0 0,0 21 16,0 0-16,-1 1 0,22-1 0,0 0 15,-21 0-15,21 0 0,0 0 16,0 1-16,0-1 0,0 0 0,0 0 16,21 0-16,1-21 0,-1 0 15,0 0-15,0 0 0,0 0 0,0 0 16,1 0-16,-1-21 0,21 0 0,-21 21 15,0-21-15,1 0 0,-1-1 16,0-20-16,0 21 0,0 0 0,0 0 16,1-1-16,-22 1 0,21 21 15,-21-21-15,-21 42 32,21 0-32,-22 1 0,22-1 15,0 0-15,0 0 0,0 0 16,0 0-16,0 1 0,0-1 0,0 0 15,22 0-15,-1 0 0,0 0 16,0-21-16,0 0 0,0 0 0,1 0 16,-1 0-16,21 0 0,-21 0 0,0 0 15,1-21-15,-1 0 0,0 0 0,0-21 16,0 20-16,0-20 0,1 0 16,-1-1-16,0-20 0,0 21 15,0-1-15,0-20 0,22-43 16,-22 64-16,-21-1 0,21-41 15,-21 62-15,0 1 0,0 0 0,0 0 16,-21 21 0,0 21-16,0 0 15,21 0-15,0 22 0,-22-22 0,22 21 16,-21 1-16,21-1 0,0 0 0,0-21 16,0 22-16,0-1 0,0 0 15,0 1-15,0-1 0,21 0 0,-21-20 16,0 20-16,22-21 0,-22 21 15,21-20-15,0-1 0,-21 0 0,21-21 16,0 21-16,0-21 16,1 0-16,-1 0 15,0 0-15,-21-21 0,21 21 16,-21-21-16,21 21 0,-21-21 0,0-1 16,0 1-16,0 0 0,21 0 0,-21 0 15,0-22-15</inkml:trace>
  <inkml:trace contextRef="#ctx0" brushRef="#br0" timeOffset="135917.78">18648 10964 0,'-106'-21'32,"212"42"-17,-191-42 1,106 21-16,0 0 16,1 0-16,-1 0 0,21 0 15,-21 0-15,0 0 0,22 0 16,-22 0-16,21 0 0,1 0 0,-22 0 15,21 0-15,-21 0 0</inkml:trace>
  <inkml:trace contextRef="#ctx0" brushRef="#br0" timeOffset="136204.25">19579 10710 0,'0'0'0,"-21"-21"15,0 0-15,0 21 0,-1 0 16,1 0 0,0 0-16,21 21 0,0 0 0,-21 1 15,0 20-15,21-21 0,0 0 0,0 22 16,0-1-16,-21-21 0,21 21 16,0-20-16,0 20 0,0-21 0,0 21 15,0-20-15,0-1 0,0 21 0,0-21 16,0 0-16,0 1 15,21-22-15,-21 21 0,21-21 0,0 0 16,0 0 0,0 0-16,1-21 0,-1 21 0,0-22 15</inkml:trace>
  <inkml:trace contextRef="#ctx0" brushRef="#br0" timeOffset="136500.2">20108 10647 0,'0'0'16,"0"-21"-16,0 0 0,0-1 0,21 22 16,1 22 15,-1-1-31,0 0 0,-21 0 16,21 21-16,0-20 0,0 20 0,-21 0 15,0 1-15,0-22 0,0 21 0,0 0 16,0 1-16,-63 63 15,42-85-15,21 0 0,-21 21 0,-1-21 16,1 1-16,0-1 0,0-21 16,0 21-16,0-21 0,-1 21 15,1-21-15,0 0 0,0 0 0,0 0 16,0 0-16,-1 0 0,1 0 0,0 0 16,0 0-16,0 0 0,-22-21 15</inkml:trace>
  <inkml:trace contextRef="#ctx0" brushRef="#br0" timeOffset="137350.37">10372 13018 0,'-22'21'16,"44"-42"-16,-44 63 15,44-42-15,20 0 16,-21 21-16,21-21 0,1 0 16,20 0-16,-20 0 0,41 0 0,-20 0 15,20 0-15,1 0 0,-21 0 0,20 0 16,-20 0-16,-1 0 0,-20 0 0,-1 0 16,0 0-16,-21 0 0,-42 0 31,0 0-31,0-21 0,0 21 15,0-21-15,-1 21 0,1-21 16,0-1-16,21 1 16,21 21-16,0-21 15,1 21-15,-1 0 0,0 0 0,0 0 16,0 21-16,0 0 0,1 1 16,-1-1-16,-21 0 0,0 21 0,0-21 15,0 1-15,-21 20 0,-1-21 0,1 21 16,-21-20-16,21-1 0,0 21 15,-22-21-15,22 0 0,0 1 0,0-1 16,0 0-16,-1 0 0,44-21 16,20 0-1,-21 0-15,21-21 16,1 0-16</inkml:trace>
  <inkml:trace contextRef="#ctx0" brushRef="#br0" timeOffset="137851.94">12700 12996 0,'0'0'0,"-21"-21"0,21 0 0,0 0 16,0 0-16,0-22 0,0 22 0,21 0 16,21 0-16,-21 0 0,1 0 0,-1-1 15,21 1-15,-21 21 0,22 0 16,-22 0-16,21 0 0,0 21 15,-20 1-15,41 41 0,-42-21 16,0 1-16,-21-1 0,0-21 0,0 22 16,0-1-16,0 43 15,0-64-15,0 21 0,0-21 0,-21 0 16,0 1-16,0-1 0,0 0 0,0 0 16,-1-21-1,22-21 1,0 0-16,0 0 0,64-85 31,-22 63-31,-21 22 0,22-21 16,-22 0-16,21 20 0,-21-20 0,22 21 15,-1-21-15,-21 20 0,22 22 0,-22 0 16,21 0-16,-21 0 0,0 22 0,1-1 16,-1 0-16,0 0 0,-21 21 15,0-20-15,0 20 0,0-21 0,0 21 16,0 22-16,0-43 0,0 0 15,0 0-15,0 1 0,0-1 0,0 0 16,0 0-16,0 0 16,21-21-1,0 0-15,0 0 16,1-21-16,-1 0 0</inkml:trace>
  <inkml:trace contextRef="#ctx0" brushRef="#br0" timeOffset="138151.89">13864 13123 0,'0'-21'16,"21"0"-16,-42 63 0,63-84 16,-20 21-16,-1 0 15,0 21-15,21-21 0,-21 21 0,1-22 16,20 1-16,-21 0 0,0 21 0,22-21 16,-22 0-16,-21 0 15,-21 21 1,-1 0-16,1 21 15,0 0-15,-21-21 0,21 42 0,-1-21 16,-20 1-16,21-1 0,21 21 16,0-21-16,-21 0 0,21 1 0,0-1 15,0 0-15,0 0 0,21 0 0,0 0 16,0 1-16,22-22 0,-22 21 0,21-21 16,0 0-16,1 0 0,-1 0 15,0 0-15,-20 0 0,20 0 0,0 0 16,-21-21-16,22-1 0</inkml:trace>
  <inkml:trace contextRef="#ctx0" brushRef="#br0" timeOffset="138371.98">14605 12869 0,'0'0'16,"21"0"0,-21 22-1,21-1-15,-21 0 0,0 0 0,0 21 16,21-20-16,1-1 0,-22 21 0,21-21 15,0 0-15,-21 1 0,21 20 16,0-21-16,0 0 0,-21 0 16,22 1-16,-22-44 47,0 1-47</inkml:trace>
  <inkml:trace contextRef="#ctx0" brushRef="#br0" timeOffset="138569.1">14901 12954 0,'0'-85'32,"-21"85"-17,42 85-15,-63-148 0,21 84 0,0 0 0,-1 0 0,1 0 16,0 22-16,0-22 0,0 21 0,0 0 16,-1-20-16,1-1 15,0 21-15,0-21 0,0 0 0,21 1 16,0-1-16,0 0 0,21-21 31,0 0-31,0 0 16,22-21-16</inkml:trace>
  <inkml:trace contextRef="#ctx0" brushRef="#br0" timeOffset="138804.18">15198 12721 0,'21'-106'31,"-42"212"-31,63-233 0,-42 148 16,-21 1 0,0 20-16,-1-21 0,22 21 0,-21 1 15,0 20-15,21-20 0,-21-1 16,21 0-16,0 22 0,-21-22 0,21 0 16,-21-20-16,21 20 0,0-21 0,0 21 15,0-20-15,0-1 0,0 0 0,21-21 31,0 0-31,-21-21 16</inkml:trace>
  <inkml:trace contextRef="#ctx0" brushRef="#br0" timeOffset="138960.39">15049 13102 0,'0'-21'16,"0"0"-1,0 63-15,22-84 0,-1 21 16,0 21-16,0 0 0,0 0 0,0-21 15,1 21-15,-1 0 0,0 0 0,0-22 16,0 22-16,0-21 0,1 21 16,-1-21-16,0 21 0,0-21 0,0 21 15,-21-21-15</inkml:trace>
  <inkml:trace contextRef="#ctx0" brushRef="#br0" timeOffset="139557.78">15790 12742 0,'21'0'0,"-42"0"16,64 0-16,-22-21 0,0 21 0,0-21 0,0 0 15,0 21-15,1-21 0,-1 0 16,-21-1-16,0 1 0,0 0 0,0 0 15,0 0-15,-21 21 0,-1 0 16,1-21-16,0 21 0,0 0 0,-21 0 16,20 0-16,1 21 0,0-21 15,0 21-15,21 0 0,0 0 16,0 0-16,0 1 0,0-1 0,0 21 16,0-21-16,21 0 0,0 22 0,0-22 15,1 0-15,-1 21 0,21-20 0,-21-1 16,22 21-16,-22-21 0,0 0 15,0 1-15,0-1 0,-21 0 16,0 0-16,0 0 0,0 0 0,-21-21 0,0 22 16,-21-1-16,20-21 0,-20 0 0,21 21 15,-21-21-15,-1 0 0,22 0 16,-21 0-16,21 0 0,-1 0 0,-20 0 16,21 0-16,21-21 15,0 0 1,0-1-16,21 22 15,-21-21-15,21 0 0,22 0 0,-22 0 16,0 0-16,21-1 0</inkml:trace>
  <inkml:trace contextRef="#ctx0" brushRef="#br0" timeOffset="139995.96">16489 12488 0,'0'-63'15,"0"42"1,0 105-16,0-189 0,0 126 31,0 0-31,0 0 0,0 0 0,0 22 0,0-1 16,0 0-16,0 1 15,0-1-15,0 0 0,-21 22 0,-1-22 16,22 0-16,-21 1 0,0-1 0,0-21 16,21 22-16,-21-22 0,21 0 0,-21 0 15,21 0-15,0 0 0,0-42 47,21 0-47,0 0 16,0 0-16,0 0 0,0-22 0,1 22 15,20-21-15,-21 21 0,0-22 0,22 22 16,-22-21-16,21 21 0,-21-1 16,0 22-16,22 0 0,-22 0 15,-21 22-15,0 20 16,0-21-16,0 0 15,0 22-15,0-22 0,-21 0 0,0 42 16,-1-41-16,1-1 0,21 0 0,-21 0 16,21 0-16,0 0 0,0 1 15,21-22 1,0 0 0,1 0-16,-1-22 0</inkml:trace>
  <inkml:trace contextRef="#ctx0" brushRef="#br0" timeOffset="140350.31">17124 12785 0,'0'-64'16,"0"43"-16,0 0 15,0 127-15,-21-212 0,-1 106 0,1 0 16,0 21-16,0 0 0,0 0 16,0 1-16,21-1 0,0 21 15,-22-21-15,22 22 0,0-22 0,0 21 16,0-21-16,0 0 0,0 1 0,0 20 15,22-21-15,-1 0 0,0-21 16,0 0-16,0 0 16,0 0-16,1 0 0,-1 0 15,0 0-15,0-21 0,0 0 0,-21 0 16,21-85 0,-21 85-16,0-22 0,0 22 0,-21-21 15,0 0-15,0 20 0,21 1 16,-21 0-16,0 0 0,21 0 0,-22 21 15,1 0-15,0 0 16,21 21-16,0 0 16,0 0-16,0 0 15,21 1-15,0-22 16</inkml:trace>
  <inkml:trace contextRef="#ctx0" brushRef="#br0" timeOffset="140685.18">17526 12721 0,'21'-42'16,"-42"84"-16,63-84 31,-21 42-31,-21 21 16,22 0-16,-1 0 0,-21 1 0,0-1 16,21 21-16,0-21 0,-21 22 15,0-22-15,0 21 0,21-21 16,-21 22-16,0-22 0,0 0 0,0 21 15,0-21-15,0 1 0,0-1 16,-21-21 0,21-21-1,0-1-15,0 1 16,0 0-16,0 0 0,0 0 0,21 0 16,0-22-16,-21 22 0,22-21 0,-1 21 15,-21-22-15,21 22 0,0-21 16,0 21-16,0-1 0,-21-20 0,22 21 15,-1 0-15,0 0 0,0-1 16,0 1-16,0 21 0</inkml:trace>
  <inkml:trace contextRef="#ctx0" brushRef="#br0" timeOffset="140951.69">18288 12425 0,'0'-64'15,"0"43"-15,0 0 16,0 127-16,0-191 15,0 106-15,-21 1 16,21-1-16,-21 0 0,-1 21 16,22 1-16,-21-1 0,0 0 0,0 22 0,21-22 15,-21 22-15,21-22 0,-21 0 16,21 22-16,0-22 0,0 0 16,0 1-16,0-22 0,0 21 0,0-21 15,21 1-15,0-1 0,-21 0 0,21-21 16,0 0-16,-21 21 0,21-21 15,1 0-15,-1 0 0,0-21 16,-21 0-16,0 0 16,0-22-16,0 22 0,0 0 0</inkml:trace>
  <inkml:trace contextRef="#ctx0" brushRef="#br0" timeOffset="141107.9">18140 12827 0,'-43'0'31,"86"-21"-16,-22 21-15,-42 21 0,63-42 16,-21 21-16,22 0 0,-22 0 0,0 0 16,21 0-16,1-21 0,-22 21 15,21 0-15,0 0 0,1-21 0,-22 21 16,21 0-16,1-22 0,-1 22 0</inkml:trace>
  <inkml:trace contextRef="#ctx0" brushRef="#br0" timeOffset="141360.43">19092 12510 0,'0'-22'16,"0"1"-16,-21 85 0,42-85 0,-21-43 15,0 85 17,0 0-32,0 1 0,-21-1 15,0 21-15,0-21 0,21 22 16,-21-22-16,-1 21 0,22 0 0,-21 1 15,21-1-15,0-21 0,0 22 0,0-22 16,0 21-16,0-21 0,0 0 0,0 22 16,21-43-16,1 21 0,-22 0 15,42 0-15,-21-21 0,0 0 16,0 0-16,22 0 0,-1 0 0,-21 0 16</inkml:trace>
  <inkml:trace contextRef="#ctx0" brushRef="#br0" timeOffset="141610.47">19685 12510 0,'21'-85'16,"-21"64"-16,-21 148 0,21-148 0,42-85 15,-42 85-15,21 21 0,1 0 16,-1 0-16,0 0 0,0 0 16,0 21-16,0-21 0,-21 21 0,22 0 15,-1 0-15,-21 22 0,0-22 0,0 21 16,21 0-16,-21 1 15,0-1-15,0 0 0,0 1 0,0-22 16,-21 21-16,0 1 0,-1-22 0,1 21 16,0-21-16,0 0 0,0 1 0,-22-1 15,22 0-15,0-21 0,-21 21 0,21-21 16,-22 0-16,1 0 0</inkml:trace>
  <inkml:trace contextRef="#ctx0" brushRef="#br0" timeOffset="142423.54">10414 14774 0,'0'0'16,"-21"22"-16,21-1 15,0 0 1,21-21-16,0 21 16,21-21-16,1 0 0,-1 0 0,0 0 15,22 0-15,-1 0 0,1 0 0,-1 0 16,1 0-16,21 0 0,-22 0 15,1-21-15,-1 21 0,1 0 0,-22-21 16,0 21-16,-21-21 0,22 21 0,-43-22 16,0 1-1,0 0-15,0 0 16,-21 21-16,-1-21 0,1 21 0,0 0 16,0-21-16,0 21 0,21-22 15,-21 22-15,21-21 16,0 0-16,21 21 15,0 0-15,0 0 0,0 21 16,0 0-16,-21 1 16,0-1-16,0 0 0,0 0 0,0 0 15,0 0-15,0 1 0,-21-1 16,0 0-16,0 0 0,-21 21 0,20-20 16,1-1-16,-21 0 0,21 0 0,0 0 15,-1 0-15,1 1 0,0-1 16,0-21-16,21 21 0,0 0 0</inkml:trace>
  <inkml:trace contextRef="#ctx0" brushRef="#br0" timeOffset="144091.71">12298 14563 0,'0'-21'15,"0"-1"-15,0 1 16,0 0-16,0 0 0,0 0 15,0 0-15,21 21 0,0-22 16,0 1-16,0 21 16,1 0-16,-1 0 0,0 21 15,0 1-15,0-1 0,-21 0 16,0 0-16,0 21 0,21-20 0,-21-1 16,0 21-16,0-21 0,0 22 15,0-22-15,0 21 0,0 0 16,0-20-16,0-1 0,-21 0 0,0 0 15,21 0-15,0 0 0,-21-21 16,0 0-16,21-21 31,0 0-31,0 0 16,0 0-16,0-22 0,21 22 0,0-21 16,0 21-16,0-22 15,1 22-15,-1-21 0,21 21 0,-21-22 16,0 22-16,22 0 0,-22 21 0,21-21 15,-21 21-15,1 0 0,-1 0 16,0 21-16,0 0 0,0 22 16,-21-22-16,0 0 0,0 0 0,0 21 15,0-20-15,0-1 0,0 21 0,0-21 16,-21 0-16,21 1 0,0 20 16,0-21-16,0 0 0,0 0 15,21-21-15,0 0 0,1 0 16,20 0-16,-21 0 0,64 0 15,-64 0-15,21-21 0,1 21 16,-1-21-16,0 0 0,-21 0 16,22 0-16,-22-22 0,0 22 0,0 0 15,0-21-15,-21 20 0,0-20 0,0 21 16,22-21-16,-22 20 0,0 1 16,0 0-16,-22 21 15,1 0-15,21 21 16,-21-21-16,0 21 0,21 22 0,-21-22 15,21 0-15,0 0 0,0 0 16,0 22-16,0-22 0,0 0 16,0 0-16,0 0 0,0 1 0,21-1 15,0-21-15,0 0 0,0 21 16,22-21-16,-22 0 16,21 0-16,-21 0 0,1 0 0,-1-21 15,21 21-15,-21-21 0,22-1 16,-22 1-16,0 21 0,0-21 15,0 0-15,-21 0 0,21 21 0,1-21 16,-1 21-16,0 0 0,0 0 16,0 0-16,0 0 15,1 0-15,-22 21 16,0 0-16,0 0 0,0 0 16,0 0-16,-22 1 0,1-1 0,0 0 15,0 0-15,21 0 16,-21-21-16,21 21 0,-21-21 15,-1 0-15,22 22 0,22-44 47,-1 1-47,0 21 16,0-21-16,0 0 0,0 0 0,1 0 16,-1-1-16,0 1 0,0 0 0,0 0 15,-21 0-15,21 0 0,22-22 16,-43 22-1,0 42 17,0 0-32,-21 1 0,21-1 15,0 0-15,0 0 0,-22 0 16,22 0-16,0 22 0,0-22 0,0 0 16,0 0-16,0 0 0,0 1 15,0-1-15,22 0 0,-22 0 0,21-21 16,0 0-16,0 0 0,0 0 15,0 21-15,1-21 0,-1 0 0,0 0 16,21 0-16,-21 0 0,1-21 0,-1 21 16,21-21-16,-21 0 0,0 0 0,1-1 15,-1 1-15,0 0 0,0-21 16,0 21-16,0-22 0,1 1 16,-1 0-16,-21-1 0,21 1 0,0 0 15,-21 20-15,0-20 0,0 21 0,21 0 16,-21 0-16,0-1 0,0 1 15,-21 42 17,21 1-32,0-1 0,-21 0 0,21 21 15,-21-21-15,0 22 0,21-1 16,-22 106 0,1-127-16,21 22 0,0-22 0,0 21 15,0-21-15,0 1 0,-21-1 16,21 0-16,0 0 0,0 0 0,0 0 15,21-21 1,0 0 0,1-21-16,-1 21 15,-21-21-15,0 0 0,21 0 0</inkml:trace>
  <inkml:trace contextRef="#ctx0" brushRef="#br0" timeOffset="144313.79">14478 14669 0,'21'0'16,"-42"0"-16,42 0 15,0 0 1,0-22-16,22 22 0,-22 0 0,0 0 16,0 0-16,0 0 0,1 0 0,-1 0 15,0 0-15,0 0 0,-21-21 0,21 21 16,0 0-16,-21-21 31</inkml:trace>
  <inkml:trace contextRef="#ctx0" brushRef="#br0" timeOffset="146903.88">15134 14478 0,'0'0'0,"0"-21"0,21 0 0,-21 0 15,0-1-15,0 1 0,0 0 16,0 0-16,0 42 31,0 0-31,21 0 16,-21 22-16,0-22 0,0 21 15,0 1-15,0-1 0,0 0 0,0 1 16,0-1-16,0 0 0,-21 1 0,0-1 16,0 0-16,0 1 0,0-22 0,-1 21 15,1 0-15,0-20 0,0-1 16,21 0-16,-21 0 0,21 0 0,-21-21 16,-1 0-16,22-21 15,0 0 1,0 0-16,0 0 0,0-1 15,0-20-15,0 21 0,0-21 0,22 20 16,-22-20-16,21 21 0,0-21 0,-21 20 16,0 1-16,21 0 0,0 0 15,-21 0-15,21 21 16,1 0-16,-22 21 0,0 0 16,0 0-16,0 0 0,21 1 0,-21 20 15,21-21-15,0 21 0,-21-20 16,21 20-16,0-21 0,-21 0 15,22 22-15,20-1 0,0-21 16,-21 0-16,1-21 0,20 0 0,-21 0 16,21 0-16,1 0 0,-22 0 15,21 0-15,-21-21 0,22 21 0,20-42 16,-42 21-16,22-22 0,-22 22 16,0-21-16,0 21 0,0-22 0,1 1 15,-1 21-15,0-64 16,-21 43-16,21 21 0,-21-1 0,21 1 15,-21 0-15,0 42 16,-21 0 0,0 22-16,21-22 0,-21 0 15,21 21-15,0-20 0,-21-1 0,21 21 16,0-21-16,0 22 0,0-22 16,0 0-16,0 0 0,21 0 15,-21 0-15,21-21 0,0 22 0,0-22 16,0 0-16,1 0 0,-1 0 0,0 0 15,0 0-15,0-22 0,0 22 0,-21-21 16,0 0-16,22 0 0,-22 0 16,0 0-16,0-1 0,0 1 0,-22 0 15,1-21-15,0 21 0,0-1 0,0 1 16,0-21-16,-1 0 0,1 42 16,21-22-16,-21 1 0,21 0 15,0 0-15,21 21 16,0 0-16,1-21 0,-1 21 15,21-21-15,0 21 0,1 0 16,-1 0-16,0 0 0,22 0 0,-22 0 16,22 0-16,-22 0 0,22 21 0,-22-21 15,0 42-15,1-21 0,-22 0 0,0 1 16,0 20-16,-21-21 0,0 0 16,0 22-16,0-22 0,0 0 0,0 0 15,0 0-15,-42 22 16,42-22-16,-21-21 0,21 21 0,0 0 15,-22-21-15,1 0 32,21-21-32,0 0 15,0 0-15,0-1 0,0 1 16,0 0-16,21 0 0,1-21 0,-1-1 16,0 22-16,0-21 15,0-1-15,0 22 0,1 0 0,20 0 16,-21 0-16,0 0 0,0 21 0,1 0 15,-1 0-15,0 21 0,-21 0 0,0 0 16,21 21-16,-21-20 0,0-1 0,0 21 16,0-21-16,0 22 0,0-22 0,0 0 15,0 21-15,0-21 0,0 1 16,0-1-16,-21 0 0,21 0 16,0 0-1,21-42 1,0 21-16</inkml:trace>
  <inkml:trace contextRef="#ctx0" brushRef="#br0" timeOffset="147559.16">17759 14647 0,'0'-84'15,"-64"211"-15,128-170 0,-85-62 0,-1 83 16,1 1-16,0 0 0,0 21 0,0 0 15,0 0-15,-22 0 0,22 0 16,0 0-16,-21 21 0,20 0 0,1 1 16,0-1-16,0 21 0,0-21 0,0 0 15,21 22-15,-22-22 0,22 0 0,0 0 16,0 22-16,0-22 16,22 0-16,-1 0 0,0-21 0,21 0 15,-21 21-15,1-21 0,20 0 0,-21 0 16,0 0-16,0 0 0,1 0 15,-1-21-15,0 0 0,0 21 16,0-21-16,0 0 0,-21-1 0,0 1 16,22 0-16,-1 0 0,-21 0 0,0 0 15,21-1-15,0 1 0,-21 0 16,21 0-16,-21 42 16,0 0-1,0 0-15,0 1 0,0-1 0,0 21 16,0-21-16,0 22 0,0-1 0,-21 0 15,21 1-15,0-1 0,0 21 16,-21-20-16,21 20 0,-21 1 0,21-1 16,-21 1-16,21-1 0,0 1 0,0-22 15,0 22-15,-22-1 0,22 1 16,-21-22-16,21 0 0,0 22 0,-21-22 16,21-21-16,-21 22 0,0-1 15,21-21-15,-21 0 0,-1 0 0,1 1 16,0-22-16,-21 21 0,21-21 15,-1 0-15,1 0 0,0 0 0,0-21 16,-21-1-16,20 22 0,1-21 16,21 0-16,-21 0 0,21 0 0,-21 0 15,21-22-15,0 22 0,0-21 0,21-1 16,0 22-16,22-21 0,-22 0 0,21-22 16,0 22-16,1-1 0,-1-20 15,0 21-15,1-22 0,-1 1 0,0-1 16,1 22-16,-1-22 0,0 1 15,-20 20-15,20-20 0,-21 21 0,21-22 16,-20 22-16,-1-22 0</inkml:trace>
  <inkml:trace contextRef="#ctx0" brushRef="#br0" timeOffset="147856.1">18754 14139 0,'0'-42'16,"0"84"-16,0-105 0,-22 63 31,1 0-31,0 0 0,0 21 16,0 21-16,0-20 0,-1-1 0,1 21 15,0 43-15,21-43 0,-21 22 16,21-22-16,0 0 0,0 1 0,0-1 15,0-21-15,0 21 0,21-20 16,0 20-16,0-21 0,1 0 16,-1 0-16,0 1 0,0-22 0,21 21 15,-20-21-15,-1 0 0,0 0 16,0 0-16,0 0 0</inkml:trace>
  <inkml:trace contextRef="#ctx0" brushRef="#br0" timeOffset="148137.59">19452 14055 0,'0'0'0,"0"-21"0,21 21 0,-21-22 16,21 22-16,1 0 0,-1 0 16,-21 22-16,21-1 15,0 0-15,0 0 0,0 0 0,1 22 16,-22-1-16,0 0 0,0 1 0,0-1 15,0 21-15,0-20 0,0-1 0,0 22 16,0-22-16,-22 0 0,22-21 16,-21 22-16,0-22 0,0 21 0,0-21 15,0 1-15,-1-1 0,1-21 0,21 21 16,-21-21-16</inkml:trace>
  <inkml:trace contextRef="#ctx0" brushRef="#br0" timeOffset="156784.57">10118 16743 0,'-22'21'0,"44"-42"0,-65 42 0,22-21 16,0 0-16,0 0 15,0 0-15,42 0 31,21 0-15,-21 0-16,22 0 0,-1 0 0,21 0 16,-20 0-16,20 0 0,1 0 0,-1 0 15,22 0-15,-22-21 0,22 0 16,0 21-16,-1-21 0,-20 21 0,21 0 16,-22-22-16,-21 22 0,1-21 0,-1 21 15,-21 0-15,0 0 0,-21-21 16,-21 21-1,0-21-15,0 21 0,-21 0 16,-1 0-16,1 0 0,-22 0 16,22 0-16,0 0 0,-1 0 0,1 0 15,0-21-15,21 21 0,-1 0 0,1 0 16,42-21 0,1 21-1,-1 0-15,0 0 0,21 0 16,-21 0-16,22 0 0,-22 0 0,21 21 15,-21 0-15,1 0 0,-1 0 16,-21 0-16,0 22 0,0-22 0,0 21 16,-43 1-16,22-22 0,0 21 15,-21 0-15,-1 1 0,22-1 0,-21-21 16,0 22-16,-1-1 0,22-21 0,-21 0 16,21 0-16,-1 1 0,1-1 15,0 0-15,42-21 16,0-21-16,1 0 15</inkml:trace>
  <inkml:trace contextRef="#ctx0" brushRef="#br0" timeOffset="158376.1">12255 16447 0,'22'-22'0,"-22"1"16,21 0-16,0 0 0,0 0 15,0 0-15,0 21 0,1-22 0,-1 22 16,0 0-16,0 0 0,0 0 16,0 0-16,1 0 0,-1 22 15,0-1-15,-21 21 0,0-21 16,0 22-16,0-22 0,0 21 0,0 0 15,0 1-15,0-22 0,0 21 0,0 1 16,0-1-16,-21-21 0,0 21 16,21-20-16,0-1 0,-22 0 15,1 0-15,0-21 0,0 0 16,21-21 0,0 0-16,0 0 15,0-1-15,0-20 0,0 0 0,21 21 16,0-22-16,0 1 0,1 0 0,20-1 15,-21 1-15,21 21 0,1-22 16,-22 22-16,21 0 0,1 0 0,-22 21 16,21 0-16,-21 0 0,22 0 0,-22 0 15,0 21-15,-21 0 16,0 0-16,0 1 0,0-1 16,0 21-16,0-21 0,0 22 0,0-22 15,0 21-15,0-21 0,-21 22 0,21-22 16,0 21-16,0-21 0,0 0 15,0 1-15,0-1 0,0 0 0,21 0 16,0-21-16,0 0 0,22 0 16,-22 0-16,21 0 0,-21 0 15,22-21-15,-1 0 0,0 0 0,1-1 16,-22-20-16,21 21 0,0 0 0,22-43 16,-43 43-16,-21-21 15,21 21-15,-21-22 0,0 22 0,0 0 16,0 0-16,0 0 0,0-1 15,-21 22-15,0 0 0,0 0 16,0 0-16,-1 0 0,1 0 16,0 22-16,0-1 0,0 0 0,0 0 15,21 0-15,-22 22 0,22-22 0,0 0 16,0 21-16,0-21 0,0 1 16,0-1-16,22 0 0,-1 0 0,0 0 15,0 0-15,21-21 0,-20 0 16,-1 0-16,0 0 0,0 0 15,21 0-15,-20 0 0,-1-21 16,0 21-16,0-21 0,-21 0 0,21 0 16,-21 0-16,21-1 0,-21 1 15,0 0-15,22 21 0,-1-21 0,0 0 16,0 0-16,0 21 0,0-22 16,1 22-16,-1 0 0,0 0 15,0 0-15,-21 22 16,21-1-16,-21 0 0,0 0 0,0 0 15,0 0-15,0 1 0,0-1 0,0 21 16,0-21-16,-21 0 0,21 22 16,-21-22-16,21 0 0,-21 0 0,21 0 15,-21-21-15,21 22 0,0-44 32,0 1-17,0 0-15,0 0 0,21 0 0,0 0 16,0-22-16,0 22 0,-21 0 15,21-21-15,1 20 0,20 1 0,-42 0 16,21 0-16,0 0 0,0 0 0,-21-1 16,0 44 15,-21-1-15,0 0-16,21 0 0,-21 21 15,21-20-15,0-1 0,0 21 16,0-21-16,0 0 0,0 1 15,0 20-15,0-21 0,0 0 0,0 0 16,21 1-16,0-22 0,0 21 0,1-21 16,-1 0-16,21 0 0,-21 0 15,22 0-15,-22 0 0,21-21 0,-21-1 16,22 1-16,-1 0 0,-21 0 0,21-21 16,-20-1-16,20 1 0,-21 21 15,0-22-15,0 1 0,1 0 0,-1-1 16,-21 1-16,0 0 0,21-1 15,-21 1-15,0 21 0,0 0 0,0 0 0,0-1 16,0 1-16,-21 21 16,0 21-1,21 1-15,0-1 0,-22 0 16,22 21-16,-21-21 0,21 1 16,0 20-16,0 0 0,0-21 0,0 22 15,0-1-15,0 0 0,0-20 0,0 20 16,0 0-16,0-21 0,0 22 15,21-22-15,-21 0 0,22 0 0,-1 0 16,-21 1-16,21-22 0,0 0 16,0 0-16,0 0 0,1 0 15,-22-22 1,21 1-16,0 0 0,-21 0 16,0 0-16,0 0 0,0-1 0,0 1 15</inkml:trace>
  <inkml:trace contextRef="#ctx0" brushRef="#br0" timeOffset="158622.16">14393 16552 0,'0'0'31,"21"0"-15,1 0-16,-1 0 0,0 0 15,0 22-15,0-22 0,0 0 16,1 0-16,-1 21 0,0-21 0,0 0 15,0 0-15,0 0 0,-21 21 16,22-21-16,-1 0 0,-21-21 63,21 0-63</inkml:trace>
  <inkml:trace contextRef="#ctx0" brushRef="#br0" timeOffset="160100.49">15409 16193 0,'0'-22'0,"0"44"0,0-65 15,0 22-15,0 0 16,0 42 15,0 0-31,0 0 0,0 1 16,0 20-16,0 0 0,0-21 0,0 22 15,0 20-15,0-20 0,-21-1 0,0 0 16,21 22-16,-21-22 0,0 22 16,-1-22-16,1 0 0,0 1 15,21-1-15,-21 0 0,21-21 0,-21 1 16,21-1-16,-21 0 0,21-42 31,-22 0-31,22-1 0,0 1 0,0-21 16,0 21-16,0-22 0,0 1 0,0 0 15,0 21-15,0-22 0,22 22 16,-22-21-16,0 21 0,21-1 0,0 1 16,0 21-1,0 21 1,-21 1-16,0-1 0,0 0 15,0 0-15,0 0 0,0 22 0,0-22 16,21 0-16,-21 21 0,22-21 16,-1 1-16,0 20 0,0-21 15,0 0-15,0-21 0,1 21 0,20 1 16,-21-22-16,21 0 0,1 0 0,-22 0 16,21 0-16,-21-22 0,22 1 15,-22 0-15,0 0 0,0 0 0,0 0 16,1-1-16,-1-20 0,0 21 15,-21-21-15,0-1 0,21 22 0,-21 0 16,21 0-16,-21 0 0,0-1 0,0 1 16,0 42-1,0 1 1,-21-22-16,21 21 0,-21 0 16,21 21-16,-21-21 0,21 1 0,0 20 15,0-21-15,0 0 0,0 0 0,0 1 16,21-1-16,0 0 0,0-21 15,0 21-15,1-21 0,-1 0 0,21 0 16,-21 0-16,22 0 0,-22-21 16,21 21-16,-21-21 0,22 0 0,-22-1 15,21 1-15,-21 0 0,0 0 0,1-21 16,-1 20-16,0 1 0,-21-21 16,21 21-16,-21 0 0,0-1 0,0 1 15,0 42 16,0 1-31,-21-22 0,0 21 0,0 0 16,21 0-16,-22 0 0,22 0 16,0 22-16,0-22 0,-21 0 0,21 0 15,0 0-15,0 1 0,-21-1 0,21 0 16,0 0-16,0 0 0,0 0 16,0-42 15,0 0-31,0 0 15,21 0-15,0 0 16,1-22-16,-22 22 0,21 0 0,0-21 16,0 20-16,0 1 0,22 0 15,-22 0-15,0 21 0,0 0 16,-21 21 0,0 0-1,0 0-15,0 1 0,0-1 0,0 0 16,0 0-16,21 0 0,-21 0 15,21 1-15,1-1 0,-1 0 0,-21 0 16,21 0-16,0 0 0,0 1 16,0-1-16,1-21 0,-1 0 0,21 21 15,22-21-15,-43 0 16,21 0-16,-21 0 0,22-21 0,-1 0 16,-21 21-16,21-22 0,-20 1 0,-1 0 15,0 0-15,21-21 0,-42 20 16,21-20-16,1 21 0,-22-21 0,21-1 15,-21 22-15,0-21 0,0-1 16,0 22-16,0 0 0,-21 21 16,-1 0-16,1 0 15,0 0-15,0 21 0,0 0 16,0 22-16,-1-22 0,22 0 16,0 21-16,0-20 0,0-1 0,0 21 15,0-21-15,0 22 0,22-22 0,-22 0 16,42 0-16,-21 0 0,0 0 15,0-21-15,22 22 0,-22-22 0,21 0 16,-21 0-16,1 0 0,20 0 16,0-22-16,-21 1 0,1 0 15,-22-21-15,0 21 0,0-1 16,0 1-16</inkml:trace>
  <inkml:trace contextRef="#ctx0" brushRef="#br0" timeOffset="160407.92">16319 16171 0,'-21'22'0,"42"-44"0,-42 65 0,0-22 16,21 0-16,0 0 15,0-42 64,21 21-48,0 0-31,1 0 0,-1 0 15</inkml:trace>
  <inkml:trace contextRef="#ctx0" brushRef="#br0" timeOffset="160876.35">18140 16214 0,'0'0'0,"21"-21"0,0-1 0,-21 1 16,0 0-16,-21 21 31,0 0-31,0 21 16,21 0-16,-22 1 0,1-1 0,0 0 15,0 21-15,21-21 0,0 22 0,-21-22 16,21 21-16,0 1 0,-21-1 15,21-21-15,0 21 0,0 1 0,0-1 16,21-21-16,0 22 0,0-22 0,0 21 16,0-21-16,1 0 0,20 1 15,-21-1-15,21-21 0,1 0 16,-22 0-16,21 0 0,1 0 0,-1 0 16,-21-21-16,21-1 0,1 22 0,-22-21 15</inkml:trace>
  <inkml:trace contextRef="#ctx0" brushRef="#br0" timeOffset="161184.78">18796 16150 0,'0'0'0,"0"-21"0,21 21 31,0 0-31,0 21 15,1-21-15,-1 21 0,0 1 0,0-1 16,0 0-16,0 21 0,-21-21 0,0 22 16,0-22-16,0 0 0,0 21 15,0 22-15,0-43 0,0 21 16,0-20-16,0 20 0,-21-21 0,0 21 16,0-20-16,0-1 0,0 0 15,21 21-15,-43 1 0,22-43 16,0 21-16,0 0 0,0-21 15,-1 0 1</inkml:trace>
  <inkml:trace contextRef="#ctx0" brushRef="#br0" timeOffset="179647.53">13377 17463 0,'-21'0'0,"42"0"0,-63 0 0,21 0 16,0 0 0,-1 0-16,1 0 0,0 0 15,0 0-15,0 0 16,0 0-16,-1 0 31,44 0 0,-1 0-15,0 0-16,0 0 0,0 0 0,22 0 16,-1 21-16,0-21 0,1 0 0,-1 0 15,0 0-15,22 0 0,-1 0 16,1 0-16,-1 0 0,1 0 0,20 0 15,1 0-15,0 0 0,21 0 16,-22 0-16,22 0 0,0 0 0,-21 0 16,20 0-16,22 0 0,-21 0 0,21 0 15,-21 0-15,0 0 16,21 0-16,-42 0 0,20 0 0,-20 0 0,-21 0 16,-1 0-16,1 0 0,-1 0 15,-21 0-15,-20 0 0,20 0 16,-21 0-16,0 0 0,0 0 0,1 0 15,-44 0 32,1 0-47,0 0 16,0 0-16,0 0 0,-22 0 0,22 21 16,-21-21-16,21 0 0,-22 0 0,1 21 15,0-21-15,-1 0 0,1 0 16,0 21-16</inkml:trace>
  <inkml:trace contextRef="#ctx0" brushRef="#br0" timeOffset="180143.61">13822 17674 0,'-43'0'15,"86"0"-15,-107 0 0,22 21 0,21-21 0,-22 0 16,22 0-16,0 0 0,-21 0 0,21 22 16,-1-22-16,-20 0 0,21 0 15,0 0-15,21 21 16,21 0 0,0-21-16,0 0 15,0 0-15,22 0 0,-1 0 16,22 0-16,-22 0 0,43 0 0,-22 0 15,22 0-15,-1 0 0,22 0 16,-21 0-16,21 0 0,0 0 0,-1 0 16,1 0-16,0 0 0,0 0 15,-21 0-15,20 0 0,1 0 0,-21 0 16,0 0-16,-1 0 0,-20 0 0,-1 0 16,-20 0-16,20 0 0,-42 0 15,22-21-15,-22 21 0,0 0 16,0 0-16,0 0 0,0 0 15,1 0-15,-1 0 16,-21-21 0,-21-1 31,-1 22-32,1 0-15,0-21 0,-21 21 0,21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6:44:50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466 0,'0'-21'15,"0"42"-15,0-64 0,0 22 0,-21 0 0,0 21 0,0-21 16,-1 21-16,1 0 0,0 0 16,0 0-16,21 21 15,-21-21-15,21 21 16,-21 0-16,21 1 0,-22-1 0,22 0 15,-21 0-15,21 0 0,0 0 16,0 1-16,-21-1 0,21 0 0,0 0 16,-21 0-1,0-21 17,0 0-17</inkml:trace>
  <inkml:trace contextRef="#ctx0" brushRef="#br0" timeOffset="890.97">2180 826 0,'21'-22'0,"-42"44"0,42-65 15,-21 22-15,21 0 0,-21 0 0,0 0 16,0-1-16,0 1 0,-21 0 15,0 0-15,0 21 0,0-21 16,0 21-16,-1-21 0,1 21 0,-21 0 16,21 0-16,-22 0 0,22 21 15,-21 0-15,0 0 0,-1 0 16,1 22-16,0-1 0,-1 0 16,1 22-16,0-1 0,-1 1 0,1-1 15,21 22-15,-43 42 16,43-42-16,0-22 0,21 1 0,0 20 15,0-20-15,0-1 0,0 1 16,21-1-16,0 1 0,0-22 0,22 0 16,-22-20-16,0 20 0,21-21 15,1 0-15,-22-21 0,21 0 0,1 0 16,-22 0-16,21 0 0,-21 0 16,22-21-16,-1 0 0,-21 0 0,21 0 15,-20-22-15,20 1 0,0 21 0,-21-22 16,22 1-16</inkml:trace>
  <inkml:trace contextRef="#ctx0" brushRef="#br0" timeOffset="1298.71">2413 1397 0,'0'0'0,"0"-21"0,-21 21 16,0 0-16,-1 0 16,22 21-16,-21 0 0,0 0 0,0 1 15,0-1-15,0 0 0,-1 21 16,1 1-16,21-1 0,0 0 15,-21 1-15,21-1 0,0 0 16,0-21-16,0 22 0,0-22 0,0 0 16,21 0-16,0-21 0,1 0 15,20 0-15,-21 0 0,21 0 0,1 0 16,-1 0-16,0-21 0,1 0 0,-1 0 16,0-22-16,1 22 0,-22-21 15,21 21-15,-21-22 0,1 22 0,-22-21 16,0 0-16,0 20 0,0-20 15,0 21-15,-22-21 0,-20 20 0,21 1 16,-21 21-16,20 0 0,-20 0 0,0 0 16,-1 0-16,22 0 0,-21 0 15,0 21-15,20 1 0,-20-1 0,21 0 16,0 21-16,0-21 0,-1 22 16,22-22-16,0 21 0,0-21 15,0 43-15,0-43 16,43 0-16,-22-21 0,0 0 0,21 0 15,1 0-15,-1 0 0,0 0 0,1-21 16,20 0-16,-20 0 0</inkml:trace>
  <inkml:trace contextRef="#ctx0" brushRef="#br0" timeOffset="1735.4">3196 1418 0,'0'0'0,"-21"0"16,21 21-1,-21-21-15,0 22 0,21-1 16,-22 0-16,22 0 0,0 0 16,0 0-16,0 1 0,-21 20 0,21-21 15,0 0-15,0 22 0,-21-22 16,21 0-16,0 0 0,0 0 0,0 0 16,0 1-16,0-1 15,0-42 1,-21 21-1,21-22-15,0 1 0,0 0 0,0-21 16,0 21-16,0-22 16,0 22-16,21-21 0,-21 21 0,21-1 15,0-20-15,22 21 0,-22 0 16,0 0-16,21 21 0,-20-22 0,-1 22 16,21 0-16,-21 0 0,0 0 0,1 22 15,-1-22-15,0 21 0,-21 0 16,0 0-16,0 0 0,0 22 0,0-22 15,0 0-15,-21 0 0,0 21 0,-1-20 16,22-1-16,-21 0 0,21 0 16,-21 0-16,21 0 0,0 1 0,21-22 31,22 0-15,-22-22-16,0 1 0,21 21 0</inkml:trace>
  <inkml:trace contextRef="#ctx0" brushRef="#br0" timeOffset="2498.48">4127 1524 0,'22'-21'15,"-1"-21"1,-21 20-16,0 1 0,0 0 0,-21 21 16,-1-21-16,1 0 15,0 21-15,0 0 0,0 0 0,-22 0 16,22 0-16,0 0 0,0 0 0,-21 0 15,-22 42-15,43-21 16,-21 22-16,20-22 0,-20 21 0,21 0 16,0 1-16,-22-1 0,22 0 15,21 1-15,-21-22 0,21 21 0,0-21 16,0 22-16,0-22 0,0 0 0,21 0 16,0-21-16,1 0 15,-1 0-15,0 0 0,21 0 0,1-21 16,-22 0-16,21 0 0,0 0 15,1-22-15,-1 1 0,0 0 16,1 20-16,-1-41 0,0 21 0,1-1 16,-22 1-16,21-22 0,-21 1 0,22 21 15,-22-43-15,0 21 0,0 1 16,0-22-16,-21 22 0,0-1 0,0 1 16,0-1-16,0 1 0,0 20 15,0 1-15,0 21 0,0-21 0,0 20 16,-21 22-1,0 0-15,0 22 16,0 20-16,21 0 0,-21 1 0,-1-1 16,22 21-16,0 1 0,-21-1 15,21 1-15,-21-1 0,21 1 16,-21-1-16,21 1 0,0-1 0,0-20 16,0 20-16,0-20 0,0-1 15,0 21-15,0-20 0,21-22 0,0 21 16,0-21-16,-21 22 0,22-22 0,-1-21 15,21 21-15,-21-21 0,0 0 16,22 0-16,-22 0 0,21-21 0,1 0 16,-22 0-16,21-1 0,0 1 0,-20 0 15,20-21-15,-21 21 0,21-22 16,-20 22-16,-1-21 0,0 21 0,0-1 16,-21 1-16,0 0 0,0 42 31,0 0-16,0 1-15,0-1 0,0 0 0,0 0 16,-21 0-16,21 0 0,-21 1 16,21 20-16,0-21 0,0 0 15,0 0-15,0 1 16,0-44 0,21 1-16,0 0 15,-21 0-15,21 0 0</inkml:trace>
  <inkml:trace contextRef="#ctx0" brushRef="#br0" timeOffset="2797.43">4953 1164 0,'-21'0'0,"-22"0"16,22 0-16,21 21 16,-21-21-16,21 22 0,0-1 15,0 0 1,21-21-1,0 0-15,1 0 0,-1-21 16,0 0-16,-21-1 16,0 1-1,0 0-15,-21 0 16,0 21-16,-1 0 16,1 0-1,21 21-15,-21-21 0,21 21 16,0 0-16,0 1 15,21-22-15,0 0 16,22 0-16,-22 0 0</inkml:trace>
  <inkml:trace contextRef="#ctx0" brushRef="#br0" timeOffset="3326.36">5630 445 0,'0'0'0,"0"-22"0,-21 1 0,0 21 16,0 0-16,0 0 15,-1 21 1,22 1-16,-21 20 0,21-21 0,-21 21 16,21 22-16,0-22 0,-21 22 0,0-1 15,21 1-15,-21-1 0,21 22 16,-22-22-16,22 1 0,-21-1 0,21 1 15,0-1-15,-21-20 0,21-1 0,-21 0 16,21 1-16,0-1 0,0-21 16,0 22-16,0-22 0,0 0 15,0 0-15,0 0 0,21-21 0,0 21 16,0-21-16,1 0 16,-1 0-16,0 0 0,0-21 0,21 0 15,-20 21-15,-1-21 0,21-21 0,-21 20 16,22 1-16,-22 0 0,0-21 15,0 21-15,0-1 0,0-20 0,1 21 16,-1 0-16,-21 0 0,0-1 0,0 1 16,0 42 15,0 1-31,-21-1 16,-1 0-16,22 0 0,-21 21 15,21-20-15,0-1 0,0 0 0,0 0 16,0 0-16,0 0 0,0 1 15,21-22 1,-21-22 0,22 22-16,-1-21 0,0 0 0,0 0 15,0 0-15,0 0 0</inkml:trace>
  <inkml:trace contextRef="#ctx0" brushRef="#br0" timeOffset="3567.23">6032 1016 0,'-21'0'16,"0"0"0,0 21-16,21 0 15,21-21 17,-21-21-1,-21 21-16,0 0 1,0 0-16,-1 0 16,1 0-16,0 0 0,0 0 15</inkml:trace>
  <inkml:trace contextRef="#ctx0" brushRef="#br0" timeOffset="3730.43">5292 1122 0,'-22'21'0,"44"-42"0,-65 42 0,22-21 15,21 21-15,21-21 16,22 0 0,-22 0-16,21 0 0,0 0 15,1 0-15,-1-21 0,0 21 0,22-21 16,-22 0-16,1 21 0,-1-21 16,-21 21-16,0-22 0</inkml:trace>
  <inkml:trace contextRef="#ctx0" brushRef="#br0" timeOffset="4297.42">6498 1355 0,'0'0'0,"-21"-43"16,21 22-16,0 0 15,0 0-15,0 0 16,0 0-16,-21 21 0,21-22 16,-21 22-1,-1 0-15,1 0 16,0 0-16,0 22 0,0-1 15,0 0-15,-1 0 0,1 0 16,0 22-16,0-22 0,0 0 0,21 21 16,-21-21-16,21 22 0,0-22 15,0 0-15,0 0 0,0 0 0,0 1 16,0-1-16,21-21 0,0 0 0,0 0 16,0 0-16,0 0 0,22 0 15,-1 0-15,-21 0 0,22-21 0,-1-1 16,0 22-16,-21-21 0,22 0 0,-22 0 15,21 0-15,-21-22 0,-21 22 0,0 0 16,0-21-16,0 21 0,0-1 16,-21-20-16,0 21 0,0 0 0,0 0 15,0 21-15,-22 0 0,22 0 16,-21 0-16,21 0 0,-1 0 16,1 0-16,0 0 0,0 21 0,0-21 15,21 21-15,0 0 0,0 0 0,0 0 16,0 1-1,21-22-15,21 0 0,-21 0 0,22 0 16,-1 0-16,0 0 0</inkml:trace>
  <inkml:trace contextRef="#ctx0" brushRef="#br0" timeOffset="4735.22">7027 1207 0,'0'0'15,"-21"21"16,21 0-15,0 0-16,-21 0 16,21 22-16,0-22 0,-21 0 0,21 0 15,0 0-15,0 22 0,0-22 0,0 0 16,-21 0-16,21 0 0,0 0 16,-22 1-16,22-1 0,0 0 15,-21-21 1,21-21-1,0 0-15,0-1 16,0 1-16,0 0 0,0 0 0,0 0 16,0-22-16,21 22 0,1-21 15,-1 21-15,0-22 0,0 22 0,0 0 16,22 0-16,-22 0 0,0 0 0,21 21 16,-21 0-16,1 0 0,20 0 15,-21 0-15,0 21 0,0 0 0,1 0 16,-22 0-16,0 0 0,21 1 0,-21-1 15,0 21-15,0-21 0,0 0 16,0 22-16,-21-22 0,21 0 0,-22 21 16,1-20-16,0-1 0,21 0 0,0 0 15,-21 0-15,42-21 32,0 0-32</inkml:trace>
  <inkml:trace contextRef="#ctx0" brushRef="#br0" timeOffset="5460.88">8001 1355 0,'0'-21'16,"0"42"-16,0-64 0,0 22 0,0 0 16,0 0-16,0 0 0,-21 0 0,0 21 15,-1 0-15,1 0 0,-21 0 0,21 0 16,0 0-16,-1 0 15,-20 21-15,21 0 0,-21 0 0,20 0 16,1 0-16,-21 22 0,21-22 0,0 0 16,-1 21-16,22-20 0,0 20 0,-21-21 15,21 0-15,0 0 0,0 1 16,0-1-16,0 0 0,0 0 0,21-21 16,1 0-16,-1 0 0,0 0 0,0 0 15,21-21-15,-20 0 0,20 21 16,-21-21-16,21-1 0,-20 1 0,-1 0 15,21 0-15,-21-21 0,0 20 16,1-20-16,-1 21 0,0-21 16,0-1-16,-21 22 0,0-21 0,0 21 15,0-22-15,0 22 0,0 0 16,-21 42 0,21 0-16,-21 0 15,0 22-15,-1-22 0,1 21 0,21-21 16,-21 22-16,0-1 0,21 0 15,0-20-15,0 20 0,0-21 0,0 21 16,0-20-16,0-1 0,0 0 0,0 0 16,21-21-16,0 0 0,0 0 15,1 0-15,20 0 0,0 0 16,1-21-16,-22 0 0,21 0 0,0-1 16,1 1-16,-1 0 0,-21 0 0,22-21 15,-22-1-15,21 1 0,-21 0 16,0-1-16,1-20 0,-1-1 0,0 1 15,-21-22-15,21 22 0,-21-1 0,0 1 16,0-1-16,0 22 0,0-1 16,0 22-16,0 0 0,0 0 0,-21 21 15,21 21-15,-21 0 16,0 22-16,-1-1 0,1 0 16,0 22-16,21-1 0,-21 1 0,0-1 15,21 1-15,0-1 0,0 1 0,0-22 16,0 22-16,0-22 15,0 0-15,0 1 0,0-1 0,0-21 16,0 21-16,21-20 0,0-22 0,0 21 16,0-21-16,1 0 0,-1 0 15,0 0-15,0-21 0,21 21 0,-20-22 16</inkml:trace>
  <inkml:trace contextRef="#ctx0" brushRef="#br0" timeOffset="6546.8">9991 1207 0,'0'-22'0,"0"44"0,21-44 0,0 1 16,21 0-16,-21 21 0,1-21 15,-1 0-15,21-22 0,-21 22 0,22-21 16,-22 21-16,21-22 0,-21 1 0,0 0 16,1-1-16,-1 1 0,-21 0 15,0-1-15,0 22 0,0-21 0,0 21 16,-43 0-16,22 21 0,-21 0 15,-22 0-15,22 0 0,-43 21 16,22 0-16,-1 0 0,1 0 0,-1 22 16,1-22-16,21 21 0,-1 0 0,1 1 15,42-1-15,0 0 0,0-20 16,0 20-16,0-21 0,21 21 16,64 22-16,-43-43 0,0 0 15,22 0-15,-22 22 0,22-22 16,-22 0-16,0 0 0,1 22 0,-1-22 0,-21 0 15,22 0-15,-43 0 0,0 0 0,0 1 16,0-1-16,0 0 16,-22 0-16,-20 0 0,0-21 0,-1 21 15,-20 1-15,21-22 0,-22 0 0,1 0 16,20 0-16,-20 0 0,20 0 16,1-22-16,0 1 0,21 21 0,-1-21 15,-20 0-15,42 0 0,-21 0 0,0-1 16,21 1-16,0 0 15,21 21 1,0 0-16,-21 21 16,21 0-16,22 1 0,-22-1 15,0 0-15,0 21 0,21-21 16,-20 1-16,126 126 16,-106-127-1,-21-21-15,22 21 0,-1-21 0,0 0 16,1 0-16,-1 0 0,0 0 0,1 0 15,-1-21-15,0 0 0,1 0 0,-1-1 16,-21 1-16,21 0 0,1-21 16,-22 21-16,21-22 0,-21 1 15,22 0-15,-22-1 0,0 1 0,0-22 0,0 1 16,1-1-16,-1 22 0,0-21 16,-21 20-16,21-20 0,-21 20 0,21 22 15,-21 0-15,0 0 16,0 0-16,0 42 15,0 0-15,0 21 0,0-20 16,0 20-16,0 0 0,0 22 16,-21-22-16,0 0 0,21 1 0,-21 20 15,21-20-15,-21-1 0,21 0 0,-22-21 16,22 22-16,0-1 0,0-21 16,0 22-16,0-22 0,0 0 0,0 0 15,0 0-15,0-42 31,0 0-15,0 0-16,0 0 0</inkml:trace>
  <inkml:trace contextRef="#ctx0" brushRef="#br0" timeOffset="6727.95">10710 1355 0,'21'0'47,"1"0"-47,-1 0 0,0-21 16,0 21-16,0 0 0,22 0 15,-22 0-15,21 0 0,-21-22 0,22 22 16,-22 0-16,0 0 0,21 0 16,-21 0-16</inkml:trace>
  <inkml:trace contextRef="#ctx0" brushRef="#br0" timeOffset="7551.89">11472 1503 0,'21'0'32,"-21"-21"-32,0 0 15,0-1 1,0 1-16,0 0 15,0 0-15,0 0 0,0 0 0,0-1 16,0 1 0,-21 21-1,0 0-15,0 0 0,0 21 0,21 1 16,-21-1-16,-1 0 0,1 0 0,0 0 16,0 0-16,0 22 0,21-22 0,-21 0 15,-1 21-15,22-20 0,0-1 16,0 21-16,0-21 0,0 0 0,0 1 15,0-1-15,22-21 16,-1 0 0,0 0-16,0 0 0,0 0 0,0-21 15,1-1-15,-1 1 0,21 0 0,-21 0 16,0 0-16,-21 0 0,22-1 0,-1-20 16,0 21-16,-21 0 0,0-22 15,21 22-15,-21 0 0,21 0 0,-21 0 16,0 0-16,0 42 31,0 0-15,0 0-16,0 0 0,0 0 0,0 1 15,-21-1-15,21 21 0,0-21 16,0 0-16,0 1 0,0-1 16,0 0-16,0 0 0,0 0 0,0 0 15,21-21-15,0 22 16,1-22-16,-1 0 0,0 0 0,0 0 15,21-22-15,-20 22 0,-1-21 0,21 0 16,-21 0-16,0 0 0,22 0 0,-22-1 16,0-20-16,21 0 0,-20 21 15,-1-22-15,0 1 0,21 0 0,-21-22 16,1 22-16,-1-22 0,0 1 0,-21 20 16,21 1-16,-21-21 0,21 41 15,-21-20-15,0 21 0,0-21 16,0 20-16,0 44 31,-21-1-31,0 0 0,0 21 16,21 1-16,-21 20 0,-1-21 0,1 22 0,0-22 15,0 22-15,0-22 0,21 0 16,-21 22-16,21-43 0,-22 21 0,22 1 16,0-1-16,0-21 0,0 0 0,0 1 15,0-1-15,0 0 0,0 0 16,22-21-16,-1 0 0,0 0 15,0 0-15,-21-21 0,21 21 16,0-21-16,-21 0 0,0-1 16</inkml:trace>
  <inkml:trace contextRef="#ctx0" brushRef="#br0" timeOffset="7735.05">11959 1312 0,'0'0'16,"-21"0"-1,42 0 1,0 0-16,0-21 0,1 21 16,-1 0-16,0 0 0,0 0 15,0 0-15,22 0 0,-22 0 0,0 0 16,0 0-16,0 0 0,0 0 16,1 0-16,-1 0 0,0 0 0</inkml:trace>
  <inkml:trace contextRef="#ctx0" brushRef="#br0" timeOffset="8707.25">12382 1439 0,'0'22'15,"0"-44"-15,0 65 16,22-43-16,-22 21 0,21-21 16,0 0-16,0 0 0,0 0 15,0 0-15,1 0 0,-1 0 16,21-21-16,-21 0 0,0 21 15,1-22-15,-1 22 0,0-21 0,0 0 16,-21 0-16,21 0 0,-21 0 16,0-1-16,0 1 15,0 0-15,-21 21 16,0 0-16,0 0 0,0 0 16,-1 21-16,1 0 15,0 1-15,0-1 0,0 0 0,0 0 16,-1 21-16,22-20 0,0-1 0,-21 21 15,21-21-15,0 0 0,0 1 16,0-1-16,0 0 0,0 0 16,0 0-16,21 0 0,1-21 0,-1 0 15,0 0-15,0 0 0,21 0 0,-20 0 16,20 0-16,-21-21 0,0 0 16,22 21-16,-22-21 0,21 0 0,-21 0 15,0-1-15,1 1 0,-1 0 0,0 0 16,-21 0-16,21 0 0,-21-1 0,21 1 15,-21 0-15,0 42 47,0 0-47,0 1 0,-21-1 16,0-21-16,21 21 0,-21 0 16,0 0-16,21 0 0,-22 1 0,22-1 15,0 0-15,-21 0 0,21 0 16,-21-21-16,21 21 15,0-42 17,0 0-32,21 0 0,-21 0 15,21 0-15,1-22 0,-22 22 16,21 0-16,0 0 0,0 0 0,0-1 16,0 1-16,1 0 0,-1 0 15,0 0-15,0 21 0,0 0 0,-21-21 16,21 21-16,1 0 0,-1 21 15,-21 0 1,0 0-16,0 0 0,0 0 16,0 1-16,0-1 0,0 21 15,0-21-15,0 0 0,0 1 0,0-1 16,0 0-16,0 0 0,0 0 16,21-21 15,-21-21-31,21 21 0,0-21 15,-21 0-15,21 0 0,1-1 16,-22 1-16,21 0 0,0 0 16,0 0-16,0 0 0,0-1 0,1 1 15,-1 0-15,0 0 0,0 0 0,0 21 16,0 0 0,-21 21-16,0 0 15,0 0-15,0 0 0,0 1 0,0-1 16,0 0-16,0 0 0,-21 0 15,21 0-15,0 1 0,-21-1 16,21 0-16,0 0 0,21-21 31,0 0-31,1 0 0,-1 0 16</inkml:trace>
  <inkml:trace contextRef="#ctx0" brushRef="#br0" timeOffset="9497.28">13843 1524 0,'-21'0'0,"0"0"15,42 0 1,0 0 0,0 0-16,0-21 0,0 0 0,1 21 15,20-21-15,-21 21 0,0-22 16,0 22-16,-21-21 0,22 21 0,-22-21 15,21 0-15,-21 0 0,0 0 16,0-1-16,-21 22 16,-1-21-16,1 21 0,0 0 0,0 0 15,0 0-15,0 21 0,-22-21 0,22 22 16,0-1-16,0 21 0,0-21 16,-1 0-16,22 1 0,-21 20 0,21-21 15,0 0-15,0 0 0,0 1 0,0 20 16,21-21-16,1 0 15,-1-21-15,0 0 0,21 21 0,-21-21 16,22 0-16,-22 0 0,21 0 16,1 0-16,-22-21 0,21 21 0,-21-21 15,22 0-15,-22 21 0,0-21 16,21 0-16,-21-1 0,1-20 0,-22 21 16,21 0-16,0 0 0,0-22 0,-21 22 15,0-21-15,0 21 0,21-1 0,-21 1 16,21 0-16,-21 42 31,0 0-31,0 1 0,-21-1 16,21 0-16,-21 0 0,21 0 15,0 0-15,0 1 0,-21-1 16,21 0-16,-21 21 0,0-21 0,21 1 16,0-1-16,0 0 0,-22 0 15,22-42 16,0 0-15,0 0-16,22-1 0,-22 1 16,21 0-16,0-21 0,0 21 15,0-1-15,22-20 0,-22 21 0,0-21 16,42-1-16,-41 22 16,-1 0-16,21 21 0,-21 0 15,0 0-15,1 0 0,-22 21 16,21 0-16,-21 0 0,0 1 0,0 20 15,0-21-15,0 21 0,0-20 0,0-1 16,0 21-16,0-21 0,0 0 16,0 1-16,0-1 0,0 0 15,0 0-15,0 0 0,0-42 32,0 0-17,21 0-15</inkml:trace>
  <inkml:trace contextRef="#ctx0" brushRef="#br0" timeOffset="9766.78">15282 868 0,'0'-21'0,"0"42"0,0-63 16,0 20-16,0 44 15,-21-1 1,21 0-16,-21 0 0,21 21 15,0 1-15,-21-1 0,0 0 0,-1 1 16,22-1-16,-21 0 0,0 1 0,0-1 16,0 0-16,0 1 0,-1-1 15,22-21-15,-21 22 0,21-22 16,0 0-16,-21 21 0,21-21 0,0 1 16,21-22-16,0 0 15,1 0-15,20 0 16,-21 0-16,21-22 0,1 22 0</inkml:trace>
  <inkml:trace contextRef="#ctx0" brushRef="#br0" timeOffset="10098.66">15684 1312 0,'0'-21'0,"0"42"0,22-63 0,-22 21 16,0 0-16,-22 21 16,1 0-16,0 0 15,0 0-15,0 0 0,0 21 16,-1-21-16,1 21 0,0 0 15,0-21-15,21 21 0,-21 1 0,21-1 16,0 0-16,0 0 16,21 0-16,0-21 0,0 21 15,0-21-15,1 22 0,-1-22 0,0 21 16,0-21-16,-21 21 0,21-21 16,-21 21-16,0 0 15,0 0-15,-21-21 16,0 22-16,0-22 0,0 0 0,-1 0 15,1 21-15,0-21 16,-21 0-16,21 0 0,-1 0 0,1 0 16,0 0-16,0 0 0,0 0 0,0-21 15,21-1-15,-22 22 16,22-21-16,0 0 0,0 0 16</inkml:trace>
  <inkml:trace contextRef="#ctx0" brushRef="#br0" timeOffset="10314.76">15049 1058 0,'22'0'0,"-1"0"15,0 0-15,0 0 0,21 0 0,1 0 16,-1 0-16,0 0 0,22 0 16,-22 0-16,22 0 0,-1 0 0,-20 0 15,-1 0-15,21 0 0,-41 0 0,20 0 16,-21 0-16,0 0 0,0 0 15,1 0-15,-1 0 0,-21-21 16,-21 21 0,-1 0-16,1 0 0</inkml:trace>
  <inkml:trace contextRef="#ctx0" brushRef="#br0" timeOffset="15231.12">3090 2519 0,'0'0'0,"-21"0"0,0 0 0,0 0 16,0 0-16,-1 0 16,44 0 46,-1 0-62,0 0 16,21 0-16,1 0 0,-1 0 15,21 0-15,1 0 0,21-21 16,-1 0-16,22 21 0,-21 0 0,21-22 16,-1 22-16,1 0 0,21 0 0,0-21 15,21 21-15,1 0 0,-1 0 16,0 0-16,21-21 0,-21 21 15,22 0-15,-1 0 0,-21 0 0,22 0 16,-22 0-16,0-21 0,21 21 0,1 0 16,-22 0-16,0 0 0,0-21 15,-21 21-15,0 0 0,-21 0 0,0 0 16,0 0-16,-1-21 0,-20 21 0,0 0 16,-22 0-16,1 0 0,-22-22 15,22 22-15,-43 0 0,21 0 0,-21 0 16,0 0-16,-21-21 15,-21 21 1,0 0 0,0 0-16,0 0 0,0 0 0,-1 0 15,1 0 1,21-21-16,21 21 16</inkml:trace>
  <inkml:trace contextRef="#ctx0" brushRef="#br0" timeOffset="16006.99">10583 2138 0,'0'0'0,"-21"0"0,0 0 0,0 0 15,0 0-15,-1 0 0,1 0 0,0 0 16,0 0-16,0 0 0,0 0 15,-1 0-15,44 0 47,20 0-47,0 0 16,1 0-16,-1 0 0,21 0 16,22 0-16,0-21 0,-1 21 15,22 0-15,0 0 0,0 0 0,21 0 16,-21 0-16,42 0 0,0 0 0,21 0 15,-20 0-15,20 0 0,21 0 16,-20-21-16,20 21 0,1 0 0,-1 0 16,1 0-16,-22 0 0,22 0 0,-22 0 15,0 0-15,-21 0 0,1 0 16,-22 0-16,0 0 0,-22 0 0,1 0 16,-21 0-16,0 0 0,-1 0 0,-20 0 15,-1 0-15,1 0 0,-22 0 16,0 0-16,1 0 0,-22 0 15,0 0-15,0 0 0,0 0 16,-63 0 47,21 0-63,0 0 15,-22 0-15,22 0 0,-42 0 0,20 0 16</inkml:trace>
  <inkml:trace contextRef="#ctx0" brushRef="#br0" timeOffset="24832.52">2074 3747 0,'0'0'0,"21"0"0,1 0 16,-22-22 0,21 22-16,0-21 0,0 0 15,-21 0-15,0 0 16,0 0-16,0-1 0,0 1 16,-21 0-16,0 21 15,21-21-15,-21 21 0,-1 0 0,1 0 16,0 0-16,0 0 0,0 0 15,0 0-15,21 21 0,-22 0 0,1 0 16,0 1-16,0 20 16,0 0-16,0 1 0,-1-1 0,22 0 15,0 1-15,0-1 0,0 0 16,0 1-16,0-1 0,0-21 0,0 21 16,0-20-16,0-1 0,22 0 15,-1-21-15,0 0 0,0 0 0,0 0 16,0 0-16,1-21 0,-1 21 0,0-21 15,0-22-15,0 22 0,0 0 16,1-21-16,-1 20 0,0-20 0,0 21 16,0-21-16,-21-1 0,0 22 15,21-21-15,-21-1 0,22 22 16,-22 0-16,0-21 0,0 21 16,0-1-16,0 1 0,0 42 31,0 1-31,0-1 0,0 0 15,0 0-15,0 21 0,0-20 0,0-1 16,0 21-16,0-21 0,0 22 16,0-22-16,0 21 0,0-21 0,0 0 15,21 22-15,0-22 0,0 0 16,0-21-16,0 0 0,1 0 16,-1 0-16,21 0 0,-21 0 15,22-21-15,-1 0 0,-21 0 16,21-1-16,-20 1 0,20 0 0,-21 0 15,21-21-15,-20 20 0,-1-20 16,-21 21-16,0-21 0,0 20 16,0 1-16,0 0 0,-21 21 31,-1 0-31,22 21 16,0 0-16,0 1 0,0-1 0,0 0 15,0 0-15,0 0 0,22 0 16,-1 1-16,0-1 15,0 0-15,0 0 0,0-21 0,1 21 16,-1 0-16,-21 1 0,21-1 0,0 0 16,-21 0-16,0 0 15,21 0-15,0-21 0,1 0 16,-1 0 0,0 0-16,0 0 0,0-21 15,0 0-15,1 21 0,-1-42 0,-21 21 16,21-1-16,0 1 0,0 0 15,0-21-15,1 21 0,-22-22 16,21 22-16,-21 0 0,0-21 0,21 20 16,-21 1-16,0 0 0,-21 21 15,0 0-15,-1 0 16,1 21-16,0-21 0,0 21 16,21 1-16,-21 20 0,21-21 0,-21 0 15,21 22-15,0-22 0,0 0 16,0 21-16,0-21 0,0 1 0,0-1 15,21 0-15,0 0 0,0 0 0,0-21 16,0 0-16,1 0 0,20 0 16,0 0-16,-21 0 0,22-21 0,-1 0 15,0 0-15,1 0 0</inkml:trace>
  <inkml:trace contextRef="#ctx0" brushRef="#br0" timeOffset="26103.16">4403 3937 0,'0'0'0,"21"0"31,0 0-31,0-21 0,0 0 16,0 21-16,1-21 0,-1-1 0,-21 1 15,21 0-15,0 0 0,0-21 16,0 20-16,1-20 0,-22 0 16,0-1-16,0 22 0,0-21 0,0 0 15,0-1-15,0 1 0,0 21 0,0 0 16,0-1-16,-22 22 16,1 0-16,0 0 0,0 22 15,0-1-15,21 21 16,-21-21-16,-1 22 0,22-1 0,-21 0 15,21 1-15,-21-1 0,21-21 16,0 21-16,0 1 0,0-1 0,0 0 16,0-20-16,0 20 0,0-21 15,0 21-15,21-20 0,22-1 0,-22 0 16,0-21-16,0 0 0,21 0 16,-20 0-16,20 0 0,0 0 0,-21 0 15,22-21-15,-22 0 0,21-1 0,-21 1 16,22 0-16,-22 0 0,0-21 15,0 20-15,0-20 0,1 0 0,-1-1 16,0 1-16,0-21 0,-21 20 0,21-20 16,0-22-16,-21 43 15,22-1-15,-22 1 0,0 21 0,0 0 16,21 0-16,-21-1 0,0 44 31,-21-1-31,21 21 16,-22-21-16,22 22 0,-21-1 0,21 0 15,0 1-15,0-1 0,0 21 0,-21-20 16,21-1-16,0 0 0,0-20 16,0 20-16,0 0 0,0-21 0,0 1 15,0 20-15,21-21 0,0-21 0,-21 21 16,22 0-16,-1-21 0,0 0 16,0 0-16,0 0 0,22 0 0,-22-21 15,21 21-15,-21-21 0,22 0 0,-1 0 16,0 0-16,-21-1 0,22-20 15,-1 21-15,-21 0 0,0-22 16,22 22-16,-43-21 0,21 21 0,-21 0 16,0-1-16,0 1 15,-21 21 1,0 0-16,21 21 0,-22-21 16,22 22-16,0-1 0,0 0 15,0 0-15,0 0 0,22-21 0,-22 21 16,21 1-16,0-1 0,-21 0 0,21 0 15,0-21-15,0 21 0,-21 0 16,22 1-16,-22-1 0,21-21 16,-42 0 15,-1 0-31,1 0 16,21-21-16,-21-1 0,0 22 15,0-21-15,0 21 16,21-21-16,-22 21 0,22 21 47,0 0-47,0 1 0,22-22 15,-1 21-15,0-21 0,0 0 16,0 0-16,22 21 0,-22-21 0,21 0 16,-21 0-16,22 0 0,-1 0 0,-21 0 15,21-21-15,1 21 0,-1-21 16,-21-1-16,22 22 0,-1-21 15,-21 0-15,0 0 0,22 0 0,-22 0 16,-21-1-16,21-20 0,-21 21 0,0 0 16,0-22-16,0 22 0,0 0 15,0 0-15,0 0 0,-21 21 16,0 0-16,-1 0 16,1 21-16,0-21 0,0 21 15,21 21-15,-21-20 0,21-1 16,-21 0-16,21 0 0,0 21 0,0 1 15,0-22-15,0 0 16,0 0-16,0 0 0,0 1 0,21-22 16,0 21-16,0-21 0,0 0 0,22 0 15,-22 0-15,21 0 0,-21 0 0,22 0 16,-1 0-16,0 0 0,1 0 16,-1-21-16</inkml:trace>
  <inkml:trace contextRef="#ctx0" brushRef="#br0" timeOffset="26586.76">7197 3641 0,'0'-21'16,"0"42"-16,0-64 0,0 22 0,0 0 0,0 0 0,0 0 15,-22 21-15,1-21 0,0-1 16,0 22-16,0 0 16,0 0-16,-22 0 0,22 0 0,0 0 15,0 22-15,-22-1 0,22 0 0,0 0 16,-42 64-1,41-64-15,22 0 0,-21 21 16,21-20-16,0-1 0,0 0 0,0 0 16,0 0-16,0 0 0,21 1 15,1-22-15,-1 0 0,21 0 16,-21 0-16,0 0 0,1 0 0,20 0 16,-21-22-16,0 1 0,0 0 0,22 0 15,-22 0-15,0 0 16,0-1-16,0-20 0,1 0 0,-22-1 15,21 1-15,-21-21 0,21 20 0,-21-20 16,0-1-16,0-20 0,0 41 16,0 1-16,0 21 0,0 0 15,0-1-15,-21 22 0,0 0 16,-1 22-16,1-1 0,21 21 16,-21 0-16,21 1 0,-21-1 15,21 22-15,-21-22 0,21 21 0,0-20 16,0-1-16,0 22 0,0-22 0,0-21 15,0 21-15,0-20 0,21 20 16,0-21-16,0 0 0,0 0 16,1-21-16,-1 0 15,0 0-15,21 0 0,-21 0 0,1 0 16,20-21-16</inkml:trace>
  <inkml:trace contextRef="#ctx0" brushRef="#br0" timeOffset="27496.57">8636 3662 0,'0'-21'62,"0"0"-46,0-1-16,0 1 0,21 0 16,-21 0-16,21 0 0,0-22 15,1 22-15,-22-21 0,21 0 0,0-1 16,-21 1-16,0-22 0,21 22 0,-21 0 16,0-1-16,0 1 15,0 21-15,0-21 0,0 20 0,0 1 16,0 0-16,-21 42 31,21 0-31,0 1 0,-21-1 16,21 21-16,-21 0 0,-1 1 0,22-1 15,0 22-15,-21-22 0,21 0 16,-21 22-16,21-22 0,0 0 0,0 1 16,0-1-16,0-21 0,0 0 0,0 22 15,21-22-15,0-21 0,1 21 0,-1-21 16,21 0-16,-21 0 0,22 0 15,-1 0-15,0-21 0,1 21 0,-1-21 16,21-22-16,-20 22 0,-22-21 16,21 21-16,-21 0 0,1-22 15,-1 22-15,-21-21 0,0 21 16,0-22-16,21 22 0,-21 0 0,0 0 16,0 42-1,-21 0 1,21 0-16,-21 0 0,21 1 0,0-1 15,0 21-15,0-21 0,0 0 0,0 22 16,0-22-16,0 0 0,0 0 16,0 0-16,0 1 0,21-22 0,21 21 15,-21-21-15,0 0 0,1 0 16,-1 0-16,0 0 0,0 0 16,0-21-16,0-1 0,1 22 0,-22-21 15,21 0-15,-21 0 0,21-21 16,-21 20-16,0 1 0,0-21 15,0 21-15,0 0 0,-21-1 0,0 1 16,-1 0-16,1 0 0,0 21 16,0 0-16,0 0 0,0 0 0,-1 0 15,1 0-15,0 0 0,0 0 16,0 0-16,0 21 0,-1-21 16,1 0-16,0 0 0,0 0 15,0 0-15</inkml:trace>
  <inkml:trace contextRef="#ctx0" brushRef="#br0" timeOffset="27675.24">8488 3366 0,'42'-22'32,"-21"1"-32,0 21 15,22-21-15,-1 0 0,0 21 0,1-21 16,20 0-16,1-1 0,-22 22 15,22-21-15,-22 21 0,0-21 0,1 21 16,-1 0-16,-21-21 0,0 21 0</inkml:trace>
  <inkml:trace contextRef="#ctx0" brushRef="#br0" timeOffset="28791.66">10689 3048 0,'0'0'0,"21"-42"16,-21 21-16,0-1 16,0 1-16,0 0 15,-21 21 1,0 0-16,0 0 0,0 21 0,-1 0 15,1 1-15,0 20 16,-21-21-16,21 21 0,-1 1 0,1 20 16,21-20-16,-21-1 0,21 0 0,0 1 15,0-1-15,0 0 0,0 1 16,0-22-16,21 21 0,0-21 0,22 0 16,-22-21-16,21 0 0,22 0 0,-22 0 15,22 0-15,-22 0 0,21 0 0,1-21 16,-1 0-16,-20-21 0,20 21 15,-20-22-15,-1 22 0,0-21 0,1-22 16,-1-20-16,-21 41 0,0-20 16,-21 20-16,0-20 0,0 21 15,0-22-15,0 22 0,0-1 16,0 1-16,0 21 0,-21 0 0,21 0 16,-21-1-16,0 22 0,21 22 15,-21 20-15,-1-21 16,22 21-16,-21 1 0,0-1 0,21 22 15,-21-22-15,0 21 0,21-20 0,0 20 16,-21 1-16,21-22 0,-22 0 16,22 1-16,0-1 0,0 0 0,0-20 15,0 20-15,0-21 0,0 0 16,22-21 0,-1 0-16,0-21 15,-21 0-15,21 0 0,0 0 16,0-22-16,1 22 0,-1-21 0,-21 21 15,21-22-15,0 22 0,0 0 16,-21 0-16,0 0 0,21-1 0,1 22 16,-22 22-1,0-1-15,0 0 0,0 21 16,21 1-16,-21-22 16,0 0-16,21 0 0,-21 0 0,0 0 15,21 1-15,0-1 0,-21 0 16,21-21-16,1 0 0,-1 21 0,21-21 15,-21 0-15,22 0 0,-1 0 16,0 0-16,1-21 0,-1 21 0,0-21 16,1 0-16,-1-1 0,0 1 0,-21 0 15,22 0-15,-22-21 0,21 20 16,-21-20-16,-21 0 0,0 21 0,22-22 16,-22 22-16,0 0 0,0 0 0,0-22 15,-22 43-15,1 0 16,0 0-16,0 0 0,0 0 15,0 22-15,-1-1 0,1 21 0,0-21 16,21 0-16,0 22 0,0-22 0,0 21 16,0-21-16,0 22 0,0-22 15,0 42 1,21-41-16,0-1 0,1-21 0,-1 0 16,0 21-16,21-21 0,-21 0 0,22 0 15,-22 0-15,21 0 0,-21-21 16,22 0-16,-1-1 0,-21 22 0,22-21 15,-22 0-15,0 0 0,21-21 16,-21 20-16,1 1 0</inkml:trace>
  <inkml:trace contextRef="#ctx0" brushRef="#br0" timeOffset="29508.33">12615 3196 0,'0'-21'0,"0"0"15,0 0-15,0 0 0,0 105 0,0-190 0,0 85 16,0 0-16,-21 21 16,0 0-16,0 0 15,21 21-15,-21 0 0,21 1 16,-22 20-16,22 0 0,0-21 15,-21 22-15,21-1 0,-21 0 0,21-20 16,0 20-16,0-21 0,0 21 16,0-20-16,0-1 0,21 0 0,0-21 15,1 21-15,20-21 0,-21 0 16,21 0-16,-20 0 0,20-21 0,0 0 16,1 0-16,-22-1 0,21 1 15,-21 0-15,22-21 0,-22-1 16,0 22-16,0-21 0,0-22 0,22 22 15,-43 0-15,21-1 0,0-62 0,0 62 16,-21 22-16,0-42 16,0 41-16,-21 22 31,21 22-31,-21-1 0,0 21 16,-1-21-16,22 22 0,-21-1 0,0 0 15,21-21-15,-21 22 0,21-1 0,-21 0 16,0 1-16,21-1 0,0-21 0,0 22 15,-22-22-15,22 0 0,0 0 16,0 0-16,0 0 0,-21-21 0,21-21 31,0 0-31,21 21 16,1-21-16,-1-21 16,-21 20-16,21 1 0,21 0 0,-21 0 15,1 0-15,-1 0 0,21-1 0,-21 1 16,0 0-16,22 0 0,-22 21 15,0 0-15,0-21 0,0 21 0,-21 21 32,0 0-32,-21 0 15,0 0-15,0-21 0,0 22 16,-22-22-16,22 21 0,0-21 0,0 0 16,0 21-16,0-21 0,-1 0 0,1 21 15,21 0-15,0 0 0,0 1 16,0-1-1,0 0-15,0 0 0,0 0 16,21-21-16,1 21 0,-22 1 0,21-22 16,-21 21-16,0 0 0,21-21 15,0 0-15,0 0 16,0 0-16,1 0 16,-1 0-16,0 0 0,21 0 0,1 0 15,-22 0-15,21-21 0,22 21 16,-22-21-16</inkml:trace>
  <inkml:trace contextRef="#ctx0" brushRef="#br0" timeOffset="30507.98">14457 3450 0,'0'0'0,"0"-21"31,0 0-31,0 0 16,0 0-16,0-1 0,0 1 0,21 0 16,0-21-16,0 21 0,0-22 0,1 22 15,-1-21-15,-21-1 0,21 22 16,0-21-16,21-43 16,-20 43-16,-22 0 0,0 20 0,0-20 15,0 21-15,0 0 0,-22 42 31,1 0-31,0 0 0,0 22 0,-21-1 16,20 0-16,1 1 0,-21-1 0,0 106 16,42-106-1,0 1-15,0-1 0,0 0 0,0 1 16,21-22-16,0 21 0,0-21 0,0 1 16,22-1-16,-1-21 0,0 0 15,1 0-15,-1 0 0,0 0 0,22 0 16,-22 0-16,0-21 0,22-1 15,-22-20-15,1 21 0,-22-21 0,21-1 16,0 1-16,-20 0 0,-1-1 0,0-20 16,0 20-16,0 1 0,-21 0 15,0-1-15,0 1 0,0 21 0,0 0 16,0 0-16,0-1 0,-21 22 16,0 0-16,21 22 0,-21-1 0,0 0 15,-1 21-15,1-21 0,21 22 16,-21-1-16,0 0 0,21 1 0,0-1 15,-42 127 1,42-126-16,0-22 0,0 21 16,0-21-16,0 1 0,0-1 15,0 0-15,21-21 16,0-21 0,0 0-16,0-1 0,-21 1 0,21 0 15,1 0-15,-1-21 0,0 20 16,-21 1-16,21 0 0,0-21 0,-21 21 15,21-1-15,-21 1 0,0 42 32,0 1-17,0-1-15,22 0 0,-22 0 0,0 0 16,0 0-16,21 1 0,0-1 16,0 0-16,0 0 0,0-21 15,1 21-15,-1-21 0,0 0 0,21 21 16,-21-21-16,22 0 0,-22 0 0,21 0 15,-21 0-15,1-21 0,20 21 0,-21-21 16,0 0-16,0 0 0,1 0 16,-1-1-16,-21 1 0,21-21 0,-21 21 15,0-22-15,0 22 0,0 0 0,0 0 16,0 0-16,0 0 0,-21 21 16,0 0-16,-1 0 15,1 21-15,21 0 16,0 0-16,0 0 0,-21 0 0,21 1 15,0-1-15,0 0 0,0 0 16,0 0-16,0 0 0,0 1 0,0-1 16,21 0-16,0-21 0,1 21 15,-1-21-15,0 0 0,0 0 0,0 0 16,0 0-16,1 0 16,-22-21-16,21 0 0,-21 0 15,0-1-15,0 1 0,0 0 0,0 0 16,-43 0-16</inkml:trace>
  <inkml:trace contextRef="#ctx0" brushRef="#br0" timeOffset="30691.64">14139 3090 0,'-42'22'0,"84"-44"0,-63 44 31,42-22-31,22 0 0,-1 0 0,21 0 15,1-22-15,-22 22 0,22 0 0,-1-21 16,-20 0-16,-1 21 0,0-21 0,1 21 16,-22-21-16,21 0 0,-21 21 15</inkml:trace>
  <inkml:trace contextRef="#ctx0" brushRef="#br0" timeOffset="33609.1">16997 2858 0,'21'0'15,"0"-22"1,0 22-16,22 0 0,-22-21 0,21 0 16,-21 21-16,22-21 0,-22 0 0,21 0 15,-21-1-15,0 1 0,1 0 16,-1-42-16,0 41 15,-21-20-15,0 21 0,0 0 0,0 0 16,-21-1-16,0 1 0,-1 0 0,1 21 16,0 0-16,0 0 0,-43 21 15,43 22-15,-21-22 0,0 21 16,20 0-16,-20 22 0,0-22 16,21 22-16,-22-22 0,22 22 0,0-1 15,0-21-15,0 22 0,-1-22 0,22 22 16,0-22-16,0 0 0,0 1 0,0-1 15,22-21-15,-1 22 0,0-22 16,21 0-16,-21-21 0,22 0 0,-1 0 16,22 0-16,-22 0 0,21 0 0,-20 0 15,-1-21-15,22 0 0,-22-1 16,0 1-16,1 0 0,-1-21 16,-21 21-16,21-22 0,-20 22 0,-1 0 15,-21-21-15,0 20 0,21-20 16,-21 21-16,-21 21 31,21 21-31,-21 0 0,21 0 16,0 1-16,-22 20 0,22-21 15,-21 0-15,21 22 0,0-22 0,0 0 16,0 21-16,0-21 0,0 1 0,21-1 16,-21 0-16,22-21 0,-1 21 0,21-21 15,-21 0-15,0 0 0,22 0 16,-1 0-16,-21 0 0,22-21 15,41 0-15,-63 0 0,22-1 16,-22 1-16,0 0 0,0-21 16,-21 21-16,0-22 0,0 1 0,-21-64 15,0 64-15,0 21 16,0-1-16,-22 1 0,22 0 0,-21 21 16,21 0-16,-22 0 0,22 0 15,-21 21-15,21-21 0,-1 21 0,1 1 16,0 20-16,0-21 0,21 0 0,0 22 15,0-22-15,0 21 16,0-21-16,21 0 0,0 1 0,0-1 16,1 0-16,20 0 0,0-21 0,-21 0 15,22 0-15,-1 0 0,22 0 16,-22 0-16,0 0 0,1 0 0,-1-21 16,0 0-16,1 21 0,-22-21 0,21-1 15,-21 1-15,0 0 0,1 0 16,-1 0-16,-21 0 0,0-1 0,0 1 15,0 0-15,0 42 32,0 0-17,-21 1-15,-1-1 0,22 0 16,-21 0-16,21 0 0,0 0 0,0 1 16,-21-1-16,21 0 15,0 0-15,-21-21 0,21 21 0,21-21 31,0-21-31,0 0 16,1 0-16,-1 0 16,-21-1-16,21 1 0,0 0 0,0-21 15,-21 21-15,21-1 0,22-20 16,-22 21-16,0 21 16,0 0-16,0 21 15,1 0-15,-1 0 16,-21 1-16,21 20 15,0-21-15,-21 0 0,21 0 16,0 1-16,-21-1 0,22 0 0,-1 0 16,0 0-16,0-21 0,0 21 0,0-21 15,1 0-15,-1 0 16,0 0-16,0-21 16,0 21-16,-21-21 0,21 0 0,1 0 15,-22 0-15,21-1 0,0-20 16,0 21-16,0-21 0,0 20 0,1-20 15,20 21-15,-21 0 0,21-22 16,-20 22-16,20 21 0,-21-21 0,21 0 16,-20 21-16,-1 0 0,0 0 15,0 0-15,0 21 16,-21 0-16,21 0 0,-21 1 16,0-1-16,0 0 0,0 0 15,0 0-15,0 0 16,0-42 31,0 0-47,0 0 15,0 0-15,-21 0 16,21-1-16,-21 22 0,0-21 16,21 0-16,-21 21 0,0 0 0,-1 0 15,1 0-15,0 0 0,0 0 16,-21 0-16,20 21 0,1 0 15,0 1-15,0-1 0,0 0 0,0 0 16,21 0-16,-22 22 0,22-22 16,-21 0-16,21 0 0,0 0 0,0 22 15,0-22-15,0 0 0,0 0 16,21-21-16,1 0 0,-1 21 0,21-21 16,-21 0-16,22 0 15,-22 0-15,0-21 0,0 21 16,0-21-16,22 0 0,-22 0 0,0-1 15,0 1-15,21-42 0,-20 20 16,-1 1-16,0 0 16,-21-1-16,21-20 0,21-43 0,-20 64 15,-1-22-15,0 22 0,-21 0 16,0 20-16,21-20 0,-21 21 0,0 0 16,0 42-1,0 0-15,-21 21 16,0 1-16,21-1 0,-21 0 15,-1 1-15,22-1 0,0 0 16,-21 22-16,21-22 0,-21 1 0,21-1 16,0 0-16,-21 1 0,21-22 15,0 21-15,0-21 0,0 22 0,0-22 16,0 0-16,0 0 0,21-21 0,0 0 16,0 21-16,1-21 0,-1 0 15,0 0-15,21-21 0,-21 0 16,22 21-16,-22-21 0,0 0 0,0-1 15,-21-20-15,21 21 0,1 0 16,-1-22-16,-21 22 0,0 0 0,21 0 16,-21 0-16,21 0 0,-21-1 0,0 44 47,-21-1-47,21 0 15,-21 0-15,21 0 0,0 0 0,0 22 16,-21-22-16,21 0 0,0 0 0,0 0 15,0 1-15,0-1 0,0 0 16,0 0-16,21-21 0,0 0 16,0 0-16,0 0 0,0 0 15,1 0-15,-1-21 0,0 21 16,0-21-16,0 0 16,0-1-16,1 1 0,-1 0 0,0-21 15,-21 21-15,21-1 0,0 1 0,0-21 16,-21 21-16,22 0 15,-22 42 17,0 0-32,-22 0 15,1 0-15,21 0 0,0 1 16,0 20-16,-21-21 0,21 0 0,0 0 16,0 1-16,0-1 0,0 0 15,0 0-15,21-21 0,0 0 16,1 0-16,-1 0 15,0 0-15,0 0 0,0 0 0,0 0 16,1-21-16,-1 21 16,-21-21-16,0 0 0,0-1 0,21 1 15,-21 0-15,0-21 0,0 21 16,0-1-16,0 1 0,0 0 0,0 0 16,-21 0-16,0 0 0,21-1 0,-22 22 15,1 0-15,0 0 16,42 0 31,0 0-47,1 0 0,20 0 15,-21 0-15,0 0 0,22 0 16,-22 0-16,0 0 0,21 0 0,-21 0 16,1-21-16,-1 21 15,0 0 1</inkml:trace>
  <inkml:trace contextRef="#ctx0" brushRef="#br0" timeOffset="34726.86">19918 2709 0,'0'22'47,"0"-44"-16,0 44 32,-21-22-48,21 21-15,0 0 0,0 0 16,0 0 0,21-21-16</inkml:trace>
  <inkml:trace contextRef="#ctx0" brushRef="#br0" timeOffset="36199.87">20362 3281 0,'0'21'16,"0"-42"15,21 21-31,-21-21 0,22 21 0,-22-21 16,0-1-16,0 1 0,0 0 0,21 0 15,-21 0-15,0-22 0,21 22 16,-21-21-16,0 21 0,21-22 0,-21 1 16,21 0-16,0-22 0,-21 22 0,22 0 15,-1-22-15,-21 22 0,0-1 16,21 1-16,-21 0 0,0-1 15,21 22-15,-21 0 0,0 0 0,-21 42 32,0 21-17,0-20-15,-1 20 0,1 0 0,21 1 16,-21-1-16,0 0 0,21 1 16,0-1-16,-42 148 15,42-168-15,0 20 16,0-21-16,0 21 0,0-20 0,0-1 15,0 0-15,21 0 0,0 0 16,0 0-16,0 1 0,22-1 16,-22-21-16,0 0 0,0 0 15,0 0-15,22 0 0,-22 0 0,0 0 16,0 0-16,0-21 0,0-1 16,1 22-16,-1-21 0,0 0 0,0 0 15,0 0-15,0 0 0,1-1 0,-1 1 16,-21 0-16,0 0 0,21 0 15,-21 0-15,21-1 0,-21 1 16,0 42 15,0 1-31,-21-1 0,21 0 16,-21 0-16,0 0 0,21 0 0,0 1 16,0-1-16,0 0 0,0 0 0,0 0 15,0 0-15,0 1 16,0-1-16,21-21 15,-21 21-15,21-21 0,0 0 0,0 0 16,22 0-16,-22 0 0,0 0 16,0-21-16,21 0 0,-20-1 0,-1 1 15,0 0-15,21 0 0,-21 0 0,1 0 16,-1-1-16,0 1 0,0 0 0,-21 0 16,0 0-16,21 0 0,-21-1 15,-21 22 16,21 22-31,-21-22 0,0 21 0,0 0 16,21 0-16,-22-21 16,22 21-16,-21 0 0,21 1 0,0-1 15,0 0-15,0 0 0,0 0 16,21 0 0,1-21-16,-1 0 0,0 0 15,0 0-15,0 0 0,0 0 16,1-21-16,-1 21 0,-21-21 0,0 0 15,21 0-15,-21 0 0,0-1 16,0 1-16,0 0 0,0 0 0,-21 0 16,0 0-16,21-1 0,-22 22 15,1-21-15,0 21 0,0 0 0,21-21 32,-21 21-32,42 0 15,0 0 1,0 0-16,22 0 0,-22 0 15,21 0-15,-21 0 0,22 0 0,-22 0 16,0 0-16,21 0 0,-21 0 0,1 0 16,-1 0-16,0 42 15,0-42-15,-21 22 0,0-1 16,0 0-16,0 0 0,0 0 16,0 0-16,0 1 0,0-1 0,0 0 15,0 0-15,0 0 16,0 0-16,0 1 15,0-1-15,-21-21 47,21-21-47,0-1 0,0 1 16,0 0-16,0 0 0,0 0 16,21 0-16,0-22 0,0 22 0,1 0 15,-1-21-15,21 20 0,-21 1 16,0 0-16,1 0 0,20 0 15,-21 0-15,0-1 0,0 22 0,22 0 16,-22 0-16,0 0 16,0 22-16,-21-1 0,0 0 0,0 0 15,0 0-15,0 0 0,0 22 0,0-22 16,0 0-16,0 0 0,-21 0 0,0 22 16,21-22-16,-21 0 0,21 0 15,-21 0-15,21 1 0,-22-22 16,22 21-16,-21-21 15,0 0 1,21-21 0,0-1-16,0 1 0,-21 0 0,21 0 15,-21 0-15</inkml:trace>
  <inkml:trace contextRef="#ctx0" brushRef="#br0" timeOffset="36418.98">21209 2477 0,'-21'0'0,"0"0"16,-1 0 0,1 0-16,0 0 15,21 21 16,0 0-31,-21 0 16,0 0-16</inkml:trace>
  <inkml:trace contextRef="#ctx0" brushRef="#br0" timeOffset="36627.58">20320 2942 0,'0'21'0,"0"-42"0,21 42 16,21-21 0,-20 0-16,-1 0 0,21 0 15,0 0-15,-20 0 0,20 0 0,0 0 16,1 0-16,-1 0 0,-21 0 0,21 0 16,-20 0-16,-1 0 0,0 0 15,0 0-15,0 0 0</inkml:trace>
  <inkml:trace contextRef="#ctx0" brushRef="#br0" timeOffset="37970.83">825 4868 0,'0'-21'16,"0"42"-16,0-63 0,0 21 0,0 0 16,0 0-16,0-1 0,0 1 0,0 0 15,0 0-15,0 0 0,0 0 16,0-1-16,0 1 0,0 0 15,0 42 17,22 0-32,-22 1 0,0 20 15,0 0-15,0 22 0,0-22 0,0 22 16,0-1-16,0 22 0,0-22 16,0 1-16,-22-22 0,22 22 0,-21-22 15,21 0-15,0 1 0,0-1 16,-21-21-16,21 0 0,0 0 0,0 1 15,-21-22-15,21-22 32,0 1-32,0 0 0,0 0 15,0 0-15,0 0 0,21-22 16,0 22-16,-21-21 0,21 21 16,1-22-16,-22 22 0,21 0 0,0-21 15,0 20-15,0 22 0,22-21 16,-22 21-16,0 0 0,21 0 0,-21 0 15,22 21-15,-22 1 0,0-1 16,0 0-16,0 0 0,1 0 0,-22 22 16,0-22-16,0 21 0,0-21 15,0 0-15,-22 22 0,1-22 0,-21 0 16,21 0-16,0 0 0,-22 1 16,22-1-16,-21 0 0,21-21 0,-1 0 15,1 0-15,0 0 0,0 0 16,0 0-16,0 0 0,-1 0 15,1 0 1,21-21 0,0 0-1,21 21-15,1-22 0,-1 22 0,0-21 16,21 0-16,1 21 0</inkml:trace>
  <inkml:trace contextRef="#ctx0" brushRef="#br0" timeOffset="39098.76">1947 5271 0,'0'-22'0,"0"44"0,0-65 0,0 22 0,0-21 15,-21 21-15,0-1 16,0 1-16,0 0 0,-1 0 0,1 21 15,0-21-15,0 21 0,0 0 16,0 0-16,-1 0 0,1 21 0,0 0 16,0 0-16,0 0 0,0 22 15,-1-22-15,1 21 0,0 1 16,0-22-16,21 21 0,0-21 0,0 22 16,0-22-16,0 0 0,0 0 15,0 0-15,0 0 0,21-21 0,0 0 16,0 0-16,22 0 15,-22 0-15,0 0 0,0-21 0,0 0 16,1 0-16,20 0 0,-21 0 16,0-1-16,0-20 0,1 21 15,-1-21-15,0 20 0,0-20 0,-21 0 16,0 21-16,0-1 0,0-20 0,21 21 16,-21 0-16,0 0 15,0 42 1,0 0-16,0 0 15,0 0-15,0 0 0,0 22 16,0-22-16,0 0 0,0 21 0,0-20 16,0-1-16,21 21 0,-21-21 15,0 0-15,0 1 0,22-1 16,-1-21-16,0 0 16,0 0-16,0 0 0,0 0 15,1 0-15,-1 0 0,0-21 16,21-1-16,-21 22 0,22-21 0,-1-21 15,-21 21-15,43-43 0,-22 43 16,-21 0-16,0-21 16,-21 20-16,0 1 0,0 0 15,0 42 1,0 0 0,0 1-16,-21-1 0,21 0 0,0 0 15,0 0-15,0 0 0,0 1 16,0-1-16,0 0 0,0 0 0,0 0 15,0 0-15,0 1 16,0-1-16,-21-21 47,0 0-47,21-21 0,-21 21 16,0-22-16,-1 1 15,1 21-15,21 21 47,0 1-31,21-22-16,1 21 0,-1-21 15,0 0-15,21 0 0,-21 0 16,1 0-16,-1 0 0,21 0 16,0 0-16,-20 0 0,20 0 0,0-21 15,1 21-15,-22-22 0,21 22 16,-21-21-16,0 0 0,22 0 15,-22 21-15,0-42 0,-21 20 0,21 1 16,-21 0-16,0-21 0,21 21 0,-21-1 16,0-20-16,0 21 0,0 0 15,0 0-15,-21 21 16,0 0-16,0 21 16,21 0-16,0 0 0,-21 21 0,0-20 15,21-1-15,0 21 0,-22-21 0,22 0 16,0 1-16,0-1 0,0 21 15,0-21-15,0 0 16,0 1-16,22-1 0,-1-21 0,0 0 16,0 0-16,0 0 0,22 0 15,-22 0-15,21 0 0,0 0 0,-20 0 16,20 0-16,0 0 0,1-21 16</inkml:trace>
  <inkml:trace contextRef="#ctx0" brushRef="#br0" timeOffset="39588.35">3619 5144 0,'0'-22'16,"0"44"-16,0-65 0,0 1 0,0 21 0,0-22 16,0 22-16,0 0 0,0 0 15,0 0-15,-21 21 0,0 0 16,0 0-16,0 0 0,0 0 0,-1 21 16,1 0-16,0 0 0,0 22 15,0-22-15,0 21 0,-1-21 0,1 22 16,0-1-16,21-21 0,-21 21 15,21-20-15,0-1 0,0 0 0,0 0 16,0 0-16,21 0 0,0 1 0,0-22 16,1 0-16,-1 0 15,21 0-15,-21 0 0,0-22 0,1 22 16,20-21-16,-21 0 0,0 0 0,22 0 16,-22-22-16,0 1 0,0 21 15,0-43-15,0 22 0,1 0 16,-1-22-16,-21 1 0,21-1 0,-21 22 15,0-22-15,0 1 0,0 21 16,0-1-16,0 1 0,0 21 0,0 0 16,0-1-16,-21 22 0,0 0 15,-1 0-15,22 22 0,-21 20 16,21-21-16,-21 21 0,21 1 0,0 20 16,0-20-16,0 20 0,0 1 15,0-22-15,0 21 0,0 1 0,0-22 16,0 1-16,0 20 0,0-42 15,0 22-15,0-1 0,21-21 16,0 0-16,-21 0 0,43 1 16,-22-22-16,0 0 0,0 0 0,22 0 15,-22 0-15,21 0 0,0 0 16,-20-22-16</inkml:trace>
  <inkml:trace contextRef="#ctx0" brushRef="#br0" timeOffset="40510.64">4847 5249 0,'0'22'0,"21"-22"16,0 0 0,1 0-16,-22-22 15,21 22-15,0-21 0,0 0 0,0 0 16,-21 0-16,21 0 0,1-1 15,-1 1-15,-21-21 0,0 21 0,21-22 16,-21 22-16,0-21 0,0 0 0,0 20 16,0 1-16,0 0 0,0 0 15,0 0-15,-21 21 16,0 21-16,21 0 0,0 0 0,-22 0 16,22 22-16,-21-1 0,21 0 15,-21 1-15,21-1 0,0 0 16,0 1-16,0-22 0,0 21 0,0-21 15,21 1-15,0-1 0,1 0 0,-1-21 16,0 21-16,0-21 0,0 0 16,0 0-16,1 0 0,-1 0 0,0 0 15,0-21-15,0 21 0,0-21 0,1 0 16,-22-1-16,0 1 0,0 0 16,0 0-16,0-21 0,0 20 0,0 1 15,-22-21-15,1 21 0,0 0 0,0-1 16,0 1-16,0 0 0,-1 21 15,1 0-15,0-21 0,0 21 16,0 0-16,42 0 31,0 0-31,0-21 0,0 21 16,22 0-16,-22-21 0,21 21 0,1 0 16,-1-22-16,0 22 0,1-21 15,105 21 1,-127 21-16,0 1 0,0-22 15,0 21-15,-21 0 0,22 0 16,-22 0-16,0 0 0,0 1 0,0 20 16,0-21-16,0 0 0,0 0 15,0 22-15,0-22 0,0 0 0,0 0 16,0 0-16,-22 1 0,22-1 16,-21 0-16,0 0 0,21 0 15,-21-21 1,21-21-1,0 0 1,0 0-16,0 0 0,21-22 0,0 22 16,0-21-16,1-1 0,-1 1 15,0 21-15,0-21 0,21-1 0,-20 1 16,20 21-16,-21-22 0,0 22 16,22 21-16,-22-21 0,0 21 0,0 0 15,0 0-15,-21 21 0,0 0 0,0 1 16,21-1-16,-21 21 0,0-21 15,0 22-15,0-22 0,0 21 0,0-21 16,0 0-16,0 22 0,0-22 0,0 0 16,-21 0-16,21 0 15,0 1 1,21-44 0,1 22-1,-1-21-15,0 0 0,0 0 0,21 21 16</inkml:trace>
  <inkml:trace contextRef="#ctx0" brushRef="#br0" timeOffset="41562.69">6858 5165 0,'0'0'0,"21"0"0,0 0 16,0 0-16,1 0 0,-1 0 15,0-21-15,0-1 16,-21 1-16,21 21 0,-21-21 16,21 0-16,-21 0 0,22 0 15,-1-22-15,-21 22 0,0-21 0,0-1 16,21 1-16,-21 0 0,21-1 16,-21 1-16,0 21 0,21-21 0,-21 20 15,21 1-15,-21 0 0,0 0 0,-21 21 31,0 21-15,21 0-16,-21 0 0,0 22 0,0-1 16,21-21-16,0 22 0,-22-1 0,22 21 15,0-20-15,0-1 0,0 0 16,0 1-16,0-22 0,0 21 0,0 1 16,0-22-16,22 0 0,20 21 15,-21-42-15,0 0 0,0 0 16,1 0-16,20 0 15,-21 0-15,0 0 0,0-21 0,22 0 16,-22 0-16,0 0 0,0-22 0,0 22 16,1-21-16,-1-1 0,0 1 15,0-21-15,0 20 0,0 1 16,-21 0-16,22-1 0,-22 1 0,0 0 0,0 20 16,0 1-16,0 0 0,-22 42 31,22 0-31,-21 1 15,0-1-15,0 21 0,21 0 16,-21-20-16,0 20 0,21 0 0,-22 1 16,22-1-16,0 0 0,0 1 15,0-22-15,0 0 0,0 21 0,0-21 16,0 1-16,0-1 0,0-42 47,0-1-47,0 1 0,22 0 0,-22 0 15,21 0-15,-21-22 0,0 22 0,21 0 16,0 0-16,-21 0 0,0 0 16,21 21-16,0 0 31,-21 21-31,0 0 0,0 0 16,0 0-16,0 0 0,0 1 15,0-1-15,22 0 0,-1 0 0,-21 0 16,21 0-16,0-21 0,0 22 0,22-22 15,-22 0-15,0 0 0,21 0 16,-21 0-16,1 0 0,20 0 16,-21 0-16,0-22 0,0 1 0,1 0 15,-1 21-15,0-21 0,0-21 16,0 20-16,-21 1 0,0-21 0,21 21 16,-21-22-16,22 22 0,-22-21 0,0 21 15,0 0-15,-22 21 16,1 0-1,21 21-15,-21 0 0,0 0 16,21 0-16,-21 22 0,21-22 0,-21 21 16,21-21-16,0 0 0,0 22 0,0-22 15,0 0-15,0 0 0,0 0 0,21 1 16,0-22-16,0 0 16,0 0-16,0 0 0,1 0 0,20 0 15,-21-22-15,21 22 0,-20-21 0,-1 21 16,0-21-16,0 0 0,0 21 15,0-21-15,-21 0 0,0-1 16,0 1-16,0 0 0,-21 0 16,0 0-16,-21 21 0,21-21 0</inkml:trace>
  <inkml:trace contextRef="#ctx0" brushRef="#br0" timeOffset="41735.87">6794 4868 0,'-42'0'15,"84"0"-15,-126 0 0,63 0 0,42 0 16,0 0-16,21 0 16,1 0-16,20-21 0,-21 21 0,22-21 15,-22 21-15,22-21 0,-22 21 16,0 0-16,-20-21 0,20 21 16,-21 0-16,0-21 0,0 21 0</inkml:trace>
  <inkml:trace contextRef="#ctx0" brushRef="#br0" timeOffset="44942.88">9504 4318 0,'0'-42'0,"0"84"0,0-105 15,0 20-15,0 1 16,0 21-16,0 42 16,0 0-1,0 0-15,0 22 0,0-1 16,-21 0-16,21 1 0,0 20 0,-22-21 15,22 22-15,0-22 0,0 22 0,-21-22 16,21 22-16,-21-22 0,21 21 16,0-20-16,0-1 0,-21-21 0,21 22 15,0-22-15,-21 0 0,21 0 16,0 0-16,0-42 31,0 0-31,0 0 0,0-22 16,21 22-16,0-21 0,21-22 15,-20 22-15,-1 0 0,21 21 16,0-22-16,-20 22 0,20 0 0,0 0 16,22 0-16,-22 21 0,0 0 0,1 0 15,-1 0-15,0 0 0,1 0 0,-22 21 16,0 0-16,0 0 0,-21 0 16,0 0-16,0 22 0,0-1 15,0-21-15,-21 22 0,0-1 0,-21-21 16,-1 21-16,1-20 0,0-1 0,-1 0 15,1 0-15,-22 0 0,43 0 16,-21-21-16,0 0 0,20 0 0,-20 0 16,0 0-16,21-21 15,21 0-15,-22 0 0,22 0 0,0 0 16,0-22-16,0 22 0,0 0 16,0 0-16,0 0 0,0-1 15,0 44 1,0-1-1,22 0-15,-22 0 16,21 0-16,-21 0 0,21 1 0,0-1 16,0-21-16,0 21 0,1 0 0,-1 0 15,0-21-15,0 21 0,21-21 16,-20 0-16,20 0 0,-21 0 0,21 0 16,1 0-16,20 0 0,-20 0 0,-1 0 15,0-21-15,22 0 0,63-42 16,-106 41-16,21-20 15,-21 21-15,22-21 0,-22-1 0,0 22 16,-21 0-16,0-21 0,21 20 0,-21-41 16,0 42-1,-21 42 17,21 0-32,0 0 0,-21 0 15,21 1-15,-21-1 0,21 21 0,0-21 16,0 0-16,0 1 0,0-1 15,0 21-15,0-21 0,0 0 0,0 1 16,21-22-16,-21 21 0,21 0 0,0-21 16,0 0-16,1 0 0,-1 0 15,0 0-15,0 0 0,21-21 16,-20 0-16,-1 21 0,0-43 0,0 22 16,0 0-16,0-21 0,1 20 0,-1-20 15,0 21-15,0-21 0,-21-1 16,0 22-16,21 0 0,-21 0 15,0 0-15,0-1 0,21 1 0,-21 0 16,0 42 15,0 0-31,0 1 0,0-1 16,0 0-16,0 21 0,0-21 0,0 1 16,0 20-16,0-21 0,0 21 0,0-20 15,0 20-15,0-21 0,0 0 0,0 0 16,0 1-16,0-1 0,22-21 15,-22 21-15,21-21 0,0 0 16,0 0-16,21 0 0,-20 0 0,-1 0 16,21 0-16,0-21 0,-20 0 0,62-1 15,-63-20-15,22 21 16,-1-21-16,-21 20 0,22-20 0,20-43 16,-42 64-16,-21-21 0,21 21 15,-21-22-15,0 22 0,0 0 16,0 0-16,-21 21 0,0 0 15,0 0-15,0 0 0,0 21 16,21 0-16,0 0 0,0 1 0,-22-1 16,22 0-16,0 0 0,0 0 0,0 22 15,0-22-15,0 21 0,22-21 16,-22 0-16,0 22 0,0-22 16,21 0-16,-21 0 0,0 0 0,21 1 15,-21-1-15,0 0 0,-21-21 31,0 0-15,21-21-16,-22 0 0,1-1 0,0 1 16,0 0-16,21 0 15,-21 21-15,21 21 32,0 0-17,0 0-15,0 1 0,21-22 16,-21 21-16,21-21 0,0 0 15,0 21-15,1-21 0,-1 0 16,0 0-16,0 0 0,21 0 0,-20 0 16,-1 0-16,21 0 0,0-21 0,-20 0 15,-1 21-15,21-22 0,-21 1 0,0 0 16,22 0-16,-22 0 0,0 0 16,0-22-16,0 22 0,1 0 0,-22-21 15,21-1-15,-21 22 16,0 0-16,0 0 0,0 0 0,-21 21 15,-1 0 1,1 0-16,21 21 16,-21 0-16,21 0 0,-21 0 15,21 0-15,0 1 0,0-1 0,0 21 16,0-21-16,0 0 0,0 1 0,21-1 16,-21 0-16,21 0 0,0-21 15,-21 21-15,22 0 0,-1-21 0,0 0 16,21 0-16,-21 0 0,1 0 15,20 0-15,-21 0 0,21 0 0,-20-21 16,20 0-16,-21 21 0,0-21 0,22 0 16,-22 0-16,0-22 0,21 1 15,-21 0-15,-21 20 16,22-20-16,-22 21 0,21 0 0,-21 0 0,0-1 16,0 1-16,0 0 0,0 42 31,-21 0-16,21 1-15,-22-1 0,22 0 0,-21 21 16,21-21-16,0 1 0,0-1 0,-21 21 16,21-21-16,-21 0 0,21 1 15,0-1-15,0 0 0,0 0 16,0-42 31,0 0-47,0 0 0,0-1 15,21-20-15,0 21 0,0 0 0,-21-22 16,22 22-16,20-42 0,-21 42 16,0-22-16,0 22 0,1 21 15,-1-21-15,0 0 0,0 21 16,0 0-16,-21 21 16,0 0-16,0 0 0,0 0 0,0 1 15,0-1-15,0 0 0,0 0 16,0 0-16,0 22 0,0-22 0,0 0 15,0 0-15,21 0 0,1 0 16,-22 1-16,21-1 0,0-21 0,0 0 16,0 0-16,0 0 0,22 0 0,-22 0 15,21 0-15,-21 0 0,1 0 16,20-21-16,-21 21 0,0-22 0,43-20 16,-43 21-16,-21 0 15,21 0-15,0-22 0,0 22 0,-21 0 0,0-43 16,0 43-16,0 0 15,0 0-15,0 0 0,0 0 16,-21 21 0,21 21-16,-21 0 0,0-21 15,0 21-15,0 0 16,21 0-16,0 22 0,-22-22 0,1 0 16,21 0-16,0 43 0,0-43 15,0 0-15,0 0 0,0 0 0,0 1 16,21-1-16,1-21 15,-1 0-15,0 0 0,0 0 0,0 0 16,0 0-16,22 0 0,-22 0 0,21-21 16,1 21-16,-22-22 0,0 1 0,21 0 15,-21 0-15,1 0 0,-1 0 0,0-1 16,21-41 0,-42 42-16,0 0 0,0-1 0,0 1 15,0 0-15,0 0 16,0 42-1,0 0 1,0 0-16,0 1 0,0-1 0,0 0 16,0 21-16,0-21 0,0 1 15,0-1-15,0 0 0,0 0 16,0 0-16,0 0 0,0 1 16,-21-22-1,0 0-15,0 0 16,21-22-16,-21 22 15,21-21-15,-22 21 0,22-21 16,-21 21-16,21-21 0,-21 21 16,0 0-1,21 21 1,0 0-16,0 0 16,21-21-16,0 22 15,0-22-15,1 0 0,20 0 16,-21 0-16,0 0 0,0 0 0,22 0 15,-22 0-15,0 0 0,21-22 0,-20 1 16,-1 21-16,21-21 0,-21 0 16,22 0-16,-1 0 15,-21-22-15,0 22 0,22-21 16,-43-1-16,21 22 0,0 0 0,-21-42 16,0 41-16,0 1 15,-21 21 1,0 21-16,-1-21 15,1 22-15,21-1 0,0 0 0,0 0 16,-21 0-16,21 0 0,0 1 0,0 20 16,0-21-16,0 0 0,0 0 15,0 1-15,0-1 0,21 0 0,-21 0 16,0 0-16,0 0 16,-21-21 15,0 0-16,0 0-15,0 0 16,21-21-16,-22 21 16,1-21-16,0 21 0,21-21 0,-42 21 15</inkml:trace>
  <inkml:trace contextRef="#ctx0" brushRef="#br0" timeOffset="45135.03">12298 4466 0,'-21'0'15,"42"0"-15,-64 0 0,22 0 0,0 0 0,0 0 16,21-21-16,-21 21 16,0 0-16,21-21 15,-22 21 1</inkml:trace>
  <inkml:trace contextRef="#ctx0" brushRef="#br0" timeOffset="45703.01">14944 4064 0,'0'-21'0,"0"42"0,0-84 0,0 41 15,0 1-15,0 0 0,21 0 0,-21 0 16,0 0-16,0-1 15,0 44 1,0-1-16,0 0 0,0 21 16,0 1-16,0 20 0,0 1 15,0-22-15,0 21 0,0 1 0,-21-1 16,21 1-16,-22-1 0,1-20 0,0 20 16,21-20-16,-21 20 0,0-21 0,0 1 15,-1-22-15,1 21 0,21-21 16,0 1-16,0-1 0,-21 0 0,21-42 47,0 0-47,0-22 0,0 22 15,0 0-15,0-21 0</inkml:trace>
  <inkml:trace contextRef="#ctx0" brushRef="#br0" timeOffset="46320.36">14774 4297 0,'21'-42'0,"-42"84"0,42-106 15,-21 43-15,0-21 0,0 21 0,22 0 16,-1-1-16,0 1 0,0 21 0,0-21 16,22 0-16,-22 21 0,21 0 0,0 0 15,1 0-15,-1 0 16,22 21-16,-22 0 0,0 0 0,1 1 16,-1 20-16,-21 0 0,0-21 0,-21 22 15,0-1-15,-21 0 0,-21 1 0,21-22 16,-22 21-16,-20-21 0,-1 22 15,22-22-15,-22 0 0,1 0 0,21 0 16,-43-21-16,43 0 0,20 0 16,1 0-16,0 0 0,42 0 31,0 0-15,1 0-16,-1 0 0,0 0 0,0 22 15,21-22-15,-20 21 0,-1 0 0,0-21 16,21 21-16,-21 0 0,1 0 15,20-21-15,0 22 0,1-1 16,-22 0-16,21-21 0,0 21 0,1 0 16,-1-21-16,0 0 0,1 0 0,-1 0 15,-21 0-15,22 0 0,-22 0 16,21 0-16,-21 0 0,0 0 0,1-21 16,-1 21-16,0-21 0,0 0 0,0 0 15,0-1-15,-21 1 0,0 0 0,0 0 16,0 0-16,0-22 0,0 22 15,0 0-15,0 0 0,0 0 16,-21 21 0,0 0-16,0 21 0,21 0 15,0 0-15,-21-21 0,0 21 16,21 1-16,-22 20 0,22-21 16,0 0-16,0 0 0,0 1 0,0-1 15,0 0-15,0 0 0,0 0 0,22 0 16,-1 1-16,0-22 15,0 0-15,0 0 0,0 0 16,1 0-16,20 0 0,-21 0 0,21 0 16,107-43-1</inkml:trace>
  <inkml:trace contextRef="#ctx0" brushRef="#br0" timeOffset="47510.65">16510 4636 0,'0'-22'16,"0"44"-16,21-65 0,-21 22 0,0 0 15,0 0-15,0 0 0,0-1 0,-21 1 16,0 21-16,0-21 0,-1 21 16,1 0-16,-21 0 0,21 0 0,-22 21 15,22 0-15,-21 1 0,0-1 16,20 0-16,1 0 0,-21 0 0,21 22 16,21-22-16,-21 0 0,21 21 15,0-21-15,0 1 0,0 20 0,0-21 16,0 0-16,0 0 0,21-21 0,0 22 15,0-22-15,0 0 0,0 0 0,22 0 16,-22 0-16,21 0 0,-21 0 16,22-22-16,-22 1 0,0 0 0,21 0 15,-20 0-15,-1 0 0,0-1 0,0 1 16,0 0-16,0 0 0,-21 0 16,0 0-16,22-1 0,-22 1 0,21 21 15,-21-21-15,0 0 16,0 42-1,0 0-15,0 0 16,21 1-16,-21-1 0,0 21 0,0 0 16,0 1-16,0-1 0,0 22 0,0-22 15,-21 106-15,0-84 0,21-1 16,-22 1-16,1 20 0,0-20 16,-21 84-16,-1-85 15,22 1-15,0-1 0,-21 1 16,21-1-16,-1-20 0,1-1 0,0 0 0,0 1 15,0-22-15,21 21 0,-21 1 16,21-22-16,0-42 16,0-1-1,21 22-15,0-42 0,-21 21 16,42 0-16,-21-22 0,1 1 0,20 0 16,-21-22-16,21 22 0,-20-43 0,20 22 15,0-1-15,1-20 0,-22 20 16,21-21-16,-21 22 0,0-22 15,1 22-15,-1-1 0,0 1 0,-21-1 16,0 1-16,0-1 0,0 22 0,0 0 16,0-1-16,0 1 0,0 0 0,0 20 15,0 1-15,0 0 0,0 42 32,0 0-17,0 1-15,0-1 0,0 21 0,0-21 16,0 22-16,0-1 0,0-21 15,0 21-15,0-20 0,0 20 0,0-21 16,0 0-16,0 0 0,0 1 16,21-1-16,0-21 0,-21 21 0,21-21 15,1 0-15,-1 0 0,0 0 0,0 0 16,0 0-16,0-21 0,1 0 0,-1 21 16,0-22-16,0 1 0,0 0 15,0-21-15,1 21 0,-1-43 16,0 22-16,0-1 0,-21 22 0,0-21 15,21 21-15,-21 0 0,21-1 0,-21 1 16,0 0-16,0 42 31,0 0-31,0 1 0,0-1 16,-21 0-16,21 0 0,0 21 16,0-20-16,0-1 0,0 0 15,0 0-15,0 21 0,0-20 0,0-1 16,21 0-16,1 0 0,-1 0 15,0-21-15,0 0 0,0 0 0,0 0 16,1 0-16,-1 0 0,0 0 16,0 0-16,0-21 0,0 21 0,1-21 15,-22 0-15,21 0 0,0-22 0,0 22 16,-21 0-16,0-21 0,21 20 0,-21-20 16,21 21-16,-21 0 0,0 0 15,0-1-15,0 44 31,0-1-31,-21 0 16,21 0-16,-21 0 0,21 0 16,0 1-16,0-1 0,0 0 0,0 0 15,-21 0-15,21 0 0,0 1 16,0-1-16,0-42 47,21-1-47</inkml:trace>
  <inkml:trace contextRef="#ctx0" brushRef="#br0" timeOffset="47678.84">17611 4466 0,'0'-21'0,"0"42"0,0-63 0,-22 42 16,1-21-16,0 0 0,0 21 16,21-22-16,-21 22 15,21 22 16,21-22-15,0 0 0</inkml:trace>
  <inkml:trace contextRef="#ctx0" brushRef="#br0" timeOffset="49938.69">17801 4826 0,'0'0'0,"-21"0"32,21-21-32,0 0 0,21 0 15,0-1-15,0 1 16,1 0-16,-1 0 0,-21 0 15,21 0-15,0-1 0,0-20 16,-21 21-16,21 0 0,1-22 0,-22 22 16,21 0-16,-21 0 0,0 0 0,0 0 15,-21 21 1,-1 0-16,1 0 0,0 21 16,0-21-16,21 21 0,-21 0 0,21 0 15,-21 0-15,21 1 0,0-1 0,0 0 16,0 0-16,0 0 0,0 0 15,0 1-15,21-1 0,0 0 0,0 0 16,-21 0-16,21-21 0,0 21 16,1 1-16,-1-1 0,0 0 0,0 0 15,0 0-15,0-21 0,1 0 16,-1 21-16,0-21 16,0 0-16,0 0 0,0 0 0,1 0 15,-1 0-15,21-21 0,-21 0 0,22 21 16,-22-21-16,0 0 0,21 0 15,-21-1-15,1 1 0,-1 0 0,0 0 16,0-43-16,-21 43 0,21-21 16,-21 21-16,0 0 0,0-1 0,0 1 15,0 0-15,0 0 16,0 0-16,-21 21 0,0 0 16,0 0-16,0 0 0,-1 21 15,1 0-15,0-21 0,21 42 0,-21-20 16,0-1-16,0 0 0,21 0 15,0 21-15,0-20 0,0-1 0,0 21 16,0-21-16,0 0 0,0 1 16,42-1-16,-21 0 0,0-21 0,22 21 15,-22-21-15,21 21 0,0-21 16,-20 0-16,20 0 0,-21 0 0,43-21 16,-22 0-16,-21 21 0,0-21 0,0 0 15,1-1-15,-1 1 0,0 0 16,0 0-16,-21-21 0,0 20 15,0-20-15,0 21 0,0 0 0,0 0 16,0-1-16,0 1 0,0 0 0,0 42 47,0 0-47,-21 22 0,21-22 16,0 0-16,-21 0 0,21 22 0,0-22 15,0 21-15,0-21 0,0 0 16,0 1-16,0 20 0,0-21 0,0 0 15,0 0-15,21-21 32,0-21-17,-21 0-15,21 0 16,-21-21-16,21 20 0,1 1 0,-22 0 16,21-21-16,0 21 0,-21-1 0,21-20 15,0 21-15,0 0 0,-21 0 0,22-1 16,-22 1-1,21 21-15,0 0 16,-21 21-16,0 1 0,0-1 16,0 0-16,0 0 0,0 0 0,0 0 15,0 1-15,0 20 0,21-21 16,-21 0-16,21 43 16,-21-43-16,21-21 15,1 0-15,-1-21 31,0 0-31,-21-1 0,21 1 16,0 0-16,-21 0 0,21 0 0,1 0 16,-1-1-16,0-20 0,0 21 0,0 0 15,0-22-15,1 22 0,-22 0 16,21 21-16,0-21 0,-21 0 0,21 21 16,0 0-16,-21 21 15,0 0 1,0 0-16,0 22 15,0-22-15,0 0 0,0 0 0,0 0 16,0 22-16,0-22 0,0 0 0,0 0 16,0 0-16,21 0 0,-21 1 0,22-22 15,-1 21-15,0 0 0,0-21 16,0 0-16,0 0 0,22 0 0,-22 0 16,0 0-16,0 0 0,0 0 0,22-21 15,-22 0-15,0-1 0,0 1 16,0 0-16,-21 0 0,0 0 15,22 0-15,-1-1 0,-21 1 16,0 0-16,21-21 0,-21 21 0,0-1 16,0 1-16,0 0 0,-21 21 15,0 0 1,-1 0-16,22 21 0,-21 0 16,21 1-16,-21-1 0,21 0 15,0 0-15,0 0 0,0 0 0,0 1 16,0-1-16,0 0 0,0 0 15,21 0-15,0-21 0,-21 21 16,22-21-16,-1 0 0,0 22 0,0-22 16,21 0-16,-20 0 0,-1 0 15,0 0-15,0-22 0,0 22 16,0-21-16,1 21 0,-22-21 0,0 0 16,21 21-16,-21-21 0,21 0 15,-21-1-15,0 1 0,0 0 16,0 0-16,0 42 31,-21 0-15,21 0-16,-21-21 0,21 22 15,-22-1-15,22 0 0,-21 0 16,21 0-16,-21 0 0,0 1 0,21-1 16,0 0-16,0 0 15,0 0 1,0-42 15,0 0-31,21 0 0,-21 0 16,21-1-16,0 1 15,-21 0-15,22 0 0,-1 0 16,0 0-16,21-43 0,-21 43 0,1 0 16,-1 0-16,0-1 0,0 1 15,0 0-15,0 21 0,1 0 16,-1 0-16,-21 21 15,0 0 1,0 1-16,0-1 0,0 0 16,0 0-16,0 0 0,0 0 0,-21 1 15,21-1-15,0 0 0,0 0 16,0 0-16,0 0 0,0 1 0,0-1 16,0 0-16,21-21 0,-21 21 0,21-21 15,0 0-15,0 0 0,0 0 16,1 0-16,-1 0 15,0-21-15,-21 0 0,21 0 0,0-1 16,0 1-16,1 0 0,-22 0 16,21 0-16,0 0 0,0-1 0,0-20 15,0-21-15,-21 20 0,22 1 16,-22 0-16,21-1 0,-21 1 16,0 21-16,0 0 0,0-1 15,0 44 1,0-1-16,-21 0 0,21 0 15,-22 0-15,22 0 0,0 22 0,-21-22 16,21 21-16,-21-21 0,21 22 16,-21-22-16,21 42 0,0-41 0,0-1 15,0 0-15,-21 21 0,21-21 0,0 1 16,0-1-16,0 0 16,0 0-16,21-21 46,-21-21-46,0 0 0,0 0 16,0-1-16,0 1 16,0 0-16,0 0 0</inkml:trace>
  <inkml:trace contextRef="#ctx0" brushRef="#br0" timeOffset="50109.87">20722 4551 0,'0'-21'16,"0"42"-1,21-42 1,0 21-1,1 0-15,-1 0 0,0-21 0,0 21 16,0 0-16,0 0 16,-21-22-16,22 22 15,-1 0-15,-21-21 0,0 0 16,0 0-16,0 0 16,0 0-16</inkml:trace>
  <inkml:trace contextRef="#ctx0" brushRef="#br0" timeOffset="51903.21">22267 4445 0,'0'0'0,"0"21"16,21-21-1,1 0-15,-1 0 16,0 0-16,0-21 16,0 21-16,0-21 0,1 21 15,-1-21-15,0 0 0,0-1 16,0 1-16,-21 0 0,21 0 0,-21 0 16,0 0-16,0-22 0,0 22 0,-21 0 15,0-21-15,0 20 0,-21 1 16,20 0-16,-20 0 0,21 0 0,-21 21 15,20 0-15,-20 0 0,0 21 0,21 0 16,-22 0-16,1 0 0,21 1 16,-22 20-16,22 0 0,0-21 0,0 22 15,0-1-15,0 0 0,-1-20 16,22 20-16,0 0 0,0-21 16,0 1-16,0 20 0,0-21 0,22 0 15,-1-21-15,0 21 0,0-21 0,21 0 16,-20 0-16,41 0 0,-21 0 15,1 0-15,-1 0 0,0-21 16,1 21-16,-1-21 0,0 0 16,1 0-16,-1 0 0,-21-1 0,0 1 0,1 0 15,-1-21-15,0 21 0,-21-22 16,21 22-16,-21-21 0,0-1 16,0 22-16,0 0 0,0 0 15,0 42 1,0 0-16,0 0 15,0 1-15,0 20 0,-21-21 0,21 21 16,-21-20-16,21-1 0,0 21 0,0-21 16,0 0-16,0 1 0,0-1 0,0 0 15,0 0-15,21 0 16,0-21-16,0 0 0,0 0 16,1 0-16,-1 0 0,0 0 0,0 0 15,0-21-15,0 21 0,1-21 0,-1 0 16,-21 0-16,21-1 0,-21 1 15,21 0-15,-21 0 0,21-21 16,-21 20-16,0-20 0,0 21 0,0-21 16,0 20-16,21 1 15,-21 42 1,0 1-16,0-1 16,-21 0-16,21 0 0,-21 0 0,21 22 15,0-22-15,-21 0 0,21 21 16,-21-21-16,21 1 0,0-1 0,0 0 15,0 0-15,21-42 47,0 0-47,0 0 0,0-1 16,1 1-16,-1 0 0,0 0 16,0 0-16,0 0 0,22-22 0,-22 22 15,0 0-15,0 0 0,0 0 16,0 21-16,1 0 0,-22 21 15,0 0 1,0 0-16,0 0 0,0 0 16,0 1-16,0-1 0,0 0 0,0 21 15,21-21-15,-21 1 0,21-1 0,-21 0 16,21 0-16,0 0 0,0-21 0,1 21 16,-1-21-16,42 0 15,-42 22-15,22-22 0,-1 0 16,0 0-16,1 0 0,-1 0 0,0-22 15,1 1-15,-1 21 0,0-21 0,-20 0 16,20 0-16,-21 0 0,0-1 16,0 1-16,-21-21 0,0 21 0,0-22 15,0 22-15,0-21 0,0 21 0,0 0 16,0-1-16,-21 1 0,0 0 16,0 21-16,0 0 0,-22 0 0,22 0 15,0 21-15,-21 0 0,21 1 0,-1-1 16,1 0-16,-21 0 0,21 21 0,0-20 15,-1-1-15,1 21 16,21-21-16,0 0 0,0 1 0,0-1 16,0 0-16,0 0 0,0 0 0,21-21 15,1 0-15,-1 0 0,0 0 16,0 0-16,21 0 0,-20 0 16,20-21-16,-21 21 0,21-21 0,22-21 15,-43 20-15,21-20 0,-20 0 16,20-1-16,-21 1 0,0 0 0,0-22 15,1 1-15,-1 20 0,0-20 16,0-1-16,-21 1 0,0 21 16,21-43-16,-21 43 0,0 20 15,0 1-15,0 0 0,-21 21 16,0 0-16,0 21 16,0 0-16,-1 1 0,1 20 0,0 0 15,-21 1-15,21 20 0,-1 1 16,22-22-16,-21 21 0,21 1 0,0-1 15,0 1-15,0-22 0,0 1 0,0-1 16,0 0-16,21 1 0,1-1 0,-1-21 16,0 0-16,0 0 0,0-21 15,0 22-15,22-22 0,-22 0 0,0 0 16,21 0-16,-20 0 0,-1 0 0,0 0 16,0-22-16,0 22 0,0-21 15,1 21-15,-22-21 0,0 0 0,21 0 16,-21 0-16,-21 21 15</inkml:trace>
  <inkml:trace contextRef="#ctx0" brushRef="#br0" timeOffset="52814.78">1037 6710 0,'0'0'0,"0"-21"0,0 42 31,0 0-15,0 0-16,0 0 0,0 22 15,0-22-15,0 21 0,0-21 0,0 22 16,0-22-16,-21 0 16,21 0-16,-21 43 0,0-64 15,21 21-15,0 0 0,0-42 47,21 0-47,-21 0 0,21-1 0,0 1 16,-21-21-16,0 21 0</inkml:trace>
  <inkml:trace contextRef="#ctx0" brushRef="#br0" timeOffset="53111.74">974 6414 0,'0'0'0,"-43"-22"16,22 22-1,21 22 1,0-1-16,-21 0 0,21 0 16,0 0-16,21-21 15,0 0-15,0 0 0,1 0 16,-1-21-16,0 0 0,0 21 16,0-21-16,0 0 0,1-1 0,-22 1 15,0 0-15,0 0 0,0 0 16,-22 21-16,1 0 0,0 0 15,0 0 1,0 0-16,0 21 16,21 0-16,-22 0 0,22 0 15,0 1-15,0-1 0,0 0 16,22 0-16,-1 0 0,0-21 16,0 0-16,0 0 0,0 0 0</inkml:trace>
  <inkml:trace contextRef="#ctx0" brushRef="#br0" timeOffset="53597.12">1566 6287 0,'0'-22'0,"0"44"0,0-65 16,0 22-16,0 0 0,0 0 16,0 42 15,-21 0-31,21 21 0,0 1 15,0-1-15,0 0 0,0 22 16,0-1-16,0 22 0,-21-21 0,21 20 16,0 1-16,0 21 0,0 0 15,-21-22-15,21 22 0,0 0 0,-21 0 16,21-22-16,0 1 0,0 21 0,0-21 16,0-22-16,0 1 0,0-1 15,0 1-15,21-22 0,0-21 16,0 0-16,0 0 0,0-21 15,1 0-15,-1 0 0,21 0 0,-21-21 16,0-21-16,22 21 0,-22-22 0,0 22 16,0-21-16,0 0 0,-21-1 15,0 1-15,0 0 0,0-1 0,0 1 16,-42 0-16,21-22 0,-21 22 16,-1-1-16,1-20 0,0 21 0,-22-1 15,22 1-15,-1 0 0,1 20 16,0 1-16,-1-21 15,22 21-15,21 0 16,0-1-16,21 22 16,1 0-16,-1 0 0,0-21 0,0 21 15,21 0-15,-20-21 0,-1 0 16,21 21-16,22-42 0</inkml:trace>
  <inkml:trace contextRef="#ctx0" brushRef="#br0" timeOffset="57389.48">2752 6858 0,'-22'0'0,"44"0"0,-44 21 15,1-21-15,0 0 16,21-21 0,0 0-1,0 0-15,0 0 0,0-1 16,0-20-16,0 21 0,21-21 0,-21-1 16,21 1-16,1 0 0,-22-22 15,21 22-15,0-1 0,0-20 0,0 21 16,0-22-16,1 22 0,20-1 15,-21 22-15,0-21 0,0 21 16,22 0-16,-22 21 0,0 0 0,0 0 16,0 0-16,-21 21 15,0 0-15,0 0 0,22 0 16,-22 0-16,0 1 0,0-1 0,0 0 16,0 0-16,0 0 15,0 0-15,0-42 47,0 0-47,0 0 0,0 0 16,0 0-16,0-1 15,0 1-15,-22 0 16,22 0-16,-21 0 0,21 0 16,-21 21-16,0 0 15,0 0-15,0 0 0,-1 21 16,1 0-16,0 0 0,0 0 15,0 22-15,0-1 0,-1 0 0,22 1 16,-21 20-16,0 1 0,0-1 0,21 1 16,0-1-16,0-21 0,0 22 15,0-22-15,0 1 0,0-1 0,21 0 16,-21 1-16,21-22 0,0 0 16,1 0-16,20-21 0,-21 0 0,0 0 15,22 0-15,-22 0 0,21 0 16,-21 0-16,22 0 0,-22-21 15,21 0-15,-21 0 0,22-1 0,-22 1 16,0-21-16,0 21 0,0 0 0,-21-22 16,0 22-16,0-21 0,21 21 15,-21-1-15,0 1 0,0 0 0,0 0 16,-21 42 15,21 0-31,-21 22 0,21-22 0,0 0 16,0 21-16,0-21 0,0 1 15,0 20-15,0-21 0,0 0 16,0 22-16,0-22 0,21 0 0,-21 0 16,21-21-16,22 21 0,-22-21 15,0 0-15,21 0 0,-20 0 0,-1 0 16,21 0-16,0 0 0,-20 0 0,20-21 16,-21 0-16,21 21 0,-20-21 15,-1 0-15,21-22 0,-42 22 0,21 0 16,-21 0-16,0-22 0,0 22 0,0-21 15,0 0-15,0-1 0,-21 22 16,0-21-16,-21 21 0,20-1 0,-20 1 16,21 0-16,-21 21 0,20 0 15,-20 0-15,0 21 0,-1-21 0,22 21 16,-21 22-16,21-22 0,0 0 16,-1 21-16,1 22 0,21-22 15,0-21-15,0 22 0,0-22 16,0 21-16,21-21 0,1 1 0,-1-1 15,0 0-15,21-21 0,-21 0 16,22 0-16,-1 0 0,-21 0 0,22 0 16,-1 0-16,0-21 0,22 0 0,-22-1 15,-21 1-15,22 0 0,-1 0 16,0-21-16,-21 20 0,22 1 16,-22-21-16,0 21 0,0 0 0,-21-22 15,0 22-15,0 0 0,21 0 0,-21 0 16,0 42-1,0 0 1,0 0-16,-21 0 0,21 0 0,0 1 16,0-1-16,-21 0 0,21 21 15,-21-21-15,21 1 0,0-1 0,0 0 16,0 0-16,0 0 0,0 0 0,0 1 16,0-44 15,0 1-16,0 0-15,0 0 16,21 0-16,-21 0 0,0-1 0,21 1 16,-21 0-16,0 0 0,0 0 0,0 0 15,21 21-15,-21-22 16,22 22-16,-22 22 16,0-1-16,21 0 15,-21 0-15,0 0 0,0 0 16,0 1-16,21-1 0,0 0 0,0 0 15,-21 0-15,21-21 0,1 21 0,-1-21 16,0 22-16,0-22 16,0 0-16,0 0 0,1 0 15,-1 0-15,0 0 0,0-22 0,0 22 16,0-21-16,1 0 0,-1 0 16,0 0-16,21 0 0,-21-1 15,1 1-15,-1-21 0,0 21 0,21-22 16,-21 22-16,1 0 0,20-21 15,-21 21-15,0 21 0,0-22 16,1 22-16,20 0 0,-21 0 16,-21 22-16,21-1 0,-21 0 15,0 0-15,21 0 16,-21 0-16,0 1 0,0-1 16,0 0-16,0 0 15,22-21-15,-22-21 47,0 0-47,0 0 0,-22-1 16,1 1-16,0 0 15,0 21-15,21-21 0,-21 0 0,0 21 16,-1 0-16,1 0 0,0 0 0,0 0 16,0 0-16,0 21 0,-22 0 15,22 0-15,0 0 0,0 1 16,0-1-16,-1 21 0,1-21 0,21 22 0,-21-22 15,21 0-15,-21 21 16,21-21-16,0 1 0,0-1 0,0 0 16,0 0-16,0 0 0,21 0 15,0-21-15,0 0 0,1 0 0,-1 0 16,0 0-16,0 0 0,21 0 16,-20-21-16,20 0 0,-21 0 0,0 0 15,0 0-15,22-1 0,-22 1 16,21-42-16,-42 20 0,21 1 15,1-21-15,20-43 0,-42 42 16,0 22-16,21-22 0,-21 22 16,21-21-16,-21 20 0,0 1 0,0 21 15,0-22-15,0 22 0,0 0 16,-21 42 0,21 0-1,0 1-15,0-1 0,-21 21 16,21-21-16,-21 22 0,21-1 0,-21 21 15,21 22-15,0-43 0,0 22 16,0-22-16,0 1 16,0-1-16,0 0 0,0 1 0,0-1 0,0-21 15,0 21-15,0-20 0,21-1 0,0 0 16,0-21-16,0 0 16,0 0-16,1 0 0,-1 0 0,0 0 15,0 0-15,21-21 0,1 0 16,-22-1-16,0 1 0,21-21 15,-20 21-15,-22 0 16,0-22-16,21 22 0,-21 0 0,21 0 16,-21 0-16,0-1 0,0 1 0,0 0 15,0 42 17,-21 0-32,21 1 0,0-1 15,0 0-15,-21 0 0,21 0 0,0 0 16,0 1-16,0-1 0,0 0 15,0 0-15,0 0 0,21 0 16,-21 1-16,21-22 0,0 0 0,-21 21 0,21-21 16,0 0-16,1 0 0,-1 0 15,0 0-15,0 0 0,0 0 16,22 0-16,-22-21 0,0-1 0,0 22 16,0-21-16,0 0 0,1 0 0,20 0 15,-21 0-15,0-22 0,0 22 16,85-254-1,-106 233 1,21-64-16,-21 85 0,22-22 16,-22 22-16,0-21 0,0 21 15,0-1-15,-22 44 32,1-1-17,21 0-15,0 21 0,-21 1 0,21-22 16,-21 21-16,0 22 0,21-22 0,0 0 15,0 1-15,-21 20 0,21-21 0,-22 1 16,22-1-16,0-21 0,0 22 16,0-22-16,0 21 0,0-21 0,0 0 15,0 1-15,22-22 0,-1 21 16,0-21-16,0 0 0,0 0 0,0 0 16,1 0-16,-1 0 0,0-21 0,0-1 15,0 22-15,0-21 0,22-21 16,-22 21-16,0-22 0,0 22 15,0 0-15,1-21 0,20-22 16,-42 43-16,21-21 16,-21 21-16,0 42 31,0 0-31,0 0 0,0 0 16,0 0-16,0 1 0,0-1 0,-21 21 15,21-21-15,0 0 0,0 1 16,0-1-16,0 0 0,0 0 15,21 0-15,0-21 16,0 0-16,1 0 0,-1 0 16,0 0-16,0 0 0,21 0 0,-20-21 15,-1 0-15,21 21 0,-21-21 16,0 0-16,1-1 0,-1 1 0,-21 0 16,21 0-16,0 0 0,-21 0 0,21-1 15,-21 1-15,0 0 0,0 0 16,0 0-16,0 0 0,0 42 31,-21 0-15,21 0-16,0 0 0,0 22 15,-21-22-15,21 0 0,0 0 16,0 0-16,0 0 0,0 1 0,0-1 16,0 0-16,0 0 15,21-21 1,0 0-16,0 0 0,1 0 15,-1 0-15,0 0 0,0 0 0,-21-21 16,0 0-16,21 21 0,-21-21 0,0-1 16,0 1-16,0 0 0,0 0 15,0 0-15,-21 0 0,0-22 0,0 22 16,0 0-16,21 0 0,-22 0 0,1 21 16,0-22-16,21 1 15,0 0 16,21 21-31,0-21 0,1 21 0,-1 0 16,21-21-16,-21 21 0,22 0 16,-1-21-16,0 21 0,-21 0 15,1 0-15,-1 0 0,21 0 0,-21 0 16,0 0-16,-21 21 0,22-21 16,-1 21-16,-21 0 0,0 0 0,0 0 15,21 1-15,-21-1 0,0 0 0,0 0 16,21 0-16,-21 0 0,0 1 0,0-1 15,0 0-15,0 0 0,0 0 16,0 0-16,0 1 0,0-1 16,0 0-1,0 0-15,0-42 32,0 0-17,0 0-15,0-1 0,0 1 16,0 0-16,0 0 0,21-21 0,0 20 15,-21-20-15,22 0 0,-1-1 16,0 22-16,0-21 0,21 0 16,1-1-16,-1 22 15,-21 21-15,0 0 16,1 0-16,-1 21 16,0 0-16,-21 1 0,0 20 15,0-21-15,0 0 0,0 22 0,0-22 16,0 21-16,0-21 0,0 0 0,-21 22 15,0-1-15,21-21 16,0 0-16,0 1 0,0-1 16,0-42 31,0-1-47,0 1 15,0 0-15,0 0 0,0 0 16,0 0-16,0-1 0</inkml:trace>
  <inkml:trace contextRef="#ctx0" brushRef="#br0" timeOffset="57579.13">7133 6244 0,'-21'0'0,"42"0"0,-63 0 0,21 0 16,-1 0 46,1 0-62</inkml:trace>
  <inkml:trace contextRef="#ctx0" brushRef="#br0" timeOffset="57799.22">6075 6477 0,'21'0'31,"0"0"-15,0 0-16,22 0 0,-22 0 0,0 0 15,0 0-15,0 0 0,22 0 0,-22-21 16,0 21-16,0 0 0,0-21 15,-21 0 1</inkml:trace>
  <inkml:trace contextRef="#ctx0" brushRef="#br0" timeOffset="57963.41">5757 6392 0,'-21'0'0,"42"0"0,-63 0 16,42-21-16,21 0 31,0 21-31,0 0 0,1 0 16,-22-21-16</inkml:trace>
  <inkml:trace contextRef="#ctx0" brushRef="#br0" timeOffset="58435.61">8551 6202 0,'0'0'0,"21"-21"0,1 21 16,-1-21-16,-21 42 47,0 0-47,0 0 0,0 0 0,0 0 15,-21 22-15,21-22 0,0 42 16,0-20-16,-22-22 0,22 0 16,0 21-16,0-20 0,0-1 15,-21 0-15,21 0 0,0 0 0,0 0 16,0 1-1,21-44 1,1 1 0,-1 0-16,0 0 0</inkml:trace>
  <inkml:trace contextRef="#ctx0" brushRef="#br0" timeOffset="58830.87">9038 6202 0,'21'-21'16,"-42"42"-16,63-63 0,-20 42 0,-22-22 0,21 22 0,-21-21 15,-21 21 1,-1 0-16,1 0 16,0 0-16,0 0 0,-21 21 0,20-21 15,1 22-15,0-1 0,0 0 0,0 0 16,0 0-16,21 0 0,0 1 16,0-1-16,0 0 0,0 0 15,0 0-15,21 0 0,0-21 16,0 22-16,0-22 0,0 0 0,22 21 15,-22-21-15,0 21 0,0-21 16,22 21-16,-22-21 0,0 21 0,0 0 16,-21 1-16,21-1 0,-21 0 15,0 0 1,-21 0-16,0-21 0,-21 21 0,20-21 16,1 0-16,-21 22 0,21-22 15,-22 0-15,22 0 0,0 0 0,0 0 16,0 0-16,0 0 0,-1 0 0,1 0 15,21-22-15,0 1 16,0 0 0,0 0-16,0 0 0,0 0 15,0-1-15,0 1 0</inkml:trace>
  <inkml:trace contextRef="#ctx0" brushRef="#br0" timeOffset="59027.02">8763 6054 0,'-21'0'15,"21"-21"-15,-21 21 0,42 21 47,0-21-31,0 0-16,0 0 0,0 0 0,22 0 15,-1 0-15</inkml:trace>
  <inkml:trace contextRef="#ctx0" brushRef="#br0" timeOffset="59374.87">10689 5863 0,'0'-21'0,"0"42"0,0-63 15,-21 42-15,0 0 16,21 21-16,-21-21 16,21 21-16,-22 22 0,1-22 0,21 0 15,-21 21-15,0 1 0,0-1 0,21 0 16,-21 1-16,-1-1 0,22 0 0,-21 1 15,0-1-15,21 0 0,-21-21 16,21 22-16,0-1 0,0-21 16,0 22-16,0-22 0,0 0 0,0 0 15,21-21-15,0 0 16,0 0-16,1-21 16,-1 0-16,-21 0 15,0-1-15,0 1 0</inkml:trace>
  <inkml:trace contextRef="#ctx0" brushRef="#br0" timeOffset="59563.03">10287 6265 0,'0'0'0,"-21"0"15,0 0 1,21-21-16,21 21 31,0 0-31,0-21 0,21 21 0,-20 0 16,-1 0-16,21 0 0,-21-21 0,22 21 15,-1 0-15,0 0 16,-21 0-16,22-21 0,-22 21 0,21 0 16,-21 0-16,22 0 0,-22-21 0</inkml:trace>
  <inkml:trace contextRef="#ctx0" brushRef="#br0" timeOffset="59976.26">10943 6160 0,'0'-22'16,"21"22"15,0 0-31,1 0 0,-1 0 16,0 0-16,-21 22 0,21-22 0,0 21 15,-21 0-15,0 0 0,21 0 16,-21 0-16,22 22 0,-22-22 15,0 0-15,0 0 0,0 22 0,0-22 0,0 0 16,0 0-16,0 21 0,0-20 0,-22-22 16,1 21-16,21 0 0,0 0 15,-21-21 1,21-21 0,0 0-16,0 0 0,21-22 15,0 22-15,-21 0 16,22-21-16,-1 20 0,-21 1 15,21-21-15,0 21 0,-21-22 0,21 22 16,0 0-16,1 0 0,-22 0 16,0 0-16,21 21 0,0-22 0,0 22 15,0 0 1,0 0-16</inkml:trace>
  <inkml:trace contextRef="#ctx0" brushRef="#br0" timeOffset="60734.86">11620 6202 0,'0'-21'16,"0"0"-16,0-1 16,0 44 30,0-1-46,-21 0 0,21 0 16,0 0-16,-21 0 0,21 22 16,0-22-16,0 0 0,0 0 0,0 22 15,0-22-15,0 0 0,0 0 16,0 0-16,0 0 0,0 1 16,21-22-1,0 0-15,1 0 0,-1 0 16,0 0-16,0 0 0,0-22 0,0 1 15,-21 0-15,22 0 0,-1 0 0,0 0 16,0-1-16,0 1 0,-21 0 0,21-21 16,1 21-16,-1-1 15,0 1-15,-21 0 0,0 0 0,21 0 0,-21 0 16,21 21-16,-21-22 0,0 44 31,0-1-31,0 0 16,0 0-16,-21 0 0,21 0 15,-21 1-15,21-1 0,0 21 0,0-21 16,0 0-16,0 1 0,0-1 0,0 0 16,0 0-16,0 0 0,21 0 15,0 1-15,22-22 16,-22 0-16,0 0 0,0 0 0,0 0 16,22 0-16,-22 0 0,0 0 0,21 0 15,-21-22-15,1 1 0,-1 21 16,21-21-16,-21 0 0,0 0 0,-21-22 15,22 22-15,-1 0 0,0-21 0,-21 21 16,21-1-16,-21-20 0,0 21 16,0 0-16,0 0 0,0-1 0,0 1 15,-21 21 1,0 21-16,0-21 16,-1 22-16,22-1 0,-21 0 15,21 0-15,-21 21 0,21-20 0,0-1 16,0 0-16,0 21 0,0-21 0,0 1 15,0-1-15,0 0 0,0 0 0,0 0 16,21-21-16,0 0 16,1 0-16,-1 0 15,0 0-15,0-21 16,0 0 0,-21 0-16,21 0 0</inkml:trace>
  <inkml:trace contextRef="#ctx0" brushRef="#br0" timeOffset="62942.77">13462 6308 0,'0'21'0,"0"-42"63,0 0-63,21 21 0,-21-22 0,21 1 16,-21 0-16,21 0 0,1 0 0,-22 0 15,21-1-15,-21 1 0,21 0 0,-21-21 16,0 21-16,21-22 0,-21 22 0,21-64 15,-21 64-15,0-21 16,0 21-16,0 0 0,0-1 0,0 1 16,0 0-16,0 42 31,0 0-31,0 1 16,0-1-16,0 21 0,0-21 0,0 22 15,0-1-15,0-21 0,0 21 0,-21 1 16,0-1-16,0 43 0,21-64 15,0 21-15,0 1 0,0-22 16,0 21-16,0-21 0,21 0 0,0 1 16,0-1-16,22-21 0,-22 0 0,0 0 15,21 0-15,-21 0 0,22 0 16,20-21-16,-20-1 16,-1 1-16,-21 0 0,21-21 0,-20 21 15,-1-1-15,0 1 0,0-21 0,0 21 16,-21-22-16,0 22 0,21-21 0,-21 0 15,22 20-15,-22-20 0,0 0 16,0 21-16,0-22 0,0 22 0,0 0 16,-22 21-1,1 21 1,21 21-16,-21-20 0,0 20 16,21-21-16,-21 21 0,0 1 0,21-22 15,0 21-15,-22 1 0,1-22 16,21 21-16,-21 22 0,21-43 15,0 0-15,0 0 0,0 0 0,0 0 16,0 1-16,21-44 31,0 1-15,1 0-16,-22 0 0,21 0 0,0 0 16,0-1-16,0 1 0,0 0 15,1 0-15,-22 0 0,21 0 0,0-1 16,0 22-16,-21-21 0,21 21 15,0 0-15,-21 21 16,0 1 0,0-1-16,0 0 0,22 0 15,-22 0-15,21-21 0,-21 21 16,0 1-16,21-22 0,0 21 0,0 0 16,0 0-16,1-21 0,-1 0 15,21 0-15,-21 0 0,0 0 16,22 0-16,-22 0 0,21 0 0,1 0 15,-1-21-15,-21 21 0,21-21 0,1 0 16,-1 21-16,-21-22 0,22 1 0,-22 0 16,0 0-16,0 0 0,0 0 0,-21-1 15,0 1-15,0 0 0,0 0 16,0 0-16,0 0 0,0-1 0,0 1 16,-21 21-1,0 0-15,0 21 0,0-21 16,21 22-16,-22-1 0,22 0 15,-21 0-15,21 0 0,0 0 16,0 1-16,0-1 0,0 0 16,21 0-16,1 0 0,-1-21 0,0 21 15,0-21-15,0 0 0,0 0 0,22 0 16,-22 0-16,21 0 0,1 0 0,-1 0 16,-21 0-16,21 0 0,1-21 15,-22 21-15,21-21 0,-21 21 0,1-21 16,-1 0-16,0 0 0,0-1 0,-21 1 15,0 0-15,0 0 0,0 0 16,0 0-16,0-1 0,0 1 16,-21 21-1,21 21 1,0 1-16,0-1 0,-21 0 16,21 0-16,0 0 0,0 0 0,0 1 15,0-1-15,-21 0 0,21 0 16,0 0-16,0 0 0,0 1 15,0-1-15,0 0 0,0 0 16,-22-21 0,22-21-1,0 0 1,0 0-16,0-1 0,0 1 16,0 0-16,22 0 0,-1 0 0,-21 0 15,21-22-15,0 22 0,0-21 0,22 21 16,-22-22-16,0 22 0,21 0 15,-21-21-15,1 42 0,-1-22 0,0 22 16,0 0-16,0 0 0,0 0 0,1 0 16,-22 22-16,21-1 0,-21 0 0,21 0 15,-21 0-15,0 0 0,0 22 16,0-22-16,0 0 0,0 43 16,0-43-16,0 21 0,0-21 15,0 0-15,0 1 0,0-1 0,0 0 16,0 0-16,-21 0 15,0-21 1,-1 0-16,1 0 0,21-21 16,-21 21-16,0-21 0,-21 0 0,20 0 15</inkml:trace>
  <inkml:trace contextRef="#ctx0" brushRef="#br0" timeOffset="63158.87">13462 6075 0,'-42'0'0,"84"0"0,-106 0 15,107 0 1,-22 0 0,21-21-16,-21 21 0,22-21 0,20 21 15,-20-22-15,-1 22 0,21 0 0,-20-21 16,-1 21-16,-21 0 0,22-21 0,-22 21 15,0 0-15,0-21 0,-21 0 0</inkml:trace>
  <inkml:trace contextRef="#ctx0" brushRef="#br0" timeOffset="63926.1">16997 5694 0,'21'-21'16,"-21"0"0,21 21-16,-21 21 31,0 0-31,-21 0 0,21 21 15,-21-20-15,21 20 0,-21 0 16,21 1-16,0-22 0,0 21 0,-22 0 0,22 1 16,-21-1-16,21 0 15,-21-20-15,21 20 0,0 0 0,0-21 0,0 22 16,0-22-16,0 0 0,-21 21 0,21-20 16,0-1-16,0 0 15,-21-21 16,21-21-31,0 0 0,-21 21 16,-1-22-16,22 1 0,-21-21 0</inkml:trace>
  <inkml:trace contextRef="#ctx0" brushRef="#br0" timeOffset="64759.55">16531 6138 0,'21'-21'16,"0"21"-1,1 0-15,-1 0 0,21 0 16,0 0-16,1-21 0,-1 21 0,22 0 16,-1-21-16,1 0 0,-1 21 0,1-21 15,20-1-15,-20 22 0,-1-21 0,1 0 16,-1 0-16,-20 0 0,-1 0 16,-21-1-16,21 1 0,-42-21 0,22 21 15,-22 0-15,0-22 0,0 22 0,0 0 16,0 0-16,0 0 0,0-1 15,-22 22-15,22-21 0,-21 21 16,0 0-16,0 0 0,0 21 16,21 1-16,0-1 0,-21 21 0,-1-21 15,22 22-15,-21-1 16,21-21-16,0 21 0,-21 1 0,21-1 16,-21 0-16,21 1 0,-21-22 0,21 21 15,0-21-15,0 22 0,-21-22 0,21 21 16,-22-21-16,22 1 0,0-1 0,0 0 15,0 0-15,0-42 47,0 0-47,0 0 16,22-1-16,-1 1 16,0 0-16,-21 0 0,21 0 0,21-22 15,-20 22 1,-1 0-16,0 21 0,-21-21 15,21 21-15,0 0 0,-21 21 16,0 0 0,21 0-16,-21 1 0,0-1 15,22 0-15,-22 0 0,0 0 16,0 0-16,0 1 0,21-22 0,0 21 16,-21 0-16,21-21 0,0 21 0,0-21 15,1 0-15,-1 0 16,21 0-16,-21 0 0,0 0 0,22 0 15,-22 0-15,0 0 0,21-21 16,1 21-16,-22-21 0,21 0 0,-21-1 16,22 1-16,-22 0 0,0 0 0,0 0 15,0 0-15,1-1 0,-22 1 16,0 0-16,0 0 0,0 0 16,-22 21-16,1 0 15,0 0-15,0 0 0,0 0 0,0 0 16,21 21-16,-22 0 0,22 0 0,-21-21 15,21 21-15,0 1 0,0-1 16,0 0-16,0 0 0,0 0 0,21 0 16,1-21-16,-1 22 0,0-1 0,0 0 15,0 0-15,0-21 16,1 0-16,-1 0 0,0 21 0,0-21 16,0 0-16,0 0 0,1 0 15,-1-21-15,0 0 0,21 0 16</inkml:trace>
  <inkml:trace contextRef="#ctx0" brushRef="#br0" timeOffset="65314.02">19325 5588 0,'0'0'0,"0"-21"0,0 0 15,-21 0-15,0-1 0,21 1 0,-21 21 16,21 21 0,-22 1-16,22-1 0,0 0 15,-21 21-15,21 1 0,0-1 16,0 0-16,0 1 0,-21-1 0,21 0 16,-21 1-16,21-1 0,0-21 0,0 21 15,-21 1-15,21-22 0,-21 0 0,21 21 16,-22-20-16,22-1 0,-21 0 15,21 0-15,-21-21 16,21-21 15,0 0-31,0 0 0,0-1 16,21 1-16,0 0 0,1 0 0,-1 0 16,0 0-16,0-1 0,21 1 15,-20 0-15,20 0 0,-21 21 0,21 0 16,-20-21-16,20 21 0,-21 0 0,0 0 15,0 0-15,1 21 0,-1-21 0,0 21 16,-21 0-16,0 0 0,0 1 16,0-1-16,0 0 0,0 0 15,-42 0-15,20 0 0,1 1 16,-21-1-16,21-21 0,-22 21 0,1-21 16,21 21-16,-21-21 0,20 21 0,1-21 15,-21 0-15,21 0 16,21-21-1,21 0 1,0 21-16,0-21 0,22 0 16,-22-1-16,21 1 0</inkml:trace>
  <inkml:trace contextRef="#ctx0" brushRef="#br0" timeOffset="65578.53">19875 5546 0,'22'-21'0,"-44"42"0,44-64 0,-22 22 15,0 42 1,0 1 0,-22 20-16,22-21 0,0 21 0,0 1 15,-21-1-15,21 0 0,-21 1 16,21-1-16,-21 0 0,21 1 0,-21-1 16,21-21-16,0 22 0,0-22 0,-21 0 15,21 21-15,-22-21 0,22 1 16,0-1-16,0 0 0,0 0 15,22-21 17,-1-21-32,0 0 0,21 21 15,-21-21-15,1-1 0,-1 1 0</inkml:trace>
  <inkml:trace contextRef="#ctx0" brushRef="#br0" timeOffset="65916.91">20214 5842 0,'-21'42'0,"42"-84"0,-42 42 15,0 0 1,0 0-16,-1 21 0,1 0 16,0 1-16,0-1 0,21 0 15,-21 21-15,0-21 0,21 1 0,0-1 16,0 0-16,-22 0 0,22 0 0,0 0 16,0 1-16,0-1 0,22-21 15,-1 0-15,0 0 0,0 0 16,0 0-16,22 0 0,-22 0 0,21 0 15,-21 0-15,22 0 0,-22-21 0,0-1 16,21 22-16,-42-21 0,21 0 0,1 0 16,-22 0-16,21 0 0,-21-22 0,0 22 15,0 0-15,0 0 0,0-22 16,-21 43-16,-1-21 0,22 0 0,-21 21 16,0 0-16,0 0 0,0 0 0,0 0 15,-1 0-15,1 21 16,42-21-1,1 0 1,-1 0-16</inkml:trace>
  <inkml:trace contextRef="#ctx0" brushRef="#br0" timeOffset="66357.1">21040 5482 0,'0'0'15,"0"-21"-15,-22 21 0,22-21 16,0 0 0,-21 21-16,0 0 109,0 0-93,21 21-1,0 0-15,-21-21 0,21 21 16,0 0-16,0 1 0,0-1 16,0 0-16,0 0 0,0 0 0,-21 0 15,21 22-15,0-22 0,-22 21 0,22-21 16,0 22-16,0-22 0,0 0 0,0 21 15,0-20-15,0-1 0,0 0 16,0 0-16,0 0 0,0-42 47,0 0-47,0 0 16</inkml:trace>
  <inkml:trace contextRef="#ctx0" brushRef="#br0" timeOffset="66858.92">20616 5842 0,'0'0'16,"0"-21"-16,21 21 15,-42 0 17,0 0-32,0 21 15,0-21-15,0 21 0,-1 0 0,1 1 16,0 20-16,0-21 0,21 0 0,0 0 15,0 1-15,0-1 0,0 0 0,0 0 16,0 0-16,0 0 0,0 1 0,21-22 16,0 21-16,0-21 0,1 0 15,-1 0-15,0 0 0,21 0 0,-21 0 16,1 0-16,-1 0 0,0 0 0,21-21 16,-21-1-16,1 22 0</inkml:trace>
  <inkml:trace contextRef="#ctx0" brushRef="#br0" timeOffset="67463.71">21061 5440 0,'0'-42'0,"0"84"0,0-106 0,0 43 16,-21 21 0,-1 21-16,22 1 15,-21 20-15,0-21 16,21 21-16,-21 1 0,21-1 0,0 0 0,-21 1 15,21-1-15,-21 0 0,-1 1 16,22-1-16,0 0 0,0 1 16,-42 63-16,42-85 15,0 0-15,0 0 0,0 0 0,-21-21 16,21 21-16,0-42 31,0 0-15,0 0-16,21 0 0,-21 0 0,21-1 15,0-20-15,-21 21 0,22-21 0,-1 20 16,0-20-16,0 21 0,-21-21 16,21 20-16,0 1 0,1 21 0,-1-21 15,0 21-15,0 0 16,-21 21 0,0 0-16,0 1 0,0-1 15,0 0-15,0 0 0,0 0 16,-21 0-16,0 1 15,0-22-15,-1 0 0,1 21 0,0-21 16,0 0-16,0 0 16,21 21 15,0 0-31,21-21 16,0 21-16,-21 0 0,21-21 15,0 22-15,-21-1 0,0 0 16,22-21-16,-1 21 0,-21 0 0,21 0 15,0 1-15,0-22 16,-21 21-16,21-21 0,1 0 16,-1 0-16,0 0 15,0 0-15,0 0 0,0 0 0,1-21 16,-1 21-16</inkml:trace>
  <inkml:trace contextRef="#ctx0" brushRef="#br0" timeOffset="68246.25">22479 5461 0,'-21'-21'0,"42"42"0,-63-63 0,20 21 0,1-1 16,0 22-16,0 0 0,0 0 15,0 0-15,-1 22 0,1-1 0,-21 0 16,21 21-16,0-21 0,-1 22 0,1-1 15,0 22-15,0-22 0,0 0 16,0 64-16,21-85 0,0 22 16,0-1-16,0-21 0,0 21 15,0-20-15,21-1 0,0-21 0,0 21 16,0-21-16,0 0 0,22 0 0,-22 0 16,0 0-16,21 0 0,-20-21 0,20 21 15,21-43-15,-20 22 16,-22 0-16,0-21 0,0 21 0,0-22 15,1 1-15,-22-22 0,0 22 0,0-21 16,0 20-16,0 1 0,0 0 16,-22-1-16,1 1 0,0 21 0,0 0 15,0-1-15,-22 1 0,22 21 16,0 0-16,42 0 16,22 0-1,-22 0-15,0 0 16,21 0-16,1 0 0,-1 0 0,0 0 15,1 0-15,-22-21 0,21 21 0,0-21 16,-20 0-16,-1 21 0,0-43 16,-21 22-16,0 0 0,0 0 15,0 0-15,0 0 0,0-1 32,-21 44-17,21-1-15,-21 0 0,21 0 0,-22 0 16,22 22-16,0-1 0,-21 0 15,21 1-15,-21-1 0,0 0 16,21 22-16,-21-1 0,0 1 0,21-1 16,-22 1-16,1-1 0,21 1 0,-21-1 15,21 22-15,0-22 0,0 1 16,0-1-16,0 1 0,0-1 0,0 1 16,0-1-16,21 1 0,-21-1 0,0-20 15,0 20-15,21-20 0,-21-1 0,0 0 16,0-21-16,0 22 0,0-22 0,0 21 15,0-21-15,-21-21 0,21 22 16,0-1-16,-21-21 0,0 0 16,0 0-1,21-21-15,0-1 16,-21 1-16,21 0 0,-22 0 16,22 0-16,-42-43 15</inkml:trace>
  <inkml:trace contextRef="#ctx0" brushRef="#br0" timeOffset="68574.75">762 8932 0,'-21'0'0,"42"0"0,-42-21 0,0 0 16,-1 0-16,22 0 0</inkml:trace>
  <inkml:trace contextRef="#ctx0" brushRef="#br0" timeOffset="69245.33">1079 8022 0,'22'0'47,"-1"0"-47,0-21 15,0 0-15,0 0 0,0 21 16,1-21-16,20-1 0,-21 1 0,0 0 16,0 0-16,-21 0 0,0 0 15,0-1-15,0 1 0,-21 21 16,0 0-16,-21 0 0,-1 0 16,22 0-16,-21 0 0,0 0 0,-1 0 15,1 21-15,21 1 0,-22-1 16,22 0-16,0 0 0,0 0 0,21 0 15,0 1-15,0 20 0,0-21 16,0 21-16,21-20 0,21 20 16,-20 0-16,-1-21 0,21 22 15,0-1-15,-20 0 0,20-20 0,-21 20 16,21 0-16,-20-21 0,-1 22 16,-21-22-16,0 0 0,0 21 0,0-20 15,-21-1-15,-1-21 0,-20 21 16,21 0-16,-21-21 0,-22 0 15,22 0-15,-1 0 0,1 0 16,0 0-16,-1-21 0,1 0 0,21 21 16,0-21-16,0-1 0,-1 1 15,22 0-15,0 0 0,0 0 16,0-22-16,0 22 0,22 0 16,-1 0-16,0-21 0,21 20 15,1 1-15</inkml:trace>
  <inkml:trace contextRef="#ctx0" brushRef="#br0" timeOffset="69478.89">1609 7747 0,'0'0'0,"0"21"16,0 0-16,0 1 15,0 20-15,0-21 0,0 43 0,0-22 0,-22 21 16,22-20-16,0 20 0,0 1 15,0-22-15,-21 22 0,21-22 16,0 0-16,0 1 0,0-22 0,0 21 16,0-21-16,0 0 0,0 1 15,21-22-15,-21 21 0,0-42 32</inkml:trace>
  <inkml:trace contextRef="#ctx0" brushRef="#br0" timeOffset="69624.63">1355 8361 0,'0'-21'16,"0"0"-1,21 21-15,0-22 0,21 22 16,-21 0-16,1-21 0,20 21 16,0 0-16,1-21 0,-1 21 0,0 0 15,-21-21-15,22 21 0</inkml:trace>
  <inkml:trace contextRef="#ctx0" brushRef="#br0" timeOffset="70362.59">2328 8403 0,'0'0'0,"21"0"16,-21-21-1,0 0-15,0 0 0,22 21 0,-22-21 16,0-1-16,0 1 0,0 0 15,0 0-15,-22 0 0,1 0 0,0-1 16,0 1-16,0 21 0,0 0 0,-1 0 16,1 0-16,-21 0 15,21 0-15,0 21 0,-22 22 0,22-1 16,0 0-16,0 1 0,0-1 16,21-21-16,0 22 0,0-1 15,-22-21-15,22 21 0,0-20 0,0-1 16,0 0-16,22 0 0,-1 0 15,0-21-15,0 0 0,0 0 16,0 0-16,22 0 0,-22 0 16,0-21-16,21 0 0,-20 0 0,-1 0 15,0-1-15,0 1 0,0 0 0,-21 0 16,0-21-16,21 20 0,-21 1 16,0-21-16,0 21 0,0 0 0,0-1 15,0 44 1,0-1-1,0 0-15,0 0 0,0 21 0,0-20 16,0-1-16,0 0 16,0 0-16,0 0 0,0 0 0,22 1 15,-1-22-15,0 21 0,0-21 16,0 0-16,0 0 0,1 0 0,-1 0 16,0 0-16,21 0 0,-21 0 0,22-21 15,-22-1-15,21 1 0,-21 0 16,22 0-16,-22 0 0,21-22 15,-21 22-15,1-21 0,-1 0 0,0-1 0,0 1 16,-21-22-16,0 22 0,0-21 16,0 20-16,0 1 0,0 0 15,0 20-15,0-20 0,0 21 16,0 42 0,0 21-16,0-20 0,-21 20 15,0 0-15,21 22 0,-21-22 16,21 22-16,0-22 0,-22 0 0,22 1 15,0-1-15,-21 0 0,21-21 0,0 22 16,0-22-16,0 0 0,0 0 16,0 0-16,21-21 0,1 0 15,-1 0-15,0 0 0,0 0 16,-21-21-16,0 0 0,21 21 16,-21-21-16,0 0 0,0 0 0</inkml:trace>
  <inkml:trace contextRef="#ctx0" brushRef="#br0" timeOffset="70506.82">2836 8276 0,'-21'0'0,"85"21"16,-107-42-16,43 21 31,21 0-31,1 0 0,-1-21 16,0 21-16,0 0 0,0 0 0,0-21 15,1 21-15,-1 0 0,0 0 0,0 0 16</inkml:trace>
  <inkml:trace contextRef="#ctx0" brushRef="#br0" timeOffset="72415">3238 8488 0,'0'0'0,"0"21"0,22-42 47,-1 21-47,0-21 15,0 0-15,0-1 0,0 1 16,-21 0-16,22 0 0,-22 0 0,21 0 16,-21-1-16,0 1 0,0 0 0,0 0 15,0 0-15,0 0 0,-21 21 16,-1 0-16,1 0 16,0 21-16,-21 21 0,42 0 15,-21-20-15,-1 20 0,22-21 16,-21 21-16,21-20 0,0 20 0,0-21 15,0 0-15,0 22 0,0-22 0,21 0 16,1 0-16,-1-21 16,0 0-16,0 0 0,21 0 0,-20 0 15,20 0-15,-21 0 0,21 0 0,-20-21 16,20 0-16,-21 21 0,0-21 16,22-1-16,-43 1 0,42-21 15,-42 21-15,0 0 0,0-1 16,0 1-16,0 0 0,0 0 15,0 0-15,0 0 0,0 42 16,0 0 0,0 0-16,0 0 15,0 0-15,0 22 0,-21-22 0,21 0 16,0 0-16,0 0 0,-21 1 0,21-1 16,0 0-16,21-21 31,0-21-16,0 0-15,-21-1 0,21 1 16,0 21-16,1-42 0,-22 21 16,21 0-16,0-1 0,0-20 0,-21 21 15,21 0-15,0 0 0,-21-1 0,0 1 16,22 21-16,-1 0 16,-21 21-1,0 1-15,0 20 0,0-21 0,0 0 16,0 0-16,0 22 0,21-22 15,-21 0-15,0 21 0,21-20 0,-21-1 16,21 0-16,-21 0 0,21 0 0,1-21 16,-22 21-16,21-21 0,0 0 15,0 0-15,0 0 16,0 0-16,1 0 0,-1-21 0,-21 0 16,21 21-16,0-21 0,0 0 0,0 0 15,-21-1-15,22 1 0,-22-21 16,21 21-16,-21 0 0,0-22 0,0 22 15,0 0-15,0-21 0,0 20 0,0 1 16,0 42 0,-21 1-1,21-1-15,-22 0 0,22 21 16,0-21-16,0 1 16,0-1-16,0 21 0,0-21 0,0 0 15,0 1-15,0-1 0,0 0 0,22 0 16,-1-21-16,-21 21 0,21-21 0,0 0 15,21 0-15,-20 0 0,-1 0 16,21 0-16,-21 0 0,22 0 0,-22 0 16,21-21-16,-21 0 0,0 0 0,1 21 15,20-21-15,-42-22 0,21 22 16,0 0-16,-21-21 0,21 20 0,-21-20 16,0 21-16,0-21 0,0 20 0,0 1 15,0-21-15,-21 42 16,0 0-16,0 21 15,21 0-15,-21-21 0,0 43 16,21-22-16,0 0 0,0 0 0,0 21 16,0-20-16,0-1 0,0 0 15,0 0-15,0 0 0,0 0 0,0 1 16,0-1-16,21-21 0,0 0 16,0 0-16,0 0 0,0 0 0,1 0 15,-1 0-15,0-21 0,0 21 16,0-22-16,0 1 0,-21 0 0,43-21 15,-43 21-15,21-22 0,-21 22 16,0 0-16,0-21 0,21 20 16,0 1-16,-21 0 0,0 42 31,0 0-31,0 1 16,0-1-16,0 0 0,0 21 15,0-21-15,-21 1 0,21-1 0,-21 0 16,21 0-16,0 0 0,0 0 0,0 1 15,-21-1-15,21-42 47,21-1-47,0 1 0,-21 0 16,21 0-16,0-21 16,1 20-16,-1-20 0,0 21 0,-21-21 15,21 20-15,0 1 0,0 0 0,1 0 16,-1 21-16,0 0 0,0 0 0,-21 21 15,21-21 1,-21 42-16,0-20 0,0-1 0,0 21 16,0-21-16,0 0 0,0 1 0,0 20 15,0-21-15,21 21 16,1-20-16,-1-22 16,0 0-16,0 0 0,0 0 0,0 0 15,22 0-15,-22-22 0,21 1 0,1 21 16,-22-21-16,21 0 0,-21 0 15,22 0-15,-22-1 0,0-20 0,0 0 16,-21 21-16,21-22 16,0-63-16,1 64 0,-22-21 0,0 20 15,0-20-15,0 20 0,0 22 16,0-21-16,0 21 0,0 0 0,-22 42 16,1 0-1,0 0-15,21 21 0,-21-20 16,0 41-16,21-21 0,0 1 0,0 63 15,0-64-15,0 0 0,0 1 16,0-1-16,0-21 0,0 21 16,21-20-16,-21-1 0,21 0 0,0-21 15,0 21-15,1-21 0,20 0 16,0 0-16,1 0 0,-22 0 16,0-21-16,21 0 0,-21 0 0,1-1 15,-1 1-15,-21 0 16,21-21-16,-21 21 0,0-1 0,0 1 15,0 0-15,0 0 0,0 42 32,0 0-32,0 0 0,0 1 15,0-1-15,0 0 0,-21 0 0,21 21 16,-21-20-16,21-1 0,0 0 16,-22-21-16,22 21 0,0 0 0,0 0 15,0-42 16,0 0-31,-21 21 16,21-21-16</inkml:trace>
  <inkml:trace contextRef="#ctx0" brushRef="#br0" timeOffset="72584.67">5651 8234 0,'-21'0'16,"106"42"-16,-149-84 0,22 42 0,42-21 0,-21 21 15,21-21-15,21-1 31,0 22-31,0 0 0,1 0 0,20-21 16,-21 21-16,21 0 0,-20 0 16,-1-21-16,0 21 0,0-21 0,0 21 15,-21-21-15,21 21 0</inkml:trace>
  <inkml:trace contextRef="#ctx0" brushRef="#br0" timeOffset="73411.24">7281 7959 0,'21'-21'0,"-42"42"0,42-64 16,-21 22-16,0 0 16,0 0-16,0 0 0,0 0 0,0-1 15,0 1-15,0 0 0,0 0 16,-21 21-16,-21 0 16,21 0-16,0 0 0,-22 0 15,22 21-15,-21 21 0,21-20 0,-22 20 16,1-21-16,21 21 0,0 1 15,-22-1-15,22 0 0,21 1 16,0-1-16,-21 0 0,21-20 0,0-1 16,0 0-16,0 0 0,21-21 0,21 0 15,-20 0-15,-1 0 16,21 0-16,0-21 0,1 0 0,-22 0 16,21-1-16,1 1 0,-1 0 0,-21 0 15,0-21-15,0 20 0,1 1 16,-1-21-16,-21 21 0,21-22 0,-21 22 15,0 0-15,0 0 0,0 0 0,0 0 16,0 42 0,0 0-1,0 0-15,0 21 0,0 1 0,0-1 16,0 0-16,0 22 0,0-1 16,0 1-16,0-1 0,0 1 0,0-1 15,0 1-15,0 21 0,0-22 16,21 22-16,-21-22 0,0 1 0,0-1 15,0 22-15,0-43 0,0 22 0,-21-22 16,0 0-16,0 1 0,-1-22 16,1 21-16,0-21 0,-21-21 0,21 0 15,-1 0-15,1 0 0,-21 0 0,21 0 16,-22-21-16,22 0 0,-21 0 0,21-21 16,0 20-16,-1-20 0,1 21 15,21-21-15,0-1 0,0 1 0,0 0 16,0-1-16,21-20 0,1 20 15,-1 1-15,21-21 0,0 20 0,-20-20 16</inkml:trace>
  <inkml:trace contextRef="#ctx0" brushRef="#br0" timeOffset="73943.25">7493 8170 0,'0'-21'15,"21"21"-15,0-21 16,0 21-16,-21-21 0,22 21 15,20-21-15,-21 0 0,21-1 0,-20 1 16,20 0-16,0 0 0,-21 0 0,22-22 16,-22 22-16,0 0 0,0 0 15,-21 0-15,0 0 0,-21 21 16,0 0-16,-21 0 16,20 0-16,-20 21 0,21 0 15,-21 0-15,-1 21 0,22-20 0,0 20 16,0-21-16,0 21 0,-1 43 15,22-64-15,0 22 0,0-1 16,0-21-16,22 0 0,20 22 16,0-43-16,-21 0 0,22 0 15,-22 0-15,21 0 0,1-22 0,-1 1 16,21 21-16,-20-42 0,-1 21 16,0 0-16,1-22 0,-1 22 15,0-21-15,1-1 0,-22 1 0,0 0 16,0-1-16,0-41 0,1 41 15,-22 1-15,0 0 0,0 21 0,0-22 16,0 22-16,-22 21 16,1 0-16,0 0 0,0 21 0,0 0 15,0 1-15,-1-1 0,22 21 16,0 0-16,-21-20 0,21 20 0,0 0 16,0 1-16,0-1 0,0 0 15,0 1-15,0-1 0,0-21 0,21 21 16,1-20-16,-22-1 0,21-21 0,0 21 15,-21 0-15,21-21 0,0 0 0,0 0 16,1 0-16,-1 0 16,-21-21-16,21 0 0,-21 0 15</inkml:trace>
  <inkml:trace contextRef="#ctx0" brushRef="#br0" timeOffset="74109.44">8107 7980 0,'0'0'0,"0"-21"0,0 0 0,0-1 15,21 1-15,0 0 0,0 21 16,0-21-16,1 21 0,-1 0 16,21-21-16,-21 21 0,22-21 15,-22 21-15,21 0 0,0-22 0,1 22 16,-22 0-16,21 0 0,1-21 0,-22 21 16,0-21-16,0 21 0</inkml:trace>
  <inkml:trace contextRef="#ctx0" brushRef="#br0" timeOffset="76496">8932 8043 0,'0'22'0,"0"-44"0,21 44 15,1-1-15,-1-21 0,-21 21 16,21-21-16,0 0 15,0 0-15,0 0 0,-21-21 16,22 0-16,-1 21 0,0-22 0,0-20 16,43 0-16,-43 21 0,21-22 15,-21 22-15,0 0 0,1-21 0,-1 20 16,0 1-16,-21-21 0,0 21 0,0 0 16,0-1-16,0 1 0,0 0 15,-21 21-15,0 0 16,-1 0-16,1 21 0,0 0 15,21 1-15,-21-1 0,21 0 16,-21 21-16,21-21 0,0 1 0,0 20 16,0-21-16,0 21 0,0-20 15,0-1-15,0 0 0,21 0 0,-21 0 16,21-21-16,0 0 0,0 0 16,1 0-16,-1 0 0,0 0 0,0-21 15,0 21-15,0-21 0,1 0 16,-1 0-16,0-1 0,21 1 0,-21 0 15,1-21-15,20 21 0,-21-1 0,0 1 16,22 0-16,20-21 16,-21 21-16,-20 21 0,20 0 0,-21 0 15,-21 21 1,21 0-16,-21 0 0,0 0 0,0 0 16,0 1-16,0 20 0,0-21 0,0 21 15,-21-20-15,0 20 0,0-21 0,21 0 16,0 22-16,-21-22 0,-1 0 15,44-42 17,-1 0-32,-21-1 0,21 1 15,0 0-15,0 0 0,0-21 16,1 20-16,-1-20 0,0 21 0,0 0 16,0-22-16,0 22 0,-21-21 15,22 21-15,-22 0 0,21-1 0,-21-20 16,0 21-16,0 0 0,0 42 31,-21 0-31,-1 0 16,22 0-16,-21 22 0,21-22 0,0 21 15,0-21-15,0 22 0,0-22 0,0 21 16,0-21-16,0 22 0,0-22 0,0 0 16,21 0-16,1 0 0,-1-21 0,0 22 15,0-22-15,21 0 0,-20 0 16,20 0-16,-21 0 0,21 0 0,-20-22 15,20 22-15,-21-21 0,21 0 0,-20 0 16,-1 0-16,21 0 0,-21-1 16,0 1-16,1 0 0,-22-21 0,0 21 15,21-1-15,-21-20 0,0 21 0,0 0 16,0 0-16,0-1 0,-21 22 16,-1 0-16,1 0 0,0 0 15,0 0-15,0 22 0,21-1 0,0 0 16,-21 0-16,21 0 0,0 0 0,0 22 15,0-22-15,0 0 0,0 21 0,0-20 16,21-1-16,-21 0 0,21 21 16,0-42-16,0 21 0,0 1 15,1-1-15,20-21 0,-21 0 0,21 0 16,-20 0-16,20 0 0,0 0 0,-21 0 16,43-43-16,-22 43 0,-21-21 15,22 0-15,-22 0 0,21-21 16,-21 20-16,1-20 0,-22 21 15,21 0-15,0 0 0,-21-1 0,0 1 16,21 0-16,0 21 0,0-21 16,1 21-1,-22 21-15,0 0 16,21 0-16,-21 1 16,0-44 30,21 1-30,-21 0-16,0 0 16,0 0-16,0 0 0,0-1 15,-21 22 1,0 0 0,-1 0-16,1 22 0,0-22 15,21 21-15,0 21 0,-21-21 0,21 0 16,-21 1-16,21 20 0,-21-21 0,21 0 15,0 22-15,0-22 16,0 0-16,0 0 0,0 0 0,0 0 16,0 1-16,21-1 0,0-21 0,0 21 15,0-21-15,0 0 0,22 0 0,-22 0 16,0 0-16,21 0 0,22-21 16,-43 21-16,0-21 0,0-1 0,1 1 15,-1 0-15,0 0 16,0-21-16,-21 20 0,21 1 0,0-21 0,-21 21 15,22 0-15,-22-22 0,0 22 16,0 0-16,0 0 0,0 0 0,0 42 31,0 0-31,0 0 16,0 0-16,0 0 0,0 1 16,0 20-16,0-21 0,0 0 0,0 22 15,0-22-15,0 0 0,0 0 0,0 0 16,0 0-16,0 1 0,21-22 0,0 0 15,0 21-15,0-21 0,0 0 0,1 0 16,-1 0-16,21-21 0,-21 21 16,22-22-16,-43 1 0,21 0 15,0 0-15,0 0 0,0 0 16,-21-43-16,21 22 0,1 21 16,-22-1-16,0-20 0,0 21 0,0 0 15,21 0-15,-21-1 0,0 1 16,0 42 15,0 1-31,0-1 0,0 0 16,0 0-16,0 21 0,0-20 0,0-1 15,0 0-15,0 0 0,0 0 0,0 0 16,0 1-16,0-1 0,21 0 16,0-21-16,0 0 15,0 0-15,1 0 0,-1 0 0,21 0 16,-21 0-16,0 0 0,1-21 15,-1 0-15,0-1 0,-21 1 0,21 0 16,0 0-16,0 0 0,-21-22 0,22 1 16,-22 21-16,21-21 0,-21-1 0,21 1 15,-21 0-15,0-1 0,0 1 16,0 21-16,0-22 0,0 22 0,0 0 16,0 0-16,21 0 0,-21 0 0,0 42 31,-21 0-31,21 0 15,-21 21-15,21-20 0,0 20 16,0 0-16,-21-21 0,21 22 0,0-1 16,-22-21-16,22 22 0,0-1 15,0-21-15,0 21 0,0-20 0,0-1 0,0 21 16,0-21-16,22 0 0,-1 1 16,0-1-16,0-21 0,0 0 15,0 0-15,1 0 0,-1 0 0,0 0 16,0 0-16,0-21 15,0 21-15,1-22 0,-1 1 0,-21 0 16,21 0-16,0-43 16,-21 43-16,0 0 0,0 0 15,0 0-15,0 0 0,0-1 0,-21 44 47,21-1-47,-21 0 0,21 0 16,-21 0-16,21 0 0,0 1 0,0-1 15,0 0-15,0 0 0,0 0 16,0 0-16,0 1 0,0-1 16,21 0-16,0-21 15,0 0-15,0 0 0,0 0 16,1 0-16,-1 0 0,21 0 0,-21 0 16,22 0-16,-22 0 0,21-21 0,-21 21 15,22-21-15</inkml:trace>
  <inkml:trace contextRef="#ctx0" brushRef="#br0" timeOffset="77011.06">13420 7705 0,'0'-21'0,"0"42"0,-22-64 0,1 43 0,0-21 16,0 0-16,0 21 0,0-21 16,-1 21-16,1 0 0,0 0 15,0 0-15,0 0 0,0 21 0,-1 0 16,1 0-16,0 1 0,21-1 15,0 0-15,-21 21 0,0-21 0,21 1 16,-21 20-16,21-21 0,0 0 16,0 22-16,0-22 0,0 0 0,0 0 15,0 0-15,0 0 0,21-21 16,0 0-16,0 0 0,0 0 16,22 0-16,-22 0 0,0 0 0,0-21 15,0 21-15,22-21 0,-22 0 0,0 0 16,0 0-16,0-22 0,0 22 0,1 0 15,-1-21-15,0-1 0,0 1 16,-21 0-16,21-1 0,0 1 0,1-22 16,-22 22-16,21-64 15,-21 43-15,21 20 0,-21 1 0,0 21 0,0 0 16,0 0-16,0 42 16,0 0-1,-21 21-15,0 1 0,-1-1 16,22 21-16,0-20 0,-21 20 0,21-20 15,-21 20-15,21-21 0,-21 1 0,21-1 16,0 0-16,0 1 0,0-1 0,0 0 16,0-20-16,0-1 0,0 0 15,0 0-15,0 0 0,21 0 16,21-21-16,-20 0 0,-1 0 16,0 0-16,0 0 0,0-21 0,0 0 15,1 0-15,-22 0 0,0 0 0,21-1 16,-21 1-16</inkml:trace>
  <inkml:trace contextRef="#ctx0" brushRef="#br0" timeOffset="77207.69">12425 7620 0,'-21'0'0,"42"0"0,-64 0 0,22 0 0,0 21 16,42-21-1,0 0-15,1 0 16,-1-21-16,21 21 0,-21 0 16,0-21-16,22 21 0,-22-21 0,0 21 15,0-21-15,0-1 0,1 22 16</inkml:trace>
  <inkml:trace contextRef="#ctx0" brushRef="#br0" timeOffset="77821.21">15325 7641 0,'0'0'0,"-22"0"16,22-21 46,22 21-62,-1-21 16,0 0-16,0 21 0,0-21 0,0-1 16,1 22-16,-1-21 0,0 0 0,-21 0 15,0 0-15,0 0 0,0-1 16,0 1-16,-21 21 0,0 0 15,-1 0-15,1 0 0,-21 21 16,21 1-16,-22-1 0,22 0 16,0 21-16,0-21 0,0 22 0,0-22 15,-1 21-15,22 1 0,-21-22 0,21 21 16,0-21-16,0 22 0,0-22 0,0 0 16,0 42-16,21-63 0,1 22 15,-1-1-15,0-21 0,0 0 16,0 0-16,0 0 0,22 0 0,-22 0 15,21 0-15,-21 0 0,22-21 0,-1-1 16,0 22-16,1-21 0,-22 0 0,21 0 16,-21-21-16,22 20 0,-22-20 15,0 21-15</inkml:trace>
  <inkml:trace contextRef="#ctx0" brushRef="#br0" timeOffset="78059.78">15981 7176 0,'0'-64'16,"-21"212"-16,42-232 0,-42 20 15,-1 85 1,1 0-16,21 22 0,0-22 0,-21 21 16,21 1-16,-21-1 0,21 0 15,-21 22-15,21-22 0,0 0 0,-21 1 16,21-1-16,0 0 0,0-20 0,-22 20 16,22 0-16,-21-21 0,21 1 0,0-1 15,0 0-15,0 0 0,0 0 16,21-21-1,1 0-15,20 0 0,-21 0 0,0-21 16,22 21-16,-22-21 0,21 0 16,0 0-16,1-1 0</inkml:trace>
  <inkml:trace contextRef="#ctx0" brushRef="#br0" timeOffset="78694.6">16425 7599 0,'85'-64'31,"-85"43"-15,-85 106-16,149-170 0,-85 85 0,-22 0 0,22 0 15,-21 0-15,-1 21 0,22 1 0,-21-22 16,0 21-16,20-21 0,1 21 16,0-21-16,0 21 0,21 0 0,0 0 15,0 1-15,21-1 16,0-21-16,0 21 16,1-21-16,20 21 0,-21 0 0,21-21 15,-20 21-15,-1-21 0,21 22 0,-21-22 16,0 21-16,1-21 0,-22 21 0,21-21 15,-21 21-15,-21-21 16,21 21-16,-22-21 16,1 0-16,0 0 0,0 0 15,-21 0-15,20 0 0,1 0 0,0 0 16,0-21-16,0 0 16,0 21-16,21-21 15,21 42 16,0-21-31,0 0 16,0 21-16,0-21 0,1 0 0,20 0 16,-21 0-16,21 0 0,1 0 0,-22 0 15,21 0-15,1 0 0,-1 0 0,21 0 16,-20-21-16,-1 21 0,0-21 0,1 0 16,-1 21-16,0-22 0,-20 1 0,-1 0 15,21 0-15,-42 0 0,21 0 16,-21-1-16,21 1 0,-21 0 0,0 0 15,0-21-15,0 20 16,0 1-16,-21 21 0,0 0 16,0 0-16,0 21 0,0 1 15,-1-1-15,22 0 0,0 0 0,-21 0 16,21 22-16,-21-22 0,21 0 0,0 0 16,0 0-16,0 0 0,0 1 15,0-1-15,0 0 0,21-21 16,0 21-16,1-21 0,-1 0 15,0 0-15,21 0 0,-21 0 16,22 0-16,-1 0 0,-21 0 0,22-21 16,-1 21-16,0-21 0,1 0 0,-1 21 15</inkml:trace>
  <inkml:trace contextRef="#ctx0" brushRef="#br0" timeOffset="78965.1">18267 7451 0,'0'21'15,"0"0"1,0 0-16,-21 0 0,-1 1 16,22-1-16,-21 0 0,21 0 0,-21 0 0,0 0 15,21 22-15,-21-22 16,0 0-16,-1 0 0,22 0 15,0 1-15,0-44 47,22 22-47,-22-21 0,21 0 0,0 0 16,-21 0-16</inkml:trace>
  <inkml:trace contextRef="#ctx0" brushRef="#br0" timeOffset="79250.57">18309 7303 0,'-21'0'16,"0"0"-16,0 0 0,-1 0 0,1 0 16,21 21-16,-21 0 15,21 0-15,21-21 32,0 0-32,1 0 0,-1 0 15,0 0-15,-21-21 16,0 0-16,0 0 0,0-1 15,0 1 1,-21 21-16,0 0 0,-1 0 0,1 0 16,0 0-16,0 0 15,21 21-15,-21 1 16,21-1-16,0 0 16,0 0-16,0 0 15,21-21-15</inkml:trace>
  <inkml:trace contextRef="#ctx0" brushRef="#br0" timeOffset="79551">18732 7197 0,'22'-21'0,"-44"42"0,44-64 0,-1 22 15,-21 0-15,0 0 0,0 42 31,0 0-31,0 22 16,0-22-16,0 0 0,-21 21 16,-1 1-16,1-1 0,0 0 0,21 1 15,-21-1-15,0-21 0,21 21 0,0 1 16,-21-1-16,21-21 0,-22 22 0,22-22 16,0 0-16,0 0 0,0 0 0,0 0 15,0 1-15,22-22 31,-22-22-15,0 1-16,0 0 16</inkml:trace>
  <inkml:trace contextRef="#ctx0" brushRef="#br0" timeOffset="79727.19">18478 7641 0,'0'-21'15,"0"42"-15,0-63 16,43 42-16,-22 0 0,0 0 15,0-21-15,0 21 0,1-21 0,20 21 16,-21 0-16,0-22 0,22 22 0,-22 0 16,0-21-16,0 21 0,0 0 0,0 0 15,1-21-15,-22 0 16,0 0 0,0 0-16</inkml:trace>
  <inkml:trace contextRef="#ctx0" brushRef="#br0" timeOffset="81332.39">19833 7197 0,'0'0'0,"0"-21"15,0-1-15,0 1 0,21 21 0,-21-21 16,0 42 15,0 0-31,0 22 16,0-22-16,0 21 0,0 1 0,-21-1 15,21 0-15,0-21 0,-21 22 0,21-1 16,-21-21-16,21 22 0,-21-22 16,21 0-16,-22 0 0,22 0 0,0 0 15,0-42 17,0 0-32,0 0 15,0 0-15,0 0 0,22-1 0,-22 1 16,21 0-16,0 0 0,-21-21 0,21 20 15,-21 1-15,0 0 0,21 0 0,0 21 16,1 0 0,-22 21-16,21 0 15,-21 0-15,0 1 0,0-1 0,21 0 16,-21 0-16,21 0 0,-21 0 16,21 1-16,0-1 0,1 0 15,-1-21-15,0 0 0,0 0 16,0 0-16,0 0 0,1 0 15,20 0-15,-21 0 0,0-21 0,22 21 16,-22-21-16,0-1 0,0 1 0,0 0 16,0 0-16,1 0 0,-1 0 0,0-22 15,-21 22-15,21-21 0,-21 21 16,0-22-16,0 22 0,0-21 0,0 21 16,0-1-16,21 22 0,-21 22 31,0-1-31,-21 0 0,21 0 0,-21 21 15,21-20-15,0 20 0,0-21 16,0 21-16,-21-20 0,21 20 16,0-21-16,0 0 0,0 22 0,0-22 15,0 0-15,21 0 0,0-21 16,0 0-16,0 0 0,1 0 0,-1 0 16,0 0-16,21 0 0,-21 0 0,1 0 15,20-21-15,-21 0 0,0 0 16,22-1-16,-22 22 0,0-42 0,0 21 15,0 0-15,0-22 0,-21 22 0,22-21 16,-22 21-16,21-22 0,-21 22 0,0-21 16,0 21-16,0 0 0,0 42 31,0 0-15,0 0-16,0 0 0,0 0 0,0 22 15,0-22-15,0 0 0,0 21 0,0-20 16,0-1-16,0 0 0,0 0 0,0 0 15,0 0-15,0 1 0,0-1 0,21 0 16,0-21 0,0 0-16,0 0 0,1 0 15,20 0-15,-21-21 0,0 21 0,0-21 0,22-1 16,-22 1-16,0 0 0,0 0 16,0 0-16,1-22 0,-1 1 0,0 0 15,0-1-15,21-41 0,-42 41 16,22 1-16,-22 0 0,21-1 15,-21 22-15,0 0 0,0 0 0,0 0 16,0 0-16,0 42 16,-21 0-1,21 0-15,0 0 0,-22 22 0,1-22 16,21 21-16,-21 0 0,21 1 16,0-1-16,0 0 0,0 1 0,0-1 15,0-21-15,0 22 0,0-22 0,0 21 16,0-21-16,0 0 0,21 1 0,-21-1 15,21 0-15,1 0 0,20-21 0,-21 0 16,0 0-16,0 0 0,22 0 16,-22 0-16,0-21 0,21 21 15,-20-21-15,-1 0 0,42-43 16,-42 43-16,1-21 0,-1-1 0,0 1 16,0 0-16,0-22 0,-21 22 0,21-22 15,1 22-15,-22-22 0,0 22 16,0 0-16,21-1 0,-21 1 15,0 21-15,0 0 0,-21 21 16,-1 42-16,22-21 16,-21 0-16,0 22 0,21-1 15,0 0-15,-21 1 0,21 20 16,-21-20-16,21 20 0,0-21 0,0 1 16,0-1-16,0 0 0,0 1 0,0-1 15,21 0-15,0-20 0,0-1 16,0 0-16,1 0 0,-1-21 0,21 0 15,-21 0-15,0 0 0,1 0 16,-1 0-16,0-21 0,0 0 0,-21 0 16,21-1-16,-21 1 0,0-21 15,0 21-15,0-22 0,0 22 0</inkml:trace>
  <inkml:trace contextRef="#ctx0" brushRef="#br0" timeOffset="81523.03">21209 7006 0,'0'0'0,"-21"21"15,0-21-15,-1 0 16,1 0 0,42 0 15,1 0-31,-1 0 0,0-21 0,21 21 15</inkml:trace>
  <inkml:trace contextRef="#ctx0" brushRef="#br0" timeOffset="83714.97">2032 9906 0,'-21'0'15,"0"0"1,-1 0-16,1 0 16,21-21-1,0 0 1,0 0-16,0-1 0,21 22 16,1-21-16,-1 0 0,0 0 0,0 0 15,0 21-15,0 0 0,1 0 16,-1 0-16,0 0 0,0 0 0,0 21 15,0 0-15,1 0 0,-1 0 16,0 22-16,-21 20 0,0-20 16,0-22-16,0 0 0,0 21 15,0-21-15,0 1 0,0-1 0,0 0 16,-21-21-16,21-21 47,0 0-47,0-1 15,0 1-15,21 0 0,0 0 0,0-21 16,-21 20-16,21-20 0,1 21 0,-1 0 16,0 0-16,0-1 0,0 1 15,0 0-15,1 21 0,-1 0 0,0 0 16,-21 21-16,0 0 0,21 1 16,-21 20-16,0-21 0,0 0 0,0 22 15,0-22-15,0 21 0,0-21 0,21 0 16,-21 1-16,0-1 0,0 0 15,0 0-15,21-21 0,1 21 0,-1-21 16,0 0-16,0 0 16,0 0-16,0 0 0,22-21 15,-22 21-15,0-21 0,21 0 0,-20 0 16,-1-1-16,0 22 0,0-42 16,0 21-16,-21 0 0,0 0 0,21-1 15,-21 1-15,0 0 0,0 0 0,0 0 16,0 0-16,0 42 31,0 0-31,0 0 0,0 0 0,0 0 16,-21 22-16,21-22 0,0 0 15,0 21-15,0-20 0,0-1 16,0 0-16,0 0 0,0 0 0,21 0 16,1-21-16,-22 22 0,21-22 15,0 0-15,0 0 0,0 0 16,0 0-16,1 0 0,-1-22 0,0 1 15,0 0-15,0 0 16,0 21-16,-21-21 0,0-22 0,0 22 16,0 0-16,0 0 0,0-21 15,0 20-15,0-20 0,-21 21 0,0-21 16,0 20-16,0 1 0,0 0 0,-1 21 16,1 0-16,0 0 15,0 0-15,0 0 0,0 21 0,-1 0 0,22 1 16,-21-1-16,21 21 0,0-21 15,0 0-15,0 1 0,0 20 16,0-21-16,21-21 0,1 21 0,-1 0 16,0-21-16,0 0 0,0 0 0,0 0 15,1 0-15,-1 0 0,21 0 16,0 0-16,-20-21 0,20 0 0,0 0 16,1 0-16,-1 0 0,0-1 15,1-20-15,-1 21 0,0-21 0,1-1 16,-22 1-16,0 0 0,21-1 15,-42 1-15,21 0 0,-21 20 0,0-20 16,0 0-16,22 21 0,-22-1 16,0 1-16,0 0 0,0 42 15,-22 0 1,22 1-16,-21 20 0,0 0 0,21 1 16,0-1-16,-21 21 0,21 1 0,-21-22 15,21 1-15,0 20 0,0-21 16,0 1-16,0-22 0,0 21 0,0-21 15,21 1-15,0-1 0,21-21 16,-20 21-16,20-21 0,-21 0 16,0 0-16,0 0 0,1 0 0,-1-21 15,-21 0-15,0-1 0,0 1 16,0 0-16</inkml:trace>
  <inkml:trace contextRef="#ctx0" brushRef="#br0" timeOffset="83891.15">3577 9843 0,'-21'0'0,"106"0"16,-191 0-16,148 0 0,-105 0 0,84 0 31,0-22-31,0 22 0,21 0 0,1 0 16,-1 0-16,0-21 0,1 21 16,20 0-16,-20-21 0,-1 0 0,0 21 15,1-21-15,-1 21 0,0-21 16,1-1-16,20 22 0</inkml:trace>
  <inkml:trace contextRef="#ctx0" brushRef="#br0" timeOffset="84939.24">5228 10054 0,'0'0'0,"21"0"16,22-21-1,-22 0-15,0-21 0,0 20 16,0 1-16,0 0 0,1-21 0,-1 21 16,-21-22-16,0 22 0,0-21 15,0-1-15,0 1 0,0 21 0,0-21 16,-21 20-16,21 1 0,-64 0 16,43 21-16,0 0 0,-22 0 15,22 21-15,-21 0 0,21 22 0,-22-22 16,22 21-16,-21-21 0,21 22 0,0-1 15,-1-21-15,1 22 0,21-1 16,0-21-16,0 0 0,0 0 0,0 1 16,0-1-16,0 0 0,21-21 0,1 0 15,-1 0-15,0 0 0,21 0 16,1 0-16,-1 0 16,-21-21-16,0 0 0,22 21 0,-22-22 15,0 1-15,0 0 0,0 0 16,-21 0-16,0 0 0,0-1 0,0 1 15,21 0-15,-21 0 0,0 42 32,0 0-32,0 0 0,0 1 15,0 20-15,22 0 0,-22 1 16,0-1-16,0 0 0,0 1 0,21 20 16,0 1-16,0-1 0,0 64 15,-21-63-15,21-1 0,-21-21 16,0 22-16,0-1 0,0 22 15,0-21-15,0-22 0,0-21 16,0 21-16,-21-20 0,0 20 0,0-21 16,0-21-16,0 21 0,-1-21 0,-20 0 15,21 0-15,0 0 0,-22 0 0,22-21 16,0 0-16,0 0 0,0-22 0,0 1 16,21 0-16,0-1 0,0-20 15,0-1-15,0 1 0,42-1 0,-21 1 16,21-22-16,-20 22 0,20-1 0,0 1 15,22-1-15,-22 22 0,0-22 16,1 22-16,20-21 0,-20 20 16,-22 1-16,21 0 0,-21-1 0,0 22 15,1 0-15,-22 0 0,0 0 0,0-1 16,-22 22-16,1 0 16,0 0-16,0 0 0,-21 0 0,20 22 15,1-1-15,0 0 0,0 0 16,0 0-16,21 0 0,-21 22 0,21-22 15,0 0-15,0 21 0,0-20 0,21-1 16,0 0-16,21-21 0,-21 21 0,1 0 16,20-21-16,-21 0 0,21 0 0,-20 0 15,20 0-15,-21-21 0,21 0 0,-20 0 16,20 21-16,-21-21 16,21-22-16,-20 22 0,-1-21 0,0 21 15,0-22-15,0 1 0,0-22 16,-21 22-16,0 0 0,0-1 0,0-20 15,22 21-15,-22-1 0,0 22 0,0-21 16,0 21-16,0-1 0,-22 22 16,1 22-16,0-1 15,21 0-15,0 21 0,-21-21 16,21 22-16,0-1 0,-21 0 16,21 1-16,0-1 0,0 0 0,0 1 15,0-1-15,0 0 0,21-20 0,0 20 16,-21-21-16,21 0 0,0 0 15,1 1-15,-1-22 16,0 0-16,0 0 0,0-22 16,-21 1-16</inkml:trace>
  <inkml:trace contextRef="#ctx0" brushRef="#br0" timeOffset="85095.45">6032 9673 0,'0'0'0,"0"-21"31,22 21-31,-1-21 0,0 21 16,21 0-16,-21-21 0,1 21 0,-1 0 15,0-21-15,0-1 0,21 22 16,-42-21-16,43 21 0,-22-21 0</inkml:trace>
  <inkml:trace contextRef="#ctx0" brushRef="#br0" timeOffset="87464.05">7493 9800 0,'21'-21'15,"-21"0"1,0 0 0,0 0-16,0-1 15,0 1-15,21 0 0,0 0 0,1 0 16,-22 0-16,21-22 0,0 22 16,21-42-16,-21 41 0,1 1 15,-22-21-15,0 21 0,0-22 0,0 22 16,0 0-16,0 0 0,0 0 15,-22 21-15,1 0 16,0 21-16,21 0 16,-21 0-16,21 22 0,-21-22 0,21 21 15,0 0-15,-21-20 0,21 62 16,0-63-16,0 22 0,0-22 0,21 0 16,0 0-16,0-21 0,0 21 15,0-21-15,1 0 0,-1 0 0,0 0 16,0 0-16,21-21 0,-20 21 0,20-21 15,-21 0-15,21 0 0,-20-22 16,20 22-16,-21 0 0,21-21 0,-20 21 16,-1-1-16,21-20 0,-21 21 0,0 0 15,1 0-15,20-1 0,-21 1 16,0 21-16,0 0 0,1 0 16,-22 21-16,0 1 15,0-1-15,0 0 0,0 0 0,0 0 16,0 22-16,0-22 0,0 0 0,0 0 15,-22 21-15,22-20 0,0-1 0,-21-21 16,21 21-16,0 0 0,-21-21 16,21-21-1,21 21 1,0-21-16,-21 0 0,22-1 16,-1-20-16,0 21 0,0 0 0,21-22 15,-20 22-15,-1-21 0,0 21 16,-21-22-16,21 22 0,-21 0 0,0 0 15,0 0-15,0 0 0,-21 21 32,21 21-32,-21 0 0,21 0 0,-21 21 15,-1-20-15,22-1 0,0 21 0,0 0 16,-21-20-16,21 20 0,0 0 16,0 1-16,0-22 0,0 21 0,0-21 15,21 22-15,1-22 0,-1-21 16,0 0-16,0 0 0,0 0 0,22 0 15,-22 0-15,21 0 0,0 0 16,1-21-16,-22-1 0,21 1 16,1 0-16,-1 0 0,21-43 15,-41 22-15,-1 21 0,0-21 0,-21 20 16,0-20-16,0 21 0,0-21 0,0 20 16,0 1-16,0 0 0,0 0 15,-21 0-15,0 21 0,-1 0 0,1 0 16,21 21-16,-21 0 0,0-21 0,0 21 15,21 22-15,0-22 0,0 0 16,0 0-16,0 0 0,0 22 0,0-22 16,21 0-16,0 0 0,0 0 0,0 0 15,1-21-15,-1 22 0,0-22 16,0 0-16,0 0 0,0 0 0,22 0 16,-22 0-16,0 0 0,21-22 15,-20 1-15,20 21 0,-21-21 0,0 0 16,22 0-16,-22 0 0,0-1 0,-21 1 15,21-21-15,0 21 0,-21 0 0,21-1 16,-21 1-16,22 0 0,-1 21 16,-21-21-16,21 21 15,0 0-15,-21 21 16,0 0-16,0 0 16,0 1-1,21-22-15,-21-22 47,21 22-47,-21-21 0,0 0 16,0 0-16,0 0 15,0 0-15,-21 21 16,0 0-16,0 0 0,0 0 16,0 21-16,-1 0 15,22 0-15,-21 0 0,21 0 16,0 1-16,-21 20 0,21-21 0,-21 21 15,21 1-15,0-22 0,0 21 16,0-21-16,0 22 0,0-22 0,0 0 16,21 0-16,0 0 0,0 1 15,1-22-15,-1 0 0,0 0 16,21 0-16,-21 0 0,22 0 0,-22-22 16,21 22-16,22-42 0,-43 21 15,0 0-15,21-22 0,-42 1 16,22 21-16,-22 0 15,21-22-15,-21 22 0,0 0 0,0 0 16,0 0-16,0 0 0,0 42 31,0 0-15,-21 0-16,21 0 0,0 0 16,0 1-16,0-1 0,0 0 0,0 0 15,0 0-15,0 0 0,0 1 16,21-22-16,0 0 0,0 0 15,0 0-15,0 0 16,1 0-16,20 0 0,-21-22 0,0 22 16,22-21-16,-22 0 0,0 21 0,0-21 15,0 0-15,0 0 0,1-1 0,-22 1 16,0 0-16,0 0 0,0 0 0,0 0 16,21 21-16,-21-22 0,0 44 31,0-1-31,-21 0 15,21 0-15,0 0 0,0 0 0,0 22 16,0-22-16,0 0 0,0 21 0,0-20 16,0-1-16,0 0 0,0 0 15,0 0-15,21-21 0,0 0 16,0 0-16,0 0 0,0 0 0,1 0 16,20 0-16,-21 0 0,0 0 15,0-21-15,22 0 0,-22 0 0,0 0 16,0-1-16,0 1 0,1 0 15,-1-64-15,-21 64 0,21-63 16,-21 20-16,21 22 0,-21-1 16,21-20-16,-21 21 0,21-1 0,-21-20 15,0 20-15,0 22 0,22-21 16,-22 21-16,0 42 16,-22 0-1,1 21-15,0 1 0,21-1 0,0 0 16,-21 1-16,21-1 15,-21 22-15,21-22 0,0-21 0,0 64 16,0-43-16,0-21 0,0 22 0,0-22 16,0 0-16,0 0 0,21 0 0,-21 0 15,21 1-15,0-22 16,0 0-16,1 0 0,20 0 16,0 0-16,-21-22 0,22 22 15,-22-21-15,21 0 0,1-21 16,-22 21-16,0-1 0,0 1 0,-21-21 15,0 21-15,0 0 0,21-1 16,-21 1-16,0 0 0,0 0 0,-21 21 16,0 0-1,0 0-15,0 0 0,21 21 0,-22 0 16,1 0-16,0 1 0,21-1 16,0 0-16,0 0 0,0 0 15,0 0-15,0 1 0,0-1 0,0 0 16,0 0-16,0 0 0,0 0 0,0 1 15,21-22-15,0 21 0,1-21 16,-1 0-16,0 0 0,21 0 0,-21 0 16,22 0-16,-1 0 0,-21 0 15,22-21-15,-1-1 0,-21 22 0,21-21 16,-20 0-16</inkml:trace>
  <inkml:trace contextRef="#ctx0" brushRef="#br0" timeOffset="88001.07">11726 9292 0,'0'-21'0,"0"0"0,0 0 16,-63 0-1,63-1-15,-21 22 0,-1 0 0,1 0 16,0 0-16,0 0 0,0 22 0,0-1 16,-1-21-16,-20 21 0,21 0 15,0 0-15,21 22 0,-21-22 0,-1 0 16,22 0-16,-21 21 0,21 1 0,0-22 15,0 0-15,0 0 16,0 0-16,21 1 0,1-1 0,-1-21 0,0 0 16,0 0-16,0 0 15,0 0-15,1 0 0,-1 0 0,0 0 0,0-21 16,0-1-16,0 1 0,1 0 16,-1 0-16,-21 0 0,21-22 0,0 22 15,0-21-15,0 0 0,-21-1 16,22 1-16,-1-22 0,0 22 0,-21-21 15,0 20-15,21-20 0,-21 20 0,21 1 16,-21 0-16,0-1 0,0 22 0,0 0 16,-21 21-16,0 0 15,0 0-15,21 21 0,-21 0 16,21 22-16,-22-1 0,1 0 16,21 1-16,0-1 0,0 0 0,-21 1 0,21-1 15,0 22-15,0-22 0,0 0 16,0 1-16,0-22 0,0 21 0,0 0 15,0-20-15,0 20 0,0-21 0,0 0 16,21 22-16,-21-22 16,21 0-16,1-21 0,-1 0 0,0 0 15,0 0-15,0 0 0,0-21 16,1 21-16,-1-21 0,0-1 0,-21 1 16,21 0-16,-21 0 0,21 0 15,-21 0-15,0-1 0,0-20 0</inkml:trace>
  <inkml:trace contextRef="#ctx0" brushRef="#br0" timeOffset="88217.17">10456 9059 0,'-42'22'15,"84"-44"-15,-105 44 0,42-22 0,42 0 31,21 0-31,-21 0 0,22 0 0,-1 0 16,21 0-16,-20 0 0,20 0 16,1-22-16,-1 22 0,1 0 15,-1-21-15,1 21 0,-22-21 0,0 21 16,1 0-16,-1-21 0</inkml:trace>
  <inkml:trace contextRef="#ctx0" brushRef="#br0" timeOffset="88527.64">13017 8742 0,'0'-21'16,"0"42"0,-21 0-16,21 0 15,-21 0-15,0 1 16,21-1-16,0 0 16,0 0-1,0-42 1,21 21-16,0-21 15,0 0-15</inkml:trace>
  <inkml:trace contextRef="#ctx0" brushRef="#br0" timeOffset="88694.83">13314 8636 0,'0'0'0,"-21"21"16,-1-21-1,1 21-15,0 1 0,0 20 0,0-21 16,0 0-16,-1 0 0,1 1 15,0-1-15,0 21 0,21-21 0,-21 0 16,0 1-16,-1-22 0,22 21 0,-21 0 16,0-21-16,0 0 0,0 21 0,0-21 15</inkml:trace>
  <inkml:trace contextRef="#ctx0" brushRef="#br0" timeOffset="89589.33">783 3027 0,'0'-21'15,"0"42"-15,0-21 32,0 21-17,0 0-15,0 0 16,0 1-16,0-1 0,0 0 0,0 0 15,0 0-15,0 0 16,21-21 0,0 0-16,1 0 15,-1 0-15,0-21 0,0 0 16,0 21-16</inkml:trace>
  <inkml:trace contextRef="#ctx0" brushRef="#br0" timeOffset="89738.55">1101 3006 0,'63'-64'31,"-126"128"-15,126-107-16,-63 65 0,0-1 0,0 0 16,0 0-16,0 0 0,0 0 15,-21 22-15,21-22 0,0 0 16,-21 0-16,21 0 0,0 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6:46:48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1228 0,'0'0'0,"0"21"15,0 0-15,0 0 16,0 0-16,0 1 16,21-22-1,0 0 1,0 0-16,0 0 15,1-22-15,-1 22 0,0-21 16,0 0-16,21 0 0,-20 0 16,-1 21-16,0-43 0,42 1 15,-63 21-15,22-21 0,-1 20 16,-21 1-16,0-21 0,0 21 16,0 0-16,0-22 0,0 22 0,0 0 15,-21 0-15,-1 0 0,1-1 16,0 1-16,0 21 0,-21 0 0,20 0 15,-20 0-15,0 21 0,21 1 16,-22-1-16,1 0 0,0 21 0,20-21 16,-20 22-16,21-1 0,0 0 15,0-20-15,21 20 0,-22 0 0,22 1 16,0-22-16,0 21 0,22 0 16,-1-20-16,21 20 0,-21-21 15,0 21-15,22 1 0,-1-22 16,-21 21-16,22-21 0,-22 22 0,0-22 15,0 21-15,0-21 0,0 22 16,-21-22-16,0 0 0,0 21 0,0-20 16,0-1-16,0 0 0,-21 0 15,0 0-15,-21-21 0,21 21 0,-22 1 16,22-22-16,-21 0 0,21 0 0,-22 0 16,22 0-16,-21 0 0,21 0 15,-1-22-15,-20 1 0,21 0 0,0 0 16,0 0-16,-1 0 0,22-1 15,0 1-15,-21 0 0,21 0 16,0 0-16,0 0 16,21 21-1,1 0-15,-1 0 16,0 0-16</inkml:trace>
  <inkml:trace contextRef="#ctx0" brushRef="#br0" timeOffset="698.72">1990 1545 0,'-22'21'46,"22"1"-46,0-1 0,0 0 16,0 21-16,0-21 0,0 1 0,0-1 16,0 21-16,0-21 0,0 0 15,0 1-15,0-1 0,0 0 0,22 0 16,-1 0-16,0-21 16,0 0-16,0 0 0,0 0 15,1-21-15,-1 21 16,0-21-16,0 0 0,0 0 15,0-1-15,1 1 0,-22-21 0,21 21 16,0 0-16,0-22 0,-21 22 16,0 0-16,21-21 0,-21 20 0,0 1 15,0 0-15,0 42 32,0 0-32,0 1 15,0-1-15,-21 0 0,21 21 16,0 1-16,0-1 0,0 0 0,0 22 15,0-22-15,0 22 16,0-22-16,-21 21 0,21 1 0,0-22 16,0 22-16,0-1 0,-21 1 15,21-1-15,0 1 0,0 20 0,0-20 16,-21-1-16,21 1 0,-22-1 0,22 1 16,-21-22-16,21 22 0,0-22 15,-21 22-15,0-22 0,0-21 0,0 21 16,-1-20-16,1-1 0,0 0 15,0 0-15,0-21 0,0 0 0,-1 0 16,1 0-16,-21 0 0,21 0 16,-22-21-16,22 0 0,-21 0 15,21-1-15,-22 22 0,22-21 0,-21 0 16,21 0-16,-22 0 0,22 0 16,0-1-16,0 1 0,0 0 0,0 0 15,21 0-15,0 0 0,0-1 16,0 1-16,0-21 0,21 21 0,0-22 15,0 1-15,21 0 0,-20-1 16,20 1-16</inkml:trace>
  <inkml:trace contextRef="#ctx0" brushRef="#br0" timeOffset="1201.29">2582 1524 0,'0'0'16,"0"-21"-1,0 42 1,0 0 0,0 0-16,-21 22 0,21-22 0,0 21 15,0 1-15,0-22 0,0 21 16,0-21-16,0 22 0,0-22 0,0 0 15,-21 0-15,21 0 16,0 0-16,0 1 16,0-44-1,0 1 1,0 0-16,0 0 0,0 0 16,21-22-16,-21 22 0,21-21 15,0 0-15,1 20 0,-22-20 0,21 21 16,0 0-16,0 0 0,-21-1 15,21 22-15,0 0 0,1 0 16,-1 0-16,0 0 0,0 22 16,-21-1-16,21 0 0,-21 21 15,0-21-15,0 22 0,21-22 16,-21 21-16,0-21 0,0 1 0,0-1 16,0 0-16,0 0 0,0 0 15,0 0-15,0 1 0,0-1 16,0-42 15,0-1-31</inkml:trace>
  <inkml:trace contextRef="#ctx0" brushRef="#br0" timeOffset="1514.71">3281 1080 0,'0'42'15,"-21"-21"-15,21 0 16,-22 22-16,22-22 0,0 21 0,0 0 16,0 1-16,-21-1 0,21 22 0,-21-22 15,21 0-15,-21 22 0,21-22 16,-21 22-16,21-22 0,0 0 0,0 22 15,0-43-15,-21 21 0,21-21 16,0 1-16,0-1 0,0 0 16,0 0-16,21-21 31,-21-21-31,0 0 16,0 0-16,21 21 0</inkml:trace>
  <inkml:trace contextRef="#ctx0" brushRef="#br0" timeOffset="1693.38">2984 1736 0,'0'0'15,"0"-21"1,22-1 0,-1 22-16,0 0 0,0-21 15,0 0-15,0 21 0,22 0 0,-22-21 16,21 21-16,-21 0 0,1 0 15,20 0-15,-21-21 0,0 21 0,0 0 16</inkml:trace>
  <inkml:trace contextRef="#ctx0" brushRef="#br0" timeOffset="2240.86">3704 1757 0,'0'0'16,"21"-21"-16,0-43 15,-21 43-15,22 0 0,-22 0 16,0 0-16,0-1 0,0 1 16,0-21-16,0 21 0,0 0 0,0-1 15,-22 22-15,1 0 16,-21 0-16,21 0 15,0 0-15,-1 22 0,1-1 16,-21 21-16,21-21 0,0 22 0,-1-1 16,1 0-16,0 1 0,0-1 15,0 0-15,21-21 0,0 22 0,0-22 16,0 0-16,0 0 0,0 0 16,0 1-16,21-22 0,0 0 15,0 0-15,0 0 0,1 0 0,-1 0 16,0 0-16,21-22 0,-21 1 15,1 0-15,-1 0 0,0 0 16,21 0-16,-21-22 0,-21 22 0,22-21 0,-1 21 16,-21-22-16,21 22 0,-21 0 15,0 0-15,0 0 16,0 42 0,0 0-1,0 0-15,0 0 0,0 22 0,0-22 16,0 0-16,0 0 0,0 0 15,0 22-15,0-22 0,0 0 0,0 0 16,0 0-16,21-21 0,0 0 16,0 0-16,1 0 15,-1 0-15,0 0 0,0 0 0</inkml:trace>
  <inkml:trace contextRef="#ctx0" brushRef="#br0" timeOffset="2725.06">4191 1545 0,'0'-21'16,"0"0"-16,21 0 15,0 21-15,0 0 16,1 0-16,-1 0 0,0 0 16,0 0-16,0 0 0,0 0 0,1 0 15,-1 21-15,0 0 0,0 0 0,0 22 16,-21-22-16,0 21 0,0-21 15,0 22-15,0-1 0,0-21 0,-21 21 16,0-20-16,0 20 0,0-21 16,-1 0-16,1 0 0,0 1 15,0-22-15,21 21 0,0-42 32,21-1-17,0 1-15,0-21 0,1 21 0,-1 0 16,0-22-16,0 1 0,0 0 0,22 20 15,-22-20-15,21-21 16,-21 20-16,0 22 0,1 21 0,-22-21 16,0 0-16,0 42 31,0 0-31,0 0 0,0 0 0,0 1 16,0 20-16,-22-21 0,1 21 15,21-20-15,-21 20 0,21-21 0,0 21 16,0-20-16,0-1 0,0 0 0,0 0 15,0 0-15,0 0 16,21-21-16,-21 22 0,21-22 0,1 0 16,-1 0-16,0 0 0,0 0 0,0 0 15</inkml:trace>
  <inkml:trace contextRef="#ctx0" brushRef="#br0" timeOffset="3161.25">1947 2455 0,'-42'0'0,"84"0"0,-126 22 0,41-22 15,1 0-15,21 0 0,0 0 0,42 0 32,21 0-32,0 0 15,1-22-15,41 22 0,1-21 16,0 21-16,169-21 0,-127 0 16,0 0-16,21 21 0,0 0 0,-21 0 15,21-21-15,0 21 0,-21-22 16,0 22-16,0 0 0,-21 0 0,21-21 15,-21 21-15,-21 0 0,21 0 0,-22 0 16,1-21-16,-22 21 0,1 0 16,-22 0-16,1 0 0,20 0 15,-42 0-15,-21-21 0,-21 21 32,-21 0-32,-1 0 0,1 0 0,0 0 15,-22 0-15,-20 0 0,20 0 0,-21 0 16</inkml:trace>
  <inkml:trace contextRef="#ctx0" brushRef="#br0" timeOffset="3541.54">1905 2646 0,'-42'0'0,"84"0"0,-106 21 0,22-21 16,21 0-16,0 0 0,63 0 31,-21 0-31,22 0 16,-1 0-16,0 0 0,22 0 0,20 0 15,1-21-15,21 0 0,21 21 0,-21 0 16,21-21-16,0 21 0,21-22 16,-21 1-16,0 21 0,21-21 0,-21 21 15,0-21-15,0 0 0,-21 21 0,0-21 16,-22 21-16,1 0 0,0-22 15,-22 22-15,1 0 0,-1 0 0,-20-21 16,20 21-16,-21 0 0,-20 0 16,20 0-16,-21 0 0,0 0 15,0 0 1,-42 0 0,0 0-1,0 21-15,-21 1 0,20-22 0,1 21 16,-21 0-16</inkml:trace>
  <inkml:trace contextRef="#ctx0" brushRef="#br0" timeOffset="4549.18">868 4720 0,'21'0'32,"-21"-21"-32,21 21 0,0 0 15,0-21 1,1 21-16,-1-21 0,0 0 16,0-1-16,0 22 0,0-21 15,1 0-15,-1 0 0,0 0 16,0 0-16,-21-1 0,0 1 15,21 0-15,-21 0 0,0 0 16,0 0-16,0-1 16,0 44 15,0-1-15,-21 21-16,21-21 15,0 0-15,0 22 0,0-22 0,0 21 16,0 1-16,0-1 0,0 0 15,0 1-15,21-1 0,-21 0 0,21 1 16,1-1-16,-22 0 0,21 1 16,-21-22-16,0 21 0,21 22 15,-21-43-15,21 0 0,-21 21 16,0-21-16,0 1 0,0-1 0,0 0 16,-42-21-16,21 21 0,-1 0 15,1-21-15,0 0 0,0 21 0,0-21 16,0 0-16,-1 0 0,1 0 15,0 0-15,0 0 0,0 0 0,0 0 16,-1 0-16,22-21 16,-21 21-16,21-21 15,-21 21-15,21-21 16,21 0 0,0 21-16,1-21 15,-1-1-15,21 22 0,-21-21 16,0 0-16,22 0 0</inkml:trace>
  <inkml:trace contextRef="#ctx0" brushRef="#br0" timeOffset="5154.06">1863 4318 0,'0'-21'15,"0"42"-15,0-63 0,0 21 0,0-1 0,0 1 16,0 0 0,-22 42-1,22 0 1,0 1-16,0 20 0,0-21 16,-21 21-16,21 1 0,0-1 0,-21 22 15,21-22-15,0 0 0,-21 22 16,21-1-16,0 1 0,0-1 15,-21 1-15,21 20 0,-21-20 0,21-22 16,0 22-16,0-1 0,-22 1 16,22-22-16,-21 22 0,21-22 0,0 0 15,0 1-15,0 20 0,-21-21 16,21 1-16,0-1 0,0 0 16,0-20-16,0 20 0,0-21 0,0 21 0,0-20 15,0-1-15,0 0 0,0 0 16,21-21-16,0 0 15,1 0-15,-1-21 16,0 21-16,0-21 0,0 0 16,0-1-16,1-20 0,-22 21 15,21 0-15,-21-22 0,21 1 0,-21 0 16,0-1-16,0 1 0,0 0 0,0-1 16,0 1-16,-21 0 0,0 21 15,-22-22-15,22 22 0,0 0 0,-21 0 16,20 0-16,-20 21 0,21 0 15,0-22-15,0 22 0,42 0 47,0 0-47,21 0 16,-21-21-16,1 21 0,20 0 0,-21-21 16,0 0-16,22 0 0,-22 0 15,0-1-15,21 1 0</inkml:trace>
  <inkml:trace contextRef="#ctx0" brushRef="#br0" timeOffset="5561.51">3217 3895 0,'0'-21'0,"0"42"0,0-64 0,0 22 16,0 0-16,0 0 15,-21 21 1,0 0-16,0 0 0,0 0 16,-1 0-16,1 0 15,-21 21-15,21 0 0,0 0 0,-1 1 16,-20 20-16,21 0 0,0 22 15,-22-22-15,22 22 0,-21-1 16,21 22-16,-22-22 0,22 1 0,0-1 16,0 1-16,0-1 0,0 1 15,-1-1-15,22 1 0,0-22 0,0 22 16,0-22-16,0 0 0,0 1 16,22-1-16,-1 0 0,0-21 0,21 1 15,-21-1-15,1-21 0,20 0 0,-21 0 16,21 0-16,1 0 15,-1 0-15,22-21 0,-22-1 0</inkml:trace>
  <inkml:trace contextRef="#ctx0" brushRef="#br0" timeOffset="6128.96">3492 4360 0,'0'-21'16,"0"42"-16,22-42 0,-22 0 0,21 0 0,-21 0 15,21 0-15,-21-1 16,0 1-16,-21 21 15,0 0 1,-1 0-16,1 21 0,0 1 16,0-1-16,-21 0 0,20 0 0,1 21 15,0 1-15,0-1 0,-21 0 16,20 1-16,1-1 0,21 0 0,-21 1 16,21-1-16,0 0 0,0 1 15,0-22-15,0 21 0,0-21 0,0 22 16,21-22-16,0-21 0,1 21 0,-1 0 15,0-21-15,21 0 0,-21 0 16,22 0-16,-1 0 0,-21 0 16,22-21-16,-22 0 0,0 21 0,21-21 15,-21 0-15,1-1 0,20-20 16,-21 21-16,0-21 0,0 20 0,1-20 16</inkml:trace>
  <inkml:trace contextRef="#ctx0" brushRef="#br0" timeOffset="6909.01">3873 4530 0,'0'-21'0,"0"42"31,-21 0-31,0 0 16,21 0-16,-21 0 0,0 1 0,21-1 15,-21 21-15,-1-21 0,22 22 16,0-22-16,-21 21 0,21-21 16,-21 0-16,21 1 0,0-1 0,0 0 15,0 0-15,21-21 16,0 0-16,1 0 0,-1 0 15,0 0-15,0 0 0,21-21 16,-20 0-16,-1 0 0,-21-1 0,21 1 16,0 0-16,-21 0 0,0-43 15,0 43-15,0 0 0,0 0 16,0 0-16,-21 0 0,0-1 16,0 1-16,-1 21 0,1 0 0,0 0 15,0-21-15,0 21 0,0 0 16,42 0 15,0 0-31,21 0 16,-21-21-16,1 21 0,-1 0 0,0-21 15,21 21-15,-21 0 0,1 0 0,-1 0 16,0 0-16,0 0 0,0 0 16,0 0-16,1 0 15,-22 21-15,0 0 0,0 0 16,0 0-16,0 1 0,0-1 15,0 0-15,0 0 0,0 0 0,0 0 16,0 1-16,0-1 0,0 0 16,0 0-16,0 0 0,0 0 15,0 1-15,0-1 0,0 0 16,0-42 15,0 0-15,0-1-16,0 1 0,0 0 15,0 0-15,0 0 0,0 0 0,0-22 16,0 22-16,0 0 0,21-21 0,0 20 16,0 1-16,0 0 0,0 0 15,1 0-15,-1 0 0,0-1 0,42 1 16,-20 21-16,-22 0 16,21 0-16,-21 0 0,1 21 15,20-21-15,-21 22 0,0-1 0,0 0 0,1 0 16,-22 21-16,0-20 0,0-1 15,0 21-15,0-21 0,0 0 16,0 22-16,0-22 0,0 0 0,0 0 16,0 0-16,0 1 0,-22-22 15,22 21-15,22-42 32,-22-1-32,21 22 15,0-21-15,0 0 0</inkml:trace>
  <inkml:trace contextRef="#ctx0" brushRef="#br0" timeOffset="7683.58">5143 4509 0,'0'0'0,"0"-43"15,-21 22 1,0 21-16,0 0 0,0 0 0,0 0 15,-1 0-15,1 0 0,0 21 16,0 0-16,0 1 0,-22-1 16,22 0-16,0 21 0,0-21 0,0 1 0,21 20 15,0-21-15,-21 43 16,21-43-16,0 0 0,0 0 16,0 0-16,0 0 0,0 1 0,21-1 15,0-21-15,0 0 0,0 0 16,22 0-16,-22 0 0,0 0 15,0-21-15,21-1 0,-20 1 0,-1 0 16,0 0-16,0 0 0,0-22 16,0 22-16,1-21 0,-1 0 0,-21-1 15,21 1-15,-21-22 0,21 22 16,-21-21-16,0-1 0,0 1 0,21-1 16,-21 22-16,0-22 0,0 22 0,0 21 15,0-43-15,0 107 31,0-22-15,0 21-16,-21 0 0,21 1 0,0-1 16,0 22-16,-21-22 0,21 21 0,0-20 15,-21-1-15,21 0 0,0 1 16,0-1-16,0 0 0,0 1 0,0-1 16,0 0-16,0-20 0,0-1 0,0 21 15,0-21-15,0 0 0,0 1 16,21-22-16,0 21 0,0-21 15,0 0-15,1 0 16,-1-21-16,0-1 16,0 1-16,0 0 0,0 0 0,1 0 15,-1 0-15,0-1 0,-21 1 0,21 0 16,0-21-16,-21 21 0,21-1 16,-21 1-16,0 0 0,0 42 31,-21 0-16,21 1-15,-21-1 0,21 21 16,0-21-16,0 0 0,0 1 16,0-1-16,0 0 0,-21 0 0,21 0 15,0 0-15,0 1 16,21-22 0,0 0-1,0-22 1,-21 1-16,0 0 0,22 0 0,-1 0 15,0-22-15</inkml:trace>
  <inkml:trace contextRef="#ctx0" brushRef="#br0" timeOffset="7957.57">5630 4339 0,'0'0'16,"-21"0"-16,0 0 0,0 0 0,21 21 15,-21-21 1,42 0 15,0 0-31,0 0 16,0 0-16,-21-21 0,21 0 15,-21 0 1,0 0-16,0 0 0,-21 21 16,0 0-16,0 0 15,0 0 1,0 0-16,21 21 0,0 0 15,0 0 1,21-21 0</inkml:trace>
  <inkml:trace contextRef="#ctx0" brushRef="#br0" timeOffset="9239.64">6011 3916 0,'0'-21'15,"0"42"-15,0-63 0,0 20 0,0 1 16,0 0-16,0 42 31,-21 22-31,21-22 16,-21 21-16,21 0 0,-21 1 16,21 20-16,0-20 0,-21 20 0,-1-21 15,22 22-15,-21-1 0,21-20 0,-21-1 16,0 0-16,21 22 0,0-43 15,0 21-15,0 1 0,0-1 0,0-21 16,0 22-16,0-22 0,0 0 0,0 0 16,0 0-16,21-21 15,0 0-15,0 0 0,1 0 16,-1 0-16,-21-21 0,21 0 16,-21 0-16,21 0 15,0-1-15,-21 1 0,0 0 16,21 0-16,1 0 0,-1-22 0,-21 22 15,21 0-15,0 0 0,-21 0 0,0 0 16,21-1-16,0 1 0,-21 0 16,0 42 15,0 0-15,0 1-16,0-1 0,0 0 15,-21 0-15,21 0 0,0 0 0,-21 1 16,21-1-16,0 0 0,0 0 15,0 0-15,0 0 16,21 1-16,0-22 0,1 0 16,-1 0-16,0 0 15,0 0-15,0 0 16,0-22-16,1 1 0,-1 21 0,0-21 16,-21 0-16,21 0 0,0 0 0,0-1 15,-21 1-15,0 0 0,0 0 16,0 0-16,0 0 0,0-1 0,0 1 15,-21 42 17,21 1-32,0-1 0,-21-21 15,21 21-15,0 0 0,-21 0 16,21 0-16,0 1 0,0-1 0,0 0 16,0 0-16,0 0 15,21-21 1,0 0-16,0 0 15,1 0 1,-1-21-16,-21 0 0,0 0 16,0 0-16,0-1 0,0 1 15,0 0-15,0 0 0,0 0 0,0 0 16,-21-1-16,-1 1 0,22 0 16,0 0-16,0 0 0,0 0 15,0-1 1,22 22-16,-1 0 15,0 0-15,0 0 0,21 0 0,-20 0 16,-1 0-16,21 0 0,-21 0 0,0 22 16,22-22-16,-22 21 0,0 0 15,-21 0-15,21-21 0,0 21 0,-21 0 16,0 1-16,0-1 0,0 0 16,0 0-16,0 0 0,0 0 15,0 1-15,0-1 0,0 0 0,0 0 16,-21 0-16,21 0 0,-21 1 15,21-44 32,0 1-47,0 0 0,0 0 16,0 0-16,0 0 16,0-22-16,21 22 0,0-21 0,1-1 15,-1 22-15,0-21 0,0 0 0,0 20 16,22-20-16,-22 21 0,0 0 15,0 0-15,0 21 0,0 0 0,1 0 16,-1 21 0,-21 0-16,21 0 0,-21 21 15,0-20-15,0 20 0,0-21 16,0 21-16,0-20 0,0 20 0,0-21 16,0 0-16,0 0 0,-21 22 0,21-22 15,-21 0-15,21 0 0,0 0 0,0 1 16,0-1-16,-22-21 15,1 0 1,21-21 0,0-1-16,-21 1 15,21 0-15,0 0 0,0 0 0</inkml:trace>
  <inkml:trace contextRef="#ctx0" brushRef="#br0" timeOffset="9495.16">6816 4022 0,'-22'0'0,"44"0"0,-86 0 0,43 0 15,0 0-15,0 0 0,-1 0 16,1 0-16,42 0 31,1 0-31,-1 0 0,0 0 16,-42 0 31,0 0-47,-1 0 15,1 0-15,0 0 16</inkml:trace>
  <inkml:trace contextRef="#ctx0" brushRef="#br0" timeOffset="9685.19">5948 4106 0,'-21'0'0,"42"0"0,-64 0 15,22 0-15,0 0 0,42 0 32,22 0-32,-22 0 15,0 0-15,21 0 0,-21 0 0,22 0 16,-1 0-16,0 0 0,-20-21 0,20 21 15,0 0-15,1 0 0</inkml:trace>
  <inkml:trace contextRef="#ctx0" brushRef="#br0" timeOffset="10041.03">7302 3662 0,'0'0'16,"43"-21"0,-22 21-16,0 0 0,0 0 15,0 0-15,1 21 0,-1-21 16,0 21-16,0 21 0,21-20 0,-20-1 16,20 21-16,-21 0 0,21 1 15,-20 20-15,20-20 0,-21 20 16,0 1-16,-21-1 0,0-21 0,0 22 0,0-1 15,0-20-15,0 20 0,0-20 16,0-1-16,-21 0 0,-21 22 0,21-22 16,-1-21-16,-20 22 0,0-1 15,21-21-15,-22 0 0,22 22 0,-21-22 16,21 0-16,-1 0 0,1-21 0,-21 21 16,21-21-16,0 21 15,-1-21-15,1 0 0,0 0 16</inkml:trace>
  <inkml:trace contextRef="#ctx0" brushRef="#br0" timeOffset="10922.73">2244 5969 0,'0'-21'0,"0"42"0,21-42 0,0 0 0,0 21 16,0 0-16,0-21 0,1-1 15,20 22-15,-63 0 32,0 22-17,-1-1-15,-20-21 0,21 21 0,0 0 16,0 0-16,-22 0 0,22 1 15,21-1-15,-21 0 0,21 0 16,21-21 0,0 0-1,0 0-15,22 0 0,-1 0 16,0 0-16,1 0 0,-1 0 0,0 0 16,-20 0-16,20 21 0,-21 0 15,0-21-15,0 22 0,-21-1 16,0 0-16,-21 0 0,0 0 15,-21 0-15,-1 1 0,1-1 16,0 0-16,-22 0 0,22-21 0,0 21 16,-1 0-16,22 1 0,0-22 15,0 21-15,0-21 0,-1 0 16,22 21-16,0 0 16,0 0-16,0 0 15,0 1 1,0-1-16,0 0 0,0 0 15,0 0-15,0 0 0,0 1 0,0-1 16,0 0-16,0 0 0,0 0 16,0 0-16,0 1 0,0-1 15,0 0 1,22-21 0,-1 0-16,0 0 15,0 0-15,21 0 0,-20 0 16,20 0-16,-21 0 0</inkml:trace>
  <inkml:trace contextRef="#ctx0" brushRef="#br0" timeOffset="11445.26">1736 7832 0,'-43'0'0,"86"0"0,-107-21 0,43 21 0,0 0 16,0 0 0,42 0-1,0 0-15,21 0 0,1-22 16,20 22-16,1 0 0,-1 0 15,22 0-15,-1-21 0,22 21 0,0 0 16,0 0-16,0 0 0,-22 0 16,22 0-16,-21-21 0,0 21 0,-1 0 15,-20 0-15,-1 0 0,1 0 0,-22 0 16,0 0-16,1 0 0,-22 0 16,21-21-16,-21 21 0,1 0 0,-44-21 46,1 21-46,0 0 0,0 0 0,-21 0 16</inkml:trace>
  <inkml:trace contextRef="#ctx0" brushRef="#br0" timeOffset="11825.06">1630 8234 0,'-43'0'16,"86"0"-16,-128 21 0,22 0 16,20-21-16,22 21 0,63-21 47,-20 0-47,20 0 0,0 0 0,1 0 15,-1 0-15,21-21 0,-20 21 0,20 0 16,1-21-16,20 21 0,1 0 15,0-21-15,-1 21 0,22-21 0,0 21 16,0 0-16,-21-21 0,20 21 16,-20 0-16,0 0 0,-1 0 0,-20 0 15,-1 0-15,-20 0 0,-1 0 0,0 0 16,1 0-16,-22 0 0,0 0 16,-42 0 15,0 0-31,0 0 0,-1 0 15,1 0-15,0 0 0,0 0 0,-21 21 16,-1-21-16,22 21 0</inkml:trace>
  <inkml:trace contextRef="#ctx0" brushRef="#br0" timeOffset="12158.44">1651 8657 0,'-42'0'0,"84"0"0,-127 21 0,64-21 16,-21 22-16,21-22 0,-1 0 16,-20 21-16,63-21 31,22 0-31,-1 0 0,0 0 16,1 0-16,20 0 0,1 0 15,20 0-15,1 0 0,0 0 0,-1-21 16,22 21-16,-21 0 0,21 0 15,-1-22-15,-20 22 0,21-21 16,-43 21-16,22 0 0,-21 0 0,-22-21 0,0 21 16,1 0-16,-22 0 0,21 0 15,-21 0-15,0 0 16,-21-21-16</inkml:trace>
  <inkml:trace contextRef="#ctx0" brushRef="#br0" timeOffset="13072.83">1841 9716 0,'0'0'0,"22"0"0,-1-22 0,21 1 31,-21 0-31,0 21 0,1 0 0,-1-21 0,0 21 16,0 0-16,21 0 15,-20-21-15,-1 21 0,0 0 0,0 0 16,0 0-16,-21 21 16,0 0-16,0 0 0,0 0 15,0 22-15,-21-22 0,0 21 0,0-21 16,-22 22-16,22-22 0,-21 21 15,21 1-15,-22-22 0,22 0 0,-21 21 16,21-21-16,0 1 0,21-1 16,-22 0-16,22 0 15,22-21 1,-1 0-16,0 0 0,0 0 16,0 0-16,0 0 0,1-21 15,-1 21-15,-21-21 0,21 21 16,0 0-16,-21 21 47,0 0-47,0 0 15,-21 0-15,21 1 0,0-1 16,0 0-16,0 21 0,0-21 0,0 22 16,0-1-16,0 0 0,0 1 15,0-1-15,0 0 0,21 1 0,-21-1 16,21 0-16,-21 1 0,0-1 0,0-21 15,0 22-15,0 20 16,-21-42-16,0 0 0,-21 1 16,20-1-16,1 0 0,0-21 0,0 0 15,-21 0-15,20 0 0,1 0 16,0 0-16,0 0 0,-21 0 0,20 0 16,1 0-16,0 0 15,21-21-15,0 0 16,-21 21-16,0-22 0,21 1 15,0 0-15,0 0 16</inkml:trace>
  <inkml:trace contextRef="#ctx0" brushRef="#br0" timeOffset="17046.41">13589 2963 0,'0'0'0,"-21"0"16,42 0 15,0 0-31,0 0 16,0 0-16,1 0 15,-1 0-15,42-21 0,-42 0 16,1 0-16,20 21 0,-21-21 0,0 0 15,0-1-15,1 1 0,-1 0 16,-21 0-16,21 0 0,-21 0 0,0-1 16,0 1-16,0-21 0,0 21 0,0 0 15,-21-1 1,21 1-16,-21 21 0,-1 0 16,22 21-1,-21 1-15,21 20 0,0-21 16,-21 21-16,21 1 0,0-1 0,0 0 15,-21 1-15,21-1 0,-21 22 0,21-22 16,0 21-16,0-20 0,-21 20 16,21 1-16,-22-22 0,22 22 0,-21-22 15,21 21-15,0-20 0,0-1 0,0 0 16,0-20-16,-21 20 0,21-21 0,0 0 16,-21 0-16,21 1 15,-21-1-15,0-21 16,-1 0-16,1 0 0,0 0 15,0-21-15,0 21 0,21-22 16,-21 1-16,21-21 0,0 21 16,-22 0-16,1-22 0,21 22 0,-21 0 15,21-21-15,0 20 0,-21 1 0,0 0 16,0 21 0,21 21-1,0 0-15,0 1 0,0-1 16,0 0-16,0 0 0,0 0 15,0 0-15,21 1 0,-21-1 16,21-21-16,0 21 0,0 0 0,0-21 16,1 0-16,-1 21 0,0-21 0,0 0 15,21 0-15,1 0 0,-1 0 0,0 0 16,1-21-16,-1 21 0,22-21 16,-22 0-16,0 0 0,1-1 0,-1 1 15,0 0-15,1-21 0,-1 21 0,-21-22 16,21 1-16,-20 0 0,-1-1 15,0 1-15,0 0 0,-21-1 0,0 1 16,21 0-16,-21-43 16,21 64-16,-21 0 0,0-22 0,0 22 15,0 0-15,0 0 16,-21 42 0,21 0-16,-21 0 0,21 0 15,0 22-15,-21-22 0,0 42 16,0-20-16,21 20 0,-22-20 0,1 20 15,0 1-15,0-1 0,21 1 0,-21-1 16,0 1-16,-22-1 0,22 1 16,0-1-16,0 1 0,-22-1 0,22 22 15,-21 63-15,21-63 16,0-22-16,-22 22 0,22-22 0,21 1 16,-21-1-16,0 1 0,21-1 0,-21 1 0,21-22 15,0 0-15,0-20 0,0 20 16,0-21-16,21 0 0,0-21 15,0 0-15,0 0 0,0 0 0,1 0 16,-1 0-16,21-21 0,-21 0 0,22 0 16,-22 0-16,0-1 0,21-20 0,-21 21 15,1-21-15,20 20 0,-21-20 16,-21 0-16,21-1 0,-21-41 16,0 41-16,0 1 0,-21-21 0,0 20 15,0-20-15,-22 20 0,1 1 16,0-21-16,-1 20 0,1 1 0,-21 21 15,20-22-15,22 22 0,-21 0 16,21 21-16,-1-21 0,22 0 16,43 0-1,-22 21-15,0 0 16,21 0-16,1-22 0,-22 22 0,21-21 16,1 21-16,-1 0 0,-21-21 15,21 21-15,-20-21 0,20 0 0,-21 21 16,0-21-16,-21-1 0</inkml:trace>
  <inkml:trace contextRef="#ctx0" brushRef="#br0" timeOffset="17644.74">16510 2688 0,'0'0'0,"21"-42"0,0 21 15,0-22-15,-21 22 0,22-42 16,-1 20-16,-21 22 0,0 0 15,0 0-15,0 0 0,0 0 0,-21-1 16,-1 22-16,-20 0 0,21 0 16,-21 0-16,20 0 0,-20 0 0,-21 22 15,20-1-15,1 21 0,-22 22 16,1-22-16,21 21 0,-22 22 0,1-21 16,-22 84-16,43-64 0,20 1 15,-20 0-15,21-1 0,0 1 16,21 0-16,0-1 0,0-20 0,0-1 15,0 1-15,0-1 0,0-20 0,21-1 16,-21 0-16,21 1 0,0-1 16,0-21-16,1 0 0,-1 1 15,0-22-15,21 0 0,-21 0 0,22 0 16,-22 0-16,21 0 0,1-22 0,-1 1 16,0 0-16,1 0 0</inkml:trace>
  <inkml:trace contextRef="#ctx0" brushRef="#br0" timeOffset="18648.72">17018 2900 0,'0'-21'0,"0"42"0,-42-63 16,-1 42-1,22 0-15,0 21 0,0-21 0,0 21 16,-22 21-16,22-21 0,0 22 0,-21-1 15,20 0-15,1 1 0,0 20 0,0 1 16,0-22-16,0 22 0,-1-1 16,1-21-16,21 22 0,0-22 0,0 1 15,0-1-15,0-21 0,0 21 0,0-20 16,21-1-16,1 0 0,-1-21 16,21 21-16,-21-21 0,0 0 0,22 0 15,-1 0-15,-21 0 0,22-21 0,-1 0 16,0 0-16,-21-1 0,22 1 15,-1 0-15,0 0 0,1-21 16,-22 20-16,21-20 0,-21 21 0,1 0 16,-22-22-16,21 22 0,-21 0 0,0 0 15,0 0-15,-21 21 32,21 21-32,-22 0 0,1 0 0,21 0 15,-21 1-15,21-1 0,-21 0 0,0 0 16,21 21-16,0-20 0,-21-1 0,21 0 15,0 0-15,0 0 0,0 0 16,0 1-16,21-22 16,0 0-16,0 0 0,21 0 15,-20 0-15,-1 0 0,0-22 16,21 22-16,-21-21 0,1 0 16,-1 21-16,0-42 0,-21 21 15,0-1-15,0 1 0,0-21 0,0 21 16,0 0-16,-21 21 0,0-22 15,-1 1-15,1 21 0,0-21 16,0 0-16,21 0 16,0 0-1,21 21-15,0 0 0,0 0 16,22-22-16,-22 22 0,21 0 0,-21 0 16,22 0-16,-22 0 0,21 0 0,-21 0 15,1 0-15,-1 0 16,0 22-16,0-1 0,0 0 0,0 0 15,-21 0-15,0 0 0,0 1 0,0-1 16,22 0-16,-22 0 0,0 0 0,0 22 16,0-22-16,21 21 15,-21-21-15,0 0 0,0 1 0,0-1 16,0 0-16,0-42 47,0 0-47,0-1 15,0 1-15,0 0 0,0-21 16,0 21-16,0-22 0,21 1 0,0 21 16,0-22-16,0 1 0,1 0 15,-1 21-15,0-1 0,0 1 0,0 0 16,0 0-16,1 21 0,-1 0 0,0 0 16,0 0-16,0 21 0,-21 0 15,21 0-15,1 1 0,-22-1 0,0 21 16,21 22-16,-21-43 0,0 21 15,0-21-15,0 22 0,0-22 0,0 0 16,0 0-16,0 0 0,0 0 16,0 1-16,0-1 15,0 0-15,21-21 32,0-21-17,0 21-15</inkml:trace>
  <inkml:trace contextRef="#ctx0" brushRef="#br0" timeOffset="20641.09">18796 3471 0,'21'-21'0,"-42"42"0,63-63 0,-42 21 16,0-21-16,0 20 0,0 1 0,0-21 16,0 21-16,0 0 0,0-1 0,-21 22 15,0 0 1,0 0-16,0 0 0,-22 0 0,22 0 15,0 22-15,-21-1 0,-1 21 0,22-21 16,-21 22-16,21-22 0,-22 21 16,1 0-16,21 1 0,0-22 0,-22 21 15,22 1-15,0-22 0,21 21 16,0-21-16,0 0 0,0 1 0,0-1 0,42 0 16,-21-21-16,1 0 0,20 0 15,-21 0-15,21 0 0,1 0 0,-1 0 16,0 0-16,1-21 0,-22 21 0,21-21 15,1-1-15,-22 1 0,21-21 16,-21 21-16,0-22 0,1 1 16,-1 0-16,0-1 0,0-20 0,-21 21 15,21-85-15,0 84 0,-21-20 16,0-1-16,0 1 0,22 20 16,-22 1-16,0 0 0,0 21 0,0-22 15,0 22-15,0 42 31,0 22-31,-22-22 0,1 21 16,21 0-16,-21 22 0,0-22 0,21 22 16,-21-22-16,21 22 0,0-1 0,0-21 15,-21 22-15,21-22 16,0 1-16,0-1 0,0 0 0,0 1 16,21-22-16,0 21 0,0-21 0,-21 0 15,42-21-15,-20 22 0,-1-1 16,0-21-16,21 0 0,-21 0 0,1 0 15,20 0-15,-21 0 0,21-21 0,-20-1 16,-1 22-16,21-21 0,-21 0 0,0 0 16,1 0-16,-1-22 0,0 22 15,0-21-15,0 21 0,0-22 16,-21 22-16,0 0 0,0 0 0,0 0 16,0 42-1,0 0 1,-21 0-16,21 0 0,-21 1 0,21-1 15,-21 21-15,21-21 0,0 0 0,0 1 16,0 20-16,0-21 0,0 0 16,21 0-16,0 1 0,0-22 15,1 21-15,-1-21 0,0 0 0,21 0 16,-21 0-16,1 0 0,20 0 0,-21 0 16,21 0-16,-20-21 0,-1-1 15,0 1-15,0 0 0,0 0 16,0 0-16,1-22 0,-1 1 0,21-43 15,-21 43-15,0-21 0,1-1 16,-1 1-16,-21-1 0,21 1 16,0-1-16,0 22 0,-21-22 0,21 22 15,-21-22-15,22 43 0,-22-21 0,0 21 16,0 0-16,0 63 31,0-21-31,0 21 0,-22 1 0,1-1 16,0 0-16,0 22 0,21-1 0,-21-20 15,21 20-15,-21 1 0,21-22 16,-22 22-16,22 20 16,0-41-16,0-1 0,0-21 0,0 21 15,0-20-15,0-1 0,22 0 0,-1 0 16,0 0-16,0 0 0,0-21 16,0 0-16,1 0 0,-1 0 15,0 0-15,0 0 0,21-21 0,-20 21 16,-1-21-16,0 0 0,0 0 0,0 0 15,0-1-15,1 1 0,-1-21 16,0 21-16,0 0 0,0-22 16,-21 22-16,21 0 0,-21 0 0,22 0 15,-22-1-15,0 44 16,0-1-16,0 0 16,-22 0-16,1 0 0,21 22 15,0-22-15,-21 0 0,21 0 0,-21 21 16,21-20-16,0-1 0,0 0 15,0 0-15,0 0 0,21-21 16,0 21-16,0-21 16,1 0-16,-1 0 0,21 0 0,-21 0 15,0 0-15,1 0 0,-1-21 16,21 0-16,-21 21 0,0-21 0,1 0 16,-1-22-16,0 22 0,-21 0 15,21 0-15,0-21 0,0 20 0,-21 1 16,0 0-16,0 0 0,0 42 31,0 0-15,0 0-16,-21 1 0,21-1 0,-21 0 15,21 0-15,0 0 0,0 0 16,0 1-16,0-1 0,0 0 16,0 0-16,21-21 15,0 0-15,1 0 0,-1 0 16,0 0-16,0 0 0,0 0 15,-21-21-15,0 0 0,21 21 0,-21-21 16,0-1-16,0 1 0,0 0 16,0-21-16,-21 21 0,0-1 15,0 1-15,0 0 0,0 0 16,-1 0-16,1 0 0,0-1 0,21 1 16,-21 0-16,21 0 15,0 0 1,21 21-16,0 0 0,0 0 15,1 0-15,-1-21 0,21 21 0,-21 0 16,0 0-16,22 0 0,-22 0 16,0 0-16,0 0 0,0 0 0,1 0 15,-1 0-15,0 0 0,0 21 0,0 0 16,-21 0-16,0 0 0,21 0 16,-21 1-16,0 20 0,0-21 15,0 0-15,0 22 0,0-22 0,0 0 16,0 0-16,0 0 0,0 0 0,0 1 15,0-1-15,0 0 0,-21 0 0,21 0 16,-21 0-16,21 1 31,0-44-15,0 1 0,0 0-16,0 0 15,0 0-15,0-22 0,21 22 16,-21 0-16,21-21 0,1-1 0,20 22 0,-21-21 15,0 0-15,22-1 0,-22 1 16,21 0-16,0-1 0,1 22 16,-1-21-16,0 21 0,1-1 0,-1 1 15,-21 21-15,43 0 0,-43 0 16,-21 21-16,0 1 0,21 20 16,-21 0-16,0 1 0,0-1 0,0 0 15,-21 1-15,21-1 0,-21 0 0,0 1 16,-1-1-16,1 21 0,0-41 15,0-1-15,0 0 16,21 0-16,-21 0 0,-1-21 16,1 0-1,0 0 1,21-21-16,-21 0 16,21 0-16,-21 0 0</inkml:trace>
  <inkml:trace contextRef="#ctx0" brushRef="#br0" timeOffset="20897.12">20976 2858 0,'0'0'0,"0"21"16,21-21-1,0 0-15,1-21 16,-22-1 0,-22 22 15,1 0-31,0 0 0,0 0 16,0 22-16,0-1 15</inkml:trace>
  <inkml:trace contextRef="#ctx0" brushRef="#br0" timeOffset="21133.38">20087 2921 0,'0'0'0,"21"0"31,0 0-31,1 0 0,-1 0 16,0 0-16,21 0 0,-21 0 0,22 0 16,-1 0-16,-21 0 0,0 0 15,1 0-15,-1 0 0,-42 0 32</inkml:trace>
  <inkml:trace contextRef="#ctx0" brushRef="#br0" timeOffset="21388.9">19621 2836 0,'-21'0'16,"42"0"-16,-63 22 0,21-22 0,21 21 16,0 0-1,21-21 1,0 0-16,0 0 15,1 0 1,-1 0 0,0 0-1,0 0 1,0 0-16,0 0 0,22 0 16,-22-21-16,21 21 0</inkml:trace>
  <inkml:trace contextRef="#ctx0" brushRef="#br0" timeOffset="21798.64">22034 2307 0,'0'-42'16,"0"84"-16,0-105 0,0 42 0,0-1 15,0 1 1,22 21-16,-22 21 16,21 1-1,0 20-15,0-21 0,0 21 16,0 22-16,22-22 0,-22 22 0,21 20 16,-21-20-16,22-1 0,-22 22 15,0-21-15,0 20 0,0-20 0,-21 20 16,0 1-16,0 0 0,-21-1 0,-21 1 15,0-21-15,-1-1 0,1 1 0,0-1 16,-1 1-16,-20-22 0,20 0 16,1 1-16,-21-1 0,20 0 15,1-21-15,0 22 0,20-22 0,-20 21 0,21-21 16,-43 1-16,43-1 16,0-21-16,0 0 0,0 21 15,0-21-15,-1 0 0,1 0 16,0 0-16,0 0 0</inkml:trace>
  <inkml:trace contextRef="#ctx0" brushRef="#br0" timeOffset="22681.26">15811 4699 0,'22'-21'0,"-1"0"0,42-22 15,-63 22-15,21 0 16,1 0-16,-1 0 0,-21 0 16,-21 21-1,-1 0 1,1 0-16,0 0 0,-21 0 0,21 0 15,-1 0-15,1 21 0,0-21 0,0 21 16,0-21-16,21 21 16,0 0-16,0 0 15,21 1-15,0-22 0,-21 21 0,21 0 16,0 21-16,1-21 16,-1 1-16,0 20 0,-21 0 0,21-21 0,-21 22 15,21-1-15,-21 0 0,0 22 16,0-43-16,-21 21 0,0-20 15,0-1-15,0 0 0,-1 0 16,1 0-16,-21 0 0,21-21 0,0 0 16,-1 0-16,1 22 0,0-22 0,0 0 15,0 0-15,21-22 16,0 1-16,21 0 16,0 21-16,0-21 0,0 21 15,1 0-15,-1 0 0,0 0 16,-21 21-16,21 21 0,-21-20 15,0-1-15,0 21 0,0 0 0,0 1 16,-21-1-16,-21 43 16,20-43-16,1 0 0,0 1 0,0-1 0,0-21 15,0 22-15,21-22 16,0 0-16,0 0 0,0 0 0,0 0 16,21 1-16,0-22 0,0 0 15,21 0-15,-20 0 0,20 0 0,0 0 16,-21 0-16,22 0 0,-1 0 15,0-22-15</inkml:trace>
  <inkml:trace contextRef="#ctx0" brushRef="#br0" timeOffset="23178.84">15430 6519 0,'-21'0'16,"42"0"-16,-63 0 0,21 0 0,21 22 15,42-22 1,-21 0-16,22 0 16,20 0-16,1 0 0,-1 0 0,1 0 15,20 0-15,1 0 0,21 0 16,0 0-16,0 0 0,-1 0 0,1 0 15,-21 0-15,0 0 0,-1 0 0,-20 0 16,-22 0-16,0 0 0,1 0 0,-22 0 16,0 0-16,-42 0 31,0 0-31,-22 0 0,1 0 16,21 0-16,-43 0 0,22 0 0,-21 0 15,-1 21-15,-21-21 0,22 21 16,-22 0-16</inkml:trace>
  <inkml:trace contextRef="#ctx0" brushRef="#br0" timeOffset="23421.89">15494 6985 0,'0'0'16,"0"21"-16,21-21 16,0 0-1,22 0-15,-22 0 0,21 0 0,0 0 16,1 0-16,20 0 0,85 0 15,-63 0-15,0-21 0,21 21 0,-1 0 16,-20 0-16,21 0 0,-21 0 16,-1-21-16,-20 21 0,20 0 0,-41 0 15,20 0-15,-20 0 0,-22 0 0,0 0 16,0 0-16,-42 0 16,0 0-16,0 0 0,-22 0 15,22 0-15,-21 0 0,-22 21 16,1-21-16,-1 0 0</inkml:trace>
  <inkml:trace contextRef="#ctx0" brushRef="#br0" timeOffset="23640.98">15452 7260 0,'-43'43'16,"86"-86"-16,-107 86 0,64-22 0,21-21 16,0 0-1,1 21-15,20-21 0,0 0 0,22 0 16,-1 0-16,1 0 0,-1 0 0,22 0 15,0 0-15,-1-21 0,1 21 0,0 0 16,20 0-16,-20 0 0,-21 0 0,20 0 16,-20 0-16,-22 0 0,0 0 15,1 0-15,-1 0 0,-21 21 16,0-21-16,1 0 0,-1 21 0,-21 0 16</inkml:trace>
  <inkml:trace contextRef="#ctx0" brushRef="#br0" timeOffset="24621.76">16023 8128 0,'0'0'0,"-21"0"16,21-21-16,-21 21 15,21-21-15,0 0 16,21-1-16,0 22 16,0 0-16,0-21 0,1 21 0,-1-21 15,0 21-15,21 0 0,-21 0 16,1 0-16,-1 0 0,0 0 0,0 0 15,0 21-15,-21 0 0,0 1 16,0-1-16,0 0 0,-21 0 16,0 0-16,0 0 0,-22 22 0,22-22 15,-21 0-15,21 21 0,0-20 0,-22 20 16,22-21-16,0 0 0,21 22 0,0-22 16,-21 0-16,21 0 0,0 0 15,0 0-15,21-21 0,0 0 16,0 0-16,0 0 0,22 0 15,-22 0-15,0 0 0,21 0 0,-20 0 16,-1 0-16,0 0 0,0-21 0,0 21 16,0 0-16,-21 21 31,-21 1-15,21-1-16,0 0 0,0 0 0,-21 0 15,21 22-15,0-22 0,0 21 16,-21 0-16,21-20 0,0 20 0,-21-21 15,0 21-15,-1-20 0,1 20 0,0-21 16,0 0-16,-21 22 0,20-22 16,1 0-16,-21-21 0,21 21 0,0-21 15,-22 0-15,22 0 0,0 0 0,-21 0 16,20 0-16,1 0 0</inkml:trace>
  <inkml:trace contextRef="#ctx0" brushRef="#br0" timeOffset="25257.18">13483 11176 0,'0'-21'32,"0"0"-32,0 0 15,21 21-15,0-22 0,1 1 0,-1 0 16,0 21-16,0-21 0,0 0 15,0 0-15,1-1 0,-1 1 0,-21 0 0,21 21 16,-21-21-16,0 0 0,0 0 16,-21-1-16,0 22 15,-1 0-15,-20 0 0,21 0 0,-21 0 16,20 22-16,-20-1 0,0 0 0,-1 0 16,22 21-16,-21-20 0,21 20 0,0 21 15,-1-20-15,1-1 0,0 22 16,21-22-16,0 0 0,0 1 0,0-1 15,0 0-15,0 1 0,0-22 0,21 21 16,-21-21-16,21 0 0,22-21 0,-22 22 16,0-1-16,21-21 0,-20 0 0,20 0 15,0 0-15,-21 0 0,22 0 16,-1-21-16,0-1 0,-20 1 0,20 0 16</inkml:trace>
  <inkml:trace contextRef="#ctx0" brushRef="#br0" timeOffset="25509.22">14330 10562 0,'0'-21'15,"0"42"-15,0-63 0,0 21 0,-21 42 16,-1 0 0,22 21-16,-21-20 0,0 20 0,0 21 15,0-20-15,0-1 0,-1 22 16,1-22-16,21 21 0,-21-20 0,0 20 0,0-20 15,21 62-15,-21-62 0,21-22 16,-22 21-16,22 22 16,0-43-16,0 21 0,0-21 15,0 1-15,22-22 16,-1 0-16,0 0 0,0 0 0,0 0 16,0-22-16</inkml:trace>
  <inkml:trace contextRef="#ctx0" brushRef="#br0" timeOffset="25897.5">14711 11113 0,'0'-22'0,"0"44"0,0-65 0,0 22 15,0 0-15,0 0 16,-21 21-16,-1 0 16,1 0-16,0 0 0,0 0 15,-21 0-15,20 21 0,1-21 16,0 21-16,0 0 0,0 0 0,21 22 15,0-22-15,0 21 0,0-21 16,0 1-16,0-1 0,0 0 0,21 0 16,0 0-16,0 0 0,0 1 15,-21-1-15,22 0 0,-1 0 0,0 0 16,-21 0-16,21-21 0,-21 22 0,0-1 16,0 0-16,0 0 0,0 0 15,-21 0-15,0-21 0,0 22 0,-1-22 16,-20 21-16,21-21 0,-21 0 15,20 0-15,-20 0 0,21 0 0,-21 0 16,20 0-16,1 0 0,0 0 0,0 0 16,0 0-16,42-21 31,0 21-31,0-22 0,22 1 16,-22 21-16,21-21 0,-21 0 0,22 21 15</inkml:trace>
  <inkml:trace contextRef="#ctx0" brushRef="#br0" timeOffset="26235.37">14965 11388 0,'0'0'0,"21"0"16,0-21 0,0 21-16,0-22 0,1 1 0,-1 21 15,0-21-15,0 0 0,21 0 0,-20 0 16,20-22-16,0 22 0,-21 0 15,1 0-15,-22 0 0,0-1 0,0 1 16,0 0-16,-22 21 16,1 0-16,0 0 0,-21 0 15,21 0-15,-22 21 0,1 22 16,0-22-16,20 21 0,-20-21 0,0 22 16,21-1-16,-1 0 0,1 1 0,0-22 15,21 21-15,-21 0 0,21-20 16,0-1-16,0 21 0,0-21 0,21 0 15,0-21-15,0 22 0,1-1 0,20-21 16,-21 0-16,21 0 0,1 0 0,63 0 16,-64-21-16,0-1 0,22 1 15,-22 0-15,0 0 0</inkml:trace>
  <inkml:trace contextRef="#ctx0" brushRef="#br0" timeOffset="26813.07">16616 10626 0,'0'-21'16,"0"42"-16,0-64 0,0 22 0,0 0 16,0 0-16,-21 21 15,-22 0-15,22 0 0,-21 0 0,-1 21 16,1-21-16,0 21 0,-1 22 0,1-22 15,0 0-15,21 0 0,-22 0 16,22 0-16,21 1 0,0-1 16,0 0-16,0 0 0,0 0 15,21-21-15,0 0 0,1 0 0,20 0 16,21 21-16,-41-21 0,20 0 16,-21 0-16,21 22 0,-20-22 15,-1 21-15,-21 0 0,0 0 16,0 0-16,0 0 0,-21 1 15,-1-22-15,1 21 0,0 0 0,-21 0 16,21-21-16,-22 21 0,1 0 16,21-21-16,-22 22 0,22-22 0,0 0 15,0 0-15,21 21 0,-21-21 16,42 0 0,0 0-16,0 0 15,0 0-15,1 0 0,-1 0 0,0 0 16,0 0-16,-21 21 15,21 0-15,-21 0 0,0 0 0,0 22 16,0-22-16,0 21 0,0 1 0,-21-22 16,21 21-16,-21 0 0,21-20 0,-21 20 15,21-21-15,0 21 0,0-20 0,0-1 16,0 0-16,0 0 0,0 0 16,21-21-1,0 0-15,0 0 0,22 0 16,-22 0-16,0-21 0,-21 0 0,21 21 15,-21-21-15,21 0 0,-21-1 0</inkml:trace>
  <inkml:trace contextRef="#ctx0" brushRef="#br0" timeOffset="27323.23">16383 12425 0,'0'0'0,"-21"0"0,0 0 0,-1 0 16,22 21-1,22-21 1,20 0-16,0 0 0,1 0 0,20 0 15,-21 0-15,43 0 0,-21 0 16,20 0-16,1 0 0,0 0 0,-1 0 16,1 0-16,21 21 0,-22-21 0,1 0 15,0 0-15,-22 0 0,1 0 0,-22 0 16,0 0-16,1 0 0,-22 0 0,0 0 16,-42 0-1,-21 0 1,20 0-16,-20 0 0,-21 0 0,-1 0 15,1 21-15,-22-21 0,0 0 0,1 22 16,-1-22-16</inkml:trace>
  <inkml:trace contextRef="#ctx0" brushRef="#br0" timeOffset="27557.8">16362 12742 0,'-43'22'0,"86"-44"0,-107 65 0,43-43 16,0 21-16,21 0 0,0 0 15,21-21 1,21 0-16,1 0 0,-1 0 0,22 0 15,-1 0-15,1-21 0,20 21 16,1-21-16,0 21 0,-1-21 0,1 21 16,21-21-16,0 21 0,-22-22 15,22 22-15,-21 0 0,-1 0 0,1-21 16,-21 21-16,-1 0 0,1 0 0,-22 0 16,-21 0-16,21 0 0,-63 0 15,0 0 1,0 21-16,-21-21 0,-1 22 0,-20-22 15,-1 21-15</inkml:trace>
  <inkml:trace contextRef="#ctx0" brushRef="#br0" timeOffset="27814.32">16235 13166 0,'-43'21'0,"86"-42"0,-128 63 0,64-42 15,-21 21-15,42 0 16,42-21-16,0 0 15,1 0-15,20 0 0,1 0 0,20 0 16,1 0-16,21 0 0,0 0 16,-1 0-16,1-21 0,0 21 0,21 0 15,-21 0-15,21 0 0,-21 0 0,-22 0 16,1 0-16,0 0 0,-22 0 0,-20 0 16,-1 0-16,0 0 0,-21 0 0,-42 0 31,-21 0-31,0 0 15,-1 0-15,-20 0 0,-1 21 0</inkml:trace>
  <inkml:trace contextRef="#ctx0" brushRef="#br0" timeOffset="28044.89">16150 13674 0,'-42'21'15,"84"-42"-15,-127 63 0,43-42 0,21 21 16,63-21-16,1 0 15,-1 0-15,21 0 0,1 0 16,-1 0-16,22 0 0,0 0 0,-1 0 16,22-21-16,0 21 0,-21 0 0,21 0 15,-1 0-15,-20-21 0,21 21 16,-21 0-16,-22 0 0,1 0 0,-1 0 16,-21 0-16,-20 0 0,20 0 0,-21 0 15,-21 21-15,-21 0 16</inkml:trace>
  <inkml:trace contextRef="#ctx0" brushRef="#br0" timeOffset="28777.03">16722 14647 0,'-22'0'0,"44"0"0,-1 0 47,0 0-47,0 0 0,0 0 0,0 0 15,22 0-15,-22 0 0,42 0 16,-20 0-16,-22 0 0,64 0 16,-64-21-16,0 21 0,21 0 15,-21 0-15,1 0 0,-1 0 0,0 0 16,0 0-16,-21 21 0,0 1 15,0-1-15,0 0 16,0 0-16,-21 0 0,0 0 0,0 1 16,-22-1-16,1 0 0,21 21 15,-64 1-15,43-22 0,21 21 16,-22-21-16,1 22 0,21-22 0,-22 21 16,22-21-16,0 22 0,0-22 0,0 21 15,21-21-15,0 0 0,0 22 0,0-22 16,0 0-16,42 0 15,-21 0-15,0-21 0,1 0 0,-1 0 16,21 0-16,-21 0 0,22 0 0,-22 0 16,0 0-16,0 0 0,0-21 15,-21 42 17,0 1-32,-21-1 15,21 0-15,-21 0 0,21 0 0,0 0 16,0 1-16,0 20 0,0-21 0,0 0 15,0 0-15,0 22 0,0-22 0,0 0 16,0 21-16,0-20 0,0-1 0,0 0 16,0 0-16,0 0 0,0 0 0,0 1 15,-21-1-15,0 0 0,-1-21 0,1 21 16,0-21-16,0 0 0,0 0 16,0 0-16,-1 0 0,1-21 0,0 0 15,0 21-15</inkml:trace>
  <inkml:trace contextRef="#ctx0" brushRef="#br0" timeOffset="128561.09">25252 3514 0,'0'0'0,"21"-21"15,-21-1 1,21 22-16,-21-21 0,0 0 16,0 0-16,21 0 0,-21 0 0,21-1 15,-21 1-15,0 0 0,0 0 16,22-21-16,-22 20 0,21-20 0,-21 21 15,0 0-15,21-22 0,-21 22 16,21 0-16,-21 0 0,0 0 0,0 0 16,0-1-16,0 44 31,0 20-15,0-21-16,0 0 0,0 22 15,0 20-15,-21-21 0,21 22 16,0-1-16,0 1 0,0-22 0,0 22 15,0-1-15,0 1 0,0-22 0,0 0 16,0 1-16,21-1 0,-21 0 16,21 1-16,-21-1 0,21-21 0,-21 22 15,22-22-15,-22 0 0,0 0 0,0 0 16,0 0-16,-22-21 16,1 0-1,0-21-15,-21 0 0,21 21 0,-22-21 16,22-21-16,-21 20 0,21 1 15,-22 0-15,22 0 0,-21 21 16,21-21-16,-1 0 0,1 21 16,0 0-1,42 0 1,0 0 0,1 0-16,-1 21 0,0-21 15,0 0-15,21 0 0,-20 0 0,20 0 16,0 0-16,1 0 0,-1-21 15,0 21-15,22-22 0,-22 1 0,0 0 16,1 21-16,-1-42 0,0 21 0,-20-1 16,20-20-16,-21 21 0,0-21 15,0-1-15,1 1 0,-1-22 16,-21 22-16,21-21 0,0 20 0,0-20 16,-21 20-16,21 1 0,-21 21 0,22-21 15,-22 20-15,21 1 0,-21 0 16,0 0-16,-21 42 31,21 21-31,-22 1 16,1-1-16,21 0 0,0 22 0,0-1 15,-21 1-15,21-1 0,0 1 0,-21-1 16,21 1-16,-21-1 0,21 1 16,0 21-16,-21-22 0,-1 22 15,1-22-15,0 22 0,0-22 0,21 22 16,-21-21-16,0-1 0,-1 22 15,1-22-15,21 1 0,0-1 0,-21 1 16,21-22-16,0 22 0,0-22 0,0 0 16,0-21-16,0 1 0,0-1 0,21 0 15,0-21-15,1 0 0,-1-21 16,0 21-16,21-43 0,-21 22 0,22-21 16,-1 0-16,-21-1 0,0 1 0,22-22 15,-22 22-15,-21-21 0,21 20 16,-21-20-16,0-1 0,0 22 0,0-22 15,-21 1-15,0 21 0,0-22 16,-22 22-16,1-1 0,0 1 0,-1 21 16,1-21-16,0 20 0,20 1 15,-41 0-15,42 0 0,21 0 16,0 0-16,21 21 16,0-22-16,21 22 15,-20 0-15,20-21 0,0 21 0,1-21 16,20 0-16,-21 0 0,1 21 0,20-21 15,-20-1-15</inkml:trace>
  <inkml:trace contextRef="#ctx0" brushRef="#br0" timeOffset="128877.5">27178 2963 0,'0'-21'15,"0"42"-15,0-84 0,0 42 0,0 0 0,-21-1 16,21 1-16,-21 0 0,-1 0 16,22 0-16,-21 21 0,0 0 0,0 0 15,0 0-15,0 0 0,-1 21 16,-20 0-16,21 0 0,-21 22 0,-1-1 16,1 0-16,21 22 0,-22-1 15,1 1-15,0-1 0,21 22 16,-22 0-16,22-22 0,0 22 0,0-22 15,0-20-15,21 20 0,0-21 0,0 1 16,0-1-16,0 0 0,21-20 16,0-1-16,0 0 0,21 0 15,-20 0-15,20-21 0,0 0 0,1 0 0,-22 0 16,21-21-16,0 0 0</inkml:trace>
  <inkml:trace contextRef="#ctx0" brushRef="#br0" timeOffset="129829.63">27326 3493 0,'21'-64'16,"-21"22"-16,-233 423 0,445-656 0,-191 148 0,-21 105 0,0 1 16,0 0-16,0 0 0,-21 21 15,0 0 1,0 21-16,0 0 0,21 22 0,-22-22 16,1 21-16,0-21 0,21 22 15,0-1-15,-21 0 0,21 1 0,-21-22 16,21 21-16,0-21 0,0 22 0,0-22 15,0 0-15,0 0 0,0 0 16,21-21-16,0 21 0,0-21 16,0 0-16,1 0 0,-1 0 0,21 0 15,-21 0-15,0 0 0,22-21 16,-22 0-16,0 0 0,21 0 0,-20 0 16,-1-1-16,21-20 0,-21 21 0,0-21 15,1 20-15,-1-20 0,-21 21 16,0 0-16,21 21 0,-21-21 0,0 42 31,-21 0-31,0 0 0,21 0 16,-22 0-16,22 22 0,-21-22 0,21 0 15,0 0-15,0 22 0,0-22 16,0 0-16,0 0 0,21 0 16,1-21-16,-1 0 0,0 21 15,21-21-15,-21 0 0,22 0 16,-22 0-16,21 0 0,1 0 0,-22-21 15,0 0-15,21 21 0,-21-21 0,-21 0 16,0 0-16,0-1 0,0 1 16,0 0-16,0-21 0,0 21 0,-21-1 15,0 1-15,0 0 0,0 0 0,0 0 16,-22 0-16,22-1 0,-21 22 16,21 0-16,-1 0 0,22-21 15,22 21 1,-1-21-16,0 21 15,21 0-15,-21 0 0,22-21 16,-1 21-16,0 0 0,1 0 16,-1 0-16,43 0 0,-64 0 15,21 0-15,-21 0 0,22 21 0,-22 0 16,0 0-16,0 1 0,0-1 16,-21 0-16,0 21 0,0-21 0,0 1 15,0-1-15,0 0 0,0 0 16,0 0-16,0 0 0,0 1 0,0-1 15,0 0-15,-21-21 16,0 0 0,0 0-16,21-21 31,0 0-31,0-1 16,0 1-16,0-21 0,0 21 15,21 0-15,0-22 0,0 1 0,1 21 16,-1-22-16,0 22 0,0 0 15,0 0-15,0 0 0,1 21 16,-1 0-16,0 0 0,0 21 0,0 0 16,0 0-16,-21 22 0,0-22 15,22 0-15,-22 21 0,0-21 0,0 22 16,0-22-16,0 21 0,0-21 0,0 1 16,0-1-16,0 0 15,0 0-15,-22-21 0,22 21 0,-21-21 16,21 21-16,21-21 31,1 0-31,-1-21 0</inkml:trace>
  <inkml:trace contextRef="#ctx0" brushRef="#br0" timeOffset="131698.59">29273 3556 0,'0'-21'0,"0"0"0,0 0 16,0-1-16,0 1 0,-21 0 16,0 21-16,21-21 0,-21 21 0,0-21 15,0 21-15,-1 0 0,1 0 16,0 21-16,-21 0 0,21 0 0,-1 0 16,-20 1-16,21-1 0,-21 21 0,20-21 15,-20 22-15,21-22 0,0 0 16,0 21-16,21-21 0,0 1 0,0-1 15,0 0-15,0 0 0,0 0 16,21 0-16,0-21 0,0 22 16,0-22-16,0 0 0,1 0 15,-1 0-15,21 0 0,-21-22 16,0 1-16,22 21 0,-22-21 0,0 0 16,0-21-16,22 20 0,-22-20 0,0 0 15,0-1-15,0-20 0,0-1 16,1 22-16,20-21 0,-42-1 0,21 1 15,0-1-15,0 22 0,-21-22 0,0 22 16,0 21-16,0-22 0,22 22 16,-22 0-16,0 0 0,0 42 31,-22 0-31,22 22 0,0-22 16,-21 21-16,0 0 0,0 22 15,21-22-15,-21 22 0,21-22 16,0 22-16,0-22 0,0 0 0,0 22 15,0-43-15,0 21 0,0 1 16,0-22-16,0 21 0,21-21 0,-21 0 16,21-21-16,0 22 0,0-22 0,1 0 15,-1 0-15,0 0 16,0 0-16,0 0 0,0-22 0,1 1 16,-1 0-16,0 0 0,0 0 0,-21 0 15,21-1-15,0-20 0,-21 21 16,0 0-16,0 0 0,0-1 15,22 1-15,-44 42 32,22 1-32,0-1 0,0 0 15,-21 0-15,21 0 0,0 0 16,0 1-16,0-1 0,0 0 0,0 0 16,0 0-16,0 0 0,21-21 15,1 22-15,-1-22 16,0 0-16,0 0 0,0 0 15,0 0-15,1-22 0,-1 1 16,0 21-16,0-21 0,0 0 0,0-21 16,1-1-16,-1 1 0,0 0 15,0-1-15,21-20 0,-20-1 16,-1 1-16,0-1 0,0 1 0,21 20 16,-20-20-16,-1 21 0,-21-1 0,0 22 15,21 0-15,-21 0 0,0 0 16,-21 42-1,0 0-15,-1 21 16,1-21-16,0 22 0,0-1 0,0 0 16,0 1-16,-1-1 0,22 22 15,0-22-15,-21 21 0,21-20 0,0-1 16,0 0-16,0 1 0,0-1 16,0-21-16,0 22 0,0-22 15,0 0-15,0 0 0,21-21 16,1 0-16,-1 0 0,0 0 15,0 0-15,21 0 16,-20-21-16,-1 0 0,0 0 0,0-1 16,0-20-16,0 21 0,1 0 15,-1 0-15,0-1 0,-21 1 0,21 21 16,-21 21 15,0 1-31,-21-1 0,21 0 0,0 0 16,-21 0-16,21 0 0,-21 1 15,21-1-15,0 0 0,0 0 16,0 0-16,0 0 0,21-21 31,0 0-31,0 0 0,0 0 16,0 0-16,1-21 0,-1 0 16,0 21-16,0-21 0,0 0 15,0 0-15,-21-1 0,22 1 0,-22 0 16,21 0-16,0 0 15,-21 42 1,0 0 0,0 0-16,0 0 0,-21 1 15,21-1-15,0 0 0,0 0 16,-21 0-16,21 0 16,21-21-1,0 0 1,0 0-1,-21-21-15,0 0 0,0 0 16,0 0-16,0 0 0,0-1 16,0 1-16,0 0 0,0 0 0,0 0 15,0 0-15,0-1 0,0 1 0,0 0 16,0 0-16,0 0 31,21 21-31,0 0 16,1 0-16,-1 0 0,0 0 0,0 0 15,0 0-15,0 0 0,1 0 0,-1 0 16,0 21-16,-21 0 16,0 0-16,21 0 0,-21 1 0,0-1 15,0 0-15,0 21 0,0-21 16,0 1-16,0-1 0,0 0 0,0 0 16,0 0-16,0 0 15,-21 1-15,0-22 31,21-22 1,0 1-32,0 0 0,0 0 15,0 0-15,21 0 0,-21-1 16,21-20-16,0 0 0,0 21 0,1-22 16,-1 1-16,21 0 0,-21-1 15,22 22-15,-22-21 0,0 21 0,21 21 16,-21-22-16,1 22 0,-1 0 15,-21 22-15,21-1 0,-21 21 16,0-21-16,0 22 0,0-1 16,0-21-16,0 21 0,0 1 15,0-1-15,0-21 0,-21 22 0,21-22 16,0 0-16,-21 0 0,-1 0 16,22 0-16,-21-21 0,21 22 0,-21-22 31,21-22-16,0 1-15,0 0 16,0 0-16</inkml:trace>
  <inkml:trace contextRef="#ctx0" brushRef="#br0" timeOffset="131878.26">31115 3090 0,'0'-21'0,"0"42"0,-21-42 15,0 21 1,-1 0-16,1 0 47,0 0-47</inkml:trace>
  <inkml:trace contextRef="#ctx0" brushRef="#br0" timeOffset="132074.4">30205 3112 0,'0'0'0,"0"21"16,21-21 0,0 0-16,0 0 15,22 0-15,-22 0 0,21 0 0,-21 0 16,22 0-16,-22 0 0,0 0 15,0 0-15,-21-21 0,0-1 16</inkml:trace>
  <inkml:trace contextRef="#ctx0" brushRef="#br0" timeOffset="132237.59">30247 3006 0,'-21'0'0,"0"0"0,63 0 16,-105 0-16,41 0 0,1 0 15,42 0 17,22 21-32,-22-21 0,21 0 15,1 0-15,-1 0 0</inkml:trace>
  <inkml:trace contextRef="#ctx0" brushRef="#br0" timeOffset="132566.98">31538 2942 0,'21'0'15,"1"0"1,-1 21-16,0 1 0,0-1 15,0 0-15,0 0 16,1 0-16,-1 22 0,0-1 0,-21 21 16,0-20-16,0 20 0,0 1 0,0-1 15,0 1-15,0-1 0,-21-20 16,0 20-16,-1-21 0,-20 22 0,0-22 16,-1 1-16,1-22 0,0 21 15,-1-21-15,1 22 0,0-22 16,-1 0-16,1-21 0,21 21 0,-21 0 15,20-21-15,-20 0 0,21 0 0</inkml:trace>
  <inkml:trace contextRef="#ctx0" brushRef="#br0" timeOffset="133539.31">26416 4868 0,'0'0'0,"-21"0"32,0 0-32,21 22 15,21-22 63,0 0-78,0 0 0,21-22 16,1 22-16,-1 0 0,22 0 16,-1 0-16,1 0 0,20-21 0,1 21 15,0 0-15,-1 0 0,22 0 0,-21 0 16,21 0-16,-1-21 0,22 21 16,-21 0-16,0 0 0,0 0 0,0 0 15,-22 0-15,1-21 0,0 21 16,-22 0-16,1 0 0,-22 0 0,0 0 15,1 0-15,-22 0 0,21-21 16,-21 21-16,1 0 16,-44 0 15,1 0-15,21 21-16,-21-21 0,0 0 0,-21 0 15,20 0-15,1 21 0,-21-21 16</inkml:trace>
  <inkml:trace contextRef="#ctx0" brushRef="#br0" timeOffset="133993.46">26479 5165 0,'-21'0'0,"42"0"0,-63 0 16,63 0 46,0 0-62,1 0 0,-1 0 0,21 0 16,0 0-16,22 0 0,-1 0 0,1 0 15,-1 0-15,22 0 0,0 0 16,21 0-16,-22 0 0,1 0 0,21 0 16,0 0-16,-1 0 0,1 0 0,0 0 15,-21 0-15,21 0 0,-22 0 16,1 0-16,-22 0 0,1 0 0,-22 0 16,22 0-16,-43 0 0,21 0 15,1 0-15,-22 0 0,0 0 0,0-21 16,0 21-1,-42 0 48,0 0-63</inkml:trace>
  <inkml:trace contextRef="#ctx0" brushRef="#br0" timeOffset="134651.24">25061 6900 0,'0'0'0,"21"0"0,1 0 15,-1 0-15,0 0 0,0 0 0,0 0 16,0 0-16,1-21 0,-1 21 15,0-21-15,0 0 0,0 21 16,-21-42-16,21 20 0,-21 1 16,0 0-16,0 0 0,0 0 15,0 0-15,-21-1 0,0 1 16,0 21-16,0 0 0,-22 0 0,22 0 16,0 0-16,-21 21 0,21 1 15,-22-1-15,22 0 0,-21 21 0,-1 1 16,22-22-16,0 21 0,-21 0 15,21 1-15,-1-1 0,1 0 16,21 1-16,0-1 0,0 0 0,0-20 16,0 20-16,0 0 0,21-21 0,22 43 15,-22-43-15,21 0 0,-21-21 16,22 0-16,-1 0 0,-21 0 16,22 0-16,-1 0 0,-21 0 0,21-21 15,-20 0-15</inkml:trace>
  <inkml:trace contextRef="#ctx0" brushRef="#br0" timeOffset="134917.24">25971 6392 0,'0'-21'0,"0"42"0,0-63 0,0 21 16,0 0-16,-21 21 15,0 0-15,0 0 0,0 21 16,21 0-16,0 21 0,-21 1 0,21-1 15,-22 0-15,22 1 0,-21 20 16,21-20-16,0-1 0,0 0 0,-21 22 16,21-22-16,-21-21 0,0 22 0,21-1 15,0 0-15,-21-21 0,-1 22 16,22-22-16,-21 0 0,21 0 0,0 0 16,0 1-16,0-1 0,21-21 15,1 0 1,-1-21-16</inkml:trace>
  <inkml:trace contextRef="#ctx0" brushRef="#br0" timeOffset="135325.49">26310 6858 0,'21'0'0,"-42"0"0,63-21 0,-20 0 16,-22 0-16,21 21 0,-21-22 15,0 1-15,0 0 16,-21 21-1,-1 0-15,1 0 0,0 0 16,-21 21-16,21-21 0,-1 21 0,1 1 0,0-22 16,0 21-16,0 0 15,21 0-15,0 0 0,0 0 16,0 1-16,21-1 0,0 0 16,0-21-16,0 21 0,1 0 15,-1-21-15,0 21 0,0 1 0,0-1 16,0 0-16,-21 0 0,22 0 15,-22 0-15,0 1 0,0-1 0,0 0 16,-22 0-16,1-21 16,0 0-16,0 21 0,0-21 0,0 0 15,-22 0-15,22 0 0,-21 0 0,21 0 16,-1 0-16,1 0 0,0 0 16,0 0-16,0 0 0,21-21 0,-21 0 15,21 0 1,0 0-16,21 21 0,0-22 15,0 1-15,0 21 16,22-21-16,-22 0 0</inkml:trace>
  <inkml:trace contextRef="#ctx0" brushRef="#br0" timeOffset="135709.76">26776 6985 0,'21'0'16,"0"0"-16,0 0 16,22 0-16,-22-21 15,0 21-15,21 0 0,-21-21 0,22 21 16,-22-21-16,21-1 0,-21 22 0,1-21 16,-1 21-16,0-21 0,0 0 0,-21 0 15,0 0-15,0-1 16,-21 22-16,0-21 0,0 21 15,-22 0-15,22 0 0,-21 0 0,-1 21 16,1 1-16,0-22 0,-1 21 16,1 21-16,0-21 0,-1 0 15,22 22-15,-21-22 0,21 21 0,0-21 16,21 22-16,0-22 0,0 21 16,0-21-16,0 22 0,0-22 0,21 0 15,0 0-15,0 0 0,0 1 0,0-22 16,22 0-16,-22 21 0,21-21 0,-21 0 15,22 0-15,-22 0 0,21 0 16,1 0-16,-22-21 0,21 21 0,0-22 16</inkml:trace>
  <inkml:trace contextRef="#ctx0" brushRef="#br0" timeOffset="136201.35">26458 8086 0,'-21'0'16,"42"0"-16,-63 21 0,0-21 0,20 0 16,-20 0-16,21 0 0,0 0 15,0 0-15,-1 0 0,44 0 32,20 0-32,-21 0 15,21 0-15,1 0 0,20 0 0,1 0 16,-1 0-16,22 0 0,0 0 0,20 0 15,-20 0-15,21 0 0,-21 0 0,20 0 16,1 0-16,-21 0 0,0 0 16,-1 0-16,1 0 0,-22 0 0,1 0 15,-1 0-15,-20 0 0,-1 0 16,0 0-16,-20 0 0,-1 0 0,-42 0 47,-1 0-47,1 0 0,-21 0 15,21 0-15,-22 0 0,22 0 0,-21 0 16,0 0-16,-1 21 0</inkml:trace>
  <inkml:trace contextRef="#ctx0" brushRef="#br0" timeOffset="136558.82">26395 8446 0,'-21'0'0,"42"0"0,-64 0 16,1 0-16,21 0 0,0 0 0,0 0 15,42 0 17,21 0-32,0 0 0,1 0 15,20 0-15,1 0 0,20 0 0,1 0 16,0 0-16,21 0 0,-1 0 0,-20 0 15,21 0-15,0 0 16,-22 0-16,22 0 0,-21 0 0,0 0 16,-1 0-16,-20 0 0,-1 0 0,1-22 15,-22 22-15,0 0 0,-20 0 0,-1 0 16,0 0-16,0 0 0,-42 0 47,0 0-47,0 0 0,-22 0 0,22 0 15,-21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6:47:32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1715 0,'0'-22'0,"22"22"0,-22-21 15,0 0-15,0 0 16,21 21-16,-21-21 16,0 0-16,0-1 15,0 1-15,0 0 16,0 0 0,0 42 30,0 0-46,0 22 16,0-22-16,0 21 0,0-21 0,0 22 16,0-1-16,0 0 0,0 1 15,0-1-15,0 0 0,0-21 0,-21 22 16,21-1-16,0-21 0,0 0 16,0 1-16,0 20 0,0-21 15,0 0-15,0 0 16,0 1-16,-22-22 31,1 0-31,0 0 31,21-22-31,0 1 16,0 0-16,0-21 0</inkml:trace>
  <inkml:trace contextRef="#ctx0" brushRef="#br0" timeOffset="399.75">2053 1249 0,'0'-21'0,"0"42"0,-21-42 31,21 42-16,0 0-15,0 0 16,0 0 0,21-21-1,0 0-15,0 0 16,1 0-16,-22-21 16,21 0-16,0 21 15,-21-21-15,-21 21 31,0 0-31,-1 0 16,1 0-16,0 21 16,21 0-16,0 0 15,0 1-15,0-1 16,0 0-16,21-21 0,0 0 16,22 0-16,-22 21 0,21-21 15</inkml:trace>
  <inkml:trace contextRef="#ctx0" brushRef="#br0" timeOffset="1072.5">2879 1524 0,'21'0'16,"-21"-21"-1,0 0-15,0 0 0,0-1 16,21 1-16,0 0 0,-21 0 15,21 0-15,0 0 0,-21-1 0,0 1 16,22-21-16,-22 21 0,0 0 16,0-1-16,0 1 0,0 0 15,0 0-15,-22 21 16,22 21 0,-21 0-16,0 0 0,21 1 15,-21 20-15,21 0 16,-21 1-16,21-1 0,0 21 0,0 1 15,-21 21-15,21-1 0,-22 1 0,22 0 16,0-1-16,-21 1 0,21 0 16,0-22-16,0 22 0,-21-1 0,21 1 15,-21 0-15,21-1 0,0-20 16,0 21-16,0-22 0,0 1 0,0-1 16,-21 1-16,21-1 0,0-21 0,0 22 15,0-22-15,0 1 0,0-22 16,0 21-16,0-21 0,21 0 0,0 1 15,0-22-15,0 0 16,1 0-16,-1 0 0,21-22 16,-21 1-16,0 0 0,22 0 0,-22-21 15,0 20-15,21-20 0,-20 21 0,-1-21 16,0-1-16,-21 22 0,0-21 16,0-1-16,0-20 0,0 21 0,0-1 15,-21 1-15,0-22 0,-22 22 0,1 0 16,0-1-16,-1 22 0,1-21 15,0 21-15,-22 0 0,22-1 16,-22 1-16,22 21 0,0 0 16,20-21-16,-20 21 0,21 0 0,42 0 31,0 0-31,0-21 16,1 21-16,-1 0 0,21 0 0,-21 0 15,22-21-15,-1 0 0,-21 21 16,21-22-16,-20 22 0,20-21 0,-21 0 15,21 0-15,-20 0 0,20-22 0,0 22 16</inkml:trace>
  <inkml:trace contextRef="#ctx0" brushRef="#br0" timeOffset="1597.03">5355 1207 0,'0'0'16,"-21"-22"-16,21 1 0,-21 0 15,21 0-15,0 0 0,0 0 16,0-22-16,0 22 0,0 0 0,0-21 16,0 20-16,0-20 0,0 0 15,0 21-15,0-22 0,0 22 0,0 0 16,0 0-16,-21 0 0,21-1 16,-22 22-16,1 0 0,0 0 0,0 0 15,-21 0-15,20 0 0,-20 0 0,0 22 16,-1-1-16,1 21 0,0 0 15,-22 1-15,22 20 0,0 1 0,-22 20 16,22-20-16,-1 21 0,1-1 16,0 1-16,21 0 0,-1-1 15,1 1-15,0 0 0,0-1 0,21 1 16,0-22-16,0 22 0,0-21 16,0-22-16,0 21 0,21-20 0,0-1 15,0 0-15,22-20 0,-22-1 0,21 0 16,1 0-16,-1 0 0,0-21 15,1 0-15,-1 0 0,0 0 0,1 0 16,-1-21-16,0 0 0,1 0 0,-1 0 16,21-22-16,-20 22 0</inkml:trace>
  <inkml:trace contextRef="#ctx0" brushRef="#br0" timeOffset="2615.64">5609 1651 0,'0'-21'0,"0"42"0,0-84 0,0 41 0,0 1 15,0-21-15,0 21 0,0 0 16,-21 21 0,0 0-16,0 0 0,21 21 0,-22 0 15,1 0-15,0 21 0,0-20 0,0 41 16,0-21-16,-1 1 0,1 20 16,21-20-16,-21 20 0,21-21 15,-21 1-15,21-1 0,0 0 0,0 1 0,0-1 16,0-21-16,0 0 0,21 1 15,0-1-15,0 0 0,1-21 16,-1 0-16,0 0 0,21 0 0,-21 0 16,22 0-16,-22 0 0,64-21 15,-43 0-15,-21-1 0,21 1 16,-20 0-16,-1 0 0,21 0 0,-21 0 16,0-22-16,1 22 0,-22 0 15,0-21-15,21 20 0,-21 1 16,0 0-16,-21 42 31,21 0-31,-22 1 0,1-1 16,21 0-16,0 0 0,-21 0 0,0 22 15,21-22-15,0 0 0,-21-21 16,21 21-16,0 0 0,0 0 16,0 1-16,21-22 15,0 0-15,0 0 0,0 0 0,1 0 16,-1 0-16,0-22 0,21 22 15,-21-21-15,1 0 0,-22 0 0,21 21 16,-21-21-16,21 0 0,-21-22 0,0 22 16,0 0-16,0 0 0,0 0 15,-21-1-15,0 1 0,-1 21 0,22-21 16,-21 21-16,-21 0 0,21 0 0,0 0 16,21-21-16,-22 21 0,44-21 31,-1 21-16,0 0-15,0-21 0,21 21 0,-20-22 16,20 22-16,-21 0 0,21 0 16,-20 0-16,-1 0 0,21 0 0,-21 0 15,0 0-15,1 0 0,-1 22 0,0-1 16,0-21-16,0 21 0,0 0 16,-21 0-16,22 0 0,-22 22 0,0-22 15,0 0-15,0 0 0,0 0 0,0 1 16,0-1-16,0 0 0,0 0 15,0 0-15,0 0 0,0 1 16,0-1-16,-22 0 0,1-21 31,0 0-31,0 0 16,21-21-16,0 0 16,0-1-16,0 1 0,0 0 0,0 0 15,0-21-15,21 20 0,-21-20 16,42-21-16,-20 41 15,-1-20-15,0 21 0,21 0 0,-21 0 16,1-1-16,-1 22 0,0 0 16,0 0-16,0 0 0,0 0 0,1 22 15,-1-1-15,0 0 0,0 0 0,-21 21 16,0-20-16,0-1 0,0 21 16,0-21-16,0 22 0,0-22 0,0 0 15,-21 0-15,21 0 0,-21 0 0,0 1 16,21-1-16,-22 0 0,44-21 31,-1 0-15,0 0-16,21-21 0,-21 0 0,22-1 15,-1 1-15,0 0 0</inkml:trace>
  <inkml:trace contextRef="#ctx0" brushRef="#br0" timeOffset="3447.13">7641 1905 0,'21'-21'0,"-42"42"0,42-63 0,-21 21 15,0-1-15,0 1 0,0 0 16,0 0-16,0 0 0,0 0 0,0-1 16,-21 1-16,0 0 0,0 0 15,0 0-15,-1 21 0,1 0 16,0 0-16,0 0 0,0 0 0,0 0 0,-22 21 15,22 0-15,0 0 16,-21 22-16,20-22 0,-20 21 0,21 0 16,0 1-16,-22-1 0,22-21 0,0 22 15,0-1-15,21-21 0,0 21 16,0-20-16,0-1 0,0 0 0,0 0 16,21-21-16,0 21 0,0-21 0,1 0 15,-1 0-15,21 0 0,-21 0 0,0 0 16,22 0-16,-1-21 0,-21 0 15,22 0-15,-22 21 0,0-43 0,21 22 16,1-42-16,-22 20 0,0 1 16,0 0-16,0-22 0,0 22 15,1-22-15,-1 22 0,0-21 16,0 20-16,-21 1 0,0-22 0,0 22 16,21 21-16,-21-21 0,0 20 15,21-20-15,-21 21 0,0 0 0,0 0 16,0 42 15,0 0-31,0 0 0,0 21 0,0-20 16,0 20-16,0 0 0,0 1 0,0-1 15,-21 21-15,21-20 0,-42 63 16,42-43-16,0-21 16,-21 1-16,21-1 0,0 0 0,0-20 15,0 20-15,0-21 0,0 0 16,0 0-16,0 1 0,21-22 0,0 21 15,0-21-15,0 0 0,1 0 0,-1 0 16,0 0-16,42 0 0,-41-21 16,-1-1-16,21 1 0,-21 21 15,0-42-15,1 21 0,-1 0 0,0-1 16,0 1-16,0 0 0,0 0 0,-21 0 16,0 0-16,0 42 31,0 0-16,0 0-15,0 0 0,-21 0 0,0 22 16,21-22-16,-21 0 16,21 0-16,0 0 0,0 1 15,0-1-15,21-21 32,0 0-32,0 0 15,-21-21-15,22-1 16,-22 1-16,21 21 0,-21-21 0,0 0 15,0-21-15,21 20 0</inkml:trace>
  <inkml:trace contextRef="#ctx0" brushRef="#br0" timeOffset="3664.22">8276 1609 0,'0'-21'0,"0"42"0,0-64 0,-21 43 0,0 0 16,0-21-16,-1 21 0,1 0 15,21 21 1,0 1 15,21-22 47,1 0-62</inkml:trace>
  <inkml:trace contextRef="#ctx0" brushRef="#br0" timeOffset="5169.45">8509 2096 0,'0'0'0,"21"-22"47,0 1-31,0 0-16,1 0 0,-1 0 15,0 0-15,0-1 0,0-20 0,0 0 16,1-1-16,-1 1 0,0 0 0,0-22 16,0 22-16,0-22 0,1 22 15,-22 0-15,21-22 0,-21 22 0,21 0 16,-21-1-16,0 1 0,0 0 15,0-1-15,0 22 0,0 0 0,0 0 16,0 0-16,0 42 16,-21 0-1,0 0-15,-1 21 16,22-20-16,-21 20 0,21 0 0,-21 1 16,21-1-16,-21 0 0,21 1 0,0-1 15,0 21-15,0-20 0,0-1 16,0 22-16,0-22 0,0 0 0,0 1 15,0-1-15,0-21 0,0 21 0,0-20 16,21 20-16,0-21 0,-21 0 16,21-21-16,1 21 0,-1 1 0,0-22 15,0 0-15,0 0 0,22 0 0,-22 0 16,0 0-16,0-22 0,21 1 0,-20 21 16,-1-21-16,0 0 0,0 0 15,0-22-15,0 22 0,1 0 16,-1-21-16,-21 21 0,21-22 0,-21 22 15,21 0-15,-21-21 0,0 20 16,0 1-16,0 42 31,0 1-31,0-1 0,-21 0 16,21 0-16,0 21 0,-21-20 0,21-1 16,-21 21-16,21-21 0,-22 0 0,22 1 15,0-1-15,0 0 0,0 0 0,0 0 16,0 0-1,22 1-15,-1-22 0,0 0 16,0 0-16,0 0 0,0 0 0,1 0 16,-1 0-16,0-22 0,0 1 15,0 21-15,0-21 0,22 0 0,-22 0 16,0 0-16,0-1 0,0-20 0,1 21 16,-1 0-16,-21-22 0,21 22 0,-21 0 15,21 21-15,-21-21 0,0 0 16,0 42-1,0 0 1,-21 0-16,21 0 0,-21 1 16,0-1-16,21 0 0,0 0 0,0 21 15,0-20-15,0-1 0,0 0 16,0 0-16,0 0 16,21-21-16,0 0 15,0 0-15,0 0 0,0 0 0,1 0 16,-1 0-16,0 0 0,0 0 0,0-21 15,0 0-15,-21 0 16,22 0-16,-22-1 0,0 1 0,0 0 16,0 0-16,0 0 0,0-22 0,-22 22 15,1 0-15,0 0 0,0 0 16,0 0-16,0-1 0,-1 22 16,1-21-16,0 21 0,21-21 0,0 0 31,21 21-16,0-21-15,1 21 0,20 0 0,-21-21 16,21 21-16,-20 0 0,20-22 0,0 22 16,-21-21-16,22 21 0,-22 0 15,0 0-15,21 0 0,-20 0 0,-1 0 16,0 21-16,0 1 0,0-1 0,0-21 16,-21 21-16,0 21 0,22-21 15,-22 1-15,0-1 0,0 21 0,0-21 16,0 0-16,0 22 0,0-22 0,0 0 15,0 0-15,0 0 0,0 1 16,0-1-16,0 0 0,-22 0 16,1 0-16,21 0 15,-21-21-15,0 0 16,21-21 15,0 0-31,0 0 0,0 0 16,0 0-16,0-22 0,0 22 0,21 0 15,0-21-15,0-1 0,22 1 16,-22 21-16,0-22 0,0 1 16,22 21-16,-1-21 0,0 20 15,-21 1-15,1 0 0,-1 21 16,0 0-16,0 0 0,0 0 0,0 0 16,-21 21-16,22 0 0,-22 1 0,21-1 15,-21 21-15,0-21 0,0 22 16,0-22-16,0 21 0,0 22 15,0-43-15,-21 21 0,21-21 0,-22 0 16,22 1-16,0-1 0,-21 0 0,21 0 16,-21-21-16,21-21 47,0 0-32,-21 0-15,21-1 16,-21 1-16</inkml:trace>
  <inkml:trace contextRef="#ctx0" brushRef="#br0" timeOffset="5455.92">9906 1185 0,'0'0'0,"-21"0"0,42 0 31,0 0-15,0-21-16,-21 0 31,-21 21-15,0 0-16,0 0 15,0 21-15,-1 0 0,1-21 0,21 22 16,0-1-16,0 0 15,0 0 1</inkml:trace>
  <inkml:trace contextRef="#ctx0" brushRef="#br0" timeOffset="5756.4">8678 1439 0,'21'0'31,"1"0"-16,-1 0-15,0 0 0,0-21 0,0 21 16,43 0-16,-22 0 16,-21 0-16,22-21 0,-1 21 0,-21 0 15,21 0-15,-20 0 0,20 0 16,-21 0-16,21-21 0,43 21 0</inkml:trace>
  <inkml:trace contextRef="#ctx0" brushRef="#br0" timeOffset="6257.47">10710 826 0,'-42'-22'15,"84"44"-15,-105-44 0,42 22 0,21-21 16,21 21 0,0 0-1,0 0-15,0 0 16,22 0-16,-1 21 0,0-21 0,-21 22 16,22-1-16,-1 0 0,0 0 15,1 0-15,-1 0 0,0 22 0,-20-22 16,-1 21-16,21 1 0,-21-1 15,0 21-15,1-20 0,-22-1 0,0 22 16,0-1-16,0-21 0,0 22 0,-22-1 16,22 1-16,-42-1 0,21-20 0,-21 20 15,-1-20-15,1-1 0,0 0 0,-1 1 16,1-1-16,0-21 0,-1 21 16,1-20-16,0-1 0,20 0 15,-41 0-15,42 0 0,0 0 16,-1-21-16,1 0 0,0 22 0,0-22 15,0 0-15,21 21 16,-21-21 31,21-21-47</inkml:trace>
  <inkml:trace contextRef="#ctx0" brushRef="#br0" timeOffset="10831.97">4826 3217 0,'0'-21'16,"42"0"-1,-42 0-15,21 0 0,-21 0 16,0-1-16,-21 22 16,0 0-16,0 0 15,-21 0-15,20 0 0,-20 0 16,21 0-16,-21 22 0,-1-1 0,1-21 15,21 21-15,0 0 0,-22-21 0,43 21 16,-21 0 0,21 1-16,0-1 0,21 0 15,0-21-15,1 21 16,20-21-16,0 21 0,-21 0 0,22-21 16,-1 22-16,0-1 0,-20 0 0,20 0 15,-21 0-15,0 22 0,-21-22 16,0 0-16,0 0 0,0 21 0,-21-20 15,0-1-15,0 0 0,-64 21 16,43-21-16,-1 1 0,22-22 16,-21 0-16,21 21 0,0-21 0,-1 0 15,22-21 1,22-1 0,-1 22-16,0 0 0,0-21 15,0 21-15,0 0 0,1 0 0,-1 0 16,-21 21-1,0 1-15,0-1 16,0 0-16,-21 0 0,21 21 0,-22-20 16,1-1-16,0 21 0,0-21 15,0 22-15,21-22 0,-21 21 0,21-21 16,-22 0-16,22 43 0,0-43 16,0 0-16,0 0 15,22 1-15,-1-22 0,0 0 16,0 0-16,0 0 0,0 0 15,1 0-15,-1 0 0,0 0 0,0 0 16,0 0-16,0 0 0</inkml:trace>
  <inkml:trace contextRef="#ctx0" brushRef="#br0" timeOffset="11208.33">4699 4509 0,'-21'0'16,"42"0"-16,-63 21 0,20-21 0,1 0 0,42 0 31,1 0-31,20 0 0,0 0 16,1 0-16,-1 0 0,21 0 0,22 0 15,-21 0-15,20 0 0,-20 0 0,20-21 16,1 21-16,21 0 0,-21 0 16,-1-22-16,1 22 0,0 0 0,-1 0 15,-20-21-15,20 21 0,-41 0 0,20 0 16,-20 0-16,-1 0 0,0 0 0,1 0 16,-65 0 15,1 0-31,0 0 0,0 0 0,-21 0 15,-1 0-15,1 0 0,0 0 0,-22 21 16,1-21-16,-22 0 0</inkml:trace>
  <inkml:trace contextRef="#ctx0" brushRef="#br0" timeOffset="11506.02">4466 4763 0,'-42'21'0,"84"-42"0,-105 42 0,41 0 16,44-21-1,-1 0-15,21 0 16,22 0-16,-1 0 0,1 0 0,20-21 16,1 21-16,0 0 0,20-21 0,1 21 15,-21 0-15,21 0 0,0 0 16,-1-22-16,1 22 0,-21 0 0,21 0 16,-43 0-16,22 0 0,-22 0 0,1 0 15,-22-21-15,22 21 0,-22 0 16,0 0-16,-20 0 0,-1 0 0,0 0 15,0 0-15,-42 0 32,-21 0-32,20 0 15,-20 0-15,0 21 0,-1-21 16,1 0-16,-21 22 0,-1-22 0</inkml:trace>
  <inkml:trace contextRef="#ctx0" brushRef="#br0" timeOffset="11756.06">4487 5144 0,'0'0'0,"-84"42"0,41-21 16,-20-21-16,20 21 0,22 0 15,0-21-15,21 22 0,21-22 0,0 0 16,22 0-16,-1 0 0,22 0 16,-1 0-16,22 0 0,-1 0 15,1-22-15,21 22 0,0 0 0,-22-21 16,22 21-16,0 0 0,0-21 0,-21 21 15,-1 0-15,1-21 0,0 21 16,-22-21-16,-21 21 0,1 0 0,-1 0 16,-21 0-16,-63 0 15,21 0 1,0 0-16,-22 0 0</inkml:trace>
  <inkml:trace contextRef="#ctx0" brushRef="#br0" timeOffset="12267.61">5207 5461 0,'0'21'16,"0"-42"-16,-21 42 0,42-21 31,0-21-31,0 21 15,0 0 1,-21 21 15,-21-21-31,0 21 0,0 1 16,21-1-16,-21 0 0,0 0 16,21 0-16,-22-21 0,22 21 15,0 1-15,0-1 0,0 0 0,0 0 16,0 0-1,22-21-15,-1 0 0,-21 21 16,21-21-16,0 0 0,0 22 16,-21-1-1,0 0-15,0 0 16,0 0-16,-21-21 16,21 21-16,0 1 15,-21-1-15,0 0 0,21 0 16,0 0-16,-21 0 0,-1-21 15,1 22-15,0-1 0,0-21 16,0 0-16,0 0 0,21 21 16,-22-21-16,1 0 0,0 0 0,0 0 15,0 0-15,0-21 16,-1 21 0,1 0-16,21-21 0</inkml:trace>
  <inkml:trace contextRef="#ctx0" brushRef="#br0" timeOffset="12931.99">3450 7154 0,'21'0'31,"0"0"-31,1-21 0,-1 21 16,0-21-16,0 0 0,0 0 0,0 21 16,22-21-16,-22-1 0,0 22 15,-21-21-15,0 0 0,21 0 0,-21 0 16,0 0 0,-21 21-16,0 0 0,0 0 15,-22 0-15,22 0 0,-21 21 0,0 0 16,-1 0-16,1 0 0,21 22 15,-22-22-15,22 21 0,-21 0 16,21 1-16,0 20 0,21-20 0,0-1 16,0 0-16,0 1 0,0-1 15,0-21-15,0 0 0,21 22 0,0-22 16,0-21-16,0 21 0,0 0 0,22-21 16,-22 0-16,0 0 0,21 0 15,-20 0-15,20 0 0,-21 0 0,0-21 16,22 0-16,-22 0 0,0-1 0,21 1 15</inkml:trace>
  <inkml:trace contextRef="#ctx0" brushRef="#br0" timeOffset="13230.93">4297 6731 0,'0'0'16,"0"-21"-16,0 0 0,-21 21 31,-1 21-31,22 0 0,0 21 16,-21-20-16,0 20 0,21 0 0,-21 1 15,21-1-15,0 0 0,-21 1 0,21-1 16,-21 21-16,21-20 0,-22-1 16,22 0-16,0 1 0,0-1 0,0 0 15,0-20-15,-21-1 0,21 0 16,0 0-16,0 0 0,0 0 15,21-21 1,-21-21 0,22 0-16,-1 0 0,0 0 15</inkml:trace>
  <inkml:trace contextRef="#ctx0" brushRef="#br0" timeOffset="13711.54">4868 7112 0,'21'0'0,"-42"0"0,64 0 16,-43-21-16,0 0 0,21 0 15,-21-1-15,0 1 16,0 0 0,-21 21-1,-1 0-15,1 0 0,0 0 16,-21 21-16,21-21 0,-1 21 0,1 1 15,0-1-15,0-21 0,21 21 16,0 0-16,-21 0 0,21 0 16,0 1-16,0-1 0,0 0 0,0 0 15,21 0-15,0-21 0,0 21 16,0 1-16,1-1 0,-1-21 0,21 21 16,-21 0-16,22 0 0,-22 0 15,-21 1-15,21-1 0,-21 0 16,0 0-16,0 0 15,-21 0-15,0-21 0,-1 0 16,1 22-16,0-22 0,-21 0 0,21 0 16,-22 0-16,22 0 0,-21 0 15,21 0-15,-1 0 0,1 0 0,0 0 16,0 0-16,0-22 0,0 1 16,21 0-1,21 0 16,0 21-31,0 0 0,0-21 0,0 21 16,1-21-16,20 21 0,-21-22 16</inkml:trace>
  <inkml:trace contextRef="#ctx0" brushRef="#br0" timeOffset="14188.17">5313 7324 0,'21'0'0,"0"0"15,0 0 1,0-21-16,1 21 0,-1-22 0,0 22 16,0-21-16,0 0 0,22 21 0,-22-21 15,21 0-15,-21 21 0,0-21 16,1-1-16,-1 1 0,0 0 15,0 0-15,-21 0 0,21 21 0,-21-21 0,0-1 16,0-20-16,-21 21 16,0 0-16,0 21 15,0 0-15,-22 0 0,22 0 16,0 0-16,-21 0 0,20 21 0,1 0 16,-21-21-16,21 21 0,0 0 15,-1 22-15,1-22 0,0 21 16,21-21-16,0 22 0,-21 20 0,21-20 15,0-1-15,0-21 0,0 21 0,0-20 16,0 20-16,21-21 16,0 0-16,0 0 0,1-21 0,-1 22 0,0-1 15,21-21-15,-21 0 0,22 0 16,-22 0-16,21 0 0,-21 0 0,22 0 16,-22 0-16,0-21 0,0-1 15,0 22-15,1-21 0,-1 0 0,0 0 16,-21 0-16,21 0 0,-21-1 15,21 1-15,-21 0 0</inkml:trace>
  <inkml:trace contextRef="#ctx0" brushRef="#br0" timeOffset="18645.88">7070 6985 0,'0'-21'15,"0"42"1,0 0-16,0 0 16,0 1-16,0 20 0,0 0 15,0 1-15,0-1 0,0 0 0,0 1 16,0-22-16,0 21 0,0 0 15,0-20-15,0-1 0,0 21 0,0-21 16,0 0-16,0-42 31,0 0-15,0 0-16,0 0 0,0 0 16,0-22-16,0 22 0</inkml:trace>
  <inkml:trace contextRef="#ctx0" brushRef="#br0" timeOffset="18968.78">7006 6710 0,'0'0'16,"0"21"-16,-21 21 15,21-20-15,0-1 0,21-21 16,0 0-1,0 0-15,1 0 16,-1 0-16,0-21 0,-21-1 16,21 22-16,-21-21 0,0 0 15,0 0-15,-21 21 16,0 0-16,0-21 0,-1 21 16,1 0-16,0 0 0,0 0 15,0 0-15,21 21 0,0 0 16,0 0-16,0 0 15,21 1-15,0-22 0,0 21 16,0-21-16,1 21 0,-1-21 16,0 0-16,0 21 0</inkml:trace>
  <inkml:trace contextRef="#ctx0" brushRef="#br0" timeOffset="19629.55">7641 6985 0,'21'0'0,"-42"0"0,63-21 16,-20 21-16,-1-21 0,0 0 0,0 21 16,0-22-16,0 1 0,1 0 0,-1 0 15,21-21-15,-21 20 0,0 1 16,1-21-16,20 21 0,-21-22 0,0 1 16,0 0-16,-21-1 0,22 1 15,-22 0-15,0-1 0,0 22 16,0-21-16,0 21 0,0 0 0,0-22 15,0 22-15,0 0 0,-22 21 16,1 0-16,0 0 16,0 0-16,0 42 15,0-21-15,-1 22 0,1-1 0,0 0 16,21 22-16,-21-22 0,0 22 16,0-1-16,-1 22 0,22-22 15,-21 22-15,0-21 0,0 20 0,21 1 16,-21 0-16,0-1 0,21-20 0,-22 20 15,22 1-15,-21-21 0,21 20 16,0-20-16,0 20 0,0-20 0,0-1 16,0 1-16,0-1 0,0 1 0,0-22 15,0 22-15,21-22 0,1 0 0,-22-20 16,21 20-16,0-21 0,0-21 16,-21 21-16,21-21 0,22 0 0,-22 0 15,0-21-15,0 21 0,21-21 0,1-21 16,-22 20-16,21-20 0,-21 0 0,22-1 15,-22 1-15,0 0 0,0-22 16,-21 22-16,0-22 0,0 22 16,0-21-16,0-1 0,-21 22 0,-21-22 0,21 22 15,-22 0-15,1-1 0,21 1 16,-22 21-16,1-22 0,0 43 0,-1-21 16,-20 0-16,42 21 15,0 0-15,42 0 31,0 0-31,0 0 0,0 0 16,0 0-16,22 0 0,-22 0 0,21-21 16,-21 21-16,22-21 0,-22 21 0,21-21 15,-21-1-15,1 1 0,-1 0 0,0 0 16,0-21-16</inkml:trace>
  <inkml:trace contextRef="#ctx0" brushRef="#br0" timeOffset="20239.97">10202 6075 0,'21'-21'0,"-21"0"16,0-1-16,-21 22 15,-21 0-15,21 0 0,-22 22 16,22-1-16,-42 0 0,20 0 16,1 21-16,-21-20 0,20 41 0,1-21 15,0 22-15,-1-1 0,1 1 16,0-1-16,20 22 0,-20-21 0,21-1 16,21 1-16,-21-1 0,21 1 15,0-1-15,0-21 0,0 22 0,0-22 16,0 43-16,21-43 0,0-21 15,21 1-15,-20-1 0,20 0 0,0-21 16,1 0-16,-1 0 0,0 0 16,22 0-16,-22-21 0,22 0 0,-1-1 15,-21-20-15,1 21 0,20-21 0</inkml:trace>
  <inkml:trace contextRef="#ctx0" brushRef="#br0" timeOffset="21199.63">10689 6371 0,'0'-21'0,"0"42"0,0-63 16,-21 42-1,0 0-15,0 0 0,-1 21 0,1 0 16,0 0-16,0 22 0,0-1 0,0 0 16,-22 1-16,22 20 0,0-20 15,0-1-15,0 21 0,-1-20 0,1-1 16,0 22-16,21-22 0,0 0 0,0-21 15,0 22-15,0-1 0,0-21 0,21 0 16,0 1-16,1-1 0,-1 0 16,42-21-16,-42 0 0,22 0 15,-1 0-15,0 0 0,1-21 16,-1 0-16,22-1 0,-22 1 0,0 0 16,22 0-16,-22-21 0,-21 20 0,22 1 15,-22-21-15,0 21 0,0-22 0,0 22 16,-21 0-16,21-21 15,-21 21-15,0-1 0,-42 22 16,21 22-16,21-1 16,-21 0-16,0 0 0,-1 0 0,1 0 15,0 1-15,21-1 0,-21 0 0,21 21 16,0-21-16,0 1 0,0-1 16,0 0-16,0 0 15,21-21-15,0 0 0,22 0 16,-22 0-16,21 0 0,-21 0 0,22 0 15,-1-21-15,0 0 0,-21 21 16,22-21-16,-1-1 0,-21 1 0,0 0 16,1 0-16,-22 0 0,0-43 15,0 43-15,0 0 0,0 0 0,0 0 16,-22-1-16,1 1 0,0 21 0,21-21 16,-21 21-16,0 0 0,0 0 15,-1 0-15,44 0 31,-1 0-15,21 0-16,-21 0 0,0-21 16,22 21-16,-22 0 0,0 0 0,21 0 15,-20 0-15,20 0 0,-21 0 0,0 0 16,22 0-16,-22 0 0,0 21 0,0 0 16,0 0-16,0 1 0,1 20 15,-1-21-15,-21 0 0,0 0 0,0 1 16,0-1-16,0 0 0,0 0 0,0 0 15,0 0-15,0 1 0,-21-1 16,-1-21-16,1 0 16,0 0-1,21-21-15,0-1 16,0 1-16,0 0 0,0 0 16,0-21-16,21 20 0,0 1 0,1-21 15,-1 21-15,0-22 0,0 1 16,0 21-16,0-21 0,22 20 0,-22 1 15,0 21-15,0 0 0,0 0 16,1 0-16,-1 0 0,0 0 0,0 21 16,0 1-16,-21 20 0,0-21 0,0 21 15,0-20-15,0-1 0,0 21 0,0-21 16,0 22-16,0-22 0,0 0 0,-21 0 16,0 21-16,21-20 15,0-1-15,0 0 0,0 0 16,21-21-1,21 0-15,-20-21 0,-1 21 16,21-21-16</inkml:trace>
  <inkml:trace contextRef="#ctx0" brushRef="#br0" timeOffset="23148.27">12869 6731 0,'0'-21'16,"0"42"-16,0-84 0,-21 41 15,0 1-15,0 0 0,0 0 16,-1 0-16,1 21 0,0 0 16,0 0-16,0 0 0,0 0 0,-1 21 15,-20 0-15,21 0 0,0 22 16,0-22-16,-1 21 0,1 0 0,0-20 16,0 20-16,0 0 0,21-21 0,0 22 15,0-22-15,0 21 0,0-21 0,0 1 16,0-1-16,0 0 0,0 0 0,42-21 15,-21 0-15,0 0 16,1 0-16,-1 0 0,0 0 0,0 0 16,21-21-16,-20 0 0,-1 0 15,21-1-15,-21 1 0,0-21 0,22 21 16,-22-22-16,42-41 0,-41 20 16,-1 22-16,0-22 0,0 1 15,0-1-15,0 1 0,1 21 0,-1-22 16,0 22-16,-21-1 0,0 1 0,0 0 15,21 21-15,-21-1 0,-21 22 16,0 0 0,0 22-16,-22-1 0,22 21 15,0 0-15,0 1 0,0-1 0,-1 22 16,1-1-16,0 1 0,0-22 0,0 21 16,21 1-16,0-22 0,0 22 0,0-22 15,0 0-15,0 1 0,0-22 16,0 42-16,0-41 0,21-1 15,0 0-15,0-21 0,0 0 0,1 0 16,-1 0-16,0 0 0,0 0 0,21 0 16,-20 0-16,-1-21 0,0 0 0,21-1 15,-21 1-15,1 0 0,-1 0 16,0 0-16,0-22 0,0 22 0,0 0 16,-21-21-16,22-1 0,-22 22 15,0 0-15,0 42 31,-22 0-31,22 1 0,-21-1 0,21 0 16,-21 21-16,21-21 0,0 1 16,0-1-16,0 0 0,0 0 0,0 0 15,0 0-15,0 1 0,0-1 16,21-21-16,0 0 16,1 0-16,-1 0 0,0 0 15,0 0-15,0-21 0,0 21 0,1-22 16,-22 1-16,21 0 0,0 0 0,0 0 15,-21 0-15,21-22 0,-21 22 0,21 0 16,1-21-16,-22 20 0,0-20 16,0 21-16,21 0 0,-21 0 0,0-1 15,21 1-15,-42 0 63,0 0-48,21 0-15,0 0 16,0-1-16,0 1 0,0 0 0,-22 0 16,22 0-16,0 0 0,0-1 15,0 1-15,0 0 0,0 0 0,0 0 16,0 0-16,0-1 0,0 1 0,0 42 47,0 1-47,0-1 0,0 21 0,0 0 15,-21 1-15,21-1 0,-21 0 0,21 1 16,0-1-16,0 22 0,0-22 0,0 0 16,0-21-16,0 22 0,0-1 0,0-21 15,0 0-15,0 22 0,0-22 16,0 0-16,0 0 0,0 0 16,21-21-16,0 22 0,1-22 15,-1 0-15,0 0 0,0-22 16,0 22-16,-21-21 0,21 0 15,1 21-15,-22-21 16,21 0-16,0 0 0,-21-22 0,21 22 16,-21 0-16,21 0 0,-21 0 0,0-1 15,0 1-15,0 42 32,0 1-32,0-1 0,0 0 15,0 0-15,0 0 0,-21 0 0,21 1 16,0-1-16,0 0 0,0 0 0,0 0 15,0 0-15,21-21 16,0 0 0,1 0-16,-1 0 0,0 0 15,0-21-15,0 0 16,0 0-16,1 21 0,-1-21 0,0 0 16,-21-1-16,21 1 0,0 0 0,-21 0 15,21 21-15,-21-21 0,0 0 16,0 42-1,0 0-15,0 0 0,-21 0 16,0 0-16,21 1 0,0-1 16,0 0-16,0 0 0,0 0 0,0 0 15,0 1-15,0-1 16,21-21 0,0 0-16,1 0 15,-1 0-15,0 0 0,-21-21 16,21-1-16,-21 1 15,21 0-15,-21 0 0,0 0 0,0 0 16,0-1-16,0 1 0,-21 0 0,0 0 16,0-43-16,21 43 15,0 0-15,0 0 0,0 0 16,0 0-16,21 21 16,0 0-16,0 0 0,0 0 15,1 0-15,-22 21 0,21-21 0,-21 21 16,21 0-16,-21 0 15,21 0-15,-21 1 0,0-1 0,0 0 16,0 0-16,0 0 0,0 0 0,0 1 16,0-1-16,0 0 0,0 0 0,0 0 15,0 0-15,0 1 0,0-1 16,0-42 31,0-1-47,0 1 15,21 0-15,-21 0 0,21 0 0,-21 0 16,22-22-16,-1 1 0,0 21 16,0-22-16,0 1 0,0 21 0,1-21 15,20 20-15,-21 1 0,0 0 16,0 21-16,1 0 0,-1 0 0,0 0 16,0 21-16,0 0 0,-21 1 0,0-1 15,0 21-15,21-21 0,-21 22 16,0-22-16,0 21 0,0-21 0,0 22 15,0-22-15,0 0 0,-21 0 0,21 0 16,-21 0-16,21 1 0,-21-1 16,0-21-16,0 0 15,-1 0 1,22-21-16,0-1 16,-21 1-16,21 0 0,0 0 15</inkml:trace>
  <inkml:trace contextRef="#ctx0" brushRef="#br0" timeOffset="23319.49">14457 6308 0,'-21'0'0,"42"0"0,-64 0 0,22 0 16,0 0-16,21-21 16,-21 21-16,0 0 46,21 21-46,-21-21 0</inkml:trace>
  <inkml:trace contextRef="#ctx0" brushRef="#br0" timeOffset="23495.66">13420 6562 0,'-22'0'0,"44"0"0,-65 0 0,64 0 31,22 0-31,-22 0 0,0 0 16,21 0-16,1 0 0,-22 0 16,0 0-16,21 0 0,-20 0 0,-1 0 15,-21-21-15</inkml:trace>
  <inkml:trace contextRef="#ctx0" brushRef="#br0" timeOffset="23671.84">13314 6477 0,'-21'0'16,"42"0"-16,-64-21 0,22 21 0,0 0 15,0 0-15,42 0 32,0 0-32,0 0 0,1 0 15,-1 0-15,21 0 0,0 0 16,1 0-16,-22 0 0</inkml:trace>
  <inkml:trace contextRef="#ctx0" brushRef="#br0" timeOffset="24052.63">14944 5948 0,'0'0'0,"0"21"31,0 0-31,0 0 0,0 1 0,0-1 16,0 0-16,21 21 0,0-21 0,0 22 15,0-1-15,0 0 0,1 22 0,-1-1 16,0 1-16,-21 21 0,0-22 15,21 1-15,-21-1 0,0 1 0,0-1 16,0 1-16,-21-1 0,0 1 16,0-22-16,-22 21 0,22-20 0,-21-1 15,-1 0-15,22 1 0,-21-22 0,0 21 16,-1-21-16,1 1 0,0 20 0,-1-21 16,1-21-16,0 21 0,-1 0 0,1 1 15,0-22-15,20 0 0,-20 21 16,21-21-16,-21 0 0,20 0 0</inkml:trace>
  <inkml:trace contextRef="#ctx0" brushRef="#br0" timeOffset="25183.54">4064 8488 0,'0'0'0,"21"0"0,0-21 0,0 21 16,1-21-16,-22-1 0,21 22 16,-42 0 15,-1 22-31,1-22 0,0 21 16,-21 0-16,21 0 0,-22 0 0,22 0 15,0 1-15,0-1 0,0-21 16,-1 21-16,1 0 0,21 0 15,0 0 1,21-21 0,1 0-16,-1 0 0,0 22 15,0-1-15,0 0 0,0-21 16,1 21-16,-1 0 0,-21 0 16,0 1-16,21 20 0,-21-21 0,0 0 15,0 0-15,0 1 0,-21-1 0,21 0 16,-21 0-16,-1 0 0,1 0 15,0 1-15,0-22 0,0 21 0,0-21 16,-1 0-16,22-21 31,0-1-31,22 22 16,-1-21-16,0 0 0,-21 0 0,21 21 16,0-21-16,0 21 0,1 21 31,-22 0-31,0 0 0,0 0 15,0 1-15,0 20 0,0-21 0,0 0 16,-22 22-16,1-22 0,21 21 16,0-21-16,-21 0 0,0 1 0,21-1 15,0 0-15,0 0 0,0 0 16,0 0-16,0 1 0,0-1 0,0 0 16,0 0-16</inkml:trace>
  <inkml:trace contextRef="#ctx0" brushRef="#br0" timeOffset="25519.91">3429 9885 0,'0'0'0,"21"0"31,0 0-31,22 0 16,20 0-16,-21 0 0,22 0 0,-1 0 16,22-21-16,-21 21 0,20 0 0,1-21 15,-22 21-15,43 0 0,-21-22 0,0 22 16,-22 0-16,22 0 0,-22 0 15,-20 0-15,-1 0 0,0 0 0,-21 0 16,1 0-16,-44 0 31,1 0-31,0 22 0,-21-22 16,21 0-16,-22 0 0,22 21 0,-21-21 16,-22 0-16,22 0 0,-22 21 0</inkml:trace>
  <inkml:trace contextRef="#ctx0" brushRef="#br0" timeOffset="25744.08">3344 10139 0,'-21'21'16,"42"-42"-16,-84 42 0,42 0 0,-1-21 0,44 0 31,20 0-31,0 0 0,1 0 0,-1 0 16,21 0-16,1 0 0,21 0 15,-1-21-15,1 21 0,21-21 0,-22 21 16,22-21-16,21 21 0,-21 0 15,0 0-15,-21 0 0,-1 0 0,1 0 16,-22 0-16,-20 0 0,-22 0 0,0 0 16,-42 0-1,-21 0-15,-1 0 0,-20 21 0,-1-21 16</inkml:trace>
  <inkml:trace contextRef="#ctx0" brushRef="#br0" timeOffset="25956.18">3238 10435 0,'-42'21'16,"0"-21"-16,126-21 0,-189 64 0,83-22 0,44-21 31,-1 21-31,0-21 0,21 0 0,22 0 16,-1 0-16,1 0 0,20 0 0,1-21 16,0 21-16,21-21 0,-22 21 15,22-22-15,0 22 0,-21 0 0,20 0 16,-41 0-16,21 0 0,-43 0 0,0 0 15,1 0-15,-22 0 0,-21 22 16</inkml:trace>
  <inkml:trace contextRef="#ctx0" brushRef="#br0" timeOffset="26435.79">3810 10986 0,'0'0'0,"0"21"16,-21-21-16,42 0 16,0 0-1,0 0-15,0 0 0,1 0 0,-1 0 16,0 0-16,21 0 0,-21 0 16,1 0-16,-1 0 0,-21 21 15,0 0 1,-21 0-16,-1 0 0,1 1 15,-21-1-15,21 21 0,-22-21 16,1 0-16,21 22 0,0-22 0,0 0 16,-1 0-16,22 0 0,0 1 0,0-1 15,0 0-15,22-21 16,-1 21-16,0-21 0,21 0 16,-21 0-16,22 0 0,-22 0 0,21 0 15,1 0-15,-22 0 0,21 21 0,-21-21 16,0 0-16,1 0 0,-1 21 0,0 1 15,-21-1-15,0 0 16,0 0-16,-21 0 16,0 0-16,-1 1 0,-20-1 0,21 0 15,0 0-15,0 21 0,-1-20 16,1-1-16,0 0 0,0 21 0,21-21 16,0 1-16,0-1 0,-21 0 15,21 0-15,-21-21 16,-1 0-1</inkml:trace>
  <inkml:trace contextRef="#ctx0" brushRef="#br0" timeOffset="27079.83">1926 13081 0,'0'0'16,"0"21"-16,21-42 31,0 0-31,-21 0 16,22 0-16,-1-1 0,-21 1 16,21 0-16,-21 0 0,0-21 0,0 20 15,0 1-15,0-21 0,0 21 16,-21 0-16,0 21 0,-1 0 0,1 0 15,-21 0-15,21 0 0,-22 21 16,1 0-16,21 0 0,-21 21 0,20 1 16,-20-1-16,21 22 0,0-22 15,0 21-15,21-20 0,0-1 16,0 22-16,0-22 0,0 0 0,0 1 16,0-1-16,21 0 0,0-21 15,0 22-15,0-22 0,0 0 0,1-21 16,20 21-16,-21-21 0,0 0 0,22 0 15,-22-21-15,21 0 0,0 0 16,1 0-16,-22-22 0</inkml:trace>
  <inkml:trace contextRef="#ctx0" brushRef="#br0" timeOffset="27327.87">2646 12594 0,'0'-21'0,"0"42"0,0-63 0,-21 42 31,-1 0-31,1 42 0,21-21 16,-21 1-16,0 20 0,21 0 0,-21 1 15,21 20-15,0-21 0,0 22 16,-21-22-16,21 1 0,-22-1 0,22 0 16,0 1-16,0-1 0,0 0 0,0-21 15,0 1-15,0-1 0,0 0 16,0 0-16,22 0 0,-1-21 15,0 0-15,0 0 0,21 0 0,-20-21 16</inkml:trace>
  <inkml:trace contextRef="#ctx0" brushRef="#br0" timeOffset="27664.25">3090 13060 0,'0'-21'15,"-21"21"1,0 0-16,0 0 15,0 0-15,-1 0 0,1 0 0,0 0 16,-21 0-16,21 0 0,-1 21 16,1 0-16,21 0 0,0 0 15,0 1-15,0-1 0,0 0 16,0 0-16,21 21 0,1-20 16,-1-1-16,0 0 0,0-21 0,0 21 15,0 0-15,1-21 0,-1 21 0,-21 1 31,-21-22-31,-1 0 16,1 0-16,-21 0 0,21 0 0,-22 0 16,22 0-16,-21 0 0,21 0 15,-22 0-15,22 0 0,0-22 0,21 1 16,21 0 15,0 21-31,1-21 0,-1 0 0,0 21 16</inkml:trace>
  <inkml:trace contextRef="#ctx0" brushRef="#br0" timeOffset="27970.18">3408 13123 0,'0'0'16,"21"-21"-16,42-42 15,-20 42-15,-22-1 0,-21 1 16,21 0-16,-21 0 0,0 0 16,-21 21-1,0 0-15,0 21 0,-22 0 16,22 0-16,0 0 0,0 22 0,0-22 16,-1 0-16,1 21 0,21-20 15,0 20-15,0-21 0,0 0 0,0 0 16,0 1-16,21-1 0,1 0 0,-1 0 15,0 0-15,0-21 0,21 21 0,-20-21 16,-1 0-16,21 0 0,-21 0 16,22 0-16</inkml:trace>
  <inkml:trace contextRef="#ctx0" brushRef="#br0" timeOffset="28639.62">4784 13229 0,'0'0'0,"0"-21"0,-64 21 16,22 0-16,21 0 15,-22 0-15,1 21 0,0 0 16,20 1-16,-20-1 0,21-21 15,-21 21-15,20 0 0,1 0 0,21 0 16,0 1-16,0-1 16,0 0-16,21 0 0,1 0 15,20 0-15,-21-21 0,21 22 0,1-1 16,-22 0-16,21 0 0,1 0 16,-22 0-16,0-21 0,0 22 0,0-1 15,-21 0-15,0 0 0,0 0 16,-21-21-16,0 21 0,0-21 0,0 0 15,-22 0-15,22 22 0,0-22 16,-21 0-16,20 0 0,1 0 0,0 0 16,21-22-1,21 22 1,0 0 0,1 0-16,-1 22 0,0-1 15,-21 0-15,21 0 0,-21 0 0,0 22 16,0-22-16,0 21 0,0-21 15,0 22-15,0-22 0,-21 21 0,21-21 16,-21 0-16,21 22 0,-21-22 0,21 0 16,0 0-16,0 0 0,0 1 15,21-22 1,0 0-16,0 0 0,0-22 16</inkml:trace>
  <inkml:trace contextRef="#ctx0" brushRef="#br0" timeOffset="29064.13">4149 14901 0,'-22'0'15,"44"0"1,-1 0-16,0 22 0,21-22 15,1 0-15,-1 0 0,0 0 0,22 0 16,-1 0-16,1 0 0,-1 0 16,22 0-16,-22 0 0,1 0 0,-1 0 15,43 0-15,-42 0 16,-22-22-16,0 22 0,-20 0 0,-1 0 16,-42 0-1,-22 0-15,1 0 16,0 22-16,-1-1 0,-41-21 0,20 21 15,-21-21-15,1 21 0</inkml:trace>
  <inkml:trace contextRef="#ctx0" brushRef="#br0" timeOffset="29267.75">4043 15219 0,'-21'42'16,"42"-84"-16,-42 127 0,21-64 0,21 0 0,0 0 16,0 0-16,21-21 0,1 21 15,-1 1-15,22-22 0,-22 21 0,43-21 16,-22 0-16,1 0 0,20 0 0,1 0 15,-22 0-15,22 0 0,-21 0 16,20-21-16,-20 21 0,-22 0 0,22-22 16,-22 22-16,-21 0 0,21 0 0,-63 0 31,-21 0-31,0 0 0,-1 0 16,1 0-16,0 22 0</inkml:trace>
  <inkml:trace contextRef="#ctx0" brushRef="#br0" timeOffset="29448.41">4276 15600 0,'-22'21'0,"44"-42"0,-22 63 16,21-42-1,21 0-15,-21 0 0,43 0 0,-22 0 16,22 0-16,-1 0 0,22 0 16,-22 0-16,22 0 0,0 0 0,-22-21 15,22 21-15,-22 0 0,1-21 0,-1 21 16,1-21-16,-22 21 0,0 0 0,-20 0 15,-1 0-15</inkml:trace>
  <inkml:trace contextRef="#ctx0" brushRef="#br0" timeOffset="29927.03">4445 16383 0,'0'0'0,"0"21"0,0 0 16,0 1 0,21-22-16,0 0 0,0 0 15,1 0-15,-1 0 0,0 0 16,0 0-16,0 0 15,-21 21 1,0 0-16,-21 0 16,0 0-16,0 0 0,0 1 15,-1-1-15,1 0 0,0 21 0,0-21 16,21 22-16,0-22 0,0 42 16,0-41-16,0-1 0,21 21 0,0-21 15,0 0-15,1-21 0,20 22 16,-21-1-16,0 0 0,0-21 0,1 21 15,-1 0-15,0 0 0,-21 1 16,0-1-16,0 0 16,-21 21-16,0-21 0,-1 1 0,-20-1 15,21 0-15,-21 0 0,20 21 0,-20-20 16,21-1-16,-21 0 0,20-21 0,1 21 16,-21-21-16,21 0 0,0 0 15,-22 0-15,22 0 0,0 0 16,0-21-16,21 0 0</inkml:trace>
  <inkml:trace contextRef="#ctx0" brushRef="#br0" timeOffset="42364.76">18119 1207 0,'0'21'16,"0"0"15,21-42 16,0 21-47,-21-21 0,21-1 15,0 22-15,-21-21 0,21 0 0,1 0 16,-22 0-16,21 0 0,0-1 0,-21 1 16,0 0-16,21 0 0,-21-21 15,21 20-15,-21 1 0,0 0 0,0 0 16,0 0-16,0 0 0,0-1 16,0 1-16,0 42 46,0 1-46,0-1 16,-21 0-16,21 0 0,-21 0 16,21 22-16,0-1 0,0-21 0,0 21 15,0 1-15,0-1 0,0 0 16,0 1-16,0-1 0,0-21 0,0 22 16,0-1-16,0 0 0,0-21 0,0 22 15,0-1-15,0-21 0,0 22 16,0-22-16,0 21 0,0-21 0,0 22 15,0-22-15,0 0 0,0 0 16,-21 0-16,21 0 0,0 1 16,-21-22-16,-1 0 15,1 0 1,0 0-16,0 0 16,0-22-16,0 22 0,-1-21 15,1 21-15,0-21 16,0 21-16,21-21 0,-21 21 15,0 0-15,42 0 63,0 0-63,-21 21 0,21-21 16,0 0-16,0 0 0,1 0 15,-1 0-15,0 0 0,21 0 16,-21 0-16,1 0 0,20 0 0,-21 0 15,21-21-15,-20 21 0,20-21 16,-21 0-16,21-1 0,-20 1 0,-1 0 16,21 0-16,-21-21 0,0 20 0,1-20 15,-1 21-15,-21-21 0,21 20 16,-21-20-16,21 0 0,-21 21 0,0-22 16,0 1-16,0 0 15,0-1-15,0 22 0,0-21 0,0 21 0,0-22 16,0 22-16,0 0 0,0 0 15,0 0-15,0-1 0,0 1 16,0 42 15,0 1-31,0-1 0,0 0 16,0 21-16,0 1 0,0-22 16,0 21-16,0 0 0,-21 1 0,21-1 15,-21 0-15,21 1 0,0-1 0,0 0 16,0 1-16,-21 20 0,21-20 15,0-1-15,-22 0 0,22 22 0,0-22 16,0 0-16,0 1 0,0-1 0,0 0 16,0 1-16,0-1 0,0-21 15,0 22-15,0-1 0,0-21 16,0 0-16,0 22 0,0-22 0,0 0 16,0 0-16,0 0 0,0 0 15,22 1-15,-1-1 0,-21 0 16,21-21-16,0 0 15,0 0-15,0 0 16,1 0 0,-1-21-16,-21 0 0,0-1 0,21 22 15,-21-21-15,21 0 0,0-21 16,-21 21-16,0-1 0,0 1 16,0-21-16,0 21 0,0 0 0,0-22 15,0 22-15,-21 0 0,0-21 16,0 20-16,0 1 0,-22 0 0,22 0 15,-21 0-15,21 21 0,-1-21 0,-20 21 16,21-22-16,0 22 0,0 0 16,-1 0-16,44 0 31,-1-21-31,21 21 0,-21 0 16,0 0-16,22 0 0,-22 0 0,0 0 15,0-21-15,0 21 0,1 0 16,-1 0-16,0 0 47,0 0-32</inkml:trace>
  <inkml:trace contextRef="#ctx0" brushRef="#br0" timeOffset="43869">19875 1016 0,'0'0'0,"0"-21"15,0 0-15,-21 21 16,0 0-16,0 0 16,-21 21-16,20 21 0,1-21 15,-21 22-15,21-1 0,-22 22 0,1-22 16,21 21-16,-21-20 0,-1 20 16,22 1-16,0-1 0,-21 1 0,20-1 15,22-20-15,0 20 0,0-21 0,0 1 16,0-1-16,0 0 0,22 1 15,-1-22-15,0 21 0,0-21 16,21 1-16,1-22 0,-22 21 0,21 0 16,1-21-16,-22 0 0,21 0 15,0 0-15,-20 0 0,-1 0 0,21-21 16</inkml:trace>
  <inkml:trace contextRef="#ctx0" brushRef="#br0" timeOffset="44844.19">20172 1418 0,'0'-21'0,"0"42"0,0-63 15,0 21-15,-21 21 32,-1 21-32,22 0 0,-21 21 0,0-20 15,0 20-15,0 0 0,21 1 16,-21-1-16,-1 21 0,1-20 0,0-1 15,0 0-15,21 1 0,0-1 0,0 0 16,0-20-16,0-1 0,0 0 16,0 0-16,0 0 0,21-21 0,0 0 15,0 0-15,1 0 0,20 0 0,-21 0 16,21 0-16,22-21 16,-22 0-16,1 0 0,-22 0 15,21-1-15,0 1 0,-20 0 0,20-21 16,-21 21-16,0-22 0,0 22 15,1 0-15,-22-21 0,0 20 0,21 22 16,-21-21-16,0 42 16,-21 1-1,-1 20-15,22-21 0,-21 0 16,0 22-16,0-22 0,21 21 16,0-21-16,0 0 0,0 1 0,0-1 15,0 0-15,0 0 16,21-21-16,0 0 0,0 0 15,1 0-15,-1 0 0,0 0 16,0 0-16,0 0 0,0-21 16,1 0-16,-22 0 0,0-1 15,0 1-15,0 0 0,0 0 0,0-21 16,0 20-16,-22 1 0,1 0 16,0 0-16,21 0 0,0 0 15,-21 21-15,21-22 16,21 22-1,0-21-15,0 21 0,1 0 0,20 0 16,-21 0-16,0 0 0,22 0 16,-22 0-16,0 0 0,0 0 15,0 21-15,0-21 0,1 22 16,-1-1-16,-21 0 0,0 0 0,21 0 16,-21 0-16,21 1 0,-21-1 0,0 0 15,21-21-15,-21 21 0,0 0 16,0 0-16,0 1 0,0-1 0,0 0 15,0 0-15,0 0 16,0-42 15,0 0-15,0 0-16,0 0 16,0-1-16,0-20 0,0 21 0,0-21 15,21-1-15,1 22 16,-1-21-16,-21-1 0,21 1 0,0 21 15,0 0-15,22 0 0,-22-1 0,0 1 16,0 0-16,21 21 0,-20 0 16,-1 0-16,0 0 0,21 21 0,-21 0 15,1 1-15,-22-1 0,0 0 16,0 21-16,0-21 0,0 22 0,0-22 16,0 42-16,0-41 0,-22-1 15,22 0-15,-21 0 0,21 0 16,-21 0-16,21 1 0,-21-1 15,42-21 17,0 0-32</inkml:trace>
  <inkml:trace contextRef="#ctx0" brushRef="#br0" timeOffset="46769.11">21950 1672 0,'0'-21'0,"0"42"16,0-105 0,-21 62-16,-1 1 0,22 0 0,-21 0 15,0 0 1,0 21-16,0 0 16,0 0-16,-1 21 0,1 0 0,0 0 15,0 0-15,-21 22 0,20-22 16,1 21-16,0-21 0,0 22 0,0-1 15,21-21-15,0 0 0,0 22 0,0-22 16,0 0-16,0 0 0,0 0 16,21-21-16,0 22 0,0-22 0,0 0 15,1 21-15,-1-21 0,0 0 16,0 0-16,0 0 0,0 0 16,1-21-16,-1 21 0,21-22 0,-21 1 15,0 0-15,-21 0 0,22-21 16,-1 20-16,0-20 0,0 0 0,0-1 15,-21 1-15,21 0 0,-21-1 0,22-20 16,-22 21-16,0-1 0,0 1 16,0-43-16,0 43 0,0 21 15,0-22-15,0 22 0,0 0 16,0 42 0,0 0-16,0 1 15,0 20-15,0 0 0,-22 1 16,22-1-16,0 0 0,0 1 0,0-1 15,-21 21-15,21-20 0,0-1 16,0 0-16,0 1 0,0-1 16,0-21-16,0 22 0,0-22 0,21 0 15,-21 0-15,22-21 0,-1 21 16,0-21-16,0 0 16,0 0-16,0 0 0,1-21 15,-1 0-15,0 0 16,0 0-16,-21-22 0,21 22 0,-21 0 15,21 0-15,1 0 0,-22-1 16,0 1-16,0 0 0,0 42 31,0 0-15,0 1-16,0-1 0,0 0 0,0 0 16,0 0-16,0 0 0,0 1 15,0-1-15,0 0 0,0 0 0,0 0 16,21 0-16,0-21 0,0 0 15,0 0-15,0 0 0,1 0 16,20 0-16,-21 0 0,0-21 0,0 21 16,22-21-16,-22 0 0,0 0 0,0 0 15,22-43 1,-22 22-16,0-1 0,0 1 0,0 0 0,0-22 16,1 22-16,-1-22 15,0 22-15,0-21 0,0 20 0,0 1 16,-21 0-16,22-1 0,-22 22 0,0-21 15,0 21-15,-22 21 16,1 21-16,0 0 16,0 0-16,21 21 0,-21-20 15,0 20-15,-1 0 0,1 1 0,0 20 16,21-21-16,0 1 0,-21-1 0,21 22 16,-21-22-16,21 0 15,0 1-15,0-1 0,0-21 0,0 21 16,0-20-16,0 20 0,21-21 0,0-21 15,0 21-15,0 0 0,1-21 16,-1 0-16,0 0 0,0 0 0,0 0 16,22 0-16,-22-21 0,0 0 15,0 0-15,0 0 0,0 0 0,1-1 16,-1 1-16,0-21 0,0 21 0,0 0 16,-21-22-16,0 22 0,0 0 15,21 0-15,-21 42 31,0 0-31,-21 0 0,21 0 0,0 1 16,-21-1-16,21 21 0,-21-21 16,21 0-16,0 1 0,0-1 0,0 0 15,0 0-15,0 0 0,0 0 16,21-21 0,0 0-16,0 0 0,1 0 15,-1 0-15,0 0 0,42-21 16,-20 0-1,-22 0-15,0 0 0,0 0 0,0-22 16,-21 22-16,0 0 0,22 0 0,-22 0 16,21-1-16,-21 44 31,0-1-31,0 0 16,0 0-16,-21-21 0,21 21 15,0 0-15,-22 1 0,22-1 0,0 0 16,0 0-1,22-21-15,-1 0 16,0 0-16,0 0 0,0 0 0,0 0 16,1 0-16,-1 0 0,0-21 15,-21 0-15,21 0 0,-21-1 16,0 1-16,0 0 0,0 0 16,0 0-16,-21 0 0,0-1 0,0 22 15,21-21-15,-22 0 0,1 21 16,21-21-16,21 21 31,1 0-15,-1 0-16,0-21 0,0 21 0,0 0 15,22 0-15,-22 0 0,0 0 16,0 0-16,0 21 0,0-21 16,-21 21-16,0 0 0,22 0 0,-1 1 15,-21-1-15,0 0 16,0 0-16,0 0 0,0 0 0,0 1 15,0-1-15,0 0 16,0 0-16,0 0 16,0-42 15,0 0-15,0 0-16,0 0 15,0-22-15,21 22 0,-21 0 16,21-21-16,0-1 0,-21 22 0,21-21 15,1 21-15,-1-22 0,0 22 0,0-21 16,0 21-16,0-1 0,1 22 16,-1-21-16,0 21 0,0 0 15,0 0-15,0 0 0,1 21 16,-22 1-16,21-1 16,-21 0-16,0 21 0,0-21 0,0 22 15,0-1-15,0-21 0,0 22 16,-21-1-16,21-21 0,-22 21 0,22-20 15,0 20-15,0-21 0,0 0 0,-21-21 16,21 21-16,0 1 0,-21-22 16,0 0-1,0 0 1,21-22-16,0 1 16,0 0-16,-21 0 0</inkml:trace>
  <inkml:trace contextRef="#ctx0" brushRef="#br0" timeOffset="46957.77">23855 1291 0,'-21'0'0,"-1"-21"16,1 21 62,0 0-78</inkml:trace>
  <inkml:trace contextRef="#ctx0" brushRef="#br0" timeOffset="47152.9">23029 1397 0,'-21'0'0,"42"0"0,-21 0 16,21 0 0,1 0-16,-1 0 0,0 0 0,0 0 15,0 0-15,0 0 0,22 0 16,-22 0-16,0 0 0,0 0 16,-21-21-16</inkml:trace>
  <inkml:trace contextRef="#ctx0" brushRef="#br0" timeOffset="47307.61">22796 1334 0,'-42'0'0,"84"0"0,-105 0 15,42 0-15,0 0 0,42 0 47,0 0-47,0 0 0,21 0 0,1 0 16,-22 0-16,21 0 0,1 0 15</inkml:trace>
  <inkml:trace contextRef="#ctx0" brushRef="#br0" timeOffset="47647.98">24045 995 0,'0'-21'15,"0"42"-15,21-63 0,-21 20 0,22 22 16,-22-21-16,21 21 0,0 0 16,0 0-16,0 0 0,0 21 15,1 1-15,-1-1 0,0 21 16,0-21-16,21 22 0,-20-1 0,-1 0 16,0 22-16,0-22 0,0 0 15,-21 22-15,0-22 0,0 22 0,0-1 16,0 1-16,0-1 0,-21-20 0,0 20 15,-21 43-15,20-64 16,1 1-16,21-1 0,-21 0 0,0-21 16,0 22-16,21-22 0,-21 0 15,-1 0-15,1 0 0,0 1 16,0-1-16,0-21 0,0 0 16,-1 21-16,1-21 15</inkml:trace>
  <inkml:trace contextRef="#ctx0" brushRef="#br0" timeOffset="48513.05">20151 2688 0,'0'0'0,"21"0"0,0 0 0,0 0 0,0-21 16,0 21-16,1 0 16,-1 0-16,-21 21 15,-21 0 1,-1 1-16,-20-22 0,21 21 15,-21 0-15,-1 0 0,22 0 0,-21 0 16,21 1-16,-22-22 0,22 21 16,21 0-16,0 0 15,21 0 1,0-21-16,1 21 16,20-21-16,-21 22 0,0-22 15,0 21-15,1 0 0,-1-21 16,-21 21-16,0 0 0,0 0 15,0 1-15,0-1 0,0 0 16,-21 0-16,-22 0 0,22 0 0,0 1 16,-21-1-16,20 0 0,1 0 15,-21 0-15,21-21 0,0 21 0,21 1 16,0-1-16,-22-21 0,22 21 16,0 0-16,0 0 15,22-21-15,-22 21 16,21-21-16,0 22 0,-21-1 15,21-21-15,-21 21 16,21-21-16,-21 21 16,0 0 15</inkml:trace>
  <inkml:trace contextRef="#ctx0" brushRef="#br0" timeOffset="49091.71">19875 4043 0,'0'0'16,"22"0"-1,-1 0 1,0 0-16,21 0 0,1 0 0,-1 0 16,0 0-16,22-21 0,-1 21 15,22 0-15,-22 0 0,1 0 16,21 0-16,-22 0 0,1 0 0,-1 0 16,-21 0-16,22 0 0,-43 0 0,21 0 15,-20 0-15,-44 0 16,1 0-1,-21 0-15,0 0 0,-22 21 0,22-21 16,-43 0-16,22 0 0,-1 0 16</inkml:trace>
  <inkml:trace contextRef="#ctx0" brushRef="#br0" timeOffset="49303.82">19875 4170 0,'-42'21'0,"148"-63"0,-170 63 0,1 21 0,42-42 15,21 21-15,0 1 0,0-1 16,21-21-16,21 21 0,-21-21 15,22 0-15,-1 0 0,22 0 16,-22 0-16,21 0 0,22 0 0,-21 0 16,20 0-16,1 0 0,-22 0 0,22 0 15,-21 0-15,-1 0 0,-21 0 16,1 21-16,-1-21 0,-21 0 0,0 0 16,-42 0-1,0 0-15,-21 21 0,-1-21 0,1 0 16,-21 0-16,-1 0 0</inkml:trace>
  <inkml:trace contextRef="#ctx0" brushRef="#br0" timeOffset="49503.95">19981 4445 0,'-63'21'15,"42"-21"-15,190-42 0,-254 63 0,-21 21 0,106-20 16,22-22-16,-1 0 16,21 0-16,-21 0 0,22 0 0,20 0 15,-21 0-15,22 0 0,-1 21 16,1-21-16,21 0 0,-1 0 0,-20 0 15,20 0-15,-20 0 0,-1 0 0,1 0 16,-22 0-16,22 0 0,-43 21 0,21-21 16,-21 0-16,-63 0 31,0 21-31,-1-21 0,1 0 0</inkml:trace>
  <inkml:trace contextRef="#ctx0" brushRef="#br0" timeOffset="49704.57">20108 4678 0,'-21'0'0,"42"0"0,-63 21 0,21-21 16,21 21-16,21 0 16,0-21-16,21 0 15,1 0-15,-1 0 0,22 0 16,-1 0-16,1 0 0,-1 0 16,1 0-16,20 0 0,-20 0 0,-1 0 15,1 0-15,-22 0 0,22 0 0,-22 0 16,0 0-16,-21 0 0,22 0 15,-22-21-15,0 21 0,0 0 16</inkml:trace>
  <inkml:trace contextRef="#ctx0" brushRef="#br0" timeOffset="52948.5">19240 5969 0,'22'0'16,"-22"-21"-16,21 21 0,0 0 15,-21-21 1,0 0-1,0-1-15,0 1 32,21 21-32,-21-21 0,0 0 15,0 0 1,0 0 31,-21 21-16,0 0-15,0 0-1,-1 0-15,1 0 16,0 0-16,0 0 0,0 0 0,0 0 16,-1 0-16,1 21 0,0 0 0,0-21 15,0 0-15,21 21 0,-21-21 16,21 21-16,-22-21 0,22 21 15,-21 1 1,21-1 0,-21-21-16,21 21 15,0 0-15,0 0 0,0 0 16,0 1-16,0-1 16,21-21-1,0 0-15,-21 21 0,22-21 0,-1 21 16,0-21-16,0 21 0,0 0 15,0-21-15,1 22 0,-1-1 16,0-21-16,-21 21 0,21 0 16,-21 0-1,0 0-15,0 1 0,0-1 16,0 0-16,-21 0 16,0 0-16,0 0 15,-1-21-15,1 22 0,0-22 16,0 21-16,0-21 0,0 21 15,-1-21 1,44 0 31,-1 0-47,0-21 16,0 21-16,0 0 0,43 0 15,-43 0 1,0 0-16,-21 21 0,21 0 15,-21 0-15,0 0 16,0 1-16,0-1 0,0 0 0,0 0 16,0 0-16,0 22 0,-21-22 0,0 0 15,0 21-15,0-21 0,21 22 0,-22-22 16,1 0-16,0 0 0,0 22 16,21-22-16,0 0 0,0 0 15,0 0-15,0 0 0,0 1 0,0-1 16,0 0-16,0 0 0,0 0 15,0 0 1,21 1-16,0-22 0,-21 21 16,43-21-16,-22 21 0,0-21 15,0 0-15,0 0 0,0 0 0,1 0 16,-1 0-16,0-21 0,0 21 16,0-21-16,0 21 0,1-22 15,-1 1-15,-21 0 31</inkml:trace>
  <inkml:trace contextRef="#ctx0" brushRef="#br0" timeOffset="54207.66">19135 5906 0,'-22'0'16,"44"0"-16,-65 0 0,22 0 0,0 0 0,0 0 31,21-22-15,21 22-16,0 0 0,0 0 15,0-21-15,1 21 0,-1 0 16,0 0-16,21-21 0,-21 21 16,1 0-16,-1 0 0,-42 0 31,-22 21-31,22 0 15,-21-21-15,21 22 0,-22-1 0,1 0 16,21 0-16,0 0 0,-1-21 16,1 21-16,0 1 0,21-1 15,0 0 1,21-21-16,0 0 0,1 0 0,-1 0 16,0 0-16,21 0 0,1 0 15,-1 0-15,-21 0 0,21 0 16,-20 0-16,-1 0 0,0 0 0,-21 21 15,0 0 1,-21-21-16,-22 21 0,1-21 0,0 22 16,-1-1-16,1 0 0,0-21 0,-1 21 15,1 0-15,21 0 0,0 1 0,0-22 16,21 21-16,0 0 0,0 0 16,0 0-16,21-21 15,0 0-15,21 0 0,-21 21 0,43-21 0,-22 0 16,1 0-16,-1 0 0,0 0 15,1 0-15,-1 0 0,-21 22 0,0-22 16,-21 21-16,0 0 0,-21-21 16,0 21-16,-21 0 0,-1 0 15,1 1-15,-22-1 0,22-21 16,0 21-16,21 0 0,-22 0 0,22 0 16,0-21-16,0 22 0,21-1 15,21 0 1,0-21-16,0 0 0,0 0 15,22 0-15,-22 0 0,0 21 0,0-21 16,0 0-16,1 0 0,-1 21 16,-21 0-16,21-21 0,-21 22 15,0-1-15,0 0 0,-21 0 16,0 0-16,-1 0 0,1 1 16,0-1-16,0 0 0,0-21 15,21 21-15,-21 0 0,-1 0 16,1 1-16,42-22 31,22 0-31</inkml:trace>
  <inkml:trace contextRef="#ctx0" brushRef="#br0" timeOffset="55107.66">19939 6117 0,'21'0'47,"0"-21"-47,0 0 0,1 21 16,-1-21-16,0 21 0,-21-21 16,42-1-16,-42 1 0,0 0 15,0 0 1,0 42 15,0 0-31,0 0 16,0 1-16,0-1 0,0 0 15,0 21-15,-21-21 0,21 22 0,0-22 16,0 21-16,0 1 0,-21-1 0,21 0 16,0 1-16,0-1 0,0 0 15,0 1-15,0-22 0,0 21 0,0 0 16,0-20-16,21 20 0,-21-21 0,21 0 15,-21 0-15,0 1 0,0-1 16,0 0-16,-21-21 16,0 0-16,0 0 15,-22 0-15,22 0 0,0 0 0,-21 0 16,21 0-16,-1 0 0,1-21 0,0 21 16,0 0-16,0-21 0,0 21 15,-1 0-15,22-22 0,0 1 31,22 21-15,-1-21-16,0 21 0,21 0 0,-21-21 16,22 0-16,-22 21 0,21-21 0,-21-1 15,22 1-15</inkml:trace>
  <inkml:trace contextRef="#ctx0" brushRef="#br0" timeOffset="55620.21">20595 5990 0,'0'-21'0,"0"42"0,0-63 0,0 21 16,0 0-16,0-1 15,0 44 1,0-1 0,0 0-16,0 0 0,0 21 15,0 1-15,0-1 0,-21 0 16,0 1-16,21 20 0,-21 1 0,-1-1 0,-20 1 15,21 20-15,0-20 0,-22 21 16,22-22-16,-21 1 0,21 20 16,0-20-16,-22 20 0,22-20 0,0-1 15,0 22-15,0-21 0,21-1 0,-22 1 16,1-22-16,21 21 0,0-20 0,0-1 16,0 0-16,0 1 0,0-22 0,0 0 15,0 0-15,0 0 0,0 1 16,21-22-16,1 0 0,20 0 15,-21 0-15,0 0 0,22-22 0,-22 22 16,21-21-16,-21 0 0,22 0 16,-22 0-16,0-22 0,0 22 0,0-21 15,-21 21-15,0-22 0,0 1 16,0 0-16,0-1 0,0-20 0,-21 21 16,0-1-16,-21-20 0,20 42 0,-20-22 15,0 1-15,21 21 0,-22 0 0,22-1 16,-42-20-16,41 21 15,22 0-15,22 21 16,-1-21-16,0 21 16,0-22-16,21 22 0,1-21 15,-1 0-15,0 21 0,1-21 0,-1 0 16</inkml:trace>
  <inkml:trace contextRef="#ctx0" brushRef="#br0" timeOffset="56150.16">21378 5990 0,'21'0'15,"-42"0"-15,42-21 0,-21 0 0,22 21 0,-22-21 16,0 0-16,-22 21 16,1 0-16,0 0 15,0 21-15,0 0 16,-22 0-16,22 21 0,-21-20 16,0 20-16,20 0 0,-20 22 0,21-22 0,-21 22 15,20-1-15,1-21 0,0 22 16,0-1-16,0 1 0,21-22 0,0 22 15,0-22-15,0 43 0,0-64 16,21 21-16,0-21 0,0 1 0,0-1 16,1 0-16,-1 0 0,0-21 0,21 0 15,-21 0-15,22 0 0,-22 0 16,21 0-16,-21 0 0,22 0 16,-1-21-16,-21 0 0,22 0 0,-1-1 15</inkml:trace>
  <inkml:trace contextRef="#ctx0" brushRef="#br0" timeOffset="57083.92">21907 6096 0,'0'-21'16,"0"42"-16,0-63 0,-21 42 16,0 0-1,21 21-15,-21 0 0,0 0 0,0 0 16,-1 22-16,1-1 0,0-21 15,0 22-15,0 20 0,0-21 16,-1 1-16,1-1 0,21 22 0,0-22 16,0 0-16,0 1 0,0-1 15,0-21-15,0 0 0,0 22 0,0-22 16,21-21-16,1 21 0,-1-21 0,0 0 16,0 0-16,0 0 0,0 0 0,22 0 15,-22-21-15,0 21 0,21-21 16,-20-1-16,-1 1 0,21 0 0,-21-21 15,0 21-15,1-22 0,-22 22 16,21-21-16,-21 21 0,0-1 0,21 1 0,-21 0 16,0 42-1,-21-21 1,0 21-16,21 1 0,0-1 0,-22 21 16,1-21-16,21 0 0,-21 22 15,21-22-15,0 0 0,0 0 0,0 0 16,0 1-16,0-1 0,21-21 15,0 0-15,1 0 16,-1 0-16,0 0 0,0 0 16,0-21-16,0 21 0,-21-22 15,0 1-15,0 0 0,0 0 0,0 0 16,0 0-16,0-22 0,0 22 16,0 0-16,0 0 0,0 0 15,0-1-15,0 1 0,0 0 0,0 0 16,0 0-16,22 21 31,-1 0-31,0 0 0,0 0 16,0 0-16,0 0 0,1 21 15,-1-21-15,0 21 0,0 0 16,-21 0-16,21 1 0,-21-1 0,21-21 16,-21 42-16,22-21 0,-22 0 15,0 1-15,0-1 0,0 0 16,0 0-16,21 0 0,-21 0 15,0-42 32,0 0-31,0 0-16,0 0 0,0-22 0,42-41 31,-21 41-31,0 22 0,1 0 0,-1-21 0,0 21 16,0-1-16,0 22 0,0-21 15,1 21-15,-1 0 0,0 0 0,0 0 16,0 21-16,-21 1 0,21-1 16,-21 42-16,0-42 0,0 22 15,0-22-15,0 0 0,0 0 16,0 22-16,0-22 0,0 0 16,0 0-16,0 0 0,0 0 15,0 1-15,22-22 31,-1 0-15,0-22-16,0 22 0,0-21 0</inkml:trace>
  <inkml:trace contextRef="#ctx0" brushRef="#br0" timeOffset="58775.78">23199 6519 0,'0'-21'16,"0"42"-16,0-63 0,0 21 0,0 0 15,0 0-15,-22 21 0,1 0 16,0 0 0,0 0-16,0 21 0,0 0 15,21 0-15,-22 0 0,1 0 16,21 22-16,-21-22 0,21 0 0,0 0 16,0 22-16,-21-22 0,21 0 0,0 0 15,0 0-15,0 0 0,21-21 16,0 0-1,0 0-15,1 0 0,-1 0 16,0-21-16,0 21 0,0-21 0,0 0 16,1 0-16,-22 0 0,21-1 0,0-20 15,-21 21-15,21-21 0,0-1 16,-21 1-16,0-22 0,21 22 0,-21 0 16,22-1-16,-22 1 0,0 0 0,0-1 15,0 22-15,0-21 0,0 21 16,0 42-1,0 0 1,0 0-16,-22 22 0,22-22 16,-21 21-16,21 0 0,0 1 0,0-1 15,0 0-15,0 1 0,0-1 16,0 0-16,0-20 0,0 20 16,0-21-16,0 21 0,0-20 0,0-1 15,21 0-15,1-21 16,-1 0-16,0 0 0,0 0 15,0 0-15,0-21 16,1 0-16,-22-1 0,21 22 0,0-21 16,0 0-16,0-21 0,-21 21 15,21-1-15,-21 1 0,22 21 0,-22-21 16,0 0-16,-22 42 31,22 0-31,-21 0 0,21 1 0,0-1 16,0 0-16,-21 0 0,21 0 15,0 0-15,0 1 0,0-1 0,0 0 16,0 0-16,21-21 16,0 0-16,1 0 15,-1 0-15,0 0 0,0 0 0,0-21 16,0 21-16,1-21 0,-1 0 16,0-1-16,0 1 0,0 0 0,0-21 0,1-1 15,-1 1-15,0 0 0,0-1 16,0 1-16,-21 0 0,21-1 15,-21 1-15,22 0 0,-22-1 0,0 22 16,0 0-16,0 0 0,0 0 16,0 0-16,0 42 15,0 0-15,0 0 16,-22 0-16,22 22 0,-21-22 16,21 21-16,-21 0 0,21 1 0,0-22 15,0 21-15,-21 1 0,21-1 0,0 0 16,-21 1-16,21-22 0,0 21 15,0-21-15,0 0 0,0 1 16,21-1-16,-21 0 0,42-21 16,-21 0-16,1 0 15,-1 0-15,0 0 0,0-21 16,0 0-16,-21-1 0,21 1 0,1 0 16,-1 0-16,-21 0 0,0-22 0,21 22 15,-21 0-15,0 0 0,0 42 31,0 0-15,-21 0-16,21 1 0,0-1 0,0 0 16,0 0-16,0 0 0,0 0 15,0 1-15,0-1 16,0 0-16,21-21 16,0 0-1,0 0-15,0 0 0,1 0 16,-1-21-16,0 0 0,0 21 15,-21-22-15,0 1 0,21 21 16,-21-21 0,0 42-1,0 0 1,0 1 0,0-1-1,0-42 32,0-1-47,0 1 16,0 0-16,0 0 0,0 0 15,-21 21-15,21-21 0,0-1 0,0 1 16,0 0-16,0 0 16,0 0-16,21 21 0,-21-21 15,21 21-15,1 0 0,-1 0 16,-21 21-1,21 0-15,-21 0 0,0 0 16,0 0-16,0 1 0,0-1 0,0 0 16,0 0-16,0 0 15,0 0-15,0 1 16,0-1-16,0-42 47,0-1-32,0 1-15,21 0 0,0 0 16,-21 0-16,21 0 0,1-1 16,-1 1-16,21-21 0,-21 21 15,0 0-15,1 21 0,-1-22 16,0 22-16,-21 22 16,0-1-1,0 0-15,0 0 0,0 0 0,0 0 16,0 1-16,0-1 0,-21 0 15,0 0-15,-1 0 0,22 0 16,0 1-16,-21-22 0,0 21 16,0-21-16,21-21 47,0-1-47,0 1 0</inkml:trace>
  <inkml:trace contextRef="#ctx0" brushRef="#br0" timeOffset="58931.5">24511 6287 0,'-21'0'0,"42"105"0,-21-210 0,-42 105 0,20-22 15,1 22 1,0 0 0,0 0 15,0 0-16</inkml:trace>
  <inkml:trace contextRef="#ctx0" brushRef="#br0" timeOffset="59113.16">23918 6265 0,'-21'0'15,"42"0"-15,-63 0 0,63 0 31,0 0-31,0 0 16,22 0-16,-22 0 0,0 0 0,21 0 16,-20 0-16,-1-21 0,0 21 15,0 0-15,0 0 0,0-21 0</inkml:trace>
  <inkml:trace contextRef="#ctx0" brushRef="#br0" timeOffset="59500.94">24490 5779 0,'0'0'0,"0"-43"16,21 43 0,0 0-1,0 0-15,22 0 0,-22 0 16,0 0-16,0 21 0,0 1 0,0-1 15,1 0-15,-1 0 0,0 0 16,-21 0-16,0 22 0,0-1 16,0-21-16,0 22 0,0-1 0,0 0 15,0 1-15,0 20 0,0-21 0,0 1 16,0 20-16,0-20 0,0 20 0,0-21 16,0 1-16,0-1 0,0 0 15,0 1-15,-21-22 0,0 21 0,-1-21 16,1 1-16,21-1 0,-21 0 15,0 0-15,-21 0 0,20 0 0,1-21 16,0 22-16,0-22 0,0 0 16,0 21-16,-1-21 15,1 0-15,0 0 0,0 21 16,0-21-16</inkml:trace>
  <inkml:trace contextRef="#ctx0" brushRef="#br0" timeOffset="60273.62">21082 7726 0,'0'0'0,"0"-21"0,0 0 0,0-1 16,21 1-1,-21 0-15,0 42 31,0 0-31,0 1 16,0-1-16,0 0 16,0 0-16,0 0 0,-21-21 15,21 21-15,0 1 16,0-1-16,0 0 0,0 0 16,0 0-16,0 0 15,0 1-15,0-1 0,-21 0 16,0 0-16,-1 0 0,1 0 15,0-21-15,0 0 0,21 22 16,-21-22-16,42 21 31,0-21-31,21 21 16,-20 0-16,-22 0 0,21 0 16,-21 1-16,0-1 0,0 21 15,0-21-15,0 0 0,-21 22 0,-1-22 16,1 0-16,0 0 0,-21 22 0,-1-1 15,22-21-15,0-21 16,0 21-16,21 0 0,0 1 16,21-22-1,0 0-15,22 0 0,-22 0 0,21 0 16,0 0-16,1 0 0,-1 0 16,22 0-16,-22-22 0</inkml:trace>
  <inkml:trace contextRef="#ctx0" brushRef="#br0" timeOffset="60564.09">21272 8678 0,'-42'0'0,"84"0"0,-105 22 0,21-22 16,20 0-16,1 0 0,42 0 15,1 0 1,20 0-16,0 0 0,22 0 0,-1 0 15,22 0-15,0 0 0,-1 0 0,1 0 16,0 0-16,-1 0 0,1-22 0,21 22 16,-22 0-16,-20 0 0,21 0 15,-22 0-15,1 0 0,-22 0 16,0 0-16,-21 0 0,1 0 0,-44 0 16,-20 0-16,0 0 15,-22 0-15,22 0 0,-43 0 0,22 0 16,-22 0-16,0 0 0,1 22 15,-22-1-15,21 0 0</inkml:trace>
  <inkml:trace contextRef="#ctx0" brushRef="#br0" timeOffset="60768.2">21315 8827 0,'-212'84'31,"212"-63"-31,0 1 16,212-149-16,-403 254 0,212-106 0,22-21 16,-1 0-16,22 21 0,-1-21 0,1 0 15,20 0-15,1 21 0,0-21 0,-1 0 16,1 0-16,0 0 0,-1 0 15,1 0-15,-22 0 0,86 0 16,-86 21-16,1-21 0,-22 0 0,0 0 16,-21 0-16,-42 0 15,-21 0-15,-22 0 16,22 0-16,-21 0 0,-22 0 0,0 0 16,1 0-16</inkml:trace>
  <inkml:trace contextRef="#ctx0" brushRef="#br0" timeOffset="60927.41">21526 9102 0,'-254'63'15,"276"-63"1,210-63-16,-443 147 0,253-84 16,0 0-16,22 0 0,-1 0 0,1 0 15,21 0-15,-1 0 0,1 0 0,0 0 16,-1 0-16,-20 0 0,20 0 16,-20 0-16,-1 0 0,1 0 0,-22 0 15,1 0-15,-22 0 0,0 0 0,0 0 16</inkml:trace>
  <inkml:trace contextRef="#ctx0" brushRef="#br0" timeOffset="61380.58">21294 9821 0,'0'0'0,"-22"0"16,-41 22 0,84-22-1,0 0 1,0 0-16,1 21 16,-1-21-16,0 0 0,-21 21 0,0 0 15,0 0 1,0 0-16,0 1 0,-21-1 15,0 0-15,-1-21 0,1 21 0,21 0 16,-21 0-16,21 1 0,-21-1 0,21 0 16,0 0-16,0 0 15,0 0-15,21-21 16,0 22-16,0-1 0,1-21 16,-1 21-16,-21 0 0,21-21 15,-21 21-15,0 0 0,0 1 16,0-1-16,0 0 0,-21 0 0,0-21 15,-1 21-15,1 0 0,0 1 16,21-1-16,-21-21 0,0 21 16,0-21-16,-1 0 15,1 0-15,0 0 16,0 0-16,0 0 0</inkml:trace>
  <inkml:trace contextRef="#ctx0" brushRef="#br0" timeOffset="61940.5">18330 11578 0,'21'-21'47,"1"21"-47,-1-21 0,0 21 0,0-21 15,21 0-15,-20-1 0,-1 22 0,0-21 16,0 0-16,0 0 0,0 0 16,-21 0-16,0-1 0,0 1 0,0 0 15,0 0-15,-42 21 16,21 0-16,-21 0 0,-1 0 0,1 21 0,0 0 15,-1 22-15,1-1 0,0-21 16,20 21-16,-20 22 0,21-22 16,0 1-16,0-1 0,-1 0 0,22 1 15,0-1-15,0-21 0,0 21 0,0-20 16,0 20-16,22-21 0,-1 0 0,21 0 16,-21 1-16,22-22 0,-1 0 15,0 0-15,1 0 0,-1 0 0,0 0 16,22 0-16,-22-22 0,22 1 15,-22-21-15,0 21 0,1 0 0</inkml:trace>
  <inkml:trace contextRef="#ctx0" brushRef="#br0" timeOffset="62195.52">19304 11091 0,'0'-21'0,"0"42"0,0-84 0,0 42 0,0 0 15,-21 21 1,0 0-16,-1 21 0,1 0 15,0 0-15,21 21 0,-21 1 16,0-1-16,0 0 0,-1 22 0,1-22 16,0 22-16,21-22 0,-21 22 15,0-22-15,0 0 0,21 1 0,-22-1 0,22-21 16,0 21-16,0-20 16,0-1-16,0 0 0,0 0 0,0 0 15,22-21-15,-1 0 0,0 0 0,0 0 16,0 0-16,22 0 0,-22 0 0,21-21 15,-21 0-15,22 0 0</inkml:trace>
  <inkml:trace contextRef="#ctx0" brushRef="#br0" timeOffset="62533.4">19558 11621 0,'21'-22'0,"-42"44"0,106-65 16,-64 43-16,-21-21 16,0 0-16,-21 21 31,-1 0-31,1 0 0,0 0 15,-21 21-15,21-21 0,-1 21 16,1 0-16,0 1 0,0-1 0,21 0 16,0 0-16,0 0 0,0 0 15,21 1-15,0-1 16,22-21-16,-22 21 0,0-21 0,0 21 16,0 0-16,0-21 0,1 21 0,-22 1 15,0-1-15,0 0 16,-22-21-16,1 21 15,-21-21-15,21 0 0,-22 0 0,1 0 16,21 0-16,-21 0 0,20 0 0,1 0 16,0 0-16,0 0 0,0 0 0,42-21 31,0 21-31,0-21 16,22 21-16,-22-21 0,21 21 0,0-22 15,1 1-15,-1 21 0</inkml:trace>
  <inkml:trace contextRef="#ctx0" brushRef="#br0" timeOffset="62839.87">20002 11705 0,'0'-21'0,"22"21"16,-22-21-16,21 21 16,-21-21-16,21 21 0,0-21 15,0 21-15,-21-22 0,21 22 0,1-21 16,20 0-16,-42 0 0,21 21 0,0-21 15,0 0-15,-21-1 16,-21 22 0,0 0-16,-21 22 0,21-1 15,-22-21-15,22 21 0,-21 0 0,21 0 16,-22 22-16,22-22 0,0 0 0,0 0 16,0 0-16,21 0 15,-22 22-15,22-22 0,0 0 0,0 0 16,22 0-16,-1 1 0,0-22 15,0 0-15,0 0 0,22 0 0,-1 0 16,-21 0-16,21 0 0,22-22 0,-22 22 16,1-21-16</inkml:trace>
  <inkml:trace contextRef="#ctx0" brushRef="#br0" timeOffset="63296.02">21251 11345 0,'0'-21'0,"0"42"0,0-63 0,0 21 0,0 0 16,-21 21-16,0 0 16,0 0-16,0 0 0,-22 0 0,22 0 15,0 0-15,-21 0 0,20 21 16,1-21-16,0 21 0,21 0 16,0 0-16,0 1 15,0-1-15,21-21 16,0 21-16,1-21 0,-1 21 0,0-21 15,-21 21-15,21 0 0,0 1 16,-21-1-16,0 0 0,0 0 16,0 0-16,0 0 0,-21-21 15,0 22-15,0-1 0,0 0 0,-1-21 16,1 21-16,0 0 0,0-21 16,21 21-16,-42-21 15,20 22-15,22-1 16,0 0-1,0 0-15,0 0 0,0 0 16,0 1-16,0-1 16,0 0-16,0 0 0,0 0 15,0 0-15,22-21 0,-1 0 16,0 22-16,0-22 0,0 0 0,0 0 16,22 0-16,-22 0 0,0 0 15,0 0-15,0 0 0,1 0 0,-1 0 16</inkml:trace>
  <inkml:trace contextRef="#ctx0" brushRef="#br0" timeOffset="63569.08">20659 12277 0,'0'0'0,"0"21"16,21-21-16,0 0 0,0 0 15,21 0-15,1 0 0,20 0 0,-20 0 16,20 0-16,-21 0 0,22 0 16,-1 0-16,1 0 0,-1 0 0,1-21 15,-1 21-15,1 0 0,-22 0 16,1 0-16,-1-21 0,0 21 0,-21 0 16,1 0-16,-44 0 31,-20 0-31,21 0 0,-21 0 0,-1 21 15,-20-21-15,20 21 0,-20-21 0</inkml:trace>
  <inkml:trace contextRef="#ctx0" brushRef="#br0" timeOffset="63800.65">20743 12467 0,'-42'0'0,"-64"43"16,85-43-16,190-43 0,-359 107 0,169-64 16,21 21-1,21-21-15,21 0 16,0 0-16,1 0 0,20 0 0,1 0 15,20 0-15,1 0 0,0 0 0,-1-21 16,1 21-16,0 0 0,-1-21 0,1 21 16,0-22-16,-1 22 0,-20 0 15,-1 0-15,-20 0 0,-1-21 0,-21 21 16,0 0-16,1 0 0,-44 0 16,1 0-16,-21 0 15,21 0-15,-22 0 0,22 0 0,-21 0 16,-22 0-16,22 21 0</inkml:trace>
  <inkml:trace contextRef="#ctx0" brushRef="#br0" timeOffset="64275.77">20574 13102 0,'-42'43'15,"63"-43"1,0 0-16,0 0 0,0 0 16,22 0-16,-22 0 0,21 0 15,-21 0-15,0 0 0,1 0 0,-1 21 16,0-21-16,0 0 16,-21 21-16,0 0 15,-21-21-15,0 21 0,0-21 0,-1 21 16,1-21-16,0 22 0,0-1 0,0 0 15,-22-21-15,43 21 0,-21 0 0,0 0 16,21 1-16,-21-22 0,21 21 0,0 0 16,0 0-16,21 0 15,0-21-15,0 0 16,1 0-16,-1 0 0,0 0 0,0 21 16,0-21-16,0 0 0,1 22 15,-1-1-15,-21 0 16,0 0-16,0 0 0,0 0 0,0 1 15,0-1-15,0 0 0,0 0 16,0 0-16,0 0 0,0 1 0,0-1 16,-21 0-16,21 0 0,-22 0 0,1-21 15,21 21-15,-21 1 0,0-22 0,0 0 16,0 21-16,-1-21 0,1 0 16,-21 0-16,21 0 0,0 0 0,-22 0 15</inkml:trace>
  <inkml:trace contextRef="#ctx0" brushRef="#br0" timeOffset="65312.12">17039 13822 0,'-21'0'0,"-21"0"15,42-21 17,0 0-32,0-1 0,21 1 15,0 21-15,0 0 16,0-21-16,0 21 0,1 0 15,-1 0-15,0 0 0,0 0 16,0 0-16,-21 21 0,21-21 16,-21 21-16,0 22 0,0-22 15,0 0-15,-21 21 0,0-20 0,0 20 16,-21-21-16,-1 21 0,22 1 0,-21-22 16,-1 42-16,22-41 0,0-1 15,0 0-15,21 0 0,-21 0 16,21 0-16,0 1 0,21-1 15,0-21-15,0 0 16,22 0-16,-22 0 16,0 0-16,0 0 0,21 0 0,-20 0 15,20 0-15,-21 0 0,21 0 0,-20 21 16,20-21-16,-21 21 0,0-21 16,0 21-16,1 0 0,-22 1 15,0-1-15,0 21 0,0-21 16,0 0-16,0 22 0,0-22 0,0 21 15,0 1-15,-22-1 0,1-21 16,0 21-16,21 1 0,-21-22 0,0 21 16,0-21-16,-1 22 0,1-22 15,21 21-15,-21-21 0,0 1 0,0-1 16,0 0-16,21 0 0,-22-21 0,1 21 16,0-21-16,0 0 15,0 0-15,0 0 0,-1 0 0,-20-42 16,21 21-16,21 0 15,-21-22-15</inkml:trace>
  <inkml:trace contextRef="#ctx0" brushRef="#br0" timeOffset="67691.57">16870 16087 0,'0'0'0,"0"21"15,0 0-15,21-21 16,0 0 0,0 0-16,0-21 15,1 0-15,20 0 0,-21-1 0,21 22 16,1-21-16,-22 0 0,21 0 0,-21 0 16,1 0-16,-22-1 0,0 1 15,0 0-15,0 0 0,-22 0 16,1 21-16,0 0 0,-21 0 0,21 0 15,-22 21-15,22 0 0,-21 0 16,21 0-16,-1 1 0,-20 20 0,21 0 16,0 1-16,0-1 0,21-21 0,0 21 15,-22 1-15,22-1 0,0-21 16,0 22-16,0-22 0,0 0 0,0 0 16,0 0-16,22-21 0,-1 21 15,0-21-15,0 0 0,21 0 16,-20 0-16,20 0 0,0 0 0,1-21 15,20 0-15,-21 0 0,22 0 0</inkml:trace>
  <inkml:trace contextRef="#ctx0" brushRef="#br0" timeOffset="67956.08">17865 15473 0,'0'-42'16,"0"84"-16,0-106 0,0 43 0,0 0 0,0 0 15,0 0-15,0 42 16,0 0-16,0 21 16,0 1-16,-22-1 0,22 0 15,-21 1-15,0-1 0,21 22 0,-21-22 16,0 21-16,0 1 0,21-22 16,-22 22-16,1-22 0,0 0 0,21 1 15,0-1-15,0 0 0,0-20 0,0-1 16,0 0-16,0 0 0,0 0 0,21-21 15,0 0 1,1 0-16,-1 0 0</inkml:trace>
  <inkml:trace contextRef="#ctx0" brushRef="#br0" timeOffset="68348.85">18246 15917 0,'0'-42'0,"0"84"0,0-105 0,21 63 15,-21-21-15,0 0 16,-21 21 0,-1 0-16,1 0 15,0 0-15,0 0 0,0 21 0,0 0 16,-22 0-16,22 0 16,0 0-16,0 1 0,0-1 0,-1 0 15,22 0-15,0 0 0,0 0 0,0 1 16,0-1-16,0 0 15,0 0-15,22-21 0,-1 21 0,-21 0 16,21 1-16,0-22 0,0 21 0,-21 0 16,0 0-16,21-21 0,-21 21 15,0 0-15,0 1 0,0-1 16,-21 0-16,0-21 0,0 21 0,0 0 16,0-21-16,-22 21 0,22-21 15,-21 0-15,21 0 0,-22 0 0,22 22 16,0-22-16,0 0 0,0 0 0,21-22 15,0 1 1,0 0-16,21 0 0,21 0 16,-21 0-16,22-22 0,-1 22 0</inkml:trace>
  <inkml:trace contextRef="#ctx0" brushRef="#br0" timeOffset="68651.78">18415 16171 0,'21'0'15,"0"0"1,0-21-16,1 0 16,-1 21-16,0-21 0,0 0 0,0 21 15,0-21-15,1-1 0,-1 1 16,-21 0-16,21 0 0,-21 0 0,0 0 16,0-1-16,0 1 0,0 0 15,-21 21-15,0-21 0,-1 21 16,1 0-16,0 0 0,-21 21 0,21 0 15,-22 0-15,22 22 0,-21-22 0,21 21 16,-1-21-16,1 22 0,21-1 16,0-21-16,0 22 0,0-22 0,0 0 15,0 0-15,0 0 0,0 0 0,21 1 16,1-1-16,-1-21 0,21 0 16,-21 0-16,22 0 0,-1 0 15,0 0-15</inkml:trace>
  <inkml:trace contextRef="#ctx0" brushRef="#br0" timeOffset="69147.86">19854 15621 0,'0'0'0,"-21"-21"0,-64 0 15,43 21-15,-21 0 0,20 0 16,-20 0-16,-1 0 0,22 0 15,-22 21-15,22 0 0,21-21 0,-21 21 16,20 0-16,22 1 16,0-1-16,22 0 0,20 0 15,-21-21-15,21 21 0,1 0 16,-22 1-16,21-1 0,1-21 16,-22 21-16,0 0 0,0 0 0,0 0 0,-21 1 15,0-1-15,0 0 16,-21 0-16,-21-21 0,21 0 0,-1 21 15,-20-21-15,21 0 0,-21 0 0,20 0 16,1 21-16,0-21 0,0 0 16,0 0-16,0 22 15,21-1 1,0 0-16,21 0 16,0 0-16,-21 0 15,0 1-15,0-1 0,0 0 16,0 0-16,0 0 15,-21 0-15,0 1 0,-1-1 0,1 0 16,21 0-16,0 0 0,-21 0 0,21 1 16,0-1-16,0 0 15,21-21 1,0 0-16,1 0 0,-1 0 0,0 0 16,0 0-16,21 0 0,-20-21 15</inkml:trace>
  <inkml:trace contextRef="#ctx0" brushRef="#br0" timeOffset="69395.47">19262 16701 0,'0'21'0,"0"-42"16,21 42-1,0-21-15,21 0 0,1 0 16,-1 0-16,0 0 0,1-21 0,-1 21 16,0 0-16,1 0 0,-1-22 15,0 22-15,1 0 0,-22 0 0,0 0 16,0 0-16,0 0 0</inkml:trace>
  <inkml:trace contextRef="#ctx0" brushRef="#br0" timeOffset="69599.59">19240 16912 0,'0'0'0,"-42"0"0,21 21 0,0-21 16,0 22-16,63-1 16,-21-21-16,21 0 0,1 0 15,-1 0-15,22 0 0,-22 0 16,21 0-16,-20 0 0,20 0 0,-20 0 15,-1-21-15,0 21 0,-21 0 0,1 0 16,-1-22-16</inkml:trace>
  <inkml:trace contextRef="#ctx0" brushRef="#br0" timeOffset="69783.25">19367 17103 0,'149'-106'0,"-298"212"0,149-85 0,0 0 15,22-21 1,-1 0-16,0 0 0,0 0 16,21 0-16,1 0 0,-22 0 0,21 0 15,1 0-15,-22 0 0,21 0 0,-21 0 16,0 0-16,1 0 0,-22-21 16</inkml:trace>
  <inkml:trace contextRef="#ctx0" brushRef="#br0" timeOffset="70305.78">19346 17590 0,'-21'0'15,"42"0"-15,-63 0 0,21 0 0,42 0 32,0 0-17,0 0-15,0 0 0,1 0 0,-1 0 16,0 0 0,-21 21-1,0 0-15,0 0 0,-21 0 16,0-21-16,-1 21 0,22 1 15,-21-1-15,0 0 0,0 0 0,0 0 16,0-21-16,21 21 0,0 1 0,-22-1 16,22 0-16,0 0 15,0 0 1,0 0 0,0 1-1,0-1 1,0 0-1,0 0-15,0 0 16,-21 0-16,0-21 0,21 22 16,0-1-16,-21 0 0,0 0 15,0 0-15,-1 0 0,1 1 16,0-1-16,0 0 0,0-21 16,0 0-1,21-21-15,0 0 0,0-1 16,-22 1-16,22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5:56:01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12721 2773 0,'0'21'0,"-21"-21"16,21 21-16,0 0 0,0 1 31,0-1-15,0-42 15,21-1-16,-21 1-15,21 0 0</inkml:trace>
  <inkml:trace contextRef="#ctx0" brushRef="#br0" timeOffset="1676.41">5249 5969 0,'-21'0'0,"42"0"0,-42 21 15,21-42 17,21 0-32,0 0 15,1 0-15,-1-1 0,0-20 16,0 21-16,0-21 0,0-1 0,22 1 15,-22 0-15,21-22 0,-21 22 0,22-22 16,-22 1-16,21-1 0,1-63 16,-1 64-16,-21-1 0,0-20 15,-21 20-15,0 22 0,21-22 0,-21 22 16,0 21-16,0-22 16,0 22-16,0 0 0,0 0 0,-21 21 15,0-21-15,0 21 0,0 0 16,0 21-16,21 0 15,-22 0-15,1 0 0,21 22 0,-21 20 16,0-20-16,21 20 0,-21 1 0,0-1 16,-1 1-16,1 20 0,0-20 15,21-1-15,-21 1 0,0-1 0,21 1 16,-21-1-16,21 1 0,0-22 0,0 0 16,0 1-16,0-1 0,0 0 15,0-20-15,21 20 0,0-21 0,0-21 16,0 21-16,22-21 0,-22 0 15,21 0-15,-21 0 0,22 0 16,-22 0-16,21-21 0,0 0 0,-20 21 16,20-42-16,0 20 0,-21 1 0,22-21 15,-22 21-15,21-22 0,-21 22 16,22-21-16,-22 0 0,0 20 0,0-20 16,22 0-16,-22 21 0,-21-1 15,0 1-15,0 0 0,0 0 0,21 21 16,-42 0 15,0 21-31,21 0 0,-22 0 0,22 22 16,-21-22-16,21 21 15,-21-21-15,0 22 0,21-1 0,0-21 16,0 22-16,0-22 0,0 0 0,0 42 16,0-41-16,0-1 15,21-21-15,0 21 0,22-21 16,-22 0-16,0 0 0,21 0 0,1-21 15,-1 0-15,-21-1 0,21 22 0,1-42 16,-1 21-16,-21 0 0,22 0 16,-22-22-16,0 22 0,-21-21 0,0-1 15,0 22-15,0-21 0,-21 21 0,0-22 16,-1 22-16,-20 0 0,21 21 16,0-21-16,-22 21 0,22 0 15,-21 0-15,21 0 0,-22 21 0,22-21 16,0 21-16,0 0 0,0 1 15,0-1-15,21 0 0,-22 0 0,22 0 16,0 0-16,22-21 16,-1 0-16,21 0 0,-21 0 0,0 0 15,22 0-15,-1-21 0</inkml:trace>
  <inkml:trace contextRef="#ctx0" brushRef="#br0" timeOffset="2064.19">7027 5419 0,'-21'0'16,"0"0"-16,0 0 15,0 21-15,21 0 0,-22 0 16,1 0-16,0 1 0,21-1 16,-21 21-16,0-21 0,0 22 0,21-1 15,-22-21-15,1 21 0,21-20 0,-21 20 16,21-21-16,0 0 0,0 0 15,0 1-15,21-22 0,0 0 0,22 21 16,-22-21-16,21 0 0,1 0 16,-1-21-16,0 21 0,22-22 0,-22 1 15,-21 0-15,22 0 0,-1-21 16,-21 20-16,0 1 0,-21-21 0,0 21 16,0-22-16,0 1 0,0 21 0,-21-21 15,21 20-15,-42 1 0,21 0 0,-1 21 16,-20-21-16,21 21 0,-21 0 15,20 0-15,-20 0 0,21 0 0,0 21 16,0-21-16,-1 21 0,1 0 16,21 1-16,0-1 0,0 0 15,21-21-15,1 0 16,-1 0-16,0 0 0</inkml:trace>
  <inkml:trace contextRef="#ctx0" brushRef="#br0" timeOffset="2422.02">7747 5398 0,'-21'0'32,"0"21"-17,21 0-15,-22 0 0,22 0 16,0 0-16,-21 22 0,21-22 0,-21 21 15,21 1-15,-21-1 0,21 21 0,-21-20 0,21 20 16,-21 1-16,-1-1 16,1 85-16,0-84 15,0 21-15,0-1 0,0 1 0,-1 63 16,22-84-16,0-22 0,0 21 0,0-20 16,0-1-16,0-21 0,0 0 15,0 1-15,0-1 0,22-21 16,-1 0-1,-21-21-15,21-1 0,-21 1 16,0 0-16,0-21 0,21 21 0,-21-22 16,21 1-16,-21 0 15,0-1-15,0-20 0</inkml:trace>
  <inkml:trace contextRef="#ctx0" brushRef="#br0" timeOffset="2692.3">7472 5800 0,'-21'-43'0,"42"86"0,-64-107 15,43 22-15,0 0 0,-21-1 0,21 22 16,0-21-16,0 21 0,21-1 16,1 1-16,-1 0 0,21 0 0,0 0 15,1 21-15,-1 0 0,0 0 16,1 0-16,20 0 0,-20 0 0,-1 0 16,-21 21-16,21 0 0,-20 0 15,-1 0-15,-21 1 0,0 20 0,0-21 16,-21 21-16,-1-20 0,-20 20 0,21-21 15,-21 0-15,-1 22 0,1-22 16,0 0-16,-1 0 0,1 0 0,21-21 16,-22 21-16,22-21 0,0 22 0,0-22 15,-21 0-15,20 0 0,-20 21 16,21-21-16,0 0 0</inkml:trace>
  <inkml:trace contextRef="#ctx0" brushRef="#br0" timeOffset="3040.15">5355 6308 0,'0'0'0,"-42"0"0,-43 0 15,127 0 1,-20 0-1,41 0-15,-21-21 0,22 21 16,21 0-16,20 0 0,-20-22 0,42 22 16,-21 0-16,21 0 0,0 0 15,0-21-15,0 21 0,0 0 0,-21 0 16,21 0-16,-21 0 0,-1-21 0,-20 21 16,0 0-16,-22 0 0,1 0 15,-22 0-15,0 0 0,-20 0 0,-1 0 16,-42 0-1,-1 0 1,1 0-16,0 0 0,-21 0 16,-1 0-16,1 0 0,0 0 0,-22 0 15</inkml:trace>
  <inkml:trace contextRef="#ctx0" brushRef="#br0" timeOffset="3360.21">5376 6477 0,'-21'21'0,"42"-42"0,-21 42 31,43-21-31,-1 0 16,0 0-16,22 0 0,-1 0 16,22 0-16,0 0 0,-1 0 0,22-21 15,0 21-15,0-21 0,21 21 0,0-21 16,0 21-16,-21 0 0,21-21 15,-22 21-15,1 0 0,-21-22 0,0 22 16,-22 0-16,1 0 0,-1 0 16,-21 0-16,1 0 0,-22 0 0,0 0 15,0 0-15,0 0 0,1 0 16,-44 0 31</inkml:trace>
  <inkml:trace contextRef="#ctx0" brushRef="#br0" timeOffset="13357.33">8340 8382 0,'21'0'0,"-21"-21"0,21 21 31,-21-21-15</inkml:trace>
  <inkml:trace contextRef="#ctx0" brushRef="#br0" timeOffset="13754.03">8382 8382 0,'0'-21'31,"0"0"-31,0 0 47,-21 21 15,0 0-46,-1 0 31,22 21-16,0 0-15</inkml:trace>
  <inkml:trace contextRef="#ctx0" brushRef="#br0" timeOffset="13920.22">8340 8382 0</inkml:trace>
  <inkml:trace contextRef="#ctx0" brushRef="#br0" timeOffset="16520.25">8403 8361 0,'0'0'0,"21"0"15,-21-21-15,-21 21 94,0 0-78,0 0-16,0 0 15,-1 0 1,1 0-16,0 0 16,0 0-16,0 21 15,0-21-15,-1 0 16,22 21-16,-21-21 0,0 0 0,0 21 15,0-21-15,0 21 16,-1-21-16,1 22 0,0-22 16,0 0-16,21 21 0,-21-21 15,0 21-15,-1-21 16,1 21-16,0-21 16,0 21-16,0 0 0,0-21 15,21 22-15,-22-22 0,1 21 16,0-21-16,0 21 0,0-21 0,-22 21 15,22-21-15,0 21 0,0-21 16,0 21-16,0 1 0,-22-22 16,22 21-16,0 0 0,0-21 0,21 21 15,-21 0-15,-1 0 0,1-21 0,21 22 16,0-1-16,-21 0 0,0-21 16,0 21-16,21 0 0,0 0 0,-21 1 15,21-1-15,-22 0 0,1 0 16,21 0-16,0 0 0,0 1 15,-21-1-15,21 0 0,-21 0 0,21 0 16,-21 0-16,21 1 0,0-1 16,0 0-16,-21-21 15,21 21-15,0 0 0,-22-21 0,22 21 16,0 1-16,0-1 0,0 0 16,0 0-16,0 0 15,0 0-15,-21 1 16,21-1-16,0 0 0,0 0 15,0 0-15,0 0 0,-21 1 16,21-1-16,0 0 0,0 0 0,0 0 16,0 0-16,0 1 0,0-1 0,0 21 15,-21-21-15,21 0 0,0 1 16,0-1-16,0 0 16,0 0-16,0 0 0,0 0 15,0 1-15,0-1 16,0 0-1,0 0-15,0 0 0,21-21 16,-21 21-16,0 1 0,0-1 16,0 0-16,21-21 0,-21 21 0,21 0 15,-21 0 1,0 1-16,22-22 16,-22 21-16,21 0 15,-21 0-15,0 0 16,0 0-1,21-21-15,-21 22 0,0-1 16,0 0-16,21-21 0,-21 21 0,21 0 16,-21 0-16,21 1 15,1-1 1,-22 0 0,0 0-1,21-21-15,-21 21 0,21 0 16,-21 1-1,21-22 1,0 21 0,0 0 15,1-21-31,-1 0 31,-21 21-31,21-21 16,-21 21-1,21 0-15,-21 1 16,21-22-16,-21 21 16,21-21-16,1 21 0,-22 0 15,21-21 1,-21 21-16,21-21 16,-21 21-16,21-21 15,0 22-15,0-22 0,1 21 16,-1-21-16,0 21 0,0-21 15,0 0-15,-21 21 0,21-21 16,1 0-16,-1 21 0,0 0 0,0-21 16,0 0-16,0 22 0,1-22 0,-1 21 15,0-21-15,0 0 0,0 21 16,0-21-16,1 0 0,-1 21 16,0 0-16,0-21 15,0 21-15,0-21 0,1 0 0,-1 22 16,0-22-16,0 21 0,0-21 15,0 0-15,1 21 0,-1-21 0,0 21 16,0 0-16,0-21 16,22 0-16,-22 21 0,0-21 0,0 22 15,0-22-15,0 0 0,22 21 0,-22-21 16,0 0-16,0 0 0,0 21 0,22-21 16,-22 0-16,0 0 0,0 0 0,0 21 15,1-21-15,20 0 0,-21 0 16,0 0-16,0 21 0,1-21 0,-1 0 15,21 0-15,-21 0 0,0 0 16,1 0-16,-1 0 0,21 0 0,-21 0 16,0 0-16,1 0 0,-1 0 0,21 0 15,-21 0-15,0 0 0,1 0 16,-1 0-16,21 0 0,-21 0 0,0 0 16,22 0-16,-22 0 0,21 0 0,-21-21 15,22 21-15,-22 0 0,21 0 0,1-21 16,-22 21-16,21-21 0,0 21 0,1-21 15,-1 21-15,0-22 0,1 22 16,-1-21-16,0 21 0</inkml:trace>
  <inkml:trace contextRef="#ctx0" brushRef="#br0" timeOffset="18577.16">10647 10964 0,'21'0'15,"0"-21"-15,0 21 0,0-21 16,1 0-16,-1 21 0,0-21 0,0 21 15,0-21-15,0-1 0,1 22 16,-1-21-16,0 0 0,0 21 0,0-21 16,0 0-16,1 0 0,-1-1 0,0 1 15,0 0-15,0 0 0,0 0 0,1 0 16,-1-1-16,0 1 0,-21 0 16,21 0-16,0 0 0,22-22 15,-43 22-15,21 0 0,0 0 16,0 0-16,-21 0 0,21-1 0,0 1 15,-21 0-15,22-21 0,-1 21 0,-21-1 16,21 1-16,0 0 0,0 0 0,0-21 16,-21 20-16,22 1 0,-22 0 15,21 0-15,0-106 16,-21 106-16,21-22 16,-21 22-16,0 0 0,0-21 0,0 21 15,0-22-15,0 22 0,21-21 0,-21 21 16,0-22-16,21 22 0,-21 0 15,0-21-15,0 20 0,0 1 0,0 0 16,0 0-16,0 0 0,0 0 16,0-1-16,0 1 0,-21 21 15,21-21-15,-21 21 16,0-21-16,0 0 16,21 0-16,-21 21 0,21-22 15,-22 1-15,22 0 0,0 0 16,-21 0-16,0 0 15,0-1-15,0 1 16,0 0-16,-1 0 0,1 0 16,0 0-16,0 21 0,0-22 0,0 1 15,-1 0-15,1 0 16,21 0-16,-21 0 0,0-1 0,0 1 16,21 0-16,-21 0 0,-1 21 15,1-21-15,0 21 0,0-21 0,0-1 16,0 22-16,-1-21 0,-20 21 15,0-21-15,-22 0 0,22 21 16,21-21-16,-22 21 0,22-21 0,-21 21 16,21-22-16,0 22 0,-1-21 0,1 21 15,-21 0-15,21-21 0,-22 21 16,22 0-16,-21-21 0,21 21 0,-22 0 16,1-21-16,21 0 0,-43 21 15,22-22-15,21 22 0,0 0 16,0-21-16,-1 21 0,1 0 15,0-21-15,0 21 0,0 0 0,0-21 16,-1 0-16,1 21 0,0 0 0,0-21 16,0 21-16,0-22 15,-1 22-15,1-21 0,0 21 0,0 0 16,0-21-16,0 21 0,-1 0 0,22-21 16,-21 21-16,0-21 15,0 21-15,21-21 0,-21 21 16,0-22-16,-1 22 15,1 0 1,0 0-16,21-21 0,-21 21 16,0 0-16,0-21 0,-1 21 15,1-21 1,0 21-16,0 0 0,0-21 16,0 21-1,-1 0-15,1 0 0,0 0 16,0 0-16,0 0 0,0 0 15,-1 0 1,1 0 0,21-21-1,-21 21 1,0 0-16,0 0 16,0 0-1,-1 0-15,1 0 16,0 0-16,0 0 0,21 21 15,-21-21-15,0 0 0,-1 0 16,22 21-16,-21-21 16,0 0-16,0 0 15,21 21 1,-21-21 0,21 21-16,-21-21 0,21 21 31,-22-21-16,1 0-15,0 0 16,0 0 0,0 0-1,21 22-15,-21-22 16,-1 0-16,1 0 16,0 0-1,21 21-15,-21-21 0,0 0 16,21 21-1,-21-21-15,-1 21 16,1-21 0,21 21-1,-21-21 1,21 21 0,-21-21-1,21 22-15,-21-22 16,21 21-1,-21-21-15,42 0 79,0 0-64,0 0-15,-21-21 31,0 42 32,-21-21-47,21 21-16,21-21 78,-21-21-63,0 0 17,0 42 14,21-21 17,0-21-47,-21-1-16,0 1 15,0 0-15,-21 21 16,0 0-16,21-21 15,-21 21-15,0 0 16,0 21-16,21 0 16,0 0-1,0 1-15,0-1 0,0 0 0,0 0 16,0 0-16,21 0 0,0 1 16,0-1-16</inkml:trace>
  <inkml:trace contextRef="#ctx0" brushRef="#br0" timeOffset="19736.43">9927 11197 0,'0'-21'0,"-21"21"16,21-21-1,21 21 1,0 0-16,0 0 16,1 0-16,20 0 15,-21 0-15,0 0 0,22 0 0,-1 0 16,0 0-16,-21 0 0,22-21 0,-1 21 16,0-21-16,-20 21 0,20 0 0,-21-22 15,0 22-15,0 0 0,22-21 0,-43 0 16,21 21-16,0-21 0,0 21 0,-21-21 15,21 0-15,1 21 16,-22-22-16,21 22 0,0 0 47,-21 22-16,0-1-31,-21 0 16,0-21-16,21 21 15,-22-21-15,1 21 0,0-21 0,0 21 16,0-21-16,-22 22 0,1-1 16,21-21-16,-21 21 0,-1 0 0,1 0 0,-22-21 15,22 21-15,0 1 0,-1-22 16,1 21-16,21-21 0,-21 0 0,20 0 16,1 0-16,21-21 15,0-1 1,21 1-16</inkml:trace>
  <inkml:trace contextRef="#ctx0" brushRef="#br0" timeOffset="26676.17">9102 5736 0,'0'0'0,"-22"0"0,1 0 0,21-21 15,-21 21-15,0 0 16,21-21-16,-21 21 0,42 0 47,21 0-47,-21 0 0,22 0 0,-1 0 15,0 21-15,22-21 0,-22 0 16,22 0-16,-1 0 0,22 21 0,0-21 16,-1 0-16,1 0 0,0 0 0,20 0 15,-20 0-15,0 0 0,-22 0 0,22 0 16,-22 0-16,-20 0 0,-1 0 16,0 0-16,22 0 15,-22 0-15,-21 0 0,1 0 16,-1 0-16,-42 0 47,-1 0-32,1-21-15,0 21 0</inkml:trace>
  <inkml:trace contextRef="#ctx0" brushRef="#br0" timeOffset="27067.97">10372 5461 0,'0'-21'15,"0"42"17,21-21-17,0 0-15,0 21 0,0-21 0,0 0 16,1 21-16,-1 1 0,21-22 0,-21 0 15,22 0-15,-22 21 0,0-21 16,21 0-16,-21 0 0,1 21 0,-1-21 16,0 0-16,0 0 0,-21 21 15,0 0-15,0 0 16,0 1-16,-21-22 0,0 21 16,0 0-16,-22 0 0,22 0 0,-21 0 15,21 1-15,-22-1 0,1 21 0,0-21 16,-1 0-16,22 1 0,-64 41 15,64-42-15,-21 0 0,0 22 16,20-22-16,1-21 0,0 21 16,21 0-16,-21-21 0,42 0 47</inkml:trace>
  <inkml:trace contextRef="#ctx0" brushRef="#br0" timeOffset="27841.35">12404 5292 0,'0'0'0,"21"0"16,0 0-16,0 0 16,0 0-16,0 0 15,1 0-15,-22-21 0,21-1 0,0 22 16,0-21-16,0 21 0,0-21 15,1 0-15,-1 21 0,0-21 0,0 0 16,-21-1-16,21 22 0,-21-21 0,0 0 16,0 0-16,0 0 15,-21 21-15,0 0 0,0 0 16,-22 0-16,1 0 0,0 0 16,-1 0-16,1 21 0,0 0 0,21 0 15,-22-21-15,22 21 0,-21 1 16,42-1-16,-21-21 0,21 21 0,0 0 15,0 0-15,0 0 0,0 1 0,21-1 16,0 0-16,0 0 0,21 0 0,-20 22 16,-1-22-16,21 0 0,-21 0 15,22 0-15,-22 22 0,0-22 0,0 0 16,0 0-16,-21 0 0,0 0 16,0 1-16,0-1 0,0 0 0,-21-21 15,0 21-15,-21-21 0,20 0 0,-20 21 16,-21-21-16,20 0 0,1 0 0,0 0 15,-22 0-15,22 0 0,21-21 16,-22 21-16,22-21 0,-21 0 0,21 21 16,21-21-16,0-1 0,-22 22 15,22-21-15,0 0 0,0 0 16,22 21-16,-1-21 0,0 21 16,0-21-16,21-1 0,-20 1 0,20 21 15,0-21-15</inkml:trace>
  <inkml:trace contextRef="#ctx0" brushRef="#br0" timeOffset="28096.37">13102 5017 0,'0'-22'0,"0"44"0,0-22 31,0 21-31,0 0 0,0 0 16,0 21-16,-21-20 0,0 20 0,0 0 15,21-21-15,-22 22 0,1-1 0,0 0 16,0 1-16,0-22 0,21 21 0,-21 1 16,-1-22-16,22 0 0,-21 21 15,21-21-15,0 1 0,0-1 0,0 0 16,0-42 15,21 0-31,-21-1 0</inkml:trace>
  <inkml:trace contextRef="#ctx0" brushRef="#br0" timeOffset="28256.08">12763 5419 0,'0'-21'16,"43"21"0,-22 0-16,0 0 15,0 0-15,22 0 16,-22 0-16,0 0 0,21 0 0,-21 0 0,22 0 15,-22 0-15,0 0 0,0 0 16</inkml:trace>
  <inkml:trace contextRef="#ctx0" brushRef="#br0" timeOffset="28757.65">13483 5525 0,'0'0'15,"42"-22"-15,-20 1 16,-22 0-16,21 21 0,0-21 16,-21 0-16,0 0 0,21 21 15,-21-22-15,0 1 0,0 0 0,0 0 16,0 0-16,-21 21 16,0 0-16,0 0 0,-1 0 0,1 0 15,-21 0-15,21 0 0,-22 21 0,1 0 16,21 0-16,-21 0 0,20 22 0,-20-22 15,21 0-15,-21 21 0,20-20 16,1 41-16,21-42 16,0 0-16,0 1 0,0-1 0,0 0 0,21-21 15,1 0-15,20 0 0,-21 0 0,21 0 16,1 0-16,-22 0 0,21 0 16,1-21-16,-22 0 0,21-1 0,-21 1 15,0 0-15,22 0 0,-43 0 16,21 0-16,-21-1 0,21 1 0,-21 0 15,0 0-15,0 0 16,0 42 0,0 0-16,0 0 15,0 0-15,0 1 0,0 20 16,0-21-16,0 0 0,0 0 16,0 1-16,0-1 0,0 0 0,0 0 15,21 0 1,0-21-16,1 0 0,-1 0 15,0 0-15</inkml:trace>
  <inkml:trace contextRef="#ctx0" brushRef="#br0" timeOffset="29108">13822 5355 0,'0'-21'0,"0"42"0,0-63 0,0 21 16,21 21-1,0 0-15,0 0 16,0 0-16,1 0 0,-1 0 0,0 0 16,0 21-16,0 0 0,0 0 0,-21 0 15,22 22-15,-1-22 16,-21 0-16,21 21 0,-21-20 0,0-1 16,0 21-16,0-21 0,0 0 0,-21 1 15,0-1-15,-1-21 0,1 0 16,0 0-1,21-21-15,0-1 16,0-20-16,0 21 0,0 0 16,21 0-16,-21-22 0,21 22 0,1-21 15,-1 21-15,0-22 0,0 22 16,0 0-16,0-21 0,1 20 0,-1 1 16,0 21-16,0-21 0,0 0 15,0 21-15,1 0 0,-22-21 0,21 21 16,0-21-16,0 21 0</inkml:trace>
  <inkml:trace contextRef="#ctx0" brushRef="#br0" timeOffset="29921.99">14605 4911 0,'0'0'16,"0"-21"-16,0-1 15,0 44 1,0-1-1,0 21-15,0-21 0,-21 22 16,0-22-16,-1 21 0,22 0 16,-21 1-16,0-22 0,21 21 0,-21 1 15,0-1-15,0 0 0,21-21 0,0 22 16,-22-22-16,22 21 0,0-21 0,0 1 16,0-1-16,0 0 0,0 0 15,22 0-15,-1-21 0,0 0 16,0 0-16,0 0 0,0 0 0,22 0 15,-22-21-15,0 0 0,21 0 16,-20 21-16,-1-21 0,0-1 0,0 1 16,0-21-16,-21 21 0,21 0 0,-21-1 15,22 22-15,-22-42 16,-22 42 15,1 21-31,0 0 0,21 1 16,0-1-16,0 0 0,0 0 0,-21 0 15,21 0-15,0 1 0,0-1 0,0 0 16,21 0-16,0-21 16,0 0-16,1 0 0,20 0 0,-21 0 15,21 0-15,1 0 0,-22 0 0,21 0 16,1-21-16,-22 21 0,0-21 0,0 0 16,0-1-16,0 1 15,1 0-15,-1 21 0,-21-21 0,0 0 16,0 0-16,-21 21 31,-1 21-31,1 0 16,21 0-16,-21 0 0,0 0 0,21 1 15,0-1-15,-21 0 0,21 0 16,-21-21-16,21-21 47,21 0-47,0 21 15,-21-21-15,21-1 0,0 1 0,0 0 16,1-21-16,20 21 0,-21-1 16,0 1-16,22 21 0,-22-21 0,21 0 15,-21 21-15,22 0 0,-22 0 0,0 0 16,0 0-16,-21 21 0,0 0 16,0 0-16,0 1 0,0-1 15,0 21-15,0-21 0,0 0 0,-21 1 16,21-1-16,-21 0 0,0 0 0,21 0 15,0 0-15,0 1 0,0-1 16,21-21 0,21 0-16,-21 0 0,22 0 0,-22-21 15,21 21-15</inkml:trace>
  <inkml:trace contextRef="#ctx0" brushRef="#br0" timeOffset="30396.6">16171 5440 0,'21'-21'0,"-42"42"0,42-63 0,-21 20 15,0 1-15,0 0 0,0 0 0,0 0 16,0 0-16,-21-1 0,21 1 0,-21 21 16,0 0-16,0-21 0,0 21 15,-1 0-15,1 0 0,-21 0 0,21 21 16,-22 0-16,22 1 0,0-1 0,0 0 16,0 0-16,0 0 0,21 22 15,-22-22-15,22 0 0,0 0 16,0 0-16,0 0 0,22 1 0,-1-22 15,0 0-15,0 21 0,0-21 0,0 0 16,1 0-16,20 0 0,-21-21 0,0 21 16,0-22-16,1 1 0,-1 0 15,0 0-15,0 21 0,-21-21 16,21 0-16,-21-1 0,21 1 0,-21 0 16,0 42-1,0 0-15,0 1 16,0 20-16,-21 0 0,0 1 15,0-1-15,21 21 0,-21-20 0,0 84 16,-1-64-16,1 1 0,0-1 16,0 1-16,0-22 0,21 22 0,-21-22 15,-1 21-15,1-20 0,0-1 0,0 0 16,0 1-16,21-1 0,0-21 16,-21 22-16,-1-22 0,22-42 31,0-1-31,0 1 0,0-21 15,0 21-15,0-22 0,0 1 0,22 0 16,-1-1-16,-21 1 0,21-21 16</inkml:trace>
  <inkml:trace contextRef="#ctx0" brushRef="#br0" timeOffset="30572.73">15706 4805 0,'-22'-21'16,"44"42"-16,-44-63 0,1 42 0,0 0 16,0 0 15,0 0-15</inkml:trace>
  <inkml:trace contextRef="#ctx0" brushRef="#br0" timeOffset="30756.88">14436 5038 0,'-22'21'0,"44"-42"0,-65 42 0,43 0 16,21-21 0,1 0-16,20 0 0,0 0 0,1 21 15,20-21-15,-21 0 0,22 0 16,-1 0-16,1 0 0,-22 0 15,22 0-15,-1 0 0,-20 0 0,-1 0 16</inkml:trace>
  <inkml:trace contextRef="#ctx0" brushRef="#br0" timeOffset="31473.82">18330 5144 0,'-21'0'0,"21"-22"0,21-41 16,0 42-16,22-22 16,-43 22-16,0 0 0,0 0 15,0 0-15,0 0 0,0-1 16,-43 22-16,22 0 0,-21 0 0,0 0 16,-1 0-16,-20 22 0,20-1 15,-20 0-15,21 0 0,-1 21 16,1-20-16,0 20 0,20 0 0,-20-21 15,21 22-15,21-22 0,0 0 0,0 0 16,0 0-16,21 1 0,0-1 0,22-21 16,-22 0-16,21 21 0,0-21 15,22 0-15,-22 0 0,1 0 0,-1 0 16,0 0-16,-21 0 0,1 0 16,-22 21-16,-43 0 15,22-21-15,-21 21 0,-1-21 16,-20 22-16,21-22 0,-1 21 15,1-21-15,0 21 0,-1-21 0,22 21 16,0-21-16,0 21 0,42-21 31,0 0-31,21 0 16,-20 0-16,-1 0 0,21 21 0,-21-21 16,0 22-16,1-22 0,20 21 0,-21 0 15,-21 21-15,21-21 16,-21 22-16,0-22 0,0 21 0,-21 1 15,0-22-15,-21 21 0,20 0 0,-20 1 16,0-1-16,-1 0 0,22-20 0,-21 20 16,21-21-16,0 0 0,-1 0 15,22 1-15,-21-22 0,21 21 16,21-21 0,1 0-16,-1-21 0,21-1 0,-21 1 15,22 0-15,-22 0 0,42-21 0</inkml:trace>
  <inkml:trace contextRef="#ctx0" brushRef="#br0" timeOffset="33208.75">18859 5503 0,'0'-21'0,"22"0"15,-1 0-15,0 0 16,0 0-16,0 21 0,22-22 15,-22 1-15,21 0 0,-21 0 0,22 0 16,-22-22-16,21 22 0,-21 0 0,0-21 16,1 21-16,-22-1 0,0 1 0,0 0 15,-22 21-15,-20 0 16,21 0-16,-21 0 0,-1 21 0,22 0 16,-21 1-16,-1-1 0,1 0 15,0 21-15,21-21 0,-1 22 0,-20-22 16,42 21-16,0-21 0,0 22 15,0-22-15,0 0 0,0 0 0,21 0 16,0 1-16,22-22 0,-1 0 0,0 0 16,1 0-16,-1 0 0,22 0 0,-1 0 15,1-22-15,-1 22 0,1-21 16,-1 0-16,1 0 0,-1 0 0,-21 0 16,1-1-16,-1 1 0,-21 0 0,0 0 15,1 0-15,-44 21 16,1 0-1,0 21-15,0-21 0,-21 21 0,20 0 16,1 0-16,0 1 0,-21-1 0,21 21 16,-1-21-16,22 0 0,-21 1 15,0-1-15,21 0 16,21-21 0,0 0-1,1-21-15,-1 0 0,0-1 0,0 1 16,21 0-16,-20 0 0,-1 0 15,0 0-15,0-1 0,0-20 0,0 21 16,1 0-16,-1 0 0,0 21 16,-21 21-1,0 0-15,0 0 16,0 0-16,0 0 0,0 1 16,0-1-16,0 0 0,0 0 0,0 0 15,0 0-15,21 1 0,21-1 0,-20-21 16,-1 21-16,21-21 0,0 0 15,1 0-15,-1 0 0,22 0 0,-22 0 16,21 0-16,1 0 0,-1-21 0,1 21 16,-22-21-16,1-1 0,-1 1 0,0 21 15,-21-42-15,1 21 0,-22 0 16,0-1-16,0 1 0,0 0 16,-22 0-16,-20 0 0,21 0 0,-21 21 0,-1 0 15,1 0-15,-22 0 0,22 0 16,0 0-16,-1 21 0,22 0 15,-21-21-15,0 21 0,20 0 0,1 0 16,21 22-16,0-22 0,0 0 0,0 0 16,0 0-16,0 1 0,21-22 0,1 21 15,-1-21-15,0 0 0,21 0 16,1 0-16,-22 0 0,21 0 0,0 0 16,22 0-16,-22-21 0,1-1 0,-1 1 15,0 0-15,1 0 0,-1-21 16,21-43-16,-20 43 15,-22-22-15,21 1 0,-21-1 0,1 1 16,-1-1-16,0-21 0,0 43 0,-21-21 16,0 20-16,0 1 0,0 21 15,0 0-15,0-1 0,-21 22 16,0 22-16,-22-1 16,22 21-16,0 0 0,-21 1 0,21-1 15,-22 22-15,22-1 0,-21-21 16,21 22-16,-1-22 0,22 22 15,0-22-15,-21 0 0,21 22 0,0-22 0,0-21 16,0 22-16,21-1 0,43 22 16,-1-43-1,-41-21-15,20 0 0,0 0 0,-21 0 16,22 0-16,-1 0 0,-21-21 0,22-1 16,-22 1-16,21 0 15,-21 0-15,0 0 0,1 0 0,-1-1 16,0 1-16,-21 0 0,0 42 31,0 0-31,-21 22 16,21-22-16,-21 0 0,21 0 15,-22 0-15,22 1 0,0-1 0,0 0 16,0 0-16,0 0 0,22-21 16,-1 0-1,0 0-15,0-21 16,0 0-16,22 21 0,-22-21 0,0 0 15,0-1-15,0 1 0,0 21 0,1-21 16,-1 0-16,0 21 16,-21-21-16,21 21 0,-21 21 31,0 0-31,0 0 16,21 0-16,-21 1 15,21-1-15,1-21 0,-22 21 16,21 0-16,0-21 0,0 21 0,21-21 15,-20 21-15,-1-21 0,21 0 16,0 0-16,-20 0 0,20 0 16,-21 0-16,21 0 0,-20 0 0,20 0 15,-21-21-15,0 21 0,0-21 0,22 0 16,-22-21-16,0 20 0,-21-20 16,21 21-16,-21-21 0,21 20 0,-21-20 15,0 0-15,0 21 0,0-22 0,0 22 16,-21 0-16,0 21 0,0 0 0,0 0 15,-22 0-15,22 0 0,-21 0 16,0 21-16,20 0 0,-20 22 0,0-22 16,21 21-16,-22-21 0,22 22 0,0-1 15,0 0-15,21 1 16,0-1-16,0 0 0,0 1 0,0-1 16,0 0-16,0 1 0,0-1 0,0 21 15,0-20-15,0-1 0,0 0 0,0 1 16,0-1-16,0 0 0,0 1 0,0-1 15,0 0-15,0 1 0,0-22 16,-21 21-16,-1-21 0,1 1 0,21-1 16,-21 0-16,0 21 0,0-42 15,21-21 1,0 0-16,0 0 16,0-22-16,0 22 0</inkml:trace>
  <inkml:trace contextRef="#ctx0" brushRef="#br0" timeOffset="33367.46">21336 4784 0,'0'-21'16,"0"42"-16,-21-64 15,21 22 1</inkml:trace>
  <inkml:trace contextRef="#ctx0" brushRef="#br0" timeOffset="35057.87">23453 4953 0,'0'0'0,"21"0"0,0 0 0,0 0 16,21-21-16,-20 0 0,20 0 0,-21-1 16,21 1-16,1-21 0,-1 21 15,-21-22-15,0 1 0,1 21 16,-22-21-16,0-1 0,0 22 0,0 0 0,-22-21 16,-20 20-16,0 22 0,-1-21 15,1 21-15,-21 0 0,20 0 0,-20 0 16,20 21-16,1 1 0,0-1 0,21 0 15,-1 0-15,1 0 16,21 22-16,0-22 0,0 21 0,21 0 16,1 1-16,-1-1 0,0 0 0,21 1 15,-21 20-15,22-20 0,-22-1 0,0 21 16,0-20-16,0-1 0,-21 0 16,0 1-16,0-1 0,0 0 0,-21-20 15,0 20-15,0-21 0,-21 0 0,-1 0 16,-20-21-16,20 0 0,-20 0 0,21 0 15,-1 0-15,1 0 0,-22-21 16,43 0-16,-21 0 0,0 0 16,20 0-16,1-22 0,0 22 0,21-21 15,0-1-15,0 1 0,0 0 0,0-1 16,21 1-16,0 0 0,1-1 16,-1 22-16,0 0 0,-21 0 0,21 21 15,0 0-15,-21 21 0,0 0 16,0 0-16,0 1 0,0 20 15,0-21-15,0 21 0,0 1 0,0-1 16,0-21-16,21 22 0,-21-1 0,22-21 16,-22 21-16,21-20 0,0-1 0,0 0 15,21 0-15,-20 0 0,20 0 16,0-21-16,1 0 0,-1 0 0,21 0 16,-20 0-16,20 0 0,22 0 15,-22 0-15,1-21 0,-1 0 0,1 0 16,-1 0-16,-20 0 0,-1-22 15,0 22-15,-20-21 0,-1-1 0,0 22 16,0-21-16,-21 21 0,0-22 0,0 22 16,-21 21-16,0-21 0,0 21 0,-22 0 15,22 0-15,-21 0 0,-1 0 16,-20 21-16,21 0 0,-1 1 0,1-1 16,0 0-16,20 21 0,-20-21 0,21 1 15,0 20-15,0-21 0,21 0 16,0 0-16,0 1 0,0-1 15,21 0-15,0-21 0,0 21 0,21-21 16,-20 0-16,20 0 0,0 0 0,1 0 16,-1 0-16,-21-21 0,21 21 0,43-42 15,-64 20-15,0 1 16,1 0-16,-1-21 0,0 21 16,0-22-16,-21 22 0,0-21 0,21 21 0,-21-1 15,0 1-15,0 42 31,0 1-31,-21-1 0,21 0 0,0 0 16,0 21-16,0 1 16,0-22-16,0 0 0,0 0 15,0 0-15,21 1 0,0-22 16,1 0-16,-1 0 0,21 0 0,-21 0 16,22 0-16,-1 0 0,-21 0 0,21-22 15,-20 22-15,20-21 0,-21 0 16,0 0-16,0 0 0,1 0 0,-1-22 15,0 22-15,0-21 0,-21 21 0,0-1 16,0-20-16,21 42 0,-21-21 0,0 42 31,0 0-31,0 0 0,-21 22 16,0-22-16,21 0 0,-21 21 0,0-20 16,21-1-16,0 21 0,-22-21 15,1 0-15,21 1 0,0-1 16,0 0-16,-21-21 0,21-21 47,0 0-47,21 21 0,-21-22 15,21-20-15,1 21 0,-1 0 0,0-22 16,0 22-16,21-21 0,-20 0 0,20 20 16,0 1-16,1 0 15,-1 0-15,0 0 0,-21 21 0,22 0 16,-1 0-16,-21 0 0,22 21 15,-22 0-15,0 21 0,-21-20 0,0-1 16,0 0-16,0 21 0,0-21 16,0 1-16,0 20 0,-21-21 0,0 0 15,21 0-15,-22 1 0,1-1 16,21-42 15,0-1-31,0 1 0,0 0 16,21 0-16,1 0 0,20 0 0,-21-22 15,0 1-15,22 0 0,-1-1 16,-21 1-16,21 21 0,1-22 16,-1 22-16,-21 0 0,22 0 0,-1 21 15,0 0-15,-21 0 0,1 21 0,-1 0 16,0 0-16,-21 1 0,0 20 16,0 0-16,0 1 0,0-22 0,0 21 15,-21 0-15,0-20 0,-1 20 0,22-21 16,-21 0-16,21 0 0,-21-21 15,21 22-15,-21-22 0,21-22 32,21 22-17,21-21-15,-20 0 0,-1 0 0,21 0 16</inkml:trace>
  <inkml:trace contextRef="#ctx0" brushRef="#br0" timeOffset="35388.21">25950 5144 0,'0'0'0,"21"0"31,1 0-15,-1 0-16,0 0 0,0 0 15,0 0-15,22 0 0,-1 0 0,-21 0 16,21 0-16,1-22 0,-22 22 16,21-21-16,-21 0 0,1 0 0,-1 0 15,-21 0-15,0-22 0,0 22 0,0 0 16,0 0-16,-43 21 15,22 0-15,-21 0 0,0 0 0,-1 0 16,-20 21-16,20 0 0,1 21 0,-21 1 16,20-1-16,22 0 0,-21-20 15,21 20-15,21 0 0,0 1 0,0-22 16,0 21-16,21-21 0,0 0 0,21 1 16,1-1-16,-1-21 0,0 0 0,1 0 15,20 0-15,-21 0 0,1 0 16,-1 0-16,0 0 0,1-21 0,-22-1 15,21 1-15,-21 0 0,-21 0 0,0 0 16,22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7:20:26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3535 2159 0,'0'21'31,"0"0"-16,0 1-15,0-1 16,0 0-16,0 0 0,0 0 0,0 0 16,0 1-16,0-1 0,0 0 15,0 0-15,0 0 0,0 0 0,0 1 16,0-1-16,0-42 47,0-1-47,0 1 0</inkml:trace>
  <inkml:trace contextRef="#ctx0" brushRef="#br0" timeOffset="867.64">2392 1651 0,'0'0'0,"0"-21"0,0 0 16,0 0-16,0-1 0,0 1 0,0 0 15,0 0-15,0 0 16,0 42 15,0 21-31,0-21 16,0 43-16,0-22 0,-21 22 0,21-1 15,0 1-15,-22-1 0,22 1 16,0-1-16,0-20 0,-21 20 0,21-21 16,0 1-16,0-1 0,-21 0 15,21 1-15,0-22 0,0 0 0,0 0 16,0 0-16,0 1 0,21-44 31,0 1-31,1-21 16,-22 21-16</inkml:trace>
  <inkml:trace contextRef="#ctx0" brushRef="#br0" timeOffset="1143.86">2625 2074 0,'0'22'16,"0"-44"-16,0 65 0,0-22 15,0 0-15,21-21 31,0 0-31,0 0 0,0 0 16,0-21-16,1 21 0,-22-21 16,0 0-16,0-1 0,0 1 15,0 0-15,-22 21 16,1 0-16,0 0 16,0 0-16,0 0 0,0 0 0,-1 0 15,22 21 1,22-21-1,-1 0-15,21 0 0,-21 0 0,22 0 16</inkml:trace>
  <inkml:trace contextRef="#ctx0" brushRef="#br0" timeOffset="1539.74">3704 1609 0,'0'-21'0,"0"42"0,0-64 0,0 22 0,-21 42 46,21 1-46,-21 20 0,21 0 0,0 1 16,-21-1-16,21 21 0,-22 1 16,22-22-16,-21 22 0,21-1 0,0 1 15,0-22-15,-21 0 0,21 22 16,-21-22-16,21 1 0,0-1 0,0-21 16,0 21-16,0-20 0,0-1 15,0 0-15,0 0 0,0 0 0,21-42 47,-21 0-47,21 0 0,0 0 16,1-1-16,-22 1 0</inkml:trace>
  <inkml:trace contextRef="#ctx0" brushRef="#br0" timeOffset="1787.8">4022 2053 0,'0'-21'0,"0"42"0,-22-42 31,1 42-31,0 0 0,0-21 0,0 43 16,0-22-16,-1 0 0,1 21 0,-21-20 15,21 20-15,0-21 16,-1 21-16,1 1 0,0-22 0,0 21 16,0-21-16,21 1 0,0-1 0,0 0 15,0 0 1,21-21-16,0-21 15,0 21-15,0-21 0,1 0 16,-1-22-16,0 22 0,0 0 0,0-21 16,0-1-16</inkml:trace>
  <inkml:trace contextRef="#ctx0" brushRef="#br0" timeOffset="1984.43">4022 2032 0,'21'0'15,"0"42"1,0-20-16,-21-1 0,0 0 0,0 0 15,21 21-15,-21-20 0,21 20 16,-21-21-16,0 21 0,0-20 0,22 20 16,-1-21-16,-21 0 0,21 22 15,0-22-15,-21 0 0,21-21 0,0 21 16,1-21-16,-1 0 0,0 0 16,0 0-16,0-21 15,-21 0-15,21 0 0</inkml:trace>
  <inkml:trace contextRef="#ctx0" brushRef="#br0" timeOffset="2247.94">4678 1609 0,'0'0'16,"0"-21"-16,0-22 0,0 22 0,0 0 16,-21 0-16,-1 21 15,1 0-15,0 21 0,21 0 16,-21 21-16,0 1 0,0-1 15,21 0-15,-22 22 0,1-1 0,0-20 16,0 20-16,0 1 0,0-1 16,-1-20-16,1 20 0,0-21 0,0 1 15,21-1-15,0 0 0,-21-20 16,21 20-16,0-21 0,0 0 16,0 0-16,21-21 0,0 0 15,0 0-15,0 0 16,1-21-16,20 0 0,-21 0 0</inkml:trace>
  <inkml:trace contextRef="#ctx0" brushRef="#br0" timeOffset="2507">5016 1715 0,'0'-22'0,"0"44"0,0-65 0,0 22 15,0 0-15,-21 42 31,21 0-31,0 0 0,-21 22 16,0-1-16,0 0 0,21 1 0,-21-1 16,-1 22-16,1-22 0,0 21 0,0-20 15,0-1-15,0 0 0,-1 1 16,22-1-16,-21 0 0,21-20 0,-21 20 16,21-21-16,0 0 0,0 0 15,21-21-15,0 0 16,1-21-16,-1 0 0,0 0 15</inkml:trace>
  <inkml:trace contextRef="#ctx0" brushRef="#br0" timeOffset="2805.41">4974 1842 0,'0'0'0,"0"-22"0,0-20 16,0 21-16,0 0 0,0 0 0,0-1 15,0 1-15,0 0 0,0 0 16,21 21-16,0 0 15,1 0-15,62 63 16,-63-41-16,1 20 0,-1 0 16,21 1-16,-21-1 0,0 0 0,-21 22 15,22-22-15,-22 0 0,21 1 0,-21-1 16,0 0-16,0-20 16,0 20-16,0 0 0,0-21 0,0 1 15,0-1-15,-21 21 0,-1-21 16,22 0-16,-21-21 15,0 0 1,21-21 0,-21 0-16,21 0 0,0 0 15,-21 0-15</inkml:trace>
  <inkml:trace contextRef="#ctx0" brushRef="#br0" timeOffset="2976.09">4932 2223 0,'0'0'0,"21"0"31,0 0-15,0 0-16,0 0 0,22-22 0,-22 22 15,21 0-15,-21 0 0,22 0 16,-1-21-16,-21 21 0,0 0 0,22 0 16,-22 0-16,0-21 0,0 0 0,0 21 15,1-21-15</inkml:trace>
  <inkml:trace contextRef="#ctx0" brushRef="#br0" timeOffset="3284.52">5884 1672 0,'0'0'0,"0"-21"15,-21 21-15,0 0 16,21 21-16,-21 0 15,0 1-15,21-1 0,0 21 16,-22 0-16,22 1 0,-21-1 0,21 0 16,0 1-16,0-1 0,0 0 0,0 1 15,-21-1-15,21 0 0,0-20 16,0 20-16,-21-21 0,21 21 16,0-20-16,0-1 0,0 0 0,0 0 15,0 0-15,0 0 0,0-42 31,21 0-15,-21-21-16,21 21 16</inkml:trace>
  <inkml:trace contextRef="#ctx0" brushRef="#br0" timeOffset="3555.96">5800 1820 0,'-22'0'16,"44"0"-16,-44-21 0,1 21 0,21-21 15,0 0-15,21 21 16,22 0-16,-22 0 0,21 0 16,-21 0-16,22 0 0,-1 0 0,0 0 15,-20 21-15,20 0 0,-21 0 16,0 1-16,-21-1 0,0 21 0,0-21 16,0 0-16,0 1 0,0 20 0,-21-21 15,0 0-15,0 0 0,0 1 16,-22-1-16,22 0 0,-21-21 0,21 21 15,-1 0-15,1-21 0,0 0 0,0 21 16,42-42 15,0 0-31</inkml:trace>
  <inkml:trace contextRef="#ctx0" brushRef="#br0" timeOffset="10279.73">7747 1736 0,'0'0'0,"-21"-21"16,0-1-16,-1-20 0,1 21 0,0 0 15,0 0-15,21-1 0,0 1 16,0 0-16,0 0 0,0 0 16,21 21-16,0-21 0,0 21 0,1-22 15,-1 22-15,21 0 0,-21 0 16,22 0-16,-22 0 0,0 0 0,21 0 15,-21 0-15,1 0 16,-22 22-16</inkml:trace>
  <inkml:trace contextRef="#ctx0" brushRef="#br0" timeOffset="10667.75">7916 1439 0,'0'0'0,"-21"-21"15,0 21-15,0-21 0,0 0 16,-1 21-16,1 0 16,21-21-16,-21 21 15,0 0-15,21 21 16,0 0-16,0 0 0,0 22 0,0-22 15,0 42-15,0-20 0,0 20 0,0 1 16,0 20-16,-21-20 16,21-1-16,0 1 0,0-1 0,-21 1 15,-1-1-15,1 1 0,21-22 0,0 22 16,-21-22-16,21 0 0,-21 1 16,21-22-16,-21 21 0,21-21 0,0 0 15,0 1-15,0-44 31,0 1-31,0 0 16,0 0-16,0-21 0,0-1 0,21 1 16,0 0-16</inkml:trace>
  <inkml:trace contextRef="#ctx0" brushRef="#br0" timeOffset="10940.25">7683 1736 0,'0'-43'0,"0"86"0,0-128 0,-21 43 0,21 21 16,0-1-16,0-20 0,0 21 0,0 0 15,21 0-15,1-1 0,-1 22 16,21-21-16,0 0 0,1 21 0,-1 0 16,0 0-16,1 0 0,20 0 15,-20 21-15,-1 0 0,0 1 0,-21-1 16,1 21-16,-1 0 0,-21 1 0,0-1 16,0 0-16,0 22 0,-21-22 15,-1 1-15,-20-1 0,21 0 16,-21 1-16,-1-1 0,22 0 0,-21-21 15,21 1-15,-22-1 0,22 0 16,21 0-16,0 0 0,21-21 31,0 0-31,1 0 0,-1 0 16</inkml:trace>
  <inkml:trace contextRef="#ctx0" brushRef="#br0" timeOffset="11284.11">8170 2286 0,'0'21'16,"21"-21"-1,1 0 1,-1 0-16,0 0 0,0-21 16,0 0-16,0 0 0,22 21 0,-22-21 15,0-1-15,0 1 0,22 0 0,-43 0 16,21 0-16,-21 0 0,0-1 15,0 1-15,0 0 0,-21 21 16,-1 0-16,1 0 16,-21 0-16,21 21 0,0 0 15,-1 1-15,-20-1 0,42 0 16,-21 0-16,0 0 0,21 22 0,0-22 16,0 0-16,0 0 0,0 0 15,0 22-15,0-22 0,21-21 0,0 21 16,-21 0-16,21 0 0,0-21 0,1 0 15,-1 0-15,0 0 0,0 0 16,0 0-16,0 0 0,1 0 0,-1-21 16</inkml:trace>
  <inkml:trace contextRef="#ctx0" brushRef="#br0" timeOffset="11639.97">8699 2074 0,'0'0'0,"0"-21"15,0 0-15,22 21 16,-1 0 0,0 21-16,0 0 15,0-21-15,-21 22 0,21 20 0,1-21 16,-22 0-16,0 0 0,21 22 16,-21-22-16,21 21 0,-21-21 0,0 22 15,0-1-15,0-21 0,0 22 0,0-22 16,-21 0-16,21 0 0,-21 0 15,21 0-15,-22-21 0,1 0 16,21-21 0,0 0-1,0 0-15,0-21 0,21 20 16,1 1-16,-1-21 0,0 21 0,-21-22 16,21 22-16,0-21 0,0 21 15,-21 0-15,22-22 0,-1 22 0,0 0 16,0 0-16,0 21 0,0-21 0,1-1 15,-1 22-15,0 0 0</inkml:trace>
  <inkml:trace contextRef="#ctx0" brushRef="#br0" timeOffset="12104.15">9483 2223 0,'21'0'15,"-42"0"-15,63 0 0,-21 0 0,0-22 16,0 22-16,1-21 0,-1 21 0,0-21 16,-21 0-16,0 0 15,-21 21 1,0 0-16,-1 0 16,-20 0-16,21 0 0,0 0 0,0 0 15,-22 21-15,22-21 0,0 21 0,0 0 16,21 0-16,-21 1 15,21-1-15,0 0 0,0 0 16,0 0-16,0 0 0,21 1 16,0-1-16,0 0 15,0-21-15,0 21 0,1 0 0,20-21 16,-21 21-16,0 1 0,0-22 0,1 21 16,-1-21-16,-21 21 0,0 0 15,0 0 1,-21 0-16,-22-21 0,22 0 15,0 0-15,-21 22 0,20-22 16,-20 0-16,21 0 0,0 0 16,0 0-16,-1 0 0,1 0 0,0 0 15,21-22 17,21 22-32,-21-21 0,21 21 15,1-21-15,-1 0 0</inkml:trace>
  <inkml:trace contextRef="#ctx0" brushRef="#br0" timeOffset="12844.4">10181 2180 0,'0'-21'16,"-21"21"-1,0 0-15,0 0 16,-1 0-16,1 0 0,0 21 15,0 0-15,0 1 0,21-1 16,0 0-16,0 0 0,-21 0 0,21 0 16,0 1-16,0-1 0,0 0 0,0 21 15,0-21-15,0 1 16,21-1-16,0-21 0,0 21 0,0-21 16,0 0-16,1 0 0,-1 0 0,0 0 15,21 0-15,-21 0 0,1 0 16,-1-21-16,-21 0 15,0-1-15,0 1 0,0 0 16,0 0-16,-21 0 0,-1 0 0,1-22 16,0 22-16,0 0 15,21 0-15,-21-22 0,21 22 0,0 0 16,0 0-16,0 0 0,21 0 16,0-1-16,0 22 0,22 0 15,-22-21-15,0 21 0,21 0 0,-21 0 16,22 0-16,-22 0 0,21 0 0,-21 21 15,1 1-15,20-1 0,-21 0 16,0 0-16,0 0 0,-21 0 16,22 1-16,-22-1 0,21 21 0,-21-21 15,0 0-15,0 22 0,0-22 0,0 0 16,0 0-16,0 0 0,0 1 16,0-1-16,0 0 0,0 0 15,-21-21-15,-1 0 16,22-21-1,0 0-15,0 0 0,0-1 16,0 1-16,0 0 0,0 0 0,0-21 16,0 20-16,22 1 0,-1-21 15,0 0-15,0 20 0,0-20 0,0 21 16,1 0-16,20 0 0,-21-1 0,21 1 16,-20 0-16,20 21 0,-21 0 15,21 0-15,-20 21 0,20 0 16,-21 1-16,0-1 0,0 0 0,1 0 15,-22 21-15,0-20 0,0-1 0,0 21 16,0-21-16,0 22 0,0-22 16,0 0-16,-22 0 0,22 0 0,-21 0 15,21 1-15,0-1 16,-21-21-16,0 0 16,21-21-1</inkml:trace>
  <inkml:trace contextRef="#ctx0" brushRef="#br0" timeOffset="14164.26">12890 1905 0,'0'-21'0,"0"0"15,0 0 1,-21 21 0,21 21-16,0 0 15,0 21-15,0-21 0,0 22 16,-21-22-16,21 21 0,-21 1 0,21-1 15,-21-21-15,21 21 0,0-20 0,0 20 16,0-21-16,0 0 0,0 0 16,0 1-16,0-1 15,0-42 17,0-1-32,0 1 0,0 0 15,0 0-15,0 0 0,0 0 0,0-1 16,0-20-16,0 21 0,0 0 0,21-22 15,0 1-15,0 0 0,0 21 16,1-22-16,-1 22 0,21-21 0,-21 21 16,22-1-16,-1 1 0,-21 0 15,21 21-15,-20 0 0,20 0 0,0 0 16,-21 21-16,22 0 0,-22 1 0,0 20 16,0-21-16,0 21 0,-21 1 15,0-1-15,0 0 0,0-20 16,0 20-16,0-21 0,0 21 0,0-20 15,0-1-15,0 0 0,0 0 0,-21 0 16,21 0-16,-21-21 16,0 0-1,21-21 1,0 0-16,0 0 0,0 0 16,0 0-16,0-1 0,0 1 0,21 0 15,0-21-15,-21 21 0,21-22 0,1 1 16,-1 0-16,21 20 0,-21-20 15,0 21-15,1 0 0,20 0 0,-21 21 16,0 0-16,22 0 0,-22 0 0,0 21 16,0 0-16,0 0 15,0 0-15,1 22 0,-22-22 0,21 21 16,-21 0-16,0-20 0,0 20 0,0-21 16,-21 21-16,-1-20 0,1 20 15,21-21-15,-21 0 0,21 0 0,-21 1 16,0-1-16,21 0 0</inkml:trace>
  <inkml:trace contextRef="#ctx0" brushRef="#br0" timeOffset="14608.38">14266 1884 0,'0'0'16,"0"-21"0,-21 21-16,0 0 15,0 21-15,0 0 0,-1 0 16,1 0-16,0 1 0,0 20 16,0-21-16,0 0 0,-1 22 0,1-22 15,21 21-15,-21 64 16,21-85-16,0 0 15,0 0-15,0 1 16,0-1-16,21-21 0,0 0 0,1 0 16,-1 0-16,21 0 0,-21 0 0,22 0 15,-22 0-15,21-21 0,-21-1 16,22 22-16,-22-21 0,0 0 0,0 0 16,21 0-16,-42-22 0,22 22 0,-22 0 15,0-21-15,0-1 0,0 22 16,0-21-16,-22 0 0,1 20 0,0-20 15,-21 21-15,21 21 0,-22-21 0,22 21 16,-21 0-16,-1 0 16,22 0-16,0 0 0,-21 0 0,21 21 15,-1 0-15,22 0 0,0 0 16,0 1-16,0-1 0,0 0 16,22 0-16,-1-21 0,0 21 0,0-21 15,21 21-15,-20-21 0,20 0 0</inkml:trace>
  <inkml:trace contextRef="#ctx0" brushRef="#br0" timeOffset="14987.68">14584 1969 0,'0'0'0,"0"-22"0,0 1 0,0 0 16,21 21 15,-21 21-31,21-21 15,0 21-15,-21 22 0,21-22 16,-21 0-16,22 0 0,-22 22 0,0-22 16,21 0-16,-21 0 0,0 21 0,21-20 15,-21-1-15,0 0 0,0 0 16,0 0-16,0 0 0,0 1 16,-21-22-1,0-22 1,21 1-1,0 0-15,0 0 0,0 0 16,0 0-16,0-22 0,0 22 0,0 0 16,0-21-16,0 20 0,21-20 15,21 0-15,-42 21 0,21-1 16,0 22-16,-21-21 0,22 21 0,-1 0 16,0 0-16,0 0 0,0 0 15,0 0-15,1 0 0,-1 0 16</inkml:trace>
  <inkml:trace contextRef="#ctx0" brushRef="#br0" timeOffset="15324.57">15071 2180 0,'21'0'15,"0"0"-15,0 0 16,0 0-16,22-21 0,-22 21 0,0-21 15,0 21-15,0-21 0,22 0 16,-22-1-16,0 1 0,0 21 0,-21-21 16,0-21-16,0 21 0,0-1 0,0 1 15,0 0-15,-21 0 16,-21 21-16,20 0 0,-20 0 16,21 0-16,-21 21 0,-1 0 0,1 0 15,21 1-15,-22-1 0,22 0 0,0 21 16,0-21-16,0 22 0,21-22 15,0 21-15,0-21 0,0 1 0,0-1 16,0 21-16,0-21 0,21 0 0,0-21 16,0 22-16,0-1 0,22-21 15,-1 0-15,0 0 0,22 0 0,-22 0 16,22 0-16,-1 0 0</inkml:trace>
  <inkml:trace contextRef="#ctx0" brushRef="#br0" timeOffset="15632.06">17060 1312 0,'0'-21'16,"0"0"-16,-21 21 15,0 0-15,0 21 0,0 0 16,21 22-16,-22-22 0,1 21 0,0 1 15,21 20-15,0-21 0,-21 22 0,0-1 16,21 1-16,-21-22 16,21 22-16,-22-1 0,22-20 0,-21-1 15,0 0-15,21 1 0,0-1 0,-21 0 16,21-21-16,-21 1 0,21-1 0,0 0 16,0 0-16,21-21 31,0 0-31,0-21 0,22 0 15,-22 0-15</inkml:trace>
  <inkml:trace contextRef="#ctx0" brushRef="#br0" timeOffset="16079.75">17378 1503 0,'0'0'0,"21"-85"16,-21 64-16,0 0 15,0 0-15,0 42 16,-21 0-1,0 21-15,-1-20 0,1 41 0,0-21 16,0 22-16,0-22 0,0 22 0,-1-1 16,1-20-16,0 20 0,0-21 15,0 1-15,0-1 0,21 0 0,0 1 16,0-22-16,-22 0 0,22 0 0,0 0 16,0 1-16,0-44 46,0 1-46,0 0 0,0 0 0,22 0 16,-1 0-16,-21-22 0,21 22 16,0-21-16,0 21 0,0-1 0,1 1 15,-1 0-15,21 0 0,-21 0 0,0 21 16,1 0-16,-1 0 0,0 0 16,0 21-16,-21 0 0,21 0 0,-21 0 15,21 22-15,-21-22 0,0 0 16,0 21-16,0-20 0,0-1 0,0 0 15,0 0-15,0 21 0,0-20 16,-21-1-16,21 0 0,-21-21 16,0 0-16,21 21 0,-21-21 15,0 0-15,-1 0 0,1 0 16,0 0-16,0 0 0,0-21 0,-22 0 16</inkml:trace>
  <inkml:trace contextRef="#ctx0" brushRef="#br0" timeOffset="16237.97">16362 1884 0,'-21'0'0,"42"0"0,-64 0 0,65 0 31,-1 0-31,0 0 0,0 0 16,21 0-16,1 0 0,-1 0 15,0 0-15,1 0 0,-1 0 0,22 0 16</inkml:trace>
  <inkml:trace contextRef="#ctx0" brushRef="#br0" timeOffset="17180.72">17865 2074 0,'0'0'0,"42"0"16,-21 0-1,0-21-15,0 0 0,-21 0 16,0 0-16,0 0 0,0-1 16,0 1-16,0 0 15,0 0-15,0 0 0,-21 21 0,0 0 16,0 0-16,0 0 0,0 0 0,-1 0 16,-20 21-16,0 0 0,21 0 15,-22 0-15,1 1 0,0 20 0,-1-21 16,22 21-16,-21-20 0,-1 20 0,22-21 15,0 21-15,0-20 0,21-1 16,0 0-16,0 0 0,0 0 16,21-21-1,0 0-15,22 0 0,-22 0 16,0 0-16,21 0 0,-21 0 0,22-21 16,-1 0-16,-21 21 0,0-21 0,22 0 15,-22-1-15,0 1 0,0-21 16,0 21-16,1 0 0,-1-1 0,0-20 15,-21 21-15,21 0 0,-21 0 16,0 42 0,0 0-1,0 0-15,0 0 0,0 0 16,0 1-16,0-1 16,0 0-16,0 0 0,0 0 0,0 0 15,0 1-15,0-1 0,21 0 16,0-21-16,1 0 0,-1 0 0,0 0 15,0 0-15,0 0 0,22 0 16,-22 0-16,0 0 0,0 0 0,0-21 16,0 21-16,-21-21 0,22-1 0,-22 1 15,21 0-15,-21 0 0,21 0 16,-21 0-16,0-1 0,0 1 0,0 0 16,21 21-16,-21-21 0,0 42 31,0 0-16,0 0-15,0 1 0,0-1 16,-21 0-16,21 0 0,0 0 16,0 0-16,-21-21 0,21 22 0,-21-1 15,21 0-15,-22-21 16,1 0 0,21-21-1,0 0 1,0-1-1,0 1-15,21 0 0,1 0 16,-1 0-16,21-22 0,-21 22 0,22 0 16,-1-21-16,0 21 0,1-1 15,-1 1-15,0 0 0,1 21 0,-1 0 16,0 0-16,1 0 0,-22 0 0,0 0 16,21 21-16,-42 0 0,21 22 15,-21-22-15,22 0 0,-22 0 0,0 22 16,0-22-16,0 0 0,0 0 0,-22 0 15,22 0-15,-21-21 0,21 22 16,-21-22-16,0 0 16,0 0-16</inkml:trace>
  <inkml:trace contextRef="#ctx0" brushRef="#br0" timeOffset="17732">20722 1926 0,'21'-21'0,"-42"42"0,63-63 0,-42 0 0,0 20 15,0-20-15,22 21 0,-22 0 16,21 0-16,-21-1 0,0 1 0,0 0 16,0 42-1,0 0 1,0 1-16,-21 20 0,-1 0 0,22 1 15,-21-1-15,0 0 0,21 1 16,-21-1-16,0-21 0,21 21 0,0 1 16,-21-22-16,-1 21 0,22-21 0,-21 1 15,21-1-15,0 0 16,0 0-16,0 0 0,0 0 16,21-21-16,1 0 0,-1 0 15,0 0-15,21 0 0</inkml:trace>
  <inkml:trace contextRef="#ctx0" brushRef="#br0" timeOffset="18192.15">21251 2011 0,'0'0'0,"0"-21"0,-42-43 16,42 43-1,0 0-15,0-21 0,0 20 0,0 1 16,0 0-16,21 0 0,0-21 15,0 20-15,22 1 0,-1 21 0,0-21 16,1 21-16,-1 0 0,0 0 16,1 0-16,-1 0 0,-21 21 0,22 0 15,-22 1-15,-21-1 0,0 0 16,0 21-16,0-21 0,-21 22 0,-1-22 16,-20 21-16,-21 1 0,20-22 0,1 21 15,-22-21-15,1 22 0,21-22 16,-1 21-16,22-21 0,-21 0 0,21 1 15,21-1-15,0 0 0,0 0 16,21-21 0,0 21-16,21-21 0,1 0 0,-1 0 15,0 0-15,1 0 0,-1 0 0,21-21 16,-20 21-16,-22-21 0,21 0 16,-21 0-16,1-1 0,-22 1 0,0 0 15,0 0-15,0-21 0,-22 20 0,1 1 16,0 0-16,-21 21 0,-1-21 15,1 21-15,0 0 0,-1 0 0,22 0 16,-21 0-16,21 0 0,-22 0 0,22 21 16,0-21-16,21 21 0,0 0 15,0 1-15,0-1 0,0 0 16</inkml:trace>
  <inkml:trace contextRef="#ctx0" brushRef="#br0" timeOffset="18344.36">21569 2413 0,'-21'0'31,"-1"0"-31,1 0 16,0 0-16,0 0 0,-21 0 16,20 0-16,1 0 15</inkml:trace>
  <inkml:trace contextRef="#ctx0" brushRef="#br0" timeOffset="21533.24">4868 3704 0,'0'0'0,"21"0"0,1 0 0,-1 0 15,0 0 1,0 0-16,-21-21 0,21 0 15,0 21-15,-21-21 16,0 0-16,22 21 0,-22-22 16,0 1-1,21 21 17,-42 0 30,-1 0-62</inkml:trace>
  <inkml:trace contextRef="#ctx0" brushRef="#br0" timeOffset="22271.89">5016 3408 0,'0'0'15,"0"-21"-15,-21 0 0,0-1 0,21 1 16,-21 0-16,21 0 0,0 0 16,0 0-16,-21 21 0,21 21 31,0 0-31,0 0 0,0 21 0,0 1 15,0 20-15,0-20 0,0 20 16,0-21-16,0 22 0,0-1 0,0-20 16,-21-1-16,21 22 0,0-22 0,0 0 15,0-21-15,-22 22 0,22-22 16,0 0-16,0 0 0,0 0 16,0-42 15,0 0-31,0 0 15,0 0-15,-21-22 0,21 22 0,0 0 16</inkml:trace>
  <inkml:trace contextRef="#ctx0" brushRef="#br0" timeOffset="22760.05">4699 3514 0,'-21'-43'0,"0"1"16,21 0-16,-22-1 0,22 22 0,0-21 0,0 0 15,0 20-15,22 1 16,20 0-16,-21 0 0,0 21 0,22 0 15,-1 0-15,0 0 0,1 0 0,-1 0 16,21 21-16,-20 0 0,-1 22 16,0-22-16,1 21 0,-1 22 0,0-22 15,1 0-15,-22 22 0,0-22 16,0 0-16,-21 1 0,0-1 0,0 0 16,0 1-16,0-1 0,0-21 0,0 0 15,0 1-15,-21-1 0,0-21 16,0 0-16,0 0 15,21-21-15,0-1 16,0 1-16,0 0 16,0-21-16,0 21 0,0-22 0,21 1 15,0 0-15,-21-22 0,21 22 0,0-22 16,22 1-16,-22-1 0,0 22 16,21 0-16,-21-1 0,22 1 0,-22 21 15,21 21-15,-21 0 0,22 0 0,-22 0 16,21 21-16,-21 0 0,22 21 15,-22 1-15,0 20 0,-21 1 16,0-22-16,0 22 0,0-1 0,0 1 16,0-1-16,0-21 0,-21 22 0,0-22 15,0 22-15,-1-22 0,1 0 16,21 1-16,0-22 0,-21 0 0,21 0 16,0 0-16,0 1 0,21-22 15,0-22 1,22 1-16,-22 0 0,0 0 0,21 0 15,-20 0-15</inkml:trace>
  <inkml:trace contextRef="#ctx0" brushRef="#br0" timeOffset="23975.82">6265 3747 0,'43'-64'16,"-86"128"-16,86-149 0,-43 64 0,0 0 15,0-1-15,0 1 16,0 0-16,0 0 0,0 0 15,-22 21-15,1 0 0,0 0 16,21 21-16,-21 0 0,0 0 16,21 0-16,-21 22 0,-1-1 0,22-21 15,0 22-15,-21-1 0,0-21 0,21 21 16,-21 1-16,21-22 0,0 0 16,0 21-16,0-20 0,0-1 15,21-21-15,0 0 16,0 0-16,1 0 0,-1-21 15,0-1-15,0 1 0,0 0 16,0-21-16,1 21 0,-22-1 0,0 1 16,0 0-16,21-21 15,-21 21-15,0-22 0,0 22 0,0-21 16,0 21-16,21-1 0,-21 1 0,0 42 31,0 1-15,0-1-16,0 0 0,0 21 0,0-21 15,0 22-15,0-22 0,0 21 16,0 1-16,0-22 0,0 0 0,0 0 16,0 21-16,21-42 0,-21 22 15,21-1-15,0-21 0,1 0 0,-1 0 16,0 0-16,21 0 0,-21 0 16,22 0-16,-1-21 0,0-1 0,-20 1 15,20 0-15,0 0 0,1 0 16,-1-22-16,-21 22 0,21 0 0,-20-21 15,-1 21-15,0-22 0,0 22 0,-21-21 16,0 21-16,0-1 0,0 1 16,0 0-16,-21 21 15,0 0-15,0 0 0,21 21 16,0 0-16,0 1 16,0-1-16,0 0 0,0 0 15,21 0-15,-21 0 0,21 1 16,0-1-16,0 0 0,-21 0 15,21 0-15,1 0 0,-22 1 0,21-1 16,-21 0-16,21-21 0,-21 21 16,0 0-16,21-21 15,0 0 1,0 0 0,1 0-16,-1-21 0,-21 0 0,21 21 15,0-21-15,0 0 0,0-1 16,1-20-16,-1 21 0,0 0 15,0-22-15,0 22 0,0-21 0,1 0 16,-1 20-16,-21-20 0,0 21 16,0 0-16,0 0 0,0-1 0,-21 22 15,-1 0-15,1 0 16,0 0-16,0 22 0,21-1 16,-21 0-16,21 0 0,0 0 15,0 0-15,0 1 0,21-1 16,0 0-16,0 0 15,0 0-15,1 0 0,-1-21 16,0 22-16,0-1 16,0 0-16,-21 0 0,0 0 0,21 0 15,-21 1-15,22-1 16,-22 0-16,21-21 31,0 0-31,0 0 16,0 0-16,0 0 0,1 0 0,-1-21 15,0 21-15,0-21 0,0-1 0,0 22 16,1-21-16,-1 0 0,0 0 0,0 0 16,0-22-16,0 22 0,1 0 15,-1 0-15,-21 0 0,0 0 0,21-1 16,-21 1-16,21 21 0,-21 21 31,0 1-31,0-1 16,0 0-16,0 0 0,0 0 0,0 0 15,0 1-15,0-1 0,0 0 16,0 0-16,0 0 0,0 0 16,0 1-16,0-44 47,0 1-32,0 0-15</inkml:trace>
  <inkml:trace contextRef="#ctx0" brushRef="#br0" timeOffset="24124.54">8022 3514 0,'0'0'0,"0"-43"15,-21 43-15,42 0 63,0 0-63,0 22 0</inkml:trace>
  <inkml:trace contextRef="#ctx0" brushRef="#br0" timeOffset="25011.93">8551 3725 0,'21'0'15,"1"0"-15,20-21 16,-42 0-16,21 21 0,-21-21 15,21 21-15,-21-21 0,0 0 0,0-1 16,0 1-16,0 0 0,0 0 0,0 0 16,0 0-16,0-1 15,-21 22-15,0 0 0,0 0 0,0 0 16,-1 0-16,1 22 0,0-1 0,0 0 16,-21 0-16,20 0 0,1 22 15,0-22-15,0 0 0,0 21 0,21-21 16,0 1-16,-21 20 0,21-21 15,0 0-15,0 0 16,21-21 0,0 0-16,0 0 0,0 0 15,22 0-15,-22-21 0,0 0 0,21 0 16,-21 0-16,1 0 0,-1-1 16,21 1-16,-21 0 0,0 0 0,-21 0 15,22-22-15,-22 22 0,21 0 0,-21 0 16,0 0-16,0 0 15,0 42 1,-21 0-16,-1 0 16,22 21-16,-21-20 15,21-1-15,0 0 0,0 21 0,0-21 16,0 1-16,0-1 0,0 21 0,0-21 16,0 0-16,0 1 0,21-22 0,1 21 15,-1 0-15,0-21 0,0 0 16,21 0-16,-20 0 0,20 0 0,-21 0 15,21 0-15,1-21 0,-1 21 0,0-21 16,1-1-16,-1 1 0,-21 0 16,22 0-16,-1 0 0,-21 0 15,21-22-15,-20 22 0,-1-21 0,0-1 0,0 22 16,-21-21-16,0 0 0,0 20 16,0-20-16,0 21 0,-21 0 15,0 0-15,-22 21 0,22 0 0,0 0 16,-21 0-16,-1 21 0,22 0 0,-21 0 15,21 0-15,-22 0 0,22 1 16,21-1-16,0 0 0,-21 21 0,21-21 16,0 1-16,0-1 0,21 0 15,0 0-15,1-21 0,-1 21 16,0-21-16,0 21 0,0-21 0,0 22 16,1-1-16,-22 0 0,21 0 15,-21 21-15,0-20 16,0-1-16,0 21 0,0 0 15,0-20-15,-21 20 0,-1 0 0,1 1 16,0 20-16,0-21 0,0 1 0,0-1 16,21 0-16,-22 1 0,1-1 0,0-21 15,21 22-15,-21-22 0,21 21 16,0-21-16,0 0 0,0 1 0,0-1 16,21-21-1,-21-21 1,21-1-16,0 1 0,1 0 0,-1-21 15,0 21-15</inkml:trace>
  <inkml:trace contextRef="#ctx0" brushRef="#br0" timeOffset="25363.78">9610 3704 0,'0'0'16,"-22"21"-16,1-21 0,21 22 0,21-22 31,1 0-15,-1 0-16,0 0 0,0 0 15,21 0-15,-20-22 0,20 22 0,-21-21 16,21 0-16,-20 21 0,-1-21 16,0 0-16,0 0 0,0-1 0,-21 1 15,0 0-15,0 0 0,0 0 16,0 0-16,-21 21 0,0 0 15,-21 0-15,20 0 0,-20 21 0,21 0 16,-21 21-16,20-21 0,-20 22 16,21-1-16,0 0 0,0-20 15,-1 20-15,22-21 0,0 21 0,0-20 0,0 20 16,0-21-16,22 0 0,-1-21 0,0 21 16,0-21-16,0 0 0,22 0 15,-22-21-15,21 0 0,0 21 16,-20-42-16</inkml:trace>
  <inkml:trace contextRef="#ctx0" brushRef="#br0" timeOffset="25923.97">11261 3620 0,'0'0'0,"0"21"0,21-21 0,0 21 0,0-21 15,0 0-15,0 0 0,1 0 16,-1 0-16,0 0 16,0 0-16,21-21 0,-20 0 15,-1 21-15,0-22 0,21 1 0,-21 0 16,22 0-16,-22 0 0,0 0 0,0-1 15,-21 1-15,0-21 0,0 21 16,0 0-16,-21-1 0,0 1 0,0 0 16,-22 21-16,22 0 0,-21 0 0,21 0 15,-22 0-15,1 0 0,0 21 16,21 0-16,-22 1 0,1 20 0,21-21 16,0 0-16,-1 22 0,1-1 0,21-21 15,0 21-15,0 1 0,0-1 16,0-21-16,21 22 0,1-22 15,-1 0-15,0 0 0,0 0 0,21 0 16,-20 1-16,20-22 0,-21 0 0,21 0 16,1 0-16,-22 0 0,21 0 0,1-22 15</inkml:trace>
  <inkml:trace contextRef="#ctx0" brushRef="#br0" timeOffset="26187.97">12277 3090 0,'0'-21'0,"0"42"0,0-63 0,0 21 16,-22 21-1,1 21-15,21 0 16,-21 22-16,21-22 0,0 21 0,-21 0 16,21 1-16,-21 20 0,21-20 15,-21-1-15,21 21 0,-22-20 0,22-1 16,0 0-16,-21 1 0,21-1 0,-21-21 15,21 22-15,0-22 0,0 0 0,0 0 16,0 0-16,21-21 16,0 0-16,1 0 15,-1-21-15,0 21 0,21-21 16</inkml:trace>
  <inkml:trace contextRef="#ctx0" brushRef="#br0" timeOffset="26613.69">12679 3535 0,'0'0'16,"0"-21"-16,21 21 0,-21-21 0,21 21 16,0-22-16,0 1 15,1 0-15,-1 21 0,0-21 0,0 0 16,0 0-16,-21-1 0,-21 22 31,0 0-31,0 0 16,0 22-16,-1-1 0,-20 0 15,21 0-15,0 0 0,-22 0 0,43 1 16,-21-1-16,21 0 0,-21 0 16,21 0-16,0 0 0,0 1 15,0-1-15,21 0 0,0-21 0,-21 21 16,22 0-16,-1-21 0,0 21 0,0 1 16,0-22-16,0 21 0,1-21 15,-22 21-15,21 0 0,-21 0 16,-21 0-1,-1-21-15,1 0 16,0 0-16,-21 0 16,21 0-16,-1 0 0,-20 0 0,21 0 15,0 0-15,0 0 0,-1 0 0,1 0 16,42-21 15,1 21-31,-1-21 0,0 21 0,0-21 16</inkml:trace>
  <inkml:trace contextRef="#ctx0" brushRef="#br0" timeOffset="26964.04">13102 3641 0,'0'0'0,"21"0"31,0 0-31,1 0 16,-1 0-16,0-21 0,0 21 15,0 0-15,0 0 0,1-22 0,20 22 16,-21-21-16,0 21 0,22-21 0,-22 21 16,0-21-16,0 21 0,-21-21 15,0 0-15,0-1 0,-21 22 16,0 0-16,0 0 16,-1 0-16,-20 0 0,21 0 15,-21 0-15,20 22 0,1-1 0,0 0 16,-21 0-16,21 0 0,21 0 15,-22 1-15,1-1 0,21 21 0,-21-21 16,21 0-16,0 1 0,0-1 16,0 0-16,21 0 0,0 0 15,1 0-15,-1-21 0,0 0 16,0 0-16,0 0 0,0 0 16,1-21-16</inkml:trace>
  <inkml:trace contextRef="#ctx0" brushRef="#br0" timeOffset="28203.3">15155 3450 0,'0'-21'32,"0"0"-32,0 0 0,0 0 15,0-1-15,21 1 16,-21 0-16,22 0 0,-1 21 16,21-21-16,-21 0 0,0-1 15,22 22-15,-22 0 0,0 0 0,21 0 16,-20 0-16,-1 0 0,0 22 15,0-22-15,0 42 0,0-21 0,-21 21 16,0 1-16,0-22 0,0 21 0,0 1 16,0-1-16,0 0 0,0-21 0,0 22 15,-21-22-15,0 0 0,21 21 16,-21-42-16,0 22 0,21-1 0,-21-21 16,21-21 15,0-1-31,0 1 15,21 0-15,0 0 0,0-21 16,0 20-16,0-20 0,22 21 0,-22-21 0,0-1 16,21 22-16,1-21 15,-22-1-15,21 22 0,-21 0 0,22 0 16,-22 0-16,21 21 0,-21 0 0,1 0 16,-1 0-16,-21 21 15,21 0-15,-21 0 0,0 0 0,0 22 16,0-22-16,0 21 0,0-21 0,-21 22 15,0-22-15,21 21 0,-22-21 0,1 1 16,0-1-16,21 0 0,0 0 16,0 0-16,0 0 0,21-21 31,0 0-31,1 0 0</inkml:trace>
  <inkml:trace contextRef="#ctx0" brushRef="#br0" timeOffset="28640.49">16468 3323 0,'0'-21'0,"0"42"0,0-63 15,-22 42 1,1 0-16,0 0 0,0 21 0,-21 0 16,20 0-16,1 1 15,0-1-15,0 21 0,0-21 0,0 22 16,-1-22-16,1 21 0,0-21 0,21 0 15,-21 22-15,21-22 0,0 0 0,0 0 16,0 0-16,21 1 16,0-22-16,22 0 0,-22 0 0,0 0 15,21 0-15,-21 0 0,22 0 0,-1 0 16,0 0-16,-20-22 0,20 1 16,-21 21-16,21-21 0,-20 0 0,-1 0 15,0 0-15,-21-22 0,0 22 0,0-21 16,0 21-16,0-22 0,0 1 0,-21 21 15,0-22-15,-1 22 0,-20 0 16,21 0-16,0 0 0,-22 21 16,22 0-16,-21 0 0,21 0 0,-22 0 15,22 21-15,0 0 0,0 0 16,0 0-16,0 22 0,21-22 0,0 0 16,0 21-16,0-20 0,0-1 0,0 0 15,42 0-15,-21 0 0,0-21 0,22 21 16,-1-21-16,-21 0 0,21 0 15,1 0-15,-1 0 0,0-21 0</inkml:trace>
  <inkml:trace contextRef="#ctx0" brushRef="#br0" timeOffset="28912.01">17166 3069 0,'0'0'0,"21"-42"0,0 21 0,-21-22 15,0 22-15,0-21 0,0 21 16,0 0-16,-21 21 15,0 0-15,0 21 0,0 0 16,0 21-16,21-21 0,-22 22 16,1-1-16,0 0 0,0 1 0,0-1 15,21 22-15,-21-22 0,-1 21 0,1-20 16,21-1-16,0 22 0,0-22 0,0-21 16,0 21-16,0-20 0,0 20 15,0-21-15,0 0 0,0 0 16,21-21-16,1 22 0,-1-22 0,0 0 15,0 0-15,0 0 0,0 0 0,1 0 16,-1-22-16,0 1 0,0 0 16</inkml:trace>
  <inkml:trace contextRef="#ctx0" brushRef="#br0" timeOffset="29070.72">16933 3281 0,'0'0'0,"-42"0"16,21 0-16,42 0 31,21 0-31,-21 0 16,1 0-16,20 0 0,0 0 15,1 0-15,-1 0 0,21 0 0,-20 0 16,20 0-16</inkml:trace>
  <inkml:trace contextRef="#ctx0" brushRef="#br0" timeOffset="29459.68">18119 3471 0,'0'0'0,"0"22"0,21-22 32,0 0-32,21-22 0,-21 22 15,22-21-15,-1 21 0,0-21 16,1 0-16,-1 0 0,0 21 0,1-21 15,-1-22-15,0 22 0,1 0 0,-22-21 16,0 20-16,-21-20 0,0 21 0,0-21 16,0 20-16,0 1 0,-21 21 15,0 0-15,-22 0 0,1 0 0,0 0 16,-22 0-16,22 21 0,0 22 0,-22-22 16,22 21-16,-1 1 0,1-1 15,21 0-15,-21 22 0,20-22 16,1-21-16,21 22 0,0 41 15,0-63-15,43 1 0,-22-1 16,0 0-16,21 0 0,1 0 0,-1-21 16,0 0-16,22 0 0,-22 0 0,22 0 15,-1 0-15,-21 0 0,22-21 0,-1 0 16,1 0-16,-22-22 0,22 22 16,-22-21-16</inkml:trace>
  <inkml:trace contextRef="#ctx0" brushRef="#br0" timeOffset="29863.93">19283 3006 0,'21'-64'0,"-42"128"0,63-191 0,-42 63 0,0 1 0,0-1 16,0 22-16,0 21 0,0-22 16,-21 43-1,0 0-15,0 22 0,-1-1 0,-20 21 16,21 0-16,0 1 0,-22 20 16,22 1-16,-21-1 0,21 1 0,0-1 15,-1 1-15,1-1 0,0 1 0,21-22 16,-21 22-16,21-22 0,0 0 15,0-21-15,0 22 0,0-22 16,21 0-16,0 0 0,0 0 0,1-21 16,-1 0-16,21 0 0,-21 0 0,0 0 0,22 0 15,-22-21-15,21 0 0,-21 0 16,22 0-16,-22 0 0,0-1 16,0 1-16,0-21 0,1 21 0,-22 0 15,0-1-15,0 1 0,21 0 16,-21 42-1,-21-21-15,-1 21 0,22 1 0,-21 20 16,0-21-16,0 0 0,21 22 16,0-22-16,0 0 0,-21 0 0,21 0 15,0 0-15,0 1 0,21-22 32,0 0-17,0-22-15,0 1 16,-21 0-16</inkml:trace>
  <inkml:trace contextRef="#ctx0" brushRef="#br0" timeOffset="30008.16">19537 3112 0,'0'0'0,"0"-22"0,-21 22 16,-1 0-16,1 0 0,0 0 16,0 0-16,0 0 0,21 22 15,0-1-15,-21 0 0,21 0 16,0 0-16,21 0 15</inkml:trace>
  <inkml:trace contextRef="#ctx0" brushRef="#br0" timeOffset="30560.46">20024 3387 0,'0'0'15,"21"-43"1,0 22-16,-21 0 0,0 0 0,0 0 0,0 0 15,0-1-15,0 1 0,-21 21 16,0 0-16,-1 0 0,1 0 16,-21 0-16,21 0 0,-22 21 0,1 1 15,0-1-15,21 0 0,-22 0 0,1 0 16,21 0-16,0 1 16,21-1-16,0 0 0,0 0 15,21 0-15,0-21 16,0 0-16,21 0 0,-20 0 15,20 0-15,-21 0 0,21-21 0,-20 21 16,20-21-16,-21 21 0,0-21 0,0 0 16,1 21-16,-1 0 0,-21-22 15,21 22-15,-21 22 16,0-1-16,0 0 16,-21 21-16,0-21 0,-1 22 0,1-1 15,21 0-15,-21 1 16,0-1-16,0 22 0,0-22 0,-1 21 15,22-20-15,0 20 0,-21 1 0,21-1 16,-21-20-16,21 20 0,-21 1 0,21-22 16,-21 0-16,0 1 0,-1-1 15,1 0-15,0 1 0,-21-22 0,-1 0 16,1 0-16,0 0 0,-1 0 0,1-21 16,-21 0-16,20 0 0,-20 0 0,20 0 15,-20-21-15,21 0 0,-1 0 0,22 0 16,-21 0-16,21-22 0,-1 22 15,22-21-15,0-1 0,0 1 0,0 0 16,22-1-16,20 1 0,-21-21 16,43 20-16,-22-20 0,21 20 0,1-20 15,-1 21-15,1-1 0</inkml:trace>
  <inkml:trace contextRef="#ctx0" brushRef="#br0" timeOffset="30772.07">20362 3239 0,'0'0'0,"0"-22"0,-21 22 32,0 22-32,21-1 15,-21 21-15,0-21 0,21 0 16,-22 22-16,22-22 0,-21 21 16,21-21-16,-21 1 0,21-1 0,0 0 15,0 0-15,0 0 0,0 0 0,21-21 31,0 0-31,1 0 16,-1-21-16</inkml:trace>
  <inkml:trace contextRef="#ctx0" brushRef="#br0" timeOffset="31065.02">20447 3090 0,'0'0'0,"-21"0"0,0 0 0,-1 0 16,1 0-16,42 0 47,1 0-47,-1 0 0,0 0 0,0 0 15,0 0-15,0 0 0,1-21 16,-1 0-16,-21 0 0,0 0 16,0 0-16,0-1 0,0 1 15,-21 21 1,-1 0-16,1 0 0,0 0 0,0 0 15,0 0-15,0 21 0,-1 1 16,1-22-16,21 21 0,0 0 0,0 0 16,0 0-16,0 0 0,0 1 15,21-22-15,22 0 0,-22 21 16</inkml:trace>
  <inkml:trace contextRef="#ctx0" brushRef="#br0" timeOffset="31523.97">21018 2900 0,'0'-64'16,"0"128"-16,0-149 0,0 64 0,0 0 0,0 0 16,-21 42-1,0 0-15,0 0 16,0 0-16,0 1 0,-1 20 16,1 0-16,0 1 0,0-1 0,0 0 15,0 1-15,-1-1 0,1 21 0,21-20 16,-21-1-16,21 0 0,0 1 15,0-1-15,-21-21 0,21 22 0,0-22 16,-21 0-16,21 0 0,0 0 16,0-42-1,21 0 1,0 0-16,-21 0 0,21-1 16,0-20-16,1 21 0,20-21 0,-21 20 15,21-20-15,1 21 16,-22 0-16,21 0 0,1-1 0,-22 22 15,42 0-15,-42 0 0,1 0 16,-1 0-16,-21 22 0,0-1 16,0 0-16,0 0 0,0 0 0,0 22 15,0-22-15,-21 0 0,-1 0 0,1 0 16,0 0-16,-21 1 0,21-1 16,-1 0-16,-20 0 0,21-21 0,-21 0 15,20 21-15,1-21 0,0 0 0,0 0 16,21-21-1,21 0-15,0 0 16,0 21-16</inkml:trace>
  <inkml:trace contextRef="#ctx0" brushRef="#br0" timeOffset="31760.03">21823 2731 0,'0'0'16,"0"-22"-1,0 44-15,0-1 0,0 0 16,-21 0-16,-1 21 0,1-20 0,0 20 16,0 0-16,-21 1 0,20 20 0,1-21 15,-21 1-15,21 20 0,0-20 16,-22-1-16,22 0 0,0 1 16,0-1-16,0-21 0,21 21 0,0-20 15,0-1-15,0 0 0,21-21 16,0 0-1,21 0-15</inkml:trace>
  <inkml:trace contextRef="#ctx0" brushRef="#br0" timeOffset="32085.42">21802 3302 0,'0'0'0,"21"0"47,0 0-47,0 0 0,0 0 15,0 0-15,1 0 0,-1 0 16,21-21-16,-21 21 0,0 0 0,1-21 16,20 21-16,-21-21 0,-21-1 0,21 22 15,-21-21-15,21 0 0,-21 0 16,-21 21 0,0 0-16,-21 0 0,21 0 15,-22 0-15,22 21 0,-21 21 16,21-20-16,-1-1 0,1 0 0,0 21 15,0-21-15,21 1 0,0-1 0,0 21 16,0-21 0,0 0-16,0 1 0,21-1 0,0-21 15,0 0-15,22 21 0,-22-21 0,0 0 16,0 0-16,0 0 0,22 0 0,-1 0 16</inkml:trace>
  <inkml:trace contextRef="#ctx0" brushRef="#br0" timeOffset="32239.88">22606 3514 0,'-21'0'0,"0"0"15,-1 0 1,1 0 15,0 0-15</inkml:trace>
  <inkml:trace contextRef="#ctx0" brushRef="#br0" timeOffset="33696.18">2138 5948 0,'-21'0'16,"-1"0"-1,22-21 1,-21 21-16,21-21 15,0-1-15,0 1 16,0 0-16,0 0 0,0 0 16,0 0-16,21-1 15,1 1-15,-1 0 0,0 0 0,0 21 16,0 0-16,0 0 0,1 0 16,-1 0-16,0 0 0,0 21 15,-21 0-15,21 22 0,-21-22 0,0 21 16,0 0-16,0 22 0,0-22 15,-21 1-15,0-1 0,0 21 16,-22-20-16,22-1 0,-21 0 0,21 1 16,-22-1-16,1 0 0,0 1 15,21-22-15,-22 0 0,22 0 0,-21 0 16,21 1-16,-22-22 0,22 0 16,-21 0-16,21 0 0,-1 0 0,1 0 15,0-22-15,21-20 0,0 21 16,0 0-16,0-22 0,0 1 0,0 21 15,0-21-15,21-1 0,0 22 16,1-21-16,-1 21 0,0-1 16,0 22-16,0-21 0,0 21 15,1 0-15,-1 0 0,0 21 0,0 1 16,0-1-16,0 0 0,-21 0 16,22 21-16,-22-20 0,21 20 0,-21 0 15,0 1-15,21-1 0,0 0 16,-21-21-16,21 22 0,-21-22 0,0 0 15,21 21-15,-21-20 0,22-22 16,-22 21-16,0 0 0,21-21 0,0 0 16,0 0-16,0 0 15,0 0-15,1 0 16,-1-21-16,0 0 0</inkml:trace>
  <inkml:trace contextRef="#ctx0" brushRef="#br0" timeOffset="33971.82">2625 6244 0,'0'0'0,"0"21"31,0 1-31,21-22 16,-21 21-16,21-21 0,0 0 16,0 0-16,0 0 15,1 0-15,-1-21 16,-21-1-1,0 1-15,0 0 16,-21 0-16,-1 21 16,44 0 46</inkml:trace>
  <inkml:trace contextRef="#ctx0" brushRef="#br0" timeOffset="94278.68">4212 5694 0,'0'0'0,"-21"0"0,0 0 16,0 0-16,-1 0 16,1 0-16,0 0 15,0 0 1,21-21 0,21 21 15,0 0-31,22 0 0,-1 0 0,0 0 15,22 0-15,-22 0 0,43 0 0,-22 0 16,1 0-16,20 0 0,-20-21 16,-1 21-16,1 0 0,-1 0 15,1-22-15,-22 22 0,1 0 0,-1 0 16,0 0-16,-21 0 0,1 0 16,-1 0-16,-42 0 31,-1 0-31,1 0 0,0 22 15,0-22-15,0 0 0,0 21 0,-1 0 16,-20-21-16,21 21 0</inkml:trace>
  <inkml:trace contextRef="#ctx0" brushRef="#br0" timeOffset="94720.36">4741 5779 0,'0'-43'47,"85"43"-47,-170 43 0,85-65 32,0 44-32,0-1 15,0 0-15,0 0 0,0 21 0,-21-20 16,21 20-16,0-21 0,0 21 15,-21 1-15,21-1 0,-21 0 16,21-20-16,-21 41 0,-1-21 0,22 1 16,-21-1-16,0 0 0,0 1 15,21-1-15,-21 0 0,21 1 0,-21-1 16,-1-21-16,22 22 0,-21-22 0,0 0 16,0 0-16,0-21 0,-22 21 15,22 0-15,-21-21 0,21 0 0,0 0 16,-22 0-16,22 0 0,0 0 0,-21 0 15,20 0-15,1-21 0,0 21 16,0-21-16,0 21 0,0-21 0,21 0 16,-22 21-16,22-21 15,0-1 1,0 1 0,22 21-16,-1 0 0,0-21 15</inkml:trace>
  <inkml:trace contextRef="#ctx0" brushRef="#br0" timeOffset="95284.15">5059 6329 0,'0'0'0,"0"-21"0,0-22 15,0 22-15,0 0 16,-21 0-16,-1 21 16,1-21-16,0 21 15,0 0-15,0 0 0,0 21 16,-1 0-16,1 0 16,0 0-16,0 22 0,0-1 0,0-21 15,-1 22-15,1-1 0,0 0 0,0 1 16,0-1-16,0 0 0,-1-21 15,22 22-15,0-22 0,0 0 0,0 0 16,0 0-16,22-21 16,-1 0-1,0 0-15,0 0 0,0-21 0,22 0 16,-22 0-16,0 0 0,21 0 0,-21-1 16,1 1-16,20 0 0,-21-21 15,0-22-15,0 22 0,-21 21 16,0-22-16,0 22 0,22 0 0,-22 0 15,0 0-15,21 0 16,-21 42 0,0 0-16,0 0 15,0 0-15,0 22 0,0-22 16,21 0-16,-21 21 0,0-21 16,21 1-16,-21 20 0,0-21 0,0 0 15,0 0-15,21 1 0,-21-1 0,21 0 16,1 0-16,-1-21 15,0 0-15,0 0 16,0 0 0</inkml:trace>
  <inkml:trace contextRef="#ctx0" brushRef="#br0" timeOffset="95528.21">5313 6308 0,'0'0'0,"0"-43"15,0 65 17,0-1-32,0 0 0,0 0 15,0 21-15,21-20 0,0-1 0,-21 21 16,21-21-16,-21 22 0,0-22 0,0 0 16,0 0-16,0 0 0,0 22 15,0-22-15,0 0 0,0 0 16,0 0-16,21-21 31,1 0-31</inkml:trace>
  <inkml:trace contextRef="#ctx0" brushRef="#br0" timeOffset="95783.77">5694 6329 0,'0'-64'15,"0"128"-15,0-149 0,0 64 0,-21 42 32,-1 0-17,1 1-15,21-1 0,-21 21 0,0-21 16,0 0-16,0 22 16,-1-22-16,1 21 0,0-21 15,0 22-15,21-22 0,-21 0 0,21 0 0,-21 0 16,21 1-16,0-1 0,0 0 15,21-21 1,0 0-16,0 0 16</inkml:trace>
  <inkml:trace contextRef="#ctx0" brushRef="#br0" timeOffset="96311.69">6032 6371 0,'0'0'16,"0"-21"-16,22 21 0,-22-21 0,0 0 16,0 0-16,0-1 15,0 1 1,-22 21 15,1 21-31,0 1 0,0-1 16,0 0-16,0 0 0,-1 21 0,1-20 15,0-1-15,21 21 0,-21-21 16,0 22-16,0-22 0,21 0 16,0 0-16,0 0 0,0 0 0,0 1 15,21-22 1,0 0 0,0 0-16,0 0 0,0 0 0,1-22 15,-1 22-15,0-21 0,0 0 0,0 0 16,0 0-16,1 0 0,-22-1 15,0-20-15,21 21 0,-21 0 0,21-22 16,-21 22-16,21 0 0,-21 0 0,0 0 16,0 0-16,0 42 31,0 0-15,0 0-16,0 21 0,0-20 0,0-1 15,0 21-15,0-21 0,0 0 0,0 1 16,0-1-16,0 0 0,0 0 15,0 0-15,0 0 0,21-21 16,0 0-16,1 0 0,-1 0 16,0 0-16,0 0 0,0-21 15,22 0-15,-22 0 0,21 0 0</inkml:trace>
  <inkml:trace contextRef="#ctx0" brushRef="#br0" timeOffset="96955.85">7048 5927 0,'0'0'0,"0"-21"0,0-1 16,0 1-16,-21 0 0,0 21 15,0 0-15,0 0 0,0 0 16,-1 0-16,1 0 0,-21 0 0,21 0 15,0 21-15,-22 0 0,22 1 16,0-1-16,0 0 0,0 21 16,-1-21-16,1 1 0,0-1 0,21 0 15,-21 0-15,21 21 0,0-20 16,0-1-16,0 0 0,21 0 16,21-21-16,-20 0 0,-1 0 15,21 0-15,-21 0 0,22 0 16,-22 0-16,0 0 0,21 0 0,-21 0 15,1 0-15,-22-21 0,21 21 16,-42 0 0,-1 0-1,1 0-15,0 0 0,0 21 0,-21-21 16,20 21-16,1 0 0,-21-21 16,21 22-16,0-1 0,21 0 15,-22 0-15,22 0 16,0 0-1,22-21-15,-1 0 16,0 0-16,0 0 0,0 0 16,0 0-16,1 0 0,-1 0 0,0 22 15,0-22-15,0 21 0,-21 0 16,21 0-16,-21 0 16,0 22-16,0-22 0,0 21 0,0-21 15,-21 22-15,0-1 0,0 0 16,-21 1-16,20-1 0,-20 0 0,0 1 15,21-1-15,-22 0 0,22-21 0,0 22 16,0-22-16,0 21 0,-22 43 31,43-64-31,0-42 16,0 0-16,0 0 16</inkml:trace>
  <inkml:trace contextRef="#ctx0" brushRef="#br0" timeOffset="99051.93">7832 6075 0,'21'0'47,"0"0"-47,-21-21 16,42 21-16,-21-21 0,1-1 0,20 1 16,0 21-16,-21-21 0,22 0 15,-1-21-15,-21 20 0,22 1 16,-22 0-16,-21 0 0,21 0 0,-21 0 15,0-1-15,0 1 0,-21 0 16,0 21-16,-1 0 16,-20 0-16,21 0 0,-21 0 0,20 0 15,-20 0-15,21 21 0,-21-21 0,20 21 16,1-21-16,21 22 0,0-1 16,0 0-16,0 0 15,0 0-15,0 0 0,21 1 0,1 20 16,-1-21-16,0 0 0,0 0 15,0 22-15,0-22 0,1 0 0,-1 21 16,-21-20-16,21 20 0,0-21 16,-21 21-16,0 1 0,0-22 0,0 21 15,0 1-15,0-22 0,0 21 0,0-21 16,0 22-16,0-22 0,-21 0 16,0 0-16,0 0 0,-1 0 0,1 1 15,0-22-15,-21 0 0,21 0 16,-1 0-16,1 0 0,0-22 0,0 22 15,0-21-15,0 0 0,-1-21 16,1 21-16,0-22 0,0 22 0,21-21 16,0-1-16,-21 22 0,21-21 0,0 21 15,-21-22-15,21 22 16,0 0-16,0 0 0,21 21 31,-21 21-31,21 0 16,-21 0-16,0 1 0,0 20 15,21-21-15,-21 21 0,21-20 0,0 20 16,-21-21-16,22 21 0,-1-20 0,-21-1 16,21 0-16,0 0 0,0 0 15,0 0-15,1-21 0,-1 22 0,0-22 16,0 0-16,21 0 0,-20 0 0,-1 0 16,21 0-16,-21-22 0,22 1 0,-1 0 15,0 0-15,-21 0 16,22 0-16,-1-22 0,-21 22 0,22-21 15,-22-1-15,0 22 0,0-21 0,-21 21 16,0-22-16,21 22 0,-21 0 0,0 0 16,0 0-16,-21 21 15,0 0 1,0 0-16,21 21 0,0 0 16,-21 0-16,21 0 0,-22 1 0,22-1 15,0 21-15,0-21 0,0 22 16,0-22-16,0 0 0,0 21 0,0-21 15,0 1-15,0-1 0,0 0 0,0 0 16,22-21-16,-1 21 0,0-21 16,0 0-16,0 0 0,22 0 0,-22 0 15,21 0-15,0-21 0,1 0 16,-1 0-16,0 0 0,1-1 0,-1 1 16,0-21-16,-20 0 0,20 20 0,-21-20 15,21-21-15,-20 20 0,-1 1 0,0 0 16,0-22-16,-21 22 0,21-22 15,-21 1-15,21 20 0,-21-20 0,0 21 16,0-1-16,0 1 0,0 0 0,0 20 16,0-41-16,0 42 0,0 0 31,0 42-15,-21 0-16,21 0 0,0 21 0,-21-20 15,21 20-15,-21 0 0,21 1 0,-21 20 16,21-21-16,0 1 0,0-1 15,0 22-15,-21-22 0,21 0 0,0 1 16,-22-1-16,22-21 0,0 21 0,0 1 16,0-22-16,0 21 0,0-21 0,0 1 15,22-1-15,-1 0 0,0 0 16,-21 0-16,42-21 0,-21 0 0,1 0 16,-1 0-16,21 0 0,-21 0 0,0-21 15,22 0-15,-22 21 0,21-21 16,-21-22-16,22 22 0,-22 0 15,0 0-15,21 0 0,-20-22 0,-22 22 16,21-21-16,-21 21 0,0 0 0,0-1 16,0 1-16,0 0 0,0-21 15,-21 42-15,-1 0 0,1 0 16,0 0-16,0 0 0,21 21 16,-21 0-16,0 0 0,-1 0 0,1 1 15,21-1-15,0 0 0,-21 21 16,21-21-16,0 1 0,0 20 0,0-21 15,0 21-15,0-20 0,0-1 0,21 0 16,-21 0-16,21-21 0,1 21 16,-1-21-16,21 0 0,-21 0 0,22 0 15,-22 0-15,21 0 0,-21 0 0,22 0 16,-22-21-16,21 21 0,-21-21 0,0 0 16,1 0-16,20-1 0,-42-20 15,21 21-15,0 0 0,0-22 0,-21 22 16,0 0-16,22 0 0,-22 0 0,0 0 15,0-1-15,0 44 32,0-1-32,-22-21 0,22 21 15,0 0-15,-21 0 0,0 0 16,0 22-16,21-22 0,0 0 0,0 0 16,-21 0-16,21 1 0,-21-1 0,21 0 15,0 0-15,-22 0 0,22 0 16,0-42 31,0 0-47,0 0 0,0 0 0,0-22 15,0 22-15,0 0 0,22-21 16,-1 21-16,0-1 0,0-20 0,21 21 16,-20 0-16,-1 0 0,21-1 0,-21 1 15,0 0-15,22 0 0,-22 21 16,0 0-16,0 0 0,0 0 0,1 0 15,-1 0-15,0 0 0,0 21 16,-21 0-16,0 0 0,21 1 16,-21-1-16,0 21 0,0-21 0,0 0 15,0 22-15,0-22 0,0 0 0,0 21 16,0-20-16,0 20 0,0-21 16,0 0-16,0 0 15,0 1-15,21-22 16,1 0-16,-1 0 0,0-22 15,0 22-15,-21-21 16,21 0-16,0 21 0,1-21 0,-22 0 16,21-22-16,0 22 0,0 0 15,0 0-15</inkml:trace>
  <inkml:trace contextRef="#ctx0" brushRef="#br0" timeOffset="99300.47">10731 6075 0,'0'0'0,"0"-21"16,0 42 15,0 0-31,-21-21 0,21 21 0,0 0 16,0 1-16,-21-1 0,0 21 0,0-21 15,21 0-15,-21 1 16,21 20-16,0-21 0,-22 0 0,22 0 16,-21 1-16,21-1 0,0 0 0,0 0 15,0 0-15,0 0 0,0 1 16,21-22 15,1-22-31,-1 1 16,-21 0-16,21 0 0,-21 0 0,21 0 15</inkml:trace>
  <inkml:trace contextRef="#ctx0" brushRef="#br0" timeOffset="99611.89">10710 5884 0,'-21'-21'15,"42"42"-15,-63-42 0,21 21 0,0 0 0,-1 0 16,1 0-16,21 21 31,21-21-31,1 0 16,-1 0-16,0 0 0,0 0 16,0 0-16,0 0 0,1-21 0,-1 0 15,-21 0-15,0 0 16,0 0-16,-21-1 15,-1 1 1,1 21-16,0 0 0,0 0 16,0 0-16,0 21 0,21 1 15,-22-1-15,22 0 0,0 0 16,0 0-16,0 0 0,0 22 16,0-22-16,0 0 0,0 0 0,22 0 15,-1 1-15,0-1 0</inkml:trace>
  <inkml:trace contextRef="#ctx0" brushRef="#br0" timeOffset="100861.53">11070 6138 0,'0'-21'0,"0"42"0,0-63 16,-21 42 15,21 21-31,0 0 16,-21-21-16,21 22 0,0-1 15,-21 0-15,21 0 0,0 0 16,0 0-16,0 1 0,0-1 0,0 0 15,0 21-15,0-21 0,0 1 0,0-1 16,21 0-16,0-21 0,0 21 0,0 0 16,0-21-16,1 0 0,-1 0 15,0 0-15,0 0 0,0 0 0,0 0 16,1 0-16,-1 0 0,0-21 0,0 21 16,0-21-16,0 0 0,1 0 0,-22-1 15,21 1-15,0-21 0,-21 21 0,21 0 16,-21-22-16,0 22 15,21 0-15,-21 0 0,21 0 16,-21-1-16,0 44 31,0-1-31,0 0 16,0 0-16,-21 0 16,21 0-16,0 1 0,0-1 0,0 0 15,0 0-15,0 0 0,0 0 0,0 1 16,21-22-16,-21 21 0,0 0 0,22-21 15,-1 0-15,0 0 0,0 0 0,0 0 16,0 0-16,1 0 16,-1-21-16,0 0 0,0-1 15,-21 1-15,0 0 0,21 0 0,0 0 16,-21 0-16,0-22 0,0 22 16,22 0-16,-22 0 0,21-22 0,-21 22 15,21 0-15,-21 0 0,0 0 16,21 0-16,-21 42 31,0 0-31,0 0 0,0 0 16,0 0-16,0 1 0,0-1 0,0 0 15,-21 0-15,0 0 0,21 0 16,0 1-16,0-1 0,-21 21 0,21-21 16,-22 0-16,22 1 0,0-1 15,0 0-15,0-42 47,0 0-31,0-1-16,0 1 0,0 0 15,22 0-15,-1 0 0,-21-22 0,21 22 16,0 0-16,0 0 0,0-21 0,1 20 16,-1 1-16,0 0 0,0 0 15,21 21-15,-20-21 0,-1 21 16,0 0-16,0 0 0,21 0 0,-20 0 0,-1 0 15,0 21-15,0 0 0,0-21 16,0 21-16,1 0 0,-22 1 0,0-1 16,0 0-16,0 0 0,0 0 15,0 0-15,0 1 0,0-1 0,0 0 16,0 0-16,0 0 0,0 0 16,-22-21-1,1 0 1,21-21-1,0 0-15,0 0 0,0 0 16,21 0-16,1-1 0,-1 1 0,-21 0 16,21 0-16,0-21 0,0 20 0,22-20 15,-22 21-15,0 0 0,21-22 0,-21 22 16,22 21-16,-1-21 16,-21 21-16,22 0 0,-1 0 0,-21 0 15,21 21-15,-20-21 0,-1 21 0,0 1 16,-21 20-16,0-21 0,21 0 0,-21 22 15,0-22-15,0 0 0,0 21 0,0-21 16,0 22-16,-21-22 0,21 0 0,0 0 16,0 0-16,-21 1 0,0-1 15,21 0-15,-22 0 0,1-21 0,21 21 16,-21-21-16,0 0 16,0 0-1,0-21-15,21 0 16</inkml:trace>
  <inkml:trace contextRef="#ctx0" brushRef="#br0" timeOffset="105380.29">13885 6075 0,'-21'0'31,"0"0"-15,42 0 31,0 0-47,0 0 0,22 0 15,-1 0-15,0 0 0,1 0 0,20 0 16,1 0-16,-1 0 0,1 0 0,-1 0 15,-20 0-15,20-21 0,-21 21 0,22 0 16,-22 0-16,1 0 0,-22 0 0,21 0 16,-21 0-16,0 0 15,-42 0 17,0 0-17,0 0-15,0 0 0,0 0 16,-1 0-16,1 0 0,-21 0 15,21 0-15</inkml:trace>
  <inkml:trace contextRef="#ctx0" brushRef="#br0" timeOffset="105697.89">13864 6223 0,'0'0'15,"21"0"17,22 0-17,-22 0-15,21 0 0,0-21 0,1 21 16,-1 0-16,22 0 0,-22 0 0,21-21 16,1 21-16,-22 0 0,1 0 0,20 0 15,-21 0-15,-20 0 0,20 0 16,-21 0-16,0 0 0,0 0 0,1 0 15,-22-21 32,0-1-31</inkml:trace>
  <inkml:trace contextRef="#ctx0" brushRef="#br0" timeOffset="106160.18">14732 5779 0,'0'0'16,"0"-22"-16,0 44 47,0-1-32,21-21-15,0 0 0,0 21 0,1-21 16,-1 0-16,0 0 0,21 0 0,-21 21 16,22-21-16,-22 0 0,21 0 0,1 0 15,-22 0-15,0 0 0,0 21 0,0-21 16,0 0-16,-21 21 16,0 1-16,-21-1 15,0 0-15,0-21 0,0 21 16,0 0-16,-22 0 0,1 1 15,21-1-15,-127 85 16,126-85-16,-20 0 0,21 0 16,0 0-16,-22 22 0,22-22 0,0 0 15,0 0-15,0 0 0,0 0 0,21 1 16,0-1-16,-22-21 0,22 21 0,0-42 62,22 0-46,-22-1-16,21 22 0,0-21 0,0 0 16</inkml:trace>
  <inkml:trace contextRef="#ctx0" brushRef="#br0" timeOffset="108048.25">16192 5567 0,'22'0'46,"-1"0"-46,21 0 16,-21 0-16,22 0 0,-1 0 0,0 0 16,1 0-16,-1 0 0,0 0 0,22 0 15,-22 0-15,0 0 0,1 0 16,-1 0-16,0 0 0,1 0 0,-1 0 16,-21 0-16,0 0 0,1 0 0,-44 0 46,1 0-46,0 0 16,0 0-16,0 0 16,0 0-16,-1 0 0,1 0 15</inkml:trace>
  <inkml:trace contextRef="#ctx0" brushRef="#br0" timeOffset="108275.83">16616 5567 0,'0'-21'0,"-21"21"31,21 21 16,-22-21-32,22 21 1</inkml:trace>
  <inkml:trace contextRef="#ctx0" brushRef="#br0" timeOffset="108996.52">16722 5588 0,'0'-21'0,"0"42"0,0-63 16,-22 42-1,1 0-15,0-21 0,0 21 16,0 0-16,0 0 0,-1 0 16,-20 0-16,21 21 0,-21-21 0,20 21 15,-20 0-15,0 0 0,-1 22 16,1-22-16,0 0 0,-1 21 0,22 1 15,-21-1-15,0 0 0,20-21 0,1 22 16,0-1-16,0 0 0,0-20 0,21 20 16,0-21-16,0 21 0,0-20 0,0-1 15,0 21-15,42 0 16,-21-20-16,22-22 0,-22 21 0,21 0 16,-21-21-16,22 0 0,-1 0 0,21 0 15,-20 0-15,-1 0 0,22 0 0,41-21 16,-62 0-16,-1 21 0,22-22 15,-22 1-15,0 0 0,1 0 0,-1 0 16,-21 0-16,21-1 0,-20 1 0,-22-21 16,21 21-16,-21-22 0,0 1 0,0 0 15,0-1-15,0 1 0,0 0 16,-21-1-16,-1 1 0,1 0 16,-21-1-16,21 22 0,-22-21 0,1 21 15,21 0-15,-21 21 0,-1 0 0,1 0 16,0 0-16,-1 0 0,1 0 0,0 21 15,20-21-15,-20 42 0,0 0 16,42 1-16,0-22 0,0 21 16,0 1-16,0-1 0,21-21 0,0 21 15,21 1-15,-20-1 0,-1-21 0,21 22 16,0-1-16,22 21 16,-43-20-16,21-22 0,-20 21 0,-1 1 15,0-22-15,0 21 0,-21 0 0,0 1 0,0-1 16,0 0-16,0 1 0,0-22 15,0 21-15,-21 1 0,0-22 0,-22 0 16,22 21-16,-21-21 0,21 1 0,-22-1 16,22 0-16,-21-21 0,21 21 0,0 0 15,-1-21-15,1 0 0,0 0 0,21-21 32,0 0-32,21 0 15,0 0-15,1-1 0,-1-20 16,0 21-16,21-21 0</inkml:trace>
  <inkml:trace contextRef="#ctx0" brushRef="#br0" timeOffset="109616.17">17484 5652 0,'0'0'0,"0"-22"15,0 1-15,-22 21 16,22 21-16,0 1 0,-21-1 16,0 0-16,0 0 0,21 21 0,0-20 15,-21 20-15,0 0 16,21 1-16,-22-1 0,22 0 0,-21 1 16,0-22-16,21 21 0,-21 0 0,21-20 15,-21-1-15,0 21 0,21-21 0,0 0 16,0 1-16,-22-1 0,22 0 0,0 0 15,-21-21-15,21 21 0,0-42 32,0 0-32,0 0 15,0 0-15,0-1 0,0 1 0,0 0 16,21 0-16,-21-21 0,22-1 16,-22 22-16,21-21 0,-21-1 0,21 1 15,-21 0-15,21 21 0,0-22 16,-21 1-16,21 0 0,1 20 0,-1-20 15,0 21-15,-21 0 0,21 0 0,0-1 16,0 1-16,1 21 0,-1 0 0,-21-21 16,21 21-16,0 0 0,0 0 15,0 0-15,1 21 0,-1 0 16,0 1-16,-21 20 0,0-21 0,21 21 16,-21-20-16,21 20 0,-21 0 0,0-21 15,0 22-15,0-1 0,0-21 0,0 22 16,0-22-16,0 0 0,0 21 0,0-21 15,0 1-15,0-1 16,0 0-16,0 0 0,-21 0 16,21 0-16,-21 1 0,21-1 15,0-42 32,0-1-47,-21 1 16</inkml:trace>
  <inkml:trace contextRef="#ctx0" brushRef="#br0" timeOffset="109849.24">17230 6117 0,'0'0'0,"0"21"15,21-21 1,0 0-16,0 0 0,0 0 15,0 0-15,1 0 0,-1 0 16,0 0-16,0 0 0,0 0 0,0 0 16,1 0-16,-22-21 31,0 0 0</inkml:trace>
  <inkml:trace contextRef="#ctx0" brushRef="#br0" timeOffset="111143.94">18648 5990 0,'0'-21'0,"-21"21"0,21-21 15,-22 0-15,22 0 0,0-1 0,0 1 16,0 0-16,0 0 16,0 0-16,0 0 0,0-1 0,0 1 15,22 0-15,-22 0 0,21 0 16,0 21-16,0-21 0,0 21 0,0 0 15,1 0-15,20 0 0,-21 0 0,0 0 16,0 21-16,1-21 0,-1 21 0,0 21 16,0-21-16,0 1 0,0 20 15,1-21-15,-1 21 0,-21-20 0,0 20 16,0-21-16,0 21 0,0-20 0,0-1 16,0 0-16,0 0 0,0 0 0,0 0 15,0 1-15,-21-22 0,-1 0 16,1 0-1,21-22 1,0 1-16,0 0 0,0 0 0,0 0 16,0 0-16,0-1 0,0 1 15,21-21-15,1 21 0,-1-22 16,-21 1-16,21 21 0,0-21 0,0-1 16,0 22-16,1 0 0,-1-21 0,0 20 15,-21 1-15,21 0 0,0 21 0,0 0 16,-21-21-16,22 21 0,-1 0 0,-21 21 15,21 0-15,-21 0 16</inkml:trace>
  <inkml:trace contextRef="#ctx0" brushRef="#br0" timeOffset="111475.82">19325 5990 0,'21'0'15,"0"0"-15,1 0 0,-1 0 16,0-21-16,0 21 0,0-21 0,0 0 16,1 0-16,-1 21 0,0-22 15,0 1-15,0 0 0,-21 0 0,0 0 16,0 0-16,0-1 16,-21 22-16,0 0 0,0 0 15,-22 22-15,22-22 0,0 21 16,-21 0-16,21 0 0,-1 0 0,1 0 15,0 1-15,0 20 0,0-21 0,21 0 16,-21 0-16,21 1 0,0-1 0,0 0 16,0 0-16,21 0 0,0-21 15,0 21-15,0 1 0,0-22 0,22 0 16,-22 21-16,21-21 0,-21 0 0,22 0 16,-22 0-16,21 0 0,-21 0 0,1-21 15,20-1-15</inkml:trace>
  <inkml:trace contextRef="#ctx0" brushRef="#br0" timeOffset="111719.82">20002 5503 0,'0'0'0,"0"-21"0,0 42 31,0 1-31,0-1 16,0 21-16,0 0 0,0-20 0,-21 20 15,0 0-15,21 1 0,-21-1 0,21-21 16,0 21-16,0 1 0,-21-22 0,21 0 16,0 21-16,-21-20 0,21-1 0,0 0 15,0 0-15,0 0 0,0 0 16,21-21 0,0 0-16,0 0 15</inkml:trace>
  <inkml:trace contextRef="#ctx0" brushRef="#br0" timeOffset="112612.91">20405 5990 0,'0'0'0,"21"-21"0,-21 0 15,21-21-15,-21 20 0,0 1 16,0 0-16,0 0 0,0 0 16,-21 0-16,0 21 0,-1 0 0,1 0 15,0 0-15,0 0 0,0 0 16,-22 21-16,22 0 0,0 0 0,-21 0 15,21 0-15,-1 1 0,1-1 0,0 0 16,0 21-16,0-21 0,21 1 0,-21-1 16,21 0-16,0 0 0,0 0 15,0 0-15,0 1 0,21-22 16,0 0-16,0 0 16,0 0-16,0 0 0,1 0 0,-1 0 15,0 0-15,0-22 0,0 1 0,0 21 16,1-21-16,-1 0 0,0 0 0,-21 0 15,21-22-15,0 22 0,-21 0 16,0 0-16,0 0 0,21-1 0,-21 1 16,0 42-1,0 1 1,0-1-16,0 0 0,0 0 16,0 0-16,-21 0 0,21 1 0,0-1 15,0 0-15,0 0 0,0 0 16,21-21-16,1 0 0,-1 21 0,0-21 15,0 0-15,0 0 0,0 0 0,1 0 16,-1 0-16,0 0 0,21-21 0,-21 21 16,1-21-16,-1 0 0,0 0 0,0 0 15,0-1-15,0-20 0,-21 21 16,22-21-16,-1-22 0,0 22 16,0-1-16,0-20 0,-21 21 0,21-22 15,1 22-15,-22-1 0,0 1 0,0 0 16,0 21-16,21-1 0,-21 1 0,-21 21 31,21 21-31,-22 1 0,1 20 16,0-21-16,0 21 0,21 1 0,-21-1 15,21 0-15,-21 1 0,21-1 0,0 0 16,-22 1-16,22-1 0,0-21 0,0 22 16,0-22-16,0 21 0,0-21 0,22 0 15,-1 1-15,0-22 0,0 21 16,0 0-16,0-21 0,22 0 0,-22 0 15,0 0-15,21 0 0,-20 0 0,-1 0 16,21 0-16,-21-21 0,0 21 16,1-21-16,-1-1 0,0 1 0,0 0 15,0 0-15,-21 0 0,0 0 0,0-1 16,21-41-16,-21 42 0,0 0 16,0-1-16,-21 22 15,0 0-15,21 22 16,-21-1-16,0 0 0,21 0 0,0 0 15,0 0-15,0 1 16,0-1-16,0 0 0,0 0 0,0 0 16,0 0-16,0 1 0,0-1 15,21 0-15,0-21 0,0 0 16,-21 21-16,21-21 0,1 0 0,-1 0 16,21 0-16,-21 0 0,0 0 0,22 0 15,-22 0-15,21 0 0,-21-21 0,22 21 16</inkml:trace>
  <inkml:trace contextRef="#ctx0" brushRef="#br0" timeOffset="113144.11">21950 5736 0,'0'0'0,"0"-21"16,0-21-16,0 21 16,-21-1-16,-1 22 0,1 0 15,0 0-15,0 0 0,0 22 16,0-1-16,-1 0 0,-20 0 15,21 0-15,0 0 0,0 22 0,-1-22 16,22 0-16,-21 0 0,21 22 16,-21-22-16,21 0 0,0 0 0,0 0 15,0 0-15,0 1 0,0-1 0,21-21 0,0 21 16,1-21-16,-1 0 0,0 0 0,0 0 16,0 0-16,0 0 0,22 0 15,-22 0-15,0 0 0,0-21 16,0 21-16,22-21 0,-22-1 0,21-41 15,-21 42-15,1-22 0,-1 1 16,0 0-16,0-22 0,0 22 0,-21-22 16,21 22-16,1-21 0,-1 20 0,-21-20 15,0 20-15,21 1 0,-21 21 0,0-21 16,21 20-16,-21 1 0,0 0 16,-21 42-1,0-21-15,0 21 16,-1 1-16,1 20 0,0-21 0,21 21 15,-21-20-15,21 20 0,-21 0 0,21 22 16,0-22-16,0 0 0,0 1 16,0-1-16,0 0 0,0 1 15,0-1-15,0-21 0,0 22 0,0-22 16,21 0-16,0 0 0,-21 0 0,21-21 16,0 21-16,1-21 0,-1 0 15,0 0-15,0 0 0,0 0 16,0 0-16,1 0 0,-22-21 0,21 0 15,0 21-15,0-21 0,0 0 0,-21 0 16</inkml:trace>
  <inkml:trace contextRef="#ctx0" brushRef="#br0" timeOffset="113400.63">20849 5567 0,'-21'0'16,"42"0"-16,-63 0 0,63 0 15,0 0 1,0 0-16,22 0 0,-22 0 0,21 0 16,-21 0-16,22-21 15,-1 21-15,-21 0 0,21 0 0,1 0 0,-22 0 16,0 0-16,21 0 0,-20 0 15,-1 0-15</inkml:trace>
  <inkml:trace contextRef="#ctx0" brushRef="#br0" timeOffset="115743.4">18267 6710 0,'0'-21'16,"21"21"-16,-21-21 16,-21 21-1,0 0-15,-1 0 0,1 0 16,0 0-16,0 21 0,0 0 0,0 0 15,-1 21-15,1-20 0,0-1 0,0 21 16,0-21-16,21 22 0,-21-22 0,21 21 16,0-21-16,-22 22 0,22-22 15,0 21-15,0-21 0,0 22 0,0-22 16,0 0-16,0 0 0,22 0 16,-1 0-16,0 1 0,0-22 0,0 21 0,0 0 15,1-21-15,20 0 16,-21 0-16,0 0 0,0 0 0,1 0 15,20-21-15,-21 0 0,0 21 0,22-22 16,-22 1-16,21 0 0,-21 0 0,22-21 16,-22 20-16,21 1 0,-21-21 15,22 0-15,-22 20 0,0-20 0,0 0 16,-21-1-16,0 1 0,0 0 0,0-1 16,0 1-16,0 0 0,-21-1 0,0 1 15,0 0-15,-1 21 0,-20-1 0,0 1 16,-1 0-16,1 21 0,0 0 0,-1 0 15,1 0-15,21 21 0,-21 0 16,20 1-16,1-1 0,0 0 16,21 21-16,0-21 0,0 1 0,0 20 15,0-21-15,0 21 0,21-20 0,0 20 16,1-21-16,20 21 0,-21-20 0,0-1 16,22 21-16,-22-21 0,0 22 0,21-22 15,-21 21-15,1 0 0,-1-20 16,-21 20-16,0-21 0,21 21 0,-21 1 0,0-1 15,0-21-15,0 22 16,0-22-16,-21 0 0,0-21 0,21 21 16,-22 0-16,1-21 0,21 21 15,-21-21-15,21-21 32,0 0-32,21 21 15,0-21-15,1 0 0,-1 0 0,21-1 16,-21-20-16</inkml:trace>
  <inkml:trace contextRef="#ctx0" brushRef="#br0" timeOffset="116287.89">19029 6900 0,'0'0'0,"-21"22"31,-1-1-31,22 0 15,0 0-15,0 0 0,-21 0 0,21 1 16,-21-1-16,21 21 0,0-21 0,0 0 16,0 1-16,0-1 0,0 0 0,0 0 15,0 0-15,0 0 0,0 1 0,0-1 16,21-21-16,0 0 16,1 0-16,-1 0 15,0-21-15,-21-1 0,21 22 0,0-21 16,0 0-16,1 0 0,-22 0 15,21 0-15,0-22 0,-21 22 0,21 0 16,-21 0-16,21 0 0,0-1 16,-21 1-16,0 0 0,22 0 0,-1 0 15,-21 42 17,0 0-32,0 0 15,0 0-15,0 1 16,0-1-16,0 0 0,-21 0 15,21 0-15,0 0 32,0-42 15,0 0-32,0 0 32</inkml:trace>
  <inkml:trace contextRef="#ctx0" brushRef="#br0" timeOffset="117012.37">18246 7027 0,'21'0'0,"0"0"15,21 0-15,1 0 0,20 0 0,-21 0 16,22 0-16,-1 0 0,-20 0 16,20 0-16,1 0 0,-22 0 0,0-21 15,1 21-15,-1 0 0,-21 0 0,0 0 16,-42 0-1,0 0-15,-21 0 0,-22 0 0,22 21 16,-43-21-16,22 22 0,-22-22 0,0 21 16,22-21-16,-1 21 0,1-21 0,21 21 15,-1-21-15,1 0 0,21 21 0,0-21 16,21 21 0,21-21-16,0 0 0,21 22 0,1-22 0,20 0 15,1 0-15,-1 0 0,22 0 16,-22 0-16,1 0 0,20 0 0,-20 0 15,-22 0-15,22 0 0,-22 0 0,0 0 16,-20 0-16,-1 0 0,-42 21 16,-22-21-16,1 0 15,0 21-15,-1-21 0,-20 21 16,20-21-16,-20 21 0,21-21 0,-1 21 16,1-21-16,21 22 0,-22-22 0,43 21 15,22-21 1,-1 0-16,21 0 0,0 0 0,1 0 15,-1 0-15,22-21 0</inkml:trace>
  <inkml:trace contextRef="#ctx0" brushRef="#br0" timeOffset="118848.55">20193 6710 0,'0'0'0,"0"-42"0,0 20 0,0 1 0,-21 0 15,0 0-15,-1 0 0,22 0 0,-21 21 16,0 0-16,0 0 0,0 0 0,-22 0 16,22 0-16,0 21 0,0 0 0,-21 0 15,20 21-15,1-20 0,-21 20 16,21 0-16,-22 1 0,22-1 0,-21 0 16,21 1-16,0-22 0,-1 21 15,22 0-15,0 1 0,0-1 0,0-21 16,0 22-16,22-22 0,-1 0 0,0 21 15,0-42-15,21 21 0,-20 1 0,20-22 16,-21 0-16,21 0 0,1 0 0,-22 0 16,21 0-16,1 0 0,-22 0 0,21-22 15,-21 1-15,0 0 0,1 0 0,-1 0 16,0-22-16,-21 22 0,21 0 0,-21 0 16,21 0-16,-21 0 0,0-1 15,-21 44 16,21-1-31,-21 0 16,21 0-16,0 0 0,0 0 0,0 1 16,0-1-16,0 0 0,0 0 0,0 0 15,0 0-15,0 1 0,21-22 16,0 0-16,22 21 0,62-21 16,-83 0-16,20 0 15,-21 0-15,0-21 0,22-1 16,-22 1-16,0 21 0,0-21 0,0-21 15,0 21-15,-21-1 0,22 1 0,-22-21 16,0 21-16,0-22 0,0 22 16,-22 0-16,1-21 0,-21 21 0,21-1 15,0 22-15,-22-21 0,22 21 0,0 0 16,-21 0-16,20 0 0,1 0 0,-21 0 16,21 21-16,21 1 0,-21-1 0,21 0 15,-22 0-15,22 0 0,0 0 0,0 1 16,0-1-16,0 21 0,0-21 15,0 0-15,22 1 0,-1-1 0,0 0 16,0 0-16,0 0 0,0-21 0,1 21 16,-1-21-16,21 0 0,-21 0 0,22 0 15,-22 0-15,0 0 0,21 0 16,-21-21-16,22 0 0,-22 0 0,21 0 16,-21 0-16,1-1 0,-1 1 0,0 0 15,0 0-15,0 0 0,-21-22 0,0 22 16,21 0-16,-21 0 15,22 0-15,-22 42 32,0 0-32,-22 0 0,22 0 15,-21 1-15,21-1 0,-21 0 0,21 0 16,0 0-16,0 0 0,0 1 0,0-1 16,0 0-16,0 0 15,0 0-15,21 0 16,0-21-16,1 0 15,-1 0-15,0 0 0,0 0 0,0-21 16,0 0-16,1 0 0,-1 21 0,0-21 16,-21 0-16,21-1 0,0 1 0,-21 0 15,21 0-15,-21-21 0,0 20 0,22 1 16,-22 0-16,21 21 16,-21-21-16,0 42 15,0 0 1,0 0-16,0 1 0,-21-1 15,21 0-15,-22 0 16,22 0-16,0 0 0,0 1 16,0-1-16,22-21 15,-1 0 1,0 0-16,0 0 0,0 0 0,0 0 16,1 0-16,20-21 0,-21 21 0,0-22 15,-21 1-15,21 21 0,1-21 0,-22 0 16,21 0-16,-21 0 0,0-1 0,0 1 15,0 0-15,0 0 16,0 42 15,0 0-31,0 0 16,0 1-16,0-1 0,0 0 16,-21 0-16,21 0 0,-22 0 15,22 1-15,0-1 0,0 0 16,0 0-16,0 0 15,22-21-15,-1 0 0,0 0 0,0 0 16,0 0-16,22 0 0,-22 0 16,21 0-16,-21 0 0,22 0 0,-22-21 15,21 0-15,-21 0 0,0 21 0,1-21 16,-1-1-16,0 1 0,-21 0 0,21-21 16,-21 21-16,0-1 0,21 1 0,-21 0 15,0 0-15,0 0 0,0 0 16,-21 21-16,0 0 15,0 0-15,0 0 16,21 21-16,0 0 16,0 0-16,0 0 0,0 0 15,0 1-15,0-1 0,0 0 0,0 0 16,21 0-16,-21 0 0,21 1 0,-21-1 16,0 0-16,21 0 0,0-21 15,-42-21 32,0 21-47,0 0 0,21-21 16,-21 21-16,21-21 0,-22 21 15,44 0 17,-1 0-32,0 0 15,0 0-15,0 0 0,0 0 0,1 0 16,-1 0-16,0 0 0,0 0 0,0 0 15,22 0-15,-1-22 16,0 1-16,-21 0 0,1 21 0,-1-21 0,21 0 16,-21 0-16,-21-1 0,21 1 0,-21 0 15,22 0-15,-22 0 0,0 0 16,0-1-16,0 1 16,-22 21-16,1 0 0,0 0 15,0 0-15,0 21 0,21 1 0,-21-22 16,21 21-16,-22 0 0,22 0 0,0 0 15,0 0-15,0 1 0,0-1 16,0 0-16,22 0 0,-1 0 0,0 0 16,0 1-16,0-22 15,0 0-15,1 21 16,-1-21-16,0 0 0,0 0 16,0 0-16,0 0 15</inkml:trace>
  <inkml:trace contextRef="#ctx0" brushRef="#br0" timeOffset="118999.83">22415 7239 0,'-21'21'0,"21"0"31,-21-21 16,21-21-47,-21 21 0</inkml:trace>
  <inkml:trace contextRef="#ctx0" brushRef="#br0" timeOffset="145341.07">1968 10075 0,'0'0'0,"-21"0"0,0 0 16,0 0-1,0 0-15,21-21 16,0 0-16,0 0 16,0 0-1,0 0-15,21-1 16,0 22-16,0 0 0,0-21 0,1 21 15,-1 0-15,0 0 0,0-21 0,0 21 16,0 0-16,1 0 0,-1 0 16,0 21-16,0 0 0,0-21 0,0 22 15,1-1-15,-22 0 0,21 0 0,-21 0 16,0 22-16,0-22 0,0 0 0,-21 21 16,-1-21-16,-20 22 0,21-22 0,-21 21 15,20-21-15,-20 1 0,21 20 16,-21-21-16,20 0 0,1 0 0,0-21 15,0 22-15,0-22 16,0 0 0,21-22-16,0 1 15,0 0-15,0 0 0,0 0 16,21 21-16,0-21 0,-21-1 0,21 22 16,0 0-16,0-21 0,1 21 0,-1 0 15,0 0-15,0 0 0,0 0 16,0 0-16,22 0 0,-22 21 0,0-21 15,0 22-15,0-1 0,1 0 0,-1 0 16,-21 0-16,0 22 0,21-22 0,-21 0 16,0 21-16,0-21 0,0 22 0,0-22 15,-21 21-15,0-21 0,-22 1 16,22-1-16,-21 21 0,21-21 16,-22-21-16,1 21 0,21 1 0,-22-1 15,-20-21-15,21 0 0,20 0 16,1 0-16,0 0 0,0 0 0,0 0 15,0 0-15,-1 0 0,22-21 16,0-1-16,-21 22 0,21-21 0,0 0 16,0 0-16,0 0 15,21 0 1,1-1-16,-1 1 16,0 0-16,0 0 0</inkml:trace>
  <inkml:trace contextRef="#ctx0" brushRef="#br0" timeOffset="145655.96">2646 10456 0,'0'-21'62,"0"0"-46,21 21 0,-21 21 15,-21-21-15,21 21-16,-21-21 0,21 22 15,0-44 32,0 1-47</inkml:trace>
  <inkml:trace contextRef="#ctx0" brushRef="#br0" timeOffset="152704.23">4847 10075 0,'0'-21'16,"0"0"-1,0 42 32,0 0-47,0 1 0,0-1 16,0 0-16,0 0 0,0 0 16,0 22-16,0-22 0,0 21 15,0-21-15,0 22 0,0-1 0,0-21 16,0 0-16,0 0 0,0 22 0,0-22 0,-21 0 15,21 0-15,0 0 0,-21-21 16,21-21 15,0 0-15,0 0-16,0 0 0,0 0 0,0-1 16</inkml:trace>
  <inkml:trace contextRef="#ctx0" brushRef="#br0" timeOffset="153063.07">4762 9779 0,'-21'0'16,"0"0"-1,21 21-15,0 0 16,21-21-1,0 0 1,1 0-16,-1 0 16,0 0-16,0 0 0,0 0 0,-21-21 15,21 0-15,-21 0 0,0 0 16,0 0-16,-21 21 16,0 0-16,0 0 15,0 0-15,0 0 0,-1 0 16,22 21-16,0 0 0,-21 0 0,21 0 15,0 0-15,0 1 16,0-1-16,0 0 0,21-21 0,-21 21 16,22 0-16,-1-21 0,-21 21 0,21-21 15,0 0-15,0 22 0</inkml:trace>
  <inkml:trace contextRef="#ctx0" brushRef="#br0" timeOffset="153569.5">5270 10075 0,'0'22'16,"0"-1"-16,0 0 16,0 0-16,0 0 15,0 0-15,0 1 0,0-1 16,0 0-16,0 0 0,0 0 0,0 0 15,0 1-15,0-1 0,0 0 0,0 0 16,0 0-16,0 0 16,-21-21-1,21-21 1,0 0-16,0 0 16,0 0-1,0 0-15,0-1 0,0-20 0,0 21 16,0 0-16,0 0 0,21-1 0,-21 1 15,22 0-15,-1 0 0,21 0 0,-21 0 16,0 21-16,1 0 0,20-22 0,-21 22 16,0 0-16,0 0 0,1 0 0,-1 0 15,21 43-15,-21-43 0,-21 21 16,21 0-16,-21 21 0,0-20 0,0-1 16,0 21-16,0-21 0,0 43 15,0-43-15,-21 0 0,21 0 16,-21 0-16,21 1 0,0-1 0,-21 0 15,21 0 1,0-42 15,0 0-31,0 0 0,0-1 0,21 1 16,0-21-16</inkml:trace>
  <inkml:trace contextRef="#ctx0" brushRef="#br0" timeOffset="153933.53">6075 9525 0,'0'0'16,"0"-21"0,21 21-16,-21 21 15,0 0-15,0 22 16,0-22-16,0 0 0,0 21 0,0 1 15,0-1-15,0 0 0,0 1 0,0-1 16,0 0-16,-21 1 0,21-1 0,0 0 16,-21-21-16,21 22 0,-22-1 0,22 0 15,0-20-15,-21 20 0,21 0 0,0-21 16,0 22-16,0-22 0,0 0 16,0 0-16,21 0 0,-21 1 0,22-1 15,-22 0-15,21 0 0,0-21 16,0 0-16,0 0 15,0 0-15,1-21 16,-1 0-16,0 0 0,-21-1 16,21 1-16,0 0 0,-21-21 0,0 21 15,0-1-15,0-20 0</inkml:trace>
  <inkml:trace contextRef="#ctx0" brushRef="#br0" timeOffset="154137.65">5863 10097 0,'0'0'0,"42"0"16,-20 0-16,-1 0 15,0 0-15,0 0 0,21 0 0,-20 0 16,20 0-16,-21 0 0,0 0 0,22-22 16,-22 22-16,0 0 0,0 0 0,0 0 15,0 0-15,1-21 0,-22 0 31</inkml:trace>
  <inkml:trace contextRef="#ctx0" brushRef="#br0" timeOffset="155995.96">7620 9948 0,'0'0'0,"0"-42"16,0 21 0,0 42 15,0 0-31,0 0 16,0 22-16,0-22 0,0 0 0,0 21 15,0-20-15,0 20 0,0-21 0,0 0 16,0 22-16,0-22 0,0 21 0,0-21 15,-21 0-15,21 22 0,-21-22 0,-1 0 16,22 0-16,0 0 16,-21-21-16,21-21 31,0 0-31,0 0 0,0 0 16,0 0-16,0-1 0,0 1 0,21 0 15,-21-21-15,22 21 0,-1-22 0,-21 22 16,21-21-16,0 21 0,0-22 0,0 22 15,1 0-15,-1 0 0,0 21 0,0-21 16,0 21-16,0 0 0,1 0 16,-1 0-16,0 0 0,-21 21 15,21 0-15,0 0 0,-21 0 16,0 0-16,0 1 0,21-1 16,-21 21-16,22-21 0,-22 0 0,0 1 0,0-1 15,0 0-15,0 0 0,21 0 16,-21 0-16,0 1 0,21-22 0,-21 21 15,21-21-15,-21 21 0,21-21 16,0 0 0,1 0-16,-22-21 0,21 21 15,0-21-15,0-1 0,-21 1 0,21 0 16,0 0-16,-21 0 0,22 0 16,-1-1-16,-21-20 0,0 21 0,21 0 15,-21 0-15,21-1 0,-21 1 0,0 0 16,0 0-16,0 0 0,0 42 47,0 0-47,0 0 0,0 0 0,0 1 15,0-1-15,0 0 0,0 0 0,0 0 16,0 0-16,0 22 0,0-22 0,0 0 16,0 0-16,0 0 0,0 1 0,0-1 15,0 0-15,21-21 0,0 0 16,1 0-16,-1 0 0,0 0 15,0 0-15,0 0 0,0-21 16,1 21-16,-1-21 0,0-1 0,0 1 16,0 0-16,0 0 0,1 0 0,-22 0 15,0-22-15,21 22 0,-21 0 16,21 0-16,-21 0 0,0-1 0,0 1 16,0 0-16,0 0 0,0 0 15,0 42 1,0 0-1,0 0-15,0 0 0,0 1 16,0-1-16,0 0 0,0 0 0,0 0 16,0 0-16,0 1 0,0-1 0,0 0 15,0 0-15,0 0 0,21-21 0,0 21 16,0-21-16,1 0 0,-1 0 16,0 0-16,0 0 0,0 0 0,0 0 15,1 0-15,-1-21 0,0 21 16,0-21-16,0 0 0,0 21 0,1-21 15,-1 0-15,-21-1 0,0 1 0,0 0 16,21 0-16,-21-21 0,0 20 0,0 1 16,0 0-16,0 0 0,0 0 15,0 42 1,0 0 0,0 0-16,0 0 0,0 1 15,0-1-15,-21 0 0,21 0 0,0 0 16,0 0-16,0 1 0,0-1 0,0 0 15,0 0-15,0 0 0,-21 0 32,21-42-1,0 0-31,0 0 16,0 0-16,0 0 0,0-1 15,0 1-15,21 0 0,-21 0 0,21-21 16,-21 20-16,21 1 0,0 0 0,0 0 15,1 0-15,-1 0 0,0 21 16,0-22-16,0 22 0,0 0 0,1 0 0,-1 0 16,0 0-16,0 22 0,0-1 15,-21 0-15,21 0 0,-21 0 16,22 0-16,-22 1 0,0-1 0,0 21 16,0-21-16,0 0 0,0 1 0,0-1 15,-22 0-15,1 0 16,0-21-16,21-21 31,0 0-15,0 0-16,0-1 0,0 1 15,0 0-15,21 0 0,0-21 0,1 20 16,-22 1-16,21-21 0,0 21 0,0-22 16,0 22-16,0 0 0,1 21 15,-1-21-15,0 21 0,0 0 0,0 0 16,0 0-16,1 21 0,-1 0 15,-21 0-15,0 1 0,0-1 0,21 0 16,-21 0-16,0 21 0,0-20 0,21-1 16,-21 0-16,0 0 0,0 0 0,0 22 15,0-22-15,0 0 16,0 0-16,0-42 31,0 0-15,0 0-16</inkml:trace>
  <inkml:trace contextRef="#ctx0" brushRef="#br0" timeOffset="156532.47">9906 9398 0,'0'-21'0,"0"42"0,0-63 15,-21 21-15,0 42 16,21 0-1,0 0-15,0 21 0,0-20 16,0 20-16,0 0 0,0 1 0,0-1 16,0 21-16,0-20 0,0-1 0,0 0 15,0 1-15,0-1 0,-22 0 16,22 1-16,0-1 0,0-21 0,0 0 16,0 22-16,0-22 0,0 0 0,0 0 15,0 0-15,0 1 0,0-44 47,0 1-47,0 0 16,0 0-16,0 0 0,0 0 0,0-1 15,0-20-15,22 21 0,-1 0 0,0 0 16,-21-1-16,21 1 0,0 0 0,0 0 16,1 0-16,20 21 0,-21 0 0,0-21 15,0 21-15,1 0 0,-1 0 16,0 0-16,-21 21 0,21 0 15,-21 0-15,0 0 0,0 0 0,0 1 16,0-1-16,0 0 0,0 0 16,-21 0-16,0 0 0,0 1 0,-1-1 15,1 0-15,0 0 0,-21-21 0,21 21 16,-1 0-16,1-21 0,0 22 0,-64-1 31,64-21-31,42 0 31,1-21-15,-1-1-16,0 1 0,21 21 16</inkml:trace>
  <inkml:trace contextRef="#ctx0" brushRef="#br0" timeOffset="156803.96">10816 9991 0,'0'-21'0,"21"-1"31,0 22-31,1 0 0,-1 0 0,0 0 16,0-21-16,0 21 0,0 0 0,1 0 15,41 0-15,-42 0 0,0 0 16,1 0-16,-1 0 0,0 0 0,0 0 15,-21 21 17,-42-21-32,21 0 0,-1 22 0,-20-22 15,21 21-15</inkml:trace>
  <inkml:trace contextRef="#ctx0" brushRef="#br0" timeOffset="156977.64">10710 10139 0,'0'21'0,"21"-63"0,-42 63 0,21 21 15,21-42 1,1 0 0,-1 0-16,0 0 0,0 0 15,0 0-15,0 0 0,22 0 0,-22 0 16,0-21-16,0 21 0,22 0 0,-22 0 16,21-21-16,-21 21 0,22-21 0,-22 21 15,0 0-15</inkml:trace>
  <inkml:trace contextRef="#ctx0" brushRef="#br0" timeOffset="157580.01">12234 9631 0,'0'-21'0,"0"42"0,0-85 16,21 43-16,-21 0 0,0-21 15,0 21-15,0-1 16,-21 22-16,0 0 16,0 0-16,21 22 0,-21-1 0,0 0 15,-1 21-15,1-21 0,0 22 16,0-22-16,0 21 0,0 1 0,21-1 16,-22 0-16,1 1 0,0-1 0,0 0 15,21-21-15,0 22 0,-21-1 0,21-21 16,0 22-16,0-22 0,0 0 0,0 21 15,0-21-15,21 1 0,0-22 0,0 21 16,0 0-16,22-21 0,-22 0 0,21 21 16,-21-21-16,22 0 0,-22 0 0,21 0 15,1 0-15,-22 0 0,21-21 0,-21 21 16,0-21-16,22 0 0,-22-1 0,0 1 16,0 0-16,0 0 0,1-21 15,-1 20-15,-21-20 0,0 0 0,21-1 16,-21 1-16,0 0 0,0-1 0,0 1 15,0 0-15,0-1 0,-21 1 0,0 0 16,-1 21-16,22-22 0,-21 22 0,0 21 16,-21-21-16,21 21 0,-1 0 0,1 0 15,-21 0-15,21 21 0,-22 0 0,1 0 16,21 1-16,-21 20 0,-1-21 0,22 21 16,-21 1-16,21-1 0,-1 0 0,1 1 15,0-1-15,0 0 0,21-20 0,0 20 16,0 21-16,0-41 0,0-1 15,21 0-15,0 0 0,0 0 16,1-21-16,20 21 0,-21-21 0,21 0 16,-20 0-16,20 0 0,-21 0 0,21 0 15,-20 0-15,-1-21 0,0 21 0,0-21 16,0 0-16,0 0 0,-21 0 0,0-1 16</inkml:trace>
  <inkml:trace contextRef="#ctx0" brushRef="#br0" timeOffset="157972.29">13716 9652 0,'0'0'0,"0"-21"16,0 0-1,0 0-15,0-1 32,0 44-1,0-1-31,-21 0 16,21 0-16,0 0 15</inkml:trace>
  <inkml:trace contextRef="#ctx0" brushRef="#br0" timeOffset="158195.88">13716 10054 0,'0'21'0,"0"-42"0,0 64 15,0-22-15,0 0 0,0 0 16,0 0-16,0 0 0,0 1 0,0-1 15,0 0-15,-21 0 0,0 0 0,-1 0 16,1 1-16,-42 20 16,42-21-16,-22 0 0,22 0 0,-21 1 15,-1-1-15,1-21 0,0 21 0,-1 0 0,22-21 16</inkml:trace>
  <inkml:trace contextRef="#ctx0" brushRef="#br0" timeOffset="160807.92">3641 11811 0,'0'0'0,"21"-21"0,0 21 0,-21-21 16,0 0-16,0-1 0,21 22 16,-21-21-16,0 42 31,0 22-31,0-22 0,0 0 16,0 21-16,-21 1 0,21-1 0,0 0 15,-21 1-15,0-1 0,-1 0 0,1 1 16,21-1-16,-21-21 0,21 22 15,-21-22-15,21 21 0,0-21 0,0 0 16,-21 1-16,21-1 0,21-42 31</inkml:trace>
  <inkml:trace contextRef="#ctx0" brushRef="#br0" timeOffset="161047.97">3916 11980 0,'0'0'0,"0"22"16,0-1-16,-21 0 15,-1 21-15,1-21 0,0 1 0,0 20 16,0-21-16,0 0 0,-22 22 0,22-22 16,0 0-16,0 0 0,0 0 15,-1 0-15,22 1 0,0-1 16,0-42 31,22-1-47,-22 1 0,21-21 15</inkml:trace>
  <inkml:trace contextRef="#ctx0" brushRef="#br0" timeOffset="161236.12">3895 11980 0,'-22'22'0,"44"-44"0,-1 22 16,0 0-16,-21 22 0,21-22 15,0 21-15,-21 0 0,21 0 0,1 0 0,-1 0 16,-21 1-16,21-1 0,0 21 16,0-21-16,0 0 0,1 1 0,-1-1 15,0-21-15,-21 21 0,21 0 16,0-21-16,0 0 0,-21 21 16,22-21-16,-1 0 0,0 0 0,-21-21 15,0 0-15,21 0 0</inkml:trace>
  <inkml:trace contextRef="#ctx0" brushRef="#br0" timeOffset="161453.22">4445 11705 0,'0'0'16,"0"-21"-16,0 42 16,0 0-1,-21 1-15,21-1 0,-21 0 16,21 21-16,-22 1 0,22-22 0,-21 21 15,21 0-15,0 1 0,-21-1 0,0-21 16,21 22-16,-21-22 0,21 0 16,0 21-16,0-21 0,0 1 15,0-1-15</inkml:trace>
  <inkml:trace contextRef="#ctx0" brushRef="#br0" timeOffset="161936.32">4932 11642 0,'0'0'0,"0"21"32,0 0-32,0 0 0,-21 0 0,21 1 15,0-1-15,0 21 0,0-21 0,0 22 16,-22-22-16,22 21 0,-21 0 0,21 1 15,0-1-15,0-21 0,-21 22 0,21-22 16,0 21-16,-21-21 0,21 0 16,0 1-16,0-1 0,0-42 31,0-1-15,0 1-16,21 0 0,-21 0 0,21-21 15,-21-1-15,0 22 0,21-21 0,-21-1 16,22 1-16,-1 0 0,-21-1 0,21 1 15,0 21-15,-21-21 0,21 20 16,0 1-16,-21 0 0,22 21 16,-1 0-16,0 21 15,0 0-15,0 1 0,-21 20 0,21-21 16,-21 21-16,22-20 0,-1 20 0,-21 0 16,0 1-16,0-1 0,0 0 0,0-21 15,21 22-15,-21-1 0,0-21 16,0 0-16,0 1 0,0-1 0,0 0 15,0 0-15,0 0 16,-21-21 15,0-21-31,-1 0 0,1 21 0</inkml:trace>
  <inkml:trace contextRef="#ctx0" brushRef="#br0" timeOffset="162133.46">4784 12150 0,'-22'0'0,"107"0"15,-148 0-15,41-21 16,44 21 0,-1 0-1,0 0-15,0-22 0,21 22 0,-20 0 16,-1 0-16,21 0 0,-21 0 0,22-21 16,-22 21-16,0 0 0,21 0 0,-21 0 15,1 0-15,-1 0 0,0 0 0,0-21 16,0 0-16,0 0 15,1 21-15</inkml:trace>
  <inkml:trace contextRef="#ctx0" brushRef="#br0" timeOffset="162487.79">5927 11621 0,'0'0'0,"0"21"31,0 0-31,0 0 16,0 21-16,0-20 0,0 20 0,0-21 16,0 21-16,0 1 0,0-22 15,0 21-15,0 1 0,0-22 16,0 21-16,0 0 0,0-20 0,0-1 15,0 21-15,0-21 0,0 0 0,0 1 16,-22-1-16,22 0 0,0 0 16,0-42 15,0 0-31,0 0 16,0-1-16,0 1 0,0 0 15,0-21-15,0 21 0,0-1 0,22-20 16</inkml:trace>
  <inkml:trace contextRef="#ctx0" brushRef="#br0" timeOffset="162787.74">5927 11684 0,'0'-21'16,"0"42"-16,0-63 0,0 21 0,21-1 16,0 22-16,-21-21 0,21 0 0,0 21 15,0-21-15,1 21 0,-1-21 0,21 21 16,-21 0-16,0 0 0,22 0 0,-22 0 15,0 0-15,21 0 0,-20 0 0,20 21 16,-21 0-16,-21 0 0,0 0 16,0 1-16,0-1 0,0 0 0,0 0 15,0 0-15,-21 22 0,0-22 0,0 0 16,-1 0-16,-20-21 0,21 21 16,0 0-16,0 1 0,-1-22 0,1 0 15,0 21-15,0-21 0,0 0 16,0 0-1,-1 0-15,1 0 16</inkml:trace>
  <inkml:trace contextRef="#ctx0" brushRef="#br0" timeOffset="165956.35">8276 11748 0,'0'-22'32,"0"1"-17,0 0 1,0 0 0,0 0-16,-21 21 0,21-21 15,0-1 1,0 44 15,0-1-15,0 0-16,0 0 0,0 0 0,0 22 15,0-1-15,0 0 0,0 1 0,0-1 16,0 0-16,0 1 0,0-1 0,0 0 16,0 22-16,0-22 0,0 0 15,0 1-15,0-1 0,0 0 0,0-20 16,0 20-16,0 0 0,0-21 0,0 22 15,0-22-15,0 0 0,0 0 0,0 0 16,0 1-16,-21-1 0,21 0 0,0 0 16,-21-21-16,21-21 31,0 0-31,0 0 0,0-1 16</inkml:trace>
  <inkml:trace contextRef="#ctx0" brushRef="#br0" timeOffset="166272.26">8191 11875 0,'-21'-22'15,"42"44"-15,-63-65 0,42 22 0,0 0 16,0 0-16,0 0 0,0-1 16,0 1-16,0 0 0,0 0 15,0 0-15,21 21 16,0 0-16,1 0 0,-1 0 0,0 0 15,0 0-15,0 21 0,0 0 0,1 0 16,-1-21-16,0 21 0,0 1 16,-21-1-16,0 21 0,0-21 0,0 22 15,0-22-15,0 0 0,-21 0 16,0 0-16,21 0 0,-21 1 0,-1-22 16,22 21-16,-21 0 0,42-21 62</inkml:trace>
  <inkml:trace contextRef="#ctx0" brushRef="#br0" timeOffset="166703.97">8848 11663 0,'0'-21'15,"-22"21"1,1 0 0,21 21-16,-21-21 15,21 21-15,-21 0 0,21 0 0,-21 1 16,21-1-16,0 21 0,0-21 0,0 0 16,0 22-16,0-22 0,0 0 0,0 0 15,0 0-15,0 1 0,0-1 0,0 0 16,21 0-16,0-21 0,0 0 15,0 21-15,1-21 16,-1 0-16,0 0 0,21 0 0,-21-21 16,1 0-16,-1 0 0,0 21 0,0-21 15,0-1-15,0-20 0,1 21 0,-22 0 16,0 0-16,0-22 0,0 22 0,0-21 16,0 21-16,0-1 0,-22-20 0,22 21 15,-21 0-15,0 21 0,0-21 0,0 21 16,0 0-16,-1 0 0,1 0 0,0 0 15,0 0-15,0 0 0,0 0 16,21 21-16,0 0 16,0 0-16,0 0 15,0 0-15,21-21 16,0 0-16,21 0 0,-21 0 0,1 0 16</inkml:trace>
  <inkml:trace contextRef="#ctx0" brushRef="#br0" timeOffset="167104.73">9546 11621 0,'0'0'0,"21"0"0,-21-22 15,-21 22 1,0 0-16,0 0 16,0 0-16,-1 0 0,1 0 15,0 22-15,0-1 0,0-21 0,0 21 16,-1 0-16,22 0 0,0 0 15,0 1-15,0-1 0,0 0 16,22-21 0,-1 0-16,0 21 0,0-21 0,0 21 15,0-21-15,1 0 0,-1 21 16,0-21-16,0 22 0,0-22 0,-21 21 16,21 0-16,-21 0 15,0 0-15,-21 0 16,0-21-16,0 0 0,0 22 15,0-22-15,-1 0 0,1 0 0,0 21 16,0-21-16,0 0 16,0 0-16,-1 0 15,22-21 17,22 21-32,-22-22 15,21 1-15,0 0 0</inkml:trace>
  <inkml:trace contextRef="#ctx0" brushRef="#br0" timeOffset="167347.78">9842 11621 0,'0'0'0,"0"21"32,0 0-17,0 0-15,0 0 0,0 0 0,0 1 16,0-1-16,0 0 0,0 0 0,0 0 15,0 0-15,0 1 0,0-1 0,0 0 16,0 0-16,0 0 0,0 0 16,0-42 31,0 0-47,0 0 0,0 0 0,0 0 15</inkml:trace>
  <inkml:trace contextRef="#ctx0" brushRef="#br0" timeOffset="167502.49">9842 11494 0,'0'-22'16,"0"128"-16,0-190 0,0 41 0,-21 43 0,21-21 15,-21 21-15,0 0 16,21 21 15,21 0-15,0-21-16,0 22 0</inkml:trace>
  <inkml:trace contextRef="#ctx0" brushRef="#br0" timeOffset="168819.12">10181 11959 0,'0'0'16,"0"21"-1,21-42 1,0 0-16,1 0 16,-1 0-16,0 0 0,0-1 0,0 1 15,-21-21-15,21 21 0,1 0 16,-1-22-16,0 1 0,0 0 0,-21-1 16,21 1-16,0-22 0,-21 22 0,0 0 15,0-22-15,0 22 0,0 0 0,0-1 16,0 1-16,0 21 0,0 0 15,-21 21-15,0 21 16,0-21-16,21 42 16,0-21-16,-21 22 0,21-1 0,-21 0 15,21 1-15,-22-1 0,22 0 0,0 1 16,0-1-16,0 0 0,0 1 0,0-1 16,0 0-16,0 1 0,0-22 15,0 21-15,0-21 0,0 22 0,22-22 16,-1 0-16,-21 0 0,21 0 0,0 0 15,0-21-15,0 0 0,1 0 16,-1 0-16,0 0 0,0 0 16,0-21-16,0 0 0,1 21 0,-1-21 15,0 0-15,0 0 0,0-1 0,0 1 16,-21 0-16,22 0 0,-1 0 0,-21 0 16,21-64-1,0 85-15,-21 21 16,0 0-1,0 0-15,0 1 0,0-1 16,0 0-16,0 0 0,0 0 16,0 0-16,0 1 15,0-1-15,0 0 0,0 0 0,0 0 16,21-21-16,0 0 16,1 0-16,-1 0 0,0 0 15,0 0-15,0 0 0,0-21 16,1 0-16,-1 21 0,-21-21 15,21 0-15,0-1 0,0 1 0,-21 0 16,21 0-16,1 0 0,-22 0 0,21-1 16,0 1-16,-21 0 15,21 21 1,-21 21 0,0 0-1,0 1-15,0-1 16,0 0-16,0 0 0,-21 0 0,21 0 15,0 1-15,0-1 0,0 0 0,0 0 16,0 0-16,0 0 0,21-21 16,0 22-16,0-22 15,1 0-15,-1 0 0,0 0 16,0-22-16,0 1 0,0 21 0,1-21 16,-1 0-16,0 0 0,0 0 0,-21-1 15,21 1-15,0 0 0,1 0 16,-1 0-16,0 0 0,-21-1 0,0 1 15,21 0-15,0 0 16,-21 42 15,0 0-15,-21-21-16,21 21 0,-21 1 0,21-1 16,0 0-16,0 0 0,0 0 0,0 0 15,0 1-15,0-1 0,0 0 16,21-21-16,-21 21 0,21-21 15,0 0-15,1 0 0,20 0 16,-21 0-16,0 0 0,22 0 0,-1 0 16,-21-21-16,21 0 0,-20 21 0,20-21 15,-21-1-15,0 22 0,22-21 0,-22 0 16,0 0-16,0 0 0,0 0 0,-21-1 16,21 1-16,-21-21 0,22 21 0,-22 0 15,0-1-15,0 1 0,0 0 0,0 0 16,-22 21-16,1 0 15,0 0-15,0 21 0,0 0 16,21 0-16,-21 1 0,-1-1 0,1 0 16,21 0-16,0 0 0,-21 0 0,21 22 15,0-22-15,-21 0 0,21 0 16,0 0-16,0 1 0,0-1 16,21-21-16,0 21 0,0-21 15,1 0-15,-1 0 0,0 0 0,0 0 16,0 0-16,0 0 0,1 0 0,-1 0 15,0 0-15,0 0 0,0-21 0,0 21 16,22-21-16,-22 21 0,0-22 0,0 1 16,0 21-16,1-21 0,-1 0 0,0 0 15,0 0-15,-21-1 16</inkml:trace>
  <inkml:trace contextRef="#ctx0" brushRef="#br0" timeOffset="169041.74">11853 11197 0,'-21'-21'16,"42"42"-16,-63-42 0,21 21 0,0 0 15,21-21-15,-22 21 16,1 0 31</inkml:trace>
  <inkml:trace contextRef="#ctx0" brushRef="#br0" timeOffset="169312.24">10456 11494 0,'0'0'0,"-21"0"16,42 0 15,0 0-31,1 0 0,-1 0 0,21 0 15,-21 0-15,22 0 0,-1 0 0,0 0 16,1 0-16,-1 21 0,0-21 0,22 0 16,-22 0-16,22 0 0,-22 0 0,21 0 15,-20 0-15,20 0 0,-20 0 0</inkml:trace>
  <inkml:trace contextRef="#ctx0" brushRef="#br0" timeOffset="169702.55">12996 11769 0,'-21'0'15,"21"21"-15,-21-21 16,21-21 15,21 21-15,0 0-16,0 0 16,1 0-16,-1 0 15,-21 21-15,21-21 16,-21 21-16,0 0 0,0 0 0,0 1 15,0-1-15,0 0 0,-21 0 16,-22 0-16,22 0 0,0 22 0,-21-22 16,-1 0-16,1 0 0,0 0 0,-1 1 15,1-1-15,0 0 0,21-21 16,-22 0-16,-20 21 0,42-21 0</inkml:trace>
  <inkml:trace contextRef="#ctx0" brushRef="#br0" timeOffset="170712.18">13525 11557 0,'0'-21'31,"0"0"-31,22 0 16,-1 21-16,-21-22 0,21 1 0,0 0 15,0 21-15,0-21 0,1 21 16,-1 0-16,0 0 0,0 0 0,0 0 0,0 0 16,1 0-16,-1 21 0,0-21 0,0 21 15,-21 0-15,0 22 0,21-22 16,-21 0-16,0 21 0,0-20 0,0-1 16,0 21-16,0-21 0,0 0 0,0 22 15,-21-22-15,21 0 0,-21 0 0,21 0 16,0 1-1,-21-22-15,21-22 16,0 1 0,21 0-16,0 0 0,0 0 15,0-22-15,-21 22 0,22 0 0,20-21 16,-21-1-16,0 22 0,0-21 0,1 0 16,20-1-16,-21 22 0,0-21 15,0 21-15,1 21 0,-1-22 0,0 22 16,-21 22-1,0-1-15,0 21 16,0-21-16,0 0 0,0 22 0,0-22 16,0 0-16,0 21 0,0-20 0,0-1 15,0 0-15,0 0 0,0 0 0,21 0 16,0 1-16,0-22 0,1 21 16,-1-21-16,0 0 0,0 0 15,21 0-15,-20 0 0,-1 0 0,0 0 16,21-21-16,-21-1 0,1 22 0,-1-21 15,21 0-15,-21 0 0,0 0 16,-21-22-16,22 22 0,-22 0 0,21-21 16,-21 21-16,0-22 0,0 22 15,0 0-15,0 0 0,-21 21 16,-1 0 0,22 21-16,-21 0 0,0 0 0,21 0 15,-21 1-15,21-1 0,0 0 0,-21 0 16,21 0-16,0 0 0,0 22 0,0-22 15,0 0-15,0 0 0,0 0 16,21 1-16,0-1 0,0-21 16,0 0-16,1 21 0,-1-21 15,21 0-15,-21 0 0,0 0 16,1 0-16,-1 0 0,21 0 0,-21-21 16,22 0-16,-22 21 0</inkml:trace>
  <inkml:trace contextRef="#ctx0" brushRef="#br0" timeOffset="171287.88">15430 11494 0,'22'-22'16,"-1"1"-16,-106 127 0,127-169 0,22-1 0,-43 43 0,-21 0 16,0-22-16,0 22 0,0 0 15,-21 0-15,0 21 16,0 0-16,-1 0 0,-20 0 0,21 21 16,-21 0-16,20 0 0,-20 1 15,0-1-15,21 0 0,-1 0 0,1 0 16,0 0-16,0 22 0,21-22 0,0 0 15,0 0-15,0 0 0,0 1 16,0-1-16,21-21 0,0 21 16,0-21-16,1 0 0,-1 0 0,21 0 15,-21 0-15,22 0 0,-22 0 0,0-21 16,21 0-16,-21 21 0,1-22 0,20 1 16,-21 21-16,-21-21 0,21 0 0,0 0 15,-21 0-15,22 21 0,-22-22 0,0 1 16,0 0-16,0 42 31,0 0-15,0 1-16,0 20 0,0-21 15,0 0-15,0 22 0,-22-1 0,22 0 16,-21 1-16,21-1 0,0 21 0,0-20 16,0 20-16,0 1 0,0-1 0,0-20 15,0 20-15,0 1 0,0-22 0,-21 21 16,0-20-16,21 20 0,-21-20 0,0-1 15,-1 0-15,22 1 0,-21-1 0,0-21 16,0 21-16,0-20 0,0-1 0,-1 0 16,1 0-16,-21-21 0,21 0 15,0 0-15,-1 0 0,1 0 0,0-21 16,0 0-16,21 0 16,-21-1-16,21 1 0,-21 0 0,21-21 15,0 21-15,-22-22 0,22 1 0,0 21 16,0-22-16,0 22 0,0-21 0,0 21 15,0-22-15,0 1 0,0 21 0,22-21 16,-1 20-16,0-20 0,-21 0 0,21 21 16,21-22-16</inkml:trace>
  <inkml:trace contextRef="#ctx0" brushRef="#br0" timeOffset="172835.43">16044 11430 0,'0'-21'16,"0"42"-16,0-63 0,0 21 0,0-1 0,0 1 15,-21 0-15,0 0 0,0 21 0,0 0 16,-1 0-16,1 0 0,0 0 16,0 0-16,0 21 0,0 0 0,-1-21 15,22 43-15,-21-22 0,0 0 0,0 0 16,0 0-16,21 0 0,-21 64 15,21-64-15,0 0 16,0 1-16,0-1 16,21-21-16,0 0 15,0 0-15,0 0 0,0 0 0,1 0 16,-1 0-16,0-21 0,0-1 16,0 1-16,0 21 0,1-21 0,-1 0 15,-21-21-15,0 20 0,21 1 0,-21 0 16,21 0-16,-21 0 0,0 0 15,0 42 1,0 0 0,0 0-16,0 0 15,0 0-15,0 1 0,0-1 0,0 0 16,0 0-16,0 0 0,21 0 0,-21 1 16,21-22-16,1 21 0,-1 0 0,0-21 15,0 0-15,0 21 0,22-21 0,-22 0 16,0 0-16,21 0 0,-21 0 0,1 0 15,-1 0-15,21-21 0,-21 0 0,0 0 16,1-1-16,-1 1 0,0 0 0,0 0 16,-21-21-16,21-1 0,0 1 15,1-22-15,-22 22 0,21-21 0,-21-1 0,0 1 16,21 20-16,0-20 0,-21 20 0,21 1 16,-21-21-16,0 41 0,0-20 0,0 21 15,0 0-15,0 0 16,-21 21-16,0 0 15,0 0-15,0 0 0,-1 0 0,1 21 16,0 21-16,0-21 0,21 22 0,-21-22 16,0 21-16,-1 0 0,1 1 0,21-1 15,0 0-15,0 22 0,0-22 0,0 1 16,0-1-16,0 0 0,0 1 0,0-1 16,0 0-16,21-21 0,1 1 0,-1-1 15,0 0-15,-21 0 0,21 0 0,0-21 16,0 0-16,1 0 0,-1 0 15,0 0-15,0 0 0,0 0 0,0 0 0,-21-21 16,22 0-16,-1 21 0,0-21 16,0 0-16,0-22 0,-21 22 0,21 0 15,-21 0-15,22 0 0,-22-1 0,0 1 16,0 0-16,0 0 0,0 42 31,0 0-15,0 0-16,0 1 0,0-1 15,0 0-15,0 0 0,0 0 16,21 0-16,-21 1 0,21-22 0,-21 21 16,21-21-16,0 0 15,0 21-15,1-21 16,-1 0-16,0 0 0,0-21 16,0 0-16,0 21 0,-21-22 15,22 1-15,-1 21 0,-21-21 0,0 0 16,21 0-16,0 0 0,-21-1 0,21 22 15,-21-21-15,0 42 32,0 1-17,0-1-15,0 0 0,0 0 16,0 0-16,0 0 0,0 1 16,0-1-16,0 0 15,21-21 1,1 0-1,-1 0-15,0 0 0,0 0 16,-21-21-16,21 21 0,0-21 0,1-1 16,-1 1-16,0 0 0,0 0 15,0 0-15,-21 0 0,21-1 0,1 1 0,-1 21 16,0-21-16,0 0 0,0 0 16,-21 42-1,0 0 1,0 0-16,0 0 0,0 1 15,-21-22-15,21 21 0,0 0 0,0 0 16,0 0-16,0 0 16,0 1-16,0-1 15,21-21-15,0 0 0,1 0 0,-1 0 16,0 0-16,21 0 0,-21 0 0,1 0 16,-1 0-16,0 0 0,0 0 0,0 0 15,0-21-15,1-1 0,-1 1 0,0 0 16,0 0-16,-21 0 0,21 0 0,0-1 15,-21 1-15,22-21 0,-22 0 16,0 20-16,0 1 0,0 0 16,-22 21-16,1 0 15,0 0-15,0 21 0,0 0 16,0 1-16,21-1 0,0 0 16,0 21-16,-22-21 0,22 1 0,0-1 15,0 0-15,0 0 0,0 0 0,0 0 16,0 1-16,0-1 0,0 0 0,22-21 15,-22 21-15,21-21 0,0 0 0,0 0 16,0 0-16,0 0 0,1 0 16,-1 0-16,0 0 0,0-21 15,0 0-15,0 21 0,1-21 0,-1-1 16,-21 1-16,21 0 0,0 0 0,-21 0 16</inkml:trace>
  <inkml:trace contextRef="#ctx0" brushRef="#br0" timeOffset="173044.07">17865 10795 0,'-22'0'0,"44"0"0,-65 0 0,22 0 16,0 0-16,0 0 15,0 0 48</inkml:trace>
  <inkml:trace contextRef="#ctx0" brushRef="#br0" timeOffset="173260.2">16383 11049 0,'-42'0'0,"84"0"0,-106 21 0,43-21 16,0 0-16,63 0 31,-20 0-31,-1 0 0,21 0 0,0 0 16,22 0-16,-22 21 0,22-21 0,-22 0 15,22 0-15,-1 0 0,1 0 0,-1 0 16,1 0-16,-1 0 0,1 0 0,-1 22 15,1-22-15,-1 0 0</inkml:trace>
  <inkml:trace contextRef="#ctx0" brushRef="#br0" timeOffset="173540.68">18732 11515 0,'0'21'16,"0"0"-16,0 0 15,0 0-15,-21 1 0,0-22 16,21 21-16,-21 0 0,0 0 0,0 0 16,-1 0-16,1 1 0,0-1 15,0 0-15,0 0 0,0 0 0,-22 0 16,1 22-16,21-22 0,0 0 15,-22 0-15,22-21 0,0 21 0,0-21 16,0 0-16,21-21 16</inkml:trace>
  <inkml:trace contextRef="#ctx0" brushRef="#br0" timeOffset="174340.75">19219 11028 0,'-21'0'0,"42"0"31,0 0-15,1-21-16,-1 21 0,0 0 0,21 0 15,1 0-15,-22 0 0,21 0 0,0 0 16,1 0-16,-22 0 0,21 0 0,-21 21 16,1 0-16,-1 0 0,-21 0 0,0 1 15,0-1-15,0 0 0,0 0 0,-21 0 16,-1 0-16,-20 1 0,21-1 0,-21 0 15,-1 0-15,1 0 0,0 0 0,-1-21 16,1 22-16,21-22 0,-22 21 16,22-21-16,0 0 0,0 0 0,0 0 15,21 21-15,21-21 32,21 21-32,-21-21 0,22 0 0,-22 21 15,21 0-15,1-21 0,20 22 0,-21-1 16,22 0-16,-22 0 0,22 0 0,126 85 31,-126-85-31,-43 0 0,21 22 0,1 20 16,-22-42-16,-21 22 0,0-22 15,0 21-15,0 1 0,-21-22 0,-22 21 16,22-21-16,-21 22 0,-1-22 0,-20 0 16,21 0-16,-22 0 0,22 0 0,-22 1 15,22-1-15,0 0 0,-22-21 0,22 21 16,-1-21-16,1 0 0,0 0 0,21 0 15,-22 0-15,22 0 0,0 0 16,21-21-16,0 0 0,0 0 16,0-1-16,21 1 15,0 21-15,-21-21 0,21 0 0,1 0 16,20 21-16,-21-21 0,0-1 0,22 1 16,-22-21-16,21 21 0</inkml:trace>
  <inkml:trace contextRef="#ctx0" brushRef="#br0" timeOffset="174692.1">20235 11367 0,'0'-22'0,"21"1"15,1 0-15,-22 0 0,21 0 16,21 0-16,-21-1 0,0 1 15,1 0-15,-1 0 0,-21 0 0,21 21 16,-21-21-16,0-1 0,0 1 0,0 0 16,-21 21-16,0 0 15,-1 0-15,1 0 0,0 0 0,0 0 16,-21 0-16,20 0 0,1 21 0,21 0 16,-21 22-16,21-22 0,-21 0 0,21 21 15,0-20-15,0-1 0,0 21 0,0-21 16,0 22-16,21-22 0,0 0 0,0 0 15,1 0-15,-1 0 0,21-21 16,-21 22-16,0-22 0,22 0 0,-22 21 0,21-21 16,-21 0-16,1 0 0,20 0 0,-21 0 15,0 0-15,22-21 0,-22 21 16,0-22-16</inkml:trace>
  <inkml:trace contextRef="#ctx0" brushRef="#br0" timeOffset="175072.46">20849 11240 0,'0'-22'0,"0"1"0,0 0 16,0 0-16,0 0 0,0 0 16,21-1-16,0 22 0,-21-21 15,22 0-15,-1 21 0,0-21 0,0 21 16,0 0-16,0 0 0,1 0 0,-1 0 16,0 0-16,0 0 15,-21 21-15,21 0 0,-21 0 0,0 1 16,21-1-16,-21 21 0,0-21 0,0 22 15,0-22-15,0 21 0,0-21 0,0 0 16,0 22-16,0-22 0,0 0 0,0 0 16,0 0-16,-21-21 0,0 0 15,0 0 1,0-21 0,21 0-16,0 0 0,0 0 0,0 0 15,0-1-15,21 1 0,0 0 0,0-21 16,-21 21-16,21-22 0,1 22 0,-1 0 15,0-21-15,21 20 0,-21 1 0,1 21 16,-1-21-16,-21 0 0,21 21 16,0 0-16,0-21 0,0 21 0,1 0 15,-1 0-15,0 0 16,0 0-16</inkml:trace>
  <inkml:trace contextRef="#ctx0" brushRef="#br0" timeOffset="175457.43">21802 11007 0,'-22'0'31,"1"21"-15,0 0-16,0 0 0,0 0 0,0 1 15,21-1-15,-22 0 0,22 21 0,-21-21 16,21 1-16,0 20 0,0-21 0,0 0 15,0 0-15,0 22 0,0-22 0,21-21 16,1 21-16,-1 0 0,21 0 0,-21-21 16,0 0-16,22 0 0,-1 0 0,-21 0 15,22 0-15,-1 0 0,-21 0 0,21-21 16,1 21-16,-22-21 0,0 0 0,0-21 16,0 20-16,1 1 0,-1-21 0,-21 0 15,0 20-15,0-20 0,0 21 16,0-21-16,0 20 0,-21 1 0,-1 0 15,1 0-15,-21 21 0,21 0 0,0 0 16,-1 0-16,1 0 0,0 0 0,0 0 16,0 0-16,0 0 0,21 21 0,-22-21 15,22 21-15,0 0 0</inkml:trace>
  <inkml:trace contextRef="#ctx0" brushRef="#br0" timeOffset="176660.52">2095 14372 0,'0'21'31,"0"1"-31,0-1 0,-21 0 16,21 21-16,-21-21 0,21 22 0,-21-22 15,0 0-15,0 21 0,21-20 16,-22-1-16,1 0 0,0 0 0,0 0 16,21 0-16,-21 1 0,0-22 15,21 21 32,21-21-47,0 0 0,-21 21 16,21-21-16,0 21 0,0-21 0,1 0 15,-1 21-15,21-21 0,-21 0 16,22 0-16,-22 0 0,21 0 0,0 0 16,1 0-16,-1 0 0,0-21 0,1 0 15,-22 21-15,21-21 0,1 0 0,-22 21 16,0-22-16,0 1 0,0 0 16,-21 0-16,0 0 0,0 0 0,0-1 15,0 1-15,0 0 0,0 0 0,-21 21 16,0 0-16,0 0 0,0 0 15,-1 21-15,1 0 16,0 0-16,0 1 0,21-1 0,0 21 16,-21 0-16,0-20 0,21 20 0,-22 0 15,22-21-15,0 22 0,0-1 0,0-21 16,0 22-16,0-1 0,0-21 16,0 21-16,0-20 0,0-1 0,0 0 15,0 0-15,0 0 0,0 0 0,22-21 16,-22 22-16,21-22 0,0 0 15,0-22 1,-21 1-16,21 0 0,0 0 16,1 0-16</inkml:trace>
  <inkml:trace contextRef="#ctx0" brushRef="#br0" timeOffset="176961.38">2900 14859 0,'0'0'16,"21"0"-16,-21 21 15,0 0 1,0 1-16,21-1 16,-21 0-16,21-21 15,0 0-15,1 0 0,-1 0 16,0 0-16,0 0 16,-21-21-16,21 0 0,-21-1 15,0 1-15,0 0 16,0 0-16,-21 21 15,0 0 1,21 21-16,0 0 16,-21-21-16,21 21 0,0 1 15,0-1-15</inkml:trace>
  <inkml:trace contextRef="#ctx0" brushRef="#br0" timeOffset="-202708.2">4508 14309 0,'0'0'0,"0"-21"16,0-1-16,0 1 0,0 0 0,0 0 16,0 0-16,0 0 0,0-1 15,-21 22-15,21-21 16,0 42-1,0 1-15,0-1 16,0 21-16,0-21 0,0 22 0,0-1 16,0 0-16,21 22 0,-21-22 0,0 0 15,0 22-15,0-22 0,0 1 16,0 20-16,0-21 0,0 1 0,0-1 16,0-21-16,0 22 0,0-1 0,0-21 15,0 0-15,0 0 0,0 1 0,0-1 16,0 0-16,22-21 15,-1 0-15,-21-21 16,0 0-16,21-1 0,-21 1 16,21 0-16</inkml:trace>
  <inkml:trace contextRef="#ctx0" brushRef="#br0" timeOffset="-202460.66">4932 14520 0,'-402'487'110,"698"-868"-95,-190 275-15,-508 572 16,423-487 0,-21 0-16</inkml:trace>
  <inkml:trace contextRef="#ctx0" brushRef="#br0" timeOffset="-202216.11">4826 14436 0,'0'0'16,"0"-21"-16,21 21 0,0-22 0,0 22 15,1 0 1,-1 22-16,0-1 0,0 0 0,0 21 16,0-21-16,1 22 0,-22-1 0,21-21 15,21 43-15,-42-22 16,0-21-16,21 22 0,-21-22 0,21 0 16,-21 0-16,0 0 0,0 0 15,0 1-15,0-1 0,22-21 0,-22 21 16,21-42 15,-21 0-31</inkml:trace>
  <inkml:trace contextRef="#ctx0" brushRef="#br0" timeOffset="-201927.14">5313 14139 0,'0'0'16,"0"22"0,0-1-16,0 0 15,0 0-15,0 21 0,21-20 0,-21 20 16,0 0-16,0 1 0,0 20 16,0-21-16,0 1 0,0-1 0,0 0 15,0 1-15,0-1 0,0-21 0,0 22 16,0-22-16,0 21 0,0-21 0,0 0 15,0 1-15,0-1 0,0 0 16,0 0-16,21-42 31,-21 0-31,21-22 0,0 22 16,22 0-16</inkml:trace>
  <inkml:trace contextRef="#ctx0" brushRef="#br0" timeOffset="-201642.11">5927 14224 0,'0'-21'15,"0"42"-15,-22-42 16,1 42 0,21 0-16,-21 0 0,21 22 0,0-1 15,-21-21-15,21 22 0,-21 20 0,0-21 16,-1 1-16,22-1 0,-21 0 0,0-20 15,0 20-15,21 0 0,-21-21 0,0 1 16,21 20-16,0-21 0,-22 0 0,22 0 16,-21-21-16,21 22 0,0-1 0,21-21 31,-21-21-15,22-1-16,-1 1 0,0 0 15,0-21-15</inkml:trace>
  <inkml:trace contextRef="#ctx0" brushRef="#br0" timeOffset="-201344.16">5905 14288 0,'0'-43'15,"0"170"-15,0-211 0,0 20 0,0 43 16,0 0-16,22 21 16,-1 0-16,0 0 0,0 0 15,0 21-15,0 0 16,1 0-16,-1 0 0,-21 22 0,21-1 15,0 0-15,-21 1 0,21-1 16,-21 0-16,0 1 0,0-1 0,21 0 16,-21-20-16,0 20 0,22 0 0,-22-21 15,0 22-15,0-22 0,0 0 0,0 0 16,0 0-16,0 1 0,0-1 0,0 0 16,0 0-16,0 0 0,-22-21 15,22 21 1,-21-21-16,21-21 15,0 0-15,0 0 16,-21 0-16</inkml:trace>
  <inkml:trace contextRef="#ctx0" brushRef="#br0" timeOffset="-201144.53">5694 14796 0,'-21'0'0,"42"0"0,-64 0 16,22 0-16,0 0 0,42 0 31,0 0-15,22 0-16,-22-22 0,21 22 0,1-21 15,-22 21-15,21 0 0,0-21 0,-20 21 16,20 0-16,-21-21 0,21 21 0,-20 0 16,-1-21-16,0 0 0,0 21 15,0-22-15,0 22 0</inkml:trace>
  <inkml:trace contextRef="#ctx0" brushRef="#br0" timeOffset="-200852.57">6519 14288 0,'0'0'0,"0"21"16,0 0-1,-21 0-15,21 0 0,0 0 16,0 22-16,0-22 0,0 21 0,-21 1 16,21-22-16,0 21 0,0 0 0,0 1 15,0-22-15,0 21 0,0 1 0,-21-22 16,21 0-16,0 21 0,-21-21 0,21 1 16,0-1-16,0 21 0,0-21 0,0 0 15,0 1-15,21-44 47</inkml:trace>
  <inkml:trace contextRef="#ctx0" brushRef="#br0" timeOffset="-200591.56">6498 14436 0,'0'0'16,"0"-21"-1,0-1-15,21 22 0,0 0 16,1 0-16,-1 0 0,0 0 0,21 0 16,-21 0-16,22 0 0,-22 0 0,0 22 15,21-22-15,-20 21 0,-22 0 16,0 0-16,0 0 0,0 0 0,0 1 16,0-1-16,-22 21 0,1-21 15,0 0-15,-21 1 0,21-1 0,-22 0 16,1 0-16,21-21 0,-22 21 0,22 0 15,0-21-15,0 0 0,0 0 0,0 0 16,-1 0-16</inkml:trace>
  <inkml:trace contextRef="#ctx0" brushRef="#br0" timeOffset="-198916.17">8361 14753 0,'0'0'0,"0"-21"0,21 21 0,-21-21 15,21 21-15,-21-21 0,21 0 16,-21-1-16,0 1 0,0 0 0,0 0 16,0 0-16,0 0 0,0-22 0,0 22 15,-21-21-15,0 21 0,0-1 0,0 1 16,-1-21-16,1 42 0,0-21 0,-21 21 16,21 0-16,-1 0 0,1 0 15,-21 21-15,21-21 0,-22 21 0,22 0 16,0 22-16,-21-22 0,21 21 0,-1 0 15,22 1-15,0-1 0,0 0 16,0 1-16,0-22 0,0 21 0,0 1 16,0-22-16,0 0 0,22 0 0,-1 0 15,0 0-15,0 1 0,0-22 0,0 0 16,1 0-16,-1 0 0,0 0 16,0 0-16,0-22 0,0 22 0,22-21 0,-22 0 15,0 0-15,-21 0 0,21 0 16,0-22-16,-21 22 0,0-21 0,0 21 15,0-22-15,0 22 0,0-21 0,0-1 16,0 1-16,0 21 0,0 0 0,0 0 16,0-1-16,0 44 15,0-1 1,0 0-16,0 0 0,0 21 0,0-20 16,0 20-16,0 0 0,0-21 0,0 22 15,0-22-15,0 21 0,22-21 0,-22 1 16,21 20-16,-21-21 0,21 0 0,0-21 15,-21 21-15,21-21 0,0 0 0,1 22 16,-1-22-16,0 0 0,0 0 0,0 0 16,22-22-16,-22 22 0,21-21 0,-21 0 15,22 0-15,-22-21 0,21 20 16,-21-20-16,0 0 0,22-1 16,-22-20-16,-21-1 0,21 1 0,-21 21 15,21-22-15,-21 1 0,0-1 0,0 1 16,0 20-16,0-20 0,0 20 0,0 1 15,0 21-15,-21-21 0,21 20 0,-21 22 16,21 22 0,0-1-16,0 0 0,0 21 15,0 1-15,0-1 0,0 0 0,0 22 16,0-22-16,0 22 0,0-22 16,0 21-16,0 1 0,0-22 15,0 22-15,0-22 0,0 0 0,0 1 16,0-1-16,0 0 0,21-20 0,0-1 15,-21 0-15,21 0 0,1 0 0,-1 0 16,0-21-16,0 0 0,21 0 0,-20 0 16,20 0-16,-21 0 0,21 0 0,-20 0 15,20-21-15,-21 0 0,21 0 0,-20 0 16,-1 0-16,0-22 0,0 22 16,0-21-16,0 21 0,-21-22 0,22 1 0,-22 0 15,0-1-15,0 1 0,0 21 16,0-22-16,0 22 0,0 0 15,0 42 1,0 0 0,0 1-16,0-1 0,0 21 0,0-21 15,0 22-15,0-22 0,0 0 0,0 21 16,0-21-16,0 1 0,0-1 0,0 21 16,0-21-16,0 0 0,0 1 15,0-1-15,0-42 47,21-1-47,-21-20 0,0 21 16,0 0-16,21-22 0,-21 1 0,21 0 15,-21 21-15,0-22 0,21 22 16,0-21-16,-21 21 0,22 21 0,-22-22 16,21 22-16,0 0 15,0 22 1,0-1-16,-21 0 0,0 0 0,0 0 15,21 0-15,1 22 0,-22-22 16,21 21-16,-21-21 0,0 22 0,21-22 16,-21 0-16,21-21 0,-21 21 0,0 0 15,0 1-15,21-22 16,0 0-16,1-22 16,-1 22-16,0-21 15,0 0-15,-21 0 0,21 0 16,0-22-16,1 1 0,-1 21 0,0-21 15,0-1-15,0 1 0,-21 21 0,21-22 16,1 22-16,-1 0 0,-21 0 16,21 21-16,0 0 15,-21 21-15,0 0 0,0 0 16,0 1-16,0-1 0,0 0 0,0 0 16,0 21-16,0-20 0,0-1 0,0 0 15,0 21-15,0-21 0,0 1 16,0-1-16,0 0 0,0 0 0,21 0 15,0-21-15,-21 21 0,22 1 0,-1-22 16,-21 21-16,21-21 0,0 0 0,0 0 16,0 0-16,1 0 0,-1 0 15,0 0-15,0-21 0,0-1 16,-21 1-16,0 0 0,0 0 0,0 0 16</inkml:trace>
  <inkml:trace contextRef="#ctx0" brushRef="#br0" timeOffset="-198586.78">8636 14182 0,'-42'0'0,"84"0"0,-106 0 0,43 0 16,0 0-16,0 0 0,42 0 15,0 0 1,22 0-16,-22-21 0,21 21 0,0 0 16,1 0-16,20-22 0,1 1 0,-1 21 15,1 0-15,-1 0 0,1-21 16,-1 21-16,-20 0 0,20 0 0,-21-21 16,1 21-16,-1 0 0,0 0 15,-20 0-15,-1 0 0,0 0 0</inkml:trace>
  <inkml:trace contextRef="#ctx0" brushRef="#br0" timeOffset="-195380.36">12319 14203 0,'21'0'16,"-21"-21"-16,21 0 15,0 21-15,1-22 0,-1 1 16,21 0-16,-21 0 0,0 0 15,1 0-15,-1-1 0,21 1 0,-21 0 16,0 0-16,1-21 0,-1 20 0,0 1 16,-21 0-16,0-21 0,0 21 0,-21-1 15,0 22-15,-22 0 0,1 0 16,0 0-16,-1 22 0,-20-22 0,20 21 16,-20 0-16,-1 0 0,22 0 0,0 0 15,-1 1-15,1-1 0,21 0 16,0 0-16,21 0 0,0 0 0,0 22 15,0-22-15,63 64 16,-42-64-16,22 21 16,-22-21-16,0 22 0,21-22 0,-20 21 15,-1-21-15,21 22 0,-21-22 0,0 21 16,1 0-16,-1-20 0,0-1 0,-21 21 16,0-21-16,0 0 0,0 1 0,0-1 15,0 0-15,0 0 0,-21 0 0,0 0 16,-22-21-16,22 22 0,-21-1 0,-1-21 15,22 0-15,-21 0 0,0 0 0,-1 0 16,22 0-16,-21 0 0,21 0 16,-22-21-16,22-1 0,0 1 0,0 0 15,0 0-15,-22-21 0,43 20 16,-21-20-16,0 0 0,21-1 0,-21 1 16,21 21-16,0-21 0,0 20 0,0 1 15,0 0-15,0 42 16,0 0-1,21 1-15,-21-1 0,42 21 0,-21-21 16,1 0-16,-1 1 0,0 20 0,0-21 16,21 0-16,-20 0 0,20 1 0,0-1 15,-21 0-15,22 0 0,-1-21 0,0 21 16,1 0-16,-1-21 0,-21 0 0,64 0 16,-64 0-16,21 0 15,1 0-15,-22 0 0,21 0 0,-21-21 16,1 0-16,-1 0 0,0 0 15,0 0-15,0-1 0,0 1 0,1-21 16,-1 21-16,0-22 0,0 1 0,0 0 16,0 21-16,-21-22 0,22 22 0,-1 0 15,0 0-15,0 21 0,0 0 16,0 0-16,-21 21 16,0 0-16,0 0 15,0 0-15,0 1 16,22-22 15,-1 0-31,-21-22 16,0 1-16,0 0 15,0 0-15,0 0 16,0 0-16,0-1 0,-21 1 16,-1 0-1,1 21-15,0 0 0,0 0 16,0 21-16,0-21 15,21 21-15,-22 1 0,1-1 0,0 21 16,21-21-16,-21 0 0,0 22 16,21-22-16,0 21 0,-21-21 0,21 22 0,0-22 15,0 21-15,0-21 0,0 1 16,0-1-16,0 0 0,21 0 0,0 0 16,0 0-16,0 1 0,0-1 0,1-21 15,20 0-15,-21 21 0,64-21 16,-43 0-16,0 0 0,1 0 0,-1-21 15,0 0-15,22 21 0,-22-22 0,1 1 16,20 0-16,-21 0 0,22-21 0,-22 20 16,1-20-16,-22 21 0,21-21 15,-21-1-15,0 22 0,-21-21 0,0-1 16,0 22-16,0-21 0,0 21 0,-21 0 16,0-1-16,0 1 0,0 0 15,0 21-15,-1 0 0,1 0 0,0 0 16,0 0-16,0 0 0,0 21 0,-1 0 15,-20 1-15,21-1 0,0 21 0,21-21 16,-21 22-16,-1-22 0,1 21 0,21-21 16,-21 22-16,21-22 0,0 21 0,0-21 15,0 0-15,0 1 0,0-1 16,21 0-16,0-21 0,1 0 0,-1 0 16,21 0-16,-21 0 0,0 0 15,1-21-15,-1 21 0,0-21 0,21-1 16,-21 1-16,1 0 0,-22-21 15,21 21-15,0-22 0,-21 22 16,0 0-16,0-21 0,0 20 0,0 1 16,0 0-16,0 42 31,0 0-31,0 1 0,0-1 16,0 21-16,-21-21 0,21 0 0,0 1 15,0-1-15,0 21 0,0-21 0,0 0 16,0 1-16,0-1 0,0 0 0,21-21 15,0 21-15,0-21 0,0 0 0,1 0 16,-1 21-16,0-21 0,21 0 0,-21 0 16,22 0-16,-22-21 0,21 21 0,1-21 15,-22 0-15,0 21 0,21-21 16,-21-1-16,-21 1 0,22 0 0,-1-21 16,-21 21-16,21-1 0,-21-20 0,0 21 15,0-21-15,0 20 0,0 1 16,0 0-16,0 42 31,-21 0-31,21 1 0,0-1 16,-21 21-16,-1-21 0,22 0 0,-21 22 15,21-22-15,0 0 0,-21 0 0,21 0 16,0 1-16,-21-1 0,21 0 16,0 0-16,21-42 46,0 21-46,-21-21 0,0 0 0,21-1 16,1 1-16,-22 0 0,0 0 0,21-21 16,0 20-16,-21-20 0,21 21 0,0 0 15,-21-22-15,0 22 0,21 0 16,-21 42 0,0 0-1,0 1-15,0 20 0,0-21 16,0 0-16,0 0 0,0 1 0,0 20 15,0-21-15,0 0 0,22 0 16,-22 1-16,0-1 0,21-21 0,0 21 16,0 0-16,0-21 0,0 0 0,1 0 15,-1 0-15,0 0 0,21 0 0,-21 0 16,1 0-16,-1 0 0,21-21 0,-21 21 16,0-21-16,1 0 0,-1-1 0,0 1 15,-21 0-15,21-21 0,0 21 16,0-22-16,-21 22 0,0-21 0,22 21 0,-22-22 15,21 22-15,-21 0 0,0 0 16,0 42 0,0 0-16,0 0 0,0 0 15,-21 1-15,-1-1 0,22 0 16,-21 0-16,21 0 0,0 22 16,0-22-16,-21 0 0,21 0 15,0 0-15,0 0 0,0 1 16,0-1-16,0-42 47,0-1-47,0 1 0,0 0 15,0 0-15,21-21 0,0 20 0,-21 1 16,22 0-16,-1-21 0,-21 21 16,0-1-16,21 1 0,0 0 15,-21 0-15,21 21 16,-21 21-1,21 0-15,-21 0 0,0 1 16,0-1-16,0 0 0,0 0 16,0 0-16,0 0 0,0 1 0,22-1 15,-22 0-15,21 0 0,0 0 0,-21 0 16,21-21-16,0 22 0,0-1 16,1-21-16,-1 0 15,0 0-15,0 0 0,0 0 16,0 0-16,1 0 15,-1-21-15,0 21 0,0-22 0,0 1 16,0 0-16,-21 0 0,22 0 0,-1 0 16,0-1-16,0-20 0,-21 21 0,0-21 15,21 20-15,-21 1 0,21-21 0,-21 21 16,0 0-16,0-1 0,0 1 16,-21 42-1,0 1-15,0-1 16,0 0-16,21 0 0,-21 0 0,-1 0 15,22 22-15,0-22 0,-21 0 0,21 21 16,-21-20-16,21-1 0,0 0 16,0 0-16,0 0 0,0 0 0,0 1 0,0-1 15,0 0-15,0 0 16,21-21-16,0 0 0,1 21 0,-1-21 16,0 0-16,0 0 0,0 0 15,0 0-15,1 0 0,-1 0 0,0-21 0,0 0 16,0 21-16,0-21 0,1 0 15,-1-1-15,-21 1 0,21 0 0,0 0 16,-21 0-16,21 0 0,0-22 0,-21 22 16,0-21-16,0 21 0,22-1 0,-22 1 15,0 0-15,21 21 0,-21 21 32,0 0-17,0 1-15,0-1 16,21-21 15,0 0-31,0-21 16,0 21-16,1-22 0,-1 22 15,-21-21-15,21 21 0,0-21 0,0 21 0,-21-21 16,21 0-16,-21 42 31,0 0-31,0 0 16,0 0-16,0 1 0,-21 20 15,0-21-15,21 0 0,0 0 0,-21 22 16,0-22-16,21 0 0,0 0 0,0 0 16,0 1-16,0-1 0,0 0 0,0 0 15,0 0-15,21-21 16,0 0-16,0 0 16,22 0-16,-22 0 0,0-21 0,0 21 15,0-21-15,0 0 0,1 21 0,-1-21 16,0-22-16</inkml:trace>
  <inkml:trace contextRef="#ctx0" brushRef="#br0" timeOffset="-194217.87">17589 14161 0,'0'0'16,"22"-22"-16,-22 1 0,0 0 15,0 0-15,0 0 0,0 0 16,0-1-16,-22 22 16,1 0-16,0 0 15,-21 0-15,21 0 0,-1 0 0,-20 0 16,0 22-16,21 20 0,-22-21 0,1 0 15,21 22-15,-22-1 0,22 0 0,-21 1 16,21-1-16,0 21 0,-1-20 0,1-1 16,21 0-16,0 1 0,0-1 15,0-21-15,0 22 0,21-22 0,1 21 16,-1-21-16,21 0 0,-21 1 0,22-22 16,-1 21-16,0-21 0,22 0 0,-22 0 15,22 0-15,-22 0 0,21 0 0,-20-21 16,20-1-16,-20 22 0,-1-21 0,0-21 15,1 21-15,-22 0 0,21-22 16,0 1-16,-20 0 0</inkml:trace>
  <inkml:trace contextRef="#ctx0" brushRef="#br0" timeOffset="-193968.33">18203 13780 0,'0'0'0,"-21"0"16,0 21-1,0 21-15,21-21 0,-21 22 0,-1-1 16,1-21-16,21 21 0,-21 22 0,21-22 16,-21 1-16,21 20 0,-21-21 0,21 22 15,0-22-15,-21 22 0,-1-22 16,22 0-16,-21 1 0,21-1 0,0 0 16,-21 1-16,21-22 0,0 0 0,0 0 15,-21 0-15,21 1 0,0-1 0,21-21 31,0 0-31,0 0 0,1 0 16,-1-21-16,0-1 0,21 1 0</inkml:trace>
  <inkml:trace contextRef="#ctx0" brushRef="#br0" timeOffset="-192982.63">18648 14520 0,'21'0'0,"-42"0"0,42-21 0,-21 0 0,21 0 15,-21 0-15,0 0 0,0-22 0,0 22 16,0 0-16,0 0 0,0 0 0,-21-1 16,0 1-16,0 21 0,-1 0 15,1 0-15,0 0 0,0 0 16,-21 0-16,20 21 0,1-21 0,-21 22 16,21-1-16,0 21 0,-1-21 15,1 22-15,0-22 0,0 21 0,0-21 16,21 0-16,0 22 0,0-22 0,0 0 15,0 0-15,0 0 0,21 1 16,0-22-16,0 0 0,22 0 0,-22 0 16,0 0-16,0 0 0,0 0 0,0 0 15,1-22-15,-1 1 0,0 21 0,0-21 16,-21 0-16,21 0 0,-21 0 16,21-22-16,-21 22 0,0 0 0,0-21 15,22 20-15,-22 1 0,0 0 0,0 0 16,21 21-16,-21 21 31,0 0-31,0 0 0,-21 1 0,21-1 16,0 0-16,-22 0 0,22 0 0,0 22 15,0-22-15,0 0 0,0 0 0,0 0 16,0 0-16,22-21 0,-1 22 16,0-22-16,0 0 0,0 0 15,0 0-15,1 0 0,-1 0 0,21 0 16,-21 0-16,0-22 0,22 1 0,-22 0 15,0 0-15,21 0 0,-20 0 16,-1-1-16,0-20 0,0 0 0,0 21 16,0-22-16,1 22 0,-22-21 0,0 21 15,21-1-15,-21 1 0,0 0 16,-21 42 0,-1 0-1,22 1-15,-21-1 0,21 0 16,0 21-16,0-21 0,0 1 0,0 20 15,0-21-15,0 0 0,0 22 0,0-22 16,0 0-16,0 0 0,0 0 0,0 0 16,0 1-16,0-1 15,0-42 17,-21 21-32,21-22 15,-21 22-15,21-21 0,0 0 0,-21 0 16,0 21-16,21-21 15,-22 21-15,1 0 16,0 0-16,0 21 16,21 0-16,0 0 15,0 0-15,0 1 16,0-1-16,21-21 16,0 21-16,0-21 0,1 0 0,20 0 15,-21 0-15,0 0 0,22 0 16,-22 0-16,21 0 0,-21-21 0,22 21 15,-22-21-15,21-1 0,0 1 0,-20 0 16,20 0-16,-21 0 0,21-22 0,-20 22 16,-1-21-16,0 0 0,0 20 0,0-20 15,-21 21-15,21-21 0,-21 20 0,0 1 16,0 0-16,-21 21 16,0 0-16,0 21 15,0 0-15,0 1 0,-1-1 16,1 0-16,21 0 0,0 21 15,0-20-15,0-1 0</inkml:trace>
  <inkml:trace contextRef="#ctx0" brushRef="#br0" timeOffset="-192856.36">19473 14626 0,'21'43'47,"-42"-86"-47,42 64 47,-42-21-47,0 0 15,0 0-15,-21-21 0</inkml:trace>
  <inkml:trace contextRef="#ctx0" brushRef="#br0" timeOffset="-174734.22">5778 15790 0,'0'-21'78,"0"0"-47,0 0 32,-21 42 15,21 0-62,0 0-16,0 1 15,0-1-15,0 0 0,0 0 16,0 0-16,0 22 0,0-22 16,0 21-16,0-21 0,0 22 0,0-22 15,0 0-15,0 21 0,0-21 0,0 1 16,0 20-16,0-21 0,0 0 15,0 0-15,0 1 0,0-1 16,0 0-16,0 0 16,0 0-1,0-42 32,0 0-31,0 0-1,0 0 1,0-1 0,-21 44 93,21-44-31,0 1-47,0 0 1,0 0 155,-21 21-187,0 0 0,21-21 16,0 0-1</inkml:trace>
  <inkml:trace contextRef="#ctx0" brushRef="#br0" timeOffset="-173227.28">5715 15812 0,'0'0'0,"21"0"0,-21-22 0,0 44 63,21-1-48,-21 0-15,0 0 0,0 0 0,0 22 16,0-22-16,0 21 0,0 0 16,0-20-16,0 20 0,0 0 15,0-21-15,0 22 0,0-22 0,0 0 16,0 21-16,0-20 0,0-1 15,0 0-15,0 0 0,0 0 16,0 0 0,-21-21-1,21-21 1,0 0-16,0 0 16,-21 0-16,21 0 15,0-1-15,0 1 0,0 0 16,0-21-16,0 21 0,0-1 15,0-20-15,0 21 0,21-21 16,0-1-16,-21 22 0,21-21 0,1 21 16,-1-1-16,-21 1 0,21 0 0,0 0 15,0 21-15,0 0 0,1 0 16,-1 0-16,0 0 0,0 0 0,0 0 16,0 21-16,1 0 15,-1 0-15,0 1 0,-21-1 0,0 0 16,21 21-16,-21-21 0,21 22 0,-21-22 15,0 21-15,0-21 0,0 22 16,0-22-16,0 0 0,0 21 0,0-20 16,0-1-16,0 0 0,0 0 15,-21 0-15,21 0 0,-21-21 16,21 22-16,0-1 16,-21-21-16,0 0 15,21-21 1,0-1-1,0 1-15,21 0 0,0 0 16</inkml:trace>
  <inkml:trace contextRef="#ctx0" brushRef="#br0" timeOffset="-172643.07">6540 15981 0,'0'0'16,"-21"0"0,42 0 31,1 0-47,-1 0 15,21 0-15,-21 0 16,0 0-16,1 0 0,-1 0 0,0 0 15,0 0-15,0 0 0,0 0 16,1 0-16,-1 0 31,-42 0 1</inkml:trace>
  <inkml:trace contextRef="#ctx0" brushRef="#br0" timeOffset="-172404.67">6562 16235 0,'0'21'15,"0"0"16,21-21-31,0 0 16,0 0-16,0 0 0,0 0 0,1 0 16,-1 0-16,0 0 15,0 0-15,0 0 0,0 0 16,1 0-16,-1-21 16,0 0-16,0 21 0,0-21 0</inkml:trace>
  <inkml:trace contextRef="#ctx0" brushRef="#br0" timeOffset="-170288.3">7493 15833 0,'-21'-21'0,"21"-1"16,0 1-1,0 42 48,0 1-63,0-1 0,0 0 0,0 0 15,21 0-15,0 22 0,-21-22 16,0 21-16,21-21 0,0 22 16,-21-1-16,22-21 0,-22 21 0,0-20 15,0-1-15,0 0 0,0 0 16,21 0-16,-21 0 0,0 1 0,0-1 16,-21-42 46,21-1-62,0 1 0,0 0 16,0 0-16,0 0 15,0 0-15,0-1 16,0 1-16,0 0 0,21 0 0,0 21 16,0-21-16</inkml:trace>
  <inkml:trace contextRef="#ctx0" brushRef="#br0" timeOffset="-170012.81">7874 15748 0,'0'0'0,"0"-21"15,0 0 1,-21 21 0,0 21-16,-1-21 0,1 21 15,21 0-15,-21 22 16,0-22-16,21 21 0,-21 0 0,0 1 15,-1-1-15,1 0 0,0 1 0,21-22 16,-21 21-16,0 1 0,0-22 16,-1 21-16,22-21 0,0 0 0,-21 1 15,21-1-15,0 0 0,0 0 16,21-21 0,1 0-16,-1 0 0,0 0 0,0-21 15,0 0-15,22 0 0</inkml:trace>
  <inkml:trace contextRef="#ctx0" brushRef="#br0" timeOffset="-168688.41">8043 15981 0,'0'0'0,"21"-21"0,-21 0 0,0-1 16,0 1-1,-21 21 1,21 21-16,-21 1 0,0-1 15,0 0-15,21 0 0,-21 21 16,-1-20-16,1 20 0,0 0 0,0-21 16,21 22-16,0-22 0,0 0 15,0 21-15,0-20 0,0-1 16,0 0-16,21-21 0,0 0 16,0 0-16,1 0 0,-1 0 15,21 0-15,-21 0 0,0-21 16,1 21-16,-22-21 0,21-1 0,0 1 15,0-21-15,-21 21 0,0 0 16,0-22-16,21 22 0,-21 0 0,0 0 16,0 0-16,0-1 0,-21 44 47,21-1-47,0 0 0,0 0 0,0 0 15,0 0-15,0 1 0,0-1 16,0 0-16,0 0 0,0 0 15,0 0-15,0 1 0,21-1 0,0-21 16,-21 21-16,22-21 0,-1 0 16,0 0-16,0 0 0,0 0 15,0 0-15,1 0 0,-1-21 16,0 0-16,0-1 0,0 1 16,0-21-16,-21 0 0,22-1 0,-22 1 15,21 0-15,-21-22 0,0 1 16,0 20-16,0-20 0,0 20 0,0 1 15,0 0-15,0-1 0,0 1 16,0 21-16,0 0 0,0 0 16,-21 21-1,21 21 1,-22 0-16,22 21 0,-21-21 0,21 1 16,0 20-16,0 0 0,0 1 0,0-22 15,0 21-15,0 0 0,0 1 16,0-1-16,0 0 0,0 1 0,0-1 15,21-21-15,1 22 0,-22-22 0,21 0 16,0 0-16,-21 0 0,21 0 16,0-21-16,0 0 0,-21 22 0,22-22 15,-1 0-15,0 0 0,0 0 16,0-22-16,0 1 0,1 21 16,-22-21-16,21 0 0,0 0 0,-21 0 15,0-22-15,0 22 0,21 0 16,-21 0-16,21 0 0,-21-1 0,0 1 15,0 0-15,0 42 32,0 0-32,0 1 0,0-1 15,0 0-15,0 0 0,0 0 0,0 0 16,0 1-16,0-1 16,0 0-16,21-21 15,1 0-15,-1 0 0,0 0 16,0 0-16,0 0 15,0 0-15,1 0 0,-1-21 0,0 0 16,0-1-16,0 1 16,0 0-16,-21 0 0,22-21 0,-22 20 15,0 1-15,21 0 0,-21 0 0,21 21 16,-21-21-16,0 42 31,0 0-31,0 0 0,0 0 16,0 1-16,0-1 15,0 0-15,0 0 0,0 0 16,0 0-16,0 1 0,0-1 0,0 0 16,21 0-16,0-21 15,0 0-15,1 21 0,-1-21 0,0 0 16,0 0-16,0 0 0,0 0 16,22 0-16,-22 0 0,0-21 0,0 0 15,0 21-15,1-21 0,-1 0 0,-21-1 16,21 1-16,-21 0 0,21 0 15,-21-21-15,0 20 0,0 1 0,0 0 16,21-21-16,-21 21 0,0-1 16,-21 44 15,21-1-31,0 0 0,0 0 0,-21 0 16,21 0-16,0 1 0,0 20 15,0-21-15,0 0 0,0 0 0,0 1 16,0-1-16,21-21 0,-21 21 0,21-21 15,0 0-15,1 0 16,-1 0-16,0 0 0,0 0 16,0-21-16,-21 0 0,21 21 0,-21-22 15,22 1-15</inkml:trace>
  <inkml:trace contextRef="#ctx0" brushRef="#br0" timeOffset="-164975.46">6371 15854 0,'0'21'16,"0"0"-16,0 0 0,0 1 15,0 20-15,0-21 0,0 21 16,0 1-16,0-22 0,-21 21 0,21 1 16,0-22-16,0 21 0,0-21 0,0 0 15,-21 22-15,21-22 0,0 0 16,0 0-16,0 0 16,-21-21-16,21-21 46,0 0-30</inkml:trace>
  <inkml:trace contextRef="#ctx0" brushRef="#br0" timeOffset="-163896.42">11769 15790 0,'0'0'16,"0"-21"-16,0 0 0,0 0 0,0 0 16,0 0-1,0 42 1,0 0 0,0 0-16,0 0 0,0 0 15,21 22-15,-21-1 0,0 0 0,0 1 16,0 20-16,0-20 0,0-1 0,0 0 15,0-21-15,0 22 0,0-22 16,0 21-16,0-21 0,0 1 0,0-1 16,-21 0-16,-1-21 47,22-21-47,0 0 15,-21-1-15,21 1 0,0 0 0,0-21 16,0-1-16,0 1 0,0 0 15,0-1-15,0 1 0,21 0 0,1-1 16,-1 1-16,0 21 0,0-21 0,0 20 16,22 1-16,-22 0 0,21 21 15,-21 0-15,0 0 0,22 0 0,-22 0 16,21 21-16,-21 0 0,1 1 16,-1-1-16,21 21 0,-21-21 0,-21 22 15,21-1-15,-21-21 0,0 21 0,22 1 16,-22-22-16,0 21 15,0-21-15,0 1 0,-22-1 0,1 21 16,0-21-16,21 0 0,-21-21 16,0 22-16,0-1 0,-1 0 15,1-21 1,21-21 0,0 0-16,0-1 0,0 1 15,21 0-15</inkml:trace>
  <inkml:trace contextRef="#ctx0" brushRef="#br0" timeOffset="-163480.14">12573 15833 0,'0'0'0,"21"-43"15,0 22-15,-21 0 16,21 21-16,1-21 0,-1 21 15,0 0-15,0 0 0,-21-21 0,21 21 16,0 0-16,1 0 0,-1 21 16,0 0-16,0-21 0,-21 21 0,21 22 15,-21-22-15,0 21 0,0-21 0,-21 22 16,0-22-16,0 21 0,0 0 16,-22-20-16,22 20 0,0-21 15,-21 21-15,20-20 0,1-1 16,0 0-16,0-21 0,0 21 0,42-21 47,0 0-32,0 0-15,0 0 0,1-21 16,-1 21-16,0 0 0,0 0 0,21 0 16,-20-21-16,-1 21 0,0 0 0,21 0 15,-21-21-15,1 21 0,20 0 16,-21-22-16,0 1 0,22 21 0,-22-21 15,0 0-15,0 21 0,21-21 16</inkml:trace>
  <inkml:trace contextRef="#ctx0" brushRef="#br0" timeOffset="-163259.55">13568 15896 0,'21'0'15,"0"0"1,0 0 0,0-21-16,1 21 15,-1 0-15,0 0 16,0 0-16</inkml:trace>
  <inkml:trace contextRef="#ctx0" brushRef="#br0" timeOffset="-163116.27">13568 16002 0,'0'21'0,"0"0"15,0-63-15,0 106 16,0-43-16,21-21 16,0 0-16,0 0 15,0 0-15,1 0 16,20 0-16,-21 0 0,21-21 0,-20-1 15,20 22-15</inkml:trace>
  <inkml:trace contextRef="#ctx0" brushRef="#br0" timeOffset="-162819.83">14309 15579 0,'0'-21'16,"0"42"-16,0-64 0,0 65 47,21-1-47,-21 21 0,0-21 15,0 0-15,21 22 0,-21-22 0,21 21 16,0-21-16,-21 22 0,0-1 16,0 0-16,21-20 0,-21 20 0,0-21 15,0 21-15,0-20 0,0-1 0,0 0 16,22 0-16,-22 0 0,0 0 15,0 1-15,0-44 32,21 1-32,0 0 15,-21 0-15</inkml:trace>
  <inkml:trace contextRef="#ctx0" brushRef="#br0" timeOffset="-162556.31">14753 15536 0,'0'-21'16,"0"42"-16,-21-21 31,0 22-31,0-1 0,21 0 16,-22 0-16,22 21 0,-21-20 16,0 20-16,21-21 0,-21 21 0,0 1 15,0-1-15,-1 0 0,1-20 16,21 20-16,-21 0 0,0-21 0,21 1 15,-21 20-15,21-21 0,0 0 16,0 0-16,21-21 31,0 0-31,0-21 0,0 21 0,1-21 16</inkml:trace>
  <inkml:trace contextRef="#ctx0" brushRef="#br0" timeOffset="-161110.89">15092 15960 0,'0'-21'0,"0"42"0,21-42 0,-21-1 0,0 1 16,0 0-16,0 0 0,0 0 0,0 0 16,0-1-16,0 1 15,-21 0-15,0 21 0,-1 0 16,1 0-16,0 0 0,0 0 0,0 21 15,0 0-15,-1 1 0,1-1 16,0 21-16,0-21 0,0 22 0,0-22 16,21 21-16,0-21 15,-22 22-15,22-22 0,0 0 0,0 0 16,0 0-16,0 0 0,0 1 0,22-1 16,-1-21-1,0 0-15,0 0 0,0 0 0,0 0 16,1-21-16,-1-1 0,0 1 0,0 0 15,0 0-15,0 0 0,1 0 16,-1-22-16,0 22 0,-21-21 0,21 21 16,0-1-16,0-20 0,-21 21 15,22 0-15,-1 21 16,-21 21 0,0 0-1,-21 0-15,21 0 0,0 1 16,0-1-16,0 0 0,0 0 0,0 0 15,0 0-15,0 1 0,0-1 16,0 0-16,21 0 0,0-21 0,-21 21 16,21-21-16,0 0 0,0 0 15,1 0-15,20 0 0,-21 0 0,0 0 16,0-21-16,1 0 0,20 21 0,-21-21 16,0 0-16,0-1 0,1-20 15,-22 21-15,21-21 0,0-1 0,-21 22 16,0-21-16,0-1 0,0 1 15,0-64 1,0 64-16,0 21 0,0-22 0,0 22 16,0 0-16,0 0 0,0 42 31,0 21-31,0-20 0,-21-1 16,21 21-16,-21-21 0,21 22 15,0-1-15,0 0 0,0-21 0,0 22 16,0-1-16,0-21 0,0 22 0,0-1 15,0-21-15,0 0 0,0 0 16,0 1-16,0-1 0,21 0 0,0-21 16,0 0-16,0 0 15,0 0-15,1 0 16,-1 0-16,0-21 0,0 0 0,0-1 16,0 1-16,-21 0 0,22 0 15,-22-21-15,21 20 0,0 1 0,-21 0 16,0-21-16,21 21 0,-21-1 15,0 44 17,0-1-32,0 0 15,0 21-15,-21-21 16,21 1-16,0-1 0,0 0 0,0 0 16,0 0-16,0 0 15,0 1-15,0-1 16,21-21-16,0 0 15,0 0-15,1 0 16,-1-21-16,0-1 0,0 22 16,-21-21-16,21 0 0,0-21 0,1 21 15,-1-1-15,0 1 0,-21 0 16,21 0-16,0 21 0,-21-21 0,0 0 16,0 42 15,-21 0-31,21 0 15,0 0-15,0 0 0,0 1 16,-21-1-16,21 0 0,0 0 16,0 0-16,0 0 0,0 1 15,21-1-15,0 0 0,0 0 16,1-21-16,-1 21 0,0-21 0,0 0 16,21 0-16,-20 21 0,20-21 0,0 0 15,-21 0-15,22 0 0,-22-21 16,21 21-16,-21-21 0,1 0 15,20 0-15,-21 0 0,0-1 0,0 1 0,-21 0 16,22-21-16,-1 21 0,0-22 16,-21 22-16,0-21 0,0 21 15,0-1-15,0 1 0,0 0 0,0 0 16,-21 21 0,0 0-16,-1 21 15,1 0-15,21 0 0,-21 1 0,21-1 16,-21 0-16,21 21 0,0-21 15,0 1-15,0-1 0,0 0 0,0 0 16,0 0-16,0 0 0,0 1 16,21-22-16,0 0 0,0 21 0,1-21 15,-1 0-15,0 0 0,0 0 16,0 0-16,0 0 16,-21-21-16,22 21 0,-22-22 15,21 22-15,0-21 16,-21 0-16,0 0 15</inkml:trace>
  <inkml:trace contextRef="#ctx0" brushRef="#br0" timeOffset="-156583.74">20807 14880 0,'0'0'0,"21"-21"15,-21 42 32,0 0-47,0 1 0,0-1 16,0 21-16,0-21 0,0 22 0,0-1 15,0-21-15,0 21 0,-21 1 16,21-1-16,0-21 0,0 22 16,0-22-16,-21 21 0,21-21 0,-22 0 15,22 1-15,0-1 0,0 0 16,0 0-16,-21-21 16,0-21-1,21 0 1,0 0-16,0-1 0,0 1 0,0 0 15,0 0-15,0-21 0,21-1 16,0 22-16,-21-21 0,22-1 0,-1 1 16,0 0-16,0 21 0,0-22 15,0 22-15,1 0 0,-1 0 16,0 0-16,21-1 0,-21 1 0,22 21 16,-22 0-16,0 0 0,21 0 0,-20 0 15,-1 0-15,21 0 0,-21 21 16,0 1-16,-21-1 0,0 21 0,22-21 15,-22 22-15,0-1 0,0-21 0,0 21 16,0 1-16,-22-1 0,1-21 16,0 22-16,0-22 0,21 21 0,-21-21 15,0 0-15,21 1 0,-22-1 0,22 0 16,-21-21-16,21 21 0,-21-21 16,21 21-16,-21-21 15,21-21 16,0 0-31,21 0 16,0 0-16,-21-1 0,21 1 16,1 0-16</inkml:trace>
  <inkml:trace contextRef="#ctx0" brushRef="#br0" timeOffset="-155732.2">21675 14796 0,'0'-22'0,"21"22"15,-42 22 1,-1-1-16,1 0 15,0 0-15,21 21 0,-21-20 16,0-1-16,21 21 0,-21 0 0,-1 1 16,22-22-16,-21 21 15,0 1-15,0-1 0,21-21 0,0 21 16,-21-20-16,21 20 0,0-21 16,-21 0-16,21 0 0,0 1 15,0-44 16,0 1-31,0 0 16,0 0-16,0 0 0,21-22 0,0 22 16,0-21-16,-21 0 0,21-1 15,0 1-15,-21 0 0,22-1 0,-1 1 16,0 0-16,-21 20 0,0 1 16,21 0-16,-21 0 0,0 0 15,21 21-15,-21 21 16,0 0-1,-21 0-15,21 0 0,-21 1 16,0-1-16,21 0 0,0 0 0,0 0 16,-21 22-16,21-22 0,0 0 15,0 0-15,0 0 0,-22 0 0,22 1 16,-21-1-16,21 0 0,-21 0 16,21 0-16,0-42 46,0 0-46,0 0 16,0 0-16,0-1 0,0 1 0,0 0 16,0 0-16,0-21 0,21 20 15,-21 1-15,21 0 0,-21-21 0,0 21 16,22-1-16,-22 1 16,21 21-16,-21 21 31,0 1-31,0-1 15,0 0-15,0 21 0,-21-21 0,-1 1 16,22-1-16,-21 21 0,0-21 16,21 0-16,0 1 0,-21-1 0,21 0 15,-21 0-15,0-21 0,21 21 16,-22 0-16,1-21 16,0 0-1,21-21 1,0 0-1,21 0-15,0 21 0,1-21 0</inkml:trace>
  <inkml:trace contextRef="#ctx0" brushRef="#br0" timeOffset="-154534.98">22140 14753 0,'0'21'47,"0"1"-47,0-1 16,0 0-16,0 0 15,21-21-15,1 21 0,-1 0 16,0 1-16,0-22 0,0 0 16,0 21-16,1-21 0,-1 0 15,0 0-15,0 0 0,0 21 0,0-21 16,1 0-16,-1 0 0,0 0 0,0 0 15,-21 21 1,0 0-16,0 0 16,-21 1-16,0-1 15,0 0-15,-22 0 0,22 0 0,0 0 16,0 1-16,-22 20 0,22-21 0,0 0 16,-21 0-16,21 22 15,-1-22-15,1 0 0,-21 0 0,21 0 16,21 1-16,-21-1 0,-1-21 0,22 21 15,0 0-15,-21-21 16,42 0 15,-21-21-31,22 21 16,-1-21-16,21 0 0,-21-1 0,0 1 16,22 0-16</inkml:trace>
  <inkml:trace contextRef="#ctx0" brushRef="#br0" timeOffset="-154257.5">22839 15028 0,'-21'0'15,"21"-21"-15,21 21 16,0 0-16,0 0 15,0-21-15,0 21 0,1 0 16,-1 0-16,0 0 0,0 0 0,0 0 16,0 0-16,1 0 0,-1 0 15,0 0-15,0 0 16,0 0-16,-21 21 31</inkml:trace>
  <inkml:trace contextRef="#ctx0" brushRef="#br0" timeOffset="-154079.83">22902 15198 0,'0'0'0,"-42"21"16,42 0-16,0 0 16,21-21-1,0 0-15,0 0 16,1 0-16,-1 0 0,0-21 15,0 21-15,0-21 0,0 21 16,1-21-16,-1 21 0,0-21 16,0-1-16,0 22 0</inkml:trace>
  <inkml:trace contextRef="#ctx0" brushRef="#br0" timeOffset="-153416.41">23495 14774 0,'0'22'31,"0"-1"-31,-21 0 0,21 0 16,0 0-16,-21 0 15,21 1-15,0-1 0,0 21 0,0-21 16,0 0-16,0 1 0,-22-1 0,22 0 16,0 0-16,0 0 15,-21 0-15,21 1 0,0-1 0,0 0 16,0 0-16,-21-21 16,21-21 30,0 0-46,0 0 0,0-1 16,0 1-16,0 0 0,21 0 0,0-21 16,-21 20-16,22 1 0,-22 0 15,21-21-15,0 21 0,0-1 0,0 1 16,-21 0-16,21 0 0,1 0 16,-22 0-16,21 21 0,0-22 15,0 22-15,0 0 16,0 0-16,1 0 15,-1 0-15,-21 22 0,21-22 16,-21 21-16,0 0 0,21-21 0,-21 21 16,21 0-16,-21 0 0,0 1 15,0-1-15,0 0 0,0 0 0,0 0 16,0 0-16,0 1 0,0-1 0,0 0 16,0 0-16,-21 0 15,21 0-15,-21 1 0,21-1 0,0 0 16,-21-21-16,0 21 15,21 0 1,-22-21 0,22-21-1,0 0-15,0 0 16,0 0-16,0-1 0,22 22 0,-1-21 16</inkml:trace>
  <inkml:trace contextRef="#ctx0" brushRef="#br0" timeOffset="-152672.5">24193 14838 0,'0'0'0,"0"-21"16,22 21-16,-1-21 15,0 21-15,0-22 16,0 22-16,0 0 0,1 0 16,-1 0-16,0 0 15,0 0-15,-21 22 16,0-1-16,0 0 0,0 0 16,0 0-16,0 0 15,-21 1-15,0-1 0,0 0 16,-1 0-16,1 0 0,0 0 0,0 1 15,-21-1-15,20 0 0,1 0 16,0 0-16,0 0 0,0 1 0,0-22 16,-1 21-16,22 0 0,-21 0 15,42-21 32,1 0-47,-1 0 16,0 0-16,-21-21 0,42 21 15,-21 0-15,1-21 0,-1 21 16,0 0-16,0 0 0,0-21 0,22 21 16,-22 0-16,0 0 0,0 0 0,0-22 15,0 22-15,1 0 47,-1 0 47,-42 0 0,-1 0-94,22 22 15,-21-22-15,0 0 0,0 0 16,21 21-16,-21-21 0</inkml:trace>
  <inkml:trace contextRef="#ctx0" brushRef="#br0" timeOffset="-149771.96">20510 16044 0,'0'-21'63,"-21"21"-32,21-21 141,0 0-125,0 42 125,-21-21-172,21 21 0,0 0 15,0 1-15,0-1 16,0 0-16,0 0 15,0 0-15,0 0 0,0 1 0,0-1 16,0 0-16,0 0 0,0 0 16,0 0-16,-21 1 0,21-1 15,0 0-15,-21-21 0,21 21 16,0 0-16,0 0 16,-21-21-16,21 22 0,-22-22 0,1 21 15,21 0 1,0 0-16,-21-21 15,21 21 1,0-42 62,21 21-78,-21-21 16,0 0-16,21 21 15,-21-21-15,22 21 16,-22-22-16,0 1 31,21 21-31,-21-21 16,21 21-16,-21-21 0,0 0 16,0 0-1,21 21-15,-21-22 0,0 1 16,0 0-16,0 0 0,21 21 15,-21-21-15,21 0 0,-21-22 0,22 22 16,-22 0-16,0 0 0,21 0 0,0-1 16,0 1-16,-21 0 0,21 0 15,0 21-15,-21-21 0,22 21 0,-1 0 16,0-21-16,0 21 0,0 0 16,0 0-16,1 0 0,-1 0 0,0 0 15,0 0-15,0 0 0,-21 21 16,0 0-1,21 0-15,-21 0 0,0 0 0,0 1 16,0-1-16,0 0 0,0 21 16,0-21-16,0 1 0,0-1 0,-21 0 15,21 21-15,0-21 0,0 1 0,0-1 16,-21 0-16,21 0 0,-21 0 16,21 0-16,-21-21 0,21 22 0,0-1 15,-21 0-15,-1-21 16,22 21-16,-21-21 47,21-21-32,0 0 1,0 0 0,0-1-16,0 1 0,21 21 15,1-21-15</inkml:trace>
  <inkml:trace contextRef="#ctx0" brushRef="#br0" timeOffset="-149024.11">21336 16023 0,'0'0'0,"0"-21"16,0 0-16,0 0 16,0 0-1,0-1-15,0 1 0,0 0 16,0 0-1,0 0 1,0 42 15,0 0-31,0 0 0,0 22 16,-21-22-16,21 21 0,0-21 16,0 22-16,-21-22 0,21 21 0,0 0 15,0-20-15,-22 20 0,22-21 0,-21 0 16,21 22-16,0-22 0,-21 0 15,0 0-15,21 0 0,-21 0 0,21 1 16,0-1-16,-21-21 0,21 21 16,0 0-16,-22-21 15,22-21 17,0 0-32,0 0 15,0-1-15,0 1 0,0 0 0,22 0 16,-1-21-16,-21-1 0,0 22 15,21-21-15,0-1 0,0 1 0,-21 0 16,21-1-16,1 22 0,-22 0 16,0-21-16,0 21 0,21-1 15,-21 44 1,0-1-16,0 0 16,0 0-16,0 0 0,0 22 15,0-22-15,0 21 0,0-21 16,-21 43-16,21-22 0,0-21 15,0 0-15,0 1 0,0-1 16,-22 0-16,22 0 0,-21 0 0,21 0 16,0 1-16,-21-22 15,21-22 17,21 1-17</inkml:trace>
  <inkml:trace contextRef="#ctx0" brushRef="#br0" timeOffset="-148030.95">22288 15939 0,'0'-22'16,"22"22"31,-22 22 0,0-1-32,-22-21-15,1 21 16,21 0-16,-21 0 0,0-21 16,0 21-16,0 1 0,-1-1 15,1-21-15,0 21 0,0 0 16,0-21-16,21 21 0,-21-21 15,-1 21-15,1-21 0,0 22 16,0-22-16,21 21 0,-21-21 16,0 0-1,21 21-15,-22-21 0,22 21 47,0 0-31,0 0-1,22-21 1,-1 0-16,0 22 0,0-22 0,21 21 16,-20-21-16,-1 0 15,0 0-15,0 21 0,0-21 0,0 0 16,1 0-16,-1 21 0,0-21 16,0 0-16,0 0 15,-21 21-15,21-21 16,-21-21 62,22 21-78,-22-21 16</inkml:trace>
  <inkml:trace contextRef="#ctx0" brushRef="#br0" timeOffset="-147687.09">22606 16150 0,'-21'0'0,"42"0"47,0 0-47,0 0 15,0 0-15,1 0 0,-1 0 16,0 0-16,0 0 16,0 0-1,0 0 1,-42 0 31,0 0-32</inkml:trace>
  <inkml:trace contextRef="#ctx0" brushRef="#br0" timeOffset="-147462.5">22500 16320 0,'-21'42'16,"42"-84"-16,-21 84 31,21-42-15,0 0-16,1 0 16,-1 0-16,0 0 31,0 0-16,-21-21 1,21 21-16,0 0 0</inkml:trace>
  <inkml:trace contextRef="#ctx0" brushRef="#br0" timeOffset="-146716.39">23114 16108 0,'0'0'0,"0"-21"16,0 0 0,0 42 15,0 0-16,0 0-15,0 0 0,-21 0 16,21 1-16,0-1 0,0 0 16,0 0-16,0 0 0,-21 0 0,-1 1 15,22-1-15,0 0 0,-21 0 16,0 0 0,0 0-1,21-42 32,0 0-31,0 0-16,0 0 15,0 0-15,0-1 0,0 1 16,21 0-16,-21 0 0,21 0 16,0 0-16,-21-1 0,22-20 0,-1 21 15,0 0-15,0 0 0,0-1 0,0 1 16,1 0-16,-1 21 15,0 0-15,0 0 16,0 0-16,-21 21 16,0 0-16,0 1 15,0-1-15,0 0 0,0 0 16,0 0-16,0 0 0,0 1 16,0-1-16,0 0 0,0 0 0,0 0 15,0 0-15,0 1 0,0-1 16,0 0-1,-21-21-15,21 21 0,-21 0 16,21-42 93,0 0-109,0 0 16,0 0-16,0-1 0</inkml:trace>
  <inkml:trace contextRef="#ctx0" brushRef="#br0" timeOffset="-145824.55">23601 16066 0,'0'-22'0,"0"1"16,0 0 0,0 0-1,0 0 1,21 21 15,0 0-31,0 0 0,0 0 16,1 0-16,-1 0 15,0 0 1,-21 21-16,21 0 0,-21 0 16,0 0-16,0 1 15,0-1-15,0 0 0,-21 0 16,0 0-16,0 0 0,-1 1 15,1-22-15,21 21 0,-21-21 16,0 0-16,0 21 0,21 0 16,-21-21-16,-1 0 15,44 0 63,-1 0-78,0 0 16,0 0-16,0 0 0,0 0 16,1 0-1,-22 21-15,21-21 0,-21 21 16,21 1-16,-21-1 16,21-21-1,-21 21-15,0 0 0,0 0 16,0 0-16,0 1 15,0-1-15,-21-21 16,21 21-16,-21-21 0,0 0 0,-1 21 16,1-21-16,0 0 0,0 0 0,0 0 15,0 0-15,-1 21 0,1-21 16,0 0-16,0 0 0,0 0 0,0 0 16,-1 0-16,1 0 0,0 0 15,0 0-15,0 0 16,0 0 31,-1 0 31,1 0-47,0 0-15,0 0-16,0 0 15</inkml:trace>
  <inkml:trace contextRef="#ctx0" brushRef="#br0" timeOffset="-142540.33">20405 17166 0,'0'-21'62,"-22"21"-46,22-21-1,0 0-15,0 0 16,0 42 78,0 0-94,0 0 15,0 0-15,0 0 0,0 1 16,0-1-16,0 0 0,0 0 16,0 0-16,0 0 0,0 1 15,0-1-15,0 0 0,-21 0 16,21 0-16,0 0 0,0 1 15,-21-22 1,21 21-16,0-42 47,0-1-31,0 1-16,0 0 0,0 0 15,0 0-15,0 0 16,0-1-16,0 1 0,21 0 15,-21 0-15,21 0 0,1 0 16,-1-1-16,0 1 0,0 0 16,0 0-16,0 0 0,1 0 15,-1 21-15,0-22 0,0 1 0,21 21 16,1-21-16,-22 21 16,0 0-16,0 0 0,0 0 15,1 0-15,-1 21 0,0 0 16,-21 1-16,21-1 0,-21 0 15,0 0-15,0 0 0,0 0 0,0 1 16,0-1-16,0 0 0,0 0 16,0 0-16,0 0 0,-21 1 15,0-22-15,21 21 0,-21 0 16,21 0-16,-22-21 0,1 21 16,0-21-16,21 21 15,-21-21 1,21 22-1,-21-22 1,21-22 0,0 1-1,0 0-15,21 0 0,0 0 16,0 21-16,0-21 0,1-1 16</inkml:trace>
  <inkml:trace contextRef="#ctx0" brushRef="#br0" timeOffset="-140986.37">21209 17060 0,'0'0'0,"0"-21"15,0 0 1,0 0 0,0 0 15,21 21-15,0 0-16,0 0 15,1 0-15,-1 0 16,0 0-1,-21 21 1,21 0-16,-21 0 16,0 0-1,0 1-15,0-1 16,0 0-16,0 0 0,0 0 16,0 0-16,-21-21 15,0 22-15,21-1 0,-21-21 16,-1 21-16,1 0 0,0 0 15,0 0-15,0-21 0,0 22 16,-1-1-16,1 0 16,0-21-16,21 21 0,-21-21 15,0 0 1,21 21-16,-21-21 0,42 0 109,0 0-93,0 0-16,0-21 16,0 21-16,1 0 15,-1 0-15,21 0 0,-21 0 0,0 0 16,22-21-16,-22 21 0,0 0 15,21 0-15,-20 0 0,-1 0 0,0 0 16,21 0-16,-21 0 16,1 0-16,-22-21 328,0 0 31,0-1-234,0 1-109,0 0-16</inkml:trace>
  <inkml:trace contextRef="#ctx0" brushRef="#br0" timeOffset="-136255.56">10477 16785 0,'0'0'0,"0"-21"16,0 0 0,0 42 15,0 0-31,0 0 16,0 1-16,0-1 0,0 0 15,0 0-15,0 21 0,0-20 16,0-1-16,0 21 0,0-21 0,0 0 15,0 1-15,0-1 0,0 0 16,0 0-16,0 0 0,0 0 0,0 1 16,0-1-16,0-42 62,0-1-62,0 1 16,0 0-16,0 0 0,0 0 15,0-22-15,0 22 0,0-21 16,22 21-16,-1-22 0,0 22 0,0-21 16,85-43-1,-85 64-15,21 21 0,1-21 0,-22 21 16,21 0-16,1 0 0,-22 0 16,21 21-16,0 0 0,-20 0 0,-1 22 15,0-22-15,0 21 0,0 1 0,-21-22 16,0 21-16,0 0 0,0-20 15,0 20-15,0-21 0,0 0 0,-21 0 16,0 22-16,21-22 0,-21-21 16,0 21-16,21 0 0,-22-21 0,22 21 15,-21-21 1,21-21 0,0 0-1,0 0-15,21 0 16,-21 0-16</inkml:trace>
  <inkml:trace contextRef="#ctx0" brushRef="#br0" timeOffset="-135592.33">11430 16870 0,'0'-21'15,"0"0"1,0-1-16,0 1 16,21 21-16,0 0 15,0 0 1,1 0-1,-1 0-15,-21 21 16,21-21-16,-21 22 0,21-1 16,-21 0-16,0 0 15,0 0-15,0 0 0,0 1 0,0-1 16,0 0-16,-21 0 0,0 0 16,0 0-16,21 1 0,-22-22 15,1 21-15,0-21 0,21 21 16,-21-21-16,0 0 15,0 0-15,21-21 32,21 0-17,0 21-15,0 0 0,-21-22 0,21 22 16,0 0-16,1-21 0,-1 21 16,0 0-16,0 0 0,0 0 0,0 21 15,1 1-15,-1-22 0,-21 21 0,0 0 16,21 0-16,-21 0 0,0 0 15,0 1-15,-21-1 0,21 0 16,-21 0-16,-1 0 0,1-21 16,0 21-16,0 1 0,0-22 0,21 21 15,-21-21-15,-1 0 0,1 0 16,0 0-16,0 0 0,0 0 16,0 0-1,21-21 1,0-1-16,0 1 15,0 0-15,21 21 0,-21-21 16,21 21-16,0-21 0</inkml:trace>
  <inkml:trace contextRef="#ctx0" brushRef="#br0" timeOffset="-135342.78">12213 16955 0,'21'0'16,"-21"-22"-16,21 22 15,1 0 1,-1 0-16,0 0 0,-21-21 16,21 21-16,0 0 15,0 0-15,1 0 16</inkml:trace>
  <inkml:trace contextRef="#ctx0" brushRef="#br0" timeOffset="-135193.06">12319 17082 0,'0'21'31,"0"-42"-31,-21 42 0,42-21 31,0 0-31,0 0 16,0 0-16,1-21 0,-1 21 0,0-22 15</inkml:trace>
  <inkml:trace contextRef="#ctx0" brushRef="#br0" timeOffset="-134896.08">12996 16701 0,'21'0'0,"-42"0"0,42-22 0,1 22 16,-22 22 0,21-1-16,-21 21 15,21-21-15,-21 0 0,0 22 16,21-22-16,-21 21 0,21-21 0,-21 22 15,21-22-15,-21 0 0,22 21 16,-1-20-16,-21-1 0,21 0 16,0 0-16,-21 0 0,21 0 15,0-21 1,-21-21 0,0 0-1</inkml:trace>
  <inkml:trace contextRef="#ctx0" brushRef="#br0" timeOffset="-134660.52">13441 16616 0,'-21'63'0,"42"-126"0,-42 63 32,-1 21-32,22 0 15,-21 0-15,0 1 0,0 20 0,0-21 16,0 21-16,-1 1 0,1-22 15,21 21-15,-21 1 0,0-22 0,21 21 16,-21-21-16,21 0 0,0 1 16,0-1-16,0 0 0,0 0 0,0 0 15,21-21-15,0 0 16,0 0-16,0 0 0,1 0 16,20-21-16</inkml:trace>
  <inkml:trace contextRef="#ctx0" brushRef="#br0" timeOffset="-133319.46">13822 16997 0,'0'-21'0,"0"0"16,0-1-16,0 1 16,0 0-16,0 0 0,0 0 0,0 0 15,-21 21 1,-1 0-16,1 0 15,0 21-15,0 0 16,0 0-16,0 21 0,21-20 16,-22-1-16,1 0 0,21 21 0,0-21 15,0 1-15,0-1 0,0 0 0,0 0 16,0 0-16,0 0 16,21 1-16,1-22 15,-1 0-15,0 0 16,0 0-16,0 0 0,0-22 0,1 22 15,-22-21-15,21 0 0,0 0 0,0 21 16,0-21-16,-21-22 0,21 22 16,1-42-1,-22 42-15,0 42 32,0 0-17,0 0-15,0 0 16,0 0-16,0 1 0,0-1 15,0 0-15,0 0 0,0 0 16,21-21-16,0 0 16,0 0-16,0 0 0,0 0 15,1 0-15,-1 0 0,21 0 16,-21-21-16,0 21 0,1-21 0,-1 0 16,0 0-16,0-1 0,0-20 15,22-64 1,-43 85-16,21-21 0,-21-1 0,0 1 15,0 0-15,21 21 0,-21-22 0,0 22 16,0 0-16,0 0 16,0 42-1,0 0-15,-21 0 16,21 0-16,-21 1 0,21 20 0,0 0 16,0-21-16,0 22 0,0-22 0,0 21 15,0 1-15,0-22 0,0 0 16,0 21-16,0-21 0,0 1 15,0-1-15,21 0 0,0 0 16,0 0-16,0-21 16,0 0-16,1 0 0,-1 0 0,0 0 15,0 0-15,0-21 0,0 21 16,-21-21-16,22 0 0,-1 0 0,0-1 16,0 1-16,-21 0 0,0 0 0,21-21 15,-21 20-15,0 1 0,0 0 16,0 0-16,21 21 0,-21 21 31,0 0-15,0 0-16,0 1 0,0-1 0,-21 0 15,21 0-15,0 0 16,0 0-16,0 1 16,0-1-16,21-21 15,1 0-15,-1 0 16,0 0-16,0 0 15,-21-21-15,21 21 16,-21-22-16,21 1 0,1 0 0,-22 0 16,21 0-16,-21 0 0,0-1 0,21 1 15,0 0-15,-21 0 0,0 42 32,0 0-17,0 0-15,0 1 16,0-1-16,-21 0 0,21 0 0,0 0 15,0 0-15,0 1 16,0-1-16,21-21 16,0 0-16,0 0 0,1 21 0,-1-21 15,0 0-15,0 0 0,0 0 16,0 0-16,1 0 0,-1 0 0,0-21 16,21 21-16,-21-21 0,1 21 0,-1-22 15,0 1-15,0 0 0,0 0 16,-21 0-16,0-22 0,0 22 15,21 0-15,-21 0 0,0 0 16,-21 21 0,0 0-16,21 21 0,-21 0 15,0 0-15,0 0 0,21 1 16,0-1-16,-22 0 0,22 0 0,-21 0 16,21 0-16,0 1 0,0-1 0,0 0 15,0 0-15,0 0 16,21-21-16,1 0 0,-1 0 0,0 0 15,0 0-15,0 0 0,0 0 0,1 0 16,-1 0-16,0 0 0,21-21 16,-21 0-16,1 0 0,-1 0 0,0-1 15</inkml:trace>
  <inkml:trace contextRef="#ctx0" brushRef="#br0" timeOffset="-130059.67">22246 17018 0,'21'0'16</inkml:trace>
  <inkml:trace contextRef="#ctx0" brushRef="#br0" timeOffset="-129248.46">22310 16997 0,'21'0'16,"-21"-21"-16,21 21 16,-21-21-16,21-1 15,0 1 1,-21 0-16,0 0 15,0 42 32,-21 0-31,0 0-16,0-21 0,0 22 0,-1-1 16,1 0-16,21 21 0,-21-21 15,0 1-15,0-1 0,-22 0 16,22-21-16,0 21 0,0 0 0,0 0 15,0-21-15,-1 22 0,1-22 16,0 0-16,21 21 0,-21-21 0,0 0 16,0 0-1,21-21 32,21 21-16,0 0-31,0 0 16,0 0-16,0 0 0,1 21 16,-1-21-16,0 21 0,0-21 15,0 21-15,0-21 0,1 21 0,-1-21 16,0 21-16,0 1 0,0-22 16,0 21-16,1-21 0,-1 21 0,0-21 15,0 21-15,0-21 16,0 0-1,-21 21 1,0-42 47,0 0-48,22 21-15,-22-21 16,21 0-16,0 21 0</inkml:trace>
  <inkml:trace contextRef="#ctx0" brushRef="#br0" timeOffset="-128775.16">22839 17166 0,'0'-21'31,"21"21"31,0 0-62,0 0 16,0 0-16,1 0 16,-1 0-16,0 0 15,0 0-15,0 0 16,0 0-1,-21 21 1</inkml:trace>
  <inkml:trace contextRef="#ctx0" brushRef="#br0" timeOffset="-128440.27">22796 17272 0,'-21'21'16,"42"-21"31,1 0-47,-1 0 15,0 0-15,0 0 0,0 0 0,0 0 16,1 0-16,-1 0 0,0 0 16,0 0-1,0 0-15,0 0 16,-42 0 31,0 0-32</inkml:trace>
  <inkml:trace contextRef="#ctx0" brushRef="#br0" timeOffset="-126768.2">23601 16997 0,'0'-21'63,"0"0"-16,0-1-47,0 44 78,0-1-63,0 0-15,0 0 16,0 0-16,0 0 16,0 1-16,0-1 0,0 0 15,0 0-15,0 0 0,0 0 16,0 1-16,0-1 0,0 0 0,0 0 15,0 0-15,0 0 16,0 1-16,-21-1 16,-1-21-16,22 21 15,0-42 48,0 0-63,0-1 15,0 1-15,0 0 16,0 0-16,0 0 0,22 0 16,-1-1-16,0 1 0,-21 0 15,21 0-15,0 0 0,-21 0 0,21-1 16,1 1-16,-1 21 0,0-21 0,-21 0 16,21 0-16,0 21 0,0-21 15,1 21-15,-1 0 0,0-22 16,0 22-16,0 0 15,0 0-15,1 0 16,-1 22-16,-21-1 16,0 0-16,0 0 0,0 0 15,0 0-15,0 1 0,0-1 0,0 0 16,0 0-16,0 0 0,0 0 16,0 1-16,0-1 0,0 0 0,0 0 15,0 0-15,-21 0 16,-1 1-16,1-22 15,21 21-15,-21-21 32,21-21-1,0-1-15,21 1-16,0 0 15,1 0-15</inkml:trace>
  <inkml:trace contextRef="#ctx0" brushRef="#br0" timeOffset="-125588.48">24342 16997 0,'0'-21'15,"-22"21"-15,1 0 47,21-21 109,21 21-140,1 0 0,-22-22-1,21 22 1,0 0 0,-21-21-16,21 21 46,0 0-14,-21 21-17,0 1 1,21-22-16,-21 21 16,22 0-1,-22 0 16,0 0 1,-22 0-17,22 1-15,-21-22 0,0 0 16,21 21-16,-21-21 0,0 21 0,0 0 16,21 0-16,-22-21 15,1 21-15,0-21 0,21 22 16,-21-22-16,0 0 15,21 21-15,-21-21 32,42 0 15,0 0-47,0 0 15,-21-21-15,21 21 0,0 0 0,1 0 16,-1 0-16,0-22 15,0 22-15,0 0 0,0 0 16,1 0-16,-1 0 16,-21 22-16,21-22 15,-21 21-15,21-21 0,-21 21 16,0 0-16,0 0 16,0 0-16,0 1 15,0-1-15,0 0 16,-21-21-16,0 21 0,0-21 15,-1 21-15,1-21 0,0 21 16,0-21-16,-21 22 0,20-22 16,1 0-16,0 0 0,0 0 15,0 21-15,0-21 0,-1 0 0,1 0 16,0 0-16,0 0 16,0 0-1,0 0 1,-1 0-1,1 0-15,0-21 16,0 21-16,0 0 0,0 0 16</inkml:trace>
  <inkml:trace contextRef="#ctx0" brushRef="#br0" timeOffset="-124364.14">15875 17166 0,'0'0'0,"0"-21"16,0 0-1,-21 21-15,0 21 32,21 0-32,0 0 0,0 22 15,0-22-15,0 0 0,0 0 16,0 0-16,0 22 0,0-22 16,0 21-16,0-21 0,0 1 0,0 20 15,0-21-15,0 0 0,0 22 16,21-22-16,-21 0 0,0 0 0,0 0 15,21 0-15,-21-42 47,0 0-31,0 0-16,0 0 0,0 0 16,0-1-16,0-20 0,0 21 0,0-21 15,0 20-15,0-20 0,0 21 16,0-21-16,21 20 0,0-20 15,0 21-15,1-21 0,-1 20 0,21 1 16,-21 0-16,0 0 0,22 21 16,-22 0-16,21 0 0,-21 0 0,1 0 15,20 0-15,-21 0 0,0 21 0,0 0 16,1 0-16,-1 1 0,-21 20 16,0-21-16,21 0 0,-21 22 0,0-1 15,0-21-15,0 21 0,0-20 16,0 20-16,0 0 0,0-21 0,0 1 15,0 20-15,0-21 0,0 0 16,0 0-16,0 1 16,0-1-16,-21-21 31,21-21 0,0-1-31,0 1 0,0 0 16,21 21-16,-21-21 0,21 0 0,0 0 15</inkml:trace>
  <inkml:trace contextRef="#ctx0" brushRef="#br0" timeOffset="-123593.5">16785 17293 0,'0'-21'46,"0"0"-30,21 21-16,0-21 16,1 21-16,-1 0 15,0 0-15,0 0 16,0 0-16,0 0 0,1 21 16,-1 0-16,0 0 15,-21 0-15,0 1 0,21-1 0,-21 0 16,0 0-16,0 0 0,0 0 15,0 1-15,0 20 0,0-21 16,-21 0-16,0 0 0,0 1 0,-1-1 16,1 0-16,0 0 0,0 0 15,0 0-15,0-21 0,-1 22 0,1-1 16,0-21-16,0 21 16,0-21-16,0 0 15,-1 0 16,22-21-15,0 0 31,22 21-31,-1 0-16,0 0 15,0 0-15,0 0 0,0 0 16,1 0-16,-1 0 0,0-22 15,21 22-15,-21 0 0,22 0 0,-22 0 16,21 0-16,-21 0 0,1 0 16,20-21-16,-21 21 0,0 0 15,-21-21 17,0 0-1,0 0-16,0 0-15,21 21 16,1-22-16,-1 1 0</inkml:trace>
  <inkml:trace contextRef="#ctx0" brushRef="#br0" timeOffset="-122735.21">17653 17039 0,'-21'0'0,"0"0"15,21-21 1,-22 21-16,1 0 16,21 21 46,0 0-46,21-21-16,-21 22 0,22-22 15,-1 21-15,0-21 0,-21 21 16,21 0-16,0-21 0,0 21 0,1-21 16,-1 21-16,0-21 0,0 0 0,21 22 15,-20-22-15,-1 0 0,0 0 16,0 21-16,0-21 15,0 0-15,-21 21 16,0 0-16,0 0 16,-21 0-16,0 1 15,0-22-15,0 21 0,0 0 16,-1 0-16,1-21 0,-21 21 0,21 0 16,0 1-16,-1-1 0,-20 0 15,21 0-15,-21-21 0,20 21 0,1 0 16,0 1-16,-21-1 0,21-21 0,-1 21 15,22 0-15,-21-21 0,0 21 16,21 0 0,-21-21-1,42 0 32,-21-21-47,21 21 16,0-21-16,1 0 0,-1 0 15,0 21-15,0-21 0</inkml:trace>
  <inkml:trace contextRef="#ctx0" brushRef="#br0" timeOffset="-122356.39">18119 17230 0,'0'-21'47,"21"21"-32,0 0-15,0 0 0,0 0 16,0 0-16,1 0 16,-1 0-16,0 0 0,0 0 15,0 0 1,-21 21 46,-21-21-62</inkml:trace>
  <inkml:trace contextRef="#ctx0" brushRef="#br0" timeOffset="-122151.77">18140 17399 0,'0'0'0,"21"0"47,0 0-31,0 0-16,0 0 15,1 0 1,-1 0-16,-21-21 31</inkml:trace>
  <inkml:trace contextRef="#ctx0" brushRef="#br0" timeOffset="-121478.29">18690 17124 0,'0'0'0,"21"-21"15,-21 42 32,0 0-47,0 0 16,0 0-16,0 1 0,0-1 0,0 0 16,0 0-16,0 0 0,0 0 0,0 1 15,0-1-15,0 0 0,0 0 16,0 0-16,0 0 0,0 1 15,0-1-15,0 0 0,0 0 16,0 0-16,0-42 47,0 0-31,0 0-16,0 0 15,0-1-15,0 1 0,0 0 0,0 0 16,0 0-16,0 0 0,0-1 0,21 1 15,1 0-15,-22 0 0,0 0 16,21 0-16,-21-1 0,21 22 0,-21-21 16,21 21-16,0-21 15,0 21-15,1 0 16,-1 0-16,0 0 16,-21 21-16,0 0 15,0 1-15,0-1 16,0 0-16,0 0 0,0 0 15,0 0-15,0 1 0,0-1 16,0 0-16,0 0 16,0 0-16,0 0 15,0 1-15,0-1 16,0-42 31,0-1-47,0 1 15,0 0-15,0 0 16</inkml:trace>
  <inkml:trace contextRef="#ctx0" brushRef="#br0" timeOffset="-120828.54">19177 17166 0,'21'0'0,"-21"-21"16,21 21-1,0 0-15,1 0 0,-1 0 16,0 0-16,0-21 0,0 21 16,0 0-16,1 0 0,-1 0 0,0 0 15,0 0-15,0 0 0,0 0 0,-21 21 16,0 0-16,0 0 15,0 1-15,-21-1 0,0 0 16,0-21-16,0 21 0,0 0 16,-22-21-16,22 21 0,0-21 0,0 22 15,0-22-15,-1 0 0,22 21 0,-21-21 16,42 0 46,1 0-62,-1 0 0,0 0 16,0 0-16,0 0 0,0 0 16,1 0-16,-1 0 15,0 0-15,0 21 0,0-21 16,-21 21-16,21-21 0,1 21 16,-22 0-16,21 1 0,0-22 15,0 21-15,-21 0 0,21 0 16,-21 0-16,0 0 15,-21 1 1,0-22-16,21 21 16,-21-21-16,0 21 0,-1-21 15,1 21-15,0-21 0,0 21 0,0-21 16,0 21-16,-1-21 0,1 0 16,0 0-16,0 22 0,0-22 15,0 0-15,-1 0 16,1 0-1,0 0 1,21-22-16,0 1 16,0 0-16</inkml:trace>
  <inkml:trace contextRef="#ctx0" brushRef="#br0" timeOffset="-91142.2">15790 9779 0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7:26:09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 1312 0,'0'22'0,"0"-1"16,21 0-16,0-21 46,0-21-30,0 0-16,0-1 0,1 1 16,-1 0-16,0 0 15,0 0-15,0-22 0,0 22 0,1 0 16,-1-21-16,0 21 0,0-22 0,0 22 16,-21-21-16,0 21 0,0-22 15,0 22-15,0 0 0,0 0 0,0 0 16,-42 21-16,21 0 0,0 0 15,-22 0-15,1 0 0,0 0 0,-1 21 16,-20 0-16,20 0 0,1 0 16,-21 0-16,20 22 0,22-22 0,-21 21 15,21 1-15,-22-22 0,22 21 16,21 0-16,-21-20 0,21 20 16,0-21-16,0 21 0,0-20 15,0-1-15,0 0 0,0 21 0,0-21 16,0 1-16,21-1 0,0 0 15,0 0-15,1 21 0,-1-20 0,0-1 16,0 21-16,21-21 0,-20 0 0,-1 22 16,0-22-16,0 0 0,0 21 15,-21-20-15,0-1 0,0 21 0,0-21 16,-21 0-16,0 1 0,-21 20 16,20-21-16,-20 0 0,0 0 0,-1 1 15,1-1-15,0-21 0,-1 0 16,1 21-16,0-21 0,-1 0 0,22 0 15,-21 0-15,21-21 0,-22 0 16,22-1-16,0 1 0,0 0 16,0 0-16,21 0 0,-21 0 15,21-1-15,0 1 0,0 0 16,0 0 0,21 21-1,0 0-15,0 0 0,0 0 0,0-21 16,1 21-16,-1 0 0</inkml:trace>
  <inkml:trace contextRef="#ctx0" brushRef="#br0" timeOffset="776.55">2646 1630 0,'0'-21'16,"0"0"-16,0-1 15,0 1 1,0 42 0,0 1-1,0-1-15,-21 21 0,21-21 16,0 22-16,0-22 0,0 21 0,-22 0 16,22 1-16,-21-22 0,21 21 15,-21-21-15,21 22 0,0-22 16,0 0-16,0 0 0,0 0 0,0 1 15,0-44 17,21 1-32,-21 0 15,21 0-15,1-21 0,-1 20 16,-21-20-16,21 21 0,0-21 0,0-1 16,0 22-16,1-21 0,-1 21 15,0-1-15,0 1 0,-21 0 0,21 0 16,0 21-16,-21 21 31,0 0-31,0 0 0,0 1 16,0 20-16,0-21 0,0 21 15,0-20-15,0 20 0,0-21 0,0 0 16,0 0-16,0 22 0,0-22 0,0 0 16,22 0-16,-22 0 15,21-21-15,0 22 0,0-22 16,0 0-16,0 0 0,1 0 15,-1-22-15,0 1 0,0 21 16,-21-21-16,21 0 0,0-21 0,1 20 16,-1-20-16,0 21 15,-21-21-15,21-1 0,0 1 0,0 21 16,1-22-16,-22 22 0,0-21 0,0 21 16,21 0-16,-21-1 15,0 44 16,0-1-31,0 0 0,-21 0 16,21 21-16,0-20 0,-22 20 0,22-21 16,-21 21-16,21-20 0,0 20 15,0-21-15,0 0 0,0 22 0,0-22 16,0 0-16,0 0 16,0 0-16,0 0 15,21-21-15,1 0 0,-1 0 16,0 0-1,0-21-15,0 0 0,-21 0 16,21 0-16,1 0 0</inkml:trace>
  <inkml:trace contextRef="#ctx0" brushRef="#br0" timeOffset="1056.75">3471 1482 0,'0'-21'16,"0"42"0,0 0-16,0 0 0,0 0 15,0 0-15,0 1 0,0-1 0,0 21 16,0-21-16,0 22 0,0-22 16,-21 21-16,21-21 0,0 22 0,-21-22 15,21 0-15,0 0 0,0 0 16,0 0-16,0 1 0,0-44 47,0 1-47,0 0 15,0 0-15,21 0 0</inkml:trace>
  <inkml:trace contextRef="#ctx0" brushRef="#br0" timeOffset="1400">3641 1312 0,'-22'0'16,"1"0"-16,0 0 0,0 0 0,21 22 15,-21-22-15,21 21 0,-21-21 16,21 21-16,21-21 31,0 0-31,0 0 16,0 0-16,0 0 0,1-21 15,-1 21-15,0-21 0,-21-1 16,0 1-16,0 0 16,0 0-16,-21 21 15,0-21-15,-1 21 0,1 0 16,0 0-16,0 0 0,0 0 0,0 0 16,-1 21-16,1 0 15,0 0-15,21 0 0,0 1 16,0-1-16,21-21 15,0 0-15,22 0 0,-22 0 16,21 0-16,-21 0 0</inkml:trace>
  <inkml:trace contextRef="#ctx0" brushRef="#br0" timeOffset="1736.05">4254 1016 0,'0'-21'0,"0"42"0,0-63 0,0 21 0,-21 21 16,21-22-16,0 1 0,-21 21 16,21 21-1,0 22 1,0-22-16,0 21 16,0 1-16,0-1 0,-21 0 0,21 1 15,-21 20-15,0-21 0,21 22 0,-22-22 16,1 22-16,0-22 0,0 22 15,0-22-15,21 0 0,-21 22 0,-1-22 16,1 22-16,21-22 16,0-21-16,0 0 0,0 0 0,0 1 15,0-1-15,21-21 32,1 0-32,-22-21 0,21-1 15,-21 1-15,0 0 0,0 0 0,0 0 16</inkml:trace>
  <inkml:trace contextRef="#ctx0" brushRef="#br0" timeOffset="1928.69">3852 1651 0,'-21'0'16,"21"21"0,21-21-1,0 0-15,1 0 16,-1 0-16,0 0 0,0 0 0,21 0 15,-20-21-15,-1 21 0,21 0 16,-21 0-16,22-21 0,-22 21 16,21 0-16,-21-21 0,22 0 0,-22 21 15,21 0-15</inkml:trace>
  <inkml:trace contextRef="#ctx0" brushRef="#br0" timeOffset="2207.67">4762 1376 0,'0'0'0,"0"-21"0,-21 21 16,0 0-16,0 0 16,0 0-16,0 0 15,-1 0-15,22 21 0,-21 0 16,0-21-16,0 42 0,0-20 0,0-1 16,-1 21-16,1-21 0,0 22 0,21-22 15,-21 21-15,21 0 0,-21-20 16,21 20-16,0-21 0,0 21 0,0-20 15,0-1-15,0 0 0,21 0 0,0-21 16,-21 21-16,42-21 0,-20 0 16,-1 0-16,21 0 0,-21 0 0,22-21 15,-22 0-15,21 0 0,0 0 0,-20-22 16,20 22-16,0-21 0,-21-1 16</inkml:trace>
  <inkml:trace contextRef="#ctx0" brushRef="#br0" timeOffset="2668.86">5143 953 0,'0'-43'0,"0"86"0,0-128 0,0 43 0,-21 20 16,21 1-16,-21 0 0,0 0 15,0 42 1,21 0-16,0 22 16,0-22-16,0 21 0,0 0 15,0 22-15,0-22 0,0 1 0,0 20 16,0-21-16,0 22 0,0-22 15,0 22-15,0-22 0,-21 0 16,21 22-16,0-22 0,0 1 0,-22-1 16,1 0-16,21 1 0,-21-22 0,21 21 15,0-21-15,-21 0 0,21 1 16,-21-22-16,21 21 0,-21-21 0,21-21 31,0-1-31,0 1 0,0 0 16,0 0-16,0-21 0,21 20 0,0-20 15,0 21-15,0-21 0,0-1 0,1 22 16,20 0-16,-21-21 0,0 20 16,22 1-16,-22 21 0,21 0 15,-21-21-15,0 21 0,1 0 0,-1 0 16,0 21-16,0 0 0,-21 1 16,21-22-16,-21 42 0,0-21 0,0 0 15,0 22-15,0-22 0,0 21 0,-21-21 16,21 22-16,-21-22 0,0 0 15,21 0-15,0 0 0,-21 0 0,-1 1 16</inkml:trace>
  <inkml:trace contextRef="#ctx0" brushRef="#br0" timeOffset="3239.84">6646 1101 0,'0'0'0,"43"-21"0,-22-1 0,-21 1 16,21 0-16,-21 0 0,0-21 0,0 20 15,0 1-15,0 0 0,0-21 16,-21 21-16,0-1 0,-1 1 16,1 21-16,0 0 0,-21 0 15,21 0-15,-22 0 0,22 0 16,-21 21-16,-1 1 0,1 20 0,21 0 16,-21 1-16,-1-1 0,1 21 15,21-20-15,-22 20 0,22-20 0,-21 20 16,21-21-16,0 1 0,21 20 0,0-20 15,0-1-15,0 21 0,0-20 16,0-1-16,0 0 0,0-20 0,0 20 16,21-21-16,0 0 0,21 0 0,-21 1 15,1-1-15,-1-21 0,21 0 16,0 0-16,-20 0 0,20 0 0,0 0 16,1 0-16,20 0 0,-21-21 15,1-1-15,-1 1 0,0-21 0,1 21 16</inkml:trace>
  <inkml:trace contextRef="#ctx0" brushRef="#br0" timeOffset="4612.62">7070 1439 0,'0'0'16,"21"-63"-16,-21 21 15,0 20-15,0 1 0,-21 0 16,-1 0-16,1 21 0,0 0 0,0 0 16,0 0-16,0 0 0,-1 0 15,1 0-15,-21 21 0,21 0 0,0 0 16,-22 22-16,22-22 0,0 21 15,-21-21-15,20 22 0,22-1 16,-21 0-16,21 1 0,-21-22 0,21 21 16,0-21-16,0 1 0,0 20 0,0-21 15,21-21-15,0 21 0,1-21 16,-1 0-16,0 0 0,0 0 0,0 0 16,22 0-16,-22-21 0,21 0 0,-21 0 15,22 0-15,-22-1 0,0 1 16,0-21-16,0 21 0,0-22 0,1 22 15,-1-21-15,0 21 0,-21-22 0,21 22 16,-21 0-16,0 0 0,0 0 16,0 0-16,0-1 15,0 44 1,0-1 0,0 0-16,0 0 0,-21 21 15,21-20-15,0-1 0,0 0 0,0 21 16,0-21-16,0 1 0,0-1 15,0 0-15,0 0 0,0 0 0,0 0 16,21-21-16,-21 22 0,21-22 0,0 0 16,1 0-16,20 0 0,-21 0 15,0 0-15,22 0 0,-22-22 0,21 1 16,0 0-16,1 0 0,-1 0 0,0 0 16,-20-1-16,20 1 15,-21 21-15,21-21 0,-20 0 0,-22 0 16,21 21-16,-21-21 0,0 42 31,-21-21-31,-1 21 16,22 0-16,0 0 0,0 0 0,-21 1 15,21-1-15,0 0 0,0 0 0,0 0 16,0 0-16,0 1 16,0-1-16,21-21 0,-21 21 0,22 0 31,-44-42 0,1 21-31,21-21 0,-21 21 0,0 0 16,0-21-16,0 21 15,-1-22-15,1 22 0,0 0 16,0 0-16,0 0 16,21 22-1,0-1-15,0 0 16,21 0-16,0-21 15,0 0-15,0 0 0,1 21 0,-1-21 16,0 0-16,21 0 0,1 0 16,-22 0-16,21 0 0,0 0 0,1 0 15,-22 0-15,21-21 0,1 21 16,-1-21-16,-21 0 0,21 21 16,-20-21-16,20-1 0,-21 1 0,0 0 15,0 0-15,1-21 0,-1 20 0,0 1 16,0 0-16,-21 0 0,0 0 15,0 0-15,0-1 0,0 1 0,0 0 16,-21 21 15,0 0-31,21 21 16,0 0-16,-21-21 0,21 22 0,-22-1 16,22 0-16,-21 0 0,21 0 15,0 0-15,0 1 0,0-1 16,0 0-16,0 0 0,0 0 0,0 0 15,0 1-15,0-1 0,21 0 16,1-21-16,-1 21 16,0-21-16,0 0 0,21 0 0,-20 0 15,-1 0-15,21 0 0,-21 0 16,22-21-16,-1 0 0,-21 0 0,21-1 16,1 1-16,-1 0 0,-21 0 15,22 0-15,-1 0 0,-21-1 0,21-20 0,-20 21 16,-1 0-16,0 0 0,0-1 15,-21 1-15,21 0 0,-42 21 32,0 0-32,0 0 0,0 0 15,21 21-15,-22-21 0,22 21 0,-21 1 16,21-1-16,0 0 16,0 0-16,0 0 0,0 0 0,0 1 15,0 20-15,0-21 0,21 0 0,1 0 16,-22 1-16,0-1 15,0 0-15,0 0 0,0 0 16,-22 0 0,1-21-16,0 0 0,0 0 15,-21 0-15,20 0 0,1 0 16,0 0 0,21-21-1,0 0 1</inkml:trace>
  <inkml:trace contextRef="#ctx0" brushRef="#br0" timeOffset="5363.79">2667 2688 0,'-21'-21'0,"42"42"0,-85-42 0,43 21 0,-21 0 15,21 0-15,-22 0 0,22 0 16,-21 0-16,21 0 0,-22 0 0,22 0 16,0 0-16,0 0 15,0 0-15,42 0 32,21 0-32,-21 0 15,22 0-15,-1 0 0,0 0 0,22 0 16,-22 0-16,22 0 0,-1 0 15,22 0-15,-22 0 0,22-21 0,21 21 16,-21-21-16,42 21 0,0 0 0,0-21 16,0 21-16,21-22 0,0 22 15,0 0-15,43-21 0,-1 21 0,1 0 16,-1-21-16,22 0 0,-1 21 0,-20 0 16,21 0-16,-1-21 15,-20 21-15,20 0 0,-20 0 0,-1-21 16,1 21-16,-22 0 0,1 0 0,-22 0 15,0 0-15,0-22 0,-42 22 16,21 0-16,-42 0 0,-1 0 0,-20 0 16,-1-21-16,1 21 0,-22 0 0,-21 0 15,0 0-15,1 0 0,-1 0 0,-21-21 16,-21 21 0,-1 0-16,-20 0 0,0-21 15,-1 21-15,1 0 0,-21 0 16,-22 0-16</inkml:trace>
  <inkml:trace contextRef="#ctx0" brushRef="#br0" timeOffset="5933.42">2455 2900 0,'21'0'16,"1"-21"-16,20 21 0,-21 0 0,21 0 16,22 0-16,-22-21 0,22 21 15,20 0-15,-20-22 0,21 22 16,20-21-16,1 0 0,0 21 0,21-21 16,21 21-16,0-21 0,1 0 15,20-1-15,21 22 0,1-21 0,21 0 16,-22 21-16,22-21 0,-22 21 0,22-21 15,-22 21-15,22 0 0,-21 0 0,-1-21 16,1 21-16,-1 0 0,-21 0 16,1-22-16,-22 22 0,21 0 0,-21 0 15,-21-21-15,22 21 0,-44-21 0,1 21 16,0 0-16,-21 0 0,-1 0 16,-20-21-16,-22 21 0,22 0 15,-43 0-15,21 0 0,-21 0 0,1 0 16,-22-21-16,-22 21 47,1 0-32,0 0-15,0 0 0</inkml:trace>
  <inkml:trace contextRef="#ctx0" brushRef="#br0" timeOffset="9183.71">1863 3535 0,'0'-21'0,"0"0"0,0-1 16,0 1-16,0 0 0,0 0 15,0 0-15,0 0 0,21-1 16,-21 1-16,0 0 0,0 0 16,0 42 15,0 0-31,0 22 16,0-22-16,0 21 0,0 0 15,-21 1-15,21 20 0,-22-20 0,22-1 16,0 0-16,0 1 0,-21-1 0,21 0 15,0 1-15,0-22 0,0 21 16,0-21-16,0 22 0,0-22 0,21 0 16,-21 0-16,22-21 15,-1 0-15,0 0 0,0-21 16,0 0-16,0 0 0,1-1 16,20 1-16,-21-21 0,0 21 0,22-22 15,-1 1-15,-21 0 0,21-1 16,1 1-16,-22-21 0,42-43 15,-20 21-15,-22 22 16,-21 20-16,0 1 0,0 21 16,0 0-16,0-1 0,0 1 0,0 0 15,0 42 1,0 0-16,0 1 0,0 20 16,0 0-16,-21 1 0,21-1 15,-21 0-15,21 22 0,-22-22 0,22 0 16,0 1-16,0-1 0,0 0 0,0 1 15,0-22-15,0 21 0,0-21 16,0 1-16,0-1 0,0 0 0,22 0 16,-1-21-16,0 0 15,0 0-15,0 0 0,22 0 0,-22 0 16,21 0-16,0-21 0,1 21 0,-22-21 16,21 0-16,1-1 0,-1 1 15,-21 0-15,21-21 0,-20 21 0,20-1 16,-21 1-16,0 0 0,-21 0 0,0 0 15,0 42 17,-21 0-32,21 0 15,0 0-15,0 1 0,0-1 0,0 0 16,0 0-16,0 0 0,0 0 16,0 1-16,0-1 0,0 0 15,0 0-15,0 0 0,0 0 0,0 1 16,0-1-1,-21-21-15,0 0 16,0 0-16,-1-21 16,1 21-16,0-22 0,21 1 15,-21 21-15,0-21 0,0 21 0,21-21 16,-22 21-16,1 0 16,21 21 30,21 0-46,1-21 0,-1 21 16,0-21-16,0 22 0,0-22 0,0 0 16,1 0-16,-1 0 0,21 0 15,-21 0-15,22 0 0,-22 0 0,21 0 16,0 0-16,1-22 0,-1 22 0,0-21 16,1 0-16,-1 0 0,0 21 15,1-21-15,-1 0 0,-21-1 0,22 1 16,-22-21-16,0 21 0,0 0 0,0-1 15,-21 1-15,0 0 0,0 0 16,0 0-16,0 0 0,-21 21 31,0 0-31,21 21 16,-21 0-16,0 0 0,21 0 0,0 0 16,-22 1-16,22-1 0,0 0 0,0 0 15,0 0-15,0 0 0,0 1 16,0-1-16,0 0 0,22-21 15,-1 21-15,0-21 0,0 0 16,0 0-16,22 0 0,-22 0 0,21 0 16,0 0-16,1 0 0,-22 0 0,21-21 15,1 21-15,-22 0 0</inkml:trace>
  <inkml:trace contextRef="#ctx0" brushRef="#br0" timeOffset="9688.07">4297 3662 0,'0'-21'15,"0"42"-15,0-63 0,0 20 16,0 1-16,-21 0 0,-1 21 16,22-21-16,-21 21 0,0 0 0,0 0 15,0 0-15,0 21 0,-1 0 16,1 0-16,0-21 0,21 43 0,-21-22 16,0 0-16,0 0 0,21 0 0,-22 22 15,22-22-15,0 0 0,0 0 16,0 0-16,0 1 0,0-1 15,0 0-15,0 0 0,0 0 0,22-21 16,-22 21-16,21-21 16,0 0-16,0 0 0,0 0 0,0-21 15,22 0-15,-22 0 0,21 0 0,-21 0 16,22-1-16,-1 1 0,0-21 16,1 0-16,-1-1 0,0 1 0,-20 0 15,20-22-15,-21 1 0,0 20 0,0-20 16,1-1-16,-22 1 0,0 20 0,0 1 15,0 0-15,0 21 0,0-22 16,0 22-16,-22 21 0,1 0 16,-21 0-16,42 21 15,-21 0-15,0 64 16,21-43-16,0 1 0,0-1 16,0 22-16,0-22 0,0 0 0,0 22 0,0-22 15,0 0-15,0 1 0,21-1 16,0-21-16,-21 22 0,21-22 0,0 0 15,-21 0-15,21 0 0,1 0 0,-22 1 16,21-22-16,0 0 0,0 0 16,0 0-16,0 0 0,22 0 0,-22-22 15,21 1-15,-21 0 0,22 0 0</inkml:trace>
  <inkml:trace contextRef="#ctx0" brushRef="#br0" timeOffset="11016.01">6413 3662 0,'-21'0'15,"42"0"-15,-63 0 0,21 0 0,0 0 16,42-21 15,0 0-31,0 21 0,0-22 16,1 1-16,-1 0 0,0 0 0,0 0 16,0-22-16,0 22 0,1-21 15,-1 21-15,0-22 0,-21 1 16,21 0-16,-21-1 0,0 22 0,0-21 0,0 21 15,0-22-15,0 22 0,0 0 16,0 0-16,0 0 0,-21 21 16,0 0-16,0 0 0,-1 0 15,1 21 1,0 0-16,21 0 0,0 0 0,0 22 16,-21-1-16,21 22 0,0-22 0,0 21 15,-21 1-15,21-22 0,0 22 0,0-1 16,0 1-16,-21-1 0,21 1 15,-22-1-15,22 22 0,-21-22 0,21 22 16,0-21-16,0 20 0,-21-20 0,21-1 16,0 22-16,0-22 0,0 1 15,0-1-15,0-20 0,0 20 0,0-20 16,0-1-16,0 0 0,0 1 16,0-22-16,0 0 0,21 0 0,0-21 15,1 0-15,-1 0 0,0 0 0,0 0 16,0-21-16,0 0 0,22-22 15,-22 22-15,0-21 0,0 21 0,0-22 16,-21 1-16,0 0 0,22-1 0,-22 1 16,0-21-16,0 20 0,0-20 0,-22-1 15,1 22-15,0-22 0,0 22 16,-21-21-16,20 20 0,1 1 0,0 21 16,0-22-16,0 22 0,0 0 0,21 0 15,0 0-15,0 0 16,21-1-16,0 22 15,0-21-15,21 21 0,-20-21 16,20 0-16,0 21 0,1-21 0,-1 0 16,0-1-16,22-20 0,-22 21 0,0 0 15,22-22-15,-22 22 0,1-21 16,-1 21-16,-21-22 0,0 22 0,0 0 16,1 0-16,-1 0 0,-21 0 15,-21 42 16,21 0-31,-22-21 0,1 42 0,21-21 16,-21 1-16,21 20 0,0-21 16,-21 0-16,21 22 0,-21-22 15,21 21-15,0-21 0,0 0 0,0 1 16,0-1-16,0 0 0,0 0 0,0 0 16,21-21-16,0 21 0,0-21 15,0 0-15,1 0 0,-1 0 0,0 0 16,0 0-16,0 0 0,0 0 0,1-21 15,-1 21-15,21-21 0,-21 0 0,0 0 16,1 0-16,-22-1 0,0-20 16,21 21-16,-21-21 0,0-1 0,0 22 15,0-21-15,0-1 0,-21 1 0,-1 0 16,1 21-16,0-22 0,-21 22 16,-43 21-1,64 0-15,-21 0 0,20 21 0,-20 0 16,21 1-16,0-1 0,0 21 0,-1-21 15,22 22-15,-21-22 0,21 0 16,0 21-16,0-21 0,0 1 0,0-1 16,21 0-16,1 0 0,-1-21 0,21 0 15,-21 21-15,22-21 0,-22 0 16,21 0-16,-21 0 0,22-21 0,-1 21 16,0-21-16,1 0 0,-1 0 0,0-1 15,-21 1-15,22 0 0,-1-21 16,-21 21-16,0-22 0,22 22 15,-22 0-15,-21 0 0,21 0 0,-21-1 16,0 44 0,0-1-16,0 0 0,0 21 15,-21-21-15,21 22 0,0-22 16,0 21-16,0-21 0,0 22 0,0-22 16,0 0-16,0 21 0,0-20 0,0-1 15,21 0-15,0-21 16,0 0-16,1 0 0,-1 0 15,0 0-15,21 0 0,-21-21 0</inkml:trace>
  <inkml:trace contextRef="#ctx0" brushRef="#br0" timeOffset="11564.15">9758 2434 0,'21'-42'0,"-42"84"0,42-105 16,-21 42-16,0-1 0,0 1 0,-21 21 16,0 21-1,-1 22-15,1 20 0,0 1 16,21-1-16,-21 1 0,0 20 0,0 1 16,-1 0-16,1-1 0,0 1 0,0 21 15,0-21-15,0-22 0,-1 22 0,1-22 16,0 1-16,0-1 0,0-20 15,21-1-15,0 0 0,0-21 0,0 1 16,0-1-16,0 0 0,21-21 16,0 0-16,0-21 0,-21 0 15,21-1-15,-21-20 16</inkml:trace>
  <inkml:trace contextRef="#ctx0" brushRef="#br0" timeOffset="11876.08">9250 2773 0,'0'0'0,"0"-42"16,0 20-16,0 1 0,0 0 15,0 0-15,0 0 0,21 0 0,0-1 16,21 1-16,-20 0 0,41 0 16,-21 21-16,22 0 0,-1-21 15,1 21-15,-1 0 0,22 21 0,-21 21 16,-1-21-16,-21 22 0,1 20 15,-22-20-15,0-1 0,-21 21 0,0-20 16,-42 20-16,21-20 0,-43-1 0,22 0 16,-1 1-16,-20-1 0,21 0 0,-1 1 15,1-22-15,21 21 0,-22-21 16,22-21-16,0 21 0,21 1 0,0-1 16,21-21-1,0 0 1,1 0-16,-1 0 0,21 0 15</inkml:trace>
  <inkml:trace contextRef="#ctx0" brushRef="#br0" timeOffset="12368.18">10499 3344 0,'0'0'0,"0"-42"16,0 21-16,0 0 15,0 0-15,0-1 0,0 1 16,0 0-16,-22 0 0,1 0 16,0 21-16,0 0 15,0 0-15,0 0 0,-1 0 0,-20 21 16,21 21-16,-21-21 0,20 22 16,-20-1-16,21-21 0,-21 22 0,20-1 15,1 0-15,0 1 0,0-22 0,21 21 16,0-21-16,0 0 0,0 1 0,21-1 15,0-21-15,0 0 16,1 0-16,20 0 0,-21 0 0,21-21 16,1 21-16,-22-22 0,21 1 0,-21 0 15,22-21-15,-1 21 0,-21-1 16,22-20-16,-22 0 0,0 21 16,0-22-16,0 1 0,0 0 0,-21 20 15,0-20-15,0 21 0,22 0 0,-22 0 16,0 42-1,0 0 1,0 0-16,0 21 0,0-20 0,0 20 16,0-21-16,0 21 0,-22 1 15,22-22-15,0 21 0,0-21 0,0 1 16,0-1-16,0 0 0,0 0 0,22 0 16,-1-21-16,0 0 0,0 0 15,0 0-15,0-21 16,-21 0-16</inkml:trace>
  <inkml:trace contextRef="#ctx0" brushRef="#br0" timeOffset="12656.14">11282 2561 0,'0'-21'0,"0"42"0,21-84 0,-21 42 15,0-1-15,0 44 16,0 20-1,0 0-15,-21 1 0,21-1 0,-21 21 16,21 1-16,0-1 0,-22 1 0,1-1 16,0 1-16,21-1 0,0 1 15,-21-1-15,0 1 0,21-1 16,-21-20-16,21 20 0,-22-20 0,22-22 16,0 21-16,0-21 0,0 0 0,0 1 15,22-22 1,-1 0-16,0 0 15,0-22-15,0-20 0,0 21 0,1-21 16,-1-1-16,0 1 0,0-22 0</inkml:trace>
  <inkml:trace contextRef="#ctx0" brushRef="#br0" timeOffset="12900.19">11578 2604 0,'0'0'0,"0"-43"0,21 22 0,-21-21 15,0 21-15,0 42 16,0 21-16,-21-21 15,0 22-15,21-1 0,0 21 0,-21 1 16,21-22-16,-21 22 0,-1-1 16,22-20-16,-21 20 0,21 1 0,0-1 15,0 1-15,-21-22 0,21 21 0,0-20 16,0-1-16,0 0 0,0 1 0,0-22 16,0 21-16,0-21 0,0 1 15,0-1-15,21-21 16,0 0-16,1 0 0,-1 0 15,0 0-15,0-21 0,0-1 16,0 1-16,1 0 0</inkml:trace>
  <inkml:trace contextRef="#ctx0" brushRef="#br0" timeOffset="13292.96">11769 3450 0,'0'0'0,"0"21"15,21-42 17,0 0-32,21 21 15,-21-21-15,1 0 0,-1 0 0,0-1 16,0 1-16,0-21 0,-21 21 0,0 0 16,21-22-16,-21 22 0,0 0 0,0 0 15,0 0-15,-21 21 16,0 0-16,0 0 0,0 0 15,-22 21-15,22-21 0,0 42 0,0-21 16,0 0-16,0 22 0,-1-22 16,1 21-16,21 1 0,0-22 0,0 21 15,0-21-15,0 0 0,0 1 0,0-1 16,0 0-16,0 0 0,21-21 16,1 21-16,-1-21 0,0 0 15,21 0-15,-21 0 0,22 0 16,-22-21-16,21 21 0,1-21 0,-22 0 15,0 21-15,21-21 0,-21-1 0,1-20 16,-1 21-16,0 0 0,0-22 16,-21 22-16,21 0 0</inkml:trace>
  <inkml:trace contextRef="#ctx0" brushRef="#br0" timeOffset="13600.4">12298 3154 0,'0'0'0,"0"-21"0,0 0 0,21 21 0,0 0 16,0-22-16,0 22 15,1 0-15,-1 0 0,0 22 16,-21-1-16,21 0 0,0-21 15,0 42-15,-21-21 0,22 1 0,-22 20 16,0-21-16,0 0 0,0 22 16,0-22-16,0 21 0,0-21 0,0 0 15,0 1-15,0-1 0,-22 0 0,22 0 16,-21 0-16,0-21 0,21 21 16,0-42-1,0 0-15,0 0 16,0 0-16,0-22 0,0 22 15,21-21-15,0 21 0,1-22 0,-22 1 16,21 21-16,0-21 0,0 20 16,-21 1-16,21-21 0,0 21 15,1 0-15,-1-1 0,0 22 16,0 0-16,0 0 0,0 0 16,1 0-16,-1 0 15,0 0-15</inkml:trace>
  <inkml:trace contextRef="#ctx0" brushRef="#br0" timeOffset="14071.73">13060 3090 0,'0'22'15,"0"-1"1,0 0-16,-21 0 0,21 0 16,-22 0-16,22 1 15,0-1-15,0 0 0,-21 0 0,21 0 16,-21 0-16,21 22 0,0-22 0,0 0 15,0 0-15,-21-21 0,21 21 0,-21 1 16,21-1-16,0 0 16,-21-21-1,-1 0 1,22-21 0,0 0-16,0-1 0,0 1 15,0-21-15,0 21 0,0-22 0,22 1 16,-1 21-16,0-21 0,0-1 15,0 1-15,22 0 0,-22-1 0,21 22 16,-21 0-16,22 0 0,-1 0 16,-21-1-16,21 22 0,-20 0 0,20 0 15,-21 0-15,21 22 0,-20-22 0,-1 21 16,0 21-16,0-21 0,-21 22 0,0-22 16,21 21-16,-21 0 0,0-20 15,0 20-15,0 0 0,0-21 0,0 22 16,0-22-16,0 21 0,-21-21 0,21 1 15,0-1-15,-21 0 0,0-21 16,0 0-16,-1 0 31,1 0-31,0-21 0,21 0 0,-21-1 16,0 1-16,0 21 0</inkml:trace>
  <inkml:trace contextRef="#ctx0" brushRef="#br0" timeOffset="14364.68">11028 2900 0,'-21'0'0,"42"0"0,-64 0 0,65 0 31,20-21-31,0 21 0,1-21 0,20 21 15,1 0-15,-1-22 0,1 22 16,-1 0-16,1-21 0,-1 21 0,22-21 16,-22 21-16,1 0 0,-1 0 0,1 0 15,-22 0-15,0 0 0,1 0 16,-22 0-16,0 0 0,0 0 0,0 0 16,-21-21-1,22 0-15</inkml:trace>
  <inkml:trace contextRef="#ctx0" brushRef="#br0" timeOffset="15768.06">15325 3112 0,'0'-22'31,"0"1"-15,21 0-16,0 21 0,0-21 16,0 0-16,0 21 0,1-21 15,-1-1-15,0 22 0,0 0 0,0 0 16,22 0-16,-22 0 0,0 0 16,0 0-16,0 22 0,0-1 15,1 0-15,-1 21 0,-21-21 0,0 22 16,21-1-16,-21 0 0,0 1 0,0-1 15,0 0-15,0-20 0,0 20 16,0-21-16,-21 21 0,21-20 0,0-1 16,0 0-16,0 0 15,0-42 1,0 0-16,0 0 16,0-1-16,0 1 0,0-21 0,0 21 15,21-22-15,-21 1 0,21 21 0,0-21 16,0-1-16,1 1 15,-1 0-15,0-1 0,21 1 0,-21 21 16,22-22-16,-1 22 0,0 0 0,-20 21 16,20 0-16,0 0 0,1 0 0,-1 0 15,0 0-15,-21 21 0,22 0 16,-22 22-16,0-22 0,0 21 0,0-21 16,-21 22-16,0-1 0,0-21 0,0 22 15,0-1-15,0-21 0,0 21 16,-21-20-16,0-1 0,21 0 0,0 0 15,-21 0-15,0-21 0,0 21 16,21-42 0,0 0-1,0 0-15,0 0 0,0 0 0,0-1 16,21-20-16,0 21 0,0-21 0,21-1 16,-20 1-16,20 0 0,-21-1 15,21 22-15,-20-21 0,20 21 0,0-22 16,1 22-16,-22 21 0,21 0 0,-21 0 15,22 0-15,-22 0 0,0 21 0,0 0 16,0 22-16,-21-22 0,0 0 16,0 21-16,0 1 0,0-22 0,0 21 15,0 1-15,0-22 0,-21 21 0,0-21 16,0 22-16,21-22 0,-21 0 16,21 0-16,-22 0 0,22 0 15,0 1-15,22-22 16,-1 0-1,21-22-15,-21 1 0,22 21 16</inkml:trace>
  <inkml:trace contextRef="#ctx0" brushRef="#br0" timeOffset="16511.68">17738 3027 0,'0'0'0,"0"-21"16,0 0-16,0-22 0,0 22 15,-22 0-15,1 21 0,0 0 16,-21 0-16,-1 0 0,22 21 0,-21 0 16,0 0-16,-1 1 0,1 20 0,0-21 15,-1 21-15,22 1 0,-21-1 16,21 0-16,-1-20 0,1 20 0,21-21 16,-21 21-16,21-20 0,0-1 0,0 0 15,0 0-15,21 0 0,22-21 0,-22 0 16,0 0-16,21 0 0,1 0 15,-1 0-15,0 0 0,1 0 0,-1-21 16,0 0-16,1 0 0,-22 0 0,21-22 16,-21 22-16,22-21 15,-22 21-15,0-22 0,-21 1 0,0 21 16,21-22-16,-21 22 0,0-21 0,21 21 16,-21 0-16,0-1 0,0 44 31,0-1-31,0 0 0,-21 0 0,0 21 15,21 1-15,-21-22 0,21 21 0,0 1 16,0-1-16,0-21 0,0 21 16,0-20-16,0 20 0,0-21 0,0 0 15,21 0-15,0 1 0,0-22 0,0 0 16,1 0-16,20 0 0,-21 0 0,21 0 16,-20 0-16,20-22 15,0 22-15,1-21 0,-22 0 0,21 0 16,0-21-16,-20-1 0,20 22 0,-21-42 15,0 20-15,22 1 0,-22-22 0,0 1 16,21 21-16,-21-43 0,1 21 16,20 1-16,-21-22 0,0 22 0,22-1 15,-22 1-15,0-1 0,0 22 16,-21 21-16,0-22 0,-21 43 16,21 43-1,-21-22-15,0 21 0,-1 22 0,1-22 16,0 22-16,0-1 15,0 1-15,0-1 0,21 1 0,0-1 16,-22-21-16,1 22 0,21-1 0,0-20 16,0-1-16,0 22 0,-21-22 0,21-21 15,0 21-15,0 1 0,0-22 16,0 0-16,0 0 0,21 0 0,0-21 16,1 0-16,-1 0 0,0 0 15,0 0-15,0 0 0,0-21 16,1 0-16,-22 0 0,0 0 0,0 0 15,0-1-15,0-20 0</inkml:trace>
  <inkml:trace contextRef="#ctx0" brushRef="#br0" timeOffset="16660.41">18267 3069 0,'0'0'16,"-64"0"-16,85 0 31,1 0-15,-1 0-16,0 0 0,21 0 15,1 0-15,-22 0 0,21 0 0,0 0 16,1 0-16,-1 0 0,0 0 0,22-21 16</inkml:trace>
  <inkml:trace contextRef="#ctx0" brushRef="#br0" timeOffset="17939.08">19240 2921 0,'-21'-21'0,"0"21"0,0 0 16,0 0-16,0 0 0,-1 0 16,1 21-16,-21 0 0,21 0 15,0 1-15,-1-1 0,1 21 0,0-21 16,21 22-16,-21-1 0,21 0 0,-21-21 16,21 22-16,0-1 0,0-21 15,0 0-15,0 22 0,21-22 0,0 0 16,0 0-16,0 0 0,1-21 15,20 22-15,0-22 0,1 0 0,-1 0 16,0 0-16,1 0 0,20 0 16,-21-22-16,1 1 0,-1 0 0,22 0 15,-43 0-15,21-22 0,0 1 0,1 0 16,-22-22-16,21 22 0,-21-22 16,1 1-16,-1-1 0,0-20 0,0 20 15,0-20-15,-21 20 0,0-21 0,0 22 16,0 21-16,0-22 0,0 43 15,0-21-15,-21 42 16,0 0-16,0 21 0,0 0 16,-1 21-16,1 1 0,0 20 0,0 1 15,0-1-15,0 1 0,-1-1 16,22 1-16,-21-1 0,21 1 0,-21-1 16,21 1-16,0-22 0,0 0 0,0 1 15,0-1-15,0 0 0,-21-21 16,21 1-16,0-1 0,0 0 0,0 0 15,0-42 17,0 0-32,21 0 0,0-1 0,-21-20 15,21 21-15,1 0 0,-1-22 0,0 22 16,0 0-16,0 0 0,0 0 0,1 0 16,-22-1-16,0 1 15,21 21-15,0 21 16,-21 1-16,0-1 15,0 0-15,0 0 0,0 0 16,0 0-16,0 1 0,21-1 0,-21 0 16,21 0-16,0 0 0,-21 0 0,22 1 15,-1-1-15,0-21 0,0 0 0,21 21 16,-20-21-16,-1 0 0,0 0 16,21 0-16,-21 0 0,1 0 0,20-21 15,-21 21-15,0-21 0,0-1 0,1 1 16,-1 0-16,0-21 0,0 21 15,0-1-15,0 1 0,-21 0 16,0 0-16,0 0 0,0 0 0,-21 21 31,0 21-31,0 0 16,21 0-16,-21 0 0,21 0 16,0 1-16,0-1 0,0 0 0,0 0 15,0 0-15,0 0 0,0 1 16,0-1-16,21-21 0,0 0 0,0 0 15,0 0-15,22 0 0,-22 0 16,21 0-16,-21 0 0,22 0 0,-22-21 16,21 21-16,-21-22 0,1 1 15,-1 0-15,0 0 0,0 0 16,0 0-16,0-22 0,-21 22 0,0 0 16,22 0-16,-1-22 15,-21 22-15,0 42 31,0 1-31,-21-1 0,-1-21 0,1 42 16,21-21-16,-21 0 0,0 1 0,21-1 16,-21 0-16,21 0 0,-21 0 15,-1 0-15,22 1 16,0-44 15,0 1-31,22 21 16,-1-21-16,0 0 0,0 0 0,0 0 15,0-22-15,1 22 0,-1 0 0,0-21 16,21 20-16,-21 1 0,1 0 0,20 21 16,-21-21-16,0 21 0,0 0 15,1 0-15,-1 0 0,0 0 0,0 0 16,-21 21-16,0 0 0,0 0 0,0 1 16,0 20-16,0-21 15,0 0-15,0 0 0,0 1 0,0-1 16,0 0-16,0 0 0,0 0 15,0 0-15,0 1 0,0-1 16,0 0 0,21-21-16,0 0 0,1 0 15,20 0-15,-21 0 0</inkml:trace>
  <inkml:trace contextRef="#ctx0" brushRef="#br0" timeOffset="18575.62">21780 2963 0,'0'-21'0,"0"42"0,0-63 0,0 21 16,0 0-16,-21 21 15,0 0-15,0 0 0,0 0 16,-22 0-16,22 21 0,-21 21 0,0-21 16,20 1-16,-20-1 0,21 21 0,-21-21 15,20 0-15,1 22 0,0-22 16,21 21-16,0-21 0,0 1 0,0-1 15,0 0-15,21 0 0,0 0 0,1-21 16,-1 0-16,0 21 0,0-21 0,21 0 16,-20 0-16,20 0 0,-21 0 15,21-21-15,-20 0 0,20 21 0,-21-21 16,0 0-16,0 0 0,1-1 0,-1 1 16,0 0-16,0 0 0,-21-21 15,21 20-15,-21 1 16,21 0-16,-21 0 15,0 42 32,-21 0-47,0 0 0,0 22 0,0-22 16,21 0-16,-21 21 0,-1 1 0,22-1 16,0 0-16,-21 1 0,21-1 15,0 0-15,0 1 0,0-1 0,0 0 16,0 22-16,0-22 0,0 1 15,0 20-15,0-21 0,21 22 0,-21-22 16,0 22-16,0-1 0,0 1 16,0-1-16,0-20 0,0 20 0,0-21 15,-21 22-15,0-22 0,0 1 0,0 20 16,-22-21-16,22 1 0,-21-1 0,21-21 16,-22 22-16,22-1 0,-21-21 0,21 0 15,0 0-15,-22-21 0,22 22 0,0-22 16,0 0-16,0 0 15,-1 0-15,22-22 0,0 1 16,0 0-16,0 0 0,0 0 0,0 0 16,0-22-16,0 22 0,0 0 0,0-21 15,22-1-15,-1 22 0,0-21 16,-21-22-16,21 22 0</inkml:trace>
  <inkml:trace contextRef="#ctx0" brushRef="#br0" timeOffset="18787.73">20828 2413 0,'0'0'0,"-85"-63"16,64 63-16,21-22 15,-21 22-15,21-21 0,0 42 47,-21-21-47,0 22 16,-1-22-16</inkml:trace>
  <inkml:trace contextRef="#ctx0" brushRef="#br0" timeOffset="21756.02">2773 6350 0,'0'0'0,"21"0"0,0 21 15,0-21-15,0 0 0,1 0 0,-1 0 16,0 0-16,21-21 0,-21 0 16,22 21-16,-22-21 0,21 0 15,1-1-15,-22 1 0,21 0 16,-21 21-16,0-21 0,1 0 0,-1 0 15,-21-1-15,0 1 0,0 0 16,-21 0-16,-1 21 0,1-21 16,-21 21-16,21 0 0,0 0 0,-22 0 15,22 0-15,-21 0 0,21 0 16,-1 0-16,-20 21 0,21 0 0,0 0 16,0 0-16,-1 1 0,22-1 15,-21 0-15,21 0 0,0 0 0,0 22 16,0-22-16,0 21 0,21 0 15,1-20-15,-1 20 0,0 0 16,0 1-16,-21-1 0,21 0 0,0 1 16,1-22-16,-22 21 0,0 0 0,0-20 15,0 20-15,0-21 0,0 0 16,0 0-16,-22 1 0,1-1 0,0 0 16,-21 0-16,-1-21 0,1 0 15,21 0-15,-21 0 0,-1 0 0,1 0 16,0 0-16,-1 0 0,1-21 0,0 0 15,20 0-15,1-22 0,0 22 16,0-21-16,0 21 0,0-22 0,21 1 16,0 0-16,0 20 15,0-20-15,0 21 0,0 0 0,0 0 16,0-1-16,21 44 16,0-1-16,0 0 15,0 0-15,-21 21 0,21-20 0,1 20 16,-1-21-16,0 21 0,-21 1 15,21-22-15,0 0 0,0 21 0,1-20 16,-1-1-16,0 0 0,0-21 16,0 21-16,0-21 0,1 0 0,20 0 15,-21 0-15,0 0 0,22 0 16,-22 0-16,21-21 0,-21 0 0,22 0 16,-22-1-16,21 1 0,-21 0 15,22 0-15,-22-21 0,0 20 16,0-20-16,0 21 0,0-21 0,-21 20 15,0 1-15,22 0 0,-22 0 0,0 42 47,0 0-47,0 0 0,0 22 16,0-22-16,0 0 0,0 0 0,0 0 16,0 1-16,0-1 0,21-21 15,0 0-15,0 0 0,0 0 16,0 0-16,1 0 0,20 0 15,-21 0-15,0 0 0,22-21 0,-22-1 16,21 22-16,-21-21 0,22 0 16,-22 0-16,0 0 0,0 0 0,0-1 15,-21 1-15,0 0 0,21 0 16,-21 0-16,0 0 0,0 42 31,0 21-31,0-21 16,0 0-16,0 22 0,0-22 0,0 21 15,0 1-15,0-1 0,0 0 0,0 1 16,-21 20-16,21-21 0,0 22 16,0 21-16,0-22 0,0 1 15,0-1-15,0 22 0,0-22 0,0 22 16,0-22-16,-21 1 0,0-1 16,0 1-16,0-1 0,-1 1 0,1-22 15,-21 22-15,21-22 0,-22-21 0,1 22 16,21-22-16,-21 0 0,-1-21 15,1 0-15,0 0 0,20 0 0,-20 0 16,0-21-16,-1 0 0,22-1 0,-21-20 16,21 21-16,0-21 0,-1-1 15,1 22-15,21-21 0,0 21 0,0-1 16,-21-20-16,21 21 0,0-21 0,0 20 16,0-20-16,21 21 15,-21-21-15,21 20 0,1-20 0,20 0 16,-21-1-16,0-20 0,22-1 0,-1 22 15,-21-21-15</inkml:trace>
  <inkml:trace contextRef="#ctx0" brushRef="#br0" timeOffset="22460.17">4000 6519 0,'22'22'15,"-22"-1"-15,0 0 0,0 0 16,0 21-16,0-20 0,0 20 16,0-21-16,0 21 0,0-20 0,0-1 15,0 0-15,0 0 0,-22 0 0,22 0 16,0 1-16,0-44 47,0 1-47,0 0 0,0 0 15,0-21-15,22 20 0,-1-20 0,-21 21 16,21-21-16,0 20 0,0 1 16,0 0-16,1-21 0,-1 42 15,-21-21-15,21 21 0,0 0 0,0 0 16,0 0-16,-21 21 0,22 0 16,-22 0-16,0 0 0,21 22 15,-21-22-15,0 0 0,0 0 0,0 21 16,0-20-16,0-1 0,0 0 15,0 0-15,0 0 0,0 0 0,21 1 16,0-22-16,0 0 16,0 0-16,1 0 0,-1 0 15,0 0-15,0-22 0,0 22 16,85-105 0,-85 83-16,0-20 0,1 0 15,-1-1-15,0-20 0,0 21 16,0-22-16,-21 22 0,0-22 0,21 1 15,-21 20-15,22 1 0,-22 0 16,0-1-16,0 22 0,0 0 0,0 0 16,0 42-1,0 0-15,-22 0 0,22 22 16,-21-22-16,0 21 0,21 22 0,0-22 16,-21 22-16,21-22 0,0 21 0,-21-20 15,21-1-15,0 0 0,0 1 16,0-1-16,0 0 0,0-20 0,0-1 15,0 0-15,0 0 0,0 0 16,21-21-16,0 0 16,0 0-16,0 0 15,1 0-15,-22-21 0,0 0 16,0 0-16,21 0 0,-21-22 0,0 22 16</inkml:trace>
  <inkml:trace contextRef="#ctx0" brushRef="#br0" timeOffset="22639.83">4466 6519 0,'-21'0'0,"42"0"0,-21 0 47,21 0-47,22-21 0,-22 21 16,21 0-16,-21-21 0,22 21 0,-1 0 15,0-21-15,-21 21 0,22 0 0,-1-21 16,-21 21-16,22-21 0,-22 21 15,21 0-15,-21 0 0,0 0 0</inkml:trace>
  <inkml:trace contextRef="#ctx0" brushRef="#br0" timeOffset="23673.94">5270 6646 0,'0'0'0,"43"0"15,-22-21-15,0 0 16,0 21-16,-21-21 0,21 0 16,-21 0-16,22-1 0,-22 1 0,0 0 15,0 0-15,0 0 0,0 0 0,0-1 16,0 1-16,-22 0 0,1 0 16,0 21-16,0 0 0,0 0 0,0 0 15,-1 0-15,-20 21 0,21 0 0,0 0 16,0 22-16,-1-22 0,1 21 15,0 1-15,0-22 0,0 21 16,0 0-16,21 1 0,0-22 0,0 21 16,0-21-16,0 22 0,0-22 0,0 0 15,0 0-15,0 0 16,21-21-16,0 0 0,0 0 0,0 0 16,0 0-16,1 0 0,-1-21 15,0 21-15,0-21 0,0 0 16,-21 0-16,21 0 0,-21-1 0,22 1 15,-22 0-15,0-21 0,0 21 0,0-22 16,0 22-16,0-21 0,0 21 16,0-1-16,0 1 0,0 0 15,0 0-15,0 42 16,21 0-16,-21 0 16,21 1-16,-21-1 0,0 0 15,0 21-15,0-21 0,21 1 0,-21-1 16,21 21-16,-21-21 0,0 0 15,21 1-15,-21-1 0,22-21 16,-22 21-16,21-21 0,0 0 31,0-21-31,0 0 16,-21-1-16,21 1 0,1 0 16,-1 0-16,0 0 0,0-22 15,0 22-15,0 0 0,1-21 0,20 21 16,-21-1-16,21 1 0,-20 21 15,20-21-15,-21 21 0,21 0 0,-20 0 16,-1 0-16,0 21 0,0-21 0,-21 21 16,0 1-16,21-1 0,-21 21 0,0-21 15,0 0-15,-42 106 16,21-105 0,0-1-16,-1 0 0,1 0 0,0 0 0,0-21 15,21 21-15,-21-21 0,42-21 47,0 0-47,0 0 0,0 0 16,1 0-16,-1-1 0,0-20 15,0 21-15,0-21 0,0-1 0,1 1 16,-1 21-16,0-22 0,0 22 0,0-21 16,0 21-16,-21 0 0,22 21 15,-22 21 1,0 0-16,-22 0 15,1 21-15,0-20 0,21-1 0,0 21 16,-21-21-16,21 22 0,-21-22 16,21 0-16,0 21 0,0-21 15,0 1-15,0-1 0,0 21 0,0-21 16,21 0-16,0 1 0,0-22 16,0 0-16,22 21 0,-22-21 15,0 0-15,21 0 0,-20 0 0,-1 0 16,0 0-16,0 0 0,21-21 0,-42-1 15,22 22-15,-1-21 0,0 21 0,-21-21 16,21 0-16,0 0 16,0 0-16,-21-1 0,22 1 0</inkml:trace>
  <inkml:trace contextRef="#ctx0" brushRef="#br0" timeOffset="24048.34">7281 6265 0,'-21'22'31,"21"-1"-15,21-21 15,0 0-15,-21-21-1,22 21-15,-22-22 16,-22 22 15,1 0-15,21 22-16,-21-1 15,0 0-15,21 0 16,-21-21-16,21 21 16,0 0-16,-21 1 0</inkml:trace>
  <inkml:trace contextRef="#ctx0" brushRef="#br0" timeOffset="24324.33">7175 6668 0,'0'42'15,"22"-42"1,-1 0 0,0 0-16,0 0 15,0 0 1,-21-21-16,-21 21 47,0 0-32,21 21-15,-21-21 16,21-21 15,0 0-15,21-1-16</inkml:trace>
  <inkml:trace contextRef="#ctx0" brushRef="#br0" timeOffset="26271.84">9461 5948 0,'0'21'16,"22"-21"-1,-1 0-15,0-21 16,0 0-16,0 21 0,0-21 0,1-1 16,20 1-16,-21 0 0,0 0 0,22 0 15,-22 0-15,-21-1 0,21-20 16,-21 21-16,0 0 0,0 0 15,0-1-15,0-20 0,-21 21 0,0 21 16,-1-21-16,1 0 0,-21 21 0,21 0 16,0 0-16,-1 0 0,-20 0 15,21 0-15,0 0 0,0 21 16,-1 0-16,22 0 0,-21 21 0,21-20 16,0-1-16,0 21 0,0-21 0,0 22 15,0-22-15,0 21 0,0-21 16,0 22-16,21-22 0,1 21 0,-1-21 15,0 0-15,0 22 0,0-22 16,0 0-16,1 0 0,-22 22 0,0-22 0,21 0 16,-21 0-16,0 0 15,0 0-15,0 1 0,-21-1 16,-1-21-16,1 21 0,0-21 0,0 21 16,-21-21-16,20 0 0,1 0 0,0 0 15,-21 0-15,21 0 0,-1 0 16,1-21-16,0 21 0,0-21 0,0 0 15,0-1-15,21 1 0,0-21 0,-22 21 16,22 0-16,-21-1 0,21-20 0,0 21 16,0 0-16,0 0 0,0-1 15,0 1-15,21 21 32,-21 21-32,22 1 0,-1-1 15,0 0-15,-21 0 0,21 0 16,0 0-16,0 1 0,-21-1 0,22 0 15,-1 0-15,0 0 0,0 0 0,0 1 16,-21-1-16,21 0 0,1 0 0,-1 0 16,0-21-16,0 21 0,21-21 15,-20 0-15,20 0 0,-21 0 0,21 0 16,-20 0-16,20 0 0,-21 0 0,21-21 16,-20 0-16,-1 21 0,21-21 0,-21 0 15,0 0-15,1-1 0,20-20 16,-21 21-16,0-21 0,0 20 15,1-20-15,-1 21 0,0-21 0,-21 20 16,0 1-16,0 0 0,0 0 0,0 0 16,0 42 15,0 0-31,0 0 0,0 22 16,0-22-16,0 0 0,-21 0 0,21 21 15,0-20-15,0-1 0,0 21 16,0-21-16,0 0 0,0 1 0,21-1 15,-21 0-15,0 0 0,21-21 16,0 21-16,0-21 16,1 0-16,-1-21 15,0 21-15,0-21 0,0 0 16,0 0-16,1-1 0,-22 1 16,21 0-16,0 0 0,-21 0 0,0-22 15,21 22-15,0 0 0,-21 0 0,21 0 16,-21 0-16,0-1 0,0 1 15,0 0-15,22 21 0,-22 21 32,0 0-32,0 1 15,0-1-15,0 0 16,0 21-16,0-21 0,0 1 0,0-1 16,0 0-16,0 0 0,0 0 15,0 0-15,0 1 0,21-22 16,-21 21-16,21 0 15,0-21-15,0 0 0,0 0 16,1 0-16,-1 0 0,0-21 16,0 0-16,0 21 0,0-22 0,1 1 15,-1 21-15,0-21 0,-21 0 0,21-21 16,0 20-16,0 1 0,-21 0 16,0-21-16,22 21 0,-1-1 0,-21-20 15,0 21-15,0 0 0,21 0 0,-21-1 16,0 1-16,21 21 15,-21 21 1,0 1 0,0-1-16,0 0 0,0 0 0,0 0 15,-21 0-15,21 1 0,0-1 0,0 21 16,0-21-16,0 0 0,0 1 16,0-1-16,0 0 0,0 0 0,0 0 15,21-21-15,0 21 0,-21 1 0,21-22 16,1 0-16,-1 0 0,0 0 0,0 0 15,0 0-15,0 0 0,22 0 0,-22 0 16,0-22-16,0 22 0,0-21 16,1 0-16,-1 0 0,0 0 15,0 0-15,-21-1 0,21 1 0,0 0 16,-21 0-16,22-21 0,-22 20 0,0 1 16,0 0-16,0 42 46,0 0-46,0 1 0,-22-1 0,22 0 16,0 0-16,0 0 0,0 0 0,0 1 16,0-1-16,0 0 0,0 0 15,0 0-15,0 0 0,0 1 16,0-1 0,22-21-1,-22-21-15,21 21 0,-21-22 16,21 1-16,0 0 0,-21 0 15,0 0-15,21-22 0,-21 1 16,0 21-16</inkml:trace>
  <inkml:trace contextRef="#ctx0" brushRef="#br0" timeOffset="26564.24">11409 5694 0,'0'0'0,"-21"0"16,-1 0-16,22 21 15,0 0 1,0 0-16,22-21 31,-1 0-31,0 0 0,0 0 16,-21-21 15,0 0-15,-21 21-16,0 0 15,0 0-15,-1 0 16,1 0-16,21 21 0,0 0 15,0 1-15,0-1 16,21 0-16,1-21 0,-1 0 16,0 21-16,0-21 15,0 0-15,0 0 0,1 0 0,20 0 16</inkml:trace>
  <inkml:trace contextRef="#ctx0" brushRef="#br0" timeOffset="26887.21">12128 5461 0,'0'0'15,"-21"0"1,0 0-16,21 21 0,-21 22 16,0-22-16,21 21 15,-21-21-15,-1 22 0,22-1 0,-21 0 16,0 1-16,0-1 0,21 0 0,-21 1 15,0-1-15,21 0 0,0 1 16,-22-22-16,22 21 0,0-21 0,0 0 16,0 1-16,0-1 0,0 0 15,22-21 1,-1 0-16,0 0 16,0 0-16,-21-21 15,21 0-15,0-1 16,-21 1-16,0 0 0,0 0 0,0 0 15,0 0-15</inkml:trace>
  <inkml:trace contextRef="#ctx0" brushRef="#br0" timeOffset="27040.99">11874 5948 0,'-21'0'16,"0"0"-16,42 0 31,0 0-31,1 0 16,-1 0-16,0 0 0,21 0 0,-21 0 15,22 0-15,-22 0 0,21 0 0,-21-21 16,22 21-16,-22 0 0,21-21 0,-21 21 16,1 0-16</inkml:trace>
  <inkml:trace contextRef="#ctx0" brushRef="#br0" timeOffset="27753.21">12552 5757 0,'0'0'0,"-43"0"16,22 0-16,0 0 16,0 0-16,0 22 0,0-22 15,21 21-15,0 0 0,0 0 0,-22 0 16,22 0-16,0 1 0,0-1 0,0 0 16,0 0-16,0 0 15,0 0-15,0 1 0,0-1 0,22 0 16,-22 0-16,21-21 0,0 21 0,0-21 15,0 0-15,0 21 0,1-21 16,-1 0-16,0 0 0,0 0 0,0 0 16,0 0-16,1 0 0,-1 0 0,0-21 15,0 0-15,-21 0 16,21 0-16,-21-22 0,0 22 0,21-21 16,-21 21-16,22-22 0,-22-20 0,0 21 15,21-1-15,-21-20 0,0 20 0,0-20 16,0 21-16,0-1 15,0 22-15,0 0 0,0 0 0,0 0 16,0 42 0,0 0-16,0 0 15,0 21-15,0-20 0,0 20 16,0 0-16,0 1 0,0-1 0,0 0 16,0 1-16,0-1 0,0 0 0,0 1 15,0-1-15,0-21 0,0 21 0,0-20 16,-21 20-16,21-21 0,0 0 0,-22 0 15,22 1-15,0-1 16,-21 0 0,0-21-1,21-21-15,0 0 16,0-1-16,0 1 0,21 0 16,0-21-16,1 21 0,-1-1 0,0-20 15,21 0-15,1 21 0,-1-22 16,0 22-16,1 0 0,-22 0 0,21 0 15,0 21-15,-20 0 0,20 0 0,-21 0 16,0 0-16,0 21 0,1 0 0,-1 0 16,-21 0-16,0 0 0,0 1 15,0 20-15,0-21 0,0 0 0,0 0 16,0 1-16,-21-1 0,-1 0 0,22 0 16,0 0-16,-21 0 0,0-21 15,0 22-15,0-22 0,0 0 16,-1 0-16</inkml:trace>
  <inkml:trace contextRef="#ctx0" brushRef="#br0" timeOffset="28355.77">9821 5736 0,'0'0'0,"-21"0"32,0 21-32,0 1 0,-22 20 15,22-21-15,-21 21 0,0 1 0,-1-1 16,1 0-16,21 22 0,-22-22 15,1 1-15,21 20 0,-21-21 0,20 1 16,1-1-16,0 0 0,0 1 0,0-1 16,0-21-16,21 22 0,-22-22 0,22 0 15,0 0-15,22-42 32,-1 0-32,-21 0 15,21 21-15,0-22 0</inkml:trace>
  <inkml:trace contextRef="#ctx0" brushRef="#br0" timeOffset="31141.08">13885 5482 0,'0'-21'0,"-21"42"31,0 0-31,0 1 16,0-1-16,21 0 0,-22 21 0,1 1 15,0-22-15,0 21 0,0 0 0,0 1 16,21-1-16,-22 0 16,22-20-16,-21 20 0,21-21 0,0 0 15,0 22-15,0-22 0,0 0 16,21 0-16,1-21 0,-1 21 0,0-21 16,21 0-16,-21 0 0,1 0 15,-1 0-15,21 0 0,-21 0 0,0 0 16,1 0-16,-1 0 0,21 0 0,-21-21 15,0 21-15,1-21 0,-1 0 0</inkml:trace>
  <inkml:trace contextRef="#ctx0" brushRef="#br0" timeOffset="31501.94">14647 5398 0,'0'0'0,"43"0"16,-22 0-16,-21 21 0,21 0 16,0 0-16,-21 0 0,0 0 15,21 22-15,-21-22 0,21 21 0,-21 1 16,0-22-16,0 21 0,0-21 15,0 22-15,0-1 0,-21-21 0,21 0 16,-21 22-16,0-22 0,0 0 0,0 0 16,-1 0-16,1 0 0,0-21 0,0 22 15,-21-1-15,20-21 0,1 21 16,0-21-16,0 0 0,0 0 0,21 21 16,-21-21-16,-1 0 0,1 0 0,0 0 15,0 0-15,0 0 0,0 0 0,-1 0 16,1 0-16</inkml:trace>
  <inkml:trace contextRef="#ctx0" brushRef="#br0" timeOffset="32747.48">9737 6837 0,'0'0'0,"0"-21"16,-22 21 15,1 0-31,-21 0 15,21 0-15,0 0 0,-22 21 0,22 0 16,-21-21-16,21 21 0,-1-21 0,1 21 16,0-21-16,21 22 15,-21-22-15,21 21 0,0 0 32,21-21-32,0 21 15,0-21-15,1 0 0,-1 21 16,0-21-16,0 21 0,0 1 15,0-22-15,1 21 0,-22 0 16,0 0-16,0 0 16,0 0-16,0 1 0,0-1 0,-22 21 15,1-21-15,0 0 0,0-21 16,-21 22-16,20-1 0,1-21 16,0 21-16,0-21 15,21-21 1,21 0-1,0 21 1,0 0-16,1 0 0,-1 0 16,-21 21-1,0 0-15,0 0 0,0 0 16,0 0-16,0 22 0,-21-22 0,-1 21 16,1-21-16,21 22 0,-21-22 0,0 21 15,0-21-15,0 22 0,21-22 0,0 0 16,0 0-16,-22 0 0,22 1 15,0-1-15,0 0 0,0 0 16,22-21-16,-1 0 0,0 0 16,0 0-16,0 0 0,0 0 15,1 0 1,-1 0-16,0 0 16,0 0-1,-21-21-15,21 21 0,-21-21 16,21 21-16,-21-21 0</inkml:trace>
  <inkml:trace contextRef="#ctx0" brushRef="#br0" timeOffset="37327.82">8382 9102 0,'21'0'16</inkml:trace>
  <inkml:trace contextRef="#ctx0" brushRef="#br0" timeOffset="37832.25">8678 9144 0,'0'0'0,"21"0"16,22-21-16,-22 0 15,0 21-15,-21-21 0,21-1 16,0 1-16,1 0 16,-22 0-16,0 0 15,21 0-15,-21-1 16,0 1-16,0 0 16,0 0-16,-21 0 15,-1 21-15,1 0 16,0 0-16,0 0 0,0 0 0,0 0 15,-1 0-15,1 21 0,0 0 16,-21 0-16,21 0 0,-1 1 0,-20-1 16,21 21-16,0-21 0,0 22 0,-1-22 15,1 21-15,0 0 16,21 1-16,0-1 0,-21 0 0,21-20 16,0 20-16,0 0 0,0 1 0,0-22 15,0 21-15,0 0 0,0-20 16,21-1-16,0 21 0,0-21 0,1 0 15,-1-21-15,21 22 0,-21-1 0,22-21 16,-22 0-16,21 0 0,-21 0 16,22 0-16,-22 0 0,21 0 0,0 0 15,1-21-15,20-1 0,-20 1 0,-1 0 16,21 0-16,-20 0 0,-1 0 16</inkml:trace>
  <inkml:trace contextRef="#ctx0" brushRef="#br0" timeOffset="39027.68">9631 9208 0,'-21'-22'0,"42"44"0,-42-65 0,-1 22 16,1 0-16,0 21 16,0 0-16,0 0 0,0 0 15,-1 21-15,1 0 16,0 0-16,21 1 0,-21-1 0,0 0 15,0 0-15,-1 21 0,1-20 0,0-1 16,21 21-16,0-21 0,-21 22 16,21-22-16,0 21 0,0-21 15,0 0-15,0 1 0,0-1 0,0 0 16,21 0-16,0-21 0,0 21 16,1-21-16,-1 0 0,0 0 15,0 0-15,0-21 0,0 0 0,22 0 16,-22 0-16,0-1 0,0 1 0,0 0 15,1 0-15,-1-21 0,0 20 16,0 1-16,-21-21 0,21 21 0,-21-22 16,21 22-16,-21-21 0,0 21 0,0 0 15,0-1-15,22 1 0,-22 0 16,0 42 15,0 0-31,0 1 0,0-1 16,0 0-16,0 0 0,-22 0 0,22 0 15,0 22-15,0-22 0,0 0 0,0 0 16,0 22-16,0-22 0,0 0 16,0 0-16,0 0 0,22 0 0,-1 1 15,0-1-15,0-21 0,0 0 16,0 0-16,1 0 0,20 0 16,-21 0-16,21 0 0,-20-21 0,20-1 15,0 1-15,-21 0 0,22 0 16,-1 0-16,0 0 0,-20-1 0,20 1 15,-21 0-15,0-21 0,0 21 16,1-1-16,-1-20 0,-21 21 0,0 0 16,0 0-16,0 42 31,0 0-31,0 0 16,0 0-16,0 0 0,0 1 0,0-1 15,0 0-15,0 0 0,0 0 16,0 0-16,0 1 0,0-1 0,0 0 15,0 0-15,21 0 0,-21 0 0,0 1 16,0-1-16,0 0 16,-21-21-1,0 0-15,-1 0 16,1-21-16,0 21 0,21-21 16,-21-1-16,0 1 0,0 0 15,21 0-15,-22 21 0,22-21 16,-21 21-16,21-21 0,-21 21 31,21 21-31,0 0 16,0 0-16,21 0 15,0 0-15,1-21 16,-1 22-16,0-22 0,0 21 16,0-21-16,0 0 0,1 0 0,-1 0 15,21 21-15,-21-21 0,0 0 0,22 0 16,-22 0-16,21 0 0,-21-21 15,22 21-15,-1-21 0,-21-1 0,22 22 16,-22-21-16,0 0 0,21 0 0,-21 0 16,1 0-16,-1-22 0,0 22 15,0 0-15,0-21 0,0 20 0,1-20 16,-22 21-16,0 0 0,0-22 0,0 22 16,0 0-16,0 0 15,-43 21-15,22 0 0,0 0 16,0 0-16,-22 21 0,22 0 15,0 0-15,0 1 0,0-1 16,0 0-16,21 21 0,-22-21 0,22 1 16,0 20-16,0-21 0,0 0 0,0 22 15,22-22-15,-22 0 0,21 0 0,0 0 16,0 0-16,-21 1 0,21-1 16,0-21-16,1 0 0,-1 21 0,0-21 15,0 0-15,21 0 0,-20 0 0,-1 0 16,21-21-16,-21 0 0,22-1 15,-1 22-15,0-21 0,1-21 0,-1 21 16,21 0-16,-20-1 0</inkml:trace>
  <inkml:trace contextRef="#ctx0" brushRef="#br0" timeOffset="39386.19">12382 9123 0,'22'-21'47,"-1"21"-32,0-21 1,-42 21 31,0 0-47,-1 0 15,1 0 1,21 21-16,0 0 31</inkml:trace>
  <inkml:trace contextRef="#ctx0" brushRef="#br0" timeOffset="39633.24">12340 9398 0,'0'0'0,"0"21"15,21-21 16,0 0-31,-21-21 16,0 0 0,-21 21 15,0 0-31,0 0 16,21 21-16,-21-21 0,0 0 15,-1 0-15,22 21 0,-21-21 16,0 0-1</inkml:trace>
  <inkml:trace contextRef="#ctx0" brushRef="#br0" timeOffset="40759.94">13674 9017 0,'0'-21'0,"42"0"15,-42 0-15,21 21 16,0-22-16,0 1 0,1 21 0,-1-21 16,21 0-16,-21 0 0,22 0 0,-22-1 15,21 1-15,-21 0 0,0 0 0,1 21 16,-1-21-16,-21 0 0,-21 21 15,-22 0 1,22 0-16,-21 0 0,-1 21 0,1 0 16,0 0-16,-1 0 0,1 0 15,21 22-15,0-22 0,0 21 0,21-21 16,0 22-16,0-22 0,0 0 0,0 21 16,0-20-16,21-1 0,0 0 15,0 0-15,21 0 0,-20 0 16,20 1-16,0-1 0,-21 0 0,22 0 15,-22 0-15,0 0 0,0 1 0,0-1 16,-21 0-16,0 0 0,0 0 16,-21-21-16,0 21 0,-21-21 0,21 0 15,-22 0-15,22 0 0,-21 0 16,-1 0-16,22 0 0,-21 0 0,21-21 16,0 21-16,-1-21 0,1 0 0,21 0 15,-21 0-15,21-1 0,0 1 0,0 0 16,0 0-16,0 0 0,21 21 15,0 0 1,1 0-16,-22 21 16,0 0-16,21 0 0,-21 0 0,21 1 15,-21-1-15,0 0 0,0 0 0,21 0 16,0-21-16,0 21 0,1 1 16,-1-1-16,0 0 0,0-21 0,0 21 15,0-21-15,1 0 0,20 0 0,-21 0 16,21 0-16,-20 0 0,20 0 15,0 0-15,1-21 0,-1 0 0,21 0 16,-20-1-16,-1 1 0,0 0 0,1-21 16,-1 21-16,0-22 0,-20 1 15,20 0-15,-21-22 0,0 22 0,0-22 16,1 22-16,-1-22 0,-21 22 16,0 0-16,0-1 0,0 1 0,0 21 15,0 0-15,-21 42 16,-1 0-1,22 21-15,-21 1 0,0-1 16,21 0-16,0 1 0,0-1 0,0 0 16,0 1-16,0-1 0,0-21 0,0 22 15,0-1-15,0-21 0,0 0 0,0 0 16,0 1-16,21-1 16,0 0-16,-21 0 0,22-21 0,-1 0 15,0 0-15,0 0 16,0-21-16,-21 0 15,0 0-15</inkml:trace>
  <inkml:trace contextRef="#ctx0" brushRef="#br0" timeOffset="40924.64">14393 9186 0,'0'0'0,"21"0"31,1 0-31,-1-21 16,21 21-16,-21 0 0,0 0 15,22-21-15,-1 21 0,0-21 0,1 21 16,-1 0-16,0-21 0,1 21 16,-1 0-16,0-21 0,1-1 0,-22 22 15</inkml:trace>
  <inkml:trace contextRef="#ctx0" brushRef="#br0" timeOffset="41728.17">15367 9271 0,'0'0'0,"42"0"16,-21 0-16,1 0 16,-1 0-16,21-21 15,-21 21-15,0-21 0,1 0 16,-1 21-16,-21-22 0,21 1 0,-21 0 16,21 0-16,-21 0 0,0 0 0,0-1 15,0 1-15,0-21 0,-21 21 0,0 0 16,0 21-16,-1-22 0,1 22 15,0 0-15,-21 0 0,21 22 0,-22-22 16,1 21-16,21 0 0,-22 21 0,1-21 16,21 22-16,-21-22 0,20 21 15,1 1-15,21-22 0,0 21 0,0-21 16,0 0-16,0 1 0,0-1 0,0 0 16,0 0-16,21 0 0,1-21 15,20 0-15,-21 0 0,0 0 0,22 0 16,-22 0-16,21 0 0,0-21 15,-20 21-15,20-21 0,-21 0 0,21 0 16,-20-1-16,-1 1 0,0-21 0,0 21 16,-21-22-16,0 22 0,21-21 0,-21 21 15,21 0-15,-21-22 0,0 22 16,0 42 0,-21 0-16,21 1 15,-21-1-15,21 0 0,0 0 0,0 21 16,0-20-16,0-1 15,0 0-15,0 21 0,0-21 0,0 1 16,0-1-16,21-21 0,-21 21 0,21 0 16,1-21-16,-1 0 0,0 0 0,0 0 15,21 0-15,-20 0 0,-1 0 0,21 0 16,-21 0-16,22-21 0,-22 0 16,0 0-16,21-1 0,-21 1 0,1 0 15,20-21-15,-21 21 0,0-22 0,0-20 16,1 20-16,-1 1 0,0-21 15,0-1-15,0 1 0,0 20 0,1 1 16,-22-22-16,0 43 0,21-21 0,-21 21 16,0 0-16,0-1 0,0 1 15,-21 21 1,-1 21-16,1 1 0,21-1 16,-21 21-16,0-21 0,0 43 0,0-22 15,21 0-15,0 22 0,0-22 0,-22 1 16,22 20-16,0-21 0,0 1 0,0-1 15,0 0-15,0-20 0,0-1 16,0 21-16,0-21 0,0 0 0,22 1 16,-1-22-16,0 0 15,0 0-15,0 0 0,0 0 16,-21-22-16,22 1 16,-22 0-16,0 0 0,0 0 15,0-22-15,0 22 0</inkml:trace>
  <inkml:trace contextRef="#ctx0" brushRef="#br0" timeOffset="41876.4">16065 8954 0,'-21'-22'0,"42"44"0,-63-44 0,21 22 16,0 0-16,42 0 31,0 0-31,21 0 0,-20 0 16,20 0-16,0 0 0,1 0 0,-1 0 15,0 0-15,1 0 0,20 0 16,-21 0-16,1 0 0,-1 0 15</inkml:trace>
  <inkml:trace contextRef="#ctx0" brushRef="#br0" timeOffset="43448.14">16658 9165 0,'0'21'0,"0"-42"0,0 64 16,-21-43-16,21 21 0,-21-21 15,21 21-15,21-21 16,0 0-1,0 0-15,0-21 0,1 21 0,-1-21 16,21 21-16,-21-22 16,0 1-16,1 0 0,-1 0 0,0 0 0,0 0 15,0-1-15,-21-20 0,0 21 16,0 0-16,0-22 0,0 22 0,0 0 16,0 0-16,-21 0 0,0 21 15,0 0-15,-22 0 0,22 0 0,0 21 16,0 0-16,-21 21 0,20-20 0,1 20 15,21-21-15,0 21 0,0 1 0,0-22 16,0 21-16,0-21 0,0 22 16,0-22-16,0 0 0,21 0 0,1 0 15,-1 1-15,0-1 0,21-21 16,-21 0-16,1 0 0,-1 0 0,0 0 0,0 0 16,21 0-16,-20 0 0,-1-21 15,0-1-15,0 22 0,0-21 16,0 0-16,1 0 0,-1-21 0,0 20 15,0 1-15,-21-21 0,21 0 0,0 20 16,-21 1-16,0-21 0,0 21 0,0 0 16,0 42-1,0 0 1,0 0-16,0 0 0,-21 22 0,21-22 16,-21 0-16,21 0 0,-21 21 0,21-20 15,0-1-15,0 0 0,0 0 16,0 0-16,-21 0 0,21 1 15,0-1-15,0-42 32,21-1-17,-21 1-15,21 0 0,0 0 16,-21 0-16,21-22 0,1 22 0,-1-21 16,0 21-16,0-22 0,0 22 0,0 0 15,-21 0-15,22 0 0,-1 21 0,0 0 16,0 0-1,0 0-15,-21 21 0,0 0 16,0 0-16,0 0 0,0 1 0,0-1 16,0 21-16,0-21 0,0 0 0,0 1 15,0 20-15,21-21 16,1 0-16,-22 0 0,0 1 16,21-22-16,0 21 0,0-21 31,0 0-31,-21-21 0,21-1 0,1 1 15,-1 0-15,0 0 16,0-21-16,-21 20 0,21 1 0,0-21 16,22 21-16,-22 0 0,0-22 15,0 22-15,0 0 0,1 0 0,-1 21 16,21-21-16,-42 42 31,0 0-31,0 0 0,0 0 16,0 0-16,0 1 0,0-1 0,0 0 15,0 0-15,0 0 0,0 22 16,0-22-16,0 0 0,0 0 0,0 0 16,0 0-16,21 1 0,0-22 15,1 0-15,-1 21 0,0-21 0,0 0 16,0 0-16,22 0 0,-22 0 0,0 0 16,21-21-16,-21 21 0,1-22 15,-1 1-15,21 0 0,-21 0 0,0 0 16,1 0-16,-22-22 0,21 22 15,-21-21-15,21 21 0,-21-43 16,0 43-16,0 0 0,0 0 16,-21 21-16,0 0 0,-1 0 15,1 0-15,0 21 0,0 0 0,21 0 16,0 0-16,-21 0 0,21 22 0,0-22 16,0 0-16,0 0 0,0 0 15,0 1-15,0 20 0,21-21 16,0 0-16,0 0 0,0-21 0,22 0 15,-22 0-15,21 0 0,-21 0 0,22 0 16,-22 0-16,21 0 0,-21 0 16,1-21-16,-1 21 0,0-21 15,0 0-15,21 0 0,-42 0 0,22-1 16,-1 1-16,0-21 0,0 21 0,-21 0 16,21 21-16,-21-22 0,-21 44 31,0-1-16,0 0-15,21 0 0,-21 0 0,-1 0 16,22 1-16,-21-1 0,21 0 16,-21-21-16,21 21 0,-21 0 15,21 0-15,-21-21 16,42-21 15,-21 0-31,21 0 16,0 21-16,0-42 0,1 20 0,-1 1 15,21-21-15,-21 21 0,22-22 0,-1 22 16,0 0-16,-21-21 0,22 42 0,-1-21 16,-21 21-16,0 0 0,1 0 15,-22 21-15,21 0 16,-21 0-16,0 0 0,0 0 0,0 1 16,0-1-16,0 21 0,0-21 0,-21 0 15,21 1-15,0-1 0,0 0 16,-22 0-16,22 0 0,-21-21 15,21 21-15,21-42 47,1 0-47,-22 0 0,21 0 16,0 0-16,0-1 0</inkml:trace>
  <inkml:trace contextRef="#ctx0" brushRef="#br0" timeOffset="43734.61">19621 8488 0,'0'0'0,"0"-21"0,0 0 0,0-1 16,-21 22-1,0 22 1,0-1-16,0 0 0,0 0 16,-1 21-16,1-20 0,0 20 0,0 0 15,0 22-15,0-22 0,-1 0 0,1 22 16,21-22-16,-21 22 0,21-22 0,-21 0 15,21 1-15,0-22 0,0 21 16,0-21-16,0 1 0,0-1 0,0 0 16,0 0-16,42-21 15,-21 0-15,22 0 0,-22-21 16,21 21-16,1-21 0,20 0 16,-21-1-16,1 1 0,105-42 15</inkml:trace>
  <inkml:trace contextRef="#ctx0" brushRef="#br0" timeOffset="44064">20066 8932 0,'0'-42'16,"0"84"-16,0-105 0,-21 63 31,0 0-31,-1 0 0,1 0 16,0 0-16,0 0 0,0 21 16,0 0-16,-1-21 0,22 21 0,0 1 15,-21-1-15,21 0 0,0 0 16,0 0-16,0 0 0,21-21 15,-21 22-15,22-22 0,20 21 16,-21 0-16,0-21 0,0 21 0,1-21 16,-1 21-16,0-21 0,0 21 0,0-21 15,-21 22-15,0-1 16,-21 0 0,0-21-16,0 0 15,0 0-15,-1 0 0,-20 0 0,21 0 16,-21 21-16,20-21 0,-20 0 15,21 0-15,0 0 0,0 0 0,-1 0 16,22-21 0,0 0-1,0 0-15,0-1 0,0 1 16</inkml:trace>
  <inkml:trace contextRef="#ctx0" brushRef="#br0" timeOffset="44312.04">19283 8594 0,'0'0'16,"0"-21"-16,42 21 15,-21 0-15,43 0 16,-22 0-16,22 0 0,-1 0 16,1-22-16,20 22 0,-20 0 0,-1 0 15,1 0-15,-22 0 0,0-21 0,1 21 16,-1 0-16,-21 0 0,0 0 15,1 0-15,-1 0 0,-21-21 0,-21 21 47,-1 0-47,1 0 0</inkml:trace>
  <inkml:trace contextRef="#ctx0" brushRef="#br0" timeOffset="45196.19">14690 9821 0,'0'-21'0,"0"42"0,0-63 0,0 21 16,0 0-16,0 0 0,0 42 31,0 0-31,0 21 0,0-21 0,0 22 16,0-1-16,0 0 0,0 1 15,0 20-15,0-20 0,0-1 0,-22 21 16,22-20-16,-21 20 0,21-20 0,0-1 15,0 21-15,-21-20 0,0-1 16,21-21-16,-21 22 0,21-22 16,0 21-16,-21-21 0,-1 0 15,1-21 1,0 0-16,21-21 16,0 0-16,0 0 0,0 0 15,0-22-15,0 22 0,0-21 0,21 0 16,0 20-16,22-20 0,-22 0 0,0 21 15,0-1-15,22-20 0,-22 42 16,21-21-16,-21 21 0,22 0 0,-1 0 16,-21 0-16,21 0 0,-20 21 15,-1 0-15,0 0 0,0 1 0,-21 20 16,0-21-16,0 21 0,0-20 0,0 20 16,0-21-16,-21 21 0,0-20 15,0 20-15,-22-21 0,22 0 0,-21 0 16,21 1-16,-22-22 0,22 21 0,-21 0 15,21-21-15,-1 0 0,1 0 0,42-21 47,1 21-47,-1-21 0,0-1 0,21 1 16,-21 0-16</inkml:trace>
  <inkml:trace contextRef="#ctx0" brushRef="#br0" timeOffset="45568">15198 10287 0,'0'-21'0,"21"0"16,-21 0-16,21 21 0,0 0 15,-21-22-15,21 22 0,0-21 0,1 21 16,-1 0-16,0 0 0,21 0 16,-21 0-16,1 21 0,-1 1 0,21-1 15,-21 0-15,0 21 0,-21-21 16,0 22-16,0-1 0,0 0 0,0-20 15,0 20-15,0 0 0,0-21 16,0 22-16,0-22 0,0 0 0,0 0 16,0 0-16,0 1 0,-21-22 0,21-22 31,0 1-31,0 0 16,0 0-16,21 0 0,-21-22 15,22 22-15,-1-21 0,0 0 0,-21-1 16,21 1-16,0 21 0,0-22 0,-21 1 15,22 21-15,-1 0 0,0 0 0,0-1 16,0 22-16,0 0 16,1 0-16,-1 0 15,0 0 1,0 22-16</inkml:trace>
  <inkml:trace contextRef="#ctx0" brushRef="#br0" timeOffset="45927.85">16044 10499 0,'0'0'0,"0"21"0,0 0 0,0 0 16,21 0-16,1-21 16,-1 0-16,0 0 0,0 0 15,0 0-15,0-21 0,22 0 16,-22 21-16,21-21 0,-21 0 0,22 0 16,-22-1-16,21 1 0,-21 0 15,1 0-15,-1 0 0,0 0 0,0-1 16,-21-20-16,0 21 0,0 0 15,0 0-15,-21-1 0,0 22 16,0 0-16,-1 0 0,1 0 0,0 0 16,-21 22-16,21-1 0,-1 0 0,1 0 15,-21 0-15,42 22 0,-21-22 16,0 21-16,21-21 0,0 22 0,0-22 16,0 0-16,0 0 0,0 0 0,0 0 15,21 1-15,0-1 0,0 0 0,0-21 16,0 21-16,1-21 0,20 0 15,0 0-15,22 0 0,-22 0 16,0 0-16,1 0 0,20 0 0,-20 0 16,-1-21-16,0 21 0,1-21 0,-22 0 15,21-1-15</inkml:trace>
  <inkml:trace contextRef="#ctx0" brushRef="#br0" timeOffset="46867.87">17166 10329 0,'0'0'15,"21"-21"-15,-21 0 0,0-21 0,0 21 16,0-1-16,0 1 0,-21 21 15,0 0-15,0 0 16,0 0-16,-22 0 0,22 0 0,0 21 16,0 1-16,0-1 0,-1 0 15,1 0-15,21 21 0,0-20 0,-21 20 16,21-21-16,0 21 0,0-20 0,0-1 16,0 0-16,0 21 0,0-21 15,21 1-15,0-22 16,1 0-16,-1 0 0,0 0 0,0 0 15,0 0-15,0 0 0,-21-22 0,22 1 16,-1 0-16,0 0 0,0 0 16,0 0-16,-21-22 0,21 22 0,1-21 15,-22 21-15,0-1 0,0 1 0,21 0 16,-21 0-16,0 42 31,0 0-31,0 0 0,0 1 16,0-1-16,0 0 0,0 21 0,0-21 15,0 1-15,0-1 0,21 0 0,-21 0 16,21 0-16,0 0 0,0 1 16,1-22-16,-1 21 0,21-21 15,-21 0-15,0 0 0,1 0 0,-1 0 16,0 0-16,0-21 0,0-1 0,0 1 16,1 0-16,-1 0 0,-21 0 15,0-22-15,21 22 0,0-21 0,0-22 16,-21 22-16,21 0 0,1-22 15,-22 22-15,21 0 0,0-22 0,-21 22 16,0-1-16,0 22 0,21 0 16,-21 0-16,0 0 0,0 42 15,0 0-15,0 0 16,0 0-16,0 1 0,0-1 0,0 21 16,0-21-16,0 0 0,0 1 15,0 20-15,0-21 0,0 0 0,0 0 16,0 22-16,0-22 0,0 0 0,0 0 15,-21 0-15,21 1 0,0-1 16,-21-21 0,21-21-1,0-1 1,21 1-16,-21 0 0,21 21 0,0-21 16,0 0-16,1 0 0,-1 21 15,21-22-15,-21 1 0,0 21 0,1 0 16,-1 0-16,0 0 15,-42 0 17,0 0-32,-1 0 0,-20 21 15,21-21-15,0 22 0,0-22 0,-1 0 16,-20 21-16,21-21 0,0 0 0,21 21 16,-21 0-16,21 0 15,0 0-15,0 1 16,0-1-16,21 0 0,0-21 0,-21 21 15,21 0-15,0 0 0,0 1 0,1-1 16,-1-21-16,-21 21 16,21-21-16,0 0 15,0 0 17,0 0-32,1 0 0,-1 0 15,0 0-15,0-21 0,0 21 16,22 0-16</inkml:trace>
  <inkml:trace contextRef="#ctx0" brushRef="#br0" timeOffset="47142.36">18754 10329 0,'0'-21'16,"-22"21"15,22-21-31,0 0 31,22 21-31,-1-21 16,-21 0 0,-21 21 15,21 21-15,0 0-1,0 0-15,-22 0 16,22 0-16,0 1 15</inkml:trace>
  <inkml:trace contextRef="#ctx0" brushRef="#br0" timeOffset="47361.46">18732 10605 0,'0'21'16,"-21"-21"-16,21 21 31,0 0-16,21-21-15,-21 21 16,0 0-16,0 1 0,0-1 16,0 0-16,-21 0 0,0 0 0,0 0 15,0 1-15,-22-1 0,22 0 0,-21 0 16,0 0-16,20-21 0,-20 21 0,0 1 16,-1-1-16,22-21 0,-21 21 15,0-21-15,-1 21 0,1-21 0</inkml:trace>
  <inkml:trace contextRef="#ctx0" brushRef="#br0" timeOffset="48624.02">8594 11875 0,'21'0'62,"0"0"-46,0 0 0,0 0-1,-21-22-15,21 22 16,-21-21-16,22 0 0,-1 21 15,-21-21-15,0 0 16,21 21-16,-21-21 0,21 21 16,-21-22-16,0 1 0,0 0 15,-21 21 17,0 0-17,0 0-15,-1 0 0,1 0 16,0 0-16,0 21 0,-21-21 0,20 21 15,1 1-15,0-1 0,-21 21 0,21-21 16,-1 22-16,22-1 16,-21 0-16,21 22 0,-21-22 0,21 0 0,0 1 15,0 20-15,0-20 0,0-22 16,21 21-16,0 0 0,1-20 16,-1-1-16,0 0 0,21 0 0,1-21 15,-1 0-15,0 0 0,1 0 0,20 0 16,-21 0-16,22 0 0,-1-21 0</inkml:trace>
  <inkml:trace contextRef="#ctx0" brushRef="#br0" timeOffset="49652.11">9483 12002 0,'0'0'0,"0"-43"0,0 22 16,0 0-16,0 0 0,-43 21 15,22-21-15,0 21 0,0 0 16,0 0-16,-22 21 0,22 0 0,-21 0 15,21 21-15,-1 1 0,-20-22 16,21 21-16,0 1 0,0-1 0,-1 0 16,1 1-16,0-22 0,21 21 0,0 0 15,0-20-15,0-1 0,0 0 16,0 0-16,21-21 0,0 0 16,1 0-16,-1 0 0,0 0 0,21 0 15,-21-21-15,1 0 0,20 21 16,-21-43-16,0 22 0,22 0 15,-22-21-15,0 21 0,0-22 0,0 22 16,-21-21-16,0-1 0,0 22 0,0-21 16,0 21-16,0 0 0,0-1 15,0 44 1,0-1-16,0 21 0,-21-21 16,21 0-16,0 22 0,0-22 15,0 21-15,0-21 0,0 1 0,0-1 16,0 21-16,0-21 0,21-21 0,-21 21 15,21 1-15,1-22 0,-1 0 16,0 0-16,0 0 0,0 0 16,22 0-16,-22 0 0,0-22 0,21 1 15,-21 0-15,22 0 0,-22 0 0,21 0 16,-21-22-16,1 22 0,20-21 16,-21 21-16,0-22 0,22 22 0,-22 0 15,0 0-15,0 21 0,0 0 0,0 0 16,1 0-16,-1 21 15,-21 0-15,0 0 0,0 0 0,21 1 16,-21-1-16,0 21 0,0-21 0,0 0 16,0 1-16,0-1 0,0 0 15,0 0-15,0 0 0,0 0 0,-21 1 16,0-22 0,-1 0-16,1 0 0,0 0 15,0 0-15,0 0 0,0 0 16,-1 0-16,1-22 0,0 1 0,0 0 15,0 0-15,21 0 0,-21 0 0,21-1 16,-22 1-16,22 0 16,0 0-16,0 42 15,0 0 1,22 0-16,-22 1 16,21-1-16,0 21 15,0-21-15,0 0 0,0 1 0,22-22 0,-22 21 16,0-21-16,0 0 0,22 21 15,-22-21-15,21 0 0,-21 0 16,22 0-16,-1 0 0,0-21 0,1 21 16,-1-21-16,0-1 0,1 1 0,-1 0 15,0 0-15,1-21 0,-1 20 0,0-20 16,1 0-16,-1-1 0,-21-20 16,0 21-16,0-1 0,1 1 0,-22 21 15,21 0-15,-21-1 0,0 1 0,-21 21 16,-1 0-16,1 21 15,0 1-15,0-1 0,0 21 16,0 0-16,-1-20 0,22 20 0,0 0 16,0 1-16,0-22 0,0 21 15,0-21-15,0 0 0,22 22 16,-1-22-16,-21 0 0,21-21 0,0 21 16,0-21-16,0 0 0,22 0 0,-22 0 15,21 0-15,-21 0 0,22 0 0,-22 0 16,0 0-16,21 0 0,-20-21 15,-1 0-15,21 0 0,-21 0 0,0-1 16,1-20-16,-1 21 0</inkml:trace>
  <inkml:trace contextRef="#ctx0" brushRef="#br0" timeOffset="49853.11">11980 11917 0,'-21'0'32,"21"21"-1,0 0-31,0 0 16,0 1-16,0-1 15</inkml:trace>
  <inkml:trace contextRef="#ctx0" brushRef="#br0" timeOffset="50012.31">11874 12361 0,'0'0'16,"-21"0"-16,21-21 47,0 0-32,21 0-15</inkml:trace>
  <inkml:trace contextRef="#ctx0" brushRef="#br0" timeOffset="50953.92">13335 11853 0,'63'-21'0,"-126"42"0,275-84 16,-170 42-16,-21 0 0,0 21 15,0-22-15,-21-20 0,0 21 0,-21 21 16,0-21-16,-21 21 15,-1 0-15,1 0 0,-21 0 0,-1 0 16,22 0-16,-22 0 0,1 0 0,20 21 16,1-21-16,21 21 0,0 0 0,0 0 15,21 1-15,0-1 0,0 0 16,21 21-16,0-21 0,0 22 0,21-22 16,1 21-16,-22 1 0,21-22 0,1 21 15,-1-21-15,-21 22 0,21-22 0,-20 21 16,-22-21-16,0 0 0,0 22 15,0-22-15,0 0 0,-22 0 16,-20 0-16,0 1 0,-1-22 16,1 0-16,0 0 0,-1 0 0,-20 0 0,21 0 15,-1 0-15,1-22 16,0 1-16,20 0 0,1 0 0,-21 0 16,21 0-16,21-22 0,0 22 0,0 0 15,0 0-15,0 0 0,21 21 31,0 21-31,0 0 16,-21 0-16,21-21 0,1 42 0,-1-20 16,0-1-16,0 0 0,0 0 15,22-21-15,-22 21 0,21 0 0,0-21 16,-20 0-16,20 22 0,0-22 0,1 0 16,-1 0-16,0 0 0,1 0 15,-1-22-15,21 22 0,-20-21 0,-22 0 16,21 0-16,1 0 0,-1 0 15,-21-22-15,21 22 0,-20-21 0,-1-1 16,0 1-16,21 0 0,-42-1 0,21 1 16,1 0-16,-1-1 0,0 1 15,0 21-15,-21 0 0,0 0 0,0-1 16,0 44 0,0-1-16,-21 0 0,0 0 0,21 21 15,-21 1-15,-1-1 0,1 0 0,0 1 16,21-1-16,0 0 15,-21 1-15,21-22 0,0 21 0,0 1 16,0-22-16,0 0 0,0 0 0,0 0 16,0 0-16,21-21 0,0 0 15,0 0-15,1-21 16,-22 0-16</inkml:trace>
  <inkml:trace contextRef="#ctx0" brushRef="#br0" timeOffset="51100.14">13801 12107 0,'0'0'0,"0"-21"16,0 0-16,0 0 31,21 21-31,0 0 0,0 0 0,0 0 16,0 0-16,22 0 0,-1-21 0,-21 21 16,22 0-16,-1 0 0,-21 0 15,21 0-15</inkml:trace>
  <inkml:trace contextRef="#ctx0" brushRef="#br0" timeOffset="53640.29">14647 12319 0,'21'0'16,"-21"-21"-16,0 0 15,22 0-15,-22-1 16,0 1-16,21 0 0,-21-21 0,0 21 15,0-1-15,0-20 0,0 21 0,0 0 16,-21 0-16,-1-1 0,1 1 0,0 21 16,0 0-16,0 0 0,0 0 15,-22 21-15,22 1 0,-21-1 0,21 0 16,-1 0-16,-20 21 0,21-20 0,0 20 16,0-21-16,-1 21 0,22-20 15,-21-1-15,21 0 0,0 21 0,0-21 16,21 1-16,1-1 15,-1-21-15,21 0 0,-21 0 0,0 0 16,1 0-16,20 0 0,-21 0 0,21-21 16,-20-1-16,20 22 0,-21-21 15,21 0-15,-20 0 0,-1-21 0,0 20 16,0 1-16,0-21 0,0 0 0,-21 20 16,0-20-16,0 21 0,0 0 15,0 0-15,0-1 0,0 44 16,0-1-1,-21 0-15,21 0 0,0 0 0,0 0 16,0 22-16,0-22 0,0 0 16,0 21-16,0-20 0,0-1 15,0 0-15,0 0 0,21 0 0,-21 0 16,22-21-16,-1 22 0,0-22 0,0 0 16,0 0-16,0 0 0,1 0 0,-1 0 15,21 0-15,-21-22 0,22 22 16,-1-21-16,-21 0 0,21-21 0,1 21 15,-1-1-15,0-20 0,-20 0 0,20-1 16,-21 1-16,21-21 0,-20 20 0,-1 1 16,0 0-16,0-22 15,-21 22-15,0-1 0,0 22 0,0 0 0,0-21 16,-21 42 0,-21 0-16,20 21 15,1 0-15,0 21 0,0-20 16,-21 20-16,20 0 0,1 1 0,21-1 15,0 0-15,-21 22 0,21-22 0,0 0 16,0 1-16,0-1 0,0 0 0,21-20 16,0 20-16,1-21 0,-1 0 15,0 0-15,0 1 0,21-22 0,-20 0 16,20 0-16,-21 0 0,21 0 0,-20 0 16,20 0-16,0-22 0,-21 1 0,22 0 15,-22 0-15,0 0 16,0 0-16,0-1 0,1-41 15,-1-1-15,-21 43 0,0 0 16,0 0-16,0 0 0,0 0 0,0-1 16,-21 22-1,-1 22-15,1-1 0,21 0 0,0 0 16,0 21-16,-21-20 0,21-1 0,0 0 16,0 21-16,0-21 0,0 1 0,0-1 15,0 0-15,0 0 0,21 0 16,0-21-16,1 21 0,-1-21 0,0 0 15,0 0-15,0 0 0,22 0 0,-1 0 16,-21 0-16,21 0 0,-20 0 16,20-21-16,-21 0 0,21 0 15,-20 0-15,-1 0 0,0-22 0,0 22 16,0 0-16,0-21 0,-21 20 0,0-20 16,0 21-16,0 0 0,0 42 31,0 0-31,0 0 15,0 0-15,-21 1 0,0 20 0,21-21 16,-21 0-16,21 0 0,0 1 0,0-1 16,-21 0-16,21 0 0,0 0 15,0-42 32,21 0-47,0 0 0,-21 0 0,21-1 16,0 1-16,1-21 0,-1 21 15,0-22-15,0 22 0,0-21 0,0 21 16,22-22-16,-43 22 0,21 0 0,0 21 16,0 0-16,0 0 15,-21 21-15,0 0 16,0 1-16,0-1 0,0 0 0,0 21 16,0-21-16,0 1 0,0-1 0,0 21 15,22-21-15,-22 0 0,21 1 16,-21-1-16,21 0 0,0 0 15,0-21-15,-21 21 0,21-21 0,1 0 16,-1 0-16,0 0 16,-21-21-16,21 21 0,0-21 15,0 0-15,-21 0 0,22-1 16,-1-20-16,-21 21 0,21 0 0,0-22 16,-21 1-16,21 21 0,0-21 0,1 20 15,-1 1-15,0 0 0,0 0 0,0 21 16,0 0-16,1 0 0,-22 21 15,0 0 1,0 22-16,0-22 0,0 0 16,0 21-16,0-21 0,0 1 0,0 20 15,0-21-15,0 0 0,0 0 0,0 1 16,0-1-16,0 0 0,0 0 16,21 0-16,0-21 15,0 0-15,0 0 0,22 0 0,-22 0 16,0 0-16,21-21 0,-21 0 0,22 21 15,-1-21-15,-21 0 0,22-1 16,-1-20-16,-21 21 0,21 0 0,-20-22 16,-1 22-16,0-21 0,-21 0 0,0 20 15,0 1-15,0-21 0,0 21 16,-21 21 0,0 0-16,-1 0 0,1 0 0,0 21 15,0 0-15,0 0 0,0 0 0,21 22 16,0-22-16,-22 0 0,22 21 0,0-20 15,0-1-15,0 0 0,0 0 16,0 0-16,0 0 0,22 1 0,-22-1 16,21 0-16,0-21 0,0 0 0,0 21 15,0-21-15,1 0 0,-1 0 0,0 0 16,21 0-16,-21 0 0,1-21 16,20 0-16,-21 21 0,0-21 0,0-1 15,22 1-15,-22 0 0,0 0 0,0 0 16,0-22-16,1 22 0,-22 0 15,0 0-15,0 0 0,0 0 16,-22 21 0,22 21-16,-21 0 15,0 0-15,21 21 0,-21-20 0,0-1 16,0 0-16,21 21 0,0-21 16,-22 1-16,1-1 0,21 0 0,0 0 15,0 0-15,0-42 47,0 0-47,21 0 16,1 0-16,-1-1 0,-21 1 15,21 0-15,0 0 0,0 0 0,0-22 16,1 22-16,-1-21 0,0 21 0,0 0 16,0-1-16,-21 1 0,21 21 15,1 0-15,-22 21 16,0 1-16,0-1 15,0 0-15,0 0 0,0 0 16,0 22-16,0-22 0,0 0 0,0 0 16,0 21-16,0-20 0,0-1 0,0 0 15,0 0-15,0 0 16,21-21-16,0 0 0,0 0 0,0 0 16,0 0-16,1 0 0,20 0 0,-21 0 15,21 0-15,-20-21 0,-1 21 16,21-21-16,-21-21 0,0 20 0,1-20 15,20 21-15,-21-21 0,0-22 0,0 22 16,22-22-16,-22-20 16,0 20-16,0 22 0,0-1 0,-21 1 15,0 0-15,0-1 0,22 22 0,-22 0 16,-22 21 0,1 21-16,0 0 0,0 22 15,0-22-15,21 21 0,0-21 16,-21 22-16,21 20 0,-22-20 0,22-1 15,0 0-15,0 1 0,0-1 16,0 0-16,0-21 0,0 22 0,22-22 16,-1 0-16,-21 0 0,0 0 15,21-21-15,0 0 0,0 0 0,0 0 16,1 0-16,-1 0 0,0-21 16,0 21-16,0-21 0,0 0 0,1 0 15,-1 0-15,0-22 0,0 22 16,0 0-16,0 0 0,1 21 15,-22-21-15,21 21 0,-21 21 16,0 0-16,0 0 16,0 0-16,0 0 15,0 1-15,0-1 0,-21 0 0,21 0 16,0 0-16,0 0 0,0 1 16,0-44 15,0 1-16,0 0-15,0 0 0</inkml:trace>
  <inkml:trace contextRef="#ctx0" brushRef="#br0" timeOffset="53844.41">18711 11832 0,'-21'0'0,"42"0"0,-42-21 15,21 0 1,21 21-16,0 0 15,22-21-15,-22 21 0,0 0 0,21 0 16,-20 0-16,20-21 0,-21 21 0,21 0 16,-20 0-16,-1 0 15,-21-22-15,-21 22 16,-1-21-16,1 21 0,-21 0 16,0-21-16,-22 21 0,1 0 0</inkml:trace>
  <inkml:trace contextRef="#ctx0" brushRef="#br0" timeOffset="54040.07">15981 11663 0,'-64'0'0,"128"0"0,-234 21 16,192-21-1,-1 0-15,0 0 16,0 0-16,21 0 0,1 0 15,-1 0-15,0 0 0,1 0 0,-1 0 16,0 0-16,1-21 0,-22 21 16,21 0-16,-21 0 0</inkml:trace>
  <inkml:trace contextRef="#ctx0" brushRef="#br0" timeOffset="54750.15">14986 13102 0,'0'-21'16,"0"42"-16,0-63 0,0 0 0,0 20 15,0 1-15,0-21 0,0 21 16,0 0-16,0 42 16,0 0-16,0 0 0,0 0 15,0 22-15,0-22 0,0 21 16,0 0-16,0 1 0,-21-1 0,21 0 16,-21 1-16,21-22 0,0 21 0,0 1 15,-22-22-15,22 0 0,0 21 16,0-21-16,0 1 0,-21-1 15,21-42 1,0-1 0,0 1-16,0 0 15,21 0-15,1 0 0,-1-22 0,21 22 16,-21 0-16,22-21 0,-1 21 0,0-1 16,1 1-16,-1 21 0,0 0 0,1 0 15,-1 0-15,0 0 0,-21 0 16,1 21-16,-1 1 0,0-1 0,-21 0 15,0 21-15,0-21 0,0 1 0,-21-1 16,0 0-16,-1 0 0,-20 21 16,21-42-16,-21 22 0,20-1 0,-20 0 15,21-21-15,-21 0 0,20 0 0,1 0 16,21-21 15,21 0-31,1-1 0,-1 1 0,0 0 16,0 0-16,0 0 0,22 0 0</inkml:trace>
  <inkml:trace contextRef="#ctx0" brushRef="#br0" timeOffset="55052.58">15579 13102 0,'21'0'0,"-42"0"0,63 0 16,-21 0-16,0 0 0,0 0 0,1 21 16,-22 1-16,21-1 0,0 0 15,-21 0-15,0 0 0,0 0 0,0 1 16,0 20-16,0-21 0,0 0 15,0 0-15,0 1 0,0-1 16,0 0-16,0 0 0,0 0 0,0 0 16,0 1-16,0-44 31,0 1-31,0 0 16,21 0-16,0 0 0,0 0 0,-21-1 15,22 1-15,-1-21 0,0 21 0,0-22 16,0 22-16,0-21 0,1 21 15,-1 0-15,0-1 0,0 22 0,0 0 16,0-21-16,1 21 0,-1 0 16,0 21-1</inkml:trace>
  <inkml:trace contextRef="#ctx0" brushRef="#br0" timeOffset="55368">16171 13377 0,'21'22'16,"1"20"-1,-1-21-15,0-21 0,0 0 16,0 0-16,0 0 0,1 0 0,-1 0 16,0 0-16,21-21 0,-21 0 0,1 21 15,-1-21-15,21-1 0,-42 1 16,21 0-16,0 0 0,-21 0 16,0 0-16,0-1 0,0 1 0,0 0 15,-21 0-15,0 21 0,0 0 16,0 0-16,0 0 0,-22 0 15,22 21-15,0 0 0,0 0 0,0 1 16,21-1-16,0 0 0,0 21 0,0-21 16,0 1-16,0-1 0,0 0 15,0 0-15,21 0 0,0 0 0,0 1 16,0-1-16,22 0 0,-22-21 16,21 0-16,-21 0 0,22 0 0,-1 0 0,0 0 15,1 0-15,-1 0 0,21-21 16,-20 0-16</inkml:trace>
  <inkml:trace contextRef="#ctx0" brushRef="#br0" timeOffset="56176.49">17314 13272 0,'0'-22'15,"0"44"-15,0-65 0,0 22 0,-21 21 0,0-21 16,0 21-16,0-21 0,-22 21 0,22 0 16,0 0-16,0 0 0,0 21 0,-1 0 15,1-21-15,0 21 0,0 0 16,0 1-16,21-1 0,0 0 0,-21 21 15,21-21-15,-22 1 0,22-1 0,0 0 16,0 0-16,0 0 0,0 0 16,0 1-16,22-22 15,-1 21-15,0-21 0,0 0 0,0 0 16,0 0-16,1-21 0,20-1 0,-21 22 16,0-21-16,0 0 0,1 21 15,-1-21-15,0 0 0,0 0 0,0-1 16,0 1-16,-21 0 0,22 0 0,-22 0 15,0 42 1,0 0 0,0 0-16,0 0 0,0 1 15,0-1-15,0 0 0,0 0 0,0 0 16,21 0-16,0 1 16,0-1-16,0-21 15,0 0-15,1 0 0,-1 0 0,0 0 16,0 0-16,21-21 0,-20-1 0,-1 22 15,0-21-15,0 0 0,-21 0 16,21 0-16,0 0 0,-21-1 0,22-20 16,-22 21-16,0 0 0,21-22 0,0 22 15,0-21-15,-21 0 0,21-1 16,0 22-16,1-21 0,-22-1 0,21 22 16,-21 0-16,21 0 0,-21 0 0,0 42 15,0 0 1,0 0-16,0 0 15,0 1-15,0 20 0,0-21 0,0 0 16,0 22-16,-21-22 0,21 0 0,-21 0 16,21 0-16,-22 0 0,22 1 15,0-1-15,0 0 0,22-21 47,-22-21-31,0 0-1,-22 21 1,1 0-16,0 21 16,21 0-1,0 0-15,0 0 16,21 0-16,0 1 16,1-22-16,-1 0 15,-21 21-15,21-21 0,0 0 0,0 0 16,0 0-16,1 0 0,-1 0 15,0 0-15,0 0 0,0 0 16,0 0-16,1 0 16,-1 0-16,-21-21 15,21 21-15</inkml:trace>
  <inkml:trace contextRef="#ctx0" brushRef="#br0" timeOffset="56399.78">18838 13293 0,'0'-21'15,"0"-1"17,0 44 14,0-1-30,-21-21-16</inkml:trace>
  <inkml:trace contextRef="#ctx0" brushRef="#br0" timeOffset="56604.4">18732 13568 0,'0'0'0,"0"21"16,0 0-16,0 0 15,-21 1-15,21-1 16,-21-21-16,0 21 0,0 0 16,0 0-16,-1 0 15,1-21-15,0 22 0,0-22 0,0 21 16,0-21-16,-1 0 0,1 21 0,0-21 16,0 0-16,0 21 0,0-21 0,-22 0 15,22 0-15</inkml:trace>
  <inkml:trace contextRef="#ctx0" brushRef="#br0" timeOffset="61482.35">8128 15071 0,'0'0'0,"21"-21"0,-21-1 16,0 1-16,0 0 0,0 0 0,0 0 15,0 0-15,0-1 0,-21 22 0,0 0 16,0-21-16,-1 21 0,1 0 16,0 0-16,0 0 0,0 21 0,0 1 15,-1-22-15,1 21 0,0 21 0,0-21 16,21 0-16,0 22 0,0-22 16,0 21-16,0-21 0,0 1 15,0 20-15,0-21 0,0 0 0,0 0 16,21 1-16,0-22 15,0 0-15,1 0 0,-1 0 0,21 0 16,-21 0-16,0-22 0,22 1 0,-22 0 16,0-21-16,21 21 0,-20-22 15,-1 22-15,0-21 0,0-1 0,0 1 16,0 0-16,1-1 0,-22-20 16,0-1-16,21 22 0,-21-21 0,21-1 15,-21 1-15,21-1 0,-21 22 0,0-1 16,0 1-16,0 21 0,0 0 15,0 0-15,0 42 16,0 0-16,0 0 0,-21 21 16,0 22-16,21-22 0,-21 22 15,-1-22-15,22 22 0,0-22 0,0 21 16,-21-20-16,21 20 0,0-20 0,0-1 16,0 0-16,0 1 0,0-1 15,21-21-15,-21 21 0,22-20 0,-1-1 16,0 0-16,21-21 0,-21 0 0,22 0 15,-22 0-15,21 0 0,1-21 16,-22 0-16,21-1 0,0 1 0,-20 0 16,20 0-16,-21-21 0,0 20 15,0 1-15,1-21 0,-22 21 16,0 0-16,0-43 16,-22 64-16,1 0 15,0 0-15,0 0 0,0 21 16,21 0-16,-21 1 0,21-1 0,-22 0 15,22 21-15,0-21 0,0 22 16,0-22-16,0 21 0,0-21 0,22 1 16,-1 20-16,0-21 0,0-21 0,0 21 15,22 0-15,-1-21 0,-21 0 0,21 0 16,1 0-16,-1 0 16,0 0-16,1-21 0,-1 0 0,43-21 15,-64-1-15,21 22 0,-21-21 16,22 21-16,-22-22 0,0 1 0,-21 21 15,21-21-15,-21-1 0,0 1 16,0 0-16,0-22 0,0 22 0,0 21 16,0-22-16,0 22 0,0 0 0,-21 21 31,0 42-31,21-21 0,-21 22 16,0-22-16,21 21 0,-22 1 0,1 20 15,21-21-15,-21 22 0,0-1 16,0 1-16,0 21 0,-1-22 15,1 22-15,0-1 0,0-20 0,0 21 16,0-22-16,-1 22 0,1-22 16,21 22-16,-21-22 0,21 1 0,0-1 15,0 1-15,0-22 0,21 1 0,0-22 16,1 0-16,-1 0 0,0 0 0,21-21 16,-21 0-16,22 0 0,-1-21 15,0 21-15,1-21 0,-22-21 0,21 20 16,1-20-16,-22 21 0,0-21 0,0-1 15,-21 1-15,0-22 0,0 22 16,0 0-16,-21-1 0,0 1 0,0 0 16,-22-1-16,1 1 0,0 0 15,-22-1-15,22 1 0,-1 21 0,1 0 16,0 0-16,21-1 0,-22 1 16,22 21-16,21-21 0,21 21 15,0-21-15,1 21 16,20-21-16,0 21 0,1 0 15,-1-21-15,21 21 0,-20-22 0,20 1 16,1 21-16,-1-21 0,1 0 0,-1 0 16,1 0-16,-22-1 0,22 22 15,-22-21-15,0 0 0,1 0 0,-1 0 16,-21 0-16,-21-1 0,0 1 16,0 0-16,0 0 0,0 0 15,-21 0-15,0 21 0,0-22 0,-1 1 16,1 21-16,0 0 0,-21 0 0,21 0 15,-1 0-15,1 0 0,0 0 16,0 0-16,0 0 0,0 21 0,-1 1 16,22-1-16,0 0 0,0 0 15,0 0-15,0 0 0,0 1 0,0-1 16,22 0-16,-1-21 16,0 0-16,0 0 0,0 0 0,0 0 15,22 0-15,-22 0 0,0 0 16,0 0-16,0-21 0,1 0 15,-1 21-15,0-22 0,0 1 0,0 21 16,-21-21-16,0 0 0,21 0 16,-21 0-16,0 42 31,0 0-15,0 0-16,0 0 15,0 0-15,0 1 0,0-1 0,0 0 16,22 0-16,-1 0 0,-21 0 15,21-21-15,-21 22 0,21-1 16,0-21-16,0 0 16,1 0-16,-1 0 0,0 0 0,0 0 15,21 0-15,-20-21 0,-1-1 16,0 1-16,0 21 0,0-21 16,0 0-16,1-21 0,-1 20 0,0 1 15,-21 0-15,21 21 0,-21-21 0,21 0 16,-21 0-16,0 42 31,0 0-31,0 0 16,0 0-16,0 0 0,0 1 15,0-1-15,0 0 0,0 0 16,0 0-16,0 0 0,0 1 16,21-22-16,1 0 15,-1 0-15,0 0 0,0 0 16,21 0-16,-20 0 0,-1-22 0,21 1 15,-21 0-15,0 0 0,1 0 0,-1 0 16,0-1-16,0 1 0,0 0 16,0 0-16,-21 0 0,22 0 0,-1-1 15,-21 1-15,21 21 0,-21 21 32,0 1-17,0-1-15,0 0 0,0 0 0,0 0 16,0 0-16,0 1 15,0 20-15,0-21 0,0 0 0,0 0 16,0 1-16,0-1 0,21 0 0,0-21 16,0 21-16,1-21 0,-1 0 15,0 0-15,0 0 0,21 0 0,-20 0 16,-1 0-16,0-21 0,21 0 0,-21 0 16,1-1-16,-1 1 0,0-21 0,0 21 15,0-22-15,0 1 0,1 0 16,-1-1-16,0 1 0,0 0 0,0-22 15,0 22-15,-21 0 0,22-1 16,-1 1-16,-21 0 0,21 20 16,-21 1-16,0 0 0,-21 42 31,0 0-31,-1 1 0,22 20 16,0 0-16,-21-21 0,0 22 0,21-1 15,-21 0-15,21 1 0,-21-1 0,21 0 16,0 1-16,0-22 0,0 21 15,0 1-15,0-22 0,0 21 16,0-21-16,0 22 0,21-22 0,0 0 0,0-21 16,0 21-16,1-21 0,-1 0 15,0 0-15,0 0 0,0 0 0,22-21 16,-22 0-16,21 0 0,-21-1 0,22-20 16,-22 21-16,0-21 0,21-1 15,-21 22-15,1-42 0,-1 20 16,0 1-16,0-22 0,0 22 0,-21-21 15,21-1-15,1 22 0,-22-1 0,0 1 16,21 0-16,-21 21 0,0-1 16,0 44-1,0-1-15,0 0 0,-21 21 0,-1-21 16,1 22-16,21-1 0,-21 0 16,0 22-16,0-22 0,0 1 0,21-1 15,-22 0-15,22 1 0,-21-1 0,21 21 16,0-41-16,0 20 0,0 0 15,0 1-15,0-22 0,0 0 16,0 21-16,0-21 0,21-21 0,1 22 16,-1-22-16,0 0 15,0 0-15,0 0 0,0 0 16,1-22-16,-1 22 0,0-21 0,0 0 16,0 0-16,-21-21 0,0 20 0,0-20 15,21 21-15</inkml:trace>
  <inkml:trace contextRef="#ctx0" brushRef="#br0" timeOffset="61656.03">11980 14859 0,'0'0'0,"-21"0"16,21 21 0,21-21-16,22 0 0,-22 0 15,21 0-15,0 0 0,1 0 0,-22 0 16,21 0-16,-21 0 0,22 0 0,-22 0 15,0-21-15,0 0 0,0 21 16,22-21-16,-22 21 0,0 0 0</inkml:trace>
  <inkml:trace contextRef="#ctx0" brushRef="#br0" timeOffset="61868.63">12848 14901 0,'0'0'0,"0"22"31,0-1 16,0 0-31,0 0-16,0 0 0,0 0 15,0 1-15,0-1 16</inkml:trace>
  <inkml:trace contextRef="#ctx0" brushRef="#br0" timeOffset="62023.84">12848 15346 0,'0'0'0,"0"21"15,0 0-15,21-21 47,-21-21-47,21 21 16,-21-21-16,0 0 15,0 0-15,22-1 16</inkml:trace>
  <inkml:trace contextRef="#ctx0" brushRef="#br0" timeOffset="63089.06">13843 14880 0,'21'0'0,"0"-21"16,0 21-1,-21-21-15,22 0 16,-22 0-16,21 21 0,-21-22 16,0 1-16,21 0 15,-21 0-15,21 0 0,-21 0 0,0-1 16,0 1-16,0 0 16,-21 21-16,0 0 15,0 0-15,-1 0 0,1 0 16,21 21-16,-21 0 0,21 1 0,0-1 15,0 0-15,0 21 0,0-21 16,0 1-16,21 20 0,-21-21 16,21 0-16,1 22 0,20-22 0,-21 0 15,0 21-15,0-21 0,1 1 16,-1-1-16,0 21 0,-21-21 0,0 0 16,0 1-16,0-1 0,0 0 0,-21 0 15,0 0-15,-1 0 0,-20-21 16,21 22-16,-21-22 0,-1 0 0,22 0 15,-21 0-15,21 0 0,-1 0 0,-20-22 16,21 1-16,0 0 0,21 0 16,-21 0-16,21 0 0,-22-22 0,22 22 15,0 0-15,0 0 0,0 0 0,0-1 16,22 22 0,-1 0-1,0 0-15,0 0 0,-21 22 0,21-1 16,0 0-16,1 0 0,-1 0 0,0 0 15,21 1-15,-21-1 0,1 0 16,20-21-16,-21 21 0,0 0 0,22-21 16,-22 21-16,21-21 0,-21 0 0,22 0 15,-1 0-15,-21 0 0,21 0 16,1-21-16,-1 21 0,0-21 0,1 0 16,-1 0-16,0 0 0,-20-1 0,20-20 15,-21 21-15,21-21 0,-20-1 16,-1 1-16,0 0 0,0-1 15,-21 1-15,0 0 0,21-1 0,-21-20 16,0 20-16,0 1 0,0 21 0,0-21 16,0 20-16,0 44 15,0-1 1,0 21-16,0-21 0,0 22 0,0-1 16,-21 0-16,21 1 0,-21-1 15,21 0-15,0 1 0,0-1 0,0 0 16,0 1-16,0-22 0,0 21 0,0-21 15,0 0-15,0 1 0,0-1 16,21-21-16,-21 21 16,21-21-16,0 0 15,1-21-15,-22 0 0,21-1 0,-21 1 16,0 0-16,0 0 0,0 0 16,0-22-16,0 22 0</inkml:trace>
  <inkml:trace contextRef="#ctx0" brushRef="#br0" timeOffset="63254.75">14711 14859 0,'-21'0'0,"21"-21"0,42 42 0,-63-21 16,-22-21-16,65 21 31,-1 0-31,0 0 0,0 0 16,21 0-16,-20 0 0,20-21 0,-21 21 16,21 0-16,1 0 0,-1-21 15,0 21-15,1 0 0,-1-22 16,0 22-16,1-21 0,-22 21 0,21 0 15</inkml:trace>
  <inkml:trace contextRef="#ctx0" brushRef="#br0" timeOffset="64068.12">15409 14965 0,'0'21'0,"21"0"15,-21 0-15,22-21 16,-1 0-16,0 0 15,0 0-15,0 0 0,0 0 16,1-21-16,-1 0 0,0 0 16,-21 0-16,0 0 15,0-1-15,0-20 0,0 21 0,0 0 16,0 0-16,0-1 0,-21 1 0,0 0 16,-1 21-16,1 0 0,0 0 15,0 0-15,0 0 0,0 0 0,-22 21 16,22-21-16,-21 21 0,21 1 0,-1-1 15,1 21-15,0-21 0,0 0 0,0 1 16,21 20-16,0-21 16,0 0-16,0 0 0,0 1 0,21 20 15,0-21-15,0-21 0,0 21 0,1 0 16,-1-21-16,0 0 0,0 0 16,0 0-16,22 0 0,-22 0 0,0 0 15,0-21-15,0 0 0,22 21 0,-22-21 16,0 0-16,0 0 0,-21-22 15,21 22-15,0 0 0,1-21 0,-22 20 16,0 1-16,21-21 0,-21 21 0,21 0 16,-21-1-16,0 1 0,0 42 31,0 1-31,-21-1 16,21 0-16,-21 0 0,21 0 15,0 0-15,0 1 0,0 20 16,0-21-16,0 0 0,0 0 0,0 1 15,0 20-15,0-21 0,21-21 0,0 21 16,-21 0-16,21-21 0,0 0 16,0 0-16,1 0 0,20 0 0,-21 0 15,21 0-15,-20 0 0,20-21 0,-21 0 16,21 0-16,1 0 0,-22-22 0,21 22 16,-21-21-16,1 0 0,-1-1 15,0 1-15,0 0 0,0-22 0,0 22 16,-21-22-16,0 1 0,22-1 15,-22 1-15,21 20 0,-21 1 16,0 0-16,0 21 0,0-1 0,0 1 16,-21 42-1,21 1-15,-22 20 0,1 0 16,0 1-16,21-1 0,-21 21 0,21-20 16,-21-1-16,21 0 0,0 22 0,0-22 15,0 1-15,0-22 0,0 21 0,0-21 16,0 22-16,21-22 0,0 0 15,-21 0-15,0 0 0,21 0 0,0-21 16,1 0-16,-1 0 16,0 0-16,0 0 15,-21-21-15,21 0 0,0 0 0,1 0 16,-22 0-16</inkml:trace>
  <inkml:trace contextRef="#ctx0" brushRef="#br0" timeOffset="64239.8">16235 14647 0,'-21'-21'0,"42"42"0,-64-42 0,22 21 0,21-21 31,21 21-15,22 0-16,-22 0 0,0-21 16,21 21-16,1 0 0,-22 0 0,21 0 15,1-21-15,-22 21 0,21 0 0,-21 0 16,22 0-16</inkml:trace>
  <inkml:trace contextRef="#ctx0" brushRef="#br0" timeOffset="66381.89">16722 14923 0,'0'21'15,"0"-42"-15,21 42 31,0-21-31,0-21 0,0-1 16,0 1-16,1 0 0,-22 0 16,21 0-16,-21 0 0,21-1 15,-21-20-15,0 21 0,0 0 16,0 0-16,-21 21 16,0 0-16,-1 0 15,1 21-15,0 0 0,21 0 0,-21 0 16,0 0-16,21 1 0,-21-1 0,21 0 15,0 0-15,0 0 0,0 0 0,0 1 16,0-1-16,21 0 16,0 0-16,0 0 0,0-21 0,0 21 15,1-21-15,-1 0 0,21 0 0,-21 0 16,22 0-16,-1 0 0,0 0 16,1 0-16,-1 0 0,0 0 0,1-21 15,-1 0-15,-21 0 0,21 21 0,-20-21 16,-1 0-16,0-22 0,0 22 0,0 0 15,-21 0-15,0 0 0,0-22 16,0 22-16,0 0 0,0 42 31,0 0-15,0 0-16,0 1 16,-21-1-16,21 0 0,-21 0 0,21 0 15,-21 0-15,21 1 0,0-1 0,0 0 16,0 0-16,0 0 15,0 0-15,0-42 32,0 0-17,21 0-15,0 0 0,-21 0 16,21-1-16,0 1 0,-21 0 0,22-21 16,-1 21-16,0-1 0,0-20 0,0 21 15,0 0-15,1 21 0,-1-21 16,0 21-16,0 0 15,0 0 1,-21 21-16,0 0 0,21 0 16,-21 0-16,0 0 0,0 1 15,0-1-15,0 0 0,22 0 16,-22 0-16,21 0 0,-21 1 16,21-1-1,0-21 1,-21-21-1,21 21-15,-21-22 0,21 22 16,-21-21-16,22 0 0,-1 0 16,0 0-16,0-22 0,-21 22 0,42 0 15,-20-21-15,-1 21 0,0-1 0,21 1 16,-21 0-16,22 0 0,-22 0 16,0 21-16,0 0 0,-21 21 31,0 0-31,0 0 0,0 0 15,0 22-15,0-22 0,0 0 16,0 0-16,0 0 0,0 1 0,0-1 16,0 0-16,0 0 0,0 0 0,0 0 15,21 1-15,1-22 16,20 21-16,-21-21 0,0 0 16,22 0-16,-1 0 0,-21 0 0,21 0 15,1 0-15,-22 0 0,0 0 16,21 0-16,-20-21 0,-1-1 0,0 22 15,0-21-15,0 0 0,-21 0 0,21-21 16,-21 20-16,0 1 0,0 0 0,0 0 16,0 0-16,0 0 0,0-1 15,-21 22 1,0 0-16,0 0 0,0 0 0,0 22 16,21-1-16,0 0 0,0 0 15,-22 0-15,22 0 0,0 1 0,0-1 16,0 0-16,0 0 0,0 0 0,22-21 15,-22 21-15,21-21 0,0 22 16,0-22-16,0 0 0,0 0 16,1 0-16,-1 0 0,0 0 0,0 0 15,21 0-15,-20 0 0,20 0 0,-21 0 16,0-22-16,0 1 0,22 0 16,-22 21-16,0-21 0,21-64 15,-20 64-15,-22 0 0,0 0 16,0 0-16,0 42 31,-22-21-31,22 21 16,-21 0-16,21 0 0,0 0 15,-21 1-15,21-1 0,-21-21 16,21 21-16,-21 0 0,21 0 0,0 0 16,-21 1-16,21-1 0,-22 0 15,22-42 32,22 0-47,-1-1 16,0 1-16,0 0 15,0 0-15,0 0 0,1-22 0,-1 22 16,0 0-16,0 0 0,0 0 16,0 0-16,1-1 0,20 1 0,-21 21 15,0 0-15,0 0 16,-21 21-16,0 1 0,0-1 15,0 0-15,0 0 0,0 0 0,0 0 16,0 1-16,0-1 0,0 0 16,0 0-16,22 0 0,-1 0 0,0-21 15,0 22-15,0-1 0,0-21 0,1 0 16,-1 21-16,21-21 0,-21 0 16,0 0-16,22 0 0,-22 0 0,0 0 15,0 0-15,0-21 0,1 0 0,-1-1 16,0 1-16,-21 0 0,21 0 15,0-21-15,0 20 0,1-20 16,-1 0-16,-21-1 0,21-20 0,0 21 16,0-22-16,0 22 0,22-22 0,-22 22 15,0 0-15,0-1 0,-21 22 16,21-21-16,-21 21 0,0-1 0,-21 22 31,0 22-31,0-1 16,-21 21-16,20 0 0,1 1 0,-21-1 15,21 0-15,0 1 0,-1-1 0,22 0 16,-21 1-16,21-1 0,-21 0 0,21 1 16,0-1-16,0-21 15,0 22-15,0-22 0,0 0 0,0 0 16,0 0-16,0 0 0,21-21 16,0 22-16,1-22 15,-1 0-15,0 0 0,0 0 0,0 0 16,22-22-16,-22 22 0,0-21 0,0 0 15,0 21-15,22-21 0,-22 0 16,0 0-16,0-1 0,0 1 0,0 0 16,-21 0-16,0 0 0,22 21 15,-22 21 1,-22 0 0,22 0-16,0 0 15,0 1-15,0-1 0,0 0 16,0 0-16,0 0 15,0 0-15,0 1 0,0-1 16,0 0 0,-21-21-16,0 0 15,0 0-15,21 21 0,-21-21 16,0 0-16,-1 0 16,22-21-1,0 0-15,-21 0 16,21-1-16,-21 22 0,21-21 15,-21 0-15</inkml:trace>
  <inkml:trace contextRef="#ctx0" brushRef="#br0" timeOffset="66625.28">19664 14436 0,'0'-21'15,"42"21"1,-21 0-16,22 0 15,-1 0-15,0-22 0,1 22 0,-1 0 16,0 0-16,1 0 0,-1 0 16,0 0-16,1 0 0,-1 0 15,-21-21-15,0 21 0,0 0 0,1 0 16,-44 0 15,1 0-15,0 0-16,0 0 0,0 0 0</inkml:trace>
  <inkml:trace contextRef="#ctx0" brushRef="#br0" timeOffset="67399.94">12340 15769 0,'0'0'0,"21"-42"16,-21 21-16,-21 42 47,21 0-47,0 21 0,0-20 16,-21 20-16,21 0 0,0 1 0,-21-1 15,21 0-15,0 1 0,-21-1 16,21 0-16,0 1 0,0-22 0,0 0 15,-22 0-15,22 0 0,0 0 0,0 1 16,0-44 15,0 1-31,22 21 0,-1-21 16,0 0-16,0-21 16,0 20-16,64-41 15,-64 42-15,0 0 0,22 21 0,-1-22 16,-21 22-16,0 0 15,0 0-15,1 0 0,-1 22 0,-21-1 16,0 0-16,0 0 0,0 0 0,0 0 16,0 1-16,-21-1 0,-1 0 15,1 21-15,0-21 0,0 1 0,0-1 16,-22-21-16,22 21 0,0 0 0,0-21 16,0 0-16,0 21 0,-1-21 15,22-21 16,22 21-31,-1-21 0,21 0 16,-21 21-16,22-21 0</inkml:trace>
  <inkml:trace contextRef="#ctx0" brushRef="#br0" timeOffset="67735.82">12996 16044 0,'0'0'0,"21"0"0,1 0 15,41 0 1,-42 0-16,0 22 0,1-22 0,-1 42 16,0-21-16,0 0 0,0 0 15,-21 22-15,0-22 0,0 0 0,0 21 16,0-20-16,0-1 0,0 0 16,0 0-16,0 0 0,-21 0 15,21 1-15,-21-22 0,0 0 0,0 0 16,21-22-1,0 1-15,0 0 16,0 0-16,0 0 0,21 0 16,0-22-16,0 22 0,0-21 15,0 21-15,22-22 0,-22 1 0,0 21 16,21-22-16,-20 22 0,-1 0 16,21 0-16,-21 0 0,0 21 15,1 0-15,-1 0 0</inkml:trace>
  <inkml:trace contextRef="#ctx0" brushRef="#br0" timeOffset="68082.17">13695 16214 0,'-21'-127'0,"42"254"0,-21-106 0,0 0 0,0 0 16,0 0-16,21-21 16,0 0-16,0 0 15,0 0-15,1 0 0,-1 0 0,21 0 16,-21-21-16,22 21 15,-22-21-15,21 0 0,-21 21 0,0-21 16,1 0-16,-22-1 0,0 1 0,0 0 16,0 0-16,0 0 0,0 0 15,-22-1-15,1 22 0,0 0 0,0 0 16,0 0-16,0 0 0,-1 0 0,1 22 16,0-1-16,0 0 0,0 0 15,0 0-15,-1 22 0,22-22 0,0 0 16,0 21-16,0-21 0,0 1 0,0-1 15,0 0-15,0 0 0,22 0 16,-1 0-16,0-21 0,0 22 16,0-22-16,22 0 0,-22 0 0,21 0 15,0 0-15,1 0 0,-1 0 16,0 0-16,1 0 0,-1-22 0,22 22 16</inkml:trace>
  <inkml:trace contextRef="#ctx0" brushRef="#br0" timeOffset="68967.53">14647 16171 0,'0'-21'0,"-21"127"0,42-233 0,-21 169 16,0-126-16,0 63 0,-21-1 16,0 22-16,0 0 0,0 0 15,-22 22-15,22-22 0,0 21 0,0 0 16,0 21-16,-22-21 16,22 1-16,21-1 0,-21 21 0,21-21 15,0 0-15,0 1 0,0-1 0,0 0 16,0 0-16,0 0 0,21-21 15,0 21-15,0-21 0,1 0 0,20 0 16,-21 0-16,0 0 0,0 0 0,22 0 16,-22-21-16,0 0 0,0 0 15,0 0-15,-21 0 0,22-1 16,-22 1-16,0-21 0,0 21 0,0 0 16,0-1-16,0 1 0,0 42 46,0 1-46,0-1 0,0 21 16,0-21-16,0 0 0,0 1 0,0-1 16,0 0-16,0 0 0,0 0 0,0 0 15,0 1-15,0-1 16,21-21-16,0 0 0,0 0 0,0 0 16,0 0-16,1 0 0,-1 0 0,0 0 15,0 0-15,0-21 0,0 21 16,1-22-16,-1 1 0,0 0 0,-21 0 15,21-21-15,-21 20 0,21-20 0,0 0 16,-21-1-16,0 1 0,22-21 16,-1 20-16,0-20 0,-21 20 15,42-20-15,-42 42 0,0 0 16,21 21-16,1 0 0,-22 42 31,0-21-31,0 0 0,0 22 0,0-1 16,0-21-16,0 21 0,-22 1 0,1-22 15,21 21-15,-21 1 0,21-22 16,-21 0-16,0 0 0,21 0 0,0 0 16,0 1-16,-21-22 0,21 21 15,-22-21-15,1 0 32,21-21-32,-21-1 0,21 1 15,0 0-15,0 0 0,0 0 16,0 0-16,0-1 15,21 22-15,0 0 16,1 0-16,-1 22 16,0-1-16,-21 0 15,21 0-15,0 0 0,-21 0 16,21-21-16,-21 22 0,0-1 16,0 0-16,22-21 0,-22 21 15,0 0 1,21-21 46,-21-21-46,0 0-16,21 0 16,-21 0-16,21-1 0</inkml:trace>
  <inkml:trace contextRef="#ctx0" brushRef="#br0" timeOffset="69176.14">15642 16150 0,'0'-21'16,"21"21"31,-21 21-16,-21-21-15,0 0-16,21 21 0</inkml:trace>
  <inkml:trace contextRef="#ctx0" brushRef="#br0" timeOffset="69348.33">15600 16341 0,'0'21'16,"0"-85"-16,0 107 0,0-1 0,0-21 0,-21-21 0,21 21 0,0 1 15,0-1-15,-22-21 0,22 21 16,-21 0-16,21 0 16,0 0-16,-21-21 0,21 22 0,-21-22 15,0 21-15,0-21 0,-1 21 0,1-21 16,0 21-16,-21-21 0,-1 21 16,1-21-16,0 21 0,-1-21 0,-20 22 15</inkml:trace>
  <inkml:trace contextRef="#ctx0" brushRef="#br0" timeOffset="70223.89">9821 17082 0,'0'0'0,"-21"0"16,21-22-1,0 1-15,0 0 0,21 0 16,0 21-16,1-21 15,-1 21-15,0 0 0,0 0 16,0 0-16,0 0 0,1 0 0,-1 21 16,0 0-16,0-21 0,-21 21 15,0 22-15,0-22 0,0 0 0,-21 0 16,0 0-16,0 0 0,-22 22 0,1-22 16,21 0-16,-22 0 0,22-21 15,-21 21-15,21 1 0,0-1 0,-1-21 16,22 21-16,0 0 15,22 0 1,-1-21 0,0 21-16,0-21 15,0 22-15,0-1 0,22 0 0,-22 0 16,0 0-16,21 0 0,-20 1 0,-1-1 16,0 21-16,0-21 0,0 22 15,0-22-15,-21 21 0,22-21 0,-22 0 16,21 22-16,-21-22 0,0 0 15,0 21-15,0-20 0,-21-1 0,-22 0 16,22 0-16,-21 0 0,-1 0 16,22 1-16,-21-22 0,0 21 15,-1-21-15,1 0 0,0 21 0,-1-21 16,22 0-16,-21 0 0,21 0 0,-1 0 16,1 0-16,0 0 0,21-21 15</inkml:trace>
  <inkml:trace contextRef="#ctx0" brushRef="#br0" timeOffset="74656.2">14245 10626 0,'-21'0'0,"0"0"15,0 0-15,-1 0 0,1 0 16,0 0 0,0 0-16,0 0 0,0-21 0,-22 21 15,22 0-15,0 0 0,-21 0 0,-1-22 16,22 22-16,-21 0 0,-1 0 0,-20 0 16,21 0-16,-1-21 0,-20 21 15,20 0-15,-20-21 0,21 21 0,-22 0 16,1 0-16,-1 0 0,22 0 0,-22 0 15,1-21-15,-1 21 0,1 0 0,-1 0 16,1 0-16,-1 0 0,1-21 16,-1 21-16,1 0 0,-22 0 0,22 0 15,-22 0-15,21 0 0,-20 0 0,20 0 16,-20 0-16,20 0 0,1 0 16,-1 0-16,1 0 0,-22 0 15,21 0-15,1 0 0,-22 0 0,22 0 16,-22 0-16,0-21 0,22 21 0,-22 0 15,22 0-15,-1 0 0,1 0 16,-1 0-16,1 0 0,-1 0 0,1 0 16,20 0-16,-20 0 0,-1 0 0,1 0 15,-1 0-15,1 0 0,-1 0 0,1 0 16,-1 0-16,-20 0 0,20 0 16,1 0-16,-1 0 0,1 0 0,-1 0 15,1 0-15,-1 0 0,22-22 0,-22 22 16,22 0-16,-21 0 15,20 0-15,1 0 0,-22 0 0,22 0 16,-21 0-16,20 0 0,-20 0 0,20 0 16,-20 0-16,21 0 0,-22 0 0,22 0 15,-22 0-15,22 0 0,0 0 16,-22 0-16,22 0 0,-1 0 0,1 0 16,0 0-16,-1 0 0,1 0 15,0 0-15,-1 0 0,1 0 0,0 0 16,-1 0-16,1 0 0,0 0 0,-1 0 15,1 0-15,-21 0 0,20 0 0,1 0 16,0 0-16,-1 22 0,1-22 16,21 0-16,-22 0 0,1 0 15,21 0-15,-21 21 0,-1-21 0,1 0 16,21 0-16,-22 0 0,1 21 0,0-21 16,-22 0-16,22 0 0,0 0 15,-22 0-15,22 0 0,-22 21 0,22-21 16,0 0-16,-22 0 0,22 0 0,-1 0 15,1 0-15,0 0 0,-1 21 16,22-21-16,-21 0 0,0 0 0,-1 0 16,1 0-16,21 21 0,-22-21 0,1 0 15,21 0-15,-21 0 0,-1 0 16,22 0-16,-21 22 0,-1-22 16,1 0-16,0 0 0,21 0 0,-22 21 15,1-21-15,0 0 0,20 0 16,1 0-16,0 21 0,0-21 0,0 0 15,0 0-15,21-21 32,0 0-17,21-1-15,0 1 0,21 21 16,-21-21-16,1 0 0,20 0 16,0 0-16,-21-22 0,22 22 0,-1 0 15,-21 0-15,22-22 0,-22 22 16,21 0-16,-21 0 0,0 0 0,1 0 15,-1-1-15,0 1 16,0 21-16,-21-21 0,0 42 47,0 0-47,-21 1 16,0-1-16,0 0 0,-1 0 15,1-21-15,0 21 0,0 0 16,0 1-16,0-1 0,-1 0 0,1 0 15,0 0-15,0 0 0,0 1 16,0-22-16,-1 21 0,1-21 16,42 0-1,1 0 1,-1 0-16,0 21 0,0 0 16,21-21-16,-20 21 0,-1-21 0,0 21 15,21 1-15,-21-22 0,1 21 0,-1 0 16,0-21-16,0 21 0,-21 0 15,21 0-15,0-21 0,1 22 0,-1-1 16,0-21-16,0 21 0,0-21 0</inkml:trace>
  <inkml:trace contextRef="#ctx0" brushRef="#br0" timeOffset="75744.31">7514 11472 0,'-21'0'31,"0"0"-15,0 0-16,-1 0 0,1 0 0,0 22 16,-21-22-16,-1 21 0,1-21 15,0 21-15,-1 0 0,1-21 0,0 21 16,-1-21-16,-20 21 0,21-21 16,-1 0-16,22 22 0,-21-22 15,21 0-15,-1 0 0,1 21 0,21 0 31,21 0-31,1 0 0,20-21 16,-21 21-16,0 1 0,22-1 16,-22 0-16,21 0 0,0 0 0,-20 0 15,-1 22-15,21-22 0,-21 21 0,0 1 16,-21-1-16,0-21 0,22 21 16,-22 1-16,0-1 0,0 0 0,0 1 15,0-1-15,0-21 0,-22 22 0,1-1 16,0-21-16,0 21 0,-21-20 15,20 20-15,1-21 0,-21 21 16,21-20-16,-22-1 0,22 0 0,0 0 16,0 0-16,0 0 0,0-21 15,-1 22-15,44-44 32,-1 22-32,0 0 15,21 0-15,-21 0 0,1 0 0,20 0 16,-21 0-16,21 22 0,-20-1 15,20-21-15,-21 21 0,0 21 0,0-21 16,1 1-16,-1 20 0,-21-21 0,0 21 16,0-20-16,0 20 0,0 0 0,0 1 15,0-1-15,0 0 16,0 1-16,0 20 0,0-21 0,-21 22 16,-1-1-16,1 1 0,21 21 0,-21-22 15,0 1-15,21 20 0,-21-20 0,0-1 16,-1 22-16,22 0 0,-21-22 15,0 22-15,21-1 0,-21 1 0,21 0 16,0-22-16,0 22 0,0-22 0,0 1 16,0-1-16,0 1 0,0-1 15,0 1-15,21-22 0,0 1 0,0-1 0,1 0 16,-1 1-16,0-22 0,0 0 0,0 0 16,0 0-16,1 0 15,-1 1-15,0-22 0,21 0 0,-21 0 16,1 0-16,-1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7:27:49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5588 2032 0,'0'-21'15,"0"0"-15,0 0 16,0-1-16,0 1 16,0 0-16,0 0 0,0 0 15,0 0-15,0-1 0,0 1 16,0 0 0,0 42 15,0 0-31,21 22 0,-21-22 0,21 21 15,-21 22-15,21-22 0,-21 0 0,0 22 16,0-1-16,0-20 0,0 20 16,0 22-16,0-22 0,0 1 15,0-22-15,0 22 0,0-22 0,0 22 16,0-22-16,0-21 0,0 21 0,0-20 16,0 20-16,0-21 0,0 0 15,0 0-15,0 1 0,0-44 47,0 1-47,0 0 16,0 0-16,0 0 0</inkml:trace>
  <inkml:trace contextRef="#ctx0" brushRef="#br0" timeOffset="430.29">5440 2053 0,'0'-21'16,"0"42"-16,-21-42 0,21 0 0,0 0 0,0 0 0,0-1 16,0 1-16,0 0 15,21 0-15,0 0 0,0 21 16,21-21-16,-20 21 15,20 0-15,0 0 0,22 0 0,-22 0 16,0 0-16,22 0 0,-22 21 0,1 0 16,-1 0-16,-21 0 0,0 22 15,0-22-15,-21 21 0,0 0 0,0 1 16,0-22-16,0 21 0,-42 1 0,21-22 16,0 21-16,0-21 0,-22 0 15,22 22-15,0-22 0,-21 0 0,20 0 16,1-21-16,0 21 0,0 1 15,0-22 1,21-22 31,21 22-47,-21-21 16,21 0-16,0 0 0,0 0 15</inkml:trace>
  <inkml:trace contextRef="#ctx0" brushRef="#br0" timeOffset="2475.87">6350 2328 0,'0'22'0,"0"-44"93,0 1-93,21 0 16,0 21-16,0-21 0,-21 0 0,22 0 16,-22-1-16,21 1 0,0 0 0,-21 0 15,21-21-15,0 20 0,-21 1 16,0 0-16,21 0 0,1 0 16,-22 0-16,0-1 15,-22 22 16,1 0-31,0 22 0,0-22 16,21 21-16,-21 0 16,0 0-16,21 0 15,-22 0-15,22 1 0,-21-1 0,21 0 16,-21-21-16,21 21 0,0 0 16,0 0-16,0 1 0,0-1 0,0 0 15,0 0-15,0 0 0,0 0 16,0 1-16,21-22 15,-21 21-15,21-21 0,1 0 0,-22 21 16,21-21-16,0 0 0,0 0 16,0 0-16,0 0 15,1 0-15,-1 0 16,0 0-16,0 0 0,0 0 16,0-21-16,1 0 15,-1-1-15,0 22 0,0-21 0,0 0 16,0 0-16,1 21 0,-1-21 15,-21 0-15,21-1 0,0 22 16,0-21-16,0 0 0,-21 0 0,22 21 16,-1-21-16,-21 0 0,21-1 15,0 22-15,-21-21 16,0 0 0,-21 21 62,21-21 515,21 21-577,-21-21 15,0 0-15,0-1 0,0 1-16,0 0 31,0 0-16,-21 21 32,0 21-31,0-21 0,21 21-16,0 0 0,-22-21 0,22 22 15,-21-1-15,0-21 0,21 21 16,0 0-16,0 0 0,-21 0 15,21 1-15,0-1 16,21-21 15,0 0-31,0 0 16,1 0-16,-1-21 0,0-1 16,0 1-16,0 21 0,0 0 15,-21-21-15,0 0 0,22 21 16,-1-21-16,-21 0 0,21 21 15,-21-22 1,21 22-16,0 0 16,-21 22 15,0-1-15,0 0-16,0 0 15,0 0-15,0 0 0,-21 1 0,21-1 16,-21 0-16,21 0 0,0 0 0,-21 0 15,21 1-15,0-1 0,0 0 16,0 0-16,0 0 16,0 0-16,21 1 15,0-22 1,0 0-16,0 0 16,1 0-1,-1 0-15,-21-22 0,21 22 16,-21-21-16,21 0 15,-21 0-15,0 0 16</inkml:trace>
  <inkml:trace contextRef="#ctx0" brushRef="#br0" timeOffset="9707.79">11472 2328 0,'0'0'0,"0"-21"0,0 0 16,0 0-16,0 42 31,0 21-15,0-20-16,0 20 0,0 21 0,0-20 15,0 20-15,0 1 0,0-22 0,0 22 16,0-22-16,0 21 0,0-20 0,0-1 16,0 0-16,0-20 0,0 20 15,0-21-15,0 21 0,0-20 0,0-1 16,0 0-16,21-21 16,1 0-16,-1 0 15,0-21-15,0 0 0,-21-1 16,21 1-16,-21 0 0,21 0 15</inkml:trace>
  <inkml:trace contextRef="#ctx0" brushRef="#br0" timeOffset="9900.95">11557 2519 0,'0'-21'0,"0"42"0,-21-63 0,21 20 0,0 1 16,0 0-16,0 0 15,21 21-15,0-21 0,0 21 0,0 0 16,1-21-16,20 21 0,0 0 0,1 0 15,-1 0-15,21 0 0,-20 0 16,-1 0-16,0 0 0,1 0 16,-1 0-16,-21 21 0,0-21 0,-21 21 15,-42 0-15,21 0 16,-21-21-16</inkml:trace>
  <inkml:trace contextRef="#ctx0" brushRef="#br0" timeOffset="10051.67">11324 2794 0,'0'0'0,"0"21"0,21 0 16,0-21-16,1 0 0,-1 22 0,0-22 16,21 0-16,-21 0 0,22 0 0,-1 0 15,0 0-15,22 0 0,-22 0 16,1-22-16,20 1 0,-21 21 16,22-21-16,-22 0 0,1 21 0,-1-21 15</inkml:trace>
  <inkml:trace contextRef="#ctx0" brushRef="#br0" timeOffset="10344.12">12869 2413 0,'0'-21'16,"0"42"-16,0-63 0,-21 42 15,0-21-15,0 21 0,0 0 16,-1 0-16,-20 0 0,0 21 15,21 0-15,-22 0 0,1 21 0,0-20 16,20 20-16,-20 0 0,21 1 0,-21-1 16,20 0-16,22 1 0,0-1 15,-21 0-15,21 22 0,0-43 16,0 21-16,0-21 0,21 1 0,1-1 16,-1 0-16,0-21 0,0 21 15,21 0-15,-20-21 0,20 0 0,0 0 16,1 0-16,-1 0 0,0 0 0,1-21 15,20 0-15,-21 21 0</inkml:trace>
  <inkml:trace contextRef="#ctx0" brushRef="#br0" timeOffset="10591.75">13483 2434 0,'0'0'0,"0"-21"0,0 0 0,0 0 0,-21 21 16,21 21-1,0 0-15,0 21 16,-21-20-16,21 20 0,0 0 16,-21 1-16,21-1 0,-22 0 0,22 1 15,-21-1-15,0 0 0,21-21 0,-21 22 16,21-22-16,0 21 0,-21-21 0,21 1 16,-21-1-16,21 0 15,0 0-15,0-42 31,21 0-31</inkml:trace>
  <inkml:trace contextRef="#ctx0" brushRef="#br0" timeOffset="10858.26">13377 2477 0,'0'-43'16,"0"86"-16,21-128 0,-21 64 0,22 0 15,-22-1-15,0 1 0,21 0 0,0 21 16,0 0-16,0-21 0,0 21 15,1 0-15,-1 0 0,21 21 16,-21 0-16,0 0 0,22 22 0,-22-22 16,0 21-16,0 1 0,0 20 0,-21-21 15,22 1-15,-22-1 0,0 22 16,0-22-16,-22-21 0,-20 21 0,21 1 16,0-22-16,-22 21 0,1-21 0,0 1 15,-22-1-15,22 0 0,0 0 16,-22-21-16,22 21 0,21 0 15,-22-21-15,22 22 0,-21-22 0,21 0 0,-1 0 16,22 21-16</inkml:trace>
  <inkml:trace contextRef="#ctx0" brushRef="#br0" timeOffset="11315.68">12065 4043 0,'0'-21'0,"0"42"0,0-63 16,0 20-16,0 44 15,0 20 1,0-21-16,0 21 0,0 22 15,0-22-15,0 22 0,0-1 0,0-20 16,0-1-16,0 21 0,0-20 0,0-1 16,0 0-16,-21-20 0,21 20 0,0-21 15,0 21-15,0-20 0,0-1 16,0 0-16,21-21 16,0 0-16,0 0 0,0-21 15,1 0-15,-1 21 0</inkml:trace>
  <inkml:trace contextRef="#ctx0" brushRef="#br0" timeOffset="11519.8">12319 4106 0,'0'0'0,"-21"-21"16,0 0-16,21 0 15,21 0 1,0 21-16,0 0 0,0 0 15,0 0-15,22 0 0,-22 0 0,0 0 16,0 0-16,0 0 0,1 0 0,-1 21 16,0-21-16,-21 21 15,0 0-15,0 0 16</inkml:trace>
  <inkml:trace contextRef="#ctx0" brushRef="#br0" timeOffset="11670.03">12128 4403 0,'0'0'15,"-21"21"-15,21 0 0,0 0 16,21-21-16,1 0 0,-1 21 16,0-21-16,21 0 0,1 0 0,-22 0 15,21 0-15,0 0 0,1 0 16,-1 0-16,0 0 0,1-21 0,-1 21 16,0-21-16</inkml:trace>
  <inkml:trace contextRef="#ctx0" brushRef="#br0" timeOffset="11915.63">13525 4064 0,'22'-42'0,"-44"84"0,44-105 15,-22 41-15,0 1 0,-22 21 16,-20 0-16,21 0 0,-21 21 16,-1-21-16,1 43 0,0-22 0,-1 21 15,1 1-15,0 20 0,-1-21 0,1 1 16,21 20-16,0-20 0,-1-1 15,22 0-15,0-21 0,0 22 0,0-22 16,0 21-16,22-21 0,20 1 0,-21-22 16,21 21-16,1 0 0,-1-21 15,0 0-15,1 0 0,-22 21 16,21-21-16,-21 0 0,22 0 0,-22 0 16,0 0-16</inkml:trace>
  <inkml:trace contextRef="#ctx0" brushRef="#br0" timeOffset="12495.6">12234 5736 0,'0'0'0,"21"-21"0,1 0 0,-1 0 0,-21-22 15,21 22-15,-21 0 0,21 0 16,-21 0-16,0 0 0,0-1 15,-21 22-15,0 0 0,-22 0 16,1 0-16,0 0 0,-1 0 0,1 22 16,0-1-16,-1 0 0,1 0 15,0 0-15,-1 0 0,22 1 0,0 20 16,21-21-16,0 0 0,0 22 0,0-22 16,42 0-16,-20 0 0,20 0 15,0 22-15,1-22 0,-1 0 0,21 0 16,-20 0-16,-1 0 0,0 1 0,1-1 15,-1 0-15,-21 0 0,0 0 16,1 0-16,-22 1 16,0-1-16,0 0 0,-22-21 0,-20 21 15,0-21-15,-1 21 0,1-21 0,0 0 16,-22 0-16,22 0 0,-22 0 0,22 0 16,0 0-16,-1 0 0,1 0 15,21 0-15,0 0 0,0-21 0,-1 0 16,22 0-16,0 0 0,22-1 15,-1 1-15,21 0 16,-21 21-16,22-21 0,20 0 0,-21 21 16,22-21-16</inkml:trace>
  <inkml:trace contextRef="#ctx0" brushRef="#br0" timeOffset="12783.56">13314 5736 0,'0'0'16,"0"-42"0,0 21-16,-21 21 0,-22 0 0,22 0 15,-21 0-15,21 0 0,-22 0 0,1 21 16,0 0-16,-1 21 0,22-20 16,-21 20-16,-1 0 0,22-21 15,0 22-15,0-1 0,0 0 0,21-20 0,0 20 16,0-21-16,0 21 0,0-20 15,0-1-15,21 0 0,0 0 16,0 0-16,0 0 0,22 1 0,-1-22 16,-21 0-16,22 21 0,-1-21 0,0 0 15,22 0-15,-22 0 0,0-21 16,-20 21-16,-1-22 0,0 22 0</inkml:trace>
  <inkml:trace contextRef="#ctx0" brushRef="#br0" timeOffset="14575.56">11832 7366 0,'0'-21'0,"0"0"16,0 0-16,21 21 16,-21-22-1,0 44 1,0-1-16,0 21 0,0-21 15,0 22-15,0-1 0,0 0 0,0 1 16,0-1-16,0-21 0,0 21 0,0 1 16,0-1-16,0-21 0,0 22 0,0-22 15,0 0-15,0 21 0,0-21 16,0 1-16,0-1 0,0 0 16,0 0-16,21-21 0,-21-21 31,22 0-31,-22 0 0</inkml:trace>
  <inkml:trace contextRef="#ctx0" brushRef="#br0" timeOffset="14763.71">11917 7387 0,'0'-106'16,"0"212"-16,21-233 0,0 106 0,0 21 0,0-21 15,1 21-15,20 0 0,-21-21 16,21 21-16,1 0 0,-22 0 15,21 0-15,1 0 0,-22 0 0,21 0 16,-21 0-16,0 0 0,1 21 0,-22 0 16,0 0-16,-22 0 15,1 1-15</inkml:trace>
  <inkml:trace contextRef="#ctx0" brushRef="#br0" timeOffset="14928.73">11938 7641 0,'0'0'0,"0"21"0,0 1 0,0-1 15,21-21 1,0 0-16,0 0 16,1 0-16,-1 0 0,21 0 0,-21 0 15,0 0-15,22 0 0,-22 0 0,21 0 16,-21 0-16,22 0 0,-22 0 0,21 0 16,-21-21-16,1 21 0,-1 0 15</inkml:trace>
  <inkml:trace contextRef="#ctx0" brushRef="#br0" timeOffset="15896.93">12890 7705 0,'22'0'0,"-44"0"0,65 0 0,-22 0 0,0-21 16,0-1-16,-21 1 16,21 0-16,-21 0 15,0 0-15,0 0 0,0-1 0,-21 22 16,0-21-16,0 0 0,0 21 0,0 0 15,-1 0-15,1 0 0,-21 0 16,21 0-16,0 0 0,-1 21 0,1 0 16,0 1-16,0-1 0,0 21 0,0-21 15,21 22-15,0-1 0,-22-21 0,22 21 16,-21-20-16,21-1 0,0 21 0,0-21 16,0 0-16,0 1 0,0-1 15,21-21 1,1 0-16,-1 0 0,0 0 15,0-21-15,0-1 0,0 22 0,22-21 16,-22 0-16,0 0 0,0 0 0,0 0 16,1-1-16,-1-20 0,0 21 15,0 0-15,0 0 0,0-1 0,-21 1 16,0 0-16,22 0 0,-22 0 0,0 42 31,0 0-31,0 0 16,0 0-16,0 1 0,0-1 0,0 0 15,0 0-15,0 0 0,0 22 0,0-22 16,0 0-16,0 0 0,21 0 0,-21 0 16,21-21-16,0 22 0,0-22 15,0 0-15,1 0 0,-1 0 16,0 0-16,0 0 0,0 0 0,0 0 16,22 0-16,-22-22 0,0 22 0,0-21 15,0 0-15,1 0 0,-1 0 0,0 0 16,0-1-16,0 1 0,0 0 0,-21 0 15,22 0-15,-22 0 0,21-1 16,-21 1-16,0 0 0,0 42 31,0 0-31,0 1 0,0-1 16,0 0 0,0 0-16,0 0 0,0 0 0,0 1 15,0-1-15,0 0 0,0 0 0,0 0 16,21-21-16,0 21 15,0-21-15,0 0 0,1 0 0,-1 0 16,21 0-16,-21 0 0,0-21 16,22 0-16,-22 21 0,21-21 0,-21 0 15,1 0-15,20-22 0,-21 22 0,21-21 16,-20-1-16,-1 1 0,21 0 16,-21-22-16,0 22 0,1-22 0,20 1 0,-21-1 15,0 22-15,-21-21 0,21 20 16,-21 1-16,0 0 0,0 20 15,0 1-15,0 0 0,0 0 0,-21 42 16,0 0-16,0 0 16,21 22-16,-21-1 0,0 0 15,-1 22-15,1-1 0,0 1 0,21-22 16,0 22-16,-21-22 0,21 22 0,-21-22 16,21 0-16,0-21 0,0 22 0,0-1 15,0-21-15,0 0 0,0 1 16,0-1-16,0 0 0,21 0 15,0 0-15,0-21 0,0 0 0,1 0 16,-1 0-16,0 0 0,0 0 0,0 0 0,0 0 16,1-21-16,-1 21 0,0-21 15,0 0-15,0-22 0,-21 22 0,0 0 16</inkml:trace>
  <inkml:trace contextRef="#ctx0" brushRef="#br0" timeOffset="16191.69">13864 7154 0,'-42'22'0,"84"-44"0,-127 65 0,43-43 0,21 21 15,-21 0-15,20-21 0,1 21 16,21 0-16,21-21 31,-21-21-15,22 21-16,-1-21 0,-42 21 31,-1 0-31,1 0 0,0 0 16,0 0-16,0 0 0,0 21 15,-1 0-15,22 1 16,22-22 15,-1-22-31,0 22 0</inkml:trace>
  <inkml:trace contextRef="#ctx0" brushRef="#br0" timeOffset="19858.02">14774 2625 0,'0'-21'0,"21"21"16,1 0-16,-1 0 31,0 0-31,0 21 16,-21 0-1,0 0-15,0 21 0,0-20 16,0-1-16,0 21 0,0-21 0,0 0 16,0 22-16,0-22 0,0 0 0,0 0 15,0 0-15,0 1 0,0-1 16,21-21 0,0 0-16,22 0 0,-22 0 15,21-21-15,22-1 0,-1 1 0,22 0 16,0 0-16,-1-21 0,22-1 0,21 1 15,0 0-15,21-22 0,22 22 16,-22-22-16</inkml:trace>
  <inkml:trace contextRef="#ctx0" brushRef="#br0" timeOffset="21383.68">15282 4191 0,'0'21'47,"0"0"-31,0 1-16,0-1 0,0 0 15,0 21-15,0-21 0,-21 1 16,21-1-16,-21 21 0,0-21 0,21 0 16,0 22-16,-21-22 0,-1 0 0,22 0 15,0 0-15,-21-21 0,21 22 16,21-22 0,1 0-16,20 0 0,0 0 15,1 0-15,20-22 0,1 1 16,20-21-16,22 21 0,21-22 15,21 1-15,0 0 0,22-1 0,-1 1 0,0 0 16,22-1-16,-22 22 0,-21-21 16,1 21-16,-22 0 0,-43-1 15,1 22-15</inkml:trace>
  <inkml:trace contextRef="#ctx0" brushRef="#br0" timeOffset="23011.53">15346 5948 0,'-21'21'16,"-1"-21"-16,1 21 0,0 0 15,0 1-15,21-1 0,-21 0 0,0 0 16,21 0-16,-22 0 16,22 1-16,-21-1 0,21 0 0,0 0 15,-21 0-15,21 0 0,-21 1 0,21-1 16,0 0-16,0 0 16,21-21-16,0 0 15,0 0-15,22 0 0,-22 0 0,21-21 16,22 21-16,-22-21 0,22 0 15,-1-1-15,1 1 0,-1 0 0,1-21 16,20 21-16,-20-1 0,42 1 0,-22 0 16,22-21-16,-21 21 0,21-1 0,-1 1 15</inkml:trace>
  <inkml:trace contextRef="#ctx0" brushRef="#br0" timeOffset="25145">15325 7811 0,'0'-22'16,"0"44"77,0-1-61,0 0-17,0 0 1,0 0-1,-22-21-15,22 21 0,0 1 16,-21-22-16,21 21 0,0 0 16,0 0-16,0 0 0,0 0 15,-21 1-15,21-1 16,0 0-16,0 0 16,0 0-16,0 0 15,21-21 1,0 0-1,22 0-15,-22 0 0,0-21 16,21 0-16,1 0 0,20 0 0,1 0 16,-1-1-16,22-20 0,21 0 0,0 21 15,21-43-15,21 22 0,-21-1 0</inkml:trace>
  <inkml:trace contextRef="#ctx0" brushRef="#br0" timeOffset="30991.81">7578 9186 0,'0'0'0,"-43"22"0,22-1 0,-21 21 15,-1-21-15,22 22 0,-21-1 0,21 0 16,0 22-16,-22-1 0,22 1 16,0-1-16,0 1 0,21-22 0,0 22 15,-21-22-15,21 0 0,0 1 0,0-22 16,0 0-16,21 0 0,0 0 16,0 0-16,0-21 0,0 0 0,1 0 15,20 0-15,0 0 0,1 0 0,-1-21 16,-21 21-16,21-21 15,1 0-15,-22 0 0,0 0 0,0-1 16,-21 1-16,0 0 0,0 0 0,0 0 16,-21-22-16,0 22 0,21 0 15,-21 0-15,-22 0 0,22 0 0,21-1 16,-21 1-16,0 21 0,21-21 0,-21 21 16,21 21 15,21 0-16,0 22-15,-21-1 0,0 0 0,0 1 16,0-1-16,0 22 0,0-1 0,0 1 16,-21 20-16,0-20 15,0 20-15,-1 1 0,22-21 0,-21 20 16,0-20-16,0-1 0,21 1 0,-21-22 16,21 0-16,0 1 0,0-1 15,-21 0-15,21-20 0,0-1 0,0 0 16,0 0-16,0 0 0,0-63 31,21 21-31,-21 0 16</inkml:trace>
  <inkml:trace contextRef="#ctx0" brushRef="#br0" timeOffset="31376.24">8086 9779 0,'0'-21'0,"0"42"0,0-63 16,0 21-16,0-1 0,-22 44 16,-20-1-1,21 0-15,0 21 16,-22-21-16,22 22 0,0-1 0,0 0 0,0 1 16,0-22-16,21 21 0,0-21 15,0 22-15,0-22 0,0 0 16,21 0-16,21-21 0,-21 0 0,22 21 15,-22-21-15,21 0 0,0 0 0,1-21 16,-1 0-16,-21 0 0,22 0 16,-22 0-16,21-22 0,-42 22 0,0-21 15,0-22-15,0 22 0,0 0 0,0-22 16,-21 22-16,-21-1 0,20 22 16,-20-21-16,0 21 0,-1 21 0,1 0 15,0 0-15,-1 0 0,1 0 16,21 21-16,0 0 0,0 0 0,21 0 15,0 1-15,0-1 0,0 0 0,21-21 16,0 21-16,21-21 16,1 0-16,-1 0 0,21 0 0</inkml:trace>
  <inkml:trace contextRef="#ctx0" brushRef="#br0" timeOffset="31844.37">9461 8975 0,'0'0'0,"0"-21"0,-21 21 16,0 21-16,0 0 15,0 0-15,0 21 0,-1 1 16,-20 20-16,21-20 0,0 20 16,0 1-16,-1 20 0,1-20 0,0 20 15,0-20-15,0 21 0,0-22 16,-1 1-16,1-1 0,0 1 0,21-22 15,0 0-15,0 1 0,-21-22 0,21 0 16,0 0-16,0 0 0,0 0 16,0-42-1,0 0-15,0 0 0,21 0 16,-21-22-16,21 1 0,0 0 16,-21-1-16,22-20 0,-1 21 0,0-1 15,0 1-15,0 21 0,0 0 0,1-1 16,-22 1-16,21 21 15,0 0-15,0 21 0,-21 1 0,0-1 16,21 0-16,-21 0 0,21 21 0,-21-20 16,0 20-16,0-21 0,0 21 15,0-20-15,0 20 0,0-21 0,0 0 16,0 0-16,22 1 0,-22-1 0,21 0 16,0 0-16,0-21 0,0 0 15,0 0-15,1 0 16,-1-21-16,0 0 0,21 0 0,-21-1 15,22 1-15,-22 0 0</inkml:trace>
  <inkml:trace contextRef="#ctx0" brushRef="#br0" timeOffset="32699.71">9821 9716 0,'0'0'0,"0"-22"0,0 1 0,0 0 16,0 0-16,-21 42 31,0 0-31,0 0 0,21 1 0,-21-1 16,-1 0-16,22 21 0,-21-21 15,21 22-15,-21-22 0,21 0 0,0 0 16,0 22-16,0-22 0,0 0 16,0 0-16,21-21 0,0 0 15,22 0-15,-22 0 16,0 0-16,21 0 0,-20 0 0,20-21 0,-21 0 16,0 0-16,0-1 0,1-20 15,-22 21-15,0 0 0,0-22 16,0 22-16,0 0 0,-22-21 0,1 21 15,0-1-15,0 22 0,-21-21 0,20 21 16,1 0-16,0 0 0,0 0 16,0 0-16,42 0 15,0-21 1,21 21-16,-20 0 0,20-21 16,21 0-16,-20 21 0,-1-21 0,0 21 15,1 0-15,-1 0 0,0 0 0,1 0 16,-22 0-16,21 0 15,-21 21-15,1-21 0,-22 21 0,0 21 16,0-21-16,0 1 0,0 20 0,0-21 16,0 21-16,0-20 0,0 20 15,-22-21-15,22 21 0,-21-20 0,21-1 16,-21 0-16,21 0 0,0 0 16,0-42 15,0 0-31,0 0 15,21-22-15,0 22 0,-21 0 0,22-21 16,-1-1-16,0 1 16,-21 21-16,21-21 0,0-1 0,0 22 15,1 0-15,-1 0 0,0 0 0,0 21 16,0 0-16,0 0 16,1 21-16,-22 0 0,0 0 0,21 0 15,-21 0-15,0 22 0,0-22 0,0 0 16,0 21-16,0-20 0,0-1 15,0 0-15,0 0 0,0 0 0,0 0 16,0 1-16,-21-1 0,-1-21 16,1 0 15,21-21-31,0-1 16,21-20-16,1 21 0,-1 0 15,0-22-15,21 1 0,1 21 0,-22-21 16,21-1-16,0 22 0,1 0 0,-22 0 15,21 0-15,-21 21 0,1 0 16,-1 0-16,0 21 0,-21 0 0,0 0 16,0 21-16,0-20 0,0 20 0,0-21 15,-21 21-15,21-20 0,0 20 0,-21-21 16,21 21 0,0-20-16,0-1 0,0 0 0,0 0 15,21-21-15,0 0 16,21 0-16</inkml:trace>
  <inkml:trace contextRef="#ctx0" brushRef="#br0" timeOffset="33023.98">11493 9885 0,'0'-21'15,"22"0"-15,-1-1 16,0 1-1,0 0-15,0 21 0,0-21 16,1 0-16,-1 0 0,21-1 0,-21 1 16,0 0-16,1-21 0,-1 21 0,0-1 15,-21 1-15,-21 21 16,0 0-16,-1 0 0,-20 21 16,0 1-16,-1-1 0,1 21 0,0-21 15,-22 22-15,43-1 0,-21 0 16,21-21-16,-1 22 0,22-22 0,0 21 15,0-21-15,22 1 0,-1-1 0,0-21 16,0 21-16,21-21 0,1 0 0,-1 0 16,22 0-16,-22 0 0,21 0 15,1 0-15,-1 0 0,1-21 16,21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7:33:52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1207 0,'22'0'16,"-22"-22"-1,0 1 1,21 21-16,-21-21 16,21 0-16,-21 0 0,0 0 15,21-1-15,-21 1 16,0 0-16,0 0 0,0 0 16,0 0-16,0-1 0,21 1 15,-21 0-15,0 0 16,0 0-1,0 42 17,0 0-32,0 0 0,0 0 15,0 22-15,-21-1 16,0 0-16,0 1 0,21 20 0,-21-20 16,-1 20-16,22-21 0,-21 22 0,0-1 15,21-20-15,-21 20 0,0 1 16,0-1-16,21-20 0,-22 20 0,1-21 15,0 1-15,21-1 0,-21-21 16,21 22-16,0-22 0,-21 0 0,21 0 16,-21 0-16,21 0 15,0-42 1,0 0-16,0 0 16,0 0-16,0-22 15,0 1-15,21 0 0,0-1 0,0-20 16,0 21-16,-21-22 0,21 1 15,1-1-15,-1 1 0,-21 20 0,21-20 16,0-1-16,0 1 0,0 20 16,1-20-16,-1 21 0,0-1 0,0-20 15,0 42-15,0-22 0,1 1 16,-1 21-16,0 0 0,-21-1 0,21 1 16,-21 0-16,21 0 0,-21 42 31,0 0-31,0 0 15,0 1-15,0 20 0,0 21 16,0-20-16,0 20 0,0 1 0,0-22 16,0 22-16,-21-1 0,21-21 15,0 22-15,0-22 0,0 22 0,0-22 16,0 0-16,0 22 0,0-22 16,0 1-16,0-1 0,0 0 0,0 1 15,0-22-15,0 21 0,0-21 16,0 0-16,0 1 0,0-1 0,0 0 15,0 0-15,0 0 0,-21-21 47,21-21-31,0 0-16,-21-21 0,21 20 16,0 1-16,0 0 0</inkml:trace>
  <inkml:trace contextRef="#ctx0" brushRef="#br0" timeOffset="261.25">1884 1778 0,'0'0'0,"21"0"31,-21-21-31,21 21 16,0 0-16,0-21 0,1 0 15,-1 21-15,0 0 0,21 0 0,-21-22 16,1 22-16,-1 0 16,0 0-16,0 0 0,0 0 47</inkml:trace>
  <inkml:trace contextRef="#ctx0" brushRef="#br0" timeOffset="2830.33">2540 2180 0,'0'0'0,"0"21"0,0 1 32,0-44 14,21 1-46,0 0 0,0 0 16,1 0-16,-22 0 16,21-1-16,0-20 0,0 21 0,0-21 15,0-1-15,1 22 0,-1-21 16,0-1-16,0 1 0,-21 21 0,21-21 16,-21 20-16,21 1 0,-21 0 15,0 0 1,0 0-16,-21 42 31,0 0-31,0 0 0,21 0 16,0 1-16,0-1 15,-21-21-15,21 21 0,21-21 32,0 0-17,0 0-15,0 0 0,1 0 16,-1 0-16,0 0 15,0 0 1,0 0 0,0 0-1,-21 21-15,0 0 16,0 0-16,0 1 0,0-1 0,0 0 16,0 0-16,0 0 0,0 0 15,-21 1-15,21-1 0,-21 21 0,21-21 16,0 0-16,0 1 0,0-1 15,0 0-15,0 0 0,0 0 16,0 0-16,21-21 16,0 0-1,1 0-15,-1 0 0,0 0 0,21 0 16,-21-21-16,1 21 0,-1-21 0,21 0 16,-21 0-16,22 0 0,-22-1 15,21 1-15,-21-21 0,0 21 0,1-22 16,-1 22-16,0-21 0,0 21 0,-21-22 15,0 22-15,0 0 0,0 0 16,0 0-16,0 0 16,-21 21-16,0 0 15,0 0-15,-1 21 0,1 0 16,0-21-16,21 21 0,0 0 16,21-21 15,0 0-31,1 0 15,-1 0-15,0 0 16,0-21-16,0 21 0,0 0 0,1 0 16,-1-21-16,0 21 0,0 0 15,0 0-15,0 0 16,-21 21-16,0 0 16,0 0-16,0 1 15,0-1-15,0 0 0,0 0 0,0 0 16,0 0-16,0 1 0,0-1 15,0 21-15,0-21 0,0 0 16,0 1-16,0-1 0,0 0 16,0 0-16,22-21 0,-1 21 0,0-21 15,0 0-15,0 21 16,0-21-16,1 0 0,-1 0 16,0 0-16,0-21 0,0 0 15,0 0-15,1 0 16,-1-22-16,-21 22 0,21 0 15,0-21-15,0 21 0,0-22 0,1 22 16,-1-21-16,0 21 16,0-22-16,0 22 0,0 0 0,1 0 0,-1 0 15,21-1-15,-21 1 0,22 0 16,-22 0-16,0 21 0,21 0 16,-21 0-16,22 0 0,-22 0 0,0 0 15,0 21-15,-21 0 0,21 0 16,-21 1-16,0 20 0,0-21 15,0 0-15,0 0 0,0 1 0,0-1 16,0 0-16,0 0 0,0 0 16,0 0-16,-21 1 0,42-44 47,-21 1-32,0 0-15,0 0 0,0 0 16,0 0-16,0-1 0,0 1 0,0 0 15,0 0-15,0 0 0,0-22 16,-21 22-16,21 0 0,-21 21 0,0-21 16,21 0-16,-21 21 0,0 0 15,-1 0-15,1 0 0,-21 0 0,21 0 16,0 0-16,-22 21 0,22 0 0,-21 0 16,21 0-16,-1 22 0,-20-22 15,21 21-15,-21-21 0,20 22 0,1-22 16,0 21-16,0 1 0,0-22 15,21 0-15,0 21 0,0-21 16,0 1-16,0-1 0,0 0 0,0 0 16,0 0-16,21-21 15,0 0-15,0 0 0,0 0 16,1 0-16,-1 0 0,0 0 0,0 0 16,0-21-16,0 21 0,1-21 0,-1 0 15,0 21-15,21-21 0,-21-22 16,1 22-16,-1 0 0,0 0 0,0-22 15,0 22-15,0-21 0,-21 21 0,0 0 16,22-1-16,-22 1 0,0 0 16,0 0-16,0 0 0,0 42 47,0 0-47,0 0 15,-22 0-15,22 22 16,0-22-16,0 0 0,-21 0 0,21 22 15,0-22-15,0 0 0,-21 0 0,21 0 16,0 0-16,0 1 0,0-1 16,21 0-16,0-21 0,1 0 15,-1 0-15,0 21 0,0-21 0,21 0 16,-20 0-16,20 0 0,-21 0 16,21-21-16,-20 21 0,20-21 15,-21 0-15,21 21 0,-20-22 0,-1 1 16,21 0-16,-21 0 0,0-21 0,1 20 15,-1 1-15,0-21 0,-21 21 16,0-22-16,21 22 0,-21 0 0,0 0 16,21 0-16,-21 0 0,-21 21 31,0 21-15,21 0-16,-21 0 0,21 0 0,0 0 15,-21 1-15,21-1 0,0 21 16,0-21-16,-22 0 0,22 1 0,0-1 15,0 0-15,0 0 0,0 0 16,0 0-16,22 1 0,-1-22 16,0 21-16,0-21 15,0 0-15,22 0 0,-22 0 0,0 0 0,0 0 16,21 0-16,1-21 16,-22-1-16,0 22 0,21-21 0,-20 0 15,-1 0-15,0 0 0,0 0 16,-21-22-16,21 22 0,0 0 0,-21-21 15,22 20-15,-22 1 0,0 0 0,0 0 16,21 21-16,-21-21 0,0 0 0,-21 42 47,21 0-47,-22 0 16,22 0-16,0 0 0,0 22 15,0-22-15,-21 21 0,21-21 0,0 22 16,0-1-16,0 0 0,0-20 0,0 20 15,0 0-15,0 1 0,0-1 16,-21 0-16,21 1 0,0-1 0,0 0 16,0 22-16,0-22 0,0 0 0,-21 1 15,21 20-15,0-20 0,-21-1 0,21-21 16,0 21-16,0 1 0,-21-22 16,21 21-16,-22-21 0,22 1 15,-21 20-15,-42 21 16,42-41-16,-1-22 15,1 21-15,0-21 0,0 0 16,0 0-16,0-21 16,-1-1-16,22 1 15,0 0-15,0 0 0,0 0 0,0-22 16,0 22-16,0-21 0,0 21 16,0-22-16,22 1 0,-22 0 0,21 21 15,0-22-15,0 1 0,0 0 16,0 20-16,-21-20 0,43 0 15,-22-1-15,0 22 0,0-21 0,0 0 16,1 20-16,20-20 0,-21 0 0,0-1 16,22 22-16,-22-21 0</inkml:trace>
  <inkml:trace contextRef="#ctx0" brushRef="#br0" timeOffset="3305.48">6096 1799 0,'0'0'16,"21"-42"-1,0 21-15,-21 0 0,21-1 16,-21 1-16,0 0 16,-21 21-1,0 0 1,0 21-16,-21-21 0,20 21 0,1 1 15,0-1-15,0 0 0,0 0 16,0-21-16,-1 21 0,1 0 0,21 1 16,-21-1-16,21 0 0,0 0 15,0 0 1,0 0-16,21-21 16,0 22-16,1-22 0,-1 21 0,0-21 0,0 21 15,0-21-15,0 21 16,1-21-16,-1 21 0,0-21 0,0 21 15,0-21-15,-21 22 0,0-1 16,0 0-16,-21 0 16,0-21-16,0 21 15,0-21-15,-22 0 0,22 21 0,-21-21 16,21 0-16,-1 22 0,1-22 0,0 0 16,0 0-16,0 0 0,21-22 46</inkml:trace>
  <inkml:trace contextRef="#ctx0" brushRef="#br0" timeOffset="3892.3">2201 2392 0,'0'0'0,"-42"0"15,63 0 17,21 0-17,-20 0-15,20 0 0,0 0 16,1 0-16,20 0 0,1 0 0,20 0 15,1 0-15,0 0 0,20 0 0,1 0 16,21 0-16,0 0 0,0 0 16,21 0-16,-21 0 0,43 0 0,-22 21 15,0-21-15,21 21 0,1-21 0,-22 0 16,21 0-16,-42 0 0,21 0 16,-21 0-16,0 0 0,-21 0 0,0 0 15,0 0-15,-21 0 0,-1 0 0,-20 0 16,-1 0-16,1 0 0,-22 0 0,0 0 15,-20 0-15,20 0 16,-21 0-16,0 0 16,-21 21-1,-21-21-15,0 0 0,0 0 16,0 0-16,-22 0 0,22 0 16,-21 0-16,21 0 0,-22 22 0,1-22 15,0 0-15,-1 0 0</inkml:trace>
  <inkml:trace contextRef="#ctx0" brushRef="#br0" timeOffset="4468.38">2349 2582 0,'22'0'32,"-1"0"-32,21 0 15,-21 0-15,22 0 0,-1 0 16,0 0-16,22 0 0,-1 0 0,22 0 16,0 0-16,-1 0 0,22 0 0,0 0 15,21 0-15,0 0 0,0 0 16,0 0-16,21 0 0,-21 0 0,21-21 15,0 21-15,1 0 0,-22 0 16,0 0-16,21 0 0,-42 0 0,21 0 16,-22 0-16,1 0 0,0 0 15,-21 0-15,-1 0 0,1 0 0,-21 0 16,-1 0-16,1 0 0,-22 0 0,0 0 16,1 0-16,-22-21 0,0 21 15,0 0-15,0 0 0,0 0 16</inkml:trace>
  <inkml:trace contextRef="#ctx0" brushRef="#br0" timeOffset="9065.25">1079 3260 0,'0'-21'16,"0"-1"-16,0 1 0,0 0 15,0 0-15,0 0 16,0 42 47,0 0-63,0 21 0,0-20 15,0 20-15,0 0 0,0 1 0,0-1 16,-21 0-16,21 1 0,0-1 15,-21-21-15,21 21 0,0 1 0,0-22 16,0 0-16,0 21 0,0-20 16,0-1-16,0 0 0,21-21 31,0 0-31,1-21 16,-1 0-1,0-1-15,0 1 0,0-21 0,0 21 16,1 0-16,-22-22 0,21 22 15,0-21-15,0 21 0,0-1 0,0-20 16,-21 21-16,22 0 0,-1 21 16,-21-21-16,21 21 15,0 0-15,0 0 16,-21 21-16,0 0 0,21 0 16,-21 21-16,0-20 0,0 20 15,0-21-15,0 21 0,0-20 0,0-1 16,0 21-16,22-21 15,-22 0-15,0 1 0,21-1 0,-21 0 16,0 0-16,21-21 16,0 0-16,0 0 0,0 0 0,1 0 15,-1 0-15,0-21 0,0 21 16,0-21-16,0 0 0,1-1 0,-1 1 16,0-21-16,21 21 0,-21-22 0,-21 1 15,22 0-15,-1-1 0,-21-20 16,21 21-16,-21-1 0,0 22 0,21-21 15,-21 21-15,0-1 0,21 1 16,-21 0-16,0 42 31,0 0-15,0 1-16,0 20 0,0 0 16,0 1-16,0-1 0,0 0 0,-21 1 15,0 20-15,21-42 0,0 22 0,0-1 16,0 0-16,-21-21 0,21 1 15,0-1-15,0 0 0,0 0 0,0 0 16,21-21-16,0 0 16,0 0-16,0 0 0,1 0 0,-1 0 15,0-21-15,21 0 0,-21 0 16,22 0-16,-1-1 0,0 1 0,-20-21 16,20 21-16,0-22 0,-21 22 15,22-21-15,-22 0 0,0-1 16,0 1-16,-21 21 0,0-22 0,21 22 15,-21 0-15,22 0 0,-22 0 16,0 0-16,0 42 63,-22-21 171</inkml:trace>
  <inkml:trace contextRef="#ctx0" brushRef="#br0" timeOffset="12795.65">2582 3006 0,'0'0'0,"0"-21"16,21 21-1,-21 21 1,0 0-16,0 0 16,0 0-16,0 22 0,0-1 15,0 0-15,0 1 0,-21 20 0,21-21 16,-21 22-16,21-22 0,-21 1 15,21-1-15,-21 0 0,0 1 16,21-1-16,0-21 0,-22 0 0,22 0 0,-21 1 16,21-1-16,0 0 15,0-42 17,0 0-17,0-1-15,0 1 0,0 0 0,0 0 16,0-21-16,21 20 0,1 1 15,-1-21-15,-21 21 0,21 0 0,0-1 16,0 1-16,0 21 16,1 21-1,-1 1-15,-21-1 16,21 21-16,-21-21 0,0 0 0,0 1 16,0 20-16,0-21 0,21 0 15,-21 0-15,21 1 0,-21-1 16,21 0-16,1-21 0,-1 21 0,0-21 15,0 0-15,0 0 0,0 0 0,1 0 16,20 0-16,-21 0 0,21 0 16,1-21-16,-22 0 0,21 21 0,1-21 15,-22-1-15,0 1 0,21-21 16,-21 21-16,1 0 0,-1-22 0,-21 22 16,0 0-16,0-21 0,0 20 0,0 1 15,0 0-15,0 0 0,-21 21 16,-1 0-16,1 0 15,0 0-15,0 21 16,21 0-16,-21 22 0,0-22 0,21 0 16,-22 21-16,22-21 0,0 22 0,0-22 15,0 0-15,0 0 0,0 0 16,0 1-16,22-1 0,-1-21 16,0 0-16,0 0 15,21 0-15,-20 0 0,20 0 0,0 0 16,1-21-16,-22-1 0,21 22 0,0-21 15,-20 0-15,-1 0 0,21 0 16,-21 0-16,0-1 0,1 1 16,-22 0-16,0 0 0,21 21 0,-21-21 0,0 42 47,0 0-47,0 0 15,0 0-15,0 1 0,0-1 16,-21 0-16,21 0 0,0 0 0,-22 0 15,22 1-15,-21-1 16,21 0-16,0-42 47,0 0-47,0-1 0,21 1 16,1 0-16,-1-21 0,0 21 15,0-22-15,0 22 0,0-21 16,1 21-16,20-22 0,-21 22 0,0 0 15,22 21-15,-22-21 0,21 21 0,-21 0 16,0 0-16,1 21 0,-1-21 16,0 21-16,-21 21 0,21-20 0,-21-1 15,0 21-15,0-21 0,0 0 0,0 1 16,0 20-16,0-21 0,0 0 16,0 0-16,0 1 0,0-1 0,0 0 15,0 0-15</inkml:trace>
  <inkml:trace contextRef="#ctx0" brushRef="#br0" timeOffset="14448.2">5715 3175 0,'0'0'0,"21"-21"0,0 0 15,-21 0-15,0 42 31,0 0-31,0 21 0,0-21 16,0 22-16,0-22 0,0 21 16,0 1-16,0-1 0,0-21 0,-21 21 15,0 1-15,0-1 0,21-21 0,0 0 16,-21 22-16,21-22 0,-22 0 16,22 0-16,0 0 15,22-21 1,-1-21-16,0 0 15,0 0-15,0 0 0,0-22 16,1 22-16,-1-21 0,0 21 0,0-22 16,0 22-16,0 0 0,1-21 15,-1 21-15,0 21 0,-21-22 0,21 22 16,0 0-16,-21 22 16,21-22-16,-21 21 0,0 0 15,22 0-15,-22 0 0,0 22 0,0-22 16,0 0-16,0 0 0,0 0 15,0 0-15,0 1 0,21-1 16,0-21-16,0 0 0,0 0 16,0 0-16,1 0 15,-1 0-15,0 0 0,0-21 16,0-1-16,-21 1 0,21 0 0,1 0 16,-1 0-16,-21 0 0,21-22 0,-21 22 15,0-21-15,21-1 0,0 22 16,-21 0-16,0 0 0,0 0 0,21 0 15,-21-1-15,0 1 16,0 42 0,0 1-16,0-1 0,0 0 15,0 0-15,0 21 0,0-20 0,0 20 16,-21-21-16,21 21 0,0-20 16,0 20-16,0-21 0,0 0 15,0 22-15,0-22 0,0 0 0,21-21 16,1 21-16,-22 0 0,21-21 15,0 0-15,0 21 0,0-21 0,0 0 16,22 0-16,-22 0 0,21 0 0,1-21 16,-22 0-16,21 0 0,0 0 15,1 0-15,-22-1 0,21 1 0,-21-21 16,22-22-16,-43 22 0,0 21 16,0-21-16,0 20 0,0 1 15,0 0-15,0 0 0,-21 21 16,-1 0-16,1 0 15,0 21-15,0 0 16,21 0-16,0 22 0,-21-22 16,0 0-16,21 21 0,0-20 0,-22 20 15,22-21-15,0 0 0,0 22 0,0-22 16,0 0-16,22 0 16,-1 0-16,0-21 0,0 0 0,0 0 15,0 0-15,1 0 0,-1 0 0,21 0 16,-21 0-16,22 0 0,-22 0 15,21-21-15,-21 0 0,0 21 0,22-21 16,-22 0-16,0-1 0,-21 1 0,21-21 16,-21 21-16,21 0 0,-21-1 15,0 1-15,0 0 0,0 0 16,0 0-16,0 0 16,22 21 15,-1 0-16,0 0-15,0 0 0,0 0 16,0 0-16,1 0 16,-1 0-16,0 0 0,0 21 0,0-21 15,-21 21-15,21 0 0,-21 0 16,0 0-16,0 1 0,0-1 16,0 0-16,0 0 0,0 0 15,-21 0-15,21 1 0,-21-22 16,21 21-16,0 0 0,0 0 0,0 0 15,0 0-15,0 1 16,21-22-16,0 0 0,1 21 16,20-21-16,-21 0 0,0 0 0,22 0 15,-22 0-15,21 0 0,0 0 0,-20 0 16,20-21-16,0-1 0,1 22 16,-1-21-16,-21 0 0,21 0 0,-20 0 15,-1 0-15,0-1 0,0-20 0,-21 21 16,0 0-16,0 0 0,0-22 15,0 22-15,0 0 0,-21 21 16,0 0 0,0 0-16,-1 0 0,1 21 0,0 0 15,0 0-15,21 1 0,0 20 16,0-21-16,0 0 0,0 0 0,0 1 16,0-1-16,0 0 0,0 0 0,0 0 15,0 0-15,0 1 0,21-22 16,0 21-16,0-21 0,1 0 0,-1 0 15,0 0-15,0 0 0,0 0 0,0 0 16,1 0-16,-1-21 0,0-1 0,0 1 16</inkml:trace>
  <inkml:trace contextRef="#ctx0" brushRef="#br0" timeOffset="15588.07">9461 3239 0,'0'0'0,"0"-22"0,0 1 0,0 0 15,0 0 1,0 42 0,0 0-16,0 0 15,-21 1-15,21 20 0,0-21 16,-21 21-16,21-20 0,0 20 0,0 0 16,0 1-16,-21-22 0,21 21 0,-21-21 15,21 0-15,0 22 0,0-22 0,0 0 16,0 0-16,21-42 31,0 21-15,0-21-16,-21-21 15,21 20-15,1 1 0,-1-21 0,0 21 16,0 0-16,-21-22 0,21 22 0,0 0 16,1 0-16,-22 0 0,0-1 0,21 22 15,-21 22 1,0-1-1,0 21-15,0-21 0,0 0 0,0 1 16,0-1-16,0 21 0,0-21 16,0 0-16,0 1 0,0-1 0,0 0 15,0 0-15,0 0 0,21-21 16,0 0-16,-21 21 0,21-21 0,0 0 16,1 0-16,-1 0 15,21 0-15,-21-21 0,0 0 0,22 21 16,-22-21-16,0 0 0,21 0 0,-20-1 15,-1-20-15,0 21 0,0-21 0,21-1 16,-20 1-16,-22 0 0,21-1 16,0 22-16,0-21 0,-21 21 0,0-22 15,21 22-15,-21 0 0,0 42 32,-21 0-17,0 22-15,21-22 0,-21 21 0,0-21 16,21 22-16,-22-22 0,22 21 0,0 0 15,0-20-15,-21 20 16,21-21-16,0 0 0,0 22 0,0-22 16,0 0-16,21 0 0,1 0 15,20 0-15,-21-21 0,0 0 0,22 0 16,-22 0-16,21 0 0,0 0 16,1 0-16,-22 0 0,21 0 0,1-21 15,-1 0-15,0 0 0,-21 0 0,22 0 16,-22-1-16,21 1 0,-21-21 15,1 21-15,-22-22 0,0 22 0,21-21 16,-21 21-16,0-22 0,0 22 0,-21 0 16,-1 21-16,1 0 15,0 0-15,0 0 0,0 21 16,0 0-16,-1 1 0,1-1 0,0 0 16,21 21-16,0-21 0,0 22 0,0-22 15,0 0-15,0 21 0,0-20 0,0-1 16,21 0-16,-21 0 0,21 0 15,1-21-15,20 21 0,-21 1 0,0-22 16,22 0-16,-22 0 0,21 0 0,0 0 16,1 0-16,-1 0 0,0 0 0,1-22 15</inkml:trace>
  <inkml:trace contextRef="#ctx0" brushRef="#br0" timeOffset="16729.53">12044 3217 0,'0'0'16,"0"-21"-16,0 0 0,0 0 0,0 0 15,0 0-15,0-1 0,21 22 16,-21-21-16,21 0 0,0 21 15,0-21-15,22 21 0,-22 0 16,0 0-16,21 0 0,-20 0 0,20 0 0,-21 0 16,0 21-16,0 0 0,22 22 15,-43-22-15,21 21 0,-21-21 16,0 22-16,0-1 0,0 0 0,0 1 16,0-1-16,0-21 0,0 21 0,-21-20 15,21-1-15,0 21 0,-21-21 16,-1 0-16,22-42 31,0 0-15,0 0-16,0-21 0,22 20 15,-1-20-15,0 0 0,0-1 0,0 22 16,0-21-16,1 0 0,-1 20 0,0-20 16,0 21-16,0 0 0,0 21 15,1-21-15,-1 21 0,0 0 16,0 21-16,0 0 15,-21 0-15,0 21 0,0-20 16,0-1-16,0 21 0,0-21 16,0 22-16,0 20 0,21-42 15,-21 0-15,0 1 0,0-1 0,22 0 16,-22 0-16,0 0 0,21-21 16,0 21-16,0-21 15,0 0-15,0 0 0,1 0 0,-1-21 16,21 21-16,-21-21 0,0 0 0,22 0 15,-22 0-15,21-1 0,-21 1 16,1-21-16,-1 21 0,21-22 16,-21 1-16,0 21 0,-21-21 0,22-1 15,-22 22-15,0 0 0,0 0 0,0 0 16,0-1-16,-22 22 16,1 0-1,0 0-15,21 22 0,-21-1 0,0 0 16,21 0-16,-21 0 0,21 0 0,0 22 15,0-22-15,0 0 0,0 21 16,0-20-16,0 20 0,0-21 0,0 0 16,0 0-16,21 1 0,-21-1 15,21 0-15,0-21 0,0 21 0,0-21 16,1 0-16,-1 0 0,21 0 16,-21 0-16,22 0 0,-22 0 0,21 0 15,0-21-15,-20 21 0,20-21 0,-21 0 16,0-1-16,0 1 0,1 0 15,-1-21-15,0 21 0,-21-1 0,0-20 16,0 21-16,0-21 0,0 20 0,0 1 16,0 0-16,0 0 0,-21 21 31,0 21-31,21 0 0,-22 0 0,22 1 16,0-1-16,-21 21 0,21-21 15,0 22-15,0-22 0,0 0 0,0 0 16,0 0-16,0 22 0,0-22 15,21 0-15,1 0 16,-1-21-16,21 21 0,-21-21 0,22 0 16,-22 0-16,21 0 0,0 0 0,22 0 15,-22 0-15,1-21 0,20 0 16</inkml:trace>
  <inkml:trace contextRef="#ctx0" brushRef="#br0" timeOffset="17245">14647 3323 0,'0'0'0,"0"-42"16,0 21-16,-21 0 0,21-1 16,-21 1-16,0 21 0,0-21 0,-22 21 15,22 0-15,0 0 0,0 0 0,-22 0 16,22 0-16,0 0 0,0 0 16,0 21-16,0 0 0,-1 1 0,1-1 15,0 21-15,0-21 0,0 0 0,21 22 16,0-22-16,0 21 0,0-21 15,0 1-15,0-1 0,0 0 0,0 0 16,0 0-16,21 0 0,0-21 16,0 0-16,0 0 0,1 0 15,-1 0-15,21 0 0,-21 0 16,0 0-16,1-21 0,20 21 0,-21-21 16,0 0-16,22 0 0,-22-22 0,0 1 15,0 21-15,21-21 0,-20-1 0,-1-20 16,0 20-16,0 1 0,0 0 15,0-1-15,-21-20 0,22 21 0,-22-1 16,21 1-16,-21 0 0,0 20 0,0 1 16,0 0-16,0 0 0,-21 21 15,-1 21 1,22 0-16,0 0 0,-21 1 0,21 20 16,-21 0-16,21-21 0,0 22 15,0 20-15,0-20 0,0-1 16,0 0-16,0 1 0,0-1 0,0 0 15,0 1-15,0-22 0,0 21 0,0-21 16,21 0-16,0 1 0,-21-1 0,22 0 16,-1 0-16,0-21 0,0 0 15,0 0-15,0 0 0,1 0 0,20 0 16,-21 0-16,21 0 0,1-21 0,-1 0 16</inkml:trace>
  <inkml:trace contextRef="#ctx0" brushRef="#br0" timeOffset="17996.12">15875 3493 0,'21'0'16,"0"0"0,0 0-16,1 0 0,-22-22 15,21 1-15,0 0 0,0 21 0,0-21 16,-21-21-16,21 20 0,1 1 15,-1-21-15,0 0 0,0-1 0,0 22 16,0-21-16,1-22 0,-1 22 16,0 0-16,0-1 0,0 1 15,0 0-15,1-1 0,-22 22 0,0 0 16,21 0-16,-21 0 0,0-1 0,-21 44 31,-1-1-31,1 0 0,0 0 16,0 21-16,-21-20 0,20 20 0,1 0 15,0 1-15,0-1 0,0 21 0,0-20 16,21-1-16,0 0 0,-22 1 16,22-1-16,0 0 0,0 1 0,0-1 15,0-21-15,0 0 0,0 22 0,22-22 16,-1 0-16,0 0 0,21-21 16,-21 0-16,1 0 15,20 0-15,-21 0 0,21 0 0,-20-21 16,20 0-16,0 0 0,1 0 0,-1-1 15,-21 1-15,21 0 0,-20-21 0,20 21 16,-21-22-16,0 1 0,0 21 16,1-22-16,-1 22 0,-21 0 0,0 0 15,-21 21 17,21 21-32,-22 21 0,1-20 0,0-1 15,21 21-15,-21-21 0,21 22 0,-21-22 16,21 21-16,0-21 0,0 0 0,0 22 15,0-22-15,0 0 16,0 0-16,21 0 0,0-21 16,0 0-16,0 0 0,1 0 0,-1 0 15,21 0-15,-21 0 0,0 0 0,22-21 16,-22 0-16,0 0 0,0 0 16,0 0-16,1-1 0,-1-20 0,-21 21 15,0-21-15,0 20 0,0-20 0,0 21 16,0 0-16,0-22 0,0 22 0,-21 0 15,-1 21-15,1 0 16,0 0-16,0 0 0,0 0 16,0 0-16,-1 0 0,1 0 15,0 0-15,21 21 0,-21-21 0,0 0 16,0 0-16,-1 0 0,1 21 16,0-21-16</inkml:trace>
  <inkml:trace contextRef="#ctx0" brushRef="#br0" timeOffset="18187.75">15727 3069 0,'21'0'16,"0"0"-16,0-21 0,22 21 16,-1 0-16,0 0 0,1 0 15,-1-21-15,0 21 0,1 0 16,20 0-16,-21-21 0,1 21 0,-1-21 15,0 21-15,1 0 0,-1-22 0,-21 1 16,0 21-16,1-21 0</inkml:trace>
  <inkml:trace contextRef="#ctx0" brushRef="#br0" timeOffset="19577.24">18119 3535 0,'0'-42'16,"0"20"-1,0 1-15,0 0 0,0 0 0,0 0 16,0 0-16,0-22 0,0 22 0,21-21 15,0-1-15,0 1 0,0 0 16,22-1-16,-1 1 0,0 0 0,-21-1 16,22-20-16,-1 21 0,0-1 0,1 1 15,-22 21-15,0-22 0,0 22 16,-42 21 0,0 0-16,0 21 15,-22 1-15,22 20 0,-21-21 16,21 21-16,0-20 0,-1 20 0,22 0 15,0-21-15,0 22 0,0-22 0,0 21 16,0-21-16,22 1 0,-1 20 16,0-21-16,-21 21 0,21-20 0,0-1 15,-21 0-15,0 0 0,0 0 0,0 0 16,0 1-16,-21-22 16,0 0-16,-21 0 0,20 0 15,1 0-15,0 0 0,0 0 0,0 0 16,0-22-16,-1 1 0,1 0 15,21 0-15,-21 0 0,21 0 16,0-1-16,0 1 0,0 0 16,0 42 15,0 0-31,0 1 0,0-1 16,0 0-16,0 0 0,21 0 0,0 0 15,1 1-15,-1-1 16,0 0-16,21-21 0,-21 0 0,1 0 15,20 0-15,-21 0 0,21 0 0,1 0 16,-22 0-16,21 0 0,1-21 16,-1 0-16,-21-1 0,21 1 15,1 0-15,-22 0 0,21-21 0,-21 20 16,22-20-16,-22 0 0,21-1 16,-21-20-16,22 21 0,-22-1 0,0-20 15,0 20-15,22-20 0,-43 21 0,21-1 16,-21 1-16,21 21 0,-21-22 15,0 22-15,0 0 0,-21 42 32,0 22-32,21-22 0,-22 21 15,1 0-15,21 1 0,-21-1 0,0 0 16,0 1-16,21-1 0,-21 0 16,21 22-16,-22-22 0,22 1 15,0-1-15,0 0 0,0 1 0,0-1 16,0-21-16,0 0 0,0 22 0,0-22 15,22-21-15,-1 21 0,0 0 16,0-21-16,0 0 0,0 0 0,22 0 16,-22 0-16,21 0 0,1-21 0,-1 0 15,0 0-15,1-1 0,-22 1 16,21 0-16,0-21 0,-20 21 16,20-22-16,-21 1 0,0 21 0,0-22 0,1 22 15,-22 0-15,0 0 0,0 0 16,-22 42 15,22 0-31,-21 0 16,0 22-16,21-22 0,-21 21 0,21-21 15,0 0-15,0 22 0,0-22 0,0 0 16,0 0-16,0 0 0,0 1 0,0-1 16,21-21-16,0 21 15,0-21-15,1 0 0,-1 0 0,21 0 16,-21 0-16,0-21 0,1 0 0,20 21 15,-21-22-15,0 1 0,0 0 16,1 0-16,-1 0 0,0-22 16,-21 22-16,0 0 0,0-21 0,0 21 15,0-22-15,0 22 0,-21 0 0,0 0 16,-1 0-16,1 21 0,0 0 16,0-22-16,0 22 0,-22 0 0,22 0 15,0 0-15,0 0 0,0 22 0,-22-1 16,22-21-16,21 21 0,-21-21 15,21 21-15,-21 0 0,0 0 16</inkml:trace>
  <inkml:trace contextRef="#ctx0" brushRef="#br0" timeOffset="19788.34">18902 2921 0,'0'-21'0,"42"0"16,0 21-1,-20 0-15,-1 0 0,0 0 16,21 0-16,1 0 0,-1 0 0,0 0 16,1 0-16,-1 0 0,0 0 0,1 0 15,-22 0-15,21 0 0,0 0 16,-20 0-16,-1 0 0,0 0 15</inkml:trace>
  <inkml:trace contextRef="#ctx0" brushRef="#br0" timeOffset="20244.23">20151 3112 0,'0'0'16,"-22"0"-16,1 0 0,21-22 16,0 1-16,0 0 15,21 21-15,1 0 16,-1 0-16,0 0 0,0 0 0,0 0 16,0 0-16,1 0 0,20 0 0,-21 0 15,0 21-15,0-21 0,1 21 16,-1 1-16,0 20 0,-21-21 0,0 0 15,21 0-15,-21 1 0,0 20 0,0-21 16,0 0-16,0 0 0,-21 1 16,0-1-16,0-21 15,-1 0-15,1 21 0,0-21 16,21-21 0,0 0-16,0-1 15,0 1-15,21 0 0,-21 0 16,21 0-16,1 0 0,-1-22 0,0 22 15,0 0-15,0 0 0,0-22 16,1 22-16,-1 0 0,0 0 0,0 0 16,0 0-16,0-1 0,1 1 0,-1 21 15,0 0-15,0-21 0,0 21 0,0 0 16,1 0-16,-1 0 0,0 0 16</inkml:trace>
  <inkml:trace contextRef="#ctx0" brushRef="#br0" timeOffset="20628.5">20955 3260 0,'21'0'16,"0"-21"0,0-1-16,1 1 15,-1 0-15,0 21 0,0-21 16,0 0-16,0 0 0,1 21 0,-1-22 15,0 1-15,0-21 0,-21 21 16,0 0-16,-21 21 31,0 0-31,0 0 0,-22 0 0,22 0 16,-21 21-16,-1 0 0,1 0 0,21 0 16,-21 0-16,20 1 0,1 20 15,0-21-15,0 0 0,21 22 0,0-22 16,0 0-16,0 0 0,21 0 0,0 0 15,0 1-15,1-1 0,-1-21 16,21 21-16,-21-21 0,22 0 0,-22 0 16,21 0-16,-21 0 0,0 0 0,22 0 15,-22 0-15,0 0 0,0 0 16,0 0-16,1-21 0,-22 0 0,0-1 16,0 1-16</inkml:trace>
  <inkml:trace contextRef="#ctx0" brushRef="#br0" timeOffset="21876.16">1799 4318 0,'0'0'0,"0"-21"0,0 0 0,0 0 0,0-1 16,0 1-16,0 0 0,0 0 16,0 42 15,0 21-31,0-20 0,0 20 0,-21 0 15,21 1-15,0-1 0,-21 0 16,21 22-16,0-22 0,0 22 0,0-22 16,0 21-16,0-20 0,0-1 15,0 22-15,0-22 0,0-21 0,0 21 16,0-20-16,0-1 0,0 0 16,0 0-16,0-42 31,0 0-31,0 0 15,0-1-15,21-20 0,-21 0 16,0-1-16,21 22 0,0-21 0,0 0 16,1-1-16,-1 1 0,-21 21 15,21-22-15,21 22 0,-21 0 0,1 21 16,-1 0-16,0 0 16,0 0-16,0 21 0,0 0 0,1 1 15,-22-1-15,0 0 0,21 21 16,-21-21-16,0 22 0,0-22 15,0 21-15,0-21 0,0 22 0,0-22 16,0 0-16,0 0 0,0 0 16,0 1-16,0-1 0,0 0 0,21-42 31,0 0-15,0-1-16</inkml:trace>
  <inkml:trace contextRef="#ctx0" brushRef="#br0" timeOffset="22884.35">2561 4593 0,'0'0'0,"0"-21"15,21 21 1,-21 21 0,0 0-16,0 1 0,-21-1 0,21 0 15,-21 21-15,0 1 0,21-22 16,-21 21-16,-1 0 0,22 1 0,-21-22 15,21 21-15,0-21 0,0 1 16,0-1-16,0 0 0,21-21 16,1 0-16,-1 0 0,21 0 15,-21 0-15,22 0 0,-22-21 0,21 0 16,-21-1-16,22 1 0,-22-21 16,0 21-16,0-22 0,0 22 15,-21 0-15,0-21 0,0 21 0,0-1 16,0 1-16,-21 0 0,0 0 15,0 21-15,0-21 0,-1 21 0,-20 0 16,21 0-16,0 0 0,0 0 16,21-21 15,21 21-31,21 0 0,-21-22 16,22 22-16,-22 0 0,21-21 15,0 0-15,-20 21 0,20 0 0,-21 0 16,21 0-16,-20 0 0,-1 0 0,0 0 15,0 21-15,0-21 16,0 21-16,1 1 0,-22-1 0,0 0 16,0 0-16,21 0 0,-21 22 15,0-22-15,0 0 0,0 0 0,0 21 16,0-20-16,-21-1 0,21 0 16,0 0-16,0 0 0,-22 0 0,22 1 15,-21-22-15,21 21 0,0-42 47,0-1-47,0 1 0,0 0 16,0 0-16,0-21 0,21 20 15,1-20-15,-1 21 0,-21-21 0,21 20 16,21 1-16,-21 0 0,1 0 16,20 0-16,-21 0 0,21-1 0,-20 22 15,-1 0-15,21 0 0,-21 0 16,0 0-16,1 22 0,-1-22 0,0 21 15,0 0-15,0 0 0,-21 0 16,0 0-16,0 22 0,0-22 0,0 0 16,0 21-16,0-20 0,0-1 0,0 0 15,0 0-15,0 0 0,-21 0 16,0-21-16,21 22 0,-21-22 16,21-22 15,0 1-31,0 0 0,0 0 0,0 0 15,0 0-15,21-1 0,0 1 16,0 0-16,-21-21 0,43 21 0,-22-1 16,0-20-16,0 21 0,0 0 15,0 0-15,1-1 0,-1 1 16,0 21-16,0 0 0,-21 21 16,0 1-16,0-1 15,0 0-15,0 0 0,0 0 0,0 0 16,0 1-16,0 20 0,0-21 15,0 0-15,0 0 0,0 1 16,0-1-16,0 0 0,0 0 0,-21 0 16,21 0-16,0 1 15,21-22 17,0-22-32,-21 1 15</inkml:trace>
  <inkml:trace contextRef="#ctx0" brushRef="#br0" timeOffset="23302.78">4233 4636 0,'0'0'0,"0"-22"0,0 1 16,-21 21 15,21 21-31,-21 1 0,0-1 16,0 0-16,21 0 0,0 21 15,-22-20-15,1-1 0,21 21 0,0-21 16,0 22-16,0-22 0,0 0 0,0 0 16,0 0-16,0 0 0,0 1 15,21-22-15,1 0 0,-1 0 16,21 0-16,-21 0 0,22-22 0,-1 22 16,-21-21-16,21 0 15,1 0-15,-22 0 0,21 0 0,-21-1 16,22-20-16,-43 21 0,21 0 15,-21-22-15,0 22 0,0 0 0,0 0 16,-21-21-16,0 20 0,-1 1 0,1 21 16,0-21-16,0 0 0,-21 21 15,20 0-15,1 0 0,-21 0 16,21 0-16,0 21 0,-1-21 0,1 21 16,0 0-16,0 1 0,21-1 0,0 0 15,0 0-15,0 0 0,0 0 16,0 1-16,21-1 0,0-21 15,0 0-15,22 21 0</inkml:trace>
  <inkml:trace contextRef="#ctx0" brushRef="#br0" timeOffset="23948.08">5207 4657 0,'0'0'16,"0"-21"-16,0-1 15,-21 1-15,0 21 0,-1 0 16,1 0-16,0 0 0,0 0 16,-21 0-16,20 21 0,1-21 0,0 22 15,0-1-15,0 0 0,0 0 16,-1 0-16,1 0 0,0 1 16,0 20-16,21 21 15,0-41-15,0-1 0,0 0 16,0 0-16,21-21 15,0 0-15,0 0 0,1 0 16,-1-21-16,0 0 0,21 21 16,-21-21-16,1-1 0,-1 1 0,-21 0 15,21 0-15,0 0 0,0 0 0,-21-1 16,0 1-16,21 21 0,-21-21 16,22 21-16,-22 21 31,0 0-16,0 1-15,0 20 0,0 0 0,0 1 16,-22-1-16,22 0 0,0 22 0,-21-1 16,21-20-16,0 20 0,0 1 15,-21-1-15,21 1 0,-21 20 0,0-20 16,21 20-16,-21-20 0,-1-1 0,22 22 16,-21-21-16,0-1 0,0 1 0,21-1 15,-21-21-15,0 22 0,-1-22 16,-20 22-16,21-22 0,0 0 0,0 1 15,-22-22-15,22 21 0,0-21 16,-21-21-16,-1 0 0,22 0 16,-21 0-16,-1 0 0,22-21 0,-21 0 15,0-21-15,-1-1 0,1 1 0,21 0 16,0-22-16,-1 1 0,1-43 16,21 42-16,0 1 0,0-1 15,0 1-15,21-1 0,1 22 0,-1-21 16,21 20-16,0-20 0,1 20 15,-1 1-15,0-21 0,22 20 0,-1 1 16,1 0-16,-22-1 0,22 1 0,-22 0 16</inkml:trace>
  <inkml:trace contextRef="#ctx0" brushRef="#br0" timeOffset="24720.23">5270 4932 0,'0'0'0,"-21"0"16,0 0 0,21-21-1,0 0-15,21-1 0,0 1 16,1 0-16,-1 0 0,0 0 16,0 0-16,21 21 0,-20-22 15,-1 1-15,0 0 0,-21 0 0,0 0 16,-21 21-1,0 0 1,-1 0-16,1 21 0,0-21 16,0 21-16,-21 0 0,20 0 0,1 1 15,21-1-15,0 21 0,-21-21 0,21 0 16,0 1-16,0-1 0,0 0 16,0 0-16,21 0 0,0-21 15,1 0-15,20 0 0,-21 0 16,0 0-16,22 0 15,-22 0-15,21-21 0,-21 0 0,22 21 16,-22-21-16,0 0 0,0-1 0,0 1 16,0 0-16,-21 0 0,0 0 15,22 0-15,-1-1 0,-21 1 16,0 0-16,21 21 0,-21-21 16,0 42-1,0 0 1,0 0-16,0 1 0,0-1 0,0 0 15,0 0-15,0 0 0,0 0 16,0 1-16,-21-1 0,21 21 16,0-21-16,-21 0 0,21 1 15,-22-22-15,22 21 16,0-42 0,0-1-1,0 1-15,0 0 16,22 0-16,-1 0 0,0 0 0,0-1 15,0 1-15,0 0 0,1 0 0,-1 0 16,0 0-16,0-1 0,21 22 16,-20-21-16,-1 21 0,0 0 0,0 0 15,0 0-15,0 0 0,1 0 0,-22 21 16,0 1-16,0-1 16,0 0-16,0 0 0,0 0 15,0 0-15,0 1 0,0-1 0,0 0 16,0 0-16,-22 0 0,22 0 15,0 1-15,0-1 16,22-42 15,-1 21-31</inkml:trace>
  <inkml:trace contextRef="#ctx0" brushRef="#br0" timeOffset="25136.45">6477 4699 0,'0'0'0,"0"-21"16,-21 21-1,0 0-15,-1 0 0,1 0 16,0 21-16,21 0 16,0 0-16,-21 1 0,21-1 15,-21 0-15,21 21 0,0-21 0,0 1 16,0-1-16,0 0 0,0 0 0,0 0 15,0 0-15,0 1 0,0-1 16,21-21-16,0 0 0,0 0 16,0 0-16,1 0 0,20 0 0,-21-21 15,0 21-15,22-22 16,-22 1-16,0 0 0,0 0 0,0 21 16,0-21-16,1 0 0,-22-22 0,0 22 15,0 0-15,0 0 0,0 0 16,0-1-16,0 1 0,0 0 0,-22 0 15,1 0-15,0 21 0,0 0 0,0 0 16,0 0-16,-1 0 16,1 0-16,0 0 0,21 21 0,-21 0 15,21 0-15,0 0 16,0 1-16,0-1 16,21-21-1,0 0-15</inkml:trace>
  <inkml:trace contextRef="#ctx0" brushRef="#br0" timeOffset="25844.36">7006 4678 0,'0'0'0,"-21"0"16,0 0-1,0 21 1,-1 0-1,22 0-15,0 1 0,0-1 0,0 0 16,0 21-16,0-21 0,0 1 16,0-1-16,0 0 0,0 0 0,0 0 15,0 0-15,0 1 0,0-1 0,0 0 16,43-21 0,-22 0-16,0 0 0,0 0 15,0-21-15,1 0 0,20-1 0,-21 1 16,0 0-16,0 0 0,1 0 0,-1-22 15,0 22-15,0 0 0,0-21 16,-21 21-16,0-1 0,21 1 0,-21 0 16,22 0-16,-22 0 0,0 0 15,0 42 17,-22-21-32,1 21 0,21 0 15,-21 0-15,21 0 0,0 1 0,-21-1 16,21 0-16,-21 21 0,21-21 15,0 1-15,0-1 0,0 21 0,0-21 16,0 0-16,0 1 0,21-22 16,0 0-16,0 0 0,0 0 15,1 0-15,-1 0 0,0 0 0,21 0 16,-21 0-16,22-22 0,-1 1 16,-21 0-16,22 21 0,-22-21 0,21 0 15,-21 0-15,0-1 0,1-20 16,-1 21-16,-21 0 0,0 0 0,0-1 15,0 1-15,-21 21 32,-1 0-17,22 21-15,0 1 0,0-1 0,0 0 16,0 0-16,0 0 0,0 0 16,0 22-16,0-22 0,0 0 0,0 0 15,0 0-15,0 1 0,0-1 0,0 0 16,0 0-16,0 0 0,0 0 15,0 1 1,-21-22-16,0 0 16,0 0-1,21-22-15,0 1 0</inkml:trace>
  <inkml:trace contextRef="#ctx0" brushRef="#br0" timeOffset="26048.07">8488 4636 0,'0'-22'16,"0"44"-16,-21-65 0,21 22 15</inkml:trace>
  <inkml:trace contextRef="#ctx0" brushRef="#br0" timeOffset="26356.06">9144 4276 0,'0'0'0,"21"-21"0,0-1 15,-21 1-15,0 0 0,-21 21 32,0 0-32,0 0 0,21 21 15,-21 22-15,-1-22 0,1 21 0,0 0 16,0 1-16,0-1 0,21 0 16,-21 1-16,-1 20 0,1-20 0,21-1 15,0 0-15,-21 1 0,21-1 16,-21 0-16,21 1 0,0-22 0,0 21 15,0-21-15,0 0 0,0 1 16,0-1-16,21-21 16,-21-21-1,0-1-15,0 1 16,0 0-16</inkml:trace>
  <inkml:trace contextRef="#ctx0" brushRef="#br0" timeOffset="27043.97">8784 4763 0,'21'0'31,"0"0"-15,1 0-16,20 0 0,-21 0 15,21 0-15,1 0 0,-1 0 16,0-22-16,1 22 0,-1-21 0,0 21 16,1 0-16,-1-21 0,-21 0 0,22 21 15,-22 0-15,0-21 0,0 21 16,-21-21-16,0 42 31,0 0-15,-21 0-16,0 0 0,21 0 15,-21 1-15,21-1 0,0 21 0,0-21 16,0 0-16,0 1 0,0-1 16,0 0-16,0 0 0,0 0 15,21-21-15,0 0 0,0 0 16,0 0-16,0 0 0,1 0 0,20 0 15,-21 0-15,21-21 0,1 21 0,-22-21 16,21 0-16,-21 0 0,22-1 16,-22 1-16,0 0 0,0 0 0,0-21 15,1 20-15,-22 1 0,0 0 0,21 21 16,-21-21-16,0 0 16,0 42-1,0 0 1,0 21-16,-21-20 0,21-1 15,-22 21-15,1 0 16,21 1-16,0-1 0,-21 22 0,21-1 16,-21-21-16,0 22 0,21-1 0,0 1 15,0-1-15,-21 1 0,21-1 0,-22 1 16,1-1-16,21 1 0,-21-1 16,0 1-16,0-22 0,21 1 0,-21-1 15,-1 0-15,1 1 0,0-22 0,0 21 16,0-21-16,0 0 0,-1-21 0,-20 22 15,21-22-15,0 0 0,-22 0 0,22 0 16,0 0-16,-21-22 0,21 22 16,-22-21-16,22-21 0,-21 21 15,21 0-15,-1-22 0,-20 22 0,21-21 16,21 21-16,-21-1 0,21-20 0,0 21 16,0 0-16,0 0 0,0-1 0,21 1 15,0-21-15,0 21 0,0 0 16,1-1-16,20-20 0,-21 21 0,21 0 15,1-22-15</inkml:trace>
  <inkml:trace contextRef="#ctx0" brushRef="#br0" timeOffset="27373.01">10181 4784 0,'0'0'0,"0"-21"0,0-22 16,21 22-16,-21 0 15,0 0-15,21 21 0,-21 42 16,0-21 0,0 22-16,0-1 0,0 0 0,0 1 15,0 20-15,0 1 0,0-22 16,-21 21-16,0 1 0,0-1 0,0 1 16,0-1-16,-1-20 0,1 20 0,0 1 15,-21-22-15,21 22 0,-22-22 0,22 0 16,0 1-16,-21-22 15,20 0-15,22 0 0,-21 0 0,21 0 16,-21-21-16,21-21 16,0 0-1,21 0-15,0 0 0,1 0 16,-22-22-16,21 22 0,0-21 0,0-1 16,0 1-16</inkml:trace>
  <inkml:trace contextRef="#ctx0" brushRef="#br0" timeOffset="27660.38">10160 4805 0,'0'-21'0,"0"42"0,0-63 0,0 20 0,0 1 15,0 0-15,21 0 0,0 21 16,0 0-16,1 0 0,-1 0 16,21 0-16,-21 0 0,22 21 0,-22-21 15,21 21-15,-21 0 0,0 1 0,1 20 16,-1-21-16,-21 0 0,0 22 0,0-22 15,0 0-15,-21 21 0,-1-21 16,1 1-16,0-1 0,0-21 0,-21 21 16,20-21-16,1 0 0,0 21 0,0-21 15,0 0-15,42-21 47,0 21-47,0-21 0,0 21 16,1-21-16,-1-1 0,0 1 0</inkml:trace>
  <inkml:trace contextRef="#ctx0" brushRef="#br0" timeOffset="28028.2">10689 4826 0,'-21'0'15,"21"21"1,21-21 15,0 0-31,0-21 0,1 0 0,20 21 16,-21-21-16,0 21 0,22-21 0,-22 21 15,0-22-15,0 22 0,0-21 16,0 0-16,-21 0 16,-21 21-1,0 0-15,0 0 0,0 0 0,0 21 16,-1-21-16,-20 21 0,21 0 15,0 1-15,0-1 0,-1 0 0,22 21 16,0-21-16,0 1 0,-21-1 0,21 0 16,0 0-16,0 0 0,0 0 15,0 1-15,21-22 0,-21 21 16,22-21-16,-1 0 0,0 0 16,0 0-16,0 0 0,0 0 0,1 0 15,-22-21 1,21 21-16</inkml:trace>
  <inkml:trace contextRef="#ctx0" brushRef="#br0" timeOffset="29184.79">12340 4974 0,'21'-21'16,"0"21"15,1 0-31,-1 0 15,-21-21-15,21 21 16,0 0 0,-21-21 46,0 0-46,-21 21-1,0 0 1,0 0-16,-1 0 16,1 0-16,0 0 15,0 0-15,0 21 0,0 0 0,-1-21 16,1 21-16,0 0 0,0 0 0,0 1 16,0-1-16,-1 0 15,1 0-15,0 0 0,21 0 0,0 1 16,0-1-16,0 0 0,0 0 0,0 0 15,21-21-15,0 21 0,1-21 16,-1 0-16,0 0 0,21 0 16,-21 0-16,1 0 0,20-21 0,-21 21 15,21-21-15,-20 0 0,20 0 0,-21 0 16,0-1-16,22-20 0,-22 21 0,0-21 16,42-22-16,-41 22 15,-1-1-15,0 1 0,-21 0 16,21-1-16,-21 1 0,21 0 0,-21 21 15,21-22-15,-21 22 0,0 0 16,0 0-16,0 0 0,0-1 16,0 1-1,0 42 32,0 1-16,0-1 204</inkml:trace>
  <inkml:trace contextRef="#ctx0" brushRef="#br0" timeOffset="29812.23">12785 4509 0,'0'0'0,"0"-43"16,0 22-16,-22 21 31,1 0-31,0 21 16,21 0-16,-21 1 0,0-1 0,21 0 15,0 0-15,-21 21 0,-1 1 0,22-22 16,-21 21-16,21 1 0,0 20 0,-21-21 16,21 1-16,-21-1 0,21 0 15,0-20-15,0 20 0,0-21 0,0 21 16,21-20-16,0-1 0,-21 0 0,21-21 16,22 21-16,-22-21 0,0 0 0,21 0 15,1 0-15,-22 0 16,21 0-16,1 0 0,-1 0 0,0 0 15,-21 0-15,22-21 0,-1 0 0,-21 21 16,22-21-16,-22-1 0</inkml:trace>
  <inkml:trace contextRef="#ctx0" brushRef="#br0" timeOffset="30988.48">13398 4805 0,'0'-21'16,"0"42"-16,0-63 0,0 20 0,0 1 15,0 0-15,-21 0 0,0 21 16,0 0-16,0 0 0,0 0 0,-1 0 15,1 0-15,0 0 0,0 21 0,0 0 16,0 0-16,-22 1 0,22-1 16,0 21-16,0-21 0,0 22 0,-1-22 15,22 21-15,0-21 0,0 0 16,-21 22-16,21-22 0,0 0 0,0 0 16,0 0-16,21-21 15,1 0-15,-1 0 0,0 0 16,0 0-16,0 0 0,22 0 0,-22-21 15,0 0-15,0 0 0,0 0 16,0 0-16,1-1 0,-1 1 16,0-21-16,0 21 0,-21-22 0,0 1 15,21 21-15,-21-21 0,21 20 0,-21 1 0,0 0 16,0 0-16,0 0 16,0 42-1,0 0 1,0 0-16,0 0 0,-21 1 0,21 20 15,0-21-15,0 21 0,0-20 16,0 20-16,0-21 0,0 21 0,0-20 16,0-1-16,21 0 0,-21 0 0,22 0 15,-1 0-15,0-21 0,0 0 16,0 22-16,0-22 0,1 0 0,20 0 16,-21 0-16,21 0 0,-20-22 0,-1 1 15,21 0-15,-21 0 0,22 0 0,-22 0 16,0-22-16,21 22 15,-21-21-15,1-1 0,-1 1 0,0 0 16,0-22-16,0 22 0,0 0 0,1-1 16,-1 1-16,-21 0 0,21-1 0,-21-20 15,0 42-15,0-1 16,0 1-16,-21 21 16,0 0-16,-1 0 15,1 21-15,0 22 0,0-22 16,0 0-16,0 21 0,21 1 0,-22-1 15,22 0-15,-21 1 0,21-1 0,-21 0 16,21 1-16,0-1 0,0 0 16,0 1-16,0-22 0,21 21 0,0 1 15,1-22-15,-1 0 0,21 0 16,-21 0-16,22 0 0,-22-21 0,21 0 16,0 0-16,1 0 0,-1 0 0,0 0 15,1 0-15,-1 0 0,0-21 16,1 0-16,-22 0 0,21 0 0,-21 0 15,1-1-15,-1-20 0,0 21 0,0-21 16,0-1-16,-21 1 0,0 21 16,0-22-16,0 22 0,0-21 0,0 21 15,0 0-15,-21-1 0,0 22 16,0 0-16,0 0 0,-1 0 0,1 0 16,0 22-16,0-1 15,0 0-15,0 0 0,21 21 0,-22-20 16,1-1-16,21 21 0,-21-21 0,21 22 15,0-22-15,0 0 0,0 21 0,0-21 16,0 1-16,21-22 0,0 21 16,1-21-16,-1 0 0,0 0 15,0 0-15,0 0 0,0 0 0,1 0 16,-1-21-16,-21-1 0,21 22 0,0-21 16,0 0-16,0-21 0,-21 21 15,0-1-15,22 1 0,-1-21 16,-21 21-16,21 0 0,-21-1 0,0 1 15,0 0-15,0 42 32,0 0-32,0 1 0,0-1 15,0 21-15,0-21 0,0 22 0,0-22 16,0 21-16,0-21 0,0 0 16,0 1-16,0-1 0,0 0 0,0 0 15,0 0-15,21-21 0,0 0 0,0 0 16,1 0-16,20 0 0,-21 0 0,21 0 15,-20 0-15,20 0 0,-21-21 16,21 21-16,-20-21 0,-1 0 16,0 0-16,0-1 0,-21 1 15,0-21-15,0 21 0,0-22 0,0 22 0,0-21 16,0 21-16,0-22 0</inkml:trace>
  <inkml:trace contextRef="#ctx0" brushRef="#br0" timeOffset="31220.05">13737 4466 0,'-42'0'0,"84"0"0,-105 21 0,41-21 16,1 22-16,42-22 31,1 21-31,-1-21 0,21 0 0,0 0 16,1 0-16,20 0 0,1 0 0,-1 0 15,1 0-15,-1 0 0,-20 0 16,20 0-16,-21 0 0,1 0 0,-1 0 16,0 0-16,-20 0 0,20-21 15,-21 21-15,0-22 0,0 22 0</inkml:trace>
  <inkml:trace contextRef="#ctx0" brushRef="#br0" timeOffset="31634.19">15854 4276 0,'-21'-43'15,"-1"43"-15,1 0 0,21-21 0,0 0 47,0 42 31,0 0-78,0 1 16,0-1-16,0 0 0,-21 0 16,21 0-16,-21 0 0,21 1 0,-21-1 15,21 0-15,-21-21 0,21 21 16</inkml:trace>
  <inkml:trace contextRef="#ctx0" brushRef="#br0" timeOffset="31901.29">15981 4276 0,'0'0'0,"0"-21"0,21 21 16,-21-22-16,0 44 62,0-1-62,0 0 0,0 0 0,0 0 16,0 0-16,-21 1 0,0-22 0,-1 21 16,1 0-16,21 0 0,-42-21 15,21 21-15,0-21 0,-1 21 0,1-21 16</inkml:trace>
  <inkml:trace contextRef="#ctx0" brushRef="#br0" timeOffset="33175.25">571 2942 0,'0'-21'47,"22"0"-32,-22 0 1,0 0-1,21 21-15,-21-22 16,-21 44 15,21-1-31,-22-21 0,22 21 16,-21 0-16,21 0 0,0 0 0,0 1 16,0-1-1,0 0-15,0 0 0,0 0 16,0 0-16,21-21 15</inkml:trace>
  <inkml:trace contextRef="#ctx0" brushRef="#br0" timeOffset="33561.4">868 2942 0,'0'-21'15,"0"0"1,0 0-1,21 21-15,-21-21 16,-21 21 31,21 21-47,-21-21 0,21 21 16,0 0-16,0 0 15,0 0-15,0 1 16,0-1-1</inkml:trace>
  <inkml:trace contextRef="#ctx0" brushRef="#br0" timeOffset="60848.14">868 7345 0,'0'0'0,"-21"0"16,-1 0-16,1 0 0,0 0 16,0 0-16,0 0 15,0 0-15,-1 0 0,1 0 0,0 0 16,0 0-16,0 0 0,0 0 15,-1 0-15,-20 0 0,21 0 0,0 0 16,0 0-16,-1 0 16,1 0-16,0 0 15,21 21 32,21-21-31,0 0-16,1 0 15,-1 21-15,21-21 0,-21 0 0,22 0 16,-1 0-16,0 0 0,1 0 16,-1 21-16,0-21 0,22 0 0,-22 0 15,22 0-15,-1 0 0,-21 0 16,22 0-16,-1 0 0,1 0 0,-1 0 16,1 0-16,-1 0 0,-20 0 15,20 0-15,-20 0 0,20 0 0,-21 0 16,1 0-16,-1 0 0,0 0 15,1 0-15,-1 0 0,0 0 16,-20 0-16,-1 0 0,21 0 0,-21 0 16,0 0-16,-21-21 15,0 0 17,-21 21-32,0 0 0,21-21 15,-21 21-15,0-21 0,0 0 16,-1-1-16,1 22 0,0-21 15,0 0-15,0 0 0,0 0 16,-1 21-16,1-21 0,0-1 0,0 22 16,0-21-16,0 21 0,-1 0 15,1 0-15,21-21 16,-21 21-16,42 21 62,0-21-62,1 21 0,20-21 0,-21 22 16,0-22-16,22 21 0,-22-21 16,21 21-16,-21-21 0,0 21 0,22-21 15,-22 21-15,0-21 0,0 0 16,0 21-16,-21 1 0,22-1 16,-22 0-1,0 0-15,-22 0 16,1 0-16,0 1 0,0-1 0,0-21 15,0 21-15,-1 0 0,1 0 16,-21 0-16,21 1 0,-22-1 0,22 0 16,0 0-16,-21-21 0,21 21 15,-22 0-15,22 1 0,0-1 0,0-21 16,0 21-16,-1-21 0,1 0 16,21 21-16,0 0 15,-21-21 1,42-21 46,0 0-62</inkml:trace>
  <inkml:trace contextRef="#ctx0" brushRef="#br0" timeOffset="63064.38">3958 6752 0,'0'0'0,"21"0"63,-21-21-63,21 0 0,1 0 15,-1 0-15,0-1 16,-21 1-16,21 0 0,-21 0 15,0 0-15,0 0 16,0-1 0,0 44-1,0-1 1,-21 0-16,21 21 0,0 1 0,-21-22 16,21 21-16,0 0 0,0 1 15,0-1-15,0 0 0,0 1 0,0-1 16,0-21-16,0 22 0,0-1 0,0 0 15,0-21-15,0 22 0,0-22 16,0 21-16,-21-21 0,21 1 0,0-1 16,0 0-16,0 0 0,-22-21 0,22 21 15,-21-21-15,0 0 16,0 0-16,0 0 0,0 0 0,-1 0 16,-20-21-16,21 0 15,0 21-15,0-21 0,-22 0 0,22-22 16,0 22-16,0 0 0,0 0 0,21 0 15,0-1-15,-22 22 0,22-21 16,-21 21-16,0 21 16,21 1-1,0 20-15,0-21 0,0 0 0,21 22 16,0-22-16,-21 21 0,22-21 16,-1 0-16,0 1 0,-21-1 0,21 0 15,21 0-15,-20-21 0,-1 0 16,0 0-16,21 0 0,-21 0 0,22 0 15,-1 0-15,-21-21 0,22 0 16,-1 0-16,0-1 0,-21-20 0,22 21 16,-1-21-16,0-1 0,1 1 15,-1-22-15,0 22 0,1 0 0,-22-1 16,0 1-16,0 0 0,0-22 16,1 43-16,-1-21 0,-21-1 0,21 22 15,-21 0-15,0 0 0,0 42 31,0 0-31,0 0 0,0 22 16,-21-22-16,21 21 0,-21 1 16,-1-1-16,22-21 0,-21 21 15,0 1-15,0-1 0,21 0 0,-21 1 16,21-1-16,-21-21 0,21 22 16,0-22-16,0 0 0,0 0 0,0 0 15,21-21 1,0 0-16,0 0 0,0-21 15,0 21-15,1-21 0,-1 0 16,-21 0-16,0-1 0</inkml:trace>
  <inkml:trace contextRef="#ctx0" brushRef="#br0" timeOffset="63232.57">4360 7112 0,'0'0'0,"-21"0"0,21 21 31,21-21-15,22 0-16,-22 0 16,21 0-16,-21 0 0,22 0 0,-1 0 15,0 0-15,1 0 0,-1 0 16,21 0-16</inkml:trace>
  <inkml:trace contextRef="#ctx0" brushRef="#br0" timeOffset="63548.16">6075 7091 0,'0'0'0,"0"-21"15,0 0-15,0-1 16,0 44 15,0-1-31,0 0 0,0 0 16,0 0-16,0 22 0,-21-22 15,21 0-15,0 21 0,-22-21 0,1 22 16,21-22-16,-21 21 0,21-21 16,-21 1-16,21-1 0,-21-21 0,21 21 15,21-21 1,0 0-16,21-21 15,-20 21-15,-1-21 0</inkml:trace>
  <inkml:trace contextRef="#ctx0" brushRef="#br0" timeOffset="63930.64">6519 7133 0,'21'-21'16,"-42"42"-16,64-42 0,-43 0 0,21 0 0,-21 0 31,-21 21-31,-1 0 15,1 0-15,0 0 0,0 21 0,0-21 16,0 21-16,-1 0 0,1 0 16,0-21-16,21 21 0,-21 1 0,21-1 15,0 0-15,0 0 0,21 0 16,0-21-16,0 0 16,1 21-16,-1-21 0,0 22 0,21-22 15,-21 21-15,1-21 0,20 21 0,-21-21 16,-21 21-16,21-21 15,-21 21-15,0 0 0,0 1 16,-21-1-16,0-21 0,0 21 16,0-21-16,-22 0 0,1 21 0,21-21 15,0 0-15,-22 0 0,22 0 16,0 0-16,0 0 0,0 0 0,-1 0 16,1 0-1,21-21 1,0 0-16,0 0 15,0-1-15,0 1 0</inkml:trace>
  <inkml:trace contextRef="#ctx0" brushRef="#br0" timeOffset="64088.35">6202 6900 0,'0'0'0,"0"-21"0,0 0 16,-21 21-1,42 0 32</inkml:trace>
  <inkml:trace contextRef="#ctx0" brushRef="#br0" timeOffset="67568.78">8340 7408 0,'21'0'0,"-42"0"0,63 22 0,-42-1 16,21 0-16,0-21 15,-21 21-15,0-42 47,0 0-47,0 0 0,0-1 0,0-20 16,0 21-16,21-21 0,1-22 15,-1 22-15,0-22 0,0 22 16,21-22-16,-20 1 0,20-1 0,0 1 16,1-1-16,20 1 0,-21 21 0,1-1 15,-22 1-15,21 21 0,1 0 16,-22-1-16,0 22 0,0 0 0,-21 22 15,0-1-15,0 0 0,0 0 0,0 0 16,0 0-16,0 22 0,0-22 16,0 0-16,0 0 0,0 0 0,0 1 15,0-1-15,0 0 0,0 0 32,21-42-17,-21 0-15,21 0 0,-21-1 16,0 1-16,0 0 0,22 0 15,-22-21-15,0 20 0,0 1 0,0-21 16,0 21-16,0 0 0,-22-22 0,22 22 16,-21 21-16,0-21 0,0 21 15,0 0-15,0 0 0,-1 0 0,-20 21 16,21-21-16,0 42 0,0-20 0,-22 20 16,22 0-16,-21 1 0,21-1 15,-22 21-15,22-20 0,-21 20 0,21-20 16,-1 20-16,1 1 0,0-22 15,0 21-15,21 1 0,0-22 16,0 22-16,0-22 0,0 0 0,0 1 16,21-22-16,0 21 0,0-21 0,1 1 15,-1-22-15,21 21 0,-21-21 16,22 0-16,-1 0 0,-21 0 0,21 0 16,1-21-16,-1-1 0,0 22 0,1-42 15,-1 21-15,0 0 0,-20-22 16,20 1-16,-21 0 0,21-1 0,-20 1 15,-1 0-15,0 21 0,-21-22 0,0 22 16,21 0-16,-21 0 0,0 0 16,0 42 15,-21 0-31,21 21 0,-21-21 0,0 22 16,21-22-16,0 21 0,0-21 15,-22 22-15,22-1 0,0-21 0,0 0 16,0 22-16,0-22 0,0 0 0,0 0 15,22-21-15,-22 21 0,21-21 0,0 0 16,0 0-16,0 0 0,22 0 16,-22 0-16,21-21 0,-21 0 0,22 0 15,-1 0-15,-21 0 0,21-22 16,1 1-16,-22 21 0,0-22 0,0 1 16,-21 0-16,0-1 0,0 1 15,0 21-15,-21-21 0,0 20 0,0 1 16,-22 21-16,1 0 0,21 0 0,-21 0 15,-1 0-15,1 0 0,0 0 16,-1 21-16,1 1 0,21-1 0,-22 0 16,22 0-16,0 21 0,21-20 0,0 20 15,0-21-15,0 0 0,0 22 0,21-22 16,0 0-16,22 0 0,-22 0 16,0-21-16,21 21 0,1-21 0,-22 0 15,21 0-15,1 0 0,-1 0 16,21 0-16,-20-21 0,-1 0 0,0 0 15,22 0-15,-22 0 0,1-1 16,-1-20-16,-21 21 0,21 0 0,-20-22 16,-1 22-16,0 0 0,0 0 0,-21 0 15,0 0-15,0 42 32,0 0-32,0 0 0,-21 0 0,0 0 15,0 1-15,-1 20 0,22-21 0,0 21 16,-21-20-16,0 20 0,21-21 15,-21 0-15,21 22 0,0-22 0,0 0 16,-21 0-16,42-42 47,-21 0-47,21 0 0,0-22 16,0 22-16,1-21 0,-22-1 0,21 22 15,0-21-15,0 0 0,-21 20 16,21-20-16,0 21 0,1 0 15,-22 42 1,0 0-16,0 0 0,0 0 16,0 1-16,0 20 0,0-21 15,0 21-15,0-20 0,0 20 0,21-21 16,-21 0-16,21 0 0,-21 1 16,21-1-16,0 0 0,0-21 0,1 0 0,-1 21 15,21-21-15,-21 0 16,22 0-16,-22 0 0,0-21 0,21 0 15,-21 0-15,1-1 0,20 1 0,-21 0 16,0-21-16,0-1 0,1 1 0,-1-21 16,21 20-16,-21-20 0,0-1 15,1 22-15,-1-22 0,-21 1 0,0-1 16,0 1-16,0-1 0,0 1 0,0 21 16,0-1-16,0 1 0,0 21 15,-21 0-15,21-1 0,-22 22 16,1 0-16,0 0 0,21 22 0,-21-1 0,0 0 15,21 21-15,-21 1 0,21 20 16,0-21-16,-22 22 0,22-22 16,-21 22-16,21-22 0,0 22 0,0-22 15,0 21-15,0-20 0,0-1 0,0 0 16,0 1-16,0-1 0,0 0 16,0-20-16,0-1 0,0 0 0,0 0 15,21 0-15,-21 0 0,22-21 16,-1 0-16,0 0 0,21 0 0,-21 0 0,1 0 15,20-21-15,-21 0 0,21 0 16,-20 0-16,-1-22 0,21 22 0,-21 0 16,0-21-16,1 21 0,-1-22 15,-21 22-15,0 0 0,0 0 16,-21 42 0,21 0-1,-22 0-15,1 0 0,0 22 0,21-22 16,0 0-16,0 21 0,0-20 0,-21-1 15,21 0-15,0 0 0,0 0 16,0 0-16,21 1 0,0-1 0,0-21 16,1 0-16,20 0 0,-21 0 0,21 0 15,1 0-15,-1 0 0,-21-21 16,22 21-16,-1-22 0,-21 1 0,0 0 16,0 0-16,22-21 0,-43 20 15,21-20-15,0 0 0,-21 21 0,21-1 16,-21 1-16,0 0 0,0 0 0,0 0 15,-21 21 1,0 21 0,0 0-16,21 0 0,0 0 0,0 1 15,-21-1-15,21 21 0,-22-21 0,22 0 16,0 1-16,0-1 0,0 0 16,0 0-16,22-21 31,-1 0-31,0 0 15,0-21-15,-21 0 0,21 0 16,0-1-16,1 1 0,-1 0 16,0 0-16,0 0 0,21 0 0,-20-1 15,-1 1-15,0 21 16,-21 21 0,0 1-16,0-1 15,0 0-15,0 21 0,0-21 0,0 1 16,0-1-16,0 0 0,0 0 0,0 0 15,0 0-15,21 1 16,0-22-16,0 0 0,1 0 16,-1 0-16,0 0 0,0 0 15,0 0-15,22 0 0,-22 0 0,21-22 16,-21 1-16,22 21 0,-1-42 0,-21 21 16,21 0-16,-20-1 0,-1-20 15,21 21-15,-21 0 0,0-22 16,1 22-16,-22 0 0,0 0 0,0 0 0,-22 21 31,1 21-15,21 0-16,0 0 0,-21 0 0,0 1 15,21-1-15,-21 21 0,21-21 16,0 0-16,0 1 0,0 20 0,0-21 0,0 0 16,21 0-16,0 1 15,0-22-15,0 0 0,1 0 16,-1 0-16,0 0 0,0 0 0,0 0 15,0 0-15,1 0 0,-1-22 0,21 22 16,-21-21-16,0 0 0,1 0 0,-1 0 16,0 0-16,-21-22 0,21 1 15,-21 21-15,0-22 0,0 1 0,0 0 16,0-1-16,0 22 0,0-21 0,-21 21 16,0 0-16,0 21 0,-22 0 0,22 0 15,0 0-15,-21 0 0,20 0 16,-20 21-16,0 0 0,21 0 15,-22 0-15,22 0 0,0 1 0,0 20 16,0-21-16,21 21 0,-22-20 0,22-1 16,0 21-16,0-21 0,0 0 15,22 1-15,-1-1 0,0 0 0,0 0 16,0-21-16,0 0 0,22 21 0,-22-21 16,0 0-16,21 0 0,-20 0 0,41-21 15,-42 0-15,0 21 0,22-21 16,-22 0-16,0-22 0,0 22 15,0 0-15,1-21 0,-1 20 16,-21 1-16,21-21 0,0 21 0,-21 0 16,21-1-16,-21 1 0,0 0 15,0 42 1,0 0 0,0 1-16,-21-1 0,21 0 0,-21 21 15,21-21-15,-21 1 0,21 20 0,0-21 16,0 21-16,0-20 0,0-1 15,0 0-15,0 0 0,0 0 0,0 0 16,21-21 0,0 0-16,0 0 0,0 0 0,1 0 15,-1-21-15,0 21 0,0-21 16,0 0-16,0 0 0,1-22 0,-1 22 16,0 0-16,21-21 0,-21 21 15,1-22-15,-1 22 0,-21-21 16,21 21-16,0-1 0,0 1 0,-21 42 31,-21 1-15,0-1-16,0 0 0,21 0 15,0 0-15,0 0 0,0 1 0,-21-1 16,21 0-16,0 0 0,0 0 16,0 0-16,0 1 0,21-22 15,0 0-15,0 0 0,0 0 16,0 0-16,1 0 0,20 0 15,-21 0-15,21-22 0,-20 1 16,20 0-16,-21 0 0,21 0 0,22-43 16,-22 43-16,-21-21 0,22 21 15,-22-22-15,0 1 0,0 0 0,0 20 16,1 1-16,-22-21 0,0 21 16,0 0-16,-22 21 15,1 0-15,0 21 0,0-21 16,0 21-16,21 0 0,0 21 0,0-20 15,0-1-15,0 0 0,0 21 16,0-21-16,0 22 0,0-22 0,0 21 16,0-21-16,0 1 0,0-1 0,0 0 15,0 0-15,0 0 0,-21 0 16,21 1-16,-22-22 0,1 0 16,0 21-16,0-21 0,0 0 15,0 0 1,-1 0-16,22-21 0,0-1 15,-21 1-15,0 21 16,0-21-16,0 0 0,0 0 0</inkml:trace>
  <inkml:trace contextRef="#ctx0" brushRef="#br0" timeOffset="67747.95">12234 6498 0,'-21'0'0,"42"0"0,-63-21 0,21 21 0,0 0 15,-1 0 1,1 0-16,0 0 16,0 0-16</inkml:trace>
  <inkml:trace contextRef="#ctx0" brushRef="#br0" timeOffset="67948.64">10710 6710 0,'-42'21'16,"84"-42"-16,-105 42 0,42-21 0,42 0 15,21 0 1,-21 0-16,22 0 0,-1 0 0,21 0 15,-20 0-15,20 0 0,1-21 0,-1 21 16,-20 0-16,20-21 0,-21 21 0,-20 0 16</inkml:trace>
  <inkml:trace contextRef="#ctx0" brushRef="#br0" timeOffset="69853.95">14287 6943 0,'0'0'0,"0"-21"16,0-1-16,0 1 0,0 0 16,0 0-1,22 21-15,-22-21 0,21 21 0,0 0 16,-21-21-16,21 21 0,0 0 16,0 21-16,-21 0 15,0 21-15,0-21 0,0 22 16,0-22-16,0 21 0,0 1 0,0-1 15,0-21-15,0 21 0,0 1 0,-21-22 16,21 21-16,0-21 0,-21 1 16,0-1-16,21 0 0,0-42 31,0 0-31,0-1 16,0 1-16,21 0 0,-21 0 15,21-21-15,0 20 0,1-20 0,-1 0 16,0 21-16,0-22 0,-21 1 0,42 0 15,-20 20-15,-1-20 0,0 21 16,0 0-16,0 0 0,0 21 0,1 0 16,-1 0-16,-21 21 15,21 0-15,-21 21 0,21-21 0,-21 22 16,0-22-16,0 21 0,0 1 16,0-22-16,0 21 0,0 0 0,0-20 15,0 20-15,0-21 0,0 0 16,0 0-16,0 1 0,0-1 0,21-21 31,0-21-15,-21-1-16,22 1 0,-1 0 0,0 0 15,0-21-15,0 20 0,0-20 0,1 0 16,20 21-16,-21-22 0,0 22 16,22-21-16,-22 21 0,63-22 15,-62 43-15,-1 0 16,0 21-1,-21 1-15,0-1 0,0 0 0,0 0 16,0 0-16,0 0 0,0 1 0,0-1 16,0 21-16,-21-21 0,21 0 15,0 22-15,0-22 0,0 0 16,0 21-16,0-20 0,21-1 16,0 0-16,0 0 0,0-21 0,1 0 15,20 0-15,-21 0 0,21 0 0,-20 0 16,20 0-16,0-21 0,1 0 15,-1 0-15,-21-1 0,21 1 0,1 0 16,-22-21-16,0-1 0,0 22 0,0-21 16,1 21-16,-1-22 0,-21 1 0,0 21 15,0 0-15,0 0 0,0-1 16,0 1-16,-21 21 16,-1 0-16,1 0 15,21 21-15,0 1 0,-21-1 0,21 0 16,0 0-16,0 0 0,0 0 0,0 1 15,0 20-15,0-21 0,0 0 16,0 0-16,21 1 0,-21-1 0,21-21 16,1 21-16,-1 0 0,0-21 0,0 0 15,0 0-15,0 0 0,1 0 0,-1 0 16,0-21-16,0 0 0,0 21 16,0-21-16,22-22 0,-22 22 15,0 0-15,0 0 0,-21 0 0,0-1 16,21-20-16,-21 21 0,22 21 15,-22-21-15,0 0 0,0 42 32,0 0-32,0 0 0,0 0 15,0 0-15,-22 22 0,1-22 0,21 0 16,-21 21-16,21-20 0,0-1 16,0 21-16,-21-21 0,21 0 0,-21 1 15,21-1-15,0-42 47,0-1-47,0 1 16,0-21-16,0 21 0,21 0 0,0-22 0,0 22 15,0 0-15,1-21 0,-1 20 16,0 1-16,0 0 0,0 0 0,0 0 16,1 0-16,20 21 0,-21 0 15,0 0-15,0 0 0,1 0 0,-1 21 16,0 0-16,0 0 0,-21 0 0,0 0 15,21 1-15,-21-1 0,21 21 0,-21-21 16,0 0-16,0 1 0,0-1 16,0 0-16,0 0 0,0 0 0,0 0 15,0-42 17,0 0-17,0 0-15,0 0 0,0 0 0,22-1 16,-1 1-16,0 0 0,0-21 0,0 21 15,0-22-15,1 22 0,20 0 0,-21 0 16,0 0-16,0-1 0,1 22 16,-1 0-16,0 0 0,0 0 0,0 0 15,-21 22-15,0-1 0,21 0 0,-21 0 16,0 0-16,0 0 0,0 22 0,0-22 16,0 0-16,-21 21 0,21-20 0,0-1 15,-21 0-15,0 0 0,21 0 16,-21 0-16,21 1 15,0-1-15,21-21 16,0 0 0,0 0-16,0-21 0,22-1 15,-1 1-15,-21 0 0,22 0 0,-1 0 16</inkml:trace>
  <inkml:trace contextRef="#ctx0" brushRef="#br0" timeOffset="70188.33">17505 6900 0,'0'-21'16,"0"42"-16,0-63 0,0 21 0,-21 21 15,-1 0-15,1 0 0,0 0 16,-21 0-16,21 21 0,-22 0 0,22 0 16,-21 1-16,-1 20 15,22-21-15,0 0 0,-21 22 0,21-22 16,21 21-16,0-21 0,0 22 0,0-22 16,0 0-16,0 0 0,0 0 0,0 0 15,42 1-15,-21-22 0,0 0 16,22 0-16,-1 0 0,-21 0 0,21 0 15,1 0-15,-22-22 0,21 1 0,-21 0 16,22 0-16,-22 0 0,0-22 0,-21 1 16,0 21-16,0-21 0,0-1 15,0 1-15,0 21 0,0-22 0,0 22 16,-21 0-16,0 0 0,0 21 0,-22 0 16,22 0-16,0 0 0,-21 0 15,20 0-15,1 21 0,21 0 16,0 22-1,0-22-15,0 0 0,21-21 0,1 21 16,-1-21-16,21 0 0</inkml:trace>
  <inkml:trace contextRef="#ctx0" brushRef="#br0" timeOffset="70525.57">17674 6985 0,'21'-21'0,"-21"-21"15,21 42-15,-21-22 16,22 22-16,-1 0 0,-21-21 15,21 21-15,0 0 0,0 0 16,0 21-16,1 1 0,-1-1 16,-21 0-16,21 0 0,0 0 0,-21 22 15,0-22-15,0 21 0,0-21 16,0 22-16,0-22 0,0 0 0,0 21 16,0-21-16,0 1 0,0-1 15,0 0-15,-21-21 0,0 0 16,21-21-1,0 0-15,0-1 16,0 1-16,0 0 0,0-21 0,0 21 16,21-1-16,0-20 0,-21 21 15,21-21-15,0 20 0,1-20 16,-1 21-16,0 0 0,0 0 0,21-1 16,-20 1-16,-1 21 0,0 0 0,0-21 15,0 21-15,0 0 0,1 0 0</inkml:trace>
  <inkml:trace contextRef="#ctx0" brushRef="#br0" timeOffset="70996.2">18309 6879 0,'0'21'15,"0"1"-15,0-1 0,-21-21 16,0 21-16,21 0 0,-21 0 0,21 0 16,0 1-16,0-1 0,0 0 15,0 0-15,0 0 0,0 0 16,21 1-16,0-1 0,0-21 15,0 0-15,22 21 0,-22-21 0,21 0 16,0 0-16,1 0 0,-22-21 0,21 0 16,1 21-16,-22-22 0,0 1 15,21 0-15,-21 0 0,1 0 0,-22-22 16,21 22-16,-21 0 0,21 0 0,-21 0 16,0 0-16,0-1 0,0 1 0,0 42 31,-21 1-16,21-1-15,-21 21 0,-1 0 16,22 1-16,-21-1 0,0 22 0,0-22 16,0 21-16,0 1 0,-1-1 15,22 1-15,-21-1 0,21 1 0,-21-1 16,21 1-16,-21-1 0,21 1 0,0-1 16,-21 1-16,0-1 0,-1 1 0,1-1 15,21-20-15,-21 20 0,0-20 0,0-1 16,0 0-16,-1 1 0,1-1 0,0-21 15,0 0-15,-21 0 0,20-21 16,1 0-16,0 0 0,0 0 0,0 0 16,0 0-16,21-21 15,-22 0-15,22 0 0,0 0 0,0 0 16,0-22-16,0 22 0,0-21 0,22-1 16,-1 1-16</inkml:trace>
  <inkml:trace contextRef="#ctx0" brushRef="#br0" timeOffset="72164.41">19812 6414 0,'0'0'0,"21"0"0,-21-22 15,21 1-15,0 0 0,1 0 16,-22 0-16,21 0 0,0-1 15,0 1-15,0 0 0,0 0 0,-21 0 16,22 0-16,-1-1 0,-21 1 0,0 0 16,0 0-16,21 0 0,-21 0 15,0 42 1,0 0-16,-21 21 16,0 1-16,-1-1 0,1 0 0,0 22 15,0-1-15,0 1 0,-22-1 0,1 1 16,21-1-16,-21 1 0,-1-1 15,1-20-15,21 20 0,-22-21 0,1 1 16,21-1-16,0-21 0,-22 22 0,22-22 16,0 0-16,0 0 0,0-21 15,0 0-15,-1-21 16,1 0-16,21 0 16,-21-1-16,21 1 0,0-21 0,0 21 15,0-22-15,0 1 0,0 0 0,0-1 16,0-20-16,21 21 0,0 20 15,-21-20-15,0 21 0,22-21 0,-1 42 16,-21 21 0,0 21-16,0-21 0,0 22 15,0-22-15,0 21 0,0 0 16,0-20-16,21 20 0,-21-21 0,21 21 16,0-20-16,-21-1 0,21 21 0,1-42 15,-1 21-15,0 0 0,0-21 0,21 0 16,-20 0-16,-1 0 0,0 0 15,21 0-15,-21 0 0,22 0 16,-22 0-16,21-21 0,-21 0 0,22 0 16,-22 0-16,0 0 0,21-1 0,-20-20 15,-1 21-15,-21-21 0,21 20 16,0 1-16,-21-21 0,21 21 16,-21 0-16,0 42 15,0 0 1,-21 0-16,21 0 0,-21 0 15,21 1-15,-21-1 0,0 0 16,21 0-16,0 21 0,0-20 0,0-1 0,0 0 16,0 0-16,0 0 15,0 0-15,21-21 16,0 0-16,0 0 0,0 0 16,22 0-16,-22 0 0,21-21 0,0 21 15,1-21-15,-22 0 0,21 21 0,-21-21 16,1-22-16,-1 22 0,0 0 0,-21-21 15,0 21-15,0-22 0,0 22 16,-21 0-16,0-21 0,-1 42 0,1-22 16,0 22-16,0 0 0,-21 0 0,20 0 15,1 0-15,-21 22 0,21-22 0,0 21 16,-1 0-16,1 0 0,0 0 16,21 0-16,0 1 0,0 20 15,0-21-15,0 0 16,21-21-16,22 0 0,-22 0 15</inkml:trace>
  <inkml:trace contextRef="#ctx0" brushRef="#br0" timeOffset="73964.24">20913 6668 0,'0'0'0,"0"-43"15,0 22 1,-22 21-16,1 0 15,0 0-15,0 21 0,0 0 0,0 1 16,-1-1-16,-20 0 0,21 21 0,0-21 16,0 1-16,-1 20 0,22-21 15,0 21-15,-21-20 0,21-1 0,0 21 16,0-21-16,0 0 0,21 1 16,1-1-16,-1-21 0,0 0 0,21 0 15,1 0-15,-1 0 0,0 0 0,1 0 16,-1 0-16,0 0 0,22-21 15,-22-1-15,0 22 0,1-21 0,-1 0 16,0 0-16,-20 0 0,20-22 16,-21 22-16,0 0 0,0-21 0,1-43 15,-22 64 1,0 0-16,0 0 0,-22 21 0,1 0 16,-21 0-16,21 0 0,0 0 15,-22 0-15,22 21 0,0 0 0,-21 0 16,20 21-16,1-20 0,0-1 15,0 0-15,0 21 0,21-21 0,0 1 16,0-1-16,0 0 0,0 0 0,0 0 16,0 0-16,21-21 0,0 0 15,0 0-15,0 0 0,1 0 16,20 0-16,-21 0 0,0-21 16,22 21-16,-22-21 0,21 0 0,-21 0 15,0 0-15,1-1 0,-1-20 0,0 21 16,0 0-16,0-22 0,-21 22 0,0 0 15,0 0-15,0 0 0,0 0 16,-21 42 0,21 0-16,-21 0 15,0 0-15,21 22 0,-21-22 0,21 0 16,0 0-16,0 0 0,0 22 16,0-22-16,0 0 0,0 0 0,0 0 15,21 0-15,0-21 0,0 22 0,21-22 16,-20 0-16,20 0 0,-21 0 0,21 0 15,1 0-15,-1 0 16,0 0-16,1 0 0,-1-22 0,-21 1 16,22 0-16,-22 0 0,21-21 0,-21 20 15,0-20-15,1 0 0,-1-22 0,0 1 16,-21-1-16,21 1 0,0-1 16,-21 1-16,0-1 0,0 1 0,21-1 15,-21 22-15,0 21 0,0-22 0,0 22 16,0 0-16,0 42 15,0 0 1,0 22-16,0-22 0,-21 21 16,0 1-16,0-1 0,0 21 15,0-20-15,-1 20 0,22-20 16,-21 20-16,0-21 0,0 22 0,21-22 16,-21 1-16,21-1 0,0-21 0,0 21 15,0-20-15,0-1 0,0 0 0,0 0 16,0 0-16,21-21 0,0 0 15,0 0-15,0 0 0,1 0 0,-1 0 16,21 0-16,-21 0 0,0 0 0,22-21 16,-22 0-16,21 0 0,-21 0 0,22-1 15,-1 1-15,-21 0 0,22-21 16,-22 21-16,0-1 0,0 1 16,0 21-16,-21-21 0,21 21 0,-42 0 31,0 21-31,0-21 0,21 21 0,0 1 15,-21-1-15,0 0 0,21 0 16,0 0-16,0 0 0,0 1 0,0-1 16,0 0-16,0 0 0,0 0 15,21-21-15,0 21 0,0-21 16,0 0-16,22 0 0,-22 0 16,0 0-16,21 0 0,1 0 0,-22-21 15,21 0-15,-21 21 0,22-21 0,-22 0 16,21 0-16,-21-1 0,0 1 15,22 0-15,-22 0 0,-21 0 16,21 21-16,-21-21 0,21 21 0,-21 21 31,0 0-31,-21-21 16,21 21-16,-21 0 0,21 0 16,0 1-16,0-1 0,0 0 15,0 0-15,21-21 16,-21 21-16,21-21 0,0 0 15,1 0-15,-1 0 0,21 0 16,-21 0-16,0 0 0,1-21 16,-1 0-16,-21 0 15,0 0-15,0-1 0,0-20 0,0 21 16,0 0-16,0-22 0,0 22 16,-21 0-16,-1 0 0,1 0 0,21 0 15,0-1-15,-21 22 16,42 0-1,0 0 1,1 0-16,-1 0 0,0 0 0,0 0 16,0 0-16,0 22 0,22-22 0,-22 0 15,0 21-15,0 0 0,0-21 16,1 21-16,-22 0 0,0 0 0,21 1 16,-21-1-16,0 0 15,0 0-15,0 0 0,0 0 0,0 1 16,0-1-16,0 0 0,0 0 15,0 0-15,-21-21 16,21 21 0,0-42-1,0 0 1,0 0 0,0 0-16,21 0 0,0-1 0,0-20 15,0 21-15,22 0 0,-22-22 0,21 1 16,-21 21-16,22 0 0,-22-22 15,21 22-15,-21 21 0,22-21 16,-22 21-16,0 0 0,0 0 0,0 0 16,0 21-16,1-21 0,-22 21 0,21 22 15,-21-22-15,0 0 0,0 21 16,0-20-16,0-1 0,0 21 0,0-21 16,0 0-16,0 1 0,0-1 0,-21 0 15,21 0-15,-22 0 0,1-21 0,21 21 16,-21-21-16,0 0 0,0 0 15,0 0 1,-1 0-16,22-21 16,0 0-16,0 0 0,-21 0 15,21 0-15</inkml:trace>
  <inkml:trace contextRef="#ctx0" brushRef="#br0" timeOffset="74155.88">23241 6160 0,'0'0'16,"-21"-22"-16,-22 22 0,22 0 0,-21 0 16,21-21-16,0 21 0,-1 0 15,22 21 32</inkml:trace>
  <inkml:trace contextRef="#ctx0" brushRef="#br0" timeOffset="74362.5">21611 6265 0,'-42'22'16,"84"-44"-16,-127 44 0,64-22 0,0 0 0,42 0 15,0 0 1,22 0-16,-1 0 15,0 0-15,22 0 0,-22 0 0,22 0 16,-22 0-16,22 0 0,-22 0 0,0 0 16,1 0-16,-22 0 0,21 0 0,-21 0 15,0 0-15</inkml:trace>
  <inkml:trace contextRef="#ctx0" brushRef="#br0" timeOffset="76332.97">1291 8467 0,'0'-21'0,"0"42"0,0-64 0,0 22 16,-21 0-16,0 21 15,21-21-15,-21 21 16,-1 0-16,22 21 16,-21-21-16,21 21 0,0 22 0,0-22 15,0 0-15,0 21 0,-21-21 16,21 22-16,0-22 0,-21 21 15,21 1-15,0-22 0,0 0 16,0 21-16,0-21 0,0 1 16,0-1-16,21-42 31,0-1-31,0 1 0,1 0 16,-1-21-16,21 21 0,-21-1 15,22-20-15,-22 21 0,0 0 0,21 0 16,-21-1-16,-21 1 0,22 21 15,-1 0-15,-21 21 32,21 1-32,-21 20 0,21-21 0,-21 0 0,0 22 15,0-22-15,0 21 16,21-21-16,-21 0 0,21 1 0,1-1 16,-22 0-16,0 0 0,21-21 15,0 0-15,0 0 0,0 0 16,0 0-16,1 0 0,-1 0 15,0-21-15,21 0 0,-21 0 0,1-22 16,-1 22-16,0 0 0,-21-21 16,21 20-16,0-20 0,-21 21 0,0-21 15,0 20-15,0 1 0,0 0 16,0 0-16,0 42 31,0 0-15,0 0-16,0 1 0,0-1 0,0 21 15,0-21-15,0 22 0,0-22 16,0 21-16,0-21 0,0 0 0,0 1 16,21-1-16,1 0 0,-1 0 15,0-21-15,0 0 16,0 0-16,0-21 0,1 21 0,-1-21 16,21 0-16,-21-1 0,22-20 15,-22 21-15,0-21 0,21-1 0,-21 1 16,1 21-16,-1-22 15,-21 1-15,0 0 0,0-1 0,0 1 16,0 0-16,0 21 0,0-1 16,0 1-16,-21 21 15,-1 21-15,22 22 16,-21-22-16,21 21 0,0-21 16,0 22-16,0-1 0,0 0 0,-21 1 15,21-1-15,-21 0 0,21 1 16,0-22-16,0 21 0,0-21 0,-21 22 15,21-22-15,0 0 0,0 0 16,0-42 15,21 0-31,0-21 16,0 20-16,0 1 0,1-21 0,-1 21 16,0 0-16,0-1 0,0-20 15,0 42-15,1-21 0,-1 0 0,0 21 16,0 0-16,-21 21 15,0 0-15,21 0 16,-21 0-16,0 1 0,0-1 0,0 0 16,0 0-16,0 0 0,0 0 15,21 1-15,-21-1 0,22-21 0,-1 21 16,0-21 0,0 0-16,0 0 0,0 0 0,1 0 15,-1-21-15,0 0 0,0-1 0,0 1 16,0 0-16,1 0 0,-22 0 15,21 0-15,-21-1 0,21 1 0,-21 0 16,0 0-16,0 0 0,0 42 31,0 0-15,0 0-16,-21-21 0,21 21 16,0 1-16,-21 20 0,21-21 0,0 0 15,0 0-15,0 1 16,0-1-16,0 0 15,0-42 17,0 0-32,0-1 0,0 1 0</inkml:trace>
  <inkml:trace contextRef="#ctx0" brushRef="#br0" timeOffset="76468.22">2879 8509 0,'0'-21'0,"0"42"0,0-63 15,0 21-15,0-1 16,0 44 15,0-1-31,0 0 16,21-21-16,0 21 15,0-21-15,0 0 0</inkml:trace>
  <inkml:trace contextRef="#ctx0" brushRef="#br0" timeOffset="77128">3365 8551 0,'-21'0'32,"0"0"-32,0 0 0,0 0 15,0 22-15,-1-1 0,22 0 0,-21 0 16,0 0-16,0 22 16,21-22-16,-21 21 0,21 0 0,0-20 15,0 20-15,0-21 0,0 0 0,0 0 16,0 1-16,0-1 0,21 0 15,0 0-15,0-21 0,0 0 0,22 0 16,-1 0-16,-21 0 0,22-21 16,-1 0-16,21 0 0,-20-1 0,-1 1 15,0 0-15,1-21 0,-1 21 0,0-22 16,-20 1-16,20 0 0,-21-1 16,0 1-16,-21 0 0,21-1 0,-21 1 15,22-22-15,-22 22 0,0 0 0,0-1 16,0 1-16,0 0 15,0 21-15,-22 21 16,1 0-16,21 21 0,-21 21 16,21 0-16,-21 1 0,0-1 15,0 0-15,21 1 0,-22-1 0,22 0 16,-21 22-16,21-22 0,-21 1 16,21-1-16,-21-21 0,21 21 0,0-20 15,0-1-15,0 0 0,0 0 0,0 0 16,21-42 15,0 0-31,0 0 0,1-22 16,-1 22-16,0-21 0,0 21 15,0 0-15,0-22 0,1 22 0,-1 0 16,0 21-16,0-21 0,0 21 0,0 0 16,1 0-16,-1 0 0,0 0 15,-21 21-15,0 0 0,0 0 16,0 0-16,0 1 0,0-1 0,0 21 15,0-21-15,0 0 0,0 43 16,0-43-16,0 0 16,0 0-16,0 1 0,0-1 0,0 0 15,21-21 1,0 0-16,0-21 16,1 0-16,-1-1 0</inkml:trace>
  <inkml:trace contextRef="#ctx0" brushRef="#br0" timeOffset="78202">5715 8319 0,'0'-22'0,"0"44"0,21-65 0,-21 22 0,0 0 16,0 0-16,-21 21 15,0 0-15,0 0 0,-1 0 16,-20 0-16,0 21 0,-1 0 0,1 21 16,0-20-16,-1 20 0,1 0 0,21-21 15,-21 22-15,20-1 0,1-21 0,0 22 16,21-1-16,0-21 0,0 21 16,0-20-16,0 20 0,0-21 0,0 21 15,0-20-15,21-1 0,0 0 0,1 0 16,-1 0-16,21-21 0,0 0 15,1 21-15,20-21 0,-20 0 0,20 0 16,1 0-16,-22-21 0,21 21 0,1-21 16,-22 0-16,1 0 15,-1 0-15,0-1 0,1 1 0,-22 0 16,0 0-16,0-21 0,-21 20 0,0 1 16,0-21-16,0 21 0,0 0 0,-21-1 15,0 1-15,0 21 0,-1 0 16,1 0-16,-21 0 0,21 0 0,0 0 15,-1 0-15,-20 21 0,21 1 0,0-1 16,-22 0-16,22 0 0,0 21 16,0-20-16,0-1 0,21 21 15,0-21-15,-21 0 0,21 1 0,0-1 16,0 0-16,0 0 0,21-21 16,0 0-16,21 0 15,-21 0-15,1 0 0,-1 0 0,21-21 16,-21 21-16,22-21 0,-22 0 0,0-1 15,0 1-15,0 0 0,0-21 16,1 21-16,-1-1 0,-21 1 0,0 0 16,0 0-16,0 42 31,0 0-15,0 0-16,0 1 0,0-1 0,0 21 15,0-21-15,0 0 0,0 1 16,0-1-16,0 0 0,21 0 15,0-21-15,0 0 0,0 0 16,1 0-16,-1 0 0,0 0 0,21 0 16,-21 0-16,1 0 0,-1 0 0,0-21 15,0 0-15,0 0 0,-21-1 16,21 1-16,1-21 0,-22 21 0,0 0 16,0-1-16,0 1 0,0 0 0,0 0 15,0 42 16,0 0-31,0 0 0,0 1 16,-22-1-16,1 0 0,21 0 16,0 0-16,-21 0 0,0 1 0,21-1 0,-21 0 15,21 0-15,-21 0 16,21 0-16,-22-21 16,22-21 15,0 0-31,0 0 0,22 0 15,-1 0-15,0-22 0,0 22 0,0-21 16,22 21-16,-22-1 0,21-20 16,0 21-16,1 0 0,-22 21 0,21 0 15,1 0-15,-22 0 0,21 0 0,-21 0 16,0 0-16,1 21 0,-1 0 16,-21 0-16,21 0 0,-21 22 0,0-22 15,0 0-15,0 21 0,0-20 16,0-1-16,0 0 0,0 0 0,-21 0 15,21 0-15,-21 1 0,-1-22 16</inkml:trace>
  <inkml:trace contextRef="#ctx0" brushRef="#br0" timeOffset="78869.27">8276 8932 0,'0'0'0,"0"-21"16,0 0-16,0 0 15,0 0-15,0 0 16,0-1-16,0 1 0,0 0 0,21 0 15,0-21-15,1 20 0,-1-20 0,-21 21 16,21-21-16,0-1 0,21 1 16,-20 0-16,-1-1 0,0 1 0,0 21 15,-21-22-15,0 22 0,0 0 16,0 42 0,0 0-16,0 1 15,-21-1-15,21 21 0,0-21 0,0 22 16,0-22-16,0 0 0,0 21 0,0-21 15,21 22-15,0-22 0,0 0 16,-21 21-16,22-20 0,-1-1 0,-21 0 16,0 0-16,0 0 0,0 0 0,0 1 15,0-1-15,-43-21 0,22 21 16,0-21-16,-21 0 0,21 0 0,-22 0 16,22 0-16,-21 0 0,21-21 0,-1 0 15,1-1-15,0 1 0,0 0 0,0 0 16,21 0-16,0-22 0,0 22 15,0 0-15,0 0 0,0 0 16,0 0-16,21 21 31,0 0-31,0 0 0,0 0 16,1 0-16,-1 0 0,0 0 16</inkml:trace>
  <inkml:trace contextRef="#ctx0" brushRef="#br0" timeOffset="79156.17">9102 8065 0,'0'0'0,"0"-43"0,0 22 0,0 0 16,-22 21 0,1 0-16,0 0 0,0 21 0,0 21 15,-22 1-15,22-1 0,0 0 0,0 1 16,0 20-16,0-20 0,21 20 15,-22-21-15,22 1 0,-21 20 0,21-20 16,0-1-16,0 0 0,0 1 0,0-1 16,0 0-16,0 1 0,0-22 0,0 0 15,0 0-15,21 0 0,1-21 16,-1 0-16,0 0 0,0 0 0,0 0 16,0 0-16,22-21 0,-22 0 15,21 0-15,-21 0 0,22-22 0,-22 22 16,0-21-16</inkml:trace>
  <inkml:trace contextRef="#ctx0" brushRef="#br0" timeOffset="79452.13">9250 8530 0,'0'-42'16,"0"105"-16,0-84 0,0 0 15,0 42 1,-21 0-16,-1 1 0,22-1 0,0 21 16,-21-21-16,21 0 0,-21 22 0,21-22 15,0 0-15,0 21 0,0-20 16,0-1-16,0 0 15,21 0-15,0-21 0,1 0 0,-1 0 16,0 0-16,0 0 0,0-21 0,0 0 16,22 21-16,-22-21 0,0-1 15,0 1-15,0-21 0,-21 21 0,0 0 16,0-1-16,0-20 0,0 21 16,0 0-16,0 0 0,-21-1 0,0 1 0,-21 21 15,42-21-15,-21 21 16,-1 0-16,1 0 0,0 0 0,0 0 15,0 0-15</inkml:trace>
  <inkml:trace contextRef="#ctx0" brushRef="#br0" timeOffset="79632.8">8911 8361 0,'0'-21'15,"21"21"1,0-21-16,1 21 16,-1 0-16,21 0 0,-21 0 0,22 0 15,-22 0-15,21 0 0,0 0 0,-20 0 16,20 0-16,-21 0 0,21 0 16,-20 21-16,-1-21 0,0 0 15</inkml:trace>
  <inkml:trace contextRef="#ctx0" brushRef="#br0" timeOffset="79984.67">9779 8488 0,'-21'0'0,"21"21"47,0 0-47,0 0 0,21 1 15,-21-1-15,21 21 0,-21-21 16,0 0-16,0 22 0,0-22 0,0 0 16,0 21-16,0-20 0,0-1 0,0 0 15,0 0-15,0 0 16,0-42 0,0 0-16,0 0 15,0 0-15,0-1 0,0 1 16,0-21-16,0-22 15,21 22-15,0 21 0,-21-21 0,22-1 0,-1 22 16,0-21-16,0 21 0,0-1 0,0-20 16,22 42-16,-22-21 15,0 21-15,0 0 0,0 0 0,1 0 16,-1 0-16</inkml:trace>
  <inkml:trace contextRef="#ctx0" brushRef="#br0" timeOffset="80279.13">10181 8573 0,'21'21'0,"-42"-42"0,42 63 15,-21-21-15,21-21 16,1 0-16,-1 0 0,0 0 16,0 0-16,0 0 0,0 0 0,1 0 15,-1-21-15,21 21 0,-21-21 16,22 0-16,-22-1 0,0 22 0,0-21 16,0 0-16,-21 0 0,0 0 15,0 0-15,0-1 0,-21 22 16,0 0-16,-21 0 0,20 0 15,-20 0-15,0 0 0,-1 22 0,1-1 16,0 0-16,21 0 0,-1 21 0,-20-20 16,42-1-16,0 21 0,0-21 0,0 22 15,0-22-15,0 0 0,0 0 16,42 0-16,-20 0 0,-1 1 0,21-1 16,-21-21-16,22 0 0,-1 0 0,0 0 15,1 0-15,-1 0 0,21 0 16,-20 0-16</inkml:trace>
  <inkml:trace contextRef="#ctx0" brushRef="#br0" timeOffset="81763.96">12150 7959 0,'0'0'0,"0"-21"0,0-22 0,0 22 16,0-21-16,0 21 0,0-1 16,-22 44-1,1-1-15,0 21 16,21 0-16,0 1 0,-21 20 0,21-20 16,-21 20-16,21 1 15,-21-22-15,21 21 0,-22-20 0,1-1 16,21 22-16,-21-22 0,0-21 0,0 21 15,0 1-15,-1-22 0,1 0 0,21 0 16,-21 0-16,0-21 0,21-21 31,0 0-31,0 0 16,0 0-16,21 0 0,0-22 0,0 22 16,1-21-16,-1 21 0,0-1 0,-21-20 15,21 42-15,0-21 0,0 21 16,1 0-16,-1 0 15,0 21-15,-21 0 0,21 0 16,0 22-16,-21-22 0,0 0 0,0 0 16,21 0-16,-21 1 0,22-1 0,-22 0 15,0 0-15,21-21 16,0 0-16,0 21 0,0-21 16,0 0-16,1 0 0,-1 0 0,0 0 15,21-21-15,-21 0 0,22 21 0,-22-21 16,21 0-16,-21-1 0,1 1 0,20 0 15,-21-21-15,0 21 16,0-1-16,1-20 0,-1 21 0,-21 0 16,21 21-16,-21-21 0,-21 42 31,0 0-31,-1 0 0,22 0 16,0 0-16,-21 1 0,0-1 0,21 0 15,0 0-15,0 0 0,0 0 0,0 1 16,0-1-16,0 0 0,0 0 0,21 0 15,0-21-15,1 0 16,20 0-16,-21 0 0,0 0 16,22 0-16,-22-21 0,0 0 0,0 21 15,0-21-15,0 0 0,-21-1 0,0 1 16,0 0-16,0 0 0,0 0 16,-21 0-16,21-1 0,-42 1 0,21 0 15,0 0-15,-1 0 0,-20 21 16,21-21-16,0 21 15,42 0 1,0 0-16,21 0 0,-20-22 16,20 22-16,0 0 0,1 0 15,-1 0-15,0-21 0,1 21 0,-1 0 16,0 0-16,1 0 0,-22 0 0,21 0 16,-21 0-16,0 21 0,1 1 0,-22-1 15,0 0-15,0 0 0,0 0 0,0 0 16,0 1-16,0-1 0,0 0 15,0 0-15,0 0 16,0 0-16,0 1 0,0-1 16,-22-21-16,22-21 47,0-1-47,0 1 0,0 0 15,0 0-15,0-21 0,0 20 0,22 1 16,-22 0-16,21-21 0,0 21 15,0-1-15,0 1 0,0 21 0,22-21 16,-22 21-16,0 0 0,0 0 0,0 0 16,1 0-16,-1 21 0,0 0 15,0 1-15,-21-1 0,21 0 0,-21 0 16,21 0-16,-21 0 0,0 1 0,0 20 16,0-21-16,0 0 0,0 0 0,0 1 15,0-1-15,0 0 16,0-42 15,0 0-31,0-1 0,0 1 16,0 0-16,0 0 0,0-21 0,22 20 15,-1 1-15,0-21 0,0 21 16,0 0-16,0-22 0,1 22 0,-1 0 16,0 21-16,0 0 0,0 0 15,0 0-15,1 0 0,-1 21 16,-21 0-16,0 0 0,21 1 0,-21-1 15,0 0-15,0 21 0,0-21 0,0 1 16,-21-1-16,0 21 0,21-21 16,0 0-16,-22-21 0,1 22 0,21-1 15,-21-21-15,21 21 0,21-21 32,0 0-32,1 0 0,20-21 15,-21 21-15</inkml:trace>
  <inkml:trace contextRef="#ctx0" brushRef="#br0" timeOffset="82140.25">14414 8276 0,'22'0'0,"-44"0"0,44-21 0,-44 21 31,1 0-31,0 0 16,0 21-16,0-21 0,0 21 0,-1 22 15,1-22-15,0 0 0,0 0 0,0 22 16,0-22-16,-1 0 0,22 0 0,0 21 15,0-20-15,0-1 0,0 0 0,0 0 16,0 0-16,22-21 16,-1 0-16,0 0 0,0 0 15,21 0-15,-20 0 0,20 0 0,-21 0 16,0 0-16,22-21 0,-22 0 0,0 21 16,0-21-16,0 0 0,0-1 0,1 1 15,-22-21-15,0 21 0,0 0 0,0-22 16,0 22-16,0 0 0,0 0 0,0 0 15,-22-1-15,1 22 0,0 0 16,0 0-16,0 0 0,0 0 0,-1 0 16,1 22-16,0-1 0,21 0 0,-21-21 15,21 21-15,-21 0 0,21 0 0,0 1 16,0-1-16,0 0 0,21-21 16,0 21-16,0-21 0,0 0 15,22 21-15,-22-21 0</inkml:trace>
  <inkml:trace contextRef="#ctx0" brushRef="#br0" timeOffset="82764.14">15049 8488 0,'22'-21'0,"-44"42"0,44-63 0,-22 20 15,0-20-15,0 21 0,0 0 16,0 0-16,0-1 0,-22 1 0,1 0 16,0 21-16,0 0 0,0 0 0,0 0 15,-22 0-15,22 0 0,0 21 0,0 0 16,-22 1-16,22-1 0,0 0 0,0 21 15,0-21-15,21 22 0,-21-22 16,21 21-16,0-21 0,0 1 16,0-1-16,0 0 0,0 0 0,0 0 15,21 0-15,0-21 0,0 0 0,0 22 16,0-22-16,1 0 0,20 0 0,-21 0 16,0 0-16,0 0 0,1-22 0,-1 1 15,0 21-15,0-21 0,-21 0 16,21 0-16,-21 0 15,0-1-15,0 44 47,0-1-47,-21 0 0,21 0 0,0 0 16,-21 0-16,21 22 0,-21-1 0,21 0 16,0 1-16,0-1 0,0 0 15,0 22-15,0-22 0,0 1 0,0 20 16,0-21-16,0 22 0,0-22 0,-21 22 15,21-22-15,-22 22 0,1-22 0,0 21 16,0 1-16,0-22 0,0 22 0,-1-1 16,-20-20-16,21-1 0,-21 0 0,20 1 15,-20-1-15,0-21 0,-1 21 0,22-20 16,-21-22-16,21 21 16,-22-21-16,22 0 0,-21 0 0,21 0 15,0-21-15,-1-22 0,22 22 16,0 0-16,0-21 0,0-1 0,0 1 15,0 0-15,0-22 0,0 22 0,22-22 16,-1 22-16,-21-22 0,21 22 0,0 0 16,0-22-16,0 22 0,1 0 0,-1-1 15,0 1-15,0 0 0,0-1 16,0 1-16,1-22 0,20 22 0,-21 0 16,21-1-16,-20 1 0,20-21 0,-21 20 15</inkml:trace>
  <inkml:trace contextRef="#ctx0" brushRef="#br0" timeOffset="84638.17">15219 8530 0,'-21'0'16,"21"-21"-1,21 0 1,0 0-1,0 21-15,-21-21 0,21 21 0,0-22 16,-21 1-16,0 0 0,0 0 16,0 0-1,-21 21-15,0 0 0,0 0 16,0 0-16,0 0 0,-1 0 16,1 0-16,0 0 0,0 21 0,0 0 15,0 0-15,-1 0 0,22 22 0,0-22 16,0 0-16,0 0 0,0 0 0,0 1 15,0-1-15,0 0 0,0 0 16,22-21-16,-1 0 0,0 0 0,0 0 16,0 0-16,22 0 0,-22 0 15,21 0-15,-21 0 0,22 0 0,-22 0 16,21-21-16,-21 0 0,0 0 16,22-1-16,-22 1 0,0 0 0,-21 0 15,0 0-15,21 0 0,-21-1 0,0 1 16,0 0-16,0 0 0,0 42 31,-21 0-15,21 0-16,0 1 0,0-1 0,-21 21 15,21-21-15,-21 0 0,21 1 0,-21-1 16,21 0-16,-22 0 0,22 0 0,0 0 16,-21-21-16,21 22 0,-21-22 15,21-22 16,0 1-31,21 0 16,0 0-16,1 0 0,-22 0 16,21-1-16,0 1 0,0-21 15,0 21-15,0 0 0,1-1 0,-1 22 16,-21-21-16,21 21 0,0 0 0,0 0 16,-21 21-1,0 1-15,0-1 0,0 0 16,0 0-16,0 0 0,0 0 0,0 1 15,0-1-15,0 0 0,0 0 16,0 0-16,0 0 0,21 1 16,1-1-16,-1-21 0,0 0 15,0 21-15,0-21 0,0 0 0,1 0 16,-1 0-16,0 0 0,0 0 0,21-21 16,-20 0-16,-1 21 0,0-22 15,21 1-15,-21 0 0,1 0 0,-22 0 16,21 0-16,0-1 0,-21-20 0,21 21 15,-21 0-15,0 0 0,0-22 16,-21 43 0,0 0-16,0 21 0,-1-21 15,1 22-15,21-1 0,-21 0 16,0 0-16,0 21 0,21-20 16,0-1-16,0 0 0,0 0 0,0 0 15,0 0-15,0 1 0,0-1 16,21-21-16,0 0 0,0 0 15,0 0-15,1 0 0,-1 0 0,0 0 16,0 0-16,0 0 0,22-21 16,-22-1-16,0 22 0,0-21 0,0 0 15,22 0-15,-43 0 0,21 0 0,0-1 16,0 1-16,0 0 0,-21 0 0,0 0 16,21 21-16,-21 21 31,-21-21-31,21 21 15,-21 0-15,21 0 0,0 1 0,-21-1 16,21 0-16,0 0 0,0 0 16,0 0-16,0 1 0,0-1 15,21 0-15,0-21 0,0 21 16,1-21-16,20 0 0,-21 0 16,0 0-16,22 0 0,-22 0 0,0-21 15,0 21-15,21-21 0,-20 0 0,-1-1 16,0 1-16,0 0 0,-21 0 0,21-21 15,-21 20-15,21-20 0,-21 21 0,0-21 16,0-1-16,0 22 0,0-21 0,-21 21 16,0-1-16,0 22 15,0 0-15,0 0 0,-22 0 0,22 0 16,-21 0-16,-1 22 0,22-1 0,0 0 16,-21 0-16,21 0 0,21 22 0,0-22 15,0 0-15,0 21 0,0-21 0,0 1 16,0-1-16,0 0 0,0 0 15,21 0-15,0-21 0,0 21 0,21-21 16,-20 0-16,-1 0 0,21 0 0,-21 0 16,0 0-16,22 0 0,-22-21 0,0 21 15,0-21-15,0 0 0,1 0 16,-1 0-16,0-1 0,0 1 0,0 0 0,-21 0 16,0 0-16,21 0 0,-21-1 15,0 44 16,0-1-15,0 0-16,-21 21 16,0-21-16,21 1 0,0-1 0,0 0 0,0 0 15,0 0-15,0 0 16,0 1-16,0-1 0,21 0 16,0-21-16,1 0 0,-1 0 0,0 0 15,0 0-15,21 0 0,-20 0 0,-1 0 16,21 0-16,-21-21 0,0 21 15,22-21-15,-22-1 0,0-20 0,0 21 16,0 0-16,1-22 0,-1 22 16,0 0-16,0-21 0,0 21 0,-21-1 15,0 1-15,-21 42 16,0-21 0,0 22-16,0-1 0,-1 0 0,1 0 15,21 0-15,-21 0 0,21 1 16,0-1-16,0 0 0,0 0 15,21 0 1,0-21-16,1 0 0,-1 0 0,0 0 16,0 0-16,0 0 0,22 0 0,-22 0 15,21-21-15,-21 21 0,22-21 16,-22 0-16,0 0 0,0-1 0,21 1 16,-20 0-16,-22 0 0,21 0 15,0 0-15,-21-1 0,21 22 0,-42 22 31,0-1-31,0 0 0,-1 0 16,1 0-16,21 0 0,-21 1 0,0-1 16,21 0-16,-21 0 0,21 0 0,0 0 15,-21-21-15,21 22 0,-22-22 16,1 0-16</inkml:trace>
  <inkml:trace contextRef="#ctx0" brushRef="#br0" timeOffset="85094.82">19135 7832 0,'21'0'0,"-21"-21"16,21 21-16,-21 21 16,0 0-16,-21 0 0,0 0 15,-1 22-15,1-22 0,-21 21 0,21 0 16,0 22-16,-1-22 0,-20 1 0,21-1 16,0 0-16,0 1 0,-1-22 15,1 21-15,21-21 0,0 22 0,0-22 16,-21 0-16,21 0 0,0 0 0,-21 0 15,21 1 1,-21-22 0,0-22-16,-1 22 0,22-21 15</inkml:trace>
  <inkml:trace contextRef="#ctx0" brushRef="#br0" timeOffset="85721.16">18478 8382 0,'0'0'0,"22"0"31,-1 0-31,21 0 16,-21 0-16,22 0 0,-1 0 0,0-21 16,1 21-16,-1 0 0,21-21 0,-20 21 15,20 0-15,-20-21 0,20 21 0,-21 0 16,1-22-16,-1 22 0,-21 0 0,22 0 16,-43-21-16,21 21 15,-42 0 1,-1 21-16,1 1 15,21-1-15,-21 0 16,21 0-16,-21-21 0,21 21 0,0 0 16,-21-21-16,21 22 0,0-1 15,21-21-15,0 0 16,0 0-16,0 0 0,1 0 0,-1 0 16,21 0-16,0 0 0,-20-21 0,20 21 15,0-22-15,-21 22 0,22-21 0,-22 0 16,0 21-16,0-21 0,0 0 0,-21 0 15,22-1-15,-22 1 0,0 0 16,0 0-16,0 0 16,0 42-1,-22 0 1,22 0-16,-21 22 0,0-22 16,0 21-16,21-21 0,-21 22 15,0-1-15,21-21 0,-22 21 0,22 1 16,-21-1-16,21 0 0,0 1 0,-21-1 15,21 22-15,-21-22 0,21 0 0,-21 1 16,21-1-16,0 0 0,0 1 0,-21-22 16,-1 21-16,1 0 15,0-20-15,0-1 0,0-21 16,0 0-16,-1 0 0,1 0 16,0 0-16,0 0 0,0 0 0,0-21 15,-22-1-15,22 1 0,0 0 0,0 0 16,0 0-16,-1 0 0,22-22 0,0 22 15,0 0-15,0 0 0,0-22 0,0 22 16,0 0-16,22 0 0,-1 0 16,21 0-16,0-1 0,-20 1 0,41 0 15,-21 0-15,1 0 0</inkml:trace>
  <inkml:trace contextRef="#ctx0" brushRef="#br0" timeOffset="86000.67">20172 8192 0,'0'0'0,"-21"0"31,21 21-31,-22 0 0,1 21 16,0-21-16,21 22 0,-21-1 16,0 0-16,21 1 0,-21 20 0,21-20 15,-22-1-15,1 21 0,21-20 0,0 20 16,-21-20-16,21 20 0,-21-21 0,21 1 15,-21-1-15,21 0 0,0 1 0,0-22 16,-21 21-16,21-21 0,-22 1 16,22-1-16,0 0 0,0-42 31,0 0-31,0-1 16,22 1-16,-1-21 0</inkml:trace>
  <inkml:trace contextRef="#ctx0" brushRef="#br0" timeOffset="86253.7">20087 8361 0,'21'-42'0,"-42"84"0,42-106 0,0 64 15,-21-21-15,22 21 0,-1 0 0,0 0 16,0 0-16,0 0 0,0 0 0,1 0 16,-1 0-16,-21 21 0,21 1 15,-21-1-15,21 21 0,-21-21 0,0 0 16,0 1-16,0 20 0,-21-21 0,0 0 15,0 0-15,-1-21 0,1 22 16,0-1-16,0-21 0,0 0 0,0 21 16,-1-21-16,44-21 31,-1 21-31,0-21 0,0-1 16,0 22-16,0-21 0</inkml:trace>
  <inkml:trace contextRef="#ctx0" brushRef="#br0" timeOffset="86520.2">20426 8424 0,'0'0'0,"21"0"0,0 0 16,0 0-16,-21-21 0,21 21 0,1 0 15,-1-21-15,0 21 0,21-21 16,-21 21-16,1-21 0,-1 21 0,0-21 16,0-1-16,0 1 0,0 21 0,-21-21 15,-21 21 1,0 0-16,0 0 0,-21 0 15,20 21-15,-20 0 0,21 1 16,0-1-16,0 0 0,-22 0 0,43 0 16,-21 22-16,21-22 0,0 0 15,0 0-15,0 0 0,0 0 16,21 1-16,0-22 0,1 0 0,-1 0 16,0 0-16,21 0 0,1 0 15,-1 0-15,0 0 0,1 0 0</inkml:trace>
  <inkml:trace contextRef="#ctx0" brushRef="#br0" timeOffset="87133.07">21971 8128 0,'0'-21'0,"0"42"0,-21-42 15,0 21-15,-1 0 16,1 0-16,0 0 0,0 21 0,0 0 15,-22 0-15,22 22 0,0-22 0,-21 21 16,21-21-16,-1 22 0,1-22 0,0 0 16,0 21-16,21-20 0,0-1 15,0 0-15,0 0 0,21 0 16,0-21-16,0 0 0,1 0 0,-1 0 16,0 0-16,21 0 0,-21 0 0,1-21 15,-1 0-15,0 21 0,-21-21 0,21 0 16,-21-1-16,21-20 15,-21 21-15,0-21 0,0 20 0,0-20 16,0 0-16,0-1 0,0 22 0,0-21 16,0 0-16,21-1 0,1 22 0,-22 0 15,21 0-15,-21 0 0,21-1 0,0 22 16,-21 22 0,0-1-16,0 0 15,0 0-15,0 21 0,0 1 0,0-1 16,0 0-16,0 1 0,-21 20 0,0-20 15,21 20-15,-21-21 0,-1 22 16,22-1-16,0 1 0,-21-1 0,0 1 16,0-1-16,21 1 0,-21-1 15,21 1-15,0-1 0,-21-20 0,-1 20 16,1-20-16,21-1 0,-21 21 0,0-20 16,0-1-16,0-21 0,-1 22 0,1-1 15,0-21-15,0 0 0,0 0 16,0 1-16,-1-22 0,1 0 15,21-22-15,0 1 16,0 0-16,21-21 0,1 21 0,-1-22 16,21 1-16,0 0 0,1-22 0,20 22 15,-20-22-15,62-63 0,-62 64 16,-1-1-16,0 1 0,1 20 16,-22-20-16,21 21 0,-21-22 15</inkml:trace>
  <inkml:trace contextRef="#ctx0" brushRef="#br0" timeOffset="87863.92">22437 8234 0,'0'0'0,"42"0"16,-21 0-16,0-21 15,-21 0-15,0-1 16,0 1-16,0 0 16,0 0-16,0 0 0,0 0 0,-21-1 15,0 22-15,0 0 0,0 0 0,-22 0 16,22 22-16,0-22 0,0 21 15,0 0-15,-1 0 0,1 21 0,0-20 16,21-1-16,0 0 0,0 0 16,0 21-16,0-20 0,0-1 15,0 0-15,21 0 0,0-21 16,1 0-16,-1 0 0,21 0 16,-21 0-16,0 0 0,22 0 0,-22-21 15,0 0-15,21 21 0,-20-21 16,20-22-16,-21 22 0,0-21 0,0 21 15,1-22-15,-1 1 0,0 0 0,0-22 16,0 22-16,0-1 0,-21-20 0,22 21 16,-1-1-16,-21 1 0,0 21 0,21-22 15,-21 22-15,-21 42 32,0 22-32,-1-22 0,22 21 0,-21 1 15,0-1-15,0 0 0,0 1 0,0-1 16,21 0-16,0 1 15,0-1-15,0 0 0,0 1 0,0-22 16,0 21-16,0-21 0,0 0 0,0 1 16,21-1-16,0-21 0,0 21 0,0-21 15,0 0-15,22 0 0,-22 0 0,21 0 16,-21 0-16,22 0 0</inkml:trace>
  <inkml:trace contextRef="#ctx0" brushRef="#br0" timeOffset="88876.04">23389 8022 0,'0'-21'0,"-63"21"16,41 0-1,1 0-15,0 0 0,0 0 16,0 21-16,0 0 0,-22 1 0,22-1 16,21 21-16,-21-21 0,0 0 0,21 1 15,-21 20-15,21-21 0,0 0 0,0 0 16,0 1-16,0-1 15,0 0-15,21-21 16,0 0-16,0 0 0,0 0 16,0 0-16,1-21 0,-1 21 0,0-21 15,0-1-15,0 1 0,-21 0 0,21 0 16,1-21-16,-22 20 0,0 1 16,0-21-16,21 21 0,-21 0 15,21-1-15,-21 44 31,-21-1-31,21 0 0,-21 0 16,21 0-16,0 0 0,0 1 16,0-1-16,0 0 0,0 0 0,0 0 15,0 0-15,0 1 0,21-1 16,0-21-16,0 0 0,0 0 0,0 0 16,1 0-16,-1 0 0,0 0 0,0 0 15,21 0-15,-20-21 0,-1-1 16,0 1-16,0 0 0,21-21 15,-20 21-15,-1-22 0,0 22 0,0-42 16,-21 20-16,21 1 0,0 0 0,1-22 16,-1 22-16,-21-1 0,21 1 15,0 0-15,-21-1 0,0 22 0,0 0 16,0 0-16,0 0 0,0 42 16,0 0-16,-21 0 0,0 0 15,0 22-15,-1-1 0,1 0 16,0 1-16,0-1 0,0 22 0,0-22 15,21 0-15,-22 1 0,22 20 0,-21-21 16,21 1-16,0-22 0,0 21 0,0-21 16,0 22-16,21-22 0,1-21 15,-1 21-15,0 0 0,0-21 16,21 0-16,-20 0 0,20 0 0,0 0 16,-21 0-16,22 0 0,-1 0 0,0-21 15,-20 0-15,20 0 0,-21 0 0,21-1 16,-20 1-16,-1-21 0,-21 21 15,21-22-15,-21 22 0,21-21 0,-21 21 16,0 0-16,0-1 0,0 1 0,0 0 16,-42 21-16,21 0 0,-1 21 15,-20 22-15,21-22 0,0 0 16,0 21-16,-1-21 16,22 22-16,0-22 0,-21 0 0,21 21 15,0-20-15,-21-1 0,21 0 0,0 0 16,0 0-16,21-21 15,0 0-15,1 0 0,-1 0 16,0 0-16,0-21 0,0 0 16,0 0-16,1 0 0,-1-1 15,0 1-15,0-21 0,0 21 0,0 0 16,-21-1-16,22 1 0,-1 0 0,-21 0 16,0 42-1,0 0 1,0 0-16,0 1 15,0-1-15,0 21 0,0-21 16,0 0-16,0 1 0,0-1 0,0 0 16,21-21-16,0 0 15,0 21-15,0-21 0,1 0 16,-1 0-16,0 0 0,-21-21 16,21 21-16,-21-21 0</inkml:trace>
  <inkml:trace contextRef="#ctx0" brushRef="#br0" timeOffset="89097.93">23558 7747 0,'-42'0'16,"84"0"-16,-105 0 0,42 0 0,42 0 15,21 0 1,-21 0-16,22 0 0,-1 0 0,0 0 15,22 0-15,-22 0 0,1 0 16,20 0-16,-21 0 0,1 0 0,-22 0 16,0 0-16,0 0 0,-21-21 0,0 0 15</inkml:trace>
  <inkml:trace contextRef="#ctx0" brushRef="#br0" timeOffset="90443.91">720 10816 0,'0'0'0,"-22"0"0,-20 0 0,0 0 16,21 0-16,-22 21 0,22-21 15,0 0-15,0 0 0,0 0 0,21 22 32,21-22-32,0 0 0,21 21 15,1-21-15,-1 21 0,0-21 16,1 0-16,20 21 0,1-21 0,-1 0 16,1 21-16,-1-21 0,1 0 15,20 0-15,-20 0 0,20 0 16,-20 0-16,-1 0 0,1 0 0,-1 0 15,-20 0-15,-1 0 0,0 0 16,-20 0-16,-1 0 0,0-21 0,0 21 16,-21-21-16,0 0 15,-21 0 1,0 21-16,0 0 0,-22-22 16,22 22-16,0 0 0,0 0 0,0-21 15,21 0 1,21 21 15,0 0-31,0 0 0,21 0 16,-20 21-16,20-21 0,-21 21 0,0 1 15,-21-1-15,0 0 0,0 0 16,0 0-16,0 0 0,-21 1 0,0-1 16,0 21-16,-22-21 0,1 0 0,0 1 15,-1 20-15,1-21 0,0 0 16,21 0-16,-22 1 0,22-22 0,0 21 15,42-21 17</inkml:trace>
  <inkml:trace contextRef="#ctx0" brushRef="#br0" timeOffset="91140.49">3598 10224 0,'0'21'0,"21"-21"16,1 0-16,-1 0 15,0 0-15,0 0 0,21-21 0,-20-1 16,20 1-16,-21 21 0,21-21 15,-20 0-15,20 0 0,0 0 16,-21-1-16,-21-20 16,0 21-16,-21 0 0,-21 21 15,21 0-15,-22 0 0,22 0 16,-21 0-16,-22 0 0,22 21 0,0-21 16,-1 21-16,1 0 0,0 0 0,-1-21 15,22 22-15,-21-1 0,42 0 16,0 0-16,0 0 0,0 0 0,0 1 15,21 20-15,0-21 16,0 0-16,22 0 0,-1 1 0,0 20 16,1-21-16,-22 21 0,21 1 15,1-22-15,-1 21 0,-21 1 16,0-22-16,0 21 0,-21-21 0,0 0 16,0 22-16,0-22 0,-21 0 0,0 0 15,0 0-15,-21 1 0,-1-22 16,1 21-16,0-21 0,-1 0 0,1 0 15,-22 0-15,22 0 0,0 0 0,21-21 16,-22-1-16,22 1 0,0 0 16,0 0-16,0 0 0,21 0 0,0-1 15,0-20-15,0 21 0,0 0 16,0 0-16,21-1 0,0 1 16,0 21-16,0-21 0,22 0 15,-22 21-15,21-21 0</inkml:trace>
  <inkml:trace contextRef="#ctx0" brushRef="#br0" timeOffset="91365.1">4212 10351 0,'0'0'0,"0"21"0,0 0 0,-21 0 16,0 0-16,0 0 0,21 1 0,0 20 15,0-21-15,-22 21 0,22-20 0,-21-1 16,21 0-16,-21 21 15,21-21-15,0 1 0,0-1 0,-21 0 16,21 0-16,0 0 0,-21-21 0,21 21 16,0-42 15,21 0-31,0 0 0</inkml:trace>
  <inkml:trace contextRef="#ctx0" brushRef="#br0" timeOffset="91568.28">4212 10245 0,'0'0'0,"-42"-21"16,63 21 31,0 0-32,0 21-15,0-21 16,1 0-16,-1 0 15</inkml:trace>
  <inkml:trace contextRef="#ctx0" brushRef="#br0" timeOffset="92340.41">4593 10372 0,'0'0'0,"0"42"16,0-21-16,21-21 31,0 0-31,1 0 0,-1 0 0,0 0 16,21 0-16,-21-21 0,22 21 15,-1-21-15,0 0 0,-20 21 0,20-21 16,0-1-16,-21 22 0,1 0 0,-1-21 15,0 21-15,-42 21 32,0-21-32,-1 22 15,1 20-15,-21-21 0,21 0 0,0 22 16,-22-22-16,22 21 0,0 0 16,-21-20-16,20 20 0,1-21 15,-21 21-15,21-20 0,0-1 0,-1 0 16,1 0-16,0 0 0,0 0 0,21 1 15,-21-22-15,21-22 32,21 1-17,0 0-15,0 0 0,0 0 16,1 21-16,20-21 0,-42-1 0,21 22 16,0 0-16,0-21 0,1 21 15,-1 0 1,0 21-1,-21 1-15,0-1 0,0 0 16,21 0-16,-21 0 16,21-21-16,0 0 0,-21 21 0,22-21 15,-1 0-15,0 0 0,0 0 16,0 0-16,0 0 0,1 0 0,20 0 16,-21-21-16,21 21 0,1-21 15,-1 0-15,-21 0 0,22-22 0,-22 22 16,21 0-16,-21-21 0,0-1 15,1 1-15,-22 21 0,0-21 0,0-1 16,0 22-16,0 0 0,0 0 0,0 0 16,-22 21-16,1 0 15,0 21-15,0 0 0,21 0 0,-21 0 16,0 22-16,21-1 0,-22-21 0,22 21 16,0 1-16,0-1 0,0-21 15,0 22-15,0-22 0,0 21 0,22-21 16,-1 0-16,-21 1 0,21-1 15,0 0-15,0-21 0,0 21 16,22-21-16,-22 0 0,21 0 0,1 0 16,-22 0-16,21 0 0,0 0 0,22-21 15,-22 21-15</inkml:trace>
  <inkml:trace contextRef="#ctx0" brushRef="#br0" timeOffset="92603.93">6773 10499 0,'0'21'31,"0"0"-31,-21 0 0,21 22 16,-21-22-16,21 0 0,0 21 0,-21-21 15,0 1-15,21 20 0,0-21 16,-22 0-16,22 0 0,-21 1 0,21-1 15,0 0-15,0 0 0,0-42 47,0 0-47,0 0 0,21-1 16</inkml:trace>
  <inkml:trace contextRef="#ctx0" brushRef="#br0" timeOffset="92836.5">6837 10245 0,'0'0'16,"-21"0"-16,-1-21 0,1 21 16,0 0-16,0 0 15,42 0 17,0 0-1,-21 21 16,21-21-32</inkml:trace>
  <inkml:trace contextRef="#ctx0" brushRef="#br0" timeOffset="93264.2">7239 10583 0,'21'0'0,"-42"0"0,63 0 0,-21-21 15,1 21-15,-1-21 0,0 0 0,0 0 16,0 0-16,-21-1 0,0 1 16,21 0-16,-21 0 0,0 0 0,0 0 15,0-1-15,-21 22 16,0 0-16,0 0 0,0 0 0,-22 0 15,22 22-15,0-1 0,0-21 16,0 21-16,0 0 0,-1 0 0,22 0 16,0 1-16,0-1 0,0 21 0,0-21 15,0 0-15,22 1 0,-22-1 16,21 0-16,0-21 0,0 21 16,0 0-16,0 0 0,85 64 15,-85-64 1,1 0-16,-22 1 15,0-1-15,-22-21 16,1 0-16,0 0 16,0 0-16,0 0 0,0 0 0,-22 0 15,22 0-15,0 0 0,0 0 16,0 0-16,-1 0 0,1 0 16,21-21-16,0-1 15</inkml:trace>
  <inkml:trace contextRef="#ctx0" brushRef="#br0" timeOffset="94220.11">8890 10456 0,'0'0'0,"0"22"15,21-22 1,0 0-16,22 0 15,-22 0-15,21 0 0,0-22 0,1 22 16,-1-21-16,0 0 0,1 0 0,20-21 16,-20 20-16,20 1 0,-21-21 15,1 21-15,-1-22 0,-21 1 16,0 21-16,1-21 0,-22-1 0,0 1 16,0 21-16,0-22 0,-22 22 0,1 0 15,0 0-15,0 0 0,-21 0 16,20 21-16,1 0 0,0 0 0,0 0 15,0 21-15,0-21 0,-1 42 0,1-21 16,21 22-16,-21-1 0,21 0 0,0 1 16,0 20-16,-21 1 0,21 20 15,0-20-15,-21 20 0,21 1 0,0 0 16,0-1-16,0-20 0,0 21 0,0-1 16,0 1-16,-21 0 0,21-1 0,-22 1 15,1 0-15,0-1 0,0 1 16,0-22-16,0 1 0,-1 21 15,1-22-15,-21 43 0,21-43 16,21-20-16,0-1 0,0 0 0,0-20 16,0-1-16,0 0 0,21-21 15,0 0-15,0-21 0,22 0 16,-22-1-16,21 1 0,0-21 0,1 0 16,-1-1-16,-21 1 0,22 0 0,-1-22 15,-21 1-15,0-1 0,0 1 0,1-1 16,-1-21-16,-21 22 0,0-22 0,0 1 15,0 20-15,-21-21 0,-1 43 16,1-21-16,-21 20 0,21 1 16,0 21-16,-22-22 0,22 22 0,0 21 15,-21-21-15,20 21 16,44-21 0,-1 21-1,0 0-15,0 0 0,21 0 0,-20-21 16,20 0-16,0 21 0,-21-22 0,22 1 15,-1 0-15,0 0 0,1 0 16,-1-22-16,0 22 0,1 0 0,-22-21 16,0 21-16,0-1 0,0 1 15,-21 0-15,-21 21 32,0 0-32,0 21 0,21 0 0,0 1 15,-21-1-15,21 0 0,-21 0 0,21 0 16,-22 0-16,22 1 0,0-1 0,0 0 15,0 0 1,22-21 0,-1-21-1,0 21-15</inkml:trace>
  <inkml:trace contextRef="#ctx0" brushRef="#br0" timeOffset="94412.25">9906 10266 0,'0'-21'0,"-21"21"16,0 0-16,-1 0 16,22 21-1,0 0 1,22-21 31,-1 0-47</inkml:trace>
  <inkml:trace contextRef="#ctx0" brushRef="#br0" timeOffset="95216.62">10266 10456 0,'0'-21'16,"0"0"-16,0 0 0,0 0 15,0 0-15,21-1 16,0 22-16,0 0 16,0 0-16,1 0 0,-1 22 15,0-1-15,-21 0 0,0 0 16,0 0-16,0 22 0,0-22 16,0 21-16,0 0 0,0-20 0,0 20 15,0 0-15,0-21 0,-21 1 0,0 20 16,21-21-16,-22 0 0,22 0 0,0 1 15,-21-22-15,21 21 0,-21-21 16,21-21 15,0-1-31,21 22 0,-21-21 16,21 0-16,-21 0 16,0 0-1,0 0-15,22 21 94,-22-22 31,0 1-109,0 0-16,21 0 15,0 0-15,-21 0 0,0-1 16,21 1-16,0 0 0,0-21 0,1 21 15,-22-1-15,21 1 0,0-21 0,0 21 16,-21 0-16,0 42 31,-21 0-31,0 0 0,21 0 16,-21 0-16,-1 22 0,22-22 16,0 21-16,-21-21 0,21 22 15,0-22-15,0 0 0,0 21 0,0-20 16,0-1-16,0 0 0,0 0 15,0 0-15,21-21 0,1 21 16,-1-21-16,0 0 0,0 0 16,0 0-16,0 0 0,1 0 0,-1-21 15,0 0-15</inkml:trace>
  <inkml:trace contextRef="#ctx0" brushRef="#br0" timeOffset="95584.44">10985 10541 0,'-21'0'0,"42"0"0,-63 21 0,21-21 16,0 21-16,21 1 15,0-1-15,21-21 16,0 0 0,0 0-16,0 0 0,1 0 0,20 0 15,-21-21-15,0 21 0,22-22 16,-22 22-16,0-21 0,0 0 0,0 0 15,-21 0-15,0 0 0,0-1 0,0 1 16,0-21-16,0 21 0,0 0 16,-21-1-16,0 22 0,0 0 15,-22 0-15,22 0 0,-21 22 16,21-1-16,-22 0 0,22 0 0,-21 0 16,21 0-16,0 22 0,-1-22 0,22 21 15,0-21-15,0 1 0,0 20 0,0-21 16,0 0-16,0 0 0,22 1 15,-1-1-15,0-21 0,0 21 0,0 0 16,0-21-16,22 0 0,-22 0 0,21 0 16,1 0-16,-22 0 0,21 0 0</inkml:trace>
  <inkml:trace contextRef="#ctx0" brushRef="#br0" timeOffset="96072.28">11874 10414 0,'-21'-21'0,"42"42"0,-63-63 16,21-1-16,0 43 0,0-21 0,-1 0 16,1 21-16,-21 0 0,21 0 0,0 0 15,-1 0-15,-20 21 0,21 0 16,0 1-16,0-1 0,-1 0 0,1 21 16,0-21-16,0 22 0,0-22 15,21 21-15,0-21 0,0 22 0,0-22 16,0 0-16,0 21 0,0-20 0,21-22 0,0 21 15,0 0-15,0-21 16,1 0-16,20 0 0,-21 0 0,0 0 16,0 0-16,1 0 0,20 0 0,-21-21 15,0 0-15,0-1 0,1 1 0,-1 0 16,0-21-16,-21 21 0,21-22 0,0-20 16,0 20-16,1 1 0,-1-21 15,0-1-15,0 22 0,0-22 0,22 1 16,-22-1-16,0 22 0,-21-22 0,21 22 15,0 0-15,-21-1 0,0 22 0,0 0 16,-21 63 0,0-20-16,0 20 15,0 0-15,-22 1 0,43-1 0,-21 21 16,21-20-16,0 20 0,0-20 0,0 20 16,0-21-16,0 22 0,21-22 15,0 1-15,1-22 0,-1 21 0,0-21 16,21 22-16,-21-22 0,22-21 0,-22 21 15,21-21-15,-21 0 0,22 0 0,-22 0 16,0 0-16,21 0 0,-20 0 0,-1-21 16</inkml:trace>
  <inkml:trace contextRef="#ctx0" brushRef="#br0" timeOffset="-19576">4339 13547 0,'0'-21'15,"-21"-1"1,21 1 0,0 0-16,0 0 15,-21 21 48,21 21-63,-21 0 0,21 0 15,-22 1-15,1-1 16,0 0-16,21 0 16,21-42 15,0 0-31,-21 0 16,0-1-16,0 1 15,0 0-15,0 0 0,0 0 16,-21 21 15,21 21-15,-21 0-16,21 0 0,-21 0 15,21 22-15,0-22 0,-21 0 0,0 0 16,-1 0-16,22 22 0,0-22 0,0 0 16,-21-21-16,21 21 0,0 0 15,0 1-15,0-1 0,21-21 16,1 0-16,-1 0 0,0 0 15,0 0-15</inkml:trace>
  <inkml:trace contextRef="#ctx0" brushRef="#br0" timeOffset="-19203.19">4678 13504 0,'0'0'15,"0"-42"1,0 21-16,0 42 31,-21-21-31,-1 21 16,22 0-16,-21-21 0,21 22 15,-21-22 1,21 21-16,21-21 31,-21-21-31,21 21 0,-21-22 16,22 1-16,-22 0 0,0 0 15,-22 21 17,1 0-32,0 21 0,0 0 15,0 0-15,0 1 0,-1-1 0,1 21 16,0 0-16,0-20 0,0 20 16,0 0-16,-1-21 0,22 22 15,0-22-15,0 0 0,0 0 0,0 0 16,0 1-16,22-1 0,-1-21 15,0 0-15</inkml:trace>
  <inkml:trace contextRef="#ctx0" brushRef="#br0" timeOffset="-18427.86">6329 13272 0,'0'-22'0,"0"44"0,0-86 0,21 43 0,-21 0 15,0 0-15,0-1 0,0 1 0,0 0 16,0 0-1,-21 21-15,0 21 16,-1 0-16,1 0 0,0 22 0,-21-1 16,21 0-16,-1 1 0,-20 20 15,0 1-15,-1-1 0,1 22 0,0-22 16,-1 1-16,1 21 0,0-22 0,-22 1 16,22-22-16,0 21 0,20-20 15,-20-1-15,21-21 0,0 22 16,0-22-16,21 0 0,21-42 15,0 0 1,0-22-16,21 1 0,1 0 16,-1-22-16,0 1 0,22-1 0,-1-21 15,-20 1-15,20-1 0,1 0 0,-22 22 16,22-22-16,-1 1 0,-21 20 16,1 1-16,-1 20 0,-21 1 15,22 0-15,-22 20 0,-21 1 0,0 0 0,0 42 16,0 0-16,0 22 15,0-1-15,-21 0 16,21 22-16,-22-1 0,1 1 0,0 21 16,21-22-16,-21 22 0,21-1 0,-21 1 15,21-21-15,0-1 0,-21 1 16,21-1-16,0-21 0,-22 1 0,22-1 16,0-21-16,0 22 0,0-22 0,-21 0 15,21 0-15,0-42 31,0 0-31,0 0 0,0-22 16,-21 22-16,0-21 0,21 21 0</inkml:trace>
  <inkml:trace contextRef="#ctx0" brushRef="#br0" timeOffset="-18252.18">5884 13801 0,'0'0'0,"-21"0"16,42 0-1,0 0 1,1 0-16,-1 0 0,21 0 0,-21-21 16,22 21-16,-22 0 0,21 0 0,0 0 15,-20 0-15,20 0 0,0 0 0,-21 0 16,22 0-16,-22 0 0,0 0 16</inkml:trace>
  <inkml:trace contextRef="#ctx0" brushRef="#br0" timeOffset="-16440.82">6498 14076 0,'0'0'0,"0"42"15,-21-42-15,42 0 32,0-21-32,0 21 0,1-21 0,20 0 15,-21 0-15,21-1 0,1 1 16,-22-21-16,21 21 0,1-22 15,-1 1-15,-21 0 0,21 21 0,-20-22 16,-1 1-16,-21 21 0,0-22 0,0 22 16,0 0-16,-21 21 15,-1 0-15,1 21 16,0-21-16,0 21 0,0 1 0,0-1 16,21 0-16,0 0 0,0 0 15,0 0-15,21 1 16,0-1-16,21-21 0,-21 21 0,1-21 15,20 21-15,-21-21 0,0 21 0,22 0 16,-22 1-16,-21-1 16,21-21-16,-21 21 0,0 0 0,0 0 0,0 0 15,0 1-15,0-1 0,0 0 16,-21 0-16,21 0 16,21-21 15,0-21-31,0 0 0,0 21 15,1-42-15,20 20 0,-21 1 0,21-21 16,-20 0-16,20 20 0,-21-20 16,21 0-16,-20-1 0,-1 1 0,0 21 15,-21 0-15,0 0 0,0-1 0,0 1 16,-21 21 0,-22 0-16,22 0 0,0 21 0,-21 1 15,21-1-15,-1 21 0,1-21 16,0 0-16,21 1 0,0-1 0,0 21 15,0-21-15,0 0 0,0 1 0,21-22 16,0 21-16,22 0 0,-22-21 16,0 21-16,0-21 0,0 21 0,22-21 15,-22 21-15,0 1 0,0-22 16,-21 21-16,21 0 0,-21 0 16,0 0-16,0 0 15,0 1-15,0-1 16,22-21 15,-1-21-31,0 21 16,21-22-16,-21 1 0,22 0 0,-1 0 15,0-21-15,1 20 0,20-20 0,-20 0 16,-1 21-16,0-22 0,1 22 0,-1-21 16,0 21-16,-21-1 0,22 1 15,-22 21-15,0 0 0,0 0 16,-21 21-1,0 1-15,0 20 0,0-21 16,-21 0-16,21 0 0,0 1 16,-21-1-16,21 0 0,-21-21 0,21 21 15,0 0 1,21-42 0,0 0-1,-21 0-15,0 0 0,0-1 16,21 1-16,-21 0 0,0 0 0,0 0 15,0 0-15,0-1 0,0 1 0,0 0 16,0 0-16,-21 21 16,0 0-16,0 0 0,0 0 15,-1 21-15,1-21 0,0 21 0,-21 0 16,21 1-16,-1 20 0,-20-21 0,21 0 16,0 22-16,-22-22 15,22 0-15,0 21 0,0-21 0,21 1 16,0-1-16,0 0 0,0 0 0,0 0 15,0 0-15,21-21 16,0 0-16,0 0 0,1 0 0,20 0 16,-21-21-16,0 0 0,22 0 15,-22 0-15,0 0 0,0-1 0,0 1 16,0 0-16,1-21 0,-22 21 0,21-1 16,-21 1-16,21 0 0,-21-21 0,0 21 15,0-1-15,0 44 31,0-1-31,0 0 16,0 0-16,-21 0 0,21 0 0,0 1 16,0-1-16,-21 21 0,21-21 15,0 0-15,0 1 0,0-1 0,0 0 16,0 0-16,21 0 0,0 0 16,0-21-16,0 0 0,0 0 15,1 0-15,-1 0 0,21-21 16,0-21-16,-20 21 0,20 0 15,-21-1-15,0 1 0,0 0 16,1-21-16,-1 21 0,0-1 0,0 1 0,0 0 16,-21 0-16,0 42 31,-21 0-15,0 0-16,21 1 0,-21-1 0,21 0 15,-21 0-15,21 0 0,0 0 16,0 1-16,0-1 0,0 0 15,21-21-15,0 21 0,0-21 16,0 0-16,22 0 0,-22 0 0,21 0 16,-21 0-16,22-21 0,-22 21 0,21-21 15,-21 0-15,22-1 0,-22 1 16,0 0-16,-21-21 0,21 21 16,0-1-16,-21 1 0,21-63 15,-21 105 16,0 0-15,0 0-16,0 0 0,-21 22 0,21-22 16,-21 21-16,0 0 0,21 1 0,0-1 15,0 0-15,-21 22 0,21-1 16,-21 1-16,21-22 0,0 22 0,0-1 16,0 1-16,-22 63 0,1-85 15,0 22-15,21-22 0,-21 21 0,0-20 16,0-1-16,21 0 0,-43 1 15,22-1-15,0 0 0,0-20 16,-22 20-16,22-21 0,-21 0 0,0 0 16,20 1-16,-20-1 0,0-21 0,21 0 15,-1 0-15,1 0 0,0 0 0,21-21 16,0-1-16,0-20 0,0 0 16,0-1-16,21-20 0,0 21 0,1-22 15,20 1-15,-21-1 0,21 1 0,1-22 16,-22 21-16,21 1 0,1-1 15,-1 1-15,-21-1 0,21 1 0,-20 21 16</inkml:trace>
  <inkml:trace contextRef="#ctx0" brushRef="#br0" timeOffset="-14267.85">9821 13166 0,'-21'-21'0,"42"42"0,-63-64 16,21 43-16,0 0 0,-1 0 0,1 0 15,-21 0-15,21 0 0,0 22 0,-1-1 16,1 0-16,0 0 0,0 0 15,21 0-15,0 1 16,21-22-16,0 0 16,22 0-16,-22 0 0,42 0 0,-20-22 15,-1 1-15,21 0 0,1 0 16,-22-21-16,1 20 0,20-20 0,-42 0 16,22 21-16,-22-22 0,-21 1 0,0 0 15,0 20-15,0 1 0,0 0 0,0 0 16,-21 21-16,-1 0 0,1 21 15,0 0-15,0 0 0,0 22 16,21 20-16,0-20 0,-21 20 0,-1 1 16,22-1-16,-21 1 0,21 20 0,0 1 15,-21-22-15,21 22 16,-21-21-16,21-1 0,0 1 0,0-1 16,0-21-16,-21 1 0,0-1 0,21 0 15,-22-20-15,1 20 0,0-42 0,0 21 16,21 0-16,-21-21 0,0 0 15,-1 0-15,1 0 0,0-21 0,21 0 16,-21 0-16,21-22 0,-21 22 0,0-21 16,21 0-16,-22-1 0,22 1 15,-21 0-15,21 20 0,-21 1 0,21 0 16,0 0-16,-21 21 0,0 21 16,21 0-1,0 0-15,0 22 0,0-22 16,0 21-16,0-21 0,0 1 0,21 20 15,0-21-15,0 0 0,0 0 0,1 1 16,-1-1-16,0-21 0,21 21 0,-21-21 16,22 0-16,-22 0 0,21 0 15,1 0-15,-1 0 0,0-21 0,-21 0 16,22 21-16,-1-22 0,0 1 0,-20-21 16,-1 21-16,0 0 0,21-43 15,-42 43-15,21 0 0,-21 0 16,0 42-1,0 0 1,0 0-16,0 0 0,0 0 16,0 1-16,0 20 0,-21-21 15,21 0-15,-21 0 0,21 1 16,0-1-16,21-42 47,0-1-47,-21 1 0,22 0 0,-1 0 15,0 0-15,0 0 0,-21-1 0,21 1 16,0 0-16,1 21 0,-1-21 0,0 21 16,0 0-1,-21 21-15,0 0 0,21 0 16,-21 1-16,0-1 16,21 0-16,-21 0 0,0 0 0,22 0 15,-1-21-15,-21 22 0,21-1 0,0-21 16,0 21-16,0-21 0,1 0 15,-1 0-15,21 0 0,-21 0 0,22 0 16,-1 0-16,0 0 0,-21 0 0,22-21 16,-1 0-16,0-1 0,-20 1 0,-1 0 15,0 0-15,0 0 0,-21 0 16,0-22-16,0 22 0,0-21 16,0 21-16,-21-1 0,0-20 0,0 21 0,-1 0 15,1 21-15,0 0 0,0 0 16,-21 0-16,20 0 0,1 0 15,0 21-15,0 0 0,0 0 0,0 0 16,-1 1-16,1-1 0,0 21 16,21-21-16,0 0 0,0 22 15,0-22-15,0 0 0,0 0 0,21 0 16,0-21-16,1 0 0,-1 0 0,0 0 16,0 0-16,21 0 0,-20 0 0,20 0 15,-21-21-15,21 0 0,-20 0 0,20 0 16,-21 0-16,0-22 0,22 1 15,-22 0-15,0-1 0,0 1 16,0-22-16,-21 1 0,21 21 0,1-22 16,-1 1-16,-21-64 0,21 84 15,-21-20-15,21 20 0,-21 1 0,0 0 16,0 21-16,0-1 0,0 1 16,0 0-16,-21 21 15,21 21-15,-21 0 0,0 22 0,-1-22 16,22 21-16,-21 1 0,0 20 0,21-21 15,0 22-15,-21-1 0,21-20 16,-21 20-16,21 1 0,0-1 0,0-20 16,0 20-16,0-21 0,0 1 15,0-1-15,0 0 0,21-20 0,0-1 0,0 0 16,0 0-16,1 0 16,20-21-16,-21 0 0,0 0 0,22 0 15,-22 0-15,21-21 0,0 0 0,-20 0 16,20 0-16,0-1 0,-21 1 0,1-21 15,-1 21-15,0-22 0,-21 22 16,0-21-16,0 21 0,0 0 0,0-1 16,0 1-16,-21 21 0,0 0 15,-1 0-15,1 21 0,0-21 0,0 22 16,21 20-16,-21-21 0,21 0 16,-21 22-16,21-22 0,0 21 0,0-21 15,0 0-15,0 22 0,0-22 16,0 0-16,0 0 0,0 0 0,21-21 15,0 22-15,0-22 0,0 0 0,0 0 16,1 0-16,-1 0 0,21 0 16,-21-22-16,22 22 0,-22-21 0,21 0 15,-21 0-15,22 0 0,-22-22 0,0 22 16,21 0-16,-21-21 0,1 21 16,20-22-16,-21 22 0,0 0 0,22 0 15,-22 21-15,0 0 0,21 0 16,-21 0-16,1 0 0,-1 0 0,0 0 0,0 21 15,-21 0-15,0 0 0,0 0 16,0 22-16,0-22 0,0 21 0,0-21 16,0 1-16,0 20 0,-21-21 15,21 0-15,-21 0 0,21 1 0,-21-1 16,21 0-16,21-42 31,0 0-15,0-1-16,0-20 15,0 21-15,-21 0 0,22-22 0,-1 1 16,0 0-16,0 21 0,0-22 0,0 1 16,1 21-16,-22-22 0,0 22 0,0 0 15,0 42 1,-22 0 0,1 1-16,0 20 0,21-21 0,-21 21 15,0-20-15,21 20 0,-21 0 0,21-21 16,0 22-16,0-22 0,0 0 0,0 21 15,0-20-15,21-1 0,0-21 16,0 21-16,21-21 0,-20 0 16,-1 0-16,0 0 0,21 0 0,-21 0 15,1 0-15,-1-21 0,21 0 0,-21-22 16</inkml:trace>
  <inkml:trace contextRef="#ctx0" brushRef="#br0" timeOffset="-12768.19">13928 13145 0,'0'-22'16,"0"44"-16,0-86 0,0 43 0,0 0 16,0-22-16,-22 43 0,1-21 0,0 0 15,0 21-15,0 0 0,-43 0 16,43 21-16,-21 0 0,21 1 16,-1 20-16,-20 0 0,21 1 0,0-1 15,0 21-15,-1-20 0,1 20 16,21 22-16,0-22 0,0 1 0,0-1 15,0 64-15,0-63 0,0-22 16,0 1-16,21-1 0,1 0 16,-1-21-16,0 1 0,0-1 0,21 0 15,1-21-15,-1 0 0,0 0 0,1 0 16,-1-21-16,22 0 0,-22-1 0,21-20 16,1 21-16,-1-21 0,-20-22 15,20 22-15,-20-22 0,-1 1 0,0-1 16,-21-20-16,22-43 0,-43 42 15,0 21-15,0-20 0,0 20 16,-21-20-16,-1 20 0,1 1 0,-21 20 16,0 1-16,-1 0 0,1 20 15,-22 1-15,1 0 0,21 21 0,-22 21 16,1 0-16,20 1 0,-20 41 0,-1-21 16,22 43-16,0-21 0,-22 20 15,22-20-15,21 20 0,-22 1 0,22 0 16,0-1-16,21 1 0,0 0 0,0-22 15,0 1-15,0-1 0,21-20 0,0-1 16,0 0-16,1-21 0,20 22 16,0-43-16,-21 21 0,43-21 0,-22 0 15,1 0-15,20 0 0,-21-21 0,22 0 16,42-22-16,-43 1 16,-20 0-16,-1 20 0,0-20 0,1 0 15,-22-1-15,21 22 0,-21-21 16,0 21-16,-21 0 0,22 21 15,-22 21 1,0 21-16,0-21 0,0 0 16,0 22-16,0-22 0,0 21 15,0-21-15,0 1 0,0 20 0,0-21 16,21 0-16,-21 0 0,0 1 16,21-22-16,0 0 0,0 0 0,0 0 15,1 0-15,-1 0 16,0-22-16,0 1 0,0 21 15,0-42-15,1 21 0,-1 0 0,0-22 16,0 22-16,-21-21 0,0 21 0,21-22 16,0 22-16,-21 0 0,0 0 0,0 42 31,0 21-15,0-21-16,0 1 0,0 20 0,0-21 15,0 0-15,0 22 0,0-22 0,0 0 16,0 0-16,0 0 0,22 0 0,-22 1 15,21-22-15,-21 21 0,21-21 16,0 0-16,0 0 0,0 0 16,1 0-16,-1 0 0,21-21 0,-21-1 15,22 1-15,-1 0 0,0-21 0,-21 21 16,22-22-16,-1-20 0,-21 20 0,22-20 16,-22-1-16,0 1 0,21-1 15,-21 1-15,1-22 0,-1 22 0,0-1 16,0 1-16,-21-1 0,0 1 0,21 20 15,-21-20-15,0 21 0,0-1 0,0 22 16,0 0-16,0 0 0,-21 21 16,0 21-16,0 0 15,21 21-15,-21 1 0,-1 20 16,1 1-16,0-1 0,0 1 0,0 20 16,21-20-16,0 21 0,-21-22 15,21 1-15,-22 20 0,22-41 0,0 20 16,0-21-16,0 1 0,0-1 0,0 0 15,0-20-15,0-1 0,0 0 16,22-21-16,-1 0 0,-21 21 0,21-21 16,0 0-16,0-21 0,-21 0 15,21 0-15,-21-22 0,0 22 0,0-21 16</inkml:trace>
  <inkml:trace contextRef="#ctx0" brushRef="#br0" timeOffset="-12607.98">15113 13504 0,'-21'0'0,"42"0"0,-21 0 47,42 0-47,-21 0 0,22 0 0,-22 0 16,21 0-16,1 0 0,20 0 0,-21 0 16,1 0-16,20 0 0,-20 0 0,-1-21 15,0 21-15</inkml:trace>
  <inkml:trace contextRef="#ctx0" brushRef="#br0" timeOffset="-11581.86">16468 13483 0,'-22'0'15,"1"0"-15,0 0 0,0 0 16,0 21-16,0 1 0,-1-1 0,1 0 15,0 0-15,0 0 0,0 0 16,0 22-16,21-22 0,0 0 0,-22 0 16,22 0-16,0 1 0,0-1 15,0 0-15,22-21 16,-1 0-16,0 0 0,0 0 0,0 0 16,22 0-16,-22 0 0,0-21 15,0 21-15,0-21 0,-21-1 0,0 1 16,0 0-16,0-21 0,0 21 0,0-1 15,-21-20-15,0 21 0,21-21 0,-21 20 16,0 1-16,-1 0 0,1 0 0,21 0 16,0 0-1,21 21 1,1 0-16,-1 0 0,21 0 0,0-22 0,-20 22 16,20 0-16,0 0 0,1-21 15,-1 21-15,0 0 0,1-21 0,-22 21 16,0 0-16,0-21 0,0 21 15,-21-21-15,0 0 16,-21 21 0,0 0-16,0 0 0,0 0 31,21 21 0,0 0 16,21-21 47,-21-21-94,21 21 15,-21-21-15,0-1 0,21 22 16,-21-21-16,0 0 16,0 0-16,0 0 15,21 21-15,-21-21 16,0-1 0,0 44 15,0-1-31,0 0 0,-21 21 0,21-21 15,0 43-15,-21-22 0,0 22 0,21-1 16,-21 1-16,21-1 0,0 22 0,-22-22 16,22 22-16,-21-21 0,21 20 0,0 1 15,-21-22-15,21 22 0,0-21 16,-21 20-16,0 1 0,0-22 0,-1 1 16,1-1-16,0 1 0,0-1 15,21-20-15,-21 20 0,0-42 0,21 22 16,-22-22-16,22 21 0,-21-21 15,0-21-15,0 0 0,0-21 16,21 0 0,0-21-16,0 21 0,0-22 0,0 1 15,0-22-15,21 1 0,0-1 0,21-20 16,-20-1-16,20 22 0,-21-22 0,21 0 16,-20 22-16,20-1 0,-21 1 0,0-1 15,0 22-15,1 0 0,-1-22 16,0 22-16,0 21 0,0-22 15</inkml:trace>
  <inkml:trace contextRef="#ctx0" brushRef="#br0" timeOffset="-10914">17949 12615 0,'0'-21'16,"0"42"-16,0-63 0,0 21 0,-21 21 31,21 21-31,-21 21 0,0-20 16,0 41-16,-1-21 0,1 22 0,0-1 15,0 1-15,21 21 0,-21-22 16,0 1-16,21-1 0,-22 1 15,22-22-15,-21 21 0,21-20 0,0-1 16,-21 0-16,0-20 0,21 20 0,-21-21 16,21 0-16,0 0 0,-21-21 15,-1 0-15,22-21 16,0 0-16,0-21 16,0 21-16,0-22 0,0 22 0,0-21 15,22-1-15,-1 1 0,0 21 0,0-21 16,0 20-16,22 1 0,-1 0 0,-21 21 15,21 0-15,1 0 0,-1 0 16,0 21-16,1 0 0,-22 1 16,21-1-16,-21 21 0,-21-21 0,0 22 15,0-22-15,0 21 0,0 0 0,-21-20 16,0-1-16,0 21 0,0-21 0,-22 0 16,22 1-16,-21-1 0,21-21 0,-22 21 15,22-21-15,0 0 0,0 0 16,0 0-16,0 0 0,-1-21 15,22 0-15,0-1 0,0 1 16,0 0-16,43 0 0,-22 0 0,0 0 16,21-22-16,-20 22 0</inkml:trace>
  <inkml:trace contextRef="#ctx0" brushRef="#br0" timeOffset="-9774.06">18500 13208 0,'21'0'0,"-42"0"31,-1 21-31,1-21 0,21 21 16,-21 1-16,0-1 0,-21 21 0,20-21 15,1 0-15,21 1 0,-21 20 0,21-21 16,-21 0-16,21 0 0,0 1 0,0-1 16,0 0-16,21 0 15,0-21-15,0 0 0,1 0 0,-1 0 16,0 0-16,21 0 0,-21 0 0,22 0 15,-22-21-15,21 0 0,-21 0 0,1-1 16,20 1-16,-21 0 0,-21-21 0,21 21 16,-21-22-16,0 1 0,0 21 15,0-22-15,0 22 0,0-21 0,-21 21 16,0 0-16,0 21 0,0 0 0,-22 0 16,22 0-16,-21 0 0,-1 21 0,22 0 15,0 0-15,0 0 0,0 0 0,0 1 16,21-1-16,0 0 0,0 0 15,0 0-15,0 0 0,0 1 16,21-1-16,0-21 0,0 0 0,0 0 16,22 0-16,-22 0 0,21 0 0,0 0 15,-20 0-15,20 0 0,0-21 0,-21 21 16,22-22-16,-22 1 0,21 21 16,-21-21-16,1 0 0,-1 21 0,-21-21 15,21 21-15,-21-21 16,21 21-16,-21 21 15,0 0 1,0 0-16,0 0 16,0 0-16,0 1 0,0-1 0,0 0 15,0 0-15,0 0 0,0 0 16,0 1-16,0-1 0,21-21 16,0 0-1,1 0-15,-1 0 0,21-21 0,-21-1 16,0 22-16,22-21 0,-22 0 15,21 0-15,-21 0 0,22 0 0,-22-22 16,0 22-16,0 0 0,0 0 0,1 0 16,-22-1-16,21 22 0,-21-21 15,0 42 1,-21-21-16,-1 22 16,22-1-16,-21 0 0,0 0 15,0 0-15,21 0 0,0 1 0,-21-1 16,21 0-16,0 0 0,0 0 0,0 0 15,0 1-15,21-22 16,-21 21-16,21-21 0,21 0 16,-20 0-16,-1 0 0,21 0 0,-21 0 15,22-21-15,-22-1 0,21 22 0,-21-21 16,0 0-16,1 0 0,-1-21 0,-21 20 16,21 1-16,-21 0 0,21 0 0,-21 0 15,0 0-15,-21 42 31,0 0-15,21 0-16,0 0 16,-21-21-16,-1 21 0,1 1 0,21-1 15,-21-21-15,21 21 0,-21 0 16,0-21 0,21 21-16,0-42 31,21 0-31,0 0 0,0 0 15,0 21-15,1-22 0,-1 1 0,-21 0 16,21 21-16,0-21 0,0 21 16,0 0-16,1 0 0,-1 0 15,0 0 1,0 21-16,-21 0 0,0 0 16,0 1-16,0-1 15,0 0-15,0 0 0,0 0 16,0 0-16,0 1 15</inkml:trace>
  <inkml:trace contextRef="#ctx0" brushRef="#br0" timeOffset="-9208.21">20426 13420 0,'0'-21'0,"0"-22"15,0 22-15,0 0 16,-21 0-16,21 0 0,-22 21 16,1-22-16,21 1 0,-21 21 15,0 0-15,0 0 0,0 0 0,-1 0 16,1 0-16,0 21 0,0 1 15,0-22-15,0 21 0,-22 0 16,22 21-16,0-21 0,0 1 0,0-1 16,21 0-16,0 0 0,0 43 15,0-43-15,0 0 0,0 0 16,21 0 0,0-21-16,0 0 0,21 0 0,-20 0 15,-1 0-15,21-21 0,-21 0 0,0 0 16,22 0-16,-22-1 0,21 1 0,1-21 15,-1 0-15,-21 20 0,21-20 0,1-21 16,-1 20-16,0-20 0,1-1 0,-22 1 16,21-1-16,1 1 15,-22-22-15,0 22 0,0 20 0,0-20 16,-21 20-16,0 1 0,0 21 0,0-21 16,-21 42-16,0 0 15,0 21-15,-22 0 0,1 0 0,21 21 16,-21 22-16,-1-22 0,1 22 15,21-1-15,0 1 0,-22-1 0,43 1 16,-21-1-16,21 1 0,-21-1 0,21 1 16,0-22-16,0 22 0,0-22 0,0 0 15,0 1-15,0-1 0,21 0 16,-21-21-16,21 22 0,-21-22 0,0 0 16,21-21-16,1 21 0,-1-21 15,0 0-15,0 0 16,0-21-16,0 21 0,1-21 0</inkml:trace>
  <inkml:trace contextRef="#ctx0" brushRef="#br0" timeOffset="1012.27">21357 12933 0,'0'0'0,"-42"0"0,-22-21 16,22 0-16,0 21 0,-1-22 0,-20 1 15</inkml:trace>
  <inkml:trace contextRef="#ctx0" brushRef="#br0" timeOffset="1736.33">21082 12721 0,'21'0'47,"0"21"-47,0-21 0,1 22 15,-1-22-15,0 0 0,21 0 16,1 0-16,-22 0 0,42 0 0,-20 0 16,-1 0-16,0 0 0,22 0 0,-22-22 15,0 22-15,1-21 0,-1 21 0,-21-21 16,0 21-16,-21-21 0,0 0 16,0 0-16,-42-1 0,21 1 15,-21 21-15,-1-21 0,1 21 0,-22 0 16,22 0-16,-21 0 0,20 0 0,1 0 15,0 0-15,-1 21 16,22 0-16,-21 1 0,21-1 0,-1 0 16,22 0-16,0 21 0,0-20 0,0-1 15,0 21-15,0-21 0,22 0 16,-1 1-16,0-1 0,21 0 0,1-21 16,-22 21-16,21 0 0,0-21 0,1 0 15,-22 0-15,21 0 0,-21 0 0,1 0 16,-1 0-16,-42 21 15,-1-21-15,1 0 16,-21 22-16,0-22 0,-1 21 0,1 0 16,0 0-16,-1 0 0,1 22 0,0-22 15,20 0-15,-20 21 16,21-21-16,0 1 0,21 20 0,0-21 16,0 0-16,0 0 0,0 22 0,0-22 15,21 0-15,0 0 0,21 0 0,-20 1 16,20-1-16,-21-21 0,21 21 15,1-21-15,-1 0 0,22 0 0,-22 0 16,0 0-16,1 0 0,-1 0 0,-21 0 16,21 0-16,1 0 0,-22-21 0,0 0 15,0 21-15,0-22 0,1 1 16,-1 0-16</inkml:trace>
  <inkml:trace contextRef="#ctx0" brushRef="#br0" timeOffset="2144.07">21865 13314 0,'21'-85'16,"-21"64"-1,-21 127-15,63-212 0,-20 106 16,-22 21-16,21 0 16,0-21-16,0 22 0,0-1 0,-21 21 15,21-21-15,1 0 0,-22 1 16,21-1-16,0 0 0,0 21 0,-21-21 16,21 1-16,0-1 0,1 0 0,-1 0 15,-21 0-15,21-21 0,0 0 16,0 0-1,0-21 1,-21 0-16,0 0 16,0-22-16,0 22 0,22 0 15,-22 0-15,0-21 0,0 20 0,0-20 16,0 21-16,0 0 0,0 0 16,0-1-16,-22 22 31,-20 22-31,21-1 0,0 0 15,-22 0-15,1 0 0,0 22 0,-1-22 16,1 21-16,0 0 0,21-20 0,-22 20 16,1 0-16,0-21 0,20 1 0,-20 20 15,21-21-15,21 0 0,0 0 16,0 1-16,21-1 16,0-21-16,22 0 0,-1 0 15,0 0-15,1-21 0</inkml:trace>
  <inkml:trace contextRef="#ctx0" brushRef="#br0" timeOffset="2422.77">22818 13377 0,'0'0'0,"0"-21"0,0 0 16,0 42 0,0 0-16,0 1 15,0-1-15,-22 0 0,1 21 0,21 1 16,-21-1-16,0 21 0,21-20 15,-21 20-15,0 1 0,-1-1 0,1 1 16,0-1-16,0 1 0,-21-1 0,20 22 16,1-22-16,-42 64 0,42-63 15,-22-1-15,22-20 0,0 20 0,-21-20 16,20-1-16,1-21 0,0 21 16,21-20-16,0-1 0,0-42 15,21 21 1,0-22-16,1-20 0,20 21 0,-21-21 15</inkml:trace>
  <inkml:trace contextRef="#ctx0" brushRef="#br0" timeOffset="2681.29">22754 13822 0,'0'0'0,"0"-64"0,0 1 0,21-1 16,-21 22-16,21 0 0,-21-1 0,22 1 15,-1 0-15,0 21 0,0-1 16,0 1-16,0 21 0,1 0 0,20 0 15,-21 0-15,21 0 0,-20 0 0,20 21 16,-21 1-16,0-1 0,0 0 16,1 0-16,-22 0 0,0 22 0,0-22 15,0 21-15,-22-21 0,1 22 16,-21-22-16,21 0 0,-22 0 0,-20-21 16,21 21-16,-1 0 0,-20-21 0,20 0 15,1 0-15,0 0 0,-1 0 16,22 0-16,0-21 0,0 21 0,21-21 15,0 0-15,0-21 0,21 20 0</inkml:trace>
  <inkml:trace contextRef="#ctx0" brushRef="#br0" timeOffset="3093.94">23982 12552 0,'0'-21'0,"0"42"0,0-63 16,0 63 31,0 0-47,0 0 31,0-42 16,0 0-47,0 0 15,0 42 32,0 0-47,0 0 0,-21 0 16,-1 0-16,1 1 0,0-1 15,0 0-15,0 0 0,0 0 16,21 0-16,-22 1 0,1-1 16,21 0-16</inkml:trace>
  <inkml:trace contextRef="#ctx0" brushRef="#br0" timeOffset="3280.72">24342 12594 0,'0'0'0,"-22"21"47,1 1-47,0-1 16,21 0-16,-21 0 0,0 0 0,21 0 16,-21 22-16,-1-22 0,1 0 15,-21 0-15,21 0 0,0 1 16,-22-1-16</inkml:trace>
  <inkml:trace contextRef="#ctx0" brushRef="#br0" timeOffset="26885.06">18457 12023 0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7:35:55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3344 1609 0,'0'0'0,"0"-21"0,-21 21 16,21-22-16,0 1 16,0 0-1,0 0 1,0 42 15,0 0-31,0 0 16,0 1-16,0 20 0,0 0 15,0-21-15,0 43 0,0-22 16,0 1-16,0-22 0,0 21 0,-21 0 16,21-20-16,0 20 0,0-21 15,-21 0-15,21 0 0,0 1 16,0-1-16,0-42 31,0-1-15,0 1-16,21 0 0,-21-21 15</inkml:trace>
  <inkml:trace contextRef="#ctx0" brushRef="#br0" timeOffset="342.44">3387 1291 0,'-22'0'0,"-20"0"15,21 0-15,0 21 16,21 1-16,-21-22 0,21 21 0,-22-21 16,22 21-16,0 0 15,22-21 1,-1 0-16,0 0 15,0 0-15,0 0 0,0-21 16,1 21-16,-1-21 0,-21 0 16,0-1-16,0 1 15,-21 0-15,-1 21 16,1 0-16,0 0 16,0 0-16,0 21 0,0 0 0,-1-21 15,22 22-15,0-1 0,-21 0 0,21 0 16,0 0-16,0 22 0,0-22 15,0 0-15,21 0 0,1 0 16</inkml:trace>
  <inkml:trace contextRef="#ctx0" brushRef="#br0" timeOffset="833.96">3810 1651 0,'0'-21'16,"-21"21"0,0 0-16,21 21 0,-22 0 15,22 0-15,0 1 16,-21 20-16,21-21 0,0 0 0,0 22 16,0-22-16,0 21 0,0-21 15,0 0-15,0 1 0,0 20 16,0-21-16,0 0 0,0 0 15,0 1-15,-21-22 0,21 21 16,-21-21 0,21-21-16,0-1 15,0 1-15,0 0 0,0 0 0,0-21 16,0 20-16,21-20 0,0 0 16,22-1-16,-22 1 0,21 0 0,-21-1 15,22 22-15,-22 0 0,21 0 16,0 0-16,-20 21 0,20 0 15,-21 0-15,0 21 0,0 0 0,1 21 16,-1 1-16,0-22 0,-21 21 16,0 1-16,0-1 0,0 0 0,0 1 15,0-22-15,0 21 0,-21-21 0,0 0 16,21 1-16,-22-1 0,22 0 16,0 0-16,-21-21 15,21-21 1,0 0-16,0 0 15,21-1-15,1 1 0</inkml:trace>
  <inkml:trace contextRef="#ctx0" brushRef="#br0" timeOffset="1116.91">4847 1376 0,'0'0'0,"-21"0"15,0 42 1,0-21 0,-1 1-16,22 20 0,-21 21 0,0-20 15,21-1-15,-21 22 0,0-22 16,0 21-16,-1-20 0,1-1 0,0 0 16,21 1-16,0-1 0,0-21 15,-21 0-15,21 1 0,0-1 16,0 0-16,21-21 15,0 0-15,0 0 0,1 0 16,-1-21-16,-21 0 0,0-1 16,21 1-16,-21 0 0</inkml:trace>
  <inkml:trace contextRef="#ctx0" brushRef="#br0" timeOffset="1286.09">4445 1799 0,'0'0'0,"-21"0"15,21 21 1,21-21 0,21 0-1,-21 0-15,1 0 0,20 0 0,0 0 16,1 0-16,-22-21 0,21 0 16,0 21-16,1-21 0</inkml:trace>
  <inkml:trace contextRef="#ctx0" brushRef="#br0" timeOffset="1901.95">6456 1884 0,'0'0'0,"-21"0"0,21-21 16,0 0 0,21-1-16,0 1 15,0 0-15,-21 0 0,21 0 0,-21 0 16,0-1-16,0-20 0,0 21 16,0 0-16,0-22 0,0 22 15,0 0-15,-21 0 0,21 0 0,-21 0 16,-21 21-16,20 0 0,1 0 0,-21 0 15,21 0-15,-22 0 0,22 21 16,-21 0-16,21 0 0,-22 21 0,22 1 16,-21-1-16,21 0 0,0 22 0,-1-22 15,1 1-15,0-1 0,21-21 16,0 21-16,0-20 0,0 20 0,0-21 16,21 0-16,0-21 0,1 0 15,20 0-15,-21 0 0,0 0 16,22 0-16,-22-21 0,21 0 15,-21 0-15,22 0 0,-22-1 0,21 1 16,-21-21-16,0 21 0,22-22 16,-22 1-16,0-21 0,0 20 15,0 1-15,-21 21 0,0 0 0,0-1 16,0 44 0,0-1-16,0 21 15,0-21-15,0 22 0,0-22 0,0 21 16,22 0-16,-22-20 0,21 20 15,-21-21-15,21 21 0,0-20 0,-21-1 16,21 0-16,0-21 0,1 21 0,20 0 16,-21-21-16,0 0 15,0 0-15,1 0 0,20 0 0,0 0 16,-21 0-16,22-21 0,-1 0 0,0 0 16</inkml:trace>
  <inkml:trace contextRef="#ctx0" brushRef="#br0" timeOffset="2133.53">7641 1588 0,'0'21'0,"-21"-21"16,42 0-1,0 0 1,0 0-16,1 0 0,20 0 15,-21 0-15,21 0 0,1 0 0,-1 0 16,-21 0-16,22 0 0,-22 0 0,0 0 16,0 0-16</inkml:trace>
  <inkml:trace contextRef="#ctx0" brushRef="#br0" timeOffset="2283.75">7705 1799 0,'0'21'0,"0"-42"0,-22 42 0,22 1 15,22-22 17,-1 0-17,21 0-15,-21 0 0,0 0 0,22 0 16,-1 0-16,-21 0 0,22-22 0,-1 1 16,0 21-16</inkml:trace>
  <inkml:trace contextRef="#ctx0" brushRef="#br0" timeOffset="2578.21">8763 1312 0,'0'0'0,"0"-21"16,0 42 15,0 1-31,-21-1 0,21 21 0,-21-21 15,21 22-15,-22-1 0,22 0 16,0 1-16,-21 20 0,0-21 0,21 1 16,0 20-16,-21-20 0,0-22 0,21 21 15,-21-21-15,21 22 0,0-22 0,0 0 16,0 0-16,0 0 16,21-21-1,0-21 1,0 0-16,0 0 0,22 0 0,-1-1 15</inkml:trace>
  <inkml:trace contextRef="#ctx0" brushRef="#br0" timeOffset="2951.52">9313 1439 0,'0'0'0,"-21"22"31,21-1-15,-21 0-16,0 0 0,0 21 0,-1-20 15,1 20-15,0 0 16,0 1-16,0-1 0,21-21 0,0 21 16,-21-20-16,21 20 0,0-21 0,0 0 15,0 0-15,21 1 0,0-22 0,0 21 16,21-21-16,-20 0 0,20 0 16,0 0-16,1 0 0,-1-21 0,0-1 15,1 22-15,-1-21 0,0 0 0,-21 0 16,22-21-16,-22 20 0,0-20 15,0 0-15,-21-1 0,0-20 0,0 21 16,0-1-16,0 1 0,0 0 0,-21 20 16,0-20-16,0 21 15,0 21-15,-1-21 0,-20 21 0,21 0 16,-21 0-16,-1 0 0,1 21 0,0-21 16,-1 21-16,22 0 0,0-21 0,0 21 15,21 1-15,0-1 16,0 0-16,42-21 0,-21 0 15</inkml:trace>
  <inkml:trace contextRef="#ctx0" brushRef="#br0" timeOffset="3146.34">10435 1397 0,'0'21'63,"0"0"-48,0 1-15,0-1 16,0 0-16</inkml:trace>
  <inkml:trace contextRef="#ctx0" brushRef="#br0" timeOffset="3310.54">10477 2032 0,'0'0'0,"0"21"0,-21 43 15,0-43-15,0 0 16,0 0-16,0 0 0,-1 1 16,1-1-16,0 0 0,-21-21 0,-1 21 15,22 0-15,-21 0 0,-22 1 0,22-1 16</inkml:trace>
  <inkml:trace contextRef="#ctx0" brushRef="#br0" timeOffset="3889.85">3598 3535 0,'0'21'32,"0"0"-32,0 22 15,0-22-15,-21 0 0,21 21 0,0-21 16,0 1-16,-21 20 0,21-21 15,-21 0-15,21 0 0,0 1 0,0-1 16,0 0-16,0 0 0,21-42 31,0 0-15,0 0-16</inkml:trace>
  <inkml:trace contextRef="#ctx0" brushRef="#br0" timeOffset="4081.99">3746 3069 0,'-21'0'0,"42"0"0,-42-21 0,0 21 15,0 0-15,0 0 0,0 0 0,-1 0 16,1 0-16,0 0 16,0 21-16,21 0 15,0 1-15,0-1 16,21-21-16,0 21 0,0-21 15,22 21-15,-22 0 0</inkml:trace>
  <inkml:trace contextRef="#ctx0" brushRef="#br0" timeOffset="4532.87">4233 3493 0,'-21'21'15,"-21"0"-15,42 0 16,0 0-16,-21 0 0,21 1 16,0-1-16,-22 0 0,22 0 0,0 0 15,0 22-15,-21-22 0,21 0 16,-21 0-16,21 0 0,0 0 0,0 1 16,0-1-16,0 0 0,0 0 15,0-42 1,0 0-1,0 0-15,0-22 0,0 22 16,21 0-16,-21-21 0,21-1 16,1 1-16,-22 21 0,21-22 15,0 1-15,0 21 0,0-21 0,0 42 16,1-22-16,-1 22 0,0 0 16,0 0-16,0 22 0,0-1 0,1 21 15,-1-21-15,-21 22 0,0-1 0,0-21 16,0 21-16,0 1 0,0-22 15,0 21-15,0-21 0,0 22 0,0-22 16,0 0-16,0 0 0,0 0 0,21-21 16,0 0-16,0 0 15,0 0-15,1 0 0,-1 0 0,0-21 16,21 0-16,-21 0 0,1-21 0,-1 20 16</inkml:trace>
  <inkml:trace contextRef="#ctx0" brushRef="#br0" timeOffset="4750.52">4995 3154 0,'0'0'0,"21"-64"16,-21 86-1,0-1-15,-21 0 0,21 21 16,-21 1-16,0-1 0,21 0 16,0 1-16,0 20 0,-21-21 0,21 1 15,0-1-15,0 0 0,0 1 0,0-1 16,0-21-16,0 22 0,0-22 15,21 0-15,-21 0 0,21-21 16,0 21-16,0-21 0,1 0 0,-1 0 16,0 0-16,-21-21 15,0 0-15</inkml:trace>
  <inkml:trace contextRef="#ctx0" brushRef="#br0" timeOffset="4910.72">4741 3535 0,'-21'0'0,"42"0"0,-42-21 15,42 21-15,0-21 16,22 21-16,-1 0 16,22 0-16,-22 0 0,21 0 0,1 0 15,-1 0-15,22-22 0,-21 22 0,20-21 16,1 21-16,21-21 0,-22 21 16,1-21-16,0 21 0</inkml:trace>
  <inkml:trace contextRef="#ctx0" brushRef="#br0" timeOffset="5371.42">6646 2963 0,'-21'0'15,"42"0"-15,-63 0 0,21 0 0,0 0 16,-1 0-16,1 0 0,0 22 16,0 20-16,21-21 0,0 21 15,0-20-15,-21 41 0,0-21 0,21 1 16,-22 20-16,22-20 0,0 20 15,0-21-15,-21 1 0,21 20 0,-21-42 16,21 22-16,0-1 0,0-21 0,0 0 16,0 1-16,-21-1 0,21 0 15,-21-21 1,21-21 0,0 0-16,0-1 0,0 1 0,0 0 15,0-21-15,21 21 0,0-22 16,0 22-16,0-21 0,22 21 15,-1-1-15,0 1 0,1 0 0,-1 21 16,0 0-16,1 0 0,-1 0 16,0 21-16,1 0 0,-22 1 0,21-1 15,-42 0-15,0 0 0,0 0 0,0 0 16,0 22-16,-21-22 0,0 0 16,-21 0-16,-1 0 0,1 1 0,-22-1 15,22 0-15,0-21 0,-1 21 0,1 0 16,0-21-16,21 0 0,-1 0 0,1 0 15,64 0 1,-22-21-16,21 0 0,0 0 16,22 0-16,-22-1 0,22 1 15</inkml:trace>
  <inkml:trace contextRef="#ctx0" brushRef="#br0" timeOffset="5579.13">7768 3408 0,'0'21'0,"21"-21"31,0 0-31,1 0 0,20 0 16,-21 0-16,0 0 0,22 0 16,-22 0-16,21 0 0,0 0 15,1 0-15,-1 0 0,-21 0 0,22 0 16,-22 0-16,0 0 0,-21 21 15</inkml:trace>
  <inkml:trace contextRef="#ctx0" brushRef="#br0" timeOffset="5718.4">7937 3662 0,'0'0'0,"-21"0"0,0 21 0,0-21 16,21 21-16,21-21 47,0-21-47,22 21 0,-1-21 0,0 21 0,1-21 15,-1 0-15,0-1 0,1 1 16,20 0-16</inkml:trace>
  <inkml:trace contextRef="#ctx0" brushRef="#br0" timeOffset="6205.99">9059 3281 0,'0'0'15,"-21"-21"-15,0 0 0,21-1 0,0 1 16,0 0-16,0 0 0,0 0 16,0 0-16,21-1 0,0 1 0,22 0 15,-22 21-15,21-21 0,0 21 16,-20 0-16,20 0 0,0 0 0,-21 0 16,22 21-16,-22 21 0,0-20 0,0 20 15,0 0-15,-21 1 0,0 20 16,0-21-16,0 22 0,-21-22 0,0 1 15,-21-1-15,21 0 0,-22 1 0,1-1 16,0-21-16,-1 21 0,1-20 0,0-1 16,-1 0-16,1-21 0,21 21 15,0-21-15,-22 0 0,22 0 0,0 0 16,0 0-16,21-21 0,0 0 16,0 0-16,0-1 0,0 1 15,0 0-15,21-21 0,0 21 16,0-22-16,0 22 0,1 0 0,-22 0 15,21 0-15,0-1 0,0 22 16,0 22-16,-21-1 16,21 0-16,-21 0 0,0 0 15,22 0-15,-1 1 0,-21-1 0,21-21 16,0 21-16,0 0 0,0-21 0,1 21 16,-1-21-16,0 21 0,0-21 0,21 0 15,-20 0-15,-1 0 0,21 0 16,-21 0-16,22 0 0,-22 0 0,21-21 15,0 0-15</inkml:trace>
  <inkml:trace contextRef="#ctx0" brushRef="#br0" timeOffset="6548.35">10033 3239 0,'0'-22'0,"0"44"0,0-65 16,-42 43-1,20 0-15,1 0 0,0 21 16,0 1-16,-21 20 0,20-21 0,1 21 15,0 1-15,0-22 0,-21 21 0,20 1 16,22-22-16,-21 21 0,21-21 0,-21 22 16,21-22-16,0 0 0,0 0 15,0 0-15,0 0 0,21-21 16,0 0-16,1 22 0,-1-22 0,21 0 16,-21 0-16,22 0 0,-1 0 0,0-22 15,1 1-15,-1 0 0,-21 0 0,21 0 16,1 0-16,-22-22 0,0 22 15,0-21-15,-21-1 0,0 1 0,0 0 16,0-1-16,0 1 0,0 0 0,-21 21 16,0-1-16,0 1 0,0 0 15,-1 0-15,1 21 0,0 0 16,0 0-16,21 21 16,0 0-1</inkml:trace>
  <inkml:trace contextRef="#ctx0" brushRef="#br0" timeOffset="6742.43">10710 3196 0,'-21'0'16,"0"0"15,21 21-31,0 1 15,0-1-15,0 0 0,0 0 16,0 0-16,0 0 0,0 1 0,0-1 16,0 0-16,0 0 0,0 0 0</inkml:trace>
  <inkml:trace contextRef="#ctx0" brushRef="#br0" timeOffset="6890.16">10689 3768 0,'-21'21'16,"42"-42"-16,-42 63 0,21-21 0,-21 0 0,0-21 15,-1 22-15,22-1 0,-21 0 16,0 0-16,0 0 0,0 0 0,0 1 0,-1-1 16,-20 0-16,21-21 0,-21 21 15,20 0-15,-41 0 0,21 1 16,-22-22-16</inkml:trace>
  <inkml:trace contextRef="#ctx0" brushRef="#br0" timeOffset="7418.88">3704 5038 0,'21'0'0,"-42"0"0,42-21 15,-21 42 1,0 0-16,0 0 15,0 0-15,0 22 0,0-22 0,0 21 16,-21-21-16,0 22 0,21-1 0,-21-21 16,0 0-16,-1 22 15,1-22-15,21 0 0,-21-21 0,21 21 16,-21 0-16,21-42 31</inkml:trace>
  <inkml:trace contextRef="#ctx0" brushRef="#br0" timeOffset="7586.07">3704 4741 0,'0'0'0,"0"-42"16,0 63 31,21 0-47,-21 1 15,21-1-15,1 0 0,-1-21 0</inkml:trace>
  <inkml:trace contextRef="#ctx0" brushRef="#br0" timeOffset="8242.24">4381 4995 0,'0'22'16,"-21"-1"-16,0 0 0,0 0 0,0 0 15,0 0-15,21 1 0,0-1 16,0 0-16,-22 21 0,22-21 16,-21 1-16,21-1 0,0 0 0,0 0 15,0 0-15,-21 0 0,21 1 0,-21-22 16,21 21-16,-21-21 16,21-21 15,0-1-31,0 1 0,0 0 15,21-21-15,0 21 0,0-22 0,0 1 16,22 0-16,-22-1 16,21 1-16,-21 21 0,22-22 0,-1 22 15,-21 21-15,22 0 0,-22 0 0,21 0 16,-21 21-16,0 1 0,1-1 16,-22 21-16,0-21 0,21 22 0,-21-1 15,0 0-15,0-21 0,0 22 0,0-22 16,0 0-16,0 21 0,0-20 15,0-1-15,21 0 0,0-21 16,0 0-16,0 0 16,1 0-16,-1 0 0,0-21 15,21 21-15,-21-21 0,22-1 0,-22 1 16,21-21-16,-21 21 0,22-22 16,-1 1-16,-21 0 0,22-22 0,-22 22 15,21-22-15,-21 1 0,0-1 16,1 22-16,-1-21 0,0-1 0,-21 22 15,0-1-15,0 22 0,0 0 16,0 0-16,0 42 16,0 21-16,0-20 15,0 20-15,-21 0 0,0 22 16,-1-22-16,22 22 0,-21-22 0,21 21 16,-21 1-16,21-22 0,-21 1 0,21-1 15,0 0-15,0-21 0,0 1 16,0 20-16,0-21 0,0 0 15,21-21-15,0 0 0,0 0 16,1 0-16,-1-21 16,0 21-16,0-21 0,0 0 0</inkml:trace>
  <inkml:trace contextRef="#ctx0" brushRef="#br0" timeOffset="8403.44">5207 4953 0,'-21'0'0,"42"0"0,-63-21 16,20 0-16,1 21 0,0 0 0,42 0 47,0 0-47,22 0 0,-1 0 15,0 0-15,22 0 0,-1 0 0,1-21 16,21 21-16,-1 0 0,1-22 16</inkml:trace>
  <inkml:trace contextRef="#ctx0" brushRef="#br0" timeOffset="8689.9">7197 4826 0,'0'-21'0,"0"42"0,0-63 16,0 21-16,-22-1 16,1 22-16,0 0 15,0 0-15,0 0 0,-22 22 16,1-1-16,21 0 0,-21 21 0,-1 1 15,22-22-15,-21 21 0,21 0 0,-1 22 16,1-22-16,21 1 0,0-22 16,0 21-16,0 0 0,0-20 15,0-1-15,21 21 0,1-21 0,-1 0 0,0-21 16,21 22-16,-21-22 0,22 0 0,-1 0 16,0 0-16,22 0 0,-22 0 15,22 0-15,-22 0 0,22-22 0,-1 1 16,-21 0-16</inkml:trace>
  <inkml:trace contextRef="#ctx0" brushRef="#br0" timeOffset="8915.98">8170 5038 0,'-21'0'0,"0"0"15,0 0 1,21 21-16,21-21 31,0 0-31,0 0 0,0 0 0,1 0 16,-1 0-16,21 0 0,-21 0 15,0 0-15,22 0 0,-22 0 0,0 0 16</inkml:trace>
  <inkml:trace contextRef="#ctx0" brushRef="#br0" timeOffset="9055.23">8128 5207 0,'-21'0'0,"42"0"0,-63 21 0,20-21 16,22 21-16,-21-21 16,42 0-1,22 0 1,-22 0-16,0 0 16,21 0-16,1-21 0,-22 21 0,21-21 15,1 0-15,-1 21 0,21-21 0</inkml:trace>
  <inkml:trace contextRef="#ctx0" brushRef="#br0" timeOffset="9566.14">9144 4890 0,'-21'-22'0,"-43"1"16,64 0-16,-21 21 0,21-21 15,0 0-15,21 0 16,22-1-16,-22 22 15,0 0-15,21-21 0,-21 21 0,22 0 16,-22 0-16,0 0 0,21 0 0,-20 21 16,-22 1-16,21-1 0,-21 0 0,0 21 15,0-21-15,0 1 0,0 20 16,-21-21-16,-1 21 0,1-20 0,-21 20 16,21-21-16,-22 0 0,1 0 0,0 1 15,21-1-15,-22 0 0,22 0 16,0-21-16,0 0 0,42 0 31,21-21-31,-21 21 16,1-21-16,20 21 15,-21 0-15,21 0 0,-20 0 0,-1 0 16,0 0-16,0 0 0,0 0 0,0 21 16,-21 0-16,0 0 0,0 0 0,0 1 15,0-1-15,0 0 16,0 0-16,0 0 0,0 0 0,-21 1 15,0-1-15,0 0 0,0 0 0,-22-21 16,22 21-16,0 0 0,-21-21 0,21 22 16,-22-22-16,22 0 0,-21 0 15,21 0-15,-1 0 0,1 0 0,0 0 16,0 0-16,21-22 16,21 1-1,0 21-15,22-21 0,-1 0 0,0 0 16,1 0-16</inkml:trace>
  <inkml:trace contextRef="#ctx0" brushRef="#br0" timeOffset="9970.99">10033 4741 0,'-21'0'16,"0"0"-16,-1 22 15,1-1-15,0 0 0,0 0 16,0 21-16,0 1 0,-1-22 0,-20 21 16,21 1-16,0-1 0,0 0 0,-1 1 15,1-1-15,0 0 0,21-21 16,0 22-16,0-22 0,0 0 0,0 0 16,0 0-16,0 1 0,21-1 0,0-21 15,1 0-15,-1 0 0,0 0 0,21 0 16,-21 0-16,22 0 0,20-21 15,-20-1-15,-22 1 16,21 0-16,-21 0 0,0 0 0,1 0 0,-1-22 16,-21 22-16,0-21 0,21-1 15,-21 1-15,0 0 0,0-1 16,0 22-16,0-21 0,-21 21 0,0 0 16,-1-1-16,1 1 0,0 21 0,0 0 15,0 0-15,0 0 0,21 21 16,0 1-16,0-1 15,0 0-15,0 0 16,21-21-16</inkml:trace>
  <inkml:trace contextRef="#ctx0" brushRef="#br0" timeOffset="10171.62">10626 5059 0,'0'0'0,"-22"21"32,1 0-17,21 0-15,0 1 16,0-1-16,0 0 0,0 0 16,0 0-16</inkml:trace>
  <inkml:trace contextRef="#ctx0" brushRef="#br0" timeOffset="10322.34">10456 5567 0,'-21'21'0,"42"-42"0,-63 63 0,21-21 0,0 1 16,21-1-16,-43 0 0,22 0 16,0 0-16,0 0 0,0-21 15,-22 22-15,22-1 0,0 0 0,-21-21 16,-1 21-16,1 0 0,0-21 0</inkml:trace>
  <inkml:trace contextRef="#ctx0" brushRef="#br0" timeOffset="10782.06">3217 6816 0,'-21'0'0,"42"0"0,-63 21 0,42 0 16,-21 0-16,0 0 0,-1 1 15,1-1-15,21 0 0,0 0 0,-21 0 16,0 0-16,21 22 0,0-22 16,0 0-16,0 0 0,0 0 15,21-42 17,0 0-32</inkml:trace>
  <inkml:trace contextRef="#ctx0" brushRef="#br0" timeOffset="10939.27">3217 6668 0,'0'-43'0,"0"86"0,0-107 16,0 43-16,0-21 0,0 20 15,0 1-15,21 42 47,1-21-47,-1 22 0,21-22 0,-21 21 16,22-21-16</inkml:trace>
  <inkml:trace contextRef="#ctx0" brushRef="#br0" timeOffset="11354.31">4106 6689 0,'21'0'0,"-42"0"0,42 21 0,-21 0 16,0 0-16,0 0 15,0 1-15,0-1 0,-21 21 16,21-21-16,-21 0 0,21 1 0,-21 20 15,21-21-15,0 0 0,0 0 0,-21 1 16,21-1-16,-21 0 0,21 0 16,-22 0-16,22 0 15,-21-21-15,0 0 0,21-21 16,0 0-16,0 0 16,0-21-16,0 20 0,0-20 0,21 21 15,0-21-15,1-1 0,-1 1 16,0 21-16,0-22 0,0 22 15,0 0-15,1 0 0,-1 21 0,0 0 16,0 0-16,0 0 0,0 0 0,22 21 16,-22 21-16,0-20 15,-21-1-15,21 0 0,-21 21 0,0-21 16,0 1-16,0 20 0,0-21 0,0 21 16,0-20-16,0-1 0,0 0 15,0 0-15,0 0 0,0 0 16,21-21-16,1 0 0,-1 0 15,0 0-15,21-21 0,-21 0 16,22 0-16,-22 0 0,21 0 16</inkml:trace>
  <inkml:trace contextRef="#ctx0" brushRef="#br0" timeOffset="11574.9">5080 6498 0,'21'-42'0,"-42"84"0,63-105 15,-42 42-15,0-1 0,0 1 0,0 42 31,0 1-31,0-1 0,-21 0 0,0 21 16,21-21-16,-21 22 0,21-1 0,-21 0 16,-1 1-16,22-1 0,0 0 0,0 1 15,-21-1-15,21-21 0,0 22 16,0-22-16,0 21 0,0-21 0,0 0 16,0 1-16,21-22 15,1 0-15,-1 0 16,0-22-16</inkml:trace>
  <inkml:trace contextRef="#ctx0" brushRef="#br0" timeOffset="11728.12">4932 6837 0,'21'0'32,"0"0"-17,0 0-15,22 0 16,-22 0-16,21 0 0,0 0 15,1-21-15,-1 21 0,22-21 0,-1-1 16,22 22-16,-1-21 0,1 21 0</inkml:trace>
  <inkml:trace contextRef="#ctx0" brushRef="#br0" timeOffset="12232.67">6943 6477 0,'21'0'16,"-21"21"-1,0 0-15,0 1 0,0-1 16,0 0-16,-21 21 0,-1-21 0,1 1 16,0-1-16,0 21 0,0-21 0,0 0 15,-1 1-15,1-1 0,0 0 16,0-21-16,0 21 0,0 0 0,42-21 47,0 0-47,0-21 0,21 21 15,-20 0-15,20 0 0,-21-21 0,21 21 16,1-21-16,-22 21 0,21-21 16,1 21-16,-22-22 0,21 22 15,0-21-15,-20 0 0,-1 21 0,0-21 16,0 0-16,0 21 0,-21-21 0,0-1 15,-21 22 1,0 0 0,0 0-16,0 22 0,21-1 0,-22 0 15,1 0-15,0 0 0,0 0 0,21 1 16,-21-1-16,0 0 0,21 0 0,0 0 16,0 0-16,-22 1 0,22-1 15,0 0-15,0 0 0,22-21 31,-1 0-31,0 0 0,0 0 16,21 0-16,1-21 0,-1 0 16</inkml:trace>
  <inkml:trace contextRef="#ctx0" brushRef="#br0" timeOffset="12442.28">8170 6625 0,'0'0'0,"21"0"16,-21-21 0,22 21-16,-1 0 15,0 0-15,0 0 16,0 0-16,0 0 16,1 0-16,-1 0 0,0 0 15</inkml:trace>
  <inkml:trace contextRef="#ctx0" brushRef="#br0" timeOffset="12591">8170 6752 0,'0'0'0,"0"21"15,-21 1-15,21-1 16,21-21 15,0 0-15,22 0-16,-22 0 0,0-21 15,21-1-15,-20 22 0,20-21 0,-21 21 16</inkml:trace>
  <inkml:trace contextRef="#ctx0" brushRef="#br0" timeOffset="12948.34">9271 6350 0,'0'21'47,"0"0"-47,0 1 15,0-1-15,-21 0 16,0 0-16,21 0 16,-22-21-1,22-21 17,0 0-17,0 0 1,-21 21-16</inkml:trace>
  <inkml:trace contextRef="#ctx0" brushRef="#br0" timeOffset="13750.36">7112 6541 0,'-21'0'16,"21"-22"-16,-21 22 0,-1 0 16,22-21-16,0 0 15,0 0 16,0 0 1,0 0-1,0-1-31,0 1 16,-21 21 46,21 21-46,-21 1-16,21-1 15,0 0-15</inkml:trace>
  <inkml:trace contextRef="#ctx0" brushRef="#br0" timeOffset="14271.44">7112 6773 0,'0'0'0,"0"-21"16,0 0-16,0 0 15,0 0-15,0 0 0,-21-1 0,0 1 16,-1 0-16,1 0 0,0 0 16,0 21-16,0 0 15,0 0-15,-22 0 0,22 21 0,-42 21 16,20 1-16,1-22 0,0 21 15,-1-21-15,22 22 0,-21-1 0,21-21 16,-1 0-16,1 22 0,0-22 16,21 0-16,0 0 0,0 0 0,0 0 15,0 1-15,21-22 0,0 0 0,1 21 16,20-21-16,-21 0 0,21 0 0,1 0 16,-1-21-16,0 21 15,22-22-15,-22 1 0,1 0 0,20 0 16,-21 0-16,1-22 0,-1 22 0,0-21 15,1 0-15,-1-1 0,0-20 0,-20-1 16,20 1-16,-21-1 0,0 1 16,0-1-16,-21 1 0,0-1 0,0 22 15,0 0-15,0-1 0,0 1 0,0 21 16,0 0-16,-21 21 0,0 0 16,0 21-16,0 0 0,0 21 15,-1-21-15,1 22 0,0 20 0,21-20 16,-21 20-16,21 1 15,0-1-15,0-21 0,0 22 0,0-1 16,0-20-16,21-1 0,-21 0 0,42 1 16,-20-22-16,20 21 0,0-21 0,1 1 15,20-22-15,1 0 0,-1 0 16,1 0-16,20 0 0</inkml:trace>
  <inkml:trace contextRef="#ctx0" brushRef="#br0" timeOffset="14918.36">9250 6392 0,'0'0'0,"0"-21"0,21 0 0,0 0 0,-21 0 16,0 0-16,21 21 0,-21-22 0,0 44 31,-21-1-15,0 21-16,0-21 0,0 22 0,-1-1 15,-20 0-15,21 1 0,0-1 0,0 0 16,-1 1-16,1-22 15,0 21-15,21-21 0,-21 0 0,21 1 16,0-1-16,0 0 0,0 0 0,21-21 16,0 0-1,0 0-15,1-21 0,-1 21 16,0-21-16,0 0 0,0-1 0,22 1 16,-22 0-16,0 0 0,0 0 0,0 0 15,0 21-15,1-22 0,-1 22 16,-21 22-1,0-1-15,0 0 16,-21 0-16,-1 0 0,1 0 0,21 1 16,-21-1-16,0 0 0,0 0 15,21 0-15,0 0 0,0 1 16,0-1-16,21-21 16,0 0-16,0 0 15</inkml:trace>
  <inkml:trace contextRef="#ctx0" brushRef="#br0" timeOffset="15269.71">9906 6519 0,'0'0'0,"0"-21"15,21 0-15,-21 0 0,0 0 0,0 0 16,-21 21 0,0 21-16,-22 21 0,22-21 15,0 22-15,-21-22 0,21 21 0,-1 0 16,1-20-16,0 20 0,0 0 0,21 22 15,0-43-15,0 0 16,0 0-16,21 0 0,0 1 0,22-1 16,-22-21-16,21 0 0,-21 0 0,22 0 15,-1 0-15,0 0 0,1 0 0,-1 0 16,0 0-16,-21-21 0,22-1 0,-1 1 16,-21 0-16,22-21 0,-22 21 15,-21-22-15,21 1 0,-21 0 0,0-1 16,0 22-16,0-21 0,0-1 15,-21 22-15,0 0 0,-1 0 0,1 0 16,0 21-16,0 0 0,0 0 16,0 0-16,-1 0 0,22 21 15,0 0-15,0 0 0</inkml:trace>
  <inkml:trace contextRef="#ctx0" brushRef="#br0" timeOffset="15448.42">10901 6498 0,'0'0'16,"0"-21"-16,-21 21 0,21-21 15,-22 21-15,22 21 47,0 0-47,0 0 0,-21-21 16,21 22-16,-21-1 0,21 21 0</inkml:trace>
  <inkml:trace contextRef="#ctx0" brushRef="#br0" timeOffset="15614.11">10880 7070 0,'0'21'0,"0"-42"0,0 63 16,-22-42-16,1 21 0,0 0 15,0 1-15,0-1 0,0 0 16,-1-21-16,22 21 0,-21-21 15,0 21-15,0 0 0,0-21 0,0 22 16,-22-22-16,22 21 0,0-21 0,0 21 16,0-21-16,-22 0 0</inkml:trace>
  <inkml:trace contextRef="#ctx0" brushRef="#br0" timeOffset="16948.21">13483 2434 0,'0'0'0,"-21"0"0,21-21 0,-21 0 15,0 21 16,21-21-31,0 42 32,-22 0-17,22 0-15,0 0 0,0 22 0,-21-1 16,21 0-16,0 1 0,0-1 0,0 0 16,0 1-16,-21-1 0,21 22 15,0-22-15,-21 0 0,21 1 0,0 20 16,0-21-16,0 22 0,-21-22 0,21 22 15,-21-1-15,21-20 0,-22 20 16,22-21-16,0 1 0,-21-1 0,0 0 16,21 1-16,0-22 0,0 21 15,0-21-15,-21 1 0,21-1 16,0 0-16,0-42 31,0 0-15,0-1-16,0 1 0,0 0 0</inkml:trace>
  <inkml:trace contextRef="#ctx0" brushRef="#br0" timeOffset="19062.43">13356 2434 0,'0'21'16,"21"-21"-16,0 0 0,1 22 15,-1-22-15,0 0 0,0 0 16,0 0-16,0 21 0,1-21 0,-1 0 16,0 0-16,0 0 0,21 0 15,-20 0-15,-1 0 0,21 21 0,0-21 16,1 0-16,20 0 0,-20 0 0,20 0 15,1 0-15,20 0 0,-20 0 16,20 0-16,1 0 0,0 0 0,-1 0 16,1 0-16,0 0 0,-1 0 15,22 0-15,0 0 0,0 0 16,-21 0-16,20 0 0,1 0 0,-21 0 16,0 0-16,20 0 0,-20 0 15,21 0-15,0 0 0,0 0 0,-1 0 16,1 0-16,0 0 0,0 0 0,0 0 15,-22 0-15,22 0 0,-21 0 16,21 0-16,0 0 0,-1 0 0,-20 0 16,21 0-16,0 0 0,-22 0 15,1 0-15,21 0 0,-21 0 0,-1 0 16,22 0-16,0 0 0,-21 0 16,20 0-16,1 0 0,0 0 15,-21 0-15,21 0 0,-22 0 0,1 0 16,21 0-16,-22 21 0,1-21 15,0 0-15,21 0 0,-22 21 0,22-21 16,-21 0-16,21 21 0,-22-21 0,22 0 16,-21 22-16,21-22 0,-1 0 15,22 21-15,-21-21 0,0 21 0,21-21 16,-42 0-16,21 21 0,-22-21 16,22 0-16,-21 0 0,-1 0 0,-20 0 15,21 0-15,-1 0 0,1 21 0,0-21 16,-22 0-16,22 0 15,-22 0-15,22 0 0,-22 21 0,1-21 16,-1 0-16,1 0 0,-1 0 0,1 22 16,-1-22-16,1 0 0,-1 0 15,1 0-15,-22 0 0,22 0 0,-22 0 16,0 0-16,1 0 0,-1 0 16,-21 0-16,0 0 0,22 0 0,-22 0 15,0 0-15,0 0 31,-21 21 1,0 0-32,0 0 15,0 0-15,-21 0 16,21 1-16,0-1 16,-21 21-16,21-21 0,-21 0 0,21 22 15,-21-1-15,21 0 0,0 1 0,0-1 16,0 22-16,0-22 0,0 21 15,0-20-15,0 20 0,0-20 0,0 20 16,0-21-16,0 1 0,-22-1 0,22 0 16,0 1-16,0 20 0,0-20 15,-21-1-15,21 0 0,0 1 0,0 20 16,0-21-16,-21 1 0,0-22 16,21 21-16,-21 1 0,21-22 15,0 21-15,0-21 0,-21 0 0,21 1 16,-22-1-16,22 0 0,-21 0 0,21 0 15,0 0-15,-21-21 16,0 0-16,0 0 0,0 0 16,-1 0-16,1 22 0,-21-22 0,21 0 15,-22 0-15,22 0 0,-21 0 16,0 0-16,-1 0 0,1 0 0,0 0 16,-22 0-16,22 0 0,-1 0 0,-20 0 15,-1-22-15,1 22 0,-22 0 0,1 0 16,-1 0-16,0 0 15,1 0-15,-22 0 0,21-21 0,-21 21 16,0 0-16,22 0 0,-22 0 0,0 0 16,0-21-16,0 21 0,22 0 0,-22 0 15,21-21-15,1 21 0,-22 0 16,21-21-16,-21 21 0,22-21 0,-22 21 16,0 0-16,0-22 0,0 22 0,0 0 15,1-21-15,-1 21 0,0 0 16,-21-21-16,0 21 0,21 0 0,-21 0 15,0 0-15,21 0 0,0 0 0,1 0 16,20 0-16,0 0 0,1 0 16,-1 0-16,0 0 0,1 0 15,-1-21-15,21 21 0,-20 0 0,20 0 16,-20 0-16,20 0 0,-21 0 0,22-21 16,-1 21-16,1 0 0,-1 0 15,-20 0-15,20 0 0,1-21 0,-22 21 16,22 0-16,-1 0 0,1 0 0,-22 0 15,21 0-15,1-22 0,-1 22 0,1 0 16,-1 0-16,1 0 0,-1 0 16,1-21-16,-1 21 0,1 0 0,-1 0 15,1 0-15,-1 0 0,1-21 0,-22 21 16,43 0-16,-22 0 16,1-21-16,-1 21 0,1 0 0,21 0 15,-22 0-15,22 0 0,-22-21 0,22 21 16,-22 0-16,22 0 0,-21 0 0,20-21 15,-20 21-15,20 0 0,1 0 16,0 0-16,-1 0 0,1-22 0,21 22 16,-21 0-16,20 0 0,1 0 0,0 0 15,0-21-15,0 21 0,0 0 16,-1 0-16,1 0 0,-21-21 0,21 21 16,0 0-16,-22 0 0,22-21 0,0 21 15,-21 0-15,20 0 0,-20-21 16,21 21-16,0 0 0,-22 0 15,22-21-15,0 21 0,0 0 0,0 0 16,0-22-16,-1 22 0,1 0 16,0 0-16,21-21 0,-21 21 15,21-21-15,-21 21 16,0 0 15,21-21 32,-22 21-16,22-21-32,-21 21-15,0 0 0,0 0 16,0 0-16,0 0 15,21-21 1,-22 21-16</inkml:trace>
  <inkml:trace contextRef="#ctx0" brushRef="#br0" timeOffset="20943.02">13885 3090 0,'0'0'0,"0"-21"31,21 21-31,-21-21 0,0 0 15,0 0-15,0 0 16,0-1 0,0 44 31,0-1-47,0 0 0,-21 21 15,0-21-15,21 1 0,-21 20 16,0-21-16,0 21 0,21 1 15,-22-1-15,1 0 0,21 1 16,0-22-16,-21 21 0,21-21 0,-21 22 0,21-22 16,-21 0-16,21 0 0,0 0 15,0 1-15,-21-22 16,21 21-16,0 0 16,-22-21-16,22-21 31,0 0-31</inkml:trace>
  <inkml:trace contextRef="#ctx0" brushRef="#br0" timeOffset="21566.62">14224 3154 0,'0'0'0,"-21"21"15,21 0-15,0 0 16,-21 1-16,21-1 0,-22 0 0,1 0 16,21 0-16,0 22 0,0-22 15,-21 0-15,21 0 0,-21 0 16,21 0-16,0 1 0,0-1 0,0 0 16,0 0-16,0 0 0,0 0 0,0 1 15,0-1-15,0 0 16,0 0-16,21-21 0,-21 21 0,21-21 15,0 0-15,1 0 0,-1 0 0,0 0 16,0 0-16,0 0 0,22 0 16,-22 0-16,0 0 0,21 0 15,-21 0-15,22-21 0,-22 21 0,21-21 16,-21 0-16,22 21 0,-22-21 0,0-1 16,0 1-16,0-21 0,1 21 15,-22-22-15,0 22 0,21-21 0,-21 0 16,0-1-16,0 1 0,0 21 0,0-22 15,0 1-15,0 21 0,-21 0 16,-1-22-16,1 43 0,0-21 0,-21 0 16,21 21-16,-22 0 0,1 0 0,21 0 15,-22 0-15,22 0 0,-21 0 16,21 0-16,-22 0 0,22 21 16,-21-21-16,21 21 0,0 1 0,21-1 15,0 0-15,0 0 16,21 0-16</inkml:trace>
  <inkml:trace contextRef="#ctx0" brushRef="#br0" timeOffset="22497.9">15557 2540 0,'-21'21'62,"21"0"-62,-21 22 0,0-22 0,0 21 16,21 1-16,-21-1 0,-1 0 16,1 22-16,0-22 0,21 43 15,-21-22-15,-21 22 0,20 0 0,1-22 16,0 22-16,0-1 0,0-20 0,0-1 16,-1 1-16,1-1 0,0 1 0,21-22 15,0 1-15,0-1 0,-21 0 16,21 1-16,0-22 0,0 0 0,0 0 15,0 0-15,0 0 0,0-42 32,21 0-32,0 0 15</inkml:trace>
  <inkml:trace contextRef="#ctx0" brushRef="#br0" timeOffset="23314.03">16129 3133 0,'0'-21'15,"-21"21"-15,21-22 16,-21 22-16,21-21 0,0 0 16,0 0-16,0 0 0,0 0 15,0-1-15,0 1 16,21 21-16,0 0 16,0-21-16,0 21 0,0 0 15,1 0-15,-1 0 0,0 0 16,0 0-16,0 21 0,0 0 0,1-21 15,-1 22-15,0 20 0,-21-21 16,21 21-16,-21 1 0,0-1 0,0 0 16,0 1-16,0-1 0,-21 22 0,0-22 15,0 0-15,-22 1 16,22-1-16,-21-21 0,21 21 0,-22-20 16,1-1-16,0 0 0,20 0 0,-20 0 15,21-21-15,-21 21 0,20-21 0,1 0 16,0 0-16,0 0 0,-21 0 15,20 0-15,1-21 0,0 21 16,0-21-16,21 0 0,-21 0 0,21 0 16,0-1-16,0 1 0,0 0 15,0-21-15,0 21 0,0-1 0,0 1 16,0 0-16,21 0 0,0 0 0,-21 0 16,21 21-16,0 0 0,1 0 15,-1 0-15,0 0 0,0 0 16,0 21-16,0 0 0,1 0 15,-1 0-15,0 0 0,-21 1 16,42 62-16,-42-63 16,0 1-16,21-22 0,-21 21 0,22 0 15,-22 0-15,21 0 16,0-21-16,0 0 16,0 0-16,0 0 15,1 0-15,-1 0 16,-21-21-16</inkml:trace>
  <inkml:trace contextRef="#ctx0" brushRef="#br0" timeOffset="23798.2">16870 3217 0,'0'0'0,"0"-21"0,21 0 15,-21 0 1,0 42 0,0 0-16,-21 0 15,0 1-15,21 20 0,-22-21 0,1 21 16,21-20-16,-21 20 16,0 0-16,21-21 0,-21 22 0,21-22 15,-21 21-15,21-21 0,0 1 0,0-1 16,0 0-16,0 0 0,0 0 15,21-21-15,0 21 0,0-21 16,0 0-16,0 0 0,1 0 0,-1 0 16,21 0-16,-21 0 0,22 0 15,-22-21-15,21 0 0,-21 0 0,22 0 16,-22 0-16,21-1 0,-21 1 0,0-21 16,1 21-16,-22-22 0,0 1 15,0 0-15,0-1 0,0 1 16,0 0-16,0-1 0,-22 1 0,1 21 15,-21 0-15,21 0 0,0-1 16,-22 1-16,22 21 0,0 0 0,0 0 16,-22 0-16,22 0 0,0 0 0,0 0 15,21 21-15,-21 1 16,21-1-16,0 0 0,0 0 16,0 0-16,21 0 0,21-21 15,-21 22-15</inkml:trace>
  <inkml:trace contextRef="#ctx0" brushRef="#br0" timeOffset="24170.05">18161 2540 0,'0'0'0,"0"-42"16,0 63 0,0 0-16,-21 0 15,21 22-15,-21-1 0,21 0 16,0 22-16,-22-1 0,1-20 16,0 41-16,21-20 0,-21 20 0,0 1 15,0-21-15,-22 20 0,22 1 16,0-22-16,0 22 0,0-21 0,-1-22 15,1 21-15,0 1 0,0-22 0,21 1 16,0-1-16,-21 0 0,21 1 16,-21-1-16,21-21 0,-22 0 0,22 0 15,0 1-15,0-44 32,22 1-32,-1 0 0,0 0 15</inkml:trace>
  <inkml:trace contextRef="#ctx0" brushRef="#br0" timeOffset="24814.18">18923 3133 0,'0'0'0,"-21"0"0,21-43 16,0 22-16,0 0 15,0 0 1,21 21-16,0 0 0,0 0 0,0-21 16,1 21-16,-1 0 0,0 0 0,21 0 15,-21 0-15,22 0 0,-22 0 16,21 21-16,-21 0 0,1 0 0,-1 0 15,-21 1-15,0-1 0,0 21 16,0 0-16,0-20 0,-21 20 0,-1-21 16,1 21-16,-21-20 0,21 20 15,-22-21-15,1 0 0,0 0 0,-1 1 16,1-22-16,21 21 0,-21-21 0,20 0 16,1 0-16,0 0 0,21-21 31,21 21-16,0-22-15,1 22 0,-1-21 0,0 21 16,0 0-16,0-21 0,0 21 16,22 0-16,-22 0 0,0 0 0,21 0 15,-20 0-15,-1 21 0,0 0 16,0-21-16,0 43 0,0-22 0,-21 0 16,0 0-16,0 0 0,0 1 0,0-1 15,0 0-15,-21 0 0,0 0 16,0 0-16,0 1 0,0-22 15,-22 21-15,1-21 0,21 0 0,-22 21 16,1-21-16,21 0 0,-21 0 0,20 0 16,-20 0-16,21 0 0,0 0 15,0 0-15,-1 0 0,1 0 0,21-21 16,-21 21-16,21-21 0,0-1 16,21 22-1,0-21-15,1 21 0,-1-21 0,21 21 16,0-21-16</inkml:trace>
  <inkml:trace contextRef="#ctx0" brushRef="#br0" timeOffset="25253.86">20066 3281 0,'-21'0'0,"0"0"16,-1 21-16,1 0 0,0 0 0,0 1 16,0-1-16,0 21 0,-1-21 15,-20 22-15,21-22 0,0 21 16,21-21-16,-21 22 0,21-22 0,0 0 16,0 21-16,0-21 0,0 1 15,21-1-15,0 0 0,0 0 0,0-21 16,0 21-16,22-21 0,-1 0 0,-21 0 15,22 0-15,-1 0 0,-21 0 16,21 0-16,-20 0 0,20-21 0,-21 0 16,21 0-16,-20 0 0,-1-1 0,0-20 15,21 21-15,-42-21 0,21-1 16,-21 1-16,0 0 0,0-1 0,0 1 16,0 0-16,-21-1 0,0 22 0,0 0 15,-21 0-15,20 0 16,1-1-16,-21 22 0,21 0 0,0 0 0,-22 0 15,22 0-15,0 0 0,0 0 16,0 0-16,21 22 0,-22-22 16,22 21-16,22 0 15,-1-21-15,21 0 0</inkml:trace>
  <inkml:trace contextRef="#ctx0" brushRef="#br0" timeOffset="25634.09">21209 2752 0,'0'0'0,"-42"84"16,20-62-16,1 20 0,-21 0 15,21 1-15,0-1 0,-1 21 0,1 1 16,0-1-16,0 1 0,0-1 16,0 1-16,-1-1 0,22 1 0,-21-1 15,0 1-15,21-1 0,0 1 0,-21-1 16,0 1-16,21-1 16,-21 1-16,21-22 0,-22 22 0,22-22 15,0-21-15,0 22 0,-21-22 0,21 0 16,-21 0-16,21 0 0,0-42 47,0 0-47,21 0 0,0 0 0,1-1 15,-1-20-15,21 21 0</inkml:trace>
  <inkml:trace contextRef="#ctx0" brushRef="#br0" timeOffset="26235.47">21696 3281 0,'-21'21'0,"-1"0"0,1 0 16,21 22-16,-21-22 0,0 21 15,0-21-15,0 22 0,-22-1 16,22-21-16,0 22 0,0-22 0,0 0 16,-1 21-16,1-21 0,0 1 15,0-1-15,21 0 0,-21 0 16,42-21 15,0-21-31,0 0 0,22 21 16,-22-21-16,0 21 0,21-22 0,-21 1 15,1 21-15,20-21 0,-21 21 16,21 0-16,1-21 0,-22 21 0,21 0 16,-21-21-16,1 0 0,20 21 0,-21-22 15,0 22-15,0-21 16,1 21-16,-22-21 0,0 0 0,21 21 16,-21-21-16,0 0 0,0-1 15,-21 22 1,-1 22-1,1-22-15,0 21 0,0 0 16,0 0-16,0 0 0,-1 22 0,-20-22 16,21 0-16,0 0 0,0 21 15,-1-20-15,22-1 0,-21 0 0,0 0 16,0 0-16,0 0 0,21 1 0,0-1 16,-21 0-16,-1-21 0,22 21 0,-21-21 15,21 21-15,21-21 31,1 0-31,-1 0 16,0-21-16,21 21 0,-21-21 16,22 0-16</inkml:trace>
  <inkml:trace contextRef="#ctx0" brushRef="#br0" timeOffset="26602.79">22310 3535 0,'0'0'0,"-22"0"16,1 0 0,0 0-16,0 21 15,0 0-15,0 0 0,-1-21 0,1 22 16,0-1-16,0 21 0,0-21 16,0 0-16,-1 1 0,1-1 0,0 0 15,21 0-15,0 0 0,0 0 0,0 1 16,0-1-16,0 0 0,0 0 15,21-21-15,0 0 0,1 21 0,-1-21 16,0 0-16,0 0 0,0 0 0,0-21 16,22 21-16,-22-21 0,0 0 15,0 0-15,0-1 0,1 1 0,-22 0 16,0 0-16,21-21 0,-21 20 0,0 1 16,0 0-16,0 0 15,0 0-15,0 0 16,-21 21-16,-1 0 0,1 0 15,0 0-15,0 0 0,0 0 16,0 0-16,-22 0 0,22 0 0</inkml:trace>
  <inkml:trace contextRef="#ctx0" brushRef="#br0" timeOffset="28026.3">14160 2477 0,'0'21'16,"22"-21"-1,-22-21 16,0-1-31,0 1 16,0 0-16,0 0 16,21 0-16,-21 0 0,21-1 15,-21 1-15,0 0 0,21 0 16,-21 0-16,21 0 0,0-1 16,-21 1-16,0 0 0,22 21 0,-22-21 15,21 0-15,-21 0 0,0-1 16,21 1-16,0 0 0,-21 0 0,21 0 15,0 0-15,-21-1 0,22 1 0,-1 0 16,-21 0-16,21 0 0,0 0 16,0-22-16,0 22 0,1 0 0,20 0 15,-21 0-15,0-22 0,0 22 16,1 0-16,20 0 0,-21 0 16,0-1-16,22 1 0,-22 0 0,21 0 15,0 21-15,-20-21 0,20 0 16,0 21-16,1-22 0,20 22 0,-21 0 0,22-21 15,-22 21-15,22 0 16,-22 0-16,22 0 0,-22 0 0,0 0 16,1 0-16,-1 0 0,0 0 0,1 0 15,-1 0-15,0 0 0,1 0 16,-22 21-16,21 1 0,-21-22 0,22 21 16,-1 0-16,-21-21 0,21 21 15,1 0-15,-1 0 0,-21 1 0,22-1 16,-1 0-16,0 0 0,-21 21 0,22-20 15,-22-1-15,21 21 16,-21-21-16,1 22 0,-1-22 0,0 21 16,0-21-16,0 22 0,0-22 0,-21 21 15,0-21-15,22 22 0,-1-22 16,-21 0-16,0 0 0,0 21 0,21-20 16,-21-1-16,0 0 0,21 0 15,-21 0-15,0 0 0,0 1 0,0-1 16,0 0-16,0 0 0,0 0 0,0 0 15,0 1 1,-21-22 0,0 0-1,0 0-15,21-22 16,-22 22-16,1-21 0,0 21 16</inkml:trace>
  <inkml:trace contextRef="#ctx0" brushRef="#br0" timeOffset="28318.26">16171 2265 0,'0'0'16,"0"-21"0,21 21 15,1 0-31,-22 21 0,21-21 0,0 21 0,0 0 15,0-21-15,0 21 16,1 1-16,-1-1 0,-21 0 0,21 0 16,0 0-16,0 0 0,-21 1 0,21-1 15,1-21-15,-22 21 16,21 0-16,0-21 16,0 0-1,0 0-15,0-21 16,1 0-16</inkml:trace>
  <inkml:trace contextRef="#ctx0" brushRef="#br0" timeOffset="28558.81">16912 2180 0,'0'0'0,"21"0"15,-42 0 1,21 21-16,-21 1 0,0-22 15,0 21-15,-1 0 0,1 0 16,0 0-16,0 0 0,0 1 0,0-1 16,-1-21-16,1 21 0,0 0 0,0 0 15,0 0-15,21 1 0,-21-22 16,21 21-16,-22-21 0,22 21 16,22-21-1,-1 0 1</inkml:trace>
  <inkml:trace contextRef="#ctx0" brushRef="#br0" timeOffset="29496.07">16997 2371 0,'0'-21'31,"0"-1"1,0 1-32,0 0 15,0 0-15,21 0 16,0 0-16,-21-1 0,21 22 0,0-42 15,1 21-15,-22 0 0,21 0 0,0-1 16,0-20-16,21 21 0,-20-21 16,-1 20-16,0-20 0,21 21 0,-21-21 15,22-1-15,-1 22 0,-21-21 0,22 21 16,-1-1-16,0-20 0,1 21 16,-1 0-16,0 0 0,1-1 0,-1 1 15,-21 21-15,21 0 0,1-21 16,-22 21-16,21 0 0,-21 0 15,22 0-15,-1 0 0,-21 0 0,22 0 16,-1 0-16,0 0 0,22 21 16,-22-21-16,0 0 0,22 21 0,-1-21 15,-20 22-15,20-22 0,1 21 16,-1-21-16,-20 21 0,-1 0 0,0-21 16,1 21-16,-1 0 0,0 1 15,-21-1-15,1 0 0,-1 0 0,0 0 16,0 0-16,0 1 0,0-1 0,-21 21 15,0-21-15,22 22 0,-22-22 16,21 21-16,-21-21 0,21 22 16,-21-1-16,0-21 0,0 0 0,0 22 15,0-22-15,21 21 0,-21-21 16,0 0-16,0 22 0,21-22 0,-21 0 16,0 21-16,0-20 0,0-1 15,0 0-15,0 0 0,0 0 16,-21-21 15,21-21-15,0 0-16,-21 21 0,21-21 0</inkml:trace>
  <inkml:trace contextRef="#ctx0" brushRef="#br0" timeOffset="29726.64">18923 2265 0,'0'21'47,"21"-21"-47,0 21 0,0 0 16,1-21-16,-1 22 0,0-1 16,0 0-16,0 0 0,0 0 15,1 0 1,-1-21-16,-21 22 0,21-22 15,0 0-15,0 0 0,-21-22 16</inkml:trace>
  <inkml:trace contextRef="#ctx0" brushRef="#br0" timeOffset="29958.71">19537 2117 0,'0'0'0,"-21"0"15,-1 0-15,1 21 16,0 0-16,0-21 0,0 21 0,0 0 16,-1 1-16,-20-1 0,21 0 15,0 0-15,-22 0 0,22 0 0,0 1 16,0-1-16,0 0 0,21 0 16,0 0-16,-21 0 0,-1 1 15,22-1-15,0-42 31</inkml:trace>
  <inkml:trace contextRef="#ctx0" brushRef="#br0" timeOffset="30522.31">19579 2498 0,'0'21'16,"0"-42"15,0 0-31,0-1 0,0 1 16,0 0-16,0 0 15,21 0-15,22-22 0,-22 22 0,0 0 16,21 0-16,-21-21 15,22 20-15,-1-20 0,0 21 0,1-21 16,-1-1-16,0 22 0,1-21 0,-1-1 16,22 1-16,-22 21 0,21-21 15,1-1-15,-1 22 0,1 0 0,-1 0 16,1 0-16,-1-1 0,1 22 16,-1 0-16,-20 0 0,20 0 0,1 0 15,-1 0-15,1 22 0,-1-1 16,-20 0-16,20 21 0,-21-21 0,1 22 15,-1-1-15,-21-21 0,22 22 16,-22-1-16,0 0 0,0 1 16,0-22-16,0 21 0,1 0 0,-1-20 15,0 20-15,0 0 0,0 1 16,-21-22-16,0 21 0,0 0 0,0-20 16,0 20-16,0-21 0,0 21 15,0-20-15,0-1 0,0 0 0,0 0 16,0 0-16,0 0 0,0 1 15,0-1-15,0-42 47,0-1-31,-21 1-16</inkml:trace>
  <inkml:trace contextRef="#ctx0" brushRef="#br0" timeOffset="30757.87">21399 2477 0,'-21'0'15,"21"21"-15,0 0 16,0 0-16,21 0 16,1 0-16,-1-21 0,0 22 15,-21-1-15,21-21 0,0 21 16,0-21-16,1 21 0,-1-21 15,0 0-15,21 21 0,-21-21 0,1 0 16,-1 0-16,0 0 0,0 0 16,0 0-16,0 0 0,1-21 15,-1 21-15,-21-21 0,21 0 0</inkml:trace>
  <inkml:trace contextRef="#ctx0" brushRef="#br0" timeOffset="30946">22077 2371 0,'21'-21'0,"-42"42"0,63-64 16,-42 22-16,-21 21 31,0 0-31,0 21 0,-1 1 16,1-1-16,0 0 0,0 0 15,0 0-15,0 0 0,-1 22 16,1-22-16,0 0 0,21 0 0,-21 0 16,0 1-16,0-1 0,-1 0 0,1 0 15,0 0-15,0 0 0,0-21 16,21 22-16,-21-22 0,-1 0 0</inkml:trace>
  <inkml:trace contextRef="#ctx0" brushRef="#br0" timeOffset="132843.47">3725 11621 0,'21'-22'0,"-21"1"31,0 0-31,0 0 16,0 0-1,-21 21 1,0 0-16,0 0 0,0 0 16,0 0-16,-1 21 15,1 0-15,0 0 16,0 0-16,0 1 0,21-1 15,-21 0-15,-1 0 0,1 0 0,0 22 16,21-22-16,-21 21 0,0 0 0,21-20 16,0 20-16,-21 0 0,21 1 15,0-1-15,0 0 0,0-21 0,0 22 16,0-22-16,0 21 0,21-21 16,0 1-16,21-1 0,-21 0 15,22 0-15,-1-21 0,0 21 0,1-21 16,20 0-16,-20 0 0,-1 0 15,21 0-15,-20 0 0,-1 0 0,22-21 16,-22 0-16,0 21 0,1-21 0,20 0 16,-21-22-16,1 22 0,20 0 15,-20-21-15,-1-1 0,0 1 0,1 0 16,-22-1-16,0 1 0,0 0 0,0-1 16,-21-20-16,0 20 0,0 1 15,0 0-15,0-1 0,-21 1 16,0 0-16,0-1 0,-22 22 0,22-21 15,-21 21-15,0 0 0,-1-1 16,-20 22-16,20 0 0,1 0 0,-21 0 16,-1 0-16,22 0 0,-22 22 15,1-1-15,-1-21 0,22 21 0,-22 21 16,22-21-16,0 1 0,-22-1 16,43 0-16,-21 21 0,21-21 0,-22 1 15,22-1-15,21 21 0,0-21 0,0 0 16,0 1-16,0-1 15,0 0-15,21-21 0,0 0 16</inkml:trace>
  <inkml:trace contextRef="#ctx0" brushRef="#br0" timeOffset="133158.31">3704 11726 0,'0'127'47,"0"-254"-47,0 276 16,21-149-16,0 0 16,1 0-16,-1 0 15,-21-22-15,21 22 0,-21-21 0,0 0 16,0 0-1,-21 21-15,0 0 0,-1-21 16,1 21-16,0 0 0,21 21 31,0 0-15,0 0 0</inkml:trace>
  <inkml:trace contextRef="#ctx0" brushRef="#br0" timeOffset="133450.76">4000 11790 0,'0'21'47,"22"-21"-31,-1 0-16,0 0 15,0 0-15,0 0 16,-21-21-16,21 21 16,-21-21-16,0 0 15,0-1 1,-21 22 0,0 0-16,21 22 15,-21-22-15,21 21 0,0 0 16,-21 0-1</inkml:trace>
  <inkml:trace contextRef="#ctx0" brushRef="#br0" timeOffset="133710.72">3683 12150 0,'0'0'0,"0"21"15,21 0 1,0-21-16,0 0 0,1 0 16,20 0-16,-21 0 0,21 0 0,-20 0 15,20 0-15,-21-21 0,0 21 16,0 0-16,-21-21 16,-21 21 15,0 21-16,0-21-15,21 21 0</inkml:trace>
  <inkml:trace contextRef="#ctx0" brushRef="#br0" timeOffset="133994.7">3916 12488 0,'0'0'0,"-43"43"15,43-22-15,-21 21 16,0-21-16,21 1 0,-21 20 16,0 0-16,0 22 0,-1-22 0,1 0 15,0 22-15,0-1 0,0-20 16,0 20-16,-1-20 0,1 20 0,0-21 16,0 22-16,-21-22 0,20 22 0,1-22 15,0 0-15,0 1 0,0-1 16,0 0-16,-22 1 0,22-22 0,0 21 15,21-21-15,-21 1 0,0-1 16,21-42 0,0-22-16,0 22 0</inkml:trace>
  <inkml:trace contextRef="#ctx0" brushRef="#br0" timeOffset="134343.04">3577 12954 0,'-21'0'0,"42"0"0,-63 0 0,21 0 0,-1 0 16,1 0-16,-21 0 0,21 0 0,0 21 15,-1-21-15,1 0 16,21 21-16,-21-21 0,42 0 31,0 0-31,1-21 0,20 21 16,-21-21-16,21 0 0,1 21 15,-1-21-15,0 0 0,1 21 16,-1 0-16,-21 0 0,22 0 0,-1 0 16,-21 0-16,0 0 0,0 21 0,1 0 15,-1 0-15,-21 21 0,0-20 16,21 20-16,-21-21 0,0 21 0,0-20 16,0 20-16,0-21 0,0 0 0,0 22 15,0-22-15,-21 0 0,21 0 16,0 0-16,0 0 0,0 1 0,0-1 15</inkml:trace>
  <inkml:trace contextRef="#ctx0" brushRef="#br0" timeOffset="134986.98">5524 11642 0,'-21'0'16,"42"0"-16,-63 0 0,21 0 15,0 0-15,0 0 16,-1 0-16,44 0 31,-1-21-31,0-1 0,21 1 16,1 0-16,20 0 0,1 0 15,-1 0-15,22-22 0,21 1 0,-22 0 16,22-1-16,21-20 0,21 20 16,0-20-16,1-1 0,-1 22 15,0-21-15,0-1 0,21 1 0,1-1 16,-1-21-16,0 22 0,-20-1 0,-1 1 16,0-1-16,0 22 0,-42 0 15,21 21-15,-42-22 0,-22 22 0,1 0 16,-22 21-16,-21-21 0,-42 21 31,0 0-31,-22 0 0,22 0 0,0 0 16,0 0-16</inkml:trace>
  <inkml:trace contextRef="#ctx0" brushRef="#br0" timeOffset="135494.5">5757 11748 0,'0'0'0,"0"21"0,0 0 0,21 0 0,22-21 15,-1 21-15,0 0 0,22 1 16,-1-1-16,22 0 0,0-21 0,21 21 15,21 0-15,0 0 0,21 1 0,0-22 16,21 21-16,1 0 0,-1 0 16,21 21-16,1-20 0,-22-1 15,1 21-15,-1-21 0,-21 0 0,0 22 16,0-22-16,-21 0 0,-21 0 0,0 0 16,-21 22-16,-22-43 0,1 21 15,-22 0-15,-21 0 0,22-21 0,-22 21 16,-21 1-1,-21-22-15,-1 0 16,1 0-16,0 0 0,-21-22 16,-1 1-16,1 21 0,0-21 0</inkml:trace>
  <inkml:trace contextRef="#ctx0" brushRef="#br0" timeOffset="135937.18">6138 12107 0,'0'-21'15,"21"21"1,1 21-1,20 1-15,-21-1 0,21 21 0,22-21 16,-22 22-16,22-1 0,20-21 0,1 21 16,0 1-16,21-1 0,-22 22 0,22-22 15,21 21-15,-21 1 0,21-1 16,21 1-16,-21-1 0,21 1 16,-21-1-16,21-20 0,-21 20 0,0 1 0,0-1 15,0-20-15,-21 20 0,0-21 16,21 1-16,-42 20 0,21-20 15,-22-1-15,-20 0 0,-1 1 0,-20-1 16,-1 0-16,0 1 0,-21-22 0,1 21 16,-22-21-16,0 0 0,0 1 15,0-1-15,-22-21 16,1 0-16,0 0 0,0 0 0,0 0 16,0 0-16,-22-21 0,1-1 0,0 1 15,-1 0-15,-20-21 0,-1 21 16</inkml:trace>
  <inkml:trace contextRef="#ctx0" brushRef="#br0" timeOffset="136346.49">6096 12340 0,'0'-21'16,"0"42"-16,0-63 0,0 21 0,0 42 31,21-21-31,21 42 0,-20-21 0,20 22 16,21-1-16,-20 0 0,20 1 0,22 20 16,0 1-16,20 20 0,1-20 15,0 21-15,21-1 0,0 1 16,0 0-16,0-1 0,0 1 0,0 21 15,148 63-15,-148-84 0,0-22 16,-21 22-16,0-22 0,0-20 16,-22 20-16,1-20 0,-21 20 0,-22-42 15,0 22-15,1-1 0,-43-21 0,0 21 16,0-20-16,0-1 0,0 0 16,-22 0-16,1-21 0,0 0 15,0 0-15,0 0 0,0 0 16,21-21-16,-22 0 0,1 21 0,0-21 15,21-1-15,-21 1 0,0 0 0,0 0 16,-22 0-16</inkml:trace>
  <inkml:trace contextRef="#ctx0" brushRef="#br0" timeOffset="136766.22">6138 12785 0,'0'0'0,"0"-21"0,-21-1 16,21 1-16,0 42 15,0 1-15,0-1 0,21 21 16,22 22-16,-22-22 0,21 21 0,0 1 16,22 21-16,-1-22 0,1 22 15,-1-1-15,22 1 0,-21 0 0,20-1 16,1 1-16,-22 21 0,1-21 0,21-1 16,-43 1-16,21 0 0,-20-1 0,-1 1 15,0-22-15,-20 22 0,20-21 16,-21 20-16,-21-20 0,0-22 15,0 22-15,21-22 0,-21 0 0,0 1 16,0-1-16,0 0 0,0-21 0,0 1 16,-21-1-16,0-21 15,0 0 1,21-21-16</inkml:trace>
  <inkml:trace contextRef="#ctx0" brushRef="#br0" timeOffset="137190.54">5503 12933 0,'0'21'0,"0"-42"0,0 63 0,0 1 16,0-1-16,0 0 0,0 22 0,0-1 15,0 1-15,0 20 0,0 1 16,21 21-16,1-21 0,-22 20 0,21-20 16,0 21-16,0 0 0,-21-22 0,21 22 15,0-21-15,-21 0 0,22-1 0,-22 1 16,21 0-16,-21-22 0,21 1 16,-21-1-16,21-21 0,-21 22 0,0-22 15,21 1-15,-21-1 0,0-21 16,21 0-16,-21 0 0</inkml:trace>
  <inkml:trace contextRef="#ctx0" brushRef="#br0" timeOffset="139232.57">9779 9525 0,'0'0'0,"-42"42"0,20 1 16,22-1-16,0 0 0,-21 1 0,21-1 16,0 0-16,0 1 0,0-1 0,21 0 15,1-20-15,20 20 0,-21-21 16,21 0-16,1 0 0,-1 1 0,0-22 15,22 0-15,-22 0 0,22 0 0,-22 0 16,22 0-16,-22-22 0,21 1 16,-20 0-16,-1 0 0,-21-21 0,22 20 15,-22-20-15,0-21 0,-21 20 16,0-20-16,0 20 0,0-20 0,0 21 16,0-1-16,-21 1 0,0 0 0,-1 20 15,-20-20-15,21 21 0,-21 21 16,20-21-16,-20 21 0,0 0 15,-1 0-15,22 0 0,-21 21 0,21-21 16,-22 21-16,22 21 0,0-20 16</inkml:trace>
  <inkml:trace contextRef="#ctx0" brushRef="#br0" timeOffset="139457.17">10012 9948 0,'0'-42'16,"0"21"-1,0 0 1,0 0-1</inkml:trace>
  <inkml:trace contextRef="#ctx0" brushRef="#br0" timeOffset="139633.34">10372 9800 0,'0'0'0,"21"0"16,-21 21 15,-21 1-31,21-1 16,-22-21-16,1 21 0,0 0 15,0 0-15</inkml:trace>
  <inkml:trace contextRef="#ctx0" brushRef="#br0" timeOffset="139860.42">10266 10308 0,'0'0'0,"0"43"0,0-1 0,0 21 16,0-20-16,0-1 0,0 22 16,0-22-16,-21 0 0,21 1 0,-22-1 15,1 0-15,21-21 0,0 22 0,0-22 16,-21 0-16,21 0 0,0 0 15,0 1-15,0-1 0</inkml:trace>
  <inkml:trace contextRef="#ctx0" brushRef="#br0" timeOffset="140182.82">10245 10605 0,'0'0'0,"-22"0"16,-20 0-16,21 0 15,-21 0-15,-22 0 0,22 21 0,-1 0 16,-20-21-16,21 21 0,-1-21 0,1 21 16,0 0-16,-1-21 0,22 0 15,0 22-15,0-22 0,63 0 32,-21 0-32,22 0 0,-1-22 15,0 22-15,22-21 0,-1 0 0,1 0 16,-1-21-16,1 20 0,-22 1 0,22 0 15,-22 0-15,0 21 0,1 0 16,-22 0-16,21 0 0,-21 0 0,-21 21 16,0 0-16,0 0 0,0 1 0,0 20 15,0-21-15,0 21 0,0-20 0,0 20 16,-21-21-16,21 43 16,0-22-16,0-21 0,0 0 15,0 22-15,0-22 0,0 0 0,0 0 16</inkml:trace>
  <inkml:trace contextRef="#ctx0" brushRef="#br0" timeOffset="140678.1">10308 11599 0,'0'0'0,"0"-21"16,-21 21-16,0 0 0,0 0 0,-1 21 15,1 1-15,-21-1 0,21 0 0,-22 0 16,22 21-16,0-20 0,-21 20 15,21 0-15,-1-21 0,1 22 0,0-1 16,21 0-16,0 1 0,0-1 0,0-21 16,0 22-16,21-22 0,22 0 15,-22 0-15,21 0 0,0-21 0,1 0 16,-1 0-16,22 0 0,-22 0 16,21 0-16,-20-21 0,20 0 0,-20 0 15,-1-22-15,0 22 0,1-21 16,-22-22-16,0 22 0,-21 0 0,0-1 15,0-20-15,-21 21 0,0-1 0,-1 1 16,-20 0-16,21 20 0,-21 1 16,-1 0-16,1 0 0,0 21 0,-22 0 15,22 0-15,-1 0 0,1 0 0,0 0 16,21 0-16,-22 0 0,22 21 0,0-21 16,21 21-16,0 0 0,0 1 15,0-1-15</inkml:trace>
  <inkml:trace contextRef="#ctx0" brushRef="#br0" timeOffset="140850.29">10181 11748 0,'21'0'31,"0"0"0</inkml:trace>
  <inkml:trace contextRef="#ctx0" brushRef="#br0" timeOffset="141022.47">10499 11726 0,'0'0'0,"0"22"15,-22-22-15,1 21 0,0 0 16,21 0-16,-21 0 0,21 0 16,0 1-16,0-1 0,0 0 15,0 0-15,0 0 0,0 0 0,0 1 16,0-1-16,0 0 0</inkml:trace>
  <inkml:trace contextRef="#ctx0" brushRef="#br0" timeOffset="141235.07">10499 12277 0,'0'21'15,"0"0"-15,0 0 16,0 0-16,0 1 0,0-1 0,0 0 16,0 21-16,0-21 0,-22 1 0,22 20 15,0-21-15,-21 0 16,21 22-16,-21-22 0,21 0 0,-21 21 15,21-21-15,0 1 0,-21-1 0,21 0 16,-21 0-16</inkml:trace>
  <inkml:trace contextRef="#ctx0" brushRef="#br0" timeOffset="141554.98">10350 12573 0,'-21'-21'0,"42"42"0,-63-42 0,42 0 16,-21 21-16,0 0 0,0 0 15,-22 0-15,22 0 0,0 0 0,0 0 16,-22 0-16,22 21 0,0-21 16,-21 21-16,21-21 0,-1 21 0,1 0 15,21 1 1,21-22 0,1 0-16,-1 0 15,21 0-15,0 0 0,-20 0 0,20-22 16,0 22-16,1 0 0,-1 0 15,-21 0-15,21 0 0,-20 0 0,41 0 16,-42 22-16,0-22 0,1 21 16,-1 0-16,0 0 0,-21 0 0,21 0 15,-21 22-15,0-22 0,0 0 16,0 21-16,0-20 0,0-1 16,0 0-16,0 21 0,0-21 0,0 1 15,21-1-15,-21 0 0,0 0 0</inkml:trace>
  <inkml:trace contextRef="#ctx0" brushRef="#br0" timeOffset="142022.54">10499 13462 0,'-22'-21'0,"22"0"16,-21 21-16,0 0 16,0 0-16,0 0 15,0 0-15,-1 0 0,1 0 0,0 21 16,21 0-16,-21 0 0,0 0 0,0 22 16,-1-22-16,1 0 0,21 21 15,-21-20-15,21-1 0,0 21 0,0-21 16,0 0-16,0 1 0,0-1 15,21 0-15,0-21 0,1 21 0,20-21 16,-21 0-16,21 0 0,1 0 16,-22 0-16,21 0 0,22 0 15,-22-21-15,0 21 0,1-21 0,-1 0 16,0-1-16,-20 1 0,-1 0 0,0 0 16,0-21-16,-21 20 0,0-20 0,0 21 15,-21-21-15,0-1 0,0 22 0,-22-21 16,22 21-16,-21-1 0,-1 1 15,1 0-15,0 21 0,-1 0 0,22 0 16,-21 0-16,21 0 0,-22 21 0,22 22 16,0-22-16,0 21 0,0-21 0,21 22 15,0-1-15,0 0 0,0 1 16,0-22-16,0 21 0</inkml:trace>
  <inkml:trace contextRef="#ctx0" brushRef="#br0" timeOffset="142298.88">10435 13928 0,'0'0'0,"0"21"16,0 0-16,0 0 16,0 0-16,21 1 0,-21-1 15,0 0-15,21 21 16,-21-21-16,0 1 0,0-1 15,0 0-15,0 21 0,0-21 0,0 22 16,0-22-16,0 0 0,0 21 0,0-20 16,0-1-16,0 21 0,0-21 0,0 0 15,0 1-15,-21-22 0,21 21 0,0-42 47,0-1-47</inkml:trace>
  <inkml:trace contextRef="#ctx0" brushRef="#br0" timeOffset="142632.26">10456 14161 0,'0'-22'16,"0"44"-16,-21-44 0,0 22 15,0 0-15,0 0 0,-1 0 16,1 0-16,0 0 0,0 0 0,0 0 16,-22 22-16,22-22 0,0 21 0,0-21 15,0 0-15,0 21 0,-1-21 0,1 0 16,42 0 15,1 0-31,20-21 16,-21 21-16,0 0 0,22-21 0,-22-1 15,0 22-15,21 0 0,1 0 0,-22-21 16,21 21-16,-21 0 0,22 0 16,-22 0-16,21 0 0,-21 0 15,0 0-15,1 21 0,-1-21 0,0 22 16,0-1-16,0-21 0,-21 21 0,21-21 15,1 21-15,-1-21 0,-21 21 16,21-21 0,-21-21-1</inkml:trace>
  <inkml:trace contextRef="#ctx0" brushRef="#br0" timeOffset="142842.37">10520 13547 0,'-21'0'0,"42"0"0,-42-21 15,21-1-15,-22 22 16,22-21-16</inkml:trace>
  <inkml:trace contextRef="#ctx0" brushRef="#br0" timeOffset="143000.57">10562 13483 0,'21'0'31,"0"0"-16,1 0 1,-1 0-16,-21 21 16,21-21-16,0 0 0,-21 22 15</inkml:trace>
  <inkml:trace contextRef="#ctx0" brushRef="#br0" timeOffset="143823.17">8848 14626 0,'0'0'0,"-22"-21"16,1 21-16,0 0 0,0 0 16,0 0-16,0 0 0,-1 0 15,-20 0-15,21 21 0,0 0 0,0 22 16,-1-22-16,1 21 0,0 1 0,-21 41 15,42-41-15,0-1 16,-21 0-16,21 1 0,0-1 0,0 0 16,0 1-16,0-1 0,0-21 0,21 21 15,0-20-15,0-1 0,0 0 0,0 0 16,1 0-16,20-21 0,0 0 16,1 0-16,-1 0 0,21 0 0,1 0 15,-22-21-15,22 0 0,-1-21 16,1 20-16,-22-20 0,0 0 0,1-1 15,-22 1-15,0 0 0,-21-1 16,0-20-16,0 21 0,-21-1 0,0-20 16,-22 20-16,1 1 0,0 21 0,-1-21 15,1 20-15,-21 1 0,20 21 0,1 0 16,0 0-16,-1 0 0,1 0 16,21 21-16,-22 1 0,22-1 0,-21 0 15,21 0-15,0 0 0,-1 0 16,22 1-16,-21 20 0,21-21 0</inkml:trace>
  <inkml:trace contextRef="#ctx0" brushRef="#br0" timeOffset="144006.82">8805 15007 0,'-21'0'63,"21"-21"-63</inkml:trace>
  <inkml:trace contextRef="#ctx0" brushRef="#br0" timeOffset="144172.01">8996 14965 0,'0'0'0,"0"-21"16,-21 21 15,21 21-15,0 0-16,0 0 0,-22 0 0,22 1 16,-21-1-16,0 0 0,21 21 15,0-21-15</inkml:trace>
  <inkml:trace contextRef="#ctx0" brushRef="#br0" timeOffset="144422.56">8721 15494 0,'0'0'16,"0"21"-16,-22-21 0,22 21 16,-21 1-16,21-1 15,0 0-15,-21 0 0,21 0 16,0 22-16,0-22 0,0 0 0,0 0 15,0 21-15,-21-20 0,21-1 0,-21 21 16,21-21-16,0 0 16,0 1-16,-21 20 0,21-21 0,-22 0 15,22 0-15,-21 1 0,21-1 0,0 0 16,0-42 0,0 0-1</inkml:trace>
  <inkml:trace contextRef="#ctx0" brushRef="#br0" timeOffset="144710.93">8678 15663 0,'0'-21'16,"0"0"-16,0 106 0,0-128 0,-21 1 15,0 42-15,0 0 16,0 0-16,-1 0 0,-20 0 16,21 21-16,0 0 0,0-21 0,-22 22 15,22-22-15,0 0 0,0 0 16,21 21-16,0-42 31,21 21-31,0-22 0,21 1 0,-20 21 16,20-21-16,0 21 0,1 0 15,-22 0-15,21 0 0,0 0 0,-20 0 16,20 0-16,-21 0 0,0 21 0,0 0 16,1 1-16,-1-1 0,-21 0 15,0 0-15,0 0 16,0 0-16,0 1 0,0-1 0,0 0 15,-21-21-15</inkml:trace>
  <inkml:trace contextRef="#ctx0" brushRef="#br0" timeOffset="145212.5">7387 15304 0,'0'0'0,"-42"84"16,21-63-16,21 22 0,0-1 15,-22 22-15,22-22 16,0 0-16,0-21 0,0 22 0,0-22 16,0 21-16,0-21 0,22 1 15,-1-1-15,0-21 0,0 0 16,0 0-16,22 0 0,-22-21 0,0-1 15,0 1-15,0 0 0,0 0 0,1 0 16,-1-22-16,-21 1 0,0 21 16,0-21-16,0-1 0,0 22 15,0-21-15,0 21 0,-21-1 0,-1 22 0,1 0 16,0 0-16,0 0 16,0 0-16,0 0 0,-1 22 0,1-1 15,0 0-15,-21 0 0,42 0 16,-21 0-16,-1 1 0,1-1 0,0 21 15</inkml:trace>
  <inkml:trace contextRef="#ctx0" brushRef="#br0" timeOffset="145438.57">7302 15706 0,'0'21'0,"0"21"16,0-21-16,22 1 0,-22-1 0,0 0 15,0 21-15,0-21 0,0 22 0,0-1 16,0 0-16,0 1 16,0 20-16,0-20 0,-22-22 0,22 21 15,-21 0-15,21 1 0,0-22 0,0 0 16,0 21-16,-21-20 0,21-1 16,0-42-1,0-1 1,0-20-16</inkml:trace>
  <inkml:trace contextRef="#ctx0" brushRef="#br0" timeOffset="145726.56">7239 16066 0,'-21'-22'15,"63"65"-15,-105-86 0,105 65 0,-106-44 0,43 22 0,0 0 16,21 22-16,-21-1 0,0 0 16,0 0-16,-1-21 0,1 21 15,0 0-15,21 22 0,-21-43 16,21 21-16,-21-21 0,42 0 31,0-21-31,0 0 16,0-1-16,22 1 0,-22 0 0,21 0 15,-21 0-15,22 21 0,-1 0 0,0-21 16,-20 21-16,20 0 0,-21 0 16,0 21-16,0 0 0,1 0 0,-1 0 15,0 0-15,0 1 0,-21-1 16,0 0-16,0 0 0,21 0 0,-21 0 15,0 1-15,0-1 0,21 0 16,1-21-16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7:38:24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2011 0,'0'-21'0,"-21"0"15,21 42 17,0 0-32,0 0 15,0 0-15,0 22 0,0-22 16,0 21-16,0 0 0,0 1 0,0 20 16,0 1-16,0-1 0,-21 1 15,0-1-15,-1 1 0,1 20 16,0-20-16,0-1 0,0 1 0,0-1 15,-1-20-15,1 20 0,0 1 0,0-22 16,21 0-16,-21 1 0,0-1 16,21 0-16,-22 1 0,22-22 15,0 0-15,0 0 0,0 0 0,-21-21 16,21-21 0,0 0-1,0-21-15,21-1 0,1 22 0</inkml:trace>
  <inkml:trace contextRef="#ctx0" brushRef="#br0" timeOffset="822.82">3704 2053 0,'-21'0'16,"42"0"15,0 0-31,0 0 16,1 0-16,-1 21 0,21-21 16,0 0-16,1 0 0,-1 0 0,22 0 15,-1 0-15,22 0 0,-1 0 16,22 0-16,21 0 0,0 0 15,21 0-15,1 0 0,-1 0 0,0 0 16,21 0-16,1 0 0,-1 0 16,-21 0-16,0 0 0,0 0 0,1 0 15,-1 0-15,-21 0 0,0 0 0,0 22 16,0-22-16,-21 0 0,-1 0 16,1 0-16,0 0 0,-21 0 15,21 0-15,-1 0 0,-20 0 0,0 0 16,-1 0-16,-20 0 0,-1 0 0,1 0 15,-1 21-15,-20-21 0,-1 0 0,-21 0 16,0 21-16,1 0 16,-22 0-16,0 0 0,0 1 15,0-1-15,0 0 0,-22 21 0,1-21 16,-21 22-16,21-1 0,0 0 16,-1 1-16,-20-1 0,21 0 0,0 1 15,21-1-15,0 22 0,-21-22 0,21 0 16,0 1-16,0-1 0,0 0 15,0 1-15,0-1 0,0 0 0,0 1 16,0-1-16,0 0 0,0 1 16,0-1-16,0 0 0,0 1 0,0-1 15,0-21-15,0 21 0,0-20 0,-22 20 16,22-21-16,-21 0 0,0-21 16,21 21-16,-21 1 0,0-22 15,0 21-15,-1-21 0,1 0 0,-21 0 16,0 0-16,-1 0 0,1 0 0,0 0 15,-22 0-15,1 0 0,-1 0 16,-338-21 0,275 21-16,-21-22 0,-22 22 0,1-21 15,0 21-15,-22 0 0,22 0 16,-22-21-16,22 21 0,0 0 0,-1 0 16,1 0-16,21 0 0,0 0 0,0 0 15,42 0-15,0 0 16,0 0-16,43 0 0,-1-21 0,1 21 15,20 0-15,1 0 0,42-21 0,0 0 16,0-1 0,42 1-16,-21 0 0,22 0 0,20 0 15,1-22-15,-1 22 0</inkml:trace>
  <inkml:trace contextRef="#ctx0" brushRef="#br0" timeOffset="1418.25">4953 2498 0,'-21'0'0,"21"-21"15,21-1 17,0 22-32,0 0 0,0-21 15,1 21-15,20 0 0,-21 0 16,0-21-16,0 21 0,22 0 0,-22 0 16,0 0-16,21 0 0,-20 0 0,-1 0 15,0 0-15,-21 21 47,-21-21-47,0 0 0,-1 0 0</inkml:trace>
  <inkml:trace contextRef="#ctx0" brushRef="#br0" timeOffset="1862.97">4953 2455 0,'0'0'15,"-42"0"1,20 22-16,1-1 0,0 0 15,21 0-15,-21 0 0,0 0 16,21 1-16,-21-1 0,-1 0 16,1 0-16,21 0 0,-21 0 0,0 1 15,21-1 1,21-21 31,0 0-32,0 0-15,1 0 0,20 0 0,-21 0 16,21 0-16,-20 0 0,20 0 16,0 0-16,1 0 0,-1 0 0,0 0 15,1 0-15,-22 21 0,21-21 0,0 21 16,-20 0-16,-1-21 0,-21 21 16,0 1-16,0-1 0,0 0 0,-43 0 15,22 0-15,-21 0 0,0 1 16,-1-1-16,1 0 0,0-21 15,-1 21-15,1-21 0,0 0 0,-1 21 16,22-21-16,-21 0 0,21 0 16,-1 0-16,1 0 0,0 0 0,0 0 15,21-21 17,21 21-32,0-21 0,0 21 0,22-21 15</inkml:trace>
  <inkml:trace contextRef="#ctx0" brushRef="#br0" timeOffset="2400.19">6265 2413 0,'0'-21'0,"-42"21"16,21 0-16,0 21 0,-1 0 15,1 0-15,-21 22 16,21-1-16,-22 0 0,1 1 0,0-1 16,-1 0-16,1 1 0,21-1 0,0 0 15,21 1-15,0-1 0,0 0 16,0-20-16,21 20 0,0-21 0,21 0 15,22 0-15,-22 1 0,22-1 16,-1 0-16,1 0 0,20-21 0,1 0 16,-21 0-16,20 0 0,1 0 15,0 0-15,-1 0 0,-20-21 0,20 0 16,-20 0-16,-1-1 0,-20 1 0,-1 0 16,0 0-16,1-21 0,-22 20 0,0-20 15,-21-21-15,0 20 0,0 1 16,0-22-16,0 1 0,0 21 15,-21-22-15,0 22 0,-22-1 0,1 1 16,-21 0-16,-1 21 0,1-1 16,-22 22-16,0 0 0,1 0 0,20 0 15,-21 0-15,22 0 0,-1 0 0,22 22 16,-21-1-16,20 0 0,1 0 16,21 0-16,-22 22 0,22-22 0,0 0 15,0 0-15,21 21 0,0-20 16,0-1-16,0 0 0,0 0 15</inkml:trace>
  <inkml:trace contextRef="#ctx0" brushRef="#br0" timeOffset="2578.42">6308 2709 0,'-22'0'16,"44"0"-16,-65 0 0,22 0 0,0 0 15,0 0-15,42 0 47,0 0-47,0 0 0</inkml:trace>
  <inkml:trace contextRef="#ctx0" brushRef="#br0" timeOffset="2749.7">6646 2646 0,'-21'0'16,"0"0"-16,0 0 15,21 21 32</inkml:trace>
  <inkml:trace contextRef="#ctx0" brushRef="#br0" timeOffset="2967.83">6350 2858 0,'-21'0'0,"42"0"0,-42 21 0,42-21 31,0 0-31,0 0 0,0 0 16,22 0-16,-22 0 0,0 0 16,0 0-16,0 0 0,1 0 15,-1 0-15,0-21 0,-21-1 16</inkml:trace>
  <inkml:trace contextRef="#ctx0" brushRef="#br0" timeOffset="3279.25">6604 3048 0,'0'21'0,"0"0"16,0 1-16,0-1 0,0 0 15,0 0-15,0 21 0,0-20 16,0 20-16,0-21 0,0 21 0,0-20 16,-21 20-16,21-21 0,-21 21 15,-1-20-15,1 20 0,21-21 0,-21 0 16,0 0-16,21 1 0,0-1 0,-21 0 16,21 0-16,-21-21 0,42-21 46,0 0-46,-21 0 0,21-1 0</inkml:trace>
  <inkml:trace contextRef="#ctx0" brushRef="#br0" timeOffset="3574.75">6519 3323 0,'0'0'16,"-21"-21"-16,0 0 0,0 21 16,0 0-16,-1 0 15,1 0-15,0 21 0,21 0 0,-21-21 16,0 21-16,0 1 0,-1-1 15,22 0-15,-21 0 0,21 0 16,-21-21-16,42 0 31,0-21-31,1 21 0,20-21 16,-21 0-16,21 0 0,1-1 16,-22 1-16,21 0 0,1 21 0,-22-21 15,0 21-15,21 0 0,-21 0 0,1 0 16,-1 21-16,-21 0 15,21 0-15,-21 1 0,0-1 0,0 0 16,0 0-16,0 0 0,0 0 0,0 1 16,0-1-16,0 0 0,0 0 15</inkml:trace>
  <inkml:trace contextRef="#ctx0" brushRef="#br0" timeOffset="26350.54">12425 3196 0,'0'0'0,"-21"0"0,-1 0 0,1 0 15,0 21-15,0 1 0,0-1 16,0 0-16,-1 0 0,1 21 0,-21 1 16,21-1-16,0 0 0,-22 1 15,22 20-15,0-20 0,-21-1 0,20 0 16,22 1-16,0-1 0,-21-21 0,21 21 15,0-20-15,0 20 0,0-21 16,21 0-16,1 0 0,-1 1 0,0-1 16,21-21-16,1 0 0,-22 0 0,21 0 15,0 0-15,1-21 0,-1-1 0,0 1 16,-20 0-16,20 0 0,-21 0 16,21-22-16,-42 22 0,22-21 0,-22 0 15,0-1-15,0 1 0,-22 0 16,1-1-16,0 22 0,0 0 0,-21 0 15,-22 0-15,22-1 0,-1 22 16,-20 0-16,21 0 0,-1 0 0,1 0 16,0 0-16,20 22 0,1-22 0,21 21 15,43-21 1,-22 0-16,0 0 16,21 0-16</inkml:trace>
  <inkml:trace contextRef="#ctx0" brushRef="#br0" timeOffset="26686.94">12404 3239 0,'-43'0'0,"86"0"0,-107 0 0,43 21 16,0-21-16,0 0 0,-1 0 0,1 0 15,21-21 1,0-1-16,0 1 15,43 0-15,-22 0 0,0 0 0,21-22 16,1 22-16,-1-21 0,0 0 0,22-1 16,-22 1-16,22 0 0,-22-22 15,21 22-15,-20-22 0,20 1 16,-20 20-16,-1-20 0,-21 21 0,21 20 16,-20-20-16,-22 21 0,0 0 15,0 0-15,-22 21 31,1 0-31,21 21 32</inkml:trace>
  <inkml:trace contextRef="#ctx0" brushRef="#br0" timeOffset="27030.73">13102 2498 0,'0'0'0,"21"0"16,0 0-1,22 0-15,-1 0 0,0 0 0,1 0 16,20 0-16,1 0 0,20 0 16,1 0-16,0 0 0,21 0 0,-1 0 15,22 0-15,0 0 0,-21 21 16,21-21-16,-21 0 0,21 0 0,-21 21 15,0-21-15,0 0 0,-1 0 0,-20 21 16,0-21-16,-1 0 16,-20 0-16,-1 21 0,1-21 0,-1 0 15,-20 0-15,-1 0 0,0 0 0,-20 0 16,20 0-16,-21 0 0,0 0 16,0 0-16,-42-21 31,0 21-16,0 0-15,0 0 0</inkml:trace>
  <inkml:trace contextRef="#ctx0" brushRef="#br0" timeOffset="27290.75">15684 2540 0,'0'0'0,"-21"21"15,21 0-15,0 1 0,0 20 16,21-21-16,1 0 0,20 0 15,-21 22-15,21-1 0,1-21 16,-1 22-16,0-1 0,22 0 16,-22 1-16,1-1 0,-1 0 0,0 1 0,1 20 15,-1-21-15,0 1 0,1-1 16,-1 0-16,-21 1 0,21-22 0,-20 21 16,-1-21-16,0 1 0,0-1 15,-21 0-15,0 0 0,21-21 16,-21-21-1,0 0-15,-21 0 16,0-1-16,-21 1 0</inkml:trace>
  <inkml:trace contextRef="#ctx0" brushRef="#br0" timeOffset="27714.47">12721 3217 0,'-42'0'16,"84"0"-16,-127 0 0,43 0 0,0 22 15,21-22-15,-1 0 0,1 0 0,42 0 16,1 0-1,20 0-15,0 0 0,22 0 16,-1 0-16,22 0 0,21 0 0,0 21 16,21-21-16,21 0 0,0 21 0,21-21 15,22 0-15,-1 21 16,1 0-16,20 0 0,1-21 0,0 22 16,-1-1-16,-20 0 0,-1 0 0,1-21 15,-22 21-15,-21 0 0,1-21 16,-22 0-16,-22 0 0,1 0 0,-21 0 15,-22 0-15,-20 0 0,-1 0 0,0 0 16,-20 0-16,-1 0 0,-42 0 31,-1 0-15,1 0-16,0 0 0</inkml:trace>
  <inkml:trace contextRef="#ctx0" brushRef="#br0" timeOffset="28165.55">16319 3683 0,'-21'0'0,"42"0"0,-169 0 31,127 0-31,-21 0 0,-1 0 0,1 0 16,21 21-16,-21 0 0,-1 1 0,22-1 15,-21 0-15,21 0 0,-1 21 0,1-20 16,21 20-16,0-21 0,0 21 16,0-20-16,0 20 0,21-21 0,22 0 15,-22 0-15,21 1 0,1-1 0,-1 0 16,0-21-16,22 0 0,-22 0 15,22 0-15,-22 0 0,21 0 0,1 0 16,-22-21-16,1 0 0,20-22 0,-42 22 16,22 0-16,-22-21 0,0-1 0,-21 22 15,0-21-15,0-1 16,0 1-16,-21 21 0,-22 0 0,22-22 16,-21 22-16,0 0 0,-22 21 0,22-21 15,-1 21-15,-20 0 0,21 0 0,-1 0 16,1 0-16,0 0 0,-1 21 15,22 0-15,-21-21 0,21 21 0,-22-21 16,22 22-16</inkml:trace>
  <inkml:trace contextRef="#ctx0" brushRef="#br0" timeOffset="28366.72">15960 3874 0,'-22'0'0,"1"0"0,0 0 15,21-22 17,-21 22-17,21-21-15</inkml:trace>
  <inkml:trace contextRef="#ctx0" brushRef="#br0" timeOffset="28974.69">13314 2709 0,'-21'22'0,"-1"-1"15,1-21-15,0 21 0,0 0 16,0-21-16,21 21 0,0 0 16,0 1-1,21-22 1,0 0-16,0 0 0,0 0 0,1 0 16,-1-22-16,0 22 0,0-21 0,0 0 15,0 0-15,-21 0 16,0 0-16,0-1 0,0 1 0,0 0 15,-21 0-15,0 21 16,0 0-16,0 0 0,0 0 16,-1 21-16,1 0 0,0 0 15,0 1-15,0-1 0,0 0 0,-1 0 16,22 0-16,-21 0 0,21 1 16</inkml:trace>
  <inkml:trace contextRef="#ctx0" brushRef="#br0" timeOffset="29206.26">13250 2900 0,'0'21'15,"-21"0"1,0 0-16,0 1 0,21-1 16,-21 0-16,-1 21 0,1-21 0,0 22 15,21-1-15,-21-21 0,0 22 16,0-22-16,-1 0 0,22 21 0,0-21 15,-21 1-15,21-1 0,0-42 47,21-1-47,-21 1 0,22-21 16</inkml:trace>
  <inkml:trace contextRef="#ctx0" brushRef="#br0" timeOffset="29512.69">13123 3027 0,'-21'0'15,"0"0"-15,0 0 16,-22 0-16,22 0 0,0 21 0,-21-21 16,21 21-16,-1-21 0,1 21 0,0-21 15,0 0-15,21 22 16,21-22 0,0 0-16,0-22 15,1 22-15,20-21 0,0 0 0,-21 21 16,22-21-16,-22 21 0,21 0 15,-21-21-15,1 21 0,-1 0 0,0 0 16,0 0-16,-21 21 16,0 0-16,0 0 0,0 0 15,0 1-15,0-1 0,0 0 16,0 0-16,0 0 0,0 0 16,0 1-16,21-22 15,0 0 1,22-22-16,-22 22 0</inkml:trace>
  <inkml:trace contextRef="#ctx0" brushRef="#br0" timeOffset="29854.56">13885 2731 0,'-21'0'15,"0"0"-15,0 21 16,0-21-16,21 21 0,-22 0 15,1-21-15,0 21 0,21 0 0,0 1 16,0-1-16,0 0 0,0 0 16,0 0-1,21-21-15,0 0 0,1 0 0,-1 0 16,21 0-16,0 0 0,-20-21 0,20 0 16,0 21-16,-21-21 0,22 0 15,-22-1-15,-21-83 16,-21 83-16,0 1 15,-1 0-15,-20 21 0,21 0 16,-21 0-16,-1 0 0,22 0 0,-21 0 16,21 21-16,-1-21 0,-20 21 0,21 1 15,21-1-15,-21 0 0,21 0 0,0 0 16,-21-21-16,21 21 0,0 1 16</inkml:trace>
  <inkml:trace contextRef="#ctx0" brushRef="#br0" timeOffset="30062.51">13801 3048 0,'0'0'15,"0"42"-15,-22-20 0,1 20 0,21 0 16,-21 1-16,0-1 0,0 0 0,21-21 16,-21 22-16,-1-1 0,1-21 0,0 22 15,0-22-15,21 0 0,0 0 0,0 0 16,-21 0-1,21-42 1,21 21-16,0-21 0,0-21 16,0 21-16,-21-1 0</inkml:trace>
  <inkml:trace contextRef="#ctx0" brushRef="#br0" timeOffset="30366.95">13695 3090 0,'0'0'0,"-21"0"0,-1 0 16,1 0-16,0 0 0,-21 0 0,21 0 15,-1 0-15,1 0 0,0 0 0,0 22 16,0-22-16,21 21 16,21-21-1,0 0-15,0 0 16,0 0-16,1 0 0,20-21 16,-21 21-16,21-22 0,-20 1 0,-1 21 15,21-21-15,-21 21 0,0 0 16,1 0-16,-1 0 0,-21 21 15,0 0 1,0 22-16,0-22 0,0 0 16,0 0-16,0 0 0,0 22 0,0-22 15,0 0-15,0 0 16,0 0-16,21-21 0,0 0 0,0 0 16,0 0-16,1 0 0,-1-21 0,21 21 15,-21-21-15</inkml:trace>
  <inkml:trace contextRef="#ctx0" brushRef="#br0" timeOffset="30712.43">14584 2773 0,'-21'0'31,"-1"0"-31,1 21 0,0 0 16,0-21-16,0 21 0,21 1 15,-21-22-15,21 21 16,0 0-16,0 0 16,21-21-16,0 0 0,0 0 15,0 0-15,0 0 0,22 0 16,-22 0-16,0 0 0,21-21 16,-20 0-16,-1 21 0,0-21 0,0-1 15,-21 1-15,0-21 0,0 21 0,0 0 16,0-1-16,0 1 0,-42 0 15,-1 21-15,22 0 0,0 0 16,0 0-16,0 21 0,-22 0 0,22 1 16,0-1-16,21 21 0,-21-21 15,0 0-15,21 22 0,-21-22 0,21 0 16,0 0-16</inkml:trace>
  <inkml:trace contextRef="#ctx0" brushRef="#br0" timeOffset="30946.49">14626 2985 0,'-21'0'15,"0"21"-15,21 0 0,0 0 0,0 0 16,-21 22-16,21-1 0,-22 0 0,22 1 16,-21-1-16,21 0 0,0 22 0,-21-22 15,21 0-15,-21 1 0,0-1 16,21 0-16,0-20 0,0 20 0,-21-21 15,21 0-15,0 0 0,21-42 47,-21 0-47,0 0 0</inkml:trace>
  <inkml:trace contextRef="#ctx0" brushRef="#br0" timeOffset="31267.43">14499 3175 0,'0'-21'0,"0"42"0,0-63 0,-21 42 15,21-21-15,-21 21 0,0 0 16,-1 0-16,1 0 0,0 0 16,0 21-16,0-21 0,0 21 15,-1-21-15,1 0 0,0 21 0,42-21 47,0-21-47,22 21 0,-22-21 16,0 0-16,21 21 0,-20-22 0,20 1 15,-21 21-15,0-21 0,0 21 16,1 0-16,-1 0 0,0 0 0,0 0 16,-21 21-16,0 0 15,0 1-15,0 20 0,0-21 16,0 0-16,0 0 0,0 22 0,0-22 16,0 0-16,0 0 0,0 0 0,0 1 15,21-22 1,0 0-16,1 0 0,-1 0 15</inkml:trace>
  <inkml:trace contextRef="#ctx0" brushRef="#br0" timeOffset="31598.75">15325 2815 0,'0'0'0,"-22"0"16,1 0-16,0 0 0,0 21 15,0-21-15,0 22 16,-1-1-16,22 0 0,0 0 16,-21 0-16,21 0 0,0 1 15,0-1-15,0 0 0,21-21 16,1 0-16,20 0 0,-21 0 16,0 0-16,22 0 0,-1 0 0,-21-21 15,21 21-15,-20-21 0,-1-1 0,0 1 16,-21 0-16,0 0 0,0 0 15,0 0-15,0-1 0,-21 1 0,-22 0 16,22 21-16,0 0 0,-21 0 0,21 0 16,-22 0-16,22 0 0,0 21 15,-21-21-15,42 21 0,-22 1 0,1-1 16,0 0-16,21 0 0,-21-21 16,21 21-16</inkml:trace>
  <inkml:trace contextRef="#ctx0" brushRef="#br0" timeOffset="31830.82">15176 3239 0,'0'42'0,"0"-84"0,0 126 0,-63 22 16,63-64 0,-21 1-16,0-1 0,-1 0 15,1-20-15,21 20 0,0 0 0,-21-21 16,21 1-16,0-1 0,0 0 0,0 0 15,21-21 1,0 0 0,1-21-16,-1 21 0,0-21 0,0 0 15,0-1-15,0-20 0,1 21 0</inkml:trace>
  <inkml:trace contextRef="#ctx0" brushRef="#br0" timeOffset="32134.27">15176 3281 0,'-42'0'0,"84"0"15,-126 0-15,41 0 0,1 0 16,0 0-16,-1 0 0,1 21 0,21 0 16,0-21-16,0 0 0,-1 21 0,1-21 15,42 0 1,22 0 0,-22-21-16,21 0 0,1 21 0,-1-21 15,0 0-15,1 0 0,-1-1 16,0 22-16,1-21 0,-1 0 0,-21 21 15,0 0-15,0 0 0,1 0 0,-1 0 16,-21 21 0,0 0-16,0 1 0,0-1 0,0 0 15,-21 21-15,21-21 0,-22 1 0,22 20 16,0-21-16,0 0 0,0 0 16,0 1-16,22-22 15,-1 0-15,0 0 0,0 0 0,0 0 16,22 0-16,-1 0 0</inkml:trace>
  <inkml:trace contextRef="#ctx0" brushRef="#br0" timeOffset="32452.18">15875 2879 0,'0'0'15,"-21"0"-15,-43 21 16,43-21-16,0 21 0,0 0 15,0 0-15,-1-21 0,22 22 16,0-1-16,22-21 16,-1 21-1,0-21-15,0 0 0,0 0 0,22 0 16,-22 0-16,0 0 0,21-21 0,-21 21 16,1-21-16,-1-1 0,0 22 15,-21-21-15,0 0 0,0 0 0,0 0 16,-21 0-16,0 21 0,-1 0 15,1 0-15,0 0 16,0 0-16,-21 0 0,20 0 0,1 21 0,0 0 16,0 0-16,0 0 0,0-21 15,21 21-15,-22 1 0</inkml:trace>
  <inkml:trace contextRef="#ctx0" brushRef="#br0" timeOffset="32671.8">15790 3133 0,'0'0'0,"-21"21"16,0 0-16,21 0 0,-21 22 0,0-22 0,21 21 15,-22-21-15,22 22 16,-21-1-16,21 0 0,-21-21 0,21 22 16,0-22-16,-21 21 0,21-21 0,-21 1 15,21-1-15,0 0 0,0 0 0,0 0 16,0 0-16,21-21 31,0 0-31,0-21 0</inkml:trace>
  <inkml:trace contextRef="#ctx0" brushRef="#br0" timeOffset="32951.28">15706 3281 0,'0'0'0,"-85"-21"16,64 21-16,0 0 0,-22 0 15,22 0-15,0 0 0,0 0 0,0 0 16,-1 0-16,44 0 31,-1 0-31,21 0 0,-21 0 16,22-21-16,-22 21 0,21-22 16,0 22-16,1 0 0,-22 0 0,0 0 15,0 0-15,0 0 0,1 0 0,-22 22 16,0 20-16,0-21 0,0 21 15,0-20-15,0 20 0,0 0 0,-22 1 16,1-22-16,21 21 0,-21-21 16,0 22-16,0-22 0,0 0 15,21 0-15,-22-21 0,22 21 0</inkml:trace>
  <inkml:trace contextRef="#ctx0" brushRef="#br0" timeOffset="33846.53">8890 4022 0,'0'0'0,"-21"0"0,0 21 15,-1-21-15,1 0 16,42 0-1,1 0-15,20 0 16,0 0-16,1 0 0,20 0 0,1 0 16,-1 0-16,22 0 0,21 0 0,-1 0 15,1 0-15,21 0 0,0 0 16,0 0-16,0 0 0,0 0 0,0 21 16,-21-21-16,21 0 0,-21 0 0,0 0 15,0 21-15,-22-21 16,-20 0-16,20 0 0,-20 0 0,-22 0 15,1 0-15,-1 0 0,0 21 0,-21-21 16,22 0-16,-22 0 0,0 0 16,0 0-16,-42 0 15,0 0 1,0 0-16,-22 0 0,22 0 0,-21 0 16</inkml:trace>
  <inkml:trace contextRef="#ctx0" brushRef="#br0" timeOffset="34235.21">8615 4191 0,'63'0'0,"-126"0"0,296 21 15,-22-21-15,-105 0 0,21 21 16,0-21-16,21 0 0,0 22 16,22-22-16,-1 21 0,0-21 15,1 21-15,-22-21 0,21 21 0,-21-21 16,-21 21-16,0-21 0,0 0 0,-42 21 15,21-21-15,-21 0 0,-22 0 0,1 0 16,-1 0-16,-21 0 0,1 0 16,-1 0-16,-21 0 0,0 0 0,1 0 15,-44 0 17</inkml:trace>
  <inkml:trace contextRef="#ctx0" brushRef="#br0" timeOffset="36644.69">7641 4551 0,'0'0'0,"-21"21"15,0 0-15,0 0 0,-1 1 0,1 20 16,0-21-16,0 21 0,21 1 15,0-1-15,-21 0 0,21 1 0,0-1 16,0 0-16,0-20 0,0 20 16,0-21-16,21 0 0,0 0 15,0-21-15,22 0 0,-22 22 0,21-22 16,-21 0-16,22 0 0,20-22 0,-21 1 16,1 21-16,-1-21 0,22-21 15,-22 21-15,-21-1 0,21-20 0,-20 0 16,-1-1-16,0 1 0,-21 0 15,0-1-15,0 1 0,0 0 0,-21-1 16,0 22-16,-22-21 0,22 21 0,-21 0 16,-1 21-16,22-22 0,-21 22 15,0 0-15,-1 0 0,1 0 0,0 0 16,20 22-16,-20-22 0,0 21 16,21 0-16,-22 0 0,22 0 15,0 0-15,0 1 0,0-1 0,21 0 16,0 0-16,0 0 0,0 0 0,0 1 15</inkml:trace>
  <inkml:trace contextRef="#ctx0" brushRef="#br0" timeOffset="36984.06">8043 4763 0,'0'-22'0,"0"1"0,-21 21 15,0 0-15,0 0 16</inkml:trace>
  <inkml:trace contextRef="#ctx0" brushRef="#br0" timeOffset="37467.66">7726 4741 0,'0'-21'16,"0"0"-1,21 0 1,-21 42 62</inkml:trace>
  <inkml:trace contextRef="#ctx0" brushRef="#br0" timeOffset="37778.36">7832 5038 0,'0'21'0,"0"-42"0,0 63 0,0 0 15,0-20-15,0 20 0,0-21 0,0 21 16,0 1-16,0-1 0,-22 0 0,22 1 16,-21-1-16,21 0 0,-21 1 15,21-1-15,-21 0 0,21 1 0,-21-1 16,21-21-16,0 22 0,-21-22 0,21 0 16,0 0-16,0 0 0,0-42 31,0 0-31,0 0 15,0 0-15,21-22 0</inkml:trace>
  <inkml:trace contextRef="#ctx0" brushRef="#br0" timeOffset="38090.62">7620 5398 0,'-21'21'15,"42"-42"-15,-63 42 0,-1 0 0,22 0 16,0-21-16,0 21 0,0 0 0,-1-21 15,1 22-15,0-22 0,0 0 16,21 21 0,0-42-1,21-1-15,0 1 16,0 21-16,1-21 0,-1-21 16,0 21-16,21-1 0,-21 1 0,22-21 15,-1 21-15,-21 0 0,22-1 0,-22 1 16,21 0-16,-21 21 0,0 0 15,1 0-15,-1 0 0,0 21 0,-21 0 16,0 1-16,0-1 0,0 0 0,0 0 16,0 0-16,0 0 0,0 1 15,0-1-15,0 0 0,21-21 16,-21 21-16,21-21 0,0 0 0</inkml:trace>
  <inkml:trace contextRef="#ctx0" brushRef="#br0" timeOffset="38562.5">8742 4593 0,'0'0'15,"-21"43"-15,-1-1 0,-20 21 0,21-20 0,0-1 16,21 0-16,-21 1 0,21-1 0,0-21 16,0 22-16,0-22 0,0 0 15,0 0-15,21 0 0,0-21 0,0 0 16,21 0-16,1 0 0,-1 0 0,0 0 15,22 0-15,-22-21 0,1 0 16,-1 0-16,0-22 0,1 22 0,-1-21 16,-21 21-16,0-22 0,0 1 15,-21 0-15,0-1 0,0 22 16,0-21-16,-21 21 0,0-22 0,-21 22 16,-1 0-16,-20 0 0,21 0 0,-22 21 15,22 0-15,-22 0 0,22 0 16,-22 0-16,22 0 0,21 21 0,-21 0 15,20-21-15,1 21 0,21 0 0,-21 1 16,21-1-16,0 0 16,21 0-16,0-21 0,1 21 15</inkml:trace>
  <inkml:trace contextRef="#ctx0" brushRef="#br0" timeOffset="39580.4">8763 4720 0,'0'21'16,"21"-21"-1,0 0 1,0 0 0,-21 22 46,-21-22-62,21 21 31</inkml:trace>
  <inkml:trace contextRef="#ctx0" brushRef="#br0" timeOffset="39738.17">8848 4763 0,'-22'0'16,"1"0"-16,0 0 16,0 0-1</inkml:trace>
  <inkml:trace contextRef="#ctx0" brushRef="#br0" timeOffset="40018.62">9038 4784 0,'21'-21'46,"0"21"-46,1 0 16,-1 0-16,-42 0 47,-1 0-47,1 21 16,0-21-1,21 21-15,-21-21 16</inkml:trace>
  <inkml:trace contextRef="#ctx0" brushRef="#br0" timeOffset="40295.62">9017 5122 0,'0'22'0,"0"-44"0,0 65 0,0-22 16,0 21-16,0-21 0,0 1 15,0 20-15,-21-21 0,21 21 0,-21-20 16,21-1-16,-22 21 0,1-21 16,0 0-16,21 1 0,-21 20 0,0-21 15,0-21-15,-1 21 0,22 0 16,-21 1-16,21-44 31,0 1-31</inkml:trace>
  <inkml:trace contextRef="#ctx0" brushRef="#br0" timeOffset="40598.96">8953 5249 0,'0'0'15,"-21"22"-15,0-22 0,0 21 0,-21-21 0,20 21 16,1-21-16,-21 21 0,21-21 16,0 21-16,-1-21 0,1 0 15,42 0 17,1-21-32,-1 0 15,0 21-15,0-21 0,0 0 0,22-1 16,-22 1-16,0 21 0,0-21 0,0 0 15,0 21-15,1 0 0,-1 0 16,-21 21-16,0 0 0,21 0 16,-21 1-16,21 20 0,-21-21 15,0 0-15,0 22 0,21-22 0,0 21 16,1-21-16,-22 0 0,21 1 16,0-1-16</inkml:trace>
  <inkml:trace contextRef="#ctx0" brushRef="#br0" timeOffset="43306.94">7683 4741 0,'0'0'0,"22"-21"0,-1 21 0,0-21 16,0 21-16,0-21 0,22 0 16,-1 21-16,0-21 0,22-1 0,-22 1 15,43 0-15,-22 21 0,22-21 16,21-21-16,0 20 0,21 1 0,0 0 15,21 0-15,-21 0 0,0 0 0,21 21 16,0-22-16,0 1 0,-21 21 16,21 0-16,-21 0 0</inkml:trace>
  <inkml:trace contextRef="#ctx0" brushRef="#br0" timeOffset="43754.07">8805 4932 0,'21'-21'0,"-42"42"0,64-63 15,-1 20-15,0 1 0,1 0 16,20-21-16,22 21 0,-1-22 0,1 1 16,21 21-16,21-22 0,21 1 15,-21 0-15,21-1 0,0 1 16</inkml:trace>
  <inkml:trace contextRef="#ctx0" brushRef="#br0" timeOffset="55221.41">2371 466 0,'0'0'0,"0"21"0,-22 21 0,1 1 15,0-1-15,0 0 0,0 22 16,0-1-16,-1 22 0,-20-22 0,21 22 15,0-21-15,-22-1 0,22 1 0,0-22 16,21 0-16,0 1 0,-21-22 16,21 21-16,0-21 0,21-42 31,0 0-31,0 0 0</inkml:trace>
  <inkml:trace contextRef="#ctx0" brushRef="#br0" timeOffset="55466.62">2794 445 0,'0'0'0,"21"-22"0,0-20 15,-21 63 1,0 0 0,0 1-16,0 20 0,0-21 15,-21 21-15,0 1 0,0-1 0,0 22 16,-1-22-16,1 21 0,0 1 15,-21-1-15,21 1 0,-22-1 0,22 1 16,0-22-16,0 1 0,-22-1 16,22 0-16,21-21 0,-21 22 15,0-22-15,0-21 16,0 0-16</inkml:trace>
  <inkml:trace contextRef="#ctx0" brushRef="#br0" timeOffset="56482.74">2011 1164 0,'0'0'0,"0"-21"16,0 0-1,42 21-15,-21-21 0,22 21 0,-1-21 16,0-1-16,22 1 0,-1 0 16,1 0-16,20 0 0,-20 0 15,-1-1-15,-20 22 0,20 0 0,-20 0 16,-22 0-16,21 22 0,-21-1 15,-21 0-15,0 0 0,0 21 0,0 1 16,0-22-16,-21 21 0,0 1 16,21-22-16,-21 21 0,0-21 0,-1 0 15,1 1-15,21-1 0,0 0 16,0 0 0,21-21-1,1-21 1,-1 21-16,0-21 0,0 0 0,21 21 15,-20-22-15,-1 1 0,0 0 16,-21 0-16,0 0 0,21 0 0,-21-1 16,0 1-16,0 0 0,0 0 15,0 0-15,0 0 0,-21-1 0,0 22 16,0 0-16,-1 0 0,1 0 16,0 0-16,0 22 15,21-1-15,0 0 16,0 0-16,0 0 15,21-21 1,0 0 0,22 0-16,-22 0 0,0-21 0,21 21 15,-21-21-15,22 0 0,-22 21 16,0-21-16,21 21 0,-20 0 16,-1 0-16,0 0 0,-21 21 31,0 0-31,0 0 0,0 0 15,0 0-15,0 1 16,0-1-16,0 0 0,0 0 0,0 0 16,0 0-16,21-21 15,0 22-15,0-22 32,1 0-32,-1 0 0,0-22 15,0 1-15,0 21 0,0-21 0,1 0 16,-1 0-16,0 0 0,0-1 15,0 1-15,-21 0 0,21 21 16,1 0-16,-22 21 31,0 0-31,0 1 16,0-1-16,0 0 0,0 0 16,21 0-1,0-21 1,0 0-1,0 0-15,0-21 0,1 0 16,-1 0-16,21 0 0,-21-1 16,0 1-16,1 0 0,-1 0 0,0 0 15,0 0-15,0-1 0,0 1 16,1 21-16,-1-21 0,0 21 16,0 0-16,0 0 15,-21 21-15,0 0 0,21-21 0,-21 22 16,22-1-16,-22 0 0,21 0 0,-21 0 15,0 0-15,0 1 0,0-1 16,0 0-16,-21 0 16,-1-21-16,1 21 0,0-21 0,0 0 15,0 0-15,0 0 0,-1 0 16,1 0-16,0 0 0,21-21 16,0 0-16,0 0 0</inkml:trace>
  <inkml:trace contextRef="#ctx0" brushRef="#br0" timeOffset="57722.31">5080 804 0,'0'0'0,"21"0"0,-21-21 15,21 21-15,-21-21 0,0 0 16,0 0 0,0 0-16,21 21 15,-21 21 17,0 0-17,0 0-15,0 21 0,0-20 0,-21 20 16,21 0-16,-21 1 0,21-22 15,-21 21-15,0 0 0,21 1 0,-21-22 16,-1 21-16,1-21 0,0 1 16,21 20-16,-21-21 0,0 0 0,0-21 15,21 21-15,-22 1 0</inkml:trace>
  <inkml:trace contextRef="#ctx0" brushRef="#br0" timeOffset="58276.78">5397 889 0,'0'0'0,"0"21"16,0 0-1,-21 1-15,21-1 0,-21 21 16,0-21-16,0 22 0,21-22 0,-21 21 15,-1 0-15,1-20 0,21 20 0,0-21 16,-21 0-16,21 0 16,-21 1-16,21-1 0,21-21 47,-21-21-47,21-1 0,0 1 15,1 0-15,-22 0 0,21 0 16,-21 0-16,21-1 0,0 22 15,0 0 1,-21 22-16,21-1 16,1 0-16,-1 0 15,-21 0-15,21 0 0,0 1 16,0-22-16,0 0 16,1 0-16,-1 0 15,0 0-15,0 0 0,0-22 0,22 22 16,-22-21-16,0 0 0,0 0 15,0-21-15,-21 20 0,0-20 0,21 21 16,-21-21-16,0-1 0,0 1 16,0 21-16,0-22 0,-21 22 0,0 0 15,21 0-15,-21 0 0,0 21 0,0 0 16,-1 0-16,1 0 16,0 21-16,21 0 0,-21 0 15,21 0-15,0 1 16,0-1-16,0 0 0,0 0 15,21 0-15</inkml:trace>
  <inkml:trace contextRef="#ctx0" brushRef="#br0" timeOffset="58614.69">5905 1185 0,'0'0'0,"22"0"0,-1 0 0,0 0 16,0 0-16,0-21 0,0 0 0,-21 0 16,22 0-16,-1 0 0,0-1 15,-21 1-15,0 0 0,21 0 0,-21 0 16,0 0-16,0-1 0,-21 22 16,0 0-1,0 0-15,-1 0 0,1 22 0,0-1 16,0 0-16,0 0 0,0 0 15,-1 0-15,1 1 0,0-1 0,21 0 16,0 0-16,0 0 0,0 0 0,0 1 16,0-1-16,21-21 15,0 0-15,22 0 0,-22 0 16,0 0-16,0 0 0,0 0 16,22 0-16,-22 0 0,0-21 15,0 21-15</inkml:trace>
  <inkml:trace contextRef="#ctx0" brushRef="#br0" timeOffset="58887.18">6435 910 0,'0'0'0,"-22"0"16,1 21-16,0-21 15,21 22-15,-21-1 0,0 0 0,0 0 16,-1 0-16,22 0 0,0 1 0,-21-1 15,21 0-15,0 0 16,21-21 0,1 0-1,-1 0-15,0 0 0,0-21 16,21 21-16,-20-21 0,-1 21 0,0-21 16,0-1-16,0 1 15,-21 0-15,21 0 0,-21 0 16,0 0-16</inkml:trace>
  <inkml:trace contextRef="#ctx0" brushRef="#br0" timeOffset="59082.32">6540 931 0,'0'-21'16,"0"42"-16,-21-42 16,0 21-16,0 0 0,0 0 15,0 21-15,-1 1 0,1-22 0,0 21 16,0-21-16,0 21 0,21 0 0,-21-21 16,-1 21-16,1 0 0,21 1 15,-21-1-15,21 0 0,-21 0 0,21 0 16,-21 0-16,21 1 0,0-1 0,0 0 15,0 0-15,0 0 16,0 0-16,21-21 0,0 0 16,0 0-16,0 0 0,22 0 15,-22 0-15,21 0 0,1-21 16,-1 0-16</inkml:trace>
  <inkml:trace contextRef="#ctx0" brushRef="#br0" timeOffset="59618.52">7112 508 0,'-21'0'0,"42"0"0,-63 0 0,20 21 16,1 0-16,0 1 0,21-1 15,-21 0-15,21 21 0,-21-21 16,21 22-16,0-1 0,-21 22 0,-1-22 15,22 0-15,-21 22 0,0-22 0,21 0 16,0 1-16,0-1 0,-21-21 16,21 22-16,0-22 0,0 0 0,0 0 15,0-42 17,21 0-32,-21 0 15,0-1-15,21 1 0,0-21 16,1 21-16,-22 0 0,21-22 0,0 22 15,0 0-15,21-21 0,-20 20 16,-1 1-16,0 21 0,0-21 16,0 21-16,0 0 0,1 0 15,-22 21 1,0 0-16,0 1 16,0-1-16,-22 0 0,-20 0 15,21 0-15,0-21 0,-22 21 16,22 1-16,0-22 0,0 0 0,-21 21 15,20-21-15,22 21 16,0 0 0,22-21-1,-1 21-15,0-21 0,21 0 16,-21 21-16,1-21 0,-1 0 16,21 0-16,-21 22 0,0-22 0,1 0 15,-1 0-15,0 0 0</inkml:trace>
  <inkml:trace contextRef="#ctx0" brushRef="#br0" timeOffset="65050.4">9123 4424 0,'42'0'16,"-21"0"-16,0 0 0,22 0 0,-1 0 16,22-21-16,-1 21 0,22-21 0,21-1 15,21 22-15,0-21 0,21 0 16,0 0-16,0 0 0,0 21 0,0-21 15,1-1-15,-1 1 0,-21 21 16,0-21-16,-21 21 0,-1 0 0,-20 0 16</inkml:trace>
  <inkml:trace contextRef="#ctx0" brushRef="#br0" timeOffset="65492.58">9461 4847 0,'0'0'0,"0"-21"0,0 0 16,43 21-16,-22-21 15,21 0-15,1-1 0,20 1 16,1 0-16,20 0 0,22 0 0,0 0 16,0-1-16,21 1 0,0 0 0,21-21 15,0 21-15,0-1 0,22 1 16,-22 0-16,0 0 0,0 0 0,0 0 16,0-1-16,-42 22 0,21-21 0,-42 21 15,0 0-15</inkml:trace>
  <inkml:trace contextRef="#ctx0" brushRef="#br0" timeOffset="65925.69">10922 4085 0,'0'0'0,"-42"-21"0,20 21 0,1 0 0,0-21 16,42 21 15,0 0-31,1 0 0,41 0 0,-21 21 16,43-21-16,-21 0 0,20 21 0,1 0 16,0-21-16,20 0 0,-20 22 15,21-22-15,0 21 0,-22-21 0,1 21 16,-21 0-16,-1 0 0,-42 22 0,-21-22 15,0 21-15,-42 22 0,-22-22 16,1 0-16,-43 22 0,0-1 16</inkml:trace>
  <inkml:trace contextRef="#ctx0" brushRef="#br0" timeOffset="98866.99">9864 3323 0,'0'0'0,"0"-21"16,21 21 15,0 0-31,-21 21 0,21 0 16,0 1-16,22-1 0,-22 0 15,21 21-15,-21-21 0,22 22 0,-1-1 16,43 43-16,-43-43 0,0 0 16,1 1-16,-1 20 0,0-20 0,22 20 15,-22 1-15,0-22 0,1 21 16,-1 1-16,0-1 0,1-20 16,20 20-16,-20-20 0,-1 20 0,0-21 15,22 1-15,-22-1 0,0 0 0,1-20 16,-1 20-16,-21-21 0,22 21 15,-22-20-15,0 20 0,0-21 0,-21 0 16,0 0-16,0 1 0,-21-44 47,21 1-47,0 0 16,0-21-16,0 21 0,-21-1 0,21 1 15,0-21-15</inkml:trace>
  <inkml:trace contextRef="#ctx0" brushRef="#br0" timeOffset="99272.26">11007 3112 0,'0'21'16,"-22"0"-16,22 21 0,-21 1 0,21-1 16,-21 21-16,0 22 0,21-21 0,-42 20 15,20 1-15,1 21 0,-21-22 16,0 22-16,-1 0 0,-20 0 0,20 0 15,-20 0-15,-1-22 0,22 1 0,-21 21 16,-1-22-16,1 1 0,20-21 0,-20 20 16,20-20-16,1-1 0,0 1 15,-1-22-15,22 0 0,-21 1 0,21-1 16,0-21-16,21 0 0,0 1 0,0-1 16,0-42 15,0-1-16,21 1-15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7:41:34.5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1947 995 0,'0'-21'15,"0"0"1,0-1 0,0 1-16,21 0 15,-21 0-15,22 0 0,-22 0 16,0-1-16,21 1 16,-21 0-16,21 21 0,-21-21 0,0 0 15,0 0-15,0-1 0,21 22 16,-21-21-16,0 0 15,0 42 32,-21 0-47,21 1 16,-21-1-16,21 0 0,-21 21 0,-1-21 16,22 22-16,-21 20 0,0-20 15,21-1-15,-21 21 0,0-20 0,0 20 16,-1-20-16,1 20 0,0-21 0,0 1 15,0 20-15,0-20 0,21-1 16,-22-21-16,1 21 0,21-20 0,0 20 16,-21-21-16,21 0 0,-21 0 15,21-42 17,21 0-32,-21 0 15,0-21-15,21 20 0,0-20 0,1 21 16,-1-21-16,-21-1 0,21-20 15,0 20-15,0-20 0,0-1 0,1 1 16,-1-1-16,0 1 0,-21-1 16,21 1-16,0 21 0,0-22 0,-21 22 15,0-1-15,22 1 0,-1 0 16,-21 21-16,21-1 0,-21-20 0,21 21 16,-21 0-16,21 21 0,-21 21 31,21 0-31,-21 21 15,0-20-15,0 20 0,0 0 16,0 22-16,0-22 0,0 22 0,0-1 16,0 1-16,0-1 0,0 1 15,0-1-15,0 1 0,0-22 0,0 0 16,0 1-16,0-1 0,0 0 16,0-21-16,0 22 0,0-22 0,0 0 15,0 0-15,0 0 0,0 1 16,22-22 15,-22-22-15,0 1-16,0 0 0,0 0 0,0 0 15,0 0-15</inkml:trace>
  <inkml:trace contextRef="#ctx0" brushRef="#br0" timeOffset="198.03">1778 1270 0,'-21'21'0,"42"-21"31,0 0-31,0-21 16,0 21-16,1 0 0,-1-21 16,0 21-16,0 0 0,0 0 0,0 0 15,1-21-15,-1 21 0,0 0 16</inkml:trace>
  <inkml:trace contextRef="#ctx0" brushRef="#br0" timeOffset="618.46">2265 1143 0,'0'-21'15,"0"0"-15,21 21 16,0 0 0,0 0-16,0 0 15,-21 21-15,22-21 0,-1 21 0,21 0 16,-21 22-16,0-22 0,1 0 16,-1 21-16,0 1 0,-21-22 0,21 21 15,-21-21-15,21 22 0,-21-22 16,0 0-16,0 21 0,0-21 15,0 1-15,0-1 0,0 0 16,-21-21 0,0 0-16,21-21 15,0 0-15,0-1 0,0 1 16,0 0-16,0 0 0,0-21 16,0 20-16,0-20 0,0 21 0,0 0 15,0-22-15,0 22 0,21-21 16,0 21-16,-21 0 0,21-1 0,-21 1 15,22 21-15,-1 0 16,0 0-16,0 0 31</inkml:trace>
  <inkml:trace contextRef="#ctx0" brushRef="#br0" timeOffset="1038.47">2836 1207 0,'0'0'15,"0"-22"1,21 22 0,1 0-1,-22 22-15,0-1 0,21 0 16,0 0-16,-21 0 0,0 0 15,0 22-15,21-22 0,-21 0 0,0 21 16,0-20-16,0-1 0,0 0 0,0 0 16,0 0-16,0 0 0,0 1 15,0-1-15,0-42 32,0-1-17,0 1-15,0 0 0,0 0 16,0-21-16,0 20 0,21-20 15,-21 21-15,21-21 0,-21 20 16,0 1-16,22-21 0,-1 21 0,0 0 16,-21-1-16,21 22 0,-21-21 15,21 21-15,0 0 0,1 0 16,-1 0-16,-21 21 16,21-21-16</inkml:trace>
  <inkml:trace contextRef="#ctx0" brushRef="#br0" timeOffset="2154.23">3598 1439 0,'21'0'16,"1"-42"-1,-22 21-15,0 0 0,0 0 16,0-1-16,0 1 0,0 0 15,0 0-15,0 0 0,0 0 16,-22-1-16,1 22 0,0 0 16,0 0-16,0 0 15,0 0-15,-22 22 0,22-1 16,0 0-16,0 0 0,0 0 16,-1 22-16,1-22 0,0 0 15,0 21-15,0-21 0,21 1 0,-21 20 16,21-21-16,0 0 0,0 0 15,0 1-15,0-1 0,0 0 0,0 0 16,21-21-16,0 0 16,0 0-16,0 0 0,0 0 15,1 0-15,-1-21 0,0 0 0,21 21 16,-21-21-16,1-1 0,20 1 0,-21 0 16,0-21-16,0 21 0,1-1 15,-22 1-15,21 0 0,-21-21 0,21 21 16,0-1-16,-21 1 15,0 0 1,0 42 0,-21 0-16,21 1 15,-21-1-15,21 0 0,-21 0 16,21 0-16,0 0 0,0 1 0,-22-1 16,22 0-16,0 0 0,0 0 0,0 0 15,0 1-15,0-1 0,0 0 16,22-21-16,-1 0 0,0 0 15,21 0-15,-21 0 0,1 0 16,-1 0-16,21-21 0,-21 0 16,0-1-16,22 1 0,-22 21 0,0-21 15,0 0-15,0 0 0,1 0 16,-22-1-16,0 1 0,21 0 16,-21 0-16,0 0 15,0 42 16,0 0-31,-21-21 0,21 21 16,0 0-16,0 1 0,0-1 0,0 0 16,0 0-16,0 0 15,0 0-15,0 1 0,21-22 16,0 0-16,0 0 16,0 0-16,0 0 15,22 0-15,-22-22 0,21 22 0,-21-21 16,22 0-16,-22 0 0,0 0 0,0 0 15,0-1-15,1 1 0,-1 0 16,-21 0-16,21 21 0,-21-21 0,0 0 16,0-1-16,0 44 47,0-1-47,0 0 0,0 0 15,0 21-15,0-20 0,0 20 16,-21 0-16,21 1 0,0 20 0,-21-21 15,21 22-15,0-1 0,0-20 0,0 20 16,-22 1-16,22-1 0,0-20 16,-21 20-16,21-21 0,-21 22 15,21-22-15,0 22 0,-21-22 0,21 0 16,-21 1-16,0-22 0,-1 21 0,22-21 16,0 1-16,-21-1 0,0 0 15,0 0-15,0-21 0,0 0 0,-1 0 16,1 0-16,0 0 0,-21 0 15,21-21-15,-1 0 0,1 21 0,0-21 16,0-1-16,0 22 0,0-21 16,-1 0-16,1 0 0,21 0 0,0 0 15,0-1-15,0 1 16,0 0-16,0 0 0,0-21 0,21 20 16,-21-20-16</inkml:trace>
  <inkml:trace contextRef="#ctx0" brushRef="#br0" timeOffset="2722.38">6096 677 0,'0'0'16,"0"22"-1,0 20 1,-21-21-16,21 43 0,-21-22 0,21 21 16,0 1-16,-22 21 0,22-22 15,-21 1-15,0 20 0,0-20 0,21-1 16,-21 1-16,0-1 0,-1-20 16,22 20-16,0-21 0,-21 1 0,21-22 15,0 21-15,-21-21 0,21 1 16,0-1-16,0-42 15,0-1 1,0-20-16,0 21 0</inkml:trace>
  <inkml:trace contextRef="#ctx0" brushRef="#br0" timeOffset="3054.3">5588 910 0,'-21'-42'0,"42"84"0,-63-105 16,20 20-16,1 22 0,21 0 15,0 0-15,0 0 0,0 0 0,21-1 16,22 1-16,-1 0 0,0 21 16,22 0-16,-1-21 0,1 21 0,21 0 15,-22 0-15,22 21 0,-1 0 0,1 0 16,-21 22-16,20-1 0,-20 0 16,-22 22-16,0-1 0,-20 1 0,-1-1 15,-85 170 1,1-190-16,20 20 0,-20-21 0,-1 1 15,22-1-15,-21 0 16,-1 1-16,22-22 0,-22 21 0,22-21 16,21 1-16,-22-22 0,22 21 0,0-21 15,0 0-15,42 0 32,0-21-32,22 21 15,-22-22-15,0 1 0,21 0 0</inkml:trace>
  <inkml:trace contextRef="#ctx0" brushRef="#br0" timeOffset="3432.28">6625 1545 0,'0'0'16,"21"0"-1,0 0-15,1 0 16,-1 0-16,0-21 0,0 21 0,0-21 16,22 21-16,-22-21 0,0 0 0,21-1 15,-21 22-15,-21-21 0,22 0 16,-22 0-16,21 0 0,-21 0 0,0-1 16,-21 22-16,-1 0 15,1 0-15,-21 0 16,21 22-16,-22-1 0,22 0 0,-21-21 15,21 21-15,0 21 0,-22-20 0,22-1 16,21 0-16,0 0 0,-21 0 16,21 22-16,0-22 0,0 0 0,0 0 15,21 0-15,-21 0 0,21 1 16,0-22-16,22 0 0,-22 21 0,21-21 16,-21 0-16,22 0 0,-1 0 15,-21-21-15,22-1 0,-1 22 0</inkml:trace>
  <inkml:trace contextRef="#ctx0" brushRef="#br0" timeOffset="3686.81">7472 1291 0,'0'0'16,"0"-21"-16,-21 21 15,-1 0-15,1 0 0,0 0 0,0 21 16,0 0-16,-22-21 0,22 22 15,0 20-15,0-21 0,0 0 0,21 0 16,-21 22-16,-1-22 0,22 0 0,0 21 16,0-20-16,0-1 15,0 0-15,0 0 0,0 0 0,0 0 16,22-21-16,-1 0 0,0 0 16,21 0-16,-21 0 0,1 0 15,20-21-15,0 0 0,1 0 0,-1 0 16,-21 0-16</inkml:trace>
  <inkml:trace contextRef="#ctx0" brushRef="#br0" timeOffset="3950.14">7916 635 0,'0'-21'0,"0"42"0,-21-63 0,0 21 15,0 21-15,0 0 0,-1 21 16,22 0-16,-21 21 15,0-21-15,21 43 0,0-22 0,0 22 16,-21-1-16,21 1 0,-21-1 0,21 1 16,-21-1-16,21-20 0,0 20 15,-22-21-15,1 22 0,21-22 0,-21 1 16,21-22-16,0 21 0,0-21 0,0 22 16,0-22-16,0 0 0,0 0 15,0 0-15,21-21 16,0 0-16,1-21 0,-1 0 15</inkml:trace>
  <inkml:trace contextRef="#ctx0" brushRef="#br0" timeOffset="4515.93">8234 1418 0,'21'-21'16,"-42"42"-16,42-63 0,0 21 15,-21 0-15,0-1 16,0 1 0,-21 0-16,0 21 15,0 0-15,-1 0 16,1 0-16,0 0 0,0 0 0,0 21 15,0-21-15,-1 21 0,-20 1 0,21-1 16,0 21-16,-22-21 0,22 0 16,0 22-16,0-22 0,0 0 0,21 21 15,0-20-15,0-1 0,0 0 0,0 0 16,0 0-16,0 0 16,21-21-16,0 0 15,0 0-15,0 0 0,22 0 0,-22 0 16,0-21-16,21 0 0,-20 21 0,-1-21 15,0 0-15,0-22 0,0 22 16,0 0-16,1 0 0,-1-21 0,-21 20 16,0 1-16,0 0 0,0 0 0,21 0 15,-21 0-15,0 42 32,0 0-32,-21 0 15,21 0-15,0 0 0,0 1 0,0-1 16,0 0-16,0 0 15,0 0-15,0 0 0,0 1 0,0-1 16,0 0-16,0 0 0,0 0 16,21-21-1,0 0-15,0 0 0,0 0 16,1-21-16</inkml:trace>
  <inkml:trace contextRef="#ctx0" brushRef="#br0" timeOffset="5832.17">8340 1270 0,'0'0'0,"0"-21"31,0 0-15,0 0 15,21 21-16,0 0-15,-21 21 16,21-21-16,0 21 16,0 0-16,-21 0 0,0 0 15,22 1-15,-22-1 0,21 21 0,-21-21 16,0 0-16,0 1 0,0-1 0,0 0 16,0 0-16,0 0 0,0 0 15,0 1-15,0-1 0,0-42 47,0-1-47,0 1 0,0 0 16,0 0-16,0 0 0,0 0 0,0-1 15,0 1-15,0-21 0,21 21 16,-21 0-16,21-22 0,-21 22 16,21 0-16,-21 0 0,21 21 0,-21-21 0,22 21 15,-1 0-15,0 0 16,0 0-16,0 0 15,0 0-15,1 0 0</inkml:trace>
  <inkml:trace contextRef="#ctx0" brushRef="#br0" timeOffset="6338.26">9123 1397 0,'0'0'0,"21"-42"16,-21 21-16,0-1 0,0 1 16,0 0-16,0 0 0,-21 21 15,0 0-15,21-21 0,-22 21 0,1 0 16,0 0-16,0 0 0,-21 21 16,20 0-16,-20 0 0,21 0 0,-21 1 15,-1-1-15,22 0 0,0 21 0,-21-21 16,20 1-16,1 20 0,0-21 15,21 0-15,0 0 0,0 1 0,0-1 16,0 0-16,0 0 0,21-21 16,0 0-16,1 0 0,20 0 15,-21 0-15,21 0 0,-20-21 0,20 0 16,0 21-16,1-21 0,-22-1 16,21-20-16,-21 21 0,22 0 0,-22-22 15,0 22-15,0-21 0,0 21 0,0-22 16,-21 22-16,0 0 0,0 0 15,22 0-15,-44 42 16,22 0 0,-21 0-16,0 0 0,21 1 15,-21 20-15,21-21 0,-21 0 0,21 22 16,0-22-16,0 0 0,0 21 16,0-21-16,0 1 0,0-1 0,0 0 15,0 0-15,21 0 0,0-21 16,0 0-16,0 0 0,1 0 0,-1 0 15,0 0-15,0 0 0,21-21 0,-20 21 16</inkml:trace>
  <inkml:trace contextRef="#ctx0" brushRef="#br0" timeOffset="6649.98">9864 614 0,'0'0'0,"-22"-42"0,22 20 15,-21 1-15,0 0 0,21 0 0,-21 21 16,0 0 0,0 0-16,21 21 0,-22 0 0,22 22 15,-21-1-15,0 0 0,21 22 0,-21-1 16,21 1-16,-21-1 0,0 1 16,21 20-16,-22-20 0,1-1 0,21 1 15,0-22-15,-21 22 0,21-22 0,-21 0 16,21 1-16,-21-1 0,21 0 15,0-20-15,0 20 0,0-21 0,0 0 16,0 0-16,21-21 16,0 0-16,0-21 15,22 0-15,-22 0 0,21 0 16,-21 0-16,22-22 0</inkml:trace>
  <inkml:trace contextRef="#ctx0" brushRef="#br0" timeOffset="7518.44">10054 1270 0,'0'21'16,"-21"0"0,0 1-16,0-22 0,-1 42 0,22-21 15,-21 0-15,0 0 0,0 1 16,0-1-16,0 21 0,21-21 16,0 0-16,0 1 0,0-1 0,-22 0 0,22 0 15,0 0-15,0 0 0,22-21 16,20 0-1,-21 0-15,0 0 0,22 0 0,-22 0 16,21-21-16,0 0 0,1 0 0,-1 0 16,-21 0-16,22-1 0,-22-20 15,0 21-15,21 0 0,-42 0 0,21-1 16,1 1-16,-44 42 47,22 1-47,0-1 0,-21 0 0,0 0 15,21 0-15,-21 0 0,21 1 16,-21-1-16,21 0 0,0 0 16,0 0-16,0 0 0,0 1 15,21-22-15,0 0 16,0 0-16,0 0 0,1 0 16,-1-22-16,0 22 0,-21-21 15,0 0-15,0 0 0,0 0 0,0 0 16,0-1-16,0 1 0,0 0 0,0-21 15,0 21-15,0-1 0,0 1 0,-21 0 16,21 0-16,0 0 16,0 0-1,21 21-15,0 0 0,0 0 16,0 0-16,1 0 0,-1 0 0,0 0 16,21 0-16,-21 21 0,1 0 15,-1 0-15,21-21 0,-42 21 0,21 0 16,0 1-16,-21-1 0,22 0 0,-22 0 15,0 0-15,0 0 0,0 1 16,0 20-16,0-21 0,0 0 16,0 0-16,-22 1 0,22-1 0,-21-21 15,21 21-15,0-42 47,0 0-47,0-1 0,0-20 16,0 21-16,0 0 0,21-22 0,1 22 15,-1-21-15,0 21 0,21-22 16,-21 22-16,22-21 0,-22 21 0,21 0 16,-21-1-16,22 1 0,-22 21 0,21 0 15,-21 0-15,1 0 0,-1 21 0,0 1 16,0-1-16,-21 0 0,21 0 16,-21 21-16,0-20 0,0 20 0,0-21 15,0 21-15,0 1 0,-21-22 0,0 21 16,0-21-16,21 1 0,-21-1 15,-1 0-15,22 0 0,-21 0 16,0-21 0,21-21-1,0 0-15,0 0 0,0 0 16,0-1-16</inkml:trace>
  <inkml:trace contextRef="#ctx0" brushRef="#br0" timeOffset="7690.04">10689 953 0,'-21'0'0,"42"0"0,-63-22 0,21 22 0,-1 0 15,1 0 1,0 0 15,21 22-15,-21-22-16</inkml:trace>
  <inkml:trace contextRef="#ctx0" brushRef="#br0" timeOffset="7870.55">9631 1037 0,'0'0'16,"-85"21"-1,64-21-15,63 0 16,-21 0-16,22 0 0,-1 0 15,0 0-15,1 0 0,-1 0 16,22 0-16,-22 0 0,0 0 0,1 0 16,-22 22-16,0-22 0</inkml:trace>
  <inkml:trace contextRef="#ctx0" brushRef="#br0" timeOffset="8501.92">1651 1842 0,'0'0'15,"-21"0"-15,0 0 16,-1 0-16,1 0 16,21 21-1,0 0 1,21-21-16,1 21 15,-1-21-15,21 21 0,22-21 0,-1 0 16,1 21-16,41-21 0,1 0 16,21 0-16,21 22 0,1-22 0,20 21 15,-21-21-15,43 0 0,-22 21 0,0-21 16,1 0-16,-1 21 0,-21-21 0,0 21 16,-21-21-16,0 0 0,-21 21 15,-21-21-15,-1 0 0,-20 22 0,-1-22 16,-41 0-16,20 0 0,-21 0 0,0 0 15,-21 21 1,-21-21 0,0 0-16,0 0 0,21-21 15</inkml:trace>
  <inkml:trace contextRef="#ctx0" brushRef="#br0" timeOffset="9166.35">6498 2074 0,'0'0'0,"-42"0"0,-1 0 0,1 0 0,0 0 16,-1 0-16,22 0 0,-21-21 0,21 21 15,0 0-15,-1 0 0,1 0 0,42 0 32,1 0-32,20 0 15,21 0-15,1 0 0,21 0 0,-1 0 16,43 0-16,0 0 0,0 0 15,21 0-15,22 21 0,-1-21 16,22 0-16,-1 0 0,1 0 0,20 22 16,1-22-16,0 0 0,20 0 0,-20 21 15,0-21-15,-22 0 0,22 21 16,-43-21-16,22 0 0,-43 0 0,0 0 16,0 21-16,-21-21 0,-21 0 0,0 0 15,-21 0-15,-1 0 0,-20 0 0,-1 0 16,-20 0-16,-1 0 0,-21 0 15,21 0-15,-20 0 16,-1 0 0,-21 21 31,-21-21-47,-1 0 0,-20 0 15</inkml:trace>
  <inkml:trace contextRef="#ctx0" brushRef="#br0" timeOffset="10770.78">1820 3048 0,'0'21'0,"0"0"16,0 1-16,21-22 31,1 0-31,-22-22 0,21 1 16,0 0-16,0 21 0,0-21 16,0-21-16,1 20 0,-1 1 0,0 0 15,0-21-15,0 21 0,0-1 16,-21-20-16,0 21 0,0 0 0,0-22 15,0 22-15,-21 21 16,0-21-16,0 21 0,-21 0 0,-1 0 16,22 0-16,-21 0 0,-22 21 0,22-21 15,0 21-15,-1 1 0,1-1 16,0 0-16,-1 21 0,22-21 0,0 1 16,21-1-16,0 0 0,0 0 15,0 0-15,0 0 0,21 1 0,21 20 16,-20-21-16,-1 0 0,21 22 15,-21-22-15,22 21 0,-22-21 0,0 22 16,21-22-16,-21 21 16,-21 0-16,22-20 0,-22-1 0,0 21 15,0-21-15,0 0 0,-22 1 16,1-1-16,-21 0 0,21-21 0,-22 0 16,1 0-16,0 0 0,-1 0 0,1 0 15,0-21-15,-22 0 0,43-1 16,-21 1-16,-1 0 0,22 0 0,0-21 15,0 20-15,0 1 0,21-21 16,0 21-16,0 0 0,0-1 16,0 1-16,21 0 0,0 21 0,0-21 15,22 21-15,-22 0 0,21 0 0,0 0 16,1 0-16</inkml:trace>
  <inkml:trace contextRef="#ctx0" brushRef="#br0" timeOffset="11306.29">2074 3260 0,'0'21'15,"0"-42"-15,0 63 0,0-21 0,0 0 0,0 1 16,0 20-16,0-21 16,0 0-16,0 0 0,0 1 15,21-22-15,1 0 16,-1 0-16,0 0 0,0 0 0,0-22 15,0 1-15,22 0 16,-22 0-16,21 0 0,1 0 0,-22-1 16,0 1-16,21 0 0,-21 0 0,-21-21 15,0 20-15,22 22 0,-22-21 16,0 0-16,-22 42 31,22 0-31,0 1 0,-21 20 16,21 0-16,-21 43 15,21-43-15,0 22 0,0-22 16,0 0-16,0 22 0,0-1 0,0-20 16,0 20-16,0-20 0,0 20 15,0 1-15,-21-1 0,21 1 0,0-22 16,-21 21-16,0-20 0,21 20 0,-22-20 16,1-1-16,0 0 0,0 1 15,-21-22-15,20 0 0,1 0 0,-21 0 16,0-21-16,20 0 0,-20 0 0,21-21 15,-21 0-15,20 0 0,-20-22 16,0 1-16,21-21 0,-22 20 0,22-20 16,0-1-16,0 1 0,0-1 15,-1 22-15,22 0 0,0-1 0,0 1 16,0 0-16,0 20 16,22-20-16,20 21 0,-21 0 0,21 0 15,-20-22-15,20 22 0,21 0 0,-20-21 16</inkml:trace>
  <inkml:trace contextRef="#ctx0" brushRef="#br0" timeOffset="11931.5">2900 3281 0,'-21'21'31,"-1"0"-31,22 0 0,0 1 15,-21-1-15,21 0 0,-21 0 16,21 0-16,0 0 0,0 1 16,0-1-16,0 0 0,0 0 15,0-42 17,0 0-32,0 0 15,21-1-15,-21 1 0,21 0 16,-21 0-16,0 0 15,22 0-15,-22-1 0,21 22 16,-21 22 0,21-1-16,0 0 15,-21 0-15,0 0 0,21 0 16,-21 1-16,21-1 16,1 0-16,-1-21 15,0 0-15,0 0 0,0 0 16,0-21-16,1 0 15,-1-1-15,0 1 0,21 0 0,-21 0 16,1-21-16,-1-1 0,21 1 16,-21 0-16,0-1 0,22 1 0,-22 0 15,0-1-15,-21 1 0,0 0 0,21 20 16,-21-20-16,0 21 0,0 0 16,-21 21-1,0 0-15,0 21 16,0 0-16,21 0 0,-22 22 15,22-1-15,-21 0 0,0 1 0,21-1 16,0 0-16,0 22 0,0-22 16,0 0-16,0 1 0,0-22 0,0 42 15,0-41-15,0-1 0,21 0 16,0 0-16,1-21 0,-1 0 16,0 0-16,0 0 0,0-21 15,-21 0-15,21 0 0,-21-1 0</inkml:trace>
  <inkml:trace contextRef="#ctx0" brushRef="#br0" timeOffset="12082.22">3281 3196 0,'-21'0'0,"42"0"0,-64 0 0,65 0 31,-1 0-15,0-21-16,0 21 0,21 0 0,-20 0 15,20-21-15</inkml:trace>
  <inkml:trace contextRef="#ctx0" brushRef="#br0" timeOffset="12934.92">4022 3154 0,'-22'0'16,"44"0"-16,-65 0 0,22 0 0,0 0 16,21 21-16,-21-21 0,0 21 15,-1 0-15,1 1 0,21-1 0,0 0 16,-21 21-16,21-21 0,0 1 0,0-1 16,0 0-16,0 0 15,0 0-15,0 0 0,0 1 0,0-1 16,21-21-16,-21 21 0,21-21 15,1 0-15,-1 0 16,0 0-16,-21-21 0,21 0 0,0 21 16,-21-22-16,0 1 0,21 0 0,-21 0 15,22-21-15,-22 20 0,0 1 0,21 0 16,-21 0-16,0 0 0,0 0 16,0-1-16,0 1 0,0 42 31,0 1-31,0-1 0,0 0 15,0 0-15,0 0 0,0 0 16,0 22-16,0-22 0,0 0 0,21-21 16,-21 21-16,0 0 0,0 1 15,21-22-15,0 0 16,0 0-16,1 0 16,-1-22-16,-21 1 0,21 21 15,0-21-15,0 0 0,-21 0 0,21 0 16,22-1-16,-22-20 0,0 21 0,0 0 15,22 0-15,-22-1 0,0 22 16,21-21-16,-21 21 0,1 0 0,-1 0 16,0 0-16,-21 21 0,0 1 15,21-22-15,-21 21 0,0 0 16,0 21-16,0-21 0,0 1 0,-21-1 16,21 0-16,-21 21 0,0-21 0,21 1 15,-22-1-15,22 0 16,-21-21-16,21 21 0,0-42 31,21 21-31,1-21 0,-1 0 16,0-1-16,0 1 0,0 0 15,0-21-15,1 21 0,-1-22 0,0 22 16,0-21-16,0 21 0,0-22 16,-21 22-16,0 0 0,0 0 15,-21 42 1,21 0-16,-21 0 15,0 22-15,0-22 0,21 21 16,0 0-16,0-20 0,-21 20 0,21-21 16,0 21-16,0-20 0,0-1 0,0 0 15,0 21-15,21-42 0,0 21 16,0 1-16,0-22 0,0 0 0,1 21 16,20-21-16,-21 0 0,21 0 0,-20 0 15,20 0-15,-21 0 0,0-21 0,0 21 16</inkml:trace>
  <inkml:trace contextRef="#ctx0" brushRef="#br0" timeOffset="13323.76">2582 3789 0,'-84'0'15,"168"0"-15,-359 21 16,233-21-16,21 0 0,-1 0 16,22 21-16,22-21 15,20 0-15,0 0 16,22 0-16,20 0 0,1 0 0,21 0 16,0 0-16,0 0 0,42-21 0,296 0 15,-274 21 1,-1 0-16,-21-21 0,21 21 0,1-21 15,105 21-15,-148 0 0,0-22 16,-21 22-16,-22 0 0,1 0 16,-21-21-16,-22 21 0,21 0 0,-41 0 15,-1 0-15,0 0 0,0-21 0,-21 0 32,0 0-1,21 0-31,0-1 15</inkml:trace>
  <inkml:trace contextRef="#ctx0" brushRef="#br0" timeOffset="13606.44">5863 3302 0,'-21'0'0,"0"0"31,21-21 0,0 0 1,0 42 14,0 0-46,0 0 16,0 0 0</inkml:trace>
  <inkml:trace contextRef="#ctx0" brushRef="#br0" timeOffset="13828.04">5800 3577 0,'0'21'15,"0"-42"32,-22 21 0,1 0-47,0 21 16</inkml:trace>
  <inkml:trace contextRef="#ctx0" brushRef="#br0" timeOffset="15130.26">7620 3344 0,'0'0'15,"0"-21"1,0 0 0,0 0-1,0 42 48,-21 0-48,21 0 1,-21-21-16,21 22 16,0-44 46,0 1-62,0 0 31,21 21 1,-21-21-17,0 0 16,21 21 1,0 0-17,-21-21 17,0-1-1,0 1-16,-21 21 1,0-21-16,0 21 0,-1 0 16,1 0-16,0 0 0,0 0 0,0 21 15,0 0-15,-1 1 0,1-1 16,0 0-16,0 21 0,0-21 0,0 22 16,-1-1-16,22-21 0,0 22 15,-21-1-15,21-21 0,0 0 16,0 43-16,0-43 0,21 0 15,-21 0-15,22-21 0,-1 0 16,0 0-16,0 0 0,0 0 0,0 0 16,22 0-16,-22 0 0,21-21 15,1 0-15,-22 0 0,21 0 0,0-1 16,1-20-16,-1 0 0,0-1 0,1 1 16,-1 0-16,0-22 0,-20 22 0,20-22 15,-21 22-15,0-21 0,0 20 16,1 1-16,-22-22 0,0 22 15,0 21-15,0-21 0,0 20 0,0 1 16,0 0-16,0 0 0,-22 21 16,1 0-16,21 21 0,-21 0 15,0 22-15,0-22 0,0 21 0,-1 0 16,1 22-16,0-22 0,21 22 16,-21-22-16,0 22 0,21-1 0,-21-21 15,21 1-15,0-1 0,0 0 0,0 1 16,0-1-16,21-21 0,0 0 15,0 1-15,0-1 0,0 0 0,1-21 16,20 0-16,-21 0 0,21 0 0,1 0 16,-22 0-16,21-21 0,-21 0 15,22 21-15,-1-22 0</inkml:trace>
  <inkml:trace contextRef="#ctx0" brushRef="#br0" timeOffset="15807.01">8509 3323 0,'0'-21'0,"0"42"0,0-63 0,0 21 0,0 0 15,-21 21-15,0 0 16,-1 0-16,1 0 0,0 0 0,0 0 16,0 21-16,0 0 0,-1 0 15,22 21-15,-21-20 0,0-1 0,0 21 16,0-21-16,21 0 0,0 22 0,-21-22 16,21 0-16,0 0 0,0 0 15,0 1-15,21-22 16,0 0-1,0 0-15,0 0 0,0 0 16,1-22-16,-1 1 0,0 0 16,0 0-16,0-21 0,0 20 0,1-20 15,-1 21-15,0-21 0,-21 20 0,0-20 16,0 21-16,21 0 0,-21 0 0,0-1 16,0 1-16,0 42 15,0 1 1,0-1-16,0 21 0,0-21 0,-21 22 15,21-22-15,0 21 0,0-21 16,0 22-16,0-22 0,0 0 16,0 21-16,0-21 0,0 1 15,21-1-15,0-21 0,0 0 16,1 0-16,-1 0 0,21 0 16,-21 0-16,22-21 0,-22 21 0,0-22 15,21 1-15,-21-21 0,22 21 0,-22-22 16,0 22-16,0-21 0,22-22 15,-22 22-15,0-64 16,0 64-16,0 0 0,-21-22 0,21 22 16,-21-1-16,0 1 0,0 0 0,0-1 15,0 1-15,0 21 0,0 0 16,0 42 0,0 0-16,-21 21 15,0 1-15,21-1 0,-21 0 16,21 1-16,0-1 0,-21 22 0,0-1 15,21-21-15,-22 22 0,22-22 0,0 1 16,0-1-16,-21 0 0,21 1 0,0-22 16,0 21-16,0-21 0,0 0 15,0 1-15,0-1 0,21-21 16,1 0-16,-1 0 0,0 0 0,0 0 16,21 0-16,-20-21 0,20-1 15,0 22-15,-21-21 0,22 0 16</inkml:trace>
  <inkml:trace contextRef="#ctx0" brushRef="#br0" timeOffset="16227.24">9546 3281 0,'21'-21'0,"-42"42"0,42-63 15,-21 20-15,0 1 0,-21 21 16,0 0-16,0 0 16,0 0-16,-1 0 0,1 21 15,-21 1-15,21 20 0,0-21 0,-1 0 16,1 0-16,0 22 0,0-22 0,21 0 15,0 0-15,-21 0 0,21 1 16,0-1-16,0 0 0,0 0 16,21-21-1,0 0-15,0 0 0,0 0 16,1 0-16,-1-21 0,21 0 16,-21 0-16,0-1 0,1 1 0,-1 0 15,0 0-15,-21-21 0,21 20 0,0 1 16,-21 0-16,0 0 0,0 0 15,0 42 17,0 0-32,0 21 0,0-20 15,-21-1-15,21 21 0,0-21 0,0 0 16,0 1-16,0-1 0,0 0 16,0 0-16,21 0 0,0 0 0,1 1 15,-1-22-15,0 0 0,0 0 16,0 0-16,0 0 0,1 0 15,-1 0-15,0-22 0,0 22 16,0-21-16,-21 0 0,0 0 0</inkml:trace>
  <inkml:trace contextRef="#ctx0" brushRef="#br0" timeOffset="16406.41">9080 3090 0,'-42'0'0,"84"0"0,-105 0 0,42-21 15,0 21-15,63 0 32,-21 0-32,0 0 0,0 0 15,22 0-15,-1 0 0,0 0 16,1 0-16,-22-21 0,21 21 0,1 0 16,20 0-16</inkml:trace>
  <inkml:trace contextRef="#ctx0" brushRef="#br0" timeOffset="16680.43">10287 2815 0,'0'0'0,"0"-21"0,0 0 16,-21 21-16,0 0 0,-1 0 16,1 21-16,0 0 0,21 0 15,-21 1-15,0 20 0,21-21 0,0 21 16,-21 1-16,-1-1 0,1 0 0,21 22 15,-21-22-15,21 22 0,0-22 0,-21 0 16,0 1-16,21-1 0,-21 0 16,21 1-16,0-22 0,0 64 15,21-85 17,0 0-17,-21-22-15,21 1 0,-21 0 0</inkml:trace>
  <inkml:trace contextRef="#ctx0" brushRef="#br0" timeOffset="17354.56">9864 3366 0,'-22'0'0,"44"0"0,-65 0 0,43 21 31,43-21-15,-22 0-16,0 0 0,21 0 15,1 0-15,-1 0 0,0 0 16,1 0-16,-1 0 0,0 0 0,-21 0 15,22-21-15,-1-1 0,-21 22 0,0-21 16,1 21-16,-1-21 0,0 21 16,-21-21-16,-21 21 31,0 21-31,21 0 16,-22 0-16,22 1 0,0-1 15,0 0-15,-21 0 0,21 0 16,0 0-16,0 1 0,0-1 15,0 0-15,21-21 0,1 0 16,-1 0-16,0 0 0,0 0 16,21 0-16,-20 0 0,-1 0 0,21 0 15,-21-21-15,0 0 0,1 21 0,20-22 16,-21 1-16,-21 0 0,21 0 16,-21 0-16,0 0 0,21 21 0,-21-22 15,0 1-15,0 0 0,0 0 16,-21 42-1,21 0 1,-21-21-16,21 43 0,0-22 0,0 0 16,-21 21-16,21-21 0,-21 22 0,21-1 15,-21 0-15,21 1 0,0-1 16,-22 0-16,22 1 0,-21 20 16,21-20-16,0 20 0,0-21 0,-21 22 15,21-1-15,-21-20 0,21-1 0,-21 22 16,21-22-16,0 0 0,0 1 0,-21-1 15,21-21-15,-22 21 0,1-20 0,0-1 16,21 0-16,-21 0 0,-21 0 0,20-21 16,-20 0-16,21 0 0,-21 0 15,-1 0-15,1 0 0,0 0 0,-1 0 16,22-21-16,-21 0 0,-1 0 0,22-22 16,0 22-16,0 0 0,0 0 15,21 0-15,-21 0 0,21-1 0,0 1 16,0 0-16,0 0 0,21 0 15,0 0-15,0 21 0,0-22 16,0 1-16,1 0 0,20 0 0,-21 0 16</inkml:trace>
  <inkml:trace contextRef="#ctx0" brushRef="#br0" timeOffset="17663.87">11028 3281 0,'0'-21'16,"0"42"15,0 0-31,0 21 0,0-20 0,-21 20 16,21 0-16,0 22 0,0-22 0,-22 22 15,1-22-15,21 0 0,-21 22 0,0-22 16,21 22-16,-21-22 0,0 21 15,21-20-15,-22-1 0,1 0 0,21 1 16,-21-1-16,21 0 0,0-20 0,-21-1 16,21 0-16,-21 0 0,21 0 15,0-42 1,0 0 0,21-21-16,0 20 0</inkml:trace>
  <inkml:trace contextRef="#ctx0" brushRef="#br0" timeOffset="17952.34">11007 3450 0,'0'-21'15,"0"42"-15,0-63 0,0 21 0,0 0 16,21-1-16,0 22 0,-21-21 16,21 21-16,0 0 0,0 0 0,1-21 15,20 21-15,-21 0 0,0 0 16,0 0-16,22 21 0,-22-21 0,0 21 15,-21 1-15,21-22 0,-21 21 16,0 0-16,0 21 0,0-21 0,-21 1 16,0-1-16,0-21 0,0 21 0,-22 0 15,1 0-15,21-21 0,-22 0 0,1 21 16,21-21-16,-21 0 0,20 0 16,1 0-16,42-21 31,1 21-31,-1-21 0,0 21 15</inkml:trace>
  <inkml:trace contextRef="#ctx0" brushRef="#br0" timeOffset="18304.18">11451 3450 0,'21'0'15,"0"0"-15,1 0 0,-1-21 16,0 21-16,0-21 0,0 21 16,0-21-16,1 21 0,-1-21 15,0-1-15,0 22 0,0-21 0,0 0 16,1 21-16,-22-21 0,0 0 0,0 0 16,-22 21-1,1 0 1,0 0-16,-21 0 0,21 0 0,-1 21 15,1 0-15,0 0 0,0 0 0,0 0 16,0 22-16,-1-22 0,22 0 16,0 0-16,0 0 0,0 22 0,0-22 15,0 0-15,22 0 0,-1-21 16,0 0-16,0 21 0,0-21 16,0 0-16,1 0 0,-1 0 0,0 0 15,0-21-15,0 21 0</inkml:trace>
  <inkml:trace contextRef="#ctx0" brushRef="#br0" timeOffset="19382.31">12890 2709 0,'-21'0'15,"42"0"32,1 0-47,-1-21 0,21 21 16,-21 0-16,22 0 0,-22 0 0,21 0 16,-21 0-16,22 0 0,-22 0 0,0 0 15,0 0 1,-42 0-1,0 0-15,0 0 0,-1 0 16,1 0-16,0 0 16,0 0-16,0 0 0,0 0 0,-1 0 15,1 0-15,0 0 16,0 0-16,21 21 16,0 1-1,-21-22-15,21 21 16,0 0-16,0 0 0,0 21 15,-21-20-15,21-1 0,0 0 16,0 21-16,-22-21 0,22 22 0,-21-1 16,21 0-16,-21 1 0,21-1 0,0 0 15,0 1-15,-21-1 0,21 0 0,0 1 16,-21-1-16,21-21 0,0 22 16,0-22-16,0 21 0,0-21 15,0 0-15,0 1 0,21-22 16,0 0-16,0 0 0,0 0 15,1 0-15,-1 0 0,0 0 0,0 0 16,21 0-16,-20-22 0,-1 22 16,21-21-16,-21 0 0,0 0 0,22 0 15,-22 0-15,0-22 0,21 22 0</inkml:trace>
  <inkml:trace contextRef="#ctx0" brushRef="#br0" timeOffset="19890.52">13652 2815 0,'0'-21'0,"22"21"16,-1-21 0,0 21-16,0-21 0,0 21 15,0 0-15,22-21 0,-22 21 16,21 0-16,-21 0 0,22 0 0,-22-22 15,0 22-15,21 0 0,-20 0 0,-1 0 16,0 0-16,0 0 16,0 22-16,-21-1 15,0 0-15,0 0 16,0 0-16,0 0 0,0 1 16,0-1-16,0 0 0,0 0 15,0 0-15,-21 0 0,21 1 0,0 20 16,0-21-16,-21 0 0,21 22 0,0-22 15,-21 0-15,21 21 0,0-21 0,0 22 16,0-22-16,0 21 0,-21-21 16,21 1-16,0 20 0,0-21 0,-22 0 15,22 0-15,0 1 0,0-1 0,-21 0 16,21 0-16,0 0 0,-21-21 0,0 21 16,0-21-16,0 22 15,-1-22-15,1 0 0,0 0 0,0 0 16,0 0-16,-22 0 0,22 0 0,0 0 15,0 0-15,0 0 0,0 0 0,-1 0 16,1 0-16,0-22 16,21 1-1,0 0-15,0 0 0,0 0 16,21 21-16</inkml:trace>
  <inkml:trace contextRef="#ctx0" brushRef="#br0" timeOffset="20730.63">16002 2963 0,'21'0'0,"-42"0"0,63-21 16,-42 0-16,0 0 0,0 0 16,0 0-16,0-1 15,-21 22 1,0 0-16,0 0 0,-22 0 0,22 0 16,0 22-16,-21-22 0,21 21 15,-22 0-15,22 21 0,0-21 0,0 1 16,0 20-16,-1-21 0,1 21 0,0-20 15,0 20-15,21-21 0,0 21 16,0-20-16,0-1 0,0 0 16,0 0-16,0 0 0,0 0 0,21-21 15,0 0-15,0 0 16,1 0-16,-1 0 0,21-21 16,-21 0-16,22 21 0,-22-21 0,21-21 15,-21 20-15,22 1 0,-1 0 0,-21-21 16,0 21-16,0-22 0,1 22 0,-1 0 15,-21 0-15,0 0 0,0-1 16,0 1-16,0 42 31,0 1-31,0-1 0,0 21 0,0-21 16,0 22-16,0-22 0,0 21 16,0 0-16,0-20 0,0 20 0,0-21 15,0 0-15,21 22 0,0-22 0,0 0 16,0-21-16,1 21 0,-1-21 15,0 0-15,0 0 0,0 0 0,0 0 16,1 0-16,-22-21 16</inkml:trace>
  <inkml:trace contextRef="#ctx0" brushRef="#br0" timeOffset="22023.53">12996 2667 0,'21'0'47,"1"0"-31,-1 0-16,0 0 0,0 0 15,0 0-15,0 0 0,1 0 16,-1 0-16,0 0 0,0 0 15,-21 21 17,-21-21-17,0 0-15,0 0 16,-1 0-16,1 0 16,0 0-1,21-21-15,-21 21 0,21-21 16,-21 21 15,0 0-31,-1 0 16,1 0-1,21 21-15,-21-21 16,21 21-16,-21-21 0,0 21 0,21 1 16,-21-1-16,21 0 0,-22-21 15,1 21-15,21 0 0,-21 0 16,21 1-16,-21-1 0,0 0 0,21 21 15,0-21-15,-21 1 0,-1-1 0,22 0 16,-21 0-16,21 21 0,-21-20 16,21 20-16,0-21 0,0 21 0,0-20 15,0 20-15,0-21 0,0 21 0,0-20 16,0 20-16,0-21 0,0 21 0,0-20 16,0-1-16,21 0 0,0 0 15,-21 0-15,22 0 0,-1 1 16,-21-1-16,21-21 15,-21 21-15,21-21 0,0 21 16,0-21-16,1 0 16,-1 0-16,0 0 0,0 0 0,0 0 15,22 0-15,-1-21 0,0 0 0,1 0 16,-1 21-16,-21-22 0,21 1 0</inkml:trace>
  <inkml:trace contextRef="#ctx0" brushRef="#br0" timeOffset="22862.53">13801 2709 0,'21'0'0,"0"0"16,42 0-16,-41 0 16,-1 0-16,0-21 0,0 21 15,0 0-15,0 0 0,1-21 16,-1 21 0,0 0 15,-21 21 0,0 0-31,0 1 16,0-1-16,0 0 0,0 0 15,0 0-15,0 0 0,0 1 0,0-1 16,0 21-16,0-21 0,0 22 16,0-22-16,0 0 0,0 21 0,0-21 15,0 22-15,0-22 0,0 21 0,0-21 16,0 22-16,0-22 0,0 21 0,0-21 15,0 22-15,0-22 0,0 21 16,0-21-16,0 1 0,0 20 0,-21-21 16,21 0-16,0 0 0,0 1 0,-21-22 15,21 21-15,0 0 0,-22 0 16,1-21 0,0 0-16,0 0 0,21 21 15,-21-21-15,0 0 0,-1 0 16,1 0-16,0 0 0,0 0 15,0-21 1,0 21-16,-1-21 16,1 0-16</inkml:trace>
  <inkml:trace contextRef="#ctx0" brushRef="#br0" timeOffset="23798.87">16129 2900 0,'0'-21'16,"21"0"15,0 21-31,0 0 0,1 21 16,-1 0-16,0 0 0,0 0 15,0 0-15,0 22 0,-21-22 0,22 0 16,-22 21-16,21-20 0,-21 20 16,0-21-16,0 21 0,0-20 15,0-1-15,0 0 0,0 0 0,0 0 0,0 0 16,-21-21 0,21 22-16,-22-22 0,22-22 15,0 1 1,0 0-16,0 0 0,0 0 0,0 0 15,0-1-15,0-20 0,22 21 16,-1-21-16,0 20 0,-21-20 0,21 21 16,0 0-16,-21-22 0,21 22 0,1 0 15,-1 0-15,-21 0 0,21 21 16,0-21-16,-21-1 0,21 22 0,0 0 16,1 0-1,-1 0-15</inkml:trace>
  <inkml:trace contextRef="#ctx0" brushRef="#br0" timeOffset="24186.41">16637 2921 0,'0'-21'16,"0"0"-16,0 0 15,0-1-15,0 1 0,21 21 16,0 0-16,0 0 0,1 0 15,-1 0-15,0 21 0,0 1 16,-21-1-16,21 0 0,0 0 16,1 0-16,-1 22 0,-21-22 0,0 21 15,0 0-15,0-20 0,0 20 16,0 0-16,0-21 0,0 1 0,0 20 16,0-21-16,0 0 0,-21-21 0,21 21 15,0 1-15,-22-22 0,1 0 16,21-22-1,0 1-15,0 0 0,0 0 0,0 0 16,0 0-16,0-22 0,0 22 0,0-21 16,0 21-16,0-22 0,0 22 15,0 0-15,21-21 0,-21 20 16,22 1-16,-22 0 0,21 0 0,0 21 16,0-21-16,0 21 0,0 0 15,1 0-15,-1 0 0,0 0 16,0 0-16</inkml:trace>
  <inkml:trace contextRef="#ctx0" brushRef="#br0" timeOffset="25226.52">17505 3048 0,'0'0'0,"0"-21"0,21-43 16,-21 43-16,0 0 15,0 0-15,0 0 0,0 0 16,-21 21-16,0 0 0,-1 0 0,1 0 16,0 0-16,0 0 0,0 0 15,0 21-15,-22 0 0,22 0 16,0 0-16,0 22 0,0-22 0,-1 0 16,1 0-16,0 21 0,0-20 0,21-1 15,-21 0-15,21 0 0,0 0 0,0 0 16,21-21-1,0 0-15,0 0 16,0 0-16,1 0 0,-1-21 0,0 21 16,0-21-16,21 0 0,-20 0 0,-1 0 15,0-1-15,21 1 0,-21 21 16,1-21-16,-22 0 0,21 0 0,-21 0 16,21 21-16,-21-22 0,0 44 31,0-1-16,0 0-15,0 21 0,0-21 16,0 1-16,-21-1 0,21 0 0,0 0 16,0 0-16,0 0 0,0 1 15,0-1-15,21-21 16,0 21-16,0-21 0,0 0 16,1 0-16,-1 0 0,0-21 15,0 21-15,0-21 0,0-1 0,1 1 16,-1 0-16,0 0 0,0 0 0,0 0 15,0-1-15,-21-20 0,22 21 0,-22 0 16,21 0-16,-21-1 16,0 44-1,-21-1 1,21 0-16,0 0 16,0 0-16,0 0 0,-22 1 15,22-1-15,0 0 0,0 0 0,0 0 16,0 0-16,0 1 0,0-1 15,22-21-15,-1 0 16,0 0-16,0 0 16,0 0-16,0 0 0,1-21 0,-22-1 15,21 1-15,0 0 0,-21 0 16,0 0-16,21 0 0,-21-1 0,21 1 16,-21 0-16,21 21 0,-21-21 0,0 0 15,0 0-15,0 42 47,0 0-47,0 21 0,0-21 16,0 22-16,0-1 0,0 0 0,0 22 15,-21-22-15,21 22 0,0-22 16,0 22-16,0-1 0,-21 1 0,21-1 16,0 1-16,-21-1 0,21 1 0,-21-1 15,0 22-15,-1-22 0,1 1 0,0-1 16,0 1-16,-21-1 0,20 1 15,-20-22-15,0 22 0,-1-22 0,1-21 16,0 0-16,-1 0 0,1 1 0,0-22 16,-22 0-16,22 0 0,0 0 15,-1-22-15,22 1 0,-21 0 0,-1-21 16,22-1-16,0 22 0,0-21 16,0-22-16,0 22 0,21 0 0,0-1 15,0-20-15,0 21 0,21-1 0,0 1 16,0 0-16,0-1 0,22 1 0,-1 0 15,-21 20-15,21-20 0,22 0 0,-22 21 16,1-22-16,20 1 0</inkml:trace>
  <inkml:trace contextRef="#ctx0" brushRef="#br0" timeOffset="25642.94">18500 2900 0,'0'0'0,"-22"21"31,22 0-31,0 0 0,0 1 16,0-1-16,-21 0 0,21 0 16,0 0-16,0 0 0,-21 1 0,0-1 15,21 0-15,-21 0 0,21 0 16,-21-21-1,21-21 1,0 0 0,0 0-16,0 0 0,21-1 15,-21 1-15,0 0 0,0 0 16,21 21-16,-21-21 0,21 0 0,0-1 16,0 22-1,1 0 1,-22 22-16,21-1 0,-21 0 0,21 0 15,-21 0-15,0 0 0,21 1 16,-21-1-16,0 0 0,21 0 0,-21 0 16,0 0-16,21 1 15,1-1-15,-1-21 16,0 0-16,0 0 0</inkml:trace>
  <inkml:trace contextRef="#ctx0" brushRef="#br0" timeOffset="26680.29">19135 3027 0,'21'-21'16,"-42"42"-16,42-63 0,-21 20 0,0 1 15,0 0-15,-21 21 0,-1-21 0,1 21 16,0 0-16,0 0 16,0 0-16,0 0 0,-1 0 0,1 0 15,0 21-15,0 0 0,0 0 16,0 1-16,-1 20 0,1-21 0,21 0 15,0 22-15,-21-22 0,21 0 0,0 21 16,0-21-16,0 1 16,0-1-16,21-21 15,0 0-15,1 0 0,-1 0 0,0 0 16,0 0-16,0 0 0,0-21 16,1-1-16,-1 1 0,0 0 0,0 0 15,0 0-15,0 0 0,1-1 0,-22 1 16,21-21-16,-21 21 0,0 0 15,0-1-15,0 1 16,-21 21 0,21 21-1,-22 1-15,22-1 0,-21 21 0,21-21 16,0 0-16,0 1 0,0-1 16,0 0-16,0 21 0,0-21 15,0 1-15,0-1 0,21-21 16,1 0-16,-1 0 0,0 0 0,0 0 15,0 0-15,0 0 0,1-21 0,-1 21 16,0-22-16,0 1 0,0 0 16,0 0-16,1 0 0,-1 0 15,-21-22-15,0 22 0,21 0 0,-21 0 16,0 0-16,21-1 0,-21 1 16,0 0-16,0 42 31,0 0-31,-21 1 0,21-1 0,-21 21 15,21-21-15,0 0 0,0 1 16,-21 20-16,21-21 0,0 0 0,-22 0 16,22 1-16,0-1 0,0-42 47,0-1-32,0 1-15,0 0 16,0 0-16,0 0 0,22 0 0,-1-1 15,0 1-15,-21-21 0,21 21 0,0 0 16,0-1-16,1 1 0,-1 21 16,0 0-16,0 0 15,-21 21-15,0 1 0,21-22 16,-21 21-16,21 0 0,-21 0 0,0 0 16,0 0-16,0 1 0,0-1 15,0 0-15,0 0 0,0 0 16,0 0-16,22-42 47,-22 0-47,21 21 0,-21-21 15,21 0-15,0 0 0,0-1 0,-21 1 16,21-21-16,1 21 0,-1 0 16,0-1-16,0 22 0,0-21 0,0 0 15,1 21-15,-1 0 16,0 0-16,-21 21 0,0 0 15,0 1-15,0-1 0,0 21 16,0-21-16,0 0 0,0 1 16,-21-1-16,21 0 0,-21 0 0,21 0 15,0 0-15,-22-21 16,22 22-16,22-22 31,-1 0-31,0-22 0,0 22 0</inkml:trace>
  <inkml:trace contextRef="#ctx0" brushRef="#br0" timeOffset="27006.54">20214 3069 0,'21'-21'0,"0"21"16,1-21-1,-1 0-15,0 21 0,0-21 16,0-1-16,0 1 0,1 21 0,20-42 15,-21 21-15,-21 0 16,0-1-16,0 1 0,0 0 0,-21 21 16,0 0-1,0 0-15,-1 0 0,-20 21 16,21 0-16,0 1 0,0 20 0,-22-21 16,43 0-16,-21 22 0,0 62 15,21-83-15,0-1 16,0 0-16,0 0 0,0 0 15,21-21-15,0 21 0,0-21 0,1 0 16,-1 0-16,0 0 0,21 0 16,1 0-16,-22 0 0,21-21 15,0 21-15,1-21 0,-1 0 0</inkml:trace>
  <inkml:trace contextRef="#ctx0" brushRef="#br0" timeOffset="27289.99">21315 2921 0,'-21'0'0,"-1"0"110,1 0-95,0 0 1,21 21-16,0 0 31</inkml:trace>
  <inkml:trace contextRef="#ctx0" brushRef="#br0" timeOffset="27530.54">21399 3154 0,'0'0'0,"-21"0"16,21 21 30,0 0-30,0 0-16,0 1 0,0-1 16,0 0-16,-21 0 0,0 0 15,0 22-15,-22-22 0,1 0 0,0 0 16,-1 0-16,-20 0 0,-1 1 0,1-1 16,-1-21-16</inkml:trace>
  <inkml:trace contextRef="#ctx0" brushRef="#br1" timeOffset="34735.1">1460 4890 0,'-21'21'0,"21"0"15,0 0-15,0 0 0,-21-21 16,21 21-16,0 1 0,0-1 16,0 0-16,21-21 15,0 21-15,1-21 0,-1 0 16,0 0-16,0 0 0,21-21 15,-20 0-15,20 0 0,0-1 0,1 1 16,-22-21-16,21 21 0,-21-22 16,22 22-16,-22-21 0,-21 21 0,0-22 15,0 22-15,0 0 0,0 0 16,-21 0-16,-1 21 0,-20 0 0,0 0 16,-1 0-16,-20 0 0,21 0 15,-22 21-15,22 0 0,-1 0 0,-20 0 16,42 22-16,-22-22 0,1 21 15,21 1-15,0-22 0,21 21 0,0 0 16,0-20-16,0-1 16,0 21-16,0-21 0,21 0 0,21 1 15,-21-22-15,22 21 0,-22-21 16,21 0-16,-21 0 0,22 0 0,-1 0 16,-21 0-16,0 0 0,1 0 15,-1 0-15,-21-21 0,0-1 16,-21 22-1,-1 0-15,-20 0 0,21 0 0,-21 22 16,-1-1-16,1 0 0,0 0 16,20 0-16,-20 0 0,21 22 15,0-22-15,21 21 0,0-21 16,-21 1-16,21 20 0,0-21 0,0 0 16,0 0-16,0 1 0,21-1 15,0 0-15,0 0 0,0-21 0,0 0 16,22 0-16,-22 0 0,21 0 15,-21 0-15,22 0 0,-1 0 0,-21-21 16,22 21-16,-22-21 16</inkml:trace>
  <inkml:trace contextRef="#ctx0" brushRef="#br1" timeOffset="35382.9">2498 5186 0,'21'0'15,"-42"0"-15,42-21 0,-21 0 0,0-1 16,0 1-16,0 0 0,-21 21 16,-1-21-16,1 21 0,0 0 0,-21 0 15,-1 0-15,1 0 0,21 21 16,-21-21-16,-1 21 0,22 0 0,-21 22 15,21-22-15,-1 0 0,22 21 16,0-20-16,-21-1 0,21 0 16,0 0-16,0 0 0,0 0 0,0 1 15,21-22-15,1 0 0,-1 0 16,0 0-16,21 0 0,-21 0 0,22 0 16,-22-22-16,21 22 0,1-21 15,-1 0-15,0 0 0,-21 0 0,22 0 16,-22-1-16,0 1 0,0 0 0,0 0 15,1 0-15,-22 0 0,0-1 16,0 44 15,0-1-31,0 0 0,0 0 16,0 21-16,0-20 0,0 20 0,0 21 16,0-20-16,0 20 0,0 1 15,0-1-15,0 1 0,0-1 0,0 22 16,0-22-16,-22 1 0,22-1 0,-21 22 15,0-21-15,21-1 0,-21 1 16,21-1-16,-21 1 0,0-1 0,-22 1 16,22-22-16,0 0 0,-21 1 0,20-1 15,1-21-15,-21 0 0,21 0 16,-22-21-16,22 0 0,-21 0 0,0-21 16,-1 0-16,22 0 15,-21-21-15,-1-1 0,22 1 0,-21-22 16,21 22-16,-22-21 0,22-1 0,0 1 15,0-1-15,0 1 0,21-1 16,0 1-16,0-1 0,0 1 0,0-1 16,21 1-16,0 20 0,21-20 15,1-1-15,-1 22 0,22 0 0</inkml:trace>
  <inkml:trace contextRef="#ctx0" brushRef="#br1" timeOffset="35767.76">4127 5038 0,'0'-21'62,"0"-1"-30,-21 22-1,0 0-31,0 0 15,0 0 1,21 22-16,0-1 16,0 0-16,0 0 15,0 0 1</inkml:trace>
  <inkml:trace contextRef="#ctx0" brushRef="#br1" timeOffset="36047.12">4085 5398 0,'0'21'15,"0"-42"-15,-21 42 0,0-21 94,0 0-94,21 21 16,-22-21-1,22 21 1,22-21 0</inkml:trace>
  <inkml:trace contextRef="#ctx0" brushRef="#br1" timeOffset="38834.19">8043 5101 0,'21'0'15,"1"0"-15,-1-21 16,0 0-16,0 0 16,0 21-16,0-21 0,-21-1 15,22 22-15,-1-21 0,-21 42 31,0 1-31,0-1 16,0 21-16,0 0 0,0 1 0,-21-1 16,-1 0-16,22-20 0,-21 20 0,0 0 15,0 1-15,21-22 0,-21 0 0,21 21 16,-21-21-16,21 1 0,-22-22 16,22 21-16,0-42 31,0-1-16,0 1-15,0 0 0,22 0 0</inkml:trace>
  <inkml:trace contextRef="#ctx0" brushRef="#br1" timeOffset="39147.12">8191 4741 0,'-21'0'15,"42"0"-15,-63 0 0,21 0 0,0 0 16,0 0-1,21 22-15,0-1 16,0 0-16,21-21 16,0 0-16,0 0 15,21 0-15,-20 0 0,-1 0 16,0-21-16,0 0 0,0 21 0,-21-22 16,0 1-16,0 0 15,-21 0-15,0 21 16,0 0-16,0 0 0,-1 0 0,-20 0 15,21 0-15,21 21 0,-21-21 16,21 21-16,0 0 0,0 1 16,0-1-16,0 0 0,21 0 15,0 0-15,0 0 0,0-21 0,1 22 16,-1-1-16,21 0 0</inkml:trace>
  <inkml:trace contextRef="#ctx0" brushRef="#br1" timeOffset="39594.29">8805 5059 0,'0'0'0,"0"21"0,0 21 16,0-20-16,0-1 0,0 0 15,0 0-15,0 0 0,0 0 0,-21 1 16,21-1-16,0 0 0,0 0 15,0 0-15,0 0 0,0 1 16,-21-22-16,21 21 0,-21-21 0,0 0 31,21-21-15,0-1-16,0 1 0,0 0 16,0 0-16,21 0 0,-21-22 0,21 22 15,0-21-15,0 21 0,22-22 16,-22 22-16,0-21 0,42 0 15,-41 42-15,-1 0 0,21 0 16,-21 0-16,0 0 16,1 21-16,-22 0 0,21 21 0,-21-21 15,0 22-15,0-22 0,0 21 0,0-21 16,0 1-16,0 20 0,0-21 0,0 0 16,0 0-16,0 1 0,0-1 15,0 0-15,0 0 0,21-21 31,0-21-15,0 0-16</inkml:trace>
  <inkml:trace contextRef="#ctx0" brushRef="#br1" timeOffset="39863.29">9694 4720 0,'0'-21'0,"0"42"0,0-21 15,0 21 1,-21 1-16,21-1 0,-21 21 0,21 0 16,-21 1-16,0-1 0,21 0 15,-22 22-15,1-22 0,21 1 0,-21-1 16,21 0-16,-21 1 0,21-1 16,-21-21-16,21 21 0,0-20 0,0-1 15,0 0-15,0 0 0,0 0 16,21-21-1,0 0-15,0 0 0,0 0 16,1-21-16,-1 0 0,-21 0 16,21 0-16</inkml:trace>
  <inkml:trace contextRef="#ctx0" brushRef="#br1" timeOffset="40028.73">9483 5101 0,'0'0'0,"-22"0"15,44 0 17,-1 0-32,0 21 0,0-21 0,0 0 15,0 0-15,1 0 0,-1 0 0,21 0 16,-21 0-16,0 0 0,22-21 16</inkml:trace>
  <inkml:trace contextRef="#ctx0" brushRef="#br1" timeOffset="40538.65">10943 4890 0,'21'-22'16,"0"22"-16,1 0 15,20 0-15,-21 0 0,0 0 0,22-21 16,-1 21-16,-21 0 0,21 0 16,-20 0-16,-1 0 0,0 0 0,0 0 15,-42 0 17,0 0-32,-22 0 0,22 0 15,-21 0-15,21 0 0,-22 0 0,22 0 16,-21 0-16,21 0 0,0 0 0,-1 0 15,1 0-15,0 0 16,0 0-16,21 21 16,0 1-1,0-1-15,0 0 0,0 0 16,0 0-16,0 22 0,-21-22 0,21 21 16,-21 0-16,-1-20 0,22 20 0,-21 0 0,21 1 15,-21-22-15,0 21 0,21 0 0,0-20 16,0 20-16,-21-21 0,21 0 15,0 22-15,0-22 0,0 0 16,0 0-16,0 0 0,0 0 0,21 1 16,0-22-16,0 0 15,22 0-15,-22 0 0,21-22 16,0 22-16,1-21 0,-1 0 0,0 0 16,1 0-16,-1-22 0,0 22 0</inkml:trace>
  <inkml:trace contextRef="#ctx0" brushRef="#br1" timeOffset="40950.69">11663 4890 0,'0'-22'16,"0"1"-1,21 21-15,0-21 0,0 21 16,0 0-16,22-21 0,-22 21 0,0 0 15,0 0-15,22 0 0,-22 0 16,0 0-16,0 0 0,0 0 0,0 21 16,-21 0-16,0 0 15,0 1-15,0-1 16,0 21-16,0-21 0,0 0 0,0 1 16,0 20-16,0-21 0,0 21 15,0-20-15,0-1 0,0 21 0,0-21 16,0 22-16,0-22 0,0 0 15,0 21-15,0-21 0,0 1 0,0 20 16,0-21-16,0 0 0,0 0 0,0 1 16,0-1-16,-21-21 0,21 21 0,-21 0 15,0-21-15,0 21 0,0-21 16,-1 0-16,1 0 0,0 0 0,-21 0 16,21 0-16,-1 0 0,1 0 0,0 0 15,0 0-15,0 0 0,0-21 16,21 0-16,-22 0 0,22 0 0,0-1 15</inkml:trace>
  <inkml:trace contextRef="#ctx0" brushRef="#br1" timeOffset="41747.07">14965 5059 0,'0'-21'15,"0"42"-15,0-63 0,0 20 0,0 1 16,0 0-16,0 0 0,-21 0 16,-1 0-16,1-1 0,0 22 0,0-21 15,0 21-15,0 0 0,-22 0 0,22 0 16,-21 0-16,21 21 0,-1 1 15,-20-1-15,21 21 0,0 0 0,0-20 16,-1 20-16,1 0 0,0 1 16,0-1-16,0 0 0,21 1 0,0-1 15,0-21-15,0 21 0,0-20 0,0-1 16,0 0-16,21-21 0,0 21 16,0-21-16,0 0 0,1 0 0,20 0 15,-21 0-15,0-21 0,22 0 0,-22 0 16,21-1-16,-21 1 0,22 0 0,-22 0 15,21 0-15,-21-22 0,0 22 16,1-21-16,-1 21 0,0-22 0,-21 1 16,0 21-16,0 0 0,0 0 0,0-1 15,0 44 17,0-1-32,0 21 0,0-21 0,21 22 15,-21-22-15,0 21 0,21-21 0,-21 22 16,0-22-16,0 21 0,0-21 0,21 0 15,-21 1-15,22-1 0,-22 0 16,0 0-16,21-21 0,0 0 0,0 0 16,0 0-16,0 0 0,1 0 15</inkml:trace>
  <inkml:trace contextRef="#ctx0" brushRef="#br1" timeOffset="42144.33">15325 5059 0,'0'-21'0,"0"42"0,0-63 15,0 20-15,21 1 16,0 21 0,0 0-16,0 0 15,0 21-15,1 1 0,-1-1 0,-21 0 16,21 0-16,-21 21 0,21-20 0,-21 20 15,0 0-15,0-21 16,0 22-16,0-22 0,0 21 0,0-21 16,0 22-16,0-22 0,0 0 0,0 0 15,0 0-15,-21-21 0,21 22 0,-21-22 32,21-22-32,0 1 15,0 0-15,0 0 0,21-21 16,0 20-16,-21 1 0,0-21 0,21 21 15,-21-22-15,21 1 0,1 21 16,-22-21-16,21 20 0,-21-20 0,21 21 16,0 0-16,-21 0 0,21-1 15,0 22-15,1 0 0,-22-21 16,21 21-16,0 0 0</inkml:trace>
  <inkml:trace contextRef="#ctx0" brushRef="#br1" timeOffset="42538.6">15875 5122 0,'0'0'0,"0"-21"0,0 0 0,0 0 16,0 0 0,0 0-16,21 21 15,0 0 1,0 0-16,1 0 15,-1 21-15,-21 0 0,21 0 0,-21 0 16,21 22-16,0-22 0,-21 21 0,0-21 16,0 22-16,21-22 0,-21 0 0,0 21 15,0-21-15,0 1 0,0-1 16,0 0-16,0 0 0,0 0 0,-21 0 16,21-42 15,0 0-31,0 0 15,0-21-15,0 20 16,0 1-16,21-21 0,1 21 0,-22-22 16,21 1-16,0 21 0,0-21 0,-21-1 15,21 1-15,0 21 0,1 0 16,-1-22-16,0 22 0,21 21 0,-21-21 16,22 0-16,-22 21 0,21 0 0</inkml:trace>
  <inkml:trace contextRef="#ctx0" brushRef="#br1" timeOffset="42894.44">17484 5165 0,'-22'0'0,"1"0"16,21-21-16,21 21 47,1 0-47,-22-22 16,-22 1 15,1 21-31,0 0 15,0 0-15,0 0 16,21 21 0,0 1-16,0-1 15,21 0 1,0-21-16,0 21 0</inkml:trace>
  <inkml:trace contextRef="#ctx0" brushRef="#br1" timeOffset="43124.01">17484 5440 0,'-22'0'0,"44"0"47,-1 0-47,0 0 15,-21 21-15,21 0 0,-21 0 16,0 1-16,0-1 0,0 0 15,0 0-15,0 21 0,-21-20 0,-21 20 16,20-21-16,-20 21 0,0-20 0,-22 20 16,1-21-16,-1 21 0,1-20 15,-1-1-15</inkml:trace>
  <inkml:trace contextRef="#ctx0" brushRef="#br0" timeOffset="51392.5">2011 7535 0,'0'0'0,"0"-21"0,21 0 15,-21 0-15,21 0 0,-21 0 16,0-1-16,0 1 15,0 0-15,0 0 0,0 0 16,0 0-16,0-1 0,0 1 0,0 0 16,0 0-16,0 0 15,0 0-15,0-1 0,21 1 32,-21 0 46,21 21-63,-21-21 1,0 0 15,0 42 0,0 0-15,0 0-16,0 0 0,-21 22 16,21-1-16,-21 0 0,21 22 0,-21-1 15,21 1-15,-21-1 0,0 22 0,-1-21 16,1-1-16,-21 22 0,21-22 16,0 1-16,-1-1 0,-20 1 0,21-1 15,0-20-15,0-1 0,21 0 16,0-21-16,-22 1 0,22-1 0,22-42 31,-22-22-15,21 22-16,0-21 0,0-1 15,0-20-15,0 21 0,1-22 16,20 1-16,-21 20 0,0-20 0,0-22 16,1 22-16,-1-1 0,0-21 15,0 22-15,0-22 0,0 22 0,1-1 16,-1 1-16,-21 20 0,0 1 15,21 0-15,-21 21 0,0-1 0,21 22 16,-21 22 0,21-1-16,-21 42 0,21-20 15,-21 20-15,22 1 0,-22 20 0,21 1 16,-21-22-16,21 22 0,-21-21 16,0 20-16,0-20 0,0-1 0,0-20 15,0 20-15,0-21 16,0 1-16,-21-22 0,21 21 0,0-21 15,0 1-15,-21-22 16,21-22 0,0 1-1,0 0-15,-22-21 0,22 21 16,-21-1-16</inkml:trace>
  <inkml:trace contextRef="#ctx0" brushRef="#br0" timeOffset="51570.51">1905 7832 0,'0'0'0,"-21"0"0,42 0 31,0 0-31,0 0 16,22 0-16,-22 0 0,21 0 16,-21-21-16,22 21 0,-1 0 0,0-22 15,-21 22-15,22-21 0,-22 21 0,0 0 16,21-21-16,-20 21 0</inkml:trace>
  <inkml:trace contextRef="#ctx0" brushRef="#br0" timeOffset="51962.22">2646 7662 0,'0'-21'16,"0"0"-1,0 0-15,21 21 0,0 0 16,0 0-16,0 0 16,1 0-16,-1 21 0,0 0 15,0 0-15,0 1 0,0-1 0,-21 21 16,22-21-16,-22 22 0,21-22 0,-21 0 16,0 21-16,0-21 15,0 1-15,0-1 0,0 0 0,0 0 16,0 0-16,0-42 31,0 0-15,0 0-16,0 0 0,0-1 15,0 1-15,0-21 0,0 21 0,0 0 16,0-1-16,0-20 0,0 21 0,0 0 16,0 0-16,21-1 0,0 22 15,0-21-15,-21 0 0,21 21 0,1 0 16,-1 0-16,0 0 0,0 0 15,0 0-15,0 0 16</inkml:trace>
  <inkml:trace contextRef="#ctx0" brushRef="#br0" timeOffset="52334.52">3238 7641 0,'0'-21'15,"-21"21"1,21-21-16,21 21 31,1 0-31,-1 0 0,0 21 0,0-21 16,0 21-16,0 0 15,1 1-15,20-1 0,-21 0 0,0 0 16,-21 0-16,21 0 0,-21 1 0,0-1 16,0 0-16,0 21 0,0-21 15,0 1-15,0-1 0,0-42 47,0-1-47,0 1 16,0 0-16,0 0 0,0 0 15,22-22-15,-22 22 0,0 0 0,21-21 16,0 21-16,-21-1 0,21-20 0,0 21 16,-21 0-16,21 0 0,1 21 15,-22-22-15,21 22 0,0 0 16,0 0-16,0 0 0,0 0 0,1 0 15,-1 0-15,0 0 0</inkml:trace>
  <inkml:trace contextRef="#ctx0" brushRef="#br0" timeOffset="53433.56">4170 7620 0,'0'-21'0,"21"0"15,-21 0-15,0-1 16,-21 22 0,0 0-1,-1 22 1,1-1-16,21 0 0,0 0 16,-21 0-16,0 0 0,21 22 0,-21-22 15,21 21-15,0-21 0,-21 1 0,21-1 16,0 0-16,0 0 0,0 0 15,0 0-15,0 1 0,21-22 16,0 0 0,0 0-16,0 0 15,0-22-15,1 1 0,-1 0 0,0 0 16,0 0-16,0 0 0,-21-1 16,0-20-16,0 21 0,21 0 15,-21 0-15,0-1 0,22 1 0,-22 0 16,0 0-16,0 42 31,0 0-15,0 0-16,0 1 0,0-1 0,0 0 15,0 0-15,0 0 0,0 0 16,0 1-16,0-1 0,0 0 16,0 0-16,21 0 0,0-21 15,0 0-15,0 21 0,0-21 0,1 0 16,-1 0-16,0 0 0,0 0 15,0 0-15,0 0 0,1-21 0,-1 0 16,0 21-16,0-21 0,0 0 0,0 0 16,1-1-16,-22 1 0,21 0 15,-21 0-15,21 0 0,-21 0 0,0-22 16,21 22-16,0 0 0,-21 0 16,21 21-16,-21 21 31,0 0-31,0 0 0,0 0 15,0 1-15,0-1 0,0 0 16,0 0-16,0 0 0,0 0 16,0 1-16,0-1 0,0 0 0,0 0 15,22 0-15,-1-21 0,0 21 0,0-21 16,0 0-16,0 0 0,1 0 16,-1 0-16,0 0 0,0 0 0,0-21 15,0 21-15,1-21 0,-1 0 0,-21 0 16,21 0-16,0-1 0,-21 1 15,21 0-15,-21 0 0,0 0 0,21 0 16,-21-1-16,0 1 0,0 0 16,0 0-1,0 42 1,0 0 0,0 0-16,0 1 0,0-1 0,0 0 15,0 21-15,0-21 0,0 22 0,0-1 16,0 0-16,0 22 0,0-22 15,0 22-15,-21-22 0,21 22 0,0-1 16,0 1-16,-21-1 0,21-21 0,0 22 16,0-1-16,-21 1 0,0-1 15,21 1-15,-21-1 0,-1 1 0,1-1 16,0 1-16,0-22 0,0 22 16,0-22-16,-1 0 0,1-20 0,0 20 15,0-21-15,0 0 0,0-21 16,-1 0-16,1 0 0,0-21 15,21 0-15,-21 0 0,21-22 0,0 1 16,0-21-16,0 20 0,21-20 0,0-22 16,-21 22-16,21-1 0,1-21 15,-1 22-15,0-22 0,0 22 0,0-22 16,0 22-16,1-1 0,-1 1 0,0-1 16,-21 1-16,21 20 0,0 1 15,0 0-15,1-1 0,-1 1 16</inkml:trace>
  <inkml:trace contextRef="#ctx0" brushRef="#br0" timeOffset="54199.12">7514 7091 0,'0'-21'0,"0"0"15,21-1-15,0 22 0,22-21 16,-22 0-16,0 0 0,0 0 15,22 0-15,-1-1 0,-21 1 0,21 0 16,-20 0-16,-1 0 0,0-22 0,-21 22 16,0 0-16,0 0 0,0 0 15,0 0-15,-21-1 0,-22 22 0,1 0 16,0 0-16,-1 0 0,-20 0 0,21 0 16,-22 22-16,1-1 0,20 0 15,1 0-15,0 0 0,-1 0 0,1 1 16,21 20-16,0-21 0,-1 0 15,22 22-15,0-22 0,0 0 16,0 0-16,0 0 0,22 22 0,20-22 16,-21 21-16,21-21 0,-20 22 0,20-1 15,0-21-15,1 21 0,-22 1 16,42 41-16,-42-41 0,1-22 16,-22 21-16,0-21 0,0 22 0,-22-22 15,1 0-15,-21 0 0,0 0 16,-1 1-16,1-22 0,0 0 0,-22 21 15,22-21-15,-1 0 0,-20 0 0,21 0 16,20-21-16,-20 21 0,-21-43 16,41 22-16,1 0 0,0 0 15,0 0-15,21-1 0,-21 1 16,21 0-16,0 0 0,0 0 16,0 0-16,0-1 0,21 22 15,0-21-15,0 0 0,0 21 0,1-21 16,-1 21-16,21 0 0,-21 0 0,22 0 15</inkml:trace>
  <inkml:trace contextRef="#ctx0" brushRef="#br0" timeOffset="54438.48">7853 7303 0,'0'21'16,"0"0"-1,0 0-15,-21 0 0,21 22 16,0-22-16,-22 0 0,1 0 0,21 0 16,-21 0-16,0 1 0,21-1 15,0 0-15,-21 0 0,0 0 16,21-42 15,0 0-15,21 0-16</inkml:trace>
  <inkml:trace contextRef="#ctx0" brushRef="#br0" timeOffset="54702.52">7916 7091 0,'0'-21'0,"-21"21"16,0 0-1,21 21 1,21-21 15,0 0-31,0 0 0,1 0 16,-22-21-1,-22 21 17,22 21-1,22 0-16</inkml:trace>
  <inkml:trace contextRef="#ctx0" brushRef="#br0" timeOffset="55534.31">8255 7197 0,'0'21'16,"-21"-21"-1,21 21-15,0 0 32,21-21-32,0 0 0,0 0 15,22 0-15,-22 0 0,0 0 0,21 0 16,-21 0-16,22 0 0,-22 0 0,21 0 16,-21 0-16,1-21 0,-1 21 15,0 0-15,-21-21 0,0 0 16,-21 21-1,0 0 1,-1 0-16,1 21 0,0 0 0,0 0 16,0 0-16,0 1 0,-1-1 0,-20 21 15,21-21-15,0 22 0,0-22 16,-1 21-16,1-21 0,0 22 0,-21-22 16,21 21-16,-1-21 0,1 0 0,21 1 15,-21-1-15,0 0 0,21-42 47,21 0-47,0-1 0,0 1 16,-21 0-16,22 0 0,-1 0 0,-21 0 15,21-1-15,0 1 16,0 0-16,-21 0 0,21 21 16,1 0-16,-1 0 15,-21 21 1,0 0-16,21 0 0,-21 1 15,0-1-15,0 0 0,0 0 16,21 0-16,0-21 0,-21 21 0,21 1 16,1-22-16,-1 21 0,0-21 0,0 0 15,21 0-15,-20 0 0,20 0 16,-21 0-16,21 0 0,1 0 0,-1 0 16,0 0-16,1-21 0,-1 21 0,0-22 15,-20 1-15,20 0 0,-21 0 16,0 0-16,0 0 0,1-1 15,-1 1-15,0-21 0,-21 21 0,21 0 16,-21-22-16,0 22 0,0 0 0,0 0 16,0 0-16,0-1 0,0 1 15,-21 21-15,0 0 0,0 0 16,-1 21-16,22 1 16,-42 62-1,21-63-15,21 22 0,0-22 0,0 21 16,0-21-16,0 1 0,0 20 15,0-21-15,0 0 0,0 0 0,0 1 16,0-1-16,21-21 0,0 21 0,0 0 16,1-21-16,-1 0 0,0 0 15,0 0-15,0 0 0,0 0 16,1 0-16,-1 0 0,0-21 0,0 0 16,0 21-16,0-21 0</inkml:trace>
  <inkml:trace contextRef="#ctx0" brushRef="#br0" timeOffset="57634.42">11303 7557 0,'21'0'32,"0"-22"-17,-21 1-15,21 21 0,1-21 16,-22 0-16,0 0 0,0 0 0,21-1 15,-21 1-15,0 0 0,0-21 0,0 21 16,0-1-16,-21-20 0,-1 21 0,1 0 16,0 0-16,-21 21 0,21 0 15,-22 0-15,1 0 0,-22 21 0,22-21 16,0 42-16,-22-21 0,22 0 0,0 22 16,-1-1-16,1 0 0,21 1 15,0-1-15,-22 0 0,22 1 0,21-22 16,0 21-16,0-21 0,0 22 15,0-22-15,0 0 0,0 0 0,21-21 16,0 21-16,1-21 0,-1 0 0,0 0 16,21 0-16,1 0 0,-1 0 0,0-21 15,1 0-15,-1 0 0,0 0 0,1-22 16,-1 22-16,0-21 0,1 0 16,-1-1-16,0-20 0,1 20 15,-1-20-15,-21-1 0,21 1 0,-20-1 16,20 1-16,-21-1 0,0 1 0,22-64 15,-22 63-15,0 1 16,-21 21-16,0-1 0,0 1 0,0 21 16,0 0-16,-21 21 15,0 21-15,21 0 0,-22 21 0,1 1 16,0 20-16,0 1 0,0-1 16,0 1-16,-1-1 0,1 22 0,21-22 15,-21 22-15,21-22 0,0 1 0,-21-1 16,21-20-16,0-1 0,0 0 0,0 1 15,21-22-15,0 21 0,0-21 0,1-21 16,-1 22-16,21-22 16,-21 0-16,0 0 0,22 0 0,-22 0 15,21-22-15,-21 1 0,22 0 0,-22 0 16</inkml:trace>
  <inkml:trace contextRef="#ctx0" brushRef="#br0" timeOffset="58002.7">11959 7366 0,'0'21'0,"0"22"16,0-22-1,0 0-15,21-21 16,0 0-16,1 0 16,-1 0-16,21 0 0,-21 0 0,22-21 15,-22 0-15,21 21 0,-21-22 16,22 1-16,-22 0 0,0 0 0,-21 0 15,0 0-15,0-1 0,0 1 16,0 0-16,0 0 0,-21 21 0,0-21 16,-1 21-16,1 0 0,-21 0 0,21 0 15,-22 21-15,22 0 0,-21 0 0,21 0 16,-22 22-16,22-22 0,0 21 16,0 1-16,21-22 0,0 21 0,0-21 15,0 0-15,0 22 0,0-22 0,0 0 16,0 0-16,0 0 0,21 1 15,0-22-15,0 21 0,1-21 0,-1 0 16,0 0-16,21 0 0,-21 0 0,1 0 16,20 0-16,0 0 0,-21-21 15,22-1-15,-22 22 0</inkml:trace>
  <inkml:trace contextRef="#ctx0" brushRef="#br0" timeOffset="58270.7">12763 7260 0,'0'-21'0,"0"42"0,-21-42 16,0 21 0,0 0-16,0 0 0,0 21 15,-1 0-15,1 1 0,0-1 0,0 21 16,0-21-16,0 0 0,-1 22 0,22-22 16,-21 21-16,0-21 0,21 22 15,-21-22-15,21 0 0,0 0 0,0 22 16,0-22-16,21 0 0,0 0 15,0-21-15,1 0 0,-1 0 0,0 0 16,0 0-16,21 0 0,-20 0 0,20 0 16,0-21-16,-21 0 0,22 0 0,-22-1 15,21-20-15,1 21 0,-22-21 16,21-1-16,-21 1 0</inkml:trace>
  <inkml:trace contextRef="#ctx0" brushRef="#br0" timeOffset="58510.31">13356 6795 0,'0'0'0,"0"-22"0,0 1 16,0 0 0,-21 21-16,0 21 0,0 0 0,-1 1 0,22 20 15,-21-21-15,0 21 0,0 1 0,0-1 16,0 22-16,-1-22 0,1 21 16,0 1-16,0-22 0,21 22 0,-21-22 15,0 0-15,-1 1 0,1-1 0,21 0 16,0-20-16,-21 20 0,21-21 0,-21 0 15,21 0-15,0 1 0,0-1 16,21-21 0,0 0-16,0 0 15,1 0-15,20-21 0,-21-1 0,0 1 16</inkml:trace>
  <inkml:trace contextRef="#ctx0" brushRef="#br0" timeOffset="59193.05">13610 7408 0,'0'-21'0,"0"-21"15,0 21 1,-21 21-16,0 0 16,0 0-16,-1 0 0,1 0 15,0 21-15,-21 0 0,21 0 0,-1 0 16,-20 1-16,21 20 0,0-21 15,0 0-15,-1 22 0,1-22 0,21 0 16,-21 0-16,21 0 0,0 0 0,0 1 16,0-1-16,21 0 15,64-21 1,-64 0-16,0 0 0,0-21 0,1 0 16,20-1-16,-21 22 0,0-21 15,0 0-15,1-21 0,-1 21 16,0-1-16,-21 1 0,21-21 0,-21 21 15,21 0-15,-21-22 0,0 22 0,0 0 16,0 0-16,0 42 31,-21 0-31,0 0 0,0 22 16,21-22-16,0 0 0,0 0 0,-21 0 16,21 0-16,0 1 0,0 20 0,0-21 15,0 0-15,0 0 16,21-21-16,0 22 0,0-22 0,0 0 15,0 0-15,1 0 16,-1 0-16,21 0 0,-21-22 0,22 1 16,-22 21-16,21-21 0,-21 0 0,22 0 15,-22-22-15,0 22 0,0 0 0,-21-21 16,0 21-16,0-1 0,0 1 0,0 0 16,-21 21-16,0 0 0,0 0 15,-1 0-15,1 0 16,21 21-16,0 0 0,0 1 0,0-1 15,0 0-15,0 0 0,0 0 0,0 0 16,0 1-16,0-1 0,21-21 0,-21 21 16,22 0-16,-22 0 0,0 0 0,0 1 15,0-1-15,0 0 16,21-21-16,-21 21 16,21-21-16,0 0 15,0 0-15,0 0 0,1 0 0,-1 0 16,21 0-16,-21-21 0</inkml:trace>
  <inkml:trace contextRef="#ctx0" brushRef="#br0" timeOffset="59645.04">14626 7451 0,'0'-21'0,"0"42"0,0-64 0,0 22 0,0 0 15,0 0-15,-21 21 16,0 0-16,0 0 0,-22 0 15,22 0-15,0 21 0,-21 0 0,20 0 16,1 1-16,0-1 0,-21 21 0,21-21 16,-1 0-16,1 22 0,21-22 0,0 0 15,-21 0-15,21 0 0,0 1 0,0-1 16,0 0-16,0 0 0,21-21 16,0 0-16,1 0 15,-1 0-15,0 0 0,0 0 0,0 0 16,0 0-16,22-21 0,-22 0 15,0 0-15,0-1 0,0 1 0,1 0 16,-1 0-16,0-21 0,0 20 0,-21-20 16,0 21-16,21-21 0,0 20 0,-21 1 15,0 0 1,0 42-16,0 0 16,0 1-16,0-1 0,-21 0 15,21 0-15,0 21 0,0-20 0,0-1 16,0 0-16,0 0 0,0 0 0,0 0 15,0 1-15,0-1 0,0 0 16,21-21-16,1 0 16,-1 0-16,0 0 15,0 0-15,0 0 16,0-21-16</inkml:trace>
  <inkml:trace contextRef="#ctx0" brushRef="#br0" timeOffset="60834.35">15198 6816 0,'0'-21'16,"0"42"-16,0-85 0,0 43 0,0 0 0,0 0 15,0 0-15,-22 21 16,1 0-16,0 21 0,21 0 16,-21 0-16,21 21 0,-21 1 0,21-1 15,-21 0-15,21 1 0,0 20 16,0-20-16,-22 20 0,22 1 0,-21-1 15,21-21-15,0 22 0,0-22 0,0 1 16,0-1-16,-21 0 0,21 1 16,0-22-16,-21 21 0,21-21 0,0 0 15,0 1-15,21-22 16,0 0-16,0 0 0,1 0 16,-1 0-16,0-22 0,0 22 0,0-21 15,22 0-15,-22 0 0,21-21 0,-21 20 16,0 1-16,22-21 0,-22 21 15,0-22-15,0 22 0,22-63 16,-43 105 0,0 0-1,-22 0-15,22 21 0,0-20 16,-21-1-16,0 0 0,0 21 0,21-21 16,0 1-16,0-1 0,-21 0 0,21 0 15,0 0-15,0 0 0,0 1 16,0-1-16,0 0 0,21-21 15,0 0-15,0 0 0,22 0 16,-22 0-16,0 0 0,0 0 0,0-21 16,22 21-16,-22-21 0,0-1 0,0 1 15,0 0-15,0 0 0,1 0 16,-1 0-16,0-1 0,0-20 16,-21 21-16,0 0 0,21 0 0,-21-1 15,0 44 1,-21-1-1,0 0-15,21 0 0,-21 0 16,21 0-16,0 1 0,-21-1 0,21 0 16,0 0-16,0 0 0,0 0 15,0 1-15,21-22 16,0 0 0,0 0-16,0 0 0,0 0 0,1 0 15,-1-22-15,-21 1 16,0 0-16,0 0 0,0 0 15,0 0-15,0-1 0,0 1 0,0 0 16,0 0-16,0 0 0,0 0 16,-21-1-16,-1 1 0,22 0 15,0 0-15,0 0 16,22 21-16,-1 0 16,0-21-16,0 21 0,0 0 15,22 0-15,-22 0 0,0 0 16,0 0-16,0 0 0,0 0 0,1 21 15,-1-21-15,0 21 0,0 0 16,-21 0-16,0 0 0,0 1 0,0-1 16,0 0-16,0 0 0,0 0 15,0 0-15,0 1 0,0-1 0,0 0 16,0 0-16,0 0 0,-21 0 16,21 1-16,0-44 46,0 1-30,21 0-16,0 21 0,-21-21 0,21 0 16,1-22-16,-1 22 0,0 0 15,0-21-15,0 21 0,22-1 0,-22-20 16,0 21-16,21 0 0,-21 0 0,22 21 16,-22-22-16,0 22 0,21 0 15,-20 0-15,-1 0 0,0 0 0,-21 22 16,21-1-16,-21 0 0,0 0 0,0 0 15,0 22-15,0-22 0,0 21 0,0-21 16,0 22-16,-21-22 0,21 0 0,-21 21 16,0-21-16,21 1 0,-22-1 15,1 0-15,0 0 16,21-42 15,0 0-15,0 0-16,0-1 0,0 1 15,0 0-15,0 0 0,0-21 0</inkml:trace>
  <inkml:trace contextRef="#ctx0" brushRef="#br0" timeOffset="61030.76">16235 6964 0,'0'0'0,"-43"0"16,22 0-16,-21 0 0,21-21 0,0 21 15,-1 0-15,1 0 16,0 0 31,21 21-47,-21-21 0,0 0 16,0 0-16</inkml:trace>
  <inkml:trace contextRef="#ctx0" brushRef="#br0" timeOffset="61226.4">14668 7091 0,'0'0'0,"-42"0"0,42 21 16,21-21 0,0 0-16,22 0 0,-1 0 15,0 0-15,1 0 0,-1 0 0,0 0 16,1 0-16,-1 0 0,0 0 0,1 0 15,-1 0-15,0 0 0,-20 0 16,-1 0-16,0 0 0</inkml:trace>
  <inkml:trace contextRef="#ctx0" brushRef="#br0" timeOffset="62166.54">1524 8488 0,'-21'0'0,"42"0"0,-63 0 0,20 0 16,22-21-16,22 21 31,-1 0-16,0 0-15,21 0 0,-21 0 0,43 0 16,-22 0-16,22 0 0,-1 0 16,22 0-16,21 0 0,0 0 0,-1 0 15,44 0-15,-22 0 0,21 0 0,21 0 16,-21 0-16,22 21 0,-1-21 16,21 0-16,-20 0 0,-1 0 0,0 0 15,22 0-15,-22 0 0,1 0 0,-22 0 16,0 0-16,-21 21 0,-21-21 0,0 0 15,-22 0-15,-20 0 0,-1 0 16,-20 0-16,-22 0 0,0 0 0,-42 0 31,0 0-31,-1 0 0,1-21 16,21 0 0,0 0-16,21 21 0,22-22 15</inkml:trace>
  <inkml:trace contextRef="#ctx0" brushRef="#br0" timeOffset="62726.93">7133 8128 0,'-42'-21'15,"84"42"-15,-127-42 0,43 21 0,0 0 0,-1 0 16,22-21-16,-21 21 0,21 0 16,0 0-16,21-21 15,21 21-15,21 0 0,22 0 16,-22 0-16,21 0 0,22 0 0,-21 0 15,20 0-15,1-22 0,21 22 16,-22 0-16,22 0 0,0 0 0,0 0 16,-21 0-16,20 0 0,-20 0 15,0 0-15,-22 0 0,1 0 0,-1 0 16,-20 0-16,-1 0 0,0 0 16,-21 0-16,1 0 0,-1 0 0,0 0 15,0 0 1,0 0-16,0 0 15,1 0 1,-1 0-16</inkml:trace>
  <inkml:trace contextRef="#ctx0" brushRef="#br0" timeOffset="63571.68">11070 8170 0,'-21'0'0,"42"0"0,-63 0 15,-1 0-15,22 0 0,-21 0 0,21 0 16,-22 0-16,22 0 0,-21 0 0,21 0 15,0 0-15,-22 0 0,22 0 16,0 0-16,0 0 0,42 0 31,0 0-31,21 0 0,1 0 16,-1 0-16,22 0 0,-1 0 16,1 0-16,20 0 0,1 0 15,0 0-15,20 0 0,-20-21 0,42 21 16,-21 0-16,21 0 0,0-21 0,0 21 15,21 0-15,0 0 0,0-21 0,22 21 16,-1 0-16,0 0 0,1-21 16,20 21-16,1-21 0,-1 21 0,-20 0 15,20 0-15,1 0 0,-1 0 0,-21 0 16,22 0-16,-22 0 0,-21 0 0,22 0 16,-43 0-16,0 21 0,0-21 0,-21 21 15,-1-21-15,-20 0 0,0 0 0,-22 0 16,1 0-16,-1 0 0,-20 0 15,-1 0-15,0 0 0,-21 0 16,1 0-16,-1 0 0,0 0 0,0 0 63,-21 21-63,21-21 15</inkml:trace>
  <inkml:trace contextRef="#ctx0" brushRef="#br0" timeOffset="66405.24">1841 9589 0,'0'-22'16,"0"1"-16,22 0 16,-1 0-16,0 0 0,0 0 0,0-1 15,0 1-15,22 0 16,-22-21-16,21 21 0,-21-22 0,22 22 0,-22-21 15,0 21-15,-21-22 16,0 22-16,0-21 0,-21 21 0,0-1 16,0 1-16,-22 0 0,1 0 15,0 21-15,-1 0 0,-20 0 0,20 0 16,-20 21-16,21 0 0,-1-21 16,-20 21-16,42 1 0,-22-1 0,22 0 15,0 0-15,21 21 0,0-20 16,0-1-16,0 21 0,21 0 0,0 1 15,22-22-15,-22 42 0,21-20 16,-21-1-16,0 0 0,1 22 0,-1-22 16,-21 22-16,0-22 0,0 0 15,0 1-15,0-1 0,-21 0 16,-1-20-16,1-1 0,0 0 0,-21 0 16,21 0-16,-22-21 0,1 0 15,21 0-15,-22 0 0,22 0 0,-21-21 16,21 0-16,-22 0 0,22 0 15,0-1-15,0-20 0,0 0 0,0-1 16,-1 1-16,22 0 0,-21-1 16,21 22-16,0-21 0,-21 21 0,0-22 15,21 22-15,-21 21 16,21 21 0,0 1-16,0-1 15,0 0-15,21 21 0,0-21 0,0 22 16,-21-22-16,21 21 0,1-21 15,-1 22-15,0-22 0,0 0 0,0 0 16,0 0-16,1-21 0,20 22 16,-21-22-16,21 0 0,1 0 0,-22 0 15,21 0-15,1 0 0,-22 0 16,21-22-16,-21 22 0,22-21 0,-22 0 16,21 0-16,-21 0 0,0 0 15,1-1-15,-1 1 0,-21 0 16,0 0-16,21 0 0,-21 0 15,21 21-15,-21 21 32,0 0-32,0 0 0,0 0 15,0 0-15,0 1 0,0-1 0,0 0 16,0 0-16,0 0 0,0 0 16,0 1-16,0-1 0,21-21 15,0 0-15,1 0 0,-1 0 16,0 0-16,0 0 0,0 0 15,22-21-15,-22-1 0,21 1 0,0 0 16,1 0-16,-22 0 0,21 0 16,1-1-16,-22 1 0,0 0 0,0 0 15,-21 0-15,0 0 16,0 42 0,0 0-1,-21 0-15,21 0 0,-21 0 16,0 22-16,21-22 0,-22 21 0,22 1 15,-21-1-15,0 0 0,0 1 0,21-1 16,-21 0-16,0 1 0,-1-1 16,22 21-16,-21-20 0,0-1 15,21 0-15,-21 1 0,21-1 0,-21 0 16,0-20-16,21 20 0,-22-21 0,1 0 16,0 0-16,0 1 0,0-22 15,0 21-15,-1-21 0,1 0 16,0 0-16,0 0 0,-21 0 0,20 0 15,1-21-15,0-1 0,0 1 16,0 0-16,0 0 0,21 0 0,0 0 16,0-1-16,0 1 0,0 0 0,0-21 15,0 21-15,21-1 0,0 1 16,0-21-16,0 21 0,22 0 0,-1-22 16</inkml:trace>
  <inkml:trace contextRef="#ctx0" brushRef="#br0" timeOffset="67071.13">2730 9800 0,'0'21'16,"0"1"-1,0-1-15,0 0 0,0 0 16,-21-21-16,21 21 0,0 0 0,0 1 15,0-1-15,-21 0 0,21 0 16,-21-21-16,21-21 31,21 21-15,0-21-16,0 0 0,-21-1 16,22 1-16,-1-21 0,-21 21 0,0 0 15,21-1-15,0 1 0,-21 0 16,21 21-16,0 0 15,1 21-15,-22 0 16,0 1-16,21-1 0,-21 0 16,0 0-16,0 21 0,21-20 0,-21-1 15,0 0-15,0 0 0,0 0 16,21 0-16,0-21 16,0 0-16,1 0 15,-1 0-15,0 0 0,0 0 16,43-42-16,-43 21 15,21 0-15,-21 0 0,0-1 0,22-20 16,-22 21-16,21-64 0,-21 43 16,1 0-16,-1-1 0,0-20 15,-21 20-15,0 1 0,21 0 0,-21 21 16,0-22-16,0 22 0,0 0 16,0 0-16,-21 42 15,21 0 1,-21 21-16,0-20 15,21 20-15,-22 21 0,22-20 0,-21-1 16,0 22-16,21-22 0,0 0 0,-21 1 16,0-22-16,21 21 0,0-21 15,-21 22-15,21-22 0,0 0 16,0 0-16,21-21 0,0 21 16,0-21-16,0 0 0,0 0 15,1 0-15,20 0 0,-21 0 0,21 0 16,1-21-16,-1 21 0,0-21 0</inkml:trace>
  <inkml:trace contextRef="#ctx0" brushRef="#br0" timeOffset="67898.8">4022 9821 0,'0'0'0,"0"-21"0,0 0 16,0 0-16,0 0 0,-22 0 0,22-1 15,-21 22-15,21-21 0,-21 21 16,0 0-16,0 0 15,0 0-15,21 21 0,-22 1 0,1-1 16,0 0-16,21 21 0,-21-21 0,0 22 16,0-22-16,21 0 0,0 21 15,0-20-15,-22-1 0,22 0 16,0 0-16,22-21 0,-1 0 16,0 0-1,0 0-15,0 0 0,0-21 0,1 0 16,-1 21-16,0-21 0,-21-1 0,0 1 15,21 0-15,-21 0 0,0 0 0,21 0 16,-21-1-16,0 1 0,0 0 16,0 42-1,0 0 1,0 1-16,0-1 16,0 0-16,0 0 0,0 0 0,21 0 15,-21 1-15,22-1 0,-22 0 31,21-21-31,0 0 0,0 0 16,0 0-16,0 0 0,-21-21 16,22 0-16,-1 21 0,0-22 15,-21 1-15,21 0 0,0 21 0,0-21 16,-21 0-16,22 0 0,-1 21 0,0 0 16,0-22-16,0 22 15,0 0-15,-21 22 0,0-1 16,0 0-16,0 0 0,0 0 15,0 0-15,0 1 16,0-1-16,-21 0 0,0 0 16,0 0-16,21 0 15,0-42 17,0 0-32,21 21 15,0-21-15,0 0 0,1 0 0,-1-22 16,0 22-16,0 0 0,0-21 15,0 20-15,1 1 0,-1 0 0,0 0 16,-21 0-16,0 42 31,0 0-31,0 0 0,0 0 0,-21 1 16,21-1-16,-21 0 0,21 0 0,-22 0 16,22 0-16,0 1 15,0-1-15,0 0 0,0 0 0,0 0 16,0 0-16,22-21 0,-1 22 15,0-22-15,0 0 0,0 0 16,0 0-16,1 0 0,-1 0 16,0 0-16,0-22 0,0 22 0,0-21 15,-21 0-15,0 0 0,22 0 0,-22 0 16,0-1-16,0 1 0</inkml:trace>
  <inkml:trace contextRef="#ctx0" brushRef="#br0" timeOffset="68118.89">3535 9652 0,'-43'0'16,"86"0"-16,-128 0 0,64 0 0,-21 0 0,84 0 31,-21 0-15,21 0-16,1 0 0,-1 0 0,0-21 15,22 21-15,-22 0 0,1 0 16,20 0-16,-21 0 0,1 0 0,-1 0 16,0-21-16,1 21 0,-1 0 15</inkml:trace>
  <inkml:trace contextRef="#ctx0" brushRef="#br0" timeOffset="68354.5">5419 9610 0,'21'0'15,"-42"0"-15,63 0 63,-21 0-63,-21 21 0,0 0 15,0 0-15,0 0 16,-21 1 0</inkml:trace>
  <inkml:trace contextRef="#ctx0" brushRef="#br0" timeOffset="68492.25">5397 9906 0,'0'0'16,"-21"0"-16,21 21 0,0 0 15,21-21 48,1 0-63,-1 0 0</inkml:trace>
  <inkml:trace contextRef="#ctx0" brushRef="#br0" timeOffset="76227.42">14711 9377 0,'21'-21'0,"-42"42"0,63-42 0,-42 0 16,0-1-16,0 1 15,0 0-15,0 0 16,0 0-16,-21 21 16,0 0-16,0 0 0,-1 0 0,1 0 15,0 0-15,-21 0 0,21 0 0,-1 21 16,-20 0-16,21 21 0,0-20 0,0-1 16,-1 21-16,1-21 0,21 22 15,0-1-15,0-21 0,0 21 0,0-20 16,0 20-16,0-21 0,0 0 0,0 0 15,0 1-15,21-22 0,1 0 0,-1 0 16,21 0-16,-21 0 0,0 0 16,1-22-16,-1 1 15,21 0-15,-21 0 0,0-21 0,22 20 16,-22-20-16,0 21 0,0-21 0,0 20 16,-21-20-16,0 21 0,22 0 0,-22 0 15,0-1-15,0 1 0,0 42 31,0 1-31,0 20 16,0-21-16,0 0 0,0 22 0,0-22 16,0 21-16,0 0 0,-22-20 0,22 20 15,0 0-15,0-21 0,0 22 0,0-22 16,0 0-16,0 0 0,0 0 16,22-21-1,-1 0-15,0 0 0,0 0 16,0 0-16,22-21 0,-22 0 0,21 0 15,0 0-15,-20 0 0,20-1 0,0-20 16,-21 0-16,1-1 0,-1 22 0,0-21 16,-21 21-16,0-22 0,0 22 15,0 0-15,0 0 0,-21 0 16,0 21 0,-1 0-16,22 21 0,0 0 15,0 0-15,0 0 0,0 1 16,0-1-1,22 0-15,-1 0 0,0 0 16,0 0-16,0 1 0,-21-1 0,0 0 16,0 0-16,0 0 0,0 0 0,0 1 15,0-1-15,0 0 0,0 0 16,21-21 15,1 0-31,-1 0 0,0 0 0,0 0 16,0-21-16,0 21 0,1-21 0,20 0 15,-21-22-15,0 22 0,0 0 0,1-21 16,-1-1-16,0 22 0,-21 0 16,21-21-16,-21 20 0,0 1 0,0 0 15,0 0-15,0 0 16,-21 21-16,0 0 16,0 0-16,21 21 15,0 0-15,0 0 16,0 0-16,0 1 0,21-1 15,0 0-15,-21 0 0,21 0 0,-21 0 16,0 1-16,0-1 0,0 0 0,0 0 16,0 0-16,0 0 0,0 1 0,0-1 15,0 0-15,21-21 0,-21 21 16,21-21-16,1 0 16,-1 0-16,0 0 15,0 0-15,0 0 0,0 0 0,1-21 16,-1 0-16,0 0 0,21-1 0,-21 1 15,1 0-15,20-21 0,-21 21 16,0-1-16,22-20 0,-22 21 0,0-21 16,0 20-16,0-20 0,-21 21 0,0 0 15,21 0-15,-21-1 0,-21 22 16,0 0-16,0 0 16,0 0-16,-22 22 0,22-1 0,0 0 15,-21 0-15,21 0 0,-1 22 16,-20-22-16,21 21 0,0-21 15,21 0-15,-21 22 0,21-22 0,-22 0 16,22 0-16,0 0 0,0 1 0,0-1 16,22-21-16,-1 0 15,0 0-15,0 0 16,0-21-16,22 21 0,-22-22 0,0 1 16,0 0-16,0 0 0,0 0 0,1-22 15,-1 22-15,0 0 0,-21-21 0,21 21 16,-21-1-16,21 1 0,-21 0 15,0 0-15,0 42 32,0 0-17,0 0-15,0 1 0,0-1 16,0 0-16,0 0 0,0 0 0,0 0 16,0 1-16,0-1 0,0 0 15,0 0 1,21-21-16,1 0 0,-1 0 15,0 0-15,0 0 0,0 0 0,22-21 16,-1 0-16,-21 0 0,21 21 16,-20-22-16,-1 1 0,21 0 0,-21 0 0,-21 0 15,21 0-15,1-1 0,-22 1 16,21 21-16,-21-21 0,0 42 31,-21 0-15,-1 1-16,1-1 0,0 0 15,21 0-15,0 0 0,0 0 0,0 1 16,0-1-16,0 0 16,0 0-16,21-21 15,0 0-15,1 0 0,-1 0 0,0 0 16,21 0-16,-21 0 0,22-21 0,-22 0 16,0 21-16,0-21 0,22-1 15,-22 1-15,-21 0 0,21 0 0,0 0 16,-21 0-16,21-1 0,-21 1 15,0 0-15,0 42 32,-21 0-17,21 1-15,-21-1 0,0 21 0,21-21 16,-21 22-16,21-1 0,0 0 16,-22 1-16,22 20 0,-21-21 0,21 22 15,0-22-15,0 22 0,0-22 0,0 22 16,0-1-16,0 1 0,0-1 0,0 1 15,0 41-15,0-41 0,-21-22 16,21 1-16,-21-1 0,0 0 16,21-21-16,-21 1 0,-1-1 0,1-21 15,-21 0-15,21 0 0,-22 0 16,22 0-16,-21 0 0,21 0 0,-22-21 16,1 21-16,21-22 0,-21 1 0,20-21 15,1 21-15,0 0 0,0-1 0,21-20 16,0 21-16,0-21 0,0 20 0,0-20 15,0 0-15,21-1 0,0 22 16,0-21-16,22 0 0,-1-1 0,0 22 0</inkml:trace>
  <inkml:trace contextRef="#ctx0" brushRef="#br0" timeOffset="77831.85">17293 9335 0,'0'-22'0,"0"44"0,-21-44 16,0 22-16,0 22 16,21-1-16,-22 0 0,1 0 15,0 0-15,21 22 0,0-22 0,-21 0 16,0 0-16,0 43 16,21-43-16,0 0 0,0 0 0,0 0 15,0 0-15,0-42 47,21 0-47,0 0 0,-21 0 0,21 0 16,0-22-16,0 22 0,-21 0 0,22 0 15,-1 0-15,0-1 0,0 1 0,-21 0 16,21 21-16,0 0 0,1 0 16,-1 0-16,0 0 15,-21 21-15,0 0 0,21 1 0,-21-1 16,21 0-16,0 0 0,-21 0 0,0 0 15,22 1-15,-22-1 0,21-21 0,0 21 16,-21 0-16,21-21 0,0 21 16,0-21-16,1 0 15,-1 0-15,0-21 16,-21 0-16,21 0 0,0 0 0,-21-1 16,21 1-16,1 0 0,-1 0 0,-21-21 15,21 20-15,0 1 0,0 0 16,0 0-16,1 0 0,-1 0 0,0 21 15,0 0-15,0 0 0,0 0 16,1 0-16,-22 21 16,0 0-16,21-21 0,-21 21 0,0 0 15,0 0-15,0 1 0,0-1 0,0 0 16,0 0-16,0 0 16,0-42 15,0 0-16,0 0-15,0 0 0,0-1 16,0 1-16,0 0 16,0 0-16,0 0 0,-21 0 15,-1-1-15,1 22 0,0 0 16,0 0-16,0 0 0,0 0 0,-1 22 16,1-1-16,0 0 0,0 0 0,0 0 15,0 0-15,-1 1 0,1 20 0,21-21 16,0 21-16,-21-20 15,21-1-15,0 0 0,0 21 0,0-21 16,0 1-16,21-22 0,0 21 0,-21 0 16,22-21-16,20 0 0,-21 0 0,0 0 15,0 0-15,1 0 0,20 0 0,-21 0 16,0-21-16,0 0 0,1-1 16,-1 1-16,0 0 0,0 0 0,0 0 15,-21-22-15,21 22 0,-21 0 0,22 0 16,-22 0-16,0 0 0,0-1 0,0 1 15,0 42 17,0 1-32,0-1 0,0 0 15,0 0-15,0 0 0,0 0 16,0 1-16,0-1 0,0 0 0,0 0 16,0 0-16,21-21 0,0 21 15,0-21-15,0 0 0,22 0 0,-22 0 16,0 0-16,21 0 0,-21 0 15,1 0-15,-1-21 0,0 0 0,0 21 16,0-21-16,0 0 0,-21 0 0,0-1 16,0 1-16,0 0 0,0 0 0,22 0 15,-22 0-15,0-1 0,-22 44 47,22-1-47,0 0 0,-21 0 16,21 0-16,0 0 0,-21 1 0,21-1 15,0 0-15,0 0 0,0 0 16,0 0-16,0-42 47,0 0-47,0 0 0,0 0 16,0 0-16,0-1 0,0 1 15,0 0-15,21 0 0,0 0 0,-21 0 16,22 21-16,-22-22 0,21 22 15,0 0-15,0 0 16,0 0-16,0 0 16,-21 22-16,0-1 15,22-21-15,-22 21 0,0 0 0,0 0 16,0 0-16,0 1 0,0-1 16,0 0-16,0 0 0,0 0 0,0 0 15,0-42 32,0 0-47,0 0 16,21 0-16,-21 0 0,21-1 15,0 1-15,-21 0 0,21 0 0,0 0 16,1-22-16,-1 22 0,0 21 0,0-21 16,0 0-16,0 21 0,1 0 15,-1 0-15,0 0 16,0 21-16,-21 0 15,0 0-15,0 1 0,0 20 16,0-21-16,0 0 0,0 0 0,0 1 16,0-1-16,-21 0 0,21 0 15,0 0-15,0-42 63,0 0-63,0 0 0,21 0 15,-21-1-15,21-20 0</inkml:trace>
  <inkml:trace contextRef="#ctx0" brushRef="#br0" timeOffset="78195.21">19240 9440 0,'22'0'31,"-1"0"-31,0 0 15,0 0-15,0 0 0,0 0 0,1-21 16,-1 21-16,0-21 0,0 21 16,0 0-16,0-21 0,1 21 0,-22-21 15,0 0-15,21 21 0,-21-22 0,0 1 16,-21 21 0,-1 0-16,1 0 0,0 0 0,0 0 15,-21 21-15,20 1 0,1-22 16,-21 21-16,21 0 0,0 0 0,-1 0 15,22 22-15,-21-22 0,21 0 0,0 21 16,0-21-16,0 1 0,0-1 0,0 0 16,0 0-16,0 0 0,0 0 0,0 1 15,21-22-15,-21 21 16,22-21-16,-1 0 0,0 0 0,0 0 16,0 0-16,0 0 0,1 0 15,-1-21-15,0-1 0,0 1 16,0 0-16,0 0 0,22 0 0</inkml:trace>
  <inkml:trace contextRef="#ctx0" brushRef="#br0" timeOffset="78474.3">20066 9462 0,'21'0'47,"0"0"-47,0 0 16,1 0-16,-1 0 16,0 0-16,0 0 0,0 0 15,0 0 1</inkml:trace>
  <inkml:trace contextRef="#ctx0" brushRef="#br0" timeOffset="78662.47">20045 9631 0,'63'-42'0,"-126"84"0,63-21 16,21-21-1,0 0-15,0 0 16,0 0-16,1 0 16,-1 0-16,0 0 15,0 0 1,-21-21 0</inkml:trace>
  <inkml:trace contextRef="#ctx0" brushRef="#br0" timeOffset="79630.86">20849 9208 0,'0'-22'0,"0"44"0,0-22 47,0 21-31,-21 0-16,21 0 0,0 0 0,-21 22 15,21-22-15,-21 0 0,21 0 0,0 21 16,-22-20-16,1-1 0,0 0 0,21 0 16,-21 0-16,0 0 0,21 1 15,0-1-15,-21-21 0,-1 0 16,22-21 0,0-1-1,0 1-15,22 0 0,-1 0 0,0 0 16,0 0-16,21-22 0,-20 22 15,20-21-15,-21 21 0,21-22 16,-20 22-16,20 0 0,0 0 0,-21 21 16,1 0-16,-1 0 0,0 0 0,0 0 15,0 0-15,-21 21 0,21 0 16,-21 0-16,0 0 0,0 22 0,0-22 16,0 0-16,0 21 0,-21-20 0,0 20 15,21-21-15,-21 0 0,21 22 0,0-22 16,-21 0-16,21 0 0,-21-21 0,21 21 15,0 0 1,21-21 0,0 0-16,-21-21 0,21 0 15,0 21-15,0-21 0,1 0 0</inkml:trace>
  <inkml:trace contextRef="#ctx0" brushRef="#br0" timeOffset="80441">21378 9398 0,'21'-21'15,"-63"42"-15,63-21 0,22-21 0,-22 0 0,0 21 16,0-21-16,0 21 0,0-22 16,1 22-16,-1-21 0,0 0 0,0 21 15,-21-21-15,21 0 0,-21 0 16,21 21-16,-21-22 0,-21 22 16,0 0-1,0 0-15,0 0 0,0 22 16,-1-1-16,-20 0 0,21 0 0,0 0 15,0 22-15,-1-22 0,1 0 0,0 21 16,0-21-16,0 1 0,21 20 0,0-21 16,0 0-16,0 0 0,0 1 15,0-1-15,0 0 0,21-21 16,0 0-16,0 0 0,22 0 16,-22 0-16,0 0 0,21-21 0,1 21 15,-22-21-15,21-1 0,-21 1 0,22 0 16,-22 0-16,0 0 0,0 0 15,21-22-15,-42 22 0,22 0 16,-1 0-16,0 0 0,0-1 16,-21 1-16,0 42 31,0 1-31,0-1 0,0 0 0,0 0 16,0 0-16,0 0 0,-21 1 0,21-1 15,-21 0-15,21 21 0,0-21 0,0 1 16,0-1-16,0 0 0,21-21 31,0 0-31,0 0 16,0-21-16,1 0 0,-1 21 15,0-22-15,0 1 0,0 0 0,0 0 16,-21-21-16,22 20 0,-1 1 0,0 21 16,-21-21-16,0 0 0,21 21 15,-21 21 1,0 0-16,0 0 15,0 1-15,0-1 0,0 0 16,0 0-16,0 0 16,0 0-16,0 1 0,21-22 15,0 0-15,1 0 16,-1 0-16,0 0 0,0-22 16,0 22-16,-21-21 0,21 0 15,-21 0-15,22 0 16,-22 0-16,0-1 0,0 1 0,0 0 15,0 0-15,-22 0 0,1 0 0,0-1 16,0 1-16,0 0 0,0 21 0,21-21 16,21 21 15,21 0-31,-21 0 0,0 0 16,22 0-16,-22 0 0,21 0 0,-21 0 15,22 0-15,-22-21 0,21 21 0,-21-21 16,1-1-16</inkml:trace>
  <inkml:trace contextRef="#ctx0" brushRef="#br0" timeOffset="81266.64">23707 9398 0,'21'0'0,"0"0"0,0 0 16,0 0-16,0 0 0,-21-21 15,22 21-15,-1-21 0,-21 0 16,21 21-16,-21-22 0,0 1 16,0 0-16,0 0 0,-21 21 15,0-21-15,-1 21 0,1 0 0,-21 0 16,21 0-16,-22 0 0,1 0 0,21 0 16,-21 21-16,20-21 0,1 42 15,-21-21-15,21 1 0,0-1 0,-1 21 16,22-21-16,0 22 0,-21-22 15,21 21-15,0-21 0,0 0 0,0 1 16,0-1-16,0 0 0,21 0 0,1-21 16,-1 0-16,0 0 15,0 0-15,0 0 0,22-21 0,-22 0 16,21 0-16,0-1 0,1-20 0,-22 21 16,21-21-16,1 20 0,-1-20 0,-21 0 15,21-1-15,-20-20 0,-1 21 16,0-22-16,0 1 0,0-1 0,-21 1 15,21-1-15,-21 1 0,0-1 0,0 1 16,0 20-16,0 1 0,0 0 0,0 20 16,-21 1-16,0 21 15,0 0-15,0 0 0,0 21 0,-1 22 16,1-1-16,-21 0 0,21 22 0,0-1 16,-1 1-16,1-1 0,0 1 0,0 21 15,0-22-15,21 1 0,0-1 16,-21-21-16,21 22 0,0-22 0,0 22 15,0-22-15,21 0 0,0-20 0,0 20 16,0-21-16,0 0 0,22 0 16,-22-21-16,0 0 0,21 0 0,1 0 15,-22 0-15,21 0 0,-21-21 0,22 0 16,-22 0-16</inkml:trace>
  <inkml:trace contextRef="#ctx0" brushRef="#br0" timeOffset="81658.92">24405 9356 0,'0'-21'0,"0"-1"0,0 86 0,0-85 0,-21-22 32,0 43-32,0 0 0,-1 0 0,1 22 15,0-22-15,0 21 0,0 0 0,0 0 16,-1 0-16,1 0 0,0 1 16,21-1-16,0 0 0,0 0 0,0 0 15,0 0-15,0 1 0,0-1 16,21-21-1,0 0-15,1 0 16,-22-21-16,21-1 0,0 22 0,0-21 16,0 0-16,-21 0 0,21 0 0,1-22 15,-22 22-15,21 0 0,-21 0 0,0 0 16,21 0-16,-21-1 16,0 44-1,0-1-15,0 0 16,0 0-16,0 0 0,0 0 0,0 1 15,0-1-15,0 0 0,0 0 0,0 0 16,0 0-16,21 1 16,0-22-16,0 0 15,1 0-15,-1 0 0,0 0 16,0 0-16,0-22 0,0 1 0,1 0 16,-1-21-16,21 21 0</inkml:trace>
  <inkml:trace contextRef="#ctx0" brushRef="#br0" timeOffset="81890.5">24998 8636 0,'0'0'16,"0"-42"-16,0 21 0,0-1 0,0 1 15,-21 42-15,-1 1 16,1-1-16,0 21 0,-21 0 0,21 1 16,-1 20-16,1 1 0,0-22 15,0 22-15,0-1 0,0 1 16,-1-22-16,1 21 0,21-20 0,0 20 15,0-20-15,-21-1 0,21 0 0,0 1 16,0-22-16,0 21 0,0-21 0,0 22 16,0-22-16,21 0 0,0-21 15,1 0-15,-1 0 16,0 0-16</inkml:trace>
  <inkml:trace contextRef="#ctx0" brushRef="#br0" timeOffset="82294.75">25146 9440 0,'42'-42'16,"-42"21"-16,0 0 16,0 0-16,0-1 0,0 1 15,-21 21-15,0 0 16,0 0-16,0 0 0,-1 21 16,1 1-16,0-22 0,0 21 0,-21 21 15,20-21-15,1 0 0,0 1 0,0-1 16,21 0-16,0 0 0,0 0 0,0 0 15,0 1-15,0-1 16,21-21-16,0 0 16,0 0-16,1 0 0,-1-21 15,0-1-15,0 1 0,0 21 0,0-21 16,1 0-16,-1 0 0,-21 0 0,0-1 16,21 1-16,-21 0 0,21 21 15,-21-21-15,0 42 16,0 0-1,0 0-15,0 1 16,0-1-16,0 0 16,21-21-16,-21 21 0,21-21 15,1 0-15,-1 0 0,0 0 16,0 0-16,-21-21 16,0 0-16,0 0 15</inkml:trace>
  <inkml:trace contextRef="#ctx0" brushRef="#br0" timeOffset="82466.64">24490 9102 0,'0'0'0,"-21"0"0,-1 0 16,1 0-16,42 0 16,1 0-16,20 0 15,0 0-15,1 0 0,20 0 16,1 0-16,-1 0 0,1 0 15,-1 0-15,22 0 0,-22 0 0,-20 0 0,20 0 16</inkml:trace>
  <inkml:trace contextRef="#ctx0" brushRef="#br0" timeOffset="82714.23">25654 8742 0,'0'0'0,"0"-21"16,0 42-16,0 0 15,0 0-15,0 22 0,0-22 0,0 42 16,0-20-16,-21-1 0,0 0 16,21 22-16,-22-22 0,1 0 15,21 1-15,0-1 0,-21 0 0,0 1 16,21-1-16,-21-21 0,21 22 0,0-22 16,0 21-16,0-21 0,0 0 15,0 1-15,0-1 0,0 0 16,0-42-1,0 0-15,-21-1 16</inkml:trace>
  <inkml:trace contextRef="#ctx0" brushRef="#br0" timeOffset="83290.21">25421 9440 0,'0'22'16,"0"-44"-16,21 22 15,0 0-15,1 0 16,-1 0-16,0 0 0,21 0 15,-21-21-15,22 21 0,-22 0 0,21 0 16,-21-21-16,22 0 0,-22 21 0,0 0 16,0-21-16,0 21 0,-21-21 15,-21 42 32,21 0-47,0 0 0,0 0 16,0 0-16,0 1 15,0-1 1,21-21 0,1 0-16,-1 0 0,0 0 0,21 0 15,-21 0-15,22 0 0,-22 0 0,0-21 16,0 21-16,0-22 0,1 1 0,-1 21 16,0-21-16,-21 0 15,0 0-15,-21 21 31,21 21-31,-21 0 0,-1 0 16,22 0-16,-21 22 0,0-22 16,0 21-16,0 1 0,21-1 15,-21 0-15,-1 1 0,1 20 0,0-21 16,21 22-16,-21-1 0,0-20 0,21 20 16,-21 1-16,-1-22 0,1 22 0,0-22 15,0 21-15,0-20 0,0-1 16,21 0-16,-22-20 0,1 20 0,0-21 15,0 0-15,0-21 0,0 0 0,-1 0 16,1 0-16,0 0 0,21-21 16,0 0-16,-21 0 0,21 0 0,-21-22 15,21 22-15,0-21 0,0 21 0,0-22 16,0 1-16,21 0 16,0 20-16,0-20 0,22 0 0,-22-1 15</inkml:trace>
  <inkml:trace contextRef="#ctx0" brushRef="#br0" timeOffset="83579.17">26395 9250 0,'0'0'0,"-21"0"16,-1 21-1,1 0-15,21 0 0,-21 22 0,21-22 16,-21 21-16,0 1 0,21-1 15,-21 21-15,21-20 0,0 20 16,-22-20-16,22 20 0,-21-21 0,21 22 16,0-22-16,0 1 0,0-1 0,0 0 15,-21 1-15,21-22 0,0 21 0,-21-21 16,21 0-16,0 1 0,0-1 16,-21-21-16,21 21 0,0-42 31,21 0-31,0-1 0,-21 1 0,21 0 15,0-21-15</inkml:trace>
  <inkml:trace contextRef="#ctx0" brushRef="#br0" timeOffset="83856.64">26416 9356 0,'0'0'0,"0"-21"15,0-1 1,21 22-16,0 0 0,0 0 15,1 0-15,20 0 16,-21 0-16,0 0 0,0 22 16,1-1-16,-22 0 15,0 0-15,0 0 0,-22-21 0,1 21 16,0 1-16,0-22 0,-21 21 16,20 0-16,1-21 0,0 21 0,0-21 15,0 0-15,21 21 16,21-21 15,0 0-31,0-21 0,0 21 0,1 0 16</inkml:trace>
  <inkml:trace contextRef="#ctx0" brushRef="#br0" timeOffset="84128.66">26691 9398 0,'0'21'0,"0"-42"0,21 21 0,-21-21 0,21 21 0,1-21 16,-1 21-16,-21-21 0,21 21 15,0-22-15,-21 1 32,-21 21-17,0 0-15,0 0 16,-1 21-16,1 1 0,0-22 16,21 21-16,-21 0 0,21 0 15,0 0-15,0 0 16,21-21-1,0 22-15,0-22 0,1 0 0,-1 0 16,0 0-16,0 0 0,0 0 31,0-22-31</inkml:trace>
  <inkml:trace contextRef="#ctx0" brushRef="#br0" timeOffset="88310.65">28003 8742 0,'22'0'0,"-1"-21"0,-21 0 0,21 21 16,0-22-16,0 22 0,0-21 0,-21 0 15,22 21-15,-22-21 0,21 0 0,-21 0 16,-21 21 0,-1 0-16,1 0 0,-21 0 15,0 0-15,-1 0 0,1 21 0,-22-21 16,22 21-16,0 0 0,-22 0 15,22 22-15,21-22 0,-22 0 0,22 21 16,21-21-16,0 1 0,0-1 0,0 0 16,0 0-16,21 0 0,22 0 15,-22-21-15,21 22 0,1-1 16,-1-21-16,0 21 0,-21 0 0,22 0 16,-1-21-16,-21 21 0,22 1 0,-22-22 15,0 21-15,-21 0 0,0 0 16,0 0-1,-21-21-15,0 0 0,-22 21 0,22-21 16,-21 0-16,-1 0 0,1 0 0,0 0 16,-1 0-16,1 0 0,21 0 15,0 0-15,0 0 0,-1 0 16,1 0-16,42-21 31,1 21-31,-1-21 0,0 0 16,21 21-16</inkml:trace>
  <inkml:trace contextRef="#ctx0" brushRef="#br0" timeOffset="88542.72">28279 8869 0,'0'0'0,"0"21"32,0 0-32,0 0 15,-22 1-15,22-1 0,-21 21 0,21-21 16,0 0-16,-21 22 0,0-22 15,21 0-15,-21 0 0,21 0 16,0 1-16,0-1 0,-21-21 0,21 21 16,0-42 31,0 0-47,21 21 0,-21-22 0,0 1 15</inkml:trace>
  <inkml:trace contextRef="#ctx0" brushRef="#br0" timeOffset="89183.5">27157 8340 0,'0'-21'16,"0"-1"-16,21 22 15,0-21-15,0 21 0,22 0 0,-22-21 16,21 21-16,-21 0 0,22 0 16,-22-21-16,21 21 0,-21 0 0,22 0 15,-22 0-15,0 0 0,0 0 0,-42 0 32,-21 0-32,20 21 15,-20-21-15,0 0 0,21 0 16,-22 0-16,1 0 0,21 21 0,-22-21 15,22 0-15,0 0 0,0 0 16,0 0-16,0 21 16,-1 1-16,1-1 15,21 0-15,-21 0 0,21 0 16,0 22-16,0-22 0,-21 21 16,21-21-16,-21 22 0,21 20 0,0-21 15,0 22-15,-21-1 0,21 1 16,-22-1-16,22 1 0,0-1 0,0 1 15,0-1-15,0 1 0,0-1 0,0 1 16,0-22-16,0 22 0,0-1 0,0-20 16,0-1-16,0 0 15,43 1-15,-22-22 0,0 21 0,0-21 16,22 0-16,-1 1 0,0-22 0,1 0 16,-1 0-16,21 0 0,1 0 0,-1-22 15,1 1-15,-1 0 0,22-21 0,-21 21 16</inkml:trace>
  <inkml:trace contextRef="#ctx0" brushRef="#br0" timeOffset="90130.46">28681 8742 0,'0'0'0,"-21"0"16,21-21-16,21 21 31,0 0-31,0 0 16,0 0-16,22 0 0,-1-21 15,0 21-15,1 0 0,-22 0 0,21 0 16,0-22-16,1 22 0,-22 0 0,0 0 15,-42 0 1,0 0 0,0 0-16,-22 0 0,1 22 15,21 20-15,-22-21 0,1 21 0,21-20 16,-21 20-16,-1 0 0,22 1 0,0-1 16,-21 0-16,20-21 0,1 22 15,0-22-15,0 21 0,21-21 0,0 1 16,-21-1-16,21 0 0,0 0 15,21-21 17,0-21-32,-21 0 0,21 0 0,0-1 15,1 1-15,-1 0 0,-21 0 0,21 0 16,0 0-16,-21-1 0,0 1 0,0 0 16,21 0-16,-21 42 31,0 0-31,0 0 15,0 1-15,0-1 0,21 0 16,-21 0-16,0 0 0,0 0 16,22-21-16,-1 22 0,0-22 0,0 0 15,0 21-15,0-21 0,1 0 0,-1 21 16,21-21-16,0 0 0,1 0 16,-1 0-16,-21 0 0,22-21 0,-1 0 15,-21-1-15,21 22 0,-20-21 0,20-21 16,-21 21-16,0 0 0,0-22 15,1 22-15,-1-21 0,-21 21 16,0-1-16,0 1 0,0-21 16,-21 42-16,-1 0 0,1 0 15,0 21-15,0-21 0,0 21 0,-22 22 16,22-22-16,0 0 0,0 0 16,21 0-16,0 22 0,-21-22 0,21 0 15,0 0-15,0 0 0,0 0 0,0 1 16,21-1-16,0-21 15,0 0-15,0 0 0,1 0 16,-1 0-16,21 0 0,-21 0 0,22 0 16,-22-21-16,21 21 0,-21-22 15,22 1-15,-1-21 0</inkml:trace>
  <inkml:trace contextRef="#ctx0" brushRef="#br0" timeOffset="90589.75">29803 8403 0,'0'0'0,"-22"0"0,-20 0 16,21 0-16,0 0 15,42 0 1,0 0-16,0 0 16,22 0-16,-1 0 15,0 0-15,-21 0 0,43 0 0,-22 0 16,1 0-16,-1 0 0,-21 0 0,21 0 15,-20 0-15,-1 0 0,0 0 16,-21 21 0,0 1-16,-21-1 15,0 21-15,-1-21 0,22 22 16,-21-22-16,0 21 0,0 0 0,0 1 16,21-1-16,-21 22 0,-1-22 0,22 21 15,-21-20-15,21 20 0,-21-20 16,0 20-16,21-21 0,-21 22 0,0-22 15,21 1-15,0-1 0,-22 0 16,1 1-16,0-1 0,21-21 0,-21 21 16,0-20-16,0-1 0,-1 0 15,1 0-15,0 0 0,0-21 0,0 0 16,0 0-16,-1 0 0,1 0 0,0-21 16,0 21-16,0-21 0,21 0 0,-21-22 15,21 22-15,0 0 0,0 0 16,0-21-16,0 20 0,42 1 0,-21-21 15,0 21-15,22-22 0,-22 22 16</inkml:trace>
  <inkml:trace contextRef="#ctx0" brushRef="#br0" timeOffset="90854.38">30501 8869 0,'0'-21'16,"21"21"0,-21-21-16,21 21 0,1 0 15,-22-22-15,0 1 0,21 21 16,-21-21-16,21 21 0,-21-21 0,0 0 16,0 42 15,0 0-16,0 0-15,0 0 16,0 1-16,0-1 0,0 0 16</inkml:trace>
  <inkml:trace contextRef="#ctx0" brushRef="#br0" timeOffset="91123.38">30501 9313 0,'0'0'0,"0"-21"47,21 21-47,0 0 16,1 0-16,-1 0 16,-21 21-16,21-21 0,-21 22 15,0-1-15,0 0 0,0 0 0,-21 21 16,0-20-16,-1 20 0,-20-21 0,0 21 15,-1 1-15,-20-1 0,-22-21 16,22 22-16,-22-22 0,0 21 16,-20-21-16,20 0 0,0 1 0,22-1 15,-22 0-15</inkml:trace>
  <inkml:trace contextRef="#ctx0" brushRef="#br1" timeOffset="102310.69">3281 10901 0,'-21'0'15,"-1"0"-15,1 0 16,0 0-16,0 21 16,21 0-16,-21-21 15,21 21-15,0 1 16,21-22 0,0 0-16,21 0 15,-20 0-15,20-22 0,0 22 0,1-21 16,-1 0-16,0 0 0,-21 21 15,22-21-15,-22 0 0,21-1 16,-42 1-16,0 0 0,0 0 16,0 0-16,-21 0 0,0 21 15,-21-22-15,-1 22 0,1 0 0,0 0 16,-1 0-16,-20 0 0,20 22 0,1-1 16,0 0-16,-1 0 0,22 0 15,0 0-15,0 22 0,0-22 0,21 0 16,-21 21-16,21-20 0,0-1 0,0 0 15,21 0-15,0 0 0,21 0 16,-21-21-16,1 22 0,20-22 16,-21 0-16,21 0 0,-20 0 15,-1 0-15,0 0 0,0 0 16,0 0-16,-21-22 0,-21 22 16,0 0-16,0 0 0,-22 0 15,22 22-15,-21-22 0,0 21 16,-1 0-16,22 0 0,-21 0 0,21 22 15,-1-22-15,1 21 0,0-21 0,0 22 16,21-22-16,0 21 0,0-21 16,0 22-16,0-22 0,0 0 0,0 0 15,0 0-15,21 0 0,0 1 16,0-1-16,1 0 0,-1-21 16,21 0-16,-21 21 0,22-21 0,20 0 15,-21 0-15,22-21 0,-22 21 0,22-21 16,20 0-16</inkml:trace>
  <inkml:trace contextRef="#ctx0" brushRef="#br1" timeOffset="102874.15">4276 11218 0,'-43'-84'32,"22"232"-32,21-296 0,64 232 0,-149-168 0,64 84 0,-22 0 15,22 0-15,-21 0 0,0 0 16,20 21-16,-20 0 0,21 0 0,-21 0 15,20 1-15,1 20 0,0-21 16,0 0-16,21 0 0,-21 22 0,21-22 16,0 0-16,21 0 15,0-21-15,0 0 0,0 0 0,1 0 16,20 0-16,-21 0 0,21-21 0,1 0 16,-22 0-16,21 0 0,1-1 15,-22 1-15,0 0 0,21 21 0,-21-21 16,-21 0-16,0 0 0,0-1 0,0 1 15,0 0-15,0 42 32,0 0-32,0 1 15,0 20-15,-21 0 0,21 1 0,-21-1 16,21 0-16,0 22 0,-21-1 16,21-20-16,0 20 0,0 1 0,0-1 15,0 22-15,0-22 0,0 1 0,0-1 16,-21 1-16,21-1 0,-21 1 15,21-22-15,-22 22 0,1-22 0,21 0 16,-21 1-16,-21-1 0,21 0 0,-1-21 16,-20 1-16,21-1 0,-21 0 0,20 0 15,-20-21-15,21 0 0,-21 0 16,20-21-16,1 0 0,0 0 0,0-22 16,0 1-16,21 0 0,-21-22 15,21 22-15,0-22 0,0 1 0,0-22 16,21 22-16,0-1 0,21 1 15,-21-1-15,22 22 0,-22-22 0,21 22 16,1 0-16,-1 20 0,0-20 0,1 0 16,-1 21-16,0-22 0,22 22 15,-22-21-15</inkml:trace>
  <inkml:trace contextRef="#ctx0" brushRef="#br1" timeOffset="103058.31">5186 11197 0,'0'-21'16,"-21"21"-1,21-21-15,-22 42 47,22 0-47,0 0 0,-21 1 16</inkml:trace>
  <inkml:trace contextRef="#ctx0" brushRef="#br1" timeOffset="103210.3">5101 11642 0,'-21'21'0,"42"-42"0,-63 42 16,21 0-16,-1-21 0,1 0 16,42 0 15,1 0-16,-1-21-15,0 0 0</inkml:trace>
  <inkml:trace contextRef="#ctx0" brushRef="#br1" timeOffset="108110.57">15113 11240 0,'0'0'0,"0"-22"15,0 1 1,21 0-16,-21 0 16,0 0-16,21 21 0,-21-21 0,0-1 15,0 1-15,0 0 0,0 0 0,0 0 16,0 0-16,0-1 0,0 1 0,0 0 16,0 0-16,-42 0 0,21 21 15,0 0-15,-22 0 0,22 0 16,-21 0-16,-1 21 0,1 0 0,0 0 15,-1 0-15,22 1 0,-21 20 0,0-21 16,20 21-16,-20-20 0,21 20 0,0-21 16,0 21-16,-1-20 0,22-1 15,0 0-15,0 0 0,0 0 0,22-21 16,-1 0-16,0 0 0,0 0 16,0 0-16,0 0 0,22-21 0,-1 21 15,-21-21-15,22 0 0,-1 0 0,0-1 16,-21 1-16,1 0 15,20 0-15,-21-21 0,-21 20 0,21 1 16,-21 0-16,21 0 0,-21-21 0,0 20 16,0 1-16,0 0 0,0 42 31,0 0-31,0 1 16,0 20-16,0-21 0,0 21 0,0-20 15,22 20-15,-22 0 0,0-21 0,21 22 16,-21-22-16,0 0 0,0 0 0,0 0 15,21 1-15,0-1 16,0-21-16,0 0 16,1 0-16</inkml:trace>
  <inkml:trace contextRef="#ctx0" brushRef="#br1" timeOffset="108470.62">15346 10986 0,'0'-22'0,"0"44"0,0-65 16,0 22-16,21 21 16,0 0-16,0 0 0,22 0 15,-22 0-15,0 21 0,0 0 16,0 1-16,0-22 0,22 21 16,-43 21-16,21-21 0,-21 0 0,21 22 0,-21-22 15,0 21-15,0-21 0,0 22 16,0-22-16,0 0 0,-21 0 0,21 0 15,-21 1-15,21-1 0,-21-21 16,21 21-16,0-42 16,0 0-1,0-1-15,0 1 0,0-21 16,21 21-16,0-22 0,0 22 0,-21-21 16,21 21-16,0-22 0,1 1 15,-1 21-15,-21 0 0,21 0 0,0-1 16,0 1-16,0 21 0,1 0 15,-1 0-15,0 0 16,0 0-16</inkml:trace>
  <inkml:trace contextRef="#ctx0" brushRef="#br1" timeOffset="108830.47">15938 10943 0,'0'-21'0,"0"42"0,0-63 15,0 21-15,0 0 0,22 21 16,-1 0-16,0 0 0,0 0 16,0 0-16,0 0 0,1 21 15,-1 0-15,0 0 0,0 21 16,-21-20-16,21-1 0,-21 0 0,0 21 16,21-21-16,-21 22 0,22-22 15,-22 0-15,0 21 0,0-20 0,0-1 16,0 0-16,0 0 0,0 0 15,0-42 1,0 0 0,0 0-16,0 0 0,0-22 15,0 22-15,21-21 0,0 21 0,-21-22 16,21 22-16,0-21 0,0 21 16,1-22-16,-1 22 0,0 0 0,0 0 15,0 21-15,0-21 0,1 21 16,-1 0-16,0 0 0,21 0 15,-21-22-15,22 22 0</inkml:trace>
  <inkml:trace contextRef="#ctx0" brushRef="#br1" timeOffset="109146.98">18182 11070 0,'0'0'0,"21"0"47,0 0-47,1 0 0,-1 0 15,0 0-15,21 0 0,-21 0 16,1 0-16,-22-21 0,21 21 0,0 0 16,0 0-16,-42 0 31,0 0-31,-22 0 0,22 0 0</inkml:trace>
  <inkml:trace contextRef="#ctx0" brushRef="#br1" timeOffset="109298.8">18034 11303 0,'0'21'16,"0"0"-16,0-84 0,0 84 0,21 21 0,0-42 16,0 0-16,1 0 15,-1 0-15,0 0 0,0 0 0,0-21 16,0 21-16,1 0 0,20-21 0,-21 21 16,0 0-16,0-21 15,22 21-15,-22 0 0</inkml:trace>
  <inkml:trace contextRef="#ctx0" brushRef="#br1" timeOffset="111638.67">20045 10943 0,'0'-21'0,"0"42"62,0 0-46,0 1-16,0-1 0,0 0 0,0 0 15,0 21-15,0-20 0,0 20 0,-21-21 16,21 21-16,-22-20 0,22 20 16,-21-21-16,21 0 0,0 22 0,0-22 15,-21 0-15,21 0 0,0 0 16,-21-21-16,21-21 31,0 0-15,0 0-16,0 0 0,0-1 0,0-20 15,21 21-15,0-21 0,0-1 16,1 1-16,-1 21 0,0-22 0,21 1 16,-21 21-16,22 0 0,-1-22 0,0 43 15,-20-21-15,20 21 0,0 0 16,-21 0-16,22 0 0,-22 21 0,0 1 16,0-1-16,0 21 0,1-21 0,-22 22 15,0-1-15,0 0 0,0 1 0,0-1 16,0 0-16,0-21 0,0 22 15,-22-22-15,1 21 0,0-21 0,21 1 16,0-1-16,-21-21 0,21 21 0,-21-21 16,42-21-1,0 0 1,0 21-16</inkml:trace>
  <inkml:trace contextRef="#ctx0" brushRef="#br1" timeOffset="112514.42">20807 11155 0,'21'0'16,"0"0"15,0 0-31,0-21 0,1 21 16,-1 0-16,0-21 0,0 21 15,0-22-15,0 1 0,22 21 0,-43-21 16,21 0-16,0 21 0,-21-21 15,0 0-15,0-1 0,0 1 16,-21 21-16,0 0 0,0 0 16,-1 0-16,1 0 0,0 21 0,0 1 15,0-1-15,0 21 0,-1-21 16,1 22-16,0-22 0,21 21 0,-21 0 16,21-20-16,0 20 0,0-21 0,0 21 15,0 1-15,0-22 0,0 0 16,21-21-1,0 0-15,0 0 0,1 0 16,-1 0-16,0 0 0,0-21 0,21 0 16,-20 0-16,20-1 0,-21 1 0,0-21 15,22 21-15,-22-22 0,21 22 0,-21-21 16,0 21-16,1-22 0,-1 22 16,0 0-16,0 0 0,-21 0 0,21 0 15,-21-1-15,21 22 0,-21 22 16,0-1-1,0 0-15,0 21 0,0-21 16,0 1-16,-21 20 0,21-21 0,-21 0 16,0 22-16,21-22 0,-21 0 15,21 0-15,0 0 0,0 0 0,0 1 16,0-1-16,21-21 31,0-21-31,0-1 16,0 22-16,1-21 0,-1 0 0,0 0 15,0-21-15,0 20 0,0 1 0,1 0 16,-1 21-16,0-21 16,0 0-16,-21 42 15,0 0-15,0 0 0,0 0 16,0 22-16,0-22 0,0 0 0,0 0 16,0 0-16,0 1 0,0-1 15,0 0-15,0 0 0,21-21 16,0 0-16,22 0 15,-22 0-15,0 0 0,0-21 16,0 0-16,22 21 0,-22-21 0,0-1 16,0 1-16,0-21 0,-21 21 0,22 0 15,-22-22-15,0 22 0,0-21 0,0 21 16,0-22-16,0 22 0,0 0 16,0 0-16,0 0 0,-22-1 0,22 1 15,22 21 32,-1 0-47,0 0 0,0 0 0,0 0 16,0 0-16,1 0 0,-1 0 0,0 0 15,0-21-15,0 21 0,0-21 0,22 21 16,-22 0-16</inkml:trace>
  <inkml:trace contextRef="#ctx0" brushRef="#br1" timeOffset="113169.32">23220 11070 0,'0'0'0,"0"-21"16,0 42 15,0 0-31,0 1 16,0-1-16,-21 0 0,21 21 0,0-21 15,0 22-15,0-22 0,-22 21 16,22-21-16,0 1 0,0-1 0,0 0 16,0 0-16,0 0 0,0 0 0,0-42 47,22 0-47,-22 0 15</inkml:trace>
  <inkml:trace contextRef="#ctx0" brushRef="#br1" timeOffset="113483.23">23326 10689 0,'-22'0'0,"44"0"0,-65 0 0,22 0 16,0 0-16,21 21 0,-21 1 15,21-1-15,0 0 16,21-21-1,0 0 1,0 0-16,0 0 0,1 0 16,-1-21-16,-21 0 15,0-1-15,0 1 16,-21 21 0,-1 0-16,1 0 15,0 21-15,21 1 16,0-1-16,0 0 0,0 0 15,0 0-15,0 0 16,21 1-16,0-22 16,1 0-16</inkml:trace>
  <inkml:trace contextRef="#ctx0" brushRef="#br1" timeOffset="113927.41">23728 10922 0,'0'21'15,"0"22"1,0-22-16,0 0 0,0 0 16,21 0-16,-21 0 0,0 1 15,0-1-15,0 0 0,0 21 0,0-21 16,0 1-16,0-1 0,0 0 16,0 0-16,-21 0 0,21 0 0,0 1 15,-21-22 1,21-22-1,0 1 1,21-21-16,0 21 16,0 0-16,0-22 0,0 22 0,1-21 15,-1-1-15,21 1 0,-21 21 16,22 0-16,-22-22 0,21 22 0,-21 21 16,0-21-16,22 21 0,-22 0 15,0 0-15,0 21 0,0-21 0,-21 21 16,0 1-16,0 20 0,22-21 0,-22 0 15,0 22-15,0-22 0,0 21 0,0-21 16,0 0-16,-22 1 0,22-1 0,-21 21 16,21-21-16,0 0 15,-21-21-15,21 22 0,21-44 32,0 1-32,1 0 15,-1-21-15,21 21 0</inkml:trace>
  <inkml:trace contextRef="#ctx0" brushRef="#br1" timeOffset="114206.89">24850 10499 0,'21'-43'0,"-148"255"16,275-445-16,-190 297 0,105-149 0,-63 64 0,21 0 16,-21 42-16,0 0 15,0 0-15,0 22 0,-21-1 0,0 0 16,0 22-16,21-22 0,-21 0 0,-1 22 15,1-22-15,0 22 0,0-22 16,0 0-16,0 22 0,-1-22 16,1 1-16,21-1 0,0 0 0,0-21 15,0 43-15,0-43 0,0 0 16,0 0-16,0 1 0,21-22 16,1 0-16,-1 0 15,21 0-15,-21-22 0,0 1 16,1 0-16,-1 0 0,0 0 0,0-22 15,0 22-15,-21-21 0</inkml:trace>
  <inkml:trace contextRef="#ctx0" brushRef="#br1" timeOffset="114374.58">24680 10901 0,'-84'0'16,"189"0"-16,-126 0 0,-63 21 31,105-21-16,0 0-15,0 0 0,21 21 0,-20-21 16,20 0-16,-21 0 0,21 0 0,1 0 16,-1 0-16,0 0 0,1-21 0,-1 0 15,0 21-15</inkml:trace>
  <inkml:trace contextRef="#ctx0" brushRef="#br1" timeOffset="114902.6">25548 10753 0,'0'-21'0,"0"-1"15,21 22 1,0 0-16,22 0 16,-22-21-16,21 21 0,-21 0 0,22 0 15,-1 0-15,-21 0 0,22 0 16,-22 0-16,21 0 0,-21 0 0,0 0 15,-42 0 17,0 0-32,0 0 15,-21 0-15,20 0 0,1 0 0,0 0 16,0 0-16,0 0 0,0 0 0,-1 0 16,1 0-16,0 0 15,0 0 1,0 0-1,21 21-15,-21-21 0,-1 22 0,22-1 16,-21 0-16,0-21 0,0 42 16,0-21-16,21 1 0,-21-1 0,-1 21 15,1-21-15,0 22 0,0-1 16,0 0-16,21 1 0,-21-1 0,-1 0 16,22-21-16,-21 22 0,21-1 0,0 0 15,0 1-15,0-22 0,0 21 16,0-21-16,0 1 0,0-1 0,21 0 15,1 0-15,-1 0 0,0 0 0,0-21 16,0 0-16,22 22 0,-22-22 0,21 0 16,0 0-16,-20 0 0,20 0 0,0 0 15,1-22-15,-1 1 0,-21 21 16,21-21-16,-20-21 0,-1 21 0,21-1 16</inkml:trace>
  <inkml:trace contextRef="#ctx0" brushRef="#br1" timeOffset="115187.07">26141 10880 0,'0'0'0,"0"-21"31,21 21-15,0 0-16,0 0 0,0 0 0,1 0 16,-1 0-16,0 0 0,0 0 15,0 0-15,0 0 0,1 0 16,-1 0-16,0 0 16,-42 0-1,0 0 1</inkml:trace>
  <inkml:trace contextRef="#ctx0" brushRef="#br1" timeOffset="115594.68">26162 10859 0,'-42'42'15,"20"-21"1,86-84-16,-149 147 0,64-63 0,0-21 16,21 22-16,-21-1 0,0 0 0,-1-21 15,22 21-15,0 0 0,-21-21 0,21 21 16,-21-21-16,21 22 15,21-22 1,0 0 0,1-22-16,-1 22 15,0 0-15,0-21 0,0 21 16,0 0 0,1 0-16,-1 0 0,0 0 0,0 0 15,0 21-15,0-21 16,-21 22-16,22-1 0,-1-21 0,-21 21 15,0 0-15,0 0 0,0 0 16,21 1-16,-21-1 0,0 0 16,0 0-16,0 0 0,0 0 15,-21 1-15,21-1 0,-21-21 0,-1 21 16,1-21-16,0 21 0,0-21 16,0 0-16,0 0 0,21 21 0,-22-21 15,22-21 1,0 0-1,0 0-15,22 0 0,-22-1 16,21-20-16</inkml:trace>
  <inkml:trace contextRef="#ctx0" brushRef="#br1" timeOffset="116126.68">26416 10583 0,'0'0'0,"0"-21"15,0 0-15,21 21 16,0 0-16,-21-21 0,21 21 16,1 0-16,-1 0 15,0 0-15,0 0 0,0 0 0,0 0 16,1 0-16,-1 0 0,0 21 15,-21 0 1,0 0-16,0 1 16,0-1-16,0 0 0,0 0 15,0 0-15,0 0 0,0 1 0,0-1 16,0 0-16,0 21 0,0-21 16,0 1-16,0 20 0,0-21 0,0 21 15,-21-20-15,21 20 0,-21-21 0,21 21 16,-22 1-16,22-22 0,0 21 0,0 1 15,0-22-15,0 21 16,0-21-16,0 22 0,0-22 0,0 0 16,0 21-16,0-21 0,0 1 0,0-1 15,0 0-15,-21 0 0,0 0 16,0 0 0,0-21-16,0 0 0,-1 0 15,1 0-15,0-21 16,21 0-16,0 0 15,0 0 1,0 0-16,0-1 16,0 1-16,0 0 15</inkml:trace>
  <inkml:trace contextRef="#ctx0" brushRef="#br1" timeOffset="116390.69">26860 11028 0,'0'-21'16,"0"42"31,0 0-32,0 0 1</inkml:trace>
  <inkml:trace contextRef="#ctx0" brushRef="#br1" timeOffset="116646.71">26860 11536 0,'0'0'0,"0"21"16,0 0-16,0 0 15,0 1-15,0-1 16,0 0-16,0 0 0,0 0 15,-21 0-15,0 1 0,0-1 16,0 0-16,0 0 0,-1-21 16,1 21-16,-21 0 0,21 1 15,0-1-15,-22 0 0,1 0 0,21-21 16,-22 21-16,22 0 0,0-21 0</inkml:trace>
  <inkml:trace contextRef="#ctx0" brushRef="#br0" timeOffset="135494.38">1609 13081 0,'-22'0'0,"22"-21"31,0 0-15,0 0-16,0-1 0,0 1 16,0 0-16,0 0 0,22 0 15,-22 0-15,0-1 0,0 1 0,0-21 16,0 21-16,0 0 0,0-1 15,0 1-15,-22 21 32,1 43-32,21-22 15,-21 21-15,0 0 0,0 1 0,-22-1 16,22 22-16,-21-22 0,0 21 16,-1 1-16,22-1 0,-21 1 15,-1-22-15,1 22 0,0-1 0,-1-20 16,22-1-16,0 0 0,0 1 15,0-22-15,0 0 0,21 0 0,0-42 32,0 0-32,21-22 15,0 22-15,21-42 0,-21 20 16,22 1-16,-22-21 0,21-1 0,1 1 16,-1-1-16,-21 1 15,21-22-15,1 21 0,-1 1 0,-21-1 16,0 1-16,22 21 0,-22 20 15,-21-20-15,21 42 0,0 0 16,-21 21-16,0 0 16,0 22-16,0-1 0,0 0 0,0 22 15,0-1-15,0 1 0,0-1 16,0 1-16,0-22 0,0 22 0,0-1 16,0 1-16,0-22 0,0 22 15,0-22-15,0 0 0,-21 1 16,0-1-16,21-21 0,-21 0 0,21 0 15,-21 1-15,-1-22 16,1 0 0,21-22-16,-21 1 0,0 0 15</inkml:trace>
  <inkml:trace contextRef="#ctx0" brushRef="#br0" timeOffset="135672.04">1037 13441 0,'-42'0'15,"105"0"-15,-84 0 0,0 0 32,42 0-32,21 0 15,1-21-15,-1 21 0,22-21 16,-22-1-16,21 1 0,1 21 0,-1-21 16,1 0-16,-22 0 0,1 0 15,-1 21-15</inkml:trace>
  <inkml:trace contextRef="#ctx0" brushRef="#br0" timeOffset="136016.64">1799 13250 0,'0'0'15,"0"-21"-15,21 21 32,0 0-17,1 21-15,-1 1 0,0-1 0,0 0 16,0 0-16,0 21 0,1-20 0,-1 20 15,0 0-15,0-21 0,0 22 16,-21-1-16,0-21 0,0 22 0,0-22 16,0 0-16,0 0 0,0 0 15,0 0-15,-21-21 16,0-21 0,0 0-16,21 0 15,0-21-15,0 20 0,0-20 16,0 21-16,0-21 0,0 20 0,0-20 15,0 0-15,21 21 0,0-1 16,0 1-16,0 0 0,1 0 16,-1 0-16,0 21 0,21 0 0,-21 0 15,1 0-15,-1 0 16,0 0-16</inkml:trace>
  <inkml:trace contextRef="#ctx0" brushRef="#br0" timeOffset="136363.01">2455 13293 0,'0'-21'0,"0"42"0,0-64 16,0 22-1,21 21 1,1 0-16,-1 0 0,0 0 16,0 0-16,0 21 0,0 1 0,1-1 15,-1 0-15,0 0 0,0 0 0,-21 22 16,0-1-16,0-21 0,0 21 15,0-20-15,0 20 0,0-21 0,0 21 16,0-20-16,0-1 0,0 0 16,0-42-1,0 0 1,0-1-16,0 1 0,0 0 16,0 0-16,0-21 0,0 20 15,0-20-15,0 21 0,0-21 0,21 20 16,-21 1-16,0 0 0,21 0 15,1 0-15,-1 0 0,0 21 16,0-22-16,0 22 16,0 0-16,1 0 0</inkml:trace>
  <inkml:trace contextRef="#ctx0" brushRef="#br0" timeOffset="137334.01">3556 13335 0,'21'-21'0,"0"-64"16,-21 64-1,0 0-15,0 0 0,0 0 0,-21-1 16,0 1-16,0 21 0,0 0 0,-1 0 16,1 0-16,-21 0 0,21 21 15,-22 1-15,1-1 0,21 0 0,-21 21 16,20-21-16,1 22 0,0-22 0,0 21 15,0-21-15,21 22 0,-21-1 16,21-21-16,0 0 0,0 1 0,0-1 16,0 0-16,21-21 15,0 0-15,0 0 0,0 0 0,0 0 16,22 0-16,-1 0 0,-21-21 0,22 0 16,-22-1-16,21 1 0,-21 0 15,0 0-15,1 0 0,-1 0 0,-21-1 16,0-20-16,0 21 0,0 0 0,0 0 15,-21 42 17,21 0-32,0 0 0,0 0 15,0 0-15,-22 1 0,22 20 16,0-21-16,0 0 0,0 22 0,0-22 16,0 0-16,22 0 0,-1-21 15,0 21-15,0-21 0,0 0 16,0 0-16,22 0 0,-22 0 0,21 0 15,-21-21-15,22 0 0,-22 0 16,0 0-16,0-1 0,0 1 0,1 0 16,-1 0-16,0 0 0,-21-22 0,21 22 15,-21 0-15,0 0 0,21 0 16,0 21 0,-21 21-16,0 0 15,0 0-15,0 0 0,0 1 16,0-1-16,0 0 0,0 21 15,0-21-15,0 1 0,0-1 0,0 0 16,0 0-16,0 0 0,22-21 16,-1 0-16,21 0 0,-21 0 15,0 0-15,22 0 0,-1 0 0,0-21 16,-20 0-16,20 0 0,0 0 0,-21-1 16,22 1-16,-22 0 0,0-21 15,0 21-15,-21-1 0,0-20 0,0 21 16,0 0-16,0 0 0,0-1 15,0 44 1,0-1 0,-21 21-16,0-21 0,0 22 0,21-1 0,0 21 15,-21-20-15,-1 20 16,22 1-16,-21-1 0,21 1 0,0 20 16,0-20-16,0-1 0,0 1 0,0-1 15,0 22-15,-21-21 0,21-1 16,-21 1-16,21-1 0,-21 1 0,0-1 15,-1-21-15,1 22 0,0-22 0,-21-21 16,21 22-16,-22-22 0,22 0 16,-21 0-16,-1-21 0,22 0 0,-21 0 15,21-21-15,0 0 0,-1-21 0,22-1 16,0 1-16,0-22 0,0 1 16,0-22-16,22 1 0,-1-1 15,0 0-15,0 1 0,21-1 0,-20 0 16,20 1-16,0-1 0,1 0 15,-1 1-15,0 20 0</inkml:trace>
  <inkml:trace contextRef="#ctx0" brushRef="#br0" timeOffset="138179.15">6117 12383 0,'0'-22'0,"0"44"0,0-22 15,0 21-15,-21 21 0,0-21 16,0 43-16,21-22 0,0 22 15,-22-1-15,1 22 0,0-22 0,-21 22 16,21-22-16,-1 1 0,-20-1 0,0 1 16,21-22-16,-22 1 0,1-1 15,21 0-15,0-21 0,-22 1 16,22-1-16,0-21 0,0 0 0,0 0 16,-1 0-16,22-21 15,0-1-15,0-20 0,0 21 16,0-21-16,0-1 0,0-20 0,0 20 15,0 1-15,22 0 0,-1-1 0,-21 1 16,0 21-16,21 21 16,0 0-16,0 21 0,-21 0 15,21 0-15,1 22 0,-22-1 0,21 0 16,0 1-16,-21-1 0,21 0 16,0 1-16,0-22 0,1 21 0,-1-21 15,0 22-15,0-43 0,21 21 16,-20 0-16,20-21 0,0 0 0,-21 0 15,22 0-15,-1-21 0,0 0 16,1 0-16,20-1 0,-20 1 0,-1-21 16,21 0-16,-20-1 0,-1-20 15,-21 20-15,22-20 0,-22-22 0,-21 22 16,0-1-16,0 1 0,-21-22 0,-1 43 16,-20-22-16,0 22 0,-1 0 15,-20 20-15,-1 1 0,22 0 0,-21 21 16,-1 0-16,22 21 0,-22 0 0,22 1 15,21-1-15,-22 21 0,22 0 16,0 1-16,21-1 0,0 22 0,0-22 16,0 0-16,21 22 0,0-22 15,22 0-15,-22 1 0,21-1 0,1 0 16,41 1-16,-41-22 16,20 0-16,-21-21 0,22 0 15,-22 0-15,22 0 0,-22 0 0,22 0 0</inkml:trace>
  <inkml:trace contextRef="#ctx0" brushRef="#br0" timeOffset="138510.35">6943 13166 0,'0'21'0,"0"-42"0,21 42 0,0-21 31,0 0-31,0 0 16,0 0-16,1-21 0,-1 21 0,0-21 15,0-1-15,0 1 0,0 21 0,1-21 16,-1 0-16,-21 0 0,0 0 0,0-1 16,0 1-16,-21 0 15,-1 21-15,1 0 0,-21 0 0,0 0 16,20 21-16,-20 0 0,0 1 0,-1-1 16,22 0-16,-21 0 0,21 21 15,0-20-15,-1-1 0,1 21 16,21-21-16,-21 0 0,21 1 0,0-1 0,0 0 15,21 21-15,0-42 16,22 21-16,-22-21 0,0 0 16,21 0-16,1 0 0,-1 0 0,0 0 15,1 0-15,-1-21 0,0 0 0,1 21 16</inkml:trace>
  <inkml:trace contextRef="#ctx0" brushRef="#br0" timeOffset="138962.51">7662 13081 0,'-21'-21'16,"0"21"0,63 21-16,-105-42 0,42 21 0,-1 0 0,1 21 15,-21 0-15,21 0 0,0 1 0,-1-1 16,1 0-16,0 21 0,21-21 0,-21 1 16,21-1-16,-21 21 0,21-21 15,0 0-15,0 1 0,0-1 0,21 0 16,0-21-16,0 0 0,0 0 15,22 0-15,-1 0 0,0 0 16,1 0-16,-1-21 0,22 0 0,-22-1 16,0 1-16,1 0 0,-1-21 0,0-1 15,1 1-15,-1 0 0,0-22 0,-21 22 16,1-43-16,-1 22 0,21-1 16,-21 1-16,-21-1 0,21 22 15,-21-22-15,0 22 0,0 21 0,0 0 16,0 0-16,-21 21 15,0 21-15,0 0 0,0 0 16,0 21-16,-1 1 0,22-1 0,-21 22 16,0-22-16,0 21 0,0 1 0,0-22 15,21 22-15,0-22 0,0 22 16,-22-22-16,22 0 0,0 1 0,0-22 16,0 21-16,0-21 0,0 0 0,22 1 15,-1-1-15,0 0 0,0-21 16,21 0-16,-20 0 0,20 0 0,-21 0 15,21-21-15,1 0 0,-22 21 16</inkml:trace>
  <inkml:trace contextRef="#ctx0" brushRef="#br0" timeOffset="140982.68">8509 13187 0,'-21'-42'16,"-43"20"-1,43 22-15,127 64 0,-233-128 0,106 64 0,0 0 0,-22 0 16,22 0-16,0 22 0,-21-1 15,42 0-15,-22 0 0,22 0 16,-21 0-16,21 1 0,0-1 0,0 21 16,0-21-16,0 0 0,0 1 15,21-1-15,1 0 0,-1-21 16,21 0 0,-21 0-16,0 0 0,1-21 15,-1 21-15,0-21 0,0-1 0,0 1 16,0 0-16,1 0 0,-1 0 0,0 0 15,-21-1-15,0 1 0,0 0 16,0 0-16,0 42 31,0 0-31,-21 0 0,21 1 16,0-1-16,0 0 16,0 0-16,0 0 0,0 0 15,21-21-15,0 0 16,0 0-16,0 0 0,1 0 15,-1 0-15,21 0 0,-21 0 16,0-21-16,22 0 0,-22 21 0,0-21 16,0 0-16,0 0 0,1-1 0,20 1 15,-42 0-15,21 0 0,0 0 16,0 21-16,1 0 0,-22 21 16,0 0-1,0 0-15,0 0 0,0 1 16,-22-1-16,22 0 0,0 0 15,0 0-15,0 0 16,0 1-16,22-1 0,-1-21 16,0 0-16,0 0 0,0 21 0,0-21 15,22 0-15,-22 0 0,21 0 0,-21 0 16,22 0-16,-22-21 0,0 0 16,21 21-16,-20-22 0,-1 1 0,21 0 15,-21 21-15,0-21 0,22-21 16,-43 20-16,0 1 0,0 0 0,0 0 15,0 0-15,0 0 16,0-1-16,-21 1 0,-1 21 0,1 0 16,0 0-16,0 0 0,0 0 0,0 0 15,-1 21-15,1 1 0,0-1 16,0 0-16,0 0 0,0 0 16,21 0-16,-22 1 0,22-1 0,-21 0 15,21 0-15,0 0 0,0 0 16,21 1-16,1-22 15,-1 0-15,0 0 16,0 0-16,21-22 0,-20 22 0,-1-21 16,0 0-16,0 0 0,0 0 0,0 0 15,-21-1-15,22 1 0,-1 0 0,0 0 16,-21 0 0,0 42 15,0 0-31,0 0 15,-21 0-15,21 1 0,0-1 0,0 0 16,0 0-16,0 0 0,0 0 16,0 1-16,0-1 0,21-21 15,0 0-15,0 0 0,0 0 16,1 0-16,-1 0 0,21 0 16,-21-21-16,0 21 0,22-22 0,-22 1 15,0 0-15,21-21 0,-20 21 0,20-22 16,43-84-1,-64 85-15,0-22 0,0 22 16,0-21-16,0 20 0,1 1 0,-22 21 16,0-22-16,0 22 0,0 0 0,0 42 31,0 22-15,0-22-16,-22 21 0,1 0 0,21-20 15,-21 20-15,0 0 0,21 1 0,0-1 16,-21 0-16,0-21 0,21 22 15,0-22-15,-22 21 0,22-21 0,0 1 16,0-1-16,0 0 0,22-21 16,-1 21-16,0-21 0,0 0 15,0 0-15,0 0 0,1 0 0,20-21 16,-21 0-16,0 21 0,0-21 16,22-1-16,-22 1 0,0-21 0,0 21 15,-21 0-15,21-1 0,1 1 0,-22 0 16,0 42 15,0 0-31,0 1 0,0-1 16,0 0-16,0 0 0,0 0 15,0 0-15,-22 1 0,22-1 0,0 0 16,0 0 0,22-21-1,-1 0-15,0 0 0,0 0 0,0 0 16,0 0-16,1-21 0,-1 21 0,0-21 15,0 0-15,0-1 0,0 1 16,1 0-16,-1 21 0,0-21 0,0 0 16,0 21-16,-21-21 0,0 42 31,0 0-31,0 0 16,-21 0-16,0-21 0,21 21 0,0 1 15,-21-1-15,0 0 0,21 0 16,0 0-1,21-21 1,0 0 0,0 0-16,0-21 0,-21 0 15,0 0-15,21 0 0,-21-1 16,0 1-16,0 0 0,0 0 16,0 0-16,0 0 0,0-1 15,0 1-15,0 0 0,0 0 16,22 21-1,-1 0-15,0 0 0,0 0 16,0 0-16,22 0 16,-22 0-16,0 21 0,0-21 0,0 21 0,0-21 15,1 21-15,-22 1 0,21-1 16,-21 0-16,21-21 0,-21 21 0,0 0 16,0 0-16,0 1 0,0-1 15,0 0-15,0 0 0,0 0 0,-21 0 16,21 1-16,-21-22 0,21 21 15,-22-21-15,1 0 16,21-21 15,0-1-31,0 1 0,21 0 16,1 0-16,-22 0 0,21-22 16,21 22-16,-21-21 0,0 21 0,1-22 15,20 22-15,-21 0 0,0 0 0,22 0 16,-22 0-16,0 21 0,0 0 15,0 0-15,0 21 0,-21 0 16,22 0-16,-22 0 0,0 0 0,0 22 16,0-22-16,0 21 0,0-21 0,-22 22 15,1-22-15,0 0 0,21 0 16,-21 0-16,0 1 0,0-1 0,21 0 16,-22 0-16,1-21 0,21 21 15,-21-21-15,21-21 31,0 0-31,0 0 16,0 0-16,0-1 0,0 1 0,0 0 16,0 0-16</inkml:trace>
  <inkml:trace contextRef="#ctx0" brushRef="#br0" timeOffset="141132.41">11112 12785 0,'-63'-43'15,"-64"22"1,317 85-16,-401-128 0,190 64 15,-1 0-15,1 0 0,0 0 0,0 0 16,0 21-16,0 1 16,21-1-16,-22-21 15,1 0-15,0 0 0</inkml:trace>
  <inkml:trace contextRef="#ctx0" brushRef="#br0" timeOffset="141307.57">9588 13039 0,'170'-64'0,"-340"128"0,128-64 0,21 0 16,42 0-1,0 0-15,22 0 0,-1 0 16,0 0-16,1 0 0,20 0 0,1-21 16,-22 21-16,21 0 15,1-22-15,-1 22 0,-20-21 0,-1 21 16</inkml:trace>
  <inkml:trace contextRef="#ctx0" brushRef="#br0" timeOffset="142155.03">12636 12806 0,'0'0'15,"0"-21"-15,0-22 0,0 22 0,0 0 16,0 0-16,0 0 0,0 0 0,0-1 15,0 44 1,0-1-16,0 21 0,-21-21 0,0 43 16,0-22-16,0 0 0,0 22 15,-1-22-15,-20 22 0,21-22 0,0 0 16,-22 1-16,22-1 0,0 0 16,0 1-16,0-22 0,21 21 15,0-21-15,21-21 16,0 0-1,0-21-15,0 0 0,22 0 0,-22 0 16,21 0-16,-21-22 0,1 22 0,20-21 16,-21 21-16,0-22 0,0 22 15,1 0-15,-1 21 0,0 0 16,-21 21 0,0 0-16,0 0 0,0 22 15,0-22-15,0 0 0,0 21 0,0-20 16,0-1-16,0 21 0,0-21 0,21 0 15,0 1-15,0-22 0,1 21 16,-1-21-16,21 0 0,-21 0 16,22 0-16,-1 0 0,0 0 0,1-21 15,-1-1-15,-21 1 0,21 0 0,1-21 16,-22 21-16,0-22 0,21-41 16,-42 41-16,0-20 0,0 20 15,0-20-15,0-1 0,0 22 0,0 0 16,0-1-16,-21 22 0,21 0 0,0 0 15,-21 21-15,0 0 0,0 0 16,21 21-16,0 21 16,0-20-16,0-1 0,0 21 15,0 0-15,0-20 0,0 20 0,0-21 16,21 21-16,0-20 0,0-1 0,0 0 16</inkml:trace>
  <inkml:trace contextRef="#ctx0" brushRef="#br0" timeOffset="142387.1">13843 13123 0,'-21'0'15,"0"22"-15,-1-22 16,1 21-16,0 0 0,0 0 0,0-21 16,21 21-16,-21 0 0,-1 1 15,22-1-15,0 0 0,-21-21 0,21 21 16,-21 0-16,0 0 15,21 1-15,0-44 32,21 22-32,0-21 15,0 0-15,-21 0 0,22 0 16</inkml:trace>
  <inkml:trace contextRef="#ctx0" brushRef="#br0" timeOffset="142617.17">13906 12827 0,'-42'-21'31,"84"42"-31,-105-42 0,42 21 0,0 0 16,-1 0 15,22-21-15,0 42 30,0 0-30,0 0-16,0 0 16,22-21-16</inkml:trace>
  <inkml:trace contextRef="#ctx0" brushRef="#br0" timeOffset="142902.64">14414 12785 0,'0'-43'0,"0"86"0,0-107 0,0 43 16,0 0-16,0 0 0,0 42 31,0 0-31,-21 21 0,21 1 16,0-1-16,-21 0 0,0 1 15,0 20-15,21-20 0,-21-1 0,-1 0 16,1 1-16,0-1 0,21 0 0,-21 1 15,21-22-15,-21 0 0,21 21 16,0-21-16,0 1 0,0-1 16,21-21-1,0-21-15,0-1 16,0 1-16,22 0 0,-22-21 16</inkml:trace>
  <inkml:trace contextRef="#ctx0" brushRef="#br0" timeOffset="143291.42">14795 12637 0,'22'0'0,"-22"-22"16,-22 44-16,44-22 0,-44 21 15,1 0-15,21 0 0,-21 21 0,0 1 16,21-1-16,-21 22 0,21-22 0,-21 21 16,-1-20-16,1-1 0,21 22 0,0-22 15,-21 0-15,21-21 0,-21 22 16,21-22-16,-21 0 0,21 21 0,0-20 15,0-1-15,0-42 32,0-1-17,21 1-15,0 0 0,0-21 0,0 21 16,1-22-16,-1 22 0,0-21 0,0 21 16,21-1-16,-20 1 0,-22 0 0,21 0 15,0 21-15,0 0 16,-21 21-16,0 0 0,0 22 15,0-22-15,0 0 0,0 0 0,0 21 16,0-20-16,0-1 0,0 0 0,-21 0 16,21 0-16,0 0 0,0 1 15,0-1 1,-21-21-16,0 0 16,-1 0-16,22-21 0,-42 21 15</inkml:trace>
  <inkml:trace contextRef="#ctx0" brushRef="#br0" timeOffset="143439.15">14118 13102 0,'0'-21'0,"0"42"15,0-63-15,0 21 16,21 21-16,0 0 0,1 0 0,20-21 16,-21 21-16,21 0 0,1 0 0,-22 0 15,21 0-15,1-22 0,-1 22 0,0 0 16,1 0-16</inkml:trace>
  <inkml:trace contextRef="#ctx0" brushRef="#br0" timeOffset="144082.54">16404 12869 0,'21'0'0,"0"0"0,1 0 16,-1-21-16,21 0 0,-21 0 16,0 0-16,22 21 0,-1-21 15,-21-1-15,0 1 0,22-21 0,-43 21 16,21 0-16,-21-1 0,0 1 16,0 0-16,-21 0 0,-22 21 15,22 0-15,-21 0 0,0 0 16,-1 0-16,-20 0 0,20 0 0,1 21 15,0 0-15,-1 0 0,22 1 0,-21 20 16,21-21-16,21 0 0,0 22 0,0-1 16,0-21-16,0 21 0,21-20 15,0 20-15,0-21 0,22 21 0,-1-20 16,0 20-16,-21-21 0,22 21 0,-1 1 16,0-22-16,-20 21 0,-1-21 0,0 1 15,0 20-15,-21-21 0,0 0 16,0 0-16,0 1 0,-21-1 15,-21-21-15,-1 21 0,1-21 0,0 0 16,-22 0-16,22 0 0,-22 0 0,1 0 16,-1 0-16,22-21 0,0 0 0,-1 21 15,1-22-15,0 1 0,20 0 16,22 0-16,0 0 0,0 0 0,0-1 16,0 1-16,0 0 0,22 0 0,-1 0 15,21 21-15,-21-21 0,22-1 0,-1 22 16,0-21-16,1 21 0,20-21 15,-21 21-15,1-21 0</inkml:trace>
  <inkml:trace contextRef="#ctx0" brushRef="#br0" timeOffset="144282.67">16976 13018 0,'0'21'16,"0"-42"-1,0 63-15,0-21 0,-22-21 0,22 21 0,-21 0 16,0 1-16,21-1 0,0 0 0,-21 0 15,21 0-15,-21 0 0,21 1 0,-21-1 16,21 0 0,0 0-16,0-42 47,0 0-47</inkml:trace>
  <inkml:trace contextRef="#ctx0" brushRef="#br0" timeOffset="144464.82">17124 12848 0,'0'-21'15,"0"63"-15,0-63 0,-21 0 0,-1 21 32,22 21-1,22-21-16,-1 0-15,-21 21 16</inkml:trace>
  <inkml:trace contextRef="#ctx0" brushRef="#br0" timeOffset="145196.01">17505 12975 0,'0'0'16,"0"21"-1,21-21-15,0 0 16,0 0-16,0 0 16,1 0-16,-1 0 15,0 0-15,0 0 0,0 0 0,0-21 16,1 21-16,-1 0 0,0 0 0,-21 21 47,0 1-47,-21-22 0,0 21 15,-1 0-15,1 0 0,0 21 0,-21-20 16,21-1-16,-1 0 0,1 0 0,-21 0 16,21 0-16,0 1 0,-1-22 15,1 21-15,0 0 0,0-21 16,42 0 15,0-21-31,0 21 16,-21-21-16,22 21 0,-1-22 15,0 22-15,-21-21 0,21 21 16,0 0-16,0 0 16,1 21 15,-1 1-15,0-22-16,0 21 15,0-21-15,0 0 0,1 0 16,-1 0-16,0 0 15,0 0-15,0 0 0,0 0 16,1 0-16,-1-21 0,21 21 0,-21-22 16,0 1-16,1 0 0,-1 0 0,0 0 15,0 0-15,0-22 0,-21 22 0,21-21 16,-21-1-16,22 22 16,-65 21-1,22 21 1,0 1-16,0-1 0,0 0 0,21 0 15,0 21-15,-22-20 0,22-1 16,-21 0-16,21 0 0,0 0 0,0 0 16,0 1-16,0-1 0,0 0 15,0 0 1,21-21-16,1 0 16,-1 0-16,0 0 0,0 0 0,21 0 15,-20 0-15,20 0 0,0 0 0,1-21 16,-1 21-16,0 0 0,1-21 0</inkml:trace>
  <inkml:trace contextRef="#ctx0" brushRef="#br0" timeOffset="145510.42">18986 13166 0,'22'-43'15,"-22"22"-15,0 42 47,0 1-31,0-1-16,0 0 0,-22 0 0,1 0 16,21 0-16,-21 1 0,21-1 0,0 0 15,-21 0-15,0 0 16,21 0-16,0 1 15,0-44 17,0 1-17,0 0-15,21 0 0,0 0 16</inkml:trace>
  <inkml:trace contextRef="#ctx0" brushRef="#br0" timeOffset="145782.92">19135 12975 0,'-22'0'0,"1"0"16,0 0 0,85 0-16,-149 0 0,85-21 47,21 21-32,-21-21 1,-21 21-16,0 0 15,0 0-15,-1 0 0,1 0 16,21 21 0,-21-21-16,21 21 0,0 0 15,0 1-15,0-1 0,21 0 16,0 0-16,1-21 0,-1 0 16,0 21-16</inkml:trace>
  <inkml:trace contextRef="#ctx0" brushRef="#br0" timeOffset="146258.97">19494 13166 0,'-21'0'16,"21"-21"0,-21 21-16,0 0 15,21 21-15,-21-21 0,21 21 16,-21 0-16,21 0 15,0 0-15,0 1 0,0-1 0,-22 0 16,22 0-16,-21 0 0,21 0 0,0 1 16,0-1-16,-21 0 0,0 0 15,21 0-15,0-42 47,0 0-47,0 0 16,0 0-16,21-1 0,0 1 15,22 0-15,-22-21 0,0 21 0,21-1 16,1-20-16,-22 21 0,21 0 16,0 0-16,-20-1 0,20 1 0,-21 21 15,0 0-15,0 0 0,1 0 16,-1 0-16,-21 21 0,21 1 0,-21-1 16,0 0-16,0 0 0,0 21 0,0-20 15,-21-1-15,0 0 0,-1 21 0,1-21 16,0 1-16,21-1 0,-21 0 15,21 0-15,-21 0 0,0 0 16,21 1-16,-22-22 16,1 0-16</inkml:trace>
  <inkml:trace contextRef="#ctx0" brushRef="#br0" timeOffset="151487.39">20976 12827 0,'0'21'15,"0"0"-15,21-21 16,0 0-16,22 0 0,-22 0 16,0-21-16,21 21 0,-20-21 15,20 0-15,0 0 0,22 21 16,-22-21-16,22-1 0,-22 1 0,0 0 16,1 0-16,-22 0 0,21 0 0,-21-1 15,-21 1-15,0 0 0,0 0 0,-21 0 16,0 0-16,-21-1 0,-1 22 15,1 0-15,-22-21 0,1 21 0,21 0 16,-22 0-16,1 0 0,20 21 0,-20 1 16,20-22-16,1 21 0,21 0 0,0 21 15,0-21-15,-1 1 0,22-1 16,0 21-16,0-21 0,0 22 16,22-1-16,-22-21 0,42 21 0,-21 1 0,0-1 15,22 0-15,-22 1 0,21-22 16,0 21-16,-20 1 0,20-22 15,0 21-15,-21-21 0,1 22 0,-1-22 16,-21 0-16,0 0 0,0 0 0,0 0 16,-21 1-16,-1-22 0,-20 0 15,0 21-15,-1-21 0,1 0 16,0 0-16,-22 0 0,22 0 0,-22 0 16,22-21-16,0 21 0,-1-22 0,1 1 15,21 21-15,0-21 0,0 0 0,-1 21 16,22-21-16,0 0 0,0-1 15,22 22-15,-1-21 16,0 21-16,0-21 0,21 21 0,-20 0 16,20-21-16,0 21 0</inkml:trace>
  <inkml:trace contextRef="#ctx0" brushRef="#br0" timeOffset="151683.51">21696 13039 0,'-43'0'15,"86"0"-15,-43 21 0,-21 0 16,-1 0-16,1 0 0,21 1 16,0-1-16,-21 0 0,0 0 15,21 0-15,-21 0 0,21 1 16,0-1-16,0 0 0</inkml:trace>
  <inkml:trace contextRef="#ctx0" brushRef="#br0" timeOffset="151843.25">21738 12848 0,'0'0'16,"-21"0"-1,21 21 1,0 1-16,0-1 0,0 0 15,0 0-15,21 0 16</inkml:trace>
  <inkml:trace contextRef="#ctx0" brushRef="#br0" timeOffset="152535.26">21971 13123 0,'0'43'16,"0"-86"-16,0 107 0,-21-43 15,21 0-15,0 0 0,-21-21 16,-1 0-16,22 22 16,0-44-1,22 1 1,-1 0-16,0 0 16,0 0-16,0 0 0,0 21 0,1-22 15,-1 1-15,-21 0 0,21 21 16,0 0-16,0 0 15,0 0-15,-21 21 16,0 0-16,0 1 0,0-1 0,0 0 16,0 0-16,22 0 15,-1 0-15,0-21 16,0 22-16,0-22 0,0 0 16,22 0-16,-22 0 0,21 0 0,1 0 15,20 0-15,-21 0 0,1-22 0,20 22 16,-20-21-16,-1 0 0,0 0 15,1 0-15,-22 0 0,21-1 0,-21 1 16,-21 0-16,0-21 0,0 21 0,0-1 16,-21-20-16,0 21 0,0 0 0,-22 0 15,22 21-15,-21 0 0,0 0 16,-1 0-16,1 0 0,21 21 16,-22-21-16,1 21 0,21 0 0,0 0 15,0 0-15,-1 1 0,22-1 0,-21 0 16,21 0-16,21-21 15,1 0-15,-1 0 0,0 0 16,0 0-16,21 0 0,-20 0 0,20 21 16,-21-21-16,21 0 0,-20 21 15,-1 1-15,-21-1 0,0 0 16,0 21-16,0-21 0,0 1 0,0 20 16,0 0-16,-21-21 0,-1 22 0,1-1 15,0 0-15,0 1 0,0-1 16,0 0-16,-1 1 0,1-1 15,0-21-15,0 22 0,21-22 0,0 0 16,-21 0-16,21 0 0,-21 0 0,42-42 47,0 0-47,0-21 0,21 21 16,-20-22-16,-1 1 0</inkml:trace>
  <inkml:trace contextRef="#ctx0" brushRef="#br0" timeOffset="152770.34">23220 12594 0,'0'-84'15,"-21"253"-15,42-254 0,0-21 0,-42 149 32,0-22-32,21 21 0,-22 1 15,1 20-15,0-21 0,0 22 0,21-22 16,-21 22-16,0-22 0,-1 22 0,1-22 15,21 0-15,0-21 0,-21 22 0,21-22 16,0 0-16,-21 0 0,21 0 16,0 1-16,21-22 15,0 0-15,0 0 16,1-22-16,-1 1 0</inkml:trace>
  <inkml:trace contextRef="#ctx0" brushRef="#br0" timeOffset="153080.81">23241 13018 0,'0'21'32,"0"-42"-32,0 63 15,21-42-15,0 0 0,0 0 16,1 0-16,-1 0 0,0 0 0,0 0 16,0 0-16,0-21 0,1 21 15,41-43 1,-42 22-16,-21 0 0,0 0 0,-21 21 15,0 0 1,0 0-16,0 0 0,-22 0 16,22 21-16,0 0 0,0 0 0,0 1 15,-1-1-15,1 0 0,0 0 0,21 21 16,0-20-16,0-1 0,0 0 16,0 0-16,0 0 15,21-21-15,0 0 0,1 0 0,-1 0 16,21 0-16,-21 0 0,22 0 0,-1 0 15,21 0-15</inkml:trace>
  <inkml:trace contextRef="#ctx0" brushRef="#br0" timeOffset="154207.22">24130 13145 0,'0'21'15,"0"-42"-15,0 63 0,21-63 47,0 21-47,0-21 0,-21-1 16,22 1-16,-1 0 0,0 0 0,0-21 15,0 20-15,0-20 0,1 0 0,-1-22 16,0 22-16,0 0 0,0-22 16,-21 1-16,21 20 0,1 1 15,-22 0-15,21-1 0,-21 22 0,0 0 16,0 0-16,-21 42 15,-1 21 1,1-21-16,0 22 0,0-22 0,0 42 16,0-20-16,21-1 0,-22 22 15,22-22-15,-21 0 0,21 22 0,-21-22 16,21 0-16,0 1 0,0-22 0,0 42 16,0-41-16,21-1 0,0 0 15,1 0-15,-1-21 0,0 0 0,0 0 16,0 0-16,22 0 15,-22 0-15,21 0 0,0 0 0,1-21 16,-22 0-16,21 0 0,1-1 0,-1-20 16,-21 21-16,21 0 0,-20-22 0,-1 22 15,0-21-15,-21 21 0,0 0 16,0 42 0,-21 0-16,0 0 0,-1 0 15,1 0-15,21 1 0,0-1 16,0 21-16,-21-21 0,21 0 0,0 1 15,0-1-15,0 0 16,21-21-16,0 21 0,1-21 16,-1 0-16,0 0 0,0 0 15,21 0-15,-20 0 0,-1-21 0,0 0 16,0 21-16,0-21 0,0-1 0,1 1 16,-1 0-16,-21 0 0,0 0 15,0 0-15,21-1 0,-21 1 0,-21 21 31,21 21-31,-21 1 16,-1-1-16,1-21 0,0 21 0,21 0 16,-21 0-16,21 0 0,-21 1 0,21-1 15,-21-21-15,42 0 47,0-21-47,0-1 16,0 1-16,0 0 0,1 0 0,-1 0 15,0 0-15,0-1 0,0 1 16,0 0-16,1 0 0,-1 21 0,-21 21 31,0 0-15,0 0-16,0 1 0,0-1 0,0 0 16,0 0-16,0 0 0,0 0 0,0 1 15,0-1 1,21-21-16,0 0 15,0 0-15,22 0 0,-22 0 0,21 0 16,-21 0-16,22 0 0,-1 0 0,-21-21 16,21 21-16,1-22 0,-22 1 15,21 0-15,-21 0 0,1 0 0,20-22 16,-21 22-16,-21-21 0,21 21 0,-21-22 16,0 22-16,0 0 0,-21 21 15,0 0-15,0 0 16,0 21-16,-22 0 0,22 1 0,0-1 15,-21 21-15,20 0 0,1-20 16,21 20-16,0-21 0,-21 0 16,21 22-16,0-22 0,0 0 0,0 0 15,21 0-15,0 0 0,1-21 16,-1 0-16,21 0 16,-21 0-16,0 0 0,22 0 0,-22 0 15,0 0-15,21-21 0,-20 21 0,20-21 16,-21 0-16,0 0 0,0 0 0,1-1 15,-1-20-15</inkml:trace>
  <inkml:trace contextRef="#ctx0" brushRef="#br0" timeOffset="154530.66">25358 12531 0,'0'0'0,"-43"21"16,43 0-16,0-42 62,0 0-31,-21 21-15,0 0 0,0 0-16,0 0 31,-1 0-15,22 21-16</inkml:trace>
  <inkml:trace contextRef="#ctx0" brushRef="#br0" timeOffset="190643.47">1101 14097 0,'0'0'0,"0"-21"16,-22 21-16,1-21 0,0 21 15,21-21-15,0-1 16,-21 22-16,42 22 63,0-22-63,0 21 0,22-21 15,20 21-15,1-21 0,-1 0 16,43 0-16,-21 21 0,21-21 15,21 0-15,0 0 0,21 0 16,0 0-16,21 0 0,-21 0 0,1 0 16,-1 21-16,0-21 0,-21 0 0,21 0 15,-42 21-15,21-21 0,-42 0 16,-1 0-16,1 0 0,-22 0 0,-20 22 16,-1-22-16,-21 0 0,0 0 15,1 0-15,-1 0 31,-21-22 16,-21 22-47,-1 0 16,1 0-16</inkml:trace>
  <inkml:trace contextRef="#ctx0" brushRef="#br0" timeOffset="191334.94">6244 13674 0,'-42'-21'16,"84"42"-16,-127-42 0,43 21 0,0 0 0,-1 0 15,1 0-15,0 0 0,21 0 16,-22 0-16,1 0 0,21 21 0,-22-21 15,22 21-15,21 0 16,0 0-16,21 0 16,22-21-16,-22 0 15,21 0-15,22 22 0,-1-22 16,1 0-16,42 0 0,-1 0 0,22 0 16,22 0-16,20 0 0,0 0 15,1 0-15,20 0 0,1 0 0,20 0 16,-20 0-16,20 0 0,1 0 0,0 0 15,-1 21-15,-20-21 0,-1 0 16,-20 0-16,20 0 0,-42 0 0,1 21 16,-22-21-16,0 0 0,-22 0 0,-20 0 15,-21 0-15,-22 0 0,0 0 16,1 0-16,-22 0 0,0 0 0,0 0 16,-21-21 30</inkml:trace>
  <inkml:trace contextRef="#ctx0" brushRef="#br0" timeOffset="191902.95">12467 13716 0,'-21'0'0,"42"0"0,-63 0 0,21 0 15,63-21 17,-21 21-32,43 0 0,-22-21 15,43 21-15,-1-21 0,22 21 16,0 0-16,21 0 0,0-22 16,0 22-16,0-21 0,0 21 15,0 0-15,-21 0 0,0 0 0,-1 0 16,-20-21-16,-21 21 0,-1 0 0,-21 0 15,-20 0-15,-1 0 0,0 0 16,-21 21 15,21-21-15,0 0-16,22-21 16</inkml:trace>
  <inkml:trace contextRef="#ctx0" brushRef="#br0" timeOffset="192638.71">16912 13758 0,'-21'22'15,"42"-44"-15,-42 65 16,42-43-16,0 0 16,0 0-16,22 0 0,-1 0 15,0 0-15,1 0 0,20 0 16,1 0-16,-1 0 0,22 0 0,-22 0 15,22 0-15,0 0 0,21 0 0,-1 0 16,1 0-16,0 0 0,0 0 16,21 0-16,0 0 0,0 0 0,0 0 15,0 0-15,21 0 0,0 0 0,22 0 16,-22 0-16,21 0 0,0 0 16,22 0-16,-1 0 0,1 0 0,-22 0 15,22 0-15,-1 21 0,1-21 0,-1 0 16,1 21-16,-22-21 15,0 21-15,1-21 0,-1 0 0,0 0 16,-20 21-16,-1-21 0,0 22 0,-21-22 16,-21 0-16,21 21 0,-21-21 15,-22 0-15,22 0 0,0 21 0,-21-21 16,-1 0-16,1 0 0,0 0 0,-1 0 16,-20 21-16,-1-21 0,-20 0 15,20 0-15,-21 0 0,-20 0 0,20 0 16,-21 0-16,0 0 0,0 0 0,1 0 15,-65 0 17,22 0-17,0 0-15,-21 0 0,-22 0 16,1 0-16</inkml:trace>
  <inkml:trace contextRef="#ctx0" brushRef="#br0" timeOffset="194630.74">656 15198 0,'0'0'0,"21"-21"15,-21-1-15,21 22 0,-21-21 16,22 21-16,-1-21 0,-21 0 0,21 21 15,0-21-15,21 0 0,-20-1 16,-1 1-16,21 0 0,-21 0 0,0 0 16,1-22-16,-22 22 0,0 0 15,0 0-15,0-21 0,0 20 0,-22 1 16,-20 0-16,0 0 16,-1 21-16,-20 0 0,-1 0 0,1 0 15,-1 0-15,1 21 0,-1 0 16,22 0-16,-21 1 0,41 20 15,-20-21-15,21 21 0,21-20 0,0 20 16,0-21-16,21 21 0,0 1 16,22-1-16,-1 0 0,0-20 0,1 20 15,-1 0-15,21 1 0,-20-1 16,-1 0-16,0 1 0,-20-1 0,20 0 16,-42 1-16,0-22 0,0 21 15,-21-21-15,0 22 0,-22-22 16,1 0-16,0 0 0,-1-21 0,1 0 15,-22 21-15,22-21 16,0 0-16,-1-21 0,1 21 0,0-21 16,21-21-16,-22 20 0,22 1 15,21-21-15,-21 0 0,0-1 0,21 1 16,-21 21-16,21-22 0,0 22 16,0 0-16,0 0 0,0 0 0,21 42 31,-21 0-31,21 0 0,0 0 15,0 1-15,0 20 0,1-21 0,-22 0 16,21 22-16,0-22 0,0 0 16,21 0-16,-20 0 0,-1 0 15,0 1-15,21-1 0,-21-21 16,22 0-16,-1 0 0,0 0 0,1 0 16,-1 0-16,0-21 0,1-1 15,-1 1-15,0 0 0,1 0 0,-1 0 16,-21-22-16,22 22 0,-22 0 15,0-21-15,0 21 0,-21-1 16,0 1-16,0 42 31,0 1-31,0 20 0,0-21 16,-21 0-16,21 0 16,0 1-16,0-1 0,0 0 0,0 0 15,0 0-15,0 0 16,21-21-16,0 22 0,0-22 0,1 0 15,-1 0-15,21 0 0,0-22 16,1 1-16,-1 0 0,0 0 0,-20 0 16,20 0-16,0-1 0,-21-20 15,1 21-15,-22 0 0,0-22 0,0 22 16,0 0-16,0 0 16,0 42-1,0 0 1,0 0-16,0 1 0,-22 20 0,22 0 15,-21 1-15,21-1 0,0 0 16,0 1-16,0-1 0,-21 21 16,0 1-16,0-1 0,0 1 0,-1-1 15,1 1-15,0-1 0,0-20 16,0 20-16,0-20 0,-1-1 0,-20 0 16,21-21-16,0 1 0,-22-1 15,22 0-15,-21-21 0,21 0 0,0 0 16,-22 0-16,22-21 0,0 21 15,21-21-15,-21-22 0,21 22 0,0-21 16,0-1-16,0 1 0,0 0 16,0-1-16,21 1 0,0-21 15,0 20-15,22 1 0</inkml:trace>
  <inkml:trace contextRef="#ctx0" brushRef="#br0" timeOffset="196031.12">1926 15325 0,'-21'0'0,"42"0"0,-21 21 0,0 0 15,-21-21-15,0 21 0,21 22 16,-21-22-16,-1 0 0,22 0 16,-21 0-16,21 0 0,0 1 0,-21-1 15,21 0-15,-21 0 0,21 0 16,-21 0-16,42-42 31,0 0-31,0 0 16,0 0-16,-21-22 0,22 22 15,-1 0-15,-21 0 0,0 0 0,21 21 16,0-21-16,0 21 16,0 21-1,-21 0-15,0 0 16,0 0-16,0 0 0,0 1 0,22-1 15,-22 0-15,21-21 0,-21 21 16,0 0-16,21 0 0,0-21 0,0 22 16,0-22-16,22 0 15,-22 0-15,21 0 0,1-22 0,20 1 16,-21 0-16,22 0 0,-22 0 16,22-22-16,-22 22 0,0-21 0,1-22 15,-1 22-15,-21-21 0,22 20 16,-22-20-16,0-1 0,-21 22 0,0-22 15,0 22-15,0 0 0,0-1 0,0 22 16,0 0-16,0 0 16,0 0-16,0 0 0,-21 21 15,0 21-15,-1 0 16,22 21-16,0 1 0,0-1 0,-21 0 16,21 22-16,-21-22 0,21 22 15,0-1-15,0-21 0,0 22 0,0-22 16,0 1-16,0-1 0,0 0 15,21-21-15,0 1 0,1-1 0,20 0 16,-21 0-16,21-21 0,-20 0 0,20 0 16,0 0-16,-21 0 0,22-21 15,-1 0-15,-21 0 0,22-1 16,-22 1-16,21-21 0,-21 21 16,-21-22-16,0 1 0,0 21 0,0-21 15,0-1-15,0 22 0,0 0 16,0 0-16,-21 0 0,0 21 0,0 0 15,0 0-15,-1 21 0,1 0 16,0 0-16,0 0 0,21 22 0,-21-1 16,21-21-16,-21 21 0,21-20 0,0 20 15,0-21-15,0 0 0,0 0 16,0 1-16,0-1 0,21-21 16,0 0-16,0 0 0,0 0 15,0 0-15,1 0 0,-1-21 16,0 21-16,0-22 0,0 1 0,0-21 15,1 21-15,-1 0 0,0-1 16,-21-20-16,0 21 0,0 0 0,21 0 16,-21 42-1,0 0 1,0 0-16,0 0 16,0 0-16,0 1 0,0-1 0,0 0 15,0 0-15,0 0 0,21 0 16,-21 1-16,21-1 15,1-21-15,-1 0 0,0 0 16,0 0-16,0-21 16,0-1-16,-21 1 0,22 0 15,-1 0-15,0 0 0,0 0 0,0-1 16,0 1-16,1 0 0,-1 0 16,42-43-1,-42 64-15,1 0 0,-1 0 16,-21 22-1,0-1-15,0 0 0,0 0 16,0 0-16,-21 0 0,-1 1 0,22-1 16,-21 0-16,0 0 0,0 0 0,21 0 15,0 1-15,0-1 16,0-42 15,21-1-31,0 1 0,0 0 16,1 0-16,-1 0 0,0 0 0,0-22 15,0 22-15,0 0 0,1-21 16,-1 20-16,-21 1 0,0 0 0,21 0 16,-21 0-16,0 42 31,0 0-31,0 0 0,0 0 0,-21 1 16,0 20-16,21-21 0,0 0 15,0 0-15,-22 22 0,22-22 0,0 0 16,0 0-16,0 0 15,0 1-15,22-22 0,-1 0 16,0 0-16,0 0 0,0 0 0,0 0 16,1 0-16,-1 0 0,0 0 15,0-22-15,-21 1 0,21 21 0,-21-21 16,21 0-16,-21 0 0,0 0 0,0-1 16,0 1-16</inkml:trace>
  <inkml:trace contextRef="#ctx0" brushRef="#br0" timeOffset="196242.74">2434 15071 0,'0'0'0,"-21"0"0,63 0 31,-21 21-31,22-21 0,-1 0 15,22 0-15,-22 0 0,21 0 0,-20 0 16,20 0-16,1 0 0,-22 0 16,22 0-16,-22 0 0,21 0 0</inkml:trace>
  <inkml:trace contextRef="#ctx0" brushRef="#br0" timeOffset="196527.18">4678 15198 0,'0'-21'16,"0"-1"-16,0 1 15,0 0-15,0 0 16,-21 21-16,42 0 62,-21 21-62,0 0 16,0 0-16,0 1 16</inkml:trace>
  <inkml:trace contextRef="#ctx0" brushRef="#br0" timeOffset="196792.2">4741 15452 0,'0'0'0,"-21"21"0,42-21 47,0 0-47,1 0 15,-1 0 1,-42 0 47</inkml:trace>
  <inkml:trace contextRef="#ctx0" brushRef="#br0" timeOffset="199226.31">6540 15177 0,'0'21'0,"-21"-21"16,0 0-1,21-21 1,0-1 0,0 1-16,0 0 15,0 0-15,0 0 0,0 0 16,-21 21 0,0 0-16,0 0 0,-1 0 0,1 0 15,0 0-15,0 21 0,0 0 0,-22 0 16,22 21-16,0-20 0,0 20 15,-21 0-15,20 1 0,1-1 0,0-21 16,21 21-16,0-20 0,-21 20 0,21-21 16,0 0-16,0 0 15,21-21-15,0 0 0,0 0 16,1 0-16,-1-21 0,21 21 16,-21-21-16,22 0 0,-1-21 0,0-1 15,1 1-15,-1 0 0,0-1 16,1-20-16,-1 20 0,21-20 0,-41 21 15,20-22-15,0 22 0,-21-22 16,1 22-16,-22 0 0,0-1 0,0 22 16,0-21-16,0 21 15,-22 21-15,1 0 0,0 0 0,0 21 16,0 0-16,0 0 0,-1 21 0,1 1 16,0-1-16,0 0 0,0 1 15,21-1-15,-21 22 0,21-22 0,0 21 16,0-20-16,0-1 0,0 0 15,0 1-15,0-1 0,21-21 0,0 0 16,21 22-16,-21-43 0,22 21 0,-22-21 16,21 0-16,1 0 15,-1 0-15,0 0 0,1 0 0,-1-21 16,0 0-16,1-1 0,-1 1 0,-21 0 16,21-21-16,-20 21 0,-1-22 15,-21 22-15,0-21 0,0 21 0,0-1 16,0 1-16,0 0 0,0 0 0,-21 21 15,-1 0-15,1 0 0,0 0 16,0 21-16,0 0 0,-22 0 0,22 1 16,0 20-16,0-21 0,0 0 0,0 22 15,-1-22-15,22 21 0,-21-21 16,21 0-16,0 1 0,0-1 0,0 0 16,43-21-16,-22 0 15,0 0-15,0 0 0,0 0 16,22 0-16,-22-21 0,0 21 0,21-21 15,-21-22-15,1 22 0,-1 0 0,-21-21 16,21 20-16,-21 1 0,21 0 16,-21 0-16,0 0 0,0 0 0,0 42 31,0 0-31,-21-21 0,0 42 0,21-21 16,-21 1-16,21 20 15,0-21-15,0 0 0,0 0 0,0 1 16,0-1-16,0 0 0,21-21 15,-21 21-15,21-21 0,0 0 16,21 0-16,-20 0 0,-1-21 16,0 0-16,21 0 0,-21-1 0,22 1 15,-22-21-15,21 0 0,-21-1 0,1 1 16,20-22-16,-21 22 0,0-21 16,0-1-16,1 1 0,-1 20 0,0-20 15,-21-1-15,21 1 0,-21 20 0,0 1 16,0 0-16,0 21 0,0-1 15,-21 22-15,0 22 0,0-1 16,-1 21-16,1 0 0,21 1 16,-21 20-16,0-20 0,0 20 15,0-21-15,21 22 0,-22-1 0,22 1 16,0-22-16,0 22 0,0-22 16,0 0-16,0 1 0,0-1 0,22 0 15,-1-20-15,0-1 0,0 0 0,0 0 16,0 0-16,1-21 0,-1 0 15,21 0-15,-21 0 0,22 0 0,-1-21 16,-21 0-16,21 0 0</inkml:trace>
  <inkml:trace contextRef="#ctx0" brushRef="#br0" timeOffset="199618.58">8234 15155 0,'0'-63'15,"0"126"-15,0-147 0,-85 41 31,64 43-15,-21 22-16,-1 20 0,22 0 16,0-21-16,0 22 0,0-1 0,-1-21 15,22 22-15,0-22 0,0 21 16,0-21-16,0 0 0,0 1 0,0-1 16,22-21-16,-1 0 15,0 0-15,0 0 0,0 0 16,0-21-16,22-1 0,-22 1 15,0 0-15,0-21 0,0 21 0,-21-22 16,22 22-16,-22 0 0,21 0 16,-21 0-16,0-1 0,0 44 15,0-1 1,0 0-16,0 0 0,-21 0 16,21 0-16,-22 22 0,22-22 0,0 0 15,0 0-15,0 0 0,0 1 16,0-1-16,22 0 0,-1-21 15,0 0-15,0 0 0,0 0 0,0 0 16,1 0-16,-22-21 0,0 0 16,21-1-16,-21 1 0,0 0 15</inkml:trace>
  <inkml:trace contextRef="#ctx0" brushRef="#br0" timeOffset="199794.76">7366 14859 0,'-21'0'0,"381"21"0,-784-42 16,509 21-16,-149 0 31,86 0-31,-1 0 0,21 0 0,22 0 16,-1 21-16,1-21 16,-1 0-16,22 0 0,-1 0 0,1-21 15,0 21-15</inkml:trace>
  <inkml:trace contextRef="#ctx0" brushRef="#br0" timeOffset="200063.93">8890 14563 0,'0'-43'16,"-21"43"-16,42 85 0,-21-127 0,-42-22 0,20 64 16,1 0-16,0 21 0,-21 1 0,21-1 15,-22 0-15,22 21 0,0 1 0,-21-1 16,20 0-16,1 22 0,0-22 15,0 22-15,0-22 0,0 21 0,21-20 16,0 20-16,-22 1 0,22-22 16,-21 0-16,21 1 0,0-1 0,0 0 15,0-20-15,0-1 0,0 21 0,0-21 16,0 0-16,0-42 31,0 0-31,0 0 0,0 0 16,0-22-16</inkml:trace>
  <inkml:trace contextRef="#ctx0" brushRef="#br0" timeOffset="200666.81">8318 15198 0,'-42'0'47,"63"42"-31,0-84-16,-21 84 0,22-42 0,-1 21 15,21-21-15,0 0 0,1 0 0,-1 0 16,0 0-16,22 0 0,-22-21 0,1 21 15,-1-21-15,0 0 0,-21 21 16,1-21-16,-1 21 0,0-22 0,-21 1 16,-21 21-1,0 0 1,21 21-16,-22 1 0,22-1 16,-21 0-16,21 0 15,0 0-15,0 0 0,0 1 16,0-1-16,0 0 0,21-21 15,1 0-15,-1 21 0,0-21 16,0 0-16,21 0 0,-20 0 0,20 0 16,0-21-16,1 21 0,-22-21 0,21 0 15,-21-1-15,0 1 0,1 0 16,-1 0-16,0 0 0,-21 0 0,21-1 16,-21 1-16,0 0 0,0 42 31,0 0-16,-21 1-15,0-1 0,21 0 0,-21 21 16,-1 1-16,1-22 0,21 21 16,-21 0-16,0 1 0,0 20 0,21-20 15,-21-1-15,-1 0 0,22 1 0,-21-1 16,21 0-16,0 22 0,0-22 16,0 0-16,-21 1 0,0-22 0,0 21 15,0 1-15,-1-22 0,1 21 0,0-21 16,-21 0-16,-1 1 0,1-22 0,0 21 15,-1-21-15,1 0 0,0 0 16,-1 0-16,1 0 0,21 0 0,-21-21 16,20-1-16,1 1 0,21 0 15,0 0-15,0 0 0,0 0 16,0-1-16,0 1 0,0 0 0,21-21 16,22 21-16,-22-1 0,21 1 0,1 0 15</inkml:trace>
  <inkml:trace contextRef="#ctx0" brushRef="#br0" timeOffset="200963.26">9610 15113 0,'-22'0'16,"44"0"-16,-65 0 0,22 0 15,0 0-15,0 0 0,0 21 0,21 22 16,-22-22-16,22 21 0,-21 0 15,0 1-15,21-1 0,0 22 0,0-22 16,-21 0-16,21 22 0,-21-22 0,21 0 16,-21 1-16,21-1 0,-22 0 15,1 1-15,21-1 0,-21 0 0,0-20 16,0 20-16,21-21 0,0 0 0,-21 0 16,21 1-16,-22-22 0,22-22 31,0 1-31,22 0 15,-1-21-15,-21-1 0,21 1 16</inkml:trace>
  <inkml:trace contextRef="#ctx0" brushRef="#br0" timeOffset="201214.79">9525 15198 0,'42'-64'15,"-84"149"1,42-106-16,63-43 0,-41 64 0,-1-21 0,0 21 15,0 0-15,0 0 0,0 0 0,1 21 16,-1 0-16,-21 1 0,0-1 0,0 0 16,0 0-16,0 0 0,0 22 15,-21-22-15,-1 0 0,1 0 16,0 0-16,0 0 0,-21 1 0,20-1 16,1 0-16,0-21 0,0 21 0,42-21 46,0 0-46,0-21 0,1 0 0,-1 21 16</inkml:trace>
  <inkml:trace contextRef="#ctx0" brushRef="#br0" timeOffset="201525.71">9948 15325 0,'-21'0'0,"42"0"0,-21-21 0,21 21 16,1 0-1,-22-22-15,21 1 16,0 21-16,0-21 0,0 21 0,0-21 16,1 0-16,-1 0 0,0-1 0,0 1 15,-21 0-15,0 0 16,-21 21 0,0 0-16,0 21 0,-1 0 15,-20 0-15,21 1 0,-21-1 16,20 0-16,1 0 0,0 21 15,0-20-15,0-1 0,21 0 0,0 0 16,0 0-16,0 0 0,0 1 16,21-22-16,0 21 0,0-21 0,0 0 15,1 0-15,20 0 0,-21 0 0,0 0 16,0 0-16</inkml:trace>
  <inkml:trace contextRef="#ctx0" brushRef="#br0" timeOffset="202750.67">10647 14817 0,'0'0'0,"21"0"31,0 0-15,0 0-1,0 0-15,-42 0 94,0 0-94,0 0 16,0 0 15,42 0 297,0 0-281,0 0-16,0 0-31,1 0 0,-1 0 0,0 0 16,0-21-16,0 21 15,0 0-15,1 0 0,20 0 0,-21 0 16,0-22-16,0 22 0,1 0 0,-1 0 16,0 0-1,-42 0 1,0 0-16,-1 0 0,-20 0 16,21 0-16,-21 0 0,20 0 15,-20 0-15,21 0 0,0 0 0,0 0 16,-1 0-16,1 22 0,0-1 15,21 0 1,0 0-16,0 0 16,0 0-16,0 22 0,0-22 0,0 0 15,0 21-15,0-20 16,-21 20-16,21-21 0,0 21 0,0 1 16,0-22-16,0 21 0,0 1 0,0-22 15,0 0-15,0 0 0,0 0 16,0 0-16,0 1 0,0-1 0,0 0 15,21-21 1,0 0-16,0 0 16,22-21-16,-22 0 0,21-1 0,1 1 15,20-21-15</inkml:trace>
  <inkml:trace contextRef="#ctx0" brushRef="#br0" timeOffset="203081.07">11388 14859 0,'0'-21'16,"0"63"-16,0-63 16,21 0-16,-21 0 0,21 21 0,0 0 15,0 0-15,0 0 0,1 0 16,-1 0-16,0 0 0,0 0 16,0 0-16,0 21 0,1 0 0,-22 0 15,0 0-15,0 1 0,0 20 0,0-21 16,0 21-16,0 1 15,0-1-15,0 0 0,-22 1 0,1-22 16,21 21-16,-21 1 0,21-1 0,-21-21 16,21 0-16,0 22 0,0-22 15,0 0-15,-21-21 0,21 21 0,-21 0 16,-1-21-16,1 21 0,0-21 16,0 0-16,0 0 0,-22 0 15,22 0-15,0 0 0,0 0 0,-21 0 16,20 0-16,1 0 0,0-21 0,21 0 15,0 0-15</inkml:trace>
  <inkml:trace contextRef="#ctx0" brushRef="#br0" timeOffset="205572.47">13123 15261 0,'21'0'16,"1"-21"-16,-22 0 0,21 0 16,0 0-16,-21-1 0,0 1 0,0-21 15,0 21-15,0 0 0,0-1 0,0 1 16,0 0-16,0 0 0,-21 0 16,0 21-16,-22 0 0,22 0 0,0 0 15,-21 0-15,20 21 0,1 0 0,-21 0 16,21 22-16,0-22 15,-22 21-15,22 0 0,0 1 0,0-1 16,0 0-16,-1 1 0,22-1 0,-21-21 16,21 22-16,0-22 0,0 0 15,0 0-15,0 0 0,21-21 0,22 0 16,-22 0-16,0 0 0,0 0 0,22-21 16,-22 21-16,21-21 0,0 0 15,-20 0-15,20-22 0,-21 22 0,0-21 16,22 21-16,-22-22 0,-21 1 15,21 0-15,0 20 0,-21-20 0,21 21 16,-21 0-16,0 0 0,0-1 16,0 44-1,0-1 1,0 0-16,0 0 0,0 21 0,-21-20 16,21 20-16,-21 0 0,21-21 0,0 22 15,0-1-15,0-21 0,0 0 16,0 22-16,0-22 0,0 0 0,0 0 15,21-21-15,0 21 0,0-21 0,1 0 16,20 0-16,-21 0 0,21 0 16,-20-21-16,20 0 0,0 0 0,-21 0 15,22-22-15,-22 22 0,21-21 0,-21 0 16,22-1-16,-22 1 16,0 0-16,-21-1 0,0 1 0,0 0 15,0 20-15,0 1 0,0 0 0,-21 21 31,0 0-31,0 0 0,-1 21 16,22 0-16,0 1 0,0-1 16,0 0-16,0 0 15,0 0-15,0 0 16,0 1 46,0-1 1,0 0-63,0 0 16,-21-21-16,21 21 0,0 0 15,-21 1-15,21-1 16,0 0-16,0 0 15,0 0-15,21-21 16,0 0 0,1 0-16,-1-21 0,0 0 15,0 21-15,0-21 0,0 21 0,22-21 16,-22-1-16,0 22 0,0-21 16,0 21-16,1 0 0,-1-21 0,-21 42 46,0 0-46,0 1 0,0-1 16,0 0-16,-21 0 16,21 0-16,-22 0 15,22 1-15,0-1 0,0 0 16,0 0 0,22-21-1,-1 0 1,21 0-16,-21 0 0,22-21 0,-22 21 15,21-21-15,0 0 0,1-1 16,-22 1-16,21 0 0,1 0 0,-22 0 16,0-22-16,0 22 0,0-21 0,0 21 15,-21-22-15,0 22 0,0 0 16,0 0-16,0 0 0,-21 21 16,0 0-16,0 0 0,0 0 15,-22 0-15,22 0 0,-21 21 0,21 0 16,-22-21-16,22 21 0,0-21 15,0 21-15,0 1 0,21-1 16,0 0-16,0 0 16,0 0-16,21 0 0,0 1 15,0-22-15,-21 21 0,0 0 0,21 0 16,1-21-16,-22 21 0,21 0 16,-21 1-16,21-22 15,-21 21-15,21-21 16,0 0-16,0 0 15,1 0-15,-1 0 16,0 0-16,0 0 0,0 0 16,0 0-16,1 0 15,-1 0-15,0 0 0,0 0 0,0 0 16,0 0-16,22 0 0,-22 0 0,0 0 16,0-21-16,0-1 0,22 22 15,-22-21-15,0 0 0,0 21 0,0-21 16,1-21-16,-22 20 0,21 1 15,-21 0-15,0 0 0,0 0 16,0 0-16,0-1 0,-21 22 31,-1 0-31,1 0 16,0 0-16,0 0 0,0 22 16,-22-1-16,22 0 0,0 0 0,-21 0 15,21 0-15,-1 1 0,1-1 16,21 0-16,0 0 0,0 0 15,0 0-15,0 1 0,0-1 16,21-21-16,1 0 16,-1 0-16,0 0 0,0 0 0,0 0 15,0 0-15,22-21 0,-43-1 0,21 1 16,0 0-16,0 21 0,-21-21 16,21-21-16,-21 20 0,0 1 0,0 0 15,0 0-15,-21 42 47,21 0-47,0 0 0,-21 1 16,21-1-16,-21 0 15,21 0-15,0 0 0,0 0 16,0 1-16,21-22 0,0 0 0,0 21 16,1-21-16,20 0 15,-21 0-15,0 0 0,22 0 0,-22 0 16,21-21-16,-21-1 0,22 22 0,-22-21 15,0 0-15,0 0 0,0 0 16,0 0-16,-21-1 0,0 1 0,22 21 16,-22-21-16,0 0 0,0 42 31,-22 0-31,1 0 16,0 1-16,0-1 0,0 0 0,0 0 15,21 0-15,-22 0 0,22 1 16,0-1-16,0 0 15,22-21-15,-1 0 0,0 0 16,21 0-16,1 0 0,-22 0 0,21 0 16,0 0-16,1 0 0,-1-21 15,-21 21-15,22-21 0,-22-1 16,21 1-16,-21 0 0,0 0 0,-21-21 16,22 20-16,-22 1 0,0 0 15,0 0-15,0 0 0,0 0 0,-22 21 31,1 21-15,0 21-16,0-21 0,21 0 0,-21 22 16,0-1-16,21 0 0,0 1 0,-22-1 15,22 0-15,0 1 0,0-1 16,0 22-16,0-22 0,0 0 0,0 22 16,0-1-16,-21-20 0,0 20 0,0-21 15,0 22-15,0-22 0,-1 1 16,-20-1-16,21-21 0,-21 21 15,-1-20-15,1-1 0,0 0 0,-1-21 16,-20 0-16,20 0 0,22 0 0,-21 0 16,0 0-16,20-21 0,1 0 15,0-1-15,-21 1 0,42 0 0,0 0 16,-21-21-16,21 20 0,0-20 0,0 21 16,0-21-16,21 20 0,0-62 15,21 63-15,-21-22 16,22 1-16,-1 21 0,0-22 0,1 1 0</inkml:trace>
  <inkml:trace contextRef="#ctx0" brushRef="#br0" timeOffset="207441.14">15748 15198 0,'0'-21'15,"0"63"-15,0-63 0,0 21 31,0 21-31,0 0 0,0 0 16,-21 0-16,0 1 0,21-1 16,-22 0-16,22 0 0,0 0 0,-21 0 15,0 1-15,21-1 0,0 0 16,-21-21 0,21-21-1,21 0 1,-21-1-16,21 1 0,0 0 15,1 0-15,-1 0 0,-21 0 16,21-1-16,0 1 0,0 21 0,0-21 16,-21 0-16,22 21 0,-1 0 15,0 0-15,-21 21 16,21 0-16,-21 0 0,21 1 16,-21-1-16,0 0 0,0 0 0,21 0 15,1 0-15,-22 1 0,21-1 16,0 0-16,0 0 15,0-21-15,0 0 16,1 0-16,-1 0 16,0-21-1,0 0-15,0 0 0,-21-1 0,21 1 16,1 0-16,-1 0 0,0-21 16,21 20-16,-21-20 0,22 21 0,-1 0 15,-21 0-15,22-1 0,-1 1 0,-21 21 16,0 0-16,0 0 0,1 0 15,-1 0-15,-21 21 16,0 1-16,0-1 0,0 0 16,0 0-16,0 0 0,-21 0 15,-1 1-15,1-1 0,0-21 0,21 21 16,0 0-16,-21-21 0,21 21 16,0-42 15,21 0-31,-21 0 15,0 0-15,0-1 0,0 1 0,0-21 16,0 21-16,0 0 0,0-1 16,0 1-16,0 0 0,0 0 0,0 0 15,-21 21-15,0 0 0,0 0 0,-1 0 16,1 0-16,-21 0 0,21 21 16,-22 0-16,22 0 0,-21 0 15,0 1-15,20 20 0,-20-21 0,21 21 16,0-20-16,0 20 0,-1-21 15,22 21-15,0-20 0,0-1 0,0 21 16,0-21-16,0 0 0,22-21 0,-1 22 16,0-1-16,0-21 0,0 0 15,0 0-15,1 0 0,20 0 0,-21 0 16,0-21-16,22-1 0,-22 22 0,0-21 16,0-21-16,21 21 0,-20 0 15,-1-22-15,0 1 0,0 21 0,0-22 16,0 1-16,1 21 0,-22 0 15,0 0-15,0-1 0,0 44 32,0-1-32,0 0 0,0 0 15,0 0-15,0 0 0,0 22 16,0-22-16,0 0 0,0 0 0,0 0 16,21 1-16,0-1 0,0-21 15,0 0-15,0 21 0,1-21 16,-1 0-16,0 0 0,0 0 15,-21-21-15,21 0 0,0-1 16,-21 1-16,22 0 0,-22 0 0,0 0 16,0 0-16,0-1 15,21 1-15,-21 0 0,0 0 0,0 0 16,0 42 15,0 0-31,0 0 0,0 0 0,-21 1 16,21-1-16,0 0 0,0 0 0,0 0 15,-22 0-15,22 1 0,-21-1 16,21 0-16,-21-21 0,21 21 0,0 0 16,0-42 31,0 0-47,0 0 15,0 0-15,0-22 0,21 22 16,0 0-16,-21-21 0,22 20 0,-1-20 15,0 21-15,0 0 0,-21 0 0,21-1 16,0 1-16,1 0 0,-1 21 16,-21 21-1,21 0-15,-21 1 0,0-1 0,0 0 16,0 0-16,0 0 0,0 0 16,0 22-16,0-22 0,0 0 0,0 0 15,0 0-15,0 1 0,0-1 16,0 0-1,0-42 1,0 0 0,0-1-16,21 1 0,0 0 15,0 0-15,-21 0 0,22-22 16,-1 22-16,0 0 0,0 0 0,0-21 16,0 20-16,1 1 0,-1 0 0,0 21 15,0-21-15,0 21 16,0 0-16,-21 21 0,22-21 15,-22 21-15,0 0 0,0 1 16,0-1-16,0 0 0,-22 21 0,22-21 16,0 1-16,0-1 0,-21 0 15,21 21-15,0-21 0,0 1 16,0-1-16,0 0 0,21-21 16,1 0-16,-1 0 15,0 0-15,21 0 0,-21 0 0,22 0 16,-22-21-16,0 21 0,21-21 0,-20-1 15,20 1-15,-21 0 0,0-21 16,0 21-16,-21-22 0,22 22 0,-22-21 16,21 21-16,-21-1 0,0 1 15,0 0-15,0 0 0,-21 21 16,-1 0-16,1 21 0,0 0 16,0 0-16,21 1 0,-21-1 15,21 0-15,-21 0 0,21 0 16,-22 22-16,22-22 0,0 0 0,0 0 15,0 0-15,0 0 0,0 1 0,22-1 16,-1-21-16,0 21 0,0 0 16,0-21-16,0 0 0,1 21 0,-1-21 15,0 0-15,0 0 0,0 0 16,0 0-16,1 0 16,-1 0-16,-21-21 15,21 0-15,0 21 0,0-21 0,0 0 16,1 21-16</inkml:trace>
  <inkml:trace contextRef="#ctx0" brushRef="#br0" timeOffset="207644.28">18457 15282 0,'0'-21'46,"21"21"-46,1 0 16,-1 0-16,0 0 16,0 0-16,0 0 0,0 0 15</inkml:trace>
  <inkml:trace contextRef="#ctx0" brushRef="#br0" timeOffset="207811.97">18373 15409 0,'-22'43'16,"44"-86"-16,-22 86 16,21-43-16,0 0 15,0 0-15,0 0 16,0 0-16,1 0 16,-1 0-16,0 0 15,0 0-15,0-21 0,0 21 16</inkml:trace>
  <inkml:trace contextRef="#ctx0" brushRef="#br0" timeOffset="208530.78">19579 15134 0,'0'-21'15,"0"42"-15,0-63 16,-21 42-16,0 0 0,0 0 15,-1 0-15,22 21 0,-21-21 16,21 21-16,-21 22 0,21-22 16,-21 0-16,21 21 0,-21-21 0,0 22 15,21-22-15,-22 21 0,1-21 16,21 1-16,-21-1 0,21 0 16,-21-21-16,21 21 0,-21-21 0,21 21 15,0-42 1,0 0-1,0 0-15,0 0 0,0-1 0,21 1 16,0-21-16,0 0 0,22 20 0,-22-20 16,21 0-16,0-1 0,1 22 15,-1-21-15,0 21 0,1 0 0,-22 21 16,21 0-16,-21 0 0,1 0 0,-1 0 16,0 21-16,-21 0 0,0 0 15,0 21-15,0-20 0,0 20 16,0-21-16,0 21 0,-21-20 0,0 20 15,-1-21-15,22 0 0,-21 22 16,21-22-16,-21 0 0,21 0 16,0 0-16,21-21 15,0 0 1,1-21-16,-1 21 0,0-21 0,21 0 16,-21 0-16</inkml:trace>
  <inkml:trace contextRef="#ctx0" brushRef="#br0" timeOffset="209315.24">20108 15261 0,'21'-21'32,"1"21"-1,-65 21-31,107-42 0,-64 0 0,21 0 0,0 21 16,0-21-16,0-1 0,-21 1 0,22 0 15,-1 21-15,0-21 0,-21 0 16,0 0-16,-21 21 31,-22 21-31,22 0 0,0 21 16,0-21-16,0 1 0,0 20 0,-1-21 15,1 21-15,0-20 0,21 20 16,-21-21-16,21 0 0,0 0 0,0 1 16,0-1-16,0 0 15,21-21-15,0 0 0,0 0 16,1 0-16,-1 0 0,21 0 15,-21 0-15,22-21 0,-1 21 0,0-21 16,1-1-16,-1 1 0,-21 0 0,21-21 16,1 21-16,-22-1 0,21 1 15,-21 21-15,-21-21 0,0 42 32,0 0-32,-21-21 0,21 22 15,-21-1-15,0 0 0,21 0 16,0 0-16,-21 0 0,21 1 0,0-1 15,21-21 1,0 0 0,0 0-16,0 0 15,1 0-15,-1 0 0,21-21 0,-21-1 16,0 1-16,1 0 0,-1 0 0,21 0 16,-21 0-16,0 21 15,-21 21 16,0 0-31,0 0 0,0 0 0,0 0 16,0 1-16,0-1 16,0 0-16,22-21 15,-1 21-15,0-21 16,0 0-16,0 0 0,0 0 16,1-21-16,-1 21 0,0-21 15,-21 0-15,0-1 0,0 1 0,0 0 16,0-21-16,0 21 0,0-1 15,0-20-15,-21 21 0,0-21 0,21 20 16,-22 1-16,22 0 0,0 0 16,22 21 15,-1 0-31,21 0 0,-21 21 16,22-21-16,-22 0 0,21 0 15,-21 0-15,22 0 0,-1 0 0,-21 0 16,21 0-16,-20-21 0</inkml:trace>
  <inkml:trace contextRef="#ctx0" brushRef="#br0" timeOffset="210874.62">22077 15261 0,'0'0'0,"21"0"0,0 0 0,0 0 15,0 0-15,1 0 0,-1-21 0,0 21 16,0-21-16,0 0 0,0 0 0,-21-1 16,0 1-16,0 0 15,0 0-15,-21 0 0,0 0 16,0 21-16,0 0 0,0 0 0,-22 0 16,22 0-16,-21 0 0,-1 21 15,22 0-15,-21 21 0,21-21 0,0 1 16,-22 20-16,22 0 0,0-21 0,21 22 15,0-22-15,0 42 16,0-41-16,0-1 0,21-21 16,0 0-16,0 0 0,22 0 0,-22 0 15,21 0-15,1-21 0,-1-1 16,0 1-16,1 0 0,-1 0 16,21-64-16,-20 43 0,-1 0 15,-21-1-15,0-20 0,22 20 16,-22 1-16,0-21 0,0 20 0,-21 1 15,0 0-15,21-1 0,-21 22 0,0 0 16,0 0-16,0 0 0,0 42 16,-21-21-16,21 21 15,-21 21-15,0-21 0,0 22 0,21-1 16,-21-21-16,-1 22 0,1-1 16,0 21-16,21-20 0,0-1 0,0 0 15,0 1-15,0-1 0,0-21 16,0 22-16,21-22 0,0 21 15,1-21-15,-1 0 0,21-21 0,-21 0 16,22 22-16,-1-22 0,0 0 0,1 0 16,-1-22-16,0 1 0,1 0 15,20 0-15,-42 0 0,22 0 0,-1-1 16,-21-20-16,0 21 0,0-21 0,-21 20 16,0 1-16,0-21 0,0 21 15,0 0-15,-21 21 16,0 0-16,0 0 0,0 0 0,-22 21 15,22-21-15,0 21 0,-21 0 16,21 0-16,-1 0 0,1 1 16,0-1-16,21 0 0,0 0 15,0 0-15,21-21 16,0 0-16,1 0 0,-1 0 16,0 0-16,21 0 0,-21 0 0,22 0 15,-22-21-15,0 0 0,0 0 16,0 0-16,1 21 0,-22-22 0,21 1 15,-21 0-15,0 0 0,0 42 32,-21 0-32,21 0 15,-22 1-15,22-1 0,-21 0 0,21 21 16,0-21-16,0 1 0,0-1 16,0 0-16,21 0 15,1-21-15,-1 0 0,0 0 0,0 0 16,0 0-16,22 0 0,-22-21 0,0 0 15,21 0-15,-21-1 0,1 1 16,-1 0-16,0-21 0,-21-1 0,21 22 16,0-21-16,0-22 0,-21 22 0,22 0 15,-1-22-15,0 22 0,0-22 16,-21 22-16,21 0 0,-21-1 0,21 1 16,-21 21-16,0 0 0,0 42 15,-21 0 1,0 21-16,0-20 0,0 20 15,21 0-15,-21 1 0,-1 20 0,1-21 16,0 1-16,21-1 0,0 22 16,-21-22-16,21 0 0,0 1 0,0-1 15,0 0-15,0 1 0,21-22 16,0 0-16,0 0 0,1 0 0,-1 0 16,21-21-16,-21 0 0,22 0 0,-1 0 15,64-42 1,-64 21-16,-21 0 0,22 0 0,-22-1 15,0-20-15,0 21 0,0 0 16,-21-22-16,0 22 0,0 0 0,0 0 16,0 0-16,-21 21 15,0 0-15,0 0 16,0 0-16,-22 0 0,22 21 0,0 0 16,0 0-16,0-21 0,-1 21 15,22 1-15,0-1 0,0 0 16,0 0-16,22-21 15,-1 0 1,0 0-16,0 0 0,0-21 0,0 21 16,1 0-16,-1-21 0,0 21 15,0 21 17,-21 0-32,0 0 15,21 0-15,0-21 16,-21 22-16,22-22 15,-1 0-15,0 0 0,0 0 16,0-22 0,-21 1-16,0 0 0,0 0 15</inkml:trace>
  <inkml:trace contextRef="#ctx0" brushRef="#br0" timeOffset="211063.27">23262 14817 0,'-148'0'16,"381"0"-16,-318 0 0,-84 0 0,169 21 15,42-21 1,-21 0-16,22 0 0,-1 0 16,0 0-16,22 0 0,-1 0 0,1 0 15,20 0-15,1 0 0,-21-21 16,20 21-16</inkml:trace>
  <inkml:trace contextRef="#ctx0" brushRef="#br0" timeOffset="211307.82">24426 14520 0,'0'-42'16,"-21"21"0,0 21-16,63 63 0,-84-105 0,21 63 0,0 22 15,-1-22-15,1 21 0,0 0 16,0 22-16,0-22 0,21 1 0,-21 20 15,-1 1-15,1-22 0,0 21 0,0 43 16,0-63-16,21-1 16,0 0-16,-21 1 0,21-1 0,-22-21 15,22 0-15,0 0 0,0 1 0,-21-1 16,21 0-16,0-42 31,0 0-31,0-1 0,0 1 16</inkml:trace>
  <inkml:trace contextRef="#ctx0" brushRef="#br0" timeOffset="211898.34">24003 15240 0,'-64'-85'31,"107"85"-15,-22 85-16,0-170 0,0 85 16,22 0-16,-1 0 0,0 0 15,-21 0-15,43 0 0,-22 0 16,1-21-16,-1 21 0,0-21 0,-21 21 15,22 0-15,-22 0 0,0-21 16,0 21-16,-42 0 31,0 21-31,0 0 0,0 0 16,21 1-16,0-1 0,-22-21 16,22 21-16,0 0 0,0 0 15,0 0-15,0 1 16,22-22-16,-1 0 15,0 0-15,21 0 0,-21 0 0,22 0 16,-1 0-16,0 0 0,-20-22 16,20 22-16,0-21 0,-21 0 15,1 0-15,-1 0 0,0 0 0,0-1 16,-21 1-16,0 0 16,0 0-16,0 42 15,-21 0 1,0 0-16,21 1 0,-21-1 15,21 0-15,-22 21 0,1 1 0,21-22 16,-21 21-16,21 0 0,-21 1 0,0-22 16,21 21-16,0 1 0,-21-1 15,21-21-15,-22 21 0,22-20 16,0 20-16,-21-21 0,21 21 0,0-20 16,-21-1-16,0 21 0,0-21 15,0 0-15,-1 1 0,1-22 0,0 21 16,0 0-16,-21-21 0,20 0 0,1 0 15,0 0-15,0 0 0,0 0 0,0 0 16,-1 0-16,1 0 0,21-21 16,0 0-16,0-1 15,0 1-15,21-21 0,1 21 16,-1 0-16,21-1 0</inkml:trace>
  <inkml:trace contextRef="#ctx0" brushRef="#br0" timeOffset="212194.79">24998 15177 0,'21'-85'16,"-63"191"-1,63-127-15,0-43 16,-21 85-16,-21 0 0,0 22 16,21-22-16,-22 21 0,1 1 0,21-1 15,-21 0-15,0 1 0,0-1 16,21 0-16,-21 1 0,-1-1 0,22 0 15,-21 1-15,0-22 0,21 21 0,-21 0 16,21-20-16,-21 20 0,21-21 0,-21 0 16,21 0-16,-22 1 15,22-1-15,-21-21 0,21 21 16,0-42 0,21 0-16,1-1 15,-22 1-15,21 0 0,0-21 0,-21 21 16,21-22-16,0 1 0,0 0 0</inkml:trace>
  <inkml:trace contextRef="#ctx0" brushRef="#br0" timeOffset="212423.87">24955 15346 0,'85'-169'47,"-21"169"-31,-213 169-16,319-338 0,-149 190 15,0 0-15,-21 0 0,21 0 16,-21 0-16,0 1 0,0-1 15,0 0-15,-21 0 0,21 0 0,-21 0 16,0 1-16,-22-22 0,22 21 16,0-21-16,0 0 0,0 21 0,0-21 15,-1 0-15,44 0 32,-1-21-32,0 21 0,0-21 15,0-1-15</inkml:trace>
  <inkml:trace contextRef="#ctx0" brushRef="#br0" timeOffset="212711.36">25252 15240 0,'42'-21'31,"-84"42"-31,105-42 16,-42 0-16,1 21 0,-1-21 0,0-1 15,0 22-15,0-21 0,0 0 16,-21 0-16,22 0 0,-22 0 15,-22 21 1,1 0-16,0 0 16,0 21-16,0-21 0,0 21 15,-1 0-15,1 0 0,0 0 0,21 1 16,0-1-16,0 0 0,0 21 16,0-21-16,0 1 0,0-1 15,0 0-15,0 0 0,21-21 0,0 0 16,1 0-16,-1 0 0,0 0 15,0 0-15,21 0 0,-20-21 0</inkml:trace>
  <inkml:trace contextRef="#ctx0" brushRef="#br0" timeOffset="213183.48">25887 14393 0,'-21'-21'0,"42"42"0,-42-63 16,21 21-16,21 0 16,0 0-16,0 21 0,0 0 15,22-22-15,-1 22 0,-21 0 0,21 0 16,1 0-16,-1 0 0,-21 0 0,0 0 16,1 0-16,-1 0 0,-42 0 31,-22-21-31,22 21 15,-21 0-15,-1 0 0,1 0 0,0 0 16,21 0-16,-22 0 0,22 0 16,-21 0-16,21 0 0,-1 0 0,1 0 15,0 0-15,21 21 0,-21 1 16,21-1-16,-21 0 0,0 0 0,21 0 16,0 0-16,0 22 0,0-22 0,-22 21 15,22 1-15,0-22 0,-21 21 16,21 0-16,0 1 0,0-1 0,-21 0 15,21 1-15,-21-1 0,21 0 0,-21 1 16,21 20-16,0-20 16,0-1-16,0 0 0,-21-21 0,21 22 15,0-22-15,0 21 0,0-21 0,0 1 16,0-1-16,21-21 16,0 0-16,0 0 15,0 0-15,0-21 0,1 21 0,20-22 16</inkml:trace>
  <inkml:trace contextRef="#ctx0" brushRef="#br0" timeOffset="213586.79">26162 14838 0,'42'-106'31,"-84"212"-31,84-233 16,-63 127-1,0 0-15,0 0 16,-22 21-16,1 0 0,21-21 0,-21 21 16,20 1-16,-20-1 0,21 0 15,0 0-15,21 0 0,0 0 16,0 1-16,0-1 0,21 0 16,0-21-16,0 21 15,0 0-15,1-21 0,-1 21 16,0-21-16,0 22 0,-21-1 0,0 0 15,0 0-15,0 0 16,0 0-16,0 1 16,-21-22-16,0 21 0,0-21 0,-1 0 15,1 21-15,0-21 0,0 0 16,0 0-16,0 21 0,-1-21 0,1 0 16,0 0-1,42-21 16,0 21-31,1-21 16</inkml:trace>
  <inkml:trace contextRef="#ctx0" brushRef="#br0" timeOffset="213818.36">26268 14923 0,'-21'21'16,"42"-42"-16,-21 42 31,0 0-31,0 0 0,0 0 16,0 0-16,-21-21 15,21 22-15,-22-22 16,22 21-16,0-42 47,0-1-47</inkml:trace>
  <inkml:trace contextRef="#ctx0" brushRef="#br0" timeOffset="213982.56">26331 14796 0,'0'-22'0,"-21"1"16,42 64-16,-63-86 15,63 43 48</inkml:trace>
  <inkml:trace contextRef="#ctx0" brushRef="#br0" timeOffset="214635.08">26374 14838 0,'0'0'31,"21"0"-31,0 0 16,0 0-16,0 0 0,0 0 16,1 0-16,-1 0 0,0 0 15,0 0 1,-42 0 15,21 21-15,-21-21-16,0 21 0,-1 0 0,1 1 15,21-1-15,-21 21 0,0-21 0,0 0 16,0 1-16,21-1 0,-22 21 16,22-21-16,-21 0 0,21 1 0,-21-1 15,42-21 32,-21-21-47,21-1 0,1 1 16,-22 0-16,21 21 0,0-21 15,-21 0-15,21 21 0,-21 21 47,21-21-47,-21 21 16,21-21-16,1 0 16,-1 21-16,0-21 15,0 0-15,0 0 0,0 0 16,1 0-16,-1-21 0,0 21 15,0-21-15,-21 0 0,21 0 16,0 21-16,-21-22 0,0 1 0,0 0 16,0 0-16,-21 21 47,0 21-47,0 0 0,21 0 15,0 1-15,0-1 0,-21 0 16,21 0-16,0 0 0,0 0 15,0 1-15,21-22 47,-21-22-47,21 22 0,0-21 16</inkml:trace>
  <inkml:trace contextRef="#ctx0" brushRef="#br0" timeOffset="-214376.05">26733 14457 0,'-21'0'0,"42"0"0,-42-21 0,21 0 32,21 21-32,1 0 15,-1 0-15,0-22 0,0 22 0,0-21 16,22 21-16,-22 0 0,0 0 15,0 0-15,0-21 0,0 21 0,1 0 16,-44 21 15,1 0-31,0 1 0,21-1 0,-21 0 16,0 0-16,21 21 0,0-20 16,-21 20-16,21-21 0,-22 21 0,22 1 15,-21-1-15,21 0 0,0 1 0,0-22 16,-21 21-16,21 1 15,-21-1-15,21-21 0,0 21 0,0 1 16,0-1-16,-21 0 0,21-20 0,0 20 16,-21 0-16,21-21 0,0 1 15,-22-1-15,1 0 0,0 0 0,21 0 16,-21 0-16,0-21 0,0 0 16,-1 0-1,1 0 1,21-21 15,0 0-31,0 0 0,0 0 16,0 0-16</inkml:trace>
  <inkml:trace contextRef="#ctx0" brushRef="#br0" timeOffset="-214145.95">26945 15050 0,'0'0'0,"0"-22"16,21 22-1,-21 22 32</inkml:trace>
  <inkml:trace contextRef="#ctx0" brushRef="#br0" timeOffset="-213913.88">26966 15346 0,'0'-42'0,"0"84"0,0-21 16,0 0 0,0 0-16,0 1 0,0-1 15,-21 0 1,0 0-16,21 0 0,-21-21 0,0 21 16,-1 1-16,1-1 0,0 0 0,0-21 15,-21 21-15,20 0 0,1-21 16,-21 21-16,0-21 0,20 0 0,-20 22 15,0-22-15,-1 0 0</inkml:trace>
  <inkml:trace contextRef="#ctx0" brushRef="#br1" timeOffset="-206224.04">7620 16722 0,'0'-21'31,"21"21"-31,-21-22 0,21 1 0,0 21 15,-21-21-15,22 0 0,-22 0 16,0 0-16,21 21 0,0-22 16,-21 1-16,0 42 31,0 1-15,0-1-16,0 0 0,0 21 0,0-21 15,0 22-15,-21-22 0,21 21 0,-21 1 16,-1-22-16,22 21 0,0-21 15,0 0-15,-21 22 0,21-22 0,-21-21 16,21 21-16,0 0 0,0-42 31,0 0-15,0 0-16,21 0 0</inkml:trace>
  <inkml:trace contextRef="#ctx0" brushRef="#br1" timeOffset="-205929.59">7747 16320 0,'-21'0'16,"-22"0"-1,107 0-15,-149 21 0,85 0 0,0 0 16,0 0-16,0 0 16,21 1-16,1-22 15,-1 0-15,0 0 0,0 0 16,0 0-16,0-22 15,-21 1-15,0 0 0,0 0 16,0 0-16,0 0 0,-21 21 16,21-22-16,-21 1 0,0 21 15,-21 0-15,20 0 0,1 0 0,0 0 16,0 0-16,21 21 16,0 1-16,0-1 0,0 0 15,0 0-15,21 0 0,0 0 0,0 1 16,1-1-16,-1-21 0</inkml:trace>
  <inkml:trace contextRef="#ctx0" brushRef="#br1" timeOffset="-205253.34">8255 16447 0,'0'21'0,"-21"0"16,21 0-16,-21 0 0,21 0 15,0 1-15,0-1 0,-22 21 0,22-21 16,-21 22-16,21-22 0,0 21 0,0 0 16,-21-20-16,21 20 0,-21-21 15,21 0-15,-21 0 0,21 1 16,0-1-16,0 0 0,0-42 31,0 0-15,21-1-16,-21 1 0,21-21 0,0 0 15,0-1-15,1 1 0,-1 0 16,0-1-16,0 1 0,0 0 0,0 20 16,1-20-16,-1 21 0,0 21 0,21 0 15,-21 0 1,1 0-16,-1 21 0,-21 0 0,21 0 0,-21 22 16,0-1-16,0-21 0,0 22 0,0-1 15,0 0-15,0 1 16,0-1-16,0-21 0,21 21 0,-21-20 0,21-1 15,-21 21-15,21-42 0,-21 21 16,22-21-16,-1 0 0,0 0 16,0 0-16,0 0 0,22 0 0,-22 0 15,21-21-15,0 0 0,1-21 0,-22 20 16,21-20-16,1 0 0,-22-1 16,21 1-16,-21-21 0,0 20 0,1 1 15,-1-22-15,0 22 0,-21-21 0,21 20 16,-21 1-16,0 0 0,0 20 15,0 1-15,0 0 0,0 42 16,0 0-16,0 1 16,-21 20-16,0 0 0,21 1 15,0-1-15,-21 0 0,-1 1 16,1-1-16,0 0 0,21 22 0,0-22 16,-21 0-16,21-20 0,0 20 0,0 0 15,0-21-15,0 1 0,0-1 16,0 0-16,0 0 0,21-21 15,0 0-15,0 0 0,1 0 16,-1-21-16,0 0 0,0 0 16,-21-1-16,21 1 0,0-21 0</inkml:trace>
  <inkml:trace contextRef="#ctx0" brushRef="#br1" timeOffset="-205081.66">8953 16595 0,'-21'0'16,"85"0"-16,-107 0 0,43 0 16,22 0-16,-1 0 15,21 0-15,-21 0 0,22 0 16,-22 0-16,21 0 0,-21 0 0,0-21 16,22-1-16,-22 22 0,0 0 0</inkml:trace>
  <inkml:trace contextRef="#ctx0" brushRef="#br1" timeOffset="-204270.22">10181 16298 0,'-21'0'0,"21"-21"16,0 0 0,21 21-1,0-21 1,0 21-16,1 0 0,-1 0 16,0 0-16,0 0 0,0-21 15,0 21-15,1 0 0,-1 0 16,0 0-16,0 0 0,-42 0 47,0 0-47,0 0 0,-1 0 15,1 0-15,0 0 0,0 0 0,0 0 16,0 0-16,-1 0 0,1 0 16,0 21-16,21 0 15,-21-21-15,21 21 0,-21 0 0,21 1 16,0-1-16,0 21 15,-21-21-15,21 0 0,-22 1 0,22 20 16,-21-21-16,0 21 0,21-20 0,0 20 16,-21 0-16,0 1 15,21-22-15,0 21 0,0 0 0,0-20 16,0 20-16,0-21 0,0 0 0,0 0 16,0 22-16,0-22 15,0 0-15,0 0 0,21-21 0,0 0 16,0 0-16,0 0 0,22 0 15,-22-21-15,0 0 0,21 0 16,1 0-16,-1-1 0,-21-20 0</inkml:trace>
  <inkml:trace contextRef="#ctx0" brushRef="#br1" timeOffset="-203940.32">10710 16298 0,'0'-21'15,"0"0"-15,21 63 0,-42-42 0,42-63 16,1 63-16,20 0 16,-21 0-16,0 0 0,0-21 15,22 21-15,-22 0 0,0 0 0,0 0 16,0 0-16,1 0 0,-1 21 0,-21 0 16,0 0-16,0 0 0,0 22 15,0-22-15,0 0 0,0 21 16,0-20-16,0 20 0,0-21 15,0 21-15,0-20 0,-21 20 0,21-21 16,0 21-16,0-20 0,-22-1 16,22 21-16,0-21 0,0 0 0,0 1 15,-21-1-15,0 0 0,21 0 0,-21 0 16,0 0-16,0-21 0,-1 22 16,1-1-16,-21-21 0,21 0 0,0 0 15,-22 0-15,22 0 0,0 0 0</inkml:trace>
  <inkml:trace contextRef="#ctx0" brushRef="#br1" timeOffset="-203304">13081 16574 0,'21'0'0,"-42"0"0,63 0 15,1 0-15,-22 0 0,0 0 0,0-22 16,0 1-16,22 0 0,-22 0 16,-21 0-16,0 0 0,0-1 15,0 1-15,0 0 0,-21 0 0,-22 0 16,1 21-16,0 0 0,-22 0 16,22 0-16,-22 0 0,22 21 0,-22 0 15,22 0-15,0 0 0,-1 1 16,1-1-16,21 21 0,0-21 0,0 22 15,21-22-15,-22 0 0,22 21 16,0-21-16,0 1 0,22-1 16,-1-21-16,21 0 0,-21 0 0,22 0 15,-1 0-15,0 0 0,22-21 16,-22-1-16,22 1 0,-22 0 0,0 0 16,22 0-16,-22-22 0,0 22 0,-20 0 15,-1 0-15,0 0 0,0 0 16,0 21-16,-21 21 15,-21 0 1,0 21-16,21-21 16,-21 22-16,21-22 0,0 21 0,0-21 15,0 22-15,0-22 0,0 21 0,0-21 16,0 1-16,0-1 0,21 0 16,0-21-16,-21 21 0,42-21 0,-20 21 15,-1-21-15,0 0 0,21 0 0,-21 0 16,1-21-16,20 0 0</inkml:trace>
  <inkml:trace contextRef="#ctx0" brushRef="#br1" timeOffset="-202939.97">13737 16447 0,'0'-64'31,"0"128"-31,21-128 0,-21 43 0,21 21 16,1 0-16,-1 0 0,0 21 0,0 0 15,0 0-15,0 1 0,1-1 16,-22 0-16,21 0 0,0 0 0,-21 22 16,0-22-16,21 21 0,-21-21 0,21 22 15,-21-1-15,0-21 0,0 21 0,0-20 16,0-1-16,0 0 0,0 21 16,0-21-16,0 1 0,0-44 46,0 1-46,0 0 16,0 0-16,0-21 0,0 20 0,21-20 16,1 21-16,-1-21 0,0-1 15,0 22-15,0-21 0,0 21 0,1-1 16,-22 1-16,42 21 0,-42-21 0,21 21 16,0 0-16,0 0 0,1 0 0,-1 0 15,0 0-15,0 0 0</inkml:trace>
  <inkml:trace contextRef="#ctx0" brushRef="#br1" timeOffset="-202574.15">14520 16510 0,'0'-21'16,"0"42"-16,0-63 0,0 21 15,21 21-15,1 0 0,-1 0 16,0 0-16,0 0 0,0 0 15,0 21-15,1 0 0,-22 0 16,21 0-16,0 22 0,-21-1 0,21-21 16,-21 21-16,0 1 0,21-1 15,-21 0-15,0-20 0,0 20 0,0 0 16,0-21-16,0 22 0,0-22 16,0 0-16,0 0 0,0 0 0,0 1 15,0-44 1,0 1-1,0 0-15,0-21 0,0 21 16,21-22-16,1 1 0,-1 0 16,0-22-16,0 22 0,0-1 0,0 1 15,22 0-15,-22-1 0,21 1 16,-21 21-16,1 0 0,-1 0 0,0 21 0,0 0 16,0-22-16,0 22 0,1 0 15,20 0-15</inkml:trace>
  <inkml:trace contextRef="#ctx0" brushRef="#br1" timeOffset="-202297.64">16298 16637 0,'21'0'32,"1"0"-32,-1 0 15,0 0-15,0 0 0,0 0 0,0 0 16,1 21-16,-1-21 0,0 0 16,-21 21-16,0 1 31,-21-22-31,0 0 0,-1 21 0,-20-21 15</inkml:trace>
  <inkml:trace contextRef="#ctx0" brushRef="#br1" timeOffset="-202157.9">16235 16849 0,'106'106'47,"21"-106"-16,-360-106-31,487 190 0,-233-84 0,0-21 15,0 0-15,0 21 0,1-21 0,-1 21 16</inkml:trace>
  <inkml:trace contextRef="#ctx0" brushRef="#br1" timeOffset="-201517.5">17505 16743 0,'0'0'16,"21"-42"-16,21 20 0,-21 1 0,22 0 0,-22 0 16,0 21-16,0-21 0,0 21 0,1 0 15,-22 21 1,0 0-16,0 21 15,-22-20-15,1 20 0,21-21 0,-21 21 16,0 1-16,21-22 0,-21 21 16,0-21-16,21 22 0,-22-22 0,22 0 15,0 0-15,-21-21 0,21 21 0,-21-21 16,21-21 15,0 0-31,21 21 0,0-21 0,1-21 16,-1 20-16,0-20 0,0 21 15,21-21-15,-20-1 0,20 1 0,0 0 16,-21-1-16,22 22 0,-22 0 0,0 0 16,0 0-16,0 21 0,1 0 15,-22 21-15,0 0 0,0 21 16,0-21-16,0 22 0,0-1 0,0 0 16,0 1-16,0-22 0,0 21 15,-22-21-15,22 22 0,0-22 0,0 0 16,0 0-16,0 0 15,22-21-15,-1 0 0,0 0 16,0 0-16,0-21 0,0 21 16</inkml:trace>
  <inkml:trace contextRef="#ctx0" brushRef="#br1" timeOffset="-200757.61">18478 16785 0,'64'-42'31,"42"-85"1,-106 106-32,-170 211 0,340-401 0,-170 189 0,0 1 15,-21 21 1,-1 0-16,1 0 0,-21 0 16,21 21-16,0 1 0,-22 20 0,22-21 15,0 21-15,-21 1 0,20-1 16,1-21-16,21 22 0,0-1 0,-21 0 15,21-21-15,0 22 0,0-22 0,0 0 16,21 0-16,0 0 0,1-21 16,-1 0-16,21 22 0,-21-22 0,22 0 15,-1 0-15,-21 0 0,21-22 0,1 1 16,-1 0-16,-21 0 0,22 0 16,-1 0-16,-21-22 0,0 22 15,0-21-15,1 21 0,-1-22 0,0 22 16,-21 0-16,0 0 0,0 0 0,0 42 31,0 0-31,0 0 0,0 0 0,-21 22 16,21-22-16,-21 0 0,21 21 15,0-21-15,0 1 0,0-1 0,0 0 16,0 0-16,0 0 0,0 0 16,21-21-1,0 0-15,0 0 16,0 0-16,0-21 0,1 0 15,-1 21-15,0-21 0,0 0 0,0 21 16,-21 21 15,0 0-31,0 0 16,21-21-16,-21 21 0,0 1 16,22-22-16,-1 21 0,0-21 15,0 0-15,0 0 0,0 0 0,22 0 16,-22 0-16,21 0 0,-21 0 15,22 0-15,-22 0 0,21-21 16,-21-1-16,-21-20 0,0 21 16,0 0-16,0-22 0,0 22 15,-21-21-15,21 0 0,-42 20 0,21-20 16,0 21-16,-1-21 0,1 42 0,21-22 16,0 1-16,-21 21 15,42 0 1,0 0-16,1 0 0,20 0 15,-21 21-15,0-21 0,22 0 16,-1 0-16,-21 0 0,21 0 0,22 0 16,-22 0-16,1 0 0</inkml:trace>
  <inkml:trace contextRef="#ctx0" brushRef="#br1" timeOffset="-200446.19">20722 16722 0,'0'0'16,"0"-43"0,-21 22-16,0 21 15,0 0-15,-1 21 16,22 1-1,-21-1-15,21 0 0,-21 0 0,21 21 16,0-20-16,0 20 0,0 0 0,0-21 16,-21 22-16,21-22 0,0 0 15,0 0-15,-21 0 0,21 1 0,0-1 16,0 0-16,21-21 16,0 0-16,0-21 15,0 0-15</inkml:trace>
  <inkml:trace contextRef="#ctx0" brushRef="#br1" timeOffset="-200201.64">20807 16552 0,'-21'-105'15,"-1"83"17,65 149-32,-107-254 0,43 127 15,21-21 16,-21 21 16,0 0-31,21 21-16,-21 1 0,-1-1 0,22 0 16,0 0-16,0 0 15</inkml:trace>
  <inkml:trace contextRef="#ctx0" brushRef="#br1" timeOffset="-199761.46">21145 16701 0,'0'21'0,"0"-127"0,-21 233 0,42-169 0,-63 105 15,42-42-15,0 0 0,-21 1 0,0-1 16,21 0-16,-21 0 0,21 21 15,0-20-15,-22-1 0,1 0 16,0 0-16,21 0 0,-21-21 0,0 21 16,21 1-16,-21-22 0,21 21 0,-22-21 15,1 0-15,21-21 32,0-1-32,0 1 15,21 0-15,1 0 0,-1-21 16,21-1-16,-21 1 0,22 0 0,-1-1 15,-21 22-15,21-21 0,1 21 16,-22-1-16,0 22 0,0 0 16,0 0-16,1 0 0,-22 22 0,0-1 15,0 0-15,0 21 0,0-21 0,0 22 16,0-1-16,0 0 0,0-20 16,-22 20-16,22-21 0,-21 21 0,21-20 15,0-1-15,0 0 0,0 0 16,0 0-16,0 0 0,21-21 31,1 0-31,-1-21 16,0 0-16</inkml:trace>
  <inkml:trace contextRef="#ctx0" brushRef="#br1" timeOffset="-199475.49">21907 16425 0,'0'-21'15,"0"-42"-15,0 147 16,0-147 0,-21 84-16,0 0 0,21 22 0,-21-22 15,0 21-15,0 0 0,-1 1 16,22-1-16,-21 0 0,21 1 0,-21 20 16,21-20-16,0-1 0,0 0 15,0 1-15,0-1 0,-21-21 0,21 21 16,0-20-16,0-1 0,0 21 15,0-21-15,0 0 0,0 1 16,21-22-16,0 0 16,0 0-16,1 0 15,-1-22-15,-21 1 0,21-21 16,-21 21-16</inkml:trace>
  <inkml:trace contextRef="#ctx0" brushRef="#br1" timeOffset="-199284.84">21632 16785 0,'21'21'31,"-42"-42"-31,64 42 16,-22-21-16,0 0 0,21 0 0,-21 0 16,1 0-16,-1 0 0,0 0 0,0 0 15,0-21-15,0 21 0,1 0 16,-1-21-16,0 0 0,-21 0 15,21 21-15</inkml:trace>
  <inkml:trace contextRef="#ctx0" brushRef="#br1" timeOffset="-198604.3">22669 16383 0,'22'0'31,"-1"0"-31,0-21 16,0 21-16,0 0 0,0 0 15,22 0-15,-22 0 0,0 0 16,21 0-16,-20 0 0,-1-21 16,0 21-16,0 0 0,0 0 0,-21-21 15,-21 21 17,-21 0-32,21 0 0,-22 0 0,1 0 15,21 0-15,-22 0 0,1 0 16,21 0-16,-21 21 0,20 0 0,1-21 15,-21 21-15,21 0 0,0 0 0,-1 1 16,1 20-16,0-21 0,0 21 16,21 1-16,-21-1 0,0 0 0,-1 1 15,1 20-15,21-20 0,-21-1 0,0 0 16,21 1-16,0-1 0,-21 0 16,21 1-16,0-1 0,-21-21 15,21 21-15,0-20 0,0 20 0,0-21 16,0 0-16,0 0 0,21 1 15,0-1-15,-21 0 0,21-21 0,0 21 16,0-21-16,1 0 0,-1 0 16,0 0-16,21 0 0,-21-21 15,1 0-15,20 0 0,-21-1 0,21 1 16,1 0-16</inkml:trace>
  <inkml:trace contextRef="#ctx0" brushRef="#br1" timeOffset="-197726.11">23283 16658 0,'0'0'0,"0"-21"15,21 21 1,-21-21 0,22 21-16,-1 0 0,0 0 15,0 0-15,0 0 16,0-21-16,1 21 0,-1 0 0,0-21 15,21 21-15,-21 0 0,1 0 0,-1 0 16,0 0-16,0 0 0,0 0 16,0 0-16,-42 0 31,0-22-31,-21 22 16,21 0-16,-1 0 0,-20 0 0,21 0 15,-21 0-15,20 0 0,1 0 0,-21 0 16,21 0-16,0 22 0,-1-22 15,1 21-15,21 0 0,-21-21 16,0 21-16,0-21 0,0 21 0,21 0 16,-22 1-16,1-1 15,21 0-15,-21-21 16,21 21-16,21-21 47,0 0-47,1 0 15,-1 0-15,0 0 0,0 0 16,0 0-16,0 21 0,1-21 16,-1 21-16,0-21 0,21 22 0,-42-1 15,21 0-15,1 0 0,-22 0 16,21 22-16,-21-22 0,0 0 0,0 0 16,0 0-16,0 0 0,0 1 15,-21-1-15,-1 0 0,1 0 0,0 0 16,0-21-16,0 21 0,0-21 0,-22 0 15,22 22-15,0-22 0,0 0 16,0 0-16,-1 0 0,1 0 0,0 0 16,21-22-16,0 1 15,0 0-15,21 0 16,0 0-16,1-22 0,20 22 0</inkml:trace>
  <inkml:trace contextRef="#ctx0" brushRef="#br1" timeOffset="-197261.28">23982 16320 0,'0'-22'0,"42"22"16,-21-21-16,22 21 0,-22 0 0,21 0 15,-21-21-15,22 21 0,-1 0 16,0 0-16,1 0 0,-1 0 15,0 0-15,1 0 0,-22 0 0,0 0 16,0 0-16,0 0 0,-21 21 16,0 0-16,0 1 15,0-1-15,0 0 0,0 0 0,0 0 16,-21 22-16,0-22 0,21 21 16,-21-21-16,21 22 0,0-1 0,-21 0 15,21 1-15,-22-1 0,22 0 0,-21 22 16,21-22-16,0 0 0,0 1 15,-21-1-15,21 0 0,-21 1 0,0-1 16,21 0-16,-21-20 0,-1 20 16,1-21-16,21 21 0,-21-20 15,-21-1-15,21 0 0,-1 0 0,1 0 16,0-21-16,-21 21 0,21-21 0,-1 0 16,1 0-16,0 0 0,0 0 15,0 0-15,0 0 0,-1-21 0,1 0 16,0 0-16,21 0 0,0 0 15,0-1-15,0 1 16,0 0-16,21 21 0,0-21 16,1 0-16</inkml:trace>
  <inkml:trace contextRef="#ctx0" brushRef="#br1" timeOffset="-197017.7">24913 16870 0,'21'0'15,"0"-21"1,1 0-16,-1-1 0,0 22 0,0-21 16,0 21-16,-42 0 46,21 21-30,-21 1-16,0-22 0,0 21 16</inkml:trace>
  <inkml:trace contextRef="#ctx0" brushRef="#br1" timeOffset="-196830.05">24913 17336 0,'0'21'0,"0"21"15,0-105-15,0 147 16,-21-84-16,21 21 0,-21-21 0,0 22 16,-1-1-16,1 0 0,-21 0 15,21-21-15,-22 21 0,-20 0 16,21 1-16,-22-1 0,1 0 0,-1 0 16,-21 0-16,1 0 0,-1 1 0,22-1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7:45:47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550 0,'0'0'0,"21"-21"0,-21 0 0,21 0 16,-21 0-16,0 0 0,21-1 0,-21 1 16,21 0-16,-21 0 15,0 0-15,0 0 0,0-1 0,0 44 47,0-1-47,0 21 0,0 0 16,-21 1-16,21-1 0,-21 0 0,21 22 15,0-1-15,0 1 0,-21-1 16,21 1-16,-21-1 0,21 22 0,-21-21 16,21-1-16,0-21 0,0 22 15,0-22-15,0 1 0,0-1 0,0-21 16,0 0-16,21 0 16,0 1-16,0-1 0,0-21 0,0 0 15,1 0-15,-1 0 0,0 0 16,0-21-16,21-1 0,-20 1 0,20 0 15,-21-21-15,21-1 0,-20 1 16,20 0-16,-21-1 0,0-20 0,0-1 16,1 1-16,-1-1 0,0 1 15,0 21-15,0-22 0,-21 1 0,0-1 16,0 1-16,0 20 0,0-20 16,0 20-16,0 1 0,0 0 0,0 21 15,0-1-15,0 1 0,0 42 31,0 22-31,0-22 0,0 21 16,-21 22-16,21-22 0,-21 22 16,21-1-16,0 1 0,0-1 0,-21 1 15,0 84-15,21-85 16,0 1-16,0-22 0,0 0 0,0 1 16,0-1-16,0 0 0,0-20 15,21-1-15,0 0 0,0 0 0,0 0 16,22-21-16,-22 0 0,0 0 15,21 0-15,-21 0 0,22-21 0,-1 0 16,-21 0-16,22-22 0,-1 22 16,0-21-16,-21 0 0,22-1 15,-1 1-15,-21-22 0,0 1 0,22-1 16,-22 22-16,0-21 0,0-1 16,0 1-16,-21-1 0,22 22 0,-22-22 15,0 22-15,0 0 0,0 20 16,0-20-16,0 21 0,0 0 15,-22 42 1,22 0-16,-21 0 16,0 22-16,0-1 0,21 0 15,-21 1-15,0 20 0,-1 1 16,1-1-16,21 1 0,-21-1 0,0 1 16,21-1-16,-21 1 0,21-22 15,0 21-15,0-20 0,0-1 0,0 0 16,0-20-16,0 20 0,21-21 15,-21 0-15,42 0 0,-21-21 0,1 0 16,20 0-16,0 0 0,-21 0 0,22 0 16,-1 0-16,0-21 0,1 0 15,-1 0-15,0-21 0,1 20 0,-1-20 16,-21 21-16,22-21 0,-22-1 16,0-20-16,21 20 0,-21 1 15,-21 0-15,22 21 0,-22-22 0,21 22 16,-21 0-16,0 0 0,0 42 31,-21 0-31,-1 21 0,22-20 16,-21 20-16,0 0 0,0 1 0,21-1 15,-21-21-15,21 21 0,-21-20 16,21 20-16,0-21 0,0 0 0,0 0 16,0 1-16,0-1 0,21-21 15,0 0 1,0 0-16,0 0 0,0-21 15,-21-1-15,22 1 0,-1 0 16,0-21-16</inkml:trace>
  <inkml:trace contextRef="#ctx0" brushRef="#br0" timeOffset="247.09">3175 614 0,'-21'0'0,"42"0"0,-63 0 0,20 0 0,1 0 15,21 21-15,-21-21 16,21-21 15,0 0-31,21 21 16,-21-21-16,0-1 16,0 1-1,-21 21-15,0 0 16,0 21-16,0-21 15,-1 22-15,1-1 0,0-21 0,0 21 16</inkml:trace>
  <inkml:trace contextRef="#ctx0" brushRef="#br0" timeOffset="428.26">2201 1058 0,'0'-21'31,"0"0"-31,21 21 16,1 0-16,-1-21 0,0 21 0,21 0 15,-21-21-15,22 0 0,-1 21 16,0-22-16,1 22 0,-1 0 0</inkml:trace>
  <inkml:trace contextRef="#ctx0" brushRef="#br0" timeOffset="1055.15">3281 1397 0,'21'-21'31,"0"0"-31,0 0 0,0-1 15,1 1-15,-1-21 0,21 21 0,-21-22 16,0 1-16,22 0 0,-22-22 0,0 22 16,0-22-16,0 22 0,1-21 15,-1 20-15,-21-20 0,0 20 0,0 1 16,0 21-16,0-21 16,0 20-16,0 1 0,0 0 0,0 0 15,-21 21 1,-1 0-16,22 21 0,-21 0 15,21 22-15,0-22 0,-21 21 0,0 22 16,21-22-16,0 21 0,-21 1 16,0-22-16,-1 22 0,1-1 0,21-20 15,0 20-15,0-21 0,0 1 0,0-1 16,0-21-16,0 0 0,0 22 16,0-22-16,21 0 0,1-21 15,-1 0-15,0 0 0,0 0 16,21 0-16,-20 0 0,20 0 15,-21-21-15,0 0 0,22 0 0,-22-1 16,0 1-16,21-21 0,-21 21 16,1-22-16,-22 22 0,21-21 0,-21 21 15,21 0-15,-21-1 0,0 44 32,0-1-32,0 0 0,0 0 15,-21 21-15,21-20 0,-21-1 0,21 0 16,0 0-16,0 0 0,0 0 15,0 1-15,0-1 0,0 0 16,21-21 15,0-21-31,-21 0 16,21-1-16,-21 1 0,21 0 0</inkml:trace>
  <inkml:trace contextRef="#ctx0" brushRef="#br0" timeOffset="1224.83">4064 868 0,'-21'0'0,"42"0"0,-63 0 16,20 0-16,1 0 0</inkml:trace>
  <inkml:trace contextRef="#ctx0" brushRef="#br0" timeOffset="1399.6">3408 1058 0,'-21'22'0,"42"-44"0,-64 44 15,65-22 16,-1 0-31,0 0 16,21 0-16,1 0 0,-1-22 0,0 22 16,1-21-16,20 0 0,-21 0 0,1 21 15</inkml:trace>
  <inkml:trace contextRef="#ctx0" brushRef="#br0" timeOffset="3228.2">4254 1122 0,'0'-21'16,"0"0"0,22 21-16,-1-22 0,0 1 15,0 21-15,0 0 16,0 0-16,1 0 0,-1 0 15,0 0-15,-21 21 16,0 1-16,0-1 16,0 0-16,0 21 0,0-21 15,-21 1-15,-22-1 0,22 0 0,-21 0 16,21 21-16,-22-42 0,22 22 16,0-1-16,0 0 0,0-21 0,0 0 15,-1 0-15,44-21 31,-1 21-15,21-21-16,-21 21 0,22 0 0,-1 0 16,0 0-16,-21 0 15,22 0-15,-1 21 0,0 0 0,-20-21 16,20 21-16,-21 0 0,21 22 0,-20-22 16,-22 0-16,0 21 0,0-21 0,0 22 15,0-1-15,-22 0 0,1 1 16,-21-1-16,21-21 0,-22 22 0,-20-1 15,21-21-15,-1 0 0,1 0 0,0 1 16,-1-1-16,1-21 0,0 0 16,-1 0-16,22 0 0,-21 0 0,21 0 15,-22 0-15,22-21 0,0-1 0,21 1 16,-21 0 0,21 0-16,0-21 0,0 20 0,0 1 15,21-21-15,0 21 0,21 0 0,-20-22 16,20 22-16,0-21 0,1 21 15</inkml:trace>
  <inkml:trace contextRef="#ctx0" brushRef="#br0" timeOffset="3689.96">5016 1080 0,'0'0'15,"0"-22"-15,0 1 0,-21 21 16,0-21-16,0 21 0,0 0 15,0 0-15,-1 0 0,-20 0 16,21 0-16,-21 21 0,-1 0 0,22 1 16,-21 20-16,21-21 0,-22 21 0,22-20 15,0 20-15,0-21 0,21 0 16,0 22-16,0-22 0,0 0 0,0 0 16,0 0-16,21-21 15,0 0-15,0 0 0,0 0 16,1 0-16,20 0 0,-21 0 0,0-21 15,22 0-15,-22 0 0,0 0 0,21-1 16,-21 1-16,1-21 16,-1 21-16,-21 0 0,21-22 0,-21 22 15,21-42-15,-21 41 0,0 1 16,0 42 0,0 1-1,0 20-15,0-21 0,0 0 0,0 22 16,0-22-16,0 21 0,0-21 15,0 22-15,0-22 0,0 0 0,21 0 16,-21 0-16,21-21 0,-21 21 0,22-21 16,-1 0-16,0 0 0,0 0 15,0 0-15,0 0 0,1-21 16,-1 0-16,21 0 0,-21 0 16,0 0-16,1-1 0</inkml:trace>
  <inkml:trace contextRef="#ctx0" brushRef="#br0" timeOffset="3967.34">5482 508 0,'0'0'16,"-63"-127"-1,41 106-15,1 0 0,0 21 16,0 21 0,21 21-16,0-21 0,0 22 0,0-1 15,0 0-15,0 22 0,0-1 16,-21 1-16,21-1 0,-21 1 15,21 21-15,-22-22 0,22-21 0,0 22 16,0-22-16,0 1 0,-21-1 0,21 0 16,0-21-16,0 1 0,0-1 15,0 0-15,21 0 0,1-21 0,-1 0 16,0 0-16,0 0 0,0 0 0,22-21 16,-22 0-16,21 0 0,-21-1 15,22 1-15,-22 0 0,0-21 0,21 21 16,-21-22-16</inkml:trace>
  <inkml:trace contextRef="#ctx0" brushRef="#br0" timeOffset="4806.26">5736 995 0,'0'-21'0,"0"42"0,21-42 0,-21 42 16,0 0-1,0 0-15,0 0 0,-21 1 16,0 20-16,21-21 0,0 21 0,0-20 16,-21-1-16,21 21 0,-21-21 0,21 0 15,0 1-15,0-1 0,0 0 16,21-21-1,0 0-15,0 0 0,0 0 0,0 0 16,1 0-16,20-21 0,-21 0 0,0 21 16,22-22-16,-22 1 0,0 0 15,0-21-15,21 21 0,-42-1 0,22 1 16,-1 0-16,-21 0 0,21 0 16,-21 0-1,0 42 1,0 0-16,0 0 0,0 0 15,-21 0-15,0 1 0,21-1 16,-22 0-16,22 0 0,0 0 0,0 0 16,0 1-16,0-1 15,22-21 1,-1 0-16,0 0 16,0 0-16,0-21 0,0 21 0,1-22 15,-1 1-15,-21 0 16,21 0-16,-21 0 0,0 0 15,0-22-15,0 22 0,0 0 0,0 0 16,-21 0-16,21-1 0,-21 1 0,21 0 16,-22 21-16,22-21 0,0 0 15,0 0 1,22 21-16,-1 0 0,0-22 16,0 22-16,0 0 0,0 0 15,1 0-15,-1 0 0,21 22 0,-21-1 16,0 0-16,1 0 0,-1 0 0,0 0 15,0 22-15,0-22 0,0 0 16,-21 21-16,0-20 0,0-1 16,0 21-16,0-21 0,0 0 0,0 1 15,0-1-15,0 0 16,0-42 15,0 0-15,0-1-16,0 1 0,0-21 15,0 21-15,22-22 0,-1 1 0,21 0 16,-21-1-16,0 1 0,22 0 0,-22-1 16,21 22-16,-21-21 15,22 42-15,-22-21 0,21 21 0,-21 0 0,1 21 16,-1 0-16,0 0 0,0 0 16,0 22-16,-21-22 0,0 21 15,0 1-15,0-22 0,0 21 0,0 0 16,0-20-16,0-1 0,0 0 0,0 0 15,-21 0-15,21 0 0,-21 1 16,0-1 0,21-42-1,0-1 1,0 1-16,0 0 0,-21 0 0</inkml:trace>
  <inkml:trace contextRef="#ctx0" brushRef="#br0" timeOffset="4968">6498 529 0,'-42'-21'0,"84"42"0,-105-42 0,41 21 15,-20 0-15,21 0 0,0 0 16,0 0-16,21 21 31,0 0-15</inkml:trace>
  <inkml:trace contextRef="#ctx0" brushRef="#br0" timeOffset="5177.16">5270 889 0,'0'0'0,"-21"0"0,0 0 0,42 0 31,22 0-31,-22-21 0,21 0 0,0 21 16,1 0-16,-1-21 0,22 21 16,-22 0-16,0 0 0,1 0 0,-1 0 15,0 0-15,-21 0 0,1 0 16</inkml:trace>
  <inkml:trace contextRef="#ctx0" brushRef="#br0" timeOffset="5673.8">1693 2011 0,'-21'0'0,"42"0"0,-42 21 16,21 0 15,21-21-31,0 0 0,22 0 0,-1 0 16,0 0-16,22 0 0,-1 0 15,22 0-15,21 0 0,127 0 16,-106 0-16,21 0 0,0 0 0,21-21 16,1 0-16,20 21 0,1-21 15,-1 0-15,22-1 0,-22 22 16,22-21-16,-21 0 0,-22 0 0,0 21 16,1-21-16,-43 21 0,21 0 0,-21 0 15,-21 0-15,84-21 16,-105 21-16,-22 0 0,1 0 0,-22 0 15,0 0-15,1 0 0,-22 0 0,-63 0 32,20 0-32,-20 0 15,0 0-15,-22 0 0,22 0 0,-43 0 16,22 0-16</inkml:trace>
  <inkml:trace contextRef="#ctx0" brushRef="#br0" timeOffset="6079.97">2011 2159 0,'0'0'0,"-21"0"16,63 0 15,-21 0-31,21 0 0,22 0 0,21 0 16,20 0-16,1 0 0,21 0 0,0 0 15,0 0-15,21 0 0,22-21 16,-1 21-16,0-21 0,22 21 0,-1 0 16,1-21-16,21 21 0,-22 0 0,1-22 15,-22 22-15,0 0 0,1 0 0,-22 0 16,0-21-16,0 21 0,-42 0 15,21 0-15,-42 0 0,-1 0 0,1 0 16,-43 0-16,22 0 0,-22 0 0,-21 0 16,0 0-16,1 0 0,-1 0 15,-21-21 17,-21 21-17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7:46:11.8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 889 0,'-21'0'16,"21"21"15,0 0-15,0 1 0,21-22-16,0 0 15,0 0-15,0 0 16,22 0-16,-22 0 0,0-22 15,0 22-15,0-21 0,1 21 16,-1-21-16,-21 0 0,21 0 16,-21 0-16,0-1 15,0 1-15,-21 21 0,21-21 16,-21 21-16,-1 0 0,1 0 16,0 0-16,0 0 0,0 0 0,0 0 15,-1 0-15,1 21 0,0 0 16,-21 1-16,21-1 0,-1 21 0,1-21 15,21 22-15,0-22 0,-21 21 16,21-21-16,0 0 0,0 1 16,0-1-16,0 0 0,21 0 15,0-21-15,1 21 0,-1-21 16,21 0-16,-21 0 0,0 0 16,1 0-16,-1 0 0,0 0 0,0 0 15,0-21-15,-42 21 31,0 0-31,0 0 0,-22 0 0,22 21 16,-21 0-16,0 1 0,20-1 0,-20 0 16,0 0-16,21 0 0,-22 0 15,22 1-15,0 20 0,0-21 16,0 0-16,21 0 0,0 1 0,0-1 16,0 0-16,0 0 0,0 0 15,21-21-15,0 21 0,0-21 16,0 0-16,22 0 0,-22 0 0,21 0 15,0 0-15,-20-21 0,20 21 16,0-21-16,1 0 0,-1 0 0</inkml:trace>
  <inkml:trace contextRef="#ctx0" brushRef="#br0" timeOffset="619.44">1841 1207 0,'0'-22'0,"-21"22"16,0 0 0,-21 0-16,21 0 0,-1 0 0,-20 0 15,21 22-15,-21-1 0,-1-21 16,22 21-16,-21 0 0,21 0 0,-22 0 16,22 22-16,0-22 0,21 0 15,0 0-15,0 0 0,0 1 16,0-1-16,21-21 15,21 0-15,-20 0 0,-1 0 16,21 0-16,-21 0 16,22-21-16,-1 21 0,0-22 0,-21 1 15,22 0-15,-22 0 0,0 0 0,0 0 16,0-1-16,1 1 0,-22 0 16,21 0-16,-21 0 0,0 0 15,0-1 1,0 44-1,0-1-15,0 0 16,0 21-16,0-21 0,0 22 0,0-22 16,0 21-16,0 22 0,0-22 15,0 22-15,0-1 0,0 22 0,0-22 16,0 1-16,0-1 0,0 1 16,0-1-16,0 1 0,0-1 15,0-20-15,-21 20 0,21-21 0,-22 22 16,1-22-16,0 1 0,21-1 15,-21-21-15,-21 21 0,20-20 0,1-1 16,-21 0-16,21 0 0,-22-21 16,22 0-16,-21 0 0,0 0 0,-1 0 15,1-21-15,0 0 0,-1 0 16,1-1-16,0-20 0,20 21 0,-20-21 16,21 20-16,0-20 0,0 21 15,21-21-15,-22-1 0,22 22 16,0-21-16,0-1 0,22 22 15,-1-21-15,0 0 0,21-22 0,-21 22 16,22-1-16,20-20 0</inkml:trace>
  <inkml:trace contextRef="#ctx0" brushRef="#br0" timeOffset="968.49">2413 1228 0,'0'0'0,"-42"0"16,20 0-16,22-21 16,0-1 30,-21 22 1,21 22-31,0-1 15,0 0-15,21-21-16</inkml:trace>
  <inkml:trace contextRef="#ctx0" brushRef="#br0" timeOffset="1237.09">2413 1545 0,'-21'21'0,"42"-42"0,-63 42 15,20-21 32,1 0 0,21 22-16,0-1-15</inkml:trace>
  <inkml:trace contextRef="#ctx0" brushRef="#br0" timeOffset="5947.42">3133 2773 0,'0'-21'31,"0"0"-15,0-1-1,0 1-15,0 0 16,0 0-16,0 0 0,0 0 15,0-1 1,0 44 31,0-1-47,-22 0 0,22 0 16,0 21-16,-21-20 0,21 20 15,-21-21-15,21 21 0,0-20 0,0 20 16,0-21-16,0 21 0,0-20 0,0-1 15,-21 0-15,21 0 0,0 0 16,0 0-16,0 1 0,0-1 16,0-42 31,0-1-47,0 1 0,0 0 15</inkml:trace>
  <inkml:trace contextRef="#ctx0" brushRef="#br0" timeOffset="6343.68">3175 2350 0,'0'0'0,"-21"0"0,0 0 31,-1 21-15,22 0 0,0 0-1,22-21 1,-1 0-16,0 0 16,0 0-16,0 0 15,0-21-15,-21 0 0,22 21 16,-22-21-16,0-1 15,-22 22 1,1 0-16,0 0 16,0 0-16,0 0 15,0 22-15,-1-1 0,22 0 16,0 0-16,0 0 16,0 0-16,0 1 0,0-1 15,0 0-15,22-21 16,-1 0-16,0 21 0</inkml:trace>
  <inkml:trace contextRef="#ctx0" brushRef="#br0" timeOffset="6930.03">3577 2646 0,'0'0'0,"-21"21"16,0-21 0,21 21-16,0 0 15,0 1-15,0-1 0,-21-21 0,21 21 16,0 0-16,0 0 0,0 0 16,-22 1-16,22-1 0,0 0 0,0 0 15,0 0-15,0 0 16,0 1-16,0-1 0,0 0 0,0 0 15,0 0 1,-21-21 0,0-21-1,21 0 1,0 0-16,0 0 16,0-1-16,0 1 0,0 0 0,0 0 15,0 0-15,0 0 0,21-22 16,0 22-16,1 0 0,-1 0 0,0 0 15,0-1-15,0 1 0,22 0 0,-22 0 16,0 21-16,21 0 16,-21-21-16,22 21 0,-22 0 0,21 0 15,-21 21-15,1-21 0,-1 21 0,-21 0 16,0 0-16,21 22 0,-21-22 16,0 21-16,0-21 0,0 22 0,0-22 15,0 0-15,0 21 0,0-20 0,-21-1 16,21 0-16,0 0 0,0 0 15,0 0-15,-21-21 0,21 22 0,0-1 16,0-42 31,0-1-47,0 1 0,21 0 16,-21 0-16</inkml:trace>
  <inkml:trace contextRef="#ctx0" brushRef="#br0" timeOffset="7318.82">4424 2265 0,'-21'-21'15,"-1"21"1,22-21-16,-21 21 15,0 0 1,21 21-16,-21 0 16,21 0-16,0 0 0,0 0 0,0 22 15,-21-1-15,21 0 0,-21 1 16,21-1-16,0 0 0,0 1 16,-22 20-16,22-20 0,-21-1 0,21-21 0,-21 21 15,21 1-15,0-22 0,0 0 16,0 0-16,0 0 0,0 1 15,0-1-15,0 0 0,0 0 16,21-21 15,0 0-31,1 0 0,-1 0 16,0-21-16,0 0 16,-21 0-16,21 21 0,-21-22 0,0 1 15</inkml:trace>
  <inkml:trace contextRef="#ctx0" brushRef="#br0" timeOffset="7571.26">4212 2667 0,'-21'0'0,"42"0"0,-42-21 16,21 0-1,21 21-15,0 0 16,0-21-16,1 21 0,20 0 0,-21-22 15,0 22-15,22 0 0,-22-21 16,21 0-16,-21 21 0,0 0 0,1 0 16,-1 0-16,0-21 0,0 21 15</inkml:trace>
  <inkml:trace contextRef="#ctx0" brushRef="#br0" timeOffset="10147.07">6265 2604 0,'0'0'0,"0"-22"0,0 1 16,0 0-1,-21 21-15,0-21 16,0 21-16,0 0 0,-1 0 16,1 0-16,0 21 15,0-21-15,0 21 0,0 0 0,-1 1 16,1-1-16,0 21 0,0-21 16,0 22-16,0-22 0,-1 63 15,22-41-15,0-22 16,-21 0-16,21 0 0,0 0 0,0 1 15,0-1-15,21-21 16,1 21-16,-1-21 16,0 0-16,0 0 0,0 0 15,0 0-15,1 0 0,-22-21 16,21 0-16,0 21 0,0-22 0,0 1 16,0 21-16,1-21 0,-1 0 0,0-21 15,0 20-15,0 1 0,0 0 16,-21-21-16,22 21 0,-1-22 15,-21 22-15,0 0 0,21-21 0,-21 20 16,21 1-16,-21 0 16,0 0-16,0 42 31,-21 0-31,0 0 0,21 1 16,0-1-16,0 21 0,-21-21 0,21 22 15,-22-22-15,22 21 0,0-21 0,0 0 16,0 22-16,0-22 0,0 0 15,0 0-15,0 0 0,0 1 16,0-1-16,22 0 0,-1-21 0,0 0 16,0 0-1,0 0-15,0 0 0,1 0 0,-1 0 16,21 0-16,-21 0 0,0 0 0,1-21 16,-1 21-16,21-21 0,-21-1 15,0 1-15,1 0 0,-1 0 0,0 0 16,-21-22-16,21 22 0,0-21 0,-21 21 15,0-22-15,0 22 0,21 0 16,-21-21-16,22 21 0,-22-1 0,0 1 16,0 0-16,-22 42 31,1-21-31,0 21 16,0 1-16,0-1 0,0 0 0,21 0 15,-22 0-15,22 0 16,0 1-1,22-22 1,-1 0-16,0 0 0,0 0 16,0-22-16,0 22 0,1-21 0,-1 0 15,0 21-15,0-21 0,0 0 0,0 21 16,1-21-16,-1 21 0,0-22 16,0 1-16,0 21 15,-21 21 16,0 1-31,0-1 16,0 0-16,0 0 0,0 0 0,0 22 16,-21-22-16,21 0 0,0 0 15,-21 21-15,21-20 0,0-1 0,0 0 16,0 0-16,0 0 0,0 0 0,0 1 16,0-1-16,21-21 15,0 0-15,0 21 0,1-21 0,-1 0 16,0 0-16,0 0 0,0 0 15,0 0-15,1-21 16,-1 0-16,0 21 0,0-22 0,0 1 16,0 0-16,1 0 0,-1 0 0,0-22 15,0 22-15,-21 0 0,0-21 16,0 21-16,0-22 0,0 22 0,0-21 16,0 21-16,0-1 0,-21 1 0,0 0 15,0 21-15,-1 0 16,1 0-16,0 0 15,0 0-15,21 21 0,0 0 16,21-21 15,0 0-31,0 0 0,1 0 0,-1 0 16,0 0 0,0 0-16,0-21 0,0 21 0,1-21 15,-1 21-15,0 0 0,0-21 0,0 21 16,0 0-1,1 0-15,-22 21 16,0 0-16,0 0 0,0 1 0,0-1 16,0 0-16,0 0 0,0 21 15,0-20-15,0 20 0,0-21 0,-22 21 16,22-20-16,0-1 0,-21 0 0,21 21 16,0-21-16,0 1 0,0-1 15,0 0-15,0 0 0,0 0 16,21-21-16,-21 21 15,22-21-15,-1 0 0,0 0 16,0 0-16,0-21 16,0 0-16,-21 0 0,22 21 15,-1-21-15</inkml:trace>
  <inkml:trace contextRef="#ctx0" brushRef="#br0" timeOffset="10771.41">8107 2307 0,'0'0'0,"-21"0"15,21-21-15,21 21 32,0-21-32,0 21 15,0 0-15,0 0 0,22 0 0,-22 0 16,0 0-16,0 0 0,0 0 15,1-21-15,-1 21 0,0 0 16,-42 0 0,0 0-1,-1 0-15,1 0 0,0 0 16,0 0-16,-21 0 0,20 0 0,1 0 16,0 21-16,0-21 0,0 0 15,0 0-15,21 21 0,-22-21 16,22 21-16,-21-21 0,21 21 15,0 1-15,0-1 16,0 0-16,0 0 0,0 0 16,0 22-16,0-22 0,0 0 0,0 21 15,0-21-15,-21 22 0,21-22 16,0 21-16,-21 1 0,21-22 0,-21 21 16,21-21-16,-21 22 0,21-22 0,0 0 15,0 0-15,0 0 0,0 0 16,0 1-16,0-1 0,0 0 15,0 0-15,0 0 16,21-21 15,0 0-31,0-21 47,0 21-31,0 0-1,-21-21 1,22 21-16,-1 0 16,-21-21-16,21 21 15,0-21-15</inkml:trace>
  <inkml:trace contextRef="#ctx0" brushRef="#br0" timeOffset="12283.91">8170 2265 0,'21'0'31,"1"0"-16,-22-21-15,21 21 16,0 0-16,-42 0 31,0 0-15,-1 0-16,1 21 0,0-21 0,-21 21 16,21-21-16,-1 21 0,-20-21 0,21 0 15,0 0-15,21 21 0,-21-21 16,42 0 15,0 0-15,0 0-16,0 0 0,0 0 15,1 0-15,-22 22 47,-22-22-47,1 21 0,0-21 0,0 21 16,0 0-16,0-21 0,21 21 0,-22-21 15,1 0-15,21 21 16,0 1 0,21-22-1,1 0-15,-1 0 16,0 0-16,0 0 0,0 0 16,-21 21-16,21-21 0,-21 21 15,22-21-15,-22 21 0,0 0 16,0 0-16,-22 1 15,1-1-15,0 0 0,0 0 16,0 0-16,0 0 0,-1 1 16,1-1-16,0 0 0,21 0 15,0 0 1,21-21 0,0 0-16,1 0 0,-22 21 0,21-21 15,0 22-15,0-1 16,-21 0-16,0 0 15,0 0-15,0 0 16,-21 1-16,0-22 0,0 21 16,-1-21-16,1 21 0,0-21 15,0 0-15,0 0 0,0 0 16</inkml:trace>
  <inkml:trace contextRef="#ctx0" brushRef="#br0" timeOffset="14067.51">8170 2286 0,'21'0'62,"1"0"-62,-1 0 16,0 0-1,-42 0 32,0 0-47,-1 0 16,1 0-16,0 0 0,0 0 0,0 0 15,0 0-15,-1 0 0,1 0 16,0 0-16,0 0 0,0 0 16,0 0-1,21 21 1,0 0 0,0 1-16,0-1 15,0 0-15,0 0 0,0 0 0,0 0 16,0 1-16,0-1 0,-22 0 15,22 21-15,0-21 0,-21 1 0,21 20 16,0-21-16,0 21 0,-21-20 0,21-1 16,-21 21-16,21-21 0,-21 22 15,21-22-15,0 0 0,0 0 0,0 0 16,-21 0-16,21 1 0,0-1 16,0 0-16,0 0 0,0 0 15,0 0-15,0 1 16,21-1-16,0-21 15,0 0-15,0 0 16,0 0-16,1 0 16,-1 0-16,0 0 0,0 0 15,0-21 1,0 21-16,-21-22 0,22 22 16,-1-21-16,0 0 0,0 0 15</inkml:trace>
  <inkml:trace contextRef="#ctx0" brushRef="#br0" timeOffset="14768.43">8763 2307 0,'21'-21'62,"0"21"-46,0 0-16,1 0 0,-1 0 0,0 0 15,0 0-15,0-21 0,0 21 0,1 0 16,-1 0-16,0 0 16,0 0-16,0 0 15,-21 21 17,0 0-17,0 0-15,0 1 0,0-1 16,0 0-16,0 0 0,0 0 15,0 0-15,-21 1 0,21 20 0,0-21 16,0 0-16,-21 22 0,21-22 0,-21 21 16,21-21-16,-21 0 0,21 22 0,0-22 15,0 0-15,-22 0 0,22 0 16,0 1-16,0-1 0,-21 0 0,21 0 16,0 0-16,0 0 15,0 1 1,0-1-16,-21-21 15,21 21-15,-21-21 0,0 0 16,0 21-16,-1-21 0,1 0 16,0 0-16,0 21 15,0-21-15,0 0 0,-1 0 16,1 0 0,0 0 15,21-21 16</inkml:trace>
  <inkml:trace contextRef="#ctx0" brushRef="#br0" timeOffset="16311.4">10266 2582 0,'0'0'0,"0"22"0,-21-22 0,-1 0 16,1 21-16,42-21 47,1 0-47,-1 0 15,0 0-15,0 0 0,0 0 0,0 0 16,1 0-16,-1 0 16,0 0-16,0 0 0,0 0 15,-42 0 17</inkml:trace>
  <inkml:trace contextRef="#ctx0" brushRef="#br0" timeOffset="16483.66">10181 2794 0,'-21'0'0,"42"0"0,-42 21 0,21 0 15,21-21 1,0 0 0,0 0-16,1 0 0,-1 0 15,0 0-15,0 0 0,0 0 0,0 0 16,1 0-16,-1 0 0,0 0 15,0-21-15,0 0 0,0 21 0</inkml:trace>
  <inkml:trace contextRef="#ctx0" brushRef="#br0" timeOffset="17154.95">11112 2519 0,'0'-42'15,"0"20"-15,0 1 16,0 0-16,0 0 16,0 42 15,0 0-31,-21 0 16,21 1-16,0 20 0,0-21 0,0 21 15,0 1-15,0-1 0,0-21 0,-21 22 16,21-22-16,0 21 0,0-21 15,0 0-15,0 22 0,0-22 0,-21-21 16,21 21-16,0 0 0,0 0 16,-21-21-16,21-21 31,-21 21-31,21-21 16,0 0-16,0 0 0,0 0 0,0-1 15,0-20-15,0 21 0,21-21 16,-21-1-16,21 1 0,21 0 0,-21-1 15,1 1-15,20 21 0,-21-22 0,21 22 16,-20 21-16,20-21 0,-21 21 16,0 0-16,22 0 0,-22 21 0,0 0 15,0 1-15,0 20 0,0-21 0,-21 21 16,0 1-16,22-22 0,-22 21 0,0 1 16,21-22-16,-21 21 0,0-21 15,0 0-15,0 22 0,0-22 0,0 0 16,0 0-16,0 0 15,0-42 32,0 0-47,0 0 0</inkml:trace>
  <inkml:trace contextRef="#ctx0" brushRef="#br0" timeOffset="18108.93">11705 2646 0,'21'0'47,"0"0"-47,1 0 16,-1 0-16,-21-21 0,21 21 0,0-21 16,0 21-16,0-22 0,1 1 15,-22 0-15,21 0 0,-21 0 16,0 0-16,0-1 0,-21 22 15,-1 0 1,1 0-16,0 22 16,0-1-16,0 0 0,0 0 0,21 21 15,-22-20-15,1 20 0,0-21 16,21 21-16,0-20 0,0 20 16,0-21-16,0 0 0,0 0 0,0 1 15,0-1-15,0 0 0,0 0 0,21-21 16,0 21-16,1-21 0,-1 0 15,0 0-15,0 0 16,0 0-16,0-21 0,1 21 0,20-21 16,-42 0-16,21 0 0,0-1 0,0 1 15,1 0-15,-1-21 0,0 21 16,0-22-16,-21 22 0,21-21 0,0 21 16,1-1-16,-22 1 0,0 0 0,21 21 15,-21 21 16,0 0-31,0 1 0,0-1 0,0 0 16,0 21-16,-21-21 0,21 1 0,0 20 16,0-21-16,0 21 0,0-20 15,0-1-15,0 0 0,0 0 0,0 0 16,0 0-16,21-21 0,-21 22 0,21-22 16,0 0-16,0 0 0,0 0 15,1 0-15,-1 0 16,0 0-16,0 0 0,0-22 0,0 1 15,1 21-15,-1-21 0,-21 0 16,21 0-16,0 0 0,-21-1 0,0 1 16,0 0-16,21 0 0,-21 0 15,0 42 17,0 0-17,0 0-15,0 0 0,0 1 16,0-1-16,21 0 0,1 0 15,-1-21-15,0 0 16,0 0-16,0 0 16,0 0-16,1 0 0,-1 0 0,0 0 15,0-21-15,0 0 0,0 0 0,1-1 16,-22 1-16,0 0 16,21 0-16,-21-21 0,0 20 0,0 1 15,0-21-15,0 21 0,0 0 0,-21-22 16,-1 22-16,1 0 0,0 21 15,0 0-15,0 0 16,42 0 15,0 0-31,0 21 16,0-21-16,1 0 0,-1 0 0,0 0 16,0 0-16,0 0 0,0 0 15,-21-21 1,0 0-1,0 0-15,22-1 0</inkml:trace>
  <inkml:trace contextRef="#ctx0" brushRef="#br0" timeOffset="18835.79">14690 2709 0,'0'0'0,"0"-21"15,21 0-15,-21 0 16,0 0 0,21 21-1,-21 21-15,0 0 16,0 0-16,0 0 0,0 1 15,0 20-15,0-21 0,0 0 0,0 22 16,-21-22-16,21 21 0,-21-21 16,21 0-16,0 1 0,0-1 0,0 0 15,0 0-15,0 0 16,-22 0-16,22-42 31,0 0-15,0 0-16</inkml:trace>
  <inkml:trace contextRef="#ctx0" brushRef="#br0" timeOffset="19131.74">14753 2371 0,'0'0'0,"-21"0"0,0 0 16,42 0 30,0 0-46,0 0 16,0 0-16,1 0 0,-1 0 0,-21-21 16,21 21-16,-21-22 15,-21 22 1,0 0-16,-1 0 0,-20 0 16,21 0-16,0 0 0,0 0 15,21 22-15,0-1 16,0 0-16,0 0 15,0 0-15,21 0 0,-21 1 0,21-1 16,0 0-16,0-21 0,0 21 16,1 0-16</inkml:trace>
  <inkml:trace contextRef="#ctx0" brushRef="#br0" timeOffset="19599.43">15198 2582 0,'0'22'15,"-22"-1"-15,1 0 16,21 0-16,0 0 16,0 0-16,0 1 15,0-1-15,0 0 0,0 0 0,0 0 16,0 0-16,0 1 0,0-1 0,0 0 16,0 0-16,-21-21 0,21 21 0,-21-21 15,21 21-15,-21-21 16,0 0-1,21-21 1,0 0 0,0 0-16,0 0 0,0 0 0,0-1 15,21 1-15,21-21 0,-21 21 0,0-22 16,22 22-16,-22 0 0,21 0 16,-21 0-16,22 0 0,-1-1 15,-21 22-15,0 0 0,22 0 0,-22 0 16,0 0-16,0 22 0,0-1 0,-21 0 15,0 0-15,0 21 0,0-20 16,0-1-16,0 0 0,0 21 0,0-21 16,0 1-16,0-1 0,0 0 0,0 0 15,0 0-15,0 0 0,0 1 16,-21-22-16,21 21 16,0-42 15,0-1-31,21 22 0,1-21 0,-1 0 15</inkml:trace>
  <inkml:trace contextRef="#ctx0" brushRef="#br0" timeOffset="19923.86">16087 2117 0,'0'-21'0,"0"42"47,0 0-47,0 0 0,-22 0 0,22 0 15,-21 22-15,0-1 0,21 0 0,-21 1 16,0-1-16,0 22 0,21-22 16,-22 0-16,1 1 0,0-1 0,21 0 15,0 1-15,-21-1 0,21-21 0,0 21 16,0-20-16,0-1 0,0 0 15,0 0-15,21 0 16,0-21-16,0 0 16,1 0-16,-1 0 0,0 0 0,0 0 15,0-21-15,0 21 0,1-21 16,-22 0-16,21 0 0,-21-1 16</inkml:trace>
  <inkml:trace contextRef="#ctx0" brushRef="#br0" timeOffset="20115.56">15896 2392 0,'0'0'0,"-42"0"15,63 0 17,0 0-32,0 0 15,0 0-15,1 0 0,20 0 0,-21 0 16,21 0-16,1-21 0,-22 21 15,21-21-15,-21 21 0,22-22 16,-1 22-16</inkml:trace>
  <inkml:trace contextRef="#ctx0" brushRef="#br0" timeOffset="20779.45">16997 2117 0,'-21'0'16,"21"-21"0,21 21-1,0 0-15,0-22 16,0 22-16,0 0 0,1 0 16,-1 0-16,21 0 0,-21 0 0,0 0 15,1 0-15,-1 0 0,0 0 0,-42 0 47,0 0-47,-22 0 0,22 0 0,0 0 16,-21 0-16,20 0 0,1 0 15,-21 0-15,21 0 0,0 0 0,-1 0 16,1 0-16,0 0 16,0 0-1,21 22-15,0-1 0,0 0 16,-21-21-16,21 21 0,0 0 15,0 22-15,-21-22 0,21 0 16,0 21-16,0 1 0,0-1 0,0 0 16,-22 1-16,22-1 0,0 0 0,-21 1 15,21-1-15,0 21 0,0-20 0,0-22 16,0 21-16,0 1 0,0-22 16,0 21-16,0-21 0,0 0 0,0 1 15,0-1-15,0 0 0,21-21 0,-21 21 16,22-21-16,-1 0 15,0 0-15,0 0 0,0 0 16,0-21-16,1 0 16,-1 0-16,0-1 0,0 1 15,0 0-15,0-21 0,1 21 0</inkml:trace>
  <inkml:trace contextRef="#ctx0" brushRef="#br0" timeOffset="21355.74">17484 2265 0,'0'0'0,"0"-21"0,-22 21 16,22-21-16,0-1 16,0 1-1,22 21 1,-1 0-16,0 0 0,0 0 15,0 0-15,0 0 0,1 0 0,-1 0 16,0 0-16,0 0 0,0 21 0,0 1 16,-21-1-16,0 0 15,0 0-15,0 0 0,0 0 0,0 22 16,-21-22-16,-21 0 0,21 0 0,0 0 16,-22 1-16,22-1 0,-21 0 15,21 0-15,-1 0 0,-20-21 0,21 0 16,21 21-16,-21-21 15,42-21 17,0 21-32,0 0 0,0-21 15,1 21-15,-1-21 0,0 21 0,0 0 16,21 0-16,-20 0 0,-1 0 16,0 0-16,21 21 0,-21 0 0,1-21 15,-1 21-15,0 1 0,-21-1 0,0 0 16,21 0-16,-21 0 0,0 0 15,0 1-15,0-1 0,0 0 0,-21 0 16,0 0-16,0 0 0,-22-21 16,22 22-16,-21-1 0,21-21 15,-1 0-15,-20 21 0,21-21 0,0 0 16,0 0-16,-1 0 0,1 0 0,0 0 16,0 0-16,21-21 31,0 0-31,0-1 0,21 22 15,0-21-15,0 0 0</inkml:trace>
  <inkml:trace contextRef="#ctx0" brushRef="#br0" timeOffset="21892.8">18013 2096 0,'0'0'0,"21"-22"16,0 22-1,0 0-15,0 0 0,22 0 0,-22-21 16,21 21-16,-21 0 0,22 0 16,-22-21-16,21 21 0,-21 0 15,22 0-15,-22 0 0,0 0 0,0 0 16,-21 21 15,0 0-31,-21 1 16,0-1-16,21 21 0,0-21 15,-21 0-15,21 22 0,-21-22 0,21 21 16,0 1-16,0-1 0,-22 0 0,22 1 16,0-1-16,-21 0 0,21 1 0,0-1 15,0 0-15,0 1 0,0-1 16,-21 0-16,21-21 0,-21 22 15,21-22-15,0 0 0,0 21 0,-21-20 0,0-1 16,-1-21-16,22 21 16,-21 0-16,0-21 0,0 0 0,0 21 15,0-21-15,-1 0 0,1 0 0,0 0 16,0 0-16,0 0 0,0 0 16,-1 0-16,22-21 15,-21 0 1,21 0-1,0 0-15,0-1 16,21 22-16,-21-21 16,22 21-16,-1-21 0,21 21 0</inkml:trace>
  <inkml:trace contextRef="#ctx0" brushRef="#br0" timeOffset="22179.27">19050 2519 0,'-21'-21'16,"21"0"-16,-21 21 0,21-22 0,0 1 15,-22 0-15,22 0 16,0 0-1,0 42 32,0 0-47,0 0 16,0 0-16,0 1 0,0-1 16,0 0-16</inkml:trace>
  <inkml:trace contextRef="#ctx0" brushRef="#br0" timeOffset="22450.27">18902 3006 0,'0'0'0,"0"21"31,0 0-31,0 0 0,0 0 15,0 1-15,0-1 0,0 0 16,0 0-16,0 0 0,0 0 16,-21 1-16,-1-1 0,1 0 0,0 0 15,-42 21-15,41-20 16,-20-22-16,0 21 0,-1 0 0,22-21 16,-21 0-16,0 21 0,20-21 15,1 0-15,0 0 0</inkml:trace>
  <inkml:trace contextRef="#ctx0" brushRef="#br0" timeOffset="23212.42">18986 2434 0,'0'-21'16,"0"42"46,0-42 17,0 0-64,-21 21 1,0 0-1,0 0-15,21 21 0,-21 0 16,21 0-16,0 1 16,0-1-16,0 0 15,21-21-15,-21 21 16,21-21-16,0 0 0,0 0 16,1 0-16,-1 0 0,0-21 15,-21 0 1,0 0-16,0-1 15,-21 22 1,0 0 0,-1 0-1,22 22-15,-21-22 16,21 21-16,0 0 16</inkml:trace>
  <inkml:trace contextRef="#ctx0" brushRef="#br0" timeOffset="31083.39">6392 4868 0,'0'-21'32,"21"0"-17,1 21-15,-22-21 16,21 21-16,-21-21 0,0 0 0,21 21 15,-21-22-15,0 1 0,0 0 16,0 0-16,0 0 16,-21 0-16,0-1 0,-1 1 15,1 21-15,0-21 0,0 0 0,0 0 16,0 0-16,-1-1 0,1 22 16,0 0-16,21-21 0,-21 21 0,0 0 15,0 0-15,-1 0 0,1 21 0,0 1 16,0-22-16,0 21 0,0 0 15,-1 0-15,22 0 0,-21 22 0,0-22 16,0 21-16,21-21 0,0 22 16,-21-1-16,21-21 0,-21 21 0,21-20 15,0 20-15,0-21 0,0 0 0,0 0 16,0 1-16,21-1 16,0 0-16,0-21 0,0 0 15,0 0-15,22 0 0,-22 0 0,0 0 16,0-21-16,0 0 0,1-1 15,-1 1-15,0 0 0,0 0 0,-21-21 16,21 20-16,0-20 0,1 0 0,-1 21 16,-21-22-16,21 1 0,-21 21 15,21-22-15,-21 22 0,0 0 0,21-21 16,-21 21-16,21 21 0,-21-22 0,0 44 47,0-1-47,0 0 15,0 0-15,0 0 0,0 0 16,-21 22-16,21-22 0,0 0 0,-21 21 16,21 1-16,0-22 0,0 21 15,0-21-15,0 1 0,0-1 0,0 21 16,0-21-16,21 0 0,0-21 16,1 0-16,-1 0 15,21 0-15,-21 0 0,0 0 0,1 0 16,20-21-16,-21 0 0,0 0 0,22 0 15,-22 0-15,0-1 0,0-20 16,0 21-16,-21-21 0,0 20 16,21-20-16,-21 21 0,0-21 0,0 20 15,0-20-15,0 21 0,0 0 16,0 0-16,-21-1 0,0 22 0,0 0 16,0 0-1,0 0-15,-1 22 16,1-1-16,21 0 15,0 0 1,21-21 0,1 0-16,-1 0 0,0 0 15,0 0-15,0 0 16,0-21-16,1 21 0,20-21 0,-21 21 0,0-21 16,0 21-16,1-22 0,-1 22 15,0-21-15,0 0 16,0 0-16,0 21 0,-21-21 15,22 21-15,-1 0 32,-21 21-32,0 0 0,0 0 15,0 0-15,0 1 0,0-1 16,0 0-16,0 0 0,-21 0 16,21 0-16,0 22 0,0-22 0,0 0 15,0 0-15,0 0 0,0 1 0,0 20 16,0-21-16,0 0 15,0 0-15,0 1 0,21-22 16,0 21-16,0-21 0,0 0 16,0 0-16,1 0 15,-1-21-15,0 21 0,0-22 0,0 1 16,0 0-16,-21 0 0,22 21 0,-1-21 16,0-22-16,-21 22 0,21 0 15,-21 0-15,21 0 0,-21-22 0,0 22 16,0 0-16,0 0 0,0-21 15,0 20-15,0 1 0,0 0 16,-21 21-16,0 0 16,0 0-16,21 21 15,-21-21-15,21 21 16,0 1 0,21-22-1,0 0-15,0 0 16,0 0-16,0-22 0,1 22 15,-1-21-15,0 21 0,0-21 0,0 21 16,0-21-16,1 21 0,-1 0 16,-21-21-16,21 21 0,-21-21 0,21 21 15,-21 21 1,0 0 0,0 0-16,0 0 0,0 22 15,0-22-15,-21 0 0,21 0 0,-21 21 16,21-20-16,0-1 0,-21 21 15,21-21-15,-22 0 0,22 22 0,-21-22 16,21 0-16,0 0 0,0 0 0,0 1 16,0-1-1,21-21 17,1-21-32,-1-1 15,0 1-15,0 0 0,0 0 0,22 0 16</inkml:trace>
  <inkml:trace contextRef="#ctx0" brushRef="#br0" timeOffset="31671.47">8234 4170 0,'0'0'15,"-21"-21"1,21 0-16,0-1 0,0 1 16,21 21-16,0 0 15,0 0-15,0-21 0,22 21 0,-22 0 16,0 0-16,21 0 0,-21 0 0,1 0 16,-1 0-16,0 0 15,-42 0 1,0 0-16,-1 0 15,1 0-15,-21 0 0,21 0 16,0 0-16,-22 0 0,22 0 0,0 0 16,-21 0-16,20 0 0,1 0 15,0 0-15,0 0 16,0 21-16,21 0 16,0 1-1,0-1-15,0 0 0,0 0 16,0 0-16,0 0 0,0 1 0,0-1 15,0 21-15,-21-21 0,21 22 16,-22-22-16,22 21 0,-21-21 0,21 22 16,-21-1-16,0-21 0,21 21 0,-21 1 15,21-22-15,0 21 0,-21 1 16,21-1-16,-22-21 0,22 21 0,0-20 16,0 20-16,0-21 0,0 0 0,0 0 15,0 1-15,22-1 0,-1 0 16,0-21-16,0 0 15,0 0-15,0 0 0,1 0 16,-1 0-16,0 0 16,0-21-16,0 21 0,0-21 0,1-1 15,-1 1-15,0 0 0,0 0 16,0 0-16,0-22 0,1 22 0</inkml:trace>
  <inkml:trace contextRef="#ctx0" brushRef="#br0" timeOffset="32131.3">8572 4445 0,'-21'0'32,"0"0"-32,0 0 15,0 21 1,0 0-16,-1 1 0,22-1 15,0 0-15,0 0 0,0 0 0,-21 0 16,21 1-16,0-1 0,0 21 0,-21-21 16,21 0-16,0 1 0,0-1 15,0 0-15,0 0 0,0 0 16,21-21-16,0 0 16,-21 21-16,22-21 0,-1 0 15,0 0-15,0 0 0,0-21 0,0 0 16,1 0-16,-1 21 0,0-21 0,0 0 15,0-1-15,0-20 0,1 21 16,-22 0-16,21 0 0,-21-22 0,21 22 16,-21-21-16,0 21 0,0-1 0,0-20 15,0 21-15,-21 21 0,0-21 16,-1 0-16,1 21 0,0 0 16,0 0-16,0 0 0,0 0 0,-1 0 15,1 0-15,0 21 0,0 0 16,0-21-16,21 21 15,21-21 1,0 0-16,0 0 16,0 0-16</inkml:trace>
  <inkml:trace contextRef="#ctx0" brushRef="#br0" timeOffset="32731.2">9165 4043 0,'0'0'15,"0"-21"-15,0 0 16,21-1 0,0 22-16,1 0 15,-1 0-15,0 0 0,0 0 0,21 0 16,-20 0-16,-1-21 0,0 21 0,0 0 15,0 0-15,0 0 0,1 0 16,-22 21 15,0 1-15,0-1-16,0 0 0,0 0 16,0 0-16,0 0 0,0 22 15,0-22-15,-22 0 0,22 21 0,0-20 16,0 20-16,0-21 0,0 0 0,0 22 15,0-22-15,0 21 0,0-21 16,0 0-16,0 22 0,0-22 0,0 0 16,0 21-16,0-20 0,0-1 0,0 21 15,0-21-15,0 22 0,0-22 0,0 0 16,0 0-16,0 0 0,0 0 16,0 1-16,0-1 0,0 0 15,-21-21-15,0 0 16,0 0-16,0 0 15,0 0-15,-1 0 0,1 0 0,0 0 16,0 0-16,0 0 0,0 0 0,-1 0 16,1 0-16,0 0 0,0-21 15,0 21-15,0 0 16,-1 0-16,22-21 16,22-1 15,-1 1-31,0 21 15,0-21-15,0 21 0</inkml:trace>
  <inkml:trace contextRef="#ctx0" brushRef="#br0" timeOffset="33079.55">10054 4445 0,'21'0'0,"0"0"31,1 0-31,-1 0 0,0 0 16,0 0-16,0 0 0,0 0 0,1 0 15,-1 0-15,0 0 0,0 0 16,0 0-16,0 0 16,1 0-16,-1 0 31,-42 0 0,-1 0-15</inkml:trace>
  <inkml:trace contextRef="#ctx0" brushRef="#br0" timeOffset="33279.18">10012 4614 0,'0'22'16,"21"-22"31,0 0-47,0 0 15,0 0-15,1 0 16,-1 0-16,0 0 0,0 0 16</inkml:trace>
  <inkml:trace contextRef="#ctx0" brushRef="#br0" timeOffset="33916.37">11896 4276 0,'0'-21'16,"0"42"-16,21-64 0,-21 22 0,0 0 15,21 21 16,-21 21-15,0 0-16,21 1 16,-21-1-16,0 0 0,0 21 0,0-21 15,0 22-15,0-22 0,0 21 0,0-21 16,0 22-16,0-22 0,0 0 0,-21 0 16,21 22-16,0-22 0,0 0 15,-21 0-15,21 0 0,0 0 16,0 1-16,21-44 47,0 1-47,0 0 0,0 0 15,1 0-15,-1 0 0,21-1 0,-21 1 16</inkml:trace>
  <inkml:trace contextRef="#ctx0" brushRef="#br0" timeOffset="34335.61">12404 4276 0,'0'0'16,"0"-21"-16,0 42 31,-22 0-31,1 0 16,0 0-16,21 0 0,-21 1 0,0-1 16,0 0-16,21 21 0,0-21 0,0 1 15,-22-1-15,22 0 16,0 0-16,0 0 0,0 0 0,0 1 15,22-1-15,-1-21 16,0 21-16,21-21 0,-21 0 0,1 0 16,-1 0-16,21 0 0,-21-21 15,22 21-15,-22-21 0,21-1 0,-21 1 16,0 21-16,1-21 0,-1 0 0,0 0 16,0-22-16,-21 22 0,0-21 15,0 21-15,0-22 0,0 1 0,0 21 16,-21-21-16,0 20 0,0-20 0,-1 21 15,1 0-15,0 21 0,0 0 16,0 0-16,-22 0 0,22 0 16,0 0-16,0 21 0,0-21 15,0 21-15,21 0 0,0 0 16,0 1-16,0-1 16,0 0-16,21-21 0,0 21 15,0-21-15,0 0 0,22 0 0,-22 0 16,0 0-16</inkml:trace>
  <inkml:trace contextRef="#ctx0" brushRef="#br0" timeOffset="34567.92">13250 4297 0,'0'-21'16,"-21"21"-1,21 21 32,0 0-31,0 0 0,0 0-16</inkml:trace>
  <inkml:trace contextRef="#ctx0" brushRef="#br0" timeOffset="34784.16">13208 4636 0,'0'21'16,"0"0"-16,0 0 15,0 0 1,0 0-16,0 1 0,0-1 15,-21 0-15,0 0 0,-1 0 0,1 0 16,0 1-16,-21-1 0,21 0 16,-22 0-16,1 0 0,-22 0 15,22 1-15,0-1 0,-22 0 0,22-21 16</inkml:trace>
  <inkml:trace contextRef="#ctx0" brushRef="#br0" timeOffset="36579.36">6308 6160 0,'0'0'0,"21"-22"16,0 1-16,-21 0 16,0 0-16,0 0 0,0 0 15,-21-1 1,0 1-16,-1 0 0,1 21 0,0-21 16,0 21-16,0 0 0,0 0 0,-22 0 15,22 0-15,-21 0 0,21 0 16,-22 0-16,22 21 0,-21 21 0,21-20 15,-22-1-15,22 21 0,-21-21 0,21 22 16,-1-22-16,1 21 0,0-21 16,21 0-16,0 1 0,0 20 0,0-21 15,0 0-15,21 0 16,0-21-16,1 0 0,-1 0 0,0 0 16,21 0-16,-21 0 0,22-21 0,-22 21 15,21-21-15,-21 0 16,1 0-16,20 0 0,-21-1 0,0 1 15,0 0-15,1 0 0,-1-21 0,0 20 16,0-20-16,-21 21 0,21-21 16,0 20-16,-21-20 0,22 21 0,-22 0 15,0 0-15,0 42 32,0 0-32,0 0 0,0 0 15,-22 0-15,22 22 0,-21-22 0,21 21 16,0-21-16,0 22 0,0-22 15,0 0-15,0 21 0,0-20 0,0-1 16,0 0-16,0 0 0,0 0 16,21 0-16,1-21 0,-1 0 15,21 0-15,-21 0 0,0 0 0,22 0 16,-1 0-16,0-21 0,22-21 16,-22 21-16,1 0 0,-22-1 15,21 1-15,-21 0 0,0 0 0,1-21 16,-1 20-16,0-20 0,-21 21 0,0-21 15,0 20-15,0-20 0,0 21 16,0 0-16,0 0 0,-21 21 0,0 0 16,-1 0-16,1 0 0,0 0 15,0 0 1,21 21-16,-21 0 0,21 0 0,0 0 16,0 0-16,21-21 15,0 0 1,0 0-16,22 0 0,-22 0 0,0 0 15,21 0-15,-21 0 0,1-21 16,20 0-16,-21 21 0,0-21 0,0 21 16,1-21-16,-1 0 0,0 21 0,-21 21 47,0 0-47,0 0 0,0 21 15,0-20-15,0-1 16,0 0-16,0 0 0,-21 21 15,21-20-15,0-1 0,0 0 0,-21 0 16,21 0-16,0 0 0,0 1 0,0-1 16,0 0-16,0 0 0,21-21 15,0 0-15,0 0 16,0 0-16,0 0 0,1 0 0,20-21 16,-21 0-16,0 0 0,0 21 15,1-22-15,-1 1 0,0-21 0,0 21 16,-21 0-16,0-1 0,21-20 0,-21 21 15,0-21-15,0 20 0,0 1 16,0 0-16,0 0 0,0 0 16,-21 21-16,0 0 0,0 0 15,0 0 1,21 21-16,0 0 0,0 0 16,0 0-16,21-21 15,0 0 1,0 0-16,0 0 0,0 0 0,1 0 15,-1 0-15,21-21 0,-21 21 0,0-21 16,1 0-16,-1 21 0,0-21 16,0 21-16,0 0 0,0-21 0,1 21 15,-1 0-15,-21 21 16,0 0 0,0 0-16,0 0 0,-21 0 15,-1 1-15,22-1 0,-21 21 0,21-21 16,0 0-16,-21 1 0,21-1 15,-21 0-15,21 0 0,0 0 0,0 0 16,0 1-16,0-1 0,0 0 16,21-21 15,0 0-15,-21-21-16,21 21 0,1-21 15,-22-1-15,21 22 0,0-21 0</inkml:trace>
  <inkml:trace contextRef="#ctx0" brushRef="#br0" timeOffset="37127.39">8318 5652 0,'-21'-22'0,"21"1"16,0 0-1,0 0-15,21 21 16,-21-21-16,22 21 16,-1 0-16,21-21 0,-21 21 0,0 0 15,1 0-15,20 0 0,-21 0 0,0 0 16,0 0-16,1 0 0,-1 0 0,0 0 16,-42 0 15,0 0-31,-1 0 0,1 0 0,0 0 15,-21 0-15,21 0 0,-1 0 16,-20 0-16,21 0 0,0 0 0,0 0 16,-1 0-16,1 0 0,0 0 15,0 0 1,21 21-16,-21-21 16,21 21-16,-21 0 0,21 0 15,0 0-15,0 1 0,0 20 16,-22-21-16,22 0 0,-21 22 0,21-1 15,0-21-15,0 21 0,-21 1 0,21-1 16,-21 0-16,21-20 0,-21 20 0,21 0 16,0-21-16,0 22 0,0-22 15,0 21-15,0-21 0,0 1 0,0 20 16,0-21-16,0 0 0,0 0 0,21 1 16,0-22-16,0 0 15,0 0-15,1 0 16,-1 0-16,0 0 0,0 0 0,0-22 15,0 1-15,1 0 16,-1 0-16,21 0 0,-21 0 0</inkml:trace>
  <inkml:trace contextRef="#ctx0" brushRef="#br0" timeOffset="37671.01">8742 5948 0,'-21'-21'0,"21"0"0,0-1 16,0 1-1,0 0-15,21 0 0,-21 0 16,21 0-16,-21-1 0,0 1 16,21 21-16,-21-21 15,0 42 1,0 0-1,0 1-15,0-1 16,-21 0-16,0 0 0,21 21 0,0-20 16,-21-1-16,21 21 0,0-21 0,-22 0 15,22 22-15,0-22 0,0 0 16,0 0-16,0 0 0,0 1 16,0-1-16,0 0 0,0 0 0,0 0 15,0 0-15,0 1 16,-21-1-1,0-21-15,0 0 16,0 0-16,0 0 0,-1 0 16,1 0-16,0 0 0,0 0 15,21-21 1,21 21 15,0 0-15,0 0-16,1 0 15,-1 0-15,0 0 0,0 0 0,0 0 16,0 0-16,1 0 0,-1 0 0,0 0 16,0 0-16,0-22 0,0 22 15,1 0-15,-1-21 0,0 0 16,0 21-16,-21-21 0</inkml:trace>
  <inkml:trace contextRef="#ctx0" brushRef="#br0" timeOffset="38160">9229 5588 0,'0'0'16,"-22"-21"-16,22 0 16,22 0-1,-1 21 1,0 0-16,0 0 0,0 0 15,0 0-15,1 0 0,-1 0 0,0 0 16,0 0-16,0 0 0,0 0 16,-21 21-1,0 0 1,0 0-16,0 0 0,0 0 0,0 1 16,0 20-16,0-21 0,0 0 15,22 22-15,-22-22 0,0 0 0,0 21 16,0-21-16,0 22 0,0-22 0,0 21 15,0 1-15,0-22 0,0 21 0,0 0 16,0-20-16,0 20 0,0 0 16,0-21-16,0 22 0,0-1 0,0-21 15,0 22-15,0-22 0,0 0 0,-22 0 16,1 0-16,0 0 0,21 1 16,-21-22-16,0 0 0,0 21 0,-1-21 15,1 0-15,0 0 0,0 0 0,0 0 16,0-21-1,21-1 1,0 1-16,0 0 0,0 0 16,0 0-16,0 0 0,21 21 15,0-22-15,0 1 0,0 0 0,0 0 16</inkml:trace>
  <inkml:trace contextRef="#ctx0" brushRef="#br0" timeOffset="38426.01">10477 6011 0,'0'-21'0,"22"21"31,-1 0-31,0 0 0,0 0 15,0 0-15,0 0 16,1 0-16,-1 0 0,0 0 16,0 0-16,-42 0 31,0 21-15</inkml:trace>
  <inkml:trace contextRef="#ctx0" brushRef="#br0" timeOffset="38567.24">10393 6138 0,'0'22'0,"0"-44"0,21 44 32,0-22-32,0 0 0,0 0 15,1 0-15,-1 0 0,0 0 16,0 0-16,0 0 0,0 0 16,1-22-1</inkml:trace>
  <inkml:trace contextRef="#ctx0" brushRef="#br0" timeOffset="39399.73">12044 5779 0,'-21'-43'0,"21"22"16,0 0-16,0 0 15,0 0-15,21-1 16,0 1-16,0 0 0,0 21 16,0 0-16,1 0 0,-1 0 0,0 0 15,0 0-15,0 0 0,0 0 16,-21 21-16,0 0 0,0 1 16,0-1-16,0 21 0,0-21 0,0 22 15,0-22-15,-21 21 0,0 0 16,0-20-16,0 20 0,0-21 15,-1 21-15,-20-20 0,21 20 0,0-21 16,-22 0-16,22 0 0,0 1 0,-21-22 16,21 21-16,-1-21 0,1 0 0,0 0 15,0 0-15,0 0 0,0 0 16,-1 0-16,1-21 16,21-1-16,0 1 0,0 0 15,0-21-15,0 21 0,0-1 16,0 1-16,21 0 0,1-21 0,-1 21 15,0-1-15,0 1 0,0 0 16,0 21-16,1 0 0,-1 0 16,0 0-1,-21 21-15,0 0 0,21-21 0,-21 22 16,21-1-16,-21 0 0,21 0 0,-21 0 16,0 0-16,0 1 0,0-1 15,22 0-15,-22 0 0,21-21 0,-21 21 16,0 0-16,21 1 0,0-22 15,0 0 1,0 0-16,1 0 16,-1 0-16,0 0 0,0 0 0,21-22 15,-20 1-15</inkml:trace>
  <inkml:trace contextRef="#ctx0" brushRef="#br0" timeOffset="39811.83">12636 5779 0,'0'0'0,"0"-22"0,0 1 0,0 0 0,0 0 16,0 42 15,0 0-31,-21 0 0,0 1 16,0-1-16,21 0 0,-21 21 0,21-21 16,-21 1-16,21 20 0,-22-21 0,22 0 15,0 0-15,0 1 16,0-1-16,0 0 0,0 0 0,0 0 15,22 0-15,-1-21 0,0 0 16,0 0-16,0 0 0,0 0 16,1 0-16,-1 0 0,0 0 15,21-21-15,-21 0 0,1 21 0,-1-21 16,0 0-16,0-22 0,0 22 0,-21 0 16,21-21-16,-21 21 0,0-22 0,0 1 15,0 21-15,0-22 0,0 22 16,-21 0-16,0-21 0,0 42 0,0-21 15,0-1-15,-1 22 0,1 0 0,0 0 16,0 0-16,0 0 16,0 0-16,-1 0 0,22 22 0,-21-1 15,21 0-15,0 0 0,0 0 16,21-21-16,1 0 16,-1 0-16,0 0 0</inkml:trace>
  <inkml:trace contextRef="#ctx0" brushRef="#br0" timeOffset="40027.44">13398 5736 0,'22'0'0,"-1"0"31,-42 0 0,21 21-15,0 1-16,0-1 16,-22-21-16,22 21 15,-21 0-15</inkml:trace>
  <inkml:trace contextRef="#ctx0" brushRef="#br0" timeOffset="40211.69">13250 6096 0,'0'0'0,"0"21"16,0 0-16,0 1 16,0-1-1,-21-21-15,21 21 0,-21-21 0,0 21 16,0 0-16,-1 0 0,1 1 16,-21-1-16,21 0 0,-22 0 15,1 0-15,0 0 0,-1 1 0,-20-1 16</inkml:trace>
  <inkml:trace contextRef="#ctx0" brushRef="#br0" timeOffset="41831.66">5651 7641 0,'22'0'0,"-44"0"0,65-21 0,-22 0 16,0 0 0,-21 0-16,0-1 0,0 1 0,0 0 15,0 0-15,0 0 0,0 0 0,0-1 16,0-20-16,0 21 0,-21 0 15,0 0-15,0-1 0,-1 1 0,1 0 16,-21 21-16,21 0 0,-22 0 16,22 21-16,-21 0 0,0 1 15,20 20-15,-20-21 0,0 21 0,21 1 16,-22-1-16,22 0 0,0 1 0,0-22 16,0 21-16,-1 1 0,22-22 15,0 21-15,0-21 0,0 0 0,0 1 16,0-1-16,22-21 0,-1 0 0,0 21 15,0-21-15,0 0 0,0 0 16,22 0-16,-22-21 0,21 0 0,1 21 16,-22-22-16,21 1 0,0 0 0,-20 0 15,-1 0-15,21-22 0,-21 22 0,0-21 16,-21 0-16,22 20 16,-1-20-16,-21 0 0,21 21 0,-21-22 15,0 22-15,0 0 0,0 0 0,0 0 16,21 21-16,-21 21 31,0 21-31,0-21 0,-21 0 0,21 22 16,-21-22-16,21 21 0,0 1 15,0-22-15,-21 21 0,21-21 0,0 22 16,0-22-16,0 0 0,0 0 0,0 0 16,21 0-16,0-21 0,0 0 15,0 22-15,0-22 0,22 0 16,-1 0-16,-21 0 0,22 0 0,-1-22 15,0 1-15,22 21 0,-22-21 0,0 0 16,-20 0-16,20 0 0,-21-22 16,21 22-16,-20 0 0,-1-21 0,0-1 15,-21 22-15,0-21 0,0 21 0,0-1 16,0 1-16,0 0 0,0 0 16,-21 21-16,0 0 0,-1 0 15,1 21 1,21 0-1,21-21 1,1 0 0,-1 0-16,0 0 15,21 0-15,-21-21 0,22 21 0,-1-21 16,-21 0-16,0 21 0,22-21 0,-22 21 16,0 0-16,0 0 0,-21-22 15,0 44 1,0-1-16,0 0 0,-21-21 15,21 21-15,-21 21 0,0-20 0,21-1 16,0 0-16,-21 21 0,21-21 16,-22 1-16,22-1 0,0 0 0,0 0 15,0 0-15,0 0 0,0 1 0,0-1 16,22 0 0,-1-21-16,0 0 0,0 0 0,21 0 15,-20 0-15,20 0 0,0 0 0,1 0 16,-1-21-16,0 0 0,1 21 0,-22-22 15,21 1-15,0 0 0,-20 0 16,-1 0-16,0 0 0,-21-1 0,0 1 16,0-21-16,0 21 0,0 0 0,0-1 15,0 1-15,0 0 0,-21 0 16,0 21-16,-1 0 0,1 0 16,21 21 15,21-21-16,1 0-15,-1 0 0,0 0 16,0 0-16,0 0 0,0 0 0,1-21 16,-1 21-16,0 0 0,0 0 15,-21-21-15,21 21 0,0 0 0,-21 21 32,0 0-32,0 0 15,0 0-15,0 1 0,0 20 0,0-21 16,0 0-16,0 22 0,-21-22 0,21 21 15,-21-21-15,21 22 0,-21-22 16,21 0-16,0 0 0,0 0 16,0 0-16,0 1 0,0-1 0,0 0 15,21-21 1,0 0 0,0 0-16,1 0 0,-1 0 0,0-21 15,0 0-15,21-1 0,1 1 0,-1 0 16</inkml:trace>
  <inkml:trace contextRef="#ctx0" brushRef="#br0" timeOffset="42459.33">8064 7154 0,'0'0'0,"-21"-42"15,0 42 1,21-21 0,21 21-1,0 0-15,1-21 0,-1 21 16,0 0-16,21 0 0,-21 0 0,22 0 16,-22 0-16,21 0 0,-21 0 0,1 0 15,20 0-15,-21 0 0,0 0 16,0 0-16,-21-21 31,-21 21-31,0 0 16,0 0-16,0 0 15,-22 0-15,22 0 0,0 0 0,0 0 16,0 0-16,0 0 0,-1 0 16,1 0-16,0 0 0,0 0 15,0 0-15,0 0 16,21 21-16,-22 0 0,1 0 15,21 0-15,-21-21 0,21 21 16,0 1-16,0 20 0,-21-21 16,21 0-16,-21 22 0,21-22 15,-21 21-15,21 0 0,-22-20 0,1 20 16,21 0-16,-21 1 0,0-1 16,21 0-16,-21-21 0,21 22 0,-21-1 15,21-21-15,0 22 0,0-22 0,0 0 16,0 0-16,0 21 0,0-20 0,0-1 15,21-21-15,0 21 0,0 0 16,0-21-16,22 0 0,-22 0 0,0 0 16,21 0-16,-21 0 0,1 0 0,20 0 15,-21 0-15,0 0 0,0 0 16,1-21-16,-22 0 16,21 21-16,-21-21 0,21-1 15,0 1-15,-21 0 16</inkml:trace>
  <inkml:trace contextRef="#ctx0" brushRef="#br0" timeOffset="43911.55">8763 7430 0,'-21'0'0,"0"0"0,21-22 31,0 1-15,0 0-16,0 0 15,0 0-15,0 0 0,21 21 16,0-22-16,0 22 0,0 0 0,0-21 16,1 21-16,-1 0 0,0 0 15,0 0-15,0 0 0,0 21 16,1 1-16,-22-1 0,0 0 0,0 21 15,0-21-15,0 22 0,0-1 16,0 0-16,-22-20 0,1 20 0,0 0 16,0-21-16,0 22 0,-22-1 0,22-21 15,0 0-15,-21 1 0,21-1 0,-1 0 16,1 0-16,0-21 16,0 0-16,21-21 15,0 0 1,0 0-16,0-1 15,0 1-15,0 0 0,0 0 0,21 0 16,0 0-16,-21-1 0,0 1 16,21 21-16,1 0 0,-22-21 0,21 21 15,0 0 1,0 21-16,0-21 0,-21 21 0,21 1 16,1-1-16,-22 0 0,21 0 15,0 0-15,-21 0 0,0 1 16,21-22-16,0 21 0,0 0 15,1-21-15,-1 0 0,0 0 16,0 0-16,0 0 0,0 0 16,1 0-16,-1-21 15,0 0-15,0 21 0,-21-22 16,21 1-16</inkml:trace>
  <inkml:trace contextRef="#ctx0" brushRef="#br0" timeOffset="44379.73">9377 7112 0,'0'0'0,"0"-21"16,0 0-1,21 21 1,0 0-16,0 0 0,0 0 0,1 0 16,-1-21-16,21 21 0,-21 0 0,22 0 15,-1-22-15,0 22 16,-21 0-16,22 0 0,-22 0 0,0 0 15,-21 22 1,0-1-16,0 0 0,0 0 16,0 21-16,0-20 0,-21 20 15,21-21-15,-21 21 0,21 1 0,0-22 16,0 21-16,0 1 0,0-1 0,0 0 16,0 1-16,-21-22 0,21 21 15,0 0-15,0-20 0,0 20 0,0 0 16,0-21-16,0 22 0,-22-1 0,22-21 15,0 22-15,0-1 0,-21-21 0,0 0 16,0 0-16,0 1 16,21-1-16,-21 0 0,-1-21 0,1 0 15,0 0-15,0 0 0,0 0 16,0 0-16,-1 0 0,1-21 16,0 21-16,21-21 0,-21 21 15,21-22-15,0 1 0,0 0 16,0 0-16,21 21 15,0-21-15,0 21 0,1-21 0,20-1 16,-21 1-16,21 0 0,-20 21 16</inkml:trace>
  <inkml:trace contextRef="#ctx0" brushRef="#br0" timeOffset="44643.43">10647 7514 0,'0'-21'15,"-21"21"-15,21-21 16,21 21 0,0 0-16,0 0 0,0 0 15,22 0-15,-22 0 0,0 0 16,21 0-16,-21 0 0,1 0 0,20 0 15,-21 0-15,0 0 16,-42 0 0,0 21-1</inkml:trace>
  <inkml:trace contextRef="#ctx0" brushRef="#br0" timeOffset="44810.62">10562 7684 0,'0'21'0,"0"0"15,21-21 1,0 0-16,1 0 16,-1 0-16,0 0 15,0 0-15,0 0 0,0 0 16,22 0-16,-22-21 0,21 21 0,1-21 16,-22 21-16,21-22 0</inkml:trace>
  <inkml:trace contextRef="#ctx0" brushRef="#br0" timeOffset="45542.63">11896 7260 0,'0'0'16,"-22"0"0,22-21-16,0 0 15,0 0 1,0 0-16,22 21 15,-1 0-15,0 0 0,0-22 16,0 22-16,0 0 0,1 0 16,-1 0-16,0 22 0,0-1 0,0 0 15,0 0-15,-21 0 0,0 0 0,0 1 16,0-1-16,0 0 0,0 21 16,-21-21-16,0 1 0,0-1 0,0 0 15,-22 0-15,22 0 0,-21 0 0,21 1 16,-22-22-16,22 21 0,0-21 0,0 0 15,0 0-15,0 0 16,21-21 15,21 21-31,0-22 16,0 22-16,0 0 0,22 0 16,-22-21-16,0 21 0,0 0 15,21 0-15,-20 0 0,20 0 0,-21 21 16,0-21-16,0 22 0,1-22 0,-1 21 15,0 0-15,0 0 0,-21 0 0,0 0 16,0 1-16,0-1 0,0 0 16,-21 0-16,0 0 0,0-21 15,-22 21-15,22 1 0,-21-22 0,21 21 16,-22 0-16,1-21 0,0 0 16,20 21-16,-20-21 0,21 0 0,0 0 15,-22 0-15,22 0 0,0 0 0,0 0 16,0 0-16,0 0 15,21-21-15,0 0 32,21 0-32,0 21 0,0 0 15,0-22-15,0 22 0,1-21 0,-1 21 16,0-21-16</inkml:trace>
  <inkml:trace contextRef="#ctx0" brushRef="#br0" timeOffset="46049.69">12721 7345 0,'0'-21'16,"0"42"-16,0-63 0,0 20 0,0 1 15,-21 21 16,0 21-15,0 1-16,21-1 0,-22 21 16,1-21-16,0 22 0,0-22 15,21 21-15,-21-21 0,0 22 0,-1-22 16,22 0-16,0 0 0,-21 21 0,21-20 16,0-1-16,0 0 0,0 0 15,0 0-15,0 0 0,21-21 0,-21 22 16,22-22-16,-1 0 0,21 0 15,-21 0-15,0 0 0,22 0 0,-22 0 16,21 0-16,-21 0 0,22-22 0,-22 22 16,0-21-16,0 0 0,0 0 15,1 0-15,-1 0 0,0-1 0,-21-20 0,0 21 16,0-21-16,0-1 16,0 22-16,0-21 0,0-1 0,-21 22 15,0 0-15,-1 0 0,1 21 0,0 0 16,0 0-16,-21 0 0,20 0 0,1 0 15,0 0-15,0 0 0,0 21 16,0 0-16,-1-21 0,22 21 0,-21-21 16,0 22-16,21-1 0,0 0 15,0 0-15</inkml:trace>
  <inkml:trace contextRef="#ctx0" brushRef="#br0" timeOffset="48399.34">13208 7387 0,'0'0'0,"-21"0"16,21-21 0,0 0 15,21 21 0,-21 21 32,0 0-63,21 0 15</inkml:trace>
  <inkml:trace contextRef="#ctx0" brushRef="#br0" timeOffset="48603.55">13441 7684 0,'0'0'0,"0"21"16,0 0 0,0 0-16,0 0 0,0 0 15,-21 1-15,-1-1 0,22 0 16,-21 0-16,0 0 0,0 0 0,0 1 16,0-1-16,-22 21 0,22-21 15,-21-21-15,-1 21 0,1 1 16,21-1-16,-43 0 0,22 0 0,0-21 15,-1 21-15,-20-21 0</inkml:trace>
  <inkml:trace contextRef="#ctx0" brushRef="#br1" timeOffset="55900.46">3133 3535 0,'0'0'0,"-22"0"0,1 0 15,0 0-15,0 0 0,0 0 16,0 0-16,-1 0 0,1 0 16,0 0-16,0 0 15,42 0 16,0 0-15,0 0-16,1 0 0,-1 0 16,0 0-16,0 0 0,0 0 0,0 0 15,1 0-15,-1 0 0,0 0 16,0 0-16,21 0 0,-20 0 16,20 0-16,0 0 0,1 0 15,20 0-15,-21 0 0,22 0 0,-22-21 16,22 21-16,-1 0 0,-20 0 15,20 0-15,1 0 0,-22 0 0,21 0 16,-20 0-16,-1 0 0,22 0 0,-22 0 16,21 0-16,1 0 0,-22 0 15,22 0-15,-1 0 0,1 0 0,-1 0 16,1 0-16,20 0 0,-20 0 16,-1 0-16,22 0 0,-21 0 0,-1 0 15,22 0-15,-22 0 0,1 0 16,20 0-16,-20 0 0,-1 0 15,22 0-15,-21 0 0,-1 0 0,1 0 16,-1 0-16,1 0 0,-1 21 0,-21-21 16,22 0-16,-1 0 0,1 0 15,-1 0-15,1 0 0,21 0 0,-22 21 16,22-21-16,-1 0 0,1 0 16,0 0-16,-1 0 0,1 0 0,-21 0 15,20 0-15,1 0 0,0 0 0,-1 0 16,1 0-16,0 0 0,-1 0 15,1 0-15,0 0 0,-1 0 0,1 0 16,0 0-16,-22 0 0,1 0 0,20 0 16,-20 0-16,-1 0 15,22 0-15,-22 0 0,22 0 0,-21 0 16,20 0-16,-20 0 0,20 0 0,-20 0 16,-1 0-16,1 0 0,-1 0 15,1 0-15,-22 0 0,22 0 0,-1 0 16,-20 0-16,20 0 0,1 0 0,-1 0 15,1 0-15,-1 0 0,1 0 16,-1 0-16,1 0 0,-1 0 0,1 0 16,-1 0-16,1 0 0,-1 0 0,1 0 15,-22 0-15,21 0 0,-20 0 16,20 0-16,1 0 0,-22 0 16,22 0-16,-22 0 0,21 0 0,1 0 15,-1 0-15,1 0 0,-1 0 16,1 0-16,-1 0 0,-20 0 0,20 0 15,1 0-15,-22 0 0,22 0 0,-22 0 16,21 0-16,-20 0 0,20 0 16,-20 0-16,20 0 0,1 0 0,-22 0 15,21 0-15,1 0 0,-22 0 0,22 0 16,-1 0-16,1 0 0,-22 0 16,22 0-16,-22 0 0,0 0 0,22 0 15,-22 0-15,0-21 0,22 21 16,-22 0-16,1 0 0,20 0 0,-21 0 15,1 0-15,20 0 0,1-21 16,-1 21-16,-20 0 0,20 0 0,1 0 16,-1 0-16,1 0 0,-1 0 0,-21 0 15,22-21-15,-1 21 0,-20 0 16,20 0-16,1 0 0,-22 0 0,22 0 16,-1-22-16,1 22 0,-1 0 0,-21 0 15,22 0-15,-1 0 0,-20 0 16,20 0-16,1 0 0,-22 0 0,22 0 15,-1 0-15,-21 0 0,22 0 16,-22 0-16,1 0 0,20 0 0,-21 0 16,1 0-16,-1 0 0,0 0 15,1 0-15,-1 0 0,0 0 0,-20 0 16,20 0-16,-21 0 0,21 0 16,-20 0-16,-1 0 0,21 0 0,-21 0 15,22 0-15,-1 0 0,-21 0 0,21 0 16,1 0-16,-1 0 0,0 0 15,-20 0-15,20 0 0,0 0 0,1 0 16,-22 0-16,21 0 0,0 0 0,-20 0 16,20 0-16,-21 0 0,21 0 15,1 0-15,-22 0 0,21 0 0,1 0 16,-1 0-16,0 0 0,1 0 16,-1 0-16,43 0 15,-43 0-15,21 0 0,-20 0 0,-1 0 16,0 22-16,22-22 0,-22 0 15,1 0-15,-22 0 0,21 0 0,0 0 16,-20 21-16,20-21 0,-21 0 0,0 0 16,22 0-16,-22 0 0,0 0 15,0 0-15,0 0 0,0 0 0,1 0 16,-1 21-16,0-21 0,0 0 16,0 0-1,0 21-15,1-21 0,-1 0 16,0 0-16,0 0 0,0 21 15,0-21-15,1 0 0,-1 0 16,21 0-16,-21 0 0,0 0 0,1 0 16,20 0-16,-21 0 0,0 0 0,22 0 15,-22 0-15,0 0 0,0 0 16,21 0-16,-20 0 0,-1 0 0,0 0 16,0 0-16,0 0 0,0 0 0,1 0 15,-1 0-15,0 0 16,0 0-16,0 0 0,0 0 15,1 0-15,-1 0 0,0 0 0,0 0 16,0 0 0,0 0-16,-42-21 47,0 21-47,0 0 0,0 0 15,21-21-15,-21 21 0,-1-21 0,1 21 16,0 0-16,0-21 15,0 21-15,0 0 0,21-22 16,-22 22-16,1 0 0,21-21 16,-21 21 15,21-21-31,0 0 16,-21 21-1,42 0 48,0 0-63,0 0 15,1 21-15,-1-21 16,0 0-16,-21 21 0,21-21 16,0 0-16,0 0 15,1 0-15,-22 21 0,21-21 16,-21 22 15,-21-22-15,21 21-16,-22-21 15,22 21-15,-21 0 0,0-21 0,0 21 16,0-21-16,0 21 0,-1 1 0,1-22 16,0 21-16,-21 0 0,21 0 15,-1-21-15,1 21 0,0 0 16,0-21-16,0 22 0,0-22 0,-1 21 15,1-21-15,0 0 0,21 21 16,-21-21 31</inkml:trace>
  <inkml:trace contextRef="#ctx0" brushRef="#br1" timeOffset="67573.55">21442 2286 0,'0'0'0,"-21"-42"16,21 21-16,0-1 0,0 1 16,0 0-16,0 0 0,0 0 0,0 0 15,0-22-15,0 22 16,0 0-16,0 0 0,0 0 0,0-1 15,0 1-15,0 42 32,0 1-32,0 20 15,0 0-15,0 1 0,0-1 16,0 0-16,0 22 0,-22-1 16,1 1-16,21 20 0,0-20 0,-21 21 15,21-22-15,0 1 0,0-1 16,0-21-16,-21 22 0,21-22 0,-21 1 15,21-1-15,-21 0 0,21 1 0,0-22 16,0 21-16,-22-21 0,22 0 16,0 1-16,-21-1 0,21 0 0,0 0 15,0-42 17,0 0-32,0 0 0,21-1 0,1 1 15,-22 0-15</inkml:trace>
  <inkml:trace contextRef="#ctx0" brushRef="#br1" timeOffset="69028.63">21315 1905 0,'0'0'0,"-21"0"0,-1 0 16,22-21 30,22 21-14,-1 0-32,0 0 0,0-21 0,0 21 15,0 0-15,1 0 0,20 0 16,0 0-16,1 0 0,-22 0 0,42 0 16,-20 0-16,-1 0 0,21-21 15,1 21-15,-1 0 0,-20 0 0,41 0 16,-20 0-16,21 0 0,-1 0 15,1 0-15,0 0 0,20 0 16,-20-22-16,21 22 0,-21 0 0,-1 0 16,1 0-16,-22 0 0,22 0 15,0 0-15,-22 0 0,22 0 0,0 0 16,-22 0-16,22 0 0,-22 0 16,22 0-16,0 0 0,-22 0 0,22 0 15,-22 0-15,22 0 0,-22-21 0,22 21 16,0 0-16,-1 0 0,1 0 15,0 0-15,-1-21 0,1 21 0,-21 0 16,20 0-16,-20 0 0,20 0 16,-20 0-16,-1 0 0,1 0 0,21 0 15,-22-21-15,22 21 0,-1 0 16,-20 0-16,21 0 0,-1 0 16,1 0-16,0 0 0,-1-21 0,1 21 15,-22 0-15,22 0 0,-21 0 16,20 0-16,-20 0 0,20-21 0,-20 21 15,21 0-15,-22 0 0,22 0 16,-22 0-16,22 0 0,-22 0 0,1 0 16,21 0-16,-22 0 0,1 0 15,20 0-15,1 0 0,-22 0 0,22 0 16,-21 0-16,-1 0 0,22 0 16,-22 0-16,1 0 0,20 0 0,-20 0 15,-22 0-15,22 0 0,-1 0 0,1 0 16,-22 0-16,22 0 15,-1 0-15,1 0 0,-22 0 0,21 0 16,1 0-16,-22 0 0,22 0 16,-1 0-16,-20 0 0,20 0 0,-21 0 15,1 0-15,-1 0 0,-21 0 16,22 0-16,-22 0 0,21 0 0,-21 0 16,0 0-16,1 0 15,-22-22 1,0 44 31,0-1-47,0 0 15,0 0-15,0 0 0,-22 0 0,1 1 16,21 20-16,-21-21 0,21 21 16,-21-20-16,0 20 0,21-21 0,0 21 15,0 1-15,-21-1 0,21 0 16,0-20-16,-22 20 0,22 21 0,0-20 15,0-1-15,0 0 0,-21 1 0,21-1 16,-21 22-16,21-22 0,0 0 16,-21 1-16,21-22 0,-21 21 0,0 0 15,21 1-15,-22-22 0,22 21 16,0-21-16,-21 1 0,0 20 16,21-21-16,-21 0 0,21 0 0,0 1 15,-21-1-15,21 0 16,-21-21-16,21 21 0,-22-21 15,22-21 17,-21 21-17,0 0-15,0-21 0</inkml:trace>
  <inkml:trace contextRef="#ctx0" brushRef="#br1" timeOffset="70423.34">21442 3323 0,'-43'0'0,"86"0"0,-107 0 0,22 0 16,21 0-16,-22 0 0,22 0 15,0 0-15,0 0 16,42 0 15,0 0-31,0 0 0,1 0 0,20 0 16,-21 0-16,21 0 0,1 0 0,-1 0 15,0 0-15,1 0 0,-1 0 16,0 0-16,1 0 0,-1 0 0,0 0 16,22 0-16,-22 0 0,22 0 15,-22 0-15,22 0 0,-1 0 0,1 0 16,20 0-16,1 21 0,0-21 0,20 0 15,-20 0-15,21 0 0,0 0 16,-22 22-16,22-22 0,0 0 16,0 0-16,0 21 0,0-21 0,21 0 15,-22 0-15,1 21 0,0-21 16,-21 0-16,21 0 0,-1 21 0,1-21 16,0 0-16,-21 21 0,21-21 0,-1 0 15,1 0-15,0 21 0,-21-21 16,21 22-16,-22-22 0,1 0 0,21 21 15,-22-21-15,1 0 0,21 0 0,-21 0 16,-1 21-16,1-21 0,-22 0 16,22 0-16,-21 0 0,-1 0 0,1 0 15,-1 0-15,1 0 0,-1 0 16,1 0-16,-1 0 0,1 0 16,-1 0-16,1 0 0,-1 0 0,1 0 15,-1 0-15,22 0 0,-43 0 0,22 0 16,-1 0-16,1 0 0,-22 0 15,21 0-15,-20 0 0,20 0 0,-20 0 16,20 0-16,-21 0 0,22 21 16,-1-21-16,1 0 0,-1 0 0,1 0 15,-1 0-15,1 0 0,-1 0 0,1 0 16,-22 0-16,22 0 0,-22 0 16,0 0-16,1 0 0,-1 0 0,0 0 15,-20 0-15,20 0 0,-21 0 16,0 0-16,0 0 0,1 0 15,-1 0-15,0 0 0,0 0 0,0 0 16,0 0-16,1 0 0,-1 0 0,0 0 16,0 0-1,0 0-15,0 0 32,1 0-17,-1 0-15,0 0 16,0 0-1,0 0 1,0 0 0,-21-21-1,0 0-15,0 0 16,0-1-16,0 1 16,0 0-1,0 0-15,0 0 0,0 0 0,0-1 16,0 1-16,0-21 0,0 21 15,0 0-15,0-1 0,0 1 0,0 0 16,0 0-16,0 0 0,0 0 0,0-1 16,0 1-1,0 0-15,0 0 16,-21 0-16,0 21 0,0-21 16</inkml:trace>
  <inkml:trace contextRef="#ctx0" brushRef="#br1" timeOffset="73222.83">23241 1905 0,'0'-21'0,"0"0"15,0 0-15,0-1 16,0 1-16,0 42 47,0 1-47,0-1 16,0 21-16,0-21 0,0 22 15,0-1-15,0 0 0,0 1 16,0-1-16,0 21 0,0 1 0,0-1 15,0 1-15,0 21 0,0-22 16,-21 22-16,0-22 0,21 1 0,-22-1 16,1-20-16,0 20 0,21-21 0,-21 1 15,21-1-15,-21-21 0,21 22 16,0-22-16,0 0 0,0 0 0,0-42 47,42-21-47,-21 20 0,22 1 0</inkml:trace>
  <inkml:trace contextRef="#ctx0" brushRef="#br1" timeOffset="74012.37">25866 1842 0,'0'-22'0,"0"44"0,21-65 16,-21 22-16,21 21 0,-21-21 16,0 0-16,0 0 0,0-1 0,0 1 15,21 21 1,-21 21-1,0 1-15,0 20 0,0 0 16,0 22-16,0-1 0,0 1 0,0-1 16,0 22-16,0 0 0,0-1 15,-21 1-15,21 0 0,0-1 16,-21 1-16,0 0 0,21-22 0,-22 1 16,1-1-16,21 1 0,-21-1 0,0 1 15,21-1-15,-21-21 0,21 1 16,-21-1-16,21-21 0,-22 22 0,22-22 15,-21 0-15,21 0 0,0-42 32,-21 0-32,21 0 0</inkml:trace>
  <inkml:trace contextRef="#ctx0" brushRef="#br1" timeOffset="74699.44">23072 2942 0,'21'0'31,"-21"21"-15,0 1-16,0-1 0,0 0 16,0 0-16,0 0 0,0 0 0,0 1 15,0-1-15,0 0 0,0 0 0,-21 0 16,21 0-16,0 1 0,-22-1 16,22 0-16,-21 0 0,0-21 0,0 21 15</inkml:trace>
  <inkml:trace contextRef="#ctx0" brushRef="#br1" timeOffset="92537.79">21992 3747 0,'0'21'0,"0"-42"63,0-1-63,0 1 15,0 0 1,-21 21 15,0 0-15,0 0-16,-1 21 0,1-21 15,0 21-15,0 1 0,0-22 0,21 21 16,-21 0-16,-1-21 0,1 21 16,21 0-16,0 0 0,-21 1 15,21-1-15,-21 0 0,21 0 0,0 0 16,0 0-16,42 64 16,-21-85-1,1 21-15,-1-21 0,0 21 0,0-21 16,0 0-16,0 0 15,1 0-15,-1 0 0,0 0 0,0 0 16,0 0-16,0 0 0,1 0 0,-1 0 16,0-21-16,0 0 0,0 0 15,0 0-15,1 0 0,-1-1 16,0 1-16,-21 0 0,0 0 0,21-21 16,-21 20-16,0 1 0,0 0 15,0 0-15,0 0 0,0 0 16,0-1-16,0 1 15,-21 21-15,0 0 0,0-21 16,-1 21-16,1 0 16,0 0-16,0 0 0,0 0 0,-22 0 15,22 0-15,0 0 0,-21 0 0,21 0 16,-1 21-16,-20 0 0,21-21 16,0 22-16,-22-1 0,43 0 0,-21-21 15,0 21-15,21 0 0,-21 0 0,21 1 16,0 20-16,0-21 0,0 0 15,0 0-15,0 1 0,0-1 0,21 0 16,0 0-16,0 0 0,1-21 16,-1 21-16,0 1 0,0-22 15,0 0-15,22 21 0,-22-21 0,0 0 16,0 0-16,21 0 0,-20 0 0,-1 0 16,0-21-16,0 21 0,0-22 15,0 1-15,1 0 0,-1 0 0,0 0 16,-21 0-16,0-22 0,0 22 0,21-21 15,-21 21-15,0-22 0,0 22 0,0 0 16,0-21-16,0 20 0,-21 1 16,0 0-16,0 21 0,21-21 15,-22 21-15,1 0 0,0 0 0,0 0 0,-21 0 16,20 0-16,-20 21 16,21-21-16,-21 21 0,-1 0 0,22-21 15,-21 22-15,-1-1 0,22 0 0,0 0 16,0 0-16,0 0 0,0 1 15,-1-1-15,22 0 0,0 0 16,0 0-16,0 0 0,0 1 0,22-1 16,-1-21-16,21 0 15,0 0-15,1 0 0,-1 0 0,0 0 16</inkml:trace>
  <inkml:trace contextRef="#ctx0" brushRef="#br1" timeOffset="93543.42">24278 3852 0,'21'0'15,"-21"-21"17,21 0-17,-21 0-15,22 0 0,-1 0 16,-21-1-16,0 1 15,21 21-15,-21-21 16,0 42 47,0 0-63,0 1 15,0-1-15,0 0 16,0 0-16,0 21 0,-21-20 15,21-1-15,0 0 0,-21 0 0,21 0 16,0 0-16,0 22 0,0-22 16,0 0-16,0 0 0,0 0 0,-22 1 15,22-1-15,0 0 0,0 0 16,0 0-16,-21-21 0,21 21 16,0 1-16,0-1 31,-21-21-16,0 0 1,0 0-16,0 0 16,-1 0-16,1 0 0,0 0 15,0 0-15,-21 0 0,20 0 16,1 0-16,0 0 0,0 0 0,0 0 16,0 0-16,-1 0 0,1 0 0,0 0 15,42 0 32,22 0-47,-22 0 0,21 21 0,-21-21 16,22 0-16,-22 0 0,21 0 15,0 0-15,-20 0 0,-1 0 16,21 0-16,-21 0 0,0 0 0,1 0 16,-1 0-16,0 0 0,0 0 0,0 0 15,0-21 79</inkml:trace>
  <inkml:trace contextRef="#ctx0" brushRef="#br1" timeOffset="94757.72">27432 3937 0,'-21'0'0,"21"-21"62,0 0-46,0 0 15,21 21-31,0-22 0,0 1 16,0 21-16,1 0 15,-1 0-15,0 0 0,0-21 16,0 21-16,0 0 0,1 0 15,-1 0-15,0 0 16,0 0 0,-21 21-1,0 0 1,0 1-16,-21-22 0,0 21 16,0 0-16,21 0 0,-22 0 0,1 0 15,0 1-15,-21 20 0,21-21 0,-1 0 16,1 22-16,-21-22 0,21 0 15,-22 0-15,22 0 0,-21 22 0,21-22 16,0 0-16,-22 0 0,22-21 16,0 21-16,0 0 0,0 1 15,-1-22-15,1 21 0,21 0 16,-21-21-16,42 0 47,0-21-47,1 0 0,-1 21 0,21-22 15,-21 1-15,0 21 0,1-21 16,-1 0-16,0 0 0,21 21 0,-21-21 16,1 21-16,-1 0 15,0 0-15,0 0 0,-21 21 16,21-21 0,-21 21-16,0 0 0,0 0 15,0 0-15,21 1 16,1-22-16,-22 21 15,21-21-15,0 0 16,0 0-16,0 0 0,0 0 16,1 0-16,-22-21 0,21 21 15,-21-22-15,21 1 0,0 0 16,-21 0-16,21 21 0,-21-21 16,0 0-16,21 21 0,-21-22 15,22 22-15,-1 0 31,-21 22 1</inkml:trace>
  <inkml:trace contextRef="#ctx0" brushRef="#br1" timeOffset="101871.57">8572 4995 0,'0'0'0,"0"22"16,-21-22-16,0 0 0,0 0 15,0 0-15,0 21 0,-1-21 0,1 0 16,0 0-16,0 0 15,0 0-15,0 0 16,42 0 31,0 0-31,0 0-16,0 0 15,0 0-15,1 0 0,20 0 0,-21 0 16,21 0-16,-20 0 0,20 0 0,-21 0 15,0 0-15,22 0 0,-22 0 16,0 0-16,0 0 16,-21 21 15,-21-21-31,0 0 0,-22 21 16,22-21-16,0 0 0,0 0 15,-21 0-15,20 21 0,-20-21 16,21 0-16,-21 0 0,20 0 15,1 0-15,0 21 0,0-21 0,0 0 16,0 0-16,-1 0 0,44 0 47,-1 0-47,0 0 0,0 0 16,0 0-16,0 0 0,1 0 15,20 0-15,-21 0 0,0-21 0,0 21 16,1 0-16,20 0 0,-21 0 15,0 0-15,-42 0 47,0 0-47,0 0 0,0 0 16,-1 0-16,1 0 0,0 21 16,0-21-16,0 0 15,0 0 1,21 22-16</inkml:trace>
  <inkml:trace contextRef="#ctx0" brushRef="#br1" timeOffset="102208.45">8340 5228 0,'21'0'16,"0"0"-16,0 0 0,0 0 16,0 0-16,22 0 0,-22 0 0,21-21 15,-21 21-15,1 0 0,-1 0 16,21 0-16,-21 0 15,0 0-15,-42 0 47,0 0-47,0 0 16,0 0-16</inkml:trace>
  <inkml:trace contextRef="#ctx0" brushRef="#br1" timeOffset="103487.83">21907 2413 0,'0'-21'0,"22"21"16,-22-21-16,21 0 15,-21-1 1,0 44 31,0-1-31,-21 0-16,21 21 0,0-21 0,-22 1 15,22 20-15,0-21 0,0 21 16,0-20-16,-21-1 0,21 21 0,-21-21 15,21 0-15,0 22 0,0-22 16,0 0-16,0 0 0,0 0 0,-21 1 16,21-1-16,0 0 15,0 0-15,-21-21 0,21 21 32,0-42-1,21 0-16,0 21-15,0-21 0,-21 0 16</inkml:trace>
  <inkml:trace contextRef="#ctx0" brushRef="#br1" timeOffset="104023.33">22373 2561 0,'0'0'0,"0"-21"15,0 0-15,0 0 16,-21 21 15,0 0-31,21 21 0,-21 0 16,-1-21-16,1 21 0,21 0 0,-21 1 15,0-1-15,21 0 0,0 21 16,-21-21-16,21 1 0,-21-1 16,21 0-16,0 0 0,0 0 0,0 0 15,0 1-15,0-1 0,0 0 16,0 0-16,21 0 16,0-21-16,0 0 0,0 0 0,0 0 15,1 0-15,-1 0 0,0 0 16,0 0-16,0 0 0,0 0 0,1 0 15,20-21-15,-21 0 0,0 0 16,0 0-16,1-1 0,-1-20 0,-21 21 16,21-21-16,0-1 0,-21 1 15,0 0-15,0 20 0,0-20 0,0 21 16,0-21-16,0 20 0,-21 22 16,0-21-16,0 21 0,-1-21 0,-20 21 15,21 0-15,0 0 0,-22 0 16,22 21-16,0-21 0,0 21 0,0-21 15,0 0-15,-1 22 0,1-22 0,0 21 16,21 0 0</inkml:trace>
  <inkml:trace contextRef="#ctx0" brushRef="#br1" timeOffset="105095.77">8551 6435 0,'0'0'0,"-21"-21"16,0 21-16,0 0 0,0-22 16,-1 22-16,1 0 15,0 0 1,21-21-16,21 21 31,0 0-31,1 0 16,-1 0-16,21 0 0,-21 0 15,0-21-15,1 21 0,-1 0 0,0 0 16,0 0-16,0 0 0,0 0 0,1 0 16,-1 0-16,-21-21 15,-21 21 17,-1 0-32,1 0 15,0 0-15,0 0 0,0 0 16,0 0-16,-1 0 0,1 0 15</inkml:trace>
  <inkml:trace contextRef="#ctx0" brushRef="#br1" timeOffset="105291.9">8318 6414 0,'-21'21'15,"85"-64"-15,-107 65 0,1-1 0,42 0 16,21-21 15,0 0-31,22 0 0,-22 0 0,0 0 16,21 0-16,-20 0 0,-1 0 15,21 0-15,-21-21 0,0 21 0,1 0 16,-1 0-16,0 0 0,-21-21 47</inkml:trace>
  <inkml:trace contextRef="#ctx0" brushRef="#br1" timeOffset="106759.68">24532 2477 0,'0'-22'16,"0"1"0,0 0-1,0 0 1,0 0 0,0 0-16,0-1 15,21 22-15,0 0 0,1-21 16,-1 21-16,0 0 15,0 0-15,0 0 0,0 0 16,-21 21-16,0 1 0,22-1 16,-22 0-16,0 0 0,0 21 0,0-20 15,0 20-15,0 0 0,0-21 16,-22 22-16,22-1 0,-21-21 16,0 22-16,0-22 0,-21 21 0,20-21 15,1 0-15,-21 1 0,21-1 0,0 0 16,-22-21-16,22 21 0,-21-21 15,21 0-15,-22 0 0,22 0 0,0 0 16,-21 0-16,20 0 0,1 0 16,0 0-16,0 0 15,21-21-15,0 0 0,0 0 16,0-1-16,0 1 0,0 0 0,21 0 16,-21 0-16,21 0 0,0-1 15,-21 1-15,22 0 0,-1 21 16,-21-21-16,21 21 15,0 0-15,0 0 0,-21 21 16,21-21-16,-21 21 0,22 0 16,-22 1-16,0-1 0,0 0 15,0 0-15,0 0 0,0 0 16,0 1-16,0-1 0,0 0 16,21-21-16,-21 21 0,21-21 15,-21 21-15,21-21 16,0 0-16,0 0 31,1 0-31,-1 0 0,0 0 16,0-21-16,0 21 0</inkml:trace>
  <inkml:trace contextRef="#ctx0" brushRef="#br1" timeOffset="107175.91">25019 2582 0,'0'0'0,"-21"22"47,0-22-47,-1 21 0,1 0 16,21 0-16,-21 21 0,0-20 0,0-1 15,21 0-15,0 0 0,0 0 16,0 0-16,0 1 0,0-1 0,0 0 15,0 0-15,21 0 16,0-21-16,0 0 0,0 0 0,22 21 16,-22-21-16,21 0 0,-21 0 0,22 0 15,-1-21-15,-21 21 0,0-21 16,22 0-16,-22 0 0,0 0 0,0-22 16,0 22-16,1-21 0,-22-1 15,0 1-15,0 21 0,0-21 16,0-1-16,0 22 0,-22 0 0,1 0 15,0 0-15,0 21 0,0 0 16,-22 0-16,22 0 0,0 0 0,0 0 16,0 0-16,0 0 0,-1 0 0,1 21 15,0 0-15,21 0 16,0 0 0</inkml:trace>
  <inkml:trace contextRef="#ctx0" brushRef="#br1" timeOffset="109283.99">27284 2392 0,'0'-21'0,"-21"21"0,21-21 16,0-1 15,21 1-15,0 21-16,0 0 15,0 0-15,0-21 16,1 21-16,-1 0 0,0 0 0,0 0 16,0 0-16,0 0 0,1 0 15,-1 0-15,0 0 0,0 0 16,0 21-16,-21 0 0,0 1 15,21-1-15,-21 0 0,0 0 16,0 0-16,-21 0 0,21 1 0,-42-1 16,21 0-16,0 0 0,-22 0 15,1 0-15,0 1 0,-1-1 16,1-21-16,0 21 0,20 0 0,-20-21 16,21 0-16,0 21 0,0-21 15,-1 0-15,22-21 31,22 21-15,-1-21-16,0 21 0,0 0 0,0-21 16,0 21-16,1 0 0,-1 0 15,0 0-15,21 0 0,-21 0 0,1 0 16,-1 0-16,21 0 16,-21 21-16,0 0 0,1-21 0,-1 21 15,0 0-15,0 1 0,-21-1 16,21 0-16,-21 0 0,0 0 15,0 0-15,0 1 0,0-1 16,-21-21-16,0 21 0,0-21 0,0 0 16,-1 21-16,-20-21 0,21 0 15,0 0-15,-22 0 0,1 21 0,21-21 16,-21 0-16,20 0 0,-20 0 0,21 0 16,0 0-16,0 0 0,-1 0 15,1 0-15,0 0 0,0 0 16,0-21-1,21 0 17,21 21-17,0-21-15,0 21 0,0-21 16</inkml:trace>
  <inkml:trace contextRef="#ctx0" brushRef="#br1" timeOffset="110102.97">28130 2371 0,'-21'-21'15,"0"21"1,0 0-16,0 0 0,0 0 16,-1 0-16,1 21 0,0 0 15,0 0-15,0 0 0,0 0 0,-1 1 16,1 20-16,0-21 0,0 0 16,21 22-16,-21-22 0,0 0 0,-1 21 15,22-21-15,-21 1 0,21-1 16,0 0-16,0 0 0,0 0 15,0 0-15,0 1 0,21-1 16,1-21-16,-1 0 0,21 21 0,-21-21 16,22 0-16,-1 0 0,0 0 15,1 0-15,-1 0 0,0 0 0,1 0 16,-1-21-16,-21 0 0,21 21 16,-20-22-16,20 1 0,-21 0 0,0 0 15,0 0-15,1 0 0,-1-22 0,0 22 16,-21-21-16,0 21 0,21-22 15,-21 22-15,0 0 0,0-21 0,0 20 16,0 1-16,-21 0 16,0 0-16,0 0 0,-1 21 0,1-21 15,0 21-15,-21 0 0,21 0 0,-22 0 16,1 0-16,21 0 0,-22 0 16,1 0-16,0 0 0,-1 0 0,1 21 15,0 0-15,-1 0 0,1 0 16,21 0-16,-21 1 0,20 20 15,1-21-15,0 0 0,21 22 0,0-22 0,0 0 16,0 21-16,0-21 0,0 1 16,0-1-16,21 0 0,0 0 15,1 0-15,20-21 0,-21 21 16,21-21-16,1 22 0,-1-22 0,0 0 16,1 0-16,-1 0 0,-21 0 0,22 0 15,-1 0-15,-21 0 0,21 0 16,-20-22-16,-1 1 0,0 0 0,0 0 15,0 0-15,-21-22 0,0 1 0,21 0 16,-21-1-16,0 1 0,0 0 16,0-1-16,0 1 0,0 21 0,0 0 15,0 0-15,-21-1 0,0 22 16,0 0-16,0 0 0,0 0 16,-1 0-16,1 0 0,0 22 15,0-1-15,0 0 0,0 0 16,-1 0-16,-20 0 0,21 1 0,0-1 15,-22 0-15</inkml:trace>
  <inkml:trace contextRef="#ctx0" brushRef="#br1" timeOffset="131215.26">1736 9821 0,'0'0'0,"-22"0"0,1 22 0,0-22 15,0 0 1,42 0 0,0 0-16,0-22 15,1 22-15,-1-21 0,21 0 0,0 0 16,-20 0-16,41 0 0,-21-22 15,1 1-15,20 21 0,1-22 0,-22 1 16,0 0-16,22-1 0,-22 1 0,-21 0 16,22-1-16,-22 1 0,-21 0 15,0-1-15,0 22 0,0-21 0,0 0 16,0-1-16,0 22 0,0-21 16,-21 21-16,0-22 0,-1 22 15,1 0-15,21 0 0,-21 21 16,0 0-16,0 0 15,21 21-15,-21 0 0,21 0 0,-22 22 16,22 20-16,0 1 0,-21-1 0,21 1 16,-21 20-16,21 1 0,-21 0 15,21 20-15,0-20 0,0 21 0,0-21 16,-21-1-16,21 22 0,-21 0 16,21 0-16,-22-22 0,22 22 0,-21 0 15,0 0-15,21-21 0,-21 20 16,0-20-16,0 21 0,21-21 15,0-1-15,-22 1 0,22-22 0,-21 22 16,21-21-16,0 41 16,0-62-16,0-1 0,0-21 0,0 22 15,21-43-15,1 0 0,-1 0 0,0 0 16,21 0-16,-21-22 0,22-20 0,-1 0 16,0-1-16,1 1 0,-1-21 15,22-1-15,-22-21 0,0 22 0,1-22 16,-22 1-16,21 20 0,-42-21 15,0 22-15,0-22 0,0 1 0,-21 20 0,0-21 16,-22 22-16,1-1 16,0 1-16,-22 21 0,1-1 0,20 1 15,1 21-15,-21 0 0,20-1 0,1 1 16,0 0-16,-1 21 0,22 0 16,0 0-16,0-21 0,0 21 15,21-21 1,21 21-16,0 0 0,0-21 15,21-1-15,1 22 0,-1-21 0,22 0 16,-22 0-16,21 0 0,1 0 16,-1-1-16,1-20 0,-1 21 0,1 0 15,-22-22-15,1 22 0,-1-21 16,0 0-16,1 20 0,-22-20 16,0 21-16,-21-21 0,0 20 0,0 1 15,0 0-15,0 0 0,0 0 16,0 0-16,-21 21 15,21 21 1,-21 0-16,21 0 0,-22 0 16,22 22-16,-21-22 0,21 0 0,0 21 15,0-21-15,0 22 0,0-22 0,-21 21 16,21-21-16,0 1 0,0 20 16,0-21-16,0 0 0,0 0 15,21-21-15,0 22 16,1-22-16,-1 0 15,0 0-15,0 0 0,0 0 0,0 0 16,1-22-16,-1 1 0,0 21 0,0-21 16,21 0-16,-20-21 0,-1 20 15,0 1-15,0-21 0,-21 21 0,0 0 16,0-22-16,0 1 0,0 21 0,0-22 16,0 22-16,0 0 0,-21 0 15,0 0-15,0 0 0,-1 21 0,1 0 16,0 0-16,0 0 0,-21 0 15,20 0-15,1 0 0,0 0 16,0 21-16,0 0 0,0 0 0,-1-21 16,22 21-16,0 0 0,0 1 15,0-1-15,0 0 0,0 0 0,0 0 16,0 0-16,22-21 0,-1 22 16,0-22-16,21 0 0,-21 0 15,1 0-15,20 0 0,-21-22 0,21 1 16,1 0-16,-22 21 0,21-21 0,1 0 15,-22 0-15,21-1 0,-21 1 16,0 0-16,1 21 0,-1-21 0,0 0 16,-21 0-16,0-1 31,0 44 0,0-1-15,21-21-1,0 0 1,0 0-16,1 0 0,-1 0 16,0 0-16,0 0 0,0 0 15,0-21-15,1 21 0,-1 0 0,0 0 16,-21 21 0,0 0-1,0 0-15,0 0 0,-21 0 16,0 22-16,-1 20 15,1-42-15,0 22 0,0-1 0,21-21 16,-21 0-16,21 22 0,-21-22 0,21 0 16,0 0-16,0 0 0,0 1 15,0-1-15,0 0 0,21-21 32,0 0-32,0 0 15,0 0-15,0-21 0,1 21 0,-1-21 16,0-1-16,0 1 0</inkml:trace>
  <inkml:trace contextRef="#ctx0" brushRef="#br1" timeOffset="131600.04">4889 9038 0,'0'0'0,"0"-42"16,0 21-16,-21 0 16,0 21-16,0-22 0,0 22 0,0 0 15,-1 0-15,1 0 0,0 0 16,0 22-16,0 20 16,0-21-16,-22 21 0,22 1 0,0-1 15,0 22-15,-22-22 0,22 21 0,-21 1 16,21-1-16,0 1 0,-22 21 15,22-22-15,0 1 0,0-22 0,0 21 16,21-20-16,-22-1 0,22 0 0,0 1 16,0-22-16,0 21 0,22-21 15,-1 1-15,0-22 0,0 21 0,0-21 16,0 21-16,22-21 0,-22 0 0,0 0 16,21 0-16,1 0 0,-22-21 0,21 0 15,-21 21-15,22-22 16,-22 1-16,0 0 0,21 0 0,-20 0 15,20 0-15</inkml:trace>
  <inkml:trace contextRef="#ctx0" brushRef="#br1" timeOffset="131868.04">5101 9631 0,'0'21'16,"0"0"-1,0 0-15,-21 1 16,21-1-16,0 21 0,0-21 16,-21 0-16,21 1 0,-21 20 0,21-21 15,-22 0-15,22 0 0,0 1 0,0-1 16,-21 0-16,21 0 0,0 0 16,21-42 15,-21 0-16,22 0-15,-22 0 0,21-1 0,0-20 16,-21 21-16</inkml:trace>
  <inkml:trace contextRef="#ctx0" brushRef="#br1" timeOffset="132148.01">5228 9377 0,'-63'0'15,"41"0"-15,1 0 16,0 0-16,21 21 31,21-21-31,0 0 16,1 0-16,-1 0 0,0 0 15,0 0-15,0 0 0,-21-21 16,0 0 0,-21 21-16,0 0 15,0 0-15,0 0 16,-1 0-16,1 21 0,21 0 15,0 0-15,0 0 16,0 1-16,0-1 0,0 0 16,21-21-16,1 21 15,-1-21-15</inkml:trace>
  <inkml:trace contextRef="#ctx0" brushRef="#br1" timeOffset="132627.66">5588 9567 0,'-21'0'16,"21"22"-1,0-1-15,-21-21 0,21 21 0,-22 0 16,22 0-16,0 0 0,0 22 0,0-22 16,0 0-16,-21 21 0,21-20 0,-21-1 15,21 0-15,0 21 0,0-21 16,-21 1-16,0-22 0,21 21 0,-21 0 15,21 0-15,0-42 47,0 0-47,0 0 0,0-1 16,0 1-16,21-21 0,0 21 0,-21-22 16,21 1-16,0 21 0,0-21 0,22-1 15,-22 22-15,0-21 0,0 21 16,0-1-16,1 1 0,-1 21 0,0 0 15,21 0-15,-21 0 0,1 0 16,-1 0-16,0 21 0,0 22 0,-21-22 16,0 42-1,0-41-15,0 20 0,0 0 0,0-21 0,0 22 16,0-22-16,-21 21 0,0-21 0,21 1 16,-21-1-16,21 0 0,0 0 15,0 0 1,21-42-1,0 0 1,0 0-16,0 0 0,22-1 0,-22-20 16</inkml:trace>
  <inkml:trace contextRef="#ctx0" brushRef="#br1" timeOffset="132919.42">6350 9186 0,'0'-21'16,"0"42"-16,0-63 0,0 21 0,0 42 31,0 0-15,-21 0-16,0 1 0,21 20 0,-22-21 15,22 21-15,0 1 0,-21 20 16,21-20-16,-21 20 0,0-21 0,21 1 16,-21 20-16,0-20 0,21-1 0,0 0 15,0 1-15,-22-1 0,22 0 0,0-21 16,0 1-16,0-1 0,0 0 15,0 0-15,0 0 0,22-21 16,-1 0-16,0 0 0,0 0 16,0 0-16,0 0 0,1-21 0,-1 21 15,0-21-15,-21-21 0,0 20 0,0 1 16,0 0-16</inkml:trace>
  <inkml:trace contextRef="#ctx0" brushRef="#br1" timeOffset="133082.1">6096 9589 0,'-21'0'16,"42"0"-16,-42-22 0,42 22 16,0-21-16,0 21 15,0 0-15,1 0 0,20-21 16,-21 21-16,21 0 0,1-21 0,-1 21 16,0 0-16,-20 0 0,20-21 0,0 21 15,-21-21-15,22 21 0,-22-22 16</inkml:trace>
  <inkml:trace contextRef="#ctx0" brushRef="#br1" timeOffset="133588.01">8022 9525 0,'0'-21'15,"0"42"-15,0-63 0,0 21 0,0-1 16,0 1-16,0 0 16,0 42-1,0 0 1,0 1-16,0 20 0,-21 0 15,21-21-15,-21 22 0,0-1 0,21 0 16,-22 1-16,22-1 0,-21 0 0,21 1 16,-21-22-16,21 21 0,0-21 15,0 1-15,0-1 0,0 0 0,0 0 16,0 0-16,21-21 16,0 0-16,1-21 15,-1 0-15,0 0 0,-21 0 16,21-1-16,0-20 0</inkml:trace>
  <inkml:trace contextRef="#ctx0" brushRef="#br1" timeOffset="133866">8149 9250 0,'-21'0'0,"42"0"16,-63 0-16,21 0 0,-1 0 0,1 0 0,0 0 15,0 0-15,0 0 0,42 0 47,0 0-47,-21-21 0,21 21 0,0 0 16,-21-21-1,-21 21 17,21 21-17,0 0 1,0 0-16,21-21 15,1 21-15,-1-21 0,0 21 16</inkml:trace>
  <inkml:trace contextRef="#ctx0" brushRef="#br1" timeOffset="134091.62">8445 9589 0,'22'0'32,"-1"0"-17,0 0-15,0-22 0,21 22 0,-20 0 16,20 0-16,-21 0 0,0 0 0,22 0 16,-22 0-16,0 0 0,0 0 0,-42 22 31,0-22-31</inkml:trace>
  <inkml:trace contextRef="#ctx0" brushRef="#br1" timeOffset="134247.82">8382 9821 0,'0'22'0,"0"-44"0,0 65 16,21-43 0,0 0-1,0 0-15,1 0 0,-1 0 0,21 0 16,-21 0-16,0 0 0,22 0 0,-22 0 15,21 0-15,1-21 0,-22-1 0,21 22 16,0-21-16,22 0 0</inkml:trace>
  <inkml:trace contextRef="#ctx0" brushRef="#br1" timeOffset="134699.49">9525 9398 0,'0'-21'16,"0"42"-16,0-63 0,0 21 0,0-1 15,0 1-15,-21 21 0,21-21 0,-21 21 16,21-21-16,-22 21 16,1 0-16,0 21 15,21 0-15,0 0 0,-21 1 0,0-1 16,0 21-16,21-21 0,0 22 16,-22-1-16,1 0 0,0 1 0,21-1 15,0 0-15,0 1 0,-21-22 16,21 21-16,0 0 0,0-20 0,0-1 15,0 0-15,0 0 0,21 0 0,0 0 16,0-21-16,1 0 0,-1 0 0,21 0 16,-21 0-16,22 0 0,-1 0 0,-21 0 15,21-21-15,1 0 0,-1 0 16,0 0-16,-20-22 0,-1 22 16,0-21-16,0 0 0,-21-1 0,21-20 15,-21 20-15,0 1 0,0-21 0,-21 20 16,0 1-16,0 0 0,0 20 15,-22-20-15,22 21 0,0 0 0,-21 21 16,20 0-16,1-21 0,-21 21 0,21 0 16,0 0-16,-1 21 0,1-21 0,21 21 15,0 0-15,-21 0 0,21 0 0,-21 1 16,21-1-16,0 0 16,0 0-16,21 0 0,0-21 15,0 0-15,1 0 0</inkml:trace>
  <inkml:trace contextRef="#ctx0" brushRef="#br1" timeOffset="134971.59">10329 9504 0,'0'-21'16,"-21"42"62,0 0-62,0 0-1,21 0-15,-21 1 16,21-1-16,0 0 0,0 0 15</inkml:trace>
  <inkml:trace contextRef="#ctx0" brushRef="#br1" timeOffset="135167.73">10308 9906 0,'0'21'0,"0"-42"0,0 63 0,0-20 15,0-1-15,0 0 0,0 0 16,0 0-16,0 0 15,0 1-15,-21-22 0,0 21 16,0 0-16,-1 0 0,1-21 0,0 21 16,0 0-16,-21-21 0,-1 22 0,22-1 15,-21-21-15,-1 21 0,22-21 16,-21 0-16,21 21 0</inkml:trace>
  <inkml:trace contextRef="#ctx0" brushRef="#br1" timeOffset="135691.51">12234 9589 0,'0'-22'0,"0"44"0,0-65 16,21 22-16,-21 0 0,22 0 0,-22 0 15,21-1-15,-21 1 16,0 42 15,0 1-31,0-1 16,0 0-16,0 21 0,0-21 0,-21 22 15,21-22-15,0 21 0,-22-21 16,1 22-16,21-22 0,-21 21 0,21-21 16,0 1-16,0-1 0,-21 0 0,21 0 15,0 0-15,0-42 32,0 0-17</inkml:trace>
  <inkml:trace contextRef="#ctx0" brushRef="#br1" timeOffset="135987.98">12382 9208 0,'-21'0'16,"0"0"0,0 0-1,21 21-15,21-21 31,0 0-31,0 0 16,1 0-16,-1 0 16,-21-21-16,0-1 15,-21 22 1,-1 0-16,1 0 0,0 0 16,0 0-1,21 22-15,0-1 0,0 0 16,0 0-16,21 0 15,0-21-15,0 0 0,1 21 0,-1 1 16</inkml:trace>
  <inkml:trace contextRef="#ctx0" brushRef="#br1" timeOffset="136391.72">12996 9398 0,'0'0'0,"0"21"31,0 0-15,-21 1-16,0-1 0,0 0 15,0-21-15,-1 21 0,1 21 0,0-20 16,-21-1-16,21 0 0,-1 0 0,-20-21 16,21 21-16,0 0 0,0 1 15,-1-22-15,1 0 0,21 21 0,0 0 47,21-21-47,1 0 0,20 0 0,0 21 16,1-21-16,-1 21 0,0-21 0,1 21 15,-1-21-15,0 22 0,1-22 16,-1 21-16,0-21 0,1 0 0,-1 21 16,-21-21-16,0 0 0,22 0 0,-22 0 15,-21 21-15,21-21 16,-21-21 15,0 0-15,21 0-16,0 21 15</inkml:trace>
  <inkml:trace contextRef="#ctx0" brushRef="#br1" timeOffset="136676.19">13758 9462 0,'-21'0'15,"42"0"-15,-42-22 0,0 22 0,0 0 16,42 0 15,0 0-31,0 0 16,0 0-16,1 0 0,-1 0 15,0 0-15,21 0 0,-21 0 0,1 0 16,-1 0-16,0 0 0,0 0 31,-21 22-31</inkml:trace>
  <inkml:trace contextRef="#ctx0" brushRef="#br1" timeOffset="136839.79">13737 9652 0,'0'0'0,"0"21"16,21-21 15,0 0-31,1 0 0,-1 0 16,0 0-16,0 0 0,0 0 0,0-21 15,1 21-15,-1-21 0,21 21 0,-21-21 16,0 21-16,1-21 0</inkml:trace>
  <inkml:trace contextRef="#ctx0" brushRef="#br1" timeOffset="137536.41">14541 9250 0,'-21'0'0,"21"-21"15,0 0 1,0-1 0,21 22-1,1 0 1,-1-21-1,0 21-15,0 0 16,0 0-16,0 0 16,1 0-16,-1 21 0,0-21 15,-21 22-15,0-1 0,21-21 0,-21 21 16,0 0-16,0 0 0,0 0 0,0 1 16,-21-1-16,0 0 0,0 0 0,-1 0 15,-20 0-15,21 1 0,0-1 0,-22 0 16,22-21-16,0 21 0,-21 0 15,21-21-15,-1 0 16,44-21 15,-1 21-31,0-21 16,0 21-16,21-21 0,1 21 16,-1 0-16,-21 0 15,0 0-15,1 0 0,-1 21 0,0 0 16,0-21-16,0 21 0,0 0 15,1 1-15,-1-1 0,-21 0 0,21 0 16,-21 0-16,0 0 0,0 1 0,0-1 16,-21 0-16,0 0 0,-1 0 0,-20 0 15,21 1-15,0-22 0,-22 21 16,22-21-16,-21 0 0,21 21 0,-22-21 16,22 0-16,-21 0 0,21 0 0,0 0 15,-1 0-15,1 0 0,0 0 16,0 0-16,21-21 0,-21 21 0,21-21 15,0-1 1,0 1 0,21 21-16,0-21 15,0 0-15,0 21 0,1 0 0,-1-21 16</inkml:trace>
  <inkml:trace contextRef="#ctx0" brushRef="#br1" timeOffset="137771.47">15579 9313 0,'0'0'0,"0"-21"16,0 0-16,0 0 15,0 0 1,0 42 15,0 0-15,0 0-16,0 0 0,0 1 15</inkml:trace>
  <inkml:trace contextRef="#ctx0" brushRef="#br1" timeOffset="137988.43">15684 9758 0,'0'21'0,"0"-42"0,0 63 16,0-21-16,0 1 0,-21-22 0,21 21 15,0 0-15,-21 0 0,21 0 16,0 0-16,-21 1 0,0-1 0,0 0 16,-1 0-16,1 0 0,-21 0 0,0 1 15,20-1-15,-20 0 0,0 0 0,21-21 16,-22 21-16,22-21 0,0 0 0</inkml:trace>
  <inkml:trace contextRef="#ctx0" brushRef="#br1" timeOffset="138275.9">16616 9250 0,'0'-21'0,"-21"21"16,21 21-1,-22 0-15,1 0 16,21 0-16,-21 1 0,21-1 0,0 21 0,-21-21 16,0 22-16,21-22 0,-21 21 15,21-21-15,-22 22 0,22-22 0,0 21 16,0-21-16,0 0 0,0 1 15,0-1-15,22-21 16,-1 0 0,0 0-16,0-21 0,0-1 15,-21 1-15,21 0 0</inkml:trace>
  <inkml:trace contextRef="#ctx0" brushRef="#br1" timeOffset="138465.56">16679 8932 0,'-21'0'0,"42"0"0,-63-21 0,21 21 0,-22 0 16,22 0-16,0 0 0,0 0 15,42 0 32,0 21-47,0-21 0,1 0 16,-1 0-16,0 22 0</inkml:trace>
  <inkml:trace contextRef="#ctx0" brushRef="#br1" timeOffset="138735.57">17293 9123 0,'0'21'31,"0"0"-15,0 22-16,0-22 0,0 0 0,0 0 15,0 21-15,0-20 0,0 20 0,0-21 16,0 0-16,0 22 0,0-22 0,0 0 16,0 0-16,0 0 0,-21 0 0,21 1 15,0-1-15,0 0 16,-21-21-1,21-21-15</inkml:trace>
  <inkml:trace contextRef="#ctx0" brushRef="#br1" timeOffset="138887.39">17018 9440 0,'-21'0'0,"105"22"0,-147-44 0,21 1 0,63 21 31,0-21-31,0 21 0,0 0 16,22 0-16,-22 0 0,0 0 0,21 0 15,1 0-15,-22-21 0,21 21 0,0 0 16,1 0-16,-1 0 0,-21-21 16,22 21-16,-1 0 0</inkml:trace>
  <inkml:trace contextRef="#ctx0" brushRef="#br1" timeOffset="139164.88">18076 9081 0,'0'-22'16,"0"44"15,0-1-15,0 0-16,0 0 0,0 0 0,0 22 15,0-22-15,0 0 0,0 0 16,0 21-16,0-20 0,0-1 0,0 0 15,0 21-15,-21-21 0,21 1 0,-21-1 16,21 0-16,0 0 0,0 0 0,0 0 16,-21-21-16,0 0 15,-1 0 1</inkml:trace>
  <inkml:trace contextRef="#ctx0" brushRef="#br1" timeOffset="139344.04">17780 9377 0,'0'0'0,"-21"0"0,0 0 16,42 0-1,0 0 1,0 0-16,0 0 0,0 0 16,22 0-16,-22 0 0,0 0 0,0 0 15,0 0-15,1 0 0,-1 0 0,0 0 16,0 0-16,21 0 0</inkml:trace>
  <inkml:trace contextRef="#ctx0" brushRef="#br1" timeOffset="139731.32">18605 8678 0,'-21'-21'16,"42"42"-16,-42-63 0,21 21 0,0 0 0,0 0 16,0-1-1,21 22-15,1 0 0,-1 0 16,21 0-16,0 22 0,1-22 0,-1 21 16,0 21-16,1-21 0,-1 0 15,0 22-15,1-1 0,-1 0 0,-21 1 16,0 20-16,1-20 0,-22-1 0,0 21 15,0-20-15,0-1 0,0 22 16,-22-22-16,1 21 0,-21-20 0,21-1 16,-22 0-16,-20 22 0,21-22 0,-1 1 15,1-1-15,-22-21 0,22 21 0,0-20 16,-1-1-16,22 0 0,-21 0 0,0 0 16,20-21-16,1 0 0,0 21 0,0-21 15,0 0-15,0 0 0,-1 0 31</inkml:trace>
  <inkml:trace contextRef="#ctx0" brushRef="#br1" timeOffset="139872.06">18351 9948 0,'0'0'0,"-21"22"16,21-1-16,-21-21 15,0 0 1,0 0-1,0 0 1,-1 0-16</inkml:trace>
  <inkml:trace contextRef="#ctx0" brushRef="#br1" timeOffset="140956.22">5143 11007 0,'22'0'15,"-44"0"-15,65-21 0,-22-1 0,0 1 0,0 0 0,-21 0 16,21 0-16,-21 0 0,0-1 16,-21 22-1,-21 0-15,21 0 0,-22 0 16,1 0-16,0 22 0,-1-22 0,-20 21 15,21 0-15,20-21 0,-20 21 16,21-21-16,0 21 0,0 0 0,-1-21 16,22 22-16,0-1 15,22-21 1,-1 0-16,0 0 0,21 21 0,-21-21 16,22 0-16,-1 21 0,-21 0 15,22-21-15,-1 43 0,-21-22 0,0 0 16,-21 0-16,0 21 0,0-20 0,0 20 15,0-21-15,-42 21 0,21-20 16,-22 20-16,1-21 0,0 0 16,-22 22-16,22-43 0,21 21 0,-22 0 15,22-21-15,0 0 0,42-21 32,0 21-32,1 0 0,-1-21 15,0 21-15,0 0 0,0 0 16,0 0-16,1 0 0,-1 21 0,0 0 15,-21 0-15,0 0 0,0 0 0,0 22 16,0-22-16,0 21 0,-21 1 16,-22-22-16,22 21 0,0 0 15,0 1-15,0-22 0,0 21 0,21-21 0,0 22 16,0-22-16,0 0 16,0 0-16,0 0 0,21 1 15,0-1-15,21-21 0,1 0 0,-1 0 16</inkml:trace>
  <inkml:trace contextRef="#ctx0" brushRef="#br1" timeOffset="141639.98">7324 12107 0,'0'0'0,"21"-42"15,-21 21-15,0 0 0,21 0 16,-21-1-16,0 1 0,0 0 16,0 0-16,0 0 15,0 0-15,-21 21 16,0-22-16,-1 22 0,1 0 0,0 0 15,-21 22-15,-1-1 0,1 0 16,0 0-16,-1 0 0,1 22 0,0-22 16,-1 21-16,22-21 0,0 22 15,0-22-15,21 0 0,0 21 0,0-21 16,21 1-16,0 20 0,0-21 16,22 0-16,-22 0 0,21 1 0,1-1 15,-1 0-15,0 21 0,1-21 0,-1 1 16,0-22-16,1 21 0,-22 0 15,21 0-15,-21 0 0,-21 0 0,0 1 16,0-1-16,-42 0 0,21-21 16,-22 21-16,1-21 0,0 0 15,-1 0-15,-20 0 0,-1 0 0,22 0 16,0 0-16,-22 0 0,22-21 0,21 21 16,-22-21-16,22 0 0,21-1 15,0 1 1,0 0-16,21 21 0,1-21 15,-1 21-15,0 0 0,21 0 0,1 0 16,-22-21-16,21 21 0,0 0 16,1 0-16,-1-21 0,0 21 0</inkml:trace>
  <inkml:trace contextRef="#ctx0" brushRef="#br1" timeOffset="142007.79">7853 12277 0,'0'0'0,"21"0"0,-21-21 15,-21 42 17,0 0-32,-1-21 0,22 21 0,-21 0 15,21 0-15,-21 1 0,0-1 0,21 0 16,0 0-16,0 0 0,0 0 16,0 1-16,0-1 0,0 0 0,0 0 15,0 0-15,21-21 16,0 0-16,0 0 0,1 0 0,20 0 15,-21 0-15,0-21 0,22 0 16,-22 21-16,0-21 0,0 0 0,0-1 16,0-20-16,-21 21 0,22 0 15,-22 0-15,0-22 0,0 22 0,-22 0 16,1 0-16,0-22 0,0 43 16,0-21-16,0 0 0,-22 21 0,22 0 15,0 0-15,0 0 0,0 21 0,-1 0 16,1 1-16,0-22 0,21 21 15,0 0-15,0 0 0,0 0 0,0 0 16,21 1-16,0-1 0,1-21 0,-1 0 16,21 0-16</inkml:trace>
  <inkml:trace contextRef="#ctx0" brushRef="#br1" timeOffset="142284.28">8657 12150 0,'0'-21'0,"0"42"0,0-64 0,0 22 16,0 0-16,0 42 16,0 0-1,-21 22-15,21-22 0,-21 21 16,0-21-16,21 22 0,0-1 16,-22 0-16,1 1 0,21-22 0,-21 21 15,21 1-15,-21-1 0,21-21 0,0 21 16,0-20-16,0 20 0,0-21 0,0 0 15,0 22-15,0-22 16,0 0-16,21-21 16,0-21-1,-21 0-15,21 21 0,-21-22 16</inkml:trace>
  <inkml:trace contextRef="#ctx0" brushRef="#br1" timeOffset="142497.88">8615 12277 0,'0'-64'15,"0"234"-15,0-276 0,-21 21 0,21 43 16,0 21-16,0-1 0,0 1 16,21 0-16,0 0 0,0 21 0,21-21 15,-20 21-15,20 0 0,0 0 0,-21 0 16,1 21-16,20 0 0,-21 0 16,0 0-16,-21 22 0,0-22 0,0 21 15,0-21-15,-21 22 0,0-22 0,0 21 16,-22-21-16,22 1 0,-21-1 15,0 0-15,20 0 0,-20 0 0,0 0 16,21-21-16,-1 0 0</inkml:trace>
  <inkml:trace contextRef="#ctx0" brushRef="#br1" timeOffset="143031.89">10668 11684 0,'21'-21'0,"-42"42"0,63-63 16,-42 21-16,0-1 0,0 1 15,0 0-15,-21 21 16,0 0-16,0 0 0,-22 0 0,22 21 16,-21 0-16,21 22 0,-22-1 15,1 22-15,21-1 0,-21 1 16,-1 20-16,22-20 0,-21 20 0,21 1 16,-1 0-16,1-1 0,0-20 0,0 21 15,21-22-15,0 1 0,0-1 16,0 1-16,0-1 0,0-21 0,0 1 15,21-1-15,0 0 0,0-20 0,1-1 16,-1 0-16,21 0 0,-21-21 16,0 0-16,22 0 0,-1 0 0,0-21 15,1 0-15,-1 0 0,0-1 0</inkml:trace>
  <inkml:trace contextRef="#ctx0" brushRef="#br1" timeOffset="144039.53">11091 12488 0,'0'0'0,"0"-42"0,0 21 0,0-21 0,0-1 16,0 1-16,0 0 0,-21 20 16,0 1-16,0-21 0,0 21 0,-1 21 15,1 0-15,0 0 0,-21 0 0,21 0 16,-1 21-16,-20 21 0,21-21 16,0 22-16,0-1 0,-22 0 0,22 1 15,0-1-15,0-21 0,0 22 0,21-1 16,0 0-16,-22-21 0,22 22 15,0-22-15,0 0 0,0 0 0,22 0 16,-1-21-16,0 0 0,0 0 16,0 0-16,22 0 0,-22 0 0,21 0 15,0-21-15,-20 0 0,20 0 16,-21 0-16,21-22 0,-20 22 0,20-21 16,-21 0-16,0 20 0,0-20 0,1 0 15,-1-1-15,0 22 0,-21 0 0,0-21 16,0 21-16,0-1 15,0 44 1,-21 20 0,21-21-16,-21 0 0,-1 22 0,22-22 15,0 21-15,-21-21 0,21 0 16,-21 22-16,21-22 0,0 0 0,0 0 16,0 0-16,0 1 0,0-1 0,21 0 15,0-21-15,1 0 0,-1 21 16,21-21-16,-21 0 0,0 0 0,22 0 15,-22-21-15,21 21 0,-21-21 0,1 0 16,20-1-16,-21 1 0,0 0 0,22 0 16,-22 0-16,0 0 0,-21-22 15,21 22-15,-21-21 0,0 21 0,0-22 16,0 22-16,0 0 0,0 0 0,0 0 16,-21 21-16,0 0 15,21-22-15,21 22 31,0 22-31,0-22 16,0 0-16,1 21 0,-1-21 16,21 21-16,-21 0 0,0-21 0,1 21 15,-22 0-15,0 1 0,21-1 0,-21 0 16,0 0-16,0 0 0,0 0 0,0 1 16,0-1-16,0 0 0,0 0 15,-21 0-15,21 0 0,0 1 16,0-1-16,21-21 15,0 0-15,0 0 0,0 0 0,0 0 16,1 0-16,20 0 0,-21 0 16,21-21-16,-20-1 0,20 1 15,-21 0-15,21 0 0,-20 0 0,-1 0 16,0-1-16,0-20 0,-21 21 0,0-21 16,0 20-16,0 1 0,0-21 0,0 21 15,-21 0-15,0 21 0,0-22 16,-1 22-16,1 0 0,0 0 15,42 0 17,0 0-32,22 0 0,-22 0 15,0 0-15,0 22 0,22-22 16,-22 21-16,0-21 0,0 21 0,-21 0 16,0 0-16,0 0 0,0 1 15,0-1-15,0 0 0,0 0 0,0 0 16,0 0-16,0 1 0,-21-1 15,21 0-15,-21-21 0,21 21 0,0 0 16,21-21 0,0 0-1,0 0-15,0 0 0,1-21 0,-1 0 16,0 0-16</inkml:trace>
  <inkml:trace contextRef="#ctx0" brushRef="#br1" timeOffset="144531.38">13039 11769 0,'0'0'16,"-22"-21"-16,1 21 0,21-22 16,21 1-1,1 21-15,-1 0 0,21 0 0,0 0 16,1-21-16,-1 21 0,0 0 15,1 0-15,-1 0 0,0 0 0,-20 0 16,-1 0-16,0 0 0,-42 0 16,-22 0-1,22 0-15,-21 21 0,0-21 16,-22 0-16,22 0 0,-1 0 0,1 0 16,0 0-16,21 0 0,-22 0 0,22 0 15,0 0-15,0 21 0,21 1 16,-21-22-16,21 21 0,0 0 15,0 0-15,0 0 0,0 0 0,0 22 16,0-22-16,0 21 0,0 1 0,0-1 16,0 21-16,0-20 0,-22-1 15,22 0-15,-21 22 0,0-22 16,21 1-16,0-1 0,0 0 0,-21 1 16,21-1-16,0 0 0,0 1 0,0-22 15,0 21-15,0 0 0,0-20 16,0-1-16,0 0 0,21 0 0,0 0 15,0 0-15,1-21 0,-1 0 0,63 0 16,-41 0-16,-1 0 16,0 0-16,1-21 0,-22 0 15,21 0-15,1-21 0,-22 20 0</inkml:trace>
  <inkml:trace contextRef="#ctx0" brushRef="#br1" timeOffset="144763.79">13504 12277 0,'0'-21'0,"0"42"0,0-21 32,0 21-32,-21 0 15,0 21-15,21-20 0,-21-1 16,21 0-16,0 0 0,-21 21 0,-1-20 16,22-1-16,0 0 0,0 0 0,0 0 15,0 0-15,0 1 0,0-1 31,22-21-31,-1 0 0,0 0 16,0-21-16,0-1 16,0 1-16,1 0 0,-1 0 0</inkml:trace>
  <inkml:trace contextRef="#ctx0" brushRef="#br1" timeOffset="145019.41">13674 12065 0,'0'0'0,"-64"0"15,43 0-15,0 0 16,21 21 0,21-21-1,0 0 1,0 0-16,0 0 16,-21-21-16,0 0 15,0 0-15,-21 21 16,0-21-16,0 21 0,0 0 15,21 21 17,21-21-17</inkml:trace>
  <inkml:trace contextRef="#ctx0" brushRef="#br1" timeOffset="145445.14">14012 11853 0,'0'0'0,"21"-42"15,1 42-15,-1-21 0,0 0 16,0 21-16,0 0 0,22 0 16,-22 0-16,21 0 0,-21 0 0,22 0 15,-22 0-15,0 0 0,0 0 0,0 0 16,-21 21-16,0 0 0,0 0 15,0 0-15,0 1 16,0 20-16,0-21 0,-21 0 16,21 22-16,-21-22 0,21 21 0,0-21 15,0 22-15,0-1 0,0 0 16,0-21-16,0 22 0,0-1 0,0 0 16,0 1-16,0-22 0,0 21 0,0 1 15,0-22-15,0 21 0,0-21 0,-21 0 16,21 22-16,0-22 0,-21 0 15,21 0-15,0 0 0,-22 1 16,1-22-16,0 0 0,0 0 16,0 0-16,0 0 0,-1 0 0,-20 0 15,21-22-15,0 22 16,0-21-16,-1 0 0,1 21 0,0-21 16,21 0-16,0 0 0,0-1 0,0 1 15</inkml:trace>
  <inkml:trace contextRef="#ctx0" brushRef="#br1" timeOffset="145779.66">14774 11303 0,'0'-21'0,"0"42"0,0-63 15,21 42 1,1 0-16,-1 0 0,0 21 16,0 0-16,21 21 0,-20-20 0,20 20 15,0 0-15,1 1 0,-1 20 16,-21 1-16,21-1 0,-20 1 0,-1 20 16,-21 1-16,0 0 0,0-1 15,0 1-15,0 0 0,-43-22 0,22 22 0,-21-22 16,-22 1-16,22-1 15,-21-20-15,-1 20 0,1-21 0,-1 1 0,22-1 16,-22 0-16,22-20 0,-22 20 16,22-21-16,0 0 0,-22 0 0,22 1 15,0-22-15,-1 21 0</inkml:trace>
  <inkml:trace contextRef="#ctx0" brushRef="#br1" timeOffset="146591.82">5059 14393 0,'-21'0'16,"42"0"-16,-42-21 0,21 0 15,0 0-15,0 0 16,21 0-16,0-1 0,0 22 0,0-21 16,22 21-16,-1 0 0,0-21 15,1 21-15,-1 0 0,0 0 0,1 0 16,-22 0-16,21 0 0,-42 21 0,0 0 16,0 1-16,0-1 0,-21 21 15,-21 0-15,-1-20 0,1 20 0,0 0 16,-22 1-16,22-1 0,-1-21 0,1 21 15,0 1-15,21-22 0,-22 21 16,43-21-16,0 1 0,0-1 0,0 0 16,0 0-16,21-21 0,1 21 15,20-21-15,-21 0 16,21 21-16,1 1 0,-1-22 0,0 21 16,1-21-16,-1 21 0,0 0 0,1 0 15,-22 0-15,0 1 0,-21-1 16,0 21-16,0 0 0,0-20 0,-21 20 15,-21 0-15,20 1 0,-20-1 0,0 0 16,-1 1-16,-20 41 0,42-41 16,-22-1-16,22 0 0,0 1 15,0-22-15,0 0 0,21 21 0,0-21 16,-21 1-16,21-1 0,-22-21 31,1 0-31,0 0 0,0-21 16,0-1-16,-22 1 0</inkml:trace>
  <inkml:trace contextRef="#ctx0" brushRef="#br1" timeOffset="150600.04">22352 8043 0,'0'-21'15,"0"0"-15,0 0 16,0 0-16,0 0 0,0-1 16,0 1-1,0 42 32,0 1-47,0-1 0,0 0 16,0 21-16,0-21 0,-21 22 0,21-1 15,-21 0-15,21-20 0,-22 20 16,22 0-16,0-21 0,0 22 0,0-22 16,0 21-16,0-21 0,0 1 0,0-1 15,0 0-15,0 0 0,0 0 32,22-21-17,-22-21 1,21 0-16,0 0 0,0 0 15,-21-1-15</inkml:trace>
  <inkml:trace contextRef="#ctx0" brushRef="#br1" timeOffset="150916.22">22352 7684 0,'-21'0'16,"0"0"-16,21 21 16,21-21-1,0 0 1,0 0-16,0 0 16,-21-21-16,0-1 15,0 1-15,0 42 63,0 1-63,21-1 15,1-21 1,-1 21-16,0-21 0</inkml:trace>
  <inkml:trace contextRef="#ctx0" brushRef="#br1" timeOffset="151184.25">22881 8022 0,'21'0'16,"0"0"-1,1 0-15,-1 0 16,0 0-16,0 0 15,0 0-15,0 0 0,1 0 16,-1 0-16,0 0 16,-21 21 31,-21-21-47</inkml:trace>
  <inkml:trace contextRef="#ctx0" brushRef="#br1" timeOffset="151367.41">22902 8213 0,'0'0'0,"0"21"0,0 0 15,21-21 17,1 0-32,-1 0 15,0 0-15,0 0 0,0 0 16,0 0-16,1 0 15,-1 0-15,0 0 0,0-21 16,0 21-16</inkml:trace>
  <inkml:trace contextRef="#ctx0" brushRef="#br1" timeOffset="151835.64">23876 7938 0,'0'-22'0,"0"44"0,0-65 15,0 22-15,-21 21 0,0 0 16,-1 21 0,1 0-1,0 1-15,21-1 0,-21 0 16,0 0-16,21 21 0,-21-20 0,21 20 15,-22-21-15,22 21 0,-21-20 0,21 20 16,0-21-16,0 0 0,0 22 16,0-22-16,0 0 0,0 0 0,21 0 15,1 0-15,-1-21 0,0 0 16,0 0-16,0 0 0,0 0 0,22 0 16,-22 0-16,21 0 0,-21 0 15,22-21-15,-22 0 0,0 0 0,0 0 16,0 0-16,1-1 0,-1 1 0,-21-21 15,21 0-15,-21-1 0,0 1 16,0 0-16,0-1 0,0 1 16,-21 21-16,0-22 0,-1 22 0,1 0 15,0 0-15,0 0 0,0 21 0,-43 0 16,43 0-16,0 0 16,0 0-16,-22 0 0,22 21 0,0-21 15,21 21-15,-21 0 0,21 0 16</inkml:trace>
  <inkml:trace contextRef="#ctx0" brushRef="#br1" timeOffset="152346.04">26035 7938 0,'21'-22'16,"-42"44"-16,42-65 0,-21 22 0,0 0 16,0 42-1,0 0 1,0 0-16,0 22 0,0-22 0,0 21 15,0-21-15,0 22 0,0-22 16,0 21-16,0 1 0,0-22 16,0 21-16,-21-21 0,21 0 0,-42 64 15,42-64 1,0 0 0,0-42-1,0 0 1,0 0-16,21 0 0,-21-22 0</inkml:trace>
  <inkml:trace contextRef="#ctx0" brushRef="#br1" timeOffset="152620.04">26141 7662 0,'0'-21'0,"0"42"0,-21-42 16,-1 21-16,1 0 15,0 0-15,0 0 0,0 0 16,21 21-1,0 1-15,21-22 32,0 0-32,0 0 0,0 0 0,1 0 15,-22-22-15,0 1 16,0 0 0,-22 21-1,1 0 1,21 21-16,0 0 15,0 1-15,0-1 0,0 0 0,21 0 16,1 0-16</inkml:trace>
  <inkml:trace contextRef="#ctx0" brushRef="#br1" timeOffset="153032.26">27136 7853 0,'21'0'0,"-42"0"0,21 21 47,-22-21-47,1 21 0,0 0 0,0 1 16,0-1-16,-43 21 15,22-21-15,0 0 0,-1 1 0,22-1 16,-21 0-16,-1 0 0,22-21 0,-21 21 15,21-21-15,0 21 16,21 1 0,21-22-16,0 21 0,0-21 15,21 21-15,1-21 0,-22 21 0,21-21 16,1 21-16,-22-21 16,21 0-16,-21 21 0,22-21 0,-22 0 15,21 0-15,-21 0 0,0 22 0,1-22 16,20 0-16,-21 0 15,0 0-15,-21-22 16,21 22 0,-21-21-16,22 0 15,-1 0-15</inkml:trace>
  <inkml:trace contextRef="#ctx0" brushRef="#br1" timeOffset="153303.76">27834 8022 0,'0'0'0,"-21"0"0,21-21 0,-21 21 16,21-21-16,21 21 31,0 0-31,0 0 16,0 0-16,1 0 0,20 0 0,-21 0 15,0 0-15,0 0 0,1 0 0,-1 0 16,0 0-16,0 0 16,0 0-16,-42 0 31,0 21-31,0-21 16,-22 0-16</inkml:trace>
  <inkml:trace contextRef="#ctx0" brushRef="#br1" timeOffset="153471.35">27707 8149 0,'0'21'16,"21"-63"-16,-42 63 0,21 22 16,21-43 15,0 0-31,1 0 0,-1 0 16,0 0-16,0 0 0,0 0 0,0 0 15,22 0-15,-22 0 0,0 0 0,0 0 16,22 0-16,-22-22 0,21 22 15</inkml:trace>
  <inkml:trace contextRef="#ctx0" brushRef="#br1" timeOffset="154045.39">28829 7789 0,'-21'0'0,"42"0"0,-42-21 0,21 0 16,0 0-16,21 0 15,0 0-15,0-1 0,0 22 16,1 0-16,-1 0 0,0 0 16,0 0-16,0 0 0,0 0 0,1 0 15,-1 0-15,0 0 0,0 0 16,-21 22-16,21-1 0,-21 0 0,0 0 15,0 0-15,0 0 0,0 1 16,-21-1-16,-21 0 0,21 0 16,-22 0-16,1 0 0,0 1 0,-1-1 15,1 0-15,21-21 0,0 21 0,-22-21 16,64 0 15,1 0-31,-1 0 0,21 0 16,-21 0-16,22 0 0,-22 0 15,21 0-15,-21 0 0,22 21 0,-22-21 16,21 21-16,-21 1 0,0-1 0,1 0 16,-22 0-16,0 0 0,0 0 15,0 1-15,0-1 0,0 0 16,-22 0-16,-20 0 0,21 0 0,-21 1 16,20-22-16,-20 21 0,0-21 15,-1 21-15,1-21 0,21 0 0,-21 0 16,20 0-16,1 0 0,0 0 0,0 0 15,0 0 1</inkml:trace>
  <inkml:trace contextRef="#ctx0" brushRef="#br1" timeOffset="154747.07">25823 9059 0,'0'0'15,"0"-21"-15,0 0 0,0 0 16,21 0-16,-21 0 0,22 21 0,-22-22 16,0 44-1,0-1 1,-22 0-16,1 21 0,0-21 0,0 22 15,0-22-15,-22 21 0,22 1 16,0-22-16,0 21 0,0-21 0,0 0 16,21 22-16,0-22 0,0 0 0,0 0 15,0 0-15,0 1 0,0-1 0,42 0 16,-21-21-16,0 0 0,22 21 16,-1-21-16,21 0 0,-20 0 0,-1 0 15,22-21-15,-22 21 0,21-21 0,-20 0 16,-1-1-16,0 1 0,1-21 15,-22 21-15,0-22 0,-21 1 16,0 0-16,0-1 0,0 1 0,0 0 16,0-22-16,0 22 0,-21 0 0,0 20 15,0 1-15,-1 0 0,-20 21 16,21 0-16,0 0 0,-22 0 0,22 21 16,0 0-16,0 1 0,0-1 0,0 0 15,-1 0-15,22 0 0,0 0 16,0 1-16,0-1 0,0 0 0,0 0 15,0 0-15,22-21 0,-1 0 0,21 0 16,0 21-16</inkml:trace>
  <inkml:trace contextRef="#ctx0" brushRef="#br1" timeOffset="155135.85">27157 8911 0,'0'21'16,"0"1"-16,-21-1 16,-1 0-16,1 0 0,0 0 0,0 0 15,0 1-15,-22-1 0,1 0 16,21 0-16,-21 21 0,-1-20 0,1-22 16,21 21-16,-22 0 0,1 0 15,21-21-15,0 21 0,0-21 0,-1 0 16,44 0-1,-1 0 1,21 21-16,-21-21 0,22 0 16,-1 22-16,0-22 0,1 21 0,-22-21 15,21 21-15,0-21 0,-20 21 0,20-21 16,-21 0-16,21 21 0,-20-21 16,-1 0-16,0 21 0,0-21 0,0 0 15,0 0 1,1 0-1,-1 0 1,0 0-16,0 0 0,0-21 16,0 21-16,1-21 0</inkml:trace>
  <inkml:trace contextRef="#ctx0" brushRef="#br1" timeOffset="155375.9">27919 9144 0,'0'0'0,"-21"0"16,21-21-16,21 21 15,21 0 1,-21 0-16,0 0 0,1 0 16,-1 0-16,21 21 0,-21-21 0,0 0 15,1 0-15,-1 0 0,0 21 0,0-21 16,-21 21 15,-21-21-31</inkml:trace>
  <inkml:trace contextRef="#ctx0" brushRef="#br1" timeOffset="155531.6">27876 9335 0,'-21'0'15,"64"-22"-15,-65 44 0,1-1 0,42-21 31,1 0-15,-1 0-16,21 0 0,-21 0 16,22 0-16,-22 0 0,21 0 15,0-21-15,1 21 0,-1 0 0</inkml:trace>
  <inkml:trace contextRef="#ctx0" brushRef="#br1" timeOffset="156136.49">28977 9038 0,'-21'-21'16,"42"42"-16,-42-63 0,0 42 0,21-21 15,0 0-15,0-1 0,0 1 16,0 0-16,21 21 0,0 0 0,-21-21 15,42 21-15,-20 0 16,-1 0-16,21 0 0,-21 0 0,22 0 16,-22 21-16,21 0 0,-21 0 0,0 1 15,1-1-15,-22 21 0,0-21 16,0 0-16,0 1 0,-22-1 0,1 21 16,-21-21-16,0 0 0,-1-21 0,1 22 15,0-1-15,-1-21 0,1 0 16,0 21-16,20-21 0,-20 0 0,21 0 15,42 0 17,0 0-32,0 0 0,22 0 15,-22 0-15,21 0 0,1 0 16,-1 0-16,0 0 0,1 0 0,-22 0 16,21 21-16,-21 0 0,0-21 15,1 21-15,-1 1 0,-21-1 0,0 0 16,0 0-16,0 0 0,0 0 15,-21 1-15,-1-22 0,1 21 16,-21-21-16,0 21 0,-1-21 0,1 0 16,0 0-16,-1 0 0,1 21 0,0-21 15,20 0-15,-20 0 0,21 0 16,0 0-16,0 0 16,42 0 46,0 0-46</inkml:trace>
  <inkml:trace contextRef="#ctx0" brushRef="#br1" timeOffset="161123.67">12446 10583 0,'0'-21'32,"0"0"-17,0 0 1,21 21-16,-21-21 0,0 0 16,0-1-16,0 1 15,0 0-15,0 0 16,0 42 46,0 0-46,0 0-16,0 1 0,0-1 16,0 21-16,0-21 0,-21 22 0,21-22 15,0 21-15,0-21 0,0 22 0,-21-22 16,21 21-16,-21-21 0,21 22 15,0-22-15,0 0 0,-22 0 0,22 0 16,-21 0-16,21 1 0,0-1 0,0 0 16,-21 0-16,21 0 0,-21-21 15,21 21-15,0-42 78,21 0-78,-21 0 0,0 0 16,21 0-16,0-1 0,-21 1 0</inkml:trace>
  <inkml:trace contextRef="#ctx0" brushRef="#br1" timeOffset="161567.88">12636 10372 0,'0'-21'15,"0"42"-15,0-64 0,0 22 16,0 42 31,0 1-47,0-1 0,0 0 15,0 21-15,0-21 0,0 22 0,0-22 16,0 21-16,0-21 0,0 22 16,-21-1-16,21-21 0,0 22 0,0-22 15,-21 21-15,21-21 0,-21 22 16,21-22-16,0 0 0,0 0 0,-21 0 16,21 0-16,-21 1 0,21-1 15,0 0-15,-22 0 0,22 0 0,0 0 16,0 1-16,-21-1 15,21 0-15,0 0 16,-21-21 15,0-21-15,21 0-16,-21 0 16,21-1-1,-21 22-15</inkml:trace>
  <inkml:trace contextRef="#ctx0" brushRef="#br1" timeOffset="161947.67">12107 10964 0,'0'0'16,"0"-21"-16,-21 21 0,42 0 46,0 0-30,1 21-16,-22 1 16,21-22-16,0 21 0,0 0 0,0 0 15,0-21-15,1 21 0,-1 0 0,-21 1 16,21-1-16,0 0 0,-21 0 0,0 0 16,21 0-16,-21 1 0,21-1 15,-21 0-15,0 0 0,0 0 16,0 0-16,0 1 0,0-1 15,22-21 32,-1-21-31,-21-1 0,21 1-16,-21 0 0,21 0 0,0 0 15,0 0-15</inkml:trace>
  <inkml:trace contextRef="#ctx0" brushRef="#br1" timeOffset="162296.69">12848 10901 0,'0'0'16,"21"0"-1,-21-21-15,0 42 31,-21-21-15,0 21-16,21 0 0,-21 0 16,0 1-16,-1-1 0,1 0 0,-21 0 15,21 0-15,0 22 0,-22-22 0,22 21 16,-21-21-16,21 0 0,-1 1 0,1-1 16,0 0-16,0-21 15,21 21-15,-21-21 0,21 21 0,0-42 94</inkml:trace>
  <inkml:trace contextRef="#ctx0" brushRef="#br1" timeOffset="167887.7">21929 3387 0,'0'0'0,"0"21"62,0 0-62,-22 0 16,22 0-16,-21 22 0,0-22 15,21 0-15,-21 0 0,21 0 0,-21 1 16,21-1-16,0 0 0,-21 0 16,21 0-16,-22 0 0,1 1 15,21-44 32,0 1-31,0 0-16</inkml:trace>
  <inkml:trace contextRef="#ctx0" brushRef="#br1" timeOffset="168172.07">22034 3302 0,'0'21'15,"-21"22"1,21-22-16,-21 0 0,0 0 16,21 21-16,-21-20 0,0-1 15,21 21-15,-22-21 0,1 0 16,21 1-16,-21-1 0,21 0 0,0 0 15,-21-21-15,21 21 0,-21-21 16,21-21 15,0 0-15,0 0-16,21 0 0,-21-1 0</inkml:trace>
  <inkml:trace contextRef="#ctx0" brushRef="#br1" timeOffset="168579.82">21950 3260 0,'0'0'0,"-21"21"0,-1-21 16,1 21-16,0 0 0,0-21 0,0 21 16,0-21-16,-1 22 0,1-22 0,0 0 15,21 21-15,0-42 47,21-1-31,0 22-16,1-21 15,-1 0-15,0 21 0,0-21 16,0 0-16,0 21 0,1-21 0,-1 21 16,0 0-16,0 0 15,-21 21 1,0 0-16,0 0 0,0 0 15,0 22-15,21-22 0,-21 0 0,0 0 16,0 0-16,0 0 0,0 1 0,0-1 16,0 0-1,21 0 1,1-21 0</inkml:trace>
  <inkml:trace contextRef="#ctx0" brushRef="#br1" timeOffset="169855.56">21780 14012 0,'0'0'0,"0"-21"0,0 0 15,22 0-15,-22 0 0,21 0 16,-21-1-16,0 1 0,0 0 16,0 0-16,0 42 31,0 0-31,0 0 16,0 1-16,0 20 0,-21-21 15,21 0-15,0 0 0,-22 22 16,22-22-16,0 21 0,0-21 0,-21 22 15,21-22-15,-21 21 0,21-21 0,0 22 16,0-1-16,-21-21 16,21 0-16,-21 22 0,21-22 0,0 0 15,0 0-15,0 0 0,0 1 16,0-1 0,21-42 30,-21-1-46,21 1 0</inkml:trace>
  <inkml:trace contextRef="#ctx0" brushRef="#br1" timeOffset="170693.51">22204 13991 0,'0'-21'0,"0"42"0,21-42 0,-21 0 16,0 42 15,-21 0-31,21 0 16,-21-21-16,21 22 0,0-1 15,-22 0-15,1 21 0,21-21 16,-21 1-16,21-1 0,0 0 0,-21 21 15,21-21-15,-21 1 0,21-1 16,0 21-16,0-21 0,0 0 0,0 1 16,21-1-16,0-21 0,21 0 15,-20 0-15,-1 0 16,0 0-16,21 0 0,-21 0 0,1-21 16,-1-1-16,21 1 0,-21 21 0,0-21 15,1-21-15,20 21 0,-21-1 16,0 1-16,0-21 0,1 21 0,-22-22 15,21 1-15,-21 0 0,21 21 0,-21-22 16,0 1-16,0 0 16,0-1-16,0 22 0,-21 0 0,0-21 15,-1 42-15,1-22 0,-21 22 0,21 0 16,-22 0-16,22 0 0,-21 22 16,0-22-16,-1 21 0,22 0 0,-21 21 15,-1-21-15,22 22 0,-21-22 0,21 21 16,-22-21-16,22 22 0,0-1 0,0-21 15,21 22-15,0-1 0,0-21 16,0 21-16,0 1 0,0-22 0,21 0 16,0 21-16,0-20 0,1-1 15,-1 0-15,21-21 0,-21 21 0,0-21 16,22 0-16,-22 0 0,21 0 16,-21 0-16,1 0 0,20-21 0,-21 21 15,21-21-15,-20 0 0,-1-1 16,0-20-16,0 21 0,0-21 0,0-1 15,-21 22-15,0-21 0,0-1 0,0-20 16,0 21-16,0-1 0,0 1 16,0 0-16,0-1 0,0 22 0,-21 0 15,0 0-15,0 0 0,0-1 0,0 22 16,-1 0-16,-20 0 0,21 0 16,-21 0-16,20 22 0,-20-1 0,21 0 15,-21 0-15,20 0 0,1 0 16,0 1-16,0-1 0,0 21 15,21-21-15,-21 0 0,21 1 0,0 20 16,0-21-16,0 0 0,0 0 0,0 1 16,0-1-16,0 0 0,0 0 15,0 0-15,21 0 0,-21 1 0,21-1 16,-21 0-16,21-21 0,0 0 0,0 0 16,22 0-16,-22 0 0,21-21 15</inkml:trace>
  <inkml:trace contextRef="#ctx0" brushRef="#br1" timeOffset="171572.73">23220 14076 0,'0'-21'16,"0"42"46,0 0-46,21 0-16,-21 0 0,0 1 16,0-1-16,0 0 15,0 0-15,0 0 0,0 0 16,-21 1-16,21-1 0,-21 0 15,21 0 1,0-42 15,0 0-31,0 0 16,0-1-16,0 1 0,0 0 0,21 0 16,-21 0-16,21 0 0,-21-1 0,0 1 15,21 0-15,-21 0 0,21 0 16,-21 0-16,21 21 15,-21 21 17,0 0-32,0 0 0,0 0 15,0 0-15,0 1 0,0-1 0,-21 21 16,21-21-16,0 0 0,-21 1 16,21 20-16,0-21 0,-21 0 0,21 0 15,0 1-15,0-1 0,0 0 0,0 0 16,0 0-16,0 0 15,0 1-15,21-22 16,0 0-16,0 0 16,1 0-16,20 0 0,0-22 0,1 1 15,-1 21-15,21-21 16,22 0-16,-21 0 0,20 0 0,1-1 16,0 1-16,-1 21 0,-20-21 0,20 0 15,-20 21-15,-1-21 0,1 21 16,-22-21-16,1 21 0,-22 0 0,21 0 15,-21 0-15,0 0 0,1 0 16</inkml:trace>
  <inkml:trace contextRef="#ctx0" brushRef="#br1" timeOffset="174252.58">13970 13187 0,'0'-21'0,"0"42"0,0-63 16,-21 42 31,21 21-47,0 0 0,-21 0 0,21 0 16,0 0-16,0 1 0,0 20 0,0-21 15,0 21-15,0 1 0,0-1 16,0 0-16,21 1 0,0 20 0,-21-20 15,0 20-15,21-21 0,0 1 0,0 20 16,64 43 0,-64-64-16,22 1 0,-22-22 0,21 21 15,0-21-15,-20 1 0,20-1 0,21 0 16,-20 0-16,-1 0 0,22-21 16,-22 0-16,21 0 0,-20 0 0,20 0 15,1 0-15,20 0 0,-20 0 0,148-63 31,-149 42-31,1-1 0,-1 1 0,1 0 0,-1 0 16,-21 0-16,22 0 0,-1-22 16,-20 22-16,-1-21 0,22-1 0,-22 22 0,21-21 15,-20 0-15,-1-22 0,0 22 0,22-1 16,-22-20-16,1 21 0,20-1 16,-21-20-16,1-1 0,20 22 0,-20-22 15,20 1-15,-21 21 0,1-22 16,-1 1-16,0-1 0,1 1 0,-22-1 15,0 1-15,0-1 0,0 22 0,-21-22 16,0 1-16,22-1 0,-22 1 16,21-1-16,-21-20 0,21 20 0,-21-21 15,21 1-15,0 20 0,0-20 0,1 20 16,-1 1-16,0-1 0,0 1 0,0-1 16,22 1-16,-22-1 0,0 1 15,21-1-15,-21 1 0,1 20 0,-1 1 16,0-22-16,-21 22 0,21 0 0,0 21 15,-21-22-15,0 1 0,21 21 16,-21 0-16,22-22 0,-22 22 0,21 0 16,-21 0-16,0 0 0,0-1 15,0 1-15,0 0 0,0 0 0,0 0 16,0 0-16,0-1 16,-21 22-1,21-21-15,-22 21 16,1 0-16,0 0 15,0 0 1,0 0-16,21-21 16,-21 21-16,-1 0 0,1 0 0,0 0 15,0 0-15,0 0 16,0 21-16,-22 0 0,22-21 0,0 22 16,0-1-16,0-21 0,-1 21 15,1 0-15,21 0 0,-21-21 0,0 21 16,0-21-16,21 22 0,0-44 47,21 22-32,0-21-15,21 0 0,-20 0 0,-1 0 16,0 0-16,0-22 0,21 22 0,-20 0 16,-1-21-16,21 20 15,-21 1-15,22 0 0,-22 0 0,0 21 16,0-21-16,0 21 0,0 0 0,1 0 15,-1 21-15,-21 0 0,0 0 16,21 0-16,-21 22 0,21-22 0,-21 21 16,0 1-16,21-1 0,-21 0 0,0 1 15,0-1-15,0 0 0,21-21 0,-21 22 16,22-1-16,-22 0 0,0-20 16,0 20-16,0-21 0,0 21 0,0-20 15,0-1-15,0 0 0,0 0 0,0 0 16,0 0-16,0 1 0,21-22 47</inkml:trace>
  <inkml:trace contextRef="#ctx0" brushRef="#br1" timeOffset="175163.88">22775 10097 0,'21'0'0,"1"-22"0,-22 1 0,21 0 15,-21 0-15,21 0 16,-21 0-16,-21 21 47,21 21-47,-21 0 0,21 0 0,0 0 15,-22 0-15,1 1 0,21 20 0,-21-21 16,21 0-16,0 0 0,-21 1 16,21-1-16,0 0 0,0 0 15,0 0-15,0 0 0,0 1 0,0-1 16,0 0-16,0 0 0,21-21 15,0 0-15,0 0 16,1 0-16,-1 0 16,0-21-16,0 21 0,-21-21 15,21 0-15,0-1 0,-21 1 0,22 0 16,-1 0-16</inkml:trace>
  <inkml:trace contextRef="#ctx0" brushRef="#br1" timeOffset="175503.77">23029 9483 0,'0'0'0,"-21"0"0,0 0 0,0 0 15,0 0-15,-1 0 0,1 0 16,21 21-16,-21-21 0,21 21 16,-21 0-16,21 0 15,0 1-15,21-22 16,0 21-16,0-21 0,1 0 15,-1 0-15,0 0 0,0 0 16,-21-21 0,0-1-16,-21 22 15,21-21-15,-21 21 16,0 0-16,-1 0 16,1 0-16,21 21 0,-21-21 15,21 22-15,0-1 0,0 0 16,0 0-16,0 0 0,21 0 15,0-21-15,1 22 16,-1-22-16,0 0 0,0 0 0,21 0 16</inkml:trace>
  <inkml:trace contextRef="#ctx0" brushRef="#br1" timeOffset="175771.34">23410 9991 0,'0'0'0,"21"0"47,1 0-47,-1 0 0,0 0 15,0 0-15,0 0 0,0 0 16,1 0-16,-1 0 15,0 0-15,-21 21 0,0 0 32,-21 0-17</inkml:trace>
  <inkml:trace contextRef="#ctx0" brushRef="#br1" timeOffset="175956">23431 10202 0,'-21'0'0,"42"0"15,-63 22-15,63-22 32,0 0-32,1 0 15,-1 0-15,0 0 16,0 0-16,0 0 0,0 0 16,1 0-16,-1 0 0,0 0 0,0 0 15,0-22-15,0 22 0,22 0 16</inkml:trace>
  <inkml:trace contextRef="#ctx0" brushRef="#br1" timeOffset="176230.49">24088 9906 0,'21'-21'0,"-42"42"0,42-63 16,-21 21-16,21 21 0,-21-22 15,21 22 1,-21 22-1,0-1-15,0 0 0,0 0 0,0 0 16,0 0-16,0 1 0,0-1 0,0 21 16,0-21-16,-21 22 0,0-22 15,0 21-15,21-21 0,-22 22 0,1-22 16,0 21-16,0-21 0,0 0 0,21 22 16,-21-22-16,-1 0 0,22 0 0,0 0 15,0 1-15,0-1 16</inkml:trace>
  <inkml:trace contextRef="#ctx0" brushRef="#br1" timeOffset="176909.71">26416 10372 0,'0'0'0,"0"-21"0,0-1 15,21 1-15,-21 0 16,0 0-16,21 0 0,-21 0 15,0-1-15,0 44 32,0-1-32,0 21 15,0-21-15,0 22 0,0-1 0,0 0 16,0 1-16,0-22 0,0 21 0,0 0 16,0 1-16,0-1 0,0-21 0,0 22 15,0-22-15,0 0 0,0 21 16,0-21-16,0 1 0,-21-22 0,21 21 15,0 0-15,-21-21 0,21 21 16,21-21 0,0-21-1,-21 0-15,43 0 0,-22-1 16</inkml:trace>
  <inkml:trace contextRef="#ctx0" brushRef="#br1" timeOffset="177310.22">27390 10224 0,'0'0'0,"21"-22"15,-21 44 1,0-1 0,-21-21-16,-1 21 0,1 0 15,0 0-15,0 22 0,-21-22 0,-1 0 16,22 0-16,-21 21 0,-1-20 15,1-1-15,0 0 0,21 0 0,-22 0 16,22 0-16,0 1 0,21-1 16,0 21-1,42-21-15,-21-21 16,22 21-16,-1-21 0,0 22 0,1-1 16,-1-21-16,0 21 0,1-21 15,-1 21-15,-21-21 0,22 21 0,-1-21 16,-21 0-16,0 21 0,22-21 0,-22 0 15,0 0-15,0 0 16,-21-21 31,21 0-47,0 21 0,-21-21 16,22 0-16,-1 0 0</inkml:trace>
  <inkml:trace contextRef="#ctx0" brushRef="#br1" timeOffset="177571.77">28363 10456 0,'-21'0'0,"21"-21"15,21 21 16,0 0-31,1 0 0,-1 0 16,21 0-16,-21 0 0,0 0 0,1 0 16,-1 0-16,0 0 0,0 0 15,0 0-15,0 0 0,-21 21 16,-21-21 0,0 22-1,0-22-15,0 0 0</inkml:trace>
  <inkml:trace contextRef="#ctx0" brushRef="#br1" timeOffset="177740.46">28300 10668 0,'0'21'15,"0"-63"-15,0 63 0,-21 21 0,42-42 16,0 0 0,0 0-16,0 0 0,0 0 15,1 0-15,-1 0 16,0 0-16,0 0 0,0-21 0,0 21 15,1-21-15,-1 21 0,0-21 16,0 21-16</inkml:trace>
  <inkml:trace contextRef="#ctx0" brushRef="#br1" timeOffset="178380.3">29400 10224 0,'0'0'0,"0"-43"16,0 22 0,22 21-16,-1 0 0,0 0 15,0 0-15,0 0 0,0 0 16,22 0-16,-22 21 0,21-21 0,-21 21 15,1 1-15,-1-1 0,0 0 0,-21 0 16,0 0-16,0 0 0,0 1 16,-42-1-16,20 0 0,1 0 0,-21 0 15,-22-21-15,22 21 0,0 1 0,-1-22 16,-20 21-16,21-21 0,20 0 16,-20 0-16,21 21 0,0-21 15,42 0 16,0 0-31,21 0 0,-20 0 16,20 0-16,-21 0 0,21 0 0,-20 0 16,20 0-16,0 21 0,-21-21 0,22 21 15,-22-21-15,21 21 0,-21 1 16,1-22-16,-1 21 0,0 0 0,0 0 16,-21 0-16,0 0 0,0 1 15,0-1-15,-21 0 16,0 0-16,-22-21 0,1 21 0,0-21 15,-1 21-15,1-21 0,0 0 16,-22 0-16,22 22 0,0-22 0,-1 0 16,22 0-16,-21 0 0,21 0 15,-1 0-15,1 0 16,0 0 0,21 21 46,-21-21-62,21 21 16</inkml:trace>
  <inkml:trace contextRef="#ctx0" brushRef="#br1" timeOffset="181703.06">30586 10351 0,'0'0'0,"21"0"0,-21-22 15,21 1-15,-21 0 16,0 42 31,0 0-32,0 1-15,0-1 0,0 0 0,0 0 16,0 21-16,0-20 0,0-1 16,-21 0-16,21 0 0,0 0 0,-21 0 15,21 1-15,-21-22 0,-1 21 0,22 0 16,0 0 0,-21-21-16,21-21 31,0 0-16,21 0-15,-21-1 16,22 1-16,-1-21 0,-21 21 0,21 0 16,0-22-16,-21 22 0,21-21 0,-21 21 15,21-1-15,-21 1 0,0 0 16,22 0-16,-22 42 47,0 0-47,0 0 0,0 1 15,0 20-15,-22-21 0,22 0 0,-21 22 16,21-22-16,0 0 0,-21 0 16,21 21-16,-21-20 0,0-1 0,21 0 15,0 0-15,-21 0 0,21 0 0,-22-21 16,1 22-16,21-1 0,-21 0 16,0 0-16,0 0 0,0 0 15,21 1 1,21-22 15,0 0-31,0 0 0,0 0 0,22 0 16,-1 0-16,0 0 0,22-22 15,-1 1-15,1 21 0,20-21 16,1 0-16,21 0 0,0 0 0,0 21 16,-1-22-16,-20 1 0,21 0 15,-21 0-15,-1 21 0,43 0 16,-63 0-16,-22 0 0,-21 0 0,0 0 15,1 0-15,-1 0 0,-42 0 188,-1 0-188,1 0 16,0 0-16,0 0 15,0 0-15</inkml:trace>
  <inkml:trace contextRef="#ctx0" brushRef="#br1" timeOffset="186203.8">21823 14965 0,'0'0'0,"-21"0"0,21-21 0,-22 0 15,22-1 1,0 1 0,0 0-16,0 0 15,22 21-15,-1 0 16,0-21-16,0 21 0,0 0 15,0 0-15,1 0 16,-22 21-16,0 0 0,21 0 0,-21 0 16,21 1-16,-21-1 0,0 21 0,0-21 15,0 22-15,0-1 16,-21 0-16,0 1 0,-1-22 0,-20 21 16,21 0-16,-21-20 0,20 20 0,-20-21 15,0 0-15,-1 0 0,1 1 0,0-22 16,-1 21-16,1-21 0,0 0 15,21 0-15,-22 0 0,22 0 0,0 0 16,0 0-16,21-21 0,-21-1 0,21 1 16,0 0-16,0 0 0,0 0 15,0-22-15,0 22 0,21-21 0,-21 21 16,21 0-16,0-22 0,0 43 0,0-21 16,1 0-16,-1 21 0,21 0 15,-21 0-15,0 0 0,1 0 16,-1 21-16,0 0 0,-21 0 0,21 1 15,0-1-15,0 0 0,1 0 0,-1 21 16,-21-20-16,21-1 0,0 0 16,0 0-16,-21 0 0,21 0 0,1 1 15,-1-1-15,0-21 0,-21 21 0,21-21 16,0 0-16,0 0 16,1 0-16,-1 0 0,0 0 15,0 0-15,0 0 0</inkml:trace>
  <inkml:trace contextRef="#ctx0" brushRef="#br1" timeOffset="186829.05">22500 14965 0,'0'0'0,"-21"0"0,0 0 16,0 0-16,-1 0 0,1 0 0,-21 21 15,21 0-15,0-21 0,-1 43 16,1-22-16,0 0 0,0 21 0,0-21 16,0 22-16,21-1 0,0-21 0,0 22 15,0-22-15,0 0 16,0 21-16,0-21 0,0 1 0,21-1 16,0 0-16,0-21 0,0 0 15,0 0-15,22 0 0,-22 0 16,21 0-16,1 0 0,-1 0 0,0-21 15,1 0-15,-22-1 0,21 1 0,-21 0 16,0-21-16,1-1 0,-1 1 0,0-21 16,-21 20-16,0 1 0,0 0 15,0-1-15,0 22 0,-21-21 0,0 21 16,-1-1-16,1 1 0,-21 21 0,21 0 16,-22 0-16,1 0 0,0 0 15,-1 21-15,1 1 0,0-1 16,-1 21-16,1-21 0,0 22 0,21-1 15,-1 0-15,1-21 0,21 22 16,0-1-16,0-21 0,0 22 0,0-22 16,21 21-16,1-21 0,-1 0 0,0 1 15,21-22-15,-21 21 0,22-21 16,-1 0-16,-21 0 0,22 0 0,-1 0 16,-21-21-16,21-1 0,-20 1 0,20 0 15,-21-21-15,0-1 0,0 1 0,1 0 16,-1-1-16,-21 1 0,0 0 15,0-1-15,0 1 0,0 21 16,-21 0-16,-22 0 0,22 21 0,-21 0 16,-1 0-16,1 0 0,0 0 15,-1 0-15,22 21 0,-21 0 0,0 0 16,20 0-16,1 0 0,0 1 0,0 20 16,0-21-16,21 0 0,0 0 15,0 1-15,0-1 0</inkml:trace>
  <inkml:trace contextRef="#ctx0" brushRef="#br1" timeOffset="187779.64">22881 11367 0,'0'0'0,"21"0"15,-21-22-15,21 1 0,-21 0 16,22 0-16,-1 0 15,-21 0-15,0 42 32,0 0-32,0 21 0,0-21 15,-21 22-15,21-22 0,-22 21 16,1 1-16,21-1 0,0-21 0,-21 21 16,21 1-16,0-22 0,0 0 0,0 21 15,0-20-15,0-1 0,0 0 16,0 0-16,21-21 15,0 0-15,1 0 16,-1 0-16,0 0 0,0-21 16,0 0-16,0 0 0,22-43 15,-22 22-15</inkml:trace>
  <inkml:trace contextRef="#ctx0" brushRef="#br1" timeOffset="188087.36">23156 10795 0,'-21'0'0,"42"0"0,-63 0 0,21 0 16,0 0-16,-1 0 0,1 21 15,21 0 1,0 1 0,21-22-16,1 0 15,-1 0-15,0 0 16,0 0-16,0 0 0,-21-22 15,0 1 1,-21 21 0,0 0-16,0 0 0,0 0 15,-1 0-15,1 0 0,0 0 0,21 21 16,0 1-16,0-1 16,0 0-1,0 0-15,21-21 0,0 21 16,1-21-16,20 21 0</inkml:trace>
  <inkml:trace contextRef="#ctx0" brushRef="#br1" timeOffset="188327.91">23580 11282 0,'0'0'16,"21"0"31,0 0-47,0 0 0,0 0 0,0 0 15,1 0-15,-1 0 0,0 0 16,0 0-16,0 0 0,0 0 0,-21 21 16,-21 0-1</inkml:trace>
  <inkml:trace contextRef="#ctx0" brushRef="#br1" timeOffset="188471.44">23537 11472 0,'0'43'15,"0"-86"1,21 86 15,1-43-31,-1 0 0,0 0 0,21 0 16,-21-21-16,22 21 0,-1-22 0,-21 22 15</inkml:trace>
  <inkml:trace contextRef="#ctx0" brushRef="#br1" timeOffset="188859.51">24278 11282 0,'-21'-21'16,"42"42"-16,-42-63 0,0 20 0,21 1 15,0 0-15,0 0 0,0 0 16,0 0-16,0-1 16,21 22-16,0 0 0,0 0 15,0 0-15,1 22 0,20-1 16,-42 0-16,21 0 0,0 0 0,0 0 16,-21 22-16,0-22 0,0 21 0,0-21 15,-21 22-15,0-1 0,0-21 16,0 22-16,-22-22 0,1 0 15,0 0-15,21 0 0,-22 0 0,1 1 16,0-1-16,20-21 0,1 0 0,0 21 16,0-21-16,21 21 0,21-21 31,0 0-31,0 0 0,1 0 16,-1 0-16,0 0 0,21 0 0,-21 0 15,1 0-15,-1 0 0,21 0 0,-21 0 16,0-21-16,22 21 0,-22 0 15,21-21-15,-21 0 0,22 21 0</inkml:trace>
  <inkml:trace contextRef="#ctx0" brushRef="#br1" timeOffset="189083.59">26924 11515 0,'0'-21'0,"0"-1"16</inkml:trace>
  <inkml:trace contextRef="#ctx0" brushRef="#br1" timeOffset="189579.72">26860 11472 0,'0'-21'15,"0"0"1,0 0-16,0 0 15,22 21-15,-1-21 0,-21-1 0,21 1 16,0 0-16,0 21 0,0-21 16,1 21-16,20 0 0,-21 0 15,0 0-15,0 0 0,22 21 0,-22 0 16,0 22-16,0-22 0,-21 21 0,0 0 16,0-20-16,0 20 0,0 0 15,0 1-15,-21-1 0,-21 0 0,21-21 16,-22 22-16,1-1 0,-22-21 0,22 22 15,0-22-15,-22 0 0,22 0 0,0 0 16,-1 0-16,22-21 0,-42 0 16,41 0-16,1-21 0,21 0 15,0 0-15,0 0 0,0-22 16,0 22-16,21 0 0,1 0 16,20-21-16,-21 20 0,0 1 15,0 0-15,22 21 0,-22 0 0,42 0 16,-41 0-1,-1 0-15,0 21 0,0 0 0,0 1 16,0-1-16,1 0 0,-1 0 16,-21 21-16,21-20 0,0-1 0,0-21 15,-21 21-15,21 0 0,1 0 0,-1-21 16,0 0-16,0 21 0,0-21 16,0 0-16,22 0 0,-22 0 0,0 0 15,0-21-15,22 0 0,-22 0 16</inkml:trace>
  <inkml:trace contextRef="#ctx0" brushRef="#br1" timeOffset="189900.62">28088 11388 0,'0'-21'0,"-106"126"0,212-232 0,-106 170 0,0-64 16,0 42-1,-21 0-15,-21 0 0,20 0 0,1 0 16,-21 22-16,21-22 0,-22 0 15,22 21-15,-21-20 0,21-1 0,-22 0 16,22 0-16,0 0 0,0 0 16,-21 1-16,42-1 0,-22-21 15,22 21-15,0 0 16,22-21-16,-1 0 16,0 0-16,21 21 0,-21-21 0,22 0 15,-1 0-15,-21 21 0,22-21 16,-22 0-16,21 0 0,-21 0 0,22 0 15,-22 0-15,0 0 0,0 0 0,21 0 16,-20 0-16,-1 0 0,0 0 0,0-21 16,21 21-16,-20-21 0,-1 21 15,0-21-15</inkml:trace>
  <inkml:trace contextRef="#ctx0" brushRef="#br1" timeOffset="190117.66">28787 11599 0,'21'0'63,"21"0"-48,-21 0-15,0 0 16,1 0-16,20 0 0,-21 0 15,-21 22 1</inkml:trace>
  <inkml:trace contextRef="#ctx0" brushRef="#br1" timeOffset="190264.08">28660 11748 0,'-22'21'16,"44"-42"-16,-44 63 15,44-42 1,-1 0-1,0 0-15,0 0 0,21 0 0,-20 0 16,20 0-16,0 0 0,-21 0 16,22-21-16,-1 0 0</inkml:trace>
  <inkml:trace contextRef="#ctx0" brushRef="#br1" timeOffset="190748.87">29612 11578 0,'-21'-42'16,"21"21"-16,0 0 15,0-1-15,0 1 16,21 21 0,0-21-16,0 21 0,1 0 15,20 0-15,21 42 16,-41-20-16,-1-1 0,-21 0 15,0 0-15,0 0 0,0 22 0,0-22 16,-21 0-16,-1 0 0,-20 0 0,21-21 16,-21 21-16,20 1 0,-20-22 0,21 0 15,0 21-15,0-21 0,-1 0 16,44 0 15,-1 0-31,0 0 16,0 0-16,0 0 0,0 0 0,22 0 15,-22 0-15,0 0 0,0 0 0,0 21 16,22-21-16,-22 21 0,0 0 16,0-21-16,-21 21 0,0 1 0,0-1 15,0 0-15,0 0 0,0 0 0,-21-21 16,-21 21-16,21 1 0,-22-1 0,1-21 16,0 0-16,20 21 0,-20-21 15,0 0-15,-1 0 0,1 0 0,-21 0 31,63-21-15,0 0-16</inkml:trace>
  <inkml:trace contextRef="#ctx0" brushRef="#br1" timeOffset="197319.55">26501 4276 0,'0'0'0,"0"21"16,-22-21-16,1 0 0,21 21 15,-21-21-15,21-21 47,0 0-31,0 0-16,0-1 16,21 1-16,0-21 0,1 21 0,-1 0 15,0-22-15,0 22 0,0-21 0,0 21 16,1-22-16,-1 22 0,0 0 15,0-21-15,0 20 0,0 22 16,-21-21-16,0 0 0,-21 21 31,0 21-15,0 0-16,0-21 0,21 22 16,-21-1-16,-1-21 0,1 21 15,0 21-15</inkml:trace>
  <inkml:trace contextRef="#ctx0" brushRef="#br1" timeOffset="197515.69">26374 4255 0,'0'0'16,"0"-22"0,21 22-16,0-21 0,0 0 15,0 0-15,0 0 0,1 0 0,-1-1 16,0 1-16,0 0 0,0 0 15,22 0-15,-22 0 0,0-1 0,0 1 16,0 0-16,0 0 0,1 0 0,-1 0 16,-21-1-16</inkml:trace>
  <inkml:trace contextRef="#ctx0" brushRef="#br1" timeOffset="197751.75">26649 3810 0,'0'-21'32,"21"0"-17,0 21-15,0-21 0,0 21 0,1 0 16,-1 0-16,0-22 16,-21 44-1,0-1-15,0 0 0,-21 0 16,0 0-16,-1 0 0,22 1 15,-21 20-15,0-21 0,0 21 16,21-20-16,-21-1 0,0 21 0,21-21 16</inkml:trace>
  <inkml:trace contextRef="#ctx0" brushRef="#br1" timeOffset="199032.2">21188 16383 0,'0'0'0,"-21"0"0,-1 0 0,1 0 0,0 0 15,0 0 1,21-21-16,0 0 16,0 0-16,21 21 15,0-22-15,0 22 0,1 0 16,20-21-16,-21 21 0,21 0 0,-20 0 16,20 0-16,-21 0 0,0 0 15,22 21-15,-22 1 0,-21-1 16,0 0-16,0 0 0,0 0 0,-21 0 15,-1 1-15,1-1 16,-21 0-16,21 0 0,-22 0 0,22 0 16,-21-21-16,21 22 0,-22-22 0,22 0 15,0 0-15,42 0 47,0 0-47,1 0 0,20 0 16,-21 0-16,21 0 0,1 0 0,-1 0 15,-21 21-15,22 0 0,-1 0 16,-21 0-16,21 22 0,-20-22 0,-1 0 16,-21 21-16,0-21 0,0 22 15,0-22-15,0 0 0,-21 0 16,-22 0-16,22 1 0,-21-1 0,-1 0 16,22 0-16,-21-21 0,0 0 15,-1 21-15,1-21 0,21 0 0,-22 0 16,22 0-16,0 0 0,0 0 0,0 0 15,21-21-15,-21 21 16,21-21-16,0 0 16,21 0-16,0-1 15,0 22-15,21-21 0,1 0 0</inkml:trace>
  <inkml:trace contextRef="#ctx0" brushRef="#br1" timeOffset="199391.28">22267 16425 0,'0'0'0,"0"22"31,-21-1-31,0 0 16,0 21-16,0-21 0,-1 22 0,1-22 15,0 21-15,0 1 0,0-1 16,0-21-16,21 21 0,0-20 0,0 20 15,0-21-15,0 0 0,21 0 16,0 1-16,0-22 0,0 0 16,22 0-16,-1 0 0,0 0 0,1 0 15,-1-22-15,0 22 0,1-42 0,-22 21 16,21 0-16,-21-22 0,-21 1 16,0-21-16,0 20 0,0 1 0,0-22 15,0 22-15,-21 0 0,0-1 16,0 1-16,0 21 0,-1-21 0,1 42 15,0-22-15,0 22 0,0 0 0,0 0 16,21-21-16,-22 21 16</inkml:trace>
  <inkml:trace contextRef="#ctx0" brushRef="#br1" timeOffset="199680.13">23177 15663 0,'-21'0'0,"0"22"0,0-22 0,0 21 16,21 0-16,-21-21 0,-1 21 16,22 0-16,-21-21 0,21 21 15,0 1-15,21-22 16,1 0-1,-1 0-15,21 0 0,-21 0 0,0 0 16,1 0-16,20-22 0,-21 22 0,0-21 16,22 0-16,-22 21 0,0 0 15,0-21-15,0 21 0,-21 21 16,0 0 0,0 0-16</inkml:trace>
  <inkml:trace contextRef="#ctx0" brushRef="#br1" timeOffset="199928.24">22839 16743 0,'-21'21'0,"42"-42"0,-42 63 15,-1-21-15,22 1 0,22-22 16,-1 0-16,0 0 15,0 0-15,21 0 0,-20 0 16,20-22-16,-21 1 0,21 0 0,1 0 16,-1 0-16,-21 21 0,22-21 0,-22-1 15,21 1-15,-21 21 16,0-21-16,1 0 0,-22 0 16,0 0-16</inkml:trace>
  <inkml:trace contextRef="#ctx0" brushRef="#br1" timeOffset="200584.46">23685 12298 0,'0'0'0,"-42"21"15,21 0-15,21 0 16,-21-21-16,21 22 0,0-1 15,-21 0-15,-1 0 0,1-21 0,0 21 16,0 0-16,0 1 0,21-1 0,-21 0 16,-1 0-16,1 0 0,21 0 15,0 1 1,21-44 15,1 1-31</inkml:trace>
  <inkml:trace contextRef="#ctx0" brushRef="#br1" timeOffset="200747.66">23622 12150 0,'0'-64'32,"0"128"-32,0-149 0,0 64 0,0 42 46,0 0-30,0 0-16</inkml:trace>
  <inkml:trace contextRef="#ctx0" brushRef="#br1" timeOffset="200934.18">24088 12361 0,'21'22'16,"-85"-65"-16,107 64 15,-1 1 32,-42-1-47,21-21 0,0 0 16,0 0-16,1 0 16</inkml:trace>
  <inkml:trace contextRef="#ctx0" brushRef="#br1" timeOffset="201083.91">24172 12510 0,'-21'0'16,"42"0"-16,-42 21 0,0-21 15,42 0 17,0 0-32,0 0 0,1 0 15,-1 0-15,0 0 0,0-21 16,0-1-16</inkml:trace>
  <inkml:trace contextRef="#ctx0" brushRef="#br1" timeOffset="201481.3">24765 12234 0,'0'-21'16,"0"64"-16,0-65 0,0-20 0,-21 42 15,42 0 1,0 0-1,0 0 1,-21 21-16,0 0 0,0 1 16,0-1-16,0 0 0,-21 0 15,0 0-15,0 0 0,0 1 0,-22-1 16,22-21-16,0 21 0,0 0 16,0-21-16,-1 0 0,22 21 0,22-21 31,20 0-16,-21 0-15,0 0 0,22 0 0,-22 0 16,21 21-16,-21-21 0,0 22 0,22-22 16,-43 21-16,21 0 15,-21 0-15,0 0 16,-21 0-16,0-21 0,-1 22 0,-20-22 16,21 21-16,-21 0 0,-1-21 0,1 21 15,0-21-15,-1 21 0,1-21 16,21 0-16,-22 0 0,22 0 0,-21 0 15</inkml:trace>
  <inkml:trace contextRef="#ctx0" brushRef="#br1" timeOffset="202158.55">27368 12552 0,'0'-21'16,"22"21"-16,-1-21 15,0 21-15,-21-22 0,21 22 0,0 0 16,22 0-16,-22 0 0,0 0 15,0 0-15,0 0 0,0 22 0,1-22 16,-22 21-16,0 0 0,0 0 0,0 0 16,-22 0-16,1 1 15,0-1-15,-21 0 0,21 0 0,-22-21 16,22 21-16,0 0 0,-21-21 16,20 0-16,22 22 15,22-22 1,-1 0-1,0 0-15,0 0 0,21 0 16,-20 0-16,20 0 0,-21 0 0,21 21 16,-20 0-16,-1 0 0,0-21 0,0 21 15,0 0-15,-21 1 0,0-1 16,0 0-16,-21 0 0,0 0 16,0-21-16,0 21 0,-22 1 0,1-22 15,21 0-15,-22 21 0,22-21 16,-21 0-16,21 0 0,0 21 15,-1-21-15,1 0 0,0 0 16,21-21 0,0 0-16,21 21 15,0-22-15,1 1 0,-1 0 0</inkml:trace>
  <inkml:trace contextRef="#ctx0" brushRef="#br1" timeOffset="202458">28469 12594 0,'21'0'16,"-84"0"-16,105 0 0,-42 0 31,-21 21-31,-21 1 0,20-22 0,1 21 16,0 0-16,-21 0 0,21 0 0,-1 0 15,1 1-15,0-1 0,0-21 16,0 21-16,21 0 0,0 0 15,0 0-15,21-21 16,0 22-16,0-22 0,22 0 16,-22 0-16,21 21 0,-21-21 0,22 0 15,-22 0-15,0 0 0,21 0 16,-21 0-16,1 0 0,20 0 16,-21 0-16,0 0 0,0 0 0,1 0 15,-1 0-15,0 0 0,0-21 0,0 21 16</inkml:trace>
  <inkml:trace contextRef="#ctx0" brushRef="#br1" timeOffset="202651.75">28998 12827 0,'0'-21'31,"21"21"-16,1 0-15,-1 0 16,0 0-16,0 0 0,0 0 0,0 0 16,-21 21-1</inkml:trace>
  <inkml:trace contextRef="#ctx0" brushRef="#br1" timeOffset="202799.98">28892 12975 0,'-42'21'0,"84"-42"31,-63 42 0,64-21-31,-22 0 0,0 0 16,0 0-16,21 0 0,-20 0 0,-1-21 16</inkml:trace>
  <inkml:trace contextRef="#ctx0" brushRef="#br1" timeOffset="206731.94">13822 9462 0,'-21'0'94,"21"21"-78,-22-21-16,22 21 0,-21 0 15,21 0-15,0 0 16,0 1-16,0-1 0,0 0 16,0 0-1,21-21 16,1 0-31,-1 0 0,-21-21 16,21 21-16,-21-21 0,21 0 16,0 21-16,-21-22 0,0 1 0,0 0 15,21 0-15,-21 0 0,0 0 16,0-1-16,-21 1 16,0 21-1,0 0-15,0 0 0,0 21 16,-1 1-1,1-1-15,0 0 0,21 0 16,-21 0-16,21 0 16,-21 1-16,21-1 0,0 0 0,0 0 15,0 0-15,0 0 0,21-21 32,0 0-32,0 0 15,0 0-15,1-21 0,-1 0 16,0 21-16,-21-21 0,21 0 0,-21 0 15,21-1-15,-21 1 0,0 0 16,0 0-16,0 0 0,0 0 16,-21 21-1,0 0-15,0 0 0,0 21 16,21 0-16,-22 0 16,1 0-16,21 0 15,0 1-15,0-1 0,0 0 16,0 0-16,21-21 31,1 0-31,-1 0 16,0-21-16,0 21 0,0-21 15,-21 0-15,21-1 0,-21 1 16,0 0-16,0 0 0,0 0 16,0 0-16,-21 21 15,0-22 1,0 22-16,0 0 15,0 22-15,21-1 0,-22 0 16,22 0-16,-21 0 0,21 0 16,0 1-16,0-1 0,0 0 0,0 0 15,0 0-15,0 0 0,0 1 16,21-22-16,1 0 16,-1 0-16,0 0 15,0 0-15,0-22 0,0 22 16,1-21-16,-22 0 0,21 0 15,-21 0-15,0 0 0,0-1 16,0 1-16,0 0 16,0 0-16,0 0 0,-21 21 15,21-21-15,-22 21 0,1 0 16,0 0-16,0 0 0,0 21 16,21 0-16,-21 0 0,21 0 15,0 0-15,-22 1 0,22-1 0,0 0 16,0 0-16,0 0 0,0 0 0,0 1 15,0-1-15,0 0 16,22 0-16,-1-21 16,0 0-16,0 0 15,0 0-15,0-21 0,1 0 16,-1 0-16,0-1 16,0 1-16,-21 0 0,0 0 0,21 0 15,-21 0-15,0-1 0,0 1 0,0 0 16,0 0-16,0 0 0,-21 0 15,0 21 1,0 0-16,0 21 0,-1-21 16,22 21-16,-21 0 0,21 0 0,-21 0 15,0 1-15,21-1 0,0 0 0,0 0 16,-21 0-16,21 0 0,0 1 16,0-1-16,0 0 0,0 0 15,21-21 1,0 0-16,0 0 15,0 0-15,1 0 0,-1 0 16,0-21-16,0 0 0,0 0 0,-21-1 16,0 1-16,21 21 0,-21-42 0,0 21 15,0 0-15,0-1 0,0 1 0,0 0 16,0 0-16,-21 21 0,21-21 16,-21 0-16,0 21 0,0 0 15,0 0-15,-1 21 0,1 0 16,0-21-16,21 21 0,-21 0 0,0 0 15,21 1-15,0-1 0,0 0 16,-21 0-16,21 0 0,0 0 16,0 1-16,0-1 0,0 0 15,21-21 1,0 0-16,21 0 16,-42-21-16,21 0 15,1 21-15,-1-22 0,-21 1 0,21 0 16,-21 0-16,0 0 0,21 0 15,-21-1-15,0 1 0,0 0 0,0 0 16,0 0-16,0 0 0,-21 21 0,0-22 16,0 22-16,-1 0 15,1 0-15,21 22 16,-21-1-16,0 0 16,0 0-16,21 0 0,0 0 0,0 1 15,-21-1-15,21 0 0,0 0 0,0 0 16,0 0-16,0 1 0,21-22 31,0 0-15,0 0-16,0 0 0,-21-22 0,21 1 15,1 21-15,-22-21 0,0 0 16,0 0-16,0 0 0,0-1 0,0 1 16,0 0-16,0-21 15,0 21-15,0-1 0,-22 1 16,1 21-16,0 0 15,0 0-15,0 0 16,21 21-16,0 1 0,0-1 16,-21 21-16,21-21 0,0 0 0,-22 1 15,22-1-15,0 0 0,0 0 16,0 0-16,0 0 0,0 1 16,22-22-1,-1 0-15,0 0 16,0 0-16,-21-22 15,21 1-15,0 0 0,-21 0 0,0 0 16,0 0-16,0-1 0,0 1 16,0 0-16,0 0 0,0 0 15,0 0-15,-21 21 16,0 0-16,0 0 16,21 21-16,-21 0 0,21 0 15,-21 0-15,21 0 0,0 1 0,0-1 16,0 0-16,0 0 15,0 0-15,0 0 0,21-21 32,0 0-32,0 0 0,-21-21 15,21 21-15,0-21 16,1 21-16,-22-21 0,0 0 0,0 0 16,0-1-16,0 1 0,0 0 15,0 0-15,0 0 0,-22 0 16,1 21-1,0 0-15,0 0 0,21 21 16,-21 0-16,0 0 16,21 0-16,0 0 0,-22-21 15,22 22-15,0-1 0,0 0 16,22-21 0,-1 0-16,0 0 15,0 0-15,0 0 0,0-21 16,-21 0-16,0-1 15,0 1-15,0 0 16,0 0-16,0 0 0,0 0 0,-21-1 16,0 22-16,0 0 15,0 0 1,0 22-16,21-1 16,0 0-16,-22 0 0,22 0 15,0 0-15,22-21 31,-1 0-31</inkml:trace>
  <inkml:trace contextRef="#ctx0" brushRef="#br1" timeOffset="209322.98">28406 12658 0,'0'-21'15,"-22"21"32,1 0-31,0 21-16,0-21 0,0 21 0,21 0 15,-21-21-15,-1 21 0,1 0 16,21 1-16,0-1 16,0 0-16,21-21 15,1 0 1,-1 0-16,0 0 0,21-21 15,-21 0-15,1 21 0,-1-22 0,0 1 16,0 0-16,0 21 0,-21-21 0,0 0 16,0 0-16,-21 21 15,0 0-15,0 0 0,0 0 16,-1 0-16,1 21 0,0 0 0,-21 0 16,21 0-16,-1 0 15,1 1-15,0 20 0,0-21 0,0 0 16,21 0-16,0 1 0,0-1 0,0 0 15,0 0 1,21-21-16,0 0 0,0 0 16,22 0-16,-22-21 0,0 21 0,0-21 15,0 0-15,0-1 0,1 1 16,-22 0-16,21-21 0,-21 21 0,0-1 16,0 1-16,0-21 0,-21 21 0,-1 0 15,1 21-15,0-22 0,0 22 16,0 0-16,0 0 0,-1 0 15,1 22-15,0-1 0,-21 0 0,42 0 16,-21 0-16,-1 0 16,22 1-16,-21-1 0,21 0 0,0 0 15,0 0-15,0 0 0,0 1 0,0-1 16,21-21-16,1 0 16,-1 21-16,21-21 0,-21 0 0,0 0 15,22 0-15</inkml:trace>
  <inkml:trace contextRef="#ctx0" brushRef="#br1" timeOffset="211522.62">28681 12573 0,'21'-21'0,"-42"42"0,63-63 0,-21 42 16,22-21-16,-22-1 0,0 22 16,0 0-16,-42 0 31,-21 0-31,20 22 0,-20-1 16,21 0-16,-21 0 0,-1 0 0,22 0 15,-21 1-15,-1-1 0,1 0 0,0 0 16,-1 0-16,1 0 0,0 1 15,-1-22-15,1 21 0,21-21 0,0 0 16,0 21-16,-1-21 0,1 0 0,42 0 47,1 0-47,-1 0 0,0 0 16,0 21-16,0-21 0,0 21 15,22-21-15,-22 21 0,0 1 0,21-1 16,-20-21-16,20 21 0,-21 0 0,21 0 15,1-21-15,-22 21 0,21-21 16,1 22-16,-1-22 0,0 21 0,-21-21 16,22 0-16,-22 0 0,0 21 0,0-21 15,-42 0 32,0 0-47,0 0 16,0 0-16,-1-21 0,1 21 15,0 0-15,0-21 0,0 21 0,-22-22 16,1 1-16,0 21 0,-1-21 16,1 0-16,0 21 0,-1-21 0,1 21 15,0-21-15,21 21 0,-1 0 0,1 0 16,0 0-16,21-22 0,-21 22 16,42 0-1,0 0-15,22 0 16,-22 0-16,21 0 0,-21 0 15,22 0-15,-22 0 0,21 22 0,-21-22 16,22 0-16,-1 21 0,-21-21 16,21 0-16,-20 21 0,20-21 15,-21 0-15,0 0 0,-21 21 16,-21-21 0,0 0-16,0 0 15,0 0-15,-1 0 0,1 0 16,0-21-16,0 21 0,0 0 15,21-21-15,-21 21 16,42 0 31,0 0-47,0 0 16,0 21-16,22-21 0,-22 0 0,21 0 15,0 21-15,-20-21 0,20 0 16,-21 0-16,0 0 0,0 0 0,-42 0 31,0 0-15,0 0-16,-21 0 0,-1 0 0,22 0 15,-21-21-15,21 21 0,-22 0 16,22 0-16,0 0 0,0 0 16,42 0 15,21 0-16,-21 0-15,1 0 0,-1 0 0,21 0 16,-21 0-16,0 0 0,22 0 16,-22 0-16,21 21 0,-21-21 0,1 0 15,-1 0-15,-42 0 32,-22 0-32,22 0 15,0 0-15,-21 0 0,-1 0 0,22 0 16,0 0-16,-21 0 15,20 0-15,1 0 0,0 0 0,0 0 16,42 0 15,0 0-15,22 0-16,-22 0 0,0 0 0,21 0 16,-21 0-16,22 0 0,-1 0 15,0 0-15,-20 21 0,20-21 0,0 0 16,-21 0-16,22 0 0,-22 0 0,0 0 15,-63-21 17,21 21-32,-1 0 0,-20 0 0,0-21 15,-1 21-15,22 0 16,-21 0-16,0 0 0,20 0 0,1 0 16,0 0-16,42 0 31,0 0-16,1 0-15,20 0 0,0-21 0,-21 21 16,22 0-16,20 0 0,-20 0 16,-1 0-16,-21-21 0,21 21 0,-20 0 15,-1 0-15,0 0 0,-42-22 32,-22 22-32,22 0 0,-21 0 0,21 0 15,-22 0-15,1 0 0,21 0 16,-21 0-16,20 0 0,1 0 15,0 0-15,21 22 16,21-22 15,0 0-31,1 0 0,-1 0 0,21 0 16,-21 0-16,0 0 0,22 0 16,-22 0-16,0 0 0,0 0 0,-42 0 31,0 0-16,0 0-15,-22 0 0,22 0 0,-21 0 16,0 0-16,20 0 0,1 21 16,-21-21-16,21 0 0,21 21 15,-21-21-15,42 0 32,0 0-32,0 0 0,0 0 15,22 0-15,-22 0 0,0 0 0,0 0 16,0 0-16,0 0 0,-42 0 47,-21 0-47,21 0 0,0 0 0,-22 0 15,22 0-15,-21 0 16,21 0-16,-1 0 0,1 0 0,0 0 16,0 0-16,0 0 0,0 0 15,21-21 16,0 0-31,0-1 16,21 22-16,0-21 16,0 0-16,21 21 0,-20-21 0,20 0 15</inkml:trace>
  <inkml:trace contextRef="#ctx0" brushRef="#br1" timeOffset="213017.36">29676 12531 0,'-22'0'32,"22"-21"-32,0-1 31,0 1-31,0 0 15,22 21-15,-1 0 0,-21-21 16,21 21-16,0 0 0,0 0 16,0-21-16,1 21 0,-1 0 0,0-21 15,0 21-15,0 0 0,0 0 16,1 0-16,-1 0 0,0 0 0,-21 21 16,0 0-16,0 0 0,0 0 0,0 0 15,0 1-15,-21-1 0,0 0 16,-22 0-16,1 0 0,21 0 0,-22 1 15,1-1-15,0 0 16,21 0-16,-22-21 0,1 21 0,21-21 16,0 0-16,-1 21 0,1-21 0,42 0 47,1 0-47,-1 0 0,0 0 15,21-21-15,-21 21 0,1 0 0,20 0 16,-21 0-16,21 0 0,-20 0 0,-1 0 15,0 0-15,0 0 0,0 0 16,0 21-16,1 1 0,-1-1 0,-21 0 16,0 0-16,0 0 0,0 0 15,0 1-15,0-1 0,0 0 16,0 0-16,-21 0 0,-1 0 0,1 1 16,0-1-16,-21-21 0,-1 21 15,1-21-15,0 0 0,-1 0 0,-20 21 16,21-21-16,-22 0 0,1 0 0,20 0 15,-20 0-15,20 0 0,1 0 16,21 0-16,0 0 0,0 0 0,21-21 16,0 0-16</inkml:trace>
  <inkml:trace contextRef="#ctx0" brushRef="#br1" timeOffset="-212572.02">30882 12404 0,'-21'0'15,"21"21"1,0 0 0,0 0-16,0 22 0,0-22 15,21 21-15,-21 0 0,0 1 0,0-1 16,21-21-16,0 22 0,-21-1 15,22 0-15,-1-21 0,-21 22 0,21-22 16,0 0-16,0 0 0,-21 22 16,0-22-16,21 0 0,1 0 15,-22 0-15</inkml:trace>
  <inkml:trace contextRef="#ctx0" brushRef="#br1" timeOffset="-212348.93">31348 12658 0,'0'0'0,"21"-21"0,0-22 0,0 22 16,-21 0-16,0 0 0,21 0 0,-21-1 16,-21 22-1,0 0-15,-21 22 0,-1-1 16,1 21-16,0-21 0,-22 22 15,22-1-15,-22 0 0,1-21 0,-1 22 16,1-1-16,-1 0 0,1-20 16,-1 20-16,-20-21 0,20 0 0,1 0 15,-22 1-15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7:54:24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12065 6731 0,'0'21'16,"0"0"-1,0 1-15,0-1 0,0-191 16,0-189-16,0-22 0,0 21 0,0 85 16,-21 63-16,21 43 0,-21 42 0,21 42 15,0 21-15,0 22 16,0 0-16,0 21 0,0-1 16,0 1-1,0 0-15</inkml:trace>
  <inkml:trace contextRef="#ctx0" brushRef="#br0" timeOffset="1778.72">12192 4255 0,'0'21'0,"0"-42"0,0 63 15,-21-42-15,21 21 0,-21-21 0,21 21 16,-22-21-16,22 21 0,0 1 16,0-1-16,0 0 15,22-21-15,-1 21 0,0-21 16,0 0-16,21 21 0,1-21 15,-22 0-15,42 21 0,-20 1 0,-1-22 16,22 0-16,20 21 0,1-21 16,0 0-16,-1 21 0,22-21 0,21 0 15,-21 21-15,21-21 0,0 0 0,0 21 16,21-21-16,0 0 0,0 21 0,22 1 16,-22-22-16,21 21 0,22-21 15,-22 21-15,22 0 0,-1-21 0,1 21 16,-1 0-16,22-21 0,-1 22 0,1-1 15,0-21-15,-1 21 0,22 0 0,0-21 16,-21 21-16,21 0 0,-1-21 16,-20 22-16,21-22 0,0 21 15,-22-21-15,22 21 0,-21-21 0,0 21 16,-1-21-16,1 21 0,0-21 0,-1 21 16,-20 1-16,-22-22 0,22 0 0,-1 0 15,-21 21-15,1 0 0,-1-21 16,-21 0-16,22 0 0,-1 0 0,-21 0 15,21 0-15,-20 0 0,-1 0 0,0 0 16,0 0-16,-21 0 0,0 0 0,-21 0 16,21 0-16,-21 0 0,0 0 15,-1 0-15,-20 0 0,0 0 0,-22 0 16,22-21-16,-22 21 0,-20 0 16,20 0-16,-20-21 0,-1 21 0,0 0 15,1 0-15,-22 0 0,0-22 16,0 22-16,-21-21 15,0 42 32,0 1-47,0-1 0,0 0 0,0 0 16,0 0-16,0 0 0,0 1 0,-21 20 16,21-21-16,-21 21 0,21 1 15,0-1-15,0-21 0,0 43 16,-21-22-16,21 0 0,0 22 0,-22-22 15,22 22-15,0-1 0,0-20 0,0 20 16,0 1-16,0-22 0,0 21 0,0 1 16,0-22-16,0 22 0,0-22 15,0 22-15,0-22 0,0 0 0,0 22 16,0-22-16,-21 0 0,0 1 0,0-1 16,21 0-16,-21 1 0,0-1 0,-1-21 15,1 0-15,-21 22 0,21-22 16,0 0-16,-22 0 0,22 0 15,-21 1-15,-1-22 0,1 21 0,0 0 0,-22-21 16,1 21-16,-1-21 0,1 0 16,-1 0-16,1 21 0,-22-21 0,0 0 15,22 0-15,-43 0 0,21 0 16,-20 0-16,20 0 0,-21 0 0,-21 0 16,21 0-16,0 0 0,1 0 0,-22 0 15,21 0-15,-21 0 0,0 0 0,-21 0 16,21 0-16,-22 0 0,22 0 0,-21-21 15,-21 21-15,21-21 0,-22 21 0,22 0 16,-21-21-16,0 21 0,20 0 16,-20-21-16,0 21 0,-1 0 0,1-22 15,0 22-15,-1-21 0,22 21 0,-21 0 16,0-21-16,-1 21 0,1 0 16,0-21-16,-1 21 0,1 0 0,0 0 15,-1-21-15,22 21 0,-21 0 16,21 0-16,-22-21 0,22 21 0,0-22 15,-21 22-15,42-21 0,-22 21 0,1 0 16,0-21-16,21 21 0,-21 0 0,21-21 16,-21 21-16,21 0 0,0 0 0,21 0 15,-21 0-15,0 0 0,21 0 16,-21 0-16,21 0 0,0 0 0,1 0 16,20 0-16,-21 0 0,21 0 0,1 0 15,-1 21-15,0-21 0,1 21 0,-1-21 16,0 21-16,22-21 0,-1 22 15,1-22-15,-1 0 0,22 0 16,0 21-16,21-21 0,-22 0 0,22 0 16,0 0-16,0 0 0,0 0 0,-1 21 15,1-21-15,0 0 0,0 0 16,0 0-16,-22 0 0,22 0 16,-21 0-16,21 0 0,-22 0 0,1 0 15,0 0-15,-1 0 0,1 0 0,0 0 16,21-21-16,-22 0 0,22 21 0,0-43 15,0 22-15,0-21 0</inkml:trace>
  <inkml:trace contextRef="#ctx0" brushRef="#br0" timeOffset="2138.61">13801 4805 0,'0'0'0,"0"-21"0,0 0 16,0-1-16,0 1 0,0 42 15,0 1 1,0 20-16,0 0 0,0 1 0,0 41 15,0-20-15,0 20 0,0 1 0,0 21 16,-22-21-16,22 42 0,-21-22 16,21 1-16,0 0 0,0-21 0,-21 21 15,21-1-15,-21-20 0,21 0 0,-21-1 16,21-20-16,0-1 0,0 1 0,0-22 16,0 1-16,0-1 0,0-21 15,0 0-15,0 0 0,21-21 0,0 0 16,0 0-16,0 0 0</inkml:trace>
  <inkml:trace contextRef="#ctx0" brushRef="#br0" timeOffset="2528.05">16319 5038 0,'0'0'0,"0"-21"0,22-1 16,-22-20-16,21 21 0,-21 0 16,21 0-16,-21-1 0,21 1 0,-21 0 15,21 21-15,-21 21 0,0 0 16,21 22-16,1-1 0,-22 22 15,0-1-15,21 1 0,-21 41 0,21-20 16,-21 21-16,0 0 0,0 0 0,0-1 16,0 1-16,-21 0 0,0 0 0,-22-21 15,22 20-15,0-20 0,0 0 16,0-1-16,21-20 0,0-1 16,-22 1-16,22-22 0,0 1 0,0-22 15,0 21-15,0-21 0,0 0 0,22-21 16,-1 0-16,0 0 15,0-21-15,21 0 0</inkml:trace>
  <inkml:trace contextRef="#ctx0" brushRef="#br0" timeOffset="3215.54">19643 5101 0,'0'0'0,"0"-21"15,0 42 1,0 0-16,0 22 16,0-1-16,0 22 0,0-1 0,0 22 15,0-1-15,0 1 16,-22 21-16,22-21 0,0 20 0,-21-20 15,21 0-15,-21-1 0,21 1 0,0-21 16,0 20-16,-21-20 0,21-22 0,0 0 16,0 1-16,0-1 0,0-21 15,0 0-15,0 1 0,21-22 0,0 0 16,0 0-16,22 0 0</inkml:trace>
  <inkml:trace contextRef="#ctx0" brushRef="#br0" timeOffset="3663.2">22648 5207 0,'0'0'0,"21"-21"0,1 0 0,-22 0 15,0-1-15,21 22 0,-21 22 16,0-1-16,0 21 16,0 0-16,-21 22 0,21 21 0,-22-1 15,1 1-15,0 0 0,21 20 16,-21-20-16,21 0 0,-21-1 0,21 1 16,0-21-16,0-1 0,0 1 0,0-22 15,0 21-15,0-20 0,0-22 16,0 21-16,0-21 0,0 1 15,0-1-15,0 0 0,-21-21 16</inkml:trace>
  <inkml:trace contextRef="#ctx0" brushRef="#br0" timeOffset="4430.83">13271 7049 0,'0'0'0,"-84"0"15,41 0-15,22 0 0,-21 42 0,21-21 16,0 21-16,-1 1 0,1-1 0,0 0 16,21 22-16,0-22 0,0 1 15,0-22-15,0 21 0,21 0 0,0-20 16,1-1-16,20 0 0,0-21 0,1 0 15,-1 0-15,0 0 0,1 0 0,-1-21 16,0 0-16,1-1 16,-22 1-16,21 0 0,-21-21 0,0-1 15,-21 1-15,0 0 0,0-22 0,0 22 16,-21 0-16,0-1 0,-21 1 0,-1 21 16,1 0-16,0-1 0,-1 1 15,22 21-15,-21 0 0,0 0 0,20 21 16,1 1-16,0-1 0,21 0 0,0 0 15,0 21-15,0-20 0,21-1 16,0 21-16,1-21 0,20 0 0,21-21 16,-20 22-16</inkml:trace>
  <inkml:trace contextRef="#ctx0" brushRef="#br0" timeOffset="4726.28">15325 7176 0,'0'0'0,"0"-64"15,0 43-15,0 0 16,0 0-16,0-1 0,0 1 16,0 42-1,0 1-15,0-1 0,0 0 0,0 21 16,0 1-16,0 20 0,0-21 15,-22 22-15,22-22 0,-21 1 16,21 20-16,0-21 0,-21 1 0,21-1 16,-21-21-16,21 22 0,0-22 0,0 0 15,0 0-15,0 0 0,0 0 16,21-21 0</inkml:trace>
  <inkml:trace contextRef="#ctx0" brushRef="#br0" timeOffset="5222.91">18055 7197 0,'-21'-21'0,"42"42"0,-42-64 0,21 22 0,0 0 15,21 0-15,0 21 0,22-21 0,-1 0 16,0 21-16,1 0 0,-1 0 15,0 0-15,1 0 0,-1 0 0,21 21 16,-20 0-16,-1 0 0,-21 21 0,22 1 16,-22-1-16,0 0 0,-21 1 0,0-1 15,0 0-15,0 1 0,-21-1 16,0 0-16,-1 1 0,-20-22 0,0 21 16,-1-21-16,1 1 0,21-1 0,-21 0 15,20 0-15,1 0 0,0-21 0,0 0 16,0 0-16,42 0 31,0 0-31,0 0 16,22 0-16,-22 0 0,21 0 0,0 0 15,1 0-15,-1-21 0,22 21 0,-22-21 16,21 0-16,-20 0 0,20-1 0,22 1 16</inkml:trace>
  <inkml:trace contextRef="#ctx0" brushRef="#br0" timeOffset="5794.6">21145 7303 0,'0'0'0,"-21"-22"0,-21 1 16,42 0-16,-21 21 0,21-21 0,0 0 15,0 0 1,21 21-16,0 0 0,0-22 0,0 22 16,1 0-16,-1 0 15,21 0-15,-21 0 0,22 22 0,-22-22 16,21 21-16,0 0 0,-20-21 0,-1 21 15,0 0-15,0 0 0,-21 1 16,0-1-16,0 0 0,-21 0 0,0 0 16,-22 0-16,1 1 0,0-1 0,-22 0 15,1 0-15,20-21 0,-20 21 0,21 0 16,-1-21-16,1 0 0,21 0 16,0 0-16,-1 0 0,44 0 15,-1 0-15,0 0 16,21 0-16,1 0 0,-1 22 15,0-22-15,22 0 0,-22 21 0,0-21 16,1 21-16,-1 0 0,0-21 16,1 21-16,-22 0 0,0 1 0,0-1 15,-21 0-15,0 0 0,-21 0 16,-21 0-16,21 1 0,-22-1 0,1-21 16,-22 21-16,22-21 0,-21 0 0,-1 0 15,1 0-15,20 21 0,-20-21 16,-1 0-16,22 0 0,0 0 0,-1 0 15,22 0-15,0-21 0,0 21 0,21-21 16,0 0-16,0-1 0</inkml:trace>
  <inkml:trace contextRef="#ctx0" brushRef="#br0" timeOffset="6597.11">23728 7578 0,'21'0'0,"-42"0"0,63-21 16,-42-1-16,21 22 0,0-21 0,-21 0 16,0 0-16,22 0 0,-22-22 0,21 22 15,-21 0-15,0 0 0,0 0 16,0 42 0,0 0-16,0 21 15,-21 1-15,-1-1 0,1 0 16,0 22-16,0-22 0,0 1 0,0 20 15,-22-21-15,22 22 0,0-22 16,-21 1-16,20-1 0,1-21 0,0 21 16,0-20-16,0-1 0,0 0 0,21 0 15,0 0-15,-22-21 0,22-21 32,0 0-32,0 0 0,22 0 0,-1-22 15,0 1-15,0 0 0,21-1 0,-20 1 16,-1 0-16,21-22 15,-21 22-15,22-22 0,-22 1 0,21-1 0,-21 22 16,0 0-16,-21-1 0,0 1 0,0 21 16,0 0-16,-21 21 15,0 0-15,-21 0 0,21 21 16,-22 21-16,-20-21 0,20 22 0,1-22 0,-21 21 16,20 0-16,1 1 0,0-22 15,-1 21-15,22-21 0,-21 1 16,42-1-16,0 0 0,0 0 0,0 0 15,0 0-15,21-21 0,0 0 0,21 0 16,1 0-16,-1 0 0,22 0 0,-1 0 16,22 0-16,-22-21 0,22 21 15,0-21-15,-22 0 0,22 0 0,-22 0 16,1-22-16,-1 22 0,-20 0 0</inkml:trace>
  <inkml:trace contextRef="#ctx0" brushRef="#br0" timeOffset="7038.27">22267 6689 0,'0'0'0,"21"0"32,-21 21-32,0 0 0,22 0 15,-22 0-15,0 22 0,0-1 16,0-21-16,0 22 0,0-1 0,0-21 15,0 21-15,0 1 0,-22-22 0,1 21 16,0 1-16</inkml:trace>
  <inkml:trace contextRef="#ctx0" brushRef="#br0" timeOffset="9114.29">12700 5525 0,'0'-22'0,"0"44"47,0-1-47,0 0 16,0 0-16,0 0 0,0 22 16,0-22-16,0 21 0,0 0 15,0 1-15,0-22 0,0 21 0,0 1 16,0-22-16,0 21 0,0-21 0,0 0 15,-21 1-15,21-1 0,0 0 0,0 0 16,0 0-16,0 0 16,21-21 31,-21-21-32,21 0-15</inkml:trace>
  <inkml:trace contextRef="#ctx0" brushRef="#br0" timeOffset="9559.96">13144 5757 0,'0'-21'15,"0"42"-15,0-63 0,-21 42 16,0 0-16,0 0 15,0 0-15,0 21 0,-1-21 16,1 21-16,21 22 0,-21-22 0,0 0 16,21 0-16,0 22 15,-21-22-15,21 0 0,-21 21 0,21-21 16,0 1-16,0-1 0,0 21 0,0-21 16,0 0-16,0 1 15,21-1-15,0-21 0,21 0 16,-21 0-16,1 0 0,-1 0 0,0 0 15,0 0-15,21 0 0,-20-21 0,-1 21 16,0-22-16,0 1 0,0-21 16,-21 21-16,0 0 0,0-22 0,0 1 15,0 0-15,-21-1 0,0 1 0,0 0 16,-22 20-16,22-20 16,0 21-16,0 21 0,0-21 0,0 21 15,-1 0-15,1 0 0,0 0 0,0 21 16,0 0-16,0 0 15,-1 0-15,22 1 0,-21-1 0,21 0 16,0 21-16,0-21 0,0 1 0,0-1 16,0 0-16,0 0 0</inkml:trace>
  <inkml:trace contextRef="#ctx0" brushRef="#br0" timeOffset="10855.98">14817 5673 0,'0'-21'0,"0"42"0,0-64 16,0 22-16,0 0 0,0 0 0,0 0 0,0 0 15,0-1-15,21 1 0,0 0 16,0 0-16,0 21 0,0-21 16,1 21-16,-1 0 0,0 0 0,0 0 15,0 0-15,0 21 0,1 0 16,-1 0-16,-21 22 0,0-22 15,0 21-15,0 0 0,0 1 0,0-1 16,0 0-16,-21 1 0,-1-1 0,1 0 16,0 1-16,0-22 0,-21 21 15,20-21-15,-20 22 0,21-22 0,-21 0 16,-1 0-16,22 0 0,-21-21 0,21 22 16,-1-22-16,1 0 0,0 0 0,0 0 15,0 0-15,0 0 0,-1 0 16,22-22-1,0 1-15,0 0 0,0 0 0,0 0 16,0 0-16,0-1 0,0 1 0,0 0 16,22 0-16,-1 0 0,0 21 15,0-21-15,0 21 0,0 0 16,1 0-16,-1 0 0,0 21 16,0-21-16,0 21 0,0 0 0,1 0 15,-1 0-15,-21 1 16,21-1-16,0 0 0,-21 0 15,0 0-15,21-21 0,-21 21 0,21-21 16,-21 22-16,22-22 0,-22 21 16,21-21-1,0 0 1,0-21 0,0-1-16,0 22 0</inkml:trace>
  <inkml:trace contextRef="#ctx0" brushRef="#br0" timeOffset="11230.7">15600 5800 0,'21'-21'0,"-42"42"0,42-64 0,-21 22 15,0 0-15,0 0 0,-21 42 47,0 0-47,-1 0 0,1 22 0,0-22 16,21 0-16,-21 21 0,0-20 15,0-1-15,-1 21 0,22-21 0,-21 0 16,21 1-16,0-1 0,0 0 0,0 0 16,0 0-16,21-21 0,1 0 15,-1 0-15,0 0 0,21 0 16,-21 0-16,1-21 0,-1 0 0,0 21 16,0-21-16,0-22 0,0 22 0,-21-21 15,0 21-15,0-22 0,0 1 0,0 21 16,0-21-16,0 20 15,0-20-15,-21 21 0,0 21 0,0-21 16,0 21-16,0 0 0,-1 0 0,1 0 16,0 0-16,0 0 0,0 21 15,0 0-15,21 0 0,-22 0 16,22 1-16,-21-1 0,21 0 0,-21 0 16,0 0-16,0 22 0</inkml:trace>
  <inkml:trace contextRef="#ctx0" brushRef="#br0" timeOffset="14230.68">21357 5715 0,'0'-21'16,"0"0"-1,0 0-15,0-1 16,0 1 0,21 21-16,0-21 15,1 21-15,-1 0 16,0 0-16,0-21 0,0 21 0,0 0 15,1 0-15,20 0 0,-21 0 0,0 0 16,0 0-16,1 0 0,-1 21 16,0-21-16,-21 21 0,21 0 15,-21 1-15,0 20 0,0-21 16,0 0-16,-21 0 0,0 1 16,0 20-16,-22-21 0,1 0 0,0 0 15,-1 1-15,1-1 0,0 0 0,-1 0 16,1 0-16,0 0 0,20-21 0,1 0 15,0 22-15,0-22 0,21-22 32,21 1-17,0 21-15,0-21 0,1 21 16,-1 0-16,0-21 0,21 21 16,-21 0-16,22 0 0,-22 0 0,0 0 15,21 0-15,-20 0 0,20 0 0,-21 21 16,0 0-16,0-21 0,1 21 15,-1 1-15,0-1 0,-21 0 0,0 0 16,0 0-16,0 0 0,0 1 0,0-1 16,0 0-16,-21 0 0,0-21 0,-1 21 15,-20 0-15,21-21 0,-21 22 16,-1-1-16,1-21 0,21 0 0,-22 0 16,22 21-16,-21-21 0,21 0 0,0 0 15,-22 0-15,22 0 0,0 0 16,0-21-1,0 21-15,21-21 0,0-1 16,0 1 0,0 0-1,21 21-15,0 0 0,0 0 16,-21-21-16,21 21 0,0 0 0,1-21 16,-1 0-16,0 21 0</inkml:trace>
  <inkml:trace contextRef="#ctx0" brushRef="#br0" timeOffset="14710.91">22140 5906 0,'0'0'0,"0"-22"15,0 1 1,0 42-1,-21 1 1,0-1-16,0 0 0,0 0 16,-1 0-16,22 22 0,0-22 0,-21 0 15,0 0-15,21 0 0,0 0 0,0 1 16,0-1-16,0 0 16,0 0-16,0 0 0,0 0 15,0 1-15,21-1 16,0-21-16,1 0 0,-1 0 0,0 0 15,0 0-15,0 0 0,0 0 16,22 0-16,-22-21 0,0-1 0,21 1 16,-20 0-16,-1 0 0,0-21 0,0 20 15,0-20-15,-21 0 0,0 21 0,0-22 16,0 1-16,0 21 0,0-22 16,-21 22-16,0 0 0,0 0 0,0 21 15,-1 0-15,1 0 0,0 0 0,0 0 16,-21 0-16,20 0 15,1 0-15,0 21 0,0 0 0,0 0 16,0-21-16,21 22 0,-22-22 16,1 21-16,0 0 15,0-21-15,0 0 0,-22 0 16,22 21-16</inkml:trace>
  <inkml:trace contextRef="#ctx0" brushRef="#br0" timeOffset="15686.39">17484 5461 0,'0'0'0,"21"0"16,0 0 0,0 0-16,21 0 0,-20 0 15,20 0-15,0 0 0,1 0 0,-1 0 16,0 0-16,1 0 0,-1 0 0,0 0 16,-21 0-16,22 0 0,-22 0 15,0 0-15,0 0 0,-42 0 47,0 0-47,-21 0 16,20 0-16,1 0 0</inkml:trace>
  <inkml:trace contextRef="#ctx0" brushRef="#br0" timeOffset="16142.89">17695 5440 0,'-21'0'0,"42"0"0,-63 21 16,21 0-16,21 0 0,-21-21 0,-1 22 15,22-1-15,0 0 0,-21 21 0,21-21 16,-21 1-16,0-1 16,21 0-16,0 0 0,0 0 0,0 0 15,0 1-15,0-1 0,21-21 47,-21-21-47,21 21 16,0-22-16,1 22 0,-22-21 0,21 21 15,0-21-15,0 21 0,0-21 16,0 21-16,1 0 0,-1 0 0,0-21 16,21 21-16,-21 0 0,1 0 0,-1 0 15,21 0-15,-21 21 0,0-21 0,1 21 16,-1 0-16,0 0 0,0-21 16,0 22-16,0-1 0,-21 0 15,0 0-15,0 21 0,0-20 0,0-1 16,0 0-16,-21 0 0,0-21 0,-21 21 15,-1 0-15,1 1 0,0-22 16,-1 21-16,1-21 0,0 0 0,-1 0 16,1 0-16,0 0 0,21 0 0,-22 0 15,22 0-15,0 0 0,42 0 47,21 0-47,-20-21 0,-1-1 0,0 22 16,21 0-16,-21-21 0,22 21 15</inkml:trace>
  <inkml:trace contextRef="#ctx0" brushRef="#br0" timeOffset="16554.62">18775 5715 0,'0'-21'0,"-21"21"15,-1 0-15,1 0 0,0 0 0,0 21 16,-21-21-16,20 21 0,-20 0 16,21 1-16,-21-1 0,20 0 15,1 21-15,0-21 0,0 1 0,0 20 16,21-21-16,0 0 0,0 0 0,0 1 16,0-1-16,0 0 0,21 0 0,0-21 15,0 21-15,22-21 0,-22 0 16,21 0-16,0 0 0,1 0 0,-22 0 15,21 0-15,-21-21 0,22 21 0,-22-21 16,0 0-16,21 0 0,-42-22 0,22 22 16,-22-21-16,0-1 0,0 1 15,0 0-15,0-1 0,0 22 0,-22-21 16,22 21-16,-21-22 0,0 22 16,0 21-16,0-21 0,0 21 15,-1 0-15,1 0 0,0 0 0,0 21 16,0 0-16,0 1 0,-1-1 15,1 0-15,0 21 0,0-21 0,0 1 16,-22-1-16,22 0 0,0 0 16,-21 21-16</inkml:trace>
  <inkml:trace contextRef="#ctx0" brushRef="#br0" timeOffset="18258.81">23749 5630 0,'0'0'0,"21"0"16,-21-21-16,-21 42 31,0 1-31,0-1 16,-1 21-16,-20-21 0,21 22 0,0-1 16,-22 0-16,22 1 0,0-1 0,-21 0 15,21-21-15,-1 22 0,1-22 16,21 21-16,0-21 0,0 1 0,-21-1 15,21 0-15,21-21 16,0 0-16,1 0 16,-1 0-16,21 0 0,-21 0 0,22-21 15,-1 0-15,-21 21 0,21-22 0,1 1 16,-1 0-16,0 0 0,-20 0 0,-1 0 16,21 21-16,-42-22 0,21 22 15,-21 22 1,0-1-16,0 0 0,0 0 15,-21 0-15,0 0 0,0 22 16,0-22-16,-1 0 0,1 0 0,0 22 16,21-22-16,-21 0 0,21 0 0,-21 0 15,0 0-15,21 1 0,0-1 32,21-21-17,0-21-15,0-1 16,0 22-16</inkml:trace>
  <inkml:trace contextRef="#ctx0" brushRef="#br0" timeOffset="18602.71">24299 6033 0,'0'0'16,"0"-22"-16,-21 22 15,0 0-15,0 0 0,0 22 16,-22-1-16,22 0 0,0 0 0,0 0 15,0 0-15,-1 1 0,22 20 0,0-21 16,-21 0-16,21 22 0,0-22 16,0 0-16,0 0 0,0 0 0,21 0 15,1-21-15,-1 22 0,0-22 0,0 0 16,0 0-16,0 0 16,22 0-16,-22 0 0,0-22 0,0 1 15,0 0-15,1 0 0,-1 0 0,0 0 16,-21-22-16,0 22 0,0 0 0,0-21 15,0 20-15,0 1 0,-21 0 16,0 0-16,-1 0 0,1 21 0,-21 0 16,21 0-16,0 0 0,-22 21 0,22 0 15,0 0-15,0 0 0,-22 1 16,43-1-16,-21 0 0,0 21 0,21-21 16,0 1-16</inkml:trace>
  <inkml:trace contextRef="#ctx0" brushRef="#br0" timeOffset="20525.5">12636 6519 0,'0'0'0,"0"22"0,-21-22 16,21 21-16,21-21 15,22 0 1,-22 0-16,21 0 16,22 0-16,-1-21 0,22 21 0,0 0 15,20-22-15,1 22 0,21-21 0,0 21 16,0-21-16,21 21 0,-21 0 0,22 0 15,-22 0-15</inkml:trace>
  <inkml:trace contextRef="#ctx0" brushRef="#br0" timeOffset="20986.91">14711 6541 0,'0'0'16,"-21"0"-1,42 0 1,21 0-16,-21 0 16,22 0-16,-1 0 0,21 0 0,22 0 15,0 0-15,-1 0 0,22 0 0,0 0 16,0 0-16,21-22 0,-21 22 16,21 0-16,0-21 0,0 21 15</inkml:trace>
  <inkml:trace contextRef="#ctx0" brushRef="#br0" timeOffset="21466.71">17103 6371 0,'-22'0'16,"44"0"-16,-65 0 0,22 0 0,0 0 15,42 0 1,0 0-16,22-21 0,20 21 0,1 0 16,20 0-16,22 0 0,0-21 15,21 21-15,0 0 0,21 0 0,-21 0 16,21 0-16,0 0 0</inkml:trace>
  <inkml:trace contextRef="#ctx0" brushRef="#br0" timeOffset="21962.87">20405 6625 0,'21'0'31,"21"0"-15,0 0-16,22 0 0,-1 0 15,43 0-15,-21 0 0,42 0 0,-21 0 16,21 0-16</inkml:trace>
  <inkml:trace contextRef="#ctx0" brushRef="#br0" timeOffset="22325.74">23326 6837 0,'0'0'0,"-22"0"16,44 0-1,20 0-15,0 0 0,1 0 0,-1 0 16,21 0-16,22 0 0,-21 21 0,20-21 16,1 0-16,0 0 0,-1 0 15,-20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8:04:19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16679 8784 0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8:03:04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1122 0,'0'21'31,"21"0"-31,0 0 15,-21 22-15,0-22 0,22 21 0,-1 1 16,-21-1-16,21 21 0,-21 1 16,0-22-16,0 22 0,0-1 0,0 1 15,0-1-15,0-20 0,0 20 16,0-21-16,0 1 0,0-1 0,0-21 16,0 22-16,0-22 0,-21 0 15,21 0-15,0 0 16,-21-21-16,21-21 31,0 0-31,0 0 0,0 0 16,0-1-16,0 1 0</inkml:trace>
  <inkml:trace contextRef="#ctx0" brushRef="#br0" timeOffset="434.94">2498 1461 0,'0'-22'15,"0"1"-15,0 0 0,0 0 0,0 0 16,0 0-16,0-1 16,21 22-16,-21 22 31,21 20-31,0-21 0,-21 21 0,0 1 16,21 20-16,-21 1 15,0-1-15,0 1 0,0 20 0,0-20 16,0-1-16,0 1 0,0-1 0,0-20 15,0 20-15,-21-20 0,21-1 16,0 0-16,-21 1 0,21-1 0,-21-21 16,21 21-16,-21-20 0,21-1 15,0 0-15,0-42 32,-22 0-32,22-1 0,0-20 0,-21 21 15,21-21-15,-21 20 0,21-20 0</inkml:trace>
  <inkml:trace contextRef="#ctx0" brushRef="#br0" timeOffset="834.99">1863 1588 0,'0'0'0,"-22"-22"0,-20 22 0,42-21 15,0 0-15,-21 0 0,21 0 16,0 0-16,0-1 0,21 1 15,0 21-15,22-21 0,-22 0 16,21 21-16,0-21 0,22 21 0,-1-21 16,22 21-16,0 0 0,21 21 15,-1 0-15,1 0 0,-21 0 16,21 22-16,-22 20 0,-20-21 0,-1 22 16,-20-1-16,-1 22 0,-21-21 15,0 20-15,-21-20 0,0 20 0,-21-20 16,-21 21-16,0-22 0,-1 22 0,-20-22 15,-1 1-15,-20-1 0,-1 1 16,21-22-16,1 22 0,-22-43 0,43 21 16,-22-21-16,22 0 0,0 1 15,-1-22-15,22 0 0,0 0 0,0 0 16,0 0-16,21-22 16,0 1-16,21 0 15,21 0-15,-21 0 0,22 0 16,-22-1-16,21-20 0,1 21 15,-1 0-15,0 0 0</inkml:trace>
  <inkml:trace contextRef="#ctx0" brushRef="#br0" timeOffset="1226.54">2836 2180 0,'21'0'0,"-42"0"0,64-21 16,-22 0-16,0 21 15,0 0-15,0 0 0,22 0 16,-22 0-16,0 0 0,21 21 0,1-21 16,-1 21-16,0 0 0,1 22 15,-1-22-15,0 21 0,-21-21 0,1 22 16,-1-1-16,0 22 0,-21-22 0,0 0 16,0 1-16,0-1 0,-21 0 15,0-21-15,-1 22 0,22-22 0,0 0 16,-21-21-16,21 21 0,-21-21 0,21-21 31,0 0-31,0 0 0,0-22 0,0 22 16,0-21-16,21-22 0,0 22 15,-21-21-15,22 20 0,-1-20 16,0 20-16,0 1 0,0 0 0,0-1 16,1 22-16,-1 0 0,0 0 15,-21 0-15,21 21 0,0 0 0,0 0 16,1 0-16,-1 21 0,0-21 15,0 21-15,0 21 16,-21-20-16,21-1 0</inkml:trace>
  <inkml:trace contextRef="#ctx0" brushRef="#br0" timeOffset="1770.75">4212 2604 0,'0'0'0,"42"-22"15,-20 22-15,-22-21 16,21 0-16,-21 0 0,21 0 0,-21-22 16,0 22-16,0 0 0,0-21 15,0 21-15,-21-1 0,0-20 0,-1 21 16,1 0-16,0 21 0,0-21 0,-21 21 16,20 0-16,1 0 0,-21 0 15,21 21-15,0 0 0,-22 0 0,22 0 16,-21 22-16,21-22 0,-1 21 15,1 0-15,0 1 0,0-1 16,21 0-16,0-20 0,0 20 0,0-21 16,0 21-16,0-20 0,0-1 0,21-21 15,-21 21-15,21-21 0,22 0 16,-22 0-16,0 0 0,0 0 0,21 0 16,-20-21-16,20 0 0,-21 21 0,0-43 15,22 22-15,-22 0 0,0-21 16,0 20-16,-21-20 0,0 0 0,21-1 15,-21 1-15,21 0 0,-21-1 0,22 22 16,-22 0-16,0 0 0,0 0 16,0 0-16,0 42 31,21 0-31,-21 0 0,0 0 16,0 22-16,0-22 0,0 21 0,0 0 15,0-20-15,0 20 0,0 0 0,0-21 16,0 1-16,0 20 0,0-21 15,0 0-15,21-21 0,-21 21 0,0 1 16,21-22-16,0 0 0,0 0 0,1 0 16,-1 0-16,0 0 0,0-22 0,0 1 15,22-21-15,-22 21 0,0 0 16,21-22-16</inkml:trace>
  <inkml:trace contextRef="#ctx0" brushRef="#br0" timeOffset="2323.23">4762 2307 0,'22'-21'16,"-44"42"-16,44-63 0,-22 21 0,0 0 0,0-1 15,0 44 17,0-1-32,0 0 0,0 21 15,-22-21-15,22 22 0,0-22 0,-21 21 16,21 1-16,-21-22 0,0 21 16,21-21-16,0 22 0,0-22 0,0 0 15,0 0-15,0 0 16,21-21-16,0 0 15,22 0-15,-22-21 16,0 0-16,0 0 0,21 0 0,-20-22 16,-1 22-16,0-21 0,0 21 0,0-1 15,0 1-15,1 0 0,-1 0 16,-21 0-16,21 21 16,-21 21-1,0 0-15,0 21 16,-21-20-16,21-1 0,0 21 0,-21-21 15,21 0-15,0 1 0,0-1 0,0 0 16,0 0-16,0 0 16,21-21-16,0 0 15,0 0-15,21 0 0,-20 0 0,20 0 16,-21-21-16,21 0 0,-20 0 16,20-22-16,-21 22 0,21-21 0,-20 0 15,-1-1-15,0 1 0,-21 21 0,0-22 16,0 1-16,0 21 0,0-21 0,0 20 15,-21 1-15,0 21 0,-1 0 16,1 0-16,-21 0 0,21 0 0,0 0 16,-1 0-16,1 0 0,0 0 15,21 21 1,21-21 0,0 0-16,1 0 15,20 0-15,-21 0 0,0-21 16,0 21-16,22-21 0,-22 0 0</inkml:trace>
  <inkml:trace contextRef="#ctx0" brushRef="#br0" timeOffset="2886.69">6138 1270 0,'0'0'0,"-21"-21"0,-21-21 15,21 42-15,-1 0 0,1 0 16,0 0-16,0 0 0,-21 21 16,20 0-16,1 0 0,0 21 0,0 1 15,0-1-15,0 22 0,-1-1 0,1 1 16,0 20-16,0-20 0,0 20 16,0 1-16,21-21 0,0 20 0,0-20 15,0-1-15,0 1 0,0-1 0,0-20 16,0 20-16,0-21 0,0 1 15,0-22-15,0 85 16,0-127 15,0-1-31,0-20 16,0 21-16,0 0 0,0-22 0,0 1 16,0 21-16,0-21 0,21 20 15,0-20-15,0 21 0,0 0 0,0 0 16,1-1-16,20 1 0,-21 0 0,21 0 15,1 21-15,-1 0 0,-21 0 0,22 0 16,-1 0-16,-21 0 0,21 21 16,-20 0-16,-1 0 0,0 1 0,-21-1 15,0 0-15,0 0 0,0 21 0,0-20 16,-21-1-16,0 21 16,-22-21-16,1 0 0,0 22 0,-1-22 15,1 0-15,-22 0 0,22-21 0,0 21 16,-1 1-16,22-22 0,-21 0 0,21 0 15,0 0-15,-1 0 0,1 0 16,21-22 0,21 22-16,1-21 0,-1 0 0,0 0 15,21 0-15,-21 0 0</inkml:trace>
  <inkml:trace contextRef="#ctx0" brushRef="#br0" timeOffset="3403.73">6943 2180 0,'-22'-21'0,"44"42"0,-65-63 0,22 21 16,0 0-16,0-1 0,0 1 0,-1 21 16,1-21-16,0 21 0,0 0 0,0 0 15,0 0-15,-1 0 16,-20 0-16,21 0 0,0 21 0,0 0 0,-22 1 15,22 20-15,0-21 0,0 21 0,-22-20 16,22 20-16,21 0 0,-21 1 16,0-1-16,0 21 15,21-20-15,0-22 0,0 0 0,0 0 16,0 0-16,21 1 0,0-22 16,0 0-16,22 0 0,-22 0 0,21 0 15,-21 0-15,22 0 0,-1-22 0,0 1 16,1-21-16,-1 21 0,0 0 0,-21-22 15,22 1-15,-22 0 0,0-1 16,21 1-16,-42 0 0,22 20 0,-22-20 16,21 21-16,-21 0 0,0 0 0,-21 42 47,-1 0-47,1 0 0,21 21 0,0-20 15,-21 20-15,0-21 0,21 21 16,-21 1-16,21-1 0,0-21 0,0 22 15,0-1-15,0-21 0,0 0 0,0 22 16,0-22-16,21-21 0,0 21 0,0 0 16,0-21-16,1 0 0,20 0 15,-21 0-15,21 0 0,1-21 0,-22 0 16,21 21-16,22-21 0,-22-22 0</inkml:trace>
  <inkml:trace contextRef="#ctx0" brushRef="#br0" timeOffset="3699.18">7726 2159 0,'0'-21'0,"0"42"0,0-63 0,0-1 0,0 22 16,-21 21-16,-1-21 0,1 0 0,0 0 15,0 21-15,0 0 16,0 0-16,-1 0 0,1 21 0,0 0 16,0 0-16,0 0 0,0 1 0,-1 20 15,22 0-15,-21-21 0,0 22 16,0-1-16,21 0 0,0 1 0,0-1 15,0 0-15,0 1 0,0-1 0,0-21 16,0 22-16,0-22 0,21 0 16,-21 0-16,21 0 0,0 0 15,1-21-15,-1 0 0,21 22 0,-21-22 16,0 0-16,1 0 0,20 0 0,-21 0 16,0-22-16,22 1 0,-22 21 15,21-21-15,-21-21 0,22 21 0,-1-1 16,-21-20-16,21 0 0,1-1 0</inkml:trace>
  <inkml:trace contextRef="#ctx0" brushRef="#br0" timeOffset="4319.03">8403 1588 0,'0'0'0,"0"-64"0,0 22 0,0-1 0,0 1 16,-21 0-16,21-1 0,-21 22 15,21 0-15,-21 0 0,21 0 0,-22 21 16,1 0-1,0 21-15,21 0 0,-21 21 16,0 1-16,21-1 0,-21 22 0,-1-1 16,22 1-16,-21 20 0,0-20 0,21 20 15,0-20-15,-21 21 0,0-22 16,21 1-16,0-1 0,0-21 0,-21 22 16,21-22-16,-22 1 0,22-1 0,-21 0 15,21-21-15,0 22 16,0-22-16,0 0 0,-21 0 15,21-42 1,0 0-16,0 0 0,0 0 16,0-1-16,0-20 0,21 21 15,0-21-15,1-1 0,-1 1 0,0 0 16,0-1-16,21 1 0,-20 0 0,-1 20 16,21-20-16,0 21 0,-20 0 15,-1 0-15,21-1 0,-21 22 0,0 0 16,1 0-16,-1 0 0,0 0 0,0 22 15,0-1-15,-21 0 0,0 0 16,0 0-16,-21 0 16,0 1-16,0-1 0,-22 0 15,22 0-15,-21-21 0,21 21 0,-22 0 16,1 1-16,21-22 0,-21 21 16,20-21-16,1 21 0,21 0 0,-21-21 15,21 21-15,0 0 16,0 1-16,0-1 0,21-21 15,-21 21-15,21 0 0,1 0 16,-1-21-16,0 21 0,0 1 0,0-1 16,0-21-16,1 21 0,-22 0 0,21-21 15,0 21-15,0-21 0,-21 21 16,21-21-16,0 0 0,1 22 16,-1-1-16,0-21 0,21 0 15,-21 0-15,1 0 0,-1 0 0,21 0 16,0 0-16,1-21 0</inkml:trace>
  <inkml:trace contextRef="#ctx0" brushRef="#br0" timeOffset="5375.03">11028 2053 0,'0'0'15,"21"-21"-15,0-21 0,0 21 0,-21-1 0,0 1 16,0 0-16,0 0 0,0 0 16,0 0-16,-21 21 0,0 0 15,0 0-15,0 0 0,-1 0 0,-20 21 16,21-21-16,-21 42 0,-1-21 15,22 0-15,-21 22 0,-1-1 0,1 0 16,21 1-16,-21-22 0,20 21 0,1 1 16,0-1-16,0 0 0,21 1 0,0-22 15,0 21-15,0-21 0,21 22 16,0-22-16,0 0 0,22-21 0,-1 21 16,0-21-16,1 0 0,-1 0 15,22 0-15,-22 0 0,21-21 16,-20 0-16,20 0 0,-20-1 0,20-20 15,-21 21-15,-20-21 0,20-1 0,-21 22 16,0-42-16,-21 20 0,0 1 0,0-22 16,0 22-16,-21-21 0,-21 20 15,21-20-15,-1 20 0,-20 1 0,0 21 16,-1-21-16,22 42 0,-21-22 0,0 22 16,20 0-16,-20 0 0,21 0 15,0 22-15,21-1 0,0 0 16,0 0-16,0 0 0,42 0 15,-21 1-15,22-22 16,20 0-16,-21 0 0,22 0 0,-1 0 16,1 0-16,-1 0 0,-20 0 0,20-22 15,1 1-15,-1 0 0,1 0 16,-1-21-16,-20 20 0,-1-20 0,0 21 16,-21 0-16,1-22 0,-1 22 0,-21 0 15,0 0-15,0 0 0,0 0 16,-21-1-16,-1 22 0,1 0 0,0 0 15,0 0-15,0 0 0,-22 22 16,22 20-16,0 0 16,0 1-16,0-1 0,0 21 0,-1 22 15,-20-21-15,21 20 0,0-20 0,0 20 16,-1 1-16,-20 0 0,21-1 16,0 1-16,0 0 0,21-1 0,0 1 15,0 0-15,0-1 0,0 1 0,0 0 16,0-1-16,0-20 0,0 21 0,0-1 15,0-20-15,0-1 0,0 1 0,-22-1 16,1-20-16,21-1 0,-21 0 16,0-21-16,0 1 0,0-1 0,-1 0 15,1-21-15,0 0 0,0 0 0,0-21 16,0 0-16,-1-1 0,1-20 0,0 21 16,0-21-16,-21-1 0,20 1 15,1 0-15,0-1 0,0 1 16,0 0-16,0 20 0,21-20 0,0 0 15,0-1-15,0 22 0,0-21 0,0 21 16,0-22-16,0 22 0,21 0 0,21-21 16,-21-1-16,22 1 0,20 0 0,-21-1 15</inkml:trace>
  <inkml:trace contextRef="#ctx0" brushRef="#br0" timeOffset="6019.17">13843 1588 0,'-21'-43'0,"42"86"0,-42-107 0,21 22 16,0 21-16,0-1 0,0 1 0,0 0 15,-21 21-15,-1 21 16,1 22 0,0-22-16,0 21 0,21 0 0,-21 22 15,0-1-15,-1 1 0,1-1 0,0 1 16,0 21-16,-21-22 0,20 1 15,-20-1-15,21 1 0,-21-1 0,20 1 16,1-22-16,0 0 0,0 1 0,0-1 16,0-21-16,21 21 0,-22-42 0,22 22 15,0-44 17,22 1-32,-1 0 0,0-21 0,0-1 15,21 1-15,-20 0 0,-1-22 16,21 1-16,-21 20 0,22-41 0,-22 20 15,21-20-15,-21 20 0,22 1 0,-22-22 16,0 43-16,0-22 0,0 22 0,0 21 16,-21-1-16,0 1 0,22 21 15,-1 0-15,-21 21 0,0 22 16,0-1-16,0 22 0,21-1 0,-21 1 16,0-1-16,0 1 0,0-1 15,0 1-15,0-1 0,0 1 0,0-1 16,0-21-16,0 1 0,0 20 15,0-20-15,0-22 0,0 21 0,0-21 16,0 0-16,0 1 0,0-1 16,0 0-16,-21-21 0,0 0 15,-22-21-15,22 0 16,0-1-16</inkml:trace>
  <inkml:trace contextRef="#ctx0" brushRef="#br0" timeOffset="6154.91">13293 2328 0,'0'-21'15,"0"42"-15,0-63 16,21 42 0,0 0-16,0-21 0,21 21 15,1 0-15,-22 0 0,21 0 16,1-21-16,-1 21 0,0 0 0,1-21 16</inkml:trace>
  <inkml:trace contextRef="#ctx0" brushRef="#br0" timeOffset="6511.27">14055 2159 0,'0'-21'0,"42"0"15,-21 0-15,0 21 16,0 0-16,1 0 0,-1 0 0,0 0 0,0 0 16,0 0-16,0 21 15,1 0-15,-1 0 0,21 0 0,-21 22 16,-21-22-16,21 21 0,1 0 0,-22 1 15,0-1-15,0-21 0,0 22 0,0-1 16,0-21-16,0 21 0,0-20 16,-22-1-16,22 0 0,-21 0 0,0-21 15,0-21 1,21 0 0,0-22-16,0 22 0,0-21 15,0 21-15,0-22 0,21 1 0,0 0 16,0-1-16,-21 22 0,22-21 15,-1 21-15,21 0 0,-21-1 16,0 1-16,1 0 0,-1 21 0,21 0 16,-21 0-16,0 0 0,1 0 0,-1 0 15,0 0-15,0 0 0,0 0 0</inkml:trace>
  <inkml:trace contextRef="#ctx0" brushRef="#br0" timeOffset="6883.25">14901 2159 0,'0'-21'16,"0"0"0,0 42 15,21 0-31,1 0 16,-1 0-16,-21 22 0,21-22 0,0 21 15,0 1-15,0-22 0,-21 21 16,22 0-16,-22 1 0,0-1 0,0-21 15,0 22-15,0-22 0,0 0 0,0 21 16,0-21-16,-22 1 0,1-22 16,0 0-1,21-22 1,0 1-16,0 0 0,0 0 16,0 0-16,0 0 0,0-22 0,0 1 15,21 21-15,0-22 0,1 1 16,-1 0-16,0 21 0,0-22 0,21 22 15,-20 0-15,-1 0 0,21 0 16,-21-1-16,0 1 0,22 21 0,-22 0 0,21 0 16,-21 0-16,1 0 0,-1 0 15,21 0-15,-21 0 0</inkml:trace>
  <inkml:trace contextRef="#ctx0" brushRef="#br0" timeOffset="7867.75">16087 2244 0,'0'-21'0,"0"42"0,0-64 16,0 22-16,0 0 0,-22 21 15,1-21-15,0 21 0,0-21 16,0 21-16,0 0 0,-1 0 0,-20 0 16,21 21-16,0 0 0,-22 0 15,22 0-15,-21 1 0,21-1 0,-22 21 16,22-21-16,0 22 0,0-22 0,0 21 15,21-21-15,-21 22 0,21-22 16,0 21-16,0-21 0,0 0 0,0 1 16,21-22-16,0 21 0,0-21 15,0 0-15,22 0 0,-22 0 0,21 0 16,-21 0-16,0 0 0,22-21 16,-22-1-16,0 1 0,21 0 0,-20 0 15,-1-21-15,0 20 0,-21-20 0,21 0 16,-21-1-16,21 1 0,0 21 0,-21-21 15,0 20-15,0 1 0,0 0 16,-21 42 0,21 0-1,-21 1-15,0 20 0,21-21 16,-21 21-16,21 1 0,-21-22 16,21 21-16,0-21 0,0 22 0,0-22 15,0 0-15,0 0 0,0 0 16,21 1-16,21-1 0,-21-21 0,0 0 15,22 0-15,-22 0 0,21 0 0,1 0 16,-1 0-16,-21 0 0,21-21 0,1-1 16,-1 1-16,-21 0 0,22-21 15,-22 21-15,0-22 0,21 22 0,-21-21 16,1 21-16,-1-22 0,0 22 0,0 0 16,-21 0-16,0 42 31,0 0-31,-21 0 15,21 0-15,-21 22 0,0-22 0,21 0 16,0 0-16,0 22 0,0-22 16,0 0-16,0 0 0,0 0 0,0 0 15,21-21-15,0 22 0,0-22 0,0 0 16,22 0-16,-22 0 0,21 0 0,-21 0 16,0 0-16,1-22 0,20 22 15,-21-21-15,0 0 0,0-21 0,-21 21 16,22-22-16,-1 22 0,0-21 0,-21-1 15,0 22-15,21-21 0,-21 21 16,21 0-16,-21-1 0,0 1 0,0 0 16,0 42 15,-21 22-31,0-22 16,21 0-16,-21 21 0,0 1 0,-1-1 15,22 0-15,-21 1 0,0 20 0,0-21 16,0 22-16,21-22 0,0 22 0,0-1 15,-21-20-15,21 20 0,-22 1 16,22-1-16,-21 1 0,21-1 0,0 1 16,-21-1-16,0-21 0,21 22 0,-21-1 15,0 1-15,-1-1 0,1-20 0,0-1 16,0 22-16,0-22 0,-22 0 16,22-21-16,0 22 0,0-22 15,0 0-15,21 0 0,-21 0 0,-1 1 16,1-22-16,0 0 15,0 0-15,21-22 0,0 1 0,-21 0 16,0 0-16,-1 0 0,22 0 16,-21-1-16,-21 1 0</inkml:trace>
  <inkml:trace contextRef="#ctx0" brushRef="#br0" timeOffset="8538.95">3619 2985 0,'0'0'0,"-42"0"0,-43 0 15,85 21-15,22 0 31,20-21-31,0 0 0,22 0 16,-1 21-16,22-21 0,0 0 0,-1 0 16,43 0-16,0 0 0,21 0 0,1 0 15,20 0-15,0 0 0,1 0 16,-1 0-16,21-21 0,1 21 0,-22 0 16,1 0-16,-1 0 0,0 0 0,-21 0 15,-21 0-15,0 0 0,-21 0 16,0 0-16,-21 0 0,-1 0 15,-41 0-15,-1 0 0,0 0 0,-20 0 16,-1 0-16,-21 21 0,21-21 0,-42 0 47</inkml:trace>
  <inkml:trace contextRef="#ctx0" brushRef="#br0" timeOffset="9062.99">10541 2921 0,'0'0'0,"-21"0"0,-22 0 16,22 0-1,42 0 17,1 0-32,20 0 0,-21 0 15,43-21-15,-22 21 0,21 0 16,1 0-16,21-21 0,-22 21 0,22 0 15,-1 0-15,-20 0 0,-1 0 16,1 0-16,-1 0 0,1 0 0,-22 0 16,1 0-16,-22 0 0,0 0 0,0 0 15,0 0-15,0 0 16,1 0 0,-1 0-16,0 0 0,21 0 15,-21 0-15,22 0 0,-1 0 0,0 0 16</inkml:trace>
  <inkml:trace contextRef="#ctx0" brushRef="#br0" timeOffset="9514.65">13885 3175 0,'-21'0'16,"42"0"-16,-84 0 0,42 0 0,-1 0 0,1 0 15,0 0-15,0 0 0,0 0 16,63 0 15,-21 0-31,22 0 16,20 0-16,1 0 0,20 0 0,22 0 15,21 0-15,0 0 0,21 0 0,22 0 16,-1 0-16,21 0 0,-20 21 16,20 0-16,-20-21 0,-1 22 0,0-22 15,-21 0-15,1 0 0,-22 0 0,-22 0 16,-20 0-16,0 0 0,-22 0 16,1 0-16,-22 0 0,0 0 0,-20 0 15,-1 0-15,0 0 0,-21-22 16,-21 22 31,0 0-47,-1 0 15,-20 0-15,0 0 0,-1 22 16</inkml:trace>
  <inkml:trace contextRef="#ctx0" brushRef="#br0" timeOffset="10959.11">2455 4847 0,'0'-21'0,"0"0"15,0 0 1,0 0-16,0-1 16,0 1-16,0 0 0,0 0 15,0 0-15,0 0 0,0-1 16,0 1-16,0 0 16,0 42 15,0 0-31,0 1 0,0-1 15,0 21-15,0-21 0,0 43 16,-21-22-16,21 0 0,0 22 0,0-22 16,-21 22-16,21-22 15,-21 0-15,0 22 0,21-22 0,-22 1 16,1-22-16,21 21 0,0-21 0,-21 22 16,21-22-16,0 0 0,-21-21 15,21 21-15,0-42 31,0 0-31,0 0 0,0-1 16,0 1-16,0-21 0,0 0 16,0-1-16,0-20 0,0 20 0,0-20 15,0-1-15,0 1 0,0-1 0,0 1 16,0 21-16,0-22 16,0 43-16,0-21 0,0 20 0,0 1 15,0 0-15,0 0 0,0 42 16,0 0-1,21 22-15,-21-1 0,21 0 16,-21 1-16,0-1 0,21 21 0,-21 1 16,0-22-16,0 22 0,0-22 0,0 22 15,0-22-15,0 0 0,0-21 16,0 22-16,-21-22 0,21 0 0,0 0 16,0 0-16,0 1 0,-21-22 15,0 0 1,21-22-1</inkml:trace>
  <inkml:trace contextRef="#ctx0" brushRef="#br0" timeOffset="11491.97">2963 5165 0,'0'0'0,"0"21"31,21-42 0,1 0-31,-1-1 16,-21 1-16,21 0 16,-21 0-16,0 0 15,-21 21 1,0 0 0,-1 0-16,1 0 0,0 21 15,0 0-15,21 0 16,0 0-16,-21-21 0,21 22 0,0-1 15,21-21 1,0 0 0,0 0-16,-21-21 15,0-1 1,0 1 0,0 0-1,-21 21 1,0 0-1,21 21 1</inkml:trace>
  <inkml:trace contextRef="#ctx0" brushRef="#br0" timeOffset="13259.11">5440 4424 0,'21'0'15,"0"0"17,0 0-32,0 0 0,1 0 15,-1-21-15,21 0 0,-21-1 16,22 1-16,-22 0 0,21 0 0,0 0 16,1-22-16,-1 22 0,-21-21 15,0 21-15,1 0 0,-22-22 16,0 22-16,0 0 0,0 0 0,-22 21 15,-20 0-15,0 0 0,-1 0 16,1 0-16,-21 0 0,-1 21 0,22 0 16,-22 0-16,1 0 0,20 22 0,1-22 15,0 21-15,21-21 0,-22 22 16,22-22-16,21 21 0,0-21 0,0 1 16,0 20-16,0-21 0,21 0 15,0 0-15,1 1 0,-1 20 0,21-21 16,-21 0-16,22 0 0,-1 22 0,0-22 15,-21 21-15,22-21 0,-22 22 16,21-1-16,-21-21 0,1 22 0,-22-1 16,0-21-16,0 21 0,0-20 15,-22-1-15,-20 0 0,0 0 0,-1 0 16,-20 0-16,21 1 0,-22-22 16,22 0-16,-1 0 0,-20 0 0,21 0 15,-1 0-15,22 0 0,-21-22 0,21 1 16,-1 0-16,1 0 0,21 0 15,0 0-15,0-1 0,0 1 16,21 0-16,1 0 16,-1 21-16,0-21 0,21 21 15,-21-21-15,22-1 0</inkml:trace>
  <inkml:trace contextRef="#ctx0" brushRef="#br0" timeOffset="13515.13">6138 4636 0,'0'0'16,"0"21"15,-21 0-31,21 0 0,0 0 16,-21 0-16,21 1 0,0 20 15,0-21-15,0 21 0,0-20 0,0-1 16,-21 21-16,21-21 0,0 0 15,0 1-15,0-1 0,0 0 16,0-42 15,0 0-31,0-1 0,0-20 16</inkml:trace>
  <inkml:trace contextRef="#ctx0" brushRef="#br0" timeOffset="13781.14">6117 4360 0,'0'0'0,"0"-21"16,-21 0-16,0 21 16,0 0-1,21 21 1,21-21 0,0 0-1,0 0 63,0 0-62,0 0-16,1 0 0,-22 21 16</inkml:trace>
  <inkml:trace contextRef="#ctx0" brushRef="#br0" timeOffset="14605.39">6540 4593 0,'0'0'0,"-21"0"0,-21 21 0,21-21 0,0 22 16,21-1-16,0 0 15,21-21 1,0 0-16,0 0 15,21 0-15,1 0 0,-1 0 16,0 0-16,1-21 0,-1 21 0,22-21 16,-22-1-16,-21 22 0,21-21 0,-20 0 15,20 21-15,-42-21 0,21 21 16,-21-21-16,0 0 16,-21 21-1,0 21-15,0-21 0,-1 21 16,1 0-16,-21 0 0,21 22 15,0-22-15,-1 21 0,-20 0 0,21 1 16,-21-1-16,20 0 0,1 1 0,-21-1 16,21 0-16,0 1 15,-1-22-15,1 0 0,0 0 0,0 0 16,21 1-16,0-1 0,0-42 31,0-1-15,21 1-16,0 0 0,0 0 0,1 0 15,-1 0-15,-21-1 0,21-20 16,0 21-16,0 0 0,0 0 0,1-1 16,-1 1-16,0 0 0,-21 0 0,21 21 15,0 0-15,0 0 16,-21 21 0,22-21-16,-22 21 0,0 0 0,0 1 15,0-1-15,0 0 0,21 0 0,-21 0 16,21 0-16,-21 1 0,0-1 15,21 0-15,0-21 0,-21 21 0,21-21 16,1 0-16,20 0 0,-21 0 0,21 0 16,-20 0-16,20 0 0,0 0 15,1-21-15,-1 0 0,0 0 0,1-1 16,-1 1-16,0 0 0,1-21 0,-22 21 16,0-22-16,0 22 0,0-21 0,-21-1 15,0 22-15,0 0 0,0 0 16,0 0-16,0 0 0,-21 21 15,0 0-15,0 0 0,0 0 16,-1 0-16,1 0 0,21 21 16,-21 0-16,0 0 0,0 21 0,21-20 15,0 20-15,0-21 0,0 0 0,0 22 16,0-22-16,0 21 0,0-21 0,0 0 16,0 1-16,21-1 0,0 0 15,0-21-15,-21 21 0,21-21 0,22 0 16,-22 0-16,21 0 0,-21 0 0,22 0 15,-1 0-15,0 0 0,22-21 16,-22 0-16,1 0 0</inkml:trace>
  <inkml:trace contextRef="#ctx0" brushRef="#br0" timeOffset="15096.95">8403 4720 0,'0'0'0,"0"-21"0,0 0 0,0 0 0,0 0 16,0-1-16,-21 1 0,0 21 15,0-21-15,-1 21 0,1 0 16,0 0-16,0 0 0,0 21 16,0 0-16,-22 1 0,22-1 0,0 0 15,-21 0-15,20 21 0,1 1 0,0-1 16,0-21-16,0 22 0,21-1 16,0-21-16,0 21 0,0-20 15,0-1-15,0 0 0,0 0 0,21-21 16,21 21-16,-21-21 0,1 0 15,20 0-15,-21-21 0,21 21 16,-20-21-16,20 0 0,-21 0 0,21-22 16,-20 22-16,20-21 0,-21-1 0,21 1 15,-20 0-15,-1-1 0,0-20 16,0 21-16,-21-22 0,0 22 0,21-22 16,-21 1-16,0 20 0,0-20 0,0 21 15,0-1-15,0 1 0,0 0 0,0 20 16,-21 22-1,0 0-15,0 22 0,0-1 16,21 21-16,0 0 0,-22 22 0,22-22 16,-21 22-16,21-22 0,0 22 15,0-1-15,0 1 0,0-22 0,0 21 16,0 1-16,0-22 0,0 1 0,0-1 16,0 0-16,0 1 0,0-22 15,21 0-15,-21 0 0,22 0 0,-1 0 16,0-21-16,0 0 0,0 0 0,22 0 15,-1-21-15,0 0 0,1 0 0,20 0 16</inkml:trace>
  <inkml:trace contextRef="#ctx0" brushRef="#br0" timeOffset="15370.96">10139 4572 0,'0'0'0,"-21"0"32,-1 21-32,22 0 15,-21 1-15,0-1 0,21 0 0,0 0 16,-21 0-16,0 22 0,21-22 16,-21 0-16,21 21 0,0-21 15,0 1-15,0-1 0,0 0 0,-22 0 16,22 0-16,22-42 31,-22 0-31,21 0 16,0 0-16,0-1 0,0-20 0</inkml:trace>
  <inkml:trace contextRef="#ctx0" brushRef="#br0" timeOffset="15534.66">10202 4445 0,'0'-21'0,"0"42"0,-21-42 16,0 21-16,21-21 0,-21 21 15,0 0-15,42 21 79,0-21-79</inkml:trace>
  <inkml:trace contextRef="#ctx0" brushRef="#br0" timeOffset="15929.42">10668 4551 0,'21'0'0,"0"0"16,0 0 0,-21-21-16,0 0 15,-21 21 1,0 0-16,0 0 0,0 0 15,-22 0-15,22 21 0,0-21 0,-21 21 16,21 0-16,-1-21 0,1 21 0,0 0 16,21 1-16,0-1 15,0 0-15,21 0 0,0 0 16,1-21-16,-1 21 0,21 1 16,-21-22-16,0 21 0,22-21 0,-22 21 15,0-21-15,0 21 0,0-21 16,1 21-16,-22 0 0,0 1 15,0-1 1,-22-21-16,1 0 0,0 0 16,0 0-16,-21 0 0,20 0 15,1 0-15,0 0 0,-21 0 0,21 0 16,-1 0-16,1 0 0,21-21 16,0-1-1,0 1-15</inkml:trace>
  <inkml:trace contextRef="#ctx0" brushRef="#br0" timeOffset="16958.99">12615 4424 0,'0'0'0,"-21"0"0,21-21 47,21 21-47,0-21 15,1-1-15,20 1 0,-21 0 16,21 0-16,-20 0 0,20 0 0,-21-22 16,21 22-16,-20-21 0,20 21 15,-21-22-15,0 1 0,0 0 0,1-1 16,-22 1-16,0 21 0,0-22 15,0 1-15,0 21 0,0-21 0,0 20 16,0 1-16,-22 0 0,1 21 16,0 0-16,0 0 15,21 21-15,-21 0 0,0 1 0,-1 20 16,1 0-16,0 22 0,0-1 0,0 1 16,0 20-16,-1 1 0,22 0 0,-21-1 15,0 1-15,0 21 16,0-21-16,0 20 0,21-20 0,-22 21 15,1-21-15,0 20 0,21 1 0,0 0 16,0-21-16,0 21 0,0-22 0,0 22 16,0-21-16,0-22 0,0 22 15,0-22-15,0 1 0,0-22 0,0 1 16,21-1-16,0-21 0,1 0 0,-1-21 16,0 0-16,21 0 0,1-21 0,-22 21 15,21-21-15,0-21 0,1 20 0,-1-20 16,0 0-16,1-22 0,-1 22 0,-21-22 15,22 1-15,-22-1 0,0 1 16,-21-1-16,0 1 0,0-1 16,0 1-16,0-22 0,-21 22 0,0-1 15,-22 1-15,1 20 0,0-20 0,-1 21 16,-20-1-16,20 1 0,1 21 16,-21 0-16,20-1 0,-20 22 15,20 0-15,22 0 0,0 0 0,42-21 47,0 21-47,22-21 0,-22 21 0,21-21 16,1 0-16,-1 0 0,0-1 0,1-20 15,20 21-15,-21 0 0,1-22 0,-1 22 16,0-21-16,1 21 16,-1 0-16,-21-1 0,0 1 0,1 0 15,-22 0-15,21 21 0,-21 21 31,0 0-15,0 0-16,0 1 0,0-1 0,0 0 16,0 21-16,0-21 0,0 1 0,0-1 15,0 0-15,0 0 16,0 0-16,-21 0 16,21-42 15,0 0-31,0 0 15,0-21-15</inkml:trace>
  <inkml:trace contextRef="#ctx0" brushRef="#br0" timeOffset="17219.33">13398 4212 0,'0'0'0,"22"0"94,-22-21-94,-22 21 31,1 0-31,0 0 16,21 21-1,0 0-15,0 1 16,0-1-16,0 0 0,21 0 15,0 0-15,1-21 16</inkml:trace>
  <inkml:trace contextRef="#ctx0" brushRef="#br0" timeOffset="17983.06">13674 4530 0,'-22'0'0,"44"0"0,-65 0 0,22 0 15,21-21-15,0-1 16,0 1-16,0 0 16,0 0-16,21 21 0,0-21 15,1 21-15,-1 0 0,21 0 0,-21 0 16,0 0-16,1 0 0,-1 0 16,0 21-16,0 0 0,0-21 0,0 42 15,-21-20-15,0-1 0,0 0 0,0 21 16,0-21-16,0 1 0,-21 20 15,0-21-15,0 21 0,-21-20 16,20-1-16,1 0 0,0 0 0,0 0 16,21 0-16,-21-21 0,21-21 31,0 0-31,21 0 16,0 0-16,0 0 0,0-22 0,1 22 15,-1-21-15,0 21 0,0-22 0,0 1 16,22 21-16,-22-22 0,0 1 0,21 21 15,-21-21-15,1 20 0,-1 1 16,-21 0-16,0 42 31,-21 0-31,-1 1 16,1-1-16,0 0 0,0 21 16,21-21-16,-21 22 0,21-22 0,-21 0 15,21 21-15,0-20 0,0-1 0,0 0 16,0 0-16,0 0 0,0 0 15,0 1-15,21-1 0,0-21 0,0 0 16,21 0-16,-20 0 0,20 0 0,-21 0 16,21 0-16,1 0 0,-1 0 0,-21-21 15,22-1-15,-1 1 0,0 21 16,1-21-16,-22 0 0,0 0 16,0 0-16,0-22 0,0 22 0,-21 0 15,22 0-15,-22-22 0,0 22 0,0 0 16,0 0-16,-22 21 15,1 0-15,0 21 16,0 0-16,21 0 0,-21 1 0,0-1 16,21 0-16,-22 0 0,22 0 0,0 0 15,0 1-15,0-1 0,0 0 16,0 0-16,0 0 0,0 0 0,22 1 16,-1-22-16,0 0 0,-21 21 15,21-21-15,0 0 0,0 0 16,1 0-16,-1 0 0,0 0 0,0 0 15,21 0-15,-20 0 0,20-21 16,-21 21-16,21-22 0,1 1 0,-1 21 16</inkml:trace>
  <inkml:trace contextRef="#ctx0" brushRef="#br0" timeOffset="18541.11">15367 4530 0,'0'-21'0,"0"42"0,0-64 16,0 22-16,0 0 0,0 0 0,0 0 15,-21 0-15,21-1 0,-21 1 16,-1 21-16,1-21 0,0 21 16,0 0-16,0 0 0,0 0 15,-22 21-15,22 0 0,0 1 0,-21-22 16,20 42-16,-20-21 0,21 0 16,0 0-16,0 22 0,-1-22 0,1 0 15,0 21-15,21-20 0,0-1 0,0 0 16,0 21-16,0-21 0,0 1 0,0-1 15,21-21-15,0 21 0,1-21 16,20 0-16,-21 0 0,0 0 0,22 0 16,-22 0-16,21 0 0,0 0 0,-20-21 15,20 0-15,-21 21 0,21-22 16,-20-20-16,-1 21 0,0 0 16,0-22-16,0 22 0,0-21 0,1-22 15,-1 22-15,0 0 0,0-22 0,0 1 16,-21-1-16,21 1 0,1-1 15,-22 22-15,0-22 0,0 22 0,0 21 16,0 0-16,0 0 0,0-1 0,-22 22 16,1 0-1,0 22-15,0-1 0,0 0 16,0 21-16,-1-21 0,1 22 0,21 20 16,0-20-16,-21-1 0,21 0 0,0 22 15,0-22-15,0 0 0,0 1 16,0-1-16,0 0 0,0-20 15,21 20-15,-21-21 0,21 0 0,1 0 16,-22 1-16,21-1 0,0-21 0,0 21 16,0-21-16,0 0 15,1 0-15,-1 0 0,0 0 16,0 0-16,-21-21 0,42 21 0,-20-21 16,-1 21-16,0-22 0</inkml:trace>
  <inkml:trace contextRef="#ctx0" brushRef="#br0" timeOffset="33154.57">2371 6837 0,'-22'-21'15,"44"42"-15,-65-63 0,43 20 0,-21 22 0,0-21 16,21 0-16,0 0 0,0 0 16,0 0-16,0-1 0,0 1 15,21 0 1,0 21-16,0-21 0,1 21 0,-1 0 16,0 0-16,0 21 15,0-21-15,0 21 0,1 0 0,-1 22 16,0-22-16,0 21 0,-21-21 0,0 22 15,0-1-15,0 0 0,0 1 16,0-1-16,0 22 0,-21-22 0,0 0 16,0 1-16,-22-1 0,22 21 15,-21-20-15,-1-1 0,1-21 0,0 22 16,-1-22-16,1 21 0,0-21 16,-1 0-16,22-21 0,0 0 0,-21 0 15,21 0-15,-1 0 0,1-21 16,21 0-16,-21 0 15,21 0-15,0-22 0,0 22 0,0-21 16,0 0-16,0 20 0,0-20 16,21 21-16,0 0 0,-21-22 0,22 43 15,-1-21-15,0 0 0,0 21 16,0 0-16,0 0 0,1 0 16,-1 21-16,0 0 0,0 1 0,0-1 15,0 0-15,1 0 0,-1 21 16,0-20-16,0-1 0,-21 21 0,21-21 15,0 0-15,-21 1 0,22-1 16,-1 0-16,0-21 16,0 21-16,0-21 0,0 0 15,1 0-15,-1 0 16,0 0-16,0-21 0,0 0 0,0 21 16</inkml:trace>
  <inkml:trace contextRef="#ctx0" brushRef="#br0" timeOffset="33479.99">3175 7027 0,'-21'22'0,"0"-22"16,-1 0-16,1 21 0,0-21 0,21 21 15,21-21 16,0 0-15,1-21 0,-22 0-1,-22 21 1,1 0-16,0 0 0,0 0 16,0 0-16,0 21 15,21 0 1,0 0-1</inkml:trace>
  <inkml:trace contextRef="#ctx0" brushRef="#br0" timeOffset="35856.99">5355 6350 0,'0'0'0,"0"-42"16,0 21-16,0-1 0,0 1 15,0 0-15,0 0 0,-21 0 16,21 0-16,-21 21 16,0 0-16,-1 0 0,1 0 15,0 0-15,0 0 16,0 0-16,0 21 0,-1 0 0,1 0 15,0 0-15,0 22 0,0-1 16,0 0-16,21 22 0,-22-22 16,1 22-16,21-1 0,-21 1 0,0-1 15,21 1-15,-21-1 0,21 1 0,0-1 16,-21-21-16,21 22 0,0-1 16,0 1-16,0-22 0,0 1 0,0-1 15,0 0-15,21 1 0,0-22 0,0 0 16,0 0-16,0 0 0,1 0 15,20-21-15,-21 0 0,0 0 0,22 0 16,-1 0-16,-21-21 0,21 0 0,1 0 16,20 0-16,-20-22 0,-1 22 15,21-21-15,-20 0 0,-1-22 0,22 22 16,-22-1-16,0-20 0,-21 21 16,22-22-16,-22 1 0,0-1 15,-21 1-15,0-1 0,0 1 0,0-1 16,0 1-16,0-1 0,-21 1 0,0-1 15,-22 22-15,22-1 0,-21 1 16,0 21-16,-1-21 0,1 20 0,-22 1 16,22 21-16,0 0 0,-1 0 15,1 0-15,0 0 0,-1 21 0,1 1 16,0-1-16,21 21 0,-22 0 0,1 22 16,21-1-16,0 1 0,-1-1 15,1 1-15,0 21 0,0-22 0,21 1 16,0-1-16,0 1 0,0-1 15,0 1-15,0-22 0,0 21 16,21-20-16,0-1 0,0 0 0,1 1 16,20-22-16,-21 21 0,21-21 0,-20 1 15,20-22-15,0 0 0,1 0 16,-1 0-16,21 0 0,-20 0 0,20 0 16,1-22-16,-1 1 0,-20 0 0,20-21 15,1 21-15,-22-22 0,0 22 16,22-21-16,-22 21 0,-21-22 15,22 1-15,-22 21 0,21 0 0,-21-22 16,-21 22-16,21 0 0,1 0 0,-22 0 16,0 42 31,0 0-47,0 0 15,0 0-15,0 0 0,0 1 0,0-1 16,0 0-16,0 21 0,0-21 0,0 1 15,0-1-15,0 0 0,0 0 16,0 0-16,0 0 0,0 1 0,0-1 16,0-42 15,0-1-31,0 1 16,0-21-16,0 21 0,0 0 15,0-1-15,0 1 0,0-21 0,21 21 16,0 0-16,0-1 0,-21 1 15,21 0-15,0 0 0,1 21 0,-1-21 16,0 21-16,0 0 0,0 0 16,0 0-1,-21 21-15,0 0 0,0 0 0,22 0 16,-22 1-16,0-1 0,0 0 0,0 0 16,21 0-16,-21 43 15,0-43-15,0 0 0,21 0 0,-21 0 16,21 1-16,0-1 0,0 0 15,1-21-15,-1 0 16,0 0-16,0 0 0,0 0 16,22 0-16,-22 0 0,0-21 0,21 0 15,-21-1-15,1 1 0,20 0 0,-21-21 16,0 21-16,0-22 0,1 1 0,-1 21 16,0-22-16,0-20 0,-21 21 15,21-22-15,0 22 0,-21-22 0,22 1 16,-1-22-16,-21 22 0,0-1 0,21 1 15,-21 20-15,0 1 0,21 0 16,-21-1-16,0 22 0,0 0 16,0 0-16,0 0 15,-21 21-15,0 21 16,0 0-16,21 21 16,-22-21-16,22 22 0,-21-1 0,0 22 15,21-22-15,0 21 0,-21-20 16,21 20-16,-21 1 0,0-22 0,21 22 15,0-22-15,-22 21 0,22-20 0,-21-1 16,21 0-16,0 1 0,0-1 16,0-21-16,0 22 0,0-22 0,0 0 15,21 0-15,-21 0 0,22 0 0,-1-21 16,0 0-16,0 0 0,0 0 16,0 0-16,1 0 0,-1 0 15,21 0-15,-21-21 0,0 0 0,1 0 16,-1 0-16,0 0 0,0-1 0,-21 1 15,21-21-15,0 21 16,-21 0-16,22 21 0,-22-22 0,0 44 31,0-1-15,0 0-16,0 0 16,0 0-16,0 0 0,0 1 0,0-1 15,0 0-15,0 0 0,0 0 16,21 0-16,-21 1 0,21-22 15,0 0-15,0 0 0,0 0 16,1 0-16,20 0 0,-21 0 0,0 0 16,22-22-16,-22 1 0,21 0 0,-21 0 15,0 0-15,1 0 0,20-22 16,-21 22-16,-21 0 0,21 0 0,0 0 16,-21-1-16,0 1 0,0 0 0,0 0 15,0 42 16,0 0-15,0 0-16,-21 1 0,21 20 16,-21-21-16,0 21 0,21 1 0,-21-1 15,0 0-15,-1 22 0,22-22 16,-21 22-16,0-22 0,0 22 0,0-1 16,0-21-16,-1 22 0,1-1 0,0 1 15,21-1-15,-21 1 0,0-1 16,21 1-16,-21-1 0,21 1 0,-22-1 15,1 1-15,0-22 0,21 1 16,-21 20-16,0-21 0,21 1 0,-21-22 0,-1 21 16,1-21-16,0 1 0,0-1 15,0 0-15,0-21 0,-1 0 0,1 0 16,0 0-16,21-21 0,-21-22 0,0 22 16,0 0-16,-1-21 0,22 21 15,0-22-15,0 22 0,0-21 0,0-1 16,0 1-16,0 0 0,0-1 15,0 1-15,0 0 0,0 21 0,0-22 16,0 1-16,22-22 0,-1 22 0</inkml:trace>
  <inkml:trace contextRef="#ctx0" brushRef="#br0" timeOffset="38007.05">9271 7027 0,'-21'0'16,"42"0"-16,-21-21 31,0 0-31,21 0 16,0 0-16,0 0 0,1-22 0,20 22 15,-21-21-15,21-1 0,-20 1 16,20-21-16,0-1 0,1 1 0,-22-1 16,21 1-16,-21-1 0,0 1 15,1-1-15,-22 1 0,0-1 0,0 1 16,0-1-16,0 22 0,-43-22 15,22 22-15,0 21 0,-21 0 0,20-1 16,1 1-16,-21 21 0,21 0 0,0 21 16,-1 1-16,1 20 0,0 0 15,0 22-15,21-22 0,-21 22 0,21 20 16,0-20-16,0 42 0,0-22 0,-21 1 16,21 0-16,0 20 0,0-41 15,-22 21-15,22-22 0,0 1 0,0-22 16,0 21-16,0-41 0,0 20 15,0-21-15,0 0 0,0 0 0,0 1 16,0-44 0,22 1-16,-22 0 15,0 0-15,21 0 0,-21 0 0,0-22 16,0 22-16,0-21 0,0 21 0,21-22 16,-21 22-16,21 0 0,-21 0 15,21 21-15,0 0 16,1 0-16,-1 21 0,-21 0 15,21 0-15,0 0 0,-21 1 0,21-1 16,0 21-16,-21-21 16,22 0-16,-1 1 0,-21-1 0,21 0 15,0 0-15,0 0 0,0 0 16,1-21-16,-1 0 0,0 0 0,0 0 16,21 0-16,-20-21 0,-1 0 15,21 21-15,-21-21 0,22 0 0,-22 0 16,0-22-16,0 22 0,0 0 0,0-21 15,1 20-15,-22 1 0,0-21 0,0 21 16,21 0-16,-21-1 16,0 44-1,0-1-15,0 0 0,0 0 16,0 0-16,0 0 0,0 1 16,0-1-16,0 0 0,-21 21 15,21-21-15,0 1 0,0 20 0,0-21 16,0 0-16,0 0 0,0 1 0,0-1 15,0 0-15,21-21 0,0 0 0,0 0 16,0 0-16,0 0 0,1 0 0,-1 0 16,0 0-16,0-21 0,21 0 15,-20-1-15,-1 1 0,-21-21 16,21 21-16,-21 0 0,21-1 0,-21-20 0,0 21 16,0 0-16,0-43 15,-21 43-15,0 0 0,0 0 16,-22 21-16,22-21 0,0 21 0,0 0 15,-22 0-15,22 0 0,0 0 0,0 0 16,42 0 15,0 0-31,22-22 0,-22 22 0,21-21 16,0 0-16,1 21 0,-1-21 0,0 21 16,1-21-16,-22 21 0,21 0 15,1 0-15,-1 0 0,0 0 0,-21 0 16,22 21-16,-22-21 0,0 21 0,0 0 15,0 22-15,1-22 0,-22 0 0,0 21 16,0-21-16,21 1 0,-21 20 16,0-21-16,0 21 0,0-20 15,0-1-15,0 21 0,0-21 0,0 0 16,0 1-16,0-1 0,0 0 0,-21-21 16,21 21-16,0-42 31,0 0-31,0-22 0,0 22 15,0 0-15,0-21 0,0 21 0,0-22 16,0 22-16,0-21 0,0-1 0,21 1 16,0 21-16,0-21 0,0 20 0,0-20 15,1 21-15,-1 0 16,0 0-16,21-1 0,-21 22 0,1 0 16,20 0-16,-21 0 0,0 0 0,0 22 15,1-1-15,-1 0 0,0 0 0,0 21 16,-21-20-16,0 20 0,0-21 15,21 0-15,-21 22 0,0-22 0,0 0 16,21 21-16,-21-21 0,0 1 0,0-1 16,0 0-16,0 0 0,0-42 47,22 21-47,-22-21 0,21 0 0,-21-1 15,21-20-15,0 21 0,0 0 0,0-22 16,1 22-16,-1-21 0,0 21 15,0 0-15,0-1 0,0 1 16,1 0-16,-1 21 0,0 0 16,0 0-16,-21 21 15,0 0-15,0 1 0,0 20 0,0-21 16,0 0-16,0 22 0,0-22 16,-21 21-16,21-21 0,-21 22 0,21-22 15,0 21-15,0-21 0,0 0 0,0 1 16,0-1-16,0 0 0,21 0 0,0-21 15,0 0-15,22 0 0,-22 0 16,0 0-16,21 0 0,1-21 0,-22 21 16,21-21-16,0 0 0,-20-1 15,20 1-15,-21 0 0,0 0 0,22-21 16,-22 20-16,0 1 0,0 0 0,-21 0 16,21-21-16,0 20 0,-21 1 15,22 0-15,-22 0 0,0 0 16,0 0-16,0-1 0,-22 22 31,1 0-31,0 22 0,0-1 16,21 0-16,-21 0 0,0 0 15,-1 22-15,1-22 0,21 21 16,0-21-16,-21 0 0,21 1 0,0 20 16,0-21-16,0 0 0,0 0 0,0 1 15,0-1-15,21-21 0,0 0 0,1 21 16,20-21-16,-21 0 0,21 0 15,-20 0-15,20-21 0,-21 0 0,21-1 16,1 1-16,-22 0 0,0 0 0,0 0 16,0 0-16,-21-22 0,0 22 0,0-21 15,0 21-15,0-22 0,0 22 16,0-21-16,-21 21 0,0-1 0,0 1 16,0 21-16,0 0 0,-1 0 0,1 0 15,0 0-15,-21 0 0,21 0 16,-1 21-16,1 1 0,0-1 0,21 0 15,0 21-15,0-21 16,0 1-16,0-1 0,0 0 0,21-21 16,0 21-16,22 0 0,-22-21 0,21 0 15,1 0-15,-1 21 0</inkml:trace>
  <inkml:trace contextRef="#ctx0" brushRef="#br0" timeOffset="40570.81">13060 6922 0,'42'-22'0,"-84"44"0,148-107 15,-85 64-15,0 0 0,-21-22 16,0 22-16,0 0 0,0 0 0,0 0 0,0-1 16,-42 22-1,20 0-15,1 0 16,0 0-16,0 22 0,-21-1 0,20 0 16,-20 21-16,21-21 0,-21 22 0,20-22 15,1 0-15,0 21 0,0-20 16,0 20-16,21-21 0,-21 0 0,21 0 15,0 1-15,0-1 0,21 0 16,0-21-16,0 0 0,0 0 0,0 0 16,22 0-16,-22 0 0,21 0 0,-21-21 15,22 0-15,-1-1 0,-21 22 16,0-21-16,1 0 0,41-21 16,-63 21-16,21-1 0,0 1 15,-21 0-15,0 0 0,0 0 16,-21 42 15,0 0-31,0-21 0,0 21 16,21 22-16,-21-22 0,-1 0 0,1 21 15,0 1-15,21-1 0,-21 0 0,0 22 16,0-1-16,-1 1 0,1-1 0,0 1 16,0-1-16,21 1 0,0 20 0,0-20 15,0 21-15,0-1 0,0 1 16,0 0-16,21-1 0,-21-20 15,0 20-15,0 1 0,0 0 0,0-22 16,0 22-16,0-22 0,-21 1 0,0-1 16,-22 1-16,22-1 0,-21-20 0,0-1 15,20 0-15,-20 1 0,0-1 0,-22-21 16,22-21-16,0 21 0,-1-21 0,1 0 16,0 0-16,-1 0 0,1-21 0,0 21 15,-1-21-15,1-21 0,0 21 0,-1-22 16,22 1-16,0 0 0,21-1 15,0 1-15,0-22 0,0 1 0,0-1 16,21 22-16,0-43 0,0 22 16,22-22-16,-1 22 0,0-22 0,22-21 15,-22 22-15,22-1 0,-1 0 0,1 1 16,20-1-16,-20 21 0,21-20 0,-22 20 16,22-20-16,-22 20 0,1 22 15,-1-22-15,-20 1 0,-1 20 0,0 1 16,-21 0-16,1-1 0,-1 1 15,-21 21-15,0-21 0,0 20 0,0 1 0,0 0 16,0 0-16,-21 21 16,-1 0-16,1 0 0,0 0 15,0 21-15,0 0 0,0 0 16,-1 1-16,1 20 0,21-21 16,-21 0-16,21 0 0,0 1 0,-21-1 15,21 0-15,0 0 0,0 0 16,0 0-16,21-21 0,0 0 0,0 22 15,22-22-15,-22 0 0,21 0 0,-21 0 16,22 0-16,-22-22 0,21 1 0,1 21 16,-22-21-16,21 0 0,-21 0 0,0 0 15,1-1-15,-1 1 0,0-21 16,0 21-16,-21 0 0,21-1 0,-21 1 16,0 0-16,0 0 0,-21 42 46,21 0-46,-21-21 0,21 21 0,-21 1 16,0 20-16,-1-21 0,22 0 0,0 0 16,-21 1-16,21 20 0,-21-21 0,21 0 15,-21 0-15,21 1 0,0-1 16,21-42 15,0-1-15,0 1-16,1 0 0,-1 0 0,0-21 15,0 20-15,0 1 0,0 0 0,1 0 16,-1 0-16,-21 0 16,21-1-16,0 1 0,0 0 15,0 21-15,1 21 16,-22 0-16,0 1 16,0-1-16,0 0 15,0 0-15,0 0 0,0 22 0,0-22 16,0 0-16,0 0 0,0 0 0,0 0 15,21 1-15,0-1 0,0 0 16,0-21-16,0 0 0,1 0 0,-1 0 16,0 0-16,0 0 0,21 0 15,-20 0-15,20-21 0,-21 0 16,21-1-16,-20 1 0,-1 0 0,42-21 16,-42-1-16,1 22 0,-1-21 15,0 21-15,0 0 0,-21-22 0,0 22 16,0 0-16,0 0 15,-21 21 1,0 0 0,0 21-16,-1 0 0,1 0 0,0 0 15,0 1-15,21-1 16,-21 21-16,0-21 0,21 0 0,0 1 16,0-1-16,0 0 0,0 0 0,0 0 15,0 0-15,0 1 0,0-1 0,0 0 16,21 0-16,0 0 15,0-21-15,0 0 0,0 21 16,1-21-16,20 0 0,-21 0 0,0 0 16,22 0-16,-22 0 0,0-21 0,21 21 15,-21-21-15,1 0 0,-1 21 0,0-21 16,0 21-16,-21-21 0,21-1 16,0 1-16,-21 0 15,22 21-15,-22-21 16,0 0-16,21 21 78,-21-21-62,0-1-1,0 1-15,0 0 16,21 0-16,-21 0 15,0 0-15,0-1 0,0 1 0,0 0 16,0 0-16,0 0 0,0 0 16,-21-1-16,0 1 15,21 0-15,-22 21 0,1 0 0,0-21 16,0 21-16,0 0 0,-22 0 0,22 0 0,0 0 16,-21 21-16,21 0 15,-22 0-15,1 1 0,21 20 16,21-21-16,-21 0 0,21 0 0,0 1 15,0-1-15,0 21 0,0-21 0,21 0 16,0 1-16,0-1 0,0 0 0,0 0 16,22-21-16,-22 21 0,21-21 15,1 0-15,-22 0 0,21 0 0,0 0 16,1 0-16,-1 0 0,0 0 0,1 0 16,-22-21-16,21 21 0,-21-21 0,22 0 15,-22 0-15,0-1 0,0 1 0,22-21 16,-22 21-16,0 0 15,0-1-15,-21 1 0,0 0 0,21 0 16,-21 0-16,-21 21 31,0 0-31,21 21 0,0 0 0,-21-21 16,0 21-16,21 0 0,0 1 16,0-1-16,0 0 0,0 0 0,0 0 15,0 0-15,0 1 0,0-1 16,21 0-16,0-21 0,0 0 15,0 21-15,0-21 0,1 0 0,-1 0 16,0 0-16,0 0 0,0 0 16,0 0-16,1-21 0,-1 21 15,0-21-15,21-43 16,-21 43-16,1 0 0,-22 0 0,21 0 16,0-22-16,-21 22 0,0 0 0,21 0 15,0 0-15,-42 42 47,0 0-47,21 0 16,0 0-16,-21 0 0,21 1 0,-21-1 15,21 0-15,0 0 0,0 0 16,0 0-16,0 1 0,0-1 16,0 0-16,21-21 0,0 0 15,0 21-15,0-21 0,0 0 0,1 0 16,20 0-16,-21 0 0,21 0 0,-20 0 15,20-21-15,-21 21 0,21-21 0,-20 0 16,-1-1-16,21-20 16,-21 21-16,0 0 0,1-22 15,-1 22-15,-21-21 0,0 21 0,0 0 0,0-1 16,0 1-16,0 0 0,-21 21 16,-1 0-16,1 0 0,0 21 15,21 0 1,0 1-16,0-1 0,0 0 0,0 0 15,0 0-15,0 0 0,0 1 0,21 20 16,-21-21-16,21 0 0,-21 0 0,0 1 16,0-1-16,0 0 0,0 0 15,-21-21-15,-21 0 16,21 0-16,0 0 0,-1 0 16,1 0-16,0 0 0,-42-63 31,63 41-31,0 1 0</inkml:trace>
  <inkml:trace contextRef="#ctx0" brushRef="#br0" timeOffset="42186.92">16806 6414 0,'0'0'0,"21"-22"0,-21-20 15,0 21-15,22-21 0,-22-1 16,0 22-16,0-21 0,0-1 15,21 1-15,-21 0 0,0-1 0,21 1 16,-21 0-16,0-1 0,0 1 16,0 21-16,0 0 0,0 0 15,0 42 1,0 21-16,-21-21 0,0 22 0,-1-1 16,22 0-16,-21 22 0,0-1 0,21 1 15,-21-1-15,0 22 0,0-22 16,-1 22-16,22-21 0,-21 20 0,21-20 15,-21-22-15,21 22 0,0-22 0,0 0 16,0 1-16,0-1 0,0-21 16,0 21-16,21-20 0,0-1 15,1-21-15,-1 0 0,0 0 0,0 0 16,0 0-16,0 0 0,22-21 16,-1-1-16,0 1 0,-20-21 15,20 21-15,0-43 16,-21 22-16,1 21 0,-1-22 0,0 1 0,0 0 15,0-1-15,-21 22 0,0 0 0,21 0 16,-21 0-16,0 0 0,0 42 16,0 0-1,0 0-15,0 21 0,0-20 16,0-1-16,-21 21 0,21 0 0,0-20 16,0-1-16,-21 21 0,21-21 0,0 0 15,0 1-15,0-1 0,0 0 16,0 0-16,21-21 15,0 0-15,1 0 0,-1 0 0,21 0 16,-21-21-16,22 21 0,-22-21 0,21 0 16,0-1-16,-20 1 0,-1 0 0,21 0 15,-21-21-15,0 20 0,1 1 16,-1-21-16,-21 21 0,0 0 0,21-1 16,-21 1-16,21 21 0,-21 21 31,0 1-31,0-1 15,-21 21-15,21-21 0,-21 22 16,0-1-16,21 0 0,0 1 0,-22-1 16,22 0-16,-21 22 0,21-1 0,0 1 15,0-1-15,0 1 0,0-1 0,0 22 16,-21-22-16,21 1 0,-21-1 0,21 1 16,-21-1-16,0 1 0,-1-22 0,22 22 15,-42-22-15,21 0 0,0 1 16,-22-22-16,1 21 0,21-21 0,-21 1 15,-1-22-15,1 0 0,0 0 0,-1 0 16,1 0-16,0 0 0,20-22 16,-20 22-16,21-21 0,0 0 0,-22 0 15,43 0-15,-21 0 0,21-1 0,0 1 16,0 0-16,0-21 0,0 21 0,0-1 16,21 1-16,1 0 0,-1-21 15,21 21-15,0-22 0,-20 22 0,20-21 16</inkml:trace>
  <inkml:trace contextRef="#ctx0" brushRef="#br0" timeOffset="42503.33">18034 6498 0,'0'0'0,"0"-21"0,0 0 15,0 0-15,0 0 0,-21 21 16,21 21-16,0 0 0,-21 0 0,-1 0 15,22 22-15,-21 20 0,21-21 16,0 22-16,0-22 0,-21 22 0,21-1 16,-21 22-16,21-22 0,0 22 0,-21-21 15,21 20-15,0 1 0,-21-22 0,-1 22 16,1-21-16,0-1 0,21 1 0,-21-1 16,0 1-16,0-1 0,-1-21 15,1 1-15,0-1 0,21-21 0,0 0 16,0 1-16,0-1 0,0-42 15,0-1 1,0 1-16,0 0 0,21-21 0,0-1 16,-21 1-16,22 0 0,-1-1 0,-21-20 15,21-1-15</inkml:trace>
  <inkml:trace contextRef="#ctx0" brushRef="#br0" timeOffset="42767.84">17992 6837 0,'21'-42'16,"-42"84"-16,42-127 0,-21 64 0,0 0 15,21-21-15,0 42 0,-21-22 0,21 1 16,0 0-16,1 21 0,-1 0 16,0 0-16,0 0 0,21 0 0,-20 0 15,20 0-15,0 21 0,-21 0 16,1 1-16,-1-1 0,-21 0 0,0 21 16,0-21-16,0 1 0,-21 20 0,-1-21 15,1 0-15,-21 0 0,0 1 0,-1-1 16,1 0-16,0 0 0,20 0 0,-20-21 15,21 0-15,0 21 0,0-21 16,42 0 0,0-21-16,0 21 15,21-21-15,-20 0 0,-1 21 16,0-21-16</inkml:trace>
  <inkml:trace contextRef="#ctx0" brushRef="#br0" timeOffset="43083.75">18415 6858 0,'21'0'15,"-42"0"-15,63 0 0,-21 0 0,1-21 0,-1 21 16,0-21-16,0 0 0,21 21 0,-20-22 16,-1 1-16,21 21 0,-21-21 0,22 0 15,-22 0-15,21 0 0,-21-1 16,0 1-16,-21 0 0,22 0 0,-22 0 16,0 0-16,-22 21 15,1 0-15,0 0 0,0 21 16,0 0-16,0 0 0,-22 0 15,22 0-15,0 22 0,0-22 16,0 0-16,-1 0 0,1 22 0,21-22 16,0 0-16,0 0 0,0 0 15,0 0-15,21-21 0,1 22 0,-1-22 16,0 0-16,0 0 0,21 0 0,-20 0 16,20 0-16,0 0 0,-21 0 15,22-22-15,-1 22 0,-21-21 0,22 0 16,-22 21-16,0-21 0,-21 0 0,0-22 15,0 22-15</inkml:trace>
  <inkml:trace contextRef="#ctx0" brushRef="#br0" timeOffset="43331.71">16616 6456 0,'-21'0'0,"42"0"0,-64 0 0,65-21 31,-1 21-31,0 0 16,21-21-16,1 21 0,-22 0 0,21 0 16,0 0-16,-20 0 0,-1-22 0,21 22 15,-21 0-15,0 0 0,1 0 16,-22-21-16,21 21 15,0-21-15</inkml:trace>
  <inkml:trace contextRef="#ctx0" brushRef="#br0" timeOffset="45150.7">20045 6795 0,'0'-22'15,"0"1"1,21 0-16,0 0 0,21 0 15,-20 0-15,-1-1 0,0 1 0,0 0 16,0 0-16,0 0 0,1 0 16,-22-22-16,0 22 0,0 0 0,0 0 15,0 0-15,0-1 0,-43 1 16,22 21-16,-21 0 0,21 0 0,-22 0 16,-20 0-16,20 21 0,1 1 0,-21-1 15,20 0-15,-20 21 0,20 1 0,1-22 16,0 21-16,-1 0 0,22-20 15,0 20-15,0-21 0,21 0 0,0 22 16,0-22-16,0 0 0,21 0 16,21-21-16,-20 0 0,20 0 0,-21 0 15,21 0-15,1 0 0,-1 0 0,22 0 16,-22-21-16,0 0 16,1 0-16,-1-1 0,0 1 0,1-21 15,-1 0-15,-21-1 0,21 1 0,-20 0 16,20-22-16,-21 1 0,0 20 0,22-20 15,-22-1-15,0 1 0,0-1 0,0 1 16,-21-1-16,21 1 0,-21-1 16,0 1-16,0 20 0,0 1 0,0 0 15,0 21-15,0-1 0,0 1 16,-21 42-16,21 1 16,-21 20-16,0 0 0,-21 22 0,20-22 15,1 22-15,-21-1 0,21 1 0,0-1 16,-1 1-16,22-1 0,0 1 15,0-1-15,0 1 0,0-22 16,0 21-16,0-20 0,22-1 0,-1 0 16,21-20-16,-21 20 0,22-21 0,-1 0 15,0 0-15,1 1 0,20-22 0,-21 0 16,1 0-16,20 0 0,-20 0 16,20 0-16,-21 0 0,1 0 0,-1-22 15,22 1-15,-22 0 0,-21 0 0,21-21 16,-20 20-16,20-20 0,-42 0 0,21-1 15,-21 1-15,0 0 0,0-1 16,0 1-16,-21 21 0,0-21 16,-22 20-16,22 22 0,-21-21 0,21 21 15,-22 0-15,1 0 0,21 21 0,-21-21 16,20 22-16,-20 20 0,21-21 0,0 21 16,0-20-16,-1 20 0,22 0 15,-21-21-15,21 22 0,0-22 0,0 0 16,0 21-16,21-20 0,1-1 0,-22 0 15,21-21-15,21 21 0,-21-21 0,0 0 16,1 0-16,20 0 0,-21 0 16,0 0-16,22-21 0,-22 0 0,0 21 15,0-21-15,0-22 0,0 22 0,1-21 16,-1 21-16,0-22 0,0 1 16,0 0-16,-21 20 0,0-20 0,0 21 15,0 0-15,0 0 16,0 42-1,0 0-15,-21 0 0,0 0 16,21 0-16,-21 22 0,21-22 0,0 0 16,0 21-16,0-20 0,0 20 15,0-21-15,0 0 0,21 0 0,-21 1 16,21-1-16,0 0 0,0 0 0,22-21 16,-22 0-16,0 0 0,21 0 0,1 0 15,-22 0-15,21 0 16,-21 0-16,1 0 0,20-21 0,-21 0 15,0-22-15,22 22 0,-22-21 0,0 0 16,0-22-16,21 1 0,-20 20 0,-1-20 16,0-1-16,0-20 0,0 20 15,0 1-15,1-22 0,-1 21 0,0-20 16,-21 20-16,0 1 0,21 20 0,-21 1 16,0 0-16,0 21 0,0-1 0,-21 22 15,0 22 1,0-1-16,-22 21 0,22 0 15,0 1-15,0-1 0,0 22 0,-1-1 16,1-21-16,0 22 16,21-1-16,0-20 0,0 20 0,0 1 15,0-22-15,0 22 0,0-22 0,21 21 16,0-20-16,1-1 0,-1 0 0,0 1 16,0-1-16,21-21 0,1 0 15,-22 1-15,21-1 0,1 0 0,-1-21 16,0 0-16,1 0 0,-1 0 0,0 0 15,1 0-15,-1-21 0,0 0 0,1 21 16,-22-43-16,21 22 0,-21-21 0,22 21 16,-22-22-16,0 1 0,0 0 15,-21-1-15,0 1 0,0 0 16,0 20-16,0 1 0,-21 0 0,21 0 16,-42 21-16,20 0 0,1 0 0,-21 0 15,0 21-15,20 0 0,-20 0 16,21 1-16,-21 20 0,-1-21 0,22 21 15,0 1-15,0-1 0,0-21 0,21 22 16,0-22-16,0 0 0,0 21 0,0-21 16,0 1-16,21-1 15,0-21-15,0 0 0,0 0 0,22 0 16,-22 0-16,0 0 0,0 0 0,0 0 16,22-21-16,-22-1 0,0 1 0,0 0 15,0-21-15,0-1 0,1 1 16,20 21-16,-21-21 0,-21-1 15,21 1-15,-21 21 0,21 0 0,-21-1 16,-21 44 0,0-1-16,21 0 15,-21 0-15,0 0 0,0 22 0,21-22 16,0 21-16,0-21 0,-22 22 0,22-22 16,0 0-16,0 21 0,0-21 0,0 1 15,22-1-15,-1-21 0,0 21 16,0-21-16,0 0 0,22 21 0,-22-21 15,21 0-15,-21 0 0,22 0 0,-22 0 16,21-21-16,-21 21 0,0-21 0,22 0 16,-22-1-16,0 22 0,0-42 15,0 21-15,-21 0 0,0 0 16,22-22-16,-22 22 0,0-21 0</inkml:trace>
  <inkml:trace contextRef="#ctx0" brushRef="#br0" timeOffset="45460.66">21399 6033 0,'-42'0'0,"84"0"0,-126 0 16,63 0-16,21-22 0,21 1 15,0 21-15,21 0 0,1-21 16,20 21-16,1 0 0,-1-21 15,22 21-15,-22-21 0,22 21 0,-22 0 16,22 0-16,-21 0 0,20 0 0,-20 0 16,-1 0-16,-20 0 0,-1 0 15,0 0-15,-21 0 0,22 0 0,-22 0 16,0 0 0,-42 0 15,0 0-31,0 21 0,-1-21 15,1 21-15,-21-21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8:06:42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5080 1376 0,'0'0'0,"-21"0"0,0 0 16,-1 0-1,44 0 17,-1 0-17,0 0-15,0-21 16,0 21-16,0-21 0,1-1 15,-1 1-15,21-21 0,-21 21 0,22-22 16,-22 1-16,21 0 0,-21 21 0,22-43 16,-22 43-16,0-21 0,-21-1 15,0 1-15,0 0 0,0-1 0,0 22 16,-21 0-16,0 0 0,-1 0 0,1-1 16,-21 1-16,21 21 15,-22 0-15,1 0 0,0 0 0,-1 0 16,1 0-16,0 0 0,-1 21 0,1 22 15,0-22-15,-1 21 0,22 1 16,-21-1-16,0 0 0,20 22 0,1-22 16,0 0-16,21 22 0,0-22 0,0 22 15,0-22-15,0 0 0,21 22 16,0-22-16,1 1 0,-1-1 0,0 21 16,21-20-16,-21-1 0,22 0 0,-22 1 15,0-1-15,0 0 0,22 1 16,-22-1-16,-21 0 0,0 1 0,21-1 15,-21 0-15,0 1 0,0-1 0,-21-21 16,0 22-16,-1-1 0,-20-21 16,0 21-16,-22-20 0,22 20 15,-22-21-15,1 0 0,-1-21 0,22 21 16,-21-21-16,20 0 0,-20 0 0,20 0 16,1-21-16,21 0 0,0 21 15,-22-21-15,22 0 0,0 0 0,21-22 16,0 22-16,0 0 0,0 0 0,0 0 15,0-1-15,0 1 0,0 0 0,0 0 16,21 0-16,0 0 0,1-1 16,-1 1-16,0 0 0,21 0 0</inkml:trace>
  <inkml:trace contextRef="#ctx0" brushRef="#br0" timeOffset="363.82">5270 2096 0,'22'0'16,"-22"-22"0,21 1-16,0 0 15,0 0-15,0 0 0,-21 0 0,21-1 16,-21-20-16,22 21 0,-22 0 15,0 0-15,0-1 0,-22 22 32,1 0-32,0 0 0,0 22 15,0 20-15,0-21 0,-1 21 0,-20-20 16,21 20-16,0 0 0,21 1 16,-21-1-16,-1-21 0,22 21 0,-21-20 15,21-1-15,0 21 0,0-21 0,0 0 16,0 1-16,21-22 15,1 0-15,20 0 0,-21 0 16,21 0-16,1 0 0,-22-22 16,21 1-16</inkml:trace>
  <inkml:trace contextRef="#ctx0" brushRef="#br0" timeOffset="783.88">6096 1863 0,'0'0'15,"0"-21"-15,0-1 0,0 1 0,0 0 16,-21 21 0,0 0-16,-1 0 0,1 0 0,0 0 15,-21 0-15,21 21 0,-22 0 16,22 1-16,-21-1 0,21 0 0,-22 21 16,22-21-16,0 1 0,0-1 15,21 0-15,0 0 0,0 0 0,0 0 16,0 1-16,21-1 15,0 0-15,0-21 0,0 21 16,1-21-16,20 21 0,-21-21 0,0 0 16,0 21-16,22-21 0,-22 22 0,0-22 15,0 21-15,0-21 16,-21 21-16,0 0 16,-21 0-16,-21-21 15,21 21-15,-22-21 0,1 0 0,21 0 16,-21 22-16,-1-22 0,1 0 0,21 0 15,-22 0-15,22 0 0,0 0 16,0 0-16,0 0 0,21-22 16,0 1-1,21 0-15,0 21 0,0-21 16,22 21-16,-22-21 0,21 0 16</inkml:trace>
  <inkml:trace contextRef="#ctx0" brushRef="#br0" timeOffset="1220.07">6477 2011 0,'21'-21'0,"-42"42"0,63-63 0,-21 20 15,-21 1-15,0 0 0,0 0 16,0 0-16,0 0 0,-21 21 16,0-22-16,0 22 15,0 0-15,0 0 0,-1 0 0,1 0 16,0 22-16,0-1 0,0 0 0,-22 0 15,22 0-15,21 0 0,-21 1 16,0 20-16,21-21 0,-21 0 0,21 0 16,0 1-16,0-1 0,0 0 0,0 0 15,21-21-15,0 21 16,0-21-16,0 21 0,1-21 16,-1 0-16,21 22 0,-21-22 0,0 0 15,1 21-15,-1-21 0,0 0 0,0 21 16,-21 0-16,0 0 15,-21-21 1,-21 0-16,20 0 0,1 21 0,-21-21 16,21 0-16,-22 0 0,1 0 0,21 0 15,-21 0-15,20 0 0,1 0 0,-21 0 16,21 0-16,0 0 16,-1 0-16,44 0 31,-1 0-31,0 0 15,0 0-15,21-21 0,-20 21 16</inkml:trace>
  <inkml:trace contextRef="#ctx0" brushRef="#br0" timeOffset="1484.09">6858 1990 0,'0'0'0,"0"-43"16,0 65 15,0-1-15,-21 0-16,21 0 0,-21 0 0,21 0 15,0 22-15,0-22 0,-22 0 0,1 0 16,21 0-16,-21 1 0,21-1 0,0 0 16,-21 0-16,21 0 0,-21-21 15,21 21-15,21-21 31,0-21-31,0 21 0,-21-21 16,21 0-16,1-21 0</inkml:trace>
  <inkml:trace contextRef="#ctx0" brushRef="#br0" timeOffset="1760.45">6921 1757 0,'0'-21'15,"0"42"-15,-21-63 0,0 42 0,0 0 16,0 0-16,0 0 0,-1 0 15,22 21-15,0 0 16,0 0 0,22-21-16,-1 0 15,0 0-15,0 0 0,0 0 16,-21-21-16,21 0 0,-21 0 16,0-1-1,-21 22 1,0 0-16,0 0 15,0 0-15,21 22 0,0-1 16,0 0-16,0 0 0,0 0 0,0 0 16,0 1-16,0-1 0,21 0 15,0 0-15</inkml:trace>
  <inkml:trace contextRef="#ctx0" brushRef="#br0" timeOffset="2480.12">7324 1926 0,'-22'0'15,"1"0"-15,0 0 0,0 0 16,21 21-16,-21-21 0,0 22 0,21-1 16,0 0-16,-22 0 0,22 0 15,0 0-15,0 1 0,0-1 16,0 0-16,0 0 0,0 0 0,0 0 15,0 1-15,22-22 16,-1 0 0,0 0-1,-21-22 1,0 1-16,0 0 16,0 0-16,0 0 0,0 0 0,0-1 15,0 1-15,0 0 0,0 0 16,0 0-16,0 0 0,0-1 0,0 1 15,21 0-15,0 0 0,0 0 0,1 21 16,-1-21-16,0 21 0,21 0 16,-21 0-16,1 0 0,20 0 0,-21 0 15,0 21-15,22-21 0,-22 21 0,-21 0 16,21 0-16,-21 0 0,21 1 0,-21-1 16,0 21-16,0-21 0,0 0 15,0 1-15,0-1 0,0 0 16,0 0-16,0 0 0,0 0 0,-21 1 15,21-1 1,-21-21-16,0 0 16,21-21-1,0-1-15,0 1 0,0 0 16,0 0-16,21-21 0,0 20 0,0-20 16,0 0-16,22-1 0,-22 1 15,0 21-15,21-21 0,1-1 0,-22 22 16,21 0-16,0 0 0,-20 0 0,20 21 15,-21 0-15,0 0 0,0 0 16,1 21-16,-1 0 0,0 0 16,-21 21-16,0 1 0,0-22 0,0 21 15,0 1-15,0-1 0,-21 0 0,0 1 16,21-22-16,-22 0 0,22 21 16,-21-21-16,21 1 0,0-1 0,-21-21 15,21 21-15,-21-21 0,42-21 47,0 0-47,0-1 0</inkml:trace>
  <inkml:trace contextRef="#ctx0" brushRef="#br0" timeOffset="2736.86">8572 2032 0,'0'0'16,"-42"21"-16,21-21 15,42 0 17,0 0-32,0 0 15,1 0-15,-1 0 0,0 0 16,21 0-16,-21 0 0,22 0 0,-22 0 15,0 0-15,0-21 0,22 21 0,-22-21 16,0 21-16,0-21 0,21 21 16</inkml:trace>
  <inkml:trace contextRef="#ctx0" brushRef="#br0" timeOffset="3301.53">9419 1969 0,'21'0'16,"-21"-22"-16,0 1 0,0 0 15,21 0-15,1 0 16,-22-22-16,0 22 0,0 0 0,0 0 16,0-21-16,21 20 0,-21 1 0,0 0 15,21 0-15,-21 0 0,0 0 0,0-1 16,0 44 15,0-1-31,0 0 16,0 0-16,0 21 0,0-20 15,0 20-15,0 0 0,0 1 16,0 20-16,0-21 0,-21 1 0,21-1 16,-21 0-16,-1 1 0,22-1 0,0 0 15,0-20-15,-21 20 0,21-21 16,0 0-16,-21 0 0,21 1 0,0-1 15,0 0-15,0 0 0,0 0 16,-21-21-16,0 0 16,0 0-16,-1 0 15,1 0-15,0 0 0,0 0 16,0 0-16,0 0 0,-1-21 16,1 21-16,0 0 0,0 0 0,0 0 15,42 0 32,0 0-47,0 0 0,0 0 0,22 0 16,-22 0-16,21 0 0,1 0 0,-22 0 15,21 0-15,0 0 0,1 0 16,-1 0-16,-21 0 0,0 0 0,22 0 16,-43-21-16,21 21 0</inkml:trace>
  <inkml:trace contextRef="#ctx0" brushRef="#br0" timeOffset="3852.01">5334 3048 0,'0'0'16,"-42"0"-1,20 0-15,1 0 16,42 0 15,1-21-15,-1 21-16,21 0 0,0 0 0,1-21 16,20 21-16,1 0 0,20-21 0,22 21 15,-21-22-15,42 22 0,0-21 16,0 21-16,21 0 0,0-21 15,0 21-15,22 0 0,-22 0 0,0-21 16,21 21-16,-20 0 0,-1 0 0,0-21 16,-21 21-16,0-21 0,0 21 0,-21 0 15,0-22-15,-22 22 0,1 0 0,0 0 16,-22-21-16,1 21 0,-22 0 16,0-21-16,1 21 0,-22 0 0,0 0 15,0-21-15,-21 0 0,-21 0 31,0 21-31,-22 0 0,22 0 16,-21 0-16</inkml:trace>
  <inkml:trace contextRef="#ctx0" brushRef="#br0" timeOffset="4299.74">5292 3112 0,'-22'0'0,"44"0"0,-1 0 31,0 0-15,21 0-16,1-22 0,20 22 0,22 0 15,-1-21-15,1 0 0,21 21 0,21-21 16,-21 21-16,42 0 0,-21 0 0,21-21 16,0 21-16,0 0 0,1 0 15,-1-21-15,0 21 0,0 0 16,-21 0-16,0 0 0,0 0 0,-21-22 15,0 22-15,-22 0 0,1-21 0,-21 21 16,-1 0-16,1 0 0,-22 0 0,0 0 16,-21 0-16,1 0 0,-1 0 15,0 0-15,0 0 0,-42 0 32,0 0-32,0 0 15</inkml:trace>
  <inkml:trace contextRef="#ctx0" brushRef="#br0" timeOffset="6539.79">3090 4678 0,'0'0'0,"0"-21"0,0 0 15,0-1-15,0 1 16,0 42 15,-21 1-15,21-1-16,-21 21 0,21 0 16,0 1-16,-21-1 0,21 22 0,0-1 15,0-21-15,0 22 0,-21-22 0,21 1 16,-22-1-16,22 0 0,-21 1 15,21-22-15,0 21 0,0-21 0,0 0 16,0 1-16,-21-1 0,21 0 16,0 0-16,0 0 0,-21-21 0,21 21 15,0-42 17</inkml:trace>
  <inkml:trace contextRef="#ctx0" brushRef="#br0" timeOffset="6899.87">3260 5292 0,'0'21'0,"0"-42"0,0 63 16,21-42 0,0 0-1,0-21-15,0 21 0,0-21 0,-21 0 16,22-1-16,-22 1 16,0 0-16,-22 21 15,1 0-15,0 0 16,0 0-16,0 0 0,0 0 15,21 21 1,0 0 0,0 1-16,0-1 15</inkml:trace>
  <inkml:trace contextRef="#ctx0" brushRef="#br0" timeOffset="8123.57">5186 4233 0,'0'0'0,"-21"-21"0,42 21 47,0 0-47,0 0 16,21 0-16,1 0 0,-1 0 16,0 0-16,22-21 0,-1 21 0,1 0 15,-1 0-15,1 0 0,21 0 16,-43 0-16,21 0 0,-20 0 0,-1 0 15,-21 0-15,0 0 0,-42 21 32,0-21-32,-21 21 0</inkml:trace>
  <inkml:trace contextRef="#ctx0" brushRef="#br0" timeOffset="8480.7">5524 4255 0,'0'0'0,"0"21"31,0 0-31,0 0 16,22 0-16,-22 0 0,0 22 15,21-1-15,-21 0 0,21 1 0,-21-1 16,21 0-16,-21 22 0,0-22 16,0 22-16,0-22 0,0 22 0,0-22 15,0 0-15,0 1 0,0-1 0,0 0 16,0-21-16,0 1 0,0 20 15,0-21-15,0 0 0,-21-21 16,0 21-16,0 1 0,-1-22 0,1 0 16,-21 0-16,21 0 0,-22 0 15,1 0-15,0 0 0,-1 0 0,22 0 16,-21 0-16,0-22 0,-1 22 0,22-21 16,0 21-16,0-21 0,0 0 15,-1 21-15,22-21 0,0 0 16,0-1-16,22 22 15,-1 0-15,0-21 0,0 0 16,0 21-16,22 0 0</inkml:trace>
  <inkml:trace contextRef="#ctx0" brushRef="#br0" timeOffset="8976.07">6286 4784 0,'0'-21'0,"0"42"0,-21-64 0,0 43 0,0-21 15,0 21-15,0-21 0,-1 21 0,1 0 16,0 0-16,0 0 0,0 21 16,0 0-16,-1-21 0,1 43 15,0-22-15,0 0 0,21 21 0,0-20 16,0 20-16,0 0 0,0 1 15,0-22-15,0 21 0,0 0 0,0-20 16,0-1-16,0 0 0,0 0 0,0 0 16,21-21-16,0 0 0,0 0 15,1 0-15,-1 0 0,0-21 0,21 0 16,-21 0-16,1 0 0,-1-1 0,0 1 16,0 0-16,0-21 0,0 21 15,-21-22-15,0 22 0,0-21 0,22-1 16,-22 22-16,0-21 0,0 21 15,0 0-15,0-1 0,0 1 0,0 42 32,21 1-32,-21-1 0,0 0 15,0 21-15,0 1 0,0-22 16,0 21-16,21 0 0,-21-20 0,0 20 16,21-21-16,-21 21 0,0-20 0,0-1 15,21 0-15,-21 0 0,21-21 16,-21 21-16,22-21 0,-1 0 15,0 0-15,0 0 0,0 0 16,0 0-16</inkml:trace>
  <inkml:trace contextRef="#ctx0" brushRef="#br0" timeOffset="9224.11">6816 4741 0,'0'0'0,"0"-42"16,0 63-1,0 0 1,0 1-16,0-1 0,0 21 16,0-21-16,0 0 0,21 22 0,-21-1 15,0-21-15,0 22 0,21-22 0,-21 0 16,0 21-16,0-21 0,0 1 0,0-1 16,0 0-16,0 0 0,0 0 15,21-21 16,0 0-31,0-21 16,-21 0-16</inkml:trace>
  <inkml:trace contextRef="#ctx0" brushRef="#br0" timeOffset="9456.68">7239 4699 0,'0'0'16,"-21"0"-1,0 21-15,-1-21 0,22 43 16,-21-22-16,0 0 0,21 21 16,-21-21-16,0 22 0,0-1 0,-1-21 15,1 22-15,0-22 0,21 21 0,-21-21 16,0 0-16,0 1 0,21-1 0,0 0 16,-22-21-16,22 21 0,22-42 31,-1 0-16</inkml:trace>
  <inkml:trace contextRef="#ctx0" brushRef="#br0" timeOffset="9929.29">7789 4678 0,'0'0'0,"0"-21"16,-21 21-16,0 0 16,0 0-16,0 0 0,-1 0 15,1 0-15,0 21 0,0 0 0,0 0 16,0 22-16,-1-22 0,1 21 0,0-21 16,0 22-16,21-22 0,0 21 15,-21-21-15,21 0 0,0 1 16,0-1-16,0 0 0,21-21 15,0 0 1,0 0-16,0 0 0,1 0 0,-1-21 16,0 0-16,21-1 0,-21 22 0,1-42 15,-1 21-15,0 0 0,-21 0 0,21-22 16,-21 22-16,21 0 0,-21 0 16,0 0-16,0-1 0,0 1 0,0 42 31,0 22-31,0-22 15,0 0-15,0 21 0,0-20 16,0 20-16,0-21 0,0 21 0,0-20 16,0-1-16,21 0 0,1 0 0,-1 0 15,0 0-15,0-21 0,0 0 16,0 0-16,22 22 0,-22-22 0,21 0 16,1 0-16,-22 0 0,0 0 15,0 0-15</inkml:trace>
  <inkml:trace contextRef="#ctx0" brushRef="#br0" timeOffset="10692.38">3492 6456 0,'0'0'0,"-21"-21"0,0 21 16,0-21-16,21-1 0,-42 1 15,42 0-15,-22 21 16,22-21-16,0 0 0,22 21 31,-1 0-31,0 0 0,21 21 16,-21 0-16,22 21 0,-1 1 0,-21 20 15,0-20-15,1 20 0,-1-21 16,-21 22-16,0-22 0,0 22 0,0-22 16,0 0-16,-21 1 0,-1-1 15,-20-21-15,0 22 0,21-1 0,-22-21 16,-20 0-16,20 0 0,1 1 0,0-22 15,-1 0-15,1 0 0,0 0 16,21 0-16,-22 0 0,22-22 0,0 1 16,0 0-16,0 0 0,21-21 15,0 20-15,0-20 0,0 0 16,0-1-16,0 1 0,0 0 0,21 21 16,0-1-16,0 1 0,21 0 15,-20 21-15,-1 0 0,21 0 0,0 0 16,-20 21-16,20 0 0,-21 22 15,21-22-15,-20 0 0,-1 21 0,0-20 16,0 20-16,-21-21 0,0 21 0,21-20 16,-21 20-16,0-21 0,0 0 15,0 0-15,21 1 0,-21-1 0,0 0 16,0 0-16,0 0 0,22-21 31,-22-21-15,21 0-16</inkml:trace>
  <inkml:trace contextRef="#ctx0" brushRef="#br0" timeOffset="10852.09">4022 6879 0,'21'0'62,"0"0"-62,0 0 16,0 0-16,22-21 0</inkml:trace>
  <inkml:trace contextRef="#ctx0" brushRef="#br0" timeOffset="12491.89">5905 6244 0,'0'0'0,"0"-21"0,0 0 16,0 0-1,-21 21-15,21 21 31,-21 0-31,21 0 0,0 22 0,0-1 16,-21 21-16,21 1 0,0-1 16,-21 1-16,21 21 0,0-22 0,-21 1 15,-1-1-15,22 1 0,-21-1 0,0 1 16,0-1-16,-21 1 0,20-1 16,1-21-16,0 1 0,0-1 0,21 0 15,0-20-15,-21-1 0,21 0 0,0 0 16,0-42-1,0 0 1,21-22-16,-21 22 0,0-21 0,21 0 16,-21-1-16</inkml:trace>
  <inkml:trace contextRef="#ctx0" brushRef="#br0" timeOffset="12779.36">5546 6625 0,'-22'-42'0,"44"84"0,-65-126 0,22 20 0,21 22 16,-21-1-16,21 1 0,0 0 15,0 21-15,0-1 0,21 1 0,0 0 16,0 0-16,22 21 0,20 0 0,1 0 16,-22 0-16,22 0 0,20 0 15,-20 21-15,-22 21 0,22-20 0,-22 20 16,0 0-16,1 22 0,-22-22 0,-21 0 16,0 22-16,0-22 0,-21 1 15,-22-1-15,1 0 0,0 1 16,-22-22-16,1 0 0,-1 0 0,22 0 15,-22 0-15,22 1 0,0-22 16,-1 0-16,22 0 0,0 0 0,0 0 16,42-22-1,0 22-15,21-21 0,-20 0 16,20 21-16,0-21 0</inkml:trace>
  <inkml:trace contextRef="#ctx0" brushRef="#br0" timeOffset="13113.47">6202 6710 0,'0'21'15,"0"0"1,0 0-16,21 1 0,0-1 16,-21 0-16,21 21 0,0-21 15,-21 1-15,22-1 0,-1 0 0,-21 0 16,0 21-16,0-20 0,0-1 0,0 0 15,0 0-15,0 0 0,0-42 47,0 0-47,0 0 16,0 0-16,0-1 0,0-20 16,0 21-16,21 0 0,0-22 0,0 22 15,0-21-15,-21 21 0,22 0 0,-1-1 16,0 1-16,0 0 0,0 0 15,0 21-15,1 0 0,-1 0 0,21 0 16,-21 0-16,0 0 0,1 0 0,-1 21 16</inkml:trace>
  <inkml:trace contextRef="#ctx0" brushRef="#br0" timeOffset="13768.3">7218 6837 0,'21'0'15,"-42"0"-15,63-21 0,-21 0 0,-21-1 16,21 1-16,-21 0 0,0 0 16,0 0-16,0 0 0,0-1 0,0 1 15,-21 21-15,0 0 0,0 0 16,0 0-16,0 0 0,-22 0 0,22 21 16,-21 1-16,-1-1 0,22 21 0,-21-21 15,0 22-15,20-22 0,-20 21 0,21-21 16,-21 22-16,20-22 0,1 21 15,21-21-15,0 0 0,0 1 16,0-1-16,21-21 0,1 0 0,20 0 16,-21 0-16,21 0 0,1 0 15,-1 0-15,0-21 0,1 21 0,-1-22 16,-21 1-16,22 0 0,-1 0 0,-21-21 16,21 20-16,-20 1 0,-1 0 0,0-21 15,-21 21-15,0-1 0,0 1 16,21 0-16,-21 0 0,0 42 31,0 0-31,0 0 16,0 1-16,0-1 0,0 21 15,0 0-15,0-20 0,0 20 0,0 21 0,-21-20 16,21 20-16,0 1 16,0 20-16,0-20 0,0 21 0,0-22 15,0 22-15,0-1 0,0 1 0,0-21 16,0 20-16,0 1 0,0-22 0,-21 1 15,21-1-15,-21 1 0,21-22 0,0 22 16,0-43-16,-22 21 0,1-21 16,0 1-16,0-22 0,0 0 15,0 0-15,21-22 0,-22 1 0,1 0 16,0-21-16,0 21 0,0-22 0,0-20 16,-1 20-16,22-20 0,0 21 15,-21-22-15,21 1 0,0 20 16,0-20-16,0-1 0,0 1 0,0-1 15,0 1-15,0-1 0,21 1 0,1-1 16,-1 22-16,0-22 0,0 1 16,21 21-16,1-1 0,-22 1 0,21 0 15,1 20-15,62-62 0,-62 63 16</inkml:trace>
  <inkml:trace contextRef="#ctx0" brushRef="#br0" timeOffset="14368.17">7747 6710 0,'0'-21'15,"-21"21"1,0 0 0,21 21-1,-22-21-15,22 21 0,0 0 0,0 22 16,0-22-16,-21 0 0,21 0 16,0 21-16,0-20 0,0-1 0,0 0 15,0 0-15,0 0 0,0 0 0,0 1 16,0-1-16,0-42 47,0-1-47,0 1 0,0 0 0,0 0 15,0 0-15,0-22 16,21 22-16,-21-21 0,22 21 0,-1-22 16,0 22-16,0 0 0,0 0 0,0 0 15,1 21-15,-1 0 0,0 0 16,0 0-16,0 0 0,0 0 0,1 0 15,-1 21-15,0 0 0,0 0 0,0 0 16,-21 22-16,0-22 0,21 0 16,-21 21-16,0-20 0,0-1 0,0 0 15,0 0-15,0 0 0,0 0 0,0 1 16,0-1-16,-21-21 0,0 0 16,0 0-1,21-21 1,0-1-16,0 1 0,0-21 15,0 21-15,21 0 0,0-22 0,0 22 16,1-21-16,-1-1 0,21 1 16,-21 21-16,22-21 0,-1 20 15,0 1-15,1 21 0,-1 0 0,0 0 0,-21 0 16,22 0-16,-1 21 0,0 1 16,-20 20-16,-1-21 0,0 21 15,0-20-15,-21 20 0,0 0 0,0-21 0,0 22 16,0-1-16,-21-21 0,0 22 0,0-22 15,-22 21-15,22-21 16,0 0-16,0 1 0,0-1 0,-1-21 16,1 21-16,0-21 0</inkml:trace>
  <inkml:trace contextRef="#ctx0" brushRef="#br0" timeOffset="15600.2">3027 8721 0,'-21'-21'0,"21"-1"15,0 1 1,0 0-16,0 0 0,21 21 15,0-21-15,0 21 0,0-21 0,-21-1 16,21 22-16,22 0 0,-22-21 16,0 21-16,0 0 0,22 0 0,-22 0 15,21 0-15,-21 21 0,0 1 16,-21-1-16,0 0 0,0 0 0,0 0 16,-21 22-16,0-22 0,0 21 0,-21-21 15,20 22-15,-20-22 0,0 21 16,-1-21-16,22 0 0,-21 1 0,21-22 15,0 21-15,-1-21 0,1 0 16,21-21 0,21-1-1,1 22-15,-1-21 0,21 21 16,-21-21-16,22 21 0,-22 0 0,21 0 16,0 0-16,1 0 0,-1 21 0,0-21 15,1 21-15,-1 1 0,-21 20 16,0-21-16,1 21 0,-22-20 0,0 20 15,0-21-15,-22 21 0,-20-20 16,21-1-16,-21 21 0,-1-21 0,1 0 16,0 1-16,-1-22 0,1 21 0,21 0 15,-22-21-15,22 0 16,-21 0-16,21 0 0,0 0 0,-22 0 16,22 0-16,0 0 0,0 0 15,21-21-15,-21 0 0,21-1 16,0 1-16,0 0 15,21 0-15,0 0 0,0 0 16</inkml:trace>
  <inkml:trace contextRef="#ctx0" brushRef="#br0" timeOffset="15768.1">3746 8975 0,'22'0'0,"-44"0"0,65-21 63</inkml:trace>
  <inkml:trace contextRef="#ctx0" brushRef="#br0" timeOffset="16244.22">5101 8361 0,'0'21'32,"-21"0"-32,21 0 15,-21 22-15,21-1 0,-21 0 0,21 22 16,0-1-16,0 1 0,-22-22 0,1 22 16,21-1-16,-21 1 0,21-22 15,0 0-15,-21 1 0,21-1 16,-21 0-16,21-20 0,0-1 0,0 0 15,0 0-15,0-42 32</inkml:trace>
  <inkml:trace contextRef="#ctx0" brushRef="#br0" timeOffset="16564.16">4826 8424 0,'0'0'15,"0"-21"-15,0-85 16,0 85-16,0 0 0,21 21 0,21-21 16,-20 21-16,20 0 0,0 0 15,22 0-15,-1 21 0,1 0 0,-1 22 16,1-22-16,20 21 0,-20 0 0,-1 22 16,1-22-16,-1 22 0,-41-1 15,20-20-15,-42 20 0,0 1 0,-21-1 16,-22-21-16,1 22 0,0-22 0,-22 1 15,1-1-15,-1 0 0,-20 1 16,20-22-16,1 0 0,-1 0 0,22 0 16,-1 0-16,-20 1 0,42-22 15,-22 0-15,22 0 0,0 0 0,42-22 32,0 1-17,22 21-15,-1-21 0,-21 0 0,22 0 16</inkml:trace>
  <inkml:trace contextRef="#ctx0" brushRef="#br0" timeOffset="17200.04">6816 8509 0,'0'0'16,"0"-21"-16,0 0 0,21 21 0,-21-21 16,0-1-16,0 1 15,-21 21-15,-1 0 0,-20 0 16,21 0-16,-21 21 0,-1 1 16,1-1-16,0 0 0,-1 0 0,1 0 15,21 0-15,-22 1 0,22-1 0,0 0 16,21 0-16,0 0 0,0 0 0,0 1 15,0-1 1,21-21-16,0 0 0,1 0 0,-1 0 16,21 0-16,-21 0 0,22 0 0,-1 0 15,-21 0-15,21 0 0,-20 0 16,-1 0-16,0 0 0,0 0 0,0 0 16,-21 21-1,-21 0-15,0-21 0,0 21 0,-22 0 16,22 1-16,-21-1 0,0 0 15,20 0-15,-20 0 0,21-21 0,0 21 16,0 1-16,-1-1 0,44-21 31,-1 0-31,0 0 16,0 0-16,21 0 0,-20-21 0,-1 21 16,21 0-16,-21 0 0,0 0 0,1 0 15,-1 0-15,0 0 0,-21 21 16,0 0-16,21 0 0,-21 0 0,0 22 15,0-22-15,0 21 0,0-21 0,0 22 16,-21-1-16,0 0 0,0 1 16,21-22-16,-22 21 0,1 0 0,0-20 15,0 20-15,21-21 0,0 0 0,-21 0 16,21 1-16,0-1 0,0 0 0,21-21 31,0-21-31,0 0 16,0-1-16,22 1 0,-22-21 0</inkml:trace>
  <inkml:trace contextRef="#ctx0" brushRef="#br0" timeOffset="17453.16">8255 8255 0,'0'-21'15,"0"42"-15,-21 0 0,21 0 0,0 1 16,-21 20-16,-1-21 0,1 21 16,21 1-16,-21-22 0,0 21 15,21 1-15,-21-1 0,21-21 0,-21 21 16,21 1-16,0-22 0,0 21 0,-22-21 16,22 1-16,0-1 0,0 0 0,0 0 15,0 0 1</inkml:trace>
  <inkml:trace contextRef="#ctx0" brushRef="#br0" timeOffset="17668.27">7641 9017 0,'-21'21'16,"42"-42"-16,-63 63 0,21-42 0,-1 22 15,22-1-15,0 0 0,0 0 16,22-21-16,-1 21 0,0-21 0,0 0 15,21 0-15,1 0 0,-1 0 0,0 0 16,22 0-16,-22 0 0,22 0 16,-1 0-16,-20-21 0,-1 21 0,21-21 15,-20 21-15,-22-21 0,21 0 0,-21-1 16,1 22-16,-1-21 0,0-21 0,-21 21 16,21 0-16</inkml:trace>
  <inkml:trace contextRef="#ctx0" brushRef="#br0" timeOffset="17880.37">7853 8382 0,'-43'0'0,"86"0"0,-107-21 0,43 21 0,21-21 16,0 0-16,42 21 0,-20-22 16,20 22-16,21-21 0,-20 0 0,20 21 15,1-21-15,-1 0 0,1 0 16,-1 21-16,1-22 0,-1 22 15,1 0-15,-22 0 0,0 0 0,1 0 16,-22 0-16,0 0 0,0 0 16,-42 22-1</inkml:trace>
  <inkml:trace contextRef="#ctx0" brushRef="#br0" timeOffset="19055.75">2963 10647 0,'0'0'0,"0"-21"16,21 0-16,-21-1 0,0 1 16,0 0-16,0 42 31,0 0-31,0 1 0,0 20 0,0 0 15,0 1-15,0-1 0,0 0 0,0 1 16,0-1-16,-21 0 0,0 1 16,21-1-16,-21 0 0,0-21 0,0 22 15,-1-1-15,22-21 0,-21 0 16,21 1-16,-21-22 0,21 21 16,0-42-1,0-1 1,0 1-16,0 0 0,0 0 15,21 21 1,-21-21-16,0 0 16,21 21-16,-21-22 15,22 22-15,-1 0 16,-21-21-16,21 21 0,-21-21 0,21 21 16,0 0-16,0 0 0,1 0 0,-1 0 15,0 0-15,0 0 0,0 0 16,0 0-16,1 0 0,-1-21 0,0 21 15,0 0-15,0-21 16,0 0-16,-21-1 16,0 1-16,0 0 0,0 0 15,0 0-15,0 0 0,0-1 16,0 1-16,-21 21 16,0 21-1,0 1-15,21 20 16,0-21-16,-21 21 0,0 1 0,-1-1 15,22 0-15,-21 22 0,0-22 16,21 1-16,-21-1 0,21 0 0,-21 1 16,21-22-16,0 21 0,0-21 15,-21 0-15,21 1 0,0-1 16,0 0-16,21-42 31,0 0-31,0-1 0</inkml:trace>
  <inkml:trace contextRef="#ctx0" brushRef="#br0" timeOffset="19288.33">3619 11155 0,'0'21'47,"22"-21"0</inkml:trace>
  <inkml:trace contextRef="#ctx0" brushRef="#br0" timeOffset="21277.18">5736 10414 0,'0'0'0,"21"0"0,-21-21 0,0 0 0,0 0 15,0-1-15,-21 1 16,0 21-16,-21-21 0,-1 21 0,1 0 16,0 0-16,-1 21 0,1 0 0,-22 22 15,22-22-15,0 21 0,-1 1 16,22 20-16,-21 1 0,21-22 0,-22 21 16,22 1-16,21-22 0,-21 22 0,21-22 15,0 0-15,0 1 16,0-1-16,0 0 0,21 1 0,0-22 15,1 0-15,20 0 0,-21 0 0,21-21 16,1 0-16,-1 0 0,0 0 0,22 0 16,-22 0-16,22-21 0,-22 0 15,22 0-15,-22 0 0,0 0 0,22-22 16,-22 22-16,0-21 0</inkml:trace>
  <inkml:trace contextRef="#ctx0" brushRef="#br0" timeOffset="21511.74">6265 10308 0,'0'0'16,"0"-84"-16,0 62 16,0 44-1,0-1-15,0 0 0,0 21 16,0 22-16,-21-22 0,21 22 16,-21-1-16,21-21 0,0 22 0,0-1 15,-21-20-15,21-1 0,-21 0 0,-1 1 16,22-1-16,-21 0 0,21 1 15,0-22-15,0 21 0,0-21 0,0 1 16,0-1-16,21-21 16,1-21-16,-1 21 15,0-22-15,21 1 0</inkml:trace>
  <inkml:trace contextRef="#ctx0" brushRef="#br0" timeOffset="22627.91">7175 10647 0,'0'0'0,"-21"-42"16,0 20-16,0 1 15,-21 0-15,20 0 0,1 21 16,-21 0-16,21 0 0,-22 0 0,22 0 0,-21 0 16,21 21-16,0 21 15,-22-20-15,22 20 0,0 0 0,0 1 16,0-1-16,-1-21 0,1 21 0,0 1 15,0-1-15,21 0 0,0-20 16,0-1-16,0 21 0,0-21 0,0 0 16,21-21-16,0 0 0,0 0 0,22 0 15,-22 0-15,21 0 0,1 0 0,-22-21 16,21 0-16,0 0 0,1 0 16,-22 0-16,21-1 0,-21-20 0,1 21 15,20-21-15,-21-1 0,-21 1 0,21 21 16,0-22-16,-21 1 0,22 0 15,-22 21-15,0-1 0,0 1 16,0 0-16,0 42 16,0 0-16,0 1 0,0 20 15,0-21-15,0 21 0,0-20 16,0 20-16,-22-21 0,22 21 0,0-20 16,0-1-16,0 21 0,0-21 0,0 0 15,0 1-15,0-1 0,22-21 16,-1 0-16,0 0 15,21 0-15,-21 0 0,1 0 0,20-21 16,0 21-16,1-22 0,-1 1 16,0 0-16,1-21 0,-1 21 0,0-1 15,1-20-15,-1 0 0,0-1 16,1 1-16,-22 21 0,0-21 0,-21-1 16,0 22-16,0 0 0,0 0 0,-21 21 31,0 21-31,-1 0 0,1 0 0,21 0 15,0 22-15,0-22 0,0 21 0,0-21 16,0 22-16,0-22 0,0 0 16,0 21-16,0-20 0,21-1 0,1 0 15,-1 0-15,0 0 0,-21 0 0,21-21 16,0 22-16,0-22 0,-42 0 47,0 0-47,0-22 0,-21 1 0,20 21 15,1-21-15,0 0 0,-21 0 0,21 21 16,-1-21-16,1 21 0,21-22 16,-21 22-16,21 22 15,0-1 1,0 0-16,21 0 16,0-21-16,1 21 0,-1 0 15,0-21-15,0 22 0,21-22 0,-20 0 16,20 0-16,0 0 0,-21 0 0,22 0 15,-1 0-15,22 0 0,-22 0 16,21-22-16,-20 1 0,20 21 16,-20-21-16,20 0 0,-21 0 0,1-22 15,-1 22-15,0-21 0,1 21 0,-22-22 16,0 1-16,0 0 0,-21-1 0,0 22 16,0-21-16,0 0 0,0 20 15,0 1-15,-21 21 0,0 0 16,0 0-16,0 0 0,-1 21 0,1 1 15,0-1-15,0 21 0,21-21 16,0 22-16,0-1 0,0-21 0,0 21 16,0-20-16,21 20 0,-21-21 0,21 21 15,0-20-15,1-1 0,-1 0 16,-21 0-16,0 0 0,21-21 16,-21 21-16,0 1 0,-21-22 15,0 21-15,-1-21 0,1 0 16,0 0-16,0 0 0,-21 0 0,20 0 15,1 0-15,0-21 16,0 21-16,21-22 16,0 1-16</inkml:trace>
  <inkml:trace contextRef="#ctx0" brushRef="#br0" timeOffset="23229.73">2561 12404 0,'0'0'0,"21"0"0,-21-21 15,21 21-15,1 0 0,-1-22 0,0 22 16,0 0-16,21-21 0,-20 21 16,-1-21-16,0 21 0,0 0 0,21 0 15,-20 0-15,-1 0 0,0 0 16,0 0-16,0 0 15</inkml:trace>
  <inkml:trace contextRef="#ctx0" brushRef="#br0" timeOffset="23644.02">2561 12383 0,'-21'0'0,"42"0"0,-63 21 0,21 0 16,-1-21-16,1 21 0,0 0 0,0 0 15,0 1-15,0-22 16,21 21-16,0 0 0,-22 0 0,22 0 16,0 0-16,-21 1 0,21-1 15,21-21 1,1 0 0,-1 0-16,0 0 0,0 0 15,0-21-15,0 21 0,1 0 0,20 0 16,0 0-16,-21 0 0,22 0 15,-1 0-15,0 0 0,1 0 0,-1 0 16,0 21-16,1 0 0,-22 0 0,0 0 16,0 22-16,-21-22 0,0 0 15,0 21-15,0-21 0,0 1 16,-21 20-16,-21-21 0,-1 0 0,1 22 16,0-22-16,-1 0 0,1-21 15,0 21-15,-1 0 0,1-21 0,21 0 16,-21 0-16,20 0 0,1 0 15,0 0-15,0 0 0,0 0 16,21-21-16,0 0 16,21 21-16,0-21 0,21 21 15,-20-21-15,20-1 0,-21 22 0,21-21 16</inkml:trace>
  <inkml:trace contextRef="#ctx0" brushRef="#br0" timeOffset="23825.21">3302 12742 0,'0'-21'0,"21"21"16,0 0-16,-21-21 16,21 21-16,1 0 0,-1 0 15,0 0-15,0 0 0,0-21 16,22 21-16,-22-21 0</inkml:trace>
  <inkml:trace contextRef="#ctx0" brushRef="#br0" timeOffset="24076.24">4911 12065 0,'0'0'0,"0"-21"0,63-21 16,-42 20-16,22 22 0,-1-21 0,0 21 16,22 0-16,-1-21 0,22 21 15,-22 0-15,22 0 0,-21 0 16,20 0-16,-20 0 0,-1 0 0,-20 0 16,-1 0-16,0 0 0,-63 21 31,-21-21-31,-1 0 0,1 0 0</inkml:trace>
  <inkml:trace contextRef="#ctx0" brushRef="#br0" timeOffset="24306.86">5355 11959 0,'0'0'15,"-21"0"1,0 0-16,21 21 16,0 1-16,-21 20 0,21-21 15,0 21-15,0 1 0,0 20 16,-22-20-16,22-1 0,-21 21 0,0-20 15,21 20-15,0-20 0,-21-1 0,0 21 16,0-20-16,21-1 0,-22 0 16,1 1-16,21-1 0,0-21 0,-21 0 15,21 22-15,-21-43 0,21 21 0,0 0 16,21-21 0,0-21-16,0 0 0,1 0 15,-1-22-15</inkml:trace>
  <inkml:trace contextRef="#ctx0" brushRef="#br0" timeOffset="24654.43">5778 12404 0,'0'0'0,"-21"21"16,0 0-16,0 0 0,0 0 16,0 1-16,-1-1 0,1 0 15,0 0-15,21 0 0,0 22 0,-21-22 16,21 21-16,0-21 0,0 0 0,0 1 15,0-1-15,21 0 0,0 0 0,22 0 16,-22-21-16,21 0 0,-21 0 16,22 0-16,-1 0 0,0 0 0,1-21 15,-1 0-15,-21 0 0,21 0 0,-20-1 16,-1 1-16,-21 0 16,0 0-16,0 0 0,0 0 0,-21-1 15,-1-20-15,-20 21 0,21 21 0,0-21 16,-22 0-16,1 21 0,21 0 0,-21 0 15,-1 0-15,22 0 0,0 0 16,-21 21-16,20-21 0,22 21 0,0 0 16,0 0-16,22-21 15,-1 0-15,0 0 0,21 0 16,1 0-16</inkml:trace>
  <inkml:trace contextRef="#ctx0" brushRef="#br0" timeOffset="26100.26">6562 12086 0,'0'-63'16,"0"126"-16,0-169 0,0 64 0,0 0 15,0 21-15,0-1 0,0 1 0,-22 42 16,22 1 0,0 20-16,-21 0 0,0 1 0,21 20 15,-21 1-15,21-1 16,0 1-16,-21-22 0,0 21 0,-1 1 0,22-22 15,-21 22-15,21-22 0,-21 0 16,0 1-16,21-1 0,-21 0 16,0-20-16,21 20 0,-22-21 0,22 0 15,-21-21-15,21-21 16,0 0 0,0 0-16,21 0 0,1-22 15,-1 22-15,21-21 0,0-1 0,-20 22 16,20-21-16,0 21 0,1-22 0,-1 22 15,0 0-15,1 0 0,-22 21 0,21 0 16,-21-21-16,0 21 0,1 0 16,-1 0-16,-21 21 15,0 0-15,-21-21 16,-22 21-16,22-21 0,0 0 16,-21 21-16,20-21 0,-20 0 15,21 0-15,0 0 0,-22 22 0,22-22 16,0 0-16,0 21 0,0-21 15,21 21-15,-21-21 0,21 21 16,0 0-16,0 0 0,0 1 0,0-1 16,0 0-16,0 0 0,0 0 0,0 0 15,21 1-15,0-1 0,0 0 0,0-21 16,0 21-16,22 0 0,-1-21 16,-21 0-16,22 21 0,20-21 0,-21 0 15,1 0-15,20 0 0,-20 0 16,20-21-16,-21 21 0,1-21 0,-1 21 15,0-21-15,1 0 0,-22 0 16,21-1-16,-21-20 0,1 21 0,-1 0 16,0-22-16,0 22 0,-21-21 0,0 21 15,0-22-15,0 22 0,0-21 0,0 21 16,0 0-16,-21 21 16,0 0-1,21 21-15,0 0 0,-21 0 0,-1 0 16,22 0-16,0 1 0,0-1 0,0 21 15,0-21-15,0 0 0,0 1 16,0-1-16,22-21 0,-1 21 16,0 0-16,0-21 0,21 0 0,-20 21 15,20-21-15,-21 0 0,21 0 0,1 0 16,-22 0-16,21 0 0,-21-21 16,1 0-16,20 21 0,-21-21 0,0 0 15,-21-1-15,21 1 0,-21-21 0,22 21 16,-22 0-16,0-22 0,0 22 0,0 0 15,0 0-15,0 42 32,0 0-32,-22 0 15,22 0-15,-21 1 0,21-1 16,0 0-16,0 0 0,-21 0 16,21 0-16,0 1 0,-21-1 0,0 0 15,21 0-15,0 0 16,0-42 15,0 0-31,0 0 0,21 0 16,0-1-16,0 1 0,0 0 0,1 0 15,-1-21-15,21 20 0,-21 1 0,22-21 16,-22 21-16,21 0 0,-21-1 16,22 1-16,-22 0 0,0 21 15,21 0-15,-21 0 0,1 0 0,-1 21 16,0-21-16,-21 21 0,21 1 15,-21-1-15,0 0 0,0 21 16,0-21-16,0 1 0,0-1 0,0 0 16,0 0-16,0 0 0,-21 0 0,21 1 15,0-1-15,0 0 0,21 0 16,0-21 0,0 0-16,1 0 0,20 0 0,-21 0 15,21 0-15,1-21 0,-22 21 0,21-21 16,1 0-16,-22-1 0,21 1 15,0-21-15,-20 21 0,20-22 16,-21 22-16,0-21 0,0 0 0,1 20 16,-1-20-16,-21 21 0,21-21 0,-21 20 15,-21 22 1,0 0-16,-1 0 0,1 22 16,0-1-16,21 0 0,-21 0 0,21 0 15,0 0-15,0 22 0,0-22 0,0 0 16,0 0-16,0 22 0,21-22 0,-21 0 15,21 0-15,-21 0 0,21 0 16,-21 1-16,0-1 0,0 0 16,0 0-16,-21-21 15,0 0-15,0 21 16,0-21-16,0 0 0,-1 0 16,1 0-16,0 0 15,0 0-15,0 0 16,0 0-1,21-21-15,-22 21 16</inkml:trace>
  <inkml:trace contextRef="#ctx0" brushRef="#br0" timeOffset="26992.2">2730 13864 0,'0'-21'0,"0"42"0,0-63 16,0 21-16,-21 21 15,0 0-15,-21 21 16,21 0-16,-22 0 0,22 0 0,-21 22 16,21-22-16,-22 21 0,22 22 15,0-22-15,0 0 0,0 22 0,-1-1 16,22-20-16,-21 20 0,21-20 16,0-1-16,0 0 0,0 1 0,21-1 15,1-21-15,-1 0 0,0 0 16,21-21-16,-21 0 0,22 0 15,-1 0-15,0 0 0,1-21 0,-1 0 16,0 0-16,-20 0 0,20 0 16,-42-1-16,0-20 0,0 21 0,0 0 15,0 0-15,-21-1 0,0 22 0,-1-21 16,-20 21-16,0 0 0,21 0 16,-22 0-16,1 0 0,21 21 0,-22-21 15,22 22-15,0-1 0,0 0 16,0 0-16,21 0 0,0 0 0,0 1 15,0-1-15,0 0 0,21-21 16,21 0 0,-21 0-16</inkml:trace>
  <inkml:trace contextRef="#ctx0" brushRef="#br0" timeOffset="27151.9">3196 14351 0</inkml:trace>
  <inkml:trace contextRef="#ctx0" brushRef="#br0" timeOffset="34728.35">4911 13589 0,'0'-21'0,"0"0"15,0 42 1,0 0-16,-22 0 16,22 22-16,0-1 0,-21 0 15,21 22-15,0-22 0,0 22 0,0-22 16,-21 0-16,21 1 0,-21-1 0,0 0 16,21 1-16,0-1 15,-21 0-15,-1 1 0,22-22 0,-21 0 16,21 0-16,0 0 0,-21-21 15,0 0 1,21-21-16,-21-21 16,21 21-16,0-1 0,0-20 15,0 0-15,0-1 0,0 1 0,0 0 16,0-1-16,21-20 0,0 21 0,0-22 16,0 22-16,1-1 0,-1 22 15,0 0-15,-21 0 0,21 21 16,0 0-16,0 21 0,1 0 0,-22 22 15,0-1-15,21 0 0,-21 1 16,21-1-16,-21 21 0,21-20 16,-21-1-16,0 0 0,0 1 0,21-1 15,0 0-15,-21 1 0,22-22 16,-22 21-16,0-21 0,21-21 0,0 0 16,0 0-16,0 0 0,0 0 15,1-21-15,-1 0 0,0-21 16,0 21-16,0-22 0,0 1 0,1 0 15,-1-1-15,0 1 0,0-22 16,0 22-16,0-21 0,1-1 16,-1 1-16,0 20 0,0 1 0,-21 21 0,0 0 15,0 42 1,0 0-16,0 0 16,-21 21-16,0 1 0,0-1 0,21 0 15,-22 1-15,1 20 0,21-20 16,-21-1-16,21 43 0,0-22 15,0-21-15,21-20 0,0 20 0,1 0 16,20-21-16,-21 1 0,21-1 16,1 0-16,-22-21 0,21 0 0,1 0 15,-1 0-15,0 0 0,1 0 0,-1-21 16,0 0-16,1-1 0,-1-20 16,-21 21-16,0 0 0,0-22 15,1 22-15,-22-21 0,0 21 0,0-22 16,0 1-16,0 21 0,-22 0 15,1 21-15,0 0 0,0 0 16,0 0-16,0 21 0,-1 0 0,1 0 16,0 22-16,0-22 0,21 21 0,0-21 15,0 22-15,0-1 0,0-21 16,0 0-16,0 22 0,0-22 0,21 0 16,21-21-16,-20 21 0,20-21 0,-21 0 15,21 0-15,1 0 0,20 0 16,-20-21-16,-1 0 0,0 0 0,22-1 15,-22 1-15,0-21 0,1 21 0,-22 0 16,21-22-16,-21 22 0,1-21 16,-1 21-16,0-1 0,0-20 15,-21 21-15,0 42 32,-21 0-32,21 0 0,0 1 15,-42 41-15,42-42 0,-22 0 16,22 22-16,0-22 0,0 0 0,-21 21 15,21-20 1,0-44 15,21 1-31,1 0 0,-22 0 16,21-21-16,0 20 0,0-20 16,0 21-16,0 0 0,1-22 0,-1 22 15,0 0-15,0 0 0,0 0 0,0 21 16,1 0-16,-1 21 15,-21 0-15,0 0 16,0 22-16,0-22 0,0 0 0,0 0 16,0 0-16,0 22 0,0-22 0,0 0 15,0 0-15,0 0 0,21-21 16,-21 21-16,21-21 0,0 0 0,0 0 16,1 0-16,-1 0 0,0-21 0,0 21 15,0-21-15,0 0 0,1 0 16,-1-22-16,0 22 0,0 0 15,0-21-15,0 21 0,1-22 0,-1 22 16,-21-21-16,21 21 0,-21-1 0,21 1 16,0 21-1,-21 21-15,0 1 16,0 20-16,0-21 0,0 0 16,21 0-16,-21 1 0,22-1 0,-1 0 15,-21 0-15,21 0 0,0 0 16,0 1-16,22-22 0,-22 0 0,21 0 15,-21 0-15,22 0 0,-22 0 16,0 0-16,21 0 0,-21-22 0,1 1 16,-22 0-16,21 0 0,0 0 15,0-22-15,-21 22 0,21-21 0,0-22 16,-21 22-16,0-21 0,22-1 0,-1 1 16,-21-1-16,21 1 0,0-1 15,-21 22-15,0-1 0,0 22 0,0 0 16,0 42-16,0 22 15,0-1-15,0 0 0,0 1 16,0 20-16,0 1 0,-21-22 0,0 21 16,21-20-16,-21 20 0,21-20 15,0-1-15,-22 0 0,1 1 0,21-1 16,0-21-16,0 21 0,-21-20 16,21-1-16,-21 0 0,21-42 31,0 0-31,21-1 0,0 1 15,0 0-15,1-21 0,20-1 0,-21 22 16,21-21-16,1 21 0,20-22 16,-42 22-16,43 0 15,-43 21-15,0 0 0,0 0 0,1 0 16,-22 21-16,0 0 0,0 22 16,0-22-16,0 0 15,0 0-15,-22 0 16,1 1-16,0-1 0,0 0 0,0-21 15,0 21-15,-22-21 0,22 0 0,21 21 16,-21-21-16,0 0 0,0 0 16,-1 0-16,22 21 31,0 1-15,22-1-1,-1-21-15,0 0 0,0 21 16,0-21-16,0 0 0,1 0 0,-1 0 15,0 0-15,21 0 16,-21 0-16,22 0 0,-1 0 0,-21 0 16,22-21-16,-22 0 0,0 21 0,0-22 15,0 22-15,0-21 0,1 0 0,-1 0 16,0 0-16,-21 0 0,0-1 16,21 1-16,0 0 0,-21 0 0,0 0 15,0 0-15,0 42 31,0 0-31,0 0 16,0 0-16,0 22 0,0-22 16,0 0-16,0 0 0,0 0 15,0 0-15,0 1 0,0-1 16,21-21 0,1 0-16,-1 0 0,0 0 15,0 0-15,0-21 0,0-1 0,1 1 16,-1 0-16,0 0 0,0 0 15,21 0-15,-20-22 0,-1 22 0,0 0 16,21 0-16,-21 21 0,1-21 16,-1 21-16,0 0 15,-21 21-15,0 0 16,0 0-16,0 0 0,0 0 16,-21 1-16,0-1 0,21 0 0,0 0 15,0 0 1,0 0-16,0 1 0,21-1 15,0 0-15,0-21 0,0 0 0,22 0 16,-1 0-16,-21 0 0</inkml:trace>
  <inkml:trace contextRef="#ctx0" brushRef="#br0" timeOffset="35328.28">9927 13949 0,'0'-21'0,"0"42"0,0-63 0,0 20 0,-21 1 15,0 21-15,0 0 0,-1 0 16,-20 0-16,21 0 0,0 21 16,0 1-16,-1-1 0,1 0 0,0 0 15,0 0-15,21 0 0,-21 1 0,21 20 16,0-21-16,0 0 0,21 0 16,0 1-16,0-1 0,0-21 15,1 0-15,-1 0 0,0 0 16,0 0-16,0 0 0,0 0 0,1-21 15,-22-1-15,0-20 16,21 21-16,-21 0 0,0-22 0,0 1 16,21 0-16,-21-22 0,0 22 0,0 0 15,21-1-15,0 1 0,-21 21 16,21-22-16,1 22 0,-1 0 16,0 0-16,0 21 0,0 0 15,0 0-15,1 0 0,-1 21 16,0 21-16,0-20 0,-21 20 15,0 0-15,0 1 0,0-1 0,0 21 16,0-20-16,0 20 0,0-20 0,0-1 16,0 21-16,0-20 0,-21 20 15,0-20-15,21 20 0,-21 1 0,-1-22 16,22 21-16,-21-20 0,0-1 0,0 0 16,21 1-16,-21 20 0,0-20 15,21-22-15,-22 21 0,22 0 16,-21-20-16,21 20 0,-21-21 0,21 0 15,0 0-15,0 1 0,0-44 32,0-20-32,21 21 15,0 0-15,1-22 0,-1 1 0,21 0 16,-21-1-16,22 1 0,-22-21 0,21-1 16,0 22-16,-20-22 0,20 22 15,-21 0-15,0-22 0,22 43 16,-22-21-16,-21-1 0,0 22 0,21 0 0</inkml:trace>
  <inkml:trace contextRef="#ctx0" brushRef="#br0" timeOffset="35753.96">10901 13758 0,'0'0'15,"-21"-21"-15,-1 0 0,22 0 0,-21 0 16,21 0-16,-21 21 0,0 0 16,0 0-16,21 21 15,-21 0-15,-1 21 0,22-21 0,-21 22 16,0-1-16,21 0 0,-21 1 16,21-1-16,-21 0 0,21 1 15,0-1-15,0 0 0,0-20 0,0 20 16,0-21-16,0 0 0,21 0 0,0 1 15,0-22-15,0 0 0,22 0 16,-1 0-16,0 0 0,1-22 0,-1 22 16,0-21-16,1-21 0,20 21 0,-20 0 15</inkml:trace>
  <inkml:trace contextRef="#ctx0" brushRef="#br0" timeOffset="35963.97">11557 13504 0,'0'0'0,"0"-42"16,0 0-16,0 21 0,0-22 15,-21 43-15,0 0 16,-1 0-16,1 21 0,0 1 0,0 20 16,0 0-16,0 1 0,-1-1 0,1 21 15,-42 107 1,42-107-16,21-20 0,0-1 0,-22 0 16,22 1-16,0-1 0,0 0 0,0-21 15,22 1-15,-1-1 0,0 0 0,0 0 16,21-21-16,-20 0 0,20 0 15,0 0-15,1 0 0</inkml:trace>
  <inkml:trace contextRef="#ctx0" brushRef="#br0" timeOffset="36812.29">11959 13991 0,'0'0'16,"21"-84"0,-42 62-16,0 22 0,-21 0 15,20 0-15,1 0 0,-21 0 0,0 22 16,-1-1-16,1 0 0,21 0 15,-22 0-15,22 0 0,0 1 0,0-1 16,0 0-16,21 0 0,0 21 0,0-20 16,0-1-16,0 0 0,21-21 15,0 21-15,0-21 16,0 0-16,1 0 0,20 0 0,-21-21 16,21 21-16,-20-21 0,20 0 15,-21-1-15,21 1 0,-20-21 0,-1 21 16,0 0-16,0-1 0,0 1 15,-21 0-15,0 0 0,0 42 16,0 0 0,0 0-16,-21 1 0,0-1 15,21 0-15,0 21 0,-21-21 0,21 1 16,0-1-16,0 0 0,0 21 0,0-21 16,0 1-16,21-22 0,0 21 0,0 0 15,0-21-15,1 0 0,20 0 16,-21 0-16,0 0 0,22-21 0,-22 0 15,21-1-15,-21 1 0,22 0 0,-22 0 16,21 0-16,0-22 0,-20 22 16,20-21-16,0 21 0,-21 0 15,22-22-15,-22 22 0,0 21 0,0-21 16,0 21-16,-21 21 31,0 0-31,0 0 0,0 1 16,-21-1-16,0 0 0,0 0 15,0 0-15,0-21 0,-1 21 16,1-21-16,0 0 16,0 22-16,0-22 0,0 0 0,-1 0 15,1 0-15,0 0 0,0 0 16,21-22-16,-21 22 16,21 22 15,21-1-16,0-21-15,0 0 16,0 0-16,22 0 0,-22 0 16,21 0-16,-21 0 0,22 0 0,-22 0 15,21 0-15,1-21 0,-22-1 0,21 22 16,0-21-16,-20 0 0,20 0 0,-21 0 16,0 0-16,22-1 15,-22 1-15,0-21 0,-21 21 0,0 0 16,21 21-16,-21-22 0,0 44 31,0-1-31,0 0 0,0 0 16,0 0-16,0 0 0,-21 1 0,21-1 15,-21 0-15,21 0 0,0 0 0,-21 0 16,-1 1-16,1-1 0,0-21 16,0 21-16,0 0 0,-22 0 0,1 0 15,-21 1-15,-1-1 0,-21 0 0</inkml:trace>
  <inkml:trace contextRef="#ctx0" brushRef="#br0" timeOffset="37477.71">1672 15896 0,'0'0'0,"0"-21"0,21 21 16,0-21 0,1 21-16,-1 0 0,0 0 15,21 0-15,1-21 0,-1 21 0,0-21 16,1-1-16,20 22 0,-21-21 0,22 21 16,-22-21-16,1 0 0,-1 21 15,-21-21-15,21 21 0,-20 0 16,-44 21 15,1 21-31,0-21 0,0 22 16,21 20-16,-21-20 0,0 20 0,21 1 15,-22-1-15,22 1 0,0-22 16,-21 0-16,21 22 0,-21-22 0,21-21 16,0 22-16,-21-22 0,21 21 15,0-21-15,-21 0 0,21 1 16,-21-22-16,-1 0 15,1 0-15,0 0 0,0 0 16,0 0-16</inkml:trace>
  <inkml:trace contextRef="#ctx0" brushRef="#br0" timeOffset="37619.98">1863 16425 0,'0'0'0,"21"0"47,0-21-47,0 21 0,0 0 0,0 0 15,1 0-15,-1 0 0,21 0 16,-21-21-16,22 0 0,-1 21 0,0-21 16,1 0-16,20 21 0</inkml:trace>
  <inkml:trace contextRef="#ctx0" brushRef="#br0" timeOffset="37780.18">2836 16214 0,'21'0'0,"-42"0"0,42-21 16,-42 21-1,0-22-15,0 22 16,42 0 15,0 0-31,0 0 16,1 0-16,-1 0 0</inkml:trace>
  <inkml:trace contextRef="#ctx0" brushRef="#br0" timeOffset="38264.3">4318 15812 0,'0'0'15,"-127"-127"1,85 84-16,20 1 0,1 0 0,0-1 0,0 1 16,21 21-16,0 0 0,21 21 31,0 21-31,22 21 0,-1 0 0,0 22 16,1-1-16,20 1 0,-21 21 15,22-1-15,-22 1 0,1-22 0,-1 22 16,-21-21-16,0-1 0,0-21 15,1 22-15,-22-22 0,21-21 0,-21 1 16,0-1-16,0 0 0,0 0 0,0-42 31,0 0-31,0 0 0,0-1 16,0 1-16,0-21 0,0-22 0,0 22 16,0-21-16,21-1 0,0 1 15,0-22-15,0 21 0,1-20 16,-1 20-16,0 1 0,21-1 0,-21 1 15,1 42-15,-1-22 0,0 22 16,0 21-16,0 21 16,0 0-16,-21 22 0,22-1 15,-22 0-15,0 1 0,21-1 0</inkml:trace>
  <inkml:trace contextRef="#ctx0" brushRef="#br0" timeOffset="39456.58">5292 16298 0,'0'0'0,"21"22"16,0-22 0,0-22-16,0 1 0,0 0 15,1-21-15,-1 21 0,0-22 0,0 22 16,0-21-16,-21-1 0,0 1 16,0 0-16,0-1 0,-21 22 0,0 0 15,0 0-15,-22 21 0,22 0 16,-21 0-16,21 21 0,-22 0 0,22 22 15,-21-1-15,21 0 0,0 1 0,-22-1 16,22 0-16,0 1 0,21-1 16,0 0-16,-21-21 0,21 22 15,0-22-15,0 0 0,0 0 0,21-21 16,0 0-16,0 0 0,0 0 16,1 0-16,20 0 0,0 0 0,1-21 15,-1 0-15,0 0 0,1-22 0,-1 22 16,0-21-16,-21 21 0,1-22 15,-1 1-15,0 0 0,-21 21 0,0-22 16,0 22-16,0 0 0,-21 21 31,21 21-31,-21 0 0,21 0 0,-22 22 16,22-22-16,-21 21 0,21-21 16,0 22-16,0-22 0,0 0 0,0 21 15,21-20-15,22-1 0,-22 0 16,0-21-16,21 21 0,-20-21 15,20 21-15,0-21 0,1 0 0,-1 0 16,0 0-16,22-21 0,-22 0 0,0 0 16,1 0-16,-1-1 0,0-20 15,-20 21-15,20-21 0,-21 20 0,-21-20 16,0 0-16,0-1 0,0 1 0,0 0 16,0-1-16,0 22 0,0 0 15,-21 0-15,0 21 0,0 0 0,-1 21 16,1 0-16,0 22 0,21-22 15,0 21-15,0-21 0,0 22 16,0-22-16,0 21 0,0 0 16,0-20-16,21 20 0,0-21 0,1 0 15,-1 0-15,21 22 0,-21-22 16,0-21-16,22 21 0,-1 0 0,0-21 16,1 0-16,-1 0 0,0 0 0,1 0 15,20 0-15,-20 0 0,-1 0 16,0-21-16,1 0 0,-1 21 0,-21-21 15,0-22-15,0 22 0,1-21 16,-1 21-16,-21-22 0,0 1 0,0 0 16,0-1-16,0 1 0,0 0 0,-21 21 15,-1-1-15,1 1 0,-21 21 16,21 0-16,0 0 0,-22 0 16,1 21-16,21 22 0,-22-22 0,22 21 15,-21-21-15,21 22 0,0-1 16,21-21-16,0 22 0,0-22 0,0 21 15,0-21-15,0 0 0,0 1 0,21-1 16,0-21-16,0 0 0,21 0 16,-20 0-16,20 0 0,0 0 0,-21-21 15,22 21-15,-22-22 0,0 1 16,21 0-16,-20 0 0,-1 0 0,0-22 16,-21 22-16,0 0 0,21 0 15,-21 0-15,0 0 0,0-1 0,0 44 31,0-1-31,0 21 16,0-21-16,0 0 0,0 1 0,0-1 16,0 0-16,0 0 0,0 0 15,21-21-15,0 21 0,1-21 16,-1 0-16,0 0 0,0 0 0,0 0 16,0 0-16,1 0 0,-1-21 15,0 0-15,21 0 0,-21 0 16,1 0-16,-1-1 0,21-20 0,-21 21 15,-21 0-15,21 0 0,1 21 16,-22-22-16,0 44 16,0-1-16,0 0 15,0 0-15,0 0 0,0 0 16,0 22-16,0-22 0,0 0 16,0 0-16,0 0 0,-22-21 15,22-21 16</inkml:trace>
  <inkml:trace contextRef="#ctx0" brushRef="#br0" timeOffset="39607.92">7514 15854 0,'0'0'0,"0"-21"0,-21 21 15,21-21-15,-21 21 16,42 0 15</inkml:trace>
  <inkml:trace contextRef="#ctx0" brushRef="#br0" timeOffset="40070.57">8170 15388 0,'0'-21'0,"0"42"0,-21 0 31,0 22-31,0-1 16,0 0-16,-1 1 0,1-1 0,0 0 15,-21 22-15,21-1 0,-1-20 16,22 20-16,-21-20 0,21 20 0,0-21 16,0 1-16,0-1 0,0 0 0,0-20 15,21-1-15,-21 0 0,22 0 16,-1 0-16,-21 0 0,21-21 0,0-21 31,-21 0-31,21-21 16,-21 21-16,21-1 0,-21-20 15,22 0-15,-1 21 0,0-22 0,0 22 16,0-21-16,0 21 0,1-1 16,20 1-16,-21 21 0,0 0 0,0 0 15,1 0-15,-1 21 0,0 1 0,0-1 16,-21 0-16,0 0 0,21 21 15,-21-20-15,0-1 0,0 21 0,0-21 16,-21 22-16,0-22 0,0 0 0,-22 21 16,-20 1-1,21-22-15,20-21 0,-20 21 16,0-21-16,21 0 0,-22 0 0,22 0 16,0 0-16,21-21 15,21 21-15,0-21 16,0-1-16</inkml:trace>
  <inkml:trace contextRef="#ctx0" brushRef="#br0" timeOffset="40324.08">8826 15473 0,'22'-42'0,"-44"84"0,65-106 0,-22 43 16,0 21-16,-21 21 15,0 22 1,0-1-16,0 0 0,-21 1 0,0-1 15,0 0-15,-1 22 0,1-22 0,0 22 16,0-1-16,0-20 0,0 20 0,-1-21 16,1 1-16,0-1 0,0 0 15,0 1-15,21-22 0,-21 0 0,21 0 16,-22 0-16,22 1 0,0-1 0,22-21 31,-1-21-31,0-1 16,21 1-16</inkml:trace>
  <inkml:trace contextRef="#ctx0" brushRef="#br0" timeOffset="40686.42">8932 16002 0,'0'0'15,"21"0"17,1 0-17,-1 0-15,0 0 0,0 0 0,0 0 16,22 0-16,-22 0 0,21 0 15,-21 0-15,22 0 0,-22-21 0,21 21 16,-21-21-16,0 0 0,22-1 0,-22 1 16,0 0-16,-21 0 15,0 0-15,0 0 0,-21 21 16,0 0 0,-22 0-16,22 21 0,-21 0 0,0 0 15,-1 21-15,22 1 0,-21-22 16,-1 21-16,22 1 0,0-22 0,0 21 15,21-21-15,0 22 0,0-22 0,0 0 16,0 0-16,0 0 0,0 0 16,21-21-16,0 22 0,0-22 15,1 0-15,-1 0 0,0 0 16,0 0-16,0-22 0,0 22 0,-21-21 16,22 0-16,-1 21 0,-21-21 15,0 0-15</inkml:trace>
  <inkml:trace contextRef="#ctx0" brushRef="#br0" timeOffset="44007.82">14563 3133 0,'0'-21'47,"-22"21"-32,1 0 32,0 0 78,0-22-109,0 22 0,21-21-16,0 0 0,0 0 15,0 0-15,0 0 16,0-1-16,0 1 0,21-21 0,21 21 15,-21 0-15,22-22 0,-22 22 16,21 0-16,1-21 0,-1 42 0,-21-22 16,21 22-16,1 0 0,-22 22 15,0-1-15,-21 0 0,0 0 0,0 21 16,-42 1-16,21 20 0,-22-20 0,1 20 16,-22-21-16,22 22 0,-21-1 0,-1 1 15,1-1-15,20-20 0,1-1 16,0 0-16,20 1 0,1-22 0,21 21 15,0-21-15,0 1 0,21-22 16,1 21-16,20-21 0,-21 0 16,21 0-16,1 0 0,-1-21 0,-21 21 15,22-22-15,-1 1 0,-21 0 0,0 0 16,0 0-16,-21-22 0,0 22 16,0 0-16,0 0 0,0-21 0,-21 20 15,-21 1-15,21 0 0,-22 0 0,1 0 16,0 21-16,-1 0 0,1-21 15,0 21-15,-1 0 0,22 0 0,0 0 16,42 0 0,0 0-16,22 0 0,-1 0 15,0 0-15</inkml:trace>
  <inkml:trace contextRef="#ctx0" brushRef="#br0" timeOffset="44148.06">15113 3239 0,'21'0'0,"-42"0"0,42-22 47,-42 22-47,0 0 15,0-21-15,-1 21 0,1 0 0,21-21 16</inkml:trace>
  <inkml:trace contextRef="#ctx0" brushRef="#br0" timeOffset="44538.84">16150 2667 0,'0'-42'15,"0"84"-15,0-127 0,0 64 0,0-21 0,0 0 16,0 20-16,0 1 0,21 0 16,-21 0-16,0 42 15,0 21-15,0 1 16,0 20-16,0-20 0,21 20 0,-21 1 15,22-1-15,-22 1 0,0-1 0,0 1 16,0-1-16,0 1 0,0-22 16,0 21-16,0-20 0,0-1 0,0-21 15,0 22-15,0-22 0,0 0 16,-43 0 0</inkml:trace>
  <inkml:trace contextRef="#ctx0" brushRef="#br0" timeOffset="45032.42">15981 2646 0,'0'0'15,"-21"-42"-15,21-1 0,-22 1 0,22 21 16,0-22-16,0 22 0,0 0 0,22 0 16,-1 21-16,0 0 0,21 0 15,-21 0-15,22 21 0,-1 0 16,0 0-16,22 22 0,-22 20 0,22-20 15,-22 20-15,0 1 0,1-1 0,-1 1 16,0-22-16,-20 21 0,-1 1 16,0-22-16,-21 1 0,0-1 0,0 0 15,0 1-15,0-22 0,0 0 0,-21 0 16,21 0-16,-21-21 0,-1 0 16,1 0-16,21-21 0,-21 0 15,21 0-15,0-22 0,0 22 0,0-21 16,0-22-16,0 22 0,21-21 15,0-1-15,22-21 0,-22 1 0,0 20 16,21-20-16,1-1 0,-22 21 16,21 1-16,1-1 0,-1 22 15,-21 21-15,21 0 0,-20 21 0,20 0 16,-21 21-16,0 0 0,0 21 0,-21 1 16,0 20-16,0 1 0,0-1 15,0 22-15,0-22 0,0 1 0,-21 21 16,0-22-16,0 1 0,21-1 0,-21 1 15,0-22-15,21 0 0,0 22 16,-22-43-16,22 21 0,0-21 0,0 1 16,0-1-16,0 0 0,22-21 15,-1 0 1,0-21-16,0 0 0,0-1 16</inkml:trace>
  <inkml:trace contextRef="#ctx0" brushRef="#br0" timeOffset="45343.84">17166 3154 0,'21'0'31,"0"0"-15,1-21-16,-1 21 0,0 0 0,0-21 15,21 21-15,-20-22 16,20 22-16,0-21 0,-21 0 0,22 21 16,-22-21-16,0 0 0,0 0 0,-21-22 15,0 1 1,-21 21-16,-21 0 0,21 21 15,-22 0-15,22 0 0,-21 0 0,-1 21 16,1 0-16,0 21 0,-1-21 16,22 22-16,0-22 0,0 21 0,0 1 15,21-1-15,0 0 0,0 1 0,0-1 16,0-21-16,21 21 0,0-20 16,0-1-16,22 0 0,-22 0 0,21 0 15,0-21-15,22 0 0,-22 0 16,22 0-16,-22-21 0,0 0 0,22 0 15,-22 0-15,-21-22 0,22 22 0</inkml:trace>
  <inkml:trace contextRef="#ctx0" brushRef="#br0" timeOffset="45595.87">18055 2413 0,'0'0'16,"0"-63"-16,0-1 0,0 22 0,0-1 0,0 22 15,0 0-15,0 0 0,0 42 16,-21 0-16,0 22 15,0-1-15,21 85 16,-22-64-16,22 22 0,-21 0 0,21-1 16,0-20-16,0 21 0,0-22 0,0 1 15,0-1-15,0 1 0,0-1 16,0-21-16,0 1 0,0-1 16,0 0-16,0-20 0,0 20 0,21-21 15,1-21-15,-1 0 16,0-21-16,0 0 15,0-22-15,-21 22 0,21-42 0,1 20 16</inkml:trace>
  <inkml:trace contextRef="#ctx0" brushRef="#br0" timeOffset="46312.54">18351 2604 0,'22'-85'16,"-107"402"-16,148-549 0,-41 83 0,-22 86 0,0 21 0,0-1 0,0 22 16,0 0-16,0 0 15,-22 21-15,22 21 0,-21 0 16,21 21-16,-21 22 0,21-22 0,-21 22 15,21 20-15,0-20 0,0 21 16,0-22-16,0 1 0,0 20 0,0-20 16,0-1-16,0 1 0,-21-1 0,21-20 15,0-1-15,0 0 0,0 1 16,0-22-16,0 0 0,0 0 0,0 0 16,21-21-1,0-21-15,-21 0 0,21-21 16,0 20-16,1-20 0,20 0 0,-21 21 15,0-22-15,0 1 0,1 21 0,-1-22 16,0 22-16,0 0 0,0 42 31,-21 0-31,0 1 16,0 20-16,0-21 0,0 0 0,0 22 16,0-22-16,0 0 0,0 0 15,21 0-15,-21 0 0,22 1 0,-22-1 16,21 0-16,0-21 0,0 0 0,0 0 15,0 0-15,1 0 0,-1 0 16,21 0-16,-21 0 0,0-21 0,22 0 16,-22-1-16,0 1 0,21 0 0,-20 0 15,-1 0-15,0-22 16,-21 22-16,21-21 0,-21 21 0,21 0 16,-21-1-16,0 44 31,-21-1-31,0 0 0,21 0 0,0 0 15,-21 0-15,21 22 0,-21-22 0,21 0 16,0 0-16,0 0 0,0 1 16,0-1-16,0 0 0,21 0 15,0-21-15,0 0 0,0 0 0,0 0 16,1 0-16,20 0 16,-21 0-16,21-21 0,-20 0 0,-1 0 0,21-1 15,-21 1-15,-21 0 0,0 0 16,0-21-16,0 20 0,0-20 15,0 21-15,0-21 0,0 20 0,-21 1 16,0 21-16,0-21 0,0 21 0,-1 0 16,1 0-16,0 0 0,0 0 15,0 0-15,21 21 0,-21 0 16,21 1-16,0-1 0,0 0 0,0 0 16,21-21-16,-21 21 0,21 0 15,21-21-15,-21 0 0,22 22 0</inkml:trace>
  <inkml:trace contextRef="#ctx0" brushRef="#br0" timeOffset="46836.07">19939 3112 0,'0'0'0,"0"-43"0,0 22 0,0 0 16,0-21-16,0 20 0,0 1 16,0 0-16,0 0 0,-21 21 15,-22 0-15,22 21 0,0-21 16,0 42-16,0-20 0,0-1 15,-1 21-15,-20 0 0,21-20 0,0 20 16,21 0-16,0 1 0,0-22 0,0 21 16,0-21-16,0 0 0,0 22 15,21-22-15,-21 0 16,21-21-16,0 0 0,0 0 0,22 0 16,-22 0-16,0 0 0,0 0 0,0-21 15,22 0-15,-22 0 0,0-22 16,0 22-16,0-21 0,-21-1 0,22-20 15,-1 21-15,0-22 0,-21 1 0,21-22 16,0 21-16,0-41 0,1 20 16,-22 0-16,21 1 0,0 20 0,-21 1 15,0-1-15,0 1 0,0 20 0,0 22 16,0 0-16,0 0 0,-21 21 16,0 21-16,-1 0 15,1 21-15,21 1 0,-21 20 16,0 1-16,21-1 0,-21 22 15,21 0-15,0-22 0,0 22 0,0-1 16,0-20-16,21-1 0,0 1 0,-21-1 16,21 1-16,0-22 0,1 1 15,-1-1-15,0 0 0,-21-21 0,21 1 16,0-1-16,0 0 0,1 0 0,-1-21 16,0 0-16,0 0 0,0 0 15,0-21-15,22 0 0,-22 0 0,0-1 16,0 1-16,22-42 15,-22 20-15,0 22 0</inkml:trace>
  <inkml:trace contextRef="#ctx0" brushRef="#br0" timeOffset="47120.04">17738 2667 0,'0'0'0,"-85"0"16,85-21 0,0 0-16,21 21 0,21 0 15,1-21-15,-22-1 0,42 22 16,-20 0-16,20-21 0,1 21 0,-1 0 15,22 0-15,-22-21 0,-20 21 0,20 0 16,-20 0-16,-22 0 0,0 0 16,0 0-16</inkml:trace>
  <inkml:trace contextRef="#ctx0" brushRef="#br0" timeOffset="54192.19">14605 4614 0,'0'0'0,"0"-21"15,-21 42 79,0 1-78</inkml:trace>
  <inkml:trace contextRef="#ctx0" brushRef="#br0" timeOffset="54894.08">14584 4805 0,'0'0'0,"0"-21"16,0 0-16,21 21 0,0-22 15,-21 1-15,21 21 0,-21-21 16,21 21-16,-21-21 0,0 0 0,22 21 16,-22-21-16,21-1 0,-21 1 15,0 0-15,0 0 0,0 0 16,0 0-16,-21-1 0,-1 22 0,22-21 15,-21 21-15,0 0 0,0 0 16,0 0-16,0 0 0,-22 0 0,22 21 16,-21-21-16,21 22 0,-22-1 0,1 0 15,21 0-15,-22 21 0,22-20 16,0-1-16,0 21 0,0-21 16,21 0-16,0 1 0,0 20 0,0-21 15,0 0-15,21 0 0,0-21 16,0 0-16,0 0 0,1 0 15,20 0-15,-21 0 0,0 0 0,22-21 16,-22 21-16,21-21 0,-21 0 0,0 0 16,22 0-16,-22-1 0,0 1 15,0 0-15,-21 0 0,21 0 16,-21 0-16,22-1 0,-22 1 16,0 42 15,0 1-31,0 20 15,0 0-15,0 1 0,0-1 0,0 0 16,0 22-16,0-22 0,0 22 16,0-1-16,0-21 0,0 22 0,0-22 15,-22 1-15,1-1 0,21 0 0,-21 1 16,21-1-16,-21-21 0,0 21 0,21-20 16,-21-1-16,21 0 0,-22-21 15,1 0-15,0 0 16,0-21-1,0 0-15,21-1 16,0 1-16,0 0 16,0 0-16,0 0 0,0 0 15,0-1-15,0 1 0,0 0 0</inkml:trace>
  <inkml:trace contextRef="#ctx0" brushRef="#br0" timeOffset="55380.54">17018 4255 0,'0'-43'0,"0"86"0,0-107 16,0 22-16,-21 21 0,0-1 0,-1 1 15,1 0-15,-21 21 0,0 0 0,-1 0 16,1 0-16,0 42 0,-22-20 16,22 41-16,-22-21 0,22 22 0,-22-1 15,22 22-15,0-21 0,-1 20 0,1 1 16,21 0-16,0-1 0,0 1 16,-1-22-16,22 1 0,0-1 0,0-20 15,0 20-15,22-42 0,-1 22 0,0-22 16,0 21-16,0-42 0,22 21 0,-1-21 15,0 0-15,1 0 0,-1 0 16,0 0-16,1 0 0,-1-21 16,0 0-16,1 0 0,-1 0 0,0-22 15,1 1-15</inkml:trace>
  <inkml:trace contextRef="#ctx0" brushRef="#br0" timeOffset="56319.3">17103 4826 0,'0'-42'0,"-43"190"16,86-254-16,-65 64 0,1 42 0,0 0 15,0 21-15,0 21 0,0-21 16,-1 22-16,1-1 0,0 0 0,0 1 16,0-1-16,21 0 0,0-20 0,0 20 15,0 0-15,0-21 0,0 1 16,0-1-16,0 0 0,21 0 16,0 0-16,0-21 0,0 0 0,1 0 15,20 0-15,0 0 0,1 0 0,-22 0 16,21 0-16,0-21 0,1 0 15,-22 0-15,0 0 0,0-1 0,-21 1 16,0 0-16,0-21 0,0 21 0,-21-22 16,0 1-16,0 0 0,0-1 0,-22 1 15,22 0-15,0 20 0,0-20 16,0 21-16,-1 0 0,1 0 0,21-1 16,0 1-16,21 21 15,1-21 1,-1 21-16,21 0 0,0 0 0,1 0 15,-1 0-15,0 0 0,1 0 0,-1 0 16,0 0-16,1 21 0,-22 0 0,21 1 16,-21-1-16,1 21 0,-1 0 15,0-20-15,-21 20 0,0 0 0,0 1 16,0-1-16,0-21 0,0 21 0,0-20 16,0-1-16,0 21 0,-21 22 31,0-43-31,21-42 31,0-1-15,0 1-16,0 0 0,0-21 0,0 21 15,21-1-15,0-20 0,0 0 0,0-1 16,0 22-16,22-21 0,-22 0 16,0 20-16,0-20 0,22 21 0,-22 21 15,0 0-15,0 0 0,-21 21 16,21 0-16,-21 22 0,0-22 15,0 21-15,0 0 0,0 1 16,-21-22-16,21 21 0,-21 1 0,21-22 16,0 0-16,0 21 0,0-21 0,0 1 15,0-1-15,0 0 16,21-21-16,21 0 16,-20 0-16,-1 0 0,21 0 0,-21 0 15,22-21-15,-1 21 0,0-21 0,22-1 16,-22 1-16,0-21 0,1 21 0,-1-22 15,0 22-15,1-21 0,-22 0 16,0 20-16,0-20 0,-21 0 0,0 21 16,0-1-16,0 1 0,-21 21 0,-21 0 15,21 0-15,-1 0 0,-20 0 16,21 0-16,0 21 0,0 1 16,-1-1-16,22 0 0,0 21 0,0-21 15,0 1-15,0-1 0,22 21 16,-1-21-16,0 0 0,0 1 0,-21-1 15,0 0-15,21 0 0,-21 0 0,0 0 16,0 1-16,0-1 0,-21-21 16,0 0-1,0 0-15,0 0 0,-1 0 16,22-21-16,0-1 16,0 1-16,0 0 0,0 0 0,22 0 15,-1-22-15,0 1 0,21 0 16</inkml:trace>
  <inkml:trace contextRef="#ctx0" brushRef="#br0" timeOffset="56548.38">18965 4318 0,'0'0'0,"21"-127"15,-21 106 1,0 42 0,0 0-16,-21 0 0,0 22 15,21-1-15,-21 0 0,0 1 0,0 20 16,-1-20-16,1 20 0,0 1 0,21-22 15,0 21-15,-21 1 0,21-22 16,-21 22-16,21-22 0,0 0 0,0 1 16,0-22-16,0 21 0,0-21 0,0 1 15,0-1-15,0 0 0,21-21 16,0 0 0,-21-21-16,0 0 15</inkml:trace>
  <inkml:trace contextRef="#ctx0" brushRef="#br0" timeOffset="56676.64">18627 4868 0,'0'0'0,"0"-21"0,-22 0 0,22 0 16,22 0-1,-1 21-15,0 0 16,0 0-16,21 0 0,-20-21 0,20 21 16,0 0-16,-21 0 0,22 0 15,-1 0-15</inkml:trace>
  <inkml:trace contextRef="#ctx0" brushRef="#br0" timeOffset="57051.94">19029 4784 0,'-21'0'0,"42"0"0,-42-21 16,21-1-16,-22 22 0,22-21 15,22 0-15,-1 21 0,0 0 16,0 0-16,0 0 0,0 0 15,1 21-15,-1 0 0,21 1 0,-21 20 16,0-21-16,1 21 0,-1 1 16,0-22-16,-21 21 0,21 1 0,-21-22 15,0 21-15,0-21 0,0 0 16,0 1-16,0-1 0,0 0 0,0 0 16,-21-21-16,0 0 0,0 0 15,-1-21 1,22 0-16,0 0 15,0-1-15,0-20 0,22 21 0,-1-21 16,0 20-16,0-20 0,0 0 0,22-1 16,-22 22-16,0-21 0,21 21 15,-21 0-15,22-1 0,-22 1 16,0 21-16,0 0 0,0-21 0,1 21 16,-1 0-16,0 0 0,0 0 0,0 0 15</inkml:trace>
  <inkml:trace contextRef="#ctx0" brushRef="#br0" timeOffset="57643.84">19833 4720 0,'0'21'31,"-21"-21"-31,0 22 0,0-1 16,21 0-16,-22 0 0,1 0 0,21 0 16,-21 22-16,21-22 0,0 0 15,0 0-15,0 22 0,0-22 16,0 0-16,0 0 0,0 0 15,21 0-15,0-21 0,1 0 0,-1 0 16,0 0-16,0 0 0,0 0 16,0 0-16,1 0 0,-1 0 0,0-21 15,0 21-15,0-21 0,0 0 0,1 0 16,-1-22-16,-21 22 0,21-21 0,0 21 16,-21-22-16,21 1 0,-21 21 15,0 0-15,21 0 0,-21-1 0,0 1 16,0 42-1,0 1-15,0-1 0,-21 21 16,21-21-16,-21 22 0,21-22 16,0 21-16,0-21 0,0 0 0,0 22 15,0-22-15,0 0 0,0 0 0,0 0 16,21 1 0,0-22-16,1 0 0,20 0 15,-21 0-15,0 0 0,0-22 0,1 1 16,-1 0-16,21 21 0,-21-21 0,0 0 15,1 0-15,-1-22 0,0 22 16,-21 0-16,0 0 0,21-22 16,-21 22-16,21 0 0,-21 0 0,0 0 15,0 0-15,0-1 0,-21 22 16,0 0 0,0 22-16,0-1 0,21 0 15,-22 21-15,22-21 0,0 1 0,-21 20 16,21-21-16,-21 0 0,21 0 0,0 1 15,0 20-15,0-21 0,0 0 16,0 0-16,21-21 0,0 0 16,1 0-16,-1 0 0,21 0 0,-21 0 15,22 0-15,-1 0 0,0-21 16</inkml:trace>
  <inkml:trace contextRef="#ctx0" brushRef="#br0" timeOffset="58461.82">21167 4149 0,'0'-43'0,"0"86"0,0-107 0,0 43 15,-43 0-15,22 21 0,0 0 16,0 0-16,0 21 0,-1 0 16,-20 22-16,21-1 0,0 0 0,0 1 15,21 20-15,-22-21 0,1 22 0,21-22 16,-21 22-16,21-22 0,0 22 15,0-22-15,0 21 0,0-20 16,0-1-16,0 22 0,0-22 0,0 0 16,0-21-16,21 22 0,0-22 15,1 0-15,-1 0 0,0-21 0,21 0 16,-21 0-16,1 0 0,-1 0 0,0 0 16,0 0-16,0-21 0,0 21 0,1-21 15,-1 0-15,-21-22 0,0 22 16,21 0-16,-21-21 0,21 21 0,-21-1 15,0 1-15,0 0 0,-21 42 32,0 0-32,21 1 15,0-1-15,0 0 0,0 0 16,0 0-16,0 0 0,0 1 0,0-1 16,0 0-16,0 0 0,21-21 15,0 0-15,0 0 0,0 0 16,1 0-16,20 0 0,-21 0 15,0 0-15,0-21 0,1 21 0,-1-21 16,0 0-16,0-1 0,0-20 16,0 21-16,-21-21 0,0-1 0,0 1 15,0 21-15,0-22 0,0 22 0,-21 0 16,0 0-16,0 21 0,0 0 0,0 0 16,-22 0-16,22 21 0,-21 0 15,21 0-15,-1 1 0,1 20 16,0 0-16,0-21 0,21 22 0,0-22 15,0 0-15,0 0 0,0 0 0,0 1 16,0-1-16,21 0 0,0-21 16,0 0-16,1 0 0,20 0 0,-21 0 15,21 0-15,-20-21 0,20 0 0,-21-1 16,21 1-16,-20 0 0,20 0 16,0 0-16,-21 0 0,22-22 0,-1 22 15,0 0-15,-20 0 0,-1 0 16,0-1-16,0 22 0,-21 22 15,0 20 1,0-21-16,0 0 0,0 22 0,-21-22 16,21 21-16,0-21 0,0 22 0,0-22 15,0 0-15,0 0 0,0 0 0,0 0 16,0 1-16,21-22 16,0 0-16,0 0 0,1 0 15,-1 0-15,0 0 0,0 0 0,0-22 16,-21 1-16,0 0 0,21 21 15,-21-21-15</inkml:trace>
  <inkml:trace contextRef="#ctx0" brushRef="#br0" timeOffset="58659.46">20807 4466 0,'-43'21'0,"86"-42"0,-107 42 16,43-21-16,42 0 15,22 0-15,20 0 16,-21 0-16,22 0 0,-1 0 0,22 0 16,-21 0-16,20 0 0,-20 0 0,-1-21 15,107 0-15,-128 21 16,0-21-16</inkml:trace>
  <inkml:trace contextRef="#ctx0" brushRef="#br0" timeOffset="59491.91">15198 5186 0,'-22'0'31,"1"0"-15,21 21-16,-21-21 16,42 0 30,0-21-30,-21 42 109,0 0-125,22-21 16</inkml:trace>
  <inkml:trace contextRef="#ctx0" brushRef="#br0" timeOffset="64008.25">14478 6435 0,'0'0'0,"0"-21"0,0-1 16,21 1-16,-21 42 31,0 1-31,0 20 0,0-21 0,0 21 16,0 1-16,0 20 0,0-20 16,0 20-16,0-21 0,0 22 0,0-22 15,-21 1-15,21 20 0,-21-21 0,21 1 16,0-22-16,0 21 0,0-21 0,0 1 15,0-1-15,0 0 0,0 0 16,0-42 0,0 0-1,0 0-15</inkml:trace>
  <inkml:trace contextRef="#ctx0" brushRef="#br0" timeOffset="64376.08">14880 6646 0,'-21'0'16,"21"22"-16,-21-1 0,0 0 15,-1 0-15,22 21 0,-21-20 0,0 20 16,21 0-16,-21-21 0,21 22 16,0-22-16,0 21 0,0 1 0,0-22 15,0 21-15,0-21 0,0 0 16,0 22-16,21-22 0,0-21 15,22 0-15,-22 0 0,0 0 0,21 0 16,-21-21-16,22 0 0,-22-1 16,0 1-16,0 0 0,0 0 0,-21-21 15,22 20-15,-22-20 0,0 0 0,0-1 16,-22 1-16,1 0 0,0 21 16,0-22-16,0 22 0,-22 0 0,22 0 15,0 0-15,0 21 0,0 0 0,0 0 16,-1 0-16,1 21 0,0 0 0,21 0 15,-21 0-15,21 0 16,0 1-16,0-1 0,0 0 0,0 0 16,21 0-16,0-21 0,0 21 0,1-21 15</inkml:trace>
  <inkml:trace contextRef="#ctx0" brushRef="#br0" timeOffset="64540.28">15515 6900 0,'0'0'0,"21"0"63,0 0-63,22 0 16,-22 0-16,21 0 0</inkml:trace>
  <inkml:trace contextRef="#ctx0" brushRef="#br0" timeOffset="64792.31">16954 6244 0,'0'0'16,"0"-21"-16,-21 21 0,0 0 0,0 0 15,0 21-15,21 0 16,-21 1-16,-1 20 0,22 0 0,0 1 15,0 20-15,0-21 0,-21 22 0,21-22 16,0 22-16,0-22 0,0 0 0,0 1 16,0-1-16,0 0 0,0-20 0,0 20 15,0-21-15,0 0 0,0 0 16,21-21-16,1 0 16</inkml:trace>
  <inkml:trace contextRef="#ctx0" brushRef="#br0" timeOffset="65275.91">16722 6646 0,'-22'-42'0,"44"84"0,-65-126 0,22 20 16,21 22-16,0 0 0,0-1 0,0 1 15,0 0-15,0 20 0,21-20 16,0 21-16,22 0 0,-1 0 0,0 21 16,22 0-16,-22 0 0,22 0 0,-1 0 15,1 0-15,-1 0 0,1 21 0,-22 0 16,22 21-16,-43-21 0,0 22 15,-21-1-15,0 0 0,0 1 0,-21-1 16,-22 0-16,1 1 0,0-1 0,-22-21 16,1 22-16,-1-22 0,1 0 15,20 0-15,1-21 0,0 0 16,-1 21-16,22-21 0,0 0 0,21-21 16,21 21-16,0-21 15,1 21-15,20 0 0,0 0 0,22 0 16,-1 0-16,1 0 0,-1 0 15,22 21-15,-22 0 0,1 0 0,-1 1 16,-20-1-16,20 21 0,-42-21 16,22 22-16,-22-22 0,-21 21 0,0-21 0,0 22 15,0-22-15,-21 21 0,-22-21 16,1 0-16,0 22 0,-22-22 0,22 0 16,-22-21-16,22 21 0,0-21 15,-22 0-15,22 0 0,0 0 0,-1 0 16,22 0-16,0-21 0,-21 0 15,20 0-15,22 0 0,0-1 0,0 1 16,0 0-16,0 0 0,22 0 16,-1 0-16,21-1 0,-21 1 0,22 0 15,-1 0-15,0-21 0,1 20 0,20 1 16,-21-21-16</inkml:trace>
  <inkml:trace contextRef="#ctx0" brushRef="#br0" timeOffset="65504.51">18013 6287 0,'0'0'0,"42"-43"15,-42 22-15,0 0 0,0 0 16,-21 21 0,0 21-16,0 0 0,-1 21 15,1-20-15,0 41 0,0-21 0,0 22 16,21-1-16,-21 1 0,-1-1 16,22 1-16,-21-22 0,21 22 0,0-22 15,0 22-15,-21-22 0,21 0 0,0 1 16,0-1-16,0-21 0,0 0 0,0 22 15,0-22-15,21-21 16,0 0-16,1 0 0,-1-21 16,21-1-16,-21 1 0,0 0 0,1 0 15</inkml:trace>
  <inkml:trace contextRef="#ctx0" brushRef="#br0" timeOffset="65841.02">18246 6668 0,'0'0'16,"-22"0"-1,1 21-15,0 0 0,0 0 16,0 0-16,0 0 0,-1 22 0,22-22 16,-21 21-16,21-21 0,-21 22 15,21-22-15,0 21 0,0-21 16,0 1-16,0 20 0,21-21 0,0 0 0,1-21 16,-1 21-16,0-21 0,21 0 0,-21 0 15,22 0-15,-22 0 16,21 0-16,1-21 0,-22 21 0,21-21 15,-21 0-15,0 0 0,-21-22 0,0 22 16,0 0-16,0-21 0,0 21 0,0-22 16,0 1-16,-21 21 0,21-22 15,-21 22-15,0 21 0,-21-21 0,20 21 16,1 0-16,0 0 0,0 0 0,0 0 16,0 0-16,21 21 0,0 0 0,-22-21 15,22 22-15,0-1 0,0 0 16,22-21-16,-1 0 15,0 0-15,21 0 0</inkml:trace>
  <inkml:trace contextRef="#ctx0" brushRef="#br0" timeOffset="66924.02">18965 6668 0,'0'-22'0,"0"44"0,0-65 0,0 22 0,0 0 15,0 0-15,-21 21 0,0 0 16,0 0-16,0 21 15,-1 0-15,-20 0 0,21 22 0,0-22 16,0 21-16,-1 0 0,1 1 0,21-22 16,0 21-16,-21 1 0,21-1 15,0-21-15,0 21 0,0-20 0,0 20 16,21-21-16,0 0 0,1 0 16,20 1-16,-21-1 0,21-21 0,-20 0 15,20 0-15,0 0 0,-21 0 0,22 0 16,-1 0-16,0-21 0,1-1 0,-1 1 15,0 0-15,1 0 0,-1-21 16,0-1-16,-20 1 0,20 0 0,0-1 16,1-20-16,-22-1 0,21 1 15,-21-1-15,0-20 0,22 20 0,-22 1 16,0-1-16,0 1 0,-21 20 0,0 1 16,21 0-16,-21 20 0,0 1 15,0 0-15,-21 21 16,21 21-16,-21 0 0,0 1 15,0 20-15,0-21 0,-1 43 0,1-22 16,-85 254 0,85-169-1,0-84-15,21-1 0,0 0 0,-21 1 16,0-1-16,21 0 0,-21-21 0,21 1 16,0 20-16,-22-42 0,22 21 15,-21-21-15,21-21 16,0 0-1,0 0-15,21-1 0,1 1 16,20 0-16,-21-21 0,0-1 0,22 22 16,-1-21-16,0 0 0,1 20 0,-1 1 15,0 0-15,1 0 0,-1 0 16,0 21-16,-21 0 0,22 0 0,-22 0 16,0 0-16,0 21 0,0-21 0,-21 21 15,0 0-15,0 0 0,0 1 16,-21-22-16,-21 21 0,21-21 15,-22 0-15,1 21 0,0-21 0,-1 0 16,1 0-16,0 0 0,21 0 0,-22 0 16,22 0-16,0 0 0,0-21 15,21 42 17,0 0-32,0 0 15,0 0-15,0 1 0,0-1 16,0 0-16,0 0 0,0 0 0,21 0 15,-21 1-15,21-1 0,0-21 0,0 21 16,1 0-16,-1 0 0,0 0 0,0 1 16,21-22-16,-20 21 0,20-21 15,0 0-15,1 0 0,-1 0 0,0 0 16,1 0-16,-1 0 0,0 0 16,1 0-16,-1 0 0,0-21 0,22-1 15,-22 1-15,22 0 0,-22 0 0,0-21 16,22 20-16,-1-20 0,-20 0 15,-1 21-15,0-22 0,1 22 0,-22-21 16,0 21-16,-21-1 0,-21 22 16,0 0-1,-22 22-15,22-1 0,-21 0 0,21 0 16,-1 0-16,22 0 0,0 1 0,0-1 16,0 21-16,0-21 0,22 0 0,-1 1 15,0-1-15,0 0 0,-21 0 16,21 0-16,0 0 0,-21 1 0,0-1 15,0 0-15,0 0 16,-21-21-16,0 0 16,-21 21-16,21-21 0,-1 0 15,-20 0-15,21 0 0,0 0 0,0 0 16,-1 0-16,1 0 0,0 0 0,0 0 16,0 0-16,0 0 0,-1 0 0,1 0 15</inkml:trace>
  <inkml:trace contextRef="#ctx0" brushRef="#br0" timeOffset="75040.13">14668 8382 0,'0'-21'16,"0"0"-16,0 0 15,0-1-15,0 1 16,0 0-16,22 21 16,-22-21-16,0 0 0,0 42 31,0 0-15,0 0-16,0 22 0,0-1 15,0 0-15,0 1 0,0-1 0,0 21 16,0-20-16,0 20 0,0-20 0,0 20 15,-22-21-15,22 1 0,-21-1 0,21 0 16,-21 1-16,21-1 0,0-21 16,0 0-16,0 1 0,0-1 15,0 0-15,0-42 32,0 0-32</inkml:trace>
  <inkml:trace contextRef="#ctx0" brushRef="#br0" timeOffset="75360.03">15049 8234 0,'0'21'16,"0"0"0,-21 22-16,21-22 0,0 21 0,0 0 15,0-20-15,0 20 0,-21 0 0,21 1 16,0-1-16,-21 0 0,21 1 0,0-1 16,0 0-16,-21 1 0,21-1 15,0-21-15,-21 21 0,21-20 0,0-1 16,0 0-16,0 0 0,0 0 15,0-42 1,0 0 0</inkml:trace>
  <inkml:trace contextRef="#ctx0" brushRef="#br0" timeOffset="75644.05">15409 8636 0,'21'0'31,"1"-21"-15,-1 21-1,-21-21-15,-43 21 31,22 0-31,-21 0 0,0 21 16,20 0-16,-20-21 0,0 0 16,21 21-16,-1-21 0,44 0 15,-1 0-15,21-21 0,0 21 16</inkml:trace>
  <inkml:trace contextRef="#ctx0" brushRef="#br0" timeOffset="77051">17166 8065 0,'0'0'0,"21"0"0,-21-22 16,0 1-1,-21 42 1,21 1-16,0 20 0,-21 0 16,21 1-16,-21-1 0,21 21 0,-21-20 15,21 20-15,0-20 0,-22 20 16,22-21-16,-21 22 0,0-22 0,0 22 16,0-22-16,0 0 0,-1 1 0,1-1 15,21-21-15,-21 0 0,0 1 16,0-1-16,0-21 0,-1 0 15,1 0-15,0 0 16,0-21-16,21-22 0,0 22 0,-21-21 16,21 21-16,-21-22 0,21 1 0,0 0 15,0-1-15,0 1 0,0 21 0,0-22 16,0 22-16,0 0 0,0 0 16,21 0-16,0 21 15,-21 21-15,21 0 0,0 0 16,-21 22-16,0-22 0,0 0 15,0 21-15,21-21 0,-21 1 16,22 20-16,-22 0 16,21-21-16,0 1 0,-21-1 0,21-21 15,0 21-15,0-21 0,1 0 0,-1 0 16,0 0-16,21 0 0,-21 0 0,22-21 16,-22 0-16,21-1 0,-21 1 15,22 0-15,-22 0 0,21 0 0,-21-22 16,1 22-16,-1-21 0,0 21 0,0-22 15,0 22-15,0 0 0,-21 0 0,0 0 16,22 21-16,-22-21 16,0 42-1,0 0-15,-22 0 0,22 0 16,-21 0-16,0 1 0,21-1 0,0 21 16,-21-21-16,21 0 0,-21 22 0,21-22 15,0 0-15,0 0 0,0 0 16,0 1-16,0-1 0,21-21 0,0 0 15,0 21-15,0-21 0,1 0 0,20 0 16,-21 0-16,0-21 0,22 21 0,-22-21 16,0-1-16,0 1 0,0 0 15,-21 0-15,0-21 0,0 20 16,0 1-16,0-21 0,0 21 0,-21 0 0,0-1 16,0 1-16,0 0 0,-1 0 15,1 21-15,0-21 0,0 21 16,21-21-16,21-1 31,0 22-31,0 0 0,22 0 0,-1 0 16,-21 0-16,22 0 0,-22 0 0,21 0 15,-21 0-15,22 0 0,-22 0 16,0 22-16,0-22 0,-21 21 0,0 0 16,0 0-16,0 0 0,0 0 0,0 1 15,0-1-15,0 0 0,0 0 0,0 0 16,0 0-16,-21 1 0,21-1 15,0 0-15,0 0 0,0 0 16,0 0 0,21-21-16,0 0 0,0 0 0,22 0 15,-22 0-15,21 0 0,-21-21 0,22 21 16,-1-21-16,-21 0 0,22 0 16,-22 0-16,0-1 0,-21 1 0,0 0 15,0-21-15,0 21 0,0-1 16,-21-20-16,0 21 0,-1 0 0,-20 0 0,21-1 15,0 22-15,-22 0 0,22 0 16,-21 0-16,21 0 0,0 0 16,-1 22-16,22-1 0,0 0 15,0 0-15,0 0 0,0 0 16,22 1-16,-1-22 0,0 0 16,21 0-16,1 0 0,-22 0 15</inkml:trace>
  <inkml:trace contextRef="#ctx0" brushRef="#br0" timeOffset="77347.96">18690 8382 0,'0'0'15,"0"-21"1,0 42 0,0 0-16,0 0 0,0 1 15,0 20-15,0 0 0,0-21 16,0 22-16,0 20 0,0-20 0,0 20 15,0 1-15,-21-1 0,21 1 16,-21-1-16,0 1 0,-1-1 0,22 1 16,-21-1-16,0 1 0,-21-1 0,21 1 15,-1-1-15,22 1 0,-21-22 0,21 21 16,-21-20-16,21-22 0,0 21 0,-21-21 16,21 1-16,21-44 31,0 1-31,0-21 0,1 0 0,-1-1 15,0-20-15,0 20 0,0-20 16,-21-1-16</inkml:trace>
  <inkml:trace contextRef="#ctx0" brushRef="#br0" timeOffset="77588.5">18627 8721 0,'0'-43'0,"0"234"0,0-339 0,0 63 16,0 64-16,0-21 0,0 20 15,0 1-15,21 0 0,0 0 0,0 0 16,0 21-16,0 0 0,1 0 0,-1 0 15,0 0-15,0 0 0,0 0 0,0 0 16,1 21-16,-22 0 16,0 0-16,0 0 0,0 1 0,-22-1 15,1 0-15,0-21 0,0 21 16,0 0-16,-22 0 0,22-21 0,0 22 16,0-22-16,0 0 0,0 21 0,21 0 15,21-21 1,21 0-16,-21-21 15,0 0-15,22-1 0</inkml:trace>
  <inkml:trace contextRef="#ctx0" brushRef="#br0" timeOffset="77901.92">19325 8488 0,'42'-21'16,"-20"21"-16,-234 63 0,360-105 0,-84 0 0,-64 20 15,-22 22-15,1-21 16,0 21-16,0 0 0,-21 0 0,20 0 15,1 0-15,-21 0 0,21 0 16,0 0-16,-1 0 0,1 21 0,21 1 16,0-1-16,0 0 15,21 0-15,22-21 0,-22 21 16,0 0-16,21 1 0,-20-22 16,20 21-16,-21 0 0,0 0 0,0 0 15,1 0-15,-22 1 0,0-1 0,0 0 16,0 0-16,-22 0 0,1-21 15,0 21-15,-21-21 0,21 0 16,-22 22-16,22-22 0,-21 0 16,21 0-16,-1 0 0,1 0 0,0 0 15,0 0-15,0 0 16,21-22-16</inkml:trace>
  <inkml:trace contextRef="#ctx0" brushRef="#br0" timeOffset="78700">14817 10054 0,'0'21'31,"0"1"-31,0-1 0,0 0 15,0 21-15,0-21 0,0 22 16,0-1-16,0 0 0,0 1 0,-22-1 16,22 0-16,-21 1 0,21-22 0,0 21 15,-21 1-15,21-22 0,0 0 0,0 0 16,0 0-16,0 0 0,-21 1 16,21-1-16,21-42 31,-21-1-31,21 1 0</inkml:trace>
  <inkml:trace contextRef="#ctx0" brushRef="#br0" timeOffset="79200.09">15219 10181 0,'21'-21'0,"0"-21"15,0 21-15,0-1 16,1 1-16,-1 0 0,0 21 0,0-21 16,21 21-16,-20 0 0,-1 0 0,21 0 15,-21 0-15,0 0 0,22 21 16,-22 0-16,0 0 0,21 43 16,-20-43-16,-22 21 0,0 1 15,0-1-15,0 0 0,0 1 0,-22-1 16,1 0-16,-21-20 0,0 20 15,-1 0-15,1-21 0,0 22 0,-1-22 0,-20 21 16,20-42-16,1 21 0,21-21 16,0 0-16,21-21 15,0 0 1,0 0-16,0 0 0,0 0 0,0-1 16,21-20-16,0 21 0,0 0 0,0 21 15,1-21-15,-1 21 0,0 0 0,0 0 16,0 0-16,-21 21 0,21-21 15,1 21-15,-1 0 0,0 0 0,0 22 16,0-22-16,0 0 0,-21 0 0,0 0 16,43 22-16,-43-22 0,0 0 15,21 0-15,0-21 16,-21 21-16,0-42 47,0 0-47,21 0 0,-21 0 0</inkml:trace>
  <inkml:trace contextRef="#ctx0" brushRef="#br0" timeOffset="79372.27">15960 10478 0,'21'0'78,"0"0"-78,0 0 0</inkml:trace>
  <inkml:trace contextRef="#ctx0" brushRef="#br0" timeOffset="83084.88">17357 9991 0,'0'0'0,"21"0"0,-21-21 0,21 21 16,-21-22-16,0 1 0,0 0 15,0 0-15,0 0 16,0 0-16,0-1 0,-21 1 15,0 21-15,-1-21 0,1 21 0,0 0 16,0 0-16,0 0 0,0 0 0,-22 21 16,22 0-16,-21 22 0,21-1 15,-22 0-15,22 1 0,-21-1 16,21 22-16,-1-22 0,1 21 0,0 1 16,21-1-16,0-20 0,0 20 0,0-20 15,0 20-15,0-21 0,0-20 16,21 20-16,0-21 0,22 0 0,-22 0 15,21 1-15,1-22 0,-1 0 0,0 0 16,22 0-16,-22 0 0,22-22 0,-22 22 16,0-21-16,1 0 0,-1 0 0,0-21 15,-21 20-15,22-20 0,-22 0 16,0-1-16,0 1 0,0 21 0,-21-21 16,0 20-16,0 1 0,0 42 31,-21 1-31,21-1 15,0 0-15,-21 21 0,0-21 0,21 22 16,0-22-16,0 21 0,0-21 16,0 1-16,0 20 0,0-21 0,0 0 15,21-21-15,0 0 0,0 21 16,22-21-16,-22 0 0,0 0 16,0 0-16,22-21 0,-22 0 0,0 21 15,0-21-15,-21 0 0,0 0 0,0-22 16,0 22-16,0 0 0,0-21 0,0 20 15,0-20-15,-21 21 16,-21 0-16,20 0 0,1 21 0,-21 0 16,21 0-16,-22 0 0,22 0 0,0 21 15,0-21-15,0 21 0,21 0 0,0 0 16,0 0-16,21-21 16,0 22-16,21-22 0,-20 0 15,20 0-15,-21 0 0,21 0 0,1 0 16,-1-22-16,0 22 0,1-21 0,-22 21 15,21 0-15,1-21 0,-22 21 16,0 0-16,0 0 0,0 0 0,0 0 16,-21 21-16,22 0 0,-22 1 15,0-1-15,0 0 0,0 0 16,0 0-16,0 0 0,0 1 16,0-1-16,0 0 0,0 0 15,0 0-15,21-21 16,0 0-16,0 0 0,0 0 15,22-21-15,-22 0 16,21 0-16,-21 0 0,0-1 16,1 1-16,-1 0 0,0 0 0,0-21 15,0 20-15,0 1 0,1 0 0,-1 21 16,0-21-16,0 21 0,0 0 16,-21 21-1,0 0-15,0 0 16,0 1-16,0-1 0,0 21 15,21-21-15,-21 0 0,22 1 16,-1-1-16,0 0 0,0-21 16,0 21-16,0-21 0,22 0 0,-1 0 15,0 0-15,1 0 0,-1 0 0,0 0 16,1 0-16,-1 0 0,0 0 0,1-21 16,-22 0-16,21 0 0,-21-1 15,1 1-15,-22-21 0,0 21 0,21-22 16,-21 22-16,0-21 0,0 21 0,-21 0 15,-1-1-15,1 1 0,0 21 16,0 0-16,-21 0 0,20 0 0,1 0 16,-21 21-16,21 1 0,0-1 15,-22 0-15,43 21 0,-21-21 0,21 1 16,0 20-16,0-21 0,0 0 16,0 0-16,0 1 0,0-1 0,21 0 0,0-21 15,1 21-15,-1-21 0,0 0 16,21 0-16,1 0 0,-22 0 0,21 0 15,0 0-15,-20-21 0,20 0 0,-21 0 16,21-1-16,-20-20 0,-1 21 16,0-21-16,0-1 0,0-20 15,0 20-15,1-20 0,-22 21 0,21-22 0,-21 1 16,21-1-16,-21 1 0,0-1 16,0 1-16,0 20 0,0 1 0,0 0 15,0 20-15,0 1 0,-21 21 16,0 0-16,-1 21 0,1 1 15,0 20-15,0 0 0,0 1 0,0-1 16,-1 21-16,22-20 0,0 20 16,0 1-16,0-1 0,22 1 0,-1-1 15,0-20-15,0 20 0,21 1 0,1-22 16,-22 0-16,42 22 16,-20-43-16,-22 0 0,21 0 0,-21 0 15,1-21-15,-1 0 0,0 0 16,0 0-16,0-21 0,0 0 0,1 0 15,-22-21-15,21 20 0,0-20 0,0 0 16,0-1-16,0 1 0,1-21 16,-22 41-16,21-20 0,-21 21 0,0 0 15,0 0-15,0 42 16,0 21-16,0-21 16,0 0-16,0 22 0,-21-1 0,21-21 15,0 22-15,0-1 0,0-21 16,0 0-16,0 22 0,0-22 0,0 0 15,21-21-15,-21 21 0,21 0 16,0-21-16,0 0 0,0 0 0,1 0 16,20 0-16,-21-21 0,0 0 15,0 0-15,22 0 0,-22-1 16,0-20-16,0 0 0,22-1 0,-22-20 0,0 21 16,21-22-16,-21 1 0,1-1 15,-1 1-15,21-1 0,-21-21 16,0 22-16,-21-1 0,0 1 0,0 21 15,0-1-15,0 1 0,0 21 0,0 0 0,-21 21 16,0 21-16,0 0 16,0 0-16,0 21 0,-1 1 15,1-1-15,0 22 0,21-22 0,0 21 16,-21 1-16,21-22 0,0 22 0,0-1 16,0-20-16,0 20 0,0 1 15,21-22-15,-21 0 0,21 1 0,0-1 16,-21-21-16,22 0 0,-1 22 0,0-43 15,-21 21-15,21-21 0,21 0 16,-20 0-16,-1 0 0,0 0 0,21-21 16,-21-1-16,22 1 0,-22 0 0,21-21 15,22-1-15,-43 1 16,0 21-16,-21 0 0,0 0 16,21 21-16,-21 21 15,0 0-15,-21 0 16,21 0-16,0 0 0,0 1 0,0 20 15,0-21-15,0 0 0,0 0 16,0 1-16,0-1 0,0 0 16,21 0-16,0-21 15,1 0-15,-1 0 0,0 0 0,21 0 16,-21 0-16,22-21 0,-22 21 16,21-21-16,-21 0 0,22-1 0,-22 1 15,0 0-15,0 0 0,0 0 0,1 21 16,-22-21-16,0 42 31,0 0-31,0 0 0,0 0 16,0 0-16,0 1 0,0-1 15,21 0-15,0 0 0,0-21 16,-21 21-16,21-21 16,0 0-16,1 0 0,-1 0 15,0 0-15,0 0 0,-21-21 0,21 0 16,-21 0-16,0 0 0,0-22 15,0 22-15,0-21 0,-21 21 16,0-22-16,0 1 0,0 21 16,-1-22-16,-41 1 0,63 21 15,-21 0-15,42 21 32,0 0-32,0 0 0,22 0 15,-22 0-15,21 0 0,0 0 0,1 21 16,-22-21-16,21 21 0,-21 0 0,22 0 15,-22 1-15,0-1 0,0 0 16,-21 21-16,21 1 0,-21-22 16,0 0-16,0 0 0,0 0 0,0 0 15,0 1-15,0-1 0,0 0 16,-21-42 15,21 0-15,0-1-16,0-20 15,21 21-15,1 0 0,-1 0 0,0-22 16,0 1-16,21 21 0,-20-22 0,20 22 16,0-21-16,-21 21 0,22 0 0,-22 21 15,0 0-15,21 0 16,-20 0-16,-1 0 0,-21 21 0,0 0 16,0 0-16,0 21 0,0-20 0,0 20 15,-21-21-15,21 21 0,0-20 0,0 20 16,-22-21-16,22 0 0,0 0 15,0 1-15,0-1 0,0 0 0,22 0 16,-1-21 0,0 0-16,0 0 0,0-21 15,22 21-15,-22-21 0,0 0 16,0-1-16,0 1 0,0-21 0,1 21 16,-1-22-16,0 1 0,0 0 15,0-1-15,22 22 0,-22-42 16,0 42-16,0-1 0,-21 44 15,0-1-15,0 0 16,-21 0-16,0 21 0,0 1 0,-1-1 16,1-21-16,0 22 15,0-22-15,0 21 0,0-21 0,-1 0 16,1 1-16,0-1 0,0 0 0,0-21 16,21 21-16,-21-21 0,-1 0 31,22-21-31,-21 0 0,21 0 0,-21-1 15</inkml:trace>
  <inkml:trace contextRef="#ctx0" brushRef="#br0" timeOffset="83232.14">22225 9970 0,'-21'0'0,"42"0"0,-85 0 0,43 0 15,0-22-15,0 22 0,0 0 16,0 0-16,-1 0 15,1 0-15,0 0 16,0 0-16</inkml:trace>
  <inkml:trace contextRef="#ctx0" brushRef="#br0" timeOffset="83420.78">20891 9970 0,'-42'0'15,"84"0"-15,-105 0 0,84-22 16,0 22 0,0 0-16,22 0 0,-1-21 15,-21 21-15,22 0 0,-1 0 0,0 0 16,1 0-16,-22 0 0,0 0 0,0-42 16</inkml:trace>
  <inkml:trace contextRef="#ctx0" brushRef="#br0" timeOffset="83583.99">20426 9843 0,'-43'0'0,"86"0"0,-128 0 0,43-22 0,21 22 16,-1 0-16,1 0 0,0 0 0,21-21 16,21 21-1,0 0 1,1 0-16,-1 0 0,0 0 0,21 0 15,-21 0-15</inkml:trace>
  <inkml:trace contextRef="#ctx0" brushRef="#br0" timeOffset="83843.98">23685 10224 0,'0'0'0,"-42"-22"16,42 1-16,-21 21 15</inkml:trace>
  <inkml:trace contextRef="#ctx0" brushRef="#br0" timeOffset="84197.82">23580 10160 0,'0'-21'0,"63"0"16,-126 63-16,147-105 0,-41 41 0,-1 1 16,0 0-16,1 21 0,-1-42 15,0 21-15,1-1 0,-1 1 0,0 0 16,-21 0-16,-21 0 0,0 0 0,0-1 15,-42 22-15,0 0 0,-1 0 16,1 0-16,-21 0 0,-1 0 16,22 22-16,-1-1 0,1 0 15,0 0-15,21 0 0,-1 22 0,22-22 16,0 21-16,0-21 0,0 22 0,0-22 16,22 21-16,-1-21 0,21 22 15,-21-1-15,0 0 0,22 1 0,-22-22 16,21 21-16,-21 0 0,1-20 0,-22-1 15,0 21-15,0-21 0,0 0 16,-43-21-16,22 22 0,-21-22 0,-22 21 16,22-21-16,-22 0 0,22 0 0,0 0 15,-1-21-15,1-1 0,21 22 16,0-21-16,0 0 0,21 0 0,0 0 16,0-22-16,21 22 0,21-21 0,0 0 15,1-1-15,20 1 0,22 0 16,-22-1-16,22 1 0</inkml:trace>
  <inkml:trace contextRef="#ctx0" brushRef="#br0" timeOffset="84400.31">24469 9737 0,'42'0'15,"-169"63"-15,212-126 0,-43 84 16,-42 0-16,0 0 0,-21 0 16,0 22-16,-1-22 0,1 21 0,0 1 15,0-1-15,0 0 0,21-21 0,-21 22 16,21-1-16,-22 0 0,22 1 15,0-1-15,0-21 0,0 22 0,0-22 16,0 21-16,0-21 0,0 0 16,0 1-16,0-1 15,-21-21 1,0-21-16,0 21 0</inkml:trace>
  <inkml:trace contextRef="#ctx0" brushRef="#br0" timeOffset="84544.04">24088 10287 0,'-43'-21'16,"1"-21"-1,127 105-15,-149-126 16,106 63 0,-20 0-16,20 0 0,-21 0 15,21 21-15,1-21 0,20 0 16,-20 21-16,-1-21 0,21 0 0,-20 0 16,-1 0-16,22 0 0,-22 0 0</inkml:trace>
  <inkml:trace contextRef="#ctx0" brushRef="#br0" timeOffset="85568.64">24871 10245 0,'42'-43'15,"-42"1"1,-42 127-16,84-191 16,-63 106-16,0 0 15,0 0-15,-1 0 0,1 0 0,0 21 16,0 0-16,0-21 0,-22 43 0,22-22 16,0 0-16,0 0 0,0 21 15,0-20-15,21-1 0,0 0 16,-22 21-16,22-21 0,0 1 15,0-1-15,22-21 16,20 0-16,-21 0 16,0-21-16,0-1 0,22 1 0,-22 0 15,21 0-15,-21 0 0,1-22 0,-1 22 16,0 0-16,0 0 0,-21 0 16,21 21-16,-21-21 0,0 42 15,0 0 1,0 0-16,-21 0 0,21 0 15,0 22-15,0-22 0,0 0 16,-21 21-16,21-20 0,0-1 0,0 0 16,0 0-16,21-21 0,-21 21 15,21-21-15,0 0 0,1 0 0,20 0 16,-21 0-16,0-21 0,0 21 0,22-21 16,-22 0-16,0-22 0,0 22 0,0-21 15,1 0-15,-1-1 0,0 1 16,0 0-16,0-1 0,0-20 0,1-1 15,-1 1-15,0 20 0,0-20 0,0-1 16,-21 22-16,0 0 0,0-1 16,0 22-16,0 0 0,-21 21 15,0 21-15,0 22 16,0-1-16,-1-21 0,1 43 16,0-22-16,0 0 0,0 22 0,0-22 15,21 22-15,0-22 0,0 0 0,0 22 16,0-22-16,0 22 0,21-22 15,0 0-15,-21-21 0,21 22 0,0-22 16,0 0-16,22 0 0,-22-21 0,0 0 16,0 0-16,0 0 0,1 0 0,20 0 15,-21-21-15,0 0 0,0 0 16,1 0-16,20-22 0,-42 22 0,21 0 16,-21-21-16,21 20 0,-21 1 15,-21 21 1,0 21-1,21 1-15,-21-1 0,21 0 0,-21 0 16,21 0-16,0 0 0,0 1 16,0-1-16,0 0 0,0 0 15,21-21 1,0 0-16,0 0 0,0-21 16,22 0-16,-22 21 0,0-21 15,21-1-15,-21 1 0,1-21 0,20 42 16,-21-21-16,0 0 0,0-1 0,1 22 15,-1 0-15,0-21 16,0 21-16,-21 21 16,0 1-16,0-1 15,0 0-15,0 0 16,0 0-16,0 0 16,21-21-16,0 0 15,1 0-15,-1 0 16,0 0-16,0 0 0,0 0 0,0 0 15,1 0-15,-1 0 0,0 0 0,0 0 16,0 0-16,0 0 16,1-21-1,-22 0 1,0 0 0,0 0-16,0 0 0,0-1 15,0 1-15,-22 0 0,1 0 16,-21 0-16</inkml:trace>
  <inkml:trace contextRef="#ctx0" brushRef="#br0" timeOffset="85756.08">25040 10033 0,'-21'0'16,"42"0"-16,-63 0 0,84 0 16,-21 0-16,22 0 0,-1 0 15,0 0-15,22 0 16,-1 0-16,-20 0 0,41 0 0,-20 0 15,-1 0-15,1 0 0,-1 0 0,43 0 16,-64 0-16,1 0 0,-22 0 16,0 0-16,-42 0 15</inkml:trace>
  <inkml:trace contextRef="#ctx0" brushRef="#br0" timeOffset="86488.42">15240 11705 0,'0'-21'0,"-21"21"16,0 0-16,21 21 16,0 0-16,-22 1 15,22-1-15,-21 21 0,0-21 0,21 22 16,0-1-16,-21-21 0,0 21 0,21 1 16,-21-22-16,21 21 0,0-21 15,-22 22-15,22-22 0,-21 0 0,21 0 16,0 0-16,0 1 0,21-22 31,1 0-31,-1-22 0,21 1 16</inkml:trace>
  <inkml:trace contextRef="#ctx0" brushRef="#br0" timeOffset="86914.15">15494 11811 0,'0'0'0,"0"-21"0,21 21 0,-21-21 15,21 21 1,0 0-16,1 0 16,-1 0-16,0 0 0,0 0 15,0 21-15,0-21 0,-21 21 0,0 0 16,22 22-16,-22-22 0,0 0 0,0 0 16,0 21-16,0-20 15,-22-1-15,1 0 0,0 0 0,0 0 16,0 0-16,0 1 0,-1-22 15,1 0-15,21 21 47,21 0-31,1 0-16,-1-21 0,0 21 0,-21 22 16,0-22-16,0 0 0,0 0 0,0 0 15,0 0-15,0 1 0,0-1 0,-21 0 16,0 0-16,-1-21 0,1 21 15,-21 0-15,21-21 0,0 0 0,-22 22 16,22-22-16,0 0 0,0 0 16,0 0-16,21-22 31,21 22-31,0-21 16,0 0-16</inkml:trace>
  <inkml:trace contextRef="#ctx0" brushRef="#br0" timeOffset="87072.35">16065 12213 0,'0'0'16,"43"0"-16,-22-21 0,-21 0 0,0 0 15,-21 21 1,42 0 15,21 0-15,-21 0-16,22 0 0</inkml:trace>
  <inkml:trace contextRef="#ctx0" brushRef="#br0" timeOffset="87534.02">17441 11726 0,'0'0'0,"0"-21"16,-21 21-16,0 0 0,-21 21 15,20 22-15,-20-22 0,21 21 16,-21 22-16,-1-22 0,1 22 0,21-1 16,0 1-16,-22-22 0,22 21 0,0-20 15,21 20-15,0-20 0,0-22 16,0 21-16,0 0 0,0-20 0,0-1 16,0 0-16,0 0 0,0-42 31,0 0-31,21 0 15,-21-1-15,21-20 0,-21 0 0,21-1 16,1 1-16,-22-21 0,21-1 16,0 1-16,0-1 0,0 1 0,0-1 15,22 1-15,-22-1 0,0 22 16,0-1-16,0 1 0,1 21 0,-1 0 16,0 21-16,0 21 15,-21 21-15,0-21 0,0 22 16,0-1-16,0 22 0,0-1 0,0 1 15,0-1-15,0 1 0,-21-22 0,21 21 16,0-20-16,0 20 0,0-20 16,0-22-16,0 21 0,0-21 0,0 0 15,0 1-15,0-1 0</inkml:trace>
  <inkml:trace contextRef="#ctx0" brushRef="#br0" timeOffset="87697.45">16976 12319 0,'-64'-42'16,"128"84"-16,-128-105 0,85 63 15,0 0-15,1 0 16,20 0-16,0 0 0,1 0 0,20 0 16,1 0-16,-1 0 0,22 0 15,-22 0-15,1 0 0,-1-22 16,1 22-16,-22 0 0</inkml:trace>
  <inkml:trace contextRef="#ctx0" brushRef="#br0" timeOffset="88036.44">17907 12192 0,'-21'0'0,"21"-21"16,0 0-16,0 0 15,21 42 1,0 0-1,0 0-15,0 21 16,1-20-16,20 20 0,-21-21 0,0 21 16,0 1-16,1-1 0,-1-21 0,0 22 15,-21-1-15,0-21 0,0 21 0,0-20 16,0-1-16,0 0 0,0 0 16,0 0-16,-21-21 0,0 0 15,-1 0-15,22-21 16,0 0-16,0 0 0,0 0 15,0-22-15,0 22 0,0 0 0,22-21 16,-1-1-16,0 22 0,0-21 0,21-1 16,-20 22-16,-1 0 0,0-21 15,21 42-15,-21-21 0,1-1 16,-1 1-16,0 21 0,0 0 0,0-21 16,0 21-16</inkml:trace>
  <inkml:trace contextRef="#ctx0" brushRef="#br0" timeOffset="88418.23">18563 12213 0,'0'0'0,"0"-21"15,0 0 1,21 21-16,0 0 0,1 0 16,-1 0-16,0 21 15,0 0-15,21 0 0,-20 1 0,-1-1 16,21 0-16,-21 21 0,0-21 0,22 22 15,-22-1-15,0-21 0,-21 22 0,0-1 16,21 0-16,-21-21 0,0 22 16,0-1-16,0-21 0,0 0 0,0 1 15,0-1-15,0 0 0,-21-21 16,21-21 0,0-22-16,0 22 15,0 0-15,0-21 0,0-1 0,21 22 16,0-21-16,1 0 0,-1-1 15,0 1-15,0 21 0,0-22 0,0 22 16,1-21-16,-22 21 0,21 0 16,0 21-16,0-22 0,0 22 15,0 0-15,1 0 0,-1 0 0,0 0 16,0 0-16,21 0 0,-20 22 16,20-1-16,0-21 0</inkml:trace>
  <inkml:trace contextRef="#ctx0" brushRef="#br0" timeOffset="89716.96">20045 12404 0,'0'0'0,"21"0"0,0 0 15,-21-21-15,0-1 0,0 1 16,0 0-16,0 0 16,0 0-16,-21 21 15,0 0-15,0 21 16,-1 0-16,-20-21 0,21 21 15,-21 0-15,-1 1 0,1 20 0,21-21 16,-22 0-16,1 0 0,21 1 0,0-1 16,21 0-16,0 0 0,0 0 0,0 0 15,0 1-15,21-22 16,0 21-16,21-21 0,-20 0 16,20 0-16,-21 0 0,21-21 15,-20-1-15,-1 1 0,21 21 0,-21-21 16,0-21-16,1 21 0,-1-1 15,-21 1-15,21 0 0,21-42 16,-21 63 15,-21 21-31,-21-21 16,0 21-16,21 0 0,-21 0 0,21 0 16,0 1-16,0-1 0,0 0 15,0 0-15,0 0 0,21-21 16,0 21-16,0-21 15,1 0-15,20 0 0,-21 0 16,21 0-16,-20 0 0,20-21 0,-21 21 16,21-21-16,-20 0 0,-1 0 0,21 0 15,-21-1-15,0 1 0,1-21 16,-1 21-16,-21-22 0,21 22 0,-21 0 16,21 0-16,-21 42 31,-21 0-31,21 0 0,-21 1 15,21-1-15,-21 0 0,21 0 0,0 0 16,0 22-16,0-22 0,0 0 0,0 0 16,21 0-16,21 0 15,-21-21-15,0 22 0,1-22 16,20 21-16,-21-21 0,0 0 0,0 0 16,22 0-16,-22 0 0,0 0 0,0 0 15,0-21-15,1-1 0,-1 1 0,0 0 16,0-21-16,0 21 15,-21-1-15,21 1 0,1 0 16,-22-21-16,21 21 0,0-1 0,-21 1 16,0 42 15,0 1-15,0-1-16,0 0 0,0 0 15,0 0-15,21 0 0,-21 22 16,21-22-16,-21 0 0,0 21 0,0 1 15,21-1-15,-21 0 0,0 1 0,0-1 16,0 0-16,0 1 0,0 20 16,0-20-16,-21-1 0,21 0 0,-21 1 15,0-1-15,0 0 0,0 1 0,-1-1 16,1 0-16,0 1 0,-21-1 0,21 0 16,-1 1-16,-20-1 0,21 0 15,0 1-15,0-22 0,-1 21 16,1-21-16,-42 64 15,63-106 17,0 0-17,0-1-15,0 1 0,0-21 0,0 21 16,21-22-16,0 1 0,21 0 0,1-1 16,-1 1-16,22-21 0,-22 20 15,21-20-15,1 20 0,-1-20 0,1-1 16,21 1-16,-22-22 0,1 43 0,-1-22 15,1 1-15,-1 21 0,-21-1 16,1 1-16,-1 0 0,0 20 16,-20-20-16,-22 21 0,0 0 0,0 0 15,0-1-15,-22 22 0,1 0 0,0 0 16,-21 0-16,-1 0 0,-20 0 16,21 0-16,20 22 0,1-1 15,0-21-15,0 21 0,21 0 0,0 0 16,0 0-16,0 1 0,21-1 15,0 21-15,0-21 0,1 22 0,20-22 16,-21 0-16,0 21 0,0-21 0,-21 1 16,0-1-16,0 0 0,0 0 0,0 0 15,-21-21 1,0 0-16,0 0 0,0 0 16,0 0-16,-1 0 0,1 0 0,0 0 15,0 0-15,0 0 16,0 0-16,-1-21 15</inkml:trace>
  <inkml:trace contextRef="#ctx0" brushRef="#br0" timeOffset="89930.6">22288 13018 0,'0'0'0,"22"0"0,-1 0 16,-21-22 31,21 22-31,-21-21-1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5:56:59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5482 804 0,'0'-21'31,"21"0"-31,0 0 0,1 21 16,-1-21-16,-21 0 0,21 21 15,0-22-15,0 22 16,-21-21-16,0 42 16,0 1-1,-21-1-15,21 0 0,-21 21 0,0-21 16,0 1-16,-1 20 0,1-21 15,0 0-15,0 0 0,0 1 0,0-1 16,-1-21-16,1 21 0,0-21 16,0 0-16,0 0 0,0 0 15</inkml:trace>
  <inkml:trace contextRef="#ctx0" brushRef="#br0" timeOffset="2581.44">5567 804 0,'0'0'0,"-21"0"31,21 22-31,0-44 31,0 1-15,0 0-16,0 0 0,0 0 16,0 0-16,0-1 0,0 1 15,21-21-15,-21 21 0,21 0 0,-21-1 16,0 1-16,0 0 0,0 0 0,0 0 16,21 21-16,-21-21 0,0 42 46,0 21-46,0-21 0,0 22 0,-21-1 16,0 0-16,21 22 0,-21-22 0,-1 43 16,1-22-16,0 1 15,-21-1-15,21 1 0,-1-1 0,1 1 16,-21-22-16,21 22 0,-22-22 16,22 0-16,0 1 0,-21-1 0,21 0 15,-1-21-15,1 22 0,0-22 0,0 0 16,21 0-16,-21-21 15,0 0-15,-1-21 16,22 0-16,0 0 0,0 0 16,0-22-16,0 22 0,0-21 15,0-1-15,0 22 0,0-21 0,22 0 16,-1 20-16,-21-20 0,0 21 16,21 0-16,0 0 0,0-1 15,-21 1-15,21 21 0,1 0 16,-1 0-16,0 0 15,-21 21-15,21 1 0,0-1 0,-21 0 16,0 21-16,0-21 0,21 1 0,-21 20 16,22-21-16,-22 21 0,0-20 15,0 20-15,0-21 0,0 0 0,0 22 16,21-22-16,-21 0 0,21 0 16,-21 0-16,21 0 0,0-21 0,0 0 15,1 0-15,-1 0 0,0 0 0,21 0 16,1-21-16,-22 0 0,21 0 15,-21 0-15,22 0 0,-22-1 16,0 1-16,0-21 0,0 21 0,0 0 16,1-1-16,-1-20 0,-21 21 15,0 0-15,21 21 0,-21-21 0,21-1 16,-21 44 15,0-1-31,0 0 0,0 0 16,-21 0-16,0 0 0,21 1 0,-21-1 15,21 21-15,0-21 0,-22 0 16,22 1-16,0 20 0,0-21 16,0 0-16,0 0 0,0 1 0,0-1 15,22-21-15,-1 0 16,0 0-16,0 0 0,0 0 0,22 0 16,-22-21-16,0-1 0,21 1 15,-21 0-15,1 0 0,-1 0 0,0-22 16,-21 22-16,0 0 0,0-21 0,0 21 15,0-22-15,0 22 0,0 0 16,0 0-16,-21 0 0,0-1 0,-1 22 16,-20 0-16,21 0 0,0 0 15,-85 22 1,85-22-16,21 21 0,0 0 16,-21-21-16,21 21 0,0 0 15,0 0-15,21-21 16,0 0-16,0 0 0,0 0 0,22 0 15,-22 0-15,21 0 0,0 0 0</inkml:trace>
  <inkml:trace contextRef="#ctx0" brushRef="#br0" timeOffset="2987.18">6498 1312 0,'21'0'0,"-42"0"46,0 0-46,0 22 0,0-1 0,-1 0 16,1 0-16,0 0 0,0 0 0,0 22 16,0-22-16,-1 0 0,22 21 15,-21-20-15,21 20 0,-21-21 0,21 0 16,0 0-16,0 1 0,0-1 0,0 0 16,0 0-16,21-21 0,0 0 15,1 0-15,20 0 0,-21 0 0,21 0 16,-20-21-16,20 0 0,0 0 0,1-1 15,-1 1-15,0 0 0,-21 0 16,1-21-16,-1 20 0,0-20 0,-21 21 16,21 0-16,-21-22 0,0 22 15,0 0-15,-21 0 0,0 21 16,0-21-16,-1 21 0,1 0 0,-21 0 16,21 0-16,-22 0 0,22 0 15,-21 0-15,21 21 0,0-21 0,-1 21 16,1-21-16,21 21 0,-21 0 0,21 1 15,21-22 1,0 21-16,22-21 0,-22 0 0,21 0 16,1 0-16,-1 0 0,21-21 0</inkml:trace>
  <inkml:trace contextRef="#ctx0" brushRef="#br0" timeOffset="3290.62">7218 1291 0,'0'0'0,"21"0"0,-21 21 31,-21 1-15,21-1-16,-21 21 0,21-21 15,-22 22-15,1-22 0,0 42 0,21-20 16,-21 20-16,0 1 0,0-1 0,-22 1 16,22 20-16,0 1 0,-21 0 15,20-1-15,-20 1 0,21 21 16,-21-22-16,-1 1 0,22 0 0,0-1 15,-21-20-15,20-1 0,1 1 16,0-1-16,0-20 0,21-1 0,0-21 16,-21 0-16,21 1 0,0-1 0,0-42 15,0-1 1,21 1-16,-21 0 0,21 0 16,0-21-16,0 20 0,-21-20 0,22 0 15,-1-22-15</inkml:trace>
  <inkml:trace contextRef="#ctx0" brushRef="#br0" timeOffset="3598.05">6964 1651 0,'0'-42'0,"0"84"0,0-127 0,0 43 16,0 0-16,0 21 0,0-22 0,0 22 16,0-21-16,21 21 0,0-1 15,0 1-15,0 0 0,22 21 0,-22-21 16,21 21-16,1-21 0,20 21 0,-21 0 15,1 0-15,-1 21 0,0 0 16,-20 0-16,20 0 0,-42 22 16,0-22-16,0 0 0,0 21 0,-42-20 15,20-1-15,1 21 0,-21-21 0,0 0 16,-1 1-16,1-1 0,0 0 0,20 0 16,-20-21-16,21 21 0,0-21 15,0 0-15,42 0 31,0 0-31,0 0 0,0-21 16,22 0-16,-22 21 0</inkml:trace>
  <inkml:trace contextRef="#ctx0" brushRef="#br0" timeOffset="3822.67">7832 1291 0,'0'0'0,"-22"0"15,1 21 1,0 1-16,0-1 0,21 0 16,-21 0-16,0 0 0,-1 0 0,22 22 15,-21-22-15,0 0 0,21 21 0,-21-20 16,21-1-16,0 0 0,-21 0 16,21 0-16,21-21 31,0-21-31,-21 0 0,21 0 15,0 0-15</inkml:trace>
  <inkml:trace contextRef="#ctx0" brushRef="#br0" timeOffset="4131.09">7832 974 0,'0'0'16,"-64"-21"-1,43 21-15,0 0 0,0 21 16,21 0-16,0 0 0,0 0 15,0 0-15,21-21 16,0 0-16,21 0 0,-21 0 16,1 0-16,-1 0 0,21 0 0,-21-21 15,0 21-15,1-21 0,-22 0 16,0 0-16,0 0 0,0-1 16,0 1-16,-22 21 0,1-21 15,0 0-15,-21 0 0,21 21 0,-22 0 16,22 0-16,-21 0 0,21 0 0,-1 21 15,1 0-15,0 0 0,0 0 16,21 22-16,0-22 0,0 21 0,0-21 16,0 22-16,0-22 0,21 0 0,0 0 15,0 0-15,22 1 0,-22-1 16</inkml:trace>
  <inkml:trace contextRef="#ctx0" brushRef="#br0" timeOffset="4548.89">8191 1270 0,'0'0'0,"-21"42"16,0-20-1,0-1-15,21 0 0,-21 0 0,0 0 16,21 0-16,0 1 0,-22 20 16,22-21-16,0 0 0,-21 0 15,21 1-15,0-1 0,0 0 16,0-42 15,0 0-31,0-1 16,0 1-16,0 0 0,0 0 15,21 0-15,1-22 0,-1 22 16,0 0-16,0 0 0,0-21 0,0 20 16,22 22-16,-22-21 0,0 0 0,0 21 15,0 0-15,1 0 0,-1 0 16,0 0-16,-21 21 0,0 0 0,0 1 15,0-1-15,0 0 0,0 0 16,0 0-16,0 22 0,0-22 16,-21 0-16,0 0 0,21 21 0,-22-20 0,22-1 15,0 0-15,-21 0 0,21 0 16,0 0-16,21-21 16,1 0-1,-1 0-15,21-21 0</inkml:trace>
  <inkml:trace contextRef="#ctx0" brushRef="#br0" timeOffset="5193.2">9038 1376 0,'0'-21'0,"0"42"0,0-63 16,0 20-16,0 1 0,0 0 16,0 0-16,-21 21 0,21-21 0,-21 21 15,0 0-15,-1 0 16,1 0-16,-21 0 0,21 21 0,0-21 0,-22 21 15,22 0-15,-21 22 0,21-22 16,-22 0-16,22 0 0,0 21 16,0-20-16,21-1 0,0 0 0,0 0 15,0 0-15,0 0 0,0 1 0,21-22 16,0 0-16,0 0 0,0 0 16,22 0-16,-1 0 0,-21 0 0,22 0 15,-1-22-15,0 1 0,1 21 0,-22-21 16,0 0-16,21 0 0,-21 0 0,1-1 15,-22 1-15,21 0 16,-21 0-16,0 0 16,0 42 15,0 0-31,-21 0 0,-1 22 0,1-22 16,21 21-16,-21 0 0,0 22 0,0-1 15,0-20-15,-1 20 0,1 22 16,0-22-16,0 1 0,0 21 0,0-22 15,-1 22-15,1-1 0,0 1 0,0 0 16,0-1-16,21 1 0,-21 0 0,-1-1 16,1-20-16,0 21 0,0-1 15,0-20-15,0 20 0,-1-20 0,1-1 16,0 1-16,0-22 0,0 22 0,0-22 16,-1-21-16,1 22 0,-21-22 15,21 0-15,0-21 0,-1 0 0,1 0 16,-21-21-16,21 0 0,21-1 15,-21-20-15,-1 0 0,22-1 0,0-20 16,0-1-16,0-20 0,0-1 0,0 0 16,22-20-16,-1-1 0,0 0 0,0 0 15,0 0-15,22 0 0,-22 1 16,21 20-16,0 0 0,-20 22 0,20-1 16,0 1-16,1-1 0,-1 1 15,-21 20-15,21 1 0,1-21 0,-22 20 16,0 22-16,0-21 0,0-1 15</inkml:trace>
  <inkml:trace contextRef="#ctx0" brushRef="#br0" timeOffset="6198.94">10499 1143 0,'21'0'15,"0"0"-15,21 0 16,-21 0-16,1 0 16,-1 0-16,0 0 0,0-21 15,0 21-15,0-21 0,22 0 16,-22-1-16,0 1 0,0 0 16,0 0-16,-21 0 0,0 0 0,0-1 15,0 1-15,-42 21 16,21 0-16,-21 0 0,-1 0 15,-20 21-15,20-21 0,1 22 0,-21-1 16,20 0-16,1 0 0,0 0 0,20 0 16,1 1-16,0-22 0,21 21 15,0 0-15,0 0 0,0 0 0,21 0 16,0 1-16,1-1 0,20 0 16,-21 0-16,21 0 0,-20 0 0,20 1 15,-21-1-15,0 21 0,0-21 16,1 0-16,-22 1 0,21 20 0,-21-21 15,0 0-15,0 0 0,-21 1 16,-22-1-16,22 0 0,-21 0 0,-1-21 16,1 0-16,0 0 0,-1 0 0,1 0 15,21 0-15,-21 0 0,-1 0 16,22-21-16,0 0 0,0 0 0,0-22 16,21 22-16,0 0 0,0-21 0,0 20 15,0-20-15,0 0 0,0 21 16,21-1-16,-21 1 0,0 0 0,21 0 15,0 21-15,0 0 16,-21 21-16,0 0 16,21 0-16,-21 1 0,0 20 15,0-21-15,0 21 0,0-20 0,0 20 16,0 0-16,0-21 0,0 22 16,22-22-16,-22 21 0,21-21 0,0 1 15,0-1-15,-21 0 0,42-21 0,-20 0 16,20 0-16,-21 0 0,21 0 15,1-21-15,20 0 0,-20-1 0,-1 1 16,21-21-16,-20 21 0,20-22 0,-20 22 16,-1-21-16,0 0 0,-21-1 0,22 1 15,-22 0-15,0-1 0,0-20 16,0 20-16,1 1 0,-22 0 16,0 21-16,21-22 0,-21 22 0,-21 42 31,-1 0-31,1 1 15,0 20-15,0 0 0,0 1 16,0-1-16,-1 0 0,1 1 0,0-1 16,21-21-16,-21 21 0,21 1 0,0-1 15,-21 0-15,21-20 0,0-1 0,0 21 16,0-21-16,0 0 0,0 1 16,21-22-16,0 0 0,0 0 15,0 0-15,43-22 16,-43 1-16,0 0 15,0 0-15</inkml:trace>
  <inkml:trace contextRef="#ctx0" brushRef="#br0" timeOffset="6355.15">10985 1397 0,'-21'0'0,"42"0"0,-63 0 0,21 0 16,21-21-16,21 21 31,0 0-31,0 0 15,22 0-15,-22 0 0,21 0 0,1 0 16,-1 0-16,0 0 0,1-21 0,-22 21 16,21 0-16</inkml:trace>
  <inkml:trace contextRef="#ctx0" brushRef="#br0" timeOffset="7147.67">11557 1651 0,'0'21'0,"0"-42"0,21 42 16,0-42-1,0 21-15,1-21 0,-1 0 16,0 0-16,0-1 0,0 1 16,0 0-16,-21 0 0,0 0 0,0-22 15,0 22-15,0 0 0,0 0 0,0 0 16,0 0-16,0-1 0,-21 22 15,0 0-15,0 0 0,-21 0 16,20 0-16,1 0 0,0 22 0,0-1 16,0 0-16,-22 21 0,22-21 15,0 1-15,0 20 0,0 0 0,21-21 16,0 1-16,0 20 0,0-21 0,0 0 16,0 0-16,0 1 0,0-1 15,21-21-15,0 0 16,0 0-16,0 0 0,1 0 0,-1 0 0,21-21 15,-21 21-15,22-22 0,-22-20 16,0 21-16,21 0 0,-21 0 16,1-22-16,-1 22 0,0-21 0,0 21 15,-21-22-15,0 22 0,0 0 0,0 0 16,0 0-16,-21 21 31,21 21-31,-21 0 0,0 0 0,-1 0 16,22 22-16,-21-22 0,0 21 15,21-21-15,0 22 0,0-1 0,-21-21 16,21 0-16,0 22 0,0-22 0,0 0 16,0 0-16,21-21 0,0 21 15,0-21-15,1 0 0,20 0 16,-21 0-16,21-21 0,1 21 0,-1-21 16,-21 0-16,22 0 0,-1-22 0,-21 22 15,21-21-15,1-1 0,-22 1 16,21 0-16,-21-1 0,22-20 0,-22-1 15,21 22-15,-21-21 0,1-1 0,-1 22 16,0-22-16,-21 43 0,0-21 16,0 21-16,0-1 0,0 44 15,-21-1 1,0 0-16,-22 21 0,22 22 0,0-22 16,0 0-16,0 22 0,-1-22 15,1 22-15,0-22 0,21 22 0,0-22 16,0 0-16,-21 1 0,21-1 15,0 0-15,0-21 0,0 22 0,0-22 16,21 0-16,-21 0 0,21-21 0,0 0 16,1 0-16,-1 0 0,0 0 15,0-21-15,0 21 0,0-21 0,1-21 16,-1 20-16,0 1 0,0-21 0,0 21 16</inkml:trace>
  <inkml:trace contextRef="#ctx0" brushRef="#br0" timeOffset="7310.87">12277 1397 0,'0'0'0,"-22"0"0,1 0 16,42 0 15,1 0-31,-1 0 0,0 0 16,0 0-16,21 0 0,-20 0 0,20 0 15,-21 0-15,0 0 0,0 0 16,1 0-16,-1 0 0</inkml:trace>
  <inkml:trace contextRef="#ctx0" brushRef="#br0" timeOffset="8254.62">12552 1588 0,'0'0'16,"-21"21"-1,42-21 1,0 0-16,0 0 0,0-21 15,0 21-15,22-22 0,-22 1 16,0 21-16,21-21 0,-20 0 0,-1 0 16,-21 0-16,21 21 0,-21-22 0,0 1 15,0 0-15,0 0 0,0 0 16,-21 21 0,0 0-16,-1 0 0,1 0 0,0 21 15,0 0-15,0-21 0,0 21 0,-1 0 16,1 22-16,0-22 0,21 0 15,0 21-15,-21-20 0,21-1 0,0 21 16,0-21-16,0 0 0,0 1 0,0-1 16,21 0-16,0 0 0,0-21 15,1 0-15,20 0 0,-21 0 0,21 0 16,-20 0-16,20 0 0,0-21 0,-21 0 16,22 0-16,-1-1 0,-21 1 15,22 0-15,-22 0 0,21-21 16,-21 20-16,22 1 0,-22-21 0,0 21 0,0 0 15,0-1-15,-21 1 0,21 0 16,-21 42 15,-21 0-31,0 1 0,21-1 0,-21 0 16,0 0-16,0 0 0,-1 22 16,1-22-16,21 0 0,-21 0 0,21 21 15,-21-20-15,21-1 0,-21 0 0,21 0 16,-21-21-16,21-21 31,0 0-15,0 0-16,21-1 0,0 1 15,0-21-15,0 21 0,0 0 16,1-22-16,20 22 0,-21-21 0,0 21 16,0-1-16,22 1 0,-22 21 0,0-21 15,0 21-15,0 0 0,1 0 16,-1 0-16,-21 21 0,21 0 15,-21 1-15,0-1 0,0 0 0,0 0 16,0 0-16,0 0 0,0 22 16,0-22-16,0 0 0,-21 0 15,21 0-15,0 1 0,0-1 0,-21-21 0,21 21 16,-22-21-16,22-21 31,0 0-31,0-1 0,0 1 16,0 0-16,0 0 0,22 0 0,-1 0 15,0-22-15,0 22 0,21 0 16,-20-21-16,-1 20 0,21 1 0,-21 0 16,0 0-16,1 21 0,20 0 0,-21 0 15,0 0-15,0 0 0,1 0 0,-1 0 16,-21 21-16,21 0 16,-21 0-16,0 22 0,0-22 0,0 0 15,0 0-15,0 22 0,0-22 0,-21 0 16,21 0-16,-21 0 15,-1 0-15,22 1 0,-21-22 16,21-22 15,0 1-31</inkml:trace>
  <inkml:trace contextRef="#ctx0" brushRef="#br0" timeOffset="9022.37">13991 1524 0,'0'0'0,"21"0"31,0 0-15,1 0-16,20 0 0,-21 0 0,0 0 16,0 0-16,22-21 0,-22 0 15,0 21-15,0-21 0,-21-1 16,0 1-16,0 0 0,0 0 0,0 0 0,0 0 15,0-1-15,-42 22 16,21 0-16,0 0 0,-1 0 16,-20 0-16,21 0 0,-21 22 0,20-1 15,-20 0-15,21 21 0,0-21 16,0 1-16,21 20 0,0 64 16,0-43-1,0-42-15,21-21 0,21 22 16,-21-1-16,0-21 0,22 0 15,-1 0-15,0 0 0,-20 0 0,20 0 16,0-21-16,-21 21 0,22-22 0,-22 1 16,0 0-16,21 0 0,-20 0 15,-1 0-15,0-22 0,0 22 0,0-21 16,0-1-16,1 22 0,-1 0 0,-21-21 16,0 21-16,0-1 15,21 22-15,-21 22 16,0-1-16,-21 21 15,0-21-15,21 0 0,-22 22 16,1-22-16,0 21 0,21 1 16,-21-22-16,21 21 0,-21-21 0,21 0 15,0 1-15,-21-1 0,21 0 0,-22 0 16,22-42 15,0 0-15,0 0-16,0-22 0,0 22 0,22-21 15,-1 21-15,0-22 0,0 22 16,21-21-16,-20-1 0,20 22 0,-21-21 16,21 21-16,1 0 0,-22-1 15,21 22-15,-21 0 0,22 0 16,-22 0-16,21 0 0,-21 0 0,1 22 16,-22 20-16,0-21 0,0 0 15,0 0-15,0 22 0,0-22 0,-22 21 16,22-21-16,-21 22 0,0-22 15,0 0-15,21 21 0,-21-20 0,0-22 16,-1 21-16,22 0 0,0-42 31,0 0-15,22-1-16,-1 1 0,0 0 0,0 0 16</inkml:trace>
  <inkml:trace contextRef="#ctx0" brushRef="#br0" timeOffset="9298.37">15452 868 0,'0'-21'0,"0"42"0,-22-63 15,1 42 1,0 0-16,0 0 0,0 21 16,0 0-16,-1 21 15,1-21-15,21 22 0,-21-22 0,0 21 16,0 1-16,0 20 0,21-21 15,-22 1-15,1-1 0,0 0 16,21 22-16,0-22 0,-21 1 0,0-1 16,21 0-16,-21 1 0,21-22 0,0 21 15,0-21-15,0 0 0,0 1 0,0-1 16,0 0-16,21-21 16,0 0-16,0 0 0,0 0 15,22-21-15,-1 0 0</inkml:trace>
  <inkml:trace contextRef="#ctx0" brushRef="#br0" timeOffset="9687.12">15600 1524 0,'21'-21'16,"-42"42"-16,63-63 0,-21 21 0,-21-1 0,21 1 15,-21 0-15,0 0 0,0 0 16,0 0-16,0-1 16,-21 22-1,0 0-15,0 0 0,0 0 16,0 0-16,-22 0 0,22 22 0,-21-22 15,21 21-15,-22 0 0,22 0 0,0 0 16,21 0-16,0 1 0,0-1 16,0 0-16,0 0 0,21 0 15,-21 0-15,42-21 0,-20 22 0,-1-22 16,21 0-16,-21 21 16,0-21-16,22 0 0,-22 21 0,0 0 0,0-21 15,0 0-15,-21 21 0,0 0 16,0 1-16,0-1 15,-21 0 1,0 0-16,-21-21 0,21 21 0,-1-21 16,-20 0-16,21 21 0,0-21 0,-22 0 15,22 0-15,0 0 0,0 22 16,0-22-16,0 0 16,21-22-1,0 1-15,0 0 0,0 0 16,21 0-16</inkml:trace>
  <inkml:trace contextRef="#ctx0" brushRef="#br0" timeOffset="9930.68">15092 1037 0,'-21'-21'0,"42"42"0,-64-42 0,43 0 16,22 0-16,-1 21 15,0-21-15,21 21 0,1 0 16,-1 0-16,21 0 0,-20 0 0,20 0 16,-20 0-16,-1 0 15,0 0-15,1 0 0,20 0 16,-42 42 15,-42-42-31,-21 21 0,-1-21 0,1 21 16</inkml:trace>
  <inkml:trace contextRef="#ctx0" brushRef="#br0" timeOffset="10659.33">5567 2138 0,'21'0'16,"21"0"-16,-21 0 16,43-21-16,-22 21 0,22 0 0,-1 0 15,22 0-15,0-21 0,20 21 16,1 0-16,0 0 0,21 0 16,21-22-16,-21 22 0,0 0 0,-21 0 15,21 0-15,-21 0 0,0 0 16,-22 0-16,-20 0 0,-1 0 0,1 0 15,-22 0-15,-21 0 0,1 0 0,-1 0 16,0 0-16,-21 22 16,21-22-1,0 0 1,0 0-16,1 0 16,20 0-16,0-22 0,1 22 0</inkml:trace>
  <inkml:trace contextRef="#ctx0" brushRef="#br0" timeOffset="11314.19">10880 2074 0,'-43'0'0,"86"0"16,-107 0-16,22 22 0,21-22 0,-1 0 15,-20 0-15,21 0 0,0 0 0,-22 0 16,22 0-16,0 0 0,0 0 16,42 0 15,0 0-31,22 0 0,-1 0 0,21 0 15,1 0-15,21 0 0,-1 0 16,22 0-16,21 0 0,-21 0 0,21 0 16,0 0-16,21 0 0,-21 0 0,21 0 15,0 0-15,-21 0 0,0 0 16,0-22-16,0 22 0,0 0 0,0 0 16,-21-21-16,21 21 0,-21 0 0,0 0 15,-21-21-15,20 21 0,-20-21 16,0 21-16,-1 0 0,1 0 15,-21 0-15,20 0 0,-20 0 0,-1 0 16,1-21-16,-22 21 0,22 0 0,-22 0 16,-21 0-16,21 0 0,-20 0 15,-1 0-15,0 0 0,0 0 47</inkml:trace>
  <inkml:trace contextRef="#ctx0" brushRef="#br0" timeOffset="19394.91">2519 4763 0,'-21'0'16,"21"21"-1,-22-21 1,22-21 47,0-1-48,22 1-15,-22 0 16,21 21-16,-21-21 0,0 0 15,0 0-15,0-1 0,0 1 16,0-21-16,0 21 0,0 0 16,0-1-16,0 1 0,0 0 0,0 0 15,0 0-15,21 0 0,-21-1 16,0 1-16,0 42 31,0 1-15,0-1-16,0 0 15,0 0-15,0 21 0,0-20 0,0 20 16,0 0-16,-21 22 0,21-22 16,0 22-16,-21-22 0,21 21 0,0-20 15,0 20-15,0-20 0,-22 20 16,22-21-16,-21 1 0,21-1 0,0-21 16,0 22-16,0-22 0,0 0 0,-21 0 15,21 0-15,0 0 16,-21-21-1,21-21 17,0 0-17,0 0-15,0 0 16,21 0-16,0-1 0,0 1 16</inkml:trace>
  <inkml:trace contextRef="#ctx0" brushRef="#br0" timeOffset="19867.08">2900 5080 0,'0'0'0,"21"0"47,0-21-31,-21 0-1,0 0 1,-21 21 15,0 21-31,21 0 16,-21 0-16,21 0 15,0 0 1,21-21 0,0 0-16,0 0 15,0-21-15,0 0 16,-21 0-16,0 0 16,0 0-1,0-1-15,-21 22 16,0 0-1,0 0-15,21 22 0,0-1 0,0 0 16,0 0-16,-21-21 16,21 21-1</inkml:trace>
  <inkml:trace contextRef="#ctx0" brushRef="#br0" timeOffset="21678.77">4889 5080 0,'0'0'0,"22"0"31,-1 0-15,0 0-16,0 0 0,21-21 16,-20 0-16,-1 0 0,0 21 15,0-22-15,0 1 0,22 0 0,-22 0 16,21-21-16,-21 20 0,22-20 15,-22 0-15,0 21 0,21-22 0,-21 1 16,1 0-16,-22-1 0,0 1 16,0 0-16,0-1 0,0 1 15,0 0-15,0-1 0,0 22 0,-22-21 16,22 21-16,0-1 0,-21 1 16,0 0-16,21 0 0,-21 21 0,0 0 15,21 21-15,-21 0 16,-1 22-16,22-22 0,0 21 0,0 22 15,0-22-15,-21 0 0,21 22 0,-21-1 16,21 1-16,0 20 0,0-20 16,-21 21-16,21-22 0,-21 22 0,21-22 15,-21 22-15,21-22 0,0 22 16,0-21-16,-22 20 0,1 1 0,21 0 16,-21-22-16,21 22 0,-42 63 15,42-85-15,0 22 0,-21-21 16,21-1-16,0 1 0,-22-22 0,22 21 15,0-20-15,0-1 0,0 0 16,0-20-16,22 20 0,-1-21 0,0-21 16,0 0-16,0 0 0,0 0 15,1 0-15,-1-21 0,21 0 16,-21-22-16,0 22 0,22-21 0,-22 21 16,21-22-16,-21 1 0,1 0 0,-1-22 15,0 22-15,-21-22 0,0 22 0,0-21 16,0-1-16,0 1 15,-21-1-15,-22 1 0,22-1 0,-21 22 16,21-22-16,-22 22 0,1 21 0,0-22 16,21 22-16,-22 0 0,1 0 15,21 21-15,0 0 0,-22-21 0,22 21 16,21-21 0,21 21-1,0 0-15,1-22 0,-1 1 16,21 21-16,-21-21 0,22 0 0,-1 0 15,0 0-15,1-1 16,20 1-16,-21 0 0,1-21 0,-1-1 0,0 22 16,1-21-16,-1 0 0,-21-1 15,0 22-15,1-21 0,-1 21 16,0-1-16,-21 1 0,0 0 0,0 0 16,0 0-16,-21 21 31,0 21-31,-1 0 15,22 0-15,-21 22 0,21-22 16,-21 21-16,21 0 0,-21 1 16,21-22-16,0 21 0,0 1 0,0-22 15,0 21-15,0-21 0,21 0 16,0 1-16,0-1 0,1 0 0,-1 0 16,0-21-16,0 0 0,0 21 0,0-21 15,1 0-15,-1 0 0,21 0 16,-21 0-16,0-21 0,1 21 0,-1-21 15,21 0-15,-21 0 0,-21-1 0,21-20 16,1 21-16,-22-64 16,0 43-16,0 0 0,0-1 0,0 1 15,0 0-15,0 20 0,-22-20 0,1 21 16,0 0-16,0 0 0,0 21 16,0 0-16,-1 0 0,-20 0 0,21 0 15,0 0-15,-22 0 0,22 21 0,-21 0 16,21 0-16,0 21 0,-22-20 15,22 20-15,21-21 0,-21 21 16,21 1-16,0-22 0,0 21 0,0-21 16,0 1-16,21-1 0,0 0 15,0 0-15,1 0 0,20-21 0,0 0 16,1 0-16,-22 0 0,21 0 0,0 0 16,1 0-16,-1-21 0,0 0 15,1 0-15,-1 0 0,22-22 16,-22 22-16,-21-21 0,21-1 15,-20 1-15,-22 21 0,0 0 16,0 0-16,0-1 0,0 1 0,-22 21 31,1 0-31,21 21 16,-21-21-16,21 22 0,0-1 0,-21-21 16,21 21-16,0 0 15,21-21 1,0 0-16,0 0 15,1-21-15,-1 21 0,0-21 0,0 21 16,0-21-16,0 21 0,1-22 16,-22 1-16,21 21 15,-21 21 1,0 1 0,0-1-16,0 0 15,0 0-15,0 21 0,0-20 0,0-1 16,0 21-16,0-21 0,0 0 15,0 22-15,0-22 0,0 0 0,0 0 16,0 0-16,0 1 0,0-1 0,0 0 16,0 0-16,0 0 15,0 0 1,0-42 15,0 0-31,21 0 0,0 21 16</inkml:trace>
  <inkml:trace contextRef="#ctx0" brushRef="#br0" timeOffset="22523.31">7239 5207 0,'21'0'31,"-21"-21"-31,21 21 0,-21-21 0,21 0 16,1-1-16,-1 1 0,0 0 15,0 0-15,0-21 0,0-1 16,1 1-16,-1 0 0,0-1 0,21-20 16,1-22-16,-22 22 0,-21-1 15,0 22-15,21-22 0,-21 22 16,0-22-16,0-41 0,0 62 15,0 1-15,0 0 0,-21 20 0,0 1 16,21 0-16,-22 21 0,1 0 16,0 0-16,0 0 0,21 21 0,-21 0 15,0 1-15,-1 20 0,1 0 0,21 1 16,-21-1-16,0 64 16,0-64-16,21 22 0,0-22 15,0 21-15,-21 1 0,21-22 0,0 22 16,0-22-16,0 22 0,0-22 15,0 0-15,0 1 0,21-1 0,-21-21 16,21 21-16,0-20 0,0-1 0,0-21 16,1 21-16,-1-21 0,0 0 15,0 0-15,21 0 0,-20 0 0,-1 0 16,21-21-16,-21 0 0,22-1 0,-22 1 16,0 0-16,21 0 0,-21-21 15,1-1-15,-1 22 0,0-21 0,0 21 16,0-22-16,-21 22 0,0 0 15,0 0-15,21 21 0,-42 21 32,0 0-32,0 21 15,21-20-15,0-1 0,-21 21 0,21-21 16,-21 22-16,21-22 0,0 0 16,0 0-16,0 21 0,0-20 0,0-1 15,21 0-15,0 0 0,0-21 16,0 0-16,0 0 0,22 0 0,-22 0 15,21 0-15,-21 0 0,1-21 16,20 0-16,-21 0 0,0 21 16,22-43-16,-22 22 0,-21 0 0,21-21 15,0 20-15,-21-20 0,21 0 16,-21-1-16,0 1 0,0 21 0,0-21 16,0-1-16,-21 22 0,0 0 0,0 21 15,-22 0-15,-20 0 0,42 0 16,-22 0-16,22 0 0,-21 21 15,21 0-15,-22 0 0,22 1 0,0-1 16,0 21-16,21-21 0,0 0 16,0 1-16,0 20 0,0-21 0,0 0 15,21 0-15,0 1 0,0-22 16,22 0-16,-22 0 0,21 0 16,-21 0-16</inkml:trace>
  <inkml:trace contextRef="#ctx0" brushRef="#br0" timeOffset="22946.03">8636 4720 0,'0'-21'0,"0"42"0,-21-63 15,0 42 1,-1 0-16,1 0 0,0 21 16,0-21-16,0 21 0,0 0 0,-1 22 15,-20 20-15,21-42 16,0 22-16,21-1 0,-21 0 0,21-20 15,-22 20-15,22-21 0,0 0 16,0 22-16,0-22 0,0 0 16,22 0-16,-1-21 0,0 0 15,21 0-15,-21 0 0,1 0 16,-1 0-16,21 0 0,-21 0 0,22-21 16,-22 0-16,0 0 0,0-1 0,0 1 15,0 0-15,1-21 0,-22 21 16,0-22-16,0 1 0,0 0 0,0-1 15,0 22-15,0-21 0,0 21 0,-22-22 16,1 22-16,0 21 0,21-21 16,-21 21-16,0 0 0,-22 0 15,22 0-15,0 21 0,0 0 0,-21 0 16,20 1-16,1-1 0,21 0 0,0 0 16,-21 0-16,21 0 0,0 1 15,0-1-15,21-21 16,0 0-16,1 0 0,-1 0 0,21 0 15</inkml:trace>
  <inkml:trace contextRef="#ctx0" brushRef="#br0" timeOffset="23292.4">9207 4720 0,'0'0'15,"0"-21"-15,0 42 31,-21 0-31,21 1 0,-21 20 16,21-21-16,0 21 0,0 1 0,-21-1 16,21 22-16,-21-22 0,21 0 0,0 1 15,-21 20-15,-1-21 0,22 1 0,-21 20 16,0-20-16,0 20 0,0-21 16,0 22-16,-1-22 0,1 22 15,0-1-15,0-20 0,0 20 0,0-21 16,-1 22-16,22-22 0,-21 1 0,0-1 15,21-21-15,-21 21 0,21-20 16,0-1-16,0 0 0,0 0 0,0 0 16,21-42-1,0 21 1,0-21-16,-21 0 0,22 0 0,-1-1 16,0-20-16,-21 21 0,21-21 0,0-1 15,0 1-15</inkml:trace>
  <inkml:trace contextRef="#ctx0" brushRef="#br0" timeOffset="23571.88">9080 4953 0,'0'-42'16,"0"84"-16,0-127 0,0 64 0,0-21 0,0 21 16,0 0-16,0-1 0,0 1 15,22 0-15,-1 21 0,0-21 0,0 21 16,21 0-16,22 0 0,-43 0 15,21 0-15,-20 0 0,20 21 16,-21 0-16,0 0 0,-21 1 0,0-1 16,0 21-16,0-21 0,0 22 0,-21-22 15,0 21-15,0-21 0,-22 0 0,22 22 16,-21-22-16,21 0 16,-22-21-16,22 21 0,-21 0 0,21 1 15,0-22-15,-1 21 0,1-21 0,0 21 16</inkml:trace>
  <inkml:trace contextRef="#ctx0" brushRef="#br0" timeOffset="24735.64">2392 7599 0,'0'0'0,"-21"0"16,21-21 0,-22 21-16,1 0 0,21-21 15,0-1-15,0 1 16,0 0-16,0 0 16,0 0-16,21 0 0,1-1 0,-1 1 15,0-21-15,0 21 0,21 0 16,-20 21-16,-1-22 0,21 1 0,-21 21 15,0 0-15,22 0 0,-22 0 16,0 0-16,0 21 0,0 1 0,-21-1 16,0 21-16,22 0 15,-22 1-15,0-1 0,0 0 0,0 1 16,-22-1-16,1 22 0,0-22 0,0 21 16,0-20-16,0-1 0,-22 22 15,22-22-15,-21 0 0,-1 1 0,1-1 16,0 0-16,-1 1 0,1-22 15,0 21-15,-1-21 0,1 0 0,0 1 16,21-1-16,-22-21 0,22 0 16,0 0-16,0 0 0,0 0 0,-1 0 15,1-21-15,21-1 0,-21 1 16,21 0-16,0-21 0,0-1 16,0 1-16,0 0 0,0-1 0,0 22 15,0-21-15,0 0 0,0 20 16,21 1-16,0 0 0,1 0 0,-1 21 15,0 0 1,0 21-16,0 0 16,0 0-16,-21 1 0,0 20 0,22-21 15,-1 0-15,0 22 0,-21-22 16,0 0-16,21 21 0,-21-21 0,21 1 16,0-1-16,-21 0 0,0 0 15,22 0-15,-22 0 0,21-21 16,-21 22-16,21-22 15,0 0 1,0 0-16,0 0 0,1-22 16,-1 1-16</inkml:trace>
  <inkml:trace contextRef="#ctx0" brushRef="#br0" timeOffset="25020.11">2942 8001 0,'21'0'16,"0"0"-1,-21-21 1,0 0 0,0 0-1,0-1 1,0 44 46</inkml:trace>
  <inkml:trace contextRef="#ctx0" brushRef="#br0" timeOffset="26899.42">4762 7895 0,'0'21'15,"22"-21"16,-1 0-31,0 0 16,0-21-16,21 0 0,-20 21 0,-1-21 16,21 0-16,0 0 0,-20-22 15,20 22-15,0 0 0,-21-21 0,22 20 16,-1-20-16,-21 0 0,22-1 16,-22 1-16,0-21 0,0 20 0,0-20 15,0 20-15,-21-20 0,0 21 16,0-1-16,0 1 0,0 0 0,0-1 15,-21 22-15,0-21 0,0 21 0,0-1 16,21 1-16,-21 0 0,-1 21 16,1 0-16,0 0 0,0 0 15,0 0-15,21 21 0,-21 22 16,21-22-16,0 21 0,-22 22 0,22-1 16,0 1-16,-21 20 0,21-20 0,0 20 15,0 1-15,0 0 0,-21-1 16,21 1-16,-21 0 0,0-1 15,21 1-15,-21 0 0,21 21 0,-22-22 16,22 1-16,-21 0 0,0-1 0,21 1 16,-21 0-16,0-1 0,0 1 15,21 0-15,-22-1 0,1 1 0,0-22 16,0 1-16,21-1 0,-21 1 0,21-22 16,-21 1-16,21-1 0,0 0 15,0-21-15,0 1 0,0-1 0,21-21 16,0 0-16,0-21 0,0-1 15,0 1-15,1-21 0,20 21 0,0-22 16,-21 1-16,22 0 0,-22-1 16,21-20-16,-21-1 0,22 1 15,-22-1-15,0 1 0,-21-22 0,0 1 16,0 20-16,0-21 0,0 22 16,0-22-16,-21 22 0,21-1 0,-21 1 15,0 20-15,-1-20 0,1 21 0,0 20 16,0-20-16,-21 21 0,20 0 15,1 0-15,0-1 0,0 22 0,0 0 16,0-21-16,-1 21 16,44 0-1,-1 0 1,0 0-16,21 0 0,-21 0 16,22 0-16,-1-21 0,0 0 15,1 0-15,-1 21 0,0-21 0,22-1 16,-22 1-16,1 0 0,-1 0 0,0 0 15,-21 0-15,22-1 0,-22 1 0,0 0 16,-21 0-16,0 0 0,21-22 16,-21 22-16,0 0 0,0 0 0,0 0 15,0 0-15,-21 42 47,21 0-47,-21 0 0,21 0 0,0 0 16,-21 22-16,0-22 15,21 0-15,-22 21 0,22-20 0,0-1 16,0 0-16,0 0 0,0 21 0,0-20 16,22-1-16,-1 0 15,0 0-15,0-21 0,0 0 0,0 0 16,22 0-16,41 0 16,-62 0-16,-1-21 0,0 21 15,0-21-15,0 0 0,0-1 0,-21 1 16,22 0-16,-22 0 0,0 0 0,0 0 15,0-22-15,0 22 16,0-21-16,0 21 0,-22-22 0,1 22 16,0 0-16,0-21 0,0 20 0,-22 22 15,22-21-15,0 0 0,-21 21 16,21 0-16,-22 0 0,22 0 0,0 0 16,0 21-16,0 0 0,-1 1 0,1-22 15,0 21-15,21 0 0,0 0 16,0 0-16,0 0 0,0 1 0,0-1 15,21-21-15,0 21 0,1 0 0,-1-21 16,21 0-16,-21 0 0,22 0 16,-1 0-16,0 0 0,-21 0 0,22 0 15,-1-21-15,0 0 0,1 21 0,-1-21 16,0-1-16,1 1 0,-22 0 16,21 0-16,-21 0 0,22 0 15,-22-1-15,-21 1 0,21 21 0,-21-21 16,0 0-16,-21 21 31,0 0-31,21 21 0,-21 0 16,21 0-16,-22-21 15,22 22-15,0-1 16,22-21 0,-1 0-16,0 0 0,0 0 15,0 0-15,0 0 16,1 0-16,-1-21 15,0 21-15,-21-22 0,0 44 47,0-1-31,0 0-16,-21 0 0,21 0 0,-21 22 16,21-22-16,0 0 0,0 0 15,0 21-15,0-20 0,-22-1 0,22 21 16,0-21-16,0 0 0,0 1 0,0-1 15,0 0-15,0 0 0,0 0 16,22-21 0,-1 0-16,0 0 15,0 0-15,0 0 16,0-21-16,1 0 0,-22 0 16,21 0-16</inkml:trace>
  <inkml:trace contextRef="#ctx0" brushRef="#br0" timeOffset="27608.15">8255 7853 0,'-21'21'16,"21"0"-1,-21-21 1,42 0 15,-21-21-31,21 0 0,0 21 0,0-21 16,0 0-16,1-1 0,20 1 15,-21 0-15,21 0 0,-20-21 16,-1 20-16,21-20 0,-21 21 0,0-21 16,1 20-16,-22-20 0,0 0 0,0 21 15,0-22-15,0 22 0,0 0 16,-22 0-16,1 0 0,0 21 0,-21 0 15,21 0-15,-1 0 0,-20 21 0,21 0 16,-21 21-16,20-21 0,1 22 16,0-1-16,0 0 0,0 1 15,21-22-15,0 21 0,0 1 0,0-22 16,0 21-16,0-21 0,0 22 0,0-22 16,21 0-16,0 0 0,43 21 15,-43-42-15,21 22 0,-21-22 16,22 21-16,-22-21 0,21 0 0,0 0 15,-20 0-15,20 0 0,0-21 16,1-1-16,-1 1 0,0 0 0,1 0 16,-1 0-16,0 0 0</inkml:trace>
  <inkml:trace contextRef="#ctx0" brushRef="#br0" timeOffset="28063.81">9334 7493 0,'0'-21'16,"0"42"-16,0-63 0,0 21 0,0-1 0,-21 22 15,0 0-15,0 0 16,0 0-16,0 0 16,-22 0-16,22 22 0,0-1 0,-21 0 15,20 0-15,-20 21 0,21-20 0,-21 20 16,20-21-16,1 21 0,0-20 16,0 20-16,0-21 0,21 0 0,0 0 15,0 1-15,0-1 0,0 0 0,21-21 16,0 0-16,0 0 0,22 0 15,-22 0-15,0 0 0,21 0 16,-21 0-16,1-21 0,20 0 16,-21 21-16,0-22 0,0 1 0,1 0 15,-1 0-15,-21-21 0,0 20 0,0 1 16,21-42-16,-21 20 16,0 22-16,0 0 0,0 0 0,0 0 15,0 0-15,0 42 16,0 0-16,-21 0 15,21 0-15,0 22 0,0-22 16,0 0-16,0 21 0,0-21 0,0 1 16,0-1-16,0 0 0,0 0 0,0 0 15,0 0-15,0 1 0,21-1 16,0-21-16,0 0 0,0 0 16,1 0-16,-1 0 0,0 0 15,0 0-15,0-21 0,0-1 0,1 1 16,20 0-16,-21 0 0,21 0 0</inkml:trace>
  <inkml:trace contextRef="#ctx0" brushRef="#br0" timeOffset="28308.35">9864 7387 0,'0'-42'0,"0"84"0,0-105 0,0 42 16,-22 21 0,1 0-16,0 0 0,0 0 15,0 21-15,0 0 0,-1 0 0,-20 0 16,21 22-16,21-22 0,-21 21 0,0 0 15,-1-20-15,22 20 16,0 0-16,0-21 0,0 1 0,0 20 16,0-21-16,0 0 0,0 0 0,0 1 15,22-1-15,-1 0 0,42-21 16,-42 0-16,22 0 0,-1 0 16,0 0-16,22 0 0,-22 0 0,1-21 15,20 0-15,-21-1 0,1 1 0,-1 0 16,-21-21-16</inkml:trace>
  <inkml:trace contextRef="#ctx0" brushRef="#br0" timeOffset="28792.46">10435 7027 0,'0'-42'0,"0"84"0,0-105 0,0 42 16,0 0-16,0-1 0,0 1 0,-21 21 31,0 21-31,0 1 0,21-1 0,0 0 16,-22 0-16,22 21 0,-21-20 0,21 20 15,0 0-15,0 1 0,0-1 0,0 0 16,0 22-16,0-22 0,0 0 16,0 1-16,0-1 0,0 0 0,-21 1 15,21-1-15,-21-21 0,21 22 0,0-22 16,0 0-16,-21 0 0,21 0 16,-21 0-16,21 1 15,0-44 16,0 1-31,0 0 0,0 0 0,0 0 16,0 0-16,0-1 0,21-20 16,0 21-16,0-21 0,0-1 0,22 22 15,-22-21-15,21 21 0,-21-1 0,22 1 16,-22 21-16,21 0 0,-21 0 0,0 0 16,1 21-16,-1-21 0,0 22 15,-21 20-15,0-21 0,0 0 16,0 22-16,0-22 0,0 21 0,0-21 0,0 0 15,0 22-15,0-22 0,-21 0 16,21 0-16,-21 0 0,21 1 16,0-1-16,0-42 47,0-1-47,21 1 15,0 0-15</inkml:trace>
  <inkml:trace contextRef="#ctx0" brushRef="#br0" timeOffset="29516.9">13123 6223 0,'0'-21'0,"0"42"0,0-63 0,-21 42 15,0 0 1,0 21-16,0-21 0,-22 42 15,1 1-15,0 20 0,-1 1 16,1-1-16,0 22 0,-1-1 0,-20 1 0,20 0 16,-20 21-16,21-1 0,-22 1 15,1 0-15,-1 0 0,1 0 16,-1 0-16,1-1 0,20 1 0,-20 0 16,-1 0-16,22-21 0,0-1 0,-1 1 15,1 0-15,21-1 0,-22-20 0,22-1 16,0-20-16,0 20 0,0-21 0,21-20 15,0 20-15,-21-21 0,21 0 16,0-42 0,0-21-16,21 21 15,0-22-15,0 1 0,0 0 16,0-22-16,1 1 0,20-1 0</inkml:trace>
  <inkml:trace contextRef="#ctx0" brushRef="#br0" timeOffset="30553.48">12869 6943 0,'21'0'0,"-21"21"15,22-21 1,-1 21-16,0-21 0,0 0 0,0 0 15,0 0-15,22 0 0,-22 0 16,21 0-16,-21 0 0,22 0 16,-1-21-16,0 21 0,1-21 0,-1 0 15,0-1-15,1 22 0,-1-21 0,-21 0 16,0 0-16,1 0 0,-22 0 0,0-22 16,0 22-16,0 0 0,-22 21 15,1-21-15,0 21 0,-21-21 0,-1 21 16,1 0-16,0 0 0,-1 21 0,-20 0 15,21 0-15,-1 0 0,1 22 0,0-22 16,-1 21-16,22-21 0,0 22 16,0-1-16,21-21 0,0 21 15,0-20-15,0 20 0,0-21 0,21 0 16,0 0-16,0 1 0,22-1 0,-22 0 16,21-21-16,0 0 0,1 0 15,-1 21-15,0-21 0,-20 0 0,20 0 16,-21 0-16,0 0 0,-42 0 31,0 0-31,-21 0 0,20 0 16,-20 0-16,0 21 0,-1-21 0,1 21 15,0 1-15,-1 20 0,1-21 0,21 21 16,0-20-16,-22 20 0,22-21 16,21 21-16,0-20 0,0 20 15,0-21-15,0 0 0,0 0 0,0 1 16,21-1-16,1 0 0,20-21 0,-21 0 15,21 0-15,1 0 0,-1 0 0,22 0 16,-22 0-16,21 0 0,-20-21 0,20 0 16,-20-1-16,-1 1 0,0 0 15,1 0-15,-1 0 0,-21-22 16,21 22-16,-20-21 0,-1 21 0,-21-22 0,21 22 16,-21-21-16,0 21 0,21 0 0,-21-1 15,0 1-15,0 42 31,-21 1-31,21-1 0,-21 0 16,21 0-16,0 21 0,0-20 0,-21-1 16,21 21-16,-22-21 0,22 0 15,0 1-15,-21-1 0,21 0 0,0 0 16,0 0-16,0 0 16,0-42 15,21 0-31,-21 0 0,22 0 15,-1 0-15,0-22 0,0 1 0,0 21 16,0-22-16,22 1 0,-22 0 16,0-1-16,21 22 0,-20 0 0,-1 0 15,0 21-15,21 0 0,-21 0 16,1 0-16,-22 21 0,21 0 16,-21 0-16,21 1 0,-21 20 0,0-21 15,0 0-15,0 22 0,0-22 0,0 0 16,0 0-16,0 0 0,0 0 0,0 1 15,0-1-15,0 0 0,0 0 16,-21-21-16,21 21 0,-21-21 0,21 21 16,0-42 15,0 0-31,21 21 0,0-21 16,21 0-16,-21-22 0,22 22 15,-22 0-15,21-21 0,1 21 0,-1-22 16</inkml:trace>
  <inkml:trace contextRef="#ctx0" brushRef="#br0" timeOffset="30804.51">14647 7070 0,'0'-21'15,"0"42"-15,0-64 0,0 22 0,0 0 16,-21 21-16,0 0 16,0 0-16,0 21 0,-1 0 0,1 1 15,0-1-15,0 0 0,-21 21 16,20 1-16,1-1 0,-21 0 15,21 1-15,0-1 0,-1 0 0,1 1 16,21-1-16,0 0 0,0-21 16,0 22-16,0-22 0,0 0 0,0 0 0,0 0 15,21 1-15,1-22 0,-1 21 16,0-21-16,21 0 0,-21 0 0,22 0 16,-1 0-16,0 0 0,-20-21 0,20 21 15,0-22-15,1 1 0,-1-21 16,-21 21-16</inkml:trace>
  <inkml:trace contextRef="#ctx0" brushRef="#br0" timeOffset="31295.1">15219 6668 0,'0'-22'16,"0"44"-16,0-86 0,0 43 0,0 0 0,-21 0 16,-1 21-16,1 0 0,0 0 15,0 0-15,0 21 0,0 0 0,-1 0 16,22 21-16,0-20 0,-21 41 0,0-21 15,21 1-15,-21-1 0,21 0 0,0 22 16,-21-1-16,0-20 0,-1 20 16,22-20-16,-21 20 0,21-21 0,-21 22 15,0-22-15,21 1 0,-21-1 0,21 0 16,-21-21-16,21 1 0,-22-1 16,22 0-16,0 0 0,0 0 0,-21-21 15,21-21 16,0 0-31,21 0 0,1-22 16,-1 22-16,0-21 0,21 0 0,-21 20 16,22-20-16,-1 0 0,-21-1 0,22 22 15,-1-21-15,0 21 0,1 0 16,20 21-16,-42 0 0,0 0 16,1 21-16,-1-21 0,-21 21 0,0 21 15,0-21-15,0 1 0,0 20 0,0-21 16,0 21-16,-21-20 0,-1 20 15,1-21-15,0 0 0,0 0 16,0 1-16,0-1 0,-1 0 0,1 0 16,21 0-16,-21-21 0,21 21 15,-21-21-15,42 0 16,0 0 0,0-21-16,1 0 0,20 21 15,0-21-15,-21 0 0</inkml:trace>
  <inkml:trace contextRef="#ctx0" brushRef="#br0" timeOffset="32866.69">15875 7345 0,'0'-21'0,"0"42"0,0-85 16,0 22-16,0 21 0,0-21 16,0 20-16,0 1 0,-21 0 15,0 21-15,21-21 0,-22 21 0,1 0 16,0 0-16,0 0 0,0 21 15,0 0-15,-1 0 0,1 1 0,-21 20 16,21-21-16,0 21 0,-1-20 16,-20 20-16,21 0 0,0-21 15,0 22-15,-1-22 0,22 0 0,0 21 16,0-20-16,0-1 0,0 0 0,0 0 16,22-21-16,-1 0 15,0 0-15,0 0 0,21 0 16,-20 0-16,-1 0 0,21-21 0,-21 0 15,0 21-15,1-21 0,-1-1 0,0 1 16,0 0-16,-21 0 0,0-21 0,21 20 16,-21-20-16,21 21 0,-21-21 0,0 20 15,22 1-15,-22 0 0,0 0 16,0 42 0,0 0-16,0 0 15,0 1-15,-22-1 0,22 0 0,-21 21 16,21-21-16,-21 22 0,21-22 15,0 0-15,0 0 0,0 22 16,0-22-16,0 0 0,21 0 16,0-21-16,1 21 0,-1-21 15,0 0-15,0 0 0,0 0 0,0 0 16,22-21-16,-22 21 0,0-21 0,0 0 16,0 21-16,1-21 0,20-1 15,-42-20-15,21 21 0,0 0 0,0-22 16,-21 1-16,0 21 0,22-21 0,-1 20 15,-21 1-15,0 0 0,0 0 0,0 42 32,0 0-17,-21 22-15,21-22 0,-22 0 16,1 0-16,21 21 0,-21-20 0,21-1 16,0 21-16,-21-21 0,21 0 0,-21 1 15,21-1-15,0 0 0,0 0 16,0-42 31,0 0-47,0 0 0,21-1 15,0 1-15,0-21 0,0 21 16,1-22-16,-1 1 0,0 21 0,0-21 16,21 20-16,-20-20 0,-1 21 15,0 0-15,0 21 0,0-21 0,0 21 16,1 0-16,-1 0 0,0 21 15,-21 0-15,0 0 16,21 0-16,-21 0 0,21 22 0,-21-22 16,21 0-16,-21 0 0,0 22 0,0-22 15,22 0-15,-22 0 0,21 0 0,-21 0 16,0 1-16,21-22 0,0 21 0,0-21 16,0 0-1,1 0 1,-1 0-16,0 0 0,-21-21 0,21-1 15,0 1-15,0 0 16,1-21-16,-22 21 0,21-1 0,0-20 16,0 0-16,0 21 0,22-22 15,-22 22-15,0-21 0,0 21 0,0 21 16,0-22-16,-21 1 0,22 21 0,-1 0 16,0 0-16,0 0 0,-21 21 15,0 1-15,0-1 16,0 0-16,0 0 15,0 0-15,0-42 63,0 0-63,0 0 16,0 0-16,-21-1 15,0 22-15,0-21 16,-43 21-1,43 0-15,0 0 0,0 21 16,21 1-16,-22-1 0,1 0 16,0 0-16,0 0 0,0 0 0,21 1 15,-21 20-15,-1-21 0,22 0 16,0 22-16,0-22 0,0 0 0,0 0 16,0 0-16,0 0 0,0 1 0,0-1 15,0 0-15,22-21 0,-1 21 16,0-21-16,0 0 0,0 0 0,22 0 15,-22 0-15,0 0 0,21 0 0,1 0 16,-22 0-16,21-21 0,-21 21 0,22-21 16,-22 0-16,0-1 0,21 1 0,-21 0 15,1 0-15,-1 0 0,0-22 16,0 22-16,0-21 0,0 0 0,1-1 16,-22 22-16,0 0 0,21 0 15,-21 0-15,0-1 0,-21 22 16,-1 0-16,1 22 15,0-1-15,0 0 16,0 0-16,0 21 0,-1-20 0,22-1 16,0 21-16,-21-21 0,21 0 0,0 22 15,0-22-15,0 0 0,0 0 0,21 0 16,1 1-16,-1-1 0,0 0 0,21 0 16,-21-21-16,1 0 15,-1 0-15,21 0 0,-21 21 0,0-21 16,1 0-16,-1 0 0,0 0 0,0 0 15,0-21-15,0 21 0,1-21 0,-1 21 16,0-21-16,0 0 0,21-1 0,-20 1 16,-1 0-16,0 0 15,21 0-15</inkml:trace>
  <inkml:trace contextRef="#ctx0" brushRef="#br0" timeOffset="33426.66">18203 7176 0,'0'-22'0,"0"44"0,0-65 0,0 22 16,-21 21-16,0 0 15,0 0-15,0 0 0,-1 0 16,1 0-16,0 0 0,0 0 0,0 21 16,0 0-16,-1 1 0,1-1 0,0 0 15,0 0-15,0 21 0,0-20 16,-1-1-16,1 21 0,0-21 16,21 0-16,0 1 0,0 20 0,0-21 15,0 0-15,0 0 0,0 1 16,0-1-16,21-21 0,-21 21 15,21-21-15,1 0 0,-1 0 16,0 0-16,0 0 0,0-21 0,0 21 16,1-21-16,-1-1 0,0 1 0,0 0 15,0-21-15,22-1 0,-22 1 0,0 0 16,0-1-16,21-20 0,-20 21 0,-1-22 16,21 1-16,-21 20 0,22-20 15,-22-1-15,0 22 0,21-22 0,-21 22 16,1 0-16,-1-1 0,-21 1 15,0 21-15,0 0 0,0 0 0,0-1 16,-21 22 0,-1 22-16,1-1 0,0 0 0,0 21 15,-21-21-15,42 22 0,-22-1 0,1 0 16,0 1-16,0 20 0,21-20 0,0-1 16,0 21-16,0-20 0,0 20 15,0-20-15,0 20 0,0-21 0,0 1 16,0-1-16,0 0 0,0-20 15,21 20-15,0-21 0,0 0 0,1 0 16,-1-21-16,0 22 0,0-22 0,0 0 16,0 0-16,1 0 0,20 0 15,-21 0-15,0 0 0,0-22 0,1 22 16,-1-21-16,-21 0 0,21 21 0,0-21 16,-21 0-16,21 0 0,-21-1 15,21 22-15,-21-21 16</inkml:trace>
  <inkml:trace contextRef="#ctx0" brushRef="#br0" timeOffset="40438.55">2371 10520 0,'0'0'0,"-22"0"15,1 0 1,0 0 0,21-21 15,0 0 0,21-1-15,0 22-16,1 0 15,-1-21-15,0 21 0,0 0 16,0 0-16,0 0 16,1 0-1,-22-21 95,0 0-79,21 21-16,-21-21 17,21 21-32,0 0 31,0 21-15,-21 0-16,21 0 0,1 0 15,-22 1-15,0-1 0,0 0 16,0 0-16,0 21 0,0-20 0,0-1 15,0 0-15,0 21 0,-22-21 16,1 1-16,21-1 0,-42 0 0,21 0 16,0 0-16,-22 0 0,22 1 15,-21-1-15,-1 0 0,22-21 0,0 21 16,0-21-16,0 0 0,0 0 0,-1 0 16,1 0-16,21-21 31,0 0-31,21 0 15,1 21-15,-1 0 16,0 0-16,0 0 0,0 0 0,0 0 16,22 0-16,-22 0 0,21 0 15,1 0-15,-1 0 0,-21 21 0,21 0 16,-20-21-16,20 21 0,-21 0 16,0 0-16,-21 1 0,0-1 0,0 0 15,0 21-15,-21-21 0,-21 1 16,21-1-16,-22 0 0,1 0 0,0 0 15,-1 0-15,1 1 0,0-1 16,-1-21-16,22 0 0,-21 0 0,21 0 16,-22 0-16,22 0 0,0 0 15,21-21-15,-21 21 0,21-22 16,-21 1-16,21 0 0,0 0 16,0 0-1,21 0-15,0 21 16,0-22-16,21 22 0,-20-21 0</inkml:trace>
  <inkml:trace contextRef="#ctx0" brushRef="#br0" timeOffset="40720.03">3344 10880 0,'0'0'16,"0"-21"15,-21 21-15,0 0 15,0 21 0,0-21-15,21 21-16</inkml:trace>
  <inkml:trace contextRef="#ctx0" brushRef="#br0" timeOffset="41351.41">20637 6160 0,'-42'21'0,"84"-42"0,-126 63 16,41-42-16,22 0 0,0 21 0</inkml:trace>
  <inkml:trace contextRef="#ctx0" brushRef="#br0" timeOffset="41770.62">20151 5884 0,'21'-63'15,"-21"42"1,-21 21-16,-1 0 16,1 0-16,21 21 0,-42 0 0,21 0 15,0 22-15,-22-1 0,22 0 16,-21 1-16,-1 20 0,1 1 0,0 20 16,-1-20-16,1 20 0,-21 22 15,20-21-15,-20 0 0,-1-1 0,22 1 16,-22 0-16,22-1 0,0 1 15,-1 0-15,1-22 0,0 1 0,-1-1 16,22 1-16,-21-22 0,21 21 0,0-41 16,-1 20-16,1-21 0,0 0 0,21 0 15,0-42 1,21-21-16,0 0 16</inkml:trace>
  <inkml:trace contextRef="#ctx0" brushRef="#br0" timeOffset="42283.18">20680 6202 0,'0'0'0,"0"-21"16,-21 21-16,-1 0 15,-20 21-15,21 0 0,-21 0 0,20 0 16,-20 43-16,0-22 0,-1 22 0,22-1 15,-21 1-15,0-1 0,-1 1 0,1-1 16,0 1-16,-1-1 0,22 1 16,-21-1-16,21-20 0,-1 20 0,1-21 15,0 1-15,21-1 0,0-21 16,0 0-16,0 1 0,0-1 0,0-42 31,0-1-31,0 1 0,21-21 16,0 21-16,1-22 0,-22 1 0,21 0 15,0-22-15,0 22 0,0-22 0,22 1 16,-22-1-16,0-20 0,21 20 0,-21-20 16,22 20-16,-22 1 0,21-1 15,-21 22-15,22-1 0,-22 22 0,0 0 16,0 21-16,0 0 0,-21 21 16,0 0-16,0 22 0,0 20 0,0-20 15,0 20-15,0 1 16,0 20-16,-21-20 0,21-1 0,-21 1 15,0-1-15,21 1 0,-21-1 0,0-20 16,21 20-16,0-21 0,-22 1 0,22-1 16,-21-21-16,21 0 0,0 1 0,-21-1 15,21-42 17,0-1-32,0 1 0,-21 0 0</inkml:trace>
  <inkml:trace contextRef="#ctx0" brushRef="#br0" timeOffset="42435.4">20024 7027 0,'-22'0'0,"44"0"0,-65 0 0,22 0 16,42 0 15,0-21-31,1 21 0,-1 0 16,0 0-16,0 0 0,21 0 0,-20 0 15,20 0-15,0 0 0,1-21 0,-1 21 16,21 0-16,-20 0 0</inkml:trace>
  <inkml:trace contextRef="#ctx0" brushRef="#br0" timeOffset="43315.71">21103 6900 0,'0'0'0,"0"-21"16,-21 0-1,0 21-15,0 0 16,-1 0-16,1 0 0,0 0 0,0 21 15,-21 0-15,20 1 0,-20-1 0,21 0 16,0 21-16,-22-21 0,22 22 0,0-22 16,0 21-16,0-21 0,21 22 0,0-22 15,0 21-15,0-21 0,0 1 16,0-1-16,0 0 0,21-21 16,21 0-16,-21 0 0,1 0 15,20-21-15,0 0 0,-21-1 16,22 1-16,-1 0 0,-21 0 0,22-21 15,-22-1-15,21 1 0,-21 0 16,22-1-16,-22 1 0,21-22 0,-21 1 16,22-1-16,-22-20 0,21 20 0,-21-20 15,0 20-15,1 1 0,-1-1 0,0 1 16,-21 20-16,0 1 0,0 21 16,0-22-16,-21 43 15,0 0-15,-1 0 0,-20 22 16,21 20-16,0 0 0,0 1 0,-1-1 15,1 21-15,0 1 0,0-1 0,21 1 16,0-1-16,-21 1 0,21-1 16,0 1-16,0-22 0,0 1 0,0-1 15,0 0-15,0 1 0,0-1 0,21-21 16,-21 0-16,21 0 0,0 1 16,0-1-16,1-21 0,-1 0 0,0 0 15,21 0-15,1 0 0,84-85 16,-106 64-1,21 0-15,-21 0 0,-21-1 0,21-20 16,1 21-16,-22 0 0,21 0 16,-21-1-16,0 1 0,0 42 31,0 1-31,0-1 16,0 0-16,0 0 0,0 0 15,0 0-15,0 1 0,0-1 0,0 0 16,0 21-16,0-21 0,0 1 0,0-1 15,0 0-15,21-21 16,0 0-16,0 0 0,0 0 16,1 0-16,-1 0 0,0 0 15,0-21-15,0 0 0,0-1 0,1 1 16,-1 0-16,0 0 0,0 0 0,0-22 16,0 22-16,-21 0 0,22 21 0,-1-21 15,-21 0-15,21 21 16,-21 21-1,0 0-15,0 0 0,0 0 16,0 1-16,0-1 0,-21 0 0,21 0 16,0 21-16,0-20 0,0-1 0,0 0 15,0 0-15,0 0 0,0 0 0,0 1 16,21-22 0,0 0-16,0 0 0,0 0 15,1 0-15,-1 0 0,0-22 0,21 22 16,-21-21-16,22 0 0,-1 21 15</inkml:trace>
  <inkml:trace contextRef="#ctx0" brushRef="#br0" timeOffset="44725.08">22775 7049 0,'21'-22'0,"-42"44"0,64-65 0,-43 1 16,21 21-16,-21 0 0,0-1 16,0 1-16,0 0 15,-21 21-15,-1 0 16,1 0-16,0 0 0,-21 0 0,21 0 15,-22 21-15,1 0 0,-22 22 16,22-22-16,0 0 0,21 0 0,-1 0 16,-20 22-16,21-22 0,21 0 15,-21 0-15,21 0 0,0 1 16,0-1-16,0 0 0,0 0 0,21-21 16,21 0-16,-21 0 15,1 0-15,20 0 0,-21 0 0,21-21 16,-20 0-16,20 0 0,-21-1 15,0 1-15,22 0 0,-22 0 0,0-21 16,0 20-16,0 1 0,0 0 0,-21 0 16,0 0-16,22 0 0,-22-1 0,0 44 31,-22-1-15,1 0-16,21 0 0,0 0 15,-21 22-15,21-22 0,0 0 0,0 0 16,0 0-16,0 0 0,0 1 0,21-1 15,0-21-15,1 21 16,20-21-16,-21 0 0,43 0 16,-22 0-16,0 0 0,-21 0 0,22 0 15,-22-21-15,0 0 0,0 21 0,0-22 16,1-20-16,-1 21 0,0 0 16,0 0-16,-21-22 0,21 22 0,-21-21 15,0 21-15,0-1 0,0 1 0,-21 21 31,21 21-15,-21 1-16,21-1 16,-21 0-16,0 0 0,21 0 0,0 0 15,-22 1-15,1-1 0,21 0 0,-21 0 16,21 0-16,0 0 0,0 1 0,0-1 16,0-42 15,21-1-31,-21 1 15,21 0-15,1 0 0,-1 0 0,0 0 16,0-1-16,0 1 0,0 0 0,1 21 16,-1-21-16,0 0 0,0 21 15,0 0-15,0 0 16,-21 21-16,0 0 16,22 0-16,-1 0 15,-21 1-15,21-1 0,-21 0 0,0 0 16,21 0-16,0 0 15,0-21-15,1 0 16,-1 0-16,0 0 0,0 0 16,0-21-16,0 0 0,1 0 15,-1 0-15,0 0 16,-21-1-16,21 1 0,0 0 0,0 0 16,1 0-16,-1 0 0,0-22 0,0 22 15,-21 0-15,21 0 0,0 0 0,1 21 16,-1 0-16,0 0 15,0 0 1,-21 21-16,0 0 16,0 0-16,0 0 15,0 0 1,-21-21-16,21-21 31,0 0-15,0 0-16,0 0 0,0 0 31,-21 21-15,0 0-16,-1 0 15,1 0-15,0 21 0,0 0 16,0-21-16,0 21 0,-1 0 16,1 0-16,0 1 0,0-1 0,21 0 15,0 0-15,0 0 0,0 0 16,0 1-16,0-1 0,0 0 0,21-21 15,0 21-15,0 0 0,1-21 16,-1 0-16,21 0 0,-21 0 0,22 0 16,-1 0-16,-21 0 0,21 0 0,1 0 15,-22 0-15,21-21 0,-21 0 0,1 21 16,20-21-16,-21 0 0,0-1 16,0 1-16,1 0 0,-22 0 15,0 0-15,21 0 0,-21-1 0,0 1 16,0 0-16,0 0 0,-21 21 15,-1 0-15,1 21 16,0 0-16,0-21 0,21 21 16,-21 1-16,21-1 0,-21 0 0,21 0 15,0 0-15,0 22 0,0-22 0,0 0 16,0 0-16,0 0 0,0 0 16,21 1-16,0-22 15,0 21-15,0-21 0,0 0 16,1 0-16,-1 0 0,0 0 0,0 0 15,0 0-15,0 0 0,22-21 0,-22 21 16,21-22-16,22 1 0,-22 0 16</inkml:trace>
  <inkml:trace contextRef="#ctx0" brushRef="#br0" timeOffset="45252.6">25104 6900 0,'21'-21'0,"-42"42"0,42-63 0,-21 21 16,0 0-16,-21 0 15,-1 21-15,1 0 0,0 0 16,-21 0-16,21 0 0,-22 0 0,1 0 16,0 21-16,-1 0 0,1 0 15,21-21-15,-64 64 0,64-43 16,0 0-16,0 0 0,-1 0 16,1 0-16,21 1 0,0-1 0,0 0 15,0 0-15,0 0 0,0 0 0,21 1 16,-21-1-16,22-21 0,-1 0 0,0 0 15,21 0-15,-21 0 0,22 0 16,-22 0-16,21-21 0,-21 21 0,22-22 16,-22 1-16,21 0 0,-21 0 0,22 0 15,-1 0-15,-21-22 0,22 1 16,-22 0-16,21-1 0,0-20 0,-20-1 16,20 1-16,0-1 0,-21-20 15,106-192 1,-105 213-16,-1 21 0,-21-1 0,0 22 15,0 0-15,0 0 0,-21 21 16,-1 21-16,-20 0 16,21 21-16,-43 1 0,22-1 0,0 22 15,-1-1-15,1 1 0,-21-1 0,41 22 16,-20-22-16,21 1 0,0-1 16,21 1-16,0-22 0,0 22 0,0-22 15,21-21-15,0 21 0,0-20 16,0-1-16,1 0 0,-1-21 0,0 21 15,21-21-15,-21 0 0,22 0 16,-1 0-16,-21 0 0,22 0 0,-1 0 16,-21-21-16,21 21 0,1-21 0,-22 0 15,21-1-15,1 1 0,-22 0 0</inkml:trace>
  <inkml:trace contextRef="#ctx0" brushRef="#br0" timeOffset="47247.21">5334 9906 0,'21'-21'15,"-21"42"17,0 0-32,0 22 0,0-1 15,0 0-15,0 1 0,-21 20 0,0-21 16,21 22-16,-21-1 0,-1-20 16,22 20-16,-21-20 0,21 20 0,0-42 15,0 22-15,0-22 0,0 21 0,0-21 16,0 0-1,21-42 1,1 0-16,-1 0 16,0 0-16,0 0 0,21-22 15,-20 1-15,-1 0 0,0-1 0,0 1 16,0 0-16,22-43 0,-22 64 16,0-22-16,-21 22 15,21 21-15,-21 21 16,0 1-16,0 20 0,0 0 0,0 1 15,0-1-15,0 0 0,0 1 16,0-1-16,0 0 0,0 1 0,0-22 16,0 0-16,0 21 0,21-21 15,0-21-15,1 22 0,-1-22 0,0 0 16,21 0-16,-21 0 0,22 0 16,-1-22-16,0 22 0,1-21 0,-1-21 15,0 21-15,1-22 0,-1 22 0,-21-42 16,22 20-16,-22 1 0,0-21 15,0-1-15,-21 22 0,0-22 0,0 22 16,0-22-16,0 22 0,-21 0 0,0 21 16,-22-22-16,22 43 0,-21 0 15,0 0-15,-1 0 0,1 0 0,0 0 16,20 21-16,-20 1 0,21-1 0,21 0 16,0 0-16,0 0 15,21 0-15,21 1 0,-20-22 16,20 0-16,21 21 0,-20-21 0,-1 0 15,22 0-15,-1 0 0,1 0 16,-1-21-16,1-1 0,20 1 0,-20 0 16,-1 0-16,22 0 0,127-149 15,-170 128 1,0 0-16,-21-22 0,1 22 16,-1 0-16,-21-22 0,0 43 0,0-21 0,0 20 15,0 1-15,-21 0 0,-1 21 16,1 0-16,-21 0 0,21 21 15,0 0-15,-22 22 0,22-1 0,0 22 16,-21-1-16,20 1 0,-20-1 16,21 22-16,0-22 0,0 1 0,-1 20 15,1-20-15,0-1 0,0 1 0,0-1 16,21 1-16,0-1 0,0-20 16,-21-1-16,21 0 0,0 1 15,0-22-15,0 21 0,0-21 0,0 1 16,0-44 15,21 1-15,0 0-16,0 0 0,0 0 15,0 0-15,1-1 16,-1 1-16,0 0 0,0 0 0,0 0 16,0 0-16,1 21 0,-1 0 15,-21 21 1,0 0-16,0 0 0,0 0 15,0 0-15,0 1 0,0 20 0,0-21 16,0 0-16,21 0 0,0 1 16,0-1-16,0 0 0,1-21 15,-1 0-15,42 0 0,-42 0 16,22 0-16,-1 0 0,-21-21 0,22 21 16,-1-21-16,-21-1 15,21 1-15,-20 0 0,-1-21 0,21 21 16,-21-22-16,0 1 0,1 0 0,-1 20 15,-21-20-15,0 21 0,21 0 16,-21 0-16,0-1 0,0 44 16,0-1-1,0 0-15,-21 0 0,21 0 0,0 0 16,0 1-16,0-1 0,0 42 16,0-42-16,0 1 0,0-1 15,0 0-15,0 0 16,21-21-1,0 0-15,0 0 0,0 0 16,1-21-16,-1 0 0,0 0 16,-21-1-16,21 1 0,0 0 0,0-21 15,-21 21-15</inkml:trace>
  <inkml:trace contextRef="#ctx0" brushRef="#br0" timeOffset="47572.11">7705 9948 0,'0'0'0,"-22"-21"0,1 0 0,0 21 0,0 0 15,0 0-15,-22 0 0,22 21 16,0 0-16,0 1 0,0-22 0,21 21 16,0 0-16,0 0 0,0 0 0,0 0 15,21 1 1,0-22-16,0 0 0,22 0 16,-22 0-16,0 0 0,21-22 15,-21 22-15,22-21 0,-22 0 0,0 0 16,0 0-16,0 0 0,-21-1 0,0 1 15,0 0-15,0 0 0,0-21 16,-21 20-16,0 1 0,0 21 0,0-21 16,0 21-16,-22 0 0,22 0 0,0 0 15,-21 21-15,20-21 0,1 21 16,0 1-16,21-1 0,0 0 16,0 0-16,0 0 15,21-21 1,0 0-16,1 0 0,20 0 0,0 0 15,-21 0-15</inkml:trace>
  <inkml:trace contextRef="#ctx0" brushRef="#br0" timeOffset="47879.58">8234 9335 0,'21'-43'0,"-42"86"0,42-107 15,-21 1-15,0 41 0,0 44 31,-21-1-31,0 21 0,-1-21 16,1 22-16,-21 20 0,21-21 16,-22 22-16,22-1 0,0 22 0,-21-21 15,21-1-15,-22 22 0,22-22 0,0 22 16,0-22-16,0 22 0,-1-21 0,22-1 16,0 1-16,0-1 0,0 1 15,0-1-15,0-21 0,0 22 16,0-22-16,0-21 0,0 1 0,0-1 15,22-21 1,-1 0-16,0 0 0,0-21 16,0-1-16,0 1 0,1-21 15,41-43-15,-42 43 0,0 0 16</inkml:trace>
  <inkml:trace contextRef="#ctx0" brushRef="#br0" timeOffset="48246.9">8191 10266 0,'0'0'16,"0"21"-1,-21 0-15,21 0 0,0 1 16,0-1-16,21-21 16,1 21-16,-1-21 0,0 0 15,0 0-15,0 0 0,0 0 16,22-21-16,-22 21 0,0-21 16,0-1-16,22 1 0,-22 0 0,0 0 15,0 0-15,0 0 0,-21-1 16,0-20-16,0 21 0,0 0 0,0 0 15,0-1-15,-21 22 0,0 0 16,0 0-16,0 0 0,-1 0 0,-20 0 16,21 22-16,-21-1 0,20 21 15,1-21-15,-21 22 0,21-22 0,21 21 16,0 0-16,-21 1 0,21-22 0,0 21 16,0-21-16,0 22 0,21-22 15,0 0-15,0 0 0,21-21 0,-20 21 16,20-21-16,0 0 0,1 0 15,-1 0-15,0 0 0,1 0 0,-1-21 16,-21 21-16,21-21 0,-20 21 16,-1-21-16,0 0 0,-21 0 15,21 21-15</inkml:trace>
  <inkml:trace contextRef="#ctx0" brushRef="#br0" timeOffset="61846.86">1482 5165 0,'0'0'0,"0"-21"16,0-1-1,0 1-15,0 0 0,0 0 16,0 0-16,0 0 16,0-1-16,0 1 15,0 42 32,0 1-47,0-1 0,0 0 16,0 0-16,0 21 0,0-20 15,0-1-15,0 21 0,0-21 0,0 22 16,0-22-16,0 0 0,0 21 16,0-21-16,0 1 0,0-1 15,0 0-15,0 0 0,0 0 0,0 0 16,21-21 0,0 0-1,0 0-15,0 0 0,22-21 16,-1 0-16,0 0 0,22 0 0,-1-22 15,1 22-15,-1 0 0,1-21 16,20-1-16,-20 22 0,21-21 16,-22 21-16,43-43 0,-43 43 15,-41 0-15,20 21 0,-21-21 16,-21 0-16,0-1 16,-21 22 15,0 22-16,0-1-15,-1 0 0,22 0 16,-21 0-16,0 0 0,0 1 0,0 20 0</inkml:trace>
  <inkml:trace contextRef="#ctx0" brushRef="#br0" timeOffset="62714.91">1312 7853 0,'0'-21'0,"0"42"0,-21-42 16,0 0-16,21-1 0,-21 1 15,21 0-15,0 0 16,21 21 15,-21 21-31,21-21 0,0 21 16,-21 0-16,0 1 0,0-1 15,21 0-15,-21 0 0,0 21 0,0-20 16,0 20-16,0-21 0,0 21 16,0-20-16,0 20 0,0-21 0,0 21 15,0-20-15,0-1 0,0 0 16,0 0-16,0 0 0,22-21 16,-1 0-16,0 0 0,0 0 15,21 0-15,1-21 0,-1 21 16,22-42-16,-1 21 0,1-1 0,-1-20 15,1 0-15,-1 21 0,1-22 16,-1 1-16,1 21 0,-1-22 0,-21 22 16,1 0-16,-1 0 0,0 0 15,-20 0-15,-1 21 0,0-22 0,0 22 16,0 0-16,0 0 16,-21 22 46</inkml:trace>
  <inkml:trace contextRef="#ctx0" brushRef="#br0" timeOffset="67226.94">1312 10986 0,'0'-22'16,"0"1"0,0 0-16,0 0 15,0 42 16,0 0-15,0 0-16,0 1 16,0-1-16,0 0 0,0 0 15,0 21-15,0-20 0,0-1 16,0 0-16,0 0 0,0 0 16,0 0-16,0 1 0,0-1 15,0 0-15,21-21 0,1 0 0,-1 21 16,0-21-16,0 0 0,21 0 15,-20 0-15,20-21 0,21 0 0,-20 0 16,20-1-16,1 1 0,-1 0 0,1-21 16,-1 21-16,22-1 0,-22 1 15,1 0-15,-1 0 0,1 0 16,-1 0-16,-20 21 0,-1-22 0,-21 22 16,22 0-16,-22 0 0,-21-21 15,21 21-15,-21-21 47,0 0-31</inkml:trace>
  <inkml:trace contextRef="#ctx0" brushRef="#br0" timeOffset="67966.92">1206 7811 0,'0'-22'0,"22"1"16,-1 21-1,0 0 1,-21 21-16,21 1 16,0-1-16,-21 0 0,21 21 15,1 22-15,-1-22 0,21 22 16,-21-1-16,0 1 0,22-1 0,-22 1 16,21-22-16,1 21 0,-1-20 15,0-1-15,1 0 0,-1 1 0,-21-1 16,21-21-16,-20 0 0,20 1 15,-21-1-15,0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5:58:58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1524 0,'0'21'16,"21"-21"62,1-21-63,-22 0-15,21 0 0,0 21 16,-21-21-16,0-1 0,21 22 16,0-21-16,-21 0 0,21 0 15,-21 0-15,22 0 16,-22-1-16,0 1 0,0 0 16,0 0-16,0 0 0,0 0 15,-22 21 1,1 0-16,0 0 15,0 0-15,0 21 16,0 0-16,-22-21 0,22 21 0,0 0 16,0 0-16,-22 1 0,22 20 15,-21-21-15,21 0 0,0 0 16,-1 1-16,1 20 0,0-21 0,21 0 16,0 0-16,0 22 0,0-22 15,0 0-15,0 0 0,21 22 0,0-22 16,1 0-16,-1 21 0,0-21 15,0 1-15,21-1 0,-20 21 0,-1-21 16,0 0-16,0 1 0,0-1 16,0 21-16,-21-21 0,0 0 0,0 1 15,0-1-15,0 0 0,0 0 0,-21 0 16,0 0-16,0 1 0,0-1 16,-22-21-16,22 21 0,-21-21 0,0 0 15,20 0-15,-20 0 0,0 0 16,-1 0-16,22 0 0,-21 0 15,21 0-15,-22-21 0,22 0 16,0 21-16,0-22 0,0 1 0,21 0 16,-21 21-1,42 0 17,-21-21-32,21 21 0,0 0 15,21-21-15</inkml:trace>
  <inkml:trace contextRef="#ctx0" brushRef="#br0" timeOffset="703.65">2942 1905 0,'0'21'32,"0"0"-17,0 1-15,0-1 16,0 0-16,0 0 0,0 0 0,0 22 16,0-22-16,0 0 0,0 0 15,0 0-15,0 0 0,0 1 0,0-1 16,21-21-1,0 0-15,1 0 0,-1 0 16,0 0-16,0 0 0,0 0 0,-21-21 16,21-1-16,1 1 0,-1 21 15,0-21-15,-21 0 0,21 0 0,0 0 16,0-22-16,-21 22 0,22 0 16,-1 0-16,-21 0 0,21-1 0,-21 1 15,21 0-15,-21 0 0,0 42 47,0 0-31,0 0-16,0 1 0,0 20 0,0-21 15,0 21-15,-21-20 0,21 20 0,0 0 16,0 1-16,0 20 0,-21-21 16,21 22-16,0-1 0,0 1 0,0-1 15,0 1-15,0-22 0,0 22 16,0-1-16,-21-20 0,21-1 0,0 0 15,-22 1-15,22-1 0,-21 0 0,21 1 16,-21-22-16,0 0 16,0 21-16,21-21 0,-21 1 0,-1-1 15,1 0-15,0-21 0,0 21 0,-21-21 16,20 0-16,1 0 0,0 0 16,-21 0-16,21 0 0,-1 0 0,1-21 15,0 0-15,0 21 0,0-21 16,0-1-16,-1 1 0,22 0 0,0 0 15,0 0-15,0 0 0,0-1 0,0 1 16,0 0-16,0-21 0,22 21 16,-1-22-16,0 22 0,0-21 15,0-1-15,22 1 0</inkml:trace>
  <inkml:trace contextRef="#ctx0" brushRef="#br0" timeOffset="1211.22">3704 1863 0,'0'0'0,"0"-21"16,-21 21 0,0 0-16,0 21 15,21 0-15,0 0 0,0 0 16,0 0-16,0 1 0,0 20 15,0-21-15,0 21 0,0-20 0,0 20 16,-22-21-16,22 0 0,0 0 0,0 1 16,0-1-16,-21 0 0,21 0 15,0-42 17,0 0-32,0 0 15,0-1-15,21 1 0,-21-21 0,22 21 16,-22-22-16,21 1 0,0 0 15,0-1-15,0 1 0,0 21 0,-21-21 16,22 20-16,-1 1 0,0 0 16,0 0-16,0 21 0,0 0 15,1 0-15,-1 21 0,-21 0 16,21 22-16,-21-22 0,0 21 16,0-21-16,0 22 0,0-22 0,0 21 15,0 0-15,0-20 0,0 20 0,0-21 16,0 0-16,0 0 0,0 1 15,0-1-15,0 0 0,21-21 32,-21-21-32,21 21 15,0-21-15,-21-1 0,0 1 16</inkml:trace>
  <inkml:trace contextRef="#ctx0" brushRef="#br0" timeOffset="1511.17">4572 1101 0,'0'0'16,"-21"0"0,0 21-16,21 0 0,0 0 15,0 22-15,-22-1 0,22 0 0,-21 1 16,0-1-16,21 0 0,-21 22 15,0-1-15,21-20 0,-21 20 16,-1-21-16,1 22 0,21-22 0,0 1 16,-21-1-16,21 0 0,-21 1 0,21-22 15,0 0-15,0 0 0,0 0 16,0 0-16,21-21 31,-21-21-15</inkml:trace>
  <inkml:trace contextRef="#ctx0" brushRef="#br0" timeOffset="1711.79">4212 1842 0,'-21'0'0,"21"-22"31,21 22-31,0-21 16,0 21-16,1 0 0,-1-21 15,21 21-15,-21 0 0,22-21 0,-22 21 16,0 0-16,21 0 0,-21-21 16,1 21-16,-1 0 0,-21-21 15,21-1-15,0 22 16</inkml:trace>
  <inkml:trace contextRef="#ctx0" brushRef="#br0" timeOffset="2760.13">5143 1842 0,'0'-22'0,"0"44"0,22-65 0,-22 22 0,0 0 15,0 0-15,0 0 0,0-22 16,0 22-16,0 0 0,0 0 0,0 0 16,0-1-16,-22 22 0,1 0 15,0 0-15,0 22 16,0-1-16,0 0 0,-1 0 0,1 0 16,-21 22-16,21-1 0,0 0 15,-22-21-15,22 22 0,0-1 0,-21 0 16,20 1-16,1-22 0,0 21 0,21-21 15,0 1-15,0-1 0,0 0 16,0 0-16,0 0 0,21-21 16,0 0-16,1 0 15,-1 0-15,21 0 0,-21 0 16,0-21-16,22 0 0,-22 0 0,0 0 16,0-22-16,0 22 0,1 0 0,-1-21 15,0 20-15,-21-20 0,21 21 16,-21 0-16,21 0 0,-21-1 0,0 1 15,0 42 17,0 1-32,0-1 15,0 21-15,0-21 0,21 0 0,-21 1 16,0-1-16,22 21 0,-22-21 16,0 0-16,21 1 15,-21-1-15,21-21 0,-21 21 16,21-21-16,0 0 15,0 0-15,1-21 16,-1 21-16,-21-21 0,21-1 16,-21 1-16,0 0 0,21 0 15,0 0-15,0 0 0,1-22 0,-22 22 16,21 0-16,21 0 0,-21 0 0,0-1 16,1 1-16,-1 0 15,0 21-15,0 0 0,0-21 0,22 21 0,-22 0 16,0 0-16,0 21 15,0 0-15,-21 0 16,0 1-16,0-1 0,0 0 0,0 21 16,0-21-16,0 1 0,-21-1 0,0 0 15,0 0-15,0 0 0,-1 0 16,22 1-16,-21-22 0,21 21 16,-21-21-16,42-21 31,0-1-31,-21 1 15,22 0-15,-1 0 0,0 0 16,0 0-16,0-22 0,0 22 16,1-21-16,-1-1 0,0 22 0,0 0 15,0-21-15,-21 21 0,21-1 0,-21 1 16,22 21-16,-22-21 0,0 42 31,0 0-15,-22 1-16,1-1 0,0 21 0,21-21 15,0 22-15,-21-1 0,0-21 0,21 21 16,-21-20-16,21 20 0,0-21 16,0 0-16,0 0 0,0 1 0,0-1 15,21 0-15,0-21 0,0 0 0,0 21 16,0-21-16,1 0 0,-1 0 16,0 0-16,0 0 0,21 0 15,-20-21-15,-1 21 0,0-21 0,0 0 16</inkml:trace>
  <inkml:trace contextRef="#ctx0" brushRef="#br0" timeOffset="3319.43">3111 2625 0,'-21'21'0,"42"-42"0,-63 42 0,21-21 16,42 0 31,0 0-47,0 0 0,1 0 16,20 0-16,-21 0 0,21 0 0,1 0 15,20 0-15,1 0 0,-1 0 16,22 0-16,0 0 0,20-21 0,-20 21 15,21 0-15,21 0 0,-21-21 0,42 21 16,-21 0-16,21-22 0,-21 22 16,21 0-16,-21-21 0,0 21 0,0 0 15,-21 0-15,0-21 0,0 21 0,-22-21 16,1 21-16,0 0 16,-43 0-16,22 0 0,-22 0 0,0-21 15,-21 21-15,1 0 0,-1 0 0,0 0 16,-42 0 15,-22 0-31,22 0 0,0 0 16,-21 0-16,-1 0 0,22 21 0</inkml:trace>
  <inkml:trace contextRef="#ctx0" brushRef="#br0" timeOffset="3783.37">3048 2815 0,'21'0'0,"0"0"0,0 21 16,1-21-16,20 0 0,0 0 15,1 0-15,20 22 0,1-22 0,20 0 16,1 0-16,21 0 0,0 0 0,-22 0 16,22 0-16,21 0 0,-21 0 15,21 0-15,0 0 0,233-22 16,-254 22-16,-22 0 0,22-21 15,-42 21-15,20 0 0,-20-21 16,-22 21-16,22 0 0,-43 0 0,21 0 16,-21 0-16,0 0 0,1-21 0,-1 21 15,0 0 17,-21 21-1,-21-21-16,0 0-15,-1 0 0</inkml:trace>
  <inkml:trace contextRef="#ctx0" brushRef="#br0" timeOffset="7162.1">1397 5461 0,'-21'0'15,"21"21"1,21-21 31,0 0-47,0 0 15,0 0-15,1-21 0,-1 21 0,21-21 16,-21 0-16,22 0 0,-22-1 16,21 1-16,-21 0 0,22 0 0,-22-21 15,21 20-15,-21-20 0,0 0 16,1-1-16,-1-20 0,-21 21 0,0-22 15,0 22-15,0-22 0,0 22 16,0 0-16,0-1 0,0 1 0,0 21 16,0-22-16,0 22 0,0 0 15,0 0-15,0 0 0,-21 0 0,-1 21 16,1 0 0,0 0-1,0 0-15,0 21 0,21 21 16,-21-21-16,-1 0 0,1 22 0,21 20 15,-21-20-15,0 20 0,0 1 16,0-1-16,21 1 0,-22-1 0,1 1 16,0-1-16,21 1 0,-21-1 15,21 22-15,-21-22 0,21 1 16,0 20-16,-21-20 0,-1-1 0,1 22 16,21-21-16,-21 20 0,-42 128 15,-1-43 1,22-84-16,21-22 0,-22 22 15,22-21-15,0-1 0,-21 1 16,20-1-16,22-21 0,0 1 0,-21-1 16,21 0-16,0-20 0,0-1 15,0 0-15,0 0 0,21-21 16,1 0-16,-1 0 0,0 0 16,0-21-16,21 0 0,-20 0 15,-1-22-15,21 22 0,-21-21 0,22-1 16,-22 1-16,21-21 0,-21-1 15,0 22-15,1-22 0,-1 1 0,0-1 16,-21 1-16,0-1 0,0 22 16,0 0-16,0-22 0,-21 22 15,0-1-15,-1 1 0,1 0 0,-21 21 16,21-22-16,-22 22 0,1 0 16,0 0-16,-1 0 0,22 21 15,-21-22-15,21 22 0,-22 0 0,22 0 16,0 0-16,0 0 15,42 0 17,0-21-32,22 21 0,-1-21 0,0 0 15,1 21-15,20-21 0,-21 0 16,22-22-16,-1 22 0,1 0 16,-22-21-16,22 20 0,-22 1 15,0-21-15,1 21 0,-1 0 0,-21-1 16,0-20-16,1 21 0,-1 0 15,0 0-15,-21-1 0,21 1 16,-21 0-16,0 0 16,-21 21 15,21 21-31,-21 0 16,0 0-16,21 1 0,0-1 15,-22 0-15,22 21 0,-21-21 0,21 22 16,0-22-16,0 0 15,0 21-15,0-20 0,0-1 0,0 0 16,21 0-16,1 0 0,-22 0 16,21-21-16,0 22 0,0-1 15,0-21-15,0 0 0,1 0 0,-1 0 16,0 0-16,0-21 16,0-1-16,-21 1 0,21 21 0,1-21 15,-1-21-15,-21 21 0,21-1 16,-21-20-16,21 21 0,-21-21 0,0 20 15,0-20-15,0 21 0,0-21 16,0 20-16,-21-20 0,0 21 16,21 0-16,-21 0 0,-1-1 15,1 1-15,-21 21 0,21 0 0,0 0 16,-1 0-16,1 0 0,-21 0 16,21 0-16,0 0 0,-1 21 0,22 1 15,0-1-15,-21 0 0,21 0 16,0 0-16,0 0 0,0 1 15,0-1-15,0 0 0,0 0 16,21 0-16,1 0 0,-1-21 16,0 0-16,0 0 0,0 0 15,0 0-15,1 0 0,-1 0 0,21 0 16,-21-21-16,22 21 16,-22-21-16,21 0 0,0 0 0,-20 0 15,20-1-15,-21 1 0,0 0 16,0 21-16,1-21 0,-1 0 0,-21 0 15,0-1 1,-21 22 15,21 22-31,0-1 0,-22-21 16,22 21-16,0 0 0,0 0 16,0 0-1,22-21 1,-1 0-16,0 0 0,0 0 15,0 0-15,0 0 0,1 0 0,-1-21 16,0 0-16,0 21 0,0-21 16,0 21-16,1-21 0,-1 0 0,-21-1 15,21 22-15,0 0 16,-21 22 15,-21-1-31,21 0 16,-21 0-16,0 21 0,21-20 15,0 20-15,-22 0 0,22-21 0,-21 22 16,21-1-16,0-21 0,0 22 16,0-22-16,0 0 0,0 0 15,0 0-15,21 0 0,1 1 0,-1-22 16,0 0-16,0 0 0,0 0 0,0 0 16,1 0-16,-1-22 15,0 22-15,0-21 0,-21 0 0,21 0 16,-21 0-16,21-22 0,1 22 15,-1-21-15</inkml:trace>
  <inkml:trace contextRef="#ctx0" brushRef="#br0" timeOffset="7560.86">3873 4191 0,'0'0'16,"0"-21"-16,0-21 15,0 20-15,-21 22 0,0 0 0,0 0 16,0 0-16,0 0 16,-1 0-16,22 22 0,-21-1 0,0 0 15,0 21-15,0 1 0,21-1 16,-21 0-16,-1 22 0,1-1 15,-21 1-15,21-1 0,-22 1 0,22 20 16,-21 1-16,0 21 0,-1-21 16,22-1-16,-21-20 0,21 20 0,-1-20 15,1-1-15,21 1 0,0-22 16,0 22-16,0-22 0,0 0 0,21-20 16,1-1-16,20 0 0,-21 0 15,21 0-15,-20-21 0,20 0 0,-21 0 16,21 0-16,-20 0 0,-1 0 0,0 0 15,0-21-15,21 0 0,-20 0 16,-1 0-16,0-1 0,0 1 16,0-21-16</inkml:trace>
  <inkml:trace contextRef="#ctx0" brushRef="#br0" timeOffset="8047.76">4127 5059 0,'22'0'0,"-44"0"0,44-21 15,-1 21-15,-21 21 31,0 0-15,0 0-16,0 0 0,-21 1 0,21 20 16,-22-21-16,22 0 0,0 22 0,0-22 15,0 21-15,0-21 0,0 0 16,0 1-16,0-1 0,0 0 16,0 0-16,0-42 31,0 0-16,22 0-15,-22-22 16,0 22-16</inkml:trace>
  <inkml:trace contextRef="#ctx0" brushRef="#br0" timeOffset="8341.85">4212 4826 0,'0'0'15,"-21"0"-15,0 0 0,0 0 31,42 0 1,0 0-17,0 0-15,0 0 0,0-21 16,-21 0-16,22 21 16,-22-21-16,0-1 15,-22 22 1,1 0-16,0 22 15,0-1-15,0 0 16,21 0-16,0 0 16,0 0-16,0 1 15,0-1-15,21-21 16</inkml:trace>
  <inkml:trace contextRef="#ctx0" brushRef="#br0" timeOffset="8827.94">4593 5080 0,'0'21'0,"0"0"15,0 1 1,0-1-16,0 0 0,0 0 16,0 0-16,0 0 15,0 1-15,0-1 0,0 0 0,0 0 16,0 0-16,0 0 0,0 1 0,0-1 15,-21-21-15,21 21 0,0 0 16,-21-21-16,21-21 47,0 0-47,0 0 0,0-1 16,0 1-16,0 0 0,0-21 0,0 21 15,0-22-15,21 22 0,0-21 16,0-1-16,0 22 0,22 0 0,-22-21 15,0 21-15,21-1 0,-20 22 16,20 0-16,-21 0 0,21 0 16,-20 0-16,-1 22 0,0 20 0,-21-21 15,21 0-15,-21 22 16,0-22-16,0 21 0,0 0 0,0-20 16,0-1-16,0 21 0,0-21 0,-21 0 15,21 1-15,0-1 0,-21 0 16,21 0-16,0 0 0,21-21 47,0-21-47,-21 0 15,21 0-15</inkml:trace>
  <inkml:trace contextRef="#ctx0" brushRef="#br0" timeOffset="9075.39">5270 5059 0,'0'21'32,"0"0"-32,0 0 15,0 1-15,0-1 0,0 0 0,0 21 16,0-21-16,0 1 0,-21-1 0,21 21 16,-21-21-16,21 0 0,0 1 15,0-1-15,0 0 0,0 0 0,-21 0 16,21 0-16,0-42 47,0 0-47,21 0 0,-21 0 0,0 0 15,21-1-15</inkml:trace>
  <inkml:trace contextRef="#ctx0" brushRef="#br0" timeOffset="9383.32">5334 4826 0,'0'0'16,"0"-21"-16,-64-21 15,43 42-15,21 21 16,-21 0-16,21 0 0,-21-21 16,21 21-16,0 0 0,0 1 0,0-1 15,21-21-15,0 21 16,0-21-16,1 0 16,-1 0-16,0 0 0,0-21 15,0 21-15,-21-21 0,0-1 16,0 1-16,0 0 0,0 0 15,0 0-15,-21 0 0,0 21 16,0-22-16,0 22 0,-1 0 16,1 0-16,0 0 0,0 0 15,0 22-15,21-1 16,0 0 0,0 0-16,21-21 0,0 0 0,0 0 15,0 0-15,1 0 0</inkml:trace>
  <inkml:trace contextRef="#ctx0" brushRef="#br0" timeOffset="9895.86">5990 4403 0,'0'-21'15,"0"42"-15,-21-64 0,21 22 0,-21 21 0,0 0 0,-1 0 16,1 0-1,0 21-15,21 1 0,-21 20 16,21-21-16,-21 21 0,0 1 16,21-22-16,0 42 0,-22-20 15,1 20-15,0 1 0,21-1 0,-21 1 16,0-1-16,0 1 0,-22 169 16,22-191-1,21 21-15,-21-20 0,21-1 0,0-21 16,0 22-16,0-22 0,0 21 0,0-21 15,21 0-15,0-21 16,0 0-16,1 0 0,-1 0 0,0-21 16,0 0-16,21 0 0,-20 0 0,20 0 15,-21-1-15,0-20 16,22 21-16,-22-21 0,0 20 0,0 1 16,0-21-16,0 21 0,1 0 0,-22-1 15,0 1-15,0 42 31,0 1-31,0-1 16,0 0-16,0 0 0,0 0 0,0 0 16,-22 1-16,22-1 15,0 0-15,-21-21 0,21 21 0,0 0 16,0-42 15,0 0-15,21 0-16,-21 0 0</inkml:trace>
  <inkml:trace contextRef="#ctx0" brushRef="#br0" timeOffset="10067.54">6138 4974 0,'0'0'0,"0"-21"16,-21 21-1,21 21 32,-21-21-31</inkml:trace>
  <inkml:trace contextRef="#ctx0" brushRef="#br0" timeOffset="10231.24">5503 5122 0,'0'0'0,"-42"22"0,21-22 15,0 0-15,21 21 0,21-21 32,21 0-17,-21 0-15,22 0 0,-22-21 16,21 21-16,0-22 0,1 1 0,-1 0 16,0 0-16</inkml:trace>
  <inkml:trace contextRef="#ctx0" brushRef="#br0" timeOffset="10920.94">6837 5249 0,'0'-21'0,"0"0"16,0 0 0,0 0-16,0 0 15,0-1-15,0 1 0,0 0 16,0 0-16,0 0 0,-21 0 15,-1-1-15,1 22 0,0 0 16,0 0-16,0 0 0,0 0 0,-22 0 16,22 22-16,-21-1 0,21 0 15,-22 0-15,1 0 0,21 0 16,0 22-16,-22-1 0,22-21 0,0 22 16,0-22-16,21 21 0,0-21 0,0 22 15,0-22-15,0 0 0,0 0 16,0 0-16,21 0 0,0-21 15,0 0-15,0 0 0,1 0 0,20 0 16,-21 0-16,0 0 0,22-21 16,-22 21-16,0-21 0,0 0 0,21 0 15,-20 0-15,-22-1 0,21 1 0,0-21 16,-21 21-16,21-22 0,-21 22 16,0-21-16,0 21 0,0-22 15,0-20-15,0 42 0,0 0 16,0-1-16,0 44 31,0-1-31,0 21 0,-21-21 16,21 22-16,0-22 0,0 21 0,0-21 15,0 22-15,0-22 0,0 21 16,0-21-16,21 0 0,0 1 0,-21-1 16,0 0-16,21 0 0,1 0 0,-1-21 15,0 0-15,0 0 16,0 0-16,0 0 0,1 0 15,-1-21-15,0 0 0,0 0 0,0 0 16,0-1-16</inkml:trace>
  <inkml:trace contextRef="#ctx0" brushRef="#br0" timeOffset="11407.53">7514 4382 0,'0'0'0,"0"-22"16,0 1-16,-21 0 0,0 21 15,0 0-15,-1 0 0,1 0 16,0 21-16,21 0 0,-21 22 16,0-22-16,21 21 0,0 1 15,-21-1-15,-1 21 0,22-20 0,-21 20 16,21 1-16,-21-1 0,0 1 0,21-1 16,-21 1-16,21-1 0,-21-20 15,21 20-15,-22-21 0,22 1 0,0-1 16,0-21-16,0 22 0,0-22 0,0 0 15,0 0-15,22 0 16,-1-21-16,0 0 0,0 0 16,0 0-16,0 0 0,1-21 0,-1 0 15,0 21-15,0-21 0,0 0 0,0-1 16,1 1-16,-22 0 16,21 0-16,0 0 0,0 0 0,-21-1 15,0 1-15,0 0 0,21 21 0,-21 21 47,0 0-47,0 1 0,-21-1 16,21 0-16,0 0 0,0 0 15,-21 0-15,21 1 0,0-1 16,-21-21-16,21 21 0,21-42 47,0 0-47,-21-1 0,21-20 15,0 21-15,-21 0 0</inkml:trace>
  <inkml:trace contextRef="#ctx0" brushRef="#br0" timeOffset="11559.39">7641 4995 0,'0'-21'0,"0"0"16,-21 21-16,0-21 16,0 21-1,42 21 16,0-21-15,0 0-16,-21 21 0</inkml:trace>
  <inkml:trace contextRef="#ctx0" brushRef="#br0" timeOffset="12125.34">7937 5165 0,'0'-21'31,"22"21"0,-1 0-31,0 0 0,0 0 16,0 0-16,0 0 0,-21 21 16,0 0-16,22-21 0,-22 21 15,0 0-15,0 0 0,0 1 0,0-1 16,-22 21-16,1-21 0,0 0 0,0 22 15,-21-22-15,-1 0 0,1 21 0,21-20 16,-22-1-16,22 0 0,0 0 16,0 0-16,0-21 0,0 0 15,21-21 1,21 21 0,0-21-16,0 21 0,0-21 0,0 21 15,22 0-15,-22-21 0,0 21 0,0 0 16,22 0-16,-1 0 0,-21 0 15,21 21-15,1-21 0,-1 21 16,0 0-16,1 0 0,-1 22 0,0-22 16,-20 0-16,20 21 0,-21 1 0,0-22 15,-21 21-15,0 0 0,0 1 0,0-1 16,0 0-16,0 1 0,-42-1 16,21 0-16,-22 1 0,22-1 0,-42 0 15,20-20-15,1 20 0,0-21 16,-22 21-16,22-20 0,0-22 0,-1 21 0,1-21 15,0 0-15,-1 0 0,1 0 16,0 0-16,20 0 0,-20-21 16,21-1-16,0 1 0,0 21 0,-43-63 15,64 42 1,0-1-16,0 1 0,-21 0 16,21 0-16,0 0 0,0 0 0,0-1 15,0 1-15</inkml:trace>
  <inkml:trace contextRef="#ctx0" brushRef="#br0" timeOffset="12911.93">8742 5271 0,'21'0'16,"0"-22"0,0 1-16,0 0 15,1 21-15,-22-21 0,0 0 16,21 0-16,-21-1 0,0 1 15,0 0-15,0 0 0,0 0 0,-21 0 16,21-1-16,-22 22 16,-20 0-16,21 0 0,0 0 0,-22 0 15,22 0-15,-21 0 0,21 22 0,-22-1 16,22 21-16,0-21 0,0 22 16,0-22-16,21 21 0,0-21 15,-21 22-15,21-22 0,0 0 0,0 21 0,0-21 16,0 1-16,21-1 0,0-21 15,0 0-15,0 21 0,0-21 16,1 0-16,-1 0 0,0 0 0,21 0 16,-21-21-16,22 21 0,-22-21 0,0-1 15,21 1-15,-20 0 0,-1 0 16,0 0-16,-21 0 0,0-1 0,21-20 16,-21 21-16,0 0 0,0-22 15,0 22-15,0 0 0,-21 0 0,21 0 16,0 0-16,-21 21 0,0 0 15,-1 0-15,22 21 0,0 0 16,-21 21-16,21-21 0,0 22 0,0-1 16,0-21-16,0 22 0,0-1 15,0-21-15,0 21 0,0-20 0,0-1 16,0 0-16,0 0 0,21 0 0,1 0 16,-1-21-16,0 0 0,0 0 15,0 0-15,0 0 0,1-21 16,20 21-16,-21-21 0,0 0 15,0-21-15,22 20 0,-22 1 0</inkml:trace>
  <inkml:trace contextRef="#ctx0" brushRef="#br0" timeOffset="14191.55">9440 4297 0,'0'-21'15,"0"42"-15,0-85 0,-21 43 0,21 0 16,0 0-16,-21 21 0,0 0 15,21 21-15,0 21 0,0-20 0,-21 20 16,21 0-16,-22 1 0,1 20 16,21-21-16,-21 22 0,0-1 15,21 1-15,-21-1 0,0 22 0,-1-21 16,1-1-16,0 1 0,21-1 0,-21 1 16,21-22-16,-21 21 0,21-41 15,0 20-15,0 0 0,0-21 0,0 1 16,0-1-16,0 21 0,0-21 15,21-21-15,0 0 0,0 0 16,0 0-16,1 0 16,-1 0-16,0-21 0,0 0 15,0 0-15,0 21 0,1-21 0,-1-22 16,0 22-16,0 0 0,0 0 16,0 0-16,1-22 0,-22 22 15,21 0-15,-21 0 0,21 0 0,-21-1 16,-21 44 15,0-1-31,21 0 0,0 0 16,-22 0-16,22 0 0,0 1 0,-21-1 15,21 0-15,0 0 0,0 0 0,0 0 16,0 1-16,0-1 16,21-21-16,1 0 0,-1 0 15,0 0-15,0 0 16,21 0-16,-20 0 0,-1-21 0,21-1 15,-21 22-15,0-21 0,1 0 16,20 0-16,-21 0 0,0 0 0,0-1 16,1 1-16,-22 0 0,21 0 0,0 0 15,0 0-15,-42 42 47,0 0-47,21 0 0,-21 0 0,-1 0 16,22 1-16,-21-1 0,21 0 15,0 0-15,0 0 0,0 0 16,0 1-16,0-1 16,21-21-16,1 0 15,-1 0-15,0 0 16,0-21-16,0-1 0,-21 1 16,21 0-16,-21 0 0,0 0 15,0 0-15,0-1 0,-21 1 0,21 0 16,-21 0-16,0 0 0,0 0 15,21-1-15,-21 22 0,-1-21 16,1 21-16,21-21 16,21 21-1,1 0-15,-1-21 0,0 0 16,21 21-16,-21 0 0,22-21 0,-1 21 16,-21 0-16,22 0 0,-1 0 0,-21 0 15,21 0-15,-20 0 0,-1 0 16,0 0-16,0 0 0,0 21 0,0 0 15,-21 0-15,0 0 0,0 0 16,0 1-16,0-1 0,0 0 16,0 0-16,0 0 0,0 0 0,0 1 15,0-1-15,0 0 0,0 0 0,0 0 16,0 0-16,0 1 16,-21-1-16,0-21 0,21 21 15,-21-21-15,0 0 31,21-21-15,0 0-16,0-1 0,0 1 16,0 0-16,0 0 0,21-21 15,0 20-15,0 1 0,0-21 0,1 21 16,-1-22-16,0 22 0,0-21 0,43 0 16,-43 20-16,21 1 15,-21 0-15,22 21 0,-22 0 0,0 0 16,0 0-16,0 0 0,0 21 0,1-21 15,-1 21-15,0 1 0,-21-1 0,0 21 16,0-21-16,0 0 16,0 22-16,0-22 0,0 21 0,0-21 15,0 1-15,-21 20 0,21-21 0,-21 0 16,-1 0-16,22 1 0,0-1 16,-21 0-16,0-21 15,21-21 16,0 0-15,0-1-16,0 1 0,0 0 0,0 0 16,-21 0-16</inkml:trace>
  <inkml:trace contextRef="#ctx0" brushRef="#br0" timeOffset="14407.19">10477 4509 0,'-21'0'16,"0"0"-1,0 0 1,0 0 15,21 21-15,-21-21-1,-1 0-15,1 0 0</inkml:trace>
  <inkml:trace contextRef="#ctx0" brushRef="#br0" timeOffset="14652.73">9123 4763 0,'-21'0'16,"42"0"-16,-64 21 0,43 0 0,0 0 15,22-21 1,-1 0 0,0 0-16,0 0 0,21 0 0,1 0 15,-1 0-15,0 0 0,1-21 0,-22 21 16,21 0-16,-21 0 0,22 0 16,-43-21-1,0 0 1</inkml:trace>
  <inkml:trace contextRef="#ctx0" brushRef="#br0" timeOffset="15558.93">11980 4720 0,'0'21'46,"-21"1"-30,21-1-16,-21-21 16,21 21-16,21-21 47,0 0-47,-21-21 15,0 0 1,0-1-16,-21 22 47,0 0-47,21 22 0,-21-1 15,21 0-15,0 0 16,21-21 31,0 0-32,-21-21 1,0 0-16,0 0 16,0-1-1,0 44 32,0-1-31,0 0-16,0 0 15,-21-21-15,21 21 16,0 0 0</inkml:trace>
  <inkml:trace contextRef="#ctx0" brushRef="#br0" timeOffset="16329.87">11959 5271 0,'0'21'15,"21"-21"17,-21-21-17,0-1-15,0 1 16,21 21-16,-21 21 47,0 1-32,0-1-15,0 0 0,0 0 16,0 0 0,-21-21-1,21-21 32,0 0-31,0 0-16,0 0 15,0-1-15,0 44 47,0-1-47,0 0 16,0 0-16,0 0 15,0 0 1,-21-21 31,21-21-31,0 0-16,0 0 15,0 0-15,0 0 16,0-1-1,21 22-15,0 0 0,1 0 16,-1 0 0,0 0-16,-21 22 15,21-1-15,-21 0 0,0 0 0,0 0 16,0 0-16,0 1 0,0-1 16,0 0-16,-21 0 0,0 0 0,0 0 15,-1 1-15,1 20 0,-21-21 16,21 0-16,0 0 0,-22 1 0,22-22 15,0 21-15,-21 0 0,20-21 0,1 0 16,0 21-16,0-21 0,0 0 16,0 0-16,-1 0 0,22-21 15</inkml:trace>
  <inkml:trace contextRef="#ctx0" brushRef="#br0" timeOffset="20423.96">13293 5249 0,'0'-21'47,"0"0"-47,21 21 16,-21-21-16,0 0 0,0 0 0,21-1 15,0-20-15,0 21 0,-21-21 16,21-1-16,1 1 0,-1 0 0,0-22 15,0 22-15,0-1 0,0-20 0,1 21 16,-1-22-16,0 22 0,21-1 16,-21 22-16,1-21 0,-1 21 0,0 0 15,0 21-15,0 0 16,-21 21-16,0 0 16,0 0-16,0 0 0,0 0 15,0 1-15,0-1 0,0 0 0,0 0 16,0 0-16,21-21 31,1 0-15,-1-21-16,-21 0 15,0 0-15,0 0 0,0-1 16,0 1-16,-21 0 0,-1 0 16,22 0-16,-21 0 0,0-1 15,0 22-15,0-21 0,0 21 16,-1 0-16,1 0 0,0 0 0,0 21 15,0-21-15,0 22 0,-1-1 16,22 21-16,-21-21 0,0 22 16,0-22-16,21 21 0,-21 0 0,21 1 15,-21 20-15,21-20 0,-22 20 0,22-21 16,0 1-16,0 20 0,0-20 16,0-1-16,0 0 0,0 1 0,0-1 15,22-21-15,-1 0 0,0 22 0,0-22 16,0-21-16,0 21 0,1-21 15,-1 0-15,0 0 0,0 0 0,0 0 16,0 0-16,1 0 0,20 0 0,-21-21 16,21 0-16,-20-1 0,-1 1 0,21 0 15,-21 0-15,22-21 16,-22 20-16,0-20 0,0 21 0,0 0 16,-21-22-16,21 22 0,-21 0 0,22 21 15,-22-21-15,0 0 0,0 42 31,-22 0-31,1 0 16,21 0-16,-21 1 0,21-1 16,-21 0-16,21 0 0,-21 0 0,21 64 15,0-64-15,0 0 16,0 0-16,0 1 0,21-1 16,0 0-16,0-21 15,0 0-15,22 0 0,-22 0 16,0 0-16,0 0 0,22 0 0,-22-21 0,0 0 15,21 21-15,-21-22 16,1 1-16,-1 0 0,0-21 0,-21 21 16,0-1-16,21-20 0,-21 0 0,0-1 15,0 1-15,0 0 0,0-1 0,0 1 16,-21 21-16,0 0 0,0-22 16,-1 43-16,1-21 0,0 21 0,0-21 15,-21 21-15,20 0 0,1 0 0,-21 21 16,21 0-16,0 1 0,-1-1 15,1 21-15,0-21 0,0 22 0,21-22 16,0 21-16,0-21 0,0 22 0,0-22 16,0 0-16,21 0 15,0 0-15,0 0 0,22 1 0,-22-22 16,21 0-16,1 21 0,-1-21 0,0 0 16,1 0-16,-1 0 0,0 0 0,1-21 15,-1-1-15,0 22 0,1-21 16,-22 0-16,0 0 0,0 0 0,21-22 15,-42 22-15,22 0 0,-1-42 16,-21 41-16,0 1 16,0 0-16,0 42 31,0 0-31,0 1 0,0-1 16,0 0-16,0 21 0,0-21 15,-21 1-15,21 20 0,-22-21 0,22 0 16,-21 0-16,21 1 0,0-1 0,0 0 15,0 0-15,0-42 47,0 0-47,0 0 0,21-1 16,-21 1-16,22 0 0,-1-21 16,-21 21-16,21-22 0,0 22 0,-21-21 15,21 21-15,0-1 0,1 1 16,-22 0-16,21 21 0,0 0 0,0 21 31,-21 0-31,21 1 0,0-1 0,-21 0 16,0 0-16,0 21 0,22-20 0,-1-1 15,-21 21-15,0-21 0,21 0 16,-21 1-16,21-22 0,-21 21 0,21-21 16,0 0-16,1 0 15,-1 0-15,0 0 16,0 0-16,-21-21 0,21 21 0,0-22 15,1 1-15,62-85 16,-63 64-16,1 21 16,-1-21-16,0-1 0,0 22 15,0 0-15,22-21 0,-22 20 0,0 22 16,0-21-16,0 21 0,0 0 16,1 0-16,-22 21 15,21-21-15,-21 22 0,0-1 0,0 0 16,0 0-16,0 0 0,0 0 0,0 1 15,0-1-15,0 0 0,21-21 0,-21 21 16,21-21-16,0 0 31,0 0-31,-21-21 16,0 0-16,0 0 16,0-1-16,0 1 0,0 0 15,0 0-15,-21 0 0,0 21 0,21-21 16,-21-1-16,0 22 0,0 0 0,21-21 15,-22 21-15,1 0 0,0 0 16,0 0-16,0 21 0,0-21 0,-1 22 16,1-1-16,0 0 0,-21 42 15,21-20-15,-1-22 0,1 21 16,21 1-16,0-22 0,-21 21 0,21 0 16,0-20-16,0 20 0,0-21 0,0 0 15,0 0-15,0 1 0,0-1 16,21 0-16,0-21 15,1 21-15,-1-21 0,21 0 0,-21 0 16,0 0-16,1 0 0,-1-21 0,21 0 16,-21 21-16,0-21 0,1-22 15,-1 22-15,0-21 0,0-1 0,0 1 16,0 0-16,1-22 0,-1 1 0,0-1 16,0 1-16,0-1 0,0 1 15,1-1-15,-1 1 0,0-1 0,0 1 16,0-1-16,0 1 0,1-1 15,-1-20-15,-21 41 0,0 1 16,0 21-16,0 0 0,0-1 16,0 44-1,-21-1-15,-1 0 16,1 21-16,0 1 0,21-1 16,-21 0-16,0 1 0,0 20 0,-1-21 15,1 22-15,0 42 0,0-64 16,21 22-16,0-1 0,-21 1 15,0-22-15,21 21 0,0 1 0,-22-22 16,22 1-16,0 20 0,0-42 0,0 22 16,0-1-16,22-21 0,-1 0 15,0 0-15,-21 1 0,21-1 16,0-21-16,22 0 0,-22 0 0,0 0 16,0 0-16,21 0 0,-20 0 0,-1-21 15,21 21-15,-21-22 0,0 22 16,1-21-16,-1 0 0,0 0 0,0 0 15,0-43-15,0 43 0,-21 0 16,22 0-16,-22 0 0,0-22 16,0 64 15,0 1-31,-22-1 0,22 0 16,-21 0-16,21 0 0,-21 0 15,21 1-15,0 20 16,0-21-16,0 0 0,0 0 0,0 1 15,0-1-15,0 0 0,21-21 0,0 21 16,1-21-16,20 0 0,-21 0 16,0 0-16,22 0 0,-22 0 0,0 0 15,21 0-15,-21 0 0,22 0 0,-22-21 16,0 0-16,0 0 0,0-1 0,1 1 16,-1-21-16,21 21 0,-21-43 15,0 22-15,-21 0 0,22-22 0,-1 1 16,0-1-16,0 1 0,0-1 15,0 1-15,-21-1 0,22-63 16,-1 64-16,-21 20 16,0 1-16,0 0 0,0-1 0,0 22 0,0 0 15,0 0-15,0 0 0,0 42 32,0 0-32,0 0 0,0 0 0,-21 22 15,-1-1-15,22 0 0,-21 1 16,0-1-16,21 0 0,-21 22 0,0-22 15,0 22-15,-1-1 0,22-21 16,-21 85-16,0-84 0,21 20 16,-21-20-16,21-1 0,0 0 0,0 1 15,0-1-15,0-21 0,0 21 0,0-20 16,0-1-16,21 0 0,0-21 16,0 21-16,1-21 0,-1 0 15,0 0-15,0 0 0,21 0 16,-20-21-16,-1 21 0,0-21 0,0 0 15,21-1-15,-20 22 0,-1-21 0,0-21 16,21 21-16,-21 0 0,1-22 16,-1 1-16,0 0 15,0-1-15,-21 22 0,0 42 32,-21-21-17,0 21-15,21 1 0,-21 20 16,21-21-16,0 0 0,-22 0 0,22 1 15,0-1-15,0 21 0,0-21 16,0 0-16,0 1 0,0-1 16,22-21-16,-1 21 0,0-21 15,0 0-15,0 0 0,0 0 16,1 0-16,20 0 0,-21-21 0,21 0 16,-20 21-16,-1-22 0,63-41 15,-62 42-15,-1-22 16,21 1-16,-42-21 15,21 41-15,-21 1 0,0 0 16,-21 42 15,21 0-31,-21 1 16,0-1-16,21 0 0,-21 21 0,21-21 16,0 1-16,-22-1 0,22 0 0,0 0 15,0 0-15,0 0 0,0 1 16,22-1-1,-1-21-15,0 0 0,0 0 16,0 0-16,0 0 0,1-21 16,-1-1-16,0 22 15,0-21-15,-21 0 0,0 0 0,0 0 16,0 0-16,0-22 0,0 22 0,0 0 16,0-21-16,0 20 0,0 1 15,-21 0-15,0 0 0,0 0 0,21 0 16,-22 21-16,1 0 0,0 0 0,0 0 15,0 0-15,0 0 0,-1 0 16,22 21 0,0 0-1,22-21-15,-1 0 16,0 0-16,0 0 0,0 0 0,0 0 16,22 0-16,-22 0 0,0 0 0,21-21 15,-20 21-15,-1-21 0,21 21 0,-21-22 16,22 22-16,-22-21 15,0 21-15,0 0 0,0 0 0,0-21 16,1 21-16,-22 21 16,0 0-16,0 1 15,0-1-15,0 0 0,0 0 16,0 0-16,0 22 0,0-22 16,0 0-16,0 21 0,-22-21 0,22 1 15,-21-1-15,21 0 0,0 0 0,0 0 16,-21 0-16,21 1 0,-21-1 15,21 0-15,-21-21 16,21 21-16,0-42 47,0 0-47,0 0 0,0-1 16,0 1-16,0-21 15,21 21-15,-21 0 0,21-22 0,0 22 16,0-21-16,1-43 0,20 64 15,-21-21-15,0-1 16,0 22-16,22 0 0,20-21 16,-42 20-16,22 22 0,-22 0 15,0 0-15,-21 22 16,0 20-16,0-21 16,0 0-16,0 22 0,0-1 0,0 0 15,0 1-15,0-22 0,0 21 0,0 0 16,0 1-16,0-22 0,0 21 15,0-21-15,0 1 0,-21-1 16,0 0-16,0 0 0,21 0 0,0 0 0,-22 1 16,1-22-16,21 21 0,-21-21 0,21-21 62,0-1-46,0 1-16,0 0 0,0 0 15,0 0-15,0-22 16,0 22-16,-21-21 0</inkml:trace>
  <inkml:trace contextRef="#ctx0" brushRef="#br0" timeOffset="20723.4">17335 4318 0,'0'-21'16,"-21"21"-16,0-21 15,0 21 32,0 0-31,0 0-1,-1 21-15,1-21 16,0 0-16</inkml:trace>
  <inkml:trace contextRef="#ctx0" brushRef="#br0" timeOffset="20999.89">16192 4678 0,'0'0'16,"-21"21"-1,42-21 1,1 0-16,-1 0 15,0 0-15,0 0 0,0 0 16,22 0-16,-22-21 0,21 21 0,-21 0 16,0 0-16,22 0 0,-22-21 0,0 21 15,0 0 1,-21-21 0,-21 21-1,0 0-15</inkml:trace>
  <inkml:trace contextRef="#ctx0" brushRef="#br0" timeOffset="22175.62">16446 4424 0,'-21'0'16,"0"0"-1,0 0 64,0 0-64,0 0-15,21 21 0,0 0 16,0 0-1,21-21 1,0 22-16,0-22 0</inkml:trace>
  <inkml:trace contextRef="#ctx0" brushRef="#br0" timeOffset="22947.26">19177 4890 0,'0'21'16,"0"0"0,0 0 15,21-21 0,-21-21-15,0 0-1,-21 21 1,21-21-16,-21 21 16,0 0-16,21 21 78,0 0-63,0 0 1,21-21-16,0 21 16,-21 0-16,0 1 15</inkml:trace>
  <inkml:trace contextRef="#ctx0" brushRef="#br0" timeOffset="23251.76">19283 5334 0,'0'0'16,"21"0"31,0 0-31,-21-21-16,21 21 15,0 0 1,-21 21-16,0 0 15,0 0-15,0 1 0,-21-1 16,0 0-16,0 0 0,0 0 0,0 0 16,-1 1-16,-20 20 0,21-21 15,0 21-15,-22-20 0,22-1 16,0 0-16,0 21 0,0-42 0,0 21 16,21 1-16,0-44 15</inkml:trace>
  <inkml:trace contextRef="#ctx0" brushRef="#br0" timeOffset="23767.31">20870 4805 0,'21'-42'0,"-42"84"0,42-106 16,1 43-16,-22 0 0,0 42 46,0 0-46,0 1 0,0 20 0,0-21 16,0 21-16,0-20 0,0 20 0,-22 0 16,22-21-16,-21 22 0,21-22 15,-21 0-15,21 21 0,0-20 16,0-1-16,0 0 0,0-42 31,0 0-15,0-22-16</inkml:trace>
  <inkml:trace contextRef="#ctx0" brushRef="#br0" timeOffset="24099.69">20997 4339 0,'0'-21'0,"0"42"0,0-63 0,-21 21 0,0 0 16,0 21-16,0 0 15,21 21-15,-22 0 16,1 0-16,21 0 0,0 0 15,0 1-15,21-22 16,-21 21-16,22-21 0,-1 0 16,0 0-16,0 0 0,0 0 15,0 0-15,1-21 0,-1 21 0,0-22 16,0 1-16,-21 0 0,0 0 16,0 0-16,0 0 0,0-1 15,-21 1-15,0 21 16,0-21-16,-1 21 15,1 0-15,0 21 0,0 0 16,21 1-16,-21-1 0,21 0 16,0 0-16,0 0 0,0 0 15,0 22-15,0-22 0,0 0 16,0 0-16,21 0 0</inkml:trace>
  <inkml:trace contextRef="#ctx0" brushRef="#br0" timeOffset="26917.46">21526 4678 0,'0'0'16,"0"21"-16,-21 0 15,0 0-15,0 1 0,21-1 0,-21 0 16,0 0-16,-1 0 16,1 0-16,21 22 0,0-22 0,-21 21 15,21-21-15,-21 1 0,21 20 0,-21-21 16,21 0-16,0 0 0,0 1 0,0-1 15,-21 0-15,21-42 32,0 0-17,0-1-15,0 1 0,21 0 16,0-21-16,0 21 0,-21-22 0,21 1 16,0 0-16,1-22 0,20 22 0,-21-1 15,0 22-15,0-21 0,1 21 16,20 0-16,-21-1 0,0 1 15,0 21-15,1 0 0,-1 0 0,0 21 16,-21 1-16,21-1 0,-21 21 0,21-21 16,-21 0-16,0 22 0,0-1 15,0-21-15,21 22 0,-21-22 0,0 0 16,22 0-16,-22 0 0,0 0 0,0 1 16,21-22-1,0 0-15,-21-22 16,21 1-16,-21 0 0,21 0 0,0 0 15,-21-22-15,22 22 0,-1-21 16,-21 21-16,21-22 0,0 1 16,0 21-16,-21-21 0,21 20 0,1-20 15,-22 21-15,21 0 0,0 0 0,0 21 32,-21 21-17,0 0-15,0 0 0,0 0 16,0 0-1,0-42 17,0 0-17,0 0-15,0 0 16,-21 0 0,0 21-1,0 0 1,-1 21-16,22 0 0,-21 0 15,0 0-15,21 0 0,-21 1 0,0-1 16,21 21-16,-21-21 0,-1 22 16,22-1-16,-21-21 0,21 21 0,0-20 15,0 20-15,0-21 0,0 21 0,0-20 16,0-1-16,0 0 16,0 0-16,21 0 0,1-21 0,-1 0 0,0 0 15,0 0-15,21 0 0,-20 0 0,-1 0 16,21 0-16,0-21 0,-20 0 15,20 0-15,0 0 0,1-22 16,-22 22-16,21-21 0,-21-1 0,22 22 16,-22-21-16,0 0 0,0 20 15,-21-20-15,0 21 0,0 0 0,0 0 16,0-1-16,-21 22 0,0 0 16,0 0-16,-1 0 0,1 0 0,0 0 15,0 22-15,0-1 16,21 0-16,0 0 0,0 0 15,21 0-15,0 1 0,0 20 16,0-21-16,1 0 0,-1 0 16,0 1-16,0-1 0,0 21 0,-21-21 15,0 0-15,21 1 0,-21-1 0,0 21 16,0-21-16,0 0 0,0 1 16,0-1-16,0 0 15,22-21-15,-1 0 16,21 0-16,-21 0 0,0 0 15,1 0-15,20 0 0,0-21 16,-21 0-16,22-1 0,-1 1 0,-21 0 16,22-21-16,-1 21 0,-21-22 15,21 1-15,-20 0 0,20-1 0,-21 1 16,0 21-16,-21-22 0,0 22 16,0-21-16,0 21 0,0 0 0,0-1 15,-21 22 1,0 0-16,0 22 15,0-1-15,-22 0 0,22 0 0,0 0 16,0 0-16,0 22 0,-1-22 16,1 21-16,21 1 0,-21 84 15,21-106 1,0 21-16,21-21 0,22 0 0,-22-21 0,0 22 16,21-22-16,1 0 0,-1 0 0,0 0 15,1 0-15,-1 0 16,21 0-16,-20 0 0,-1 0 0,0-22 15,1 1-15,-1 0 0,0 0 0,-20-21 16,20-1-16,-21 22 0,0-21 16,-21-1-16,0 1 0,21 21 0,-21 0 15,0 0-15,0-1 0,0 1 0,-21 21 16,0 0-16,21 21 16,-21-21-16,0 22 0,0 20 15,-1-21-15,22 0 0,-21 22 0,21-22 16,-21 21-16,0-21 0,21 0 0,0 22 15,0-22-15,0 0 16,0 0-16,0 0 0,21-21 31,0-21-15,0 0-16,-21 0 16,22 0-16,-1 0 0,0-1 0,-21 1 15,21-21-15,0 21 0,0-22 0,1 22 16,-22 0-16,21 0 0,0 0 15,0 21-15,-21-21 16,21 42-16,-21 0 16,0 0-16,0 21 15,0-20-15,0-1 0,0 21 0,0-21 16,0 0-16,0 22 0,0-22 16,0 0-16,0 0 0,0 0 0,0 1 15,21-22 1,1 0-1,-1 0-15,-21-22 0,21 22 0,0-21 16,0 0-16,0 0 0,1 0 16,-1 0-16,0-1 0,0-20 15,21 21-15,1-43 0,-22 43 16,0-21-16,0 21 0,-21 0 0,21 21 16,-21-22-16,22 22 0,-22 22 31,0-1-31,0 0 0,0 0 15,0 0-15,0 22 0,-22-22 16,22 0-16,0 0 0,-21 21 0,21-20 16,0-1-16,0 0 0,0 0 0,0 0 15,21 0-15,1-21 0,-1 0 16,0 0-16,0 0 16,21 0-16,-20 0 0,20-21 0,0 0 15,1 21-15,-22-21 0,21 0 0,0 0 16,-20-22-16,20 22 0,-21-21 15,0 21-15,0-22 0,1 1 16,-22 21-16,21-22 0,-21 22 0,0 0 16,0 0-16,-21 0 0,-1 21 15,1 0-15,0 0 0,-21 0 16,21 0-16,-1 21 0,1 0 0,-21 0 16,21 0-16,0 1 0,-1 20 0,22-21 15,0 21-15,0-20 0,0 20 16,0-21-16,0 21 0,0-20 15,0 20-15,22-21 0,-1 0 0,0 0 0,0 1 16,21-22-16,-20 21 0,20-21 16,0 0-16,1 0 0,-1 0 0,21 0 15,-20 0-15,-1 0 0,0 0 16,-20 0-16,20-21 0,-21-1 0,0-20 16,0 21-16,-21 0 0,0-22 15,22 1-15,-22 0 0,0 21 0,0-22 16,0 22-16,0 0 0,0 0 0,0 0 15,-22 42 1,22 0 0,0 21-16,-21-21 0,21 1 0,-21 20 15,21-21-15,-21 0 0,21 22 0,0-22 16,0 0-16,-21 0 0,21 0 16,0 0-16,-21-21 0,21 22 15,0-44 16,0 1-31,21 0 0,0 0 16,0 0-16,0 0 0,0-1 0,22-41 16,-22 21-16,0 20 15,0 1-15,0 0 0,-21 0 16,22 0-16,-1 21 0,0 0 16,-21 21-16,0 0 15,0 0-15,0 0 0,0 22 16,0-22-16,0 0 0,0 0 15,0 0-15,0 1 0,21-1 0,-21 0 0,0 0 16,21 0-16,0 0 0,1 1 16,-1-22-16,0 0 15,0 0-15,21 0 0,-20 0 0,20 0 16,-21 0-16,0-22 0,22 22 0,-22-21 16,0-21-16,21 21 0,-21-22 15,22 1-15,-22 0 0,21-1 0,-21-20 16,106-170-1,-63 106-15,-43 64 16,-21 20-16,0-20 0,0 20 0,0 1 16,0 21-16,0 0 0,0 0 0,-21 21 15,0 21 1,21 0-16,-21 0 0,-1 0 16,1 22-16,0-1 0,0 0 0,0 1 15,0-1-15,-1 21 0,1-20 16,0-1-16,21 22 0,-21-22 0,21 21 15,0-20-15,0 20 0,0-20 0,0-1 16,0 43-16,0-43 16,21-21-16,0 21 0,0-20 0,1-22 15,-1 21-15,42-21 0,-42 0 16,1 0-16,20 0 0,-21 0 0,0 0 16,0 0-16,1-21 0,-1-1 15,0 1-15,-21 0 0,0 0 16,21 0-16,-21 0 0,0-22 0,0 22 15,0-21-15,0-1 0,0 22 0,0-21 16</inkml:trace>
  <inkml:trace contextRef="#ctx0" brushRef="#br0" timeOffset="27092.14">25696 4636 0,'-21'0'0,"0"21"0,63-42 0,-105 42 15,105 0 1,-21-21-16,22 0 0,-1 0 15,0 21-15,1-21 0,20 0 0,-21 0 16,1 0-16,-1 0 0,0 0 0,1 0 16,-22 0-16,21 0 15,-21-21-15,1 21 0,-1-21 0,0 0 16,0 21-16</inkml:trace>
  <inkml:trace contextRef="#ctx0" brushRef="#br0" timeOffset="27459.45">27749 3789 0,'-21'0'0,"42"0"15,-63-21-15,21 21 0,0 0 16,0 0-16,-1 0 0,1 0 0,-21 21 16,21 0-16,0 21 0,-22 1 15,1-1-15,21 22 0,-22-1 0,1 1 16,0 20-16,-1 1 0,1-22 0,0 22 16,-1 0-16,1-22 0,0 22 0,-1-22 15,22 1-15,-21-1 16,21-20-16,0 20 0,-1-20 0,1-1 15,0-21-15,0 21 0,0-20 0,21-1 16,-21 0-16,-1 0 0,22 0 16,-21-21-16,0 0 0,0 0 15,0 0-15,0 0 0</inkml:trace>
  <inkml:trace contextRef="#ctx0" brushRef="#br0" timeOffset="30789.02">22183 6731 0,'0'-21'16,"21"0"-16,-21 0 16,0-1-16,0-20 15,0 21-15,0 0 0,0 0 16,0-1-16,0 1 0,-21 21 0,-1-21 15,1 21-15,0 0 16,0 0-16,0 0 0,0 0 16,-1 21-16,1 0 0,0 1 0,21-1 15,-21 0-15,0 0 0,21 0 0,0 0 16,-21 22-16,21-22 0,-22 0 0,22 0 16,0 0-16,0 1 0,0-1 15,0 0-15,22-21 0,-1 0 16,0 0-16,0 0 0,0 0 15,0 0-15,1 0 0,-1 0 0,21-21 16,-21 0-16,22-1 0,-22 1 16,21 0-16,0-21 0,1 21 15,-22-22-15,21 1 0,1 0 0,-1-22 16,-21 22-16,21-1 0,-20-20 0,-1 21 16,0-22-16,0 22 0,0-1 15,-21 1-15,0 0 0,0-1 0,0 22 16,0 0-16,0 0 0,0 0 0,-21 42 31,0 0-31,0 0 0,0 0 0,21 22 16,-22-1-16,1-21 0,21 22 15,0 20-15,-21-21 0,0 64 16,21-63-16,0-1 0,0 0 16,0 1-16,0-1 0,0 0 0,21 1 15,0-22-15,-21 0 0,43 0 0,-22 0 16,0 0-16,0 1 0,21-22 15,1 0-15,-22 0 0,21 0 0,1 0 16,-1 0-16,0 0 0,1-22 0,-22 1 16,21 0-16,-21 0 0,0 0 15,1-22-15,-1 22 0,0-21 16,-21 0-16,21 20 0,-21-20 0,0 0 16,0 21-16,0-22 0,0 22 0,0 0 0,-21 21 15,0 0 1,0 0-16,21 21 15,-22 0-15,1 22 0,21-22 0,0 21 16,0-21-16,0 22 0,0-22 0,0 0 16,0 21-16,0-21 0,0 1 15,21-1-15,1 0 0,-1 0 16,0-21-16,0 0 0,0 0 0,0 0 16,1 0-16,-1 0 0,0 0 15,0 0-15,0-21 0,0 21 0,1-21 16,20 0-16,-21-1 0,0 1 0,0 0 15,1 0-15,-1 0 0,0 0 16,0-1-16,0 1 0,0 0 16,-21 0-16,22 21 0,-22-21 15,0 42 17,0-42 14,0 0-30,0-1-16,-22 1 16,22 0-1,-21 21-15,0 0 16,0 21 0,0 0-16,21 1 0,-21-1 15,21 0-15,0 0 0,-22 0 0,22 0 16,-21 1-16,21-1 0,-21 21 15,21-21-15,0 0 0,0 1 0,0 20 16,0-21-16,0 0 0,0 0 0,0 1 16,0-1-16,21-21 15,0 21-15,1-21 0,-1 0 16,0 0-16,21 0 0,-21 0 0,22 0 16,-22-21-16,21 0 0,1 21 0,-1-22 15,0 1-15,1 0 0,-1 0 16,0 0-16,1 0 0,-22-22 15,0 22-15,0 0 0,0-43 16,0 43-16,-21 0 0,0 0 16,-21 21-1,0 0-15,0 0 16,21 21-16,-21 0 0,21 0 16,0 1-16,0-1 0,0 0 15,0 0-15,0 0 0,0 0 0,0 1 16,21-1-16,-21 0 0,21 0 0,-21 0 15,0 0-15,21 1 0,0-1 16,1-21 0,-1 21-16,42-21 15,-42 0-15,1 0 16,20 0-16,-21 0 0,21 0 0,-20 0 16,20 0-16,0-21 0,1 21 15,-1-21-15,-21-1 0,21 1 0,1 21 16,-22-42-16,21 21 0,-21 0 15,1-1-15,20-20 0,-21 0 0,0 21 16,0-22-16,1 22 0,-22-21 16,0 21-16,0-1 0,0 1 0,-22 21 15,1 0-15,0 0 16,0 21-16,0 1 0,-22-1 16,22 21-16,0-21 0,0 22 0,0-1 15,0-21-15,-1 21 0,22-20 0,0 20 16,0-21-16,0 0 0,0 0 0,22 1 15,-1-1-15,0 0 0,0-21 16,21 0-16,-20 0 0,20 0 0,0 0 16,1 0-16,-1 0 0,0 0 0,1-21 15,-1 0-15,-21 21 0,21-22 0,1 1 16,-22 0-16,0-21 0,21 21 16,-20-22-16,20-20 0,-21 20 15,0 1-15,0 21 16,-21 0-16,0 42 31,-21 0-31,21 0 0,-21 0 16,0 22-16,21-22 0,-21 0 0,21 21 15,0-20-15,-21-1 0,21 0 16,-22 0-16,22 0 0,0 0 0,0 1 16,0-44 15,22 1-16,-1 0-15,0 0 0,-21 0 16,21 0-16,0-1 0,0 1 16,1 0-16,-1-21 0,0 21 0,21-1 15,-21 1-15,22 0 16,-43 0-16,21 21 0,-21 21 16,0 0-1,0 0-15,0 1 0,0-1 16,0 0-16,0 0 0,0 0 0,0 0 15,0 1-15,0-1 0,0 0 16,0 0-16,0 0 0,21-21 16,0 0-16,0 0 15,1 0-15,-1 0 0,0 0 0,0 0 16,0-21-16,0 0 0,1 21 0,20-21 16,-21 0-16,0-1 0,0 1 15,22 0-15,-22 0 0,0-21 16,0 20-16,0 1 0,1 0 0,-22 0 15,21 21-15,-21-21 0,0 42 32,-21 0-32,-1 0 0,22 0 15,-21 1-15,21-1 0,0 0 0,0 0 16,0 21-16,0-20 0,0-1 0,0 0 16,0 0-16,0 0 0,21 0 15,1-21-15,-1 22 0,0-22 16,0 0-16,21 0 0,1 0 0,-22 0 15,21 0-15,1 0 0,-1 0 16,-21 0-16,21-22 0,1 22 0,-22-21 16,0 0-16,21 0 0,1-21 15,-43 20-15,0 1 0,21-21 16,-21 21-16,0-22 0,0 22 0,0 0 16,0 0-16,-21 0 0,0 21 0,-1 0 15,1 0-15,0 0 0,0 0 0,0 0 16,21 21-16,-21 0 0,21 0 15,-22 0-15,22 22 0,0-22 16,0 0-16,0 0 0,0 0 0,0 1 16,0-1-16,22 0 0,-1 0 0,0 0 15,0-21-15,0 0 0,22 21 16,-22-21-16,0 0 0,21 0 0,-21 0 16,22 0-16,-22 0 0,21-21 0,-21 0 15,1 21-15,20-21 0,-21 0 0,0 0 16,0-1-16,1 1 0,-1 0 15,0-21-15,0 21 0,0-1 0,-21 1 16,0-42-16,0 42 16,-21 21-1,21 21-15,-21 0 0,0 0 16,0 0-16,-1 0 0,-20 43 16,21-43-16,21 0 15,-21 0-15,21 1 0,0-1 0,0 0 16,0 0-16,21-21 31,0 0-31,0-21 16,0 21-16,-21-21 0,22 0 0,-1-1 15,0 1-15,21 21 0,-21-21 0,1 0 16,-1 0-16,0 0 0,0-1 16,0 1-16,-21 0 0,21 21 15,1 0-15,-22 21 16,0 0-1,0 1-15,0-1 0,0 0 16,0 0-16,0 0 0,0 0 0,0 1 16,0-1-16,0 0 15,21 0-15,0-21 16,0 0-16,0 0 0,22 0 0,-22 0 16,0 0-16,21 0 0,-21 0 0,1-21 15,-1 0-15,0 0 0,21-1 0,-21 1 16,1 0-16,-1-21 15,0 21-15,0-43 0,0 22 0,22-43 16,-22 22-16,21-43 16,-21 63-16,0 1 0,-21 0 15,0 21-15,0-43 16,-21 85 0,0 0-16,0 1 0,21-1 15,-21 0-15,0 21 0,-1 1 0,22 62 16,-21-41-16,21-22 15,0 1-15,0 20 16,0-21-16,0 1 0,0-22 0,0 0 16,21 21-16,-21-20 0,22-22 15,-1 21-15,0-21 0,0 0 0,0 0 16,0 0-16,1 0 0,-1 0 16,0 0-16,0 0 0,0-21 15,0 21-15,-21-22 0,0 1 0,0 0 16,0 0-16,0 0 0,0 0 0,0-22 15,0 22-15,-21-21 0</inkml:trace>
  <inkml:trace contextRef="#ctx0" brushRef="#br0" timeOffset="30972.18">27495 6265 0,'0'0'0,"-21"0"16,42 0-1,1 0 1,-1 0-16,0 0 0,21 0 15,-21 0-15,22 0 0,-22 0 0,21 0 16,1 0-16,-22 0 0,21 0 16,0 0-16,-20 0 0,-1-21 0,21 0 15,-21 0-15,0 0 0,1 0 0,-22-1 16,21 1-16,0 0 0</inkml:trace>
  <inkml:trace contextRef="#ctx0" brushRef="#br0" timeOffset="31623.76">29062 3662 0,'0'0'16,"0"-21"-16,0 0 16,0-1-16,-21 22 0,21 22 31,21-1-31,0 0 0,21 0 15,-21 21-15,22 1 0,-22 20 16,21 1-16,1 20 0,-22 1 0,0 0 16,0-1-16,0 22 0,-21-21 0,0 21 15,0 0-15,0-1 0,0 1 16,-21 0-16,-21 0 0,21-21 0,-22-1 16,22 1-16,-21 0 0,-1-22 0,1 1 15,-21-1-15,20 1 0,1-1 16,0-21-16,-1-20 0,1 20 15,0-21-15,-1 21 0,22-42 0,-21 22 16,21-1-16,-1-21 0,1 21 16,21-42 15,21 0-15,-21-1-16,0 1 0,0 0 15,22 21-15</inkml:trace>
  <inkml:trace contextRef="#ctx0" brushRef="#br0" timeOffset="32931.37">6540 6837 0,'0'0'0,"22"0"0,-1-21 16,0 0-16,0 21 0,0-22 15,-21 1-15,0 0 0,0 0 16,-42 21-1,21 0-15,-22 0 0,1 0 16,0 0-16,-1 0 0,1 21 0,0-21 16,-1 21-16,1 0 0,0-21 0,21 22 15,-22-1-15,22-21 0,0 21 16,21 0-16,-21 0 16,21 0-16,0 1 0,21-22 0,0 21 15,0 0-15,0 0 0,1 0 16,20-21-16,0 21 0,1 1 15,-1-1-15,0 21 0,22-21 0,-22 0 0,0 22 16,-20-22-16,20 21 0,-21 1 16,-21-22-16,0 21 0,-21 0 15,0 1-15,-22-1 0,1-21 0,0 22 16,-1-1-16,1-21 0,-21 0 16,20 0-16,1 1 0,21-1 0,-22 0 15,22-21-15,0 0 0,0 0 0,0 0 16,21-21 15,21 21-31,0 0 0,0-21 0,0 21 16,1 0-16,-1 0 0,0 0 15,0 0-15,0 0 0,0 0 0,1 21 16,-22 0-16,0 0 16,0 0-16,0 0 0,0 1 15,0-1-15,-22 21 0,1-21 16,0 22-16,0-1 0,0 0 0,0-21 15,-1 22-15,1-1 0,21 0 0,-21-20 16,0 20-16,21-21 0,-21 0 16,21 22-16,0-22 0,0 0 0,0 0 15,0 0-15,0 0 0,0 1 16,0-1-16,21-21 16,0 0-1,0 0-15,0 0 0,1 0 16,-1 0-16,0 0 15,0 0-15,-21-21 16,21 21-16</inkml:trace>
  <inkml:trace contextRef="#ctx0" brushRef="#br0" timeOffset="34412.05">6625 11980 0,'0'0'0,"-21"0"0,0 0 0,21-21 16,-21 21-16,-1-21 0,1 21 16,21-21-16,0 0 0,0 0 15,0-1-15,21 1 16,1 0-16,20 21 0,-21-21 16,21 21-16,-20 0 0,20-21 0,0 21 15,22 0-15,-22 0 0,0 0 16,1 0-16,-22 0 0,21 0 0,-21 21 15,1 21-15,-1-21 0,-21 22 0,0 20 16,0-20-16,-43 20 0,22 1 16,-21-1-16,0 1 0,-22-1 15,22-21-15,-22 22 0,1-22 0,20 22 16,1-22-16,0 0 0,-1 1 16,22-1-16,0 0 0,21-20 0,0-1 15,0 0-15,0 0 0,0 0 0,21 0 16,22-21-16,-22 0 0,21 0 15,0 0-15,1 0 0,20 0 16,-20 0-16,-1 0 0,0 0 0,-21-21 16,1 21-16,-1 0 0,0 0 15,-21 21 1,0 1-16,0 20 16,0 0-16,0 1 0,0-1 15,-21 0-15,0 22 0,21-22 0,-22 22 16,22-22-16,0 21 0,-21 1 0,0-1 15,21 1-15,-21-22 0,21 22 16,0-1-16,-21-20 0,0 20 0,-1-21 16,1 1-16,21-1 0,-21-21 0,0 22 15,0-22-15,0 0 0,-22 0 16,22 0-16,0 0 0,0-21 16,0 0-16,-1 0 0,1 0 0,0-21 15,0 0-15,21 0 16,0 0-16,-21-22 15,21 1-15,-21 0 0,21-22 0</inkml:trace>
  <inkml:trace contextRef="#ctx0" brushRef="#br0" timeOffset="35131.28">8530 9335 0,'-21'0'0,"42"0"0,-63 0 15,63 0 1,0-22 0,0 22-16,22 0 0,-1 0 15,21-21-15,1 21 0,21-21 0,-1 21 16,1 0-16,21-21 0,21 21 0,0-21 16,21 21-16,0-21 0,0 21 15,0 0-15,22-22 0,-1 22 0,0 0 16,1 0-16,-22 0 0,0 0 0,-21 0 15,0 0-15,-21 0 0,-21 0 16,147 0 0,-210 0-16,-1 0 0,0 22 15,-42-22 1,-22 0-16,22 0 16,-21 0-16,-22 0 0,22 0 0,-21 21 15,-22-21-15,0 0 0,-21 0 0</inkml:trace>
  <inkml:trace contextRef="#ctx0" brushRef="#br0" timeOffset="35489.11">8848 9716 0,'0'0'0,"21"21"15,0-21 1,0 21-16,0-21 0,22 0 0,-22 0 16,21 0-16,0 0 0,22 0 15,-1 0-15,1 0 0,-1 0 0,22-21 16,21 21-16,0-21 0,21 21 0,-21-22 16,21 1-16,0 21 0,0-21 15,-22 21-15,22 0 0,0-21 0,0 21 16,-21 0-16,0-21 0,-21 21 15,-1 0-15,-20 0 0,-1 0 0,1 0 16,-43 0-16,21 0 0,-20 0 16,-1 0-16,-42 0 15,-22 0-15,1 0 16,0 0-16,-22 0 0,1 0 16,-22 0-16,0 21 0</inkml:trace>
  <inkml:trace contextRef="#ctx0" brushRef="#br0" timeOffset="35875.4">8509 10160 0,'-21'0'0,"42"0"0,-63 0 15,20 21-15,1-21 0,0 0 16,63 0-1,-20 0 1,20 0-16,0-21 0,22 21 16,20 0-16,1-21 0,0 21 0,21-21 0,-1 21 15,1 0-15,21-21 16,21 21-16,-21-22 0,22 22 0,-1 0 16,0 0-16,0 0 0,-21-21 0,21 21 15,-21 0-15,0 0 0,0 0 0,-21 0 16,0 0-16,-21 0 0,-1 0 15,-20 0-15,-22 0 0,0 0 0,-20 0 16,-1 0-16,0 0 0,0 0 0,-42 0 63,0 0-63,-22 0 15,1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5:59:59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1101 0,'0'-21'16,"0"-1"-16,0 1 15,0 0-15,0 0 16,0 0-16,22 0 0,-22-1 16,0 1-16,0 0 0,0 0 15,0 0-15,0 42 31,0 0-31,0 21 16,0-20-16,0 20 16,0 0-16,0 1 0,0-1 0,0 0 15,0 1-15,0-1 0,0 21 16,0-20-16,0-1 0,0 0 0,0 1 16,0-1-16,0 0 0,0 1 0,-22-1 15,22 0-15,0 1 0,0-22 16,0 0-16,0 0 0,0 0 0,0-42 31,22 0-15,-22 0-16,21-21 0</inkml:trace>
  <inkml:trace contextRef="#ctx0" brushRef="#br0" timeOffset="273.49">2328 826 0,'0'-22'0,"0"44"0,21-44 16,-21 44-1,0-1-15,0 21 0,0 0 16,0 1-16,0-1 0,0 0 0,0 22 16,0-22-16,0 1 0,0-1 0,0 21 15,0-20-15,0-1 0,0 0 16,0 1-16,0-1 0,-21 0 15,21-20-15,0 20 0,0-21 16,0 21-16,0-20 0,0-1 0,0 0 16,-21-21-1,0-21 1</inkml:trace>
  <inkml:trace contextRef="#ctx0" brushRef="#br0" timeOffset="432.39">1990 1566 0,'-22'0'16,"44"-21"15,-1 21-31,0 0 16,21 0-16,-21-21 0,22 21 0,-1-21 16,-21 21-16,22-21 0,-1 21 15,-21 0-15,21-21 0</inkml:trace>
  <inkml:trace contextRef="#ctx0" brushRef="#br0" timeOffset="784.24">2625 1461 0,'0'21'0,"21"-21"16,0 0-1,0 0-15,0 0 0,0-21 0,1-1 16,20 22-16,-21-21 0,0 0 15,0 0-15,1 21 0,-1-21 0,0 0 16,-21-1-16,0 1 0,0 0 16,0 0-16,0 0 0,-21 21 15,0 0-15,-22 0 0,22 0 16,0 0-16,-21 21 0,20 0 16,1 0-16,-21 0 0,21 22 0,0-22 15,-1 21-15,1-21 16,21 22-16,-21-22 0,21 21 0,0-21 15,0 22-15,0-22 0,0 0 0,0 0 16,21 0-16,0 1 0,-21-1 16,22-21-16,-1 0 0,0 21 0,0-21 15,21 0-15,-20 0 0,-1 0 16,0-21-16,0 0 0,0-1 0,22 1 16</inkml:trace>
  <inkml:trace contextRef="#ctx0" brushRef="#br0" timeOffset="1069.66">3365 847 0,'-21'-21'0,"42"42"0,-63-42 16,21 21 0,0 21-16,0 21 0,21-21 15,0 22-15,-22-1 0,1 0 0,21 1 16,-21 20-16,21-21 0,0 1 0,0 20 15,-21-20-15,21-1 0,-21 21 16,21-20-16,0-1 0,0 0 0,-21 1 16,21-1-16,0-21 0,-22 22 15,22-22-15,0 0 0,0 0 16,0-42 0,0 0-1,22 0-15,-1-1 0,0-20 0,0 21 16,0-21-16</inkml:trace>
  <inkml:trace contextRef="#ctx0" brushRef="#br0" timeOffset="1328.18">3619 847 0,'0'21'15,"0"21"-15,0-21 16,0 22-16,-21-1 0,0 0 15,0 1-15,0 20 0,0-20 0,-1-1 16,1 21-16,0-20 0,0-1 0,0 0 16,0 1-16,21-22 0,-22 21 15,22 1-15,0-22 0,-21 42 16,21-42-16,21-21 16,1 0-1,-1 0-15,0-21 0,0 0 16,-21 0-16,21 0 0</inkml:trace>
  <inkml:trace contextRef="#ctx0" brushRef="#br0" timeOffset="1660.56">3768 1397 0,'0'0'0,"0"21"15,-22 0-15,1 1 16,0-1-16,21 0 0,0 0 0,-21 0 15,21 0-15,0 1 0,0-1 0,0 0 16,0 0-16,0 0 0,21 0 16,0-21-16,0 0 0,1 0 15,-1 0-15,0 0 0,21 0 16,-21-21-16,22 0 0,-22 0 16,0 0-16,0 0 0,0-1 0,1 1 15,-22 0-15,0 0 0,0-21 16,0 20-16,0 1 0,0 0 0,0 0 15,-22 21-15,1-21 0,0 21 0,0 0 16,0 0-16,0 0 0,-1 0 16,1 0-16,0 21 0,0-21 0,21 21 15,-21-21-15,0 21 0,-1-21 16,22 21-16,0 1 16</inkml:trace>
  <inkml:trace contextRef="#ctx0" brushRef="#br0" timeOffset="2222.26">5228 1503 0,'0'-21'0,"21"0"15,0-1-15,1 1 16,-22 0-16,21 0 0,0 0 0,-21 0 15,21-1-15,0 1 16,0 21 0,-21 21-1,0 1-15,0 20 0,0-21 16,0 21-16,0 1 0,0-1 16,0 0-16,0 22 0,0-22 15,0 22-15,0-1 0,-21 1 0,0-1 16,0 1-16,21-1 0,-21-20 15,21 20-15,-21-21 0,21 1 0,-22 20 16,22-42-16,-21 22 0,0-1 0,21-21 16,0 0-16,-21 1 0,0-22 15,0 0-15,-1 0 0,1 0 16,0 0-16,0-22 16,21 1-16,-21 0 0,0 0 15,21 0-15,-22 0 0,22-1 16,0 1-16,0-21 0,0 21 0,0-22 15,0 22-15,0-21 0,0 0 0,0-1 16</inkml:trace>
  <inkml:trace contextRef="#ctx0" brushRef="#br0" timeOffset="2405.92">5313 1058 0,'0'0'0,"0"-21"15,0 0-15,0 42 47,0 0-47,21 1 16,0-1-16</inkml:trace>
  <inkml:trace contextRef="#ctx0" brushRef="#br0" timeOffset="2908.43">6011 1376 0,'21'-21'0,"-42"42"0,42-63 15,-21 20-15,0 1 0,0 0 16,0 0-16,0 0 0,0 0 15,0-1-15,-21 22 16,0 0-16,0 0 0,-21 22 0,20-22 16,1 21-16,-21 0 0,21 21 15,0-21-15,-22 22 0,22-22 0,0 0 16,0 21-16,21-20 0,0-1 0,0 0 16,0 0-16,0 0 0,0 0 15,0 1-15,21-22 0,0 0 16,0 0-16,0 0 0,1 0 15,20 0-15,-21-22 0,21 1 16,-20 0-16,-1 0 0,21 0 0,-21 0 16,-21-1-16,21 1 0,1-21 0,-22 21 15,0 0-15,0-1 0,0-20 16,21 21-16,-21 0 16,0 42-16,0 0 15,0 0-15,0 0 0,0 1 16,0-1-16,0 0 0,0 21 15,0-21-15,0 1 0,21-1 0,-21 0 0,0 0 16,0 0-16,21 0 16,0-21-16,0 22 0,1-22 15,-1 0-15,0 0 0,0 0 16,0-22-16,0 1 16</inkml:trace>
  <inkml:trace contextRef="#ctx0" brushRef="#br0" timeOffset="3116.54">6413 1122 0,'0'0'0,"0"21"31,0 0-31,0 0 16,0 1-16,0 20 0,0-21 16,0 0-16,0 22 0,0-22 15,0 0-15,0 21 0,0-21 0,0 1 16,0-1-16,22 0 0,-22 0 0,0 0 15,0 0-15,21-21 16,0 0-16,0-21 16</inkml:trace>
  <inkml:trace contextRef="#ctx0" brushRef="#br0" timeOffset="3332.14">6794 1080 0,'0'0'0,"0"-22"15,0 44 1,-21-1-16,0 0 16,21 0-16,-21 21 0,0-20 15,0-1-15,-1 21 0,1-21 0,0 22 16,0-22-16,-21 21 0,20-21 0,1 0 16,0 22-16,21-22 0,-21 0 15,21 0-15,21-21 16,0 0-16,0 0 15</inkml:trace>
  <inkml:trace contextRef="#ctx0" brushRef="#br0" timeOffset="3782.3">7324 1185 0,'0'-21'0,"0"42"15,0-63-15,0 21 0,0 0 0,-22 21 32,1 0-32,0 0 0,0 0 15,0 21-15,0 0 0,-1 0 0,1 0 16,0 1-16,0-1 16,0 21-16,0-21 0,21 0 0,-22 1 15,1 20-15,21-21 0,0 0 0,-21 0 16,21 1-16,0-1 15,21-21-15,0 0 0,1 0 16,-1 0-16,0 0 0,21 0 0,-21 0 16,1-21-16,-1 21 0,0-22 15,0 1-15,0 0 0,0 0 0,1 0 16,-1 0-16,-21-22 0,0 22 0,21 0 16,-21 0-16,0 0 0,0 42 46,0 0-46,0 0 0,0 0 16,0 22-16,0-22 0,0 0 0,0 0 16,0 0-16,0 0 0,0 1 0,0-1 15,21-21 1,0 0-16,0 0 0,1 0 0</inkml:trace>
  <inkml:trace contextRef="#ctx0" brushRef="#br0" timeOffset="4240.13">8509 1270 0,'-21'0'15,"42"0"17,21-21-32,-21 21 0,22 0 15,-1 0-15,0 0 0,1 0 0,20 0 16,-20 0-16,20 0 0,1 0 16,-1-21-16,-21 21 0,22 0 0,-22 0 15,1 0-15,-1 0 0,-21 0 0,21 0 16,-63 0-1,0 0 1,0 0-16,-21 0 0,-1 0 0,1 0 16,-22 0-16</inkml:trace>
  <inkml:trace contextRef="#ctx0" brushRef="#br0" timeOffset="4468.71">8445 1355 0,'-21'0'0,"42"0"0,-42 21 0,21 0 16,0 0-1,21-21-15,22 0 16,-22 0-16,21 0 0,1 0 16,20 0-16,-21 0 0,22 0 15,-1 0-15,-20 0 0,20 0 0,-20 0 16,20 0-16,-21 0 0,-20 0 0,20 0 16,-21 0-16,0 0 0,0 0 0,1 0 15,-22-21-15,0 0 16,0 0-16,21 0 15,-21-1-15,21 1 0</inkml:trace>
  <inkml:trace contextRef="#ctx0" brushRef="#br0" timeOffset="4867.97">9377 889 0,'-21'0'16,"42"0"-16,-64 0 0,22 0 0,0 0 15,0 0-15,21 21 16,0 0 0,0 1-16,0-1 0,21 0 15,0 0-15,0-21 0,1 21 16,-1 0-16,21 1 0,-21-22 0,0 21 16,1-21-16,-1 0 0,21 21 0,-21-21 15,0 0-15,1 0 0,-1 0 16,-21 21-1,0 0 1,0 0-16,-21-21 16,-1 22-16,1-1 0,0 0 0,0 0 15,0 0-15,0 22 0,-1-22 0,-20 0 16,21 21-16,-21-21 0,20 22 16,-20-22-16,21 21 0,0-21 0,0 1 15,-1-1-15,22 0 0,0 0 0,-21 0 16,21 0-16,21-21 31,-21-21-15,43 0-16,-22 0 0</inkml:trace>
  <inkml:trace contextRef="#ctx0" brushRef="#br0" timeOffset="5123.99">10647 995 0,'0'0'0,"0"-21"0,21 21 47,0 0-47,0 0 16,22 0-16,-22 0 0,21 0 0,-21 0 15,0 0-15,22 0 0,-22 0 0,-42 0 32</inkml:trace>
  <inkml:trace contextRef="#ctx0" brushRef="#br0" timeOffset="5511.89">10499 1016 0,'-22'21'15,"44"-42"-15,-44 63 0,1-20 0,0-1 0,0 0 16,21 0-16,0 0 0,0 0 0,-21-21 16,21 22-16,0-1 15,21-21 17,0 0-32,0 0 15,0 0-15,1 0 0,-1 0 0,0 0 16,0 0-16,0 0 0,0 0 0,22 21 15,-22-21-15,21 21 0,-21-21 16,22 21-16,-22 0 0,0 1 16,0-22-16,-21 21 0,0 0 0,0 0 15,0 0-15,0 0 0,0 1 0,-21-1 16,0 0-16,0 0 0,0-21 16,-22 21-16,22-21 0,-21 0 0,21 21 15,-1-21-15,-20 0 0,21 0 0,-21 0 16,20 0-16,1 0 0,-21 0 15,21 0-15,0 0 0,-1 0 16,22-21-16,0 0 16,0 0-16,0 0 15</inkml:trace>
  <inkml:trace contextRef="#ctx0" brushRef="#br0" timeOffset="6244.86">11515 1651 0,'0'-21'31,"0"0"-31,21 21 0,0-21 0,-21-1 16,21 1-16,0-21 0,0 21 15,1 0-15,-1-22 0,0 1 16,0 0-16,0-1 0,22 1 0,-22 0 0,0-22 16,0 1-16,-21 20 0,21 1 15,0 0-15,-21-1 0,0 1 16,0 21-16,0 0 0,0 42 31,0 0-31,-21 0 0,21 21 0,-21 1 16,0-1-16,0 0 0,0 1 0,-1 20 15,1 1-15,0-22 0,-42 170 32,41-128-32,22-41 0,0-22 0,0 21 15,0-21-15,0 22 0,22-22 16,-1-21-16,0 21 0,0-21 16,0 0-16,0 0 0,22 0 0,-22 0 15,21-21-15,1 0 0,-22 0 0,21-1 16,-21 1-16,22-21 0,-22 21 15,0-22-15,21 22 0,-21 0 0,-21-21 16,22 21-16,-22-1 0,21 22 0,-21-21 16,0 42-1,0 1 1,-21-1-16,21 0 0,-22-21 16,22 21-16,0 0 0,0 0 15,0 1-15,0-1 16,22-21 15,-1-21-31,0-1 16,0 1-16</inkml:trace>
  <inkml:trace contextRef="#ctx0" brushRef="#br0" timeOffset="6399.98">12382 1122 0,'0'0'16,"-21"0"-1,0 21 1,21 0 15,-21-21-15,0 0-16</inkml:trace>
  <inkml:trace contextRef="#ctx0" brushRef="#br0" timeOffset="6564.83">11705 1355 0,'0'0'0,"-42"0"0,21 0 16,-1 21-16,44-21 31,20 0-15,0 0-16,1 0 0,-1 0 0,0 0 15,1-21-15,20 21 0,-21 0 0,1 0 16</inkml:trace>
  <inkml:trace contextRef="#ctx0" brushRef="#br0" timeOffset="7196.15">12509 1376 0,'0'21'16,"0"0"-1,-21 0-15,21 1 0,-21-22 0,0 21 16,21 0-16,0 0 0,0 0 0,-21 0 15,21 1-15,0-1 0,0 0 16,0 0-16,0 0 16,0 0-16,0-42 31,0 0-15,0 0-16,0 0 0,0 0 15,0-22-15,0 22 0,0 0 0,21 0 16,0 0-16,-21-22 0,21 22 15,0 0-15,1 21 0,-1-21 0,-21 0 16,21 21-16,0 0 0,21 0 16,-20 0-16,-1 0 0,0 0 15,0 21-15,0 0 0,0 0 0,-21 0 16,0 0-16,22 1 0,-22-1 0,0 0 16,0 0-16,0 0 0,0 0 15,0 1-15,0-1 0,0 0 0,0 0 16,-22 0-16,22-42 31,0 0-31,0 0 16,0 0-16,0-1 0,0 1 15,22 0-15,-1 0 0,0-21 0,0 20 16,0 1-16,22 0 16,-22-21-16,21 21 0,-21 21 0,22-22 15,-22 22-15,0 0 0,42 0 16,-41 22-16,-1-22 0,0 21 15,-21 0-15,0 21 0,0-21 0,0 1 16,0-1-16,0 21 0,-21-21 0,0 0 16,21 1-16,-22-1 0,1 0 15,0 0-15,21 0 0,0-42 47,0 0-47,21 21 0,0-21 16,-21 0-16</inkml:trace>
  <inkml:trace contextRef="#ctx0" brushRef="#br0" timeOffset="7522.55">13314 1461 0,'21'0'32,"0"0"-17,0-22-15,0 22 0,1 0 16,-1-21-16,0 21 0,0 0 0,0-21 15,0 0-15,1 0 16,-1 0-16,-21-1 16,-21 22-1,-1 0 1,1 0-16,0 0 0,-21 22 0,21-1 16,-1 0-16,1 0 0,0 0 0,0 0 15,0 1-15,21-1 0,0 0 0,-21 0 16,21 0-16,0 0 0,0 1 15,0-1-15,0 0 0,21 0 16,0-21-16,0 0 0,0 0 0,0 0 16,1 0-16,20 0 0,-21 0 15,21-21-15,-20 21 0,20-21 16,0 0-16</inkml:trace>
  <inkml:trace contextRef="#ctx0" brushRef="#br0" timeOffset="7854.46">14033 1355 0,'0'-21'0,"0"-1"15,0 1-15,-21 21 16,0 0 0,0 0-16,0 0 0,0 21 15,-1 1-15,1-22 0,0 21 0,21 0 16,0 0-16,-21 0 16,21 0-16,0 1 15,21-22-15,-21 21 0,21-21 0,0 21 16,1-21-16,-1 21 0,0-21 15,-21 21-15,21-21 0,-21 21 16,21-21-16,-21 22 0,0-1 0,0 0 16,0 0-16,-21 0 15,0-21-15,0 0 0,0 21 16,-1-21-16,-20 0 0,21 0 0,0 0 16,0 0-16,-1 0 0,1 0 0,0 0 15,0 0-15,0 0 16,0 0-16,-1 0 0,1 0 15,0 0-15,0 0 0,0 0 16,0 22-16</inkml:trace>
  <inkml:trace contextRef="#ctx0" brushRef="#br0" timeOffset="9924.83">1164 4636 0,'0'0'0,"-21"0"0,21 21 16,21-21 15,0 0-31,0-21 16,22 21-16,-22-22 0,0 1 16,21 21-16,1-21 0,-22 0 15,21 0-15,1 0 0,-22-22 0,21 22 16,-21 0-16,0-21 0,1 20 15,-1-20-15,-21 21 0,0-21 0,0 20 16,0-20-16,0 21 0,0 0 16,0-22-16,0 22 0,-21 21 0,21-21 15,-22 0-15,1 21 16,0 0-16,0 21 16,21 0-16,-21 22 0,21-22 15,0 21-15,0 0 0,-21 1 0,-1-1 16,22 22-16,-21-22 15,21 21-15,0 1 0,-21-1 0,0 1 16,0 21-16,0-22 0,21 22 16,-22-22-16,1 22 0,0-22 0,0 22 15,0-21-15,0-1 0,-1 22 16,1-22-16,0 1 0,21-1 0,-21 1 16,21-1-16,-21-20 0,21-1 15,0 0-15,0-21 0,0 22 0,0-22 16,0 0-16,21-21 15,0 0 1,0-21-16,0 0 0,1 0 16,-1-1-16,0-20 0,0 0 0,21-1 15,-20 1-15,-1 0 0,0-1 16,0-20-16,0-1 0,-21 22 0,0-21 16,0-1-16,0 1 0,0 20 15,-21-20-15,0 20 0,0 1 0,-22 0 16,22-1-16,0 22 0,0 0 15,-21 0-15,20 0 0,-20 21 0,21 0 16,0-21-16,0 21 0,21-22 31,21 22-15,0 0-16,0-21 0,21 21 16,1-21-16,20 0 0,-20 0 15,-1 0-15,21 21 0,-20-22 0,20 1 16,-20 0-16,-1 0 0,0 0 15,1 0-15,-22-22 0,21 22 0,-21 0 16,-21 0-16,0 0 0,21 21 16,-21-22-16,0 1 0,0 0 15,-21 42 17,21 0-32,0 1 15,-21-1-15,21 0 16,0 21-16,-21-21 0,21 1 15,0-1-15,0 0 0,0 21 0,0-21 16,0 1-16,0-1 0,0 0 0,21 0 16,0 0-16,0 0 0,1-21 15,-1 0-15,0 0 0,0 0 16,0 0-16,22-21 0,-22 21 16,0-21-16,0 0 0,-21 0 0,21 0 15,0-1-15,1 1 0,-22 0 16,0 0-16,0-21 0,0 20 0,0 1 15,0-21-15,0 21 16,0-22-16,0 22 0,-22-21 0,1 21 0,0 0 16,21-1-16,-21 22 15,0 0-15,0 0 0,-1 0 16,1 0-16,0 0 0,0 22 16,0-1-16,0 21 0,-1-21 0,22 0 15,0 1-15,0-1 0,0 0 0,0 0 16,0 0-16,0 0 0,0 1 15,22-1-15,-1-21 16,0 0-16,21 0 0,-21 0 16,1 0-16,20 0 0,-21 0 0,21-21 15,-20-1-15,20 1 0,0 21 16,-21-21-16,22 0 0,-22 0 16,0 0-16,21-1 0,-20 1 15,-1 0-15,-21 0 0,0 0 0,21 0 16,-21-1-16,-21 22 31,21 22-31,0-1 0,-21 0 16,21 0-16,-22 0 0,22 0 15,-21 1-15,21-1 0,0 0 16,21-21 0,1 0-1,-1 0-15,0 0 0,0 0 16,0-21-16,0 21 0,1-21 15,-1-1-15,0 22 0,0-21 0,0 0 16,0 21-16,-21-21 0,0 0 16,22 21-16,-22 21 31,0 0-31,-22 21 16,22-20-16,0-1 0,0 0 15,-21 21-15,21-21 0,-21 22 16,21-22-16,0 0 0,0 21 15,0-20-15,-21-1 0,21 0 0,0 0 16,0 0-16,0 0 0,0 1 16,21-22-1,0 0 1,0-22-16,1 1 0,-22 0 0,21 0 16,0 0-16,0 0 0,0-22 15</inkml:trace>
  <inkml:trace contextRef="#ctx0" brushRef="#br0" timeOffset="10317.7">3958 3768 0,'0'0'0,"0"-21"15,-21 21 1,0 0-16,0 0 16,-1 0-16,1 21 0,0 0 15,21 0-15,-21 0 0,0 22 0,0-1 16,-1 0-16,1 22 0,0-1 0,-21-20 16,21 20-16,-22 1 0,22-1 15,0 1-15,0-22 0,0 21 16,-1-20-16,22-1 0,-21 22 0,21-22 15,0 0-15,0 1 0,0-1 16,0-21-16,21 21 0,1-20 0,-1 20 16,0-21-16,0 0 0,0 0 15,0-21-15,1 0 0,-1 0 16,0 0-16,0 0 0,0-21 16,0 0-16,1 0 15,-1 0-15,-21 0 0,21-22 0,0 22 16</inkml:trace>
  <inkml:trace contextRef="#ctx0" brushRef="#br0" timeOffset="10631.62">4106 4445 0,'0'0'16,"0"-42"-1,0 63 17,0 0-32,0 0 15,0 0-15,0 1 0,0-1 16,-21 0-16,21 0 0,0 0 16,0 0-16,0 1 0,-21-1 15,0 0-15,21 0 0,0 0 16,0-42 31,0 0-47,0 0 15,0 0-15</inkml:trace>
  <inkml:trace contextRef="#ctx0" brushRef="#br0" timeOffset="10954.52">4127 4149 0,'0'0'0,"-21"0"16,0 0-16,21 21 15,0 0 1,21-21 0,0 0-1,1 0-15,-22-21 16,0 0-16,0 0 15,0-1 1,0 1 0,-22 21-16,1 0 15,0 0-15,21 21 16,0 1-16,0-1 16,0 0-16,0 0 15,21-21 1</inkml:trace>
  <inkml:trace contextRef="#ctx0" brushRef="#br0" timeOffset="11637.88">4381 4382 0,'22'0'16,"-1"0"0,-21 21-1,21 0 1,-21 0-16,0 0 0,0 0 16,0 1-16,0-1 0,0 0 15,-21 0-15,0 0 0,21 0 0,-22 1 16,1-1-16,21 0 0,-21 0 15,21 0-15,-21-21 16,21-21 15,0 0-15,0 0-16,21 0 0,-21-1 16,21 1-16,-21 0 0,21 0 0,1-21 15,-1 20-15,0 1 0,0-21 16,0 21-16,22 0 0,-22-1 0,21 1 15,-21 0-15,22 0 0,-22 21 16,21 0-16,-21 0 0,22 0 0,-22 21 16,0 0-16,0 0 0,0 1 0,0 20 15,-21-21-15,0 0 0,0 22 16,0-22-16,0 0 0,0 0 16,-21 21-16,0-20 0,21-1 0,-21 0 15,21 0-15,-21-21 0,21 21 16,0-42 31,0 0-47,0 0 15,0 0-15,21-1 0</inkml:trace>
  <inkml:trace contextRef="#ctx0" brushRef="#br0" timeOffset="11973.07">5249 3874 0,'0'-22'15,"0"44"-15,-21-22 32,21 21-32,0 21 15,0-21-15,-21 22 0,21-1 16,0 0-16,-21 1 0,21 20 0,0-21 15,0 1-15,-21-1 0,-1 22 0,22-22 16,-21 0-16,21-21 0,0 22 16,-21-1-16,21-21 0,0 22 15,0-22-15,0 0 0,0 0 0,0 0 16,21-21 0,0 0-16,1 0 15,-1 0-15,-21-21 0,21 21 0,0-21 16,0 0-16,-21 0 0,21-1 0,1-20 15,-22 21-15,0-21 16</inkml:trace>
  <inkml:trace contextRef="#ctx0" brushRef="#br0" timeOffset="12144.25">5101 4276 0,'0'0'0,"-21"0"0,0 0 15,42 0 1,0-21-1,0 21-15,0 0 16,1 0-16,20 0 0,-21-22 0,0 22 16,0 0-16,1 0 0,-1-21 15,0 21-15,0-21 16</inkml:trace>
  <inkml:trace contextRef="#ctx0" brushRef="#br0" timeOffset="12623.89">6308 4106 0,'0'0'0,"-22"-21"15,1 21 1,21 21-1,-21 1-15,21-1 16,0 21-16,-21-21 0,21 0 0,-21 22 16,21-22-16,0 21 0,-21-21 15,-1 22-15,22-22 0,-21 21 16,21-21-16,-21 22 0,21-1 16,0-21-16,0 0 0,0 1 15,0-1-15,21-21 0,0 0 16,1 0-16,-1 0 0,0 0 15,0 0-15,0 0 0,0 0 0,1-21 16,-1 21-16,0-22 0,0 1 16,0 0-16,0 0 0</inkml:trace>
  <inkml:trace contextRef="#ctx0" brushRef="#br0" timeOffset="12983.77">6371 3831 0,'-21'0'0,"42"0"0,-63 0 16,63 0 30,0 0-46,0 0 16,0 0-16,1-21 16,-22 0-16,-22 21 31,1 0-31,0 0 0,0 0 16,0 0-16,0 21 0,-1 0 15,22 0-15,0 1 16,0-1-16,0 0 15,0 0-15,22-21 0,-1 21 16,0-21-16,0 21 0,0-21 0</inkml:trace>
  <inkml:trace contextRef="#ctx0" brushRef="#br0" timeOffset="13341.6">6858 4233 0,'-21'0'16,"42"0"30,0 0-46,0 0 0,0 0 16,1 0-16,-1 0 0,0 0 0,0 0 16,0 0-16,0 0 0,1 0 15,-1 0-15,0 0 16,0 0 0,-42 0 15,0 0-31,0 0 15,-1 0-15</inkml:trace>
  <inkml:trace contextRef="#ctx0" brushRef="#br0" timeOffset="13571.68">6816 4424 0,'0'21'15,"0"-42"-15,21 42 16,0-21-1,0 0-15,0 0 16,0 0-16,1 0 0,-1 0 16,0 0-16,0 0 0,0 0 15</inkml:trace>
  <inkml:trace contextRef="#ctx0" brushRef="#br0" timeOffset="17891.98">7768 4170 0,'0'0'0,"0"-21"0,0 0 16,0-1-16,0 1 16,0 0-1,0 0 1,0 42 15,0 0-15,0 0-16,0 1 0,0-1 15,0 21-15,0-21 0,0 0 0,0 22 16,0-22-16,-21 21 0,21-21 16,0 1-16,-21 20 0,21-21 0,0 0 15,0 0-15,0 1 0,-21-1 16,21 0-16,0 0 0,-22 0 0,22 0 15,0 1-15,0-44 47,0 1-31,0 0-16,0 0 0,0-21 16,0 20-16,0-20 0,22 21 15,-1-21-15,-21-1 0,0 1 0,21 0 16,0-1-16,-21 22 0,21-21 15,-21-1-15,0 22 0,0 0 16,0 0-16,21 0 0,-21 42 31,0 0-31,0 0 0,0 0 16,0 22-16,0-22 0,0 21 0,0 1 16,0-1-16,0-21 0,0 21 0,-21 1 15,21-22-15,0 21 0,0-21 16,-21 1-16,21-1 0,-21 0 15,21 0-15,0 0 0,0 0 16,-21-21 0,0 0-1,21-21 1</inkml:trace>
  <inkml:trace contextRef="#ctx0" brushRef="#br0" timeOffset="18447.95">9165 4106 0,'0'-21'15,"0"42"17,0 1-32,0-1 15,21-21 32,0-21-31,-21-1-1,0 1-15,0 0 16,0 0-16,0 42 47,0 0-31,0 0-16,0 1 0,0-1 15,0 0 1,0 0-16</inkml:trace>
  <inkml:trace contextRef="#ctx0" brushRef="#br0" timeOffset="18916.07">9207 4530 0,'0'21'78,"0"0"-78,0 0 16,0 0-1,-21-21 16,0 0-15,21-21 0,0 0-16,0 0 15,0 0-15,21 21 16,-21-21-16,21 21 0,-21-22 16,22 22-16,-1 0 15,-21 22 1,0-1-16,0 0 0,0 0 15,0 0-15,0 0 16,0 1-16,0-1 0,-21 21 0,-1-21 16,1 0-16,0 22 0,-21-22 0,-1 21 15,22-21-15,-21 1 0,0-1 16,-1 0-16,22 0 0,-21-21 0,21 0 16,-1 0-16</inkml:trace>
  <inkml:trace contextRef="#ctx0" brushRef="#br0" timeOffset="19745.33">9186 4064 0,'-21'0'0,"21"21"16,-21-21-16,21 21 15,21-21 32,0 0-31,0 0-16,1-21 16,-22 0-1,0 0-15,0 0 16,-22 21-1,1 0 1,0 0-16,0 0 16,21 21-16,0 0 0,0 0 15,0 0-15,0 1 16,21-22 0,0 0-16,0 0 15,1 0-15,-1 0 16,0 0-16</inkml:trace>
  <inkml:trace contextRef="#ctx0" brushRef="#br0" timeOffset="20440.56">10647 4064 0,'21'0'15,"0"0"1,-21 21 31,0 0-47,0 1 15,0-1-15,0 0 0,-21 0 16,21 21-16,0-20 0,-21-1 16,21 21-16,0-21 0,0 0 0,0 85 31,-21-85-31,21 1 0,0-1 0,0 0 15,0 0-15,0 0 0,0 0 16,0 1-16,21-22 16,0 0-16,0 0 15,0 0-15,0 0 0,1 0 0,-1 0 16,0 0-16,0-22 0,-21 1 16,21 21-16,0-21 0,1 0 0,-22 0 15,21 0-15,0-1 0,-21 1 16</inkml:trace>
  <inkml:trace contextRef="#ctx0" brushRef="#br0" timeOffset="20933.72">10731 3683 0,'-21'0'16,"0"0"-16,21 21 15,-21-21-15,21 21 0,0 1 16,0-1-16,0 0 16,0 0-1,21-21 1,0 0 0,0 0-16,-21-21 0,22 21 15,-22-21-15,21 21 0,-21-21 16,0-1-16,-21 22 15,-1-21-15,1 21 16,0 0-16,0 0 16,0 21-16,21 1 15,0-1-15,0 0 0,0 0 16,0 0-16,0 0 0,0 1 16,21-22-1</inkml:trace>
  <inkml:trace contextRef="#ctx0" brushRef="#br0" timeOffset="22088">11853 3916 0,'43'-21'16,"-43"0"15,-22 42 63,1 0-94,0 0 15,21 0-15,-21-21 16,0 21-16,21 1 0,-21-1 0,-1 0 15,1 0-15,0 0 0,0 0 0,-21 1 16,20-1-16,1 0 0,0 0 16,-21 0-16,21 0 0,-1 1 0,-20-1 15,21-21-15,0 21 0,0 0 0,-1-21 16,1 0-16,0 21 16,0-21-1,42 0 32,0 21-47,0 1 16,1-22-1,-1 0-15,0 21 16,0-21-16,-21 21 0,21-21 16,0 0-16,1 0 0,-1 21 0,0-21 15,0 0-15,0 21 0,0-21 0,1 0 16,-1 0-16,21 21 0,-21-21 0,0 0 15,1 22-15,-1-22 16,-21-22 78,21 1-79</inkml:trace>
  <inkml:trace contextRef="#ctx0" brushRef="#br0" timeOffset="22671.55">12340 4043 0,'0'21'16,"-21"-21"0,0 0-16,42 0 46,0 0-30,0 0-16,0 0 0,1 0 16,-1 0-16,0 0 0,0 0 0,0 0 15,22 0-15,-22 0 0,0 0 16,21 0-16,-21 0 0,1-21 16,-1 21-16,0 0 0,0 0 0,0 0 15,-21 21 79,-21-21-78,21 21-16</inkml:trace>
  <inkml:trace contextRef="#ctx0" brushRef="#br0" timeOffset="23043.87">12382 4318 0,'-21'0'0,"42"0"0,-42 21 31,42-21 1,1 0-32,-1 0 15,0 0-15,0 0 0,0 0 16,0 0-16,1 0 0,-1 0 0,0 0 16,0 0-16,0 0 0,0 0 15,1 0 1,-1 0-16,0 0 0,-21-21 31,21 21 0,0 0-15,-21-21 0,0 0-16,21 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6:01:05.9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13462 3789 0,'0'0'0,"-21"0"15,21-21-15,21 21 31,0 0-15,0-21-16,0 21 0,1 0 16,-1 0-16,0 0 0,21 0 0,-21 0 15,1 0-15,-1 0 0,0 0 0,0 0 16,0 0-16,0 0 0,1 0 16,-44 0 30,1 0-46,0 0 0,0 0 16,0 0-16,0 0 0,-1 0 16,1 0-16,0 0 0,0 0 0,0 0 15,0 0-15,-1 0 0,1 0 16,0 0-16,0 0 0,0 0 16,0 0-16,-1 0 0,1 0 15,0 21-15,21 0 16,-21-21-1,21 21-15,-21 0 0,21 0 16,-21 1-16,-1-1 0,22 0 16,-21-21-16,0 21 0,21 0 15,0 0-15,-21 1 0,0-1 16,0 0-16,21 0 0,0 0 0,0 0 16,-22-21-16,22 22 15,22-22 16,-1 0-31,0 0 16,0-22-16,0 22 16,0-21-16,1 21 0,-1 0 0,0-21 15,0 21-15,0 0 0,0 0 16,1 0-16,-1 0 0,21 0 0,-21 0 16,0 0-16,1 0 0,-1 0 0,0 0 15,0 0-15,-21 21 0,21-21 0,-21 21 16,21-21-16,-21 22 0,0-1 15,0 0-15,22 0 0,-22 0 16,0 0-16,0 1 16,0-1-16,0 0 0,0 0 0,-22 0 15,22 0-15,-21 1 0,0-1 16,0 0-16,0 0 0,0-21 0,-1 21 16,1 0-16,0 1 0,0-22 0,0 21 15,-22-21-15,22 0 0,0 21 16,0-21-16,0 0 0,0 0 0,-1 0 15,1 0-15,0 0 0,-21 0 16,21 0-16,-1 0 0,1 0 16,21-21-1,-21 21 1,42 0 93</inkml:trace>
  <inkml:trace contextRef="#ctx0" brushRef="#br0" timeOffset="1564.26">14732 3916 0,'0'21'47,"-21"-21"-47,21 21 15,0 0-15,21-21 47,-21-21-31,0 0-16,0 0 15,-21 21 32,0 21-31,21 0 0,0 0-16,0 1 15,-22-22-15,22 21 16,0 0-16,0 0 0</inkml:trace>
  <inkml:trace contextRef="#ctx0" brushRef="#br0" timeOffset="1851.76">14690 4424 0,'0'0'0,"0"-21"31,21 42 16,-21 0-31,0 0-16,0 0 16,0 1-16,0-1 0,-21 0 0,-22 21 15,22-21-15,-21 1 0,-1 20 16,22-21-16,-21 0 0,0 0 0,-43 22 15,43-22-15,20 0 0,1-21 16,0 0-16</inkml:trace>
  <inkml:trace contextRef="#ctx0" brushRef="#br0" timeOffset="2584.98">15769 4001 0,'0'-22'0,"21"22"15,-21-21-15,0 0 16,0 42 47,0 0-63,-21 1 0,21-1 0,0 0 15,0 0-15,-21 21 0,21-20 0,-21 20 16,0-21-16,21 21 0,0-20 15,0 20-15,0-21 0,-22 0 0,22 0 16,0 1-16,0-1 0,0 0 0,0 0 16,0 0-16,0 0 0,0 1 15,0-1 1,22-21-16,-1 0 16,0 0-16,0 0 0,0 0 15,0-21-15,1 21 0,-1-22 16,0 1-16,0 0 15,0 21-15,-21-21 0,21 0 0,1 0 16</inkml:trace>
  <inkml:trace contextRef="#ctx0" brushRef="#br0" timeOffset="2962.01">15790 3641 0,'0'0'0,"-21"0"0,21 21 16,-21-21-16,21 21 15,21-21 1,0 0-16,0 0 15,1 0-15,-1 0 16,-21-21-16,21 21 0,-21-21 16,-21 21-1,0 0 1,-1 0 0,1 21-16,0 0 15,21 0-15,0 0 16,0 1-16,0-1 15,0 0-15,21 0 16</inkml:trace>
  <inkml:trace contextRef="#ctx0" brushRef="#br0" timeOffset="3340.31">16531 3916 0,'21'0'15,"-42"0"-15,42-21 0,-21 0 16,0 42 15,0 0-31,-21 0 16,21 0-16,0 22 0,0-22 15,0 21-15,0-21 0,-21 22 0,21-1 16,0-21-16,-21 21 0,21-20 16,0 20-16,0-21 0,-21 0 0,21 0 15,-22 1-15,22-1 0,0 0 16,0 0-16,0 0 0,0 0 16,0-42 30,0 0-46,0 0 16</inkml:trace>
  <inkml:trace contextRef="#ctx0" brushRef="#br0" timeOffset="3579.87">16277 4276 0,'0'0'0,"-21"0"0,42-21 31,0 21-15,0 0-16,1 0 0,20 0 0,-21 0 15,0 0-15,0 0 0,22 0 16,-22 0-16,0 0 0,0 0 16,0 0-16,1 0 0,-22-22 0,21 22 31,-21-21-31,21 21 0,-21-21 15,21 21-15</inkml:trace>
  <inkml:trace contextRef="#ctx0" brushRef="#br0" timeOffset="3978.67">17293 3831 0,'0'-21'0,"0"0"15,-21 21 17,21 21-17,0 0-15,0 0 16,0 1-16,0-1 0,0 0 0,0 21 15,0-21-15,0 1 0,-21 20 0,21 0 16,-21-21-16,21 1 0,0 20 16,0-21-16,-22 21 0,22-20 0,-21-1 15,21 0-15,0 0 0,-21 0 16,21 0-16,-21 1 0,21-1 0,-21 0 16,21 0-16,0 0 15,0-42 16,0 0-15,0 0-16,21 21 16</inkml:trace>
  <inkml:trace contextRef="#ctx0" brushRef="#br0" timeOffset="4249.67">16997 4233 0,'-21'0'0,"42"0"32,0 0-17,0 0-15,21 0 0,-20 0 0,-1 0 16,21 0-16,-21-21 0,0 21 0,22 0 16,-22 0-16,0 0 0,0 0 15,0-21-15,1 21 0,-1 0 0,0 0 16,-21-21-16</inkml:trace>
  <inkml:trace contextRef="#ctx0" brushRef="#br0" timeOffset="6424.29">17759 3217 0,'0'-21'0,"0"0"15,0 0 1,0 0 31,0 42-16,0 0-31,0 0 16,21 0-16,0 1 0,0 20 15,0-21-15,1 21 0,-1-20 0,0 20 16,0 0-16,21-21 0,-20 22 16,-1-1-16,0 0 0,21 1 0,-21-22 15,1 21-15,-1 1 0,0-1 0,-21-21 16,0 21-16,21 1 0,-21-1 16,0 0-16,0 1 0,0-1 0,0 0 15,-21 1-15,21-1 0,-42 43 16,20-64-16,-20 21 0,21-21 15,0 22-15,-22-22 0,22 0 16,-21 0-16,0 22 0,20-22 0,-20 0 16,0 0-16,-22 0 0,43 0 15,-21 1-15,21-22 0,-1 21 16,1 0-16,0-21 0,0 0 0,0 21 16,0-21-16,21 21 15,-22-21-15,1 0 16,21-21 78,21 0-94,1 0 15,-22 0-15,21 21 0</inkml:trace>
  <inkml:trace contextRef="#ctx0" brushRef="#br0" timeOffset="7647.22">21188 1884 0,'21'0'16,"-21"-21"-16,0 0 31,21-1-31,-21 1 16,21 21-1,-21-21-15,0 42 47,0 0-31,0 1-16,0-1 16,0 0-16,0 0 0,0 0 15,-21 0-15,21 1 0,-21-1 0,21 0 16,0 0-16,0 0 0,0 0 15,0 1-15,0-1 0,0 0 16,0 0-16,0 0 0,0 0 16,0 1-16,21-22 15,0 21-15,0 0 16,1-21-16,-1 0 16,0 0-1,0 0-15,0 0 16,0 0-1,1-21 1,-1 21 0,-21-21-16,21 21 0,-21-22 15,0 1-15,21 21 0,-21-21 16,21 0-16,-21 0 0</inkml:trace>
  <inkml:trace contextRef="#ctx0" brushRef="#br0" timeOffset="8080.41">21442 1439 0,'0'0'0,"-21"0"0,-22 0 16,22 22 0,0-22-16,21 21 15,0 0-15,0 0 32,0 0-32,21-21 15,0 0-15,0 0 16,1 0-16,-1 0 0,-21-21 15,0 0-15,0 0 0,0 0 16,-21 21 15,-1 0-15,1 21-16,21 0 16,0 0-16,0 0 0,0 0 15,0 1-15,0-1 16,21-21-16,1 0 15,20 21-15,-21 0 0,0-21 0</inkml:trace>
  <inkml:trace contextRef="#ctx0" brushRef="#br0" timeOffset="8624.9">22183 1778 0,'21'0'0,"-21"-21"15,0 0-15,21 21 0,-21-21 16,0-1-16,0 1 15,-21 42 48,21 1-63,-21-1 0,21 0 16,0 0-16,0 0 0,0 0 15,0 1-15,0-1 0,-22 0 0,22 0 16,0 0-16,0 0 0,-21 1 0,21-1 15,0 0-15,0 0 0,0 0 16,0 0-16,0 1 0,0-1 0,0 0 16,0 0-16,-21 0 0,21 0 15,0 1 1,-21-22-16,21 21 16,0-42 62,0-1-78,0 1 15</inkml:trace>
  <inkml:trace contextRef="#ctx0" brushRef="#br0" timeOffset="8981.74">21971 2053 0,'0'0'15,"-21"0"1,42 0 15,0 0-31,0 0 0,0 0 16,1 0-16,-1 0 0,0 0 0,0 0 15,0 0-15,0 0 0,1 0 16,-1 0-16,0 0 0,0 0 16,0-21-16,0 21 0,1 0 15,-1-21 1,0 21 0,0 0-1,-21-21 32,0 0-47</inkml:trace>
  <inkml:trace contextRef="#ctx0" brushRef="#br0" timeOffset="9399.95">22839 1736 0,'0'-21'0,"0"-1"15,21 22-15,-21 22 63,0-1-63,0 0 0,0 0 0,0 21 15,0-20-15,-21 20 0,21 0 16,0-21-16,-21 22 0,-1-22 0,1 21 16,21-21-16,-21 22 0,21-22 0,0 0 15,-21 0-15,21 0 0,-21 1 16,21-1-16,0 0 15,-21-21 32,-1 0-31</inkml:trace>
  <inkml:trace contextRef="#ctx0" brushRef="#br0" timeOffset="15811.52">4720 5694 0,'0'0'16,"21"-21"-16,-21 0 15,0-1-15,21 22 16,-21-21-16,0 0 15,0 0-15,0 0 16,0 0 15,0-1-31,-21 22 16,0 0-16,0 0 16,-21 0-16,20 0 0,1 0 15,0 0-15,-21 0 0,21 22 0,-22-1 16,22-21-16,0 21 0,-21 0 15,20 0-15,-20-21 0,21 21 16,0 1-16,0-1 0,-1-21 16,1 21-16,21 0 0,0 0 15,-21-21-15,21 21 16,0 1-16,21-1 16,0-21-1,1 0-15,-1 0 0,21 0 16,-21 0-16,0 21 0,22-21 0,-22 0 15,0 0-15,21 0 0,-20 21 16,-1-21-16,0 0 0,0 21 0,0-21 16,0 21-16,-21 1 0,22-22 15,-22 21-15,0 0 0,0 0 16,0 0-16,-22 0 16,1-21-16,21 22 15,-21-1-15,0-21 0,0 21 0,0-21 16,-1 21-16,1-21 0,0 0 0,0 0 15,0 21-15,0-21 0,-1 0 16,1 0-16,0 0 0,0 0 0,0 0 31,21-21 1,21 21-17,0 0-15,0 0 16,0 0-16,1 0 0,-1 0 15,0 0-15,0 0 0,-21 21 16,0 0-16,21 1 16,-21-1-16,0 0 15,0 0-15,-21 0 0,21 0 16,-21 22-16,0-22 0,21 0 0,-21 21 16,-1-20-16,1-1 0,21 21 15,-21-21-15,0 22 0,21-22 0,0 0 16,-21 0-16,21 0 0,-21 0 15,21 1-15,0-1 0,0 0 16,0 0-16,21 0 16,0-21-16,0 0 15,0 0-15,0 0 0,1 0 0,-1 0 16,0 0-16,-21-21 0,21 21 16,-21-21-16,0 0 15,0 0 1</inkml:trace>
  <inkml:trace contextRef="#ctx0" brushRef="#br0" timeOffset="16743.96">5715 7303 0,'21'-22'16,"-42"44"-16,63-65 0,-21 22 0,1 0 0,-22 0 15,0 0-15,0-1 16,-22 1-16,1 21 16,0 0-16,0 0 0,-21 0 15,20 0-15,-20 0 0,0 21 0,-1-21 16,22 22-16,-21-1 0,0 0 16,20 0-16,1 0 0,0 0 15,0 1-15,0-1 0,21 0 0,-21 0 16,21 0-16,0 0 0,0 1 15,0-1-15,0 0 0,21 0 16,0 0-16,0-21 0,0 21 0,0-21 16,1 22-16,-1-22 0,0 0 15,21 21-15,-21-21 0,1 21 0,20-21 16,21 21-16,-41-21 0,20 21 16,-21-21-16,0 0 15,0 21-15,1-21 0,-1 22 0,0-1 16,-21 0-16,0 0 15,-21 0-15,0 0 16,-22-21-16,22 22 0,-21-1 0,-1-21 16,1 21-16,0-21 0,-1 21 0,1-21 15,0 0-15,-1 0 0,1 0 16,0 0-16,-1 0 0,22 0 0,0 0 16,-21 0-16,21-21 0,-1 21 0,1-21 15,0 0-15,0-1 16,0 22-16,21-21 0,0 0 31,0 0-15,21 21-16,0 0 15,0 0-15</inkml:trace>
  <inkml:trace contextRef="#ctx0" brushRef="#br0" timeOffset="17326.68">6435 7218 0,'-22'0'32,"1"0"-17,0 0-15,21 21 0,-21 0 16,0 0-16,21 1 0,-21 20 16,21-21-16,0 0 0,0 22 0,-22-22 15,1 21-15,21 0 0,-21-20 16,21 20-16,0-21 0,-21 43 15,21-43-15,0 0 0,0 0 16,0 0-16,21 0 0,0 1 0,0-22 16,22 21-16,-22-21 15,0 0-15,0 0 0,22 0 0,-22 0 16,21 0-16,-21-21 0,22-1 0,-1 1 16,-21 21-16,21-21 0,-20 0 15,-1 0-15,0 0 0,-21-22 0,0 22 16,0 0-16,0-21 0,0-1 0,0 1 15,0 0-15,0-1 16,0 1-16,-21 0 0,0-1 0,-1 1 16,1 0-16,0 20 0,0 1 0,0 0 15,-22 0-15,22 21 0,0 0 16,0 0-16,-21 0 0,20 0 0,1 0 16,0 21-16,0 0 0,0 0 15,0 1-15,21-1 0,-22 0 0,22 0 16,0 0-16,0 0 0,0 1 0,0-1 15,22-21-15</inkml:trace>
  <inkml:trace contextRef="#ctx0" brushRef="#br0" timeOffset="17696.55">7218 7091 0,'0'0'0,"0"-21"0,0 0 15,0 42 17,0 0-17,0 0-15,0 21 0,0-20 16,0 20-16,0 0 0,-21 1 0,21-1 15,0 0-15,-22 1 0,22-1 0,0 0 16,-21 1-16,0-22 0,21 21 16,-21 0-16,21-20 0,0 20 0,0-21 15,-21 0-15,21 0 0,0 1 0,0-1 16,0 0 0,0-42-1,0 0 1,0-1-16,0 1 15</inkml:trace>
  <inkml:trace contextRef="#ctx0" brushRef="#br0" timeOffset="18036.41">7112 7281 0,'0'0'0,"0"-21"0,0 0 15,-21 0-15,21 0 0,0 0 16,0-1-16,0 1 0,0 0 0,0 0 15,0 0-15,21 21 0,0-21 16,0 21-16,0 0 0,1 0 16,-1 0-16,0-22 0,0 22 0,0 0 15,22 0-15,-22 0 0,0 22 0,21-22 16,-21 21-16,1 0 16,-1 0-16,0 0 0,0 0 0,-21 1 15,0 20-15,0-21 0,0 0 0,0 0 16,-21 22-16,0-22 0,-22 0 15,22 0-15,-21 0 0,21-21 0,-22 22 16,22-1-16,-21-21 0,21 21 0,0-21 16,-1 0-16,1 0 0,0 21 15,42-42 17,0 21-32,1-21 0</inkml:trace>
  <inkml:trace contextRef="#ctx0" brushRef="#br0" timeOffset="18669.34">9038 6646 0,'21'-21'0,"-42"42"0,63-63 16,-42 21-1,-21 21 1,0 0-16,0 0 16,0 0-16,0 0 0,-1 0 0,1 21 15,-21 21-15,21-20 0,0-1 16,-22 21-16,22 0 0,0 1 0,-21-1 16,20 0-16,1 1 0,-21 20 15,21-20-15,-22 20 0,22 1 0,0-1 16,-21 1-16,21-1 0,-1 1 15,22-1-15,0-21 0,0 1 16,0 20-16,0-42 0,0 22 0,22-1 16,-1-21-16,0 22 0,21-22 0,1 0 15,-1-21-15,0 21 0,1-21 0,20 0 16,-21 0-16,1 0 0,20 0 0,-20 0 16,-22-21-16,21 0 0,-21 0 15,22-1-15</inkml:trace>
  <inkml:trace contextRef="#ctx0" brushRef="#br0" timeOffset="18976.7">9356 6837 0,'-22'0'47,"22"21"-31,0 0-16,0 0 16,0 1-16,0-1 0,-21 0 15,21 0-15,0 0 16,21-21 31</inkml:trace>
  <inkml:trace contextRef="#ctx0" brushRef="#br0" timeOffset="19127.98">9440 6837 0,'0'0'0,"0"21"31,0 0-15,0 0-16,0 1 16,0-1-16,0 0 0,0 0 15</inkml:trace>
  <inkml:trace contextRef="#ctx0" brushRef="#br0" timeOffset="19667.93">10350 7006 0,'0'0'16,"0"-42"-1,0 21-15,-21 42 32,21 0-32,-21 0 15,0 0-15,21 22 0,-21-22 16,0 21-16,-1 1 0,22-1 0,-21 21 15,-21-20-15,21-1 0,0 22 0,-1-22 16,1 0-16,0 1 0,-21 41 16,42-41-16,0-22 0,0 21 15,0-21-15,0 0 0,0 1 0,21-22 32,0-22-17,0 1-15</inkml:trace>
  <inkml:trace contextRef="#ctx0" brushRef="#br0" timeOffset="19928.48">10562 6985 0,'0'-21'0,"0"42"0,0-63 16,0 63 15,0 0-31,0 0 0,0 22 0,0-22 16,-21 21-16,21 22 0,0-22 0,0 0 15,-21 1-15,0 20 0,-1-21 16,22 1-16,0-1 0,-21 0 0,0 1 16,0-22-16,21 21 0,0-21 15,0 1-15,-21 20 0,21-21 16,-21 0-16,21 0 16,-22-21-1</inkml:trace>
  <inkml:trace contextRef="#ctx0" brushRef="#br0" timeOffset="20096.66">10033 7620 0,'-21'0'15,"42"0"-15,-42-21 0,0 21 0,21-21 16,0 0-16,21 21 16,0 0-16,0 0 15,21-22-15,-20 22 0,20 0 16,0 0-16,-21 0 0,22-21 0,-1 21 15,0 0-15,-20 0 0,-1-21 16,21 21-16,-21 0 0,0-21 0</inkml:trace>
  <inkml:trace contextRef="#ctx0" brushRef="#br0" timeOffset="20469.48">10689 7451 0,'0'0'0,"21"0"31,0 0-15,1 0-16,-1 0 0,0 0 15,0-21-15,21-1 0,-20 22 0,20-21 16,-21 0-16,0 21 0,0-21 0,1 0 16,-1 0-16,-21-1 0,0 1 0,0 0 15,0 0-15,-21 21 16,-1 0-16,1 0 0,0 0 15,-21 0-15,21 0 0,-22 0 0,22 21 16,0 0-16,-21 22 0,20-22 16,1 0-16,0 21 0,0-21 15,0 22-15,21-22 0,0 21 0,0-21 0,0 1 16,0-1-16,0 0 16,0 0-16,0 0 0,21-21 0,0 21 15,0-21-15,0 0 0,1 0 0,-1 0 16,0 0-16,21 0 0,-21 0 0,1 0 15,-1 0-15,21 0 0,-21-21 16,22 0-16,-22 0 0</inkml:trace>
  <inkml:trace contextRef="#ctx0" brushRef="#br0" timeOffset="20752.46">11536 6837 0,'0'-21'0,"0"42"0,0-63 15,0 20-15,-21 22 16,-1 0 0,22 22-16,0 20 0,0-21 0,-21 21 15,21 1-15,-21-1 0,21 0 0,0 1 16,0 20-16,-21-20 0,21 20 0,-21 1 16,0-22-16,21 21 0,-22-20 15,22-1-15,0 0 0,-21-20 0,21 20 16,0-21-16,0 0 0,0 0 0,0 1 15,0-1 1,0-42 0,21-1-16,-21 1 15,22 0-15,-1 0 0,-21 0 0</inkml:trace>
  <inkml:trace contextRef="#ctx0" brushRef="#br0" timeOffset="21020.46">11811 6731 0,'0'-21'0,"0"42"0,0-63 16,0 84 15,0-21-31,0 22 0,-21-22 0,21 21 16,-21 0-16,-1 22 0,1-22 15,0 22-15,21-1 0,-21-20 0,0 20 16,0-21-16,-1 22 0,1-22 0,0 1 15,21-1-15,0-21 0,-21 21 16,21 1-16,0-22 0,0 0 16,0 0-16,21-21 15,-21-21 1,21 21-16,0-21 0</inkml:trace>
  <inkml:trace contextRef="#ctx0" brushRef="#br0" timeOffset="21344.36">11980 7218 0,'-21'21'15,"0"0"-15,0 0 0,21 1 16,-21-1-16,-1 0 0,22 0 0,0 21 16,-21-20-16,21-1 0,0 0 15,0 0-15,0 21 0,0-20 16,0-1-16,21-21 0,1 0 15,-1 0-15,0 0 0,21 0 0,-21 0 16,1 0-16,-1 0 16,0-21-16,0-1 0,0 1 0,0-21 15,1 21-15,-22 0 0,0-22 0,0 22 16,0-21-16,0 21 0,0-1 0,-22 1 16,1 0-16,-21 0 0,21 21 15,0 0-15,-22 0 0,22 0 0,0 0 16,0 21-16,0-21 0,21 21 0,0 0 15,0 1-15</inkml:trace>
  <inkml:trace contextRef="#ctx0" brushRef="#br0" timeOffset="21973.97">13441 7514 0,'0'-21'0,"0"42"0,0-84 0,0 42 16,0-1-16,0 1 0,0 0 0,0 0 15,0 0-15,0 0 0,0-1 16,0 1-16,0 0 0,0 63 31,0-20-15,0 20-16,0 0 0,0 1 0,0-1 16,0 0-16,0 1 0,0-1 15,-21 0-15,21 22 0,-22-22 0,22 22 16,0-1-16,-21-21 0,21 22 0,-21-1 15,0 1-15,21-1 0,0-20 0,-21 20 16,0-20-16,-1-1 0,22 0 16,-21-21-16,0 1 0,21 20 0,-21-42 15,0 21-15,0-21 0,-1 0 16,1 0-16,-21 0 0,21 0 16,0 0-16,-1 0 0,1-21 0,0 21 15,0-21-15,0 0 0,0-1 16,-1 22-16,22-21 0,0 0 0,0 0 15,0 0-15,0 0 0,0-22 0,0 22 16,22-21-16,-1-1 0,-21 1 0</inkml:trace>
  <inkml:trace contextRef="#ctx0" brushRef="#br0" timeOffset="22164.12">13250 6922 0,'-21'-22'16,"42"44"-16,-42-65 0,0 22 0,21 0 0,-21 21 16,0-21-16,-1 21 15,22 21 1,0 0-16,0 0 16,22-21-16,-22 21 0,21 1 0,0-22 15</inkml:trace>
  <inkml:trace contextRef="#ctx0" brushRef="#br0" timeOffset="22672.17">13885 7281 0,'0'0'15,"21"-21"-15,22-42 16,-22 42-16,-21-1 15,0 1-15,0 0 0,0 0 16,-21 21-16,0 0 0,-1 0 16,1 0-16,0 0 0,-21 21 15,21 0-15,-1 0 0,-20 1 0,21-1 16,0 21-16,0-21 0,-1 22 16,-20-1-16,21 0 0,0 1 0,21-22 15,-21 42-15,21-42 0,0 1 16,0-1-16,0 0 0,21-21 15,0 0-15,0 0 0,21 0 16,-20 0-16,-1 0 0,21-21 0,0 0 16,-20-1-16,20 1 0,-21 0 0,21 0 15,-20 0-15,-1-22 0,0 22 16,0-21-16,0 0 0,-21 20 16,0-20-16,0 21 0,0-21 15,0 63 16,0 0-31,0 0 0,0 21 0,0-20 16,0-1-16,0 21 0,0-21 0,0 0 16,0 1-16,0-1 0,0 21 15,21-42-15,1 21 0,-22 0 0,21 1 16,0-22-16,0 0 0,0 0 0,0 0 16,1 0-16,-1 0 15,0 0-15,-21-22 0</inkml:trace>
  <inkml:trace contextRef="#ctx0" brushRef="#br0" timeOffset="22886.31">14414 7154 0,'0'-21'0,"0"42"0,0-63 15,22 21-15,-22 0 0,21 21 16,-21 21 0,21 0-16,-21 21 15,0-20-15,0-1 0,0 21 0,0 0 16,0-20-16,0 20 0,0-21 0,0 21 15,0-20-15,0 20 0,0-21 0,0 0 16,0 0-16,21 1 16,0-22-16,0 0 15,-21-22 1,22 22-16</inkml:trace>
  <inkml:trace contextRef="#ctx0" brushRef="#br0" timeOffset="23104.4">14753 7027 0,'0'0'16,"0"-21"-16,0 42 16,0 1-1,-21-22-15,0 42 0,-22-21 0,22 21 16,0-20-16,0 20 0,-21 0 0,20-21 16,1 22-16,0-22 0,0 21 15,-21 1-15,42-22 16,0 0-16,0 0 0,0 0 0,0 0 15,21-21 1,0 0-16,0 0 0,0-21 16</inkml:trace>
  <inkml:trace contextRef="#ctx0" brushRef="#br0" timeOffset="23587.01">15176 7133 0,'22'0'0,"-44"0"0,44-21 0,-22 0 16,0 0-16,0 0 0,0-1 15,0 1-15,0 0 16,-22 21-16,1 0 0,0 0 16,0 0-16,0 21 0,0 0 0,-22 1 15,22-1-15,0 0 0,-21 21 16,20 1-16,1-1 0,0 0 0,0-21 15,0 22-15,0-1 0,21-21 16,0 22-16,0-22 0,0 0 0,0 0 16,0 0-16,21-21 0,0 0 15,0 0-15,0 0 0,0 0 16,22 0-16,-22 0 0,0-21 0,0 0 16,22 0-16,-22 0 0,0-1 0,0 1 15,0-21-15,0 21 0,1-22 16,-1 22-16,0-21 0,-21 21 0,21-22 15,-21 22-15,0 0 0,0 0 0,0 0 16,0 42 0,0 0-1,-21 21-15,0-20 0,21 20 0,-21-21 16,21 0-16,0 22 0,0-22 0,0 0 16,0 0-16,0 0 0,0 0 15,0 1-15,42-22 16,-21 21-16,0-21 0,0 0 0,1 0 15,-1 0-15,0-21 0,-21-1 0,21 1 16</inkml:trace>
  <inkml:trace contextRef="#ctx0" brushRef="#br0" timeOffset="23995.25">15896 6414 0,'0'-22'0,"0"44"0,-21-44 15,0 22 1,0 0 0,21 22-16,0-1 0,0 0 15,0 0 1,0 0-1,0-42 17,0 0-32,0 0 15,0 0 1,0-1 0,0 44-1,0-1 1,0 0-16,0 0 0,0 0 15,0 0-15,0 1 0,0-1 16,-22 0-16,22 0 0,-21-21 0,21 21 16,0 0-16</inkml:trace>
  <inkml:trace contextRef="#ctx0" brushRef="#br0" timeOffset="24338.11">16044 6392 0,'0'-21'94,"0"0"-78,0 42 15,0 0-15,0 1-16,0-1 15,0 0-15,0 0 0,0 0 0,0 0 16,-21 1-16,21-1 0,-21 0 15,21 0-15,-21-21 0</inkml:trace>
  <inkml:trace contextRef="#ctx0" brushRef="#br0" timeOffset="24790.77">16192 6138 0,'22'0'16,"-1"0"-16,0 0 15,0 22-15,-21-1 16,21-21-16,22 21 0,-22 0 0,0 21 15,0 1-15,21-1 0,-20 0 0,-1 1 16,0 20-16,0-20 0,0 20 16,0 1-16,-21-22 0,22 21 0,-22-20 15,0-1-15,0 22 0,0-22 0,-22 0 16,1 22-16,-21-22 0,21 0 0,-64 64 16,43-63-16,-1-1 15,1 0-15,0-21 0,-1 22 0,1-22 16,21 0-16,-21 0 0,-1 0 0,22 1 15,0-22-15,-21 0 0,42 21 16,-22-21-16,1 0 0,0 0 16,21-21-1,0-1-15,0 1 16,21 21-16,0-21 0,1 0 0,-1 0 16,0 0-16,0-1 0,0-20 0,22 21 15</inkml:trace>
  <inkml:trace contextRef="#ctx0" brushRef="#br0" timeOffset="25032.34">17166 6837 0,'0'-42'16,"0"20"-16,0 44 62,-21-1-46,21 0-16,0 0 16,-21-21-16</inkml:trace>
  <inkml:trace contextRef="#ctx0" brushRef="#br0" timeOffset="25233.97">17103 7154 0,'0'22'16,"0"-1"-16,0 0 16,0 0-16,0 0 0,-22 0 15,22 1-15,-21-1 0,0 0 0,0 0 16,0 0-16,0 0 0,-1 1 15,1-1-15,0 0 0,-21 0 16,21 0-16,-1-21 0,-20 21 16,0 1-16,-1-1 0</inkml:trace>
  <inkml:trace contextRef="#ctx0" brushRef="#br0" timeOffset="26544.32">3577 8932 0,'0'-21'0,"-42"-21"15,21 42 1,21-21-16,0 0 16,-22 21-16,22-22 0,0 1 15,0 0-15,22 0 16,-1 21-16,0-21 0,0 21 0,21 0 16,1-21-16,-1 21 15,-21 0-15,22 0 0,20 0 16,-21 0-16,-20 21 0,-1 0 15,-21 0-15,0 0 0,0 0 16,0 22-16,0-1 0,-21-21 0,-22 22 0,22-1 16,-21 0-16,-1 1 0,1-1 15,0-21-15,-1 21 0,22 1 0,-21-22 16,21 21-16,0-21 0,-1 1 16,22-1-16,0 0 0,0 0 0,0 0 15,22 0-15,-1-21 0,0 22 16,21-22-16,-21 0 0,22 0 0,-1 0 15,0 0-15,1 0 0,-22 0 0,21 0 16,-21-22-16,22 22 16,-22-21-16,-21 0 0,0 0 15,0 0 1,-21 21-16,0 0 16,-1 0-16,1 0 0,0 0 0,0 21 15,0-21-15,21 21 0,0 0 16,0 0-16,0 1 0,0-1 0,0 0 15,0 0-15,0 21 0,21-20 16,0 20-16,-21-21 0,21 21 0,-21-20 16,21 20-16,-21-21 0,0 21 0,0-20 15,0 20-15,0-21 16,0 0-16,0 22 0,0-22 0,-21 0 16,0 0-16,0-21 0,0 21 0,0 0 15,-1-21-15,1 0 0,0 0 16,0 0-16,0 0 0,0 0 0,-1 0 15,1 0-15,0 0 0,0 0 16,0 0 0,0 0-1,21-21 1,0 0 15</inkml:trace>
  <inkml:trace contextRef="#ctx0" brushRef="#br1" timeOffset="33000.71">4784 11917 0,'0'-21'15,"0"42"-15,0-63 0,0 20 0,0 1 16,21 21 0,-21-21-16,21 21 47,-21 21-32,0 0-15,0 1 0,0-1 16,0 0-16,-21 0 0,21 21 0,-21-20 15,21-1-15,-22 21 0,1-21 16,21 0-16,0 22 0,0-22 0,0 0 16,-21 0-16,21 22 0,0-22 0,0 0 15,0 0-15,0 0 16,0 0-16,0 1 0,21-22 16,0 21-16,1-21 0,-1 0 15,0 0-15,0 0 16,0 0-16,0 0 0,1 0 0,-1-21 15,0-1-15,0 1 0,0 0 16,-21 0-16,0 0 0,21 0 16,-21-1-16,0 1 0,0 0 0,0 0 15,0 0-15,0-22 0</inkml:trace>
  <inkml:trace contextRef="#ctx0" brushRef="#br1" timeOffset="33444.39">4932 11430 0,'0'0'0,"-21"0"0,-1 0 15,1 0-15,0 0 16,0 21 0,0 0-16,21 1 15,0-1 1,21-21 0,0 0-16,0 0 15,0 0-15,1 0 0,-1 0 0,0 0 16,-21-21-1,0-1 1,-21 22 0,0 0-16,-1 0 15,1 0-15,21 22 16,0-1-16,0 0 16,0 0-16,0 0 15,0 0-15,21-21 16,1 0-16,-1 0 0,0 0 15</inkml:trace>
  <inkml:trace contextRef="#ctx0" brushRef="#br1" timeOffset="33865.61">5715 11832 0,'-42'0'16,"20"0"-16,44 0 47,-1 0-32,0 0-15,0 0 16,0 0-16,0 0 0,1 0 0,-1 0 16,0 0-16,0 0 0,0 0 15,0 0-15</inkml:trace>
  <inkml:trace contextRef="#ctx0" brushRef="#br1" timeOffset="34142.01">5694 12023 0,'-21'21'16,"42"-42"-16,-21 42 47,21-21-47,0 0 0,0 0 15,0 0-15,1 0 16,-1 0-16,0 0 15,-21-21 1,21 21-16,0 0 16,-21-21-1,21 21-15,1-22 16,-22 1-16,21 21 0</inkml:trace>
  <inkml:trace contextRef="#ctx0" brushRef="#br1" timeOffset="34942.51">6498 11896 0,'0'0'0,"0"-21"0,0-1 16,0 1-16,0 0 15,0 0-15,21 0 16,-21 0-16,0-1 0,21 1 16,-21 0-16,22 0 0,-22 0 15,0 0 1,0 42 31,0 0-47,0 0 15,0 0-15,0 0 0,0 1 0,0-1 16,0 0-16,0 0 0,0 0 16,0 0-16,0 1 0,0-1 15,0 0-15,0 0 0,0 0 0,0 0 16,0 1-16,0-1 0,0 0 0,0 0 16,0 0-16,0 0 0,0 1 15,-22-1-15,22 0 16,0 0-16,0 0 31,-21-21-31,0 0 16,0 21-16,0-21 0,0 0 15,-1 0-15,1 0 0,0 0 16,0 0-16,0 0 0,0 0 16,-1 0-16,22 22 0,-21-22 15,0 0-15,42 0 63,0 0-63,1 0 0,-1 0 15,21 0-15,-21 0 0,0 0 0,1 0 16,20 0-16,-21 0 0,0 0 0,22 0 16,-22 0-16,0 0 0,0 0 15,0 0-15,0 0 0,1 0 16,-1 0-16,-21-22 109,-21 22-93</inkml:trace>
  <inkml:trace contextRef="#ctx0" brushRef="#br1" timeOffset="38174.31">9059 11642 0,'0'0'0,"0"-21"0,0-1 31,21 1-31,-21 0 0,22 21 16,-22-21-16,21 0 15,-21 42 32,0 0-47,0 0 16,0 0-16,-21 1 0,21-1 15,0 0-15,0 0 0,-22 21 0,1 1 16,21-1-16,0-21 0,-21 22 16,0-22-16,21 21 0,-21-21 15,21 0-15,0 22 0,0-22 16,0 0-16,0 0 0,0 0 15,0 1-15,21-22 0,0 0 16,0 21-16,0-21 16,1 0-16,-22-21 15,21 21-15,-21-22 0,21 1 16,-21 0-16,0 0 16,0 0-16,0 0 0,0-1 0,21 1 15,-21-21-15,0 21 0</inkml:trace>
  <inkml:trace contextRef="#ctx0" brushRef="#br1" timeOffset="38528.66">9123 11218 0,'-43'0'16,"22"0"-1,21 22-15,-21-1 16,0-21-16,21 21 16,0 0-1,21-21 1,0 0-16,0 0 16,-21-21-16,22 21 0,-22-21 15,0 0-15,21 21 0,-21-22 16,0 1-16,-21 21 15,-1 0 1,22 21 0,0 1-1,0-1-15,0 0 16,0 0-16,22-21 0,-1 21 16,0-21-16</inkml:trace>
  <inkml:trace contextRef="#ctx0" brushRef="#br1" timeOffset="39064.16">10139 11451 0,'21'0'0,"-21"-21"0,21 0 16,-21 42 15,0 0-15,0 0-16,-21-21 0,0 22 16,0-1-16,-1 0 0,1 21 0,0-21 15,-21 1-15,21-1 0,-22 21 0,1-21 16,0 0-16,-1 1 0,1-1 0,0 0 15,-1 0-15,1 0 0,21 0 16,0-21-16,-1 0 0,22 22 0,22-22 47,-1 0-47,21 0 16,-21 0-16,22 0 0,-22 0 0,0 0 15,21 0-15,1 0 0,-22 0 0,21 0 16,-21 0-16,22 0 0,-22 0 0,21 0 15,-21 21-15,0-21 0,1 0 16,-1 0-16,0 0 16,0 0-16,0 0 62,-21-21-46,21-1-16,1 22 0,-1-21 0</inkml:trace>
  <inkml:trace contextRef="#ctx0" brushRef="#br1" timeOffset="39408.54">10901 11472 0,'-21'0'16,"-1"0"-16,22-21 0,22 21 47,-1 0-47,0 0 16,0 0-16,0 0 0,22 0 0,-22 0 15,0 0-15,0 0 0,21 0 16,-20 0-16,-1 0 0,0 0 0,0 0 15,0 0-15,0 0 16,-42 0 31,21 21-47,-21-21 0,0 22 16,0-22-16</inkml:trace>
  <inkml:trace contextRef="#ctx0" brushRef="#br1" timeOffset="39712.47">10795 11684 0,'0'21'16,"0"-42"-16,-21 42 0,42-21 47,0 0-47,0 0 0,0 0 15,1 0-15,-1 0 0,0 0 16,0 0-16,0 0 0,0 0 0,1 0 16,-1 0-16,0 0 0,0 0 15,0 0-15,0 0 16,1 0-16,-1 0 16,0 0-1,0-21 16,0 0-31,0 21 16</inkml:trace>
  <inkml:trace contextRef="#ctx0" brushRef="#br1" timeOffset="40064.32">11896 11282 0,'0'0'16,"-22"0"0,22-21-16,22 21 15,-1 0-15,0 0 16,0 0-16,0 0 0,0 0 0,1 0 15,-1 0-15,0 0 0,0 0 0,0 0 16,0 0-16,1 0 0,-1 0 0,0 0 16,0 0-1,0 0-15,-42 0 47,0 0-47,0 0 16,0 0-16,-1 0 0</inkml:trace>
  <inkml:trace contextRef="#ctx0" brushRef="#br1" timeOffset="40659.51">11896 11261 0,'0'0'0,"-22"21"0,1-21 16,0 0-16,0 21 0,0-21 16,21 21-16,-21-21 0,-1 21 0,22 1 15,-21-1-15,0 0 0,0 0 16,21 0-16,0 0 0,-21 1 15,0-1-15,21 0 0,0 0 16,0 0-16,0 0 16,0 1-16,21-22 47,0 0-32,0 0-15,0 0 0,0 0 16,1 0-16,-1 0 0,0 0 15,0 0-15,0 0 0,0-22 16,1 22-16,-1 0 0,0 0 0,21 0 16,-21 0-16,1 0 0,-1 0 15,0 0-15,0 0 0,0 0 0,0 0 16,1 0-16,-1 0 16,-21 22-16,21-22 0,-21 21 0,0 0 15,0 0-15,0 0 16,0 0-16,0 1 15,0-1-15,0 0 16,-21-21-16,21 21 0,-21-21 16,-1 21-16,1-21 0,0 21 0,0-21 15,0 22-15,0-22 0,-1 21 16,1-21-16,-21 0 0,21 21 0,0-21 0,-1 0 16,1 21-16,0-21 0,0 0 15,0 0-15,0 21 16,-1-21-16,1 0 15,0 0-15,0 0 16,0 0 15,0 0-15,-1-21 0,1 21-16</inkml:trace>
  <inkml:trace contextRef="#ctx0" brushRef="#br1" timeOffset="42807.17">9017 12975 0,'21'-21'0,"0"21"15,-21-21-15,0 0 16,21 21-16,-21-21 15,0-1-15,0 1 16,0 42 47,0 1-63,0 20 15,0-21-15,-21 0 0,21 22 0,0-22 16,0 21-16,0-21 0,0 22 15,0-1-15,0-21 0,-21 21 0,21-20 16,0-1-16,-21 21 0,21-21 0,0 0 16,0 1-16,0-1 0,0 0 15,0 0-15,-21-21 32,21-21-17,0 0-15,0 0 16,0-1-16,0 1 0,0-21 15,0 21-15,0 0 0,0-22 0,0 22 16,0-21-16,0-1 0,0 1 16,0 21-16,0-21 0,0-1 0,0 22 15,0 0-15,0 0 0,0 0 16,0-1-16,0 1 0,0 0 16,0 42-1,0 0 1,21 22-16,-21-22 0,0 21 0,0-21 15,0 22-15,0-1 0,0-21 16,0 22-16,0-22 0,0 21 16,0-21-16,0 0 0,0 1 0,0-1 15,0 0-15,0 0 0,0-42 47,0 0-47,21 0 16</inkml:trace>
  <inkml:trace contextRef="#ctx0" brushRef="#br1" timeOffset="43412.54">10202 12806 0,'0'-21'16,"0"42"31,-21-21-47,21 21 0,-21 0 15,21 0-15,0 1 0,0-1 0,-21 0 16,0 0-16,-1 0 0,1 0 16,0 1-16,0-1 0,-21 21 0,-1-21 15,22 0-15,-21 1 0,-1-1 0,1-21 16,21 21-16,-21 0 0,20-21 16,1 0-16,0 0 0,0 0 0,0 0 15,21 21-15,-21-21 0,42 21 47,0-21-47,0 0 0,0 0 16,0 0-16,22 0 0,-22 22 0,21-22 15,-21 0-15,22 0 0,-1 0 16,0 0-16,1 21 0,-22-21 0,21 0 16,-21 0-16,22 0 0,-22 21 0,0-21 15,0 0-15,0 0 16,-21 21-16,0-42 94,0 0-94,0 0 15</inkml:trace>
  <inkml:trace contextRef="#ctx0" brushRef="#br1" timeOffset="43792.84">10837 12933 0,'0'0'0,"-21"-21"0,0 21 16,21-21 0,21-1-1,0 22 1,22 0-16,-22 0 0,0 0 16,21 0-16,-21 0 0,22 0 15,-22 0-15,0 0 0,21 0 0,-20 0 16,-1 0-16,0 0 0,0 0 15,-21 22 48,-21-22-63,0 0 16,0 21-16</inkml:trace>
  <inkml:trace contextRef="#ctx0" brushRef="#br1" timeOffset="44124.58">10753 13123 0,'-22'22'15,"1"-22"-15,42 0 31,1 0-15,-1 0-16,0 0 0,0 0 0,21 0 16,-20 0-16,-1 0 0,21 0 0,-21 0 15,0 0-15,22 0 0,-22 0 16,0 0-16,0 0 0,0 0 0,1 0 16,-1 0-16,0 0 0,0 0 15,0 0-15,-21-22 63,0 1-48</inkml:trace>
  <inkml:trace contextRef="#ctx0" brushRef="#br1" timeOffset="45097.88">11853 12679 0,'0'-21'0,"0"42"0,0-63 15,21 42 1,1 0-16,-1 0 0,0 0 16,0 0-16,21 0 0,-20-22 15,-1 22-15,0 0 0,21 0 0,-21 0 16,1 0-16,20 0 0,-21 0 16,0 0-16,0 0 0,1 0 15,-44 0 48,1 0-63,0 0 0,0 0 15,0 0-15,0 0 0,-1 0 16,1 0-16,0 0 0,0 0 16,0 0-16,0 0 0,-1 0 15,1 0-15,0 0 0,0 0 16,0 0-16,0 22 0,-1-22 0,1 21 15,0-21-15,0 21 0,0-21 16,21 21-16,-21 0 0,-1-21 16,22 21-16,-21 1 0,0-1 15,0 0-15,21 0 0,0 0 0,0 0 16,0 1-16,0-1 16,0 0-16,0 0 15,21-21 16,0 0-31,0 0 16,1 0-16,-1 0 0,0 0 16,-21-21-16,21 21 0,0 0 0,0 0 15,1 0-15,-1 0 0,0 0 16,0 0-16,0 0 0,0 0 16,1 0-16,-1 0 0,0 0 0,0 0 15,0 21-15,0-21 16,1 21-16,-1-21 0,0 21 0,-21 1 15,21-22-15,-21 21 0,21 0 16,-21 0-16,0 0 16,0 0-16,0 1 15,-21-1-15,0 0 16,0 0-16,0-21 0,-1 21 16,1-21-16,0 0 0,0 21 0,-21-21 15,20 0-15,1 0 0,-21 0 16,21 0-16,0 0 0,-22 0 0,22 0 15,0 0-15,0 0 0,0 0 0,-1 0 16,1 0 0</inkml:trace>
  <inkml:trace contextRef="#ctx0" brushRef="#br1" timeOffset="56297.89">12785 12827 0,'0'0'0,"21"0"16,-21 21 31,0 0-31,0 1-16,0-1 15,0 0-15,0 0 0,0 0 16,0 0-1,0-42 48,0 0-63,0 0 16,0 0-16,0 0 15,0-1-15,0 1 0,0 0 0,0 0 16,0 0-16,0 0 15,0 42 17,0 0-32,0 0 15,0 0-15,0 0 0,0 1 16,0-1-16,0 0 0,0 0 16,-21 0-16,21 0 0,0 1 15,0-1-15,0 0 16,0-42 31,0 0-47,0-1 15,0 1-15,0 0 0,0 0 16,0 0-16,0 0 0,0-1 0,0 1 16,0 0-16,0 0 15,0 0 1,0 42 15,0 0-31,0 0 0,0 0 16,0 1-16,0-1 0,0 0 15,0 0-15,0 0 0,0 0 16,0 1-16,0-1 0,0 0 16,0-42 46,0 0-62,0-1 16,0 1-16,0 0 0,0 0 0,0 0 15,0 0-15,0-1 0,0 1 0,0 0 16,0 0 0,0 42-1,0 0 1,0 0-16,0 1 15,0-1-15,0 0 0,0 0 0,0 0 16,0 0-16,0 1 0,0-1 0,0 0 16,0 0-16,0 0 15,0 0-15,0 1 0,0-1 16,0 0 0,0 0 15,21-21 31,0 0-62,0 0 16,0-21 0,0 21-16,1 0 0,-1-21 0,0 21 15,0-21-15,21 21 0,-20-22 16,20 1-16,0 21 0,22-21 0,-22 0 15,22 0-15,-22 0 0,21 21 16,-20-22-16,20 1 0,-20 0 0,-1 0 16,0 21-16,1-21 0,-1 0 15,-21 21-15,21 0 0,-20-22 0,-1 22 16,0 0-16,-21-21 16,21 21-16,-21 21 78,-21-21-63,0 22 1</inkml:trace>
  <inkml:trace contextRef="#ctx0" brushRef="#br1" timeOffset="58584.24">6329 5017 0,'-21'0'31,"-1"0"-31,22 21 0,-21-21 16,0 0-1,0 0 1,0 0-16,0 0 0,-1 0 15,1 0-15,0 0 16,0 0-16,0 0 16,0 0-1,-1 0-15,1 0 16,0 0 0,42 0 46,0 0-62,1 0 16,-1 0-16,0 0 0,0 0 15,0 0-15,0 0 0,1 0 16,-1 0-16,0 0 0,0 0 16,0 0-16,0 0 0,1 0 15,-1 0-15,0 0 0,0 0 0,0 0 16,22 0-16,-22 0 0,21 0 15,-21 0-15,22 0 0,-22 0 0,21 0 16,0 0-16,1 0 0,-1 0 0,0 0 16,1 0-16,-1 0 0,0 0 15,1 0-15,-22 0 0,21 0 0,1 0 16,-22 0-16,21-21 0,-21 21 0,22 0 16,-22 0-16,0 0 0,21 0 15,-21 0-15,1 0 0,-1 0 16,21 0-16,0-22 0,-20 22 15,20 0-15,-21 0 0,0 0 16,0 0-16,1 0 0,-1 0 16,0 0-1,0 0 1,-21 22 78,-21-22-79,0 0 17,21 21 93,0 0-79,-21-21 48,-1 0-78,1 0-1</inkml:trace>
  <inkml:trace contextRef="#ctx0" brushRef="#br1" timeOffset="61544.46">10837 4932 0,'0'0'0,"-42"0"15,21 0 1,0 0 0,-1 21-16,1-21 0,0 0 15,0 0-15,0 0 16,0 0 0,42 0 15,0 0-16,0 0-15,0 0 16,0 0-16,1 0 16,-1 0-16,0 0 0,0 0 15,0 0-15,0 0 16,1 0-16,-1 0 0,0 0 16,0 0-16,0 0 0,0 0 15,1 0-15,-1-21 0,0 21 0,0 0 16,0 0-16,0 0 0,1 0 15,-1 0-15,0 0 16,0 0-16,0 0 0,0 0 0,1 0 16,-1 0-16,0 0 0,0 0 0,0 0 15,0 0-15,1 0 16,-1 0-16,0 0 0,0 0 0,0 0 16,0 0-16,22 0 0,-22 0 0,0 0 15,0 0-15,0 0 0,1 0 16,-1 0-16,0 0 0,0 0 0,0 0 15,0 0-15,22 0 0,-22 0 0,0 0 16,0 0-16,0 0 0,22 0 16,-22 0-16,0-21 0,0 21 15,22 0-15,-22 0 0,21 0 0,-21 0 16,0 0-16,22 0 0,-22 0 16,0 0-16,0 0 0,0 0 0,22 0 15,-22 0-15,0 0 16,0 0-16,0 0 0,1 0 0,-1-21 15,0 21-15,0 0 0,0 0 0,0 0 16,1 0-16,-1 0 16,0 0-16,0 0 0,0 0 0,0 0 15,1 0-15,-1 0 0,0 0 0,0 0 16,0 0-16,0 0 0,1 0 16,-1 0-16,0 0 0,0 0 0,0 0 15,0 0-15,1 0 0,-1 0 16,0 0-16,0 0 0,0 0 15,0 0-15,1 0 0,-1 0 0,0 0 16,0 0-16,0 0 16,0 0-16,1 0 0,-1 0 0,0 0 15,0 0-15,0 0 0,0 0 0,1 0 16,-1 0-16,0 0 16,0 0-16,0 0 0,0 0 15,1 0-15,-1 0 16,-21-22 171,-21 22-155,21-21 77,-22 21-109,1 0 0,21-21 16,-21 0-16,0 21 0,0 0 15</inkml:trace>
  <inkml:trace contextRef="#ctx0" brushRef="#br1" timeOffset="64140.37">10837 5525 0,'0'0'0,"21"0"0,-21-22 15,0 1 1,0 0-16,0 0 16,22 21-16,-22-21 15,0 0 1,0 42 31,0 0-32,0 0-15,0 0 16,0 0-16,-22-21 0,22 22 0,0-1 16,0 21-16,0-21 0,0 0 15,0 1-15,0 20 0,0-21 0,0 0 16,-21 22-16,21-22 0,0 21 0,0-21 15,0 22-15,0-22 0,0 0 16,-21 21-16,21-21 0,-21 22 0,21-22 16,0 0-16,-21 21 0,0-20 0,-1-1 15,22 0-15,0 21 0,-21-21 0,0 1 16,21-1-16,-21 0 0,21 0 16,0 0-16,0 0 0,-21-21 0,21 22 15,0-1-15,-21-21 0,21 21 16,0-42 31,0 0-47,21 21 15,-21-22-15,21 1 0,-21 0 0,0 0 16,21 0-16</inkml:trace>
  <inkml:trace contextRef="#ctx0" brushRef="#br1" timeOffset="64772.22">11049 5376 0,'0'0'0,"21"0"0,-21-21 16,0 0 0,21 0-1,-21 0-15,0 0 32,0 42-1,0 0-16,0 0-15,-21-21 0,21 21 16,0 0-16,-21 1 0,21-1 0,0 21 16,0-21-16,0 0 0,0 64 15,0-64-15,-21 22 0,21-1 16,0-21-16,0 21 0,-21 1 0,21-1 16,0-21-16,0 22 0,0-22 15,0 21-15,-22-21 0,22 22 16,0-22-16,0 0 0,-21 21 0,21-21 15,0 1-15,0-1 0,0 0 0,0 0 16,0 0-16,0 0 0,-21 1 16,21-1-16,-21 0 15,21 0-15,0 0 16,-21-21 0,0-21 77,-1 0-77</inkml:trace>
  <inkml:trace contextRef="#ctx0" brushRef="#br1" timeOffset="65254.86">10350 6054 0,'0'0'0,"0"-21"15,0 42 48,22-21-63,-1 21 0,0 0 16,0 0-16,-21 0 0,21-21 0,0 22 15,1-1-15,-1 0 0,0 0 16,0 0-16,0 0 0,-21 1 15,21-1-15,1-21 0,-1 21 0,-21 0 16,21 0-16,-21 0 0,21 1 0,-21-1 16,21 0-16,-21 0 15,0 0-15,0 0 0,0 1 16,21-22 31,1 0-32,-22-22 1,0 1 0,21 0-16,0 0 15,-21 0-15,0 0 0,21-1 0</inkml:trace>
  <inkml:trace contextRef="#ctx0" brushRef="#br1" timeOffset="65992.5">11366 6011 0,'0'-21'0,"0"42"0,-21-42 62,21 42-62,-21-21 16,0 22-16,21-1 0,-21-21 0,-22 42 16,22-21-16,0 0 0,0 1 15,0 20-15,-22-21 0,22 0 16,0 0-16,-21 1 0,21-1 0,-22 0 16,22 0-16,0 21 0,-21-42 15,20 22-15,1-1 0,21 0 0,-21-21 16,0 21-16,21 0 15,-21-21-15,21 21 0,-21-21 16,-1 0 0,44-21 31,-1 21-47,-21-21 0,21 0 15,0 21-15,0-21 0,0 0 0,1-1 16,-1 1-16,0 0 15,21 0-15,-21 0 0,22 0 0,-22-22 16,21 22-16,-21 0 0,22 0 0,-1 0 16,-21-1-16,22 1 0,-22 21 0,0-21 15,0 21-15,0 0 0,0-21 16,-42 42 15,0 0-15,0-21-16,0 21 0,0 1 0,-22-1 15,22 21-15,-21-21 0,21 0 0,-22 1 16,1 20-16,0-21 0,-1 0 16,22 0-16,-21 1 0,21 20 15,-1-42-15,1 21 0,0 0 0,0 0 16,0-21-16,21 22 0,0-44 78,21 1-62,0 21-16,-21-21 0,21 0 15</inkml:trace>
  <inkml:trace contextRef="#ctx0" brushRef="#br1" timeOffset="67300.57">21145 9885 0,'0'0'0,"0"-21"16,0 0 0,0-1-16,0 1 0,22 21 0,-22-21 15,0 42 17,0 0-32,0 1 15,0 20-15,0-21 0,0 21 0,0-20 16,0 20-16,-22 0 0,22 1 15,-21-1-15,21 21 0,-21-20 0,21-1 16,0 0-16,0 22 0,0-22 16,0 1-16,0-22 0,0 21 0,0 0 15,0-20-15,0-1 0,0 0 0,0 0 16,0 0-16,0 0 0,0-42 31</inkml:trace>
  <inkml:trace contextRef="#ctx0" brushRef="#br1" timeOffset="67604.5">21548 9800 0,'0'21'15,"0"1"-15,0-1 16,0 0-16,0 0 0,0 21 0,0-20 16,-22 20-16,22-21 0,0 21 0,0 1 15,-21-1-15,21-21 0,0 22 0,0-1 16,0 0-16,0 1 0,0-22 16,0 21-16,-21 0 0,21-20 0,0-1 15,-21 21-15,21-21 0,0 0 16,0 1-16,-21-22 15,0 0 1,-1-22 0</inkml:trace>
  <inkml:trace contextRef="#ctx0" brushRef="#br1" timeOffset="67792.64">21103 10414 0,'-21'0'16,"0"0"-1,42 0 1,0-21 0,21 21-16,-20 0 0,20 0 0,0-21 15,1 21-15,-1-21 0,0 21 0,1 0 16,-22 0-16,21-22 0,-21 22 16,22 0-16,-22-21 0,0 21 0,-21-21 15</inkml:trace>
  <inkml:trace contextRef="#ctx0" brushRef="#br1" timeOffset="68172.45">21696 10287 0,'0'0'0,"21"0"32,0 0-32,0 0 15,0 0-15,1-21 16,-1 21-16,0-21 0,0 21 0,0-21 15,0 21-15,-21-22 0,0 1 0,22 21 16,-22-21-16,0 0 0,0 0 16,-22 21-1,1 0-15,0 0 16,0 0-16,0 0 0,-22 0 0,22 21 16,0 0-16,0 0 0,0 0 15,0 1-15,-1 20 0,1-21 16,21 21-16,0-20 0,0 20 0,-21-21 15,21 21-15,0-20 0,0-1 0,0 0 16,21 0-16,-21 0 0,21-21 16,1 21-16,-1-21 0,0 0 0,0 0 15,0 0-15,0 0 0,1 0 0,-1 0 16,0-21-16,0 21 0,0-21 0,0 0 16,1 0-16,-1 0 0,-21-1 15,21 1-15</inkml:trace>
  <inkml:trace contextRef="#ctx0" brushRef="#br1" timeOffset="68460.44">22204 9843 0,'0'-22'0,"0"1"0,0 42 47,-21 1-47,21-1 0,0 0 15,0 21-15,0-21 0,0 22 0,-22-1 16,22-21-16,-21 22 0,21-1 0,0 0 16,0 1-16,0-22 0,-21 21 15,21 0-15,0 1 0,-21-22 16,21 21-16,0-21 0,0 1 0,0-1 16,0 0-16,0 0 0,0 0 15,0-42 16,0 0-31,0 0 0,0 0 16</inkml:trace>
  <inkml:trace contextRef="#ctx0" brushRef="#br1" timeOffset="68771.36">22437 9758 0,'0'0'0,"-22"0"31,22 21-31,0 0 16,-21 0-16,21 22 0,0-22 0,-21 21 15,21-21-15,0 22 0,0-1 0,0 0 16,-21 1-16,21-1 0,-21-21 16,21 22-16,-21-1 0,21 0 0,0-21 15,-22 22-15,22-22 0,-21 42 16,21-41-16,0-1 0,0 0 15,-21-21-15,21 21 0,0-42 47,21 0-47,-21 0 16,21-1-16,1 22 0</inkml:trace>
  <inkml:trace contextRef="#ctx0" brushRef="#br1" timeOffset="69170.64">22606 10202 0,'-21'0'31,"0"0"-31,21 22 16,-22-1-16,22 0 0,-21 0 15,0 0-15,21 22 16,-21-22-16,21 0 0,0 0 0,-21 0 15,21 22-15,0-22 0,-21 0 0,21 0 16,0 0-16,0 0 0,0 1 16,21-22-16,0 0 15,0 0-15,0 0 0,0 0 0,1 0 16,20 0-16,-21-22 0,43-20 16,-43 21-16,0-21 15,-21 20-15,0 1 0,0-21 16,0 21-16,0 0 0,0-22 0,0 22 15,-21 0-15,21 0 0,-21 21 0,-1-21 16,1 21-16,0 0 0,0 0 16,0 0-16,0 0 0,-1 0 0,1 0 15,0 0-15,21 21 0,-21-21 16,21 21-16,0 0 0,21-21 31,0 0-31</inkml:trace>
  <inkml:trace contextRef="#ctx0" brushRef="#br1" timeOffset="69712.64">23410 10393 0,'43'-21'15,"-43"0"-15,21-1 16,0 1-16,0 21 0,-21-21 0,21 0 16,0 0-16,-21 0 15,22 21-15,-1-22 16,-21 1-16,21 21 15,-21 21 1,0 1 0,0-1-16,0 0 15,-21 21-15,21-21 0,-21 22 0,21-22 16,-22 21-16,22 1 0,0-1 16,-21 21-16,0-20 0,21-1 0,-21 0 15,21 1-15,0-1 16,0 0-16,0-20 0,0 20 0,0-21 15,0 21-15,0-20 0,0 20 0,-21-21 16,21 0-16,-21 22 0,21-22 16,0 0-16,-22-21 15,1 0-15,0 0 0,0 0 16,0 0-16,0 0 0,-1 0 16,1 0-16,21-21 15,0 0-15,0-1 0,0 1 16,0 0-16,0-21 15,0 21-15,0-1 0,0 1 16</inkml:trace>
  <inkml:trace contextRef="#ctx0" brushRef="#br1" timeOffset="69924.75">23537 9927 0,'0'0'0,"0"-21"0,-21 21 16,0-21-16,21 42 47,21 0-32,0-21-15,0 21 0</inkml:trace>
  <inkml:trace contextRef="#ctx0" brushRef="#br1" timeOffset="70448.33">24130 10181 0,'0'0'0,"0"-21"0,0 0 16,0 0-16,0 0 0,0-1 16,-21 22-1,0 0-15,-1 0 0,1 0 16,0 22-16,0-22 16,0 21-16,0 0 0,-1 0 0,1 0 15,0 0-15,0 1 0,0-1 16,21 0-16,0 0 0,-21 0 0,21 0 15,0 1-15,0-1 0,0 0 16,0 0-16,21 0 16,0-21-16,0 0 0,0 0 15,0 0-15,1-21 16,-1 0-16,0 21 0,0-21 0,0 0 16,0-1-16,-21-20 0,22 21 0,-22 0 15,21 0-15,-21-1 0,0 1 0,21 0 16,-21 0-16,21 21 15,-21 21 17,0 0-32,0 0 0,0 1 15,0-1-15,0 0 16,0 0-16,21 0 0,0 0 16,-21 1-16,22-1 0,-1-21 15,0 0 1,0 0-16,-21-21 15</inkml:trace>
  <inkml:trace contextRef="#ctx0" brushRef="#br1" timeOffset="70694.87">24405 9970 0,'0'21'31,"0"0"-16,0 0-15,0 0 0,0 0 16,0 1-16,0-1 0,0 0 0,0 0 16,0 0-16,0 22 0,21-22 0,-21 0 15,21 0-15,-21 0 0,22 0 16,-22 1-16,0-1 0,0 0 16,21-21-16,0 0 15,0-21 1,0 21-16,-21-21 0</inkml:trace>
  <inkml:trace contextRef="#ctx0" brushRef="#br1" timeOffset="70932.42">24807 9948 0,'0'0'0,"0"-21"16,-21 21-1,0 21-15,0-21 16,0 22-16,-1-1 0,1 0 15,21 0-15,-21 21 0,0-20 0,0-1 16,0 0-16,-1 21 0,22-21 0,-21 1 16,0-1-16,21 0 0,0 0 15,-21 0-15,0 0 0,21 1 16,0-1-16,0 0 0,21-21 31,0-21-15</inkml:trace>
  <inkml:trace contextRef="#ctx0" brushRef="#br1" timeOffset="71472.42">25167 10075 0,'21'0'15,"-42"0"-15,42-21 0,-21 0 0,21 21 16,-21-21-16,0 0 0,0 0 16,-21 21-1,0 0-15,0 0 16,0 0-16,0 21 0,-1-21 0,1 21 16,-21 0-16,21 0 0,0 0 15,-1 1-15,-20-1 0,21 21 16,0-21-16,0 0 0,-1 1 0,22-1 15,0 21-15,0-21 0,0 0 0,0 1 16,0-1-16,0 0 16,22-21-16,-1 0 0,0 0 0,0 0 15,0 0-15,0 0 0,1 0 0,-1-21 16,0 21-16,0-21 0,0-1 16,0 1-16,1 0 0,-1 0 0,0 0 15,-21 0-15,21-22 0,-21 22 0,0 0 16,21-21-16,-21 20 0,21 1 0,-21 0 15,-21 42 17,21 0-32,-21 1 15,21-1-15,0 21 0,0-21 0,-21 0 16,21 1-16,0 20 0,0-21 16,0 0-16,0 22 0,21-22 0,0 0 15,0 0-15,1-21 0,-1 21 0,0 0 16,0-21-16,21 0 0,-20 0 15,-1 0-15,0 0 0,0 0 0,0 0 16,0-21-16,1 0 0,-22 0 0</inkml:trace>
  <inkml:trace contextRef="#ctx0" brushRef="#br1" timeOffset="72321.42">19812 9970 0,'0'0'0,"21"-22"16,0 22-16,-21-21 16,0 42 31,0 1-47,0-1 0,0 0 15,0 0-15,0 21 0,0-20 0,0-1 16,0 0-16,0 21 0,-21-21 0,21 22 15,0-22-15,0 0 0,-21 21 0,21-20 16,0-1-16,0 0 16,0 0-16,0 0 0,0 0 0,0 1 15,0-1-15,0 0 0,0 0 16,0 0 0,0-42 15,21 0-31,0 21 0,0-21 0,-21 0 15</inkml:trace>
  <inkml:trace contextRef="#ctx0" brushRef="#br1" timeOffset="72609.89">20235 10202 0,'-21'0'31,"21"22"-31,0-1 15,21-21 1,0 0 0,1 0-16,-1 0 15,-21-21-15,0-1 16,-21 22 15,-1 0-31,1 0 16,0 0-1,0 22-15,21-1 16</inkml:trace>
  <inkml:trace contextRef="#ctx0" brushRef="#br1" timeOffset="73553.44">20045 11409 0,'0'0'0,"-21"0"63,21-21-47,0 0 15,0-1-31,0 1 15,21 21-15,0 0 16,0 0-16,0 0 16,0 0-16,1 21 15,-22 1-15,21-1 0,0 0 16,-21 0-16,0 0 0,0 0 0,0 1 16,0-1-16,0 0 0,0 21 0,0-21 15,0 1-15,0-1 0,0 21 16,-21-21-16,0 0 0,21 1 0,-22-1 15,1 0-15,0 21 0,0-21 16,-21 1-16,20-1 0,1 0 0,0 0 16,0 0-16,-21 0 0,20-21 15,1 22-15,0-1 0,0-21 0,0 0 16,-22 0-16,22 0 0,0 0 16,0 0-16,0-21 15,21-1-15,0 1 0,0 0 16,0 0-16,0 0 0,0 0 0,0-1 15,0 1-15,0 0 0,0 0 0,21 0 16,0 0-16,-21-1 0,21 1 0,0 21 16,1 0-16,-1-21 0,0 21 15,0 0-15,0 0 16,0 0-16,1 21 0,-1 0 16,0-21-16,-21 22 0,21-1 0,-21 0 15,21 0-15,-21 0 0,0 0 0,0 1 16,0-1-16,0 0 0,21 0 15,-21 0-15,0 0 0,0 1 0,0-1 16,0 0-16,0 0 16,22-21-16,-22 21 31,21-21-31,0 0 0,0 0 16,0-21-1,-21 0-15,21 21 16</inkml:trace>
  <inkml:trace contextRef="#ctx0" brushRef="#br1" timeOffset="73876.34">20447 11896 0,'21'0'47,"0"0"-47,-21-21 16,21 21-16,-21-22 15,-21 22 32,0 0-31,21 22-1,0-1 1</inkml:trace>
  <inkml:trace contextRef="#ctx0" brushRef="#br1" timeOffset="78449.27">12594 7895 0,'0'0'0,"0"-21"31,21 21 94,0 0-109,-21 21-1,22-21 1,-1 0 0,-21 21-1,21 1 1,-21-1 0,21-21-16,-21 21 15,0 0-15,21 0 16,-21 0-1,21-21-15,-21 22 0,0-1 16,22-21-16,-22 21 0,21-21 0,0 21 16,-21 0-16,21-21 0,-21 21 0,21 1 15,0-22-15,-21 21 0,22-21 16,-1 21-16,0-21 0,-21 21 0,21-21 16,0 21-16,0-21 0,1 21 15,-1 1-15,0-22 0,-21 21 16,21-21-16,0 21 15,0-21-15,1 0 16,-22 21-16,21-21 0,0 0 16,0 0-16,-21 21 0,21-21 0,0 0 15,1 0-15,-1 21 0,0-21 0,-21 22 16,21-22-16,0 21 0,0-21 16,1 21-16,-1-21 0,0 21 0,0-21 15,0 21-15,0 0 0,1-21 16,-1 0-16,0 22 0,0-22 15,0 0-15,0 21 0,1-21 0,-1 0 16,0 21-16,0-21 0,0 21 16,0-21-16,1 21 0,41 0 15,-21 1-15,-20-22 16,20 0-16,-21 21 0,43-21 16,-43 21-16,0-21 0,0 0 0,0 0 15,22 0-15,-22 0 0,0 0 16,21 0-16,-21 0 0,1 0 0,-1 0 15,21 0-15,-21 0 0,0 0 0,1 0 16,20 21-16,-21-21 0,0 0 0,0 0 16,1 0-16,-1 0 0,0 0 0,0 0 15,0 0-15,0 0 16,1 21-16,-1-21 0,0 0 0,21 0 16,-21 0-16,1 0 0,-1 0 0,21 0 15,-21 0-15,22 0 0,-22 21 16,0-21-16,21 0 0,-21 0 0,22 0 15,-22 0-15,0 0 0,21 22 16,-20-22-16,41 0 0,-42 0 16,0 0-16,22 0 0,-22 0 0,0 0 15,21 0-15,-20 0 0,-1 0 0,21 0 16,-21 0-16,0 0 0,22 0 0,-22 0 16,0 0-16,0 0 0,0 0 0,22 0 15,-22 0-15,0 0 0,0 0 16,0 0-16,1 0 0,-1 0 15,0 0-15,0 0 0,0 0 0,0-22 16,1 22-16,-1 0 0,0 0 0,-21-21 16,21 21-16,0 0 0,0-21 0,1 21 15,-1 0-15,0-21 0,21 21 16,-21-21-16,1 21 0,-1 0 0,0-21 16,0 21-16,0 0 0,0-22 0,1 22 15,-1 0-15,0 0 0,0-21 0,0 21 16,0-21-16,1 21 0,-1 0 15,0-21-15,0 21 0,0 0 0,0-21 16,1 21-16,-1 0 16,0-21-16,0-1 0,0 22 0,0 0 15,1 0-15,-22-21 0,21 21 16,0 0-16,0-21 0,0 21 0,0 0 16,1-21-16,-1 0 0,0 0 15,0 21-15,0-22 0,0 22 0,1-21 16,-1 21-16,0-21 0,0 0 15,0 0-15,0 21 0,1-21 16,-1 21-16,0-22 0,0 22 16,0-21-16,0 0 0,1 0 0,-1 0 15,0 21-15,0-21 0,-21-1 0,21 22 16,0-21-16,-21 0 0,22 0 16,-1 21-16,-21-21 0,0 0 15,21-1-15,-21 1 0,21 0 0,-21 0 16,21 21-16,-21-21 0,0 0 0,0-1 15,0 1-15,0 0 0,21 0 0,-21 0 16,22 0-16,-22-1 16,0 1-16,0 0 15,0 0-15,21 0 0,0 0 0,-21-1 16,0 1-16,21 0 0,-21 0 16,21 0-16,-21 0 15,0-1-15,21 1 0,-21 0 0,22 0 16,-22 0-16,0 0 0,0-1 15,21 1-15,-21 0 0,21-21 0,-21 21 0,0-1 16,0-20-16,0 21 0,0 0 16,0 0-16,0-22 0,0 22 15,0 0-15,0 0 0,0-22 0,0 22 16,0 0-16,0 0 0,-21 0 0,21-22 16,-21 22-16,21 0 0,-22 0 0,22-21 15,0 20-15,0-20 0,0 21 16,-21-21-16,21 20 0,0-20 0,-21 21 15,21-21-15,0-1 0,0 22 0,-21-21 16,0-1-16,21 22 0,-21-21 16,21 21-16,0-22 0,-22 22 15,1 0-15,0-21 0,21 21 0,-21-1 16,0-20-16,21 21 0,-43-43 16,43 43-16,-21 0 0,0-21 15,21 21-15,-21-1 0,0-41 16,0 42-16,-1 0 0,22-1 0,0-20 15,-21 21-15,0 0 0,21 0 16,-21-1-16,21 1 0,0 0 0,-21 0 16,21 0-16,-21 0 0,21-1 15,0 1-15,0 0 0,0 0 0,0 0 16,0 0-16,0-1 16,0 1-16,0 0 0,0 0 15,0-43 1,0 43-1,0 0-15,0 0 16,0 0 0,0 0-16,0-1 15,0 1 1,0 0 0,0 0-1,0 0 1,0 0-1,0-1-15,0 1 32,0 0-17,0 0 17,-22 21-17,22-21 1,-21 21-16,0 0 15,0 0 1,0 21-16,21 0 16,-21-21-16,21 21 15,-22 0-15,1-21 0,21 22 0,0-1 16,0 0-16,-21 0 0,0 0 16,21 0-16,-21 1 0,21-1 15,-21 0-15,-1 0 0,22 0 0,0 0 0,-21-21 16,0 22-16,21-1 0,-21 0 15,0 0-15,21 0 0,0 0 16,-21-21-16,21 22 16,0-44 46,21 1-62,0 0 16,0 0-1,0 0-15,0 0 0,-21-1 16,22 1-16,-22 0 0,0 0 0,21 0 16,0 0-16,0-1 0,-21-20 15,21 21-15,-21 0 0,21 0 0,-21-1 0,0 1 16,22 21-16,-22-21 0,21 21 16,-21-21-16,21 0 0,0 21 46,0 21-30,-21 0 0,21 0-16,1 0 15,-22 1-15,21 20 0,0-21 0,-21 0 16,21 0-16,0 1 0,-21-1 0,21 0 16,1 21-16,-1-21 15,0 1-15,0-1 0,0 0 16,0 0-16,1 0 0,20 0 0,-21-21 15,0 0-15,0 22 16,1-22-16,-1 0 0,-21 21 16,21-21-16,-42 0 78,0 0-78,-1 0 15,1 0-15</inkml:trace>
  <inkml:trace contextRef="#ctx0" brushRef="#br1" timeOffset="94324.82">21399 2836 0,'-21'0'47,"0"0"-15,21 22-1,0-44 16,0 1-32,0 0-15,0 0 0,21 0 16,0 0-16,-21-1 0,0 1 16,0 0-16,22 0 0,-22 0 15,21-22-15,0 22 0,-21 0 16,0 0-16,21 21 15,-21-21-15,0 0 16,0 42 15,0 0-31,0 0 0,0 0 0,0 0 0,0 1 16,0-1-16,0 0 16,0 21-16,0-21 0,0 1 0,0 20 15,0-21-15,0 0 0,-21 0 0,21 1 16,0-1-16,0 0 0,0 0 15,0 0-15,0 0 0,0 1 0,0-1 16,0 0-16,0 0 16,0 0-1,-21-21 17,0 0-1,21 21-31,-22-21 0,1 0 15,0 0-15,0 0 16,0 0-16,0 22 0,-1-22 16,1 0-16,0 0 0,0 0 15,0 0-15,0 0 16,42 0 31,0 0-47,0 0 15,0 0-15,0 0 0,1 0 0,-1 0 16,0 0-16,0 0 16,0 0-16,0 0 0,1 0 15,-1 0 1,0 0-16,0 0 31,0 0-15,0 0-16,1-22 15,-1 22-15</inkml:trace>
  <inkml:trace contextRef="#ctx0" brushRef="#br1" timeOffset="94893.98">22183 2604 0,'0'0'16,"21"-22"-16,-21 1 15,0 42 16,0 1-15,0-1-16,0 0 0,0 0 16,0 0-16,0 0 0,0 1 15,0 20-15,0-21 0,0 0 0,-21 22 16,21-22-16,0 0 0,-22 0 16,22 0-16,-21 0 0,21 1 0,0-1 15,0 0-15,-21-21 16,21 21-16,0-42 78</inkml:trace>
  <inkml:trace contextRef="#ctx0" brushRef="#br1" timeOffset="95161.48">22034 2921 0,'0'0'16,"22"0"15,-1 0-31,0-21 15,0 21-15,0 0 0,0 0 16,1 0-16,-1 0 16,-21-21-16,21 21 15,0 0 1,-21-21 0,21 21-16</inkml:trace>
  <inkml:trace contextRef="#ctx0" brushRef="#br1" timeOffset="95867.17">22754 2709 0,'0'-21'0,"0"42"0,21-63 15,-21 21-15,0 0 0,0 0 16,21-1-16,-21 1 16,22 0-16,-22 0 15,0 42 16,0 0-31,0 0 16,0 1-16,0 20 0,-22-21 16,22 0-16,-21 22 0,21-22 15,0 0-15,0 0 0,0 0 0,-21 0 16,21 1-16,0-1 0,0 0 0,0 0 16,0 0-16,0 0 15,-21-21-15,21 22 16,-21-22 15,21 21-31,-21-21 16,-1 0-16,1 0 0,0 0 15,0 0-15,0 0 16,0 0-16,-1 21 16,44-21 30,-1 0-46,0 0 16,0 0-16,0 0 0,0 0 16,1 0-16,20 0 0,-21 0 0,0 0 15,22 0-15,-22 0 0,0 0 0,0 0 16,0 0-16,0 0 0,1 0 16</inkml:trace>
  <inkml:trace contextRef="#ctx0" brushRef="#br1" timeOffset="97329.78">4741 13229 0,'0'0'0,"0"-21"16,0 0-1,-21 21 1,21-21-1,-21 21 1,0 21 0,0 0-1,21 0-15,0 0 0,-22 1 16,22-1-16,-21-21 0,21 21 16,-21 0-16,21 0 0,0 0 0,0 1 15,-21-1-15,0 21 0,21-21 16,-21 0-16,21 1 0,0 20 0,0-21 15,0 0-15,0 0 0,-22 1 16,22-1-16,0 0 16,0 0-16,22-21 15,-1 0-15,0 0 16,0 0-16,0 0 0,0 0 16,1 0-16,-1 0 0,0-21 15,-21 0-15,21 21 0,-21-21 16,0-1-16,0 1 0,21 21 0,-21-21 15,0 0-15</inkml:trace>
  <inkml:trace contextRef="#ctx0" brushRef="#br1" timeOffset="97725.12">4530 12954 0,'-22'0'16,"22"21"-16,0 0 16,0 1-16,0-1 15,22-21 16,-1 0-15,0 0-16,-21-21 31,0-1-31,-21 22 32,0 0-32,-1 22 15,22-1 1,22 0-1,-1 0 1,0-21-16,0 0 16</inkml:trace>
  <inkml:trace contextRef="#ctx0" brushRef="#br1" timeOffset="98116.47">5397 13208 0,'0'0'0,"22"0"63,-1 0-63,0 0 0,0 0 0,0 0 15,0 0-15,1 0 0,-1 0 16,0 0-16,0 0 0,0 0 16,0 0 15,-42 0 31</inkml:trace>
  <inkml:trace contextRef="#ctx0" brushRef="#br1" timeOffset="98380.47">5419 13377 0,'0'0'0,"-22"0"0,22 22 16,22-22 46,-1 0-46,0 0-16,0 0 15,0 0-15,0 0 16,1-22-16,-1 22 16,0-21-1,0 21 1</inkml:trace>
  <inkml:trace contextRef="#ctx0" brushRef="#br1" timeOffset="99314.24">6329 13166 0,'-21'-21'15,"-1"21"1,22-22 15,0 1-15,0 0 0,0 0-1,0 0-15,0 0 16,0-1-16,22 22 0,-1-21 15,0 21-15,0 0 16,0-21-16,0 21 16,1 0-1,-22 21-15,21 0 0,-21 1 16,0-1-16,0 0 16,0 0-16,0 0 15,0 0-15,0 1 0,0-1 0,-21 0 16,-1-21-16,1 21 0,21 0 15,-21 0-15,-21 22 0,21-22 16,-1 0-16,1 0 0,0 0 0,0 1 16,0-1-16,0 0 0,-1 0 15,22 0-15,-21 0 0,0-21 0,0 22 16,0 20-16,0-21 16,21 0-16,-22-21 0,22 21 15,0-42 32,0 0-47,22 21 16,-1-21-16,-21 0 0,21 0 0,0-1 15,0 1-15,0 0 0,1 21 16,-22-21-16,21 21 16,0 0-16,0 0 15,0 0 1,-21 21-16,0 0 0,21-21 0,-21 21 15,22 1-15,-1-1 16,0-21-16,0 21 0,0-21 16,0 0-16,1 0 0,-1 0 15,0 0-15,0 0 16,0 0-16,0-21 16,-21 0-16,0-1 0,22 1 15,-22 0-15,21 0 16,-21 0-16,0 0 0,0-1 15</inkml:trace>
  <inkml:trace contextRef="#ctx0" brushRef="#br1" timeOffset="100969.69">9229 14097 0,'-22'0'47,"22"-21"0,0 0-32,0 0 1,22 21-16,-1 0 16,0 0-16,0 0 15,0 0 1,-21 21 0,21-21-16,-21 21 15,0 0-15,0 0 16,0 0-16,22 1 15,-22-1-15,0 0 0,0 0 0,0 0 16,0 0-16,0 22 0,0-22 16,-22 0-16,22 21 0,-21-20 0,21-1 15,-21 21-15,0-21 0,0 0 0,21 1 16,-21 20-16,-1-21 0,1 0 16,0 0-16,0 1 0,0-1 15,0 0-15,-1-21 0,1 0 0,21 21 16,-21-21-16,0 0 15,0 0-15,0 0 0,-1 0 0,1 0 16,0 0-16,0-21 0,0 0 16,21 0-16,0-1 15,-21 1-15,21 0 0,0-21 0,0 21 16,0-1-16,0 1 0,0 0 0,0 0 16,0 0-16,21 0 0,0-1 15,-21 1-15,21 21 0,0-21 0,0 21 16,1 0-16,-1 0 15,0 0-15,0 0 16,0 21-16,0-21 0,1 21 0,-22 1 16,21-22-16,0 21 0,0 0 15,-21 0-15,21 0 0,0 0 0,1 1 16,-22-1-16,21 0 0,0 0 0,0 0 16,-21 0-16,21 1 0,0-22 15,-21 21-15,22-21 0,-22 21 16,21-21-16,0 0 15,0 0 1,-21-21 47,0 0-17,0-1-30</inkml:trace>
  <inkml:trace contextRef="#ctx0" brushRef="#br1" timeOffset="102344.88">10223 13822 0,'0'0'16,"0"-21"0,22 21-16,-22-21 15,21 21-15,-21-22 16,21 22-16,-21 22 47,0-1-32,0 0-15,-21 0 0,21 0 16,-21 0-16,21 1 0,-22-1 0,1 0 16,0 0-16,0 0 0,-85 64 31,85-64-31,0 0 0,-22 0 0,1 1 16,0-1-16,21-21 15,-1 21-15,1-21 0,0 0 0,0 0 16,0 0-16,0 21 0,42-21 47,0 0-32,0 0-15,0 0 0,0 0 16,1 0-16,105 0 16,-85 21-16,-21-21 0,0 0 15,22 21-15,-22-21 0,0 0 16,21 22-16,-21-22 0,1 0 0,-1 21 15,0 0-15,0-21 16,-21 21-16,21-21 0,0 21 16,1-21-1,-22 21-15,0-42 78,0 0-78,21 0 16,0 0-16</inkml:trace>
  <inkml:trace contextRef="#ctx0" brushRef="#br1" timeOffset="102783.6">11007 14012 0,'0'-21'16,"21"21"31,0 0-47,0 0 0,0 0 15,0 0-15,1 0 0,-1 0 0,0 0 16,0 0-16,0 0 0,22 0 0,-22 0 16,0 0-16,0 0 0,0 0 15,0 0-15,1 0 16,-1 0-16,-21 21 62,-21-21-46,-1 0 0</inkml:trace>
  <inkml:trace contextRef="#ctx0" brushRef="#br1" timeOffset="103176.15">11007 14182 0,'-22'0'0,"44"0"0,-65 0 16,22 0-1,21 21-15,21-21 32,0 0-17,1 0-15,-1 0 0,0 0 16,0 0-16,0 0 0,0 0 0,1 0 16,-1 0-16,0 0 0,0 0 15,0 0-15,0 0 0,1 0 16,-1 0-16,0 0 15,0 0 1,0 0-16,0 0 16,1 0-1,-1 0 1,0 0-16,0 0 16,-21-21-1,21 21-15</inkml:trace>
  <inkml:trace contextRef="#ctx0" brushRef="#br1" timeOffset="103528.49">11980 13822 0,'0'-21'0,"21"21"31,1 0-31,-1 0 16,0 0-16,21 0 0,-21 0 15,1 0-15,-1 0 0,0 0 16,0 0-16,0 0 0,0 0 0,1 0 15,-1 0-15,-42 0 79</inkml:trace>
  <inkml:trace contextRef="#ctx0" brushRef="#br1" timeOffset="104204.08">12065 13801 0,'-42'0'0,"169"0"0,-212 0 0,21 0 15,43 0-15,0 0 0,21 21 16,-21-21-16,21 21 0,-21 0 16,0-21-16,21 21 0,-22 1 15,22-1-15,-21 0 0,0 0 16,21 0-16,0 0 15,0 1-15,0-1 32,21-21-1,0 0-31,1 0 16,-1 0-16,0 0 15,0 0-15,0 0 0,0 0 16,1 0-16,-1 0 15,0 0-15,0 0 0,0 0 16,0 0-16,1 0 0,-1 0 16,0 0-1,-21 21-15,21-21 16,0 0-16,0 21 0,1 0 16,-1-21-16,-21 21 0,21-21 15,-21 22-15,21-1 16,-21 0-16,0 0 15,-21 0-15,0-21 16,0 21-16,-1-21 0,1 0 16,0 22-16,0-22 0,0 0 0,0 21 15,-1 0-15,-20-21 0,21 0 0,-21 0 16,20 21-16,1-21 16,0 0-16,0 0 0,0 0 0,0 21 15,-1-21-15,1 0 0,0 0 16,0 0-1</inkml:trace>
  <inkml:trace contextRef="#ctx0" brushRef="#br1" timeOffset="113076.27">13017 13949 0,'-21'-21'15,"0"0"-15,0-1 16,21 1 0,0 42-1,0 1 1,0-1-16,0 0 15,0 0-15,0 0 0,0 0 0,0 1 16,0 20-16,0-21 0,0 0 0,0 0 16,0 1-16,0-1 0,0 0 15,0 0-15,0 0 0,0 0 16,0 1-16,21-22 0,0 0 16,0 0-16,1 0 0,20 0 15,-21 0-15,21-22 0,-20 1 0,20 0 16,21 0-16,-20 0 0,-1 0 0,0-1 15,22 1-15,-22 0 0,1 0 16,20-21-16,-21 20 0,1 1 0,20 0 16,-20 0-16,-1 0 0,-21 21 0,21-21 15,-20 21-15,-1 0 16,0 0 31,0 0-32,0 0-15,0 0 0</inkml:trace>
  <inkml:trace contextRef="#ctx0" brushRef="#br1" timeOffset="113868.85">21717 11536 0,'0'-21'16,"0"42"-16,-21-42 0,21 0 0,-21-1 0,21 1 16,0 0-16,0-21 0,0 21 15,0-22-15,0 22 0,0 0 16,0 0-16,0 0 0,0 42 31,0 0-15,0 0-16,0 0 0,0 22 0,0-22 15,-22 21-15,1 0 0,21 1 0,-21-1 16,21-21-16,0 22 0,-21-1 16,0 0-16,0 22 0,21-22 0,-22 0 15,1 1-15,0-1 0,21-21 0,0 22 16,-21-22-16,21 0 0,21-42 31,0 0-15,-21-22-16,21 22 0,1-21 0,-1 21 15</inkml:trace>
  <inkml:trace contextRef="#ctx0" brushRef="#br1" timeOffset="114092.93">22013 11282 0,'0'-21'15,"-42"127"-15,84-191 0,-42 85 16,0 21 0,0 21-16,0-20 0,0 20 0,0-21 15,0 21-15,0 1 0,0-1 0,-21 0 16,0 1-16,21-1 0,-21 0 0,21 1 16,-21-1-16,-1 0 15,1 1-15,21-1 0,0-21 0,-21 0 16,21 1-16,-21-1 0,21 0 0,-21-21 15,21-21 1,0 0-16</inkml:trace>
  <inkml:trace contextRef="#ctx0" brushRef="#br1" timeOffset="114241.16">21526 11790 0,'-42'0'16,"-21"0"15,168 0-31,-189 0 0,105 0 15,21 0-15,-21 0 0,22 0 0,-1 0 16,0 0-16,1 0 0,20 0 0,-20-21 16,-22 21-16,21-21 0,0 21 15</inkml:trace>
  <inkml:trace contextRef="#ctx0" brushRef="#br1" timeOffset="114604.98">22119 11663 0,'0'0'15,"0"-21"48,21 21-63,0 0 16,-21-21-16,0-1 15,-21 22 16,0 0-15,0 22-16,0-1 0,21 0 16,-21 0-16,21 0 0,0 22 0,-22-22 15,22 0-15,0 0 0,0 0 0,0 22 16,0-22-16,0 0 0,0 0 16,0 0-16,0 0 15,22-21-15,-1 0 0,0 0 16,0 0-16,0 0 0,0 0 0,1-21 15,-1 0-15,0 0 0,0 0 16,0 0-16,0-1 0,1 1 0,-1-21 16,0 21-16</inkml:trace>
  <inkml:trace contextRef="#ctx0" brushRef="#br1" timeOffset="114833.06">22542 11430 0,'22'-85'16,"-22"43"-1,-22 169 1,22-254-16,-21 148 15,21 0-15,-21 1 0,21-1 16,-21 21-16,21-21 0,0 22 0,0-1 16,0-21-16,0 21 0,-21 1 0,21-1 15,-21 0-15,21-20 0,0 20 16,0 0-16,-22-21 0,22 1 0,0-1 16,0 0-16,0 0 0,0 0 0,22-21 15,-1-21 1,0 21-16,0-21 15,0 0-15,0-22 0,1 22 0</inkml:trace>
  <inkml:trace contextRef="#ctx0" brushRef="#br1" timeOffset="115045.17">22839 11282 0,'21'-85'16,"-42"170"-1,21-149 1,-21 64-16,21 22 0,-22 20 15,1-21-15,21 0 0,-21 22 0,21-1 16,0 0-16,0-21 0,0 22 0,-21-1 16,21 0-16,-21 1 0,21-22 0,0 21 15,0 1-15,-21-22 0,21 0 16,-22 21-16,22 1 16,0-22-16,22-21 15,-1 0-15</inkml:trace>
  <inkml:trace contextRef="#ctx0" brushRef="#br1" timeOffset="115356.59">23093 11684 0,'-21'0'16,"-1"0"0,22 21-16,-21-21 0,0 21 0,21 1 15,0-1-15,0 0 0,0 0 16,0 0-16,0 0 0,21 1 31,0-22-31,1 0 0,-1 0 0,0 0 16,0 0-16,0 0 0,0-22 0,1 22 15,-1-21-15,0 0 0,0 0 0,0 0 16,-21 0-16,0-1 0,0 1 16,0 0-16,0 0 15,-21 21-15,0 0 0,0 0 16,0 0-16,-1 0 0,1 21 15,21 0-15,0 0 16,21 1 0</inkml:trace>
  <inkml:trace contextRef="#ctx0" brushRef="#br1" timeOffset="115692.46">24045 11748 0,'0'0'0,"0"-22"0,0 1 0,0 0 16,0 0-16,0 0 0,0 0 16,0-1-16,0 1 0,0 42 31,0 1-15,0 20-16,0-21 0,0 21 15,0-20-15,0 20 0,0 21 16,0-20-16,0 20 0,-21-20 0,0 84 15,0-64-15,0 1 0,-1-1 16,1 1-16,0-22 0,0 21 16,0-20-16,0-1 0,-1-21 0,1 22 15,21-22-15,0 0 0,-21-21 16,21-21 0,0 0-16,0-1 0,0 1 15,21 0-15,-21 0 0,0-21 16,21-1-16,1 22 0,-1-21 0</inkml:trace>
  <inkml:trace contextRef="#ctx0" brushRef="#br1" timeOffset="115866.64">24066 11367 0,'0'-22'0,"0"44"0,-21-65 15,21 22-15,-21 0 0,0 21 16,0 0-16,42 21 31,0-21-15,-21 21-16,21-21 0,0 21 0</inkml:trace>
  <inkml:trace contextRef="#ctx0" brushRef="#br1" timeOffset="116292.85">24447 11451 0,'22'-21'0,"-22"0"16,0 0-16,0 0 16,0-1-16,-22 22 15,1 0-15,0 0 0,0 0 0,0 0 16,0 22-16,-1-1 0,1 0 16,0 21-16,0-21 15,21 1-15,-21-1 0,21 21 0,0-21 16,0 0-16,0 1 0,0-1 0,0 0 15,0 0-15,21-21 0,0 0 0,0 21 16,0-21-16,1 0 16,-1 0-16,0 0 0,0-21 0,-21 0 15,21 0-15,0 21 0,1-21 0,-22-22 16,0 22-16,21 0 0,-21 0 0,21 0 16,-21-1-16,0 1 0,0 42 31,0 1-16,0 20-15,0-21 0,0 0 16,0 0-16,0 1 0,0-1 16,0 21-16,21-42 0,0 21 0,-21 0 15,0 1-15,21-22 0,1 0 0,-22 21 16,21-21-16,0 0 0,0 0 16,0 0-16,-21-21 0,21 21 15,-21-22-15</inkml:trace>
  <inkml:trace contextRef="#ctx0" brushRef="#br1" timeOffset="116488.57">24828 11367 0,'22'-64'16,"-1"43"-1,-64 106-15,86-149 16,-43 85-16,0 22 16,0-22-16,0 0 0,0 0 15,0 0-15,0 22 0,0-22 0,0 0 16,0 0-16,0 0 0,0 0 0,0 1 15,0-1-15,0 0 16</inkml:trace>
  <inkml:trace contextRef="#ctx0" brushRef="#br1" timeOffset="116700.67">25209 11430 0,'0'-85'15,"0"191"-15,0-127 0,-21-64 16,0 85-16,0 0 16,0 0-16,0 22 0,-1-22 15,1 21-15,0 0 0,0 0 0,0 0 16,-22 0-16,43 1 0,-21-1 0,0 0 16,0 0-16,21 0 0,0 0 0,0 1 15,0-1-15,0 0 16,21-21-1,0 0-15</inkml:trace>
  <inkml:trace contextRef="#ctx0" brushRef="#br1" timeOffset="117076.48">25442 11409 0,'21'-42'15,"-42"84"-15,42-106 0,-21 43 0,0 0 16,-21 21-16,0 0 15,0 0-15,0 0 0,0 0 16,-1 21-16,1 0 0,0 1 0,21-1 16,-21 0-16,21 0 0,0 0 15,-21 0-15,21 1 0,0-1 0,0 0 16,0 0-16,0 0 16,21-21-16,0 0 0,0 0 15,0 0-15,1 0 0,-22-21 16,21 21-16,0-21 0,0 0 0,0 0 15,-21-1-15,21 1 0,1 0 16,-22 42 15,0 0-31,0 1 0,0-1 0,0 0 16,0 0-16,21 0 0,-21 0 16,0 1-16,0-1 0,21 0 15,0-21-15,-21 21 0,21-21 0,0 0 16,1 0-16,-1 0 0,0 0 0,-21-21 15,21 0-15,0 21 0</inkml:trace>
  <inkml:trace contextRef="#ctx0" brushRef="#br1" timeOffset="119680.93">21336 3831 0,'0'21'16</inkml:trace>
  <inkml:trace contextRef="#ctx0" brushRef="#br1" timeOffset="120816.31">21357 3852 0,'-21'0'31,"21"-21"16,21 21-32,-21-21 1,21 0-16,0 21 0,1-21 16,-1 21-16,0 0 0,0 0 0,0-21 15,0 21-15,1 0 0,-1 0 16,0 0-16,0 0 0,0 0 15,0 0-15,1 21 0,-1 0 16,-21 0-16,0 0 0,0 0 16,0 22-16,0-22 0,-43 21 0,22-21 15,0 22-15,0-22 0,-21 21 16,20 1-16,1-22 0,-21 21 0,21-21 16,0 0-16,-22 1 0,22-1 0,0 0 15,21 0-15,-21-21 16,21 21-16,-21-21 15,21-21 1,0 0-16,0 0 16,0 0-16,21-1 0,0 22 15,0-21-15,-21 0 0,21 0 0,0 21 16,1 0-16,-1 0 16,0 0-16,0 0 15,0 21-15,0 0 16,1 0-16,-22 1 0,21-22 0,0 21 15,-21 0-15,21-21 0,0 0 16,0 21-16,1-21 0,-1 0 0,0 0 16,0 0-16,0 0 15,0 0-15,1 0 16,-1 0 0,-21-21-16,0-21 15,21 20-15,0 1 0,0 0 16,0 0-16</inkml:trace>
  <inkml:trace contextRef="#ctx0" brushRef="#br1" timeOffset="121073.33">22161 3810 0,'0'-21'0,"0"84"0,0-105 16,0 0-16,0 63 46,0 0-46,0 0 0,0 0 0,0 22 16,0-22-16,0 21 0,0-21 16,0 22-16,0-22 0,0 21 0,0-21 15,-21 1-15,21-1 0,0 21 0,0-21 16,0 0-16,0 1 16,0-1-16,-21-21 31,21-21-16,-21-1-15</inkml:trace>
  <inkml:trace contextRef="#ctx0" brushRef="#br1" timeOffset="121241.51">22034 4106 0,'0'0'16,"22"0"-1,-1 0-15,0-21 16,0 21-16,0 0 0,0 0 15,1 0-15,41-21 0,-42 21 16,0-21-16,1 21 0,-1-21 16,0 21-16,0-21 0</inkml:trace>
  <inkml:trace contextRef="#ctx0" brushRef="#br1" timeOffset="121524.49">22712 3747 0,'21'-22'0,"-21"1"16,0 42 15,0 1-31,0-1 16,0 0-16,0 0 0,0 0 0,0 22 15,0-1-15,0-21 0,0 21 16,0 1-16,0 20 0,0-42 15,0 22-15,0-22 0,0 0 0,0 0 16,0 0-16,0 1 16,-21-22-16</inkml:trace>
  <inkml:trace contextRef="#ctx0" brushRef="#br1" timeOffset="122724.58">4974 14880 0,'0'-21'15,"0"0"-15,0 0 0,0 0 16,0-1-16,0 1 0,0 0 16,21 0-16,-21 0 0,0 0 15,0 42 16,0 0-15,0 0-16,0 0 0,-21 0 0,21 1 16,-21-1-16,21 21 0,0-21 15,0 22-15,-21-22 0,21 21 0,-21 0 16,21-20-16,0 20 0,0-21 16,0 0-16,0 0 0,0 1 0,0-1 15,0 0-15,21-21 16,0 0-1,-21-21 1,21 0-16,-21-22 0,21 22 0,-21 0 16</inkml:trace>
  <inkml:trace contextRef="#ctx0" brushRef="#br1" timeOffset="123037.82">5080 14520 0,'0'-21'0,"0"64"0,0-65 0,-21 1 15,0 21-15,-1 0 16,1 0-16,21 21 16,0 1-16,0-1 15,21-21 17,1 0-32,-1 0 15,-21-21-15,21-1 0,-21 1 16,0 0-16,0 0 0,0 0 15,-21 21 1,0 0-16,-1 0 0,22 21 16,-21-21-1,21 21-15,0 0 0,0 0 16,21-21-16,1 0 16,-1 22-16,21-22 15</inkml:trace>
  <inkml:trace contextRef="#ctx0" brushRef="#br1" timeOffset="123309.81">5842 14669 0,'-21'0'15,"42"0"-15,-42 21 0,0-21 0,42 0 47,0 0-47,0 0 16,-21-21-16,21 21 0,0 0 0,1 0 15,-1 0 1,0 0-16,0 0 16</inkml:trace>
  <inkml:trace contextRef="#ctx0" brushRef="#br1" timeOffset="123483.99">5757 14817 0,'-21'0'0,"42"0"0,-42 21 16,21 0 0,21-21-1,0 0 1,1 0-16,-1 0 0,0 0 15,0-21-15,0 0 0,0 21 0,1-21 16,-1-1-16,0 22 0,0-21 16,0 0-16</inkml:trace>
  <inkml:trace contextRef="#ctx0" brushRef="#br1" timeOffset="124024.49">6456 14372 0,'0'0'16,"0"-21"-16,-21 21 0,21-21 0,0 0 16,0 0-16,0-1 15,21 1-15,0 21 16,0 0-16,0 0 0,22 0 16,-22 0-16,0 0 0,0 0 15,0 21-15,0 1 0,-21-1 0,0 0 16,0 0-16,0 0 0,0 22 15,0-22-15,0 0 0,-42 21 0,21-21 16,0 1-16,-22-1 0,1 0 16,21 0-16,0 0 0,-22-21 15,22 0-15,21 21 0,21-42 32,1 21-17,-1-21-15,0 21 0,0 0 0,0 0 16,0-21-16,1 21 0,20 0 15,-21 0-15,0 0 0,0 0 0,1 0 16,20 0-16,-21 0 0,-21 21 0,21 0 16,-21 0-16,0 1 15,0-1-15,0 0 0,-21 0 16,0 0-16,-21 22 0,20-22 0,-20 0 16,21 0-16,-21-21 0,-1 21 15,22 0-15,-21-21 0,21 0 0,-1 22 16,1-22-16,0 0 0,0 0 15,0 0-15,21 21 47,21-21-31,0 0 0,21 0-16</inkml:trace>
  <inkml:trace contextRef="#ctx0" brushRef="#br1" timeOffset="124960.59">9377 15092 0,'-21'0'15,"-1"-21"-15,1 21 0,0 0 16,21-21-16,-21 21 16,21-22-16,0 1 15,0 0 1,21 21-16,0 0 0,0 0 0,1-21 16,-1 21-16,0 0 0,0 0 15,0 0-15,0 0 0,22 0 16,-22 21-16,0-21 0,-21 21 0,21 0 15,-21 1-15,0-1 0,0 0 0,0 0 16,0 0-16,-21 0 0,0 22 16,0-22-16,-22 0 0,22 0 0,0 0 15,0 1-15,0-1 0,-22-21 16,43 21-16,-21-21 0,0 0 0,0 0 16,21-21 15,21 21-31,0 0 15,0-21-15,1 21 0,-1 0 0,0 0 16,0 0-16,0 0 16,22 0-16,-22 0 0,0 0 0,21 0 15,-21 0-15,1 0 0,20 0 16,-42 21-16,21 0 0,-21 0 16,0 0-16,0 0 0,0 1 0,0-1 15,0 21-15,-21-21 0,0 0 16,-22 1-16,22-1 0,0 0 0,0 0 15,-21-21-15,20 21 0,1-21 0,-21 0 16,21 0-16,0 0 0,-1 0 16,-20 0-16,21 0 0,0 0 0,0 0 15,-1 0-15,1 0 0,0-21 16,0 21-16,21-21 16,-21 21-1,42-21 1,0 21-1,0-21-15,0 21 0,1-22 0,20 1 16</inkml:trace>
  <inkml:trace contextRef="#ctx0" brushRef="#br1" timeOffset="125408.8">10245 15050 0,'0'-22'0,"0"44"0,0-22 31,0 21-31,0 0 16,0 0-16,-22 0 0,1 0 16,21 22-16,-21-22 0,0 21 0,0-21 15,0 22-15,-22-22 0,22 0 16,0 0-16,0 0 0,0 1 0,-1-22 15,1 0-15,21 21 0,0-42 32,21 21-17,1 0-15,-1 0 16,0 0-16,0 0 0,0 0 0,0 0 16,1 0-16,-1 0 0,0 0 15,0 21-15,0-21 0,0 21 0,1-21 16,-1 21-16,0-21 0,0 0 0,0 21 15,0-21-15,-21 21 16,22-21-16,-22 22 0,21-22 0,-21 21 31,0-42 1,21-1-32,0 1 0</inkml:trace>
  <inkml:trace contextRef="#ctx0" brushRef="#br1" timeOffset="125682.79">10985 15113 0,'0'0'0,"0"-21"15,22 21 1,-1-21-16,0 21 15,0 0-15,0 0 0,0 0 16,22 0-16,-22 0 0,0 0 0,0 0 16,0 0-16,1 0 0,-1 0 15,0 0-15,-42 0 47,0 0-47,-1 0 0,1 21 16</inkml:trace>
  <inkml:trace contextRef="#ctx0" brushRef="#br1" timeOffset="125900.88">10922 15346 0,'0'21'16,"0"-42"-16,21 42 31,0-21-31,0 0 0,1 0 15,-1 0-15,21 0 0,-21 0 0,0 0 16,1 0-16,-1 0 0,0 0 0,0 0 16,0 0-16,0 0 0,1 0 15,-1 0-15,0-21 16,0 21-16,0-21 0,0 0 16,1 21-16</inkml:trace>
  <inkml:trace contextRef="#ctx0" brushRef="#br1" timeOffset="126204.82">11832 14923 0,'0'-22'0,"0"1"31,21 21-31,0 0 0,1 0 16,-1 0-16,0 0 0,21 0 0,-21 0 15,1 0-15,-1 0 0,21 0 16,-21 0-16,0 0 0,1 0 0,-1 0 16,0 0-16,-42 0 31,0 0-16,-1 0-15</inkml:trace>
  <inkml:trace contextRef="#ctx0" brushRef="#br1" timeOffset="126740.82">11874 14880 0,'-42'21'0,"-43"22"15,212-107 1,-254 149-16,106-85 0,0 21 0,0 0 15,0 0-15,21 1 0,-21-1 16,-1 0-16,22 0 0,0 0 16,0 0-16,0 1 15,0-1-15,0 0 16,22-21 0,-1 0-1,0 0-15,0 0 0,0 0 16,0 0-16,1-21 15,-1 21-15,0 0 0,0 0 0,0 0 16,0 0-16,22-21 0,-22 21 16,0 0-16,21 0 0,-20 0 0,20 0 15,-21 0-15,0 0 0,22 0 16,-22 0-16,0 21 0,0-21 0,-21 21 0,21-21 16,-21 21-16,21-21 15,-21 21-15,0 0 0,0 1 0,0-1 16,-21-21-16,0 21 0,0 0 0,0 0 15,0 0-15,-1 1 0,-20-1 16,21 0-16,-21-21 0,20 21 0,1 0 16,-21-21-16,21 0 0,0 21 0,-1-21 15,1 0-15,0 0 16,0 0-16,21 22 0,-21-22 16,0 0-16,-1 0 0,1 0 15,0 0 1,21-22 31,21 22-47,-21-21 0,21 21 0,1-21 15</inkml:trace>
  <inkml:trace contextRef="#ctx0" brushRef="#br1" timeOffset="134032.56">12975 14880 0,'0'0'0,"0"-42"15,0 21 1,0 42 15,0 0-31,0 0 16,0 0-16,0 1 0,0-1 16,21 0-16,-21 21 0,0-21 15,0 1-15,0 20 0,0-21 0,0 0 16,0 22-16,0-22 0,0 0 15,0 0-15,0 0 0,0 0 16,0 1-16,21-22 16,1 0-16,-1 0 15,0 0-15,0-22 0,21 1 0,-20 0 16,20 0-16,21 0 0,-20 0 16,-1-1-16,0 1 0,22-21 0,-22 21 15,22 0-15,-22-1 0,0 1 0,1 0 16,20 0-16,-42 21 0,22-21 15,-22 21-15,0 0 79,0 0-79</inkml:trace>
  <inkml:trace contextRef="#ctx0" brushRef="#br1" timeOffset="135051.98">19875 12679 0,'0'-21'16,"0"0"-1,-21 21-15,0-22 16,21 1-16,0 0 16,21 0-1,0 21-15,1 0 0,-1 0 16,0 0-16,0 0 0,0 0 0,0 0 15,1 21-15,-1 0 0,-21 0 16,0 1-16,0-1 0,0 0 16,0 0-16,0 0 0,-21 0 0,-1 22 15,1-22-15,-21 0 0,0 0 0,20 0 16,-20 1-16,21-1 0,-21 0 16,20-21-16,1 0 0,0 21 0,21-42 31,21 0-16,0 21-15,1 0 0,20-21 0,-21 21 16,0 0-16,22 0 0,-22 0 0,0 0 16,0 0-16,0 0 0,22 0 15,-22 21-15,0 0 0,-21 0 16,0 0-16,0 0 0,0 1 16,0-1-16,-21 0 0,0 0 15,-1-21-15,1 21 0,-21 0 16,21-21-16,-22 22 0,1-22 0,21 0 15,-21 21-15,20-21 0,-20 0 0,21 0 16,0 0-16,0 0 0,-1 0 16,1 0-16,0 0 0,42 0 62,0-21-62,1 21 0,20-22 0</inkml:trace>
  <inkml:trace contextRef="#ctx0" brushRef="#br1" timeOffset="135208.19">20447 12933 0,'21'-21'16,"-42"42"0</inkml:trace>
  <inkml:trace contextRef="#ctx0" brushRef="#br1" timeOffset="135673.43">21505 12658 0,'0'-21'15,"0"42"-15,0-64 0,0 22 0,0 42 32,-21 1-17,21-1-15,0 0 0,0 21 16,-21 1-16,21-1 0,0 0 0,-21 22 15,0-22-15,-1 0 0,1 1 0,0 20 16,0-20-16,0-22 0,0 21 16,21 0-16,0-20 0,-22-1 0,22 0 15,0 0-15,22-21 16,-22-21 0,21 21-16,0-21 0,0-22 15,0 22-15,22-21 0</inkml:trace>
  <inkml:trace contextRef="#ctx0" brushRef="#br1" timeOffset="135880.04">21865 12615 0,'42'-63'15,"-42"105"1,0-21-16,-42-21 0,84 43 16,-63-22-16,0 21 0,0 1 0,21-1 15,-21 21-15,0-20 0,21-1 0,-22 0 16,1 1-16,21-22 0,-21 21 15,21 1-15,0-22 0,0 0 0,0 0 16,0 0-16,0 0 0,-21-21 16,0 0-16,0 0 15</inkml:trace>
  <inkml:trace contextRef="#ctx0" brushRef="#br1" timeOffset="136020.29">21399 13123 0,'-42'-42'47,"127"21"-31,-128 84-16,128-126 0,-43 63 0,1 0 0,20 0 15,1-21-15,-22 21 0,22 0 16,-22-21-16,0 21 0,1 0 0,-1 0 0</inkml:trace>
  <inkml:trace contextRef="#ctx0" brushRef="#br1" timeOffset="136306.75">22077 12996 0,'21'0'47,"42"-21"-47,64-42 31,-338 147-31,444-189 0,-212 83 0,0 1 16,0 0-16,-21 0 0,0 0 15,0 0-15,-21 21 0,-21 0 16,20 0-16,-20 0 0,21 21 15,-21 0-15,-1-21 0,1 42 16,21-21-16,-22 1 0,22 20 0,0-21 16,0 0-16,21 22 0,0-22 15,0 0-15,0 21 0,0-21 0,21 1 16,0-22-16,0 21 0,1-21 0,20 0 16,-21 0-16,21 0 0,-20 0 15,20 0-15,0 0 0,1-21 16,-1 21-16</inkml:trace>
  <inkml:trace contextRef="#ctx0" brushRef="#br1" timeOffset="136547.31">22818 12531 0,'0'-21'0,"0"-1"0,0 1 16,0 85-16,-22-128 15,1 85-15,0 1 0,0-1 16,21 21-16,-21-21 0,0 22 0,21-1 15,-22 0-15,1 22 0,21-22 0,0 0 16,-21 1-16,0-1 0,0 0 16,21-20-16,-21 20 0,21-21 15,0 0-15,0 0 0,0 1 0,21-22 32,0 0-32,-21-22 15,21 1-15,0 0 0</inkml:trace>
  <inkml:trace contextRef="#ctx0" brushRef="#br1" timeOffset="136756.92">23029 12446 0,'0'-63'31,"0"105"-31,0-21 0,0-21 16,-21 21-16,0 22 0,0-1 0,21 0 15,-21 1-15,-1-1 0,1 0 0,0 22 16,0-22-16,21 0 0,-21 1 15,0-1-15,-1 0 0,22 1 16,-21-22-16,21 0 0,0 0 0,0 0 16,21-21-1,1 0-15,-1 0 0,21 0 0,-21-21 16</inkml:trace>
  <inkml:trace contextRef="#ctx0" brushRef="#br1" timeOffset="137056.85">23262 12869 0,'-21'0'31,"-85"85"-15,233-170-16,-275 191 0,148-85 15,-21 1-15,0-1 0,21 0 0,-22 0 0,22 0 16,0 0-16,0 1 0,22-1 16,-1-21-16,0 0 15,0 0-15,0 0 0,22 0 0,-22 0 16,21 0-16,-21 0 0,22-21 0,-22-1 15,0 22-15,0-21 0,0 0 0,-21-21 16,0 21-16,0-1 0,0 1 16,0 0-16,-21 0 0,0 0 15,0 21-15,-22 0 0,22 0 0,0 0 16,0 0-16,21 21 16,0 0-16,0 0 15,21-21-15,0 0 16,22 0-16</inkml:trace>
  <inkml:trace contextRef="#ctx0" brushRef="#br1" timeOffset="137372.78">23982 12954 0,'21'-63'16,"-63"147"-16,63-105 0,21-64 0,-42 64 0,0 0 15,0 0-15,0 0 0,-21 42 31,21 0-15,-21 0-16,0 22 0,21-22 0,-22 21 16,1 0-16,21 1 0,0-1 0,-21 0 15,0 1-15,21 20 0,0-20 16,0-1-16,-21 0 0,21 22 0,-21-22 16,21 0-16,-22 1 0,22-22 0,0 21 15,0-21-15,-21 1 0,21-1 0,-21 0 16,21 0-16,-21-21 15,0 0-15,21-21 16,0 0-16,0 0 0,0-1 0,0 1 16,0 0-16,0-21 0,0-1 15,0 1-15</inkml:trace>
  <inkml:trace contextRef="#ctx0" brushRef="#br1" timeOffset="137517.01">23897 12679 0,'0'-85'15,"0"43"1,0 169-16,-21-254 0,42 127 31,0 0-31,0 21 16,-21 0-16,43-21 0</inkml:trace>
  <inkml:trace contextRef="#ctx0" brushRef="#br1" timeOffset="137938.72">24469 12785 0,'0'-21'15,"0"42"-15,0-64 0,0 22 0,0 0 0,0 0 16,-22 0-16,1 21 0,0-21 16,0 21-16,0 0 0,0 0 0,-22 0 15,22 21-15,0-21 0,0 21 16,0 21-16,-1-21 0,-20 1 0,21 20 15,21-21-15,0 21 0,-21-20 0,21 20 16,0-21-16,0 0 0,0 0 16,21 1-16,-21-1 0,21-21 0,0 0 15,0 0-15,1 0 0,20 0 16,-21 0-16,0 0 0,0-21 0,1 21 16,-1-22-16,-21 1 0,21 0 0,0 0 15,-21 0-15,21-22 0,-21 22 16,0-21-16,0 21 0,0 0 15,0-1-15,0 44 32,0-1-32,0 0 0,-21 0 0,21 0 15,0 22-15,-21-22 0,21 0 16,0 0-16,0 0 0,0 0 16,0 1-16,0-1 0,21 0 0,0 0 15,0 0-15,1-21 0,-1 0 0,0 0 16,0 21-16,0-21 0</inkml:trace>
  <inkml:trace contextRef="#ctx0" brushRef="#br1" timeOffset="138305.04">24617 12996 0,'0'-105'31,"0"-22"-15,0 359-16,21-486 15,0 233-15,0 0 0,-21 0 0,21 21 16,1 0-16,-1 0 0,0 0 15,0 0-15,0 0 0,0 0 0,1 42 16,-22-21-16,21 22 0,-21-22 16,21 21-16,-21-21 0,0 22 15,0-22-15,0 0 0,0 0 0,0 22 16,0-22-16,0 0 0,0-42 47,0 0-47,0-1 0,0 1 15,0-21-15,21 21 0,-21-22 16,21 1-16,-21 21 0,21-21 16,-21-1-16,22 22 0,-1 0 0,-21 0 15,21 0-15,0-1 0,0 1 0,0 21 16,1 0-16,-1 0 16,0 0-16,-21 21 15,21-21-15,-21 22 0,0-1 0,0 0 16</inkml:trace>
  <inkml:trace contextRef="#ctx0" brushRef="#br1" timeOffset="138731.25">25590 12912 0,'0'-21'0,"0"-64"15,0 64 1,0 0-16,0-22 0,0 22 15,0-21-15,0 21 0,-21 21 16,21-22-16,-21 1 0,0 21 0,0 0 16,0 0-16,-1 0 0,1 21 15,-42 22 1,42-22-16,-1 0 0,1 0 0,21 22 0,-21-22 16,21 21-16,-21-21 0,21 0 15,0 22-15,0-22 0,0 0 16,0 0-16,21-21 0,0 0 15,0 0-15,1 0 0,-1 0 16,0 0-16,0 0 0,0-21 16,0 0-16,1 0 0,-22 0 0,21-1 15,0 1-15,0 0 0,0 0 0,-21 0 16,0 0-16,21 21 0,-21 21 31,0 0-31,0 0 0,0 0 0,0 22 16,0-22-16,0 21 0,0-21 15,0 0-15,0 1 0,0-1 0,22 0 16,-1-21-16,0 0 0,0 0 16,21 0-16</inkml:trace>
  <inkml:trace contextRef="#ctx0" brushRef="#br1" timeOffset="142317.2">21442 4911 0,'0'-21'32,"0"-1"-17,21 1 16,0 21-31,-21-21 16,21 21 0,0-21-16,1 21 15,-1 0-15,0 0 0,0 0 16,0 0-16,0 0 16,1 21-16,-1-21 0,-21 21 15,0 0-15,21 1 0,-21-1 16,0 0-16,0 0 0,0 0 0,0 0 15,-21 1-15,0-1 0,-1 0 0,1 0 16,-21-21-16,0 21 0,20 0 16,-20 1-16,0-22 0,21 0 0,-22 21 15,22-21-15,0 0 0,0 0 16,42 0 15,-21-21-15,42 21-16,-21 0 0,1 0 0,20 0 15,-21 0-15,21 0 0,-20 0 0,20 0 16,0 0-16,-21 0 0,22 0 16,-22 0-16,21 0 0,-21 0 0,1 21 15,-1-21-15,-21 21 0,0 0 16,0 0-16,0 0 0,0 1 0,0-1 16,-21 0-16,-1 0 0,1 0 0,-21-21 15,21 21-15,0 1 0,-22-1 16,-20 0-16,42-21 15,-22 0-15,22 0 0,0 0 0,0 0 16,0 0-16,-1 0 0,1 0 0,0 0 31,0-21-31,0 21 16,0-21-16,21-1 31,21 22-15,0 0-16</inkml:trace>
  <inkml:trace contextRef="#ctx0" brushRef="#br1" timeOffset="144296.57">22225 5038 0,'0'-21'0,"0"42"0,0-64 16,0 22-1,0 0-15,0 42 32,0 0-17,0 1-15,0-1 0,0 21 0,0 0 16,0-20-16,0 20 0,0-21 15,0 21-15,0-20 0,0 20 16,0-21-16,0 0 0,0 0 0,0 1 16,0-1-16,0 0 15,-21-21-15,21 21 0,-21-21 32,21-21-17</inkml:trace>
  <inkml:trace contextRef="#ctx0" brushRef="#br1" timeOffset="144494.71">22119 5313 0,'-21'0'16,"42"-21"15,0 21-31,-42 21 0,63-42 0,-20 21 16,-1 0-16,0 0 0,0 0 15,0 0-15,0 0 0,1-21 0,-1 21 16,0 0-16,0 0 0,0-22 16,-21 1-16,21 21 15</inkml:trace>
  <inkml:trace contextRef="#ctx0" brushRef="#br1" timeOffset="144784.67">22987 4868 0,'0'0'0,"0"-21"0,0 42 31,0 1-15,-21-1-16,21 0 0,-21 21 0,-1-21 15,22 22-15,0-22 0,-21 21 0,21-21 16,-21 22-16,21-22 15,0 0-15,0 21 0,-21-20 0,21-1 16,-21 0-16,0 0 0,21 0 16,0 0-1,-22-21 1</inkml:trace>
  <inkml:trace contextRef="#ctx0" brushRef="#br1" timeOffset="146280.37">4805 15981 0,'0'0'0,"21"-21"0,-21 0 16,0-1-16,21 1 0,0 0 16,-21 42 15,0 0-15,0 1-16,0 20 0,-21-21 0,21 21 15,-21-20-15,21 20 0,-21-21 16,21 21-16,0-20 0,0-1 15,0 0-15,-21 21 0,21-21 16,0 1-16,0-1 16,21-21-16,0 0 15,0 0-15,0 0 16,-21-21-16,0-1 0,43 1 16,-43 0-16,21-21 0</inkml:trace>
  <inkml:trace contextRef="#ctx0" brushRef="#br1" timeOffset="146563.85">5059 15663 0,'-64'0'15,"128"0"-15,-149 0 0,64 22 16,21-1 0,21-21-1,0 0 1,0 0-16,1 0 0,-1 0 15,-21-21-15,21 21 16,-21-22-16,0 1 16,-21 21-16,0 0 15,-1 0-15,1 0 16,0 0-16,21 21 16,0 1-16,0-1 15,0 0-15,21-21 16,0 0-16</inkml:trace>
  <inkml:trace contextRef="#ctx0" brushRef="#br1" timeOffset="146833.84">5905 15896 0,'-21'0'0,"42"0"0,-63 0 0,42-21 32,21 21-32,0-21 0,1 21 15,-1 0-15,0 0 0,21 0 16,-21 0-16,1-21 0,-1 21 0,0 0 16,0 0-16,0 0 15</inkml:trace>
  <inkml:trace contextRef="#ctx0" brushRef="#br1" timeOffset="147013.01">5990 16002 0,'-63'42'15,"126"-84"-15,-126 106 16,84-64-1,0 0-15,0 0 16,0 0-16,0 0 16,1 0-16,-1 0 0,0-22 15,0 22-15,0-21 0,0 0 16,1 0-16</inkml:trace>
  <inkml:trace contextRef="#ctx0" brushRef="#br1" timeOffset="147496.6">6667 15558 0,'0'21'0,"0"-42"0,-21 21 31,21 21-31,-21 0 0,21 0 0,0 0 16,0 0-16,-21 1 0,0 20 0,21-21 15,-21 0-15,-1 22 16,22-22-16,-21 21 0,0-21 0,0 22 15,0-22-15,0 21 0,21-21 16,0 0 0,21-21-1,0-21-15,0 21 16,0 0-16,0-21 0,1 0 0,-1 21 16,0-21-16,0 21 0,0-21 15,0 21-15,1-22 0,20 1 16,-21 21-16,0-21 0,0 0 0,1 21 0,-1-21 15,0 0-15,-21-1 16,0 1-16,0 0 16,0 42 15,-21-21-31,21 21 0,-21 1 0,-1-1 16,22 21-16,0-21 0,-21 22 0,21-22 15,-21 21-15,0 0 0,21 1 16,0-1-16,-21-21 0,0 22 0,21-22 15,0 0-15,0 0 0,0 0 16,0 0-16,21-21 31,-21-21-31</inkml:trace>
  <inkml:trace contextRef="#ctx0" brushRef="#br1" timeOffset="148388.67">9525 16087 0,'0'-43'0,"0"86"0,0-107 0,0 43 15,0 0-15,-21 21 16,21 21-16,-21 0 0,-1 0 16,22 22-16,0-22 0,-21 21 0,0 1 15,0-22-15,0 21 0,0 0 16,-43 43 0,43-64-16,0 0 0,21 1 0,-21-22 0,21 21 15,0-42 16,21 21-31,0-22 16,0 22-16,-21-21 0,21 21 16,0 0-16,1-21 0,-1 21 0,0 0 15,0 0-15,0 0 0,0-21 0,22 21 16,-22 0-16,0 0 0,0-21 16,22 21-16,-22 0 0,0-21 0,0-1 15,0 22-15,0-21 0,1 21 16,-22-21-16,0 0 0,0 0 0,0 0 15,0-1 1,-22 44 15,1-1-31,0 0 16,21 0-16,-21 21 0,21-20 0,-21-1 16,0 0-16,21 0 0,0 0 0,-22 0 15,1 1-15,21-1 0,-21 0 16,21 0-16,-21-21 0,21 42 15,21-63 32,-21 0-47,21 21 0,22-42 0,-22 21 16</inkml:trace>
  <inkml:trace contextRef="#ctx0" brushRef="#br1" timeOffset="148780.94">10626 16023 0,'0'21'16,"-22"1"-16,22-1 0,-21 0 16,-21-21-16,21 21 0,-22 0 15,22 0-15,-21 1 0,0-22 16,-22 21-16,22 0 0,-1 0 0,1-21 15,21 21-15,-21-21 0,20 21 16,1-21-16,0 0 0,42 22 16,0-22-1,22 0-15,-22 0 0,21 21 16,1-21-16,-1 0 0,-21 21 0,21-21 16,1 0-16,-1 21 0,-21-21 15,22 0-15,-22 21 0,21-21 0,-21 0 16,0 0-16,1 0 0,-22 21 0,0 1 47,21-22 0,0-22-47,0 22 0</inkml:trace>
  <inkml:trace contextRef="#ctx0" brushRef="#br1" timeOffset="149048.44">11388 16087 0,'-22'-21'0,"1"21"0,0 0 16,21-22-1,21 22 1,0 0-1,1 0-15,-1 0 0,0 0 16,21 0-16,-21 0 0,1 0 0,-1 0 16,0 0-16,0 0 15,-21 22 17,-21-22-17,0 0-15,0 21 0</inkml:trace>
  <inkml:trace contextRef="#ctx0" brushRef="#br1" timeOffset="149227.6">11261 16256 0,'-22'64'31,"22"-43"-15,22-21-16,-22-85 0,21 170 0,0-85 0,0 0 0,0 0 15,0 0-15,1 0 0,-1 0 16,0 0-16,0 0 0,0 0 0,0 0 15,1-21-15,-1-1 16,0 22-16,0-21 0,0 21 16</inkml:trace>
  <inkml:trace contextRef="#ctx0" brushRef="#br1" timeOffset="149964.24">12044 15917 0,'0'-21'0,"0"42"0,42-63 16,-21 42-16,0-21 15,1 21-15,-1 0 16,0 0-16,0 0 0,0 0 0,0 0 16,1 0-16,20 0 0,-21 0 0,0-21 15,0 21-15,1 0 16,-22-21-1,0-1 17,-22 22-17,1 0-15,0 0 0,0 0 16,0 0-16,0 0 16,-1 0-16,1 0 0,0 0 15,0 0-15,0 0 0,0 0 0,-1 22 16,1-22-16,0 21 0,0-21 15,0 21-15,0 0 0,-1 0 0,1 0 16,0 1-16,0-1 0,0 0 16,21 0-16,-21 0 0,21 0 0,0 1 15,0-1-15,0 0 0,0 0 16,21-21 0,0 0-16,0 0 0,0 0 15,0 0-15,1 0 16,-1 0-16,0 0 0,0 0 15,0 0-15,0-21 0,1 21 0,-1 0 0,0 0 16,0 0 0,0 0-16,0 0 0,1 0 0,-1 0 15,0 21-15,0-21 0,0 21 16,0-21-16,-21 21 0,22-21 16,-1 22-16,-21-1 0,0 0 15,0 0-15,0 0 0,0 0 16,-21 1-16,-1-22 0,1 21 15,0-21-15,-21 21 0,-1-21 16,22 0-16,-21 21 0,0-21 0,-1 21 0,1-21 16,21 0-16,-22 0 15,1 0-15,21 0 0,0 0 0,0 0 16,-1 0-16,1 0 0,0 0 16,0 0-1,21-21 16,21 0-31,0 21 16,0-21-16</inkml:trace>
  <inkml:trace contextRef="#ctx0" brushRef="#br1" timeOffset="154288.57">13229 15939 0,'0'-22'0,"0"44"0,0-65 0,21 43 16,0-42-16,-21 21 15,0 42 17,0 0-17,0 0-15,0 0 0,0 22 16,0-22-16,0 0 0,0 21 0,0-20 16,0-1-16,0 21 0,0-21 15,0 0-15,0 1 0,0-1 16,0 0-16,0 0 15,22-21-15,-1 0 0,0 0 16,0 0-16,0 0 16,0 0-16,22-21 0,-22 0 0,0 21 15,21-21-15,1-1 0,-1 1 16,64-42-16,-43 42 0,1-1 16,21 1-16,-22 0 0,1 0 0,-22 0 15,21 0-15,-20-1 0,-1 22 16,-21 0-16,0-21 0,1 21 15</inkml:trace>
  <inkml:trace contextRef="#ctx0" brushRef="#br1" timeOffset="155313.19">19875 13949 0,'0'-21'0,"0"42"0,-21-42 32,0 21-32,0 0 15,21 21-15,0 0 0,-21 0 16,21 22-16,-21-22 0,-1 21 15,22-21-15,-21 22 0,0-22 0,0 21 16,0 0-16,-22-20 0,22 20 16,21-21-16,-21 0 0,0 0 0,21 1 15,21-22 17,0-22-32,0 22 0,1-21 15,-1 21-15,0-21 0,0 21 16,0-21-16,0 21 0,1-21 15,-1 21-15,0 0 0,0-21 0,0 21 16,0 0-16,1-22 0,-1 22 0,0-21 16,0 21-16,0 0 0,-21-21 0,0 0 15,21 21-15,-21-21 0,0 0 16,-21 21 0,0 0-1,0 0-15,0 0 0,21 21 0,-21 0 16,-1 0-16,1 0 0,21 0 15,0 1-15,-21-1 0,0 21 16,21-21-16,-21 0 0,21 22 0,0-22 16,0 0-16,0 0 0,0 0 0,-21 1 15,21-1-15,0 0 16,21-21 0,-21-21-1,21 21-15,0-21 16,-21-1-16,21 1 0</inkml:trace>
  <inkml:trace contextRef="#ctx0" brushRef="#br1" timeOffset="155469.4">20172 14224 0,'0'-42'32,"0"84"-17,-21-84 1,42 42 15,0 0-31</inkml:trace>
  <inkml:trace contextRef="#ctx0" brushRef="#br1" timeOffset="155768.84">21040 13949 0,'0'-21'0,"0"42"0,-22-63 0,22 20 0,0 1 16,0 0-16,-21 21 15,21 21 1,0 0-16,0 1 0,0-1 16,0 21-16,0 0 0,-21-20 15,21 20-15,-21 0 0,0 22 0,0-22 16,-1 0-16,22 22 0,-21-22 0,0 1 15,0-1-15,0 0 16,0-21-16,21 1 0,0-1 0,0 0 16,0 0-16,0 0 0,21-42 31,0 0-31,0 0 0</inkml:trace>
  <inkml:trace contextRef="#ctx0" brushRef="#br1" timeOffset="155993.92">21272 13928 0,'-21'-85'31,"-21"85"-31,105 85 0,-126-149 16,42 85-16,21 1 0,0 20 0,-21-21 16,21 21-16,0-20 0,-22 20 0,22 0 15,0 1-15,0-1 0,0-21 16,0 21-16,0 1 0,0-1 0,0 0 15,0-20-15,0-1 0,-21 21 0,21-21 16,0 0-16,-21-21 16</inkml:trace>
  <inkml:trace contextRef="#ctx0" brushRef="#br1" timeOffset="156126.68">20934 14351 0,'0'-21'47,"127"21"-31,-254 21-16,296-63 0,-127 42 15,1-21-15,20 21 0</inkml:trace>
  <inkml:trace contextRef="#ctx0" brushRef="#br1" timeOffset="156463.04">21590 14224 0,'21'0'47,"-42"0"-47,63 0 15,1 0-15,-22 0 16,0-21-16,0 21 0,21 0 0,-20 0 16,-1-21-16,0 21 0,0 0 0,-21-21 15,21 21-15,-21-22 0,21 22 16,-21-21-16,0 0 0,-21 21 15,0 0-15,0 0 16,0 0-16,0 0 0,-22 21 16,22-21-16,-21 21 0,21 1 15,-22-1-15,22 0 0,-21 0 0,21 0 16,-1 22-16,22-22 0,0 21 16,0-21-16,0 0 0,0 22 0,0-22 15,22 0-15,-1 0 0,0 0 0,0-21 16,21 22-16,-20-22 0,20 0 15,-21 0-15,21 0 0,1-22 0,-1 1 16</inkml:trace>
  <inkml:trace contextRef="#ctx0" brushRef="#br1" timeOffset="156710.59">22310 13907 0,'0'-85'16,"-43"85"-1,86 85-15,-107-149 0,43 85 0,0 0 16,0 22-16,21-22 0,-22 21 0,1-21 16,21 22-16,0-1 0,-21-21 15,0 22-15,21-1 0,-21 0 0,21 1 16,0-22-16,0 21 0,0 0 0,0 22 16,0-43-16,0 0 15,0 0-15,0 1 0,21-22 16,0 0-1,-21-22-15,21 22 0,0-42 16</inkml:trace>
  <inkml:trace contextRef="#ctx0" brushRef="#br1" timeOffset="156944.66">22627 13780 0,'21'-85'15,"-42"170"1,42-149-1,-21 85-15,0 0 0,-21 1 0,0 20 16,0-21-16,0 21 0,-1 1 0,1-1 16,0 0-16,0 1 0,21-22 15,-21 21-15,21 1 0,-21-22 16,-1 21-16,22 0 0,0-20 0,0 20 16,0-21-16,-21 0 0,21 0 0,0 1 15,21-22 1,1 0-16,-1 0 15</inkml:trace>
  <inkml:trace contextRef="#ctx0" brushRef="#br1" timeOffset="157257.07">22860 14097 0,'-42'21'31,"84"-42"-31,-106 42 0,43 0 16,0 1-16,0-1 0,21 0 0,0 0 15,0 0-15,0 0 0,0 1 0,0-1 16,21-21-16,-21 21 0,21-21 16,0 0-16,1 21 0,20-21 0,-21 0 15,0 0-15,0 0 0,1-21 0,-1 21 16,21-21-16,-42 0 0,21-1 16,-21 1-16,21 0 0,-21 0 0,0 0 15,0-22-15,0 22 0,0 0 0,-21 21 16,0-21-16,0 21 0,0 0 15,0 0-15,-1 0 0,1 0 16,0 0-16,0 0 0,0 21 0,0-21 16,21 21-16,0 0 0,0 1 15,21-1 1</inkml:trace>
  <inkml:trace contextRef="#ctx0" brushRef="#br1" timeOffset="157620.4">23622 14203 0,'0'-42'15,"0"105"-15,0-84 0,0-43 0,0 43 16,0 0-16,0 0 0,0 0 16,0 0-16,0-1 0,21 1 15,0 21 1,-21 21-16,0 1 0,0-1 15,0 0-15,0 0 0,0 21 16,-21-20-16,0 20 0,0 0 0,21 1 16,-21-1-16,-1 0 0,1 22 0,21-22 15,-21 0-15,0 1 0,21-1 16,-21 0-16,21 1 0,-21-22 0,-1 21 16,22-21-16,0 1 0,-21-1 15,21 0-15,-21 0 0,21 0 0,-21-21 16,21 21-16,-21-21 15,0 0-15,21-21 16,-22 0 0,22 0-16,0 0 0,0-22 15,0 22-15</inkml:trace>
  <inkml:trace contextRef="#ctx0" brushRef="#br1" timeOffset="157773.62">23495 13970 0,'21'-169'31,"-21"148"-15,-21 211-16,63-380 0,-21 190 15,1 0 1,-1 0-16,0 0 0,0 42 16</inkml:trace>
  <inkml:trace contextRef="#ctx0" brushRef="#br1" timeOffset="158204.82">24130 14012 0,'0'-21'15,"0"-21"1,0 21-16,0 105 0,0-189 0,0 83 16,0 1-16,-21 21 0,0 0 0,-1 0 15,1 0-15,0 21 16,-21 22-16,21-1 0,-1-21 15,22 0-15,0 22 0,-21-22 0,21 21 16,0-21-16,-21 1 0,21-1 16,0 0-16,0 0 0,0 0 15,0 0-15,21-21 0,0 0 0,1 0 16,-1 0-16,0 0 16,0-21-16,-21 0 0,21 21 15,0-21-15,-21-21 0,0 20 0,22 1 16,-22 0-16,21 0 0,-21-21 15,21 20-15,-21 1 0,0 42 32,0 1-32,0-1 0,0 0 15,0 0-15,0 0 0,0 22 16,0-22-16,0 0 0,0 0 0,0 0 16,0 0-16,0 1 0,21-22 0,-21 21 15,21-21-15,0 0 16,1 0-16,-1 0 0,0 0 15,0 0-15</inkml:trace>
  <inkml:trace contextRef="#ctx0" brushRef="#br1" timeOffset="158432.89">24426 13970 0,'21'-85'31,"-42"170"-15,64-127-1,-43 84-15,21-21 0,-21 0 16,0 22-16,21-22 0,0 21 16,-21-21-16,21 1 0,-21 20 0,21-21 0,-21 0 15,22 0-15,-22 1 0,0-1 16,21-21 0,0 0-1,-21-21-15,0-1 0,0 1 0,21 21 16,-21-21-16</inkml:trace>
  <inkml:trace contextRef="#ctx0" brushRef="#br1" timeOffset="158633.51">24871 13843 0,'-64'-21'32,"22"63"-17,21-21-15,148-63 0,-275 106 0,126-43 16,1 0-16,0 0 0,21 0 0,-21 0 15,21 22-15,-21-22 0,0 42 16,21-41-16,0-1 0,0 21 16,0-21-16,0 0 0,0 1 15,21-22 1</inkml:trace>
  <inkml:trace contextRef="#ctx0" brushRef="#br1" timeOffset="159136.59">25273 13991 0,'21'-63'15,"-21"42"1,-42 148-16,63-170 0,0-63 0,-21 85 16,0 0-16,0 0 0,-21 21 15,0 0-15,0 0 0,-1 0 16,1 0-16,-21 0 0,21 21 15,0 0-15,-22 0 0,22 22 0,0-22 16,0 21-16,-22-21 0,43 22 16,-21-22-16,21 21 0,0-21 0,0 1 15,0-1-15,0 0 0,21 0 16,-21 0-16,22 0 0,-1-21 0,0 0 16,0 0-16,0 0 0,0 0 0,1 0 15,-1 0-15,0-21 0,0 0 16,0 0-16,0 0 0,1 0 0,-22-1 15,21-20-15,0 21 0,0-21 0,0 20 16,0-20-16,-21 21 0,0 0 16,22 0-16,-22 42 15,0 0 1,0 0-16,-22 0 0,22 22 16,0-22-16,0 0 0,0 0 0,0 0 15,0 0-15,22 1 0,-1-1 16,-21 0-16,21 0 0,0 0 0,0-21 15,0 21-15,1-21 0,-1 0 16,0 0-16,0 0 0,0 0 16,0 0-16,-21-21 15,22 0-15,-22 0 16,0 0-16</inkml:trace>
  <inkml:trace contextRef="#ctx0" brushRef="#br1" timeOffset="161992.57">21675 6096 0,'0'0'0,"21"-21"0,0 0 16,-21 0 0,0-1-1,0 44 1,0-1-1,0 21-15,-21-21 16,0 0-16,21 22 0,-22-1 0,1-21 16,21 22-16,-21-1 0,21 0 0,-21 1 15,0-22-15,0 21 0,21-21 16,-22 22-16,1-22 0,0 0 16,21-42-1,21 0 1,0-1-16,1 1 0,-22 0 15,21 0-15,0-21 0,-21 20 0,21 22 16,0-21-16,-21 0 0,21 21 0,1 0 16,-1 0-16,0 0 15,0 0-15,0 0 0,0 21 16,1-21-16,20 0 0,-21 21 0,0-21 16,0 0-16,1 0 0,20 0 15,-21 0-15,0 0 0,0 0 0,1 0 16,-1 0-16,-21-21 0,0 0 15,0 0 1,21 0-16,-21 0 0,0-1 0,0 1 16,0 0-16,0 0 15,-21 21 1,21 21 0,-21 0-16,21 22 0,-22-22 15,22 0-15,-21 21 0,21-21 0,0 22 16,0-22-16,-21 21 0,21-21 15,-21 22-15,21-22 0,-21 0 0,21 0 16,0 0-16,0 1 0,0-1 16,0 0-16,-21-21 31,-1 0 63,22-21-94,-21 21 0</inkml:trace>
  <inkml:trace contextRef="#ctx0" brushRef="#br1" timeOffset="163120.04">22691 6181 0,'0'0'0,"0"-21"0,21 21 0,-21-22 16,21 22-16,-21-21 15,0 42 17,0 1-32,0 20 0,-21-21 15,21 21-15,-21-20 0,-1 20 16,22 0-16,-21 43 0,21-43 16,-21-21-16,0 22 0,21-22 15,0 0-15,0 0 0,-21 0 16,21 1-16,0-1 0,-21-21 15,21-21 17,0-1-32,0 1 15</inkml:trace>
  <inkml:trace contextRef="#ctx0" brushRef="#br1" timeOffset="163290.74">22479 6435 0,'-42'-43'47,"105"43"-31,-84 43-16,63-86 0,1 43 0,-1 0 0,-21 0 15,21 0-15,22 0 0,-22 0 0,-21 0 16,22 22-16,-1-22 0,-21 0 16,0 0-16</inkml:trace>
  <inkml:trace contextRef="#ctx0" brushRef="#br1" timeOffset="163561.23">23326 6138 0,'-22'22'31,"22"-1"-31,-21 0 0,21 0 15,-21 0-15,21 22 0,-21-22 0,21 21 16,0-21-16,0 22 0,0-1 16,-21-21-16,21 0 0,-21 22 0,21-22 15,0 0-15,-22 0 0,22 0 0,-21 0 16,0 1-16,0-1 0,0-21 16,0 0-1,-1 0 1</inkml:trace>
  <inkml:trace contextRef="#ctx0" brushRef="#br1" timeOffset="164592.25">5143 16701 0,'0'-22'16,"0"44"-16,0-65 0,0 22 0,0 0 0,0 0 15,0 0-15,-21 21 16,0 0-1,21 21 1,0 0-16,-21 0 0,21 0 0,0 0 16,-21 22-16,21-22 0,-21 21 15,21-21-15,0 22 0,0-22 0,0 21 16,0-21-16,0 1 0,0-1 16,0 0-16,0 0 0,0-42 46,21 0-46,-21 0 16,21-1-16,-21 1 0</inkml:trace>
  <inkml:trace contextRef="#ctx0" brushRef="#br1" timeOffset="164781.4">5228 16447 0,'0'-22'0,"0"44"15,0-65 1,-21 43 0,21 21 15,21-21-15,0 0-16</inkml:trace>
  <inkml:trace contextRef="#ctx0" brushRef="#br1" timeOffset="164984.51">5588 16701 0,'-42'0'0,"20"0"0,86-43 0,-149 86 16,170-43-16,-170 21 0,64-21 15,42 0 16,0 0-31,1 0 0,-1 0 0,0 0 16,0 0-16,0 0 0,0 0 0,1 0 16</inkml:trace>
  <inkml:trace contextRef="#ctx0" brushRef="#br1" timeOffset="165170.18">5588 16828 0,'-21'21'15,"0"-21"1,63-21-16,-63 42 16,42-21-1,0 0-15,0 0 0,0 0 0,1 0 16,-1 0-16,0 0 0,21 0 0,-42-21 16,21 21-16,1-22 0,-1 22 15,0-21-15</inkml:trace>
  <inkml:trace contextRef="#ctx0" brushRef="#br1" timeOffset="165432.69">6244 16574 0,'0'-22'15,"21"22"1,-21-21-16,21 21 15,1 0-15,-1 0 0,0-21 0,0 21 16,0 0-16,0 0 0,1 0 0,-1 0 16,0-21-16,0 21 0,0 0 15,-21-21 32,-21 21-47,0 0 0,0 0 16</inkml:trace>
  <inkml:trace contextRef="#ctx0" brushRef="#br1" timeOffset="165789.03">6350 16468 0,'-191'148'63,"191"-127"-48,191-190-15,-360 338 16,190-169-16,0 0 15,0 0-15,0 0 16,0 0-16,1 0 0,-1 0 0,0 0 16,0 0-16,0 0 0,0 21 15,1-21-15,-1 21 0,0 1 16,0-22-16,-21 21 0,21 0 0,-21 0 16,0 0-16,0 0 15,0 1-15,0-1 0,-21 0 0,0 0 16,0 0-16,-22 0 0,22 1 15,0-22-15,0 21 0,-21-21 16,20 0-16,-20 0 0,21 0 0,0 0 16,0 0-16,-1 0 0,1 0 15,0 0-15,0 0 0</inkml:trace>
  <inkml:trace contextRef="#ctx0" brushRef="#br1" timeOffset="166333.22">9610 16743 0,'21'0'63,"0"0"-63,21 0 0,-21 0 15,1 0-15,20 0 0,-21 0 16,21 0-16,1-21 0,-22 21 0,21 0 16,-21 0-16,1 0 0,-44 0 31,1 0-31,0 0 15,0 0-15,-21 0 0</inkml:trace>
  <inkml:trace contextRef="#ctx0" brushRef="#br1" timeOffset="166768.41">9758 16722 0,'-318'296'78,"297"-254"-62,21 1-1,339-424-15,-657 762 47,339-381-47,-21-21 16,22 21-16,-1 0 0,0 0 0,-21-22 16,21 22-16,0 0 0,0 0 15,1 0-15,-1 0 16,0 0-16,21 0 0,-21 0 0,1 0 15,-1 0-15,0 22 0,0-22 16,0 21-16,0 0 0,1 0 0,-22 0 16,0 0-16,0 1 0,0-1 15,0 0-15,-22 0 0,1 0 16,0 0-16,0 1 0,-21-22 0,-1 21 16,1 0-16,0-21 0,20 21 15,-20-21-15,0 0 0,21 0 0,-1 0 16,1 0-16,0 0 0,21 21 15,-21-21 1,42-21 15,0 0-31,0 21 16,1-21-16,-1 0 0,21-1 0</inkml:trace>
  <inkml:trace contextRef="#ctx0" brushRef="#br1" timeOffset="167177.65">10499 16870 0,'21'0'32,"-42"0"-32,42 21 15,-21 0 1,-21 0-16,-1 1 0,1-1 0,0 21 15,0-21-15,-21 0 0,20 1 16,-20-1-16,21 0 0,-21 0 0,20 0 16,-20 0-16,21 1 0,0-22 15,0 0-15,21 21 0,21-21 32,0 21-32,21-21 15,-21 0-15,1 0 0,-1 21 16,21-21-16,-21 0 0,0 0 15,1 21-15,20-21 0,-21 0 0,0 0 16,0 0-16,1 21 0,-1-21 16,0 0-1,-21 22 1</inkml:trace>
  <inkml:trace contextRef="#ctx0" brushRef="#br1" timeOffset="167428.68">11134 16997 0,'0'-21'31,"0"42"-31,21-42 0,-21 0 0,21 21 15,0 0-15,0 0 0,0 0 16,1 0-16,-1 0 16,21 0-16,-21 0 0,0 0 0,1 0 15,-1 0-15,0 0 0,0 0 16,-21 21 15,-21-21-31,0 21 16</inkml:trace>
  <inkml:trace contextRef="#ctx0" brushRef="#br1" timeOffset="167628.81">11176 17166 0,'-42'64'47,"63"-64"-16,0-64-31,-21 128 0,21-64 0,0 0 0,0 0 15,1 0-15,-1 0 0,21 0 16,-21 0-16,0 0 0,1 0 16,-1-21-16,0 21 0,0-22 0,0 22 15,0-21-15,1 21 0</inkml:trace>
  <inkml:trace contextRef="#ctx0" brushRef="#br1" timeOffset="168380.91">12150 16955 0,'0'42'16,"0"-84"-16,0 20 0,-22 22 16,22-21-16,22 0 31,-1 21-31,0 0 0,0 0 15,21 0-15,-20 0 0,20 0 0,-21 0 16,21 0-16,-20 0 0,20 0 16,-21 0-16,0 0 0,0 0 15,1 0-15,-44 0 47,1 0-47,0 0 0,0 0 16,-21 0-16,20 0 0,1 0 0,0 0 15,0 0-15,0 0 0,0 0 0,-1 0 16,1 0-16,0 0 0,21 21 16,-21 0-16,0-21 0,21 22 15,-21-1-15,-1 0 16,22 0-16,-21-21 0,21 21 0,-21 0 16,21 1-16,0-1 15,21-21 32,0 0-47,1 0 0,-1 0 0,0 0 16,0 0-16,0 0 15,0 0-15,1 0 0,-1 0 0,0 0 16,0 0-16,0 0 0,0 0 0,1 0 16,-1 0-16,0 0 0,0 0 15,0 0-15,-21 21 31,21-21-31,-21 21 0,0 0 0,0 0 16,0 1-16,0-1 16,-21 0-16,0-21 0,0 21 15,0 0-15,0-21 0,-1 21 0,-20-21 16,21 0-16,0 0 0,0 22 16,-1-22-16,1 0 0,0 0 0,0 0 15,0 0-15,0 21 0,-1-21 0,1 0 16,0 0-16,0 0 15,0 0 1,0 0-16,21-21 16,0-1-1,0 1-15,0 0 16</inkml:trace>
  <inkml:trace contextRef="#ctx0" brushRef="#br1" timeOffset="171753.19">13462 16679 0,'0'-21'0,"0"42"16,0-63-16,0 21 0,0 0 15,0 0-15,0-1 16,0 1 15,0 42-15,21 1-16,-21-1 0,0 21 16,0-21-16,0 22 15,0-1-15,0 0 0,0 1 0,0-1 16,0 0-16,0 1 0,0-1 15,0-21-15,0 21 0,0-20 0,0-1 16,0 0-16,21-21 0,0 0 16,1 0-16,-1-21 15,21 21-15,-21-21 0,22-1 0,-1-20 16,0 21-16,22 0 0,-22-22 16,43 1-16,-22 0 0,1 21 15,20-22-15,-20 22 0,-1-21 0,-20 21 16,20-1-16,-42 1 0,22 21 15,-22 0-15,-21-21 0,21 21 47,0 0-47,0-21 0</inkml:trace>
  <inkml:trace contextRef="#ctx0" brushRef="#br1" timeOffset="172853.77">19579 15261 0,'0'-21'47,"21"21"-47,0 0 0,1 0 16,-1 0-16,21 0 0,-21-21 15,22 21-15,-22 0 0,0 0 0,21 0 16,-21 0-16,1 0 0,-1 0 16,0 0-16,-42 0 31,0 0-16,-1 0-15,-20 0 0,21 0 16,0 0-16,0-21 0,-1 21 16,-20 0-16,21 0 0,0 0 0,0 0 15,-1 0-15,1 0 0,0 21 16,0 0-16,0-21 16,21 21-16,-21 0 0,-1 1 0,22-1 15,0 0-15,-21 0 0,21 0 16,-21 0-16,21 1 0,0-1 15,21-21 17,0 0-32,1-21 15,-1 21-15,0-22 0,0 22 16,0 0-16,0 0 0,1 0 16,-1 0-16,0 0 0,0 0 15,0 0-15,0 22 0,1-1 16,-22 0-16,21 0 0,-21 0 15,0 0-15,0 1 0,0-1 16,0 0-16,0 0 0,-21 0 16,-1 0-16,1 1 0,-21-1 0,21-21 15,-22 21-15,1 0 0,21-21 0,-21 0 16,-1 21-16,22-21 0,0 0 16,0 0-16,0 0 0,-1 0 0,1 0 15,42 0 16,1 0-15,-1-21-16,0 21 0,0 0 16</inkml:trace>
  <inkml:trace contextRef="#ctx0" brushRef="#br1" timeOffset="173009.98">20108 15621 0,'21'-21'0,"-42"42"32,64-42-32,-22 0 15,0 0-15,0 21 16</inkml:trace>
  <inkml:trace contextRef="#ctx0" brushRef="#br1" timeOffset="173265">21272 15155 0,'0'-21'0,"-42"127"16,84-191-16,-42 43 0,0 21 0,-21 21 0,0 0 16,0 21-16,0 0 0,21 22 15,0-22-15,-21 21 0,-1 0 16,1 1-16,21-1 0,-21 0 15,0 1-15,21-1 0,-21 0 0,0 1 16,-1-1-16,22-21 0,-21 22 16,21-22-16,-21 21 0,21-21 15,21-42 1</inkml:trace>
  <inkml:trace contextRef="#ctx0" brushRef="#br1" timeOffset="173475.11">21399 15092 0,'22'-21'31,"-22"169"-15,-22-275-16,22 296 0,-21-126 16,21-1-16,0 0 0,-21 1 0,21-1 15,-21 0-15,0-21 0,21 22 0,0-22 16,0 0-16,-21 0 0,21 0 15,0 1-15,0-1 0,-22-21 16</inkml:trace>
  <inkml:trace contextRef="#ctx0" brushRef="#br1" timeOffset="173624.83">20934 15579 0,'106'0'47,"148"-21"-31,-614 42-16,762-42 0,-339-1 15,-20 1-15,-1 21 0</inkml:trace>
  <inkml:trace contextRef="#ctx0" brushRef="#br1" timeOffset="173954.22">21611 15494 0,'21'21'32,"22"-21"-17,-1 0-15,-148-21 0,233 42 16,-85-21-16,-20-21 0,20 21 0,0-21 16,-21 0-16,22 0 0,-22 21 15,0-22-15,0 1 0,-21 0 16,0 0-16,-21 21 15,0 0-15,0 0 0,-22 0 16,22 0-16,-21 0 0,0 21 0,20-21 16,-20 21-16,21 22 0,0-22 15,-22 0-15,22 21 0,21-21 16,0 1-16,0-1 0,0 21 0,0-21 16,0 0-16,0 1 0,21-22 0,1 21 15,-1-21-15,0 0 0,21 0 0,-21 0 16,1 0-16,20 0 0,21 0 15,-41-21-15</inkml:trace>
  <inkml:trace contextRef="#ctx0" brushRef="#br1" timeOffset="174184.8">22288 15155 0,'-21'-63'31,"-63"232"0,62-126-31,149-192 0,-254 340 0,106-149 16,21 1-16,0-1 0,-21-21 15,21 21-15,-21-20 0,21 20 0,0-21 16,-21 0-16,21 0 0,0 1 0,0-1 16,21-21-1,0 0 1</inkml:trace>
  <inkml:trace contextRef="#ctx0" brushRef="#br1" timeOffset="174418.87">22521 15134 0,'21'-127'31,"-84"191"-15,42-22-1,84-21-15,-126 0 0,42 22 0,-1-1 0,22 22 16,-21-22-16,0 0 0,21 1 0,0-1 16,-21 0-16,0-21 0,21 22 0,-21-22 15,21 21-15,0-21 0,0 1 16,0-1-16,21-21 16,0 0-16,0 0 15,0-21-15</inkml:trace>
  <inkml:trace contextRef="#ctx0" brushRef="#br1" timeOffset="174732.78">22733 15473 0,'-85'42'47,"43"22"-32,42-43-15,127-148 0,-254 275 16,127-127-16,0 0 0,21-21 15,0 0-15,0 0 0,22 0 16,-22 0-16,21 0 0,-21 0 0,22 0 16,-1 0-16,-21 0 0,22-21 15,-22 0-15,0 0 0,0 0 0,0 0 16,-21-1-16,0 1 0,0 0 0,0 0 16,0 0-16,-21 21 0,0-21 0,0 21 15,-22 0-15,22 0 0,0 0 16,-21 0-16,21 0 0,21 21 15,0 0-15,0 0 0,0 0 16,21 0-16,0-21 16,0 0-16</inkml:trace>
  <inkml:trace contextRef="#ctx0" brushRef="#br1" timeOffset="175078.64">23474 15663 0,'21'-63'16,"-21"-1"0,0 43-16,-21 169 0,42-275 47,-21 149-47,0-1 0,0 0 15,0 0-15,0 21 0,-21-20 16,21 20-16,-21 0 0,21 1 0,-22 20 15,22-21-15,-21 1 0,0 20 0,0 1 16,21-22-16,-21 22 0,0-22 16,-1 0-16,1 1 0,21-22 15,-21 21-15,0-21 0,21 0 0,-21 1 16,21-1-16,-21-21 0,-1 0 16,22-21-1,0-1 1,0 1-16,0-21 0,0 21 0,0-22 15,0 1-15</inkml:trace>
  <inkml:trace contextRef="#ctx0" brushRef="#br1" timeOffset="175238.34">23368 15367 0,'0'-127'47,"21"148"-32,-42 85-15,63-191 16,-21 107-16,1-22 0,-1 21 16,0-21-16,42 21 0</inkml:trace>
  <inkml:trace contextRef="#ctx0" brushRef="#br1" timeOffset="175652.57">24024 15431 0,'-63'-43'32,"-1"64"-1,191 1-31,-275-44 0,127 44 0,0-1 0,-1 0 16,22 0-16,-21 0 0,21 0 0,-21 1 15,21-1-15,0 0 0,0 0 0,0 0 16,21-21-1,0 21-15,1-21 0,-1 0 0,0 0 16,0 0-16,0-21 0,0 21 16,-21-21-16,22 0 0,-22 0 15,21 0-15,0-1 0,-21 1 16,0 0-16,0 0 0,21-21 0,-21 20 16,0 1-16,0 42 31,0 1-31,0-1 0,21 0 0,-21 0 15,0 0-15,21 0 0,-21 1 16,22-1-16,-22 0 0,21 0 0,-21 0 16,21-21-16,0 21 0,-21 1 0,21-22 15,0 0-15,1 0 16,-1 0-16,0 0 16,0-22-16</inkml:trace>
  <inkml:trace contextRef="#ctx0" brushRef="#br1" timeOffset="175864.68">24342 15304 0,'42'-64'47,"-42"170"-31,-42-148-16,84 105 0,-42-21 0,0-20 15,0-1-15,0 21 0,0-21 0,0 0 16,21 1-16,-21-1 0,0 0 0,21 0 15,-21 0-15,21-21 16,1 0 0,-22-21-1</inkml:trace>
  <inkml:trace contextRef="#ctx0" brushRef="#br1" timeOffset="176061.31">24680 15219 0,'-84'85'47,"20"20"-32,43-83-15,190-234 0,-338 445 0,169-191 16,-21-21-16,21 0 0,-21 1 16,21-1-16,0 0 0,0 0 15,21-21-15,0 0 16,0 0-16,0 0 0</inkml:trace>
  <inkml:trace contextRef="#ctx0" brushRef="#br1" timeOffset="176475.05">25167 15473 0,'64'-169'31,"-86"84"0,-20 339-31,63-508 0,-42 254 0,0 0 16,-21 21-16,20 0 0,1 0 16,0 1-16,-21-1 0,21 0 0,-1 21 15,1-21-15,0 1 0,21-1 16,0 0-16,0 21 0,0-21 16,0 1-16,21-22 0,0 0 15,1 0-15,-1 0 0,0 0 0,0 0 16,0 0-16,0-22 15,1 1-15,-1 0 0,0 0 0,0 21 0,-21-21 16,21 0-16,-21-1 0,21 1 0,-21 42 47,0 1-47,0-1 0,0 0 0,0 0 16,0 0-16,0 0 0,0 1 15,0 20-15,0-21 0,0 0 16,22 0-16,-1-21 0,0 0 0,0 0 15,0 0-15,0 0 0,1 0 16,-1 0-16,0 0 0,0-21 0</inkml:trace>
  <inkml:trace contextRef="#ctx0" brushRef="#br1" timeOffset="177958.38">21759 7366 0,'0'0'0,"-21"0"0,-21 0 15,21-21-15,-1 21 16,1 0-16,42 0 31,1 0-31,20 0 16,-21 0-16,21 0 0,1 0 15,-1 0-15,0 0 0,-20 0 0,20 0 16,-21 0-16,21 0 0,-20 0 16,-1 0-16,-42 0 31,-1 0-31,1 0 0,0 0 15,-21 0-15,21 0 0,-1 0 0</inkml:trace>
  <inkml:trace contextRef="#ctx0" brushRef="#br1" timeOffset="178368.65">21653 7366 0,'-190'169'62,"190"-147"-46,190-213-16,-359 382 16,190-191-1,0 0-15,1-22 0,-1 22 0,0 0 16,0 0-16,21-21 16,-20 21-16,-1 0 0,21 0 0,-21 0 15,0 0-15,22 0 0,-22 21 0,0 1 16,21-22-16,-20 21 0,-22 0 15,21 0-15,-21 0 0,0 0 16,0 1-16,0-1 0,0 0 0,-21 0 16,-1 0-16,1-21 0,-21 21 0,0 1 15,-1-1-15,22 0 0,-21-21 16,-1 21-16,1-21 0,0 0 0,-1 0 16,22 0-16,-21 0 0,21 0 0,0 0 15,-1 0-15,1 0 16,42 0 15,1 0-31,-1 0 0,0 0 16,0 0-16,21-21 0,-20 0 15,20 21-15</inkml:trace>
  <inkml:trace contextRef="#ctx0" brushRef="#br1" timeOffset="178709.51">22669 7387 0,'0'21'31,"0"1"-15,0-1-16,0 0 0,-21 0 0,0 0 15,0 22-15,0-22 0,21 21 16,-21-21-16,-1 22 0,22-22 0,-21 21 16,21-21-16,0 22 0,-21-22 15,21 0-15,0 0 0,-21 0 0,21 0 16,0-42 31,0 0-47,0 0 15,0 0-15,0 0 0</inkml:trace>
  <inkml:trace contextRef="#ctx0" brushRef="#br1" timeOffset="178948.57">22288 7684 0,'0'0'0,"22"0"31,-1 0-31,0 0 0,21 0 16,-21 0-16,22 0 15,-1 0-15,0 0 0,1 0 0,-1 0 16,0 0-16,-20 0 0,20 0 0,-21 0 16,0 0-16,0 0 0,1 0 0,-1 0 15,0 0-15,-21-22 16,21 22-1</inkml:trace>
  <inkml:trace contextRef="#ctx0" brushRef="#br1" timeOffset="179217.57">23410 7408 0,'0'-21'31,"0"42"-31,-21-21 0,21 22 16,-21 20-16,21-21 0,0 21 15,0 1-15,-21-22 0,21 21 0,0-21 16,-21 22-16,21-22 0,0 21 0,0-21 16,0 1-16,-22 20 0,22-21 15,-21 0-15,21 0 0,0 1 0,0-1 16,-21-21-16,21 21 0,-21-21 0,0 21 15</inkml:trace>
  <inkml:trace contextRef="#ctx0" brushRef="#br1" timeOffset="180361.19">5567 17441 0,'0'-42'15,"0"21"-15,0 42 32,-21 0-17,21 0-15,-22 1 0,22-1 16,-21 21-16,21-21 0,-21 22 0,0-1 16,21-21-16,0 21 0,0-20 15,0-1-15,0 0 0,0 0 0,0 0 16,0 0-16,21-21 31,0 0-31,-21-21 16,0 0-16,21 0 0</inkml:trace>
  <inkml:trace contextRef="#ctx0" brushRef="#br1" timeOffset="180658.64">5778 17209 0,'-148'-22'47,"127"22"-32,190 22-15,-317-44 32,169 22-32,1 0 0,-22-21 0,21 21 15,0 0-15,-21-21 16,21 21-16,-42 0 31,0 0-31,0 0 16,-1 0-16,22 21 15,0 0 1,22 1 0,-1-22-16</inkml:trace>
  <inkml:trace contextRef="#ctx0" brushRef="#br1" timeOffset="180893.7">6117 17463 0,'0'0'0,"21"0"46,0 0-46,1 0 16,-1 0-16,0 0 16,0 0-1</inkml:trace>
  <inkml:trace contextRef="#ctx0" brushRef="#br1" timeOffset="181041.93">6032 17653 0,'127'42'47,"-254"-84"-47,297 84 0,-86-84 16,-41 21-16,-1 0 0,0 0 15</inkml:trace>
  <inkml:trace contextRef="#ctx0" brushRef="#br1" timeOffset="181418.23">6985 17187 0,'0'-21'16,"-42"21"-1,84 21-15,-106-42 0,43 21 16,0 21-16,-21 1 0,21-1 0,-1 0 15,1 0-15,0 0 16,0 22-16,0-1 0,0 0 0,21 1 16,0-1-16,0 0 0,0 1 15,0-1-15,0 0 0,0-21 0,21 22 16,0-22-16,0 0 0,21 0 16,1-21-16,-1 0 0,0 0 0,1 0 15,-1 0-15,0 0 0,1 0 16,-22-21-16,21 0 0,-21 0 0,-21 0 15,0-1-15,0 1 16,0 0-16,-21 0 0,0 21 16,0 0-16,0 0 0,-22 0 15,1 0-15,0 0 0,21 21 16,-22-21-16,22 21 0,0 0 16,0 1-16,21-1 0,0 0 15</inkml:trace>
  <inkml:trace contextRef="#ctx0" brushRef="#br1" timeOffset="182307.02">10054 17505 0,'0'-21'16,"-21"21"15,0 21-31,0 0 16,-1 0-16,1 0 15,0 1-15,-21 20 0,21-21 0,-1 21 16,-20 43-16,21-64 15,21 22-15,0-1 0,0-21 0,0 21 16,0-20-16,0-1 0,0 0 16,0 0-16,0 0 15,21-21-15,0 0 0,22 0 0,-22 0 16,0 0-16,21 0 0,-21-21 16,1 21-16,20-21 0,-21 0 0,0 21 15,0-21-15,-21-1 0,0-20 16,0 21-16,0 0 0,-21 21 15,-21-21-15,21 21 16,0 0-16,-22 0 0,22 0 0,0 0 16,0 0-16,0 0 0,-1 0 15,1 0-15,0 21 0,21 0 0,-21-21 16,21 21-16,0 0 0,0 0 16,21-21-1,0 0-15,0 0 16</inkml:trace>
  <inkml:trace contextRef="#ctx0" brushRef="#br1" timeOffset="182897">11007 17547 0,'0'0'16,"0"-21"-16,21 21 0,-21-21 31,-21 42 16,-1 0-47,1 0 0,0 1 16,-21-1-16,21 21 0,-22-21 15,1 0-15,21 22 0,-22-22 0,1 0 16,0 21-16,21-20 0,-22-1 16,22 0-16,-21 0 0,21-21 15,-1 21-15,1-21 0,0 0 0,42 0 47,0 0-31,22 0-16,-22 0 0,0 0 15,0 0-15,22 0 0,-22 21 16,21 1-16,-21-22 0,22 21 0,-1-21 16,-21 21-16,21-21 0,-20 0 15,-1 0-15,0 21 0,0-21 0,0 0 16,0 0-16,-21 21 15,22-21 17,-1-21-1,0 0-31,0 0 16</inkml:trace>
  <inkml:trace contextRef="#ctx0" brushRef="#br1" timeOffset="183291.27">11472 17717 0,'-21'0'15,"0"-22"1,0 22 0,42 0 15,0 0-15,0 0-16,0 0 15,1 0-15,-1 0 0,0 0 0,0 0 16,0 0-16,0 0 0,1 0 15,-1 0-15,-21 22 63,-21-22-63,-1 0 16,22 21-16,-21-21 15</inkml:trace>
  <inkml:trace contextRef="#ctx0" brushRef="#br1" timeOffset="183640.55">11409 17928 0,'-21'0'0,"-1"0"15,65 0-15,-64 0 47,42 0-47,0 0 16,0 0-16,0 0 0,0 0 0,1 0 15,-1 0-15,0 0 0,0 0 16,0 0-16,0 0 16,1 0-16,-1 0 15,0 0-15,0 0 16,0 0-1,0 0 48,-21-21-63,22 0 0</inkml:trace>
  <inkml:trace contextRef="#ctx0" brushRef="#br1" timeOffset="184495.41">12573 17547 0,'0'0'0,"-21"0"0,0-21 0,-1 0 15,22 0 1,22 21 15,-1 0-31,0 0 16,0 0-16,0 0 0,0 0 16,1 0-16,-1 0 0,0 0 15,0 0-15,0 0 0,0 0 16,1 0-16,-44 0 47,1 0-47,0 0 0,0 0 15,0 0 1,0 0-16,-1 0 0,1 0 16,0 0-16,21 21 15,-21-21-15,0 21 16,21 0-16,0 0 15,-21 1-15,-1-22 0,1 21 0,21 0 16,-21 0-16,0-21 0,21 21 16,-21 0-16,0 1 0,21-1 0,-22 0 15,22 0 1,-21-21-16,21 21 0,21-21 31,1 0-15,-1 0-16,0 0 15,0-21 1,0 21-16,0 0 0,1 0 16,-1 0-16,0 0 15,0 0-15,0 0 16,0 0-16,-21 21 16,22-21-16,-22 21 15,21-21-15,-21 22 0,0-1 16,0 0-16,0 0 0,0 0 15,0 0-15,0 1 16,-21-22-16,-1 21 0,22 0 0,-21-21 16,0 21-16,-21-21 15,21 0-15,-1 0 0,1 0 0,0 0 16,0 0-16,0 0 0,0 0 16,-1 0-16,1 0 15,0 0-15,0 0 16,0 0-1,21-21 17,21 0-32,0 21 0,0-21 15</inkml:trace>
  <inkml:trace contextRef="#ctx0" brushRef="#br1" timeOffset="187800.47">13695 17378 0,'0'0'16,"-21"-21"-1,21 42 79,21-21-94,0 21 16,0 0-1,0-21-15,0 21 16,1 1-16,-1-1 16,0-21-16,-21 21 0,0 0 15,21-21-15,0 21 16,0 0-16,-21 1 0,22-1 15,-1 0-15,0 0 0,0 0 0,0 0 16,-21 22-16,21-22 0,1 0 16,-1 0-16,0 0 0,21 1 0,-21-1 15,1 0-15,-1 0 0,0-21 16,0 21-16,0 0 0,0-21 16,1 22-16,-1-22 0,0 0 0,-21 21 15,21-21-15,-21 21 16,-21-42 62,0 0-78,0-1 16,-1 1-16,1 0 15,21 0-15,0 0 0</inkml:trace>
  <inkml:trace contextRef="#ctx0" brushRef="#br1" timeOffset="188881.54">14309 17272 0,'0'-21'0,"21"0"16,0 0-16,-21-1 16,-21 22 15,0 0-31,-1 22 15,22-1-15,-21 0 0,-21-21 16,21 21-16,0 0 0,-22 22 0,22-22 16,-21 0-16,-1 21 15,1 1-15,0-22 0,-1 21 0,1 0 0,0 1 16,-1-1-16,22 0 0,-21-20 16,0 20-16,-1 0 0,22-21 15,-21 1-15,21 20 0,-1-21 0,1 0 16,0 0-16,0-21 15,0 22-15,21-1 0,0 0 16,21-42 31,0 21-47,0-21 0,0-1 0,1 1 16,-1 0-16,0 0 15,0 0-15,0-22 0,0 22 16,22-21-16,-22 0 0,21-1 0,1-20 15,-1 20-15,0 1 0,22-21 16,-22 20-16,22 1 0,-22 21 0,21-22 16,-20 22-16,-1-21 15,0 21-15,-20 0 0,20 21 0,-21-22 16,0 1-16,0 21 0,-42 21 47,0-21-47,0 22 0,0-1 0,0 0 15,-22 0-15,1 0 0,0 0 16,-43 22-16,43-1 0,-1-21 16,1 22-16,0-1 0,-1 0 15,1 1-15,0-22 0,-1 21 0,1 0 16,0 1-16,-1-22 16,22 21-16,-21-21 0,-1 22 0,22-22 15,0 0-15,0 0 0,0 0 16,21 1-16,0-1 0,21-21 47,0 0-32,-21-21-15,21-1 0,0 22 16,-21-21-16,22 0 0,-1 0 0,0 0 16,0 0-16,0-22 15,22 22-15,-1-21 0,-21-1 0,43 1 16,-22 0-16,0-1 0,22-20 15,-22 21-15,22-1 0,-22 1 0,0 21 16,1-22-16,-22 22 0,0 0 16,0 0-16,0 0 0,-42 21 47,0 21-47,21 0 15,-21-21-15,0 21 16,-1 0-1,1-21-15,0 0 16,0 22 0,0-22-16,0 0 0,-1 0 31</inkml:trace>
  <inkml:trace contextRef="#ctx0" brushRef="#br1" timeOffset="189448.49">13652 17420 0,'0'0'16,"-21"-21"-16,0 21 0,0 0 16,0 0-16,21-21 15,-21 21-15,21-21 16,0 0-16,0-1 15,0 44 32,0-1-47,0 0 16,0 0-16,21 0 0,0 0 16,0 1-16,0-1 0,0 0 0,1 21 15,-1-21-15,0 1 0,21 20 16,1-21-16,-1 21 0,0-20 15,-21-1-15,22 21 0,-1-21 16,-21 0-16,22 1 0,-22-1 0,0 0 16,0 0-16,-21 0 0,0 0 15,0 1-15,21-22 16,0 0 15,-21-22 0</inkml:trace>
  <inkml:trace contextRef="#ctx0" brushRef="#br1" timeOffset="196432.28">2709 10605 0,'-21'0'16,"42"0"15,0 0-15,1 0-16,20 0 0,-21 0 15,21 0-15,1 0 0,-1 0 0,22 0 16,-22-22-16,21 22 0,1 0 16,-1 0-16,-20 0 0,-1 0 0,0 0 15,1 0-15,-22 0 0,0 0 0</inkml:trace>
  <inkml:trace contextRef="#ctx0" brushRef="#br1" timeOffset="196686.81">2455 10901 0,'0'21'16,"21"-21"-1,1 0-15,20 0 16,-21 0-16,43 0 0,-22-21 0,21 21 16,1-21-16,-1 0 0,22 21 15,-21-22-15,20 22 0,1 0 0,0 0 16,-1-21-16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6:09:55.7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3662 910 0,'21'0'47,"-21"21"-47,21 1 16,0-22-16,-21 21 15,21-21-15,1 0 0</inkml:trace>
  <inkml:trace contextRef="#ctx0" brushRef="#br0" timeOffset="3266.76">1799 4805 0,'-21'0'0,"21"-21"31,0 0-31</inkml:trace>
  <inkml:trace contextRef="#ctx0" brushRef="#br0" timeOffset="4371.26">1355 3937 0,'0'0'0,"-22"-21"16,22 0-1,0 0 1,0-1-16,0 1 31,0 0-31,0 0 16,0 0 0,0 42 46,0 0-62,0 0 16,0 0-16,0 1 15,0-1-15,0 0 0,-21 21 0,21-21 16,-21 1-16,21 20 16,-21-21-16,21 21 0,0-20 0,0 20 15,-21-21-15,21 21 0,-21-20 16,21-1-16,0 21 0,0-21 0,0 0 15,0 1-15,0-1 0,0 0 16,0 0-16,0 0 0,0 0 16,21-21-16,0 22 0,0-22 15,0 0-15,0 0 0,1 0 0,-1 0 16,0 0-16,0 0 16,0-22-16,0 1 0,1 21 0,-1-21 0,-21 0 15,21 21-15,-21-21 16,21 0-16,-21-1 0,21 1 0,-21 0 15,0 0-15,0 0 0</inkml:trace>
  <inkml:trace contextRef="#ctx0" brushRef="#br0" timeOffset="4844.91">1291 3493 0,'0'0'0,"-21"0"15,21 42 1,-21-21-16,21 0 0,0 0 16,0 1-1,21-22 1,0 0-16,0 0 0,0 0 16,1 0-16,-1-22 0,0 22 15,-21-21-15,0 0 0,0 0 16,0 0-16,-21 21 15,21-21-15,-21 21 0,-1 0 16,1 0-16,0 0 0,0 0 16,0 0-16,0 21 0,-1 0 0,1 0 15,21 0-15,0 0 16,0 1-16,0-1 16,0 0-16,21-21 15,1 21-15,-1-21 0,0 0 16</inkml:trace>
  <inkml:trace contextRef="#ctx0" brushRef="#br0" timeOffset="5517.26">2053 4085 0,'0'21'16,"21"-21"46,0 0-62,1 0 16,-1 0-1,0 0-15,0 0 0,0 0 0,0 0 16,1 0-16,20 0 0,-21 0 0,0 0 16,0 0-16,22 0 0,-22 0 15,0 0-15,0 0 0,-21-21 0,21 21 16,1 0-16,-1 0 31,-42 0 16</inkml:trace>
  <inkml:trace contextRef="#ctx0" brushRef="#br0" timeOffset="5917.02">2138 4297 0,'0'0'16,"-21"21"-16,-1 0 16,1-21-1,42 0 16,1 0-31,20 0 16,-21 0-16,0 0 0,22 0 0,-22 0 16,0 0-16,21 0 0,-21 0 15,22 0-15,-22 0 0,0 0 0,0 0 16,0 0-16,1 0 0,-1 0 16,0 0 62,0-21-78,0 21 15</inkml:trace>
  <inkml:trace contextRef="#ctx0" brushRef="#br0" timeOffset="7406.6">3789 3895 0,'21'0'16,"-21"-21"0,21 21 15,-21-22-16,0 1-15,0 0 16,0 42 62,0 0-62,0 1-16,0-1 15,0 0-15,0 0 0,0 0 0,-21 22 16,21-22-16,-21 0 0,0 21 0,21-21 16,0 22-16,-22-22 0,22 21 15,-21-21-15,21 1 0,0 20 0,0-21 16,0 0-16,0 0 0,0 1 16,0-1-16,0 0 0,21-21 15,-21 21-15,22-21 0,-1 0 16,0 0-16,0 0 15,0 0-15,0 0 0,1 0 16,-1 0-16,0-21 0,0 0 0,-21 0 16,0-1-16,21 1 0,0-21 0</inkml:trace>
  <inkml:trace contextRef="#ctx0" brushRef="#br0" timeOffset="7806.86">3937 3471 0,'-21'0'16,"42"0"-16,-63 0 0,20 0 0,1 0 16,0 0-1,21 22-15,-21-22 0,21 21 0,0 0 16,0 0-1,21-21 1,0 0-16,0 0 0,1 0 16,-1 0-16,0 0 0,0 0 0,0 0 15,0 0-15,-21-21 16,0 0-16,0 0 16,-21 21-1,0 0-15,0 0 0,0 0 16,0 0-16,-1 0 15,22 21-15,0 0 16,0 0-16,0 0 0,0 0 16,22-21-1,-1 22-15,0-22 0,-21 21 0,21-21 16,0 0-16</inkml:trace>
  <inkml:trace contextRef="#ctx0" brushRef="#br0" timeOffset="8324.93">4487 3831 0,'0'0'0,"0"21"63,0 1-63,0-1 15,0 0-15,0 0 0,0 0 16,0 0-16,0 22 0,0-22 16,-21 0-16,21 21 0,-21-20 0,21 20 15,0-21-15,0 21 0,-21-20 16,21-1-16,0 0 0,0 0 0,0 0 15,0 0-15,0 1 0,0-44 47,0 1-31,0 0 0,0 0-16</inkml:trace>
  <inkml:trace contextRef="#ctx0" brushRef="#br0" timeOffset="8598.42">4297 4170 0,'0'0'0,"-43"0"16,65 0 15,-1 0-31,0 0 16,0 0-16,0 0 0,22 0 0,-22 0 15,0 0-15,0-21 0,21 21 16,-20 0-16,-1 0 0,0-21 16,0 21-16,0 0 0,0 0 15,-21-22 1,22 22 15</inkml:trace>
  <inkml:trace contextRef="#ctx0" brushRef="#br0" timeOffset="9048.09">5080 3852 0,'0'0'16,"21"0"0,-21 22 30,0-1-46,0 0 16,0 0-16,0 0 0,0 0 0,0 22 16,0-22-16,0 0 0,0 0 15,0 22-15,0-22 0,-21 21 16,0-21-16,21 0 0,0 1 0,0-1 16,0 0-16,-21 0 0,21 0 15,0 0-15,0 1 16,0-44 46,0 1-62</inkml:trace>
  <inkml:trace contextRef="#ctx0" brushRef="#br0" timeOffset="9426.69">4932 4170 0,'-21'0'0,"42"0"0,-21 0 47,21 0-31,0 0-16,0 0 0,0 0 0,1 0 15,-1-21-15,0 21 0,0 0 16,0 0-16,0 0 0,1 0 16,-1 0-16,0 0 31</inkml:trace>
  <inkml:trace contextRef="#ctx0" brushRef="#br0" timeOffset="11649.01">8170 3937 0,'-21'0'32,"21"-21"-17,0 0 1,0 0-1,0-1 17,0 44-1,0-1-15,-21 0-16,21 0 15,0 0-15,-21 0 0,21 1 0,0-1 16,0 0-16,0 0 0,-21 21 15,21-20-15,0-1 0,0 0 0,0 0 16,0 0-16,0 0 0,0 1 16,0-1-16,0 0 15,0 0-15,21-21 0,0 0 16,0 0 0,0 0-16,0 0 15,1 0-15,-1 0 16,-21-21-16,21 21 15,-21-21-15,21 21 0,-21-21 0,21-1 16,-21 1-16,0 0 16,0 0-16,21 0 0</inkml:trace>
  <inkml:trace contextRef="#ctx0" brushRef="#br0" timeOffset="11999.36">8318 3493 0,'-21'0'16,"42"0"-16,-63 0 0,21 0 0,0 0 0,0 0 16,-1 0-1,22 21-15,0 0 16,0 0 0,22-21-16,-1 0 0,-21 21 15,21-21-15,0 0 16,0 0-16,0 0 15,1-21-15,-22 0 16,0 0 0,-22 21-16,1 0 0,0-21 15,0 21-15,0 0 0,0 21 16,21 0-16,0 0 16,0 0-16,0 0 0,0 1 15,0-1-15,0 0 0,21 0 16,0 0-16,0-21 15,0 0-15</inkml:trace>
  <inkml:trace contextRef="#ctx0" brushRef="#br0" timeOffset="12463.13">9059 3704 0,'0'0'0,"0"-21"15,-21 42 17,21 0-32,0 1 15,-21-1-15,21 0 16,0 0-16,0 0 0,0 0 0,0 1 16,-21 41-16,21-42 15,-21 0-15,21 22 0,0-22 16,0 21-16,-22-21 0,22 1 0,0-1 15,-21 0-15,21 0 0,0 0 0,0 0 16,0 1-16,0-1 0,0-42 47,0-1-31,0 1-16,0 0 15</inkml:trace>
  <inkml:trace contextRef="#ctx0" brushRef="#br0" timeOffset="12705.18">8805 4001 0,'0'0'15,"-21"0"-15,0 0 16,21-22-16,21 22 31,0 0-31,22 0 16,-22 0-16,0-21 0,0 21 0,21 0 15,-20 0-15,-1 0 0,0 0 16,0 0-16,0-21 0,0 21 0,1 0 31,-1 0-15,0 0 0,0 0-16</inkml:trace>
  <inkml:trace contextRef="#ctx0" brushRef="#br0" timeOffset="13117.42">9673 3789 0,'0'0'0,"0"-21"15,0 0 1,0-1-16,-21 22 47,21 22-31,0-1-16,0 0 0,-21 0 15,21 0-15,0 0 0,0 1 16,0 20-16,0-21 0,-21 0 15,21 22-15,-22-22 0,22 0 0,0 21 16,0-21-16,0 1 0,-21-1 16,21 0-16,0 0 0,0 0 15,-21 0-15,21 1 16,0-44 31,0 1-47,0 0 15</inkml:trace>
  <inkml:trace contextRef="#ctx0" brushRef="#br0" timeOffset="13405.88">9440 4085 0,'0'0'15,"-42"-21"1,42 0-1,21 21-15,0 0 16,0 0-16,1 0 0,20-21 0,-21 21 16,21 0-16,-20 0 0,20 0 0,-21 0 15,0 0-15,22 0 0,-22 0 16,0 0-16,0-21 0,0 21 16</inkml:trace>
  <inkml:trace contextRef="#ctx0" brushRef="#br0" timeOffset="15885.59">12277 3747 0,'21'0'16,"0"0"15,0-22-15,-21 1-1,0 42 95,0 1-95,0-1-15,0 0 0,0 0 16,-21 0-16,21 0 0,0 1 0,-21-1 16,21 0-16,0 0 0,0 0 0,0 0 15,-21 1-15,21-1 16,0 0-16,-22 0 0,22 0 0,0 0 16,0 1-16,0-1 0,0 0 15,0 0 1,22-21-1,-1 0-15,0 0 16,0 0-16,0 0 16,0-21-16,1 21 15,-1 0-15,-21-21 0,21 21 16,0 0-16,-21-21 0,0-1 16,21 22-16,-21-21 15,0 0 1,0 0-16,0 0 15,0 0-15,0-1 0,0 1 16,0 0-16</inkml:trace>
  <inkml:trace contextRef="#ctx0" brushRef="#br0" timeOffset="16589.78">12425 3429 0,'-21'0'31,"-1"0"0,22 21-15,0 0-1,0 1 1,0-1 0,22-21-1,-1 0-15,0 0 16,0 0 0,-21-21-16,0-1 0,0 1 15,0 0 1,-21 21-1,0 0-15,0 0 16,-1 0-16,22 21 31,0 0-15,0 1 15,22-22 79,-1 0-95</inkml:trace>
  <inkml:trace contextRef="#ctx0" brushRef="#br0" timeOffset="17217.32">13377 3747 0,'21'-22'16,"1"22"-16,-1-21 16,-21 0-16,0 0 15,0 0 1,0 42 46,0 0-62,0 0 0,0 0 16,0 22-16,0-22 0,-21 0 0,21 0 16,-22 22-16,22-22 0,-21 21 15,21-21-15,-21 22 0,21-22 0,0 21 16,0-21-16,0 0 0,0 1 0,-21-1 15,21 0-15,0 0 0,0 0 16,0-42 47,0 0-63,0 0 15,0 0-15,0-1 0,0 1 0</inkml:trace>
  <inkml:trace contextRef="#ctx0" brushRef="#br0" timeOffset="17448.99">13208 3958 0,'0'0'0,"-42"0"15,63 0 32,0-21-47,0 21 0,0 0 16,22 0-16,-22 0 0,0 0 0,0 0 15,0 0-15,0 0 0,1 0 0,-1-21 16,0 21-16,0 0 0,0 0 16,0 0-1,-21-21-15,22 21 16,-1-21 0</inkml:trace>
  <inkml:trace contextRef="#ctx0" brushRef="#br0" timeOffset="17782.37">14055 3725 0,'0'-21'0,"0"42"0,0-63 0,0 21 16,0 42 30,0 0-30,0 0-16,0 1 0,0-1 0,0 0 16,0 0-16,0 0 0,0 0 15,0 22-15,-22-22 0,22 0 0,0 0 16,-21 0-16,21 22 0,0-22 16,0 0-16,0 0 0,-21 0 15,21 1-15,0-1 16,-21-21-16,21-21 31,0-1-15,0 1-16</inkml:trace>
  <inkml:trace contextRef="#ctx0" brushRef="#br0" timeOffset="17999.97">13843 3937 0,'0'0'16,"-21"0"-1,21-21 1,21 21 0,0 0-16,0 0 0,0 0 0,1 0 15,20 0-15,-21 0 0,21-21 16,-20 21-16,-1 0 0,0 0 0,0 0 16,0 0-16,0-21 0,1 21 15,-22-22-15,0 1 16,21 21-16,0-21 15</inkml:trace>
  <inkml:trace contextRef="#ctx0" brushRef="#br0" timeOffset="18873.22">16679 3620 0,'21'0'16,"-21"-22"15,0 44 31,0-1-46,-21 0-16,21 0 16,0 0-16,0 0 0,0 1 15,-21-1-15,21 0 0,-21 0 16,21 0-16,-21 0 0,21 1 16,0-1-16,-21 0 0,21 0 0,-22 0 15,22 0-15,0 1 0,-21-1 0,21 0 16,0 0-16,0 0 0,0 0 15,21 1-15,1-22 16,-1 0-16,0 0 16,0 0-16,0 0 0,0 0 0,1 0 15,-1 0-15,0 0 16,-21-22-16,21 1 16,-21 0-16,21 21 0,-21-21 15,0 0-15,0 0 16,0-1-16,0 1 15,0 0-15</inkml:trace>
  <inkml:trace contextRef="#ctx0" brushRef="#br0" timeOffset="19364.31">16679 3366 0,'-21'0'0,"42"0"0,-63 0 0,21 0 16,21 21-1,0 0-15,0 0 16,0 0 0,21-21-1,0 0-15,0 0 16,0 0-16,-21-21 16,0 0-16,22 21 0,-22-21 15,0 0-15,0-1 0,0 1 16,-22 21-1,1 0 1,0 0-16,0 0 16,21 21-16,0 1 15,0-1 1,0 0 0,0 0-1,21-21 1,0 0-1</inkml:trace>
  <inkml:trace contextRef="#ctx0" brushRef="#br0" timeOffset="20248">19812 3535 0,'0'0'0,"0"-42"15,21 20-15,-21 1 16,0 42 31,0 1-47,-21-22 16,0 21-16,21 0 0,-21 0 15,-1 21-15,22-20 0,-21-1 0,0 0 16,21 21-16,0-21 0,-21 1 0,21-1 15,-21 0-15,21 0 0,0 0 16,0 0-16,0 1 0,0-1 0,0 0 16,21-21-16,0 21 15,0-21-15,0 0 0,1 0 0,-1 0 16,0 0 0,0 0-16,0 0 0,-21-21 15,21 21-15,1-21 0,-22 0 16,21 21-16,-21-22 0,0 1 0,21 0 15,0 0-15</inkml:trace>
  <inkml:trace contextRef="#ctx0" brushRef="#br0" timeOffset="20597.36">19854 3175 0,'-21'0'0,"42"0"0,-63 0 0,21 0 16,21 21-16,0 0 31,21-21-31,0 0 0,0 0 16,0 0-16,1 0 0,-1 0 0,0 0 15,0 0 1,0 0-16,-21-21 15,-21 21 17,0 0-32,0 0 0,0 21 15,21 1 1,0-1-16,0 0 0,0 0 16,0 0-16,21 0 0,0 1 15,21-22-15,-21 21 16</inkml:trace>
  <inkml:trace contextRef="#ctx0" brushRef="#br0" timeOffset="20986.14">20807 3471 0,'0'-21'15,"0"42"-15,0-63 0,0 63 32,0 0-17,0 1-15,0-1 16,0 0-16,0 0 0,0 21 15,0-20-15,0-1 0,0 0 0,0 21 16,0-21-16,0 1 0,0-1 16,0 21-16,-21-21 0,21 0 0,-22 1 15,22-1-15,0 0 0,0 0 16,0 0 0,-21-21-1,0-21 1,21 0-16,-21 21 0,21-21 15</inkml:trace>
  <inkml:trace contextRef="#ctx0" brushRef="#br0" timeOffset="21193.76">20426 3789 0,'21'0'31,"0"0"-31,0 0 16,22 0-16,-22 0 0,21 0 0,-21 0 15,22 0-15,-22 0 0,21 0 0,0 0 16,-20 0-16,-1 0 0,21-21 16,-21 21-16,22 0 15,-22 0-15,0 0 0,0-21 16,-21-1-16,21 22 0,0 0 16</inkml:trace>
  <inkml:trace contextRef="#ctx0" brushRef="#br0" timeOffset="21532.13">21611 3471 0,'0'-21'0,"0"0"15,-21 21 1,0 0-1,21 21-15,0 0 16,0 1-16,0-1 16,-21 21-16,21-21 0,-22 0 0,22 1 15,0 20-15,0-21 0,-21 0 0,21 0 16,-21 22-16,21-22 0,0 0 16,0 0-16,0 0 0,-21-21 0,21 22 15,0-1-15,-21-21 0,21 21 16,0-42 31</inkml:trace>
  <inkml:trace contextRef="#ctx0" brushRef="#br0" timeOffset="21781.17">21251 3747 0,'0'0'0,"-21"0"0,-21 0 15,63 0 17,21 0-32,-21 0 0,22 0 0,-22 0 15,21 0-15,1 0 0,-1 0 16,-21 0-16,21 0 0,-20 0 0,20 0 16,-21 0-16,0 0 0,0 0 15,1 0 1,-22-22 15,-22 22-15,1 0-16,0-21 0,0 21 0</inkml:trace>
  <inkml:trace contextRef="#ctx0" brushRef="#br1" timeOffset="27979.79">6392 3577 0,'0'-21'31,"-21"21"-15,21-21-16,0 42 62,0 0-62,0 0 16,0 1-16,0-1 0,0 21 15,0-21-15,-21 0 0,21 22 0,0-1 16,0 0-16,0 1 0,-21-1 0,21 0 16,0 1-16,0-1 0,0 22 15,-21-22-15,21 0 0,-22 1 0,22-1 16,-21 0-16,21-21 0,0 22 15,0-22-15,0 21 0,0-21 0,-21 1 16,21-1-16,0 0 0,0 0 16,0 0-16,0-42 47,0 0-47,0 0 15,0 0-15,0-1 0,0-20 16,0 21-16</inkml:trace>
  <inkml:trace contextRef="#ctx0" brushRef="#br1" timeOffset="28371.47">6054 4128 0,'0'0'0,"-22"0"0,1 0 16,0-22-16,0 22 0,0 0 15,0 0 1,42 0 0,0 0-1,0-21-15,0 21 0,22 0 16,-22 0-16,21 0 0,0 0 0,1-21 0,-1 21 16,22 0-16,-22 0 15,21 0-15,-20-21 0,-1 21 0,22 0 16,-22 0-16,0 0 0,1 0 0,-1 0 15,-21 0-15,0 0 0,0 0 16,1 0-16,-22-21 78,0 0-47</inkml:trace>
  <inkml:trace contextRef="#ctx0" brushRef="#br1" timeOffset="29149.49">10901 3577 0,'21'-21'0,"0"-21"16,-21 21-1,0-1-15,0 1 0,0 0 16,0 42 31,0 0-47,0 1 0,0-1 16,0 0-16,0 21 0,0 1 15,0-22-15,0 21 0,0 0 0,0 1 16,0-1-16,0 0 0,0 1 0,0-1 15,0 0-15,0 1 0,0-1 0,-21 0 16,21 1-16,0-1 16,0 0-16,-21-20 0,21 20 0,0-21 15,0 21-15,0-20 0,-21-1 0,21 0 16,0 0-16,0 0 0,0-42 47,0 0-32,0 0-15,0 0 0,0-1 16,0 1-16,0-21 16,0 21-16</inkml:trace>
  <inkml:trace contextRef="#ctx0" brushRef="#br1" timeOffset="29446.43">10626 4001 0,'0'0'0,"-22"0"16,22 21-16,-21-21 0,42 0 31,1 0-31,-1 0 0,0 0 0,21-21 16,1 21-16,-1-22 0,21 22 16,1 0-16,-22-21 0,22 21 15,-22 0-15,0 0 0,1 0 0,-22-21 16,21 21-16,-21 0 0,1 0 0,-1 0 31</inkml:trace>
  <inkml:trace contextRef="#ctx0" brushRef="#br1" timeOffset="30153.14">15071 3471 0,'0'-21'0,"0"42"0,0-63 15,0 21 1,0 42 15,0 0-31,0 0 0,0 1 16,0 20-16,0-21 0,0 21 15,0 1-15,0-1 0,0 0 16,0 1-16,0-1 0,0 0 0,0 1 0,-22 20 16,22-20-16,-21-1 15,21 0-15,0 1 0,0-1 0,-21 0 16,21 1-16,0-22 0,-21 0 0,21 21 16,0-21-16,0 1 0,0-1 15,0-42 32,0-1-47,0 1 0,0 0 0,0 0 16,0 0-16</inkml:trace>
  <inkml:trace contextRef="#ctx0" brushRef="#br1" timeOffset="30473.54">14859 4001 0,'0'0'0,"-21"0"15,42 0 17,0 0-17,0 0-15,22-22 0,-1 22 0,-21 0 16,21 0-16,1 0 0,-1 0 0,0-21 16,1 21-16,-1 0 0,0 0 15,-20 0-15,20 0 0,-21 0 16,0-21-16,0 21 0,1 0 15,-1 0-15,0 0 94,0 0-94,-21-21 16</inkml:trace>
  <inkml:trace contextRef="#ctx0" brushRef="#br1" timeOffset="31164.97">18478 3514 0,'0'0'0,"0"-21"0,0-1 0,0 1 15,0 0 1,0 42 15,0 0-15,0 1-16,0 20 15,0-21-15,0 21 0,0 1 0,-21-22 16,21 21-16,0 1 0,0-1 0,0 0 16,-21-21-16,21 22 0,0-1 0,-21 0 15,21 1-15,0-1 0,0-21 16,-21 22-16,21-22 0,-21 21 0,21-21 16,0 0-16,0 1 0,0-1 15,0 0 1,0-42 15,0 0-31,0-1 16,0 1-16,0 0 0,0 0 0,0 0 15,0 0-15</inkml:trace>
  <inkml:trace contextRef="#ctx0" brushRef="#br1" timeOffset="31457.44">18140 3895 0,'0'0'0,"-21"0"0,-1 0 0,1 0 16,0 0-16,0 0 15,42 0 1,0 0-16,22 0 16,-1 0-16,0 0 0,1 0 0,-1 0 15,21 0-15,1 0 0,-1 0 16,-20 0-16,20 0 0,-20 0 0,20 0 15,-21 0-15,-20 0 0,-1 0 16,0 0-16,0 0 0,-42 0 31,0 0-31,0 0 16,-1 0 0</inkml:trace>
  <inkml:trace contextRef="#ctx0" brushRef="#br1" timeOffset="33326.5">4678 2286 0,'0'0'0,"0"-42"16,0 21-16,21 21 16,-21-22-16,21 1 0,-21 0 15,0 42 48,0 0-63,-21 1 0,21-1 15,-21 0-15,0 0 0,-1 21 16,1-20-16,0-1 0,21 21 16,0 0-16,-21-20 0,21 20 0,0-21 15,0 0-15,0 22 0,0-22 16,0 0-16,0 0 0,21 0 15,0 0-15,0-21 0,1 0 16,-1 0-16,0 0 0,0 0 16,0 0-16,0-21 0,1 21 15,-1-21-15,-21 0 0,21 0 16,0 0-16,-21-1 0,21-20 16,0 21-16,1-21 0</inkml:trace>
  <inkml:trace contextRef="#ctx0" brushRef="#br1" timeOffset="33732.31">4741 1778 0,'-21'0'0,"42"0"0,-63 0 0,21 0 15,0 0-15,21 21 16,0 0-16,0 1 16,0-1-1,21-21 1,0 0-16,0 0 0,0 0 0,0 0 16,1 0-16,-1 0 15,0-21-15,-21-1 0,0 1 16,0 0-16,0 0 15,-21 21-15,0 0 16,-1 0-16,1 0 16,0 0-16,21 21 0,-21 0 15,21 0-15,0 1 0,-21-1 16,21 0 0,0 0-16,0 0 0,21-21 15,0 0-15,0 0 0,22 0 16,-22 0-16</inkml:trace>
  <inkml:trace contextRef="#ctx0" brushRef="#br1" timeOffset="34285.29">5546 2244 0,'-22'0'16,"1"0"15,0 0-15,42 0 15,0 0-16,1 0-15,-1 0 0,0 0 0,0 0 16,21 0-16,-20-21 0,-1 21 0,0 0 16,0 0-16,0 0 0,0 0 15,1 0-15,-1 0 0,0 0 32</inkml:trace>
  <inkml:trace contextRef="#ctx0" brushRef="#br1" timeOffset="34646.12">5630 2371 0,'-21'0'16,"42"0"-16,-42 21 0,0-21 0,21 21 15,21-21 17,0 0-17,0 0 1,1 0-16,-1 0 0,0 0 0,0 0 15,0 0-15,0 0 0,1 0 16,-1 0-16,0-21 16,0 21 15</inkml:trace>
  <inkml:trace contextRef="#ctx0" brushRef="#br1" timeOffset="35921.25">6477 1990 0,'0'-21'15,"0"-1"17,-21 22-1,0 0-31,-1 22 16,22-1-1,-21 0-15,0 0 0,21 0 16,-21 0-16,21 1 0,0-1 0,0 0 15,0 0-15,-21 0 0,21 0 16,0 1-16,-21-1 0,21 0 0,0 0 16,0 0-16,0 0 0,0 1 15,0-1-15,0 0 16,0 0-16,0 0 0,21 0 16,0 1-16,0-22 0,0 21 15,0-21-15,1 0 16,-1 0-16,0 0 0,0 0 0,0 0 15,0 0-15,1 0 0,-1 0 0,0 0 16,0-21-16,0 21 16,0-22-16,1 22 0,-1-21 0,21 0 15,-42 0-15,21 0 16,0 21-16,-21-21 0,0-1 0,22 1 16,-22 0-16,21 0 0,-21 0 15,0 0-15,0-1 0,0 1 0,0 0 16,0 0-16,0 0 0,0 0 15,0-1-15,-21 1 0,-1 0 16,22 0-16,-21 0 0,0 0 16,0 21-16,21-22 0,-21 1 0,0 21 15,-1 0-15,1 0 0,0 0 16,0 0-16,0 0 0,0 0 16,-1 0-16,1 0 0,0 0 15,-21 21-15,21-21 0,-1 22 0,1-1 16,0-21-16,21 21 0,-21 0 15,0 0-15,0 0 0,21 1 16,0-1-16,0 0 0,0 0 0,0 0 16,-22 0-16,22 1 0,0-1 15,0 0-15,0 0 0,0 0 16,0 0-16,0 1 0,0-1 16,0 0-16,0 0 0,22 0 15,-1 0-15,-21 1 0,42-22 16,-42 21-16,21-21 15,0 0-15,1 0 0,-1 0 0,0 0 16,0 0-16,0 0 0,0 0 16,1 0-16,-1 0 0,0 0 0,0-21 15,0 21-15,0-22 0,1 1 16,-1 21-16,-21-21 0,21 0 0,-21 0 16,21 21-16,-21-21 0,0-1 15,21 1-15,-21 0 0,0 0 0,0 0 16,0 0-16,0-1 0,0 1 15,0 0-15,0 0 0,0 0 0,0 0 16,0-1-16,-21 1 16,0 0-16,21 0 0,-21 21 15,0-21-15,-1 0 0,1 21 0,-21-22 16,21 22-16,0 0 0,-1 0 16,1 0-16,0 0 0,0 0 15,0 0-15,0 0 16,-1 0-16,1 0 0,21 22 0,-21-1 15,0 0 1,21 0-16,0 0 16,0 0-1</inkml:trace>
  <inkml:trace contextRef="#ctx0" brushRef="#br1" timeOffset="71049.56">3704 5525 0,'0'-22'0,"-21"22"47,0 0-47,0 22 31,21-1-31,-22-21 0,22 21 0,-21 0 16,21 0-16,-21 0 15,0 1-15,21-1 0,0 0 0,0 0 16,-21 0-16,21 0 0,-21 1 16,21-1-16,0 0 0,0 0 15,0 0-15,0 0 0,0 1 0,0-1 16,0 0-16,0 0 16,0 0-16,0 0 0,0 1 0,0-1 15,0 0-15,0 0 16,0 0-16,0 0 15,0 1-15,21-22 16,0 0-16,0 0 0,0 0 16,0 0-16,1 0 15,-1 0-15,0 0 0,0 0 16,0 0-16,0 0 0,1-22 16,-1 22-16,0 0 0,0-21 15,0 21-15,0-21 0,1 21 16,-1-21-16,0 0 0,0 0 15,-21-1-15,0 1 16,21 0-16,-21 0 16,0 0-16,0 0 0,0-1 15,0 1-15,0 0 0,0 0 0,0 0 16,0 0-16,0-1 0,0 1 16,0 0-16,0 0 0,0 0 0,-21 21 15,21-21-15,0-1 0,-21 1 16,0 0-16,0 21 0,21-21 0,-22 21 15,22-21-15,-63-22 16,42 43 0,0 0-16,-1-21 15,1 21-15,0 0 16,0 0-16,0 0 16,0 0-16,21 21 0,-22-21 15,1 22-15,21-1 0,-21-21 16,0 21-16,0 0 15,21 0-15,-21-21 0,21 21 0,0 1 16,-22-1 0,22 0-16,0 0 15,22-21 1</inkml:trace>
  <inkml:trace contextRef="#ctx0" brushRef="#br1" timeOffset="71578.6">4508 5525 0,'-21'0'31,"0"0"-16,21 21 1,0 0 0,0 0-16,0 0 0,-21 0 15,21 1-15,0-1 0,0 0 16,-21 21-16,21-21 0,0 1 0,0-1 16,0 0-16,0 0 0,0 0 0,0 0 15,0 1-15,0-1 0,-21 0 16,21 0-16,0 0 0,-22 0 15,22 1-15,0-1 0,0 0 32</inkml:trace>
  <inkml:trace contextRef="#ctx0" brushRef="#br1" timeOffset="71921.99">4212 5927 0,'21'0'31,"0"0"-15,1 0-16,-1 0 0,0 0 0,0 0 15,21-21-15,-20 21 0,-1 0 16,0 0-16,0 0 0,0 0 0,0 0 16,1 0-16,-1 0 0,0-22 0,0 22 15,0 0-15,0 0 16,1 0-1,-1-21 17,0 21-17,0-21-15,0 21 0</inkml:trace>
  <inkml:trace contextRef="#ctx0" brushRef="#br1" timeOffset="72325.34">5080 5546 0,'0'0'0,"0"-21"0,0-1 16,0 44 46,0-1-62,0 0 0,0 21 16,0-21-16,0 1 16,0-1-16,0 21 0,0-21 0,0 22 15,0-22-15,0 0 0,0 0 0,0 0 16,0 0-16,0 1 0,0-1 15,0 0-15,0 0 0,0 0 16,0-42 47,0 0-63</inkml:trace>
  <inkml:trace contextRef="#ctx0" brushRef="#br1" timeOffset="76541.47">4127 7154 0,'0'22'16,"0"-44"46,22 1-62,-1 0 16,-21 0-16,21 0 16,-21 0-16,21-1 0,0 22 15,-21-21-15,0 0 0,21 0 16,-21 0-16,22 21 0,-22-21 0,0-1 31,0 44 16,0-1-47,0 0 16,0 0-16,0 0 15,0 0-15,0 1 0,0-1 0,0 0 16,0 21-16,0-21 0,0 22 15,0-22-15,0 0 0,0 21 0,0-20 16,0 20-16,0-21 0,0 0 0,0 0 16,0 1-16,0-1 0,0 0 0,0 0 15,0 0-15,0 0 16,0 1-16,0-1 16,-22-21 46,1 0-62,0 0 0,0 0 16,0 21-16,0-21 15,-1 0-15,1 0 0,0 0 16,0 0-16,0 0 0,0 0 0,-1 0 16,1 0-16,0 0 0,0 0 0,21 21 15,-21-21-15,42 0 63,0 0-63,0 0 0,0 0 15,22 0-15,-22 0 0,0 0 0,0 0 16,22 0-16,-22 0 0,0 0 16,21 0-16,-21 0 0,1 0 0,20 0 15,-21 0-15,0 0 0,0 0 0,1 0 16,-1 0-16,0 0 0,0 0 15,0 0-15,-42 0 110,0 0-110,0 0 0,0 0 0,-1 0 15,1 0-15,0 0 0,0 0 16,-21 0-16,20 0 0,1 0 0,0 0 16,0 0-16,0 0 0,0 0 0,-1 0 15,1 0 1,42 0 15,1 0-15,-1 0-16,0 0 0,0 0 0,0 0 15,22 0-15,-1 0 0,-21 0 16,0-21-16,0 21 0,1 0 16,-1 0-16,0 0 0,0 0 15,-42 0 17,0 0-17,0 0-15,-1 0 16,1 0-16,21-21 47,21 0-32,1-1-15,-1 1 0</inkml:trace>
  <inkml:trace contextRef="#ctx0" brushRef="#br1" timeOffset="77673.7">6329 7133 0,'0'-21'0,"0"0"16,0 0-16,0 0 16,0-1-1,0 1-15,0 0 0,0 0 16,0 0-16,0 0 15,0-1-15,0 1 0,0 0 16,0 42 15,0 0-15,0 1-16,0-1 0,0 0 16,0 0-16,0 0 0,0 0 15,0 1-15,0-1 0,0 21 16,0-21-16,0 22 0,0-22 0,0 21 0,0 0 15,0-20-15,0 20 16,0-21-16,0 21 0,0-20 0,0-1 16,0 0-16,0 21 0,-21-21 0,21 1 15,-22-1-15,22 0 16,0 0-16,-21 0 0,21 0 16,0 1-1,0-44 32,0 1-47,0 0 16,0 0-16,0 0 15,0 0-15,0-1 0</inkml:trace>
  <inkml:trace contextRef="#ctx0" brushRef="#br1" timeOffset="78025.53">6117 7324 0,'-21'0'0,"42"0"0,-63 0 0,21 0 15,-1 0-15,1 0 0,0 0 16,0 0-16,42 0 31,0 0-15,22 0-16,-22 0 0,0 0 0,21 0 15,1 0-15,-22 0 0,21 0 16,0 0-16,1 0 0,-22 0 0,21 0 16,1 0-16,-22 0 0,0 0 0,21 0 15,-21 0-15,1 0 0,-1 0 16,0 0 0,-21-21 30,0-1-30,0 1 0,21 21-16,0-21 0</inkml:trace>
  <inkml:trace contextRef="#ctx0" brushRef="#br1" timeOffset="83235.12">8149 5419 0,'0'21'0,"21"-21"78,0 0-78,1-21 0,-1 0 16,0 21-16,-21-22 15,0 1-15,21 21 16,0-21-16,-21 0 0,0 0 16,21 21-16,-21-21 15,22 21-15,-22-22 0,0 44 63,0-1-48,0 0-15,0 0 0,0 0 16,0 0-16,0 1 0,0-1 16,-22 0-16,22 0 0,0 0 0,0 0 15,0 22-15,0-22 0,-21 0 0,21 0 16,0 0-16,0 1 0,0-1 16,0 0-16,0 0 0,0 0 0,0 0 15,0 1-15,0-1 16,0 0-16,0 0 15,0 0 1,-21-21-16,0 21 16,0-21 15,0 22-31,-1-22 0,1 0 16,0 0-16,0 0 0,0 0 15,0 21-15,-1-21 0,1 0 0,0 0 16,0 0-16,0 0 0,0 0 0,-1 0 15,65 0 48,-22 0-63,0 0 0,0 0 0,22 0 16,-22 0-16,21 0 0,-21 0 0,0 0 15,22 0-15,-22 0 0,21 0 0,-21 0 16,1 0-16,-1 0 0,0 0 15,0 0-15,0 0 0,0 0 0,1 0 47,-1 0-15,-21-21-17,21-1-15,0 1 16,0 0-16,0 0 0</inkml:trace>
  <inkml:trace contextRef="#ctx0" brushRef="#br1" timeOffset="83661.83">9102 5313 0,'0'-21'15,"0"0"1,-22 21 15,22 21-31,0 0 16,0 0-16,0 0 0,0 0 0,0 1 15,0-1-15,0 0 0,0 0 16,-21 0-16,21 22 0,0-22 16,-21 21-16,21-21 0,0 22 0,0-22 15,-21 21-15,21-21 0,-21 0 16,21 1-16,0-1 0,0 0 0,0 0 16,0 0-16,-21 0 0,21-42 78,0 0-78,0 0 15</inkml:trace>
  <inkml:trace contextRef="#ctx0" brushRef="#br1" timeOffset="83993.22">8826 5715 0,'0'0'16,"-21"0"-1,21-21 1,21 21 0,1 0-16,-1 0 15,0 0-15,0 0 0,0 0 0,22 0 16,-22 0-16,0 0 0,0 0 0,0 0 15,0-21-15,1 21 0,-1 0 16,0 0-16,0 0 0,0 0 16,-21-21 46,21 21-62,-21-22 16,22 1-16</inkml:trace>
  <inkml:trace contextRef="#ctx0" brushRef="#br1" timeOffset="84775.76">9567 5503 0,'0'0'0,"21"0"16,-21-21-16,22 21 0,-22-21 0,0 0 15,21 21-15,0-21 16,-21 0-16,21 21 0,-21-22 16,0 1-16,21 0 0,0 0 15,-21 0-15,0 0 16,22 21-1,-22 21 17,0 0-32,0 0 0,-22-21 15,22 21-15,0 0 0,0 1 16,0-1-16,0 0 0,-21 0 16,21 0-16,0 0 0,-21 1 0,21 20 15,0-21-15,0 0 0,0 0 0,0 1 16,-21-1-16,21 0 0,0 0 15,0 0-15,0 0 0,-21-21 0,21 22 16,0-1-16,0 0 0,0 0 16,0 0-1,0 0-15,0 1 32,-21-22-17,-1 0 1,1 0-1,0 0-15,0 0 0,0 0 16,0 0-16,-1 0 0,1 0 16,0 0-16,0 0 15,0 0-15,0 0 16,42 0 15,0 0-15,0 0-16,21 0 0,-20 0 15,-1 0-15,0 0 0,21 0 0,-21 0 16,22 0-16,-22 0 0,21 0 0,-21 0 16,22 0-16,-22 0 0,0 0 15,0 0-15,0 0 0,1 0 16</inkml:trace>
  <inkml:trace contextRef="#ctx0" brushRef="#br1" timeOffset="87581.68">8572 7197 0,'-21'0'16,"0"0"-1,0 0 17,0 0-17,21-21 16,0-1-31,0 1 16,0 0-16,0 0 16,0 0-16,0 0 15,0-1-15,21 22 0,-21-21 0,21 0 16,0 21-16,0-21 0,1 21 16,-1-21-16,0 21 0,0 0 15,0 0-15,0-21 0,1 21 16,-1 0-16,0 0 0,0 0 15,0 0-15,0 0 0,1 0 0,-1 21 16,0 0 0,-21 0-16,0 0 0,0 0 15,0 1-15,0-1 0,0 0 16,-21 0-16,21 0 0,-21 0 16,-1 1-16,1-1 0,21 0 0,-21 0 15,0 0-15,0 0 0,0 1 0,-1-1 16,1 21-16,0-21 0,0 0 0,0 1 15,0-1-15,-1 21 16,1-21-16,0 0 0,0 1 0,0-1 16,0 0-16,-1 0 0,1 0 0,0 0 15,0 1-15,21-1 0,-21-21 16,21 21 0,0-42 15,0 0-31,0-1 15,21 1-15,0 21 16,-21-21-16,21 0 0,0 0 0,1 21 16,-1-21-16,0-1 0,0 1 15,0 21-15,0-21 0,1 21 16,-1 0-16,0 0 0,0 0 16,0 0-16,0 21 15,-21 0-15,22-21 0,-22 22 16,21-1-16,0-21 15,0 21-15,0-21 0,0 21 16,1-21-16,-1 0 0,0 0 16,0 0-16,0 0 0,0 0 15,1 0-15,-1 0 16,-21-21-16,21 21 0,-21-21 16,21 21-16,-21-21 15,0-1-15,0 1 110,0 0-110</inkml:trace>
  <inkml:trace contextRef="#ctx0" brushRef="#br1" timeOffset="93233.04">12277 5398 0,'-22'0'15,"1"0"16,0 0-31,0 0 16,0 0 0,0 0-1,21-22-15,0 1 16,0 0 0,0 0-16,0 0 0,21 0 15,0 21-15,0-22 16,0 22-16,0-21 0,1 21 15,-1-21-15,0 21 0,0-21 0,0 21 16,0 0-16,1 0 0,-1 0 0,0 0 16,0 0-1,-21 21-15,0 0 0,0 0 0,0 1 16,0-1-16,0 0 0,0 0 16,-21 21-16,0-20 0,0-1 15,-1 21-15,1 0 0,0-20 16,0 20-16,0 0 0,0-21 0,-22 64 15,22-64-15,-21 22 0,21-22 16,-1 0-16,1 21 0,0-21 16,0 1-16,0-1 0,0 0 0,-1 0 15,1 0-15,0-21 16,21 21-16,-21-21 16,21-21-1,0 0-15,21 0 16,0 21-16,0-21 0,1 0 15,-1-1-15,21 1 0,-21 0 16,0 21-16,1 0 0,-1 0 16,0 0-16,0 0 0,0 0 15,0 0-15,1 0 0,-22 21 0,21-21 16,0 21-16,-21 1 0,21-22 0,0 21 16,0-21-16,1 21 15,-1-21-15,0 0 0,0 0 16,0 0-16,0 0 0,-21-21 15,22 0-15,-1-1 16,-21 1-16,0 0 16,0 0-16,0 0 0,0 0 15</inkml:trace>
  <inkml:trace contextRef="#ctx0" brushRef="#br1" timeOffset="93941.36">10774 6964 0,'0'-21'15,"0"42"-15,21-63 0,-21 20 16,0 44 31,0-1-47,0 21 0,0-21 15,-21 22-15,21-1 0,-21 0 16,21 1-16,0-1 0,-22 0 0,22 1 16,-21-1-16,21 0 0,0 1 15,0-1-15,0-21 0,0 21 0,0-20 16,0-1-16,0 0 0,0 0 15,0 0 1,0-42 0,0 0-1,0 0-15,0 0 16,0-1-16,0 1 0,0 0 16</inkml:trace>
  <inkml:trace contextRef="#ctx0" brushRef="#br1" timeOffset="94197.38">10456 7387 0,'0'0'0,"21"0"47,1 0-47,-1 0 16,0 0-16,21-21 0,-21 21 0,22 0 15,-1 0-15,0-21 0,1 21 0,-1 0 16,0 0-16,-20-21 0,20 21 15,0 0-15,-21 0 0,1 0 0,-1 0 16,-21-21-16,21 21 0,0 0 47,-21-22-47,21 22 16,0 0-16</inkml:trace>
  <inkml:trace contextRef="#ctx0" brushRef="#br1" timeOffset="95065.81">12086 7049 0,'0'0'0,"-21"0"0,-21 0 16,42-22 0,-22 22-1,22-21-15,0 0 16,0 0 0,0 0-1,22 21-15,-1-21 16,0 21-16,0-22 0,0 22 15,0 0-15,1 0 16,-1 0-16,0 0 16,0 0-16,0 0 0,0 0 15,1 0-15,-22 22 0,0-1 16,21 0-16,-21 0 16,0 0-16,0 0 0,0 1 15,-21 20-15,-1-21 0,1 0 0,0 0 16,0 22-16,0-22 0,0 0 0,-1 21 15,1-20-15,-21-1 0,0 42 16,-1-42-16,22 1 0,0 20 16,-21-21-16,20 0 0,1-21 15,0 21-15,21 1 0,-21-22 16,21 21-16,-21-21 0,21-21 47,21-1-47,0 1 0,-21 0 15,21 21-15,0-21 0,1 0 0,-1 0 16,0-1-16,0 22 0,0-21 16,0 21-16,1 0 0,-1-21 15,0 21-15,0 0 16,-21 21-16,0 0 0,21-21 16,-21 22-16,0-1 0,21 0 15,-21 0-15,0 0 16,22 0-16,-22 1 0,21-22 15,0 21-15,0-21 0,0 0 16,0 0-16,1 0 16,-1 0-16,0 0 0,-21-21 15,21-1-15,0 1 0,-21 0 16,0 0-16,21 0 0,-21 0 16,0-1-16,22 22 15,-22-21 1,0 0 78</inkml:trace>
  <inkml:trace contextRef="#ctx0" brushRef="#br1" timeOffset="98533.53">13271 5228 0,'0'-21'0,"0"42"62,0 0-46,0 1-16,0-1 0,-21 0 0,21 0 15,0 0-15,0 0 0,0 1 0,0 20 16,0-21-16,0 0 0,0 22 16,-21-22-16,21 21 0,0-21 0,0 0 15,0 22-15,0-22 0,0 0 0,0 0 16,-21 0-16,21 1 16,-21-22-16,21 21 0,0 0 15,0-42 32,0 0-31,0-1-16,0 1 0</inkml:trace>
  <inkml:trace contextRef="#ctx0" brushRef="#br1" timeOffset="98817.49">13039 5588 0,'0'0'0,"0"-21"16,21 21 0,0-21-1,21 21-15,-21 0 16,1 0-16,-1 0 0,0 0 16,21 0-16,-21 0 0,1 0 0,20 0 15,-21 0-15,0-21 0,0 21 0,1 0 16,-1 0-1,0 0 17,-21-22-17,21 22 1,0 0-16,0-21 16</inkml:trace>
  <inkml:trace contextRef="#ctx0" brushRef="#br1" timeOffset="99218.62">13928 5228 0,'0'0'16,"0"-21"-16,0 0 15,0 0 1,0 42 15,0 0-31,0 0 16,0 0-16,-22 22 0,22-22 16,0 0-16,0 21 0,-21-20 0,21 20 15,0-21-15,0 21 0,0 1 0,-21-22 16,21 21-16,0-21 0,-21 22 15,21-22-15,0 0 0,0 0 0,0 0 16,0 1-16,0-1 0,0 0 16,0 0-16,0-42 62</inkml:trace>
  <inkml:trace contextRef="#ctx0" brushRef="#br1" timeOffset="102204.7">11980 6985 0,'0'-21'31,"0"0"0,21 21-15,1 0 0,-22-21-16,21 21 15,0 0-15,0 0 16,0 0 0,0 0-16,-21 21 15,0 0 1,0 0-16,0 0 15,0 0 1,0 1-16,0-1 0,0 0 16,0 0-16,0 0 0,0 0 15,0 1-15,0-1 0,-21 0 16,0 0-16,0 0 0,21 0 0,-21 1 16,0-1-16,21 0 0,-22 0 0,1 0 15,0 0-15,0 1 0,0-1 16,0 0-16,-1 0 0,1 0 15,21 0-15,-21-21 16,0 0-16,21 22 0,-21-22 16,21-22 62,21 22-78,0 0 0,0-21 15,0 21-15,1 0 0,-1 0 16,0 0-16,0-21 0,0 21 16,0 0-16,1 0 0,-1 0 15,0 0-15,0 0 0,0 0 0,0 0 16,1 0-16,-1 0 0,0 0 16,0 0-16,0 21 15,0-21 1,-21 21-16,22 1 15,-1-1-15,-21 0 16,0 0 0,0 0-16,0 0 15,0 1-15,0-1 16,-21 0 0,-1 0-16,1-21 0,0 21 15,0-21-15,0 21 0,0-21 16,21 22-16,-22-22 0,1 0 0,0 21 15,0-21-15,0 0 16,0 21-16,-1-21 0,1 0 16,0 0-16,0 0 0,0 0 0,0 0 15,-1 0-15,1 0 0,0 0 0,0 0 16,0 0-16,0 0 0,-1 0 16,1 0-16,0 0 15,42 0 32,0 0-31,1 0-16,-1 0 0,0 0 0,0 0 15,0 0-15,22-21 0,-22 21 16,0 0-16,0 0 0,21 0 16,-20-21-16,-1-1 0,0 22 0,0 0 15,0-21-15,0 21 0,1-21 0,-1 0 16,0 0-16,-21 0 15,21-1-15,-21 1 16,0 0-16,21 0 0,-21 0 16,0 0-16,0-1 0,0 1 15,-21 0-15,0 21 0,0-21 16,0 0-16,-1 21 16,1 0-16,0 0 0,0-21 0,0 21 15,0 0-15,-1 0 16,1 0-16,0 0 0,0 0 0,0 0 15,-22 0 1,22 0-16,0 0 0,0 0 31,21 21-31,21-21 32,0 0-17,0 0-15,1 0 16,-1 0-16,0 0 0,0 0 0,0 0 15,0-21-15,1 21 16,-1 0-16,0-22 0,0 1 16,0 21-16,-21-21 0,21 0 0,1 0 15,-22 0-15,21-22 0,-21 22 16,21 0-16,-21 0 0,0-22 16,0 22-16,21 0 0,-21 0 15,0 0-15,0 0 0,0-1 16,0 1-16,0 0 15,-21 21-15,21-21 0,-21 21 0,0 0 16,-1 0-16,1 0 16,0 0-16,0 0 0,0 0 15,0 0-15,-1 0 0,1 0 16,0 0-16,0 0 0,0 0 0,0 21 16,-1 0-16,1-21 15,0 0-15,0 21 0,0-21 16,21 22-1,-21-22-15,42 0 47,0-22-31,0 22-16,0 0 16,0 0-16,1 0 0,-1 0 15,0-21-15,0 21 0,0 0 16,0 0-16,1 0 0,-1 0 0,21 0 15,-21 0-15,0 0 0,1 0 16,-1 21-16,0-21 0,0 22 0,0-1 16,0 0-16,-21 0 15,0 0-15,22-21 0,-22 21 16,0 1-16,0-1 16,0 0-16,0 0 0,0 0 0,-22 0 15,1 1-15,21-1 0,-21 0 16,0-21-16,0 21 0,0 0 15,-1 0-15,1 1 0,0-22 16,0 21-16,-21 0 0,20-21 0,1 21 16,0-21-16,0 0 0,0 21 0,0-21 15,-1 21-15,1-21 0,0 0 16,0 0 0,0 0-16,21-21 46,21 21-46,0 0 0,0-21 16,0 21-16,1 0 0,-1 0 16,0 0-16,21 0 0,-21-21 0,1 21 15,20 0-15,-21 0 0,21 0 16,-20 0-16,-1 0 0,21 0 0,-21 0 16,0 0-16,1 0 0,-1 0 15,0 0-15,-21 21 0,21-21 16,-21 21-16,21 0 15,-21 1-15,0-1 16,0 0 0,0 0-16,0 0 15,0 0 1,0 1-16,-21-22 0,0 21 16,0-21-16,0 21 15,-1 0-15,1-21 0,0 0 16,21 21-16,-21-21 0,0 0 15,0 0-15,-1 21 0,1-21 0,0 0 16,0 0-16,0 0 0,0 0 0,-1 22 16,1-22-16,0 0 0,0 0 0,0 0 15,0 21-15,-1-21 0,1 0 16,0 0 0,0 0-16,0 0 31,21 21 0,21-21 16,0 0-16,0 0-15,0 0-1,1 0 1,-1 0 15,0 0-31,0 0 16,-21-21 0,21 21-16,0-21 0</inkml:trace>
  <inkml:trace contextRef="#ctx0" brushRef="#br1" timeOffset="105404.25">14859 6900 0,'0'0'15,"0"-21"-15,0 0 0,0 0 16,0 0-16,0 0 16,0-1-16,0 44 47,0-1-32,0 0-15,0 21 0,0-21 0,0 1 16,0-1-16,-21 21 0,21-21 0,-21 22 15,21-1-15,0-21 0,0 21 16,-22 1-16,22-1 0,-21 0 0,0-20 16,21 20-16,0 0 0,-21-21 0,21 1 15,-21 20-15,21-21 0,0 0 16,0 0-16,0 1 0,0-1 16,-21-21-16,21-21 46,0-1-30,0 1-16,0 0 0,0 0 16,0 0-16,0 0 0</inkml:trace>
  <inkml:trace contextRef="#ctx0" brushRef="#br1" timeOffset="105673.18">14541 7281 0,'-21'0'16,"42"0"-16,-63 0 0,63 0 47,22-21-47,-22 21 0,21 0 15,-21 0-15,22 0 0,-1 0 0,0-21 16,1 21-16,-1 0 0,-21 0 0,21 0 16,-20-21-16,20 21 0,-21 0 0,0 0 15,0 0 1,1 0 31,-22-21-32,21 21-15,0 0 0,0-21 0,21-1 16</inkml:trace>
  <inkml:trace contextRef="#ctx0" brushRef="#br1" timeOffset="106442.53">16446 6837 0,'0'-21'0,"-21"21"16,21-21 0,0-1-16,0 1 15,21 21 1,1-21-16,-1 21 0,0 0 16,0 0-16,0-21 0,0 21 0,1 0 15,-1 0-15,0 0 0,0 0 0,0 21 16,0-21-16,1 21 15,-22 0-15,21 1 0,-21-1 16,0 0-16,0 0 0,0 0 0,0 0 16,0 1-16,-21-1 0,-1 0 0,-20-21 15,21 21-15,-21 0 0,-1 0 0,-20 1 16,20-1-16,-20-21 0,21 21 16,-1 0-16,1-21 0,21 0 0,0 21 15,-1-21-15,1 0 0,42 0 31,1 0-31,-1 0 0,0 0 16,21 0-16,-21 0 0,22 0 16,-22 0-16,21 0 0,-21 0 15,22 0-15,-1 0 0,-21 0 0,22 0 0,-22 0 16,21 0-16,-21 0 0,0 0 16,22 21-16,-22-21 0,0 22 0,0-1 15,0-21-15,1 21 0,-22 0 16,0 0-16,21-21 0,-21 21 15,0 1-15,0-1 0,-21 0 16,-1 0-16,1 0 0,0-21 0,-21 21 16,21 1-16,-1-1 0,-20-21 15,0 21-15,-1-21 0,1 21 0,0-21 16,-43 21-16,22-21 16,20 21-16,1-21 0,0 0 0,20 0 15,-20 0-15,21 0 0,0 0 0,0 0 16,-1 0-16,22-21 62,0 0-62,0 0 0,0 0 16,0 0-16,0-1 0,0-20 0,0 21 16</inkml:trace>
  <inkml:trace contextRef="#ctx0" brushRef="#br1" timeOffset="107493.63">16912 4953 0,'0'0'0,"0"-21"16,0 0-16,0 0 0,0-1 15,0 1 1,21 0-16,0 21 0,1 0 15,-1-21-15,0 21 0,0-21 16,0 21-16,22 0 0,-22 0 16,21 0-16,0 0 0,-20 0 0,20 21 15,-21 0-15,0 0 0,0 0 16,-21 1-16,0-1 0,0 21 0,0-21 16,-21 0-16,0 22 0,0-22 0,-21 21 15,-1-21-15,1 1 0,0 20 16,-1-21-16,1 0 0,-22 0 15,22 1-15,21-22 0,0 0 16,21 21-16,-21-21 0,42 0 47,0 0-47,0-21 16,21 21-16,-20 0 0,-1 0 15,21 0-15,-21 0 0,22 0 0,-1 0 16,0 0-16,-21 21 0,22 0 0,-22-21 15,21 21-15,-21 0 0,-21 0 16,22 1-16,-22-1 0,0 0 16,0 0-16,-22 0 0,1 0 15,0 1-15,0-22 0,-127 63 16,127-42 0,-22 0-16,1-21 0,0 22 0,20-22 15,-20 0-15,21 0 0,-21 0 16,20 0-16,1 0 0,0 0 0,0 0 15,0 0-15,0 0 32,42 0 61</inkml:trace>
  <inkml:trace contextRef="#ctx0" brushRef="#br1" timeOffset="109273.27">20172 4995 0,'0'-21'31,"0"0"-15,0 0-16,0 0 0,21 0 16,0 21-16,0-22 15,0 22-15,1 0 0,-1 0 16,0 0-16,0 0 0,0 0 0,0 0 16,22 0-16,-22 22 15,0-1-15,0 0 0,0 0 0,1 0 16,-22 0-16,0 22 0,0-22 0,0 21 15,-22-21-15,1 22 0,-21-22 16,0 0-16,20 0 0,-20 0 0,-21 22 16,20-22-16,22-21 0,0 21 15,0-21-15,0 0 0,42 0 47,0 0-47,0 0 16,0 0-16,22 0 15,-22 0-15,0 0 0,0 0 16,21 0-16,-20 0 0,-1 0 0,21 0 16,-21 0-16,0 21 0,1 0 0,20-21 15,-42 22-15,21-1 0,0 0 16,-21 0-16,0 0 0,0 0 16,0 1-16,-21-1 0,0 0 15,0 0-15,0-21 0,-1 21 16,-20 0-16,21-21 0,-21 22 0,-1-22 15,1 0-15,0 0 0,-1 21 0,1-21 16,0 0-16,-1 0 0,1 0 0,21 0 16,-22 0-16,22 0 0,0 0 15,0 0-15,21-21 0,0-1 32,21 22-1,0 0-31,0 0 15,1 0-15,-1 0 0,-21-21 0,21 21 16,0 0-16,0-21 0,0 21 16,1-21-16</inkml:trace>
  <inkml:trace contextRef="#ctx0" brushRef="#br1" timeOffset="109633.6">21145 5101 0,'0'-21'0,"0"42"0,0-63 0,0 21 15,0 0-15,0-1 16,0 44 0,0-1-1,0 0-15,0 0 0,0 0 0,0 22 16,0-22-16,0 21 0,0 0 15,-21-20-15,21 20 0,-21 0 16,21-21-16,-21 22 0,21-22 0,0 0 16,0 21-16,-21-20 0,21-1 0,-21 0 15,21 0-15,0 0 16,0 0-16,-22 1 0,22-44 62,0 1-62,0 0 16,0 0-16</inkml:trace>
  <inkml:trace contextRef="#ctx0" brushRef="#br1" timeOffset="109869.16">20976 5440 0,'0'-21'0,"0"42"0,-21-42 15,0 21-15,21-21 16,21 21-1,0 0 1,21 0-16,-20 0 0,-1 0 0,0 0 16,21 0-16,-21 0 0,22 0 0,-22 0 15,21-22-15,-21 22 0,1 0 16,-1 0-16,0 0 0,0 0 0,0-21 16,0 21-1,-21-21 1,0 0-1</inkml:trace>
  <inkml:trace contextRef="#ctx0" brushRef="#br1" timeOffset="110208.53">21865 4974 0,'0'-21'0,"0"42"0,0-21 47,0 21-47,0 1 0,-21-1 15,21 0-15,-21 21 0,0 1 0,21-22 16,0 21-16,-22 0 0,22-20 0,-21 20 16,21 0-16,-21-21 0,21 22 15,0-1-15,0-21 0,0 0 0,0 22 16,0-22-16,0 0 0,0 0 15,0 0-15,0 1 0,-21-44 63,0 1-47,0 21-16</inkml:trace>
  <inkml:trace contextRef="#ctx0" brushRef="#br1" timeOffset="110938">18500 6837 0,'0'-21'0,"42"0"15,-42-1 1,0 44 15,0-1-31,0 0 0,0 0 16,0 0-16,0 0 0,0 22 15,0-22-15,0 21 0,0 1 0,0-1 16,0 0-16,0 1 0,0-1 0,0 0 16,0 1-16,0-1 0,-21-21 15,21 21-15,0-20 0,-21-1 16,21 0-16,0 0 0,0 0 0,0 0 15,0 1 1,0-44 0,-22 1-1,22 0-15,0 0 16,-21 0-16,21 0 0,0-1 0</inkml:trace>
  <inkml:trace contextRef="#ctx0" brushRef="#br1" timeOffset="111190.03">18203 7197 0,'0'0'0,"0"-21"31,43-1-15,-22 22-16,0 0 0,21 0 16,-21-21-16,22 21 0,-1 0 0,-21 0 15,22 0-15,-1 0 0,-21 0 16,21-21-16,-20 21 0,-1 0 0,21 0 15,-21 0-15,0 0 0,1 0 32,-22-21-32,21 21 31,-21-21-31,21 21 0,0 0 16</inkml:trace>
  <inkml:trace contextRef="#ctx0" brushRef="#br1" timeOffset="111946.02">19812 6731 0,'21'0'16,"-42"0"-16,42-21 0,-21 42 47,0 0-47,0 0 0,0 1 16,0-1-16,0 21 0,0-21 0,-21 22 15,0-1-15,0-21 0,-1 21 0,1-20 16,0 20-16,0 0 0,0-21 15,-22 22-15,22-22 0,0 0 16,21 0-16,-21 22 0,0-43 16,42 0 15,0-22-31,0 22 0,0-21 16,1 21-16,-1-21 0,0 21 15,0-21-15,0 21 0,0 0 0,1 0 0,20-21 16,-21 21-16,0 0 0,0 0 15,1-21-15,-1 21 0,21 0 0,-42-22 16,21 22-16,0 0 0,1 0 0,-1-21 16,-21 0-16,21 21 15,-21-21-15,21 21 0,-21-21 0,0 0 16,0-1-16,21 1 16,-21 0-16,0 0 0,0 0 15,0 0-15,0-1 16,0 44 15,0-1-31,0 0 16,0 0-16,-21 0 0,21 22 0,-21-22 15,21 21-15,-21-21 0,21 22 0,0-22 16,-21 21-16,21-21 0,-22 22 16,22-22-16,0 0 0,0 0 15,0 0-15,-21 0 0,21 1 16,0-1-16,0-42 78,-21-1-62</inkml:trace>
  <inkml:trace contextRef="#ctx0" brushRef="#br1" timeOffset="122441.45">9165 9589 0,'0'-22'140,"21"22"-124,0 0 0,-21-21-16,22 21 0,-1-21 15,21 21-15,-21 0 0,0 0 0,1 0 16,20 0-16,-21 0 0,21 0 0,-20 0 16,20 0-16,-21 0 0,21-21 15,-20 21-15,20 0 0,-21 0 16,0 0-16,0 0 15,-42 0 32,0 0-31,0 0-16,21 21 0,-21-21 16</inkml:trace>
  <inkml:trace contextRef="#ctx0" brushRef="#br1" timeOffset="122713.44">9313 9737 0,'0'0'0,"0"21"16,21-21 15,1 0-31,-1 0 16,21 0-16,-21 0 0,0 0 15,1 0-15,-1 0 0,0 0 16,0 0-16,0 0 0,0-21 16,1 21-16,-1 0 0,0 0 0,-21-21 47,21 21-32,-21-22-15</inkml:trace>
  <inkml:trace contextRef="#ctx0" brushRef="#br1" timeOffset="123152.15">10414 9123 0,'0'-21'0,"0"42"0,21-42 0,-21 0 0,0-1 16,0 1-16,21 0 15,-21 0-15,0 42 32,0 0-32,0 0 15,0 1-15,0-1 0,0 0 16,-21 21-16,21-21 0,0 22 0,-21-22 15,21 21-15,-21 1 0,21-22 16,0 21-16,-21 0 0,-1-20 0,22 20 16,-21 0-16,21-21 0,0 1 15,0-1-15,0 0 0,0 0 0,0 0 16,0 0-16,0 1 0,0-1 16,0-42 30,0-1-46,0 1 16,21 0-16,-21 0 0,22 0 16,-1 0-16</inkml:trace>
  <inkml:trace contextRef="#ctx0" brushRef="#br1" timeOffset="123989.16">10985 9123 0,'0'-21'16,"0"0"-1,0-1 1,22 22-1,-1-21-15,0 0 0,0 21 16,0 0-16,0 0 0,1-21 0,-1 21 16,0 0-16,0 0 0,0 0 15,0 0-15,1 0 0,-1 21 16,-21 0-16,21 0 0,-21 1 16,0-1-16,0 0 0,0 0 15,0 0-15,-21 0 0,0 1 0,-1-1 16,1 0-16,0 0 15,0 0-15,-21 0 0,20 1 0,1-1 16,-21-21-16,21 21 0,-22-21 0,22 0 16,-21 21-16,21-21 15,42-21 32,0 21-47,0 0 0,0 0 16,1 0-16,-1-21 0,0 21 15,0 0-15,0 0 0,22 0 0,-22 0 16,0 0-16,0 0 0,0 0 16,0 0-16,1 0 0,-1 0 0,0 0 0,-21 21 15,21-21-15,-21 21 0,21-21 16,-21 21-16,21-21 0,-21 21 16,0 1-16,0-1 0,0 0 15,0 0-15,0 0 0,0 0 16,0 1-16,0-1 0,0 0 15,-21 0-15,0-21 0,-21 21 16,21 0-16,-1-21 0,-20 22 0,21-22 16,-21 0-16,20 21 0,-20-21 0,21 0 15,-21 0-15,20 0 0,1 0 0,-21 0 16,21 0-16,0 0 0,-1 0 16,1 0-16,0 0 0,0 0 0,0-21 15,0 21 1,-1-22-16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8T06:12:10.2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825 3895 0,'0'-21'0,"0"-1"31,22 22-15,-22-21-16,0 0 15,0 0 1,21 21-16,-21-21 16,0 0-16,0 42 62,0 0-62,0 0 0,0 0 16,0 0-16,0 22 0,-21-22 0,21 21 15,-22 1-15,22-22 0,-21 21 16,21 0-16,0 1 0,0-1 0,0-21 16,0 22-16,0-22 0,0 0 15,0 0-15,0 0 0,0 0 0,0 1 16,21-22 0,1 0-16,-1 0 15,-21-22-15,21 22 0,-21-21 0,21-21 16,-21 21-16,0-22 0,21 22 15</inkml:trace>
  <inkml:trace contextRef="#ctx0" brushRef="#br0" timeOffset="343.88">931 3366 0,'-21'-22'0,"42"44"0,-42-65 0,0 43 0,0 0 16,0 0-16,-1 0 15,1 0-15,21 21 16,0 1-16,0-1 16,0 0-1,21-21 1,1 0-16,-1 0 0,0 0 16,0 0-1,-21-21-15,-21 21 31,0 0-31,0 0 0,-1 0 16,1 0-16,21 21 16,-21-21-16,21 21 0,0 0 15,0 0-15,0 1 16,21-22-16,0 0 0,1 21 16,20-21-16,-21 0 0,21 0 0,1 0 15</inkml:trace>
  <inkml:trace contextRef="#ctx0" brushRef="#br0" timeOffset="623.89">1757 3768 0,'-21'21'16,"42"-42"-16,-42 63 31,42-42-31,0 0 16,0 0-16,0 0 0,0 0 15,1 0-15,-1 0 0,0 0 0,0 0 16,0 0 0,0 0-16,-21 21 31,-21-21-31,0 0 0,0 21 15</inkml:trace>
  <inkml:trace contextRef="#ctx0" brushRef="#br0" timeOffset="794.57">1651 4022 0,'0'0'0,"0"21"0,21-21 31,0 0-31,0 0 16,1 0-16,-1 0 0,0 0 15,0 0-15,0 0 0,0 0 16,1-21-16,-1 0 16,-21-1-16,21 22 0</inkml:trace>
  <inkml:trace contextRef="#ctx0" brushRef="#br0" timeOffset="1162.02">2773 3662 0,'0'0'0,"0"-21"15,0 0-15,0 42 47,0 0-47,0 0 0,-21 0 16,21 0-16,0 1 0,-22-1 0,22 21 15,-21-21-15,21 22 0,0-22 0,0 21 16,-21-21-16,21 22 0,-21-22 16,21 21-16,0-21 0,0 0 0,0 1 15,0-1-15,21-21 16,0 0-1,0 0-15,1 0 0,-1-21 16,-21-1-16,21 1 0,-21 0 16,21 0-16</inkml:trace>
  <inkml:trace contextRef="#ctx0" brushRef="#br0" timeOffset="1494.4">2879 3281 0,'-22'0'0,"44"0"0,-65 0 0,22 0 0,0 0 16,0 0-16,0 0 0,21 21 15,0 0-15,0 0 16,0 1-16,0-1 0,21-21 16,0 21-16,0-21 15,0 0-15,0 0 16,1 0-16,-1 0 0,-21-21 0,0 0 15,0-1-15,0 1 16,0 0-16,0 0 16,-21 21-16,-1 0 15,1 0-15,0 0 0,21 21 16,-21-21-16,21 21 0,-21 0 16,21 1-16,0-1 15,0 0-15,21-21 0,0 21 0,0-21 16,0 0-16,22 21 0</inkml:trace>
  <inkml:trace contextRef="#ctx0" brushRef="#br0" timeOffset="1910.56">3471 3598 0,'21'-21'15,"-42"42"-15,42-63 16,-21 63-1,0 0 1,22 1-16,-22 20 0,0-21 16,0 0-16,0 0 0,0 22 15,0-22-15,0 0 0,0 21 0,0-20 16,0 20-16,0-21 0,0 21 0,0-20 16,0-1-16,0 0 0,0 0 15,0 0-15,0 0 0,0 1 16,0-1-16,0-42 31,0-1-31,0 1 16</inkml:trace>
  <inkml:trace contextRef="#ctx0" brushRef="#br0" timeOffset="2103.69">3323 3895 0,'0'0'16,"21"0"-1,0 0 1,1 0-16,20 0 16,-21 0-16,0 0 0,0 0 0,22 0 15,-22 0-15,0 0 0,21-21 0,-20 21 16,-1 0-16,0 0 0,0 0 16,0 0-16,-21-22 0,21 22 15,1 0-15,-22-21 0</inkml:trace>
  <inkml:trace contextRef="#ctx0" brushRef="#br0" timeOffset="2432.09">4297 3598 0,'0'-21'16,"-21"21"-1,21 21 1,0 1-16,-22-1 16,22 0-16,0 0 0,0 21 0,0-20 15,0-1-15,0 21 0,0-21 0,-21 0 16,21 22-16,0-22 0,-21 21 16,21-21-16,0 1 0,0 20 0,0-21 15,0 0-15,0 0 0,0 1 16,0-1-16,0-42 47,0-1-47,0 1 15,0 0-15,0 0 0</inkml:trace>
  <inkml:trace contextRef="#ctx0" brushRef="#br0" timeOffset="2653.19">4085 3916 0,'-21'0'15,"42"0"-15,-21 0 32,21 0-32,0 0 0,1 0 15,-1 0-15,0 0 0,21 0 0,1 0 16,-1 0-16,-21-21 0,21 21 0,1 0 16,-22-21-16,0 21 0,0 0 15,0 0-15,-42 0 31,0 0-31,0 0 0,21-22 16</inkml:trace>
  <inkml:trace contextRef="#ctx0" brushRef="#br0" timeOffset="3705.39">6667 3556 0,'22'0'0,"-44"0"0,44-21 16,-22 42 31,0 0-47,0 0 15,0 1-15,0-1 0,0 0 0,0 21 16,0-21-16,-22 1 0,1-1 0,21 0 16,0 21-16,0-21 0,-21 1 0,21-1 15,0 0-15,0 0 0,0 0 16,0 0-16,0 1 0,0-1 15,0 0-15,21-21 0,0 21 16,1-21-16,-1 0 16,0 0-16,0 0 0,-21-21 15,21 21-15,-21-21 0,21 21 0,-21-21 16,22-1-16,-22 1 0,21 0 16,0 21-16</inkml:trace>
  <inkml:trace contextRef="#ctx0" brushRef="#br0" timeOffset="4055.8">6921 3175 0,'-21'0'0,"42"0"0,-63 0 0,21 0 0,0 0 15,0 0-15,-1 21 0,22 0 16,0 1-16,0-1 15,0 0-15,22-21 16,-1 0-16,0 0 16,21 0-16,-21 0 0,1 0 0,-1 0 15,21 0-15,-21 0 0,-21-21 0,21 0 16,-21-1 0,-21 22-16,0 0 0,0 0 15,0 0-15,0 0 0,-1 0 0,1 0 16,-21 0-16,21 22 0,0-1 15,21 0-15,-22-21 0,22 21 16,0 0-16,0 0 0,0 1 0,0-1 16,22 0-16,-1-21 15,0 0-15,0 0 0,21 0 0</inkml:trace>
  <inkml:trace contextRef="#ctx0" brushRef="#br0" timeOffset="4702">9186 3471 0,'0'0'0,"0"22"47,0-1-47,0 0 15,0 0-15,0 0 0,0 22 16,-21-22-16,21 21 0,0-21 0,0 0 16,-21 22-16,21-22 0,-21 21 0,21-21 15,-21 1-15,21-1 0,0 21 0,0-21 16,0 0-16,0 1 0,0-1 15,0 0-15,21-21 16,0 0-16,0 0 16,0-21-16,0 0 15,-21-1-15,22 1 0,-22 0 16,0 0-16,21 0 0,0 0 16</inkml:trace>
  <inkml:trace contextRef="#ctx0" brushRef="#br0" timeOffset="4993.97">9334 3175 0,'0'0'15,"-21"0"-15,0 0 0,21 21 16,-21 0-16,0 1 0,21-1 16,0 0-16,0 0 15,21-21 1,0 0-16,0 0 0,0 0 15,1 0-15,-1 0 16,-21-21-16,0 0 16,-21 0-1,-1 21-15,1 0 16,0 0-16,21 21 16,0 0-1,0 0-15,0 0 16,21 0-16,-21 1 0</inkml:trace>
  <inkml:trace contextRef="#ctx0" brushRef="#br0" timeOffset="5273.57">10245 3493 0,'0'-22'0,"-22"22"0,1 0 16,21 22 0,-21-1-16,21 0 0,0 0 0,0 0 15,-21 0-15,21 1 0,-21 20 16,21-21-16,-21 0 0,21 22 0,0-22 16,0 0-16,-22 21 0,22-21 0,0 1 15,-21-1-15,21 0 0,0 0 16,0 0-16</inkml:trace>
  <inkml:trace contextRef="#ctx0" brushRef="#br0" timeOffset="5470.21">9948 3768 0,'0'0'16,"21"0"-1,1 0 1,-1 0-16,0 0 0,0 0 0,21 0 16,-20 0-16,20 0 0,-21 0 0,21 0 15,1 0-15,-22-21 0,0 21 0,21 0 16,-20 0-16,-1 0 0,-21-22 0,21 22 16,0 0-16,0-21 15</inkml:trace>
  <inkml:trace contextRef="#ctx0" brushRef="#br0" timeOffset="5757.2">10985 3408 0,'0'-21'15,"0"42"-15,0-21 16,0 21-1,0 0-15,0 0 0,0 1 16,-21 20-16,0-21 0,21 21 0,-21-20 16,21 20-16,0-21 0,-21 21 0,0-20 15,21 20-15,0-21 0,0 21 16,-22-20-16,22 20 0,0-21 0,0 0 16,0 0-16,0 1 0,0-1 15,0-42 16</inkml:trace>
  <inkml:trace contextRef="#ctx0" brushRef="#br0" timeOffset="5961.82">10753 3810 0,'-22'0'0,"44"0"0,-22 0 31,21 0-31,0 0 0,0 0 15,21 0-15,-20 0 0,20 0 0,-21 0 16,21-21-16,-20 21 0,20 0 0,-21-21 16,0 21-16,0 0 0,1 0 15,-1 0 1,-21-21-16,0-1 16,0 1-16</inkml:trace>
  <inkml:trace contextRef="#ctx0" brushRef="#br0" timeOffset="6726.9">14224 3535 0,'-21'21'47,"0"-21"-47,-1 21 0,22 0 0,-21 1 15,0-1-15,0 21 0,21-21 0,-21 0 16,0 22-16,21-22 0,-22 21 0,22-21 15,0 22-15,0-22 0,0 0 16,0 0-16,0 0 0,0 1 0,0-1 16,0 0-16,22-21 0,-1 21 15,0-21-15,0 0 0,0 0 0,0 0 16,1 0-16,-1 0 0,0 0 0,0-21 16,0 21-16,0-21 0,1 0 15,-22-1-15,21 22 0</inkml:trace>
  <inkml:trace contextRef="#ctx0" brushRef="#br0" timeOffset="7055.79">14393 3196 0,'-21'0'0,"42"0"0,-63 0 15,21 0-15,0 0 0,-1 0 16,22 21-16,0 1 0,0-1 15,0 0-15,0 0 0,0 0 16,22-21-16,-1 21 0,0-21 16,0 0-16,0 0 0,0 0 0,1 0 15,-1 0-15,0 0 0,0 0 16,-21-21-16,0 0 16,0 0-16,0 0 15,-21 21-15,0 0 0,0 0 16,-1 0-16,1 0 0,0 0 15,-21 0-15,21 21 0,21 0 16,-22 0-16,1 0 0,21 1 16,-21-1-16,21 0 0,0 0 15,0 0-15</inkml:trace>
  <inkml:trace contextRef="#ctx0" brushRef="#br0" timeOffset="7604.07">17060 3514 0,'21'-21'15,"-42"42"-15,42-64 0,1 43 16,-22 22 15,0-1-31,0 0 0,0 0 16,-22 0-16,22 22 0,-21-22 0,0 21 15,0-21-15,21 22 0,-21-22 16,0 21-16,-1-21 0,22 0 16,-21 22-16,21-22 0,0 0 15,0 0-15,0 0 0,0 1 16,21-22-16,1 0 0,-1 0 0,0 0 16,0 0-16,0-22 15,0 22-15,1-21 0,-22 0 0</inkml:trace>
  <inkml:trace contextRef="#ctx0" brushRef="#br0" timeOffset="7928.21">17208 3069 0,'0'0'15,"-21"-21"-15,0 21 0,0 0 0,0 0 16,21 21-16,0 0 0,0 1 15,0-1-15,0 0 16,21 0-16,-21 0 0,42 0 0,-21-21 16,1 22-16,20-22 0,-21 0 0,0 0 15,0 0-15,1 0 0,-1 0 16,0-22-16,-21 1 16,0 0-16,0 0 0,-21 21 15,0-21-15,-1 0 0,1 21 0,0 0 16,0-22-16,0 22 0,0 0 15,-1 22-15,22-1 16,0 21-16,0-21 0,0 0 16,22 1-16,-1 20 0,0-21 15,0 0-15,0 0 0</inkml:trace>
  <inkml:trace contextRef="#ctx0" brushRef="#br0" timeOffset="8203.7">18097 3387 0,'0'0'0,"-21"0"16,21 21-16,-21 0 15,21 21-15,-21-20 0,21 20 16,-21-21-16,0 21 0,21 1 15,0-22-15,-22 21 0,1-21 0,21 22 0,0-22 16,0 0-16,0 21 0,0-20 16,-21-1-16,21 0 0,0 0 15,0-42 17</inkml:trace>
  <inkml:trace contextRef="#ctx0" brushRef="#br0" timeOffset="8394.35">17780 3683 0,'-21'0'16,"42"0"-16,-21 0 31,21 0-31,0 0 0,0 0 0,22 0 16,-22 0-16,21 0 0,1 0 15,-1 0-15,0 0 0,-21 0 0,22 0 16,-1 0-16,-21 0 0,22 0 15,-22-21-15,0 21 0,0 0 16,0-21-16,0 21 0</inkml:trace>
  <inkml:trace contextRef="#ctx0" brushRef="#br0" timeOffset="8653.37">18817 3408 0,'0'-21'16,"0"42"0,0 0-16,0 0 15,0 22-15,0-22 0,0 0 16,0 21-16,0-21 0,-21 1 16,21 20-16,0-21 0,0 0 0,0 22 15,0-22-15,0 0 0,0 0 0,0 0 16,0 0-16,0 1 0</inkml:trace>
  <inkml:trace contextRef="#ctx0" brushRef="#br0" timeOffset="8812.58">18605 3704 0,'0'-21'0,"22"21"31,-1 0-31,0 0 16,0 0-16,21 0 0,-20 0 0,20 0 16,-21-21-16,0 21 0,22 0 15,-22-21-15,0 21 0,0-21 0,0-1 16</inkml:trace>
  <inkml:trace contextRef="#ctx0" brushRef="#br0" timeOffset="9312.16">21399 3450 0,'0'0'0,"22"0"0,-22-21 16,21 21 0,-21 21-1,0 0-15,0 1 0,-21-1 16,21 0-16,-22 0 0,1 21 16,21-20-16,-21-1 0,21 21 0,-21-21 15,21 0-15,-21 22 0,21-22 16,0 0-16,0 0 0,0 0 0,0 1 15,0-1-15,21-21 16,0 0-16,0 0 0,0 0 16,1 0-16,-1 0 0,0-21 15,0-1-15,0 22 0,0-21 0,1 0 16</inkml:trace>
  <inkml:trace contextRef="#ctx0" brushRef="#br0" timeOffset="9632.07">21738 3048 0,'0'0'16,"-21"-21"-16,0 21 0,0 0 0,-1 0 16,1 0-16,0 21 15,21 0-15,0 0 16,21 1-1,0-22-15,1 0 0,-1 0 16,0 0-16,0 0 16,0 0-16,0 0 0,-21-22 0,0 1 15,0 0-15,0 0 16,-21 21-16,0 0 16,0 0-16,0 0 15,0 0-15,-1 0 0,1 21 0,21 0 16,-21-21-16,0 21 0,0-21 15,21 22-15</inkml:trace>
  <inkml:trace contextRef="#ctx0" brushRef="#br1" timeOffset="14343.23">5609 3175 0,'0'-21'15,"0"42"-15,0-63 0,0 21 16,0-1-16,0 44 31,-21-1-15,21 21-16,0 0 0,-21 1 16,21 20-16,-21-20 0,21 20 0,0 1 15,-22-1-15,22-21 0,-21 22 0,21-1 16,-21-20-16,21 20 0,0-20 0,0 20 15,0-21-15,-21 1 0,21-1 16,0 0-16,0 1 0,0-22 0,0 0 16,0 0-16,0 0 0,0-42 31,0 0-15,0 0-16,0 0 0,0-22 15</inkml:trace>
  <inkml:trace contextRef="#ctx0" brushRef="#br1" timeOffset="14553.34">5270 3789 0,'-21'0'15,"42"0"-15,-21 0 32,22 0-32,20-21 0,-21 21 0,21 0 15,22 0-15,-22 0 0,22-21 0,-1 21 16,1 0-16,-1 0 0,1-22 0,-1 22 15,-20 0-15,-1 0 0,0 0 16,-21 0-16,1 0 0,-22-21 31</inkml:trace>
  <inkml:trace contextRef="#ctx0" brushRef="#br1" timeOffset="15019.62">8128 3027 0,'0'0'15,"0"21"16,0 0-31,0 0 0,-21 22 0,0-1 16,21 22-16,0-22 0,0 21 0,-22 1 16,22-22-16,0 22 0,0-1 15,0-20-15,-21 20 0,21-21 0,0 1 16,0-1-16,0 0 0,0-20 0,0 20 16,0-21-16,0 0 0,0 0 0,0 1 15,21-22 16,1 0-31,-22-22 0,0 1 0,0 0 16,0 0-16</inkml:trace>
  <inkml:trace contextRef="#ctx0" brushRef="#br1" timeOffset="15212.14">7726 3683 0,'-21'0'15,"42"0"-15,-42-21 16,63 21-16,-21 0 15,21 0-15,1 0 0,-1 0 16,22-21-16,-22 21 0,21-21 0,-20 21 16,20 0-16,-20 0 0,-1 0 15,0 0-15,1 0 0,-22 0 16,0 0-16,-42-22 16</inkml:trace>
  <inkml:trace contextRef="#ctx0" brushRef="#br1" timeOffset="15826.65">12552 3239 0,'0'-22'0,"0"44"0,0-65 0,0 22 15,0 0-15,0 42 16,0 0 0,-21 0-16,21 22 0,-22-1 15,22 22-15,0-1 0,0-21 0,0 22 16,0-1-16,-21 1 0,21-22 0,-21 22 15,21-22-15,0 0 0,0 22 0,0-22 16,0-21-16,0 22 0,0-22 16,0 21-16,0-21 0,0 1 15,0-44 1,-21 1-16,21 0 0</inkml:trace>
  <inkml:trace contextRef="#ctx0" brushRef="#br1" timeOffset="15987.85">12128 3747 0,'0'0'0,"0"-22"16,22 22-16,-1 0 15,0-21-15,21 21 0,1 0 16,-1 0-16,0-21 0,1 21 0,20 0 16,1 0-16,-22-21 0,21 21 0,1 0 15,-22 0-15,1 0 0,-1 0 0,-21-21 16,0 21-16</inkml:trace>
  <inkml:trace contextRef="#ctx0" brushRef="#br1" timeOffset="16572.23">16002 3260 0,'0'-21'0,"0"42"0,0-64 16,21 22-16,-21 0 16,0 42 15,0 0-31,0 22 0,0-1 16,0 0-16,0 1 0,0 20 0,0-20 15,0 20-15,0-21 0,-21 22 0,21-22 16,-21 1-16,21-1 0,-21 0 15,-1 1-15,22-1 0,0-21 16,0 21-16,0-20 0,0-1 0,0 0 16,0 0-16,0 0 0,-21-21 15,0-21 1,0 0-16,21 0 0</inkml:trace>
  <inkml:trace contextRef="#ctx0" brushRef="#br1" timeOffset="16741.97">15557 3768 0,'0'-21'16,"22"21"0,20 0-16,-21 0 15,21 0-15,-20 0 0,20 0 16,21 0-16,-20 0 0,20 0 0,1 0 16,-1 0-16,1 0 0,-1 0 0,22-22 15,-22 22-15,1-21 0,-1 21 16,1-21-16,-1 0 0</inkml:trace>
  <inkml:trace contextRef="#ctx0" brushRef="#br1" timeOffset="17303.93">19981 3154 0,'0'-21'15,"0"42"-15,21-63 0,1 42 0,-22-22 16,0 44 0,0-1-16,0 0 15,0 21-15,0-21 0,0 22 16,-22-1-16,1 22 0,21-22 0,-21 0 16,21 1-16,-21-1 0,0 0 0,21 1 15,-21-1-15,-1 0 0,22 1 16,-21-22-16,21 21 0,-21-21 0,21 0 15,-21 1-15,21-1 0,0 0 16,0-42 15,0 0-31</inkml:trace>
  <inkml:trace contextRef="#ctx0" brushRef="#br1" timeOffset="17498.57">19516 3577 0,'21'0'16,"0"0"-16,21 0 15,-21 0-15,22 0 0,20 0 0,-20 0 16,-1 0-16,21 0 0,-20 0 0,-1 0 16,0 0-16,1 0 0,-1 21 0,0-21 15,-20 0-15,-1 0 0,0 0 16,0 0-16</inkml:trace>
  <inkml:trace contextRef="#ctx0" brushRef="#br1" timeOffset="18332">3789 783 0,'0'0'0,"0"-21"0,0 0 16,21 21 0,-21-21-16,21 21 15,-21 21 1,0 0 0,0 0-16,0 0 0,0 22 0,-21-1 15,0 0-15,0 1 0,21-1 16,-22 0-16,1 1 0,0-1 0,0 0 15,0-20-15,21 20 0,0-21 0,0 0 16,0 0-16,0 1 0,0-1 16,21-21-16,0 0 0,0 0 15,0 0-15,1 0 0,-1 0 16,0-21-16,0-1 0,-21 1 16,0 0-16</inkml:trace>
  <inkml:trace contextRef="#ctx0" brushRef="#br1" timeOffset="18680.36">4064 445 0,'-21'-22'16,"42"44"-16,-63-65 0,20 22 0,1 21 0,0 0 16,0 0-16,0 0 0,0 0 15,21 21 16,21-21-15,0 0-16,0 0 0,0 0 16,0 0-16,1 0 0,-1 0 15,-21-21-15,0 0 16,-21 21 0,-1 0-16,1 0 15,-21 0-15,21 0 0,0 0 0,-1 0 16,1 21-16,0-21 0,21 21 0,0 0 15,0 1-15,0-1 0,21 0 16,0 0-16,22 0 0,-22 0 16,21-21-16,1 22 0,-1-22 15,0 0-15,1 21 0</inkml:trace>
  <inkml:trace contextRef="#ctx0" brushRef="#br1" timeOffset="18947.93">4784 762 0,'0'0'15,"-22"21"1,1-21-16,42 0 16,1 0-1,-1 0-15,0 0 0,0 0 16,21 0-16,-20 0 0,20 0 15,-21 0-15,0 0 0,0 0 0,1 0 16,-1 0-16,0 0 16,-21 21-1,-21 1-15,0-22 0,-1 0 16,1 21-16,-21-21 0</inkml:trace>
  <inkml:trace contextRef="#ctx0" brushRef="#br1" timeOffset="19097.15">4678 1016 0,'0'21'0,"0"-42"0,0 63 16,21-42 0,0 0-16,0 0 15,0 0-15,1 0 16,-1 0-16,21 0 0,-21 0 0,22-21 16,-22 0-16,21 21 0,0-21 0,1 21 15,-1-21-15</inkml:trace>
  <inkml:trace contextRef="#ctx0" brushRef="#br1" timeOffset="19677.49">5884 1016 0,'0'-21'15,"0"0"-15,21 0 16,1-1-16,-22 1 0,21-21 15,0 21-15,0 0 0,0-22 0,0 22 16,1 0-16,-1-21 0,0 20 0,0 1 16,0 0-16,0 0 0,1 0 15,-22 0-15,0 42 32,0 0-32,0 0 0,0 0 15,-22 22-15,1-22 0,21 21 16,-21 0-16,21 1 0,-21-1 0,21 0 15,0 1-15,0-22 0,0 21 0,0 1 16,0-22-16,0 0 0,-21 0 16,21 21-16,0-20 0,0-1 0,0 0 15,0 0-15,0 0 0,0 0 16,-21-21 0,-1 22-16,1-22 0,0 0 15,0 0-15,0 0 0,-22 0 0,22 0 16,-21 0-16,21 0 0,0 0 0,-22 0 15,22 0-15,0 0 16,42 0 0,0 0-1,22 0-15,-1 0 0,0 0 16,1 0-16,-1 0 0,21-22 0,-20 22 16,20 0-16,-20 0 0,-1 0 0,21 0 15,-41 0-15,20 0 0,0 0 0,-21 0 16,1 0-16,-1 0 0,-42 0 47,-1 0-47,1 0 0</inkml:trace>
  <inkml:trace contextRef="#ctx0" brushRef="#br1" timeOffset="41965.21">2773 5525 0,'0'0'0,"-21"0"0,21 21 31,0-42 32,0-1-48,0 1 1,21 21-16,-21-21 0,0 0 16,21 0-16,0 0 15,-21-1-15,0 1 0,21 0 16,0 0-16,-21 0 16,22 0-1,-1 21 48,-21 21-48,0 0 1,0 0-16,0 0 0,0 0 16,0 1-16,0-1 0,0 0 15,0 0-15,0 0 0,0 0 0,0 1 16,0-1-16,0 0 0,0 0 15,0 0-15,0 0 0,0 1 16,0-1-16,0 0 0,0 0 0,0 0 16,0 0-16,0 1 15,0-1-15,0 0 0,0 0 16,0 0-16,0 0 16,0 1-16,0-1 0,0 0 15,0 0-15,0 0 16,0 0-1,0 1 17,-21-22-17,-1 0-15,1 0 16,0 0-16,0 0 0,-21 0 0,20 21 16,-20-21-16,0 0 0,21 0 15,-22 0-15,22 0 0,-21 0 0,21 0 16,-1 0-16,1 0 0,21 21 31,21-21-15,1 0-16,20 0 0,-21 0 15,0 0-15,22 0 0,-1 0 0,-21 0 16,21 0-16,-20 0 0,41 0 16,-21 0-16,-20-21 15,-1 21-15,21 0 0,-21 0 16,0 0-16,1 0 15,-22-21 48,0-1-63,21 1 16,0 21-16,0-21 0,0 0 0</inkml:trace>
  <inkml:trace contextRef="#ctx0" brushRef="#br1" timeOffset="42592.05">3768 5376 0,'0'-21'16,"0"0"15,0 42 16,0 0-47,0 1 16,0-1-16,0 0 0,0 21 15,0-21-15,0 1 0,0 20 0,0-21 16,0 21-16,0-20 0,0 20 16,0-21-16,0 21 0,0-20 0,-22-1 15,22 0-15,0 0 0,0 0 16,0 0-16,0 1 0,0-1 15,0-42 48,0-1-47,0 1-16,0 0 15</inkml:trace>
  <inkml:trace contextRef="#ctx0" brushRef="#br1" timeOffset="42969.35">3577 5736 0,'0'0'0,"21"0"47,0-21-47,1 21 16,20 0-16,-21 0 0,0 0 15,0 0-15,1 0 0,20-21 16,-21 21-16,0 0 0,0 0 15,1 0-15,-1 0 0,0 0 0,-21-21 16,21 21-16</inkml:trace>
  <inkml:trace contextRef="#ctx0" brushRef="#br1" timeOffset="43613.15">4508 5588 0,'0'-21'16,"0"0"-16,0 0 0,0-1 15,0 1-15,0 0 16,0 0-16,0 0 0,0 0 16,0-1-1,22 22-15,-22 22 47,0-1-47,0 0 16,0 0-16,0 0 0,0 0 15,0 1-15,0 20 0,0-21 0,0 0 16,0 22-16,0-22 0,0 0 16,0 21-16,0-21 0,0 1 15,0-1-15,0 0 0,0 0 0,0 0 16,0 0-16,0 1 15,-22-22-15,22 21 0,-21 0 16,0-21-16,0 0 16,0 0-16,0 0 0,-1 0 15,1 0-15,0 0 0,0 0 16,0 0 0,42 0-1,0 0 1,0 0-16,0 0 0,22 0 15,-22 0-15,0 0 0,0 0 16,22 0-16,-22 0 0,0 0 0,21 0 16,-21 0-16,1 0 0,-1 0 15,-21-21-15,21 21 0,-42 0 47,-22 0-31,22 0-16</inkml:trace>
  <inkml:trace contextRef="#ctx0" brushRef="#br1" timeOffset="44491.52">3979 7197 0,'-21'0'16,"42"0"-16,-63-21 0,21 21 0,0 0 16,21-22-16,-22 1 0,22 0 15,0 0-15,0 0 16,0 0-16,0-1 15,22 22-15,-1 0 16,0-21-16,0 21 0,0 0 16,0-21-16,22 21 0,-22 0 0,0 0 15,0 0-15,0 0 0,1 0 0,-1 21 16,0-21-16,0 21 0,-21 1 16,0-1-16,21 0 0,-21 0 0,0 21 15,0 1-15,0-22 0,0 21 0,0 1 16,0-1-16,0 0 0,-21 1 15,0-1-15,0 0 0,0 1 0,-1-1 16,1 0-16,0-21 0,0 22 16,0-1-16,-22-21 0,22 0 15,-21 1-15,21-1 0,0 0 0,-22 0 16,22 0-16,0-21 0,0 0 16,0 0-16,-1 0 0,1 0 0,0 0 15,0-21-15,21 0 0,-21-21 16,21 20-16,0 1 0,0 0 15,0-21-15,0 21 0,0-22 0,0 1 16,0 21-16,21-22 0,0 22 0,0 0 16,0 0-16,1 0 0,-1 21 15,0 0-15,0 0 0,0 0 16,0 21-16,1 0 0,-1 0 16,-21 0-16,21 1 15,0 20-15,0-21 0,-21 0 0,21 0 16,1 1-16,-1-1 0,-21 0 0,21 0 15,0-21-15,0 21 0,22-21 16,-22 0-16,0 0 0,0 0 0,21 0 16,-20 0-16,20 0 0,-21 0 15,0 0 1,0 0-16,-21-21 0,0 0 16,22 0-1,-22 0-15,21-1 0,-21 1 16,21 0-16</inkml:trace>
  <inkml:trace contextRef="#ctx0" brushRef="#br1" timeOffset="45691.03">5736 7133 0,'0'-21'16,"0"-21"0,0 21-16,0-1 0,0 1 15,0 0-15,21 21 0,-21-21 0,0 0 16,0 42 31,0 0-47,0 0 0,0 0 15,0 22-15,0-22 0,0 21 0,0-21 16,-21 22-16,21-1 0,0 0 16,0-20-16,-21 20 0,21 0 0,-21-21 15,21 64-15,0-64 0,0 0 16,0 1-16,0-1 0,-21 0 15,21 0-15,0-42 32,0 0-32,0 0 15,0-1 1,21 1-16</inkml:trace>
  <inkml:trace contextRef="#ctx0" brushRef="#br1" timeOffset="45921.6">5397 7387 0,'22'0'31,"-1"0"-15,21-21-16,-21 21 0,22 0 16,-22 0-16,21-21 0,0 21 0,1 0 15,-1-21-15,-21 21 0,22-21 16,-22 21-16,0 0 0,0 0 0,0 0 15,0 0-15,-21-22 16,0 1 0</inkml:trace>
  <inkml:trace contextRef="#ctx0" brushRef="#br1" timeOffset="46673.21">6858 7027 0,'0'-21'16,"0"0"-16,0 0 15,-21 0-15,21 0 16,0-1-16,0 1 16,0 0-1,21 21 1,0-21-16,0 21 0,0 0 16,1 0-16,-1 0 0,0 0 15,0 0-15,0 0 16,0 0-16,-21 21 0,22-21 15,-22 21-15,21 0 0,-21 1 0,0-1 16,0 0-16,0 0 0,0 0 16,0 0-16,0 1 0,0-1 0,0 0 15,-21 21-15,-1-21 0,22 1 0,-21 20 16,0-21-16,0 21 0,0-20 16,0 20-16,-22-21 0,22 21 15,0-20-15,-21-1 0,20 0 0,1 0 16,-21 0-16,21 0 0,0 1 0,-1-22 15,1 0-15,0 0 0,0 0 16,0 0-16,0 0 16,21-22-16,-22 1 0,22 0 0,0 0 15,0 0-15,0-22 0,0 22 0,0 0 16,0 0-16,0-21 0,0 20 16,22 22-16,-1-21 0,-21 0 0,21 21 15,0 0-15,-21-21 0,21 21 16,0 0-16,1 0 0,-1 21 15,0-21-15,0 21 0,0 0 16,0 1-16,1-1 0,-1 0 0,0 0 16,0 0-16,0 0 0,0 1 0,22-1 15,-22 0-15,0-21 0,0 21 16,0-21-16,1 0 0,-1 0 16,0 21-16,0-21 15,0 0-15,0 0 16,-21-21-1,0 0 1,22 21-16,-22-21 0,21 0 0,0-1 16,-21 1-16,21 0 0,0-21 15,22 21-15</inkml:trace>
  <inkml:trace contextRef="#ctx0" brushRef="#br1" timeOffset="48112.44">8572 6837 0,'0'0'0,"0"-21"0,0 0 15,0-1 1,0 44 0,0-1-1,0 21-15,0-21 0,0 0 0,0 22 16,0-1-16,0 0 0,0 1 0,0-1 15,0 0-15,0 1 16,-21-1-16,21-21 0,0 22 0,-21-1 16,21-21-16,0 21 0,0-20 0,0-1 15,0 0-15,0 0 16,0-42 0,0 0-1,0 0-15,0-22 0,0 22 16,0 0-16</inkml:trace>
  <inkml:trace contextRef="#ctx0" brushRef="#br1" timeOffset="48339.52">8318 7176 0,'0'-22'31,"22"22"-31,-22-21 0,21 21 0,0 0 16,0 0-16,21 0 0,-20 0 15,-1-21-15,21 21 0,0 0 0,-20 0 16,20-21-16,0 21 0,-21 0 0,22 0 16,-22 0-16,0 0 0,0-21 15,0 21-15,1 0 16,-1-21-16,-21-1 16</inkml:trace>
  <inkml:trace contextRef="#ctx0" brushRef="#br1" timeOffset="49047.7">10372 6773 0,'0'-42'15,"0"21"-15,-22 0 0,22 0 16,0-1-16,0 1 16,22 0-16,-1 21 15,0 0-15,0 0 0,0-21 0,0 21 16,1 0-16,-1 0 0,0 0 0,0 0 15,0 0-15,22 21 0,-22-21 16,0 21-16,-21 0 0,21 1 0,-21-1 16,0 21-16,0-21 0,0 22 15,-21-22-15,0 21 0,-22-21 0,1 0 16,0 22-16,-1-22 0,-20 0 16,21 0-16,-1 0 0,-20 1 0,20-22 15,22 21-15,-21 0 0,21-21 0,0 0 16,-1 0-16,44-21 31,-1 0-31,0 21 0,0 0 16,0-22-16,0 22 0,22 0 0,-22 0 15,21 0-15,-21 0 0,22 0 16,-22 0-16,21 0 0,1 0 0,-22 0 16,21 22-16,0-22 0,-20 21 0,20 0 15,-21 0-15,21 0 0,-20 0 16,-22 1-16,0-1 0,0 0 0,0 0 15,0 0-15,-22 0 0,1 1 16,-21-1-16,0 0 0,20 0 0,-20 0 16,0 0-16,-1-21 0,1 22 0,0-22 15,-1 0-15,1 21 0,0-21 0,21 0 16,-43 0-16,43 0 16,-21 0-16,20 0 0,1 0 0,0 0 15,0 0-15,0 0 0,0 0 16,-1 0-16,1 0 15,21-21 17,21 21-17,-21-22-15</inkml:trace>
  <inkml:trace contextRef="#ctx0" brushRef="#br1" timeOffset="49580.21">12361 6795 0,'0'-22'0,"0"44"0,0-65 0,0 22 16,-21 21 15,21 21-31,0 0 0,-21 22 16,21-22-16,0 21 0,0-21 0,0 22 16,0-1-16,0 0 0,-21 22 15,21-22-15,0 1 0,-21-1 0,21 0 16,0 1-16,0-22 0,0 21 0,0-21 15,-22 64 1,22-64-16,0 0 0,-21-21 31,21-21-15,0 0-16,0 0 0,0 0 16,0-1-16</inkml:trace>
  <inkml:trace contextRef="#ctx0" brushRef="#br1" timeOffset="49803.8">12001 7218 0,'0'-21'0,"-21"21"0,21-21 15,21 21 1,1 0-16,20 0 16,-21 0-16,0-22 0,22 22 15,-1-21-15,-21 21 0,21 0 0,1 0 0,-22 0 16,21 0-16,-21-21 0,1 21 0,-1 0 15,0 0-15,0 0 0,0 0 16,-21-21 0,21 21-1,1-21-15</inkml:trace>
  <inkml:trace contextRef="#ctx0" brushRef="#br1" timeOffset="50485.2">13801 6689 0,'-22'-43'16,"22"22"-1,0 0-15,0 0 16,0 0-16,0 0 16,0-1-16,0 1 0,22 21 15,-1 0-15,0 0 0,0-21 16,0 21-16,0 0 0,1 0 0,20 0 16,0 0-16,-21 0 0,22 0 0,-22 0 15,21 21-15,-21-21 0,1 21 16,-1 1-16,0-1 0,-21 21 0,0-21 15,0 43-15,-21-22 0,-22-21 16,22 22-16,-21-22 0,0 21 16,-1-21-16,22 0 0,-21 1 0,-1-1 15,1 0-15,21 0 0,-21-21 16,20 21-16,1-21 0,42-21 47,1 21-47,-1-21 0,0 21 15,0 0-15,0-21 0,22 21 0,-22 0 16,0 0-16,0 0 0,0 0 0,0 0 16,22 0-16,-22 21 0,0 0 0,0-21 15,0 21-15,1 0 16,-1 1-16,-21-1 0,0 0 0,0 42 16,0-41-16,0-1 0,0 0 15,-21 0-15,-1 0 0,-20 0 0,0 1 16,-43-1-16,43 0 0,-1 0 15,1-21-15,0 0 0,-1 0 16,22 0-16,-21 0 0,0 0 0,20 0 16,1 0-16,0 0 0,0 0 0,0 0 15,0 0-15,-1-21 0,1 21 16,21-21-16,-21 21 16,21-21-16,-21 21 0,21-22 15,-21 1-15,21 0 0</inkml:trace>
  <inkml:trace contextRef="#ctx0" brushRef="#br1" timeOffset="50992.26">15494 6604 0,'0'0'15,"21"0"-15,-21-21 0,21 21 16,-21 21 0,0 0-16,0 0 0,0 1 15,0-1-15,0 0 0,0 21 16,0 1-16,0-22 0,0 21 15,0 0-15,0 1 0,0-22 0,0 21 16,0 1-16,-21-1 0,0-21 0,21 21 16,-21 1-16,21-22 0,0 21 0,-21-21 15,21 1-15,-22-1 0,22 0 16,0 0-16,0-42 31,-21 0-31,21 0 16,0-1-16,-21 1 0</inkml:trace>
  <inkml:trace contextRef="#ctx0" brushRef="#br1" timeOffset="51238.8">15134 7027 0,'21'0'31,"22"0"-15,-22 0-16,0 0 0,21 0 0,1 0 15,-1-21-15,0 21 0,1 0 0,20 0 16,-21 0-16,1 0 0,-1 0 0,-21 0 16,0 0-16,22 0 15,-22 0-15,0 0 16,0 0 15,0 0-15,-21-21-16</inkml:trace>
  <inkml:trace contextRef="#ctx0" brushRef="#br1" timeOffset="51939.54">17124 6625 0,'0'0'15,"21"-21"-15,-21 0 0,21 0 0,-21 0 16,0-1-16,21 22 0,-21-21 0,21 21 0,1 0 16,-22 21-1,0 1 1,0-1-16,0 21 0,0 0 0,0 1 15,-22-1-15,1 0 0,0 1 16,-21-1-16,21 0 0,-1-20 16,-20 20-16,21-21 0,0 21 0,0-20 15,-1-1-15,1 0 0,0 0 0,0-21 16,21 21-16,21-42 31,0 21-31,0-21 0,1 21 16,-1 0-16,0-21 0,21 21 0,-21 0 15,22-21-15,-22 21 0,0 0 0,21 0 16,-20 0-16,20-22 0,-21 22 16,21 0-16,-20-21 0,-1 21 0,0 0 15,0 0-15,0-21 0,0 21 0,1 0 16,-1-21-16,-21 0 0,0 0 16,0-1-16,0 1 0,0 0 15,0 0-15,0 0 0,0-22 0,21 22 16,-21-21-16,0 21 0,0 0 0,0-1 15,0 1-15,0 42 16,0 1 0,0-1-16,0 0 0,0 21 0,0 1 15,0-22-15,0 21 0,0 0 0,0-20 16,-21 20-16,21-21 0,-21 21 16,21-20-16,-22 20 0,22-21 0,-21 0 15,21 22-15,0-22 0,0 0 16,-21 0-16,21 0 0,0 0 15,0-42 32,21 0-47,0 0 0,1 0 0,-1 0 16</inkml:trace>
  <inkml:trace contextRef="#ctx0" brushRef="#br1" timeOffset="52371.82">19029 6308 0,'0'0'0,"0"21"62,0 0-62,0 21 0,0-20 16,0 20-16,0 0 0,-21-21 0,21 22 15,0-1-15,0 0 0,0 1 16,-22-1-16,22 0 0,-21 1 0,21-1 16,0-21-16,0 22 0,-21-1 0,21-21 15,0 0-15,-21 0 0,21 1 0,0-1 16,0 0-16,0-42 47,21 0-47,-21-1 0,0 1 15</inkml:trace>
  <inkml:trace contextRef="#ctx0" brushRef="#br1" timeOffset="52575.94">18838 6795 0,'0'0'0,"-21"0"16,21-22-1,21 22 1,0 0-16,1 0 0,-1 0 0,0 0 15,0 0-15,21 0 16,1 0-16,-22 0 0,21 0 0,1 0 16,-1 0-16,0 0 0,-21 0 0,22 0 15,-22 0-15,0 0 0,0 0 0,0 0 16,1 0-16,-1 0 0,0 0 0,0 0 16</inkml:trace>
  <inkml:trace contextRef="#ctx0" brushRef="#br1" timeOffset="53191.86">20362 6287 0,'0'-22'0,"0"44"0,0-65 0,0 22 0,0 0 16,0 0-16,0 42 31,0 0-31,0 0 0,0 0 16,0 22-16,-21-1 0,21 0 15,0 1-15,-21-1 0,0 0 0,0 1 16,-1-1-16,1 0 0,0-20 16,0 20-16,21-21 0,-21 0 0,0 22 15,-1-43-15,1 21 0,21 0 0,21-21 47,1 0-47,-1 0 0,0 0 16,0 0-16,0 0 0,22 0 0,-1 0 15,-21 0-15,21 0 0,1 0 16,-1 0-16,-21 0 0,22-21 0,-22 21 16,21-21-16,-21 21 0,0-22 0,1 22 15,-22-21-15,0 0 0,21 0 0,-21 0 16,0 0-16,0-22 0,0 22 15,0-21-15,0 21 0,0-1 16,0 1-16,0 0 0,-21 42 31,21 22-31,-22-22 16,22 21-16,0-21 0,-21 22 0,0-1 16,21-21-16,-21 21 0,-21 43 15,20-43-15,22-20 0,-21-1 16,0 0-16,21 0 0,0 0 15,-21 0-15,0 1 0,21-1 16,-21-21-16,21 21 16,-22-21-1,22-21 1,-21 21-16</inkml:trace>
  <inkml:trace contextRef="#ctx0" brushRef="#br1" timeOffset="57975.87">10139 8742 0,'21'0'31,"0"0"-16,0 0-15,0 0 0,1 0 0,-1 0 16,0 0-16,0 0 16,21 0-16,-20 0 0,-1 0 0,0 0 15,0 0-15,-21 21 32,-21 0-17,0-21-15</inkml:trace>
  <inkml:trace contextRef="#ctx0" brushRef="#br1" timeOffset="58122.59">10139 8932 0,'0'22'0,"0"-44"0,0 65 15,21-43 1,0 0-16,0 0 16,0 0-16,1 0 0,-1 0 15,0 0-15,0 0 0,21 0 0,-20-21 16,-1 21-16,0 0 0,21-22 0</inkml:trace>
  <inkml:trace contextRef="#ctx0" brushRef="#br1" timeOffset="58413.83">11282 8509 0,'0'-21'15,"0"42"17,0 0-32,0 0 0,0 1 0,0 20 15,-21-21-15,21 21 0,-22 1 0,22-1 16,-21-21-16,21 22 0,0-1 16,0 0-16,-21 1 0,21-1 0,-21-21 15,21 21-15,0-20 0,0-1 16,0 0-16,0 0 0,0 0 0,0 0 15,21-21 1,0 0-16,22 0 0,-22 0 0,21 0 16,0-21-16,1 0 0</inkml:trace>
  <inkml:trace contextRef="#ctx0" brushRef="#br1" timeOffset="58863.99">11959 8869 0,'-21'-21'0,"42"42"0,-63-42 15,21 0-15,-1-1 0,1 1 0,-21 0 0,21 0 16,21 0-16,-21 0 0,21-22 16,0 22-16,0 0 0,0 0 15,0 0-15,0-1 0,21 1 0,0 0 16,-21 0-16,42 0 0,-21 0 0,1 21 16,20 0-16,0-22 0,1 22 0,-22 0 15,21 0-15,-21 0 0,22 22 0,-22-1 16,0-21-16,-21 42 0,0-21 15,0 0-15,0 1 0,-42 20 0,20 0 16,-20 1-16,0-22 0,-1 21 16,1 0-16,0 1 0,-1-1 0,1 0 0,0 1 15,21-22-15,-1 21 0,22-21 16,0 1-16,0 20 0,0-21 16,22 0-16,20-21 0,-21 0 0,21 0 15,1 0-15,-1 0 0,0 0 16,1 0-16,-1-21 0,0 21 0,1-21 15,-22 0-15,0 0 0,-21-1 16,0 1-16,0 0 0,-42-21 16,21 21-16,-22-1 0,22 22 0,-21 0 15,21-21-15,-22 21 0,22 0 0,-21 0 16,21 0-16,21 21 0,-22 1 16,1-1-16,21 0 15,0 0-15,0 0 0,21 0 16,1-21-16,-1 22 0</inkml:trace>
  <inkml:trace contextRef="#ctx0" brushRef="#br1" timeOffset="59195.87">13187 8996 0,'21'0'0,"-42"0"0,42-21 0,0 0 0,-21-1 16,21 1-16,-42 21 31,0 21-31,-21 1 0,20-22 16,-20 21-16,21 21 0,-21-21 0,-1 0 15,1 1-15,0 20 0,-1-21 16,1 0-16,0 22 0,-22-22 0,22 21 0,-1-21 15,1 0-15,0 1 0,-1 20 16,-20 0-16,42-42 0,0 21 16,-1 1-16,44-22 31,-1-22-31,21 1 0,0 0 0</inkml:trace>
  <inkml:trace contextRef="#ctx0" brushRef="#br1" timeOffset="59409.98">13525 8996 0,'0'0'0,"-21"0"16,0 0-1,0 21-15,0 0 0,-22 0 0,1 1 16,0-1-16,-1 21 0,1-21 0,-64 43 16,64-22-16,-22-21 0,22 22 15,-21-22-15,20 21 0,1-21 0,0 0 16,-43 22-16,64-22 0,-22 0 15,22 0-15,0 0 0,0-21 0,0 0 16</inkml:trace>
  <inkml:trace contextRef="#ctx0" brushRef="#br0" timeOffset="78524.05">1439 12531 0,'0'-21'78,"0"-1"-62,0 1-1,0 0 1,0 0 0,0 0-16,0 0 15,21 21 1,-21-22-16,0 1 0,0 0 16,0 0-1,0 42 63,0 0-78,0 0 16,0 1-16,0-1 0,0 0 0,0 0 16,-21 0-16,21 0 0,-21 1 15,21-1-15,-21 0 0,21 0 16,0 0-16,-21 0 0,21 1 0,-21-1 15,21 0-15,-22 0 0,22 0 16,0 0-16,0 1 0,0-1 16,0 0-16,22-21 15,-22 21-15,21-21 0,0 0 16,0 0-16,0 0 16,0 0-16,1 0 15,-22-21-15,21 21 0,-21-21 16,21 0-16,-21-1 15,0 1-15,21 21 0,-21-21 0,0 0 16,0 0-16,0 0 0</inkml:trace>
  <inkml:trace contextRef="#ctx0" brushRef="#br0" timeOffset="78895.35">1566 12023 0,'0'0'0,"-21"0"0,0 0 16,21 21-16,0 0 16,21-21 15,0 0-31,0 0 15,-21-21-15,0 0 16,0 0 15,-21 21-31,0 0 0,0 0 16,0 0-16,0 21 16,21 0-16,0 0 15,0 0-15,0 0 16,21-21-16,0 0 15,0 22-15,0-22 0,22 0 0,-1 0 16,-21 0-16</inkml:trace>
  <inkml:trace contextRef="#ctx0" brushRef="#br0" timeOffset="79255.89">2519 12404 0,'-21'21'16,"42"-42"-16,-64 42 0,65-21 47,-1 0-47,0 0 15,0 0-15,0 0 0,0 0 16,1 0-16,-1 0 0,0 0 16,0 0-16,0 0 15,0 0-15,1 0 0,-1 0 16,-42 0 46,-1 0-62</inkml:trace>
  <inkml:trace contextRef="#ctx0" brushRef="#br0" timeOffset="79469.5">2519 12573 0,'0'0'0,"-21"0"0,21 21 0,21-21 46,0 0-46,0 0 0,0 0 16,0 0-16,1 0 0,-1 0 16,0 0-16,0 0 0,0 0 15,0 0 1,1 0 0,-22-21-16</inkml:trace>
  <inkml:trace contextRef="#ctx0" brushRef="#br0" timeOffset="80108.38">4339 12150 0,'21'0'0,"-42"0"0,42-21 0,-21-1 16,0 1-1,0 0 1,0 42 15,0 0-31,0 1 0,0-1 16,0 21-16,0-21 0,0 22 16,0-22-16,0 21 0,0-21 0,-21 22 15,21-22-15,0 21 0,0-21 0,0 22 16,-21-22-16,21 21 15,0-21-15,0 0 0,0 22 0,0-22 16,0 0-16,0 0 0,0 22 16,0-22-16,-21-21 47,21-21-47,0-1 15,0 1-15,0 0 0,0 0 16</inkml:trace>
  <inkml:trace contextRef="#ctx0" brushRef="#br0" timeOffset="80372.39">4170 12531 0,'0'0'16,"-21"0"-16,-1 0 16,44 0-1,-1 0 1,0 0-16,0-21 0,21 21 15,-20 0-15,-1 0 0,21-22 0,0 22 16,-20 0-16,20 0 0,-21 0 16,0 0-16,0 0 0,1-21 0,-1 21 15,0 0 32,0 0-31,0 0-16,0-21 15</inkml:trace>
  <inkml:trace contextRef="#ctx0" brushRef="#br0" timeOffset="80759.74">5165 12150 0,'0'0'0,"0"-21"0,0-1 16,0 44 15,0-1-15,0 0-16,0 0 0,0 0 15,0 0-15,0 1 0,0 20 0,0-21 16,0 0-16,0 0 0,0 1 15,0 20-15,-22-21 0,22 0 0,0 0 16,0 1-16,0-1 0,0 0 0,-21 0 16,21 0-16,0 0 15,0 1-15,0-1 0,-21-21 16,21 21-16,0 0 16,0-42 15,0 0-16,0 0-15</inkml:trace>
  <inkml:trace contextRef="#ctx0" brushRef="#br0" timeOffset="81060.2">4974 12446 0,'0'0'16,"21"0"31,0 0-47,1 0 0,-1 0 0,21 0 15,-21 0-15,0 0 0,22 0 0,-22 0 16,21 0-16,-21 0 0,1 0 16,-1 0-16,0 0 0,0 0 0,0 0 15,-21-21 48,0 0-32</inkml:trace>
  <inkml:trace contextRef="#ctx0" brushRef="#br0" timeOffset="81525.33">5948 12192 0,'0'0'0,"0"-21"0,0 0 15,0 0 1,-21 21 0,-1 21-1,22 0 1,0 0-16,0 0 0,0 0 16,-21 1-16,21-1 0,-21 21 15,0-21-15,21 22 0,0-22 16,0 0-16,-21 0 0,21 0 0,0 0 15,0 1-15,-21-1 0,21 0 16,0 0-16,0 0 0,0 0 0,0 1 16,21-22-16,-21 21 15,21-21-15,0 0 0,0 0 16,0 0-16,1 0 16,-1 0-16,0-21 15,-21-1-15,21 22 16,0-21-16,-21 0 15,21 0-15,-21 0 0,22 21 16,-22-21-16,21-1 0,-21 1 0</inkml:trace>
  <inkml:trace contextRef="#ctx0" brushRef="#br0" timeOffset="81912.11">6054 11790 0,'0'0'0,"-22"0"0,1 0 15,0 0-15,0 0 16,21 21 0,-21-21-16,21 21 15,21-21 1,0 0-1,0 0-15,0 0 16,1-21-16,-22 0 16,0 0-1,-22 21 1,1 0-16,0 0 16,0 0-16,0 0 15,21 21-15,-21-21 16,21 21-16,0 0 0,0 0 15,0 1 1,21-22 0</inkml:trace>
  <inkml:trace contextRef="#ctx0" brushRef="#br0" timeOffset="82917.98">8826 12044 0,'0'0'16,"0"-21"-16,0 0 15,0 42 32,0 0-31,0 0-16,0 0 0,0 0 15,-21 22-15,0-22 0,21 21 0,-21-21 16,0 22-16,21-22 0,-21 0 0,21 21 16,-22-20-16,22-1 0,0 0 0,0 0 15,0 0-15,0 0 0,0 1 0,0-1 16,22-21 0,-1 21-16,0-21 0,0 0 15,0 0-15,0 0 0,1 0 0,-1 0 16,0 0-16,0 0 0,0 0 15,-21-21-15,21 0 16,1-1-16,-22 1 16,0 0-16,0 0 0,0 0 0</inkml:trace>
  <inkml:trace contextRef="#ctx0" brushRef="#br0" timeOffset="83328.72">8932 11726 0,'0'0'0,"-42"0"31,42 22-31,-21-22 0,21 21 0,0 0 15,0 0 1,21-21 0,0 0-16,0 0 15,0 0-15,1 0 0,-22-21 16,0 0 0,-22 21-1,1 0 1,0 0-16,0 0 0,0 0 15,0 21 1,21 0-16,0 0 16,0 0-16,21-21 47</inkml:trace>
  <inkml:trace contextRef="#ctx0" brushRef="#br0" timeOffset="84072.21">11684 11959 0,'0'0'0,"0"-21"15,0 0-15,0 0 16,0 0-16,0-1 15,0 44 17,0-1-32,0 0 15,0 21-15,0-21 0,0 22 0,0-22 16,0 21-16,0 1 0,0-1 0,-21-21 16,21 21-16,0 1 0,0-22 15,0 21-15,-21-21 0,21 1 0,0 20 16,-22-21-16,22 0 0,0 0 15,0 1-15,0-1 0,0-42 63,0-1-63,0 1 0</inkml:trace>
  <inkml:trace contextRef="#ctx0" brushRef="#br0" timeOffset="84324.25">11493 12277 0,'0'0'0,"0"-21"47,22 21-47,-1 0 0,0 0 0,21 0 15,-21 0-15,22-22 0,-1 22 0,0-21 16,1 21-16,-1 0 0,0 0 0,-20 0 15,20 0-15,-21 0 0,0-21 16,0 21-16,-21-21 31,22 21 1</inkml:trace>
  <inkml:trace contextRef="#ctx0" brushRef="#br0" timeOffset="84659.62">12721 11832 0,'0'-21'15,"0"0"-15,0 42 47,0 0-47,-21 0 0,21 1 0,0 20 16,0-21-16,0 21 0,0-20 0,0 20 15,-21 0-15,21-21 0,0 22 16,-21-1-16,21-21 0,0 22 0,0-22 16,0 0-16,0 0 0,0 0 0,0 0 15,0 1-15,0-1 0,0 0 16,0-42 15,0 0-31,0-1 16</inkml:trace>
  <inkml:trace contextRef="#ctx0" brushRef="#br0" timeOffset="84896.25">12488 12192 0,'-21'0'0,"42"0"0,-63 0 15,63 0 17,0 0-32,0 0 0,1 0 15,-1 0-15,0 0 0,0 0 0,21 0 16,-20-21-16,-1 21 0,0 0 16,0 0-16,0 0 0,0 0 0,-21-21 15,22 21 1,-1 0-1,-21-21-15,0-1 16,21 22-16</inkml:trace>
  <inkml:trace contextRef="#ctx0" brushRef="#br0" timeOffset="85261.57">13420 11917 0,'0'-21'0,"0"-22"16,0 65 31,-22-1-47,22 0 15,-21 0-15,21 0 0,-21 0 0,0 22 16,21-22-16,-21 21 0,0-21 0,21 22 15,0-22-15,-22 21 0,1-21 16,21 1-16,-21-1 0,21 0 0,0 0 16,0 0-16,0 0 0,0 1 15,0-1 1,21-21-16,0 0 0,1 0 16,-1 0-16,0 0 15,0 0-15,0 0 0,0-21 0,1-1 16,-1 1-16,21-21 15,-42 21-15,21 0 0,0-1 0</inkml:trace>
  <inkml:trace contextRef="#ctx0" brushRef="#br0" timeOffset="85567.01">13547 11578 0,'0'0'0,"-64"0"15,43 0 1,0 0-16,21 21 0,-21-21 0,21 22 16,21-22 15,0 0-31,0 0 0,0 0 0,0 0 16,1-22-16,-22 1 15,0 0 1,-22 21-1,1 0-15,0 0 0,0 0 16,0 0-16,0 0 0,21 21 16,-22 0-16,1 1 0,21-1 0,0 0 15,0 0-15,0 0 16</inkml:trace>
  <inkml:trace contextRef="#ctx0" brushRef="#br0" timeOffset="86203.96">16489 11853 0,'0'0'0,"21"0"0,-21 22 31,0-1-31,0 0 0,0 0 16,0 0-16,0 22 0,0-22 15,0 21-15,0-21 0,-21 22 0,21-1 16,0-21-16,-21 21 0,-1 1 0,22 20 15,0-42-15,-21 1 0,21 20 16,-21-21-16,21 0 16,0 0-16,0 1 15,0-44 1,0 1 0</inkml:trace>
  <inkml:trace contextRef="#ctx0" brushRef="#br0" timeOffset="86388.62">16214 12256 0,'21'0'31,"0"0"-31,0 0 0,0 0 16,0-22-16,22 22 0,-22 0 0,21 0 15,-21 0-15,22-21 0,-22 21 16,21 0-16,-21-21 0,1 21 0,-1-21 15,0 21-15,0-21 0,21 0 16</inkml:trace>
  <inkml:trace contextRef="#ctx0" brushRef="#br0" timeOffset="86677.46">17357 11875 0,'0'-22'0,"-22"22"16,1-21 0,0 21-16,21 21 15,0 1-15,0-1 0,0 0 16,0 0-16,0 21 0,-21-20 16,21 20-16,0-21 0,-21 21 0,21-20 15,0 20-15,0-21 0,0 21 0,0-20 16,0 20-16,0-21 0,0 0 0,0 0 15,0 1-15,0-1 16</inkml:trace>
  <inkml:trace contextRef="#ctx0" brushRef="#br0" timeOffset="86852.14">17018 12277 0,'-21'-21'15,"42"42"-15,-63-42 0,42-1 32,21 22-32,0 0 15,0 0-15,21 0 0,-20 0 0,20 0 16,-21 0-16,21-21 0,-20 21 0,20 0 16,-21 0-16,0 0 0,0-21 15,1 21-15,-1-21 0,0 21 0</inkml:trace>
  <inkml:trace contextRef="#ctx0" brushRef="#br0" timeOffset="87187.52">17886 11875 0,'0'-22'16,"0"44"-16,0-65 0,21 43 15,-21 21 17,-21 1-32,21-1 15,-21 0-15,21 21 0,0-21 0,-22 22 16,22-1-16,-21-21 0,21 22 0,-21-22 16,21 21-16,0-21 0,0 22 15,0-22-15,0 0 0,0 0 0,0 0 16,0 0-16,0 1 0,0-1 0,21-21 15,0 0-15,1 0 0,-1 0 16,0 0-16,0 0 16,0-21-1,0 21-15,-21-22 0,22 1 0,-22 0 16</inkml:trace>
  <inkml:trace contextRef="#ctx0" brushRef="#br0" timeOffset="87479.97">18119 11578 0,'-22'-21'15,"44"42"-15,-65-42 0,22 21 0,0 0 16,0 0-16,0 0 0,-1 0 16,22 21-1,0 0 1,22-21-1,-1 0-15,0 0 0,0 0 16,0 0-16,0 0 16,-21-21-1,-21 21 1,0 0-16,0 0 0,0 0 16,0 0-16,21 21 15</inkml:trace>
  <inkml:trace contextRef="#ctx0" brushRef="#br0" timeOffset="87980.1">20680 11980 0,'21'-21'15,"-42"42"-15,42-63 0,0 42 0,-21-21 0,0 42 47,0 0-47,0 0 0,-21 22 0,0-22 16,0 21-16,-1-21 0,1 22 0,0-1 15,0-21-15,0 22 0,-22-22 0,22 21 16,21-21-16,0 0 0,-21 1 16,21-1-16,0 0 0,0 0 15,21-21-15,0 0 0,1 0 16,-1 0-16,0 0 0,0 0 0,0 0 16,0-21-16,1 0 0,-1 21 15,0-21-15,0-22 0,0 22 0</inkml:trace>
  <inkml:trace contextRef="#ctx0" brushRef="#br0" timeOffset="88252.01">20870 11705 0,'-42'-42'16,"84"232"-16,-42-338 0,-63 106 16,42 42-16,-1 0 0,1 0 15,0 21-15,21 0 16,0 0-1,21-21-15,0 0 16,1 0-16,-1 0 0,0 0 16,0 0-16,0 0 0,0 0 0,-21-21 15,0 0 1,-21 21-16,0-21 16,0 21-16,0 0 0,0 0 15,-1 0-15,1 0 0,0 21 16,0-21-16,21 21 0,0 0 15</inkml:trace>
  <inkml:trace contextRef="#ctx0" brushRef="#br0" timeOffset="88719.95">23093 11769 0,'0'0'0,"21"0"15,-21 21 17,0 0-32,-21 21 0,21-20 15,0 20-15,-21 0 0,-1-21 16,1 22-16,0-1 0,21 0 0,-21 1 15,21-1-15,-21-21 0,21 22 0,0-22 16,0 21-16,0-21 0,0 0 0,0 1 16,0-1-16,0 0 15,0-42 17,0 0-17,0-1-15</inkml:trace>
  <inkml:trace contextRef="#ctx0" brushRef="#br0" timeOffset="88896.13">22733 12171 0,'-42'-21'16,"84"42"15,-63-42-31,42 21 0,0 0 0,21 0 16,-20 0-16,20 0 0,0 0 0,-21 0 15,22 0-15,-1 0 0,-21 0 0,22 0 16,-22-21-16,21 21 0,-21 0 15,0 0-15,1 0 0,-1-22 0,0 22 16,0 0-16</inkml:trace>
  <inkml:trace contextRef="#ctx0" brushRef="#br0" timeOffset="89193.6">23918 11790 0,'0'-21'16,"-21"42"15,21 0-31,0 0 0,0 0 16,-21 1-16,21 20 0,-21-21 0,21 21 15,-21 1-15,21-22 0,0 21 0,0-21 16,0 22-16,-22-22 0,22 21 0,-21-21 15,21 1-15,-21-1 0,21 0 16,0 0-16,-21 0 0,0-21 16,0 0-16,-1 0 31,22-21-31</inkml:trace>
  <inkml:trace contextRef="#ctx0" brushRef="#br0" timeOffset="89384.25">23580 12129 0,'0'0'16,"21"0"15,0 0-31,0 0 0,21 0 16,-20 0-16,-1-22 0,0 22 0,21 0 16,-21 0-16,1 0 15,20 0-15,-21 0 0,0-21 0,0 21 16,1 0-16,-1 0 0,0-21 0,0 0 15,0 21-15,0 0 0,22-21 0</inkml:trace>
  <inkml:trace contextRef="#ctx0" brushRef="#br0" timeOffset="89701.16">24553 11853 0,'0'-21'16,"0"0"-1,-21 42 17,21 0-32,-21 1 0,0-1 15,0 21-15,21-21 0,0 0 16,-22 22-16,22-22 0,-21 0 0,21 21 16,-21-20-16,21-1 0,0 21 0,0-21 15,0 0-15,0 1 0,0-1 0,0 0 16,0 0-16,0 0 15,0 0-15,21-21 16,0 0-16,1 0 16,-1 0-16,0-21 15,0 0 1,0 0-16,-21 0 0,21 0 0,1-1 16</inkml:trace>
  <inkml:trace contextRef="#ctx0" brushRef="#br0" timeOffset="90027.88">24913 11409 0,'0'0'16,"-21"0"-16,-106 0 16,106 0-16,0 21 15,-1-21-15,1 21 0,0 0 16,21 1-16,21-1 15,0-21-15,22 0 16,-22 0-16,21 0 0,-21 0 0,43 0 16,-22 0-16,-21 0 0,1 0 15,-1 0-15,-21-21 0,0-1 16,0 1-16,0 0 16,-21 21-16,-1 0 0,1 0 0,0 0 15,0 0-15,0 0 0,0 0 16,-1 0-16,1 0 15,21 21-15,0 0 16</inkml:trace>
  <inkml:trace contextRef="#ctx0" brushRef="#br1" timeOffset="98707.1">7324 11494 0,'0'0'0,"0"21"31,0 21-31,0-21 16,0 22-16,0-1 0,0 0 0,0 1 15,0-1-15,0 21 0,0 1 0,0-22 16,0 22-16,0-22 0,0 22 15,0-22-15,0 0 0,0 1 16,0-22-16,0 21 0,0-21 0,0 0 0,0 1 16,0-1-16,0 0 0,0-42 31,0 0-15</inkml:trace>
  <inkml:trace contextRef="#ctx0" brushRef="#br1" timeOffset="98900.74">7154 12107 0,'21'0'31,"1"0"-15,20 0-16,-21 0 0,21-21 16,-20 21-16,20-21 0,-21 21 0,21 0 15,1 0-15,-22-21 0,21 21 16,-21 0-16,22-21 0,-1 21 0,-21 0 15,0 0-15,22 0 0,-22-21 0,0 21 16,0-22-16,0 22 0</inkml:trace>
  <inkml:trace contextRef="#ctx0" brushRef="#br1" timeOffset="99412.97">10858 11642 0,'0'-21'0,"0"42"0,0-64 15,0 22-15,0 0 0,0 42 32,0 0-32,0 1 0,-21 20 0,21-21 15,-21 21-15,0 1 16,21-1-16,-21 0 0,0 1 0,21-1 0,-22 22 16,22-22-16,0 21 0,-21 22 15,0-43-15,21 1 0,0-1 16,0 0-16,0 1 0,0-22 15,0 0-15,0 0 0,0 0 0,0 1 16,0-1-16,-21-21 16</inkml:trace>
  <inkml:trace contextRef="#ctx0" brushRef="#br1" timeOffset="99583.66">10350 12234 0,'22'0'31,"-44"0"-31,65 0 0,-22 0 0,0 0 16,21 0-16,-20 0 0,-1 0 0,21 0 15,0 0-15,1-21 0,-1 21 0,0 0 16,1 0-16,20-21 0,-20 21 0,-1-21 16,21 0-16,-20 21 0</inkml:trace>
  <inkml:trace contextRef="#ctx0" brushRef="#br1" timeOffset="100163.67">15452 11578 0,'0'0'0,"0"-21"15,0 0-15,0 42 32,0 0-32,0 0 0,0 1 15,0 20-15,0 0 0,0 1 16,-22-1-16,1 21 0,0-20 0,21 20 16,0 1-16,-21-22 0,0 22 0,21-22 15,-21 0-15,21 1 0,0-1 16,0-21-16,0 21 0,0-20 0,0-1 15,0 0-15,0 0 0,0 0 16,0-42 0</inkml:trace>
  <inkml:trace contextRef="#ctx0" brushRef="#br1" timeOffset="100330.37">14986 12171 0,'0'-21'16,"0"42"-16,0-63 15,0 20 1,42 22-16,-21 0 0,22 0 16,-1 0-16,0 0 0,22 0 0,-1 0 15,1 0-15,-1 0 0,1-21 16,-1 0-16,1 21 0,-1-21 16,1 0-16</inkml:trace>
  <inkml:trace contextRef="#ctx0" brushRef="#br1" timeOffset="100860.84">19770 11748 0,'0'-43'16,"0"86"-16,0-107 0,21 43 0,-21 0 16,0 0-16,0-1 0,0 1 15,0 42 1,0 1-16,-21-1 0,-1 0 15,22 21-15,-21-21 0,0 22 0,21-1 16,-21 0-16,21 22 0,-21-22 16,21 1-16,-21 62 15,-1-62-15,22 20 0,0-20 0,0-1 0,0-21 16,0 21-16,0 1 0,0-22 0,0 0 16,0 0-16,22 0 0,-1-21 15</inkml:trace>
  <inkml:trace contextRef="#ctx0" brushRef="#br1" timeOffset="101024.03">19367 12129 0,'0'-22'16,"0"44"-16,0-65 0,22 43 15,-1 0-15,21 0 0,0 0 16,1 0-16,-1-21 0,22 21 15,-1 0-15,1-21 0,-1 0 16,1 21-16,20-21 0,-20-1 0</inkml:trace>
  <inkml:trace contextRef="#ctx0" brushRef="#br1" timeOffset="101476.3">22415 11578 0,'0'0'0,"0"21"32,0 1-17,0-1-15,-21 0 0,21 21 16,0-21-16,-21 22 0,0-1 0,21 0 15,-21 1-15,21-1 0,0 0 0,-21 1 16,-1 20-16,22-20 0,-21-1 16,21 0-16,0-21 0,-21 22 0,0-1 15,21-21-15,0 22 0,0-22 0,0 0 16,-21 0-16,21 0 0,-21-21 31,-1-21-31</inkml:trace>
  <inkml:trace contextRef="#ctx0" brushRef="#br1" timeOffset="101671.95">21929 12065 0,'0'0'0,"0"-21"16,21 0-16,0 21 16,0 0-16,0 0 0,0 0 0,1 0 15,-1 0-15,21 0 0,-21 0 0,22 0 16,-1 0-16,0 0 0,1 0 15,20 0-15,-21 0 0,64 0 16,-63 0-16,-1 0 0,0 0 0,-21 0 16,1 0-16,-1 0 0</inkml:trace>
  <inkml:trace contextRef="#ctx0" brushRef="#br1" timeOffset="102555.86">3302 9991 0,'0'0'0,"0"-21"16,-21 21 0,0 21-1,21 0-15,-22 0 16,1 21-16,21-20 0,-21-1 16,21 21-16,0-21 0,-21 0 0,21 22 15,-21-22-15,21 21 0,0-21 0,0 1 16,0-1-16,0 0 0,0 0 15,0 0-15,21-42 47,0 0-47</inkml:trace>
  <inkml:trace contextRef="#ctx0" brushRef="#br1" timeOffset="102883.25">3323 9737 0,'0'0'0,"-21"-21"0,0 21 15,0 0-15,-1 0 16,22 21-16,-21-21 0,21 21 16,0 0-1,21-21-15,1 0 16,-1 0-16,0 0 0,0 0 15,0 0-15,-21-21 0,21 21 0,1-21 16,-22 0-16,21 21 0,-21-22 0,0 1 16,0 0-16,0 0 15,-21 21-15,-1-21 0,1 21 16,0 0-16,0 21 16,21 0-16,0 0 15,0 0-15,-21 1 0,21-1 16,0 0-16,0 0 15,0 0-15</inkml:trace>
  <inkml:trace contextRef="#ctx0" brushRef="#br1" timeOffset="103137.28">3895 10118 0,'0'0'0,"21"0"15,0 0-15,0 0 16,0 0-16,0-21 16,1 21-16,-1 0 15,0 0-15</inkml:trace>
  <inkml:trace contextRef="#ctx0" brushRef="#br1" timeOffset="103321.44">3852 10329 0,'0'22'15,"0"-44"-15,21 44 31,1-22-15,-1 0-16,-21-22 0,21 22 16,0 0-16,0-21 0,-21 0 15,0 0-15,21 21 16,1-21-16</inkml:trace>
  <inkml:trace contextRef="#ctx0" brushRef="#br1" timeOffset="103810.53">4868 10033 0,'-21'0'0,"42"0"0,-42-21 0,0 0 15,21 0-15,0-1 0,0 1 16,0 0-1,21 21-15,0-21 0,0 21 0,1-21 16,-1 21-16,0 0 0,0 0 16,0 0-16,0 21 0,1 0 15,-1 0-15,-21 0 0,0 1 0,0 20 16,0 0-16,0 1 0,0-22 0,-21 21 16,-1 0-16,-20 1 0,21-1 0,-21 0 15,-1 1-15,1-1 16,0-21-16,-22 22 0,22-22 0,-1 0 0,22 0 15,-21-21-15,21 0 0,-22 0 16,22 0-16,0 0 0,21-21 16,0 0-16,0 0 0,0-1 15,21-20-15,-21 21 0,21 0 16,1-22-16,20 22 0,-21 21 16,0-21-16,0 21 0,1 0 0,20 0 15,-21 21-15,0 0 0,0 1 0,-21-1 16,22 0-16,-1 0 0,-21 21 0,21-20 15,-21-1-15,21 0 0,0 0 16,0 0-16,1-21 0,-1 0 0,21 0 16,-21 0-16,0 0 0,22 0 15,-22 0-15,0-21 0,0 0 0,0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7C54-F2B1-4E17-8176-2D8C85973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4E4A5-49CA-40F3-8B4A-B8B39BF00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9ECB1-3C06-4707-9C6E-C07DBE8D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0B81-B7BF-4194-B071-42055D47D91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9D839-84FD-4409-A026-092BACC3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2EB6B-48F9-49A4-8AA4-F5DA0A50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5D92-6873-4524-B391-1E0847B32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93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A159-97A6-4048-85F1-12462E46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FAA76-FCEB-4A21-AC22-C16CC762B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157F8-E4A0-46FB-8FE6-83D339F4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0B81-B7BF-4194-B071-42055D47D91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2622-27ED-4450-88F3-C364FD9D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23F4E-799F-4493-9B44-41777441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5D92-6873-4524-B391-1E0847B32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06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B86BB-9D0C-4100-8C4F-4CA7D6062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DF929-1A1C-4B83-95E5-A9D1CD976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166E-D2A6-49FE-BC07-4C314DE2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0B81-B7BF-4194-B071-42055D47D91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9BB19-3317-45A7-91C3-06836E63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DC209-1874-4944-B1D5-48925F83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5D92-6873-4524-B391-1E0847B32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6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F868-5F04-4202-A723-26FE5E31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5746-0287-4678-A690-63880D1F1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07C27-A203-4EB5-9D21-371C81D4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0B81-B7BF-4194-B071-42055D47D91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FB8B-22B8-4F52-890D-3AACD0F7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6658-25F9-4E4E-940A-FB23CF02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5D92-6873-4524-B391-1E0847B32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69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0E7D-A201-408D-A650-CA574C1E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4EBCA-9B0F-4244-869C-E39E1160D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FC721-A8E7-4D61-97D2-A2FC154D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0B81-B7BF-4194-B071-42055D47D91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CEDE8-90AB-40A8-AE9C-49127E5F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D382A-D72A-43D4-9DCC-EE1E6284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5D92-6873-4524-B391-1E0847B32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33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5D80-5351-4B25-9A33-342F3BE3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0D41-FF30-49B2-9924-23B7FCB92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45704-6D1E-4D11-8340-349590CE8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41E6-CE90-4E0F-902B-E7FFE525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0B81-B7BF-4194-B071-42055D47D91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E7C3E-5E73-4353-8101-4B7182BB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03639-2BAD-4612-8980-78EEEDD1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5D92-6873-4524-B391-1E0847B32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18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1E35-03A3-45CB-AC2B-D813F968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CDC73-1950-4F76-BB9F-7ED4DC683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30A18-FAC6-4306-BF8F-0281587EB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0C19D-1483-42FC-AAE7-8A59163C4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DCB20-9DC6-411E-8146-EC0C3D84B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1B332-D5D7-4261-8FBE-941101AE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0B81-B7BF-4194-B071-42055D47D91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D4E7F-8299-4D7F-8156-CDE02EA9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12ED8-3990-44E1-8BFF-D23C06F0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5D92-6873-4524-B391-1E0847B32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16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3EEA-28F9-4254-ACE3-BFB9343F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4CFCA-FE01-4AEA-A512-FC30B0BD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0B81-B7BF-4194-B071-42055D47D91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3DC25-E9C2-43AF-A7B5-59BF27CF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B87AC-9E0E-4C2E-B3FE-985695FC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5D92-6873-4524-B391-1E0847B32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81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DC5CD-4C86-49ED-A216-A15E0DB9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0B81-B7BF-4194-B071-42055D47D91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FD4FA-EDAA-459C-A5C0-7987AA04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7D76A-74D8-49B5-9B26-B7B7C7AA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5D92-6873-4524-B391-1E0847B32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1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5474-5F5A-490F-97C9-896DCB62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CE104-0071-4A3C-8E73-6168374E1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C54CF-DAEB-4B27-8FC9-FE4437E7F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18F3E-4A64-4B3C-9720-A625F25E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0B81-B7BF-4194-B071-42055D47D91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7483E-0A25-4CBD-8892-9550A02D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EC83C-F65A-464F-867D-799A9711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5D92-6873-4524-B391-1E0847B32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51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5336-1CBE-4634-81B5-E32FE813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6810B-4529-4A14-8B60-6C45CF134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2F222-0BC9-4BDC-AECD-DBAB0047B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26B-BA6A-4326-AA6C-770CB48B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0B81-B7BF-4194-B071-42055D47D91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FA981-ABBD-4FA9-8886-D400498B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7B7C6-2116-4F65-BFFA-CCF498B2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5D92-6873-4524-B391-1E0847B32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40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EF90E-AB67-4BB6-9BB2-674BCDC9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489FA-C7E6-4C26-8FAC-78197DCE3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31A42-9C4E-4165-8886-A765262CA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0B81-B7BF-4194-B071-42055D47D911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2DD98-C961-4C77-857C-3D584196E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CF557-654E-423B-A33F-F6808F9CF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55D92-6873-4524-B391-1E0847B32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87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customXml" Target="../ink/ink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D5B09C-0470-46FE-B3E3-4EE4CB105292}"/>
                  </a:ext>
                </a:extLst>
              </p14:cNvPr>
              <p14:cNvContentPartPr/>
              <p14:nvPr/>
            </p14:nvContentPartPr>
            <p14:xfrm>
              <a:off x="594360" y="716400"/>
              <a:ext cx="3665520" cy="566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D5B09C-0470-46FE-B3E3-4EE4CB1052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707040"/>
                <a:ext cx="3684240" cy="56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2DC31F-F020-41A7-B619-F9A69CE38D2D}"/>
                  </a:ext>
                </a:extLst>
              </p14:cNvPr>
              <p14:cNvContentPartPr/>
              <p14:nvPr/>
            </p14:nvContentPartPr>
            <p14:xfrm>
              <a:off x="1882080" y="998280"/>
              <a:ext cx="7658640" cy="307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2DC31F-F020-41A7-B619-F9A69CE38D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2720" y="988920"/>
                <a:ext cx="7677360" cy="30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2C63CBE-74FB-4B83-AEB1-6697774C2005}"/>
                  </a:ext>
                </a:extLst>
              </p14:cNvPr>
              <p14:cNvContentPartPr/>
              <p14:nvPr/>
            </p14:nvContentPartPr>
            <p14:xfrm>
              <a:off x="6004440" y="316224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2C63CBE-74FB-4B83-AEB1-6697774C20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5080" y="3152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822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AECB45-E9ED-4462-91A5-BDE2A13923D4}"/>
                  </a:ext>
                </a:extLst>
              </p14:cNvPr>
              <p14:cNvContentPartPr/>
              <p14:nvPr/>
            </p14:nvContentPartPr>
            <p14:xfrm>
              <a:off x="1059120" y="442080"/>
              <a:ext cx="3406680" cy="49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AECB45-E9ED-4462-91A5-BDE2A13923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760" y="432720"/>
                <a:ext cx="342540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032027-7C05-4B0E-AFCC-C310C9314D8C}"/>
                  </a:ext>
                </a:extLst>
              </p14:cNvPr>
              <p14:cNvContentPartPr/>
              <p14:nvPr/>
            </p14:nvContentPartPr>
            <p14:xfrm>
              <a:off x="144720" y="990720"/>
              <a:ext cx="7300440" cy="5402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032027-7C05-4B0E-AFCC-C310C9314D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360" y="981360"/>
                <a:ext cx="7319160" cy="54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004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8CB817-3F30-4570-958B-55BA906F115C}"/>
                  </a:ext>
                </a:extLst>
              </p14:cNvPr>
              <p14:cNvContentPartPr/>
              <p14:nvPr/>
            </p14:nvContentPartPr>
            <p14:xfrm>
              <a:off x="251280" y="129600"/>
              <a:ext cx="8519760" cy="385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8CB817-3F30-4570-958B-55BA906F11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20240"/>
                <a:ext cx="8538480" cy="38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530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7C1168-08F7-431E-A95A-FDF75957C19C}"/>
                  </a:ext>
                </a:extLst>
              </p14:cNvPr>
              <p14:cNvContentPartPr/>
              <p14:nvPr/>
            </p14:nvContentPartPr>
            <p14:xfrm>
              <a:off x="312480" y="281880"/>
              <a:ext cx="11117880" cy="547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7C1168-08F7-431E-A95A-FDF75957C1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72520"/>
                <a:ext cx="11136600" cy="54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005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1189C2-FD2F-472E-9D5D-64904A162FE8}"/>
                  </a:ext>
                </a:extLst>
              </p14:cNvPr>
              <p14:cNvContentPartPr/>
              <p14:nvPr/>
            </p14:nvContentPartPr>
            <p14:xfrm>
              <a:off x="579240" y="243720"/>
              <a:ext cx="8336520" cy="633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1189C2-FD2F-472E-9D5D-64904A162F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234360"/>
                <a:ext cx="8355240" cy="63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17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9B1D9E-C657-4180-8C16-CA29CD0672ED}"/>
                  </a:ext>
                </a:extLst>
              </p14:cNvPr>
              <p14:cNvContentPartPr/>
              <p14:nvPr/>
            </p14:nvContentPartPr>
            <p14:xfrm>
              <a:off x="601920" y="457200"/>
              <a:ext cx="8229960" cy="593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9B1D9E-C657-4180-8C16-CA29CD0672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447840"/>
                <a:ext cx="8248680" cy="59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8615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036173-7633-4D7A-9DE4-E2A3ED8648D6}"/>
                  </a:ext>
                </a:extLst>
              </p14:cNvPr>
              <p14:cNvContentPartPr/>
              <p14:nvPr/>
            </p14:nvContentPartPr>
            <p14:xfrm>
              <a:off x="579240" y="266760"/>
              <a:ext cx="7307640" cy="626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036173-7633-4D7A-9DE4-E2A3ED8648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257400"/>
                <a:ext cx="7326360" cy="62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4692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7DDB34-4F94-4ECA-87BB-5710BE4CB427}"/>
                  </a:ext>
                </a:extLst>
              </p14:cNvPr>
              <p14:cNvContentPartPr/>
              <p14:nvPr/>
            </p14:nvContentPartPr>
            <p14:xfrm>
              <a:off x="1950840" y="640080"/>
              <a:ext cx="4358880" cy="334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7DDB34-4F94-4ECA-87BB-5710BE4CB4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1480" y="630720"/>
                <a:ext cx="4377600" cy="33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3468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EC8C08-4A2F-43E8-89E8-41311F6D0EA0}"/>
                  </a:ext>
                </a:extLst>
              </p14:cNvPr>
              <p14:cNvContentPartPr/>
              <p14:nvPr/>
            </p14:nvContentPartPr>
            <p14:xfrm>
              <a:off x="144720" y="266760"/>
              <a:ext cx="8687160" cy="525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EC8C08-4A2F-43E8-89E8-41311F6D0E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257400"/>
                <a:ext cx="8705880" cy="52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034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75BCE4-FC6B-48F8-897F-A016A864C0C5}"/>
                  </a:ext>
                </a:extLst>
              </p14:cNvPr>
              <p14:cNvContentPartPr/>
              <p14:nvPr/>
            </p14:nvContentPartPr>
            <p14:xfrm>
              <a:off x="1097280" y="457200"/>
              <a:ext cx="7193520" cy="547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75BCE4-FC6B-48F8-897F-A016A864C0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7920" y="447840"/>
                <a:ext cx="7212240" cy="54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77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5D55B1-31D7-42E2-A40C-D94BE910C13C}"/>
                  </a:ext>
                </a:extLst>
              </p14:cNvPr>
              <p14:cNvContentPartPr/>
              <p14:nvPr/>
            </p14:nvContentPartPr>
            <p14:xfrm>
              <a:off x="723960" y="137160"/>
              <a:ext cx="5303880" cy="197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5D55B1-31D7-42E2-A40C-D94BE910C1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127800"/>
                <a:ext cx="5322600" cy="19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574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CC1A55-3EA2-4544-85A2-B11B0A16A448}"/>
                  </a:ext>
                </a:extLst>
              </p14:cNvPr>
              <p14:cNvContentPartPr/>
              <p14:nvPr/>
            </p14:nvContentPartPr>
            <p14:xfrm>
              <a:off x="434160" y="160200"/>
              <a:ext cx="8794080" cy="390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CC1A55-3EA2-4544-85A2-B11B0A16A4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150840"/>
                <a:ext cx="8812800" cy="392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0194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362E46-15D2-4805-B30B-D0E82108A0E8}"/>
                  </a:ext>
                </a:extLst>
              </p14:cNvPr>
              <p14:cNvContentPartPr/>
              <p14:nvPr/>
            </p14:nvContentPartPr>
            <p14:xfrm>
              <a:off x="30600" y="167760"/>
              <a:ext cx="10988280" cy="621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362E46-15D2-4805-B30B-D0E82108A0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158400"/>
                <a:ext cx="1100700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5921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AD91BD-BB31-493E-867B-57879F6F68DD}"/>
                  </a:ext>
                </a:extLst>
              </p14:cNvPr>
              <p14:cNvContentPartPr/>
              <p14:nvPr/>
            </p14:nvContentPartPr>
            <p14:xfrm>
              <a:off x="442080" y="99000"/>
              <a:ext cx="2088000" cy="67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AD91BD-BB31-493E-867B-57879F6F68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89640"/>
                <a:ext cx="2106720" cy="6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6697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DC3A10-8472-4A39-914B-8D5729C19E4D}"/>
                  </a:ext>
                </a:extLst>
              </p14:cNvPr>
              <p14:cNvContentPartPr/>
              <p14:nvPr/>
            </p14:nvContentPartPr>
            <p14:xfrm>
              <a:off x="259200" y="274320"/>
              <a:ext cx="11300760" cy="586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DC3A10-8472-4A39-914B-8D5729C19E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264960"/>
                <a:ext cx="11319480" cy="587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934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8BBAC-EB51-4C1A-B476-B0B5F5153DDC}"/>
              </a:ext>
            </a:extLst>
          </p:cNvPr>
          <p:cNvSpPr txBox="1"/>
          <p:nvPr/>
        </p:nvSpPr>
        <p:spPr>
          <a:xfrm>
            <a:off x="3048886" y="2690336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[0]=10;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[1]=20;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[3]=30;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[4]=40;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[2]=50;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721FB0-FAB2-43EF-BD69-6B96FB6966D9}"/>
                  </a:ext>
                </a:extLst>
              </p14:cNvPr>
              <p14:cNvContentPartPr/>
              <p14:nvPr/>
            </p14:nvContentPartPr>
            <p14:xfrm>
              <a:off x="4328280" y="1531800"/>
              <a:ext cx="4457880" cy="1402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721FB0-FAB2-43EF-BD69-6B96FB6966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8920" y="1522440"/>
                <a:ext cx="4476600" cy="14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620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64E200-9150-4CC8-864A-672247F8F117}"/>
                  </a:ext>
                </a:extLst>
              </p14:cNvPr>
              <p14:cNvContentPartPr/>
              <p14:nvPr/>
            </p14:nvContentPartPr>
            <p14:xfrm>
              <a:off x="640080" y="403920"/>
              <a:ext cx="7666200" cy="290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64E200-9150-4CC8-864A-672247F8F1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394560"/>
                <a:ext cx="7684920" cy="29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595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2550CF-0B1A-4B0D-8D54-48E6F8AF242E}"/>
                  </a:ext>
                </a:extLst>
              </p14:cNvPr>
              <p14:cNvContentPartPr/>
              <p14:nvPr/>
            </p14:nvContentPartPr>
            <p14:xfrm>
              <a:off x="601920" y="236160"/>
              <a:ext cx="8893080" cy="573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2550CF-0B1A-4B0D-8D54-48E6F8AF24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226800"/>
                <a:ext cx="8911800" cy="57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35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6994F6-B99A-4B31-84D1-0A406B1C83AF}"/>
                  </a:ext>
                </a:extLst>
              </p14:cNvPr>
              <p14:cNvContentPartPr/>
              <p14:nvPr/>
            </p14:nvContentPartPr>
            <p14:xfrm>
              <a:off x="365760" y="396360"/>
              <a:ext cx="10211040" cy="469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6994F6-B99A-4B31-84D1-0A406B1C83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387000"/>
                <a:ext cx="10229760" cy="471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687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C5F35E-EB28-4232-919B-5DBDB3FE6002}"/>
                  </a:ext>
                </a:extLst>
              </p14:cNvPr>
              <p14:cNvContentPartPr/>
              <p14:nvPr/>
            </p14:nvContentPartPr>
            <p14:xfrm>
              <a:off x="396360" y="289440"/>
              <a:ext cx="4655880" cy="185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C5F35E-EB28-4232-919B-5DBDB3FE60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280080"/>
                <a:ext cx="4674600" cy="18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8457C6-A9D9-433A-8A36-C9134640FD86}"/>
                  </a:ext>
                </a:extLst>
              </p14:cNvPr>
              <p14:cNvContentPartPr/>
              <p14:nvPr/>
            </p14:nvContentPartPr>
            <p14:xfrm>
              <a:off x="883800" y="518040"/>
              <a:ext cx="8374680" cy="5982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8457C6-A9D9-433A-8A36-C9134640FD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4440" y="508680"/>
                <a:ext cx="839340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41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4F99A2-37AC-47D5-B21F-84184B9477B7}"/>
                  </a:ext>
                </a:extLst>
              </p14:cNvPr>
              <p14:cNvContentPartPr/>
              <p14:nvPr/>
            </p14:nvContentPartPr>
            <p14:xfrm>
              <a:off x="426600" y="327600"/>
              <a:ext cx="7445160" cy="318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4F99A2-37AC-47D5-B21F-84184B9477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318240"/>
                <a:ext cx="7463880" cy="32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813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CB0D44-05D7-4062-AE27-A5B193752B76}"/>
                  </a:ext>
                </a:extLst>
              </p14:cNvPr>
              <p14:cNvContentPartPr/>
              <p14:nvPr/>
            </p14:nvContentPartPr>
            <p14:xfrm>
              <a:off x="281880" y="129600"/>
              <a:ext cx="8717760" cy="448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CB0D44-05D7-4062-AE27-A5B193752B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20240"/>
                <a:ext cx="8736480" cy="45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9ABF2A-6E1D-4868-9BDE-F525E3BD522C}"/>
                  </a:ext>
                </a:extLst>
              </p14:cNvPr>
              <p14:cNvContentPartPr/>
              <p14:nvPr/>
            </p14:nvContentPartPr>
            <p14:xfrm>
              <a:off x="1470600" y="4686480"/>
              <a:ext cx="7475760" cy="166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9ABF2A-6E1D-4868-9BDE-F525E3BD52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1240" y="4677120"/>
                <a:ext cx="7494480" cy="168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779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BCBF97-A57F-4A7C-96E3-E539E799C959}"/>
                  </a:ext>
                </a:extLst>
              </p14:cNvPr>
              <p14:cNvContentPartPr/>
              <p14:nvPr/>
            </p14:nvContentPartPr>
            <p14:xfrm>
              <a:off x="617040" y="571680"/>
              <a:ext cx="8565480" cy="380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BCBF97-A57F-4A7C-96E3-E539E799C9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562320"/>
                <a:ext cx="8584200" cy="38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0D70F89-DF79-436F-B968-D69C62AC2A94}"/>
                  </a:ext>
                </a:extLst>
              </p14:cNvPr>
              <p14:cNvContentPartPr/>
              <p14:nvPr/>
            </p14:nvContentPartPr>
            <p14:xfrm>
              <a:off x="1912680" y="114480"/>
              <a:ext cx="3337920" cy="2789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0D70F89-DF79-436F-B968-D69C62AC2A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3320" y="105120"/>
                <a:ext cx="3356640" cy="28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16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22F0DB-DB3B-4E5E-90EE-35FC1CA29AD0}"/>
                  </a:ext>
                </a:extLst>
              </p14:cNvPr>
              <p14:cNvContentPartPr/>
              <p14:nvPr/>
            </p14:nvContentPartPr>
            <p14:xfrm>
              <a:off x="251280" y="571680"/>
              <a:ext cx="1958760" cy="105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22F0DB-DB3B-4E5E-90EE-35FC1CA29A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562320"/>
                <a:ext cx="1977480" cy="10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449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C6A-F805-47E6-8204-236E3631E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704-E997-4252-80B6-E9E183A0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26200E-4BE4-46FD-827E-B8106A796BDF}"/>
                  </a:ext>
                </a:extLst>
              </p14:cNvPr>
              <p14:cNvContentPartPr/>
              <p14:nvPr/>
            </p14:nvContentPartPr>
            <p14:xfrm>
              <a:off x="670680" y="541080"/>
              <a:ext cx="7711560" cy="191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26200E-4BE4-46FD-827E-B8106A796B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531720"/>
                <a:ext cx="7730280" cy="19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259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30</Words>
  <Application>Microsoft Office PowerPoint</Application>
  <PresentationFormat>Widescreen</PresentationFormat>
  <Paragraphs>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7</cp:revision>
  <dcterms:created xsi:type="dcterms:W3CDTF">2020-11-08T05:49:11Z</dcterms:created>
  <dcterms:modified xsi:type="dcterms:W3CDTF">2020-11-08T08:09:51Z</dcterms:modified>
</cp:coreProperties>
</file>