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15:4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699 0,'0'0'0,"-21"0"31,0 0-31,21-22 15,-21 22 1,-1 0-16,1 0 16,0 22-1,21-1-15,0 0 16,0 0-16,0 0 0,0 0 16,0 1-1,21-1-15,0 0 16,1-21-16,-1 21 0,0-21 0,21 0 15,-21 0-15,1 0 0,20 0 16,0 0-16,1 0 0,-1-21 0,0 0 16,-21 21-16,22-21 0,-1-1 15,-21 1-15,22 0 0,-22 0 0,0 0 16,0 0-16,-21-1 0,0 1 0,0 0 16,0 0-16,0 0 15,0 0-15,0-1 0,-21 22 16,0-21-16,0 21 0,-22 0 15,22 0-15,0 0 0,-21 0 16,20 0-16,-20 0 0,0 21 0,-1 1 16,22-1-16,-21 0 0,0 0 0,-1 21 15,1-20-15,0 20 0,-1 0 16,1 1-16,0-1 0,20 21 0,1-20 16,0-1-16,0 0 0,0 1 0,21-1 15,0 0-15,0 1 0,0-1 16,0-21-16,0 22 0,0-22 0,21 0 15,0 0-15,0 0 0,0 0 16,1 1-16,-1-22 0,21 21 0,0-21 16,-20 0-16,20 0 0,0 0 15,-21 0-15,22 0 0,-1 0 0,-21 0 16,22 0-16,-22 0 0,0 0 16,-21-21-16,-21 21 15,0 0-15,-1 0 16,-20 0-16,0 21 0,-1 0 15,-20 0-15,21 0 0,-1 0 0,1 1 16,0-1-16,-1 21 0,1-21 0,0 22 16,20-1-16,1-21 0,0 21 15,0 1-15,21-22 0,0 21 0,0-21 16,0 1-16,0-1 0,0 0 16,21 0-16,0 0 0,22 0 15,-22 1-15,21-22 0,-21 21 0,22-21 16,-1 0-16,0 0 0,22 0 0,-22 0 15,0 0-15,-20 0 0,20 0 0,0 0 16,-21 0-16,1 0 0,-1-21 16,21 21-16,-21-22 0,0 1 0,1 0 15,-1 21-15,0-21 0,21-21 0,-21 20 16</inkml:trace>
  <inkml:trace contextRef="#ctx0" brushRef="#br0" timeOffset="783.06">4614 1439 0,'0'0'0,"0"-21"16,0 0-16,0 42 62,0 0-62,0 1 0,0-1 0,0 0 16,21 21-16,1 1 0,-1-1 0,0 0 16,0 1-16,0-22 0,0 21 0,1 0 15,-22 1-15,21-1 0,0-21 16,0 0-16,-21 22 0,0-22 0,0 0 15,21 0-15,-21 0 0,0 1 16,0-1 0,0-42 15,-21 21-31,21-22 16,0 1-16,0 0 0,0 0 0,0 0 15,0 0-15</inkml:trace>
  <inkml:trace contextRef="#ctx0" brushRef="#br0" timeOffset="1075.89">5122 1503 0,'0'0'0,"0"-21"0,21 0 0,-21-1 16,0 1 0,-21 21-1,0 0-15,0 0 16,-21 21-16,20 1 0,-20-1 15,0 0-15,-1 21 0,1-21 0,0 22 16,-22 20-16,1-20 0,20-1 16,-20 0-16,21 1 0,-22-1 0,22 0 15,21 1-15,-22-22 0,22 0 0,-21 21 16,21-21-16,21 1 16,0-1-1,21-21-15,0 0 16,0 0-16,0-21 15,22-1-15,-22 1 0,0 21 0,21-21 16</inkml:trace>
  <inkml:trace contextRef="#ctx0" brushRef="#br0" timeOffset="1907.34">5673 1545 0,'0'0'16,"42"0"-16,-21-21 15,0 21-15,-21-21 16,21 21-16,-21-21 0,0 0 31,0-1-31,-21 22 0,0 0 16,0 0-16,0 0 0,-22 0 15,22 0-15,0 0 0,-21 22 16,21-1-16,-22 0 0,22 21 16,-21-21-16,21 22 0,-22 20 0,22-20 15,0-1-15,0 0 0,0 22 0,21-22 16,0-21-16,0 22 0,0-1 15,0-21-15,0 0 0,0 0 0,21 1 16,0-1-16,0 0 0,21-21 0,-20 0 16,20 0-16,0 0 0,1 0 15,-1 0-15,-21 0 0,21 0 0,1 0 16,-1 0-16,-21-21 0,22 0 0,-1-1 16,-21 1-16,21 0 0,-20-21 15,-1 21-15</inkml:trace>
  <inkml:trace contextRef="#ctx0" brushRef="#br0" timeOffset="2284.12">6117 1672 0,'0'0'0,"-21"0"0,0 0 15,0 0-15,-1 0 0,1 21 16,21 1-16,0-1 16,21-21-1,1 0 1,-1 0-16,21 0 0,-21 0 0,22-21 15,-22 21-15,21-22 0,-21 1 16,22 0-16,-1 0 0,-21 21 0,0-21 16,0 0-16,1-1 0,-22 1 15,0 0-15,-22 21 16,-20 0-16,21 0 0,0 0 0,-22 0 16,1 0-16,0 21 0,21-21 15,-22 21-15,1 1 0,0 20 0,20-21 16,-20 21-16,21 1 0,0-22 0,0 21 15,-1 1-15,22-22 0,0 21 0,0-21 16,0 0-16,0 22 16,22-22-16,-1-21 0,0 21 0,21 0 15,1-21-15,-1 0 0,0 0 0,1 0 16,-1 0-16,21 0 0,1 0 16,-1-21-16,1 0 0,-22 0 0,22 0 15,-1-1-15</inkml:trace>
  <inkml:trace contextRef="#ctx0" brushRef="#br0" timeOffset="2612.94">7091 1545 0,'0'-21'0,"0"42"0,0-63 0,0 21 15,-21 21 1,-1 0 0,22 42-16,0-21 15,0 22-15,-21-22 0,0 42 0,21-20 16,-21-1-16,0 21 0,21 1 0,-21-1 15,-1 1-15,1 21 0,-21-22 0,21 43 16,0-21-16,-22 20 0,22-20 16,0 21-16,-21 0 0,20 21 0,1-21 15,0 21-15,0-22 0,0 1 0,0 0 16,-1 0-16,22 0 0,0-22 0,-21 1 16,21 0-16,-21-22 0,21-20 0,0 20 15,0-42-15,0 22 0,0-22 16,0-42-1,0-1-15,21 1 16,0 0-16,-21-21 0,22-1 0,-1 1 16,21-21-16,-21 20 0,0-41 0,1 20 15,-1-21-15</inkml:trace>
  <inkml:trace contextRef="#ctx0" brushRef="#br0" timeOffset="2907.77">6858 1863 0,'0'-43'0,"0"86"0,0-128 0,0 43 16,0-1-16,0 1 16,21 21-16,0 0 0,0 0 0,1-1 15,20 1-15,0 21 0,1 0 0,-22 0 16,21 0-16,0 21 0,1 1 0,-22 20 16,0-21-16,-21 21 0,0 1 15,0-1-15,0 0 0,0 1 0,-42 20 16,21-20-16,-22-22 0,1 21 0,0 0 15,-1-20-15,1 20 0,0-21 0,-1 0 16,22 0-16,-21-21 0,21 22 16,21-1-16,21-21 31,0-21-31,0 21 0,21-22 16,-20 1-16,20 0 0,-21-21 15,21 21-15</inkml:trace>
  <inkml:trace contextRef="#ctx0" brushRef="#br0" timeOffset="4111.12">7874 783 0,'0'0'0,"21"-21"0,-21 0 0,-21 42 31,0 0-31,21 22 0,-21-1 16,-1 21-16,1-20 0,0 41 15,0-20-15,0-1 0,-22 22 0,22 0 16,0-1-16,0-20 0,0 21 0,0-1 16,-1-20-16,22-1 0,0 1 15,0-1-15,0-20 0,0-1 0,0 0 16,0-21-16,0 1 0,0-1 0,22-21 16,-1 0-16,21 0 0,-21 0 0,0 0 15,22 0-15,-22-21 0,21-22 16,1 22-16,-22 0 0,21-21 0,0-1 15,-20 1-15,-1-22 0,21 22 0,-21 0 16,0-1-16,1 1 16,-22 21-16,0-21 0,21 20 15,-21 44 1,0-1-16,0 0 0,-21 21 0,21-21 16,-22 22-16,22-1 0,0-21 15,-21 22-15,21-1 0,0-21 0,0 21 16,0-20-16,0 20 0,0-21 0,0 0 15,0 0-15,21-21 0,1 22 0,-1-22 16,0 0-16,0 0 0,21 0 16,-20 0-16,-1 0 0,21 0 0,-21 0 15,0-22-15,1 1 0,-1 0 0,21 0 16,-21 0-16,-21 0 0,21-22 16,1 22-16,-22 0 0,21-21 15,-21 20-15,0 1 0,0 0 0,0 0 16,0 42-1,0 0-15,-21 0 16,21 1-16,-22 20 0,22-21 16,-21 0-16,21 0 0,0 1 0,0-1 15,0 0-15,0 0 0,0 0 0,0 0 16,0 1-16,21-22 0,1 0 0,20 21 16,-21-21-16,0 0 0,0 0 15,22 0-15,-22 0 0,21 0 0,-21-21 16,1 21-16,20-22 0,-21 1 0,0 0 15,-21 0-15,0-21 0,0 20 16,0-20-16,0 0 0,0-1 16,0 22-16,-42-21 0,21 21 0,0 0 15,-22-1-15,1 1 0,21 0 0,-22 21 16,22 0-16,0 0 0,0 0 0,0 0 16,42 0-1,0 0 1,0 0-16,22 0 0,-22 0 0,21 0 15,22 0-15,-22 0 0,0 0 16,1 0-16,20 0 0,-21 0 16,1 0-16,-1 0 0,0 0 0,-20 0 0,20 21 15,-21 0-15,0-21 0,0 22 16,-21-1-16,0 0 0,22 21 16,-22-21-16,0 1 0,0-1 0,0 21 15,0-21-15,0 0 0,0 22 0,0-22 16,0 0-16,0 0 0,0 0 0,0 1 15,-22-1-15,22 0 16,-21-21-16,21-21 31,0 0-15,0-1-16,0 1 0,0 0 16,0 0-16,21-21 0,-21-1 15,22 1-15,-1 0 0,21-22 0,-21 22 16,0-1-16,22 1 0,-22 0 0,21 21 15,-21-1-15,22 1 0,-1 0 0,-21 21 16,22 0-16,-22 21 0,0 0 16,0 1-16,0-1 0,0 21 0,1 0 15,-22-20-15,0 20 0,0 0 0,0 1 16,0-1-16,0 0 0,0-21 0,0 22 16,0-22-16,-22 21 0,1-21 15,21 1-15,0-1 0,0 0 16,-21-21-16,21 21 0,-21-21 0,0 0 31,21-21-15,0 0-16,-21 0 0,21-1 15,-22 1-15</inkml:trace>
  <inkml:trace contextRef="#ctx0" brushRef="#br0" timeOffset="4326.99">9017 1122 0,'-21'-21'0,"42"42"0,-85-42 16,43 21-16,0 0 0,0 0 0,21-21 15,-21 21-15,0 0 16,-1 0 46,1 0-62,0 0 0,0 0 0,0 0 16</inkml:trace>
  <inkml:trace contextRef="#ctx0" brushRef="#br0" timeOffset="4506.89">7599 1249 0,'0'0'0,"-43"21"0,22 0 0,-21-21 0,21 0 16,0 21-16,42-21 15,0 0 1,21 0-16,1 0 0,-1 0 0,0 0 16,1 0-16,-1 0 0,0 0 0,1 0 15,-1 0-15,0 0 0,1 0 16,-1 0-16,-21-21 0</inkml:trace>
  <inkml:trace contextRef="#ctx0" brushRef="#br0" timeOffset="5054.72">11515 1291 0,'0'0'0,"21"-21"0,-21 0 16,0-21-16,21 20 0,0-20 0,-21 0 0,21 21 15,0-22-15,-21 1 0,0 21 0,22 0 16,-22-1-16,21 1 16,-21 42-1,0 1-15,-21-1 0,-1 21 0,22 22 16,-21-22-16,0 21 0,0 1 15,21-1-15,-21 1 0,0 21 0,-1-22 16,22 22-16,-21-22 0,0 1 0,0-1 16,0 1-16,21-1 0,-21-20 15,21-1-15,-22 0 0,22 1 0,0-22 16,0 0-16,-21 0 0,21-42 31,0 0-31,0 0 0,21-22 16,1 1-16</inkml:trace>
  <inkml:trace contextRef="#ctx0" brushRef="#br0" timeOffset="5303.74">12001 910 0,'0'0'0,"0"-21"0,0 42 31,0 22-31,0-22 0,0 21 0,0 0 16,-21 1-16,21 20 0,-21-20 0,0 20 15,21 1-15,-21-22 0,0 21 16,21 1-16,-22-1 0,1 1 0,21-22 16,-21 22-16,21-22 0,0 0 15,-21 1-15,21-22 0,0 21 0,0-21 16,0 1-16,0-1 0,-21-21 16,21 21-16,-21-21 15,-1 0-15,1 0 0,0-21 16,-21 0-16,21-1 0</inkml:trace>
  <inkml:trace contextRef="#ctx0" brushRef="#br0" timeOffset="5466.64">11261 1757 0,'0'0'0,"0"21"16,42-21 0,-21 0-1,0 0-15,22 0 0,-1 0 0,0 0 16,22 0-16,-1-21 0,-20 21 0,20-21 15,1 21-15,-1-21 0,1-1 16,-22 22-16,21-21 0,-20 0 0,20 21 16</inkml:trace>
  <inkml:trace contextRef="#ctx0" brushRef="#br0" timeOffset="6383.33">12573 1715 0,'0'0'0,"0"-22"31,0 1-31,0 0 16,21 21-16,-21-21 0,0 0 0,0 0 15,0-1-15,0 1 0,0 0 16,0 0-16,-21 21 0,0 0 16,0-21-16,-1 21 0,1 0 0,0 0 15,0 0-15,0 21 0,-22 0 0,22 0 16,-21 0-16,0 22 0,20-22 15,-20 21-15,21 1 0,0 20 0,0-21 16,-1 1-16,1-1 0,21-21 0,0 22 16,0-1-16,0-21 0,0 0 15,21 0-15,1-21 0,-1 22 16,0-22-16,21 0 0,1 0 0,-1 0 16,-21-22-16,21 22 0,1-21 0,-1 0 15,0 0-15,1 0 0,-22-22 0,0 22 16,21-21-16,-20 21 0,-1-22 15,0 22-15,-21-21 0,0 21 0,0 0 16,0-1-16,0 1 0,0 0 0,-21 21 16,0 0-1,-1 21-15,1 0 0,0 1 16,21-1-16,0 21 0,0-21 0,0 0 16,0 22-16,0-22 0,0 21 15,0-21-15,0 1 0,0-1 0,21 21 16,0-42-16,1 21 0,-1 0 15,21-21-15,-21 0 0,22 0 0,-1 0 16,0 0-16,-21 0 0,22 0 0,-1-21 16,0 21-16,-20-21 0,20 0 0,-21 0 15,0-22-15,0 22 0,1 0 16,-1-21-16,-21-1 0,0 22 0,0-21 16,0 0-16,0 20 0,0 1 0,0 0 15,0 0-15,0 42 16,0 0-1,-21 0-15,21 1 0,-22-1 16,22 21-16,-21-21 0,21 22 0,0-1 16,0-21-16,-21 21 0,21-20 15,0 20-15,-21-21 0,21 0 0,0 0 16,0 1-16,0-1 0,0 0 16,0-42 15,21 0-31,0-1 0,0 1 15,1 0-15,-22-21 0,42 21 0,-21-22 16,0 1-16,0 0 0,22-1 16,-22 22-16,0-21 0,0 21 15,0-1-15,1 22 0,-1 0 0,0 0 16,0 22-16,-21-1 0,21 0 16,-21 0-16,0 0 0,0 22 0,0-22 15,0 21-15,0-21 0,0 22 16,0-22-16,0 0 0,0 21 0,0-21 15,0 1-15,0-1 0,0 0 16,0 0-16,0 0 16,0-42 15,21 0-31,1 21 0</inkml:trace>
  <inkml:trace contextRef="#ctx0" brushRef="#br0" timeOffset="8359.15">14372 1842 0,'0'0'0,"21"-22"0,-21-20 15,0 0 1,0 21-16,0-1 0,0 1 0,0 0 16,0 0-16,-21 0 0,21 0 0,-21-1 15,0 1-15,0 21 0,-1 0 0,1 0 16,-21 0-16,21 0 0,-22 0 15,22 21-15,-21 22 0,21-22 16,-22 21-16,1 1 0,21-1 0,-21 0 16,20 1-16,1-1 0,0 0 0,21-21 15,0 22-15,0-1 0,0-21 0,0 0 16,0 1-16,0-1 0,21 0 16,22 0-16,-22-21 0,0 0 0,21 21 15,-21-21-15,22 0 0,-22 0 0,21 0 16,1-21-16,-1 21 0,-21-21 0,21 0 15,1 0-15,-22-22 0,21 1 16,-21 0-16,22-1 0,-22-20 0,0 20 16,21-41-16,-20 20 0,-1 1 15,0-1-15,0 1 0,0-1 0,0 1 16,1-1-16,-22 1 0,21 20 16,-21 1-16,0 0 0,0 21 0,0-1 15,0 1-15,0 0 0,0 0 0,-21 21 16,-1 21-1,1 0-15,0 22 0,0-1 0,0 0 16,0 1-16,-1-1 0,1 21 0,0-20 16,0 20-16,0 1 0,21-1 0,0 1 15,-21-1-15,21-20 0,0 20 16,0-21-16,0 22 0,0-22 0,21 1 16,0-22-16,0 21 0,0-21 15,0 0-15,22 1 0,-22-1 0,21 0 16,-21-21-16,22 0 0,-1 0 0,0 0 15,1 0-15,-1-21 0,0 0 16,1-1-16,-1-20 0,0 21 0,-20-21 16,20-22-16,0 22 0,-21-22 0,22 1 15,-22-22-15,21 22 0,-21-1 16,1 1-16,-1-1 0,0 1 0,0-1 16,0 1-16,-21 20 0,21 1 0,-21 0 15,0 20-15,0-20 0,0 21 16,-21 21-1,0 0-15,0 21 0,0 0 16,0 22-16,-1-1 0,1 0 0,0 1 16,0-1-16,0 21 0,0-20 0,-1 20 15,1 1-15,21-22 0,0 22 16,0-1-16,-21-21 0,21 22 0,0-22 16,0 1-16,0-1 0,21 0 0,-21-21 15,21 22-15,1-22 0,-1 0 0,21 0 16,-21 0-16,0-21 0,22 0 15,-22 0-15,21 0 0,-21 0 0,22 0 16,-22-21-16,0 21 0,21-21 16,-20 0-16,20-21 0,-21 20 0,0-20 0,22 21 15,-22-21-15,0-1 16,0 22-16,-21-21 0,21 21 0,-21-22 16,0 22-16,0 0 0,0 42 15,-21 0 1,21 0-16,0 1 0,-21 20 15,0-21-15,21 21 0,0 1 0,0-22 16,0 21-16,0-21 0,0 1 0,0 20 16,0-21-16,21 0 0,0 0 0,-21 1 15,21-22-15,0 21 0,22-21 16,-22 0-16,0 0 0,21 0 0,-20 0 16,-1 0-16,21 0 0,-21-21 0,0-1 15,1 1-15,-1 0 0,0 0 16,0-21-16,0 20 0,0-20 15,1 0-15,-1 21 0,-21-22 0,0 22 16,21-21-16,-21 21 0,0-1 16,0 44-1,0-1-15,-21 0 16,0 0-16,21 0 0,-22 22 0,22-22 16,-21 0-16,0 0 0,21 21 0,0-20 15,-21-1-15,0 0 0,21 0 0,-21 0 16,21 0-16,0 1 0,0-1 15,21-42 32,0-1-47,0 1 0,0 0 0,0 0 16,22-21-16,-22-1 0,21 1 16,-21 0-16,22-1 0,-22 1 0,0 21 15,21-22-15,-20 22 0,-22 0 0,21 0 16,0 21-16,-21 21 15,0 0-15,0 0 16,0 22-16,0-22 0,0 21 16,0 1-16,0-22 0,0 21 0,0 0 15,21-20-15,-21 20 0,21-21 0,0 0 16,1 0-16,20 1 0,-21-1 16,21 0-16,-20 0 0,20-21 0,0 0 15,1 0-15,-1 0 0,0 0 0,-21 0 16,22 0-16,-1 0 0,0 0 0,1-21 15,-22 0-15,21 0 0,1-1 16,-22-20-16,21 21 0,-21-21 16,0-1-16,1-20 0,-1 20 0,-21 1 0,0 0 15,0-1-15,0 1 0,-21 21 16,-1 0-16,1 0 0,-21 21 0,21 0 16,-22 0-16,1 0 0,0 21 15,21 0-15,-22 0 0,1 21 0,21 1 16,-22-1-16,22 0 0,0 1 0,0-1 15,0 0-15,21-20 0,0 20 16,0 0-16,0-21 0,0 1 0,21-1 16,0 0-16,0 0 0,0-21 0,22 0 15,-22 21-15,0-21 0,21 0 0,-20 0 16,-1 0-16,21-21 0,-21 0 16,0 21-16,1-21 0,-1 0 0,0-1 15,0-20-15,0 21 0,-21-21 16,21-1-16,-21 1 0,22 21 0,-22-22 0,0 1 15,0 21-15,0 0 16,0 0-16,0-1 0,0 44 16,-22-1-1,1 0-15,0 21 0,21 1 0,-21-22 16,0 21-16,0 0 0,-1 1 16,1-1-16,0 22 0,0-22 0,0 0 15,0 22-15,21-1 0,0 22 16,-22-22-16,22 22 0,0 0 0,0-1 0,0 22 15,0-21-15,0 21 0,0 0 0,0-1 16,22 1-16,-22-21 0,0 21 16,21-22-16,0 1 0,-21 0 0,0-1 0,0 1 15,0-21-15,0-1 16,0 1-16,0-22 0,0 0 0,-21 1 16,0-22-16,-1 0 0,1-21 0,-21 0 15,21 0-15,0 0 0,-1 0 0,-20 0 16,21-21-16,0 0 0,0-1 0,-1 1 15,1 0-15,0 0 0,21-21 0,0-1 16,0 22-16,0-21 0,0-1 0,0-20 16,0 21-16,0-22 0,0 1 0,0-22 15</inkml:trace>
  <inkml:trace contextRef="#ctx0" brushRef="#br0" timeOffset="8712.08">15833 1101 0,'0'0'0,"-22"0"0,1 0 0,21 21 16,0 0-16,0 0 15,0 0-15,21 1 16,1-1-16,-1-21 0,21 0 0,-21 21 0,0-21 15,1 0-15,20 0 0,-21 0 16,0 0-16,0-21 0,1 21 16,-22-21-16,0-1 0,0 1 0,0 0 15,0 0-15,0-21 0,0 20 0,-22 1 16,1 0-16,0 21 0,21-21 16,-21 21-16,0 0 0,21 21 15,0 0 1,0 0-16,0 1 0,0-1 0,0 21 15,-21-21-15,-1 0 0,1 1 16,21 20-16,-21-21 0</inkml:trace>
  <inkml:trace contextRef="#ctx0" brushRef="#br0" timeOffset="9418.7">4360 2180 0,'0'0'15,"-42"0"-15,0 21 0,-22-21 0,22 22 16,-1-22-16,1 21 0,21-21 0,0 0 15,0 21-15,-1-21 0,22 21 16,0 0-16,22 0 16,-1-21-16,21 0 0,22 22 15,-1-22-15,22 0 0,21 0 0,21 21 16,21-21-16,0 0 0,21 0 0,22 0 16,-1 0-16,22 0 0,-22 0 15,22 0-15,0 0 0,-1 0 0,1 0 16,-21 0-16,20 0 0,-20 0 0,-22-21 15,22 21-15,-22 0 0,-21 0 16,-21 0-16,0 0 0,-21-22 0,-21 22 16,-1-21-16,-20 21 0,-22 0 0,-21 0 15,0 0-15,1 0 0,-22-21 0,0 0 32,-22 21-32,22-21 15,0 0-15</inkml:trace>
  <inkml:trace contextRef="#ctx0" brushRef="#br0" timeOffset="10075.33">12171 2540 0,'0'0'16,"-43"0"-16,22 0 0,0 0 0,-21 0 0,21 0 16,-1 0-16,1 0 0,-21 0 0,21 0 15,0 0-15,-1 0 16,1 0-16,64 0 31,-22 0-31,42 0 16,-20 0-16,20 0 0,22 0 15,-1 0-15,1 0 0,21 0 0,21 0 16,21 0-16,0 0 0,22 0 0,20 0 16,1 21-16,41-21 0,-20 0 15,21 21-15,0-21 0,21 0 0,0 22 16,-21-22-16,-1 21 0,1-21 15,0 0-15,-21 21 0,-1-21 0,-41 21 16,-1-21-16,-21 0 0,0 0 0,-42 0 16,0 0-16,0 0 0,-43 0 15,1 0-15,-1 0 0,-41 0 0,20 0 16,-21 0-16,0 0 0,-42 0 47,0 0-47,-21 0 0,-1 0 15,1 0-15,0 0 0,-22 0 16</inkml:trace>
  <inkml:trace contextRef="#ctx0" brushRef="#br0" timeOffset="16203.61">2879 6541 0,'0'0'0,"21"-22"16,-21-20-16,21 21 0,0-21 16,-21 20-16,0 1 0,0 0 0,21 0 15,0 0-15,-21 0 0,0-1 16,-21 22 0,0 0-16,0 22 15,-21-1-15,-1 21 0,-20 0 16,20 1-16,-41-1 0,20 22 15,-20-1-15,20 1 0,-21-1 0,1 1 16,20-1-16,-20 22 0,20-22 16,-21 22-16,22-22 0,-1 22 0,-20-21 15,20-1-15,22-21 0,-22 1 16,22-1-16,21 0 0,0-20 0,0-1 16,42-21-1,0 0-15,21-43 16,-21 22-16,43 0 0,-22-21 0,1-22 15,20 22-15,-21-22 0,22 22 16</inkml:trace>
  <inkml:trace contextRef="#ctx0" brushRef="#br0" timeOffset="16487">2900 6223 0,'21'-21'16,"-42"42"-16,63-42 0,-21 21 0,0 0 15,1 21-15,-22 0 0,21 0 16,0 1-16,-21 20 0,21 0 16,0 1-16,0 20 0,1-21 0,-1 22 15,0-1-15,21 1 0,1-1 0,-22 1 16,42-1-16,-20 1 0,-1-1 16,21 1-16,-20-1 0,20 1 15,1-1-15,-1-20 0,-20 20 0,20-20 16,-21-1-16,22-21 0,-22 0 0,1 22 15,-1-43-15,0 21 0,1 0 16,-22-21-16,0 0 0,0 0 0,-21-21 16,-21 0-1,0 21-15</inkml:trace>
  <inkml:trace contextRef="#ctx0" brushRef="#br0" timeOffset="16872.09">1609 7599 0,'-22'0'0,"44"0"0,-65 0 16,22 0-16,0 0 0,0 21 0,0-21 15,-1 0-15,44 0 16,-1 0 0,21 0-16,22 0 0,20 0 15,1 0-15,21 0 0,0 0 0,21 0 16,21 0-16,0 0 0,21-21 15,-21 21-15,1 0 0,20 0 0,-21-21 16,0 21-16,-21 0 0,0 0 0,-21 0 16,-21 0-16,-22 0 0,-20 0 0,-22 0 15,0 0-15</inkml:trace>
  <inkml:trace contextRef="#ctx0" brushRef="#br0" timeOffset="17632.83">1968 7684 0,'0'0'0,"-21"0"16,21 21-16,-21 0 0,0 0 16,21 21-16,-21-20 0,0 20 0,-1 0 15,22 22-15,-21-1 0,0-20 16,0 20-16,0 1 0,0 20 0,21-20 16,0-1-16,0 1 0,0-1 0,0 1 15,0-1-15,0 1 0,-22-1 16,22 22-16,0-43 0,0 22 0,-21-1 15,21-20-15,0 20 0,0-21 0,0 1 16,0-22-16,0 21 16,0-21-16,-21 22 0,21-22 0,0 0 15,0 0-15,0 0 0,-21-21 16,42 0 15,0 0-31,0 0 16,1 0-16,20 0 0,-21-21 0,21 21 15,22 0-15,-1-21 0,1 21 0,21 0 16,-1-21-16,22 21 0,0-21 0,21 21 16,-21 0-16,21 0 0,0 0 15,-21 0-15,21 0 0,0 0 0,-22 0 16,1 0-16,0 0 0,0 0 16,-21 0-16,-1 0 0,-20 0 0,-1 0 15,-20 0-15,-1 0 0,0 0 16,-21 0-16,1 0 0,-1 0 0,-21-21 31,0-1-15,0 1-16,-21 0 0,21-21 0,-22 21 15,22-22-15,-21-20 0,21 20 16,0-20-16,0-1 0,-21-20 0,21 20 16,-21-20-16,21-1 0,0 0 0,0 1 15,0-1-15,0-21 0,0 21 0,0 1 16,0 20-16,0-20 15,0 20-15,-21 22 0,21-1 0,0 1 16,-21 21-16,21 0 0,0 0 0,-22 21 16,1 0-16,0 21 15,0 0-15,0 0 0,0 21 16,-22-20-16,22 20 0</inkml:trace>
  <inkml:trace contextRef="#ctx0" brushRef="#br0" timeOffset="17975.38">2709 8573 0,'0'0'16,"-21"-43"-16,21 22 0,-21 0 0,21 0 15,0 0-15,0 42 16,-21 21 0,21-21-16,0 22 0,-21-1 15,21 0-15,0 1 0,0-1 0,-22 21 16,22-20-16,-21-1 0,21 0 16,0 1-16,0-22 0,0 21 15,0-21-15,0 1 0,0-1 0,0 0 16,21-21-1,1 0-15,-1-21 16,0 0-16,0-1 0,0 1 16,-21-21-16,0 0 0</inkml:trace>
  <inkml:trace contextRef="#ctx0" brushRef="#br0" timeOffset="18251.59">2730 8424 0,'0'0'0,"0"-21"0,22 21 0,-1-21 16,-21 0-16,21 21 0,21 0 15,-21-21-15,1 21 0,20 0 0,0 0 16,-21 0-16,22 0 0,-1 0 0,0 21 16,22-21-16,-22 21 0,1 0 15,-22 0-15,21 1 0,-21 20 0,0-21 16,-21 21-16,0 1 0,0-1 0,0 0 16,0 1-16,0-1 0,0 0 15,0 1-15,-21-1 0,21 0 0,-21 1 16,0-1-16,21-21 0,-21 22 0,21-22 15,-21 21-15,-1-21 0,1 0 0,21 1 16,-21-1-16,0 0 16,0 0-16,21 0 0,0-42 31</inkml:trace>
  <inkml:trace contextRef="#ctx0" brushRef="#br0" timeOffset="18624.91">2921 8827 0,'-21'0'0,"21"-22"16,0 1 0,21 21-1,0 0-15,0 0 0,0-21 0,1 21 16,-1 0-16,0 0 15,-21 21 110,0 0-125,21 1 16,0-22-16,0 21 0,1-21 16,-22 21-16,21-21 15</inkml:trace>
  <inkml:trace contextRef="#ctx0" brushRef="#br0" timeOffset="18771.02">2836 8954 0,'0'0'0,"-42"21"0,0-21 0,-1 0 0,22 0 15,0 21-15,0-21 0,42 21 32,0-21-32,0 0 15,22 0-15,-22 0 0,21 0 0,-21 0 16,22 0-16,-1 0 0,-21 0 16,0 0-16,0 0 0</inkml:trace>
  <inkml:trace contextRef="#ctx0" brushRef="#br0" timeOffset="18900">2752 9144 0,'0'0'0,"-43"21"0,22 0 0,0-21 0,21 22 16,21-22-1,0 0-15,22 0 16,-22 0-16,21-22 0,0 1 0,1 0 16,20 0-16,-20-21 0</inkml:trace>
  <inkml:trace contextRef="#ctx0" brushRef="#br0" timeOffset="19911.43">20193 5376 0,'0'0'0,"0"-21"0,0 0 0,0 0 16,-21 21-16,21-21 15,-21 42 1,21 0-16,0 0 0,0 43 16,0-22-16,-22 43 0,1-1 15,0 1-15,0 0 0,-21 21 16,20-1-16,-20 22 0,0 0 0,-1 0 16,1 0-16,0 0 0,-22 0 0,22 0 15,0 0-15,-1 0 0,1 0 0,0 0 16,-1 0-16,22 0 0,-21-21 0,21 21 15,-1-21-15,22 0 0,-21-21 0,21 20 16,-21-41-16,21 21 0,0-22 0,0 1 16,0-1-16,0-21 0,0 1 0,0-22 15,0 0-15,0 0 0,21-21 0,0 0 16,1-21-16,-1 0 0,21 0 16,-21-22-16,0 1 0,22 0 15</inkml:trace>
  <inkml:trace contextRef="#ctx0" brushRef="#br0" timeOffset="20736.12">20193 5715 0,'-21'-21'0,"42"42"0,-85-84 0,43 41 16,0 1-16,0 21 0,0-21 0,0 0 15,21 0-15,0 0 16,21 21-16,0 0 0,21-22 16,1 22-16,20 0 0,22 0 0,-1-21 15,43 21-15,-21 0 0,42 0 0,-21 0 16,22 0-16,-1 0 0,21 0 15,0 0-15,1 0 0,-1-21 0,22 21 16,-22 0-16,0 0 0,1 0 16,-22 0-16,-21 0 0,0 0 0,-21 0 15,-22 0-15,-20 0 0,-1 0 16,-20 0-16,-1 21 0,0-21 0,-21 0 16,1 0-16,-22 21 0,0 1 15,0-1-15,0 0 0,0 21 16,-22-21-16,1 22 0,21-1 15,-21 0-15,0 1 0,-21-1 0,20 0 16,1 22-16,0-22 0,0 22 0,-21-1 16,20 1-16,1-1 0,-21 22 0,21 0 15,0-1-15,-1 22 0,1-21 16,0-1-16,0 1 0,0 21 0,0 0 16,-1-22-16,1 22 0,21 0 15,-21-21-15,21 21 0,-21-22 0,21 1 16,-21 21-16,21-22 0,0 22 0,-21-21 15,21 0-15,-22-22 0,22 22 16,-21-22-16,21 22 0,0-22 0,0 1 16,-21-1-16,21-20 0,0 20 0,-21-20 15,21-1-15,0 0 0,-21 1 0,21-22 16,0 0-16,0 0 0,-21 0 0,-1 0 16,1 1-16,0-22 0,0 21 15,0-21-15,0 0 0,-1 0 16,1 0-16,-21 0 0,0 0 0,-1 0 0,-20 0 15,-1 0-15,1-21 0,-1 21 16,-20 0-16,-1-22 0,-21 1 16,-21 21-16,21-21 0,-21 21 0,-21-21 15,21 21-15,-42 0 0,21 0 0,-22-21 16,1 21-16,0 0 0,-1 0 0,-20 0 16,-1 0-16,1 0 0,-1 0 0,1 0 15,20 0-15,1 21 0,0-21 0,42 0 16,0 21-16,42-21 0,22 0 0,-1 0 15,43 0-15,21-21 16,21 0-16,21 0 0,1-1 0,20 1 16,1 0-16,-1-21 0,1-1 0,20 1 15</inkml:trace>
  <inkml:trace contextRef="#ctx0" brushRef="#br0" timeOffset="21879.56">20129 6498 0,'-21'0'0,"42"0"0,-63 0 15,21 21-15,0-21 0,21 22 16,0-1-16,21 0 15,21-21-15,1 21 0,20-21 0,22 21 16,-1-21-16,22 0 0,0 21 16,21-21-16,-21 0 0,21 22 15,21-22-15,-21 0 0,21 0 0,0 21 16,1-21-16,-1 0 0,-21 0 0,0 0 16,0 0-16,0 0 0,-21 21 0,-1-21 15,1 0-15,-21 0 0,-22 0 16,1 0-16,-22 0 0,1 0 0,-1 0 15,-21 0-15,-42 0 16,-21 0-16,-1 0 0,1 0 16,-22 0-16,1 0 0,-1 0 15,-20 0-15,20 0 0,-20 0 0,-1 21 16,0-21-16</inkml:trace>
  <inkml:trace contextRef="#ctx0" brushRef="#br0" timeOffset="22207.38">19854 7324 0,'-84'21'15,"168"-42"-15,-338 105 16,212-62-16,0-1 0,20-21 0,22 21 0,0 0 16,0 0-16,22 0 0,20-21 15,0 0-15,22 22 0,-1-22 0,1 0 16,20 0-16,22 0 15,0 21-15,21-21 0,0 0 0,0 0 16,21 0-16,-21 21 0,21-21 0,-21 0 16,0 21-16,0-21 0,0 0 0,0 21 15,-21-21-15,-21 0 0,0 21 0,-1-21 16,-20 0-16,-22 0 0,0 22 0,1-22 16,-22 0-16,-21 21 15,-21-21 1,0 0-16,-22 0 0,1 0 0,0 0 15,-22 0-15,1 21 0,-1-21 0,1 0 16,-22 21-16</inkml:trace>
  <inkml:trace contextRef="#ctx0" brushRef="#br0" timeOffset="22503.73">19304 8192 0,'0'0'0,"-64"21"0,22 0 0,-21 0 16,20-21-16,22 21 0,-21 0 0,42 1 16,0-1-16,0 0 0,0 0 0,21 0 15,0 0-15,21 1 0,1-22 16,20 21-16,22-21 0,-22 0 16,22 21-16,21-21 0,0 0 0,0 0 15,-1 0-15,22 0 0,0 0 0,0 21 16,0-21-16,-21 0 0,21 0 15,0 0-15,-21 0 0,-21 0 0,-1 0 16,1 0-16,-21 0 0,-22 0 0,21 0 16,-41 0-16,-1 0 0,0 0 0,0 0 15,-21-21 1,0 0-16</inkml:trace>
  <inkml:trace contextRef="#ctx0" brushRef="#br0" timeOffset="22971.48">20405 7239 0,'0'0'0,"-22"0"15,1 0 1,21 21-16,-21-21 0,21 21 0,-21 1 16,21-1-16,-21 0 15,0-21-15,21 21 16,0-42 31,21 0-47,0 0 0,0-1 15,-21 1-15,21 0 0,0 0 0,-21 0 16,22 0-16,-1-1 0,0 1 0,0 0 16,0 21-16,0 0 15,1 0-15,-1 0 0,0 21 16,0-21-16,0 21 0,-21 1 0,21-1 16,-21 0-16,0 21 0,0-21 15,-21 1-15,0-1 0,0 21 0,0-21 16,0 0-16,-1 1 0,1-22 0,0 21 15,0 0-15,21 0 0,0 0 16,42-21 0,-21 0-16</inkml:trace>
  <inkml:trace contextRef="#ctx0" brushRef="#br0" timeOffset="23207.35">21590 7303 0,'0'0'0,"0"21"16,-21 0-16,21 0 15,-21-21-15,21 21 0,-22 0 0,22 1 16,-21-1-16,21 0 0,0 0 16,0 0-16,21-42 46,-21 0-30</inkml:trace>
  <inkml:trace contextRef="#ctx0" brushRef="#br0" timeOffset="23379.25">21569 7324 0,'0'-21'16,"0"42"-16,21-64 0,-21 22 0,21 0 0,0 21 16,0-21-16,1 21 0,-1 0 0,0 0 15,0 0-15,0 0 0,0 0 0,1 21 16,-1-21-16,0 21 0,0 0 0,0 1 15,-21-1-15,0 0 16,0 0-16,0 0 0,-21-21 0,0 21 16,-21-21-16,20 22 0,-20-22 0,21 0 15,-21 0-15,-1 0 0,22 0 16,-21 0-16,21 0 0</inkml:trace>
  <inkml:trace contextRef="#ctx0" brushRef="#br0" timeOffset="23627.34">21103 6265 0,'0'0'0,"-21"-21"0,0 0 16,21 0-16,-21 21 0,-1 0 0,22-21 15,-21 21-15,0 0 0,0 0 16,21 21-16,-21 0 15,21 0-15,-21 0 16,21 1-16,0-1 0,0 0 0,0 0 16,0 0-16,0 0 0,0 1 15</inkml:trace>
  <inkml:trace contextRef="#ctx0" brushRef="#br0" timeOffset="23860.21">21103 6160 0,'0'0'0,"0"-22"16,21 22-1,0 0-15,1 0 16,-1 0-16,0 22 0,-21-1 0,21-21 16,0 21-16,0 0 0,1 0 0,-1 0 15,-21 1-15,0-1 0,0 0 0,0 0 16,0 0-16,0 0 0,-21 1 15,-22-1-15,22 0 0,-21-21 0,21 21 16,-22 0-16,1 0 0,21-21 0,0 22 16,-1-22-16,1 0 0</inkml:trace>
  <inkml:trace contextRef="#ctx0" brushRef="#br0" timeOffset="24088.09">22098 6202 0,'0'0'0,"21"0"16,-21 21-1,0 0-15,-21 0 16,0 1-16,21-1 16,-21 0-16,-1 0 0,1 0 0,21 0 15,-21-21-15,21 22 0,-21-1 0,21 0 16,0 0-16</inkml:trace>
  <inkml:trace contextRef="#ctx0" brushRef="#br0" timeOffset="24259.5">22077 6181 0,'0'0'0,"0"-21"0,42-22 16,-21 43-16,0 0 15,1 0-15,-22 21 0,21 1 0,-21-1 16,0 0-16,21 21 0,-21-21 0,0 1 16,0 20-16,0-21 0,0 21 15,0-20-15,0-1 0,-21 21 16,0-21-16,-1 0 0,1 1 0</inkml:trace>
  <inkml:trace contextRef="#ctx0" brushRef="#br0" timeOffset="24900.22">20066 8340 0,'42'0'15,"-42"21"1,0 0 0,0 0-16,0 0 0,-21 1 15,0-1-15,0 0 16,0-21 15,21-21-31,-22 21 16,22-21-16,0-1 15,0 1-15,0 0 0,0 0 16,22 0-16,-22 0 0,21-1 16,0 1-16,-21 0 0,0 0 0,21 21 15,0-21-15,0 21 16,1 0-16,-22 21 15,21 0-15,0-21 0,-21 21 0,21 0 16,0 1-16,-21-1 0,0 0 16,21 0-16,-21 0 0,0 0 0,0 1 15,0-1-15,0 0 0,0 0 16,-21 0-16,0 0 16</inkml:trace>
  <inkml:trace contextRef="#ctx0" brushRef="#br0" timeOffset="25171.07">21484 8255 0,'0'21'0,"-21"0"0,0 1 15,21-1-15,-21 0 0,-1 0 16,1-21-16,21 21 0,-21 0 0,0 1 16,0-1-16,21 0 0,0 0 0,-21-21 15,21 21-15,-22 0 0,1 1 16,21-44 15</inkml:trace>
  <inkml:trace contextRef="#ctx0" brushRef="#br0" timeOffset="25347.96">21378 8297 0,'0'0'0,"21"-21"0,-21 0 15,22 0-15,-1 21 0,0 0 0,0 0 16,0 0-16,0 0 16,1 0-16,-1 21 0,0-21 15,-21 21-15,21 0 0,0 1 0,-21-1 16,21 0-16,-21 21 0,0-21 0,0 1 15,-21-1-15,0 0 0,-21 0 0,21 0 16,-22 0-16,1 1 0,-22-1 0,1 0 16,21 0-16</inkml:trace>
  <inkml:trace contextRef="#ctx0" brushRef="#br0" timeOffset="29311.62">4784 8107 0,'0'0'0,"-22"0"15,1-21-15,0 21 0,21-21 16,-21 21-16,0 0 0,0 0 15,-1-22-15,1 22 0,0-21 16,0 21-16,0 0 0,0-21 16,-1 21-16,1 0 0,0 0 15,0 0-15,0 0 16,0 0-16,-1 0 16,22 21 15,22-21 31,-1 0-46,0 0-16,0 0 0,0 0 16,0 0-16,1 0 15,-1 0-15,0 0 0,0 0 16,0 0-16,0 0 0,1 0 15,-1 0-15,0 0 0,21 0 16,-21 0-16,1 0 0,-1 0 0,0 0 16,0 0-16,0 0 0,0 0 15,1 0-15,-1 0 0,0 0 16,0 0-16,0 0 0,0 0 0,1 0 16,-1 0-16,0 0 0,21 0 0,-21 21 15,1-21-15,-1 0 0,21 0 0,-21 0 16,22 0-16,-22 0 0,21 0 15,-21 0-15,22 22 0,-1-22 0,-21 0 16,21 0-16,-20 0 0,20 0 0,-21 0 16,21 0-16,-20 0 0,20 0 0,-21 0 15,0 0-15,22 0 0,-22 0 16,21 0-16,-21 0 0,22-22 0,-1 22 16,0 0-16,1 0 0,-1 0 15,0 0-15,1-21 0,20 21 0,-21 0 16,22 0-16,-22 0 0,22 0 15,-1 0-15,-20 0 0,20 0 0,1 0 16,-1-21-16,1 21 0,-1 0 0,1 0 16,-22 0-16,21 0 0,1 0 0,-1 0 15,1-21-15,-1 21 0,1 0 16,-1 0-16,22 0 0,-21 0 0,20 0 16,-20-21-16,20 21 0,1 0 15,0 0-15,-1 0 0,-20 0 0,21-21 0,-22 21 16,22 0-16,-22 0 0,22 0 15,0 0-15,-22-22 0,22 22 16,-22 0-16,22 0 0,0 0 0,-22 0 16,1-21-16,20 21 0,-20 0 0,-1 0 15,1 0-15,-1-21 0,1 21 0,-1 0 16,22 0-16,-22-21 0,1 21 0,-1 0 16,22 0-16,-21 0 0,20 0 0,-20-21 15,-1 21-15,1 0 0,-1 0 16,1-21-16,20 21 0,-20 0 0,-1 0 15,1 0-15,21 0 0,-22 0 0,22 0 16,-22 0-16,22 0 0,0 0 0,-22 0 16,22 0-16,-1 0 0,-20 0 0,21 0 15,-22 0-15,22 0 0,-1 0 16,-20 0-16,21 0 0,-1 0 16,1 0-16,0 0 0,-1 0 0,1 0 15,0 0-15,-1 0 0,1 0 0,0 0 16,-1 0-16,1 0 0,0 0 0,20 0 15,-20 0-15,21 0 0,-21 0 0,20 0 16,-20 0-16,0 0 0,-1 0 0,22 0 16,-21 0-16,21 0 0,-22 0 0,22 0 15,0 0-15,-21 0 0,21 0 16,-22 0-16,22 0 0,-21 0 0,21 0 16,-22 0-16,22 0 0,-21 0 0,21 0 15,-22 0-15,22 0 0,-21 21 16,-1-21-16,22 0 0,-21 0 0,0 0 15,-1 0-15,1 0 0,0 0 0,20 0 16,-20 21-16,0-21 0,-1 0 0,1 0 16,0 0-16,-1 0 0,1 0 0,0 0 15,-22 0-15,22 21 0,0-21 16,-1 0-16,-20 0 0,20 0 0,-20 0 16,21 0-16,-22 0 0,22 0 0,-22 0 15,1 21-15,20-21 0,-20 0 16,-1 0-16,1 0 0,21 21 0,-22-21 15,22 0-15,-22 0 0,22 22 0,-22-22 0,22 0 16,-21 0-16,-1 21 0,22-21 16,-22 0-16,1 0 0,-1 21 15,1-21-15,-22 0 0,22 0 0,-1 0 16,1 21-16,-22-21 0,21 0 0,-20 0 16,-1 0-16,22 0 0,-22 0 0,-21 21 15,21-21-15,1 0 0,-22 0 0,21 0 16,-21 0-16,1 0 0,-1 0 15,0 0-15,0 0 16,-21 21 78</inkml:trace>
  <inkml:trace contextRef="#ctx0" brushRef="#br0" timeOffset="31314.86">4276 8784 0,'-22'-21'15,"1"0"1,0 21 15,21-21-15,-21 21-1,42 0 95,0 0-110,0 0 0,1 0 0,-1 0 15,0 0-15,0 0 16,21 0-16,-20 0 0,20 0 16,-21 0-16,21 0 0,1-21 0,-1 21 15,0 0-15,1 0 0,-1 0 0,0 0 16,1-22-16,-1 22 0,0 0 0,1 0 15,20 0-15,-42-21 0,22 21 16,-1 0-16,0 0 0,1 0 0,-1 0 16,-21-21-16,22 21 0,-1 0 0,0 0 15,1 0-15,-1 0 0,0-21 0,1 21 16,20 0-16,-21 0 0,22 0 0,-22 0 16,22 0-16,-1 0 15,-20 0-15,20 0 0,-21 0 0,1 0 16,20 0-16,-20 0 0,-1 0 0,21 0 15,-20 0-15,-1 0 0,22 0 0,-22-21 16,21 21-16,1 0 0,-22 0 0,22 0 16,-1 0-16,1 0 0,-1 0 15,22 0-15,-22 0 0,1 0 0,-1 0 16,1 0-16,-1 0 0,1 0 0,21 0 16,-22 0-16,1 0 0,20 0 0,-20 0 15,20 0-15,-20 0 0,21 0 0,-1 0 16,-20 0-16,-1 0 0,22 0 15,-22 0-15,1 0 0,-1 0 16,22 0-16,-21 0 0,20 0 0,-20 0 16,-1 0-16,22 0 0,0 0 0,-22 0 15,22 0-15,-22 0 0,22 0 0,-22 0 16,1 0-16,21 0 0,-22 0 16,1 0-16,20 21 0,-20-21 0,20 0 15,1 0-15,-21 0 0,20 0 0,-20 21 16,20-21-16,-20 0 0,-1 0 0,22 0 15,-21 0-15,20 21 0,-20-21 0,20 0 16,1 0-16,-21 0 0,20 21 0,1-21 16,21 0-16,-22 0 0,1 0 15,-21 22-15,20-22 0,1 0 16,0 0-16,-22 0 0,22 21 0,-1-21 16,1 0-16,0 0 0,-1 21 0,22-21 15,-21 0-15,0 0 0,-1 21 0,1-21 16,21 0-16,-22 0 0,22 0 0,-21 21 15,21-21-15,0 0 0,-22 0 16,22 0-16,-21 0 0,21 21 0,-22-21 16,1 0-16,0 0 0,20 0 0,-20 0 15,0 0-15,21 22 0,-22-22 16,1 0-16,21 0 0,-22 0 0,1 0 0,-21 0 16,20 0-16,1 0 0,0 0 0,-1 0 15,1 0-15,0 0 0,-1 21 16,1-21-16,0 0 0,-22 0 15,22 0-15,-1 0 0,1 0 0,-21 0 16,20 0-16,1 0 0,-22 0 0,22 0 16,0 0-16,-1 0 0,1 0 0,0 0 15,-22 0-15,22 0 0,-22 0 0,22 0 16,-21 0-16,20 0 0,-20 0 0,-1 0 16,22 0-16,-22 0 0,1 0 15,21 21-15,-22-21 0,22 0 0,-22 0 16,1 0-16,-1 0 0,22 0 15,-22 0-15,1 0 0,-1 0 0,1 0 16,-1 0-16,1 21 0,-1-21 0,1 0 16,-1 0-16,1 0 0,-1 0 0,1 0 15,-22 0-15,22 0 0,-1 0 0,-20 0 16,20 0-16,-21 0 0,1 0 0,-1 0 16,0 0-16,1 0 0,-1 0 0,0 0 15,1 0-15,-22 0 0,21 0 16,1 0-16,-22 0 0,21-21 0,-21 21 15,0 0-15,1-21 0,-1 21 0,0 0 16,0 0-16,0 0 16,-21-21-16,21 21 0,-21 21 62,-21-21-62,0 21 0,0 0 16,0-21-16,-22 21 0,1 0 0,-21-21 15,-1 22-15</inkml:trace>
  <inkml:trace contextRef="#ctx0" brushRef="#br0" timeOffset="36634.98">10266 7070 0,'-21'0'16,"21"-21"0,0-1-1,0 1-15,0 0 16,0 0-1,0 0 1,0 0-16,0-1 16,0 44 62,0-1-78,-22 0 15,22 0-15,-21-21 0,21 21 0,-21 0 16,21 1-16,0-1 0,-21 0 0,0 0 16,21 0-16,-21 22 0,-1-22 15,22 0-15,-21 21 0,0-21 16,21 1-16,-21 20 0,0-21 0,21 21 0,-21 1 16,-1-22-16,1 21 0,0 1 0,0-1 15,0 0-15,0 1 0,-1-1 16,1 0-16,0 1 0,0 20 15,0-21-15,0 22 0,-1-1 0,1 1 16,0-22-16,21 22 0,0-1 0,-21-20 16,0 20-16,21-21 0,0 22 0,0-22 15,-21 1-15,21 20 0,-22-21 0,22 22 16,-21-22-16,21 1 0,-21-1 16,0 21-16,21-20 0,-21-1 0,0 0 15,-1 1-15,22-22 0,0 21 16,-21-21-16,0 1 0,21 20 0,-21-42 15,21 21-15,0 0 0,0 0 16,0-42 15,0 0-31,21 0 16,0 0-16,0-22 0,1 22 0</inkml:trace>
  <inkml:trace contextRef="#ctx0" brushRef="#br0" timeOffset="37389.68">12446 7451 0,'0'0'0,"21"-21"0,-21-1 0,0 1 0,0 0 16,0 0-16,0 0 15,0 0-15,0-1 0,0 1 16,21 0-16,-21 0 0,0 42 47,0 0-31,0 0-16,0 1 0,0 20 0,0 0 15,-21 1-15,0-1 0,21 0 0,-21 1 16,0 20-16,-1 1 0,1-1 0,0 1 15,21-1-15,-42 22 0,21-22 16,-1 22-16,1-22 0,-21 22 0,21 0 16,-22-22-16,22 22 0,0 0 15,-21-22-15,21 22 0,-1-1 0,-20-20 16,21 21-16,0-22 0,0 1 0,21-1 16,-22-21-16,22 22 0,-21-22 0,21 1 15,0-22-15,0 21 0,0-21 0,-21 0 16,21 1-16,0-1 0,-21 0 0,21 0 15,-21-21 1,0-21 0,-1 0-16,22 0 0,0-1 15,0-20-15,0 21 0,0-21 16,0-1-16,0 1 0,0 0 0</inkml:trace>
  <inkml:trace contextRef="#ctx0" brushRef="#br0" timeOffset="37991.33">10266 6985 0,'0'0'0,"-21"0"15,21-21-15,-22 21 16,1 0-16,0 0 0,0-21 16,0 21-1,42 0 17,21 0-32,1 0 0,-1 0 15,21 0-15,22 0 0,0 0 0,21 0 16,-1 21-16,22-21 0,0 0 0,0 0 15,0 0-15,0 21 0,0-21 16,0 0-16,0 21 0,-21 0 0,21-21 16,-21 22-16,0-22 0,-21 21 0,-22-21 15,22 0-15,-43 21 0,0-21 16,1 0-16,-22 0 0,0 21 0,0-21 0,0 0 16,-42 0 30,0 0-46,0 21 0,0-21 16,0 0-16,-1 0 0,1 21 16,0-21-16,-21 0 0,21 0 0,-22 22 15,1-22-15,0 21 0</inkml:trace>
  <inkml:trace contextRef="#ctx0" brushRef="#br0" timeOffset="38427.44">10223 7535 0,'-21'0'16,"42"0"-16,-84 22 0,42-22 0,0 0 0,-1 0 15,1 0-15,21 21 0,-21-21 0,63 0 47,-20 0-47,20 0 16,0 0-16,1 0 0,20 0 0,1 0 15,-1 0-15,1 0 0,20 0 16,22 0-16,0 0 0,0 0 16,21 0-16,-21 0 0,21 0 0,-22 0 15,1 0-15,0 21 0,-21-21 0,21 0 16,-22 0-16,1 21 0,0-21 0,-22 0 15,1 0-15,-22 21 0,0-21 16,1 0-16,-22 0 0,0 0 0,-42 0 47,0 0-47,-22 0 0,22 0 0,-21 0 16,-1 0-16,1 21 0,0-21 15,-1 0-15,-20 0 0,21 0 16,-22 0-16,1 0 0</inkml:trace>
  <inkml:trace contextRef="#ctx0" brushRef="#br0" timeOffset="38791.24">10181 8043 0,'0'0'0,"-42"22"15,-22-1-15,22 0 0,-22 0 0,22-21 0,21 21 16,-21 0-16,20-21 0,1 0 0,0 0 15,21 22-15,21-22 16,22 0 0,-22 0-16,42 0 0,-20 0 0,20 0 15,22 0-15,-22 0 0,22 0 0,0 0 16,-1 0-16,22 0 0,0 0 0,21 0 16,0 0-16,-21 0 0,21 0 15,-21 0-15,-1 0 0,1 0 0,0 0 16,-21 0-16,-1 0 0,-20 0 0,-1 21 15,1-21-15,-22 0 0,1 0 0,-1 0 16,-21 0-16,0 0 0,0 0 0,1 0 16,-44 0 15,1 0-31,0 21 0,0-21 16,-21 0-16,-1 0 0,22 0 0,-42 0 15,20 0-15,-20 0 0,-1 0 0</inkml:trace>
  <inkml:trace contextRef="#ctx0" brushRef="#br0" timeOffset="39116.05">9821 8467 0,'0'0'0,"-63"21"0,20 0 0,1 0 16,0-21-16,21 21 0,-1 1 0,22-1 15,43-21 1,-22 0-16,21 0 0,1 21 15,20-21-15,1 0 0,20 0 0,-20 0 16,20 0-16,1 0 0,21 0 0,-21 0 16,-1 0-16,22 0 0,0 0 0,0 0 15,-22 0-15,22 0 0,0 0 16,-21 0-16,-1 0 0,1 0 0,-21 21 16,-1-21-16,1 0 0,-22 0 0,0 0 15,1 0-15,-22 21 0,21-21 16,-21 0-16,-21 21 15,-21-21 1,0 0-16,0 22 0,-22-22 16,1 0-16,0 0 0,-1 0 0,-20 0 15,-22 0-15,22 21 0</inkml:trace>
  <inkml:trace contextRef="#ctx0" brushRef="#br0" timeOffset="39466.85">9483 8996 0,'-64'21'16,"128"-42"-16,-170 63 0,63-42 0,22 21 15,0-21-15,-21 22 0,42-1 16,21-21 0,0 21-16,0-21 0,22 0 0,20 0 15,1 0-15,-1 21 0,1-21 0,20 0 16,22 21-16,-21-21 0,21 21 0,-1-21 15,1 0-15,0 22 0,0-22 16,0 0-16,0 21 0,21-21 0,-43 0 16,22 0-16,0 0 0,-21 0 0,-1 0 15,-20 0-15,-1 0 0,1 0 0,-1 0 16,-20 0-16,-1 0 0,-21 0 16,0 0-16,0 0 0,1 0 0,-22 21 31,-22-21-31,1 0 0,0 21 15,-21-21-15,-1 0 0,1 0 16,0 21-16,-1-21 0,-20 0 0,-1 0 16</inkml:trace>
  <inkml:trace contextRef="#ctx0" brushRef="#br0" timeOffset="40146.68">10816 6096 0,'0'-21'0,"21"-43"15,-21 43-15,21 0 16,-21 0-16,0 0 0,0 0 16,0 42-1,0 0 1,0 0-16,0 0 0,-21 0 15,21 22-15,0-1 0,-21-21 0,0 22 16,0-1-16,0 0 0,21 1 0,-22-1 16,1-21-16,0 21 0,21 1 0,0-22 15,-21 0-15,0 0 0,21 0 16</inkml:trace>
  <inkml:trace contextRef="#ctx0" brushRef="#br0" timeOffset="40538.46">10689 6011 0,'21'-21'0,"-42"42"0,42-84 0,0 42 16,1-22-16,-1 22 0,0 0 0,0 0 16,21 0-16,-20 0 0,20-1 0,21 1 15,-20 21-15,-1 0 0,22 0 16,-22 0-16,0 21 0,-21 1 0,22-1 15,-22 0-15,-21 0 0,0 0 0,0 0 16,0 1-16,-21 20 0,0-21 0,-22 0 16,1 0-16,-22 1 0,22-22 15,-21 21-15,20 0 0,-20 0 16,20-21-16,1 21 0,0-21 0,-1 0 0,22 0 16,0 0-16,0 21 0,0-21 15,21 22 1,0-1-1,21-21-15,-21 21 0,42-21 16,-21 21-16,1-21 0,-1 21 0,0 0 16,21-21-16,-21 22 0,1-22 0,-1 0 15,0 21-15,21-21 0,-21 0 0,1 0 16,-1 0-16,0 0 16,0 0-16</inkml:trace>
  <inkml:trace contextRef="#ctx0" brushRef="#br0" timeOffset="40851.36">11155 6308 0,'0'0'0,"21"0"16,0 0-16,0 0 16,0-21-16,1 21 0,-1 0 15,0-22-15,0 22 0,0-21 0,0 21 16,1 0-16,-1-21 0,0 21 15,-21-21-15,0 0 16,0 0 0,-21 21-16,0 0 0,-1 0 0,1 0 0,0 0 15,0 0-15,0 0 0,-22 21 16,22-21-16,0 21 0,0 0 16,0-21-16,21 21 0,0 0 0,0 1 15,0-1-15,0 0 0,0 0 16,0 0-16,21 0 0,0-21 15,21 0-15,-20 0 0,-1 0 0,21 0 16,-21 0-16,22 0 0,-22 0 16,21-21-16,-21 21 0</inkml:trace>
  <inkml:trace contextRef="#ctx0" brushRef="#br0" timeOffset="41111.21">11747 6117 0,'0'0'0,"-21"0"15,0 0 1,21 21-16,-21 1 0,21-1 0,-21 0 16,21 21-16,-21-21 0,21 22 0,-22-1 15,22 0-15,-21 1 0,0 20 16,0-20-16,21 20 0,-21-21 0,0 1 16,-1 20-16,22-20 0,-21-1 0,0 0 15,21 1-15,0-1 0,-21-21 16,21 21-16,0-20 0,-21-1 0,21 0 0,0 0 15,21-21 1,0-21 0,0 0-16,0 0 15,-21-1-15</inkml:trace>
  <inkml:trace contextRef="#ctx0" brushRef="#br0" timeOffset="41415.14">11684 6181 0,'0'0'16,"0"-21"-16,0-1 0,21 1 0,0 21 16,0-21-16,1 21 0,-22-21 15,21 21-15,0 0 16,21 0-16,-21 0 0,1 0 0,20 0 16,-21 0-16,0 0 0,0 0 0,-21 21 15,0 0-15,0 0 0,0 1 16,-21-1-16,0-21 0,0 21 15,0 0-15,0-21 0,-22 21 16,22-21-16,0 21 0,-21-21 16,20 0-16,1 22 0,0-22 0,0 0 15,21 21-15,21-21 32,0 0-17,0 0-15</inkml:trace>
  <inkml:trace contextRef="#ctx0" brushRef="#br0" timeOffset="42075.32">12255 6138 0,'0'0'16,"0"-21"-16,-21 0 16,0 21-1,0 0-15,0 0 16,0 21-16,-1-21 0,1 21 15,0 1-15,0-22 0,0 21 0,0 0 16,-1 0-16,1-21 0,0 21 16,21 0-16,0 1 0,-21-22 0,21 21 15,0 0-15,0 0 16,21-21-16,0 0 16,0 0-16,1 0 0,20-21 15,-42 0-15,42 21 0,-42-21 16,21-1-16,1 1 0,-1 21 0,0-21 15,0 0-15,-21 0 0,21 0 0,0-1 16,-21 1-16,0 0 16,0 42 15,0 0-15,0 1-16,-21-22 0,21 21 0,0 0 15,-21-21-15,21 21 0,0 0 16,0 0-16,0 1 15,21-22 17,0 0-32,1 0 0,-1 0 15,-21-22-15,21 1 0,0 21 0,-21-21 16,21 0-16,0 21 0,-21-21 0,0 0 16,22-1-16,-1 22 0,-21-21 15,0 0-15,21 21 16,-21 21 15,0 0-31,0 1 16,0-1-16,0 0 0,-21 0 15,21 0-15,0 0 0,-21 1 16,21-44 46</inkml:trace>
  <inkml:trace contextRef="#ctx0" brushRef="#br0" timeOffset="42251.22">12467 5927 0,'0'0'0,"0"-21"16,21 21 46,0 0-62,-21 21 16</inkml:trace>
  <inkml:trace contextRef="#ctx0" brushRef="#br0" timeOffset="42699.15">12679 6075 0,'-21'0'16,"21"-21"-16,21 21 46,0 0-46,0 21 16,0-21-16,-21 21 0,0 0 0,0 0 16,0 1-16,0-1 15,0 0-15,0 0 0,0 0 0,0 0 16,-21 1-16,21-1 16,0 0-16,-21-21 0,0 0 15,21 21-15,0-42 31,0 0-31,0 0 16,0-1-16,21 1 0,0 0 16,0 0-16,0 0 0,-21-22 0,22 22 15,-1 0-15,0 0 0,0 0 0,0 21 16,0-21-16,1-1 0,-1 22 16,0-21-16,0 21 0,0 0 15,0 0 1,-21 21-16,0 1 15,0-1-15</inkml:trace>
  <inkml:trace contextRef="#ctx0" brushRef="#br0" timeOffset="61938.95">2582 8784 0,'0'-21'0,"0"0"15,-21 21 1,21-21-16,0 0 16,0-1 15,0 44-15,0-1-1,0 0-15,-21 0 0,21 0 0,-21 22 16,21-1-16,-21 0 0,21-21 15,-22 22-15,22-1 0,-21 0 0,21 1 16,-21-22-16,21 21 0,-21-21 0,21 22 16,0-22-16,0 0 0,0 0 15,-21 0-15,21 1 0,0-44 63,21 1-63,0 21 0,-21-42 0,21 21 15,0 0-15,-21-22 0,22 1 16,-1 0-16,0-1 0,-21 1 0,21-22 16,0 22-16,-21 0 0,21-22 15,-21 22-15,22 21 0,-22-22 0,21 1 16,-21 21-16,0 0 0,0 0 0,0-1 16,0 1-16,0 0 15,21 21 48,0 0-48,0 0-15,0 0 0,1 21 0,-1-21 16,0 0-16,0 0 0,21 0 0,1 0 16,-22 0-16,21 0 0,1 0 15,-1 0-15,0 0 0,1 0 0,-1 0 16,0 0-16,1 0 0,-1 0 0,-21 0 15,0 0-15,0 0 0,1 0 16,-1 0-16,-42 21 47,21 1-31,-22-1-16,22 21 0,-21-21 0,0 22 15,0-1-15,21 0 0,-21 1 16,0-1-16,-1 0 0,22 1 0,-21-1 15,0-21-15,21 21 0,-21-20 0,21 20 16,0-21-16,0 0 0,-21 0 16,21 1-16,0-1 0,-21-21 47,21-21-32,0-1 1,-22 1-16,1 0 0,21 0 15</inkml:trace>
  <inkml:trace contextRef="#ctx0" brushRef="#br0" timeOffset="62524.13">2900 8890 0,'0'0'0,"-21"0"15,-1 0 1,1 0-16,21 21 16,0 0-16,-21-21 0,21 22 15,-21-1-15,21 0 0,-21 0 16,21 0-16,0 22 0,0-22 16,0 0-16,0 0 0,0 0 0,-21-21 15,21 21-15,0 1 16,0-44 15,21 22-31,-21-21 16,0 0-16,0 0 0,0 0 0,21 0 15,-21-1-15,0 1 0,21-21 16,-21 21-16,0 0 0,0-22 16,0 22-16,0 0 0,0 0 0,0 0 15,0-1 1,21 22-16,0 0 15,1 0-15,-1 0 16,0 0-16,0 0 16,0 0-16,0 0 0,1 0 15,-1 0-15,0 0 0,0 0 16,0 22-16,0-1 0,1-21 0,-22 21 16,0 0-16,21 0 0,-21 0 0,0 1 15,0-1-15,0 0 0,0 21 16,0-21-16,-21 1 0,-1-1 15,22 0-15,-21 0 0,0 0 0,0 0 16,21 1-16,-21-1 0,0-21 0,-1 21 16,22 0-16,-21 0 15,0-21-15,21 21 0,-21-21 16,0 0 0</inkml:trace>
  <inkml:trace contextRef="#ctx0" brushRef="#br0" timeOffset="77436.5">4381 7895 0,'0'-21'157,"0"0"-142,0 0 1,0 0-1,0-1 1,22 1-16,-1 0 16,0 0-16,-21 0 15,21 21-15,0-21 0,-21-1 16,21 22-16,-21-21 0,22 0 0,-1 0 16,0 21-16,-21-21 0,21 0 15,0-1-15,0 1 0,1 0 16,-1 0-16,-21 0 0,21 0 0,0-1 0,0 1 15,0 0-15,-21 0 0,22 0 16,-1 0-16,0-1 0,-21-20 0,21 21 16,0 0-16,0 0 0,1-22 15,-1 22-15,0 0 0,0 0 0,0 0 16,0-1-16,1-20 0,-1 21 16,0 0-16,0 0 0,0-1 0,0 1 15,1 0-15,-1-21 0,0 21 0,0-1 16,0 1-16,0 0 0,22-21 0,-22 21 15,0-1-15,21 1 0,-20-21 16,20 21-16,0 0 0,-21-22 0,22 22 16,-1 0-16,0-21 0,1 20 15,-22 1-15,21 0 0,1-21 16,-1 21-16,0-1 0,1 1 0,-1 0 16,0 0-16,-21 0 0,22 0 0,-1-1 15,-21 1-15,22 0 0,-22 0 0,21 0 16,22-22-16,-43 22 15,21 0-15,-21 0 0,22 0 0,-1 0 16,0-1-16,22 1 0,-22-21 0,0 21 16,1 0-16,20-1 0,-20 1 15,-1 0-15,21-21 0,-20 21 16,20-1-16,-20 1 0,-1 0 0,0 0 0,1 0 16,-1-22-16,0 22 0,22 0 0,-22 0 15,0 0-15,1 0 0,20-1 16,-20 1-16,20 0 0,-21 0 0,22 0 15,-1 0-15,1-1 0,-1 1 16,1 0-16,-1 0 0,1 0 0,-1 0 16,1-1-16,-1 1 0,-20 0 15,20 0-15,1 0 0,-1 0 16,1-1-16,-1 1 0,1 0 0,-1 0 16,85-21-16,-84 20 0,-1 1 0,1 21 15,-1-21-15,1 0 0,-1 21 16,-20-21-16,20 0 0,1 21 0,-1-22 15,1 22-15,-1 0 0,1-21 0,20 21 16,-20 0-16,-1-21 0,1 21 0,21 0 16,-22-21-16,1 21 0,-1-21 15,1 21-15,-22 0 0,21 0 16,-20-21-16,20 21 0,1 0 0,-22 0 16,22 0-16,-22-22 0,21 22 0,-20 0 15,20 0-15,1 0 0,-22 0 16,22 0-16,-1-21 0,-21 21 0,22 0 15,-1 0-15,-20 0 0,-1 0 0,22 0 16,-22 0-16,0 0 0,22 0 16,-22 0-16,22 0 0,-22 0 0,21 0 0,1 0 15,-1 0-15,1 0 16,-1 0-16,1 0 0,21 0 0,-22 0 16,1 0-16,-1 0 0,1 0 0,-1 0 15,22 0-15,-22 0 0,1 0 0,-1 0 16,22 21-16,-22-21 0,22 0 0,0 0 15,-22 22-15,22-22 0,0 0 16,-22 21-16,22-21 0,-22 21 0,1-21 16,-1 21-16,22-21 0,-22 21 0,1-21 15,21 21-15,-22 1 0,22-22 0,-22 21 16,22 0-16,-22 0 0,1 0 16,21 0-16,-22 1 0,1-1 0,-1 0 15,-21 0-15,22 0 0,-1 0 0,1 1 16,-22-1-16,22 0 0,-1 0 15,1 21-15,-1-20 16,1-1-16,20 0 0,43 42 0,-63-41 16,-1-1-16,64 42 15,-63-20-15,-1-22 0,1 0 0,63 42 16,-64-20-16,1-1 0,-1-21 16,1 22-16,-1-1 0,22 0 15,-21-21-15,63 64 0,-85-43 0,21 1 16,1-22-16,-1 21 0,-20 1 0,20-1 15,1-21-15,-22 21 0,22 1 16,-1-1-16,1 0 0,-22 1 16,21-1-16,-20 22 0,20-22 0,-20 0 15,62 64-15,-62-64 0,-1 22 16,0-22-16,1 1 0,-1-1 0,22 21 16,-43-20-16,0-1 0,21-21 15,-42 22-15,43-1 0,-43 0 16,21-21-16,-21 1 0,0-1 15,0 0-15,0 0 0,0 0 0,21 0 16,-21 1-16,21-1 0,-21 0 16,0 0-1,21-21-15,-21-21 47,-21 21-31,0-21-16,-21 0 0,-1 21 0,1-22 15</inkml:trace>
  <inkml:trace contextRef="#ctx0" brushRef="#br0" timeOffset="79979.03">4085 7091 0,'0'-21'63,"21"21"-63,-21-21 16,0-1-16,21 1 15,-21 0-15,22 21 0,-1-21 16,-21 0-16,0 0 0,21-1 0,0 1 15,0 0-15,-21 0 0,21 0 0,1 0 16,-1-1-16,-21 1 16,21 0-16,0-21 0,0 21 0,0-1 0,1-20 15,-1 21-15,0-21 0,0 20 0,0-20 16,22 0-16,-22 21 16,0-22-16,0 22 0,21-21 0,-20 21 15,-1-22-15,21 22 0,-21 0 0,22-21 16,-22 20-16,0 1 0,21-21 15,-21 21-15,1 0 0,20-22 0,-21 22 16,21-21-16,-20 21 0,-1-22 0,21 22 16,-21-21-16,22 21 0,-22-1 0,21-20 15,-21 21-15,22-21 0,-22 20 16,21 1-16,0 0 0,1-21 0,-22 21 16,21-1-16,1 1 0,-1 0 0,0 0 15,1 0-15,-1 21 0,0-21 16,1-1-16,-1 1 0,0 0 15,1 0-15,-1 21 0,0-21 0,1 0 16,-1-1-16,-21 1 0,21 0 0,1 0 16,-1 21-16,-21-21 0,22 0 15,-1-1-15,0 1 0,1 0 0,-1 0 16,0 0-16,1 0 0,-1 21 0,0-22 16,1 1-16,-22 0 0,21 0 15,0 0-15,1 21 0,-1-21 0,0-1 16,1 1-16,-1 0 0,0 0 0,1 21 15,-22-21-15,21 0 0,1-1 0,-1 22 16,-21-21-16,21 0 0,1 21 16,-22-21-16,21 0 0,-21 21 15,22-21-15,-1-1 0,-21 1 0,22 21 16,-22-21-16,21 21 0,-21-21 0,22 0 16,-1 21-16,0-21 0,-21 21 15,22-22-15,-1 1 0,0 21 0,-20-21 16,20 0-16,0 21 0,1-21 0,20 21 15,-21-21-15,1-1 0,-1 1 16,0 21-16,1-21 0,-1 21 0,0-21 16,1 0-16,20 21 0,-20-21 0,-1-1 15,21 22-15,1-21 0,-22 0 0,22 21 16,-22-21-16,22 0 0,-22 21 16,21-21-16,-20 21 0,20-22 15,-20 22-15,20 0 0,-21-21 0,22 21 16,-22 0-16,22-21 0,-22 0 0,22 21 15,-1 0-15,22 0 0,-22-21 16,1 21-16,20 0 0,-20 0 0,21-21 16,-22 21-16,22 0 0,-22 0 0,22-22 15,-22 22-15,1-21 0,21 21 0,-22 0 16,22 0-16,-1-21 0,-20 21 16,21 0-16,-1 0 0,1 0 0,-22 0 15,22 0-15,-21 0 0,-1 0 0,22 0 16,-22 0-16,1 0 0,20 0 0,-20 0 15,-1 0-15,22 0 16,0 0-16,-22 0 0,22 0 0,0 0 16,-22 0-16,22 0 0,-22 0 0,22 0 15,-22 0-15,1 0 0,21 0 0,-22 0 16,22 0-16,-22 0 0,22 0 0,-22 0 16,22 0-16,-21 0 0,-1 0 15,1 0-15,-1 0 0,1 21 0,-1-21 16,1 0-16,-1 0 0,1 21 0,-1-21 15,1 0-15,-1 22 0,1-1 16,-1-21-16,1 21 0,-1-21 0,1 21 16,20-21-16,-20 21 0,-22-21 15,22 21-15,-1 1 0,1-22 0,-22 21 16,21-21-16,-20 21 0,20 0 0,-20-21 16,-1 21-16,21 0 0,1-21 15,-22 22-15,22-1 0,-22-21 0,22 21 16,-22 0-16,21-21 0,-20 21 0,20 0 15,-20 1-15,20-22 0,-21 21 16,1 0-16,-1 0 0,0 0 16,22-21-16,-22 21 0,1 1 0,-1-1 0,-21 0 15,21 0-15,1-21 0,-1 21 16,0 0-16,1 1 0,-22-1 0,21 0 16,1 0-16,-1 0 0,0 0 15,1 1-15,-1-1 0,0 21 0,1-21 16,-22 0-16,21 22 0,22 20 15,-22-42-15,-21 22 0,21-22 0,-20 0 16,-1 21-16,0-20 0,0-1 16,0 21-16,0-21 0,-21 0 0,22 1 15,-1-1-15,0 0 0,-21 0 0,21 0 16,0 0-16,0 1 0,1-1 0,-22 0 16,21 0-16,0 0 0,0 0 0,0 22 15,0-22-15,1 0 0,20 21 16,-21-20-16,0-1 0,22 21 15,-22-21-15,21 22 0,-21-22 0,22 0 16,-22 21-16,63 22 0,-62-43 16,20 21-16,0-21 0,-21 1 15,22 20-15,-1-21 0,22 43 16,-22-22-16,0-21 0,1 21 16,20 43-16,-21-43 0,-20 1 0,20-1 15,0 0-15,43 64 0,-43-63 16,43 41-16,21 22 15,-64-64-15,0 1 0,1-1 16,20 0-16,-20 22 0,-1-22 16,0 22-16,43 20 0,-43-20 15,1-22-15,-1 1 0,0 20 16,43 22-16,-43-43 0,1 0 0,-1 1 16,43 41-16,-22-41 15,-21-1-15,64 64 0,-63-64 0,20 1 16,-21-1-16,1 0 0,-1 1 15,22-1-15,-22 0 0,0 1 16,1-1-16,20-21 0,22 43 0,-43-22 16,0-21-16,1 0 0,63 43 15,-64-43-15,64 21 16,-64-21-16,0-21 0,64 43 16,-63-43-16,-22 21 0,21-21 0,-21 0 15,0 0-15,1 0 0,-1 0 16,-21-21-1,-21 0-15,-1 21 16,1-22-16,0 22 0,0 0 0,-21-21 16,20 21-16,-20 0 0,0-21 0</inkml:trace>
  <inkml:trace contextRef="#ctx0" brushRef="#br0" timeOffset="80774.88">18394 7578 0,'-21'0'0,"42"0"0,-42-21 0,21-1 32,21 22-1,0 0-15,-21 22-16,21-1 0,0 0 0,0-21 15,-21 21-15,22 0 0,-1 0 0,21 1 16,-21-1-16,22 21 0,-1-21 15,0 0-15,22 1 0,-22 20 16,22-21-16,-1 21 0,1-20 0,-1 20 16,1 0-16,-1-21 0,1 22 0,-1-22 15,1 21-15,20-21 0,-20 1 0,20-1 16,-20 0-16,21 0 0,-22 0 0,1 0 16,20 1-16,-20-22 0,-22 21 15,22-21-15,-22 0 0,21 0 0,-20 0 16,-22 0-16,21 0 0,-21 0 0,22 0 15,-22 0-15,0 0 16,0 0 0,-42 0 31,0 0-47,0 0 0,0 0 0</inkml:trace>
  <inkml:trace contextRef="#ctx0" brushRef="#br0" timeOffset="83198.71">7726 9229 0,'0'0'0,"-21"0"16,21-21 0,0-1-1,0 1 1,0 42 31,0 1-32,0-1-15,0 0 0,-22 0 0,1-21 16,21 42-16,0-20 0,0-1 16,0 0-16,0 0 0,0 0 0,0 0 15,0 1-15,0-1 16,21-21-16,1 0 16,20 0-16,-21 0 0,0 0 15,22 0-15,-22 0 0,21-21 0,-21-1 16,22 22-16,-1-21 0,-21 0 15,21 0-15,-20 0 0,-1 0 0,0 21 16,-21-22-16,0 1 0,0 0 0,0 0 16,0 0-16,0 0 0,-42-1 15,20 22-15,1-21 0,0 21 0,-21-21 16,21 21-16,-22 0 0,22 0 0,0 0 16,-21 21-16,20 0 0,1-21 15,0 22-15,0 20 0,21-21 0,-21 0 16,21 0-16,0 22 0,0-22 0,0 0 15,0 0-15,0 0 0,21 22 0</inkml:trace>
  <inkml:trace contextRef="#ctx0" brushRef="#br0" timeOffset="83451.6">7937 9610 0,'0'-21'0,"0"42"31,0 0-31,0 0 16,-21 0-16,21 0 0,0 1 15,0-1-15,-21 0 0,0 0 0,21 21 16,0-20-16,-21-1 0,0 21 0,-1-21 16,1 0-16,21 22 0,0-22 15,-21 0-15,21 0 0,-21 0 0,21 1 16,21-22 15</inkml:trace>
  <inkml:trace contextRef="#ctx0" brushRef="#br0" timeOffset="83790.41">7959 9800 0,'0'0'0,"-43"0"15,22 0-15,0 0 0,0 0 16,-22 21-16,22-21 0,0 22 0,-21-1 15,21-21-15,-22 21 0,22 0 16,0-21-16,0 21 0,0 0 16,-1-21-16,22 22 0,22-22 31,-1 0-31,0 0 0,21-22 16,-21 1-16,22 0 0,-1 21 15,0-21-15,-20 0 0,20 0 0,0-1 16,1 1-16,-1 21 0,-21-21 0,0 21 15,22 0-15,-22 0 0,-21 21 16,21-21-16,-21 21 0,0 1 16,0-1-16,0 21 0,0-21 0,0 0 15,0 1-15,0-1 0,0 0 16,0 0-16,0 0 0,0 0 0,0 1 16,21-22-16,21 0 15,-20 0-15,-1 0 0,21-22 0</inkml:trace>
  <inkml:trace contextRef="#ctx0" brushRef="#br0" timeOffset="84130.73">8932 9313 0,'21'0'31,"1"0"-31,-1 0 16,0 0-16,0 0 0,0-21 0,22 21 16,-22 0-16,21-21 0,-21 0 0,22 21 15,-1-21-15,0 21 0,-21 0 0,22-21 16,-1 21-16</inkml:trace>
  <inkml:trace contextRef="#ctx0" brushRef="#br0" timeOffset="84298.63">9969 9356 0,'0'0'0,"22"0"0,-1 0 16,0 0-16,0-21 15,0 21-15,-21-22 0,21 1 16,1 0-16,-1 0 16,0 21-16,0-21 0,0 21 0,0 0 15,1 0-15,-1-21 0,21 21 0,-21 0 16,0 0-16</inkml:trace>
  <inkml:trace contextRef="#ctx0" brushRef="#br0" timeOffset="84498.52">11007 9398 0,'0'0'0,"21"0"31,0-21-31,-21 0 16,21 21-16,0 0 15,0 0-15,1 0 0,-1 0 16,0 0-16,0 0 0,0 0 0,22 0 16,-22 0-16,21 0 0,-21 21 15,22-21-15,-1 21 0,0-21 0,1 21 16</inkml:trace>
  <inkml:trace contextRef="#ctx0" brushRef="#br0" timeOffset="84684.86">12150 9546 0,'0'0'0,"21"0"0,0 0 0,0 0 16,-21-21-16,21 21 0,0-21 15,1 21-15,-22-21 0,21 0 0,0-1 16,0 1-16,0 0 0,0-21 0,1 21 16,20-22-16,0 1 0,1 21 0,20-43 15,1 22-15,-1-22 0,43 22 0,-21-21 16,20-1-16,22 22 0,0-1 0</inkml:trace>
  <inkml:trace contextRef="#ctx0" brushRef="#br0" timeOffset="87966.97">18267 7620 0,'0'-21'0,"0"0"16,0 0-16,0-1 15,-21 22-15,21-21 0,0 0 0,0 0 16,0 0-16,-22 0 15,22-1-15,0 1 0,0 0 16,0 0 0,22 42 31,-22 0-47,21 0 15,0 22-15,0-22 0,0 0 0,0 21 16,22 1-16,-22-22 0,21 21 0,1 1 15,-22-22-15,21 21 0,0 0 16,1 1-16,-22-22 0,21 21 0,-21 1 16,22-22-16,-22 21 0,0-21 0,21 0 15,-20 1-15,-1 20 0,0-42 0,0 21 16,0 0-16,0 0 0,1 1 16,-1-22-1,-21-22 16,0 1-31,0 0 16,0 0-16,0 0 0,0 0 16</inkml:trace>
  <inkml:trace contextRef="#ctx0" brushRef="#br0" timeOffset="88667.16">19198 7154 0,'0'0'0,"0"-21"0,0 0 16,0 0-16,0 0 15,0 0 17,0 42-1,0 0-31,0 0 16,-21 0-16,21 0 0,0 1 0,0 20 15,0-21-15,0 21 0,-21 1 0,21-22 16,0 21-16,0 1 0,0-22 15,0 21-15,0 0 0,0 1 0,0-1 16,21-21-16,-21 22 0,21-1 0,-21 0 16,0 1-16,21-1 0,0 0 15,-21 1-15,22-22 0,-22 21 0,0 0 0,21 1 16,-21-22-16,21 21 0,-21-21 16,0 1-16,0 20 0,0-21 0,0 0 15,0 0-15,0 1 0,0-1 16,-21-21-1,0 0-15,-22 0 0,1 21 16,21-21-16,0 0 0,-1 0 16,-20 0-16,21 0 0,-21 0 0,-1 0 15,1 0-15,0 0 0,-22 0 0,22 0 16,-22 0-16,-20 0 0,20 0 0,-21 0 16,22 0-16,-22 0 0,22-21 0,-22 21 15,22 0-15,-22 0 0,21 0 0,1 0 16,-1 0-16,1 0 0,-1 0 0,1 0 15,-1 0-15,1 0 0,21 0 16,-1 0-16,1 0 0,0 0 16,20 0-16,1 0 0,0 0 0,0 0 15,42 0 17,0 0-32,0 0 0,1 0 0,20 0 15,0-21-15,1 21 0,-1 0 0</inkml:trace>
  <inkml:trace contextRef="#ctx0" brushRef="#br0" timeOffset="93967.73">8869 9631 0,'0'0'0,"0"-21"15,-21 21-15,21-21 0,-22 21 32,1 21-17,21 0-15,0 0 16,-21 0-16,21 0 0,0 1 16,0-1-16,0 0 0,0 0 0,0 0 15,0 0-15,0 1 0,0-1 0,0 0 16,0 0-16,21 0 0,-21 0 15,21 1-15,1-1 0,-22 0 16,21 0-16,0-21 0,0 21 0,0 0 16,0-21-16,22 22 0,-22-1 0,21-21 15,-21 21-15,1-21 0,20 0 0,-21 0 16,21 21-16,-20-21 0,20 0 0,-21 0 16,21 0-16,-20 0 0,20 0 0,-21 0 15,21 0-15,-20 0 0,20 0 16,0 0-16,-21 0 0,22 0 0,-1 0 15,0-21-15,1 21 0,-1-21 0,0 21 16,1-21-16,-1 21 0,0-22 16,-20 22-16,20-21 0,0 0 0,1 21 15,-1-21-15,0 0 0,-21 21 0,22-21 16,-1-1-16,0 22 0,-20-21 16,20 0-16,0 21 0,1-21 0,-22 21 15,21-21-15,0 21 0,1 0 0,-1-21 16,-21 21-16,22-22 0,-1 22 0,-21 0 15,21 0-15,1 0 0,-22 0 0,21 0 16,-21 0-16,22 0 0,-22 22 16,21-1-16,-21-21 0,1 21 0,-1 0 15,21-21-15,-21 21 0,0 0 0,1 1 16,-1-22-16,0 21 0,0 0 16,-21 0-16,21 0 0,0-21 0,-21 21 15,22 1-15,-22-1 0,0 0 0,0 0 16,21-21-16,-21 21 0,0 0 15,0 1 1,21-22 15,-21-22-15,21 22-16,0-21 16,0 0-16,1 0 0,-1 0 15,0 21-15,0-21 0,0-1 16,0 22-16,1-21 0,-1 0 0,21 0 0,-21 21 15,22-21-15,-22 0 16,21 21-16,0 0 0,1-22 0,-1 22 16,0 0-16,1 0 0,-1 0 0,0 0 15,-20 0-15,20 0 0,0 0 0,-21 0 16,22 0-16,-22 0 0,0 22 0,21-22 16,-20 21-16,-1-21 0,0 21 0,0 0 15,0-21-15,0 21 0,1-21 0,-1 21 16,0-21-16,0 22 0,0-1 15,0-21-15,22 0 0,-22 21 16,0-21-16,0 0 0,22 0 16,-22 0-16,0 0 0,21 0 0,-21 0 15,1 0-15,20 0 0,-21 0 0,0 0 16,22 0-16,-22 0 0,0 0 0,0 0 16,21 0-16,-20-21 0,-1 21 0,0-21 15,0-1-15,21 1 0,-20 0 0,-1 0 16,0 0-16,0 0 0,0-1 0,0-20 15,1 21-15,-1-21 0,0 20 0,0 1 16,-21-21-16,21 21 0,0 0 16,-21-1-16,0 1 0,0 0 0,22 0 15,-22 0-15,21 0 0,-21-1 16,21 1-16,-21 0 16,21 21-1,-21-21-15,0 42 47,0 0-47,0 0 16</inkml:trace>
  <inkml:trace contextRef="#ctx0" brushRef="#br0" timeOffset="94926.7">9758 10986 0,'-21'42'15,"21"-21"1,21-21 0,0 0-1,0 0-15,0 0 0,0 0 0,22 0 16,-22 0-16,21 0 0,-21-21 16,22 21-16,-22-21 0,21 21 0,-21-21 15,1 21-15,-1-22 0,0 1 0,0 21 16,0-21-16,-21 0 0,0 0 15,0 0-15,0-1 16,-21 22-16,0-21 0,0 21 16,0 0-16,-1 0 0,-20 0 0,0 0 15,21 0-15,-22 21 0,1-21 0,0 22 16,-1-1-16,1 21 0,0-21 16,-1 0-16,1 22 0,21-22 0,0 21 15,-1-21-15,1 1 0,21 20 0,0-21 16,0 0-16,0 22 0,0-22 0,0 0 15,21 0-15,1-21 0,20 21 16,-21-21-16,21 0 0,1 21 0,-1-21 16,0 0-16,1 0 0,-1 0 15,0 0-15,-20 0 0,-1 0 0,0 0 16,-21-21-16,-21 21 16,0 0-16,-1 0 0,-20 0 15,0 0-15,-1 0 0,-20 0 0,21 0 16,-1 21-16,-20 1 0,20-22 0,1 21 15,0 0-15,21 21 0,-22-21 0,22 1 16,0-1-16,0 0 0,0 21 16,21-21-16,0 1 0,0-1 0,0 0 15,0 0-15,21 0 0,0 0 16,0-21-16,0 22 0,0-22 16,22 0-16,-1 0 0,0 0 0,1 0 15,-1 0-15,0 0 0,1 0 16,20 0-16,-20-22 0</inkml:trace>
  <inkml:trace contextRef="#ctx0" brushRef="#br0" timeOffset="95165.56">10287 11409 0,'0'0'0,"0"-21"16,21 42 15,-21 0-31,0 0 15,21-21-15,0 21 0,1 1 0,-1-1 16,-21 0-16,21 0 0,0 0 0,0 0 16,0 1-16,-21-1 0,0 0 0,22-21 15,-22 21-15,21-21 0,-21 21 16,0 0-16,0-42 31</inkml:trace>
  <inkml:trace contextRef="#ctx0" brushRef="#br0" timeOffset="95371.44">10626 11430 0,'0'-21'0,"-22"21"16,1 0 0,0 0-16,0 0 0,0 0 0,0 0 15,-1 21-15,1-21 0,-21 21 0,21 0 16,0 1-16,-1-1 0,-20 0 0,21 0 15,0 0-15,0 0 0,-1 1 0,22-1 16,-21 0-16,21 0 16,0 0-16,21-21 15,1 0-15,-1 0 0,21 0 0</inkml:trace>
  <inkml:trace contextRef="#ctx0" brushRef="#br0" timeOffset="95649.28">10985 11409 0,'0'0'0,"0"-21"16,-21 0-1,0 21-15,0 0 0,0 0 16,0 0-16,-22 21 0,43 0 16,-42-21-16,21 21 0,21 0 0,-21 0 15,-1 1-15,22 20 0,-21-21 0,21 0 16,0 0-16,0 1 0,0-1 15,0 0-15,0 0 16,21 0-16,1-21 0,-1 0 16,0 21-16,21-21 0,-21 0 15,1 0-15,-1 0 0,0 0 0,0 0 16,0 0-16,0 0 0,1-21 0,-1 21 16,0-21-16</inkml:trace>
  <inkml:trace contextRef="#ctx0" brushRef="#br0" timeOffset="95999.09">11176 11515 0,'0'21'47,"21"-21"-31,0 0-16,0 0 15,1 0-15,-1 0 0,0 0 0,0 0 16,21 0-16,-20 0 0,-1-21 0,0 21 15,0-21-15,0 21 0,0-22 0,-21 1 16,0 0 0,0 0-16,-21 21 15,0-21-15,0 21 0,0 0 0,-22 0 16,22 0-16,-21 0 0,21 21 0,-22-21 16,22 21-16,-21 0 0,21 0 15,0 1-15,-1-1 0,1 0 0,0 0 16,21 0-16,0 22 0,0-22 15,0 0-15,0 0 0,0 0 16,21 0-16,0-21 0,1 22 0,20-1 16,-21-21-16,21 0 0,1 0 0,-22 0 15,21 0-15,1 0 0,-1 0 0,0 0 16</inkml:trace>
  <inkml:trace contextRef="#ctx0" brushRef="#br0" timeOffset="96311.42">11853 11472 0,'0'0'0,"0"-21"0,0 0 0,0 0 16,0 0 0,-21 21-16,0 0 15,21 21-15,-21 0 0,0 0 0,21 0 16,-22 1-16,22 20 0,0-21 16,0 21-16,-21 1 0,21-1 0,0 0 15,-21 1-15,21-1 0,0 0 0,0 22 16,-21-22-16,0 22 0,0-1 0,21-20 15,-22 20-15,1 1 0,0-22 0,0 21 16,0-20-16,0-1 0,-1 22 0,1-43 16,21 21-16,0 0 0,-21-20 15,21-1-15,0 0 0,0 0 0,0 0 16,21-21 15,-21-21-31,21 21 0,-21-21 0,22 0 16,-22 0-16,21-1 0,-21 1 0,21 0 15</inkml:trace>
  <inkml:trace contextRef="#ctx0" brushRef="#br0" timeOffset="96603.26">11747 11748 0,'0'0'0,"0"-43"0,0 1 16,22 0-16,-22-1 0,21 1 0,-21 21 15,0 0-15,21-22 0,0 22 0,0 0 16,0 21-16,1 0 0,-1-21 15,0 21-15,0 0 0,0 0 0,0 21 16,1 0-16,-22 0 0,21 0 16,-21 22-16,0-22 0,0 0 0,0 0 15,-21 22-15,-1-22 0,1 0 0,-21 0 16,21 0-16,0 0 0,-22-21 0,22 22 16,-21-1-16,21-21 0,-1 0 15,1 21-15,0-21 0,0 0 16,21-21 15,21 0-31,0 21 16,-21-22-16,21 1 0,22 0 0</inkml:trace>
  <inkml:trace contextRef="#ctx0" brushRef="#br0" timeOffset="97830.85">12531 10964 0,'0'-21'0,"0"42"0,0-63 0,0 21 0,-22 21 31,22 21-31,-21-21 16,0 21-16,21 22 16,-21-22-16,0 21 0,0 0 0,-1 1 15,22-1-15,-21 0 0,0 22 0,0-22 16,21 1-16,0-1 0,-21 0 0,21 1 15,-21-1-15,21-21 0,0 0 0,0 22 16,0-22-16,0 0 0,21 0 16,0-21-16,0 0 15,0 0-15,0 0 0,1 0 16,-1 0-16,0 0 0,0-21 16,-21 0-16,21 0 0,0-1 15,1 1-15,-1 0 0,21-21 0,-21 21 16,0-22-16,1 22 0,-1 0 0,-21 0 15,21 0-15,-21-1 0,21 1 0,-21 42 32,0 1-17,0-1-15,-21 0 0,0 0 0,21 0 16,-21 0-16,21 1 0,0-1 0,0 0 16,-22 0-16,22 0 0,0 0 0,0 1 15,0-1-15,0 0 16,22-21-16,-1 0 15,0 0 1,0 0-16,0 0 0,0 0 0,1 0 16,-22-21-16,21 21 0,0-21 0,0-1 15,0 1-15,0 0 0,1 21 0,-1-21 16,0 0-16,0 0 0,0-1 0,-21 1 16,-21 21 15,21 21-31,0 1 15,-21-1-15,0-21 0,21 21 0,0 0 16,0 0-16,0 0 16,0 1-1,21-22-15,0 0 16,0 0-16,0 0 0,1 0 16,-1 0-16,0 0 0,-21-22 15,21 1 1,-21 0-16,0 0 0,0 0 15,0 0-15,0-1 0,-21 1 0,21 0 16,0 0-16,0 0 0,-21 0 0,21-1 16,0 1-16,0 0 0,0 0 15,21 21 1,-21-21 0,21 21-16,0 0 0,0 0 0,1 0 15,-1 0-15,0 0 16,0 0-16,0 21 0,0 0 0,1-21 15,-1 21-15,0 0 0,-21 1 0,21-22 16,-21 21-16,0 0 0,0 0 0,0 0 16,0 0-16,0 22 0,0-22 0,0 0 15,0 0-15,0 0 16,0 1-16,0-1 0,0 0 16,-21-21-16,0 21 15,0-21-15,-1 0 16,1 0-1,21-21 1,0 0-16,0 0 0,0-1 16,0 1-16,21 21 0,1-21 15,-1-21-15,0 21 0,0-1 0,0 1 16,0-21-16,22 21 0,-22-22 16,21 22-16,-21 0 0,22 0 0,-22 0 0,0 0 15,21 21-15,-20 0 0,-1 0 0,0 0 16,0 0-16,0 21 0,0 0 15,-21 0-15,0 0 0,0 0 0,0 22 0,0-22 16,0 0-16,0 21 0,0-20 16,0-1-16,0 0 0,-21 0 15,0 0-15,0 0 0,21 1 0,-21-1 0,21 0 16,-21-21-16,-1 0 16,22 21-16,-21-21 15,0 0 1,21-21-1,0 0-15,0 0 0,0-1 0,0 1 16,0 0-16</inkml:trace>
  <inkml:trace contextRef="#ctx0" brushRef="#br0" timeOffset="98043.73">13483 10795 0,'-42'-21'16,"21"21"15,-1 0-15,22 21 0,-21-21-16,0 0 15,0 0-15,21 21 0,-21-21 0</inkml:trace>
  <inkml:trace contextRef="#ctx0" brushRef="#br0" timeOffset="98234.62">12150 11070 0,'0'0'0,"-43"0"0,22 21 15,42-21 1,22 0-1,-22 0-15,21 0 0,0 0 0,1 0 16,-22 0-16,21 0 0,1 0 0,-22 0 16,0 0-16,0 0 0</inkml:trace>
  <inkml:trace contextRef="#ctx0" brushRef="#br0" timeOffset="100930.51">16531 10478 0,'-21'0'0,"0"0"16,0 0-16,-1 0 0,1 0 0,0 0 15,0 0-15,0 0 0,0 0 16,-1 0-16,1 0 16,42 0 15,22 0-16,-22 0-15,21 0 0,1 0 0,-1 0 16,0 21-16,1-21 0,20 0 0,-21 0 16,22 0-16,21 0 0,-22 0 15,22 0-15,-1 0 0,1 0 16,21 0-16,-21 0 0,20 0 0,1 0 16,0 0-16,0-21 0,21 21 0,-21 0 15,21 0-15,0 0 0,21 0 0,-21 0 16,-21-22-16,21 22 0,0 0 0,-21 0 15,21 0-15,-22 0 0,1 0 0,0 0 16,0 0-16,-21 0 0,-1 0 0,-20 0 16,20 0-16,-41 0 0,-1 0 15,0 0-15,1-21 0,-22 21 0,0 0 16,-42 0 0,0 0-1,0 0-15,-22 0 0,1 0 0,-22 0 16,22 0-16,-21 21 0</inkml:trace>
  <inkml:trace contextRef="#ctx0" brushRef="#br0" timeOffset="101520.16">16658 11070 0,'-21'0'0,"0"0"0,0 0 16,-1 0-16,1 0 15,42 0 17,1 0-32,-1 0 15,21 0-15,0 0 0,1 0 0,-1 0 16,22 0-16,-1 0 0,1 0 0,20 0 15,1 0-15,0 21 0,20-21 0,1 0 16,0 0-16,0 22 0,21-22 0,-21 0 16,42 0-16,-21 21 0,21-21 0,0 0 15,0 0-15,-21 21 0,22-21 16,-1 0-16,0 21 0,0-21 0,0 0 16,-21 21-16,0-21 0,0 0 0,-21 0 15,0 21-15,-21-21 0,-22 0 16,1 0-16,-22 0 0,-21 0 0,0 0 15,0 0-15,-42 0 16,0 0 0,0 0-16,-21 0 0,-1 0 0,1 22 15,0-1-15,-22-21 0,1 21 0,-1-21 16,1 21-16,-22-21 0,0 21 0,-21-21 16,1 21-16</inkml:trace>
  <inkml:trace contextRef="#ctx0" brushRef="#br0" timeOffset="102010.89">16510 11980 0,'0'0'0,"21"0"47,0 0-47,0-21 16,1 21-16,20 0 0,-21 0 16,21-21-16,1 21 0,-1 0 0,22 0 15,-22-21-15,21 21 0,22-21 0,0 21 16,-1 0-16,1 0 0,0-21 0,21 21 15,-1 0-15,-20 0 0,21 0 16,0 0-16,0 0 0,21 0 0,-22 0 16,22 0-16,0 0 0,0 0 0,0 0 15,-21 0-15,21 0 0,-21 0 0,21 0 16,-21 0-16,0 0 0,0 0 16,-1 21-16,-20-21 0,0 0 0,-22 0 0,1 0 15,-1 21-15,-20-21 16,-1 0-16,-21 0 0,0 0 0,0 0 15,-21 21-15,0 0 16,0 0-16,-21-21 0,0 0 16,0 22-16,0-22 0,-22 21 0,22 0 15,-21-21-15,0 21 0,-22 0 0,22-21 16,-22 21-16,1 1 0,-1-1 0</inkml:trace>
  <inkml:trace contextRef="#ctx0" brushRef="#br0" timeOffset="102519.6">16362 12975 0,'0'0'0,"0"21"15,-21-21-15,21 22 0,21-22 47,0 0-47,0 0 0,21 0 0,-20 0 16,20 0-16,21 0 0,-20 0 0,20 0 16,1 0-16,-1 0 0,1-22 0,20 22 15,1 0-15,0 0 0,21 0 0,-22 0 16,22-21-16,0 21 0,-21 0 0,20 0 15,-20 0-15,21 0 0,0 0 16,-22 0-16,22 0 0,0 0 0,21 0 16,-21 0-16,-21 0 0,20 0 0,1 0 15,-21 0-15,0 0 0,-1 0 0,1 0 16,0 0-16,-22 0 0,1 0 0,-1 0 16,1 0-16,-22 0 15,0 0-15,-21 0 0,22 0 0,-22 0 16,0 0-1,-42 0 1,0 0-16,0 0 16,-22 0-16,22 0 0,-21 0 0,-1 0 15,1 0-15,0 21 0,-1-21 16,-20 0-16,21 22 0,-43-1 0,21-21 16,1 21-16</inkml:trace>
  <inkml:trace contextRef="#ctx0" brushRef="#br0" timeOffset="102967.36">15960 13864 0,'0'0'0,"-43"21"0,22 1 0,-21-1 16,42 0-16,0 0 15,0 0-15,21-21 16,0 0-16,21 0 0,1 0 0,-1 0 16,0 0-16,22 0 0,-1 0 15,1 0-15,21 0 0,-1 0 0,1 0 16,0 0-16,169-21 16,-149 21-16,-20 0 0,21 0 15,0-21-15,0 21 0,-1 0 0,1 0 16,0 0-16,-21 0 0,21 0 0,-1 0 15,-20 0-15,21 0 0,-21 0 0,-1 0 16,1 0-16,0 0 0,-1 0 0,-20 0 16,20 0-16,-41 0 0,20 0 15,-20 0-15,-1 0 0,0 0 0,-21 0 16,1 0-16,-1 0 0,-42 0 47,-1 0-32,1 0-15,0 21 0,-21-21 0,-1 0 16,-20 21-16,21-21 0,-22 21 16</inkml:trace>
  <inkml:trace contextRef="#ctx0" brushRef="#br0" timeOffset="103439.09">15642 14838 0,'0'0'0,"0"42"16,21-42 0,0 0-16,1 0 15,-1 0-15,21 0 0,-21 0 0,22 0 16,-1 0-16,21 0 0,1 0 0,-1 0 15,1 0-15,-1 0 0,22 0 0,0-21 16,-1 21-16,22 0 0,-21 0 0,0-21 16,-1 21-16,22 0 0,-21 0 15,21 0-15,-22 0 0,22-21 16,0 21-16,-21 0 0,20 0 0,-20 0 16,0 0-16,-1 0 0,1 0 0,0 0 15,-1 0-15,-20 0 0,21 0 0,-1 0 16,-20 0-16,20 0 0,-20 0 0,-1 0 15,1 0-15,-22 0 0,22 0 16,-22 0-16,0 0 0,-20 0 0,-1 0 16,0 0-16,0 0 0,0 0 15,-42 0 17,0 0-32,-21 0 15,20 0-15,-20 21 0,0-21 16,-22 0-16,1 21 0,-1-21 0,1 21 15,-22-21-15</inkml:trace>
  <inkml:trace contextRef="#ctx0" brushRef="#br0" timeOffset="103871.36">15748 15769 0,'0'0'0,"-21"21"0,0 1 16,21-1 0,0 0-16,0 0 0,21 0 0,0-21 15,0 0-15,0 0 0,22 0 0,-1 0 16,0 0-16,1 0 0,20 0 0,1 0 16,20 0-16,1 0 0,0 0 0,-1 0 15,1-21-15,21 0 0,-22 21 16,22 0-16,0-21 0,0 21 0,0 0 15,0 0-15,21-21 0,-22 21 0,1-22 16,0 22-16,0 0 0,0 0 16,-22-21-16,22 21 0,-21 0 0,0 0 0,20-21 15,-20 21-15,0 0 0,-22 0 16,22 0-16,-22 0 0,1-21 16,-22 21-16,1 0 0,-1 0 0,-21 0 15,0 0-15,0 0 0,1 0 16,-44 0-1,1 0 1,0 0-16,-21 0 0,21 0 0,-22 0 16,22 0-16,-21 21 0,-1-21 15,-20 0-15,-1 21 0,22 0 0</inkml:trace>
  <inkml:trace contextRef="#ctx0" brushRef="#br0" timeOffset="104339.1">15875 16701 0,'0'0'0,"-42"21"0,-1 0 0,22 0 0,-21-21 15,42 21-15,-21-21 0,-1 0 0,22 21 16,22-21 15,-1 0-15,0 0-16,21 0 0,-21 0 0,22 0 15,-1 0-15,22 0 0,-22 0 0,21 0 16,22 0-16,-21 0 0,20 0 0,22 0 16,-21 0-16,21 0 0,-1 0 15,1 0-15,21 0 0,0 0 0,0 0 16,0 0-16,0 0 0,0 0 0,0 0 15,0 0-15,-21 22 0,21-22 0,-21 0 16,0 0-16,0 21 0,-1-21 16,-20 0-16,21 0 0,-43 21 0,22-21 15,-21 0-15,-1 0 0,-21 0 16,1 0-16,-1 0 0,-21 21 0,0-21 16,1 0-16,-1 0 0,-42 0 31,-1 0-31,1 0 15,-21 0-15,21 0 0,-22 0 0,1 0 16,-21 0-16,20 0 0,-20 0 0</inkml:trace>
  <inkml:trace contextRef="#ctx0" brushRef="#br0" timeOffset="104786.84">15727 17484 0,'0'0'0,"-43"21"0,22 0 15,0 0-15,0 0 0,21 1 16,21-1 0,0-21-16,0 0 0,1 0 0,20 0 15,0 0-15,1 0 0,20 0 16,1 0-16,-1 0 0,1 0 15,20 0-15,1 0 0,0 0 0,-1 0 0,1 0 16,0 0-16,20 0 0,-20 0 16,21-21-16,-21 21 0,20 0 15,1 0-15,-21 0 0,21 0 0,-22-22 16,1 22-16,-21 0 0,20 0 0,-20 0 16,-1 0-16,1-21 0,-22 21 0,0 0 15,22 0-15,-43 0 0,21 0 16,1 0-16,-22 0 0,0 0 0,0 0 15,0-21-15,1 21 0,-44 0 47,1 0-47,-21 0 0,21 0 16,-22 0-16,1 21 0,0-21 0,-1 21 16,-20-21-16,21 0 0,-22 22 0,1-22 15,-1 21-15</inkml:trace>
  <inkml:trace contextRef="#ctx0" brushRef="#br0" timeOffset="105162.62">15875 18013 0,'0'0'0,"-21"21"0,21 0 0,-21-21 16,21 21-16,21-21 15,0 0 1,0 0-16,21 0 0,1 0 0,-1 0 16,22 0-16,-1 0 0,22 0 0,-22 0 15,22 0-15,21 0 0,-22-21 16,1 21-16,0-21 0,21 21 0,-1 0 16,1 0-16,-21-21 0,21 21 0,0 0 15,-1 0-15,-20 0 0,0 0 16,-1-21-16,1 21 0,-21 0 15,-1 0-15,1 0 0,-1 0 0,1-21 16,-22 21-16,0 0 0,1 0 16,-22 0-16,0-22 0,0 22 0,0 0 15,0 0-15,1 0 0,-22-21 16,0 0 0,0 0-16,-22 0 15,1 0-15,21-1 0</inkml:trace>
  <inkml:trace contextRef="#ctx0" brushRef="#br0" timeOffset="108900.59">18648 13653 0,'0'0'0,"21"-22"0,-21 1 15,21 0 1,-21 0-16,0 0 16,0 0-1,0-1 1,-21 22 31,0 22-47,0-22 0,-1 21 15,1 0-15,0 0 0,0-21 16,21 21-16,-21 0 0,0 1 16,-1-1-16,22 0 0,-21 0 0,21 0 15,-21-21-15,21 21 0,-21 1 0,21 20 16,0-21-16,0 0 0,0 0 0,0 1 16,0-1-16,0 0 0,0 0 0,21 0 15,0 0-15,0 1 0,1-1 0,-1 0 16,0 0-1,0-21-15,0 21 0,22-21 0,-22 21 16,0-21-16,21 0 0,-21 0 0,22 0 16,-1 22-16,-21-22 0,22 0 0,-22 0 15,21 0-15,-21 0 0,0 0 0,22 0 16,-22 0-16,0-22 0,0 1 0,22 21 16,-22-21-16,0 0 0,0 21 0,0-21 15,0 0-15,-21-1 0,22 1 16,-1 0-16,0-21 0,-21 21 15,0-1-15,0-20 0,0 21 0,0 0 0,0-22 16,0 22-16,0-21 0,0 21 0,-21 0 16,0-22-16,-1 22 0,1 0 15,0 0-15,0 0 0,0-1 0,-22 22 16,22-21-16,-21 0 0,0 21 0,20-21 16,-20 21-16,0 0 0,21 0 15,-22 0-15,22 0 0,-21 0 0,21 0 16,-1 0-16,1 0 0,0 0 0,0 0 15,21 21-15,-21-21 0,0 21 16,21 0-16,0 1 0,-22-1 16,22 0-16,0 0 15,0 0 1</inkml:trace>
  <inkml:trace contextRef="#ctx0" brushRef="#br0" timeOffset="110511.11">18605 13547 0,'0'0'15,"-42"0"1,63 0 15,0 0-31,1 0 16,20 0-16,-21 0 0,0 0 15,0 0-15,22 0 0,-22 0 0,0 0 16,21 0-16,-20-21 0,20 21 0,-21 0 16,0 0-16,22 0 0,-22 0 0,0 0 15,0 0-15,0 0 0,0 0 0,-42 0 47,0 0-47,0 0 0,-21 0 16,20 0-16,-20 21 0,21-21 0,-21 21 0,20-21 15,-20 21-15,0-21 0,21 21 16,-22-21-16,1 21 0,0-21 0,-1 22 16,22-22-16,-21 21 0,-1-21 0,22 0 15,0 21-15,0-21 0,0 0 16,21 21-16,21-21 31,0 0-31,0 0 0,0 0 16,22 0-16,-22 0 0,21 0 0,1 0 15,-22 0-15,21 0 0,0 0 0,1 0 16,-1-21-16,0 21 0,-20 0 16,20 0-16,0-21 0,-21 21 15,22-21-15,-22 21 0,21 0 0,-21 0 16,1 0-16,-1 0 0,-21-22 15,21 22-15,-42 0 32,0 0-32,-22 0 0,22 0 15,0 0-15,-21 22 0,-1-22 16,1 21-16,-22-21 0,22 21 0,0-21 16,-1 21-16,-20 0 0,21-21 0,-1 0 15,1 21-15,0-21 0,20 0 0,-20 22 16,21-22-16,0 21 0,0-21 0,42 0 47,0 0-32,21 0-15,-21 0 0,22 0 0,-22 0 16,21 0-16,1-21 0,-1 21 0,0 0 16,1 0-16,-1-22 0,21 22 0,-20 0 15,-1 0-15,0-21 0,1 21 0,-22 0 16,21 0-16,1 0 0,-22 0 15,0 0-15,0 0 0,0 0 16,-21-21-16,-21 21 31,0 21-31,0-21 0,0 0 16,-22 21-16,1-21 0,21 22 0,-22-22 16,1 21-16,-21-21 0,20 21 0,1-21 15,-22 21-15,22-21 0,0 21 16,-22-21-16,22 21 0,0-21 0,20 0 15,-20 22-15,21-22 0,-21 0 0,42 21 16,-22-21-16,1 0 0,42 0 31,1 0-31,20 0 16,-21 0-16,21 0 0,1 0 16,-1 0-16,0 0 0,1-21 0,20 21 15,-20 0-15,-1 0 0,21-22 16,-20 22-16,-1 0 0,0 0 0,1 0 15,-22 0-15,21 0 0,-21-21 0,1 21 16,-1 0-16,0 0 0,-42 0 31,-22 0-15,22 21-16,0-21 0,-21 0 16,-1 0-16,1 22 0,0-22 0,-1 0 15,1 21-15,0-21 0,-22 0 0,22 21 16,0 0-16,-1-21 0,1 0 0,21 0 15,-22 21-15,22-21 0,0 0 16,42 0 15,0 0-31,1 0 16,-1 0-16,0 0 0,21 0 0,-21 0 16,22 0-16,-1 0 0,0 0 0,1 0 15,-1 0-15,0 0 0,1 0 0,-1 0 16,0 0-16,1 0 0,-22 0 0,0 0 15,21 0-15,-20 0 0,-1 0 16,-42 0 15,-1 0-31,1 0 0,0 0 0,0 0 16,-21 0-16,20 0 0,-20 21 0,0-21 16,21 22-16,-22-22 0,22 21 0,-21-21 15,21 0-15,-22 21 0,22-21 0,0 0 16,0 21-16,0-21 0,21 21 15,21-21 1,0 0-16,0 0 0,0 0 16,22 0-16,-22 0 0,21 0 15,-21 0-15,22 0 0,-1 0 0,-21-21 16,21 21-16,-20 0 0,20-21 0,-21 21 16,0-21-16,-21 0 15,-21 21 1,0 0-16,0 0 0,0 0 0,-1 0 15,-20 0-15,21 0 0,0 0 0,-22 0 16,22 0-16,0 0 0,0 0 0,0 0 16,21 21-16,0 0 15,21-21-15,0 0 16,0 0-16,0 21 0,22-21 0</inkml:trace>
  <inkml:trace contextRef="#ctx0" brushRef="#br0" timeOffset="111813.88">19727 14626 0,'0'-21'0,"-21"21"16,21-21-16,0 0 0,0 0 15,0-1 1,0 1-16,0 0 15,0 0 1,0 0-16,21 0 0,0 21 16,-21-22-16,22 22 0,-1 0 0,21-21 15,-21 21-15,0 0 0,22 0 0,-22 0 16,21-21-16,1 21 0,-22 0 0,21 0 16,0 0-16,-20 0 0,20 0 0,0 21 15,-21-21-15,22 21 0,-22 1 0,0-22 16,0 21-16,0 0 0,1 0 15,-1-21-15,-21 21 0,21 0 16,-21 1-16,0-1 0,0 0 0,0 0 16,0 0-16,0 0 0,0 1 15,0-1-15,0 0 0,-21 0 0,0 0 16,-1 0-16,1 1 0,0-1 0,0 0 16,0 21-16,0-21 0,-22 1 0,22-1 15,0 0-15,-21 21 0,20-21 0,-20 22 16,21-22-16,-21 21 0,20-21 15,1 22-15,-21-1 0,21 0 16,0 1-16,-1-1 0,1-21 0,0 22 16,0-1-16,0 0 0,0-21 0,-1 22 0,22-22 15,0 21-15,0-21 0,0 22 16,0-22-16,0 0 0,0 0 0,0 22 16,22-22-16,-1 0 0,21 0 0,-21 0 15,0-21-15,22 21 0,-22 1 0,21-1 16,1-21-16,-1 21 0,0-21 15,1 0-15,-1 0 0,21 21 0,-20-21 16,20 0-16,-20 0 0,20 0 0,-21 0 16,22 0-16,-22 0 0,-21 0 0,22 0 15,-22 0-15,0 0 0,0 0 0,0 0 16,-21-21-16,0 0 16,-21 21-1,0 0-15,0-21 0,0 21 0,0 0 16,-1 0-16,-20 0 0,21 0 15,-21 0-15,20 0 0,1 0 0,-21 21 16,21-21-16,-22 21 0,22 0 0,-21-21 16,0 21-16,20 0 0,-20 1 0,21-1 15,0 0-15,-22 0 0,22 0 0,0 22 16,0-22-16,-21 0 0,20 21 0,22 1 16,-21-1-16,0-21 0,0 21 0,21 1 15,0-1-15,0 0 0,0 1 16,0-1-16,0 0 0,0 1 0,0-1 15,0 0-15,21 1 0,0-1 0,-21 0 16,21 1-16,1-1 0,-1 0 16,-21 1-16,21-22 0,0 21 0,-21 1 15,0-1-15,21-21 0,-21 21 0,21-20 16,-21 20-16,0-21 0,0 0 0,0 22 16,0-22-16,0 0 0,0 0 0,0 0 15,-21 22-15,0-22 0,0 0 16,0 0-16,0 0 15,-1 0-15,1-21 0,0 22 0,0-22 0,0 0 16,0 0-16,-1 0 0,22 21 16,-21-21-16,0 0 0,0 0 15,21-21 1,0-1-16,0 1 16,0 0-16,0 0 15,21 0-15,21 0 0,-20-22 16,-1 22-16,21 0 0,-21-21 0,22-1 15</inkml:trace>
  <inkml:trace contextRef="#ctx0" brushRef="#br0" timeOffset="112625.9">21442 15367 0,'0'0'0,"21"0"15,-21-21-15,21 21 0,0 0 0,-21-21 16,21 21-16,1 0 15,-22-21-15,0 42 32,0 0-32,0 0 15,0 0-15,-22 22 0,1-22 16,0 0-16,0 0 0,21 21 16,-21-20-16,0 20 0,-1-21 0,1 0 15,0 22-15,0-22 0,0 0 0,21 0 16,0 0-16,0 0 0,0 1 0,0-1 15,0 0-15,0 0 0,21-21 16,0 0-16,0 0 0,0 0 16,1 0-16,20 0 0,-21 0 0,21 0 15,-20 0-15,20-21 0,-21 0 16,0 21-16,22-21 0,-22-1 16,0 1-16,0 0 0,21 0 0,-20 0 15,-1 0-15,-21-1 0,21 1 0,0 21 16,-21-21-16,0 0 0,0 0 15,-21 21 1,21 21 0,-21 0-16,0-21 0,-1 21 15,22 0-15,0 1 0,-21-1 0,0-21 16,21 21-16,0 0 0,0 0 0,0 0 16,0 1-16,21-22 15,0 0-15,1 21 16,-1-21-16,0 0 0,0 0 0,0 0 15,0 0-15,22 0 0,-22 0 0,0-21 16,21 21-16,-20-22 0,-1 1 0,0 21 16,0-21-16,-21 0 0,0 0 0,0 0 15,0-1-15,0 1 0,0 0 16,0 0-16,-21 0 0,0 0 0,0-1 16,-1 1-16,1 21 0,0-21 0,-21 21 15,21 0-15,-1 0 0,1 0 0,0 0 16,0 0-16,21 21 0,-21-21 15,21 21-15,0 1 16,0-1-16,0 0 16,21-21-16,-21 21 15,21-21-15,0 21 0,22-21 0,-22 0 16</inkml:trace>
  <inkml:trace contextRef="#ctx0" brushRef="#br0" timeOffset="113354.97">22627 15579 0,'0'-21'16,"-21"21"-16,0 0 0,0 0 15,-1 0-15,1 0 0,0 0 16,0 0-16,-21 0 0,20 0 0,1 0 16,-21 0-16,21 0 0,0 21 0,-22 0 15,22 0-15,0-21 0,0 21 0,21 0 16,-21 1-16,21-1 0,0 0 0,0 0 15,0 0-15,0 0 16,21 1-16,0-22 0,0 0 16,0 0-16,22 0 0,-22 0 0,0 0 15,21 0-15,-21-22 0,22 22 0,-22-21 16,21 21-16,-21-21 0,1 0 0,20 0 16,-21 0-16,0-22 0,-21 22 0,21-21 15,1 21-15,-1-22 0,0 1 16,0 0-16,0-1 0,0 1 0,1 0 15,-1-1-15,-21 1 0,21 0 16,0 20-16,-21 1 0,0 0 0,0 0 16,21 21-16,-42 21 31,0 0-31,0 0 0,21 1 0,-43 20 16,43-21-16,-42 21 0,21-20 0,0 20 15,0 0-15,-1-21 16,1 22-16,0-1 0,21-21 0,-21 22 0,21-22 15,0 21-15,0-21 0,0 0 0,0 1 16,0-1-16,21 21 0,0-21 16,22 0-16,-22 1 0,0-22 15,0 0-15,21 21 0,1-21 0,-22 0 16,21 0-16,-21 0 0,22 0 0,-1 0 16,-21-21-16,0-1 0,1 1 0,-1 21 15,0-21-15,0 0 0,0-21 16,-21 20-16,0 1 0,0 0 0,0 0 15,0 0-15,0 0 0,0-1 16,-21 22 0,0 0-16,0 0 0,0 0 0,-1 22 15,1-1-15,0-21 0,21 21 0,0 0 16,-21 0-16,21 0 0,0 1 16,0-1-16,0 0 0,0 0 15,21 0-15,0 0 16,0 1-16,1-22 0,-1 0 15,0 0-15,0 0 0,0 0 0,0 0 16,1 0-16,-1 0 0,0 0 0,0-22 16,0 1-16,0 0 0</inkml:trace>
  <inkml:trace contextRef="#ctx0" brushRef="#br0" timeOffset="113870.68">24320 15113 0,'0'-21'16,"0"0"-1,0 42 16,0 0-31,0 0 0,0 0 16,0 1-16,22-1 0,-1 21 0,-21 0 16,21-20-16,21 20 0,-21 0 15,22-21-15,-22 22 0,21-1 16,22-21-16,-22 22 0,0-22 0,1 0 16,-1 0-16,-21 0 0,22 0 0,-22 1 15,0-22-15,0 0 0,0 0 0,-21-22 47,0 1-47,-21 21 16,0-21-16,0 0 15,21 0-15,-21 21 0</inkml:trace>
  <inkml:trace contextRef="#ctx0" brushRef="#br0" timeOffset="114248.46">25082 15155 0,'0'-21'0,"0"42"0,0-63 0,0 21 0,0 0 16,0 0-16,0-1 0,-21 22 31,0 0-31,0 0 16,0 0-16,0 22 15,-1-1-15,-20 0 0,21 21 0,0-21 16,-22 1-16,1 20 0,21 0 16,-21-21-16,-1 22 0,1-22 0,21 21 15,-22-21-15,22 22 0,-21-22 0,21 0 16,0 0-16,-1 0 0,1 1 0,0-1 16,21 0-16,-21 0 0,0 0 15,21 0-15,-21-21 16,21 22-16,-22-22 31,22 21-31,0-42 31</inkml:trace>
  <inkml:trace contextRef="#ctx0" brushRef="#br0" timeOffset="122479.06">19050 13504 0,'21'0'0,"-21"-21"0,21 21 16,-21-21-16,0 0 16,0 0-1,0 0 1,0-1-16,0 1 16,0 0-16,-21 21 15,0-21-15,0 21 0,0 0 16,-1 0-16,1 0 0,0 0 15,0 0-15,0 0 0,-22 0 0,1 0 16,21 0-16,-21 0 0,-1 21 0,1 0 16,0-21-16,-1 21 0,22 22 15,-21-22-15,-1 0 0,22 21 0,-21 1 16,21-1-16,0-21 0,-1 22 0,1-1 16,0 0-16,21-21 0,0 22 0,0-1 15,0-21-15,0 0 0,0 22 16,21-22-16,0 0 0,1 0 0,-1 0 15,0 1-15,0-1 0,21-21 16,-20 21-16,20-21 0,-21 0 0,21 0 0,1 0 16,-1 0-16,0 0 0,1 0 15,-1 0-15,0 0 0,1 0 0,-22 0 16,21-21-16,1 21 0,-1-21 16,-21-1-16,0 1 0,22 0 0,-43 0 15,21 0-15,0 0 0,-21-22 0,0 22 16,0-21-16,0-1 0,0 1 0,0 0 15,0 21-15,0-22 0,-21 1 0,0 0 16,-1 20-16,1-20 0,0 21 16,0-21-16,0 20 0,-22 1 0,22 21 15,-21-21-15,21 21 0,-22 0 0,1 0 16,0 0-16,-1 0 0,1 0 0,0 0 16,-1 21-16,1 0 0,0 1 0,-1-1 15,1 0-15,0 21 16,21 1-16,-22-1 0,22 0 0,0 1 15,0-1-15,21-21 0,0 21 0,0 1 16,0-1-16,0-21 0,0 22 0,21-22 16,21 0-16,-21 0 0,1 0 0,-1 0 15,21 1-15,0-1 0,-20-21 16,20 21-16,0-21 0,1 0 0,-1 0 16,0 0-16,1 0 0,-1 0 0,0 0 15,1 0-15,-1 0 0,-21 0 0,21-21 16,-20 0-16,-1-1 0,0 1 0,0 0 15,-21 0-15,0 0 0,0-22 16,0 1-16,0 0 0,0-1 16,0 1-16,0 0 0,0-1 0,-21 1 15,21 0-15,-21 21 0,0-22 0,-1 22 16,1-21-16,-21 21 0,21 21 0,0-22 16,-22 1-16,22 21 0,-21 0 0,21 0 15,-22 0-15,22 0 0,-21 21 16,-1 1-16,1-1 0,21 0 0,-21 0 15,-1 21-15,22 1 0,-21-1 16,21 0-16,-1 1 0,1-1 0,0 0 0,21 1 16,0-1-16,0-21 0,0 22 15,0-22-15,21 21 0,0-21 0,1 0 16,20 1-16,0-1 0,-21-21 16,22 21-16,-1-21 0,22 0 0,-22 0 15,0 21-15,1-21 0,-1 0 0,-21 0 16,21 0-16,1 0 0,-1-21 0,-21 21 15,0-21-15,22 0 0,-22-1 0,-21 1 16,21 0-16,-21 0 0,0 0 0,0-22 16,0 22-16,0-21 0,0 0 15,-21 20-15,21-20 0,-21 0 0,-22 21 16,22-22-16,-21 22 0,0-21 0,20 21 16,-20-1-16,-21 1 0,20 21 15,1 0-15,0 0 0,-1 0 0,1 0 16,0 0-16,-1 0 0,1 21 15,0 1-15,20-1 0,-20 21 0,21-21 16,0 0-16,21 22 0,0-22 0,0 0 16,0 21-16,0-20 0,0-1 0,0 0 15,21 0-15,0 0 0,0 0 0,0 1 16,22-22-16,-1 21 0,-21-21 0,22 0 16,-1 21-16,0-21 0,1 0 15,-1 0-15,0 0 0,1 0 0,-1 0 16,0 0-16,-21-21 0,22 0 0,-22 21 15,0-22-15,0 1 0,0-21 16,-21 21-16,0 0 0,0-22 0,0 1 16,0 21-16,0-22 0,0 1 15,0 21-15,-21-21 0,0 20 0,0 1 16,0 0-16,-22 0 0,22 21 0,-21 0 16,21 0-16,-22 0 0,1 0 0,0 0 15,-1 0-15,1 21 0,0 21 0,-22-20 16,43-1-16,-21 21 0,-1 0 15,22 1-15,0-22 0,0 21 16,0 1-16,21-1 0,0-21 0,0 21 0,0-20 16,0-1-16,21 0 0,0 21 0,0-42 15,0 21-15,22 1 0,-22-1 16,21-21-16,1 0 0,-1 21 0,0-21 16,22 0-16,-22 0 0,0 0 0,1 0 15,-1 0-15,0-21 0,1 21 0,-22-21 16,21-1-16,1 1 0,-22 0 15,21 0-15,-21 0 0,0-22 0,1 22 16,-1-21-16,-21 0 0,21-1 0,-21 1 16,0 0-16,0-1 0,-21 22 0,0-21 15,-22 21-15,22-22 0,0 22 0,-21 0 16,20 21-16,-20-21 0,0 21 16,-1 0-16,1 0 0,0 0 0,-1 0 15,1 21-15,21 0 0,-21 0 16,-1 0-16,1 1 0,21-1 0,-22 21 15,22-21-15,0 22 0,0-22 0,21 21 16,0-21-16,0 0 0,0 22 0,0-22 16,0 0-16,0 0 0,0 0 0,0 1 15,21-1-15,0 0 0,0 0 16,1 0-16,-1-21 0,0 21 0,0-21 16,21 0-16,-20 0 0,20 0 0,-21 0 15,21 0-15,-20 0 0,20 0 0,-21 0 16,21 0-16,-20 0 0,20-21 15,-21 0-15,21 0 0,-20 0 0,20 0 0,-21-1 16,0-20-16,0 21 16,-21-21-16,0 20 0,0-20 0,0 0 15,0-1-15,0 22 0,0-21 0,-21 21 16,0 0-16,0-1 0,0 1 0,0 0 16,-1 21-16,-20 0 0,0 0 0,21 0 15,-22 0-15,1 0 0,0 21 0,-22 0 16,22 1-16,-1-1 0,1 0 15,0 21-15,-1 1 0,1-22 0,21 21 16,-21 0-16,20 1 0,22-22 16,0 21-16,0-21 0,0 22 0,0-22 15,0 0-15,22 0 0,-1 0 0,0 1 16,21-1-16,1 0 0,-22-21 0,21 21 16,0-21-16,1 0 0,-1 0 0,22 0 15,-22 0-15,0 0 0,1 0 16,-1 0-16,0 0 0,1 0 0,-1-21 15,-21 0-15,21 0 0,1-1 0,-22 1 16,0 0-16,43-42 0,-64 20 16,0 22-16,0-21 0,0-1 0,0 1 15,0 0-15,0-1 0,-22 22 0,1-21 16,0 21-16,0 0 0,-21-1 16,20 22-16,-20 0 0,21 0 15,-21 0-15,20 0 0,-20 0 0,0 0 16,-1 22-16,1-1 0,-21 0 0,20 0 15,1 0-15,0 22 0,-1-22 0,-20 42 16,42-42-16,-1 22 16,22-22-16,-21 21 0,21-21 0,0 1 15,0 20-15,0-21 0,21 0 0,1 0 16,-1 1-16,0-1 0,0 0 0,0 0 16,22 0-16,-1 0 0,0-21 15,-21 0-15,22 0 0,-1 0 16,-21 0-16,22 0 0,-22 0 0,21 0 15,0 0-15,-20 0 0,20-21 16,-21 0-16,21 21 0,1-21 0,-22 0 16,21 0-16,-21-1 0,1-20 0,20-21 15,-21 41-15,-21-62 16,0 41-16,0 22 0,0-21 0,-21 0 16,0 20-16,0 1 0,-1-21 0,1 21 15,-21 21-15,0-21 0,20 21 16,-20 0-16,0 0 0,-1 0 0,1 0 15,0 0-15,-22 21 0,22 0 16,0 0-16,-1 0 0,1 22 0,0-22 0,20 21 16,1-21-16,0 43 15,21-1-15,0-42 0,0 1 16,0-1-16,21 0 0,0 0 16,22 0-16,-22-21 0,0 21 0,21-21 15,1 0-15,-1 0 0,-21 0 0,22 0 16,-1 0-16,-21 0 0,21 0 0,1 0 15,-22-21-15,21 0 0,-21 0 0,1 0 16,-1 0-16,0-1 0,0 1 0,-21 0 16,0 0-16,0 0 0,0-22 15,0 22-15,0 0 0,0 0 0,-21 21 16,0-21-16,0 21 16,-1 0-16,1 0 0,0 0 0,0 0 15,0 0-15,21 21 16,-21-21-16,21 21 0,-22 0 15,22 0 1,0 1-16,0-1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54:43.0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8530 0,'-21'0'15,"0"0"1,0 0-16,0 0 15,42 0 32,0-21-47,21 21 16,-21-21-16,22 0 0,-1 0 0,0-1 16,1 1-16,-1-21 0,0 21 15,1-22-15,-1 1 0,0 21 16,-20-21-16,-1-1 0,0 1 15,-21-22-15,21 22 0,-21 0 0,0-1 16,0 1-16,-21 0 0,0 21 0,0-22 16,-1 22-16,1 0 0,0 0 15,0 0-15,21-1 0,-21 22 16,0 0-16,-1 0 0,22 22 16,-21-1-16,0 0 0,0 21 0,0 1 15,21 20-15,-21 1 0,-1-1 16,22 22-16,-21-1 0,0-20 0,0 21 15,21-1-15,-21 1 0,0 0 16,21 20-16,0-20 0,-22 21 16,1-21-16,21 20 0,-21-20 0,0 21 15,21 0-15,-21 0 0,0-1 16,-1 1-16,1 0 0,0 0 0,0-21 16,21-1-16,0 22 0,0-42 0,0 20 15,-21-20-15,21-22 0,0 0 16,0 1-16,0-22 0,0 0 0,21-21 15,0 0-15,0-21 16,22-21-16,-1-1 0,-21 1 0,21 0 16,1-22-16,-1 22 0,22-22 0,-22 22 15,-21-22-15,21 22 0,-20-21 16,-1-1-16,-21 1 0,0 20 16,0-20-16,-21-1 0,-1 22 0,-20 0 15,0-22-15,-1 43 0,1-21 16,-21-1-16,20 22 0,1-21 0,-22 21 15,22-1-15,0 1 0,-1 21 16,1-21-16,0 0 0,21 21 0,-1-21 16,22 0-16,0-1 15,22 1-15,-1 0 0,21 21 16,-21-21-16,22 0 0,20 0 0,-21-1 16,22 1-16,-1-21 0,1 21 15,-1 0-15,22-1 0,-21-20 0,-1 21 16,1 0-16,-22 0 15,0-1-15,1 22 0,-1-21 0,-21 21 16,0 0-16,-42 0 31,0 0-31,0 21 16,0 1-16,-1-22 0,1 21 16,0 0-16,21 0 0,-21 0 0,0 0 15,21 1-15,0-1 16,0 0-16,0-42 47,0 0-47,0-1 0,0 1 0</inkml:trace>
  <inkml:trace contextRef="#ctx0" brushRef="#br0" timeOffset="175.91">1609 8488 0,'0'0'0,"0"-21"15,0 42 64,21-21-64</inkml:trace>
  <inkml:trace contextRef="#ctx0" brushRef="#br0" timeOffset="644.9">1905 8636 0,'0'0'0,"0"21"16,0 0-16,-21 1 16,0-1-1,21 0-15,0 0 0,0 0 16,-22 0-16,22 1 0,-21-1 0,21 0 15,0 0-15,0 0 0,0 0 16,-21 1-16,21-1 0,-21 0 16,21 0-1,0-42 1,0 0-16,0 0 16,0-1-16,0 1 0,0 0 15,21 0-15,-21-21 0,21 20 0,-21-20 16,21 21-16,1-21 0,-1 20 15,0-20-15,0 21 0,0 0 0,0 0 16,1 21-16,20 0 0,-21 0 0,0 0 16,22 0-16,-22 0 15,0 0-15,0 42 0,0-21 0,0 0 16,1 22-16,-22-22 0,0 21 0,0-21 16,0 22-16,0-22 0,0 0 15,0 21-15,-22-21 0,22 1 0,-21-22 16,21 21-16,-21 0 0,42-21 47,0 0-47,1-21 0,-22 0 15,21-1-15,0 1 0,0 0 16</inkml:trace>
  <inkml:trace contextRef="#ctx0" brushRef="#br0" timeOffset="2329.35">2921 8594 0,'0'0'0,"21"0"0,-21-43 16,0 22-16,-21 0 15,0 21-15,0 0 0,-1-21 16,1 21-16,0 0 0,0 0 16,0 0-16,0 0 0,-1 21 0,-20-21 15,21 21-15,0 22 0,0-22 16,21 0-16,-22 21 0,1 1 15,21-22-15,-21 21 0,21 0 0,0 1 16,0-22-16,0 21 0,0-21 0,0 1 16,21 20-16,0-42 0,1 21 15,-1 0-15,0-21 0,0 0 0,21 0 16,-20 0-16,20 0 0,-21-21 0,21 0 16,-20 0-16,-1 0 0,0-22 15,0 22-15,0-21 0,0-1 0,1 1 16,-1 0-16,-21-1 0,0 22 15,21-21-15,-21 0 0,21 20 0,-21 1 16,0 0-16,0 0 16,0 42-1,0 0-15,-21 0 0,0 1 16,21-1-16,-21 21 0,21-21 16,-22 22-16,22-1 0,0-21 0,0 21 15,0 1-15,0-1 0,0-21 0,0 22 16,0-22-16,22 0 0,-1 0 15,-21 0-15,21 0 0,0 1 0,0-22 16,0 0-16,22 0 0,-22 0 0,0 0 16,21 0-16,1-22 0,-22 1 15,21 0-15,1 0 0,-22-21 0,21 20 16,0-20-16,1 0 0,-1-22 16,-21 22-16,22-22 0,-1 1 0,0-1 15,1 1-15,-22-1 0,21 1 16,-21-1-16,0 1 0,22 21 0,-43-22 15,21 22-15,-21 21 0,0-22 0,0 22 16,0 0-16,0 0 0,-21 21 16,0 21-1,21 0-15,-22 0 0,1 22 0,-21-22 16,21 42-16,0-20 0,-1-1 16,1 21-16,0 1 0,0-22 0,-21 22 15,42-1-15,-22 1 0,22-22 16,-21 22-16,21-22 0,0 21 0,0-20 15,0-1-15,0-21 0,21 22 16,1-22-16,-1 21 0,0-21 0,0-21 16,0 21-16,0 1 0,1-22 0,20 0 15,-21 0-15,0 0 0,22 0 16,-22-22-16,21 1 0,-21 0 0,0 0 16,22-21-16,-22-1 0,0 1 0,21 0 15,-20-22-15,20 22 0,-21-22 0,21 1 16,-20-1-16,20 1 0,-21-1 15,0 1-15,0-1 0,1 22 0,-1-22 16,-21 22-16,0 0 0,0-1 16,0 22-16,0 0 0,0 0 0,0 0 15,-21 42 1,-1 0-16,1 21 16,21 1-16,-21-1 0,0 0 0,0 22 15,0-22-15,-1 22 0,22-1 16,0 1-16,-21-22 0,21 22 0,-21-22 15,21 21-15,0-20 0,0-1 0,0 0 16,0 1-16,0-1 0,0 0 16,0-20-16,0-1 0,21 21 0,0-21 15,1-21-15,-1 21 0,0-21 16,21 0-16,-21 0 0,1 0 16,-1 0-16,21 0 0,-21 0 0,22-21 15,-22 0-15,21 0 0,-21 0 16,22-22-16,-22 22 0,21 0 0,-21-21 15,0 21-15,1-1 0,-1 1 0,0 0 16,-21 0-16,0 0 16,0 42-1,0 0 1,0 0-16,0 0 0,0 1 16,0-1-16,0 0 0,0 0 0,0 0 15,0 0-15,0 1 16,21-22-16,-21 21 0,21-21 15,0 0-15,1 0 0,-1 0 16,0 0-16,21 0 0,-21 0 0,1 0 16,-1-21-16,0-1 0,0 22 15,0-21-15,0 0 0,1 0 0,-1-21 16,-21 20-16,21 1 0,0 0 0,-21 0 16,21 0-16,0 0 0,-21-1 15,0 44 16,0-1-15,0 0-16,0 0 0,0 0 0,0 0 16,0 22-16,-21-22 0,21 21 15,-21 1-15,21-1 0,0 0 16,0 22-16,0-22 0,-21 22 0,21-22 16,-21 21-16,21 1 0,0-1 0,0 1 15,-21 21-15,21-22 0,-22 1 0,22-1 16,-21 1-16,21-1 0,0 1 15,0-1-15,0 1 0,-21-22 0,21 21 0,0 1 16,-21-22-16,21 22 0,-21-22 16,21 22-16,-21-22 0,21 0 15,-22 1-15,1-1 0,21 0 0,-21 1 0,0-22 16,-21 0-16,20 0 0,1 0 16,-21 0-16,21-21 0,-22 0 0,22 0 15,-21-21-15,0 0 0,-1 0 0,1-21 16,0-1-16,-1 1 0,1-43 15,21 22-15,-22-22 0,22 22 0,0-22 16,21-106-16,0 86 0,21-1 16,22-21-16,-22 42 0,21-21 0,0 0 15,22 22-15,-22-1 0,22-21 0,-22 43 16,22-22-16,-22 22 0,21-22 16,-20 43-16,-1-22 0,0 22 15,1-1-15,-22 22 0,21-21 0,-21 21 0,1 0 16,-1-1-16,0 1 0</inkml:trace>
  <inkml:trace contextRef="#ctx0" brushRef="#br0" timeOffset="3232.83">7006 7303 0,'21'-22'0,"-42"44"0,63-65 0,-20 22 0,-1 0 15,-21 0-15,21 0 0,0-1 0,0 1 16,-21 0-16,0 0 16,0 0-1,-21 21-15,-21 0 0,21 0 0,-22 0 16,1 0-16,0 0 0,-22 21 0,1 0 15,20 0-15,-20 0 0,20 22 16,-20-22-16,21 21 0,-1-21 0,1 22 16,21-22-16,0 21 0,21-21 0,0 1 15,0-1-15,0 0 0,0 0 0,21 21 16,21-20-16,-21-22 0,22 42 16,-22-21-16,21 0 0,0 0 0,1 1 15,-1-1-15,-21 0 0,22 0 0,-22 0 16,21-21-16,-21 21 0,-21 1 0,0-1 15,0 0-15,0 0 16,0 0-16,-21 0 0,0-21 16,0 0-16,0 22 0,-1-22 0,1 0 15,-21 0-15,21 0 0,0 0 0,-1 0 16,1 0-16,0 0 0,21-22 16,0 1-16,0 0 0,0 0 15,21 21-15,0-21 0,1 21 16,20 0-16,-21 0 0,21 0 0,-20 0 15,20 0-15,-21 0 0,21 21 16,-20 0-16,-1 21 0,0-20 16,0 20-16,-21 0 0,0 1 0,0-1 15,0 21-15,0-20 0,0-1 0,-21 0 16,0 1-16,-22-1 0,22-21 0,0 22 16,-21-22-16,21 21 0,-22-21 15,22 22-15,-21-22 0,21 0 0,-22 0 16,22 21-16,0-20 0,0-1 0,0 0 15,21 0-15,0 0 0,0 0 0,0 1 16,0-1-16,0 0 0</inkml:trace>
  <inkml:trace contextRef="#ctx0" brushRef="#br0" timeOffset="3988.57">6477 12319 0,'0'-21'16,"0"0"-1,0 0 1,0-1 0,21 22-1,0 0-15,0 0 0,1-21 0,-1 21 16,0 0 0,-21 21-16,0 1 15,-21-1-15,-22 0 0,22 0 0,-21 21 16,0-20-16,-1-1 0,1 21 15,21-21-15,-22 22 0,1-1 0,0-21 16,21 21-16,-1 1 0,-20-22 0,21 21 16,21-21-16,0 22 0,-21-22 0,21 0 15,0 0-15,0 0 0,21 1 16,-21-1-16,42 0 0,-21 0 0,1 0 16,20 0-16,0-21 0,1 22 0,20-1 15,-21 0-15,1 0 0,20-21 0,-20 21 16,-1 0-16,0 1 0,1-1 15,-22 0-15,21 0 0,-42 0 16,0 0-16,0 1 0,0-1 0,0 21 16,0-21-16,-21 0 0,0 22 0,0-1 15,-22-21-15,22 22 0,-21-1 0,-1 0 16,22-21-16,-21 22 0,21-22 0,-22 0 16,22 0-16,0 0 0,0-21 15,21 22-15,-21-22 0,0 0 16,-1 0-16,22-22 0,-21 1 15,0-21-15,21 0 0,-21-1 16,21 1-16,0-22 0,0 1 16</inkml:trace>
  <inkml:trace contextRef="#ctx0" brushRef="#br0" timeOffset="4612.31">6604 10097 0,'0'0'0,"-21"0"0,0 0 16,-1 0-16,44 0 16,-1 0-1,0 0-15,21 0 0,1-22 0,20 22 16,1 0-16,-1 0 0,22 0 15,-1-21-15,1 21 0,21 0 0,0 0 16,0 0-16,21 0 0,0-21 0,-22 21 16,1 0-16,0 0 0,0 0 15,-21 0-15,-22 0 0,1 0 0,-1 0 16,-21 0-16,-20 0 0,-1 0 16,0 0-16,-42 0 15,0 0 1,-1 0-16,-20 0 0,21 0 0,-21 0 15,-1 0-15,1 0 0,0 0 16,-22 0-16,1 0 0,-22 0 0</inkml:trace>
  <inkml:trace contextRef="#ctx0" brushRef="#br0" timeOffset="4932.13">6350 10393 0,'0'0'0,"-21"21"0,-22 0 0,22-21 0,0 21 15,21 1-15,21-22 16,22 0 0,-1 0-16,0 0 0,22 0 0,-1 0 15,22 0-15,0 0 0,20 0 0,1 0 16,0 0-16,0 0 0,0 0 0,0 0 16,21 0-16,0 0 0,0 0 15,-22 0-15,1 0 0,0 0 0,0 0 16,-21 0-16,-22-22 0,1 22 15,-1 0-15,-21 0 0,1 0 0,-22 0 16,0 0-16,0 0 0,-42 0 31,0 0-15,-21 0-16,20 0 0,1 0 0,0 0 16,-21 22-16,21-22 0,-22 0 0,-20 21 15,20-21-15</inkml:trace>
  <inkml:trace contextRef="#ctx0" brushRef="#br0" timeOffset="5264.44">6286 11007 0,'0'0'0,"-63"21"0,-64 21 16,85-21-16,20-21 15,1 0-15,21 22 0,21-22 16,1 21-16,20-21 0,0 0 15,1 0-15,20 0 0,22 0 0,-1 0 16,1 0-16,21 0 0,0 0 0,21 0 16,-21 0-16,-1 0 0,22 0 0,-21 0 15,21 0-15,-21 0 0,0 0 16,0 0-16,0 0 0,-22 0 16,1 0-16,-22 0 0,1 0 0,-1 0 15,-20 0-15,-22 0 0,0 0 0,0 0 16,-21 21-16,-21-21 15,0 21-15,0-21 0,0 0 16,-22 21-16,1 0 0,0-21 16,-22 0-16,1 22 0,-1-22 0,1 21 15,-22-21-15,0 21 0</inkml:trace>
  <inkml:trace contextRef="#ctx0" brushRef="#br0" timeOffset="5572.36">6202 11621 0,'0'0'0,"-43"21"0,22 0 16,21 0-16,21-21 15,22 0-15,-1 0 0,0 0 0,22 21 16,21-21-16,-1 0 0,22 0 0,-21 0 16,42 0-16,-21 0 0,-1 0 15,22 0-15,-21 0 0,0 0 0,21 0 16,-21 0-16,-21 0 0,20-21 0,-20 21 15,-21 0-15,-1 0 0,1 0 0,-22 0 16,0-21-16,1 21 0,-22 0 0,0 0 16,0 0-16,0 0 15,-42 0 17,0 0-32,0 0 15,21-21-15,-21 21 0,-1 0 0,1 0 16,0-21-16</inkml:trace>
  <inkml:trace contextRef="#ctx0" brushRef="#br0" timeOffset="14436.33">4085 1503 0,'-21'0'47,"0"0"-32,21 21-15,0 0 16,0 0-16,0 1 15,21-22 1,0 0-16,0 0 0,22 0 0,-22 0 0,21 0 16,0 0-16,1 0 0,-1-22 15,22 22-15,-22-21 0,0 21 16,1-21-16,-1 0 0,0 21 0,-21-21 16,1 0-16,-1-1 0,-21 1 15,0 0-15,0 0 0,-21 0 16,-22 0-16,22 21 0,-21 0 15,-1 0-15,1 0 0,0 0 0,-22 0 16,22 21-16,0 0 0,-1 0 0,1 0 16,0 0-16,-1 22 0,1-22 15,21 21-15,-22 1 0,22-1 16,21-21-16,0 21 0,0 1 0,0-22 16,0 21-16,0-21 0,21 1 0,22-1 15,-22 0-15,21 0 0,-21-21 16,22 0-16,20 0 0,-20 0 0,-1 0 15,0 0-15,1 0 0,-1 0 0,0 0 16,-21 0-16,22 0 0,-22-21 0,-21 0 16,-21 0-1,0 21-15,-1 0 0,-20 0 16,0 0-16,-1 21 0,-20 0 0,21-21 16,-1 21-16,-20 0 0,20 22 15,1-22-15,21 0 0,-21 0 0,20 21 16,1-20-16,0 20 0,0-21 15,21 0-15,0 22 0,0-22 0,0 0 16,0 0-16,0 0 0,21 0 0,0 1 16,0-1-16,1-21 0,-1 21 15,21-21-15,-21 0 0,22 0 0,-22 0 16,21 0-16,0 0 0,1 0 0,-1-21 16,0 0-16,22-1 0,-22 1 0,1 0 15,-1 0-15</inkml:trace>
  <inkml:trace contextRef="#ctx0" brushRef="#br0" timeOffset="14694.19">4953 1884 0,'0'0'0,"0"-21"15,0 42 17,21 0-17,-21 0-15,0 22 0,21-22 16,0 0-16,1 0 0,-22 0 15,21 22-15,0-22 0,0 0 0,-21 0 16,21 0-16,0 0 0,-21 1 0,22-1 16,-22 0-16,21 0 0,-21 0 15,21-21-15,-21 21 16,21-21 0,-21-21-1,0 0-15,0 0 0</inkml:trace>
  <inkml:trace contextRef="#ctx0" brushRef="#br0" timeOffset="14945.04">5397 1884 0,'22'-21'0,"-44"42"0,44-63 0,-44 42 32,1 0-32,0 0 0,0 21 15,0-21-15,0 21 0,-22 0 16,22 21-16,-21-20 0,21-1 0,-22 21 15,1-21-15,0 22 0,-1-22 0,1 21 16,0-21-16,20 0 0,-20 22 16,21-22-16,0 0 0,0 0 0,21 0 15,0 1-15,21-22 16,21 0 0,-21 0-16,0 0 0,22-22 15,-22 1-15,21 21 0,1-21 0,-1 0 16</inkml:trace>
  <inkml:trace contextRef="#ctx0" brushRef="#br0" timeOffset="15223.88">5821 1947 0,'0'0'0,"0"-21"0,21-21 16,-42 42-1,0 0 1,-1 21-16,1 0 0,-21 0 15,21 1-15,0-1 0,-1 21 0,1-21 16,0 22-16,0-22 0,0 0 0,0 21 16,-1-21-16,1 1 0,21-1 0,0 0 15,0 0-15,0 0 16,0 0-16,0 1 0,21-1 16,22-21-16,-22 0 0,0 0 0,21 0 15,-20 0-15,20 0 0,-21 0 0,21 0 16,1-21-16,-22 21 0,21-22 0,-21 1 15,22 0-15,-22 0 0,0 0 16</inkml:trace>
  <inkml:trace contextRef="#ctx0" brushRef="#br0" timeOffset="15580.68">6117 2053 0,'-21'21'0,"42"-42"0,-63 42 16,42 1-16,0-1 0,21-21 31,0 0-15,21 0-16,-20 0 0,-1 0 0,0-21 15,0 21-15,21-22 0,-20 22 0,-1-21 16,0 21-16,0-21 0,0 21 16,-21-21-16,0 0 0,0 0 15,-21 21-15,0 0 16,0 0-16,0 0 0,-1 0 0,1 21 15,-21 0-15,21-21 0,0 21 0,-1 0 16,-20 22-16,21-22 16,0 0-16,0 0 0,21 0 0,0 0 15,-22 1-15,22-1 0,0 0 0,0 0 16,0 0-16,22-21 0,-22 21 0,21-21 16,21 0-16,-21 0 0,22 0 0,-22 0 15,21 0-15,0 0 0,1 0 16,-1 0-16,0 0 0,22-21 0</inkml:trace>
  <inkml:trace contextRef="#ctx0" brushRef="#br0" timeOffset="15920.49">6964 1969 0,'0'0'0,"0"-22"0,0 1 16,0 0-16,-21 21 15,-1 21 1,22 0-16,-21 22 0,21-22 15,-21 0-15,0 21 0,21-20 16,0 20-16,0 0 0,-21 1 0,0-1 16,21 21-16,-22 1 0,1-22 0,0 43 15,0-22-15,0 1 0,0-1 0,-1 1 16,1-1-16,-21 22 0,21-21 16,0-1-16,-1-21 0,-20 22 0,21-1 0,0-20 15,0 20-15,-1-20 0,22-1 16,-21-21-16,0 21 0,0-20 15,21-1-15,-21 0 0,21 0 0,21-42 32,0 0-32,0 0 15,22-22-15,-22 22 0,21-42 0,-21 20 16,22 1-16,-1-22 0,0 1 16,1-1-16,-22 22 0</inkml:trace>
  <inkml:trace contextRef="#ctx0" brushRef="#br0" timeOffset="16204.03">6921 2286 0,'0'0'16,"0"-42"-16,0-1 0,0 1 0,0 21 16,0 0-16,22-22 0,-1 22 15,-21 0-15,21 0 0,0 0 0,0 0 16,0 21-16,22 0 0,-22-22 0,21 22 16,-21 0-16,1 0 0,20 0 0,-21 22 15,0-1-15,0 0 0,1 0 16,-22 0-16,0 0 0,0 22 0,0-22 15,0 0-15,-22 21 0,1-20 0,0 20 16,-21-21-16,21 0 0,-22 0 16,1 22-16,0-22 0,20 0 0,-20-21 0,21 21 15,0 0-15,0-21 16,-1 0-16,1 0 0,42 0 31,1 0-31,-1-21 0,0 0 0,0 21 16,0-21-16,0 0 0,22-22 0</inkml:trace>
  <inkml:trace contextRef="#ctx0" brushRef="#br0" timeOffset="16519.9">7874 1334 0,'0'0'0,"0"-22"0,-21 22 31,0 22-31,-1-1 16,22 21-16,-21-21 0,0 22 0,0 20 16,0-21-16,0 22 0,-1-1 0,1 1 15,0-1-15,0 1 0,0-1 0,0 1 16,-1-1-16,22-20 0,-21-1 16,21 0-16,-21 1 0,21-22 0,0 0 15,0 0-15,0 0 0,0 1 0,0-1 16,21-21-16,0 0 0,1 0 0,-1 0 15,0 0-15,0 0 0,21-21 0,-20-1 16,20 1-16,0 0 0,-21 0 16,22 0-16,-1 0 0,0-22 15,-20 22-15,20-21 0,-21 21 0,0-22 16</inkml:trace>
  <inkml:trace contextRef="#ctx0" brushRef="#br0" timeOffset="17396.4">8128 1969 0,'21'-22'16,"-84"86"-16,105-106 0,0-1 0,-42 22 0,0 42 46,0 0-46,-21 1 0,0 20 0,21-21 16,-21 0-16,0 0 0,21 22 0,0-22 16,0 0-16,-22 0 0,22 0 0,0 1 15,0-1-15,0 0 16,0 0-16,0 0 0,0 0 16,22-21-16,-1 0 0,0 0 15,0 0-15,0 0 0,0 0 16,22 0-16,-22 0 0,0-21 0,0 0 15,0 0-15,1 0 0,-1 0 0,0-1 16,0 1-16,-21 0 0,21 0 16,-21 0-16,21 0 0,-21-1 15,0 44 1,-21-1 0,0 0-16,0 0 0,21 0 0,-21 0 15,21 1-15,-21-1 0,21 0 16,0 0-16,0 0 15,0 0-15,0 1 0,21-22 16,0 0-16,0 0 16,0 0-16,0 0 0,1 0 15,-1-22-15,-21 1 16,0 0-16,0 0 16,0 0-16,0 0 0,0-1 0,0 1 15,0-21-15,0 21 0,0 0 0,0-1 16,0 1-16,0 0 0,0 0 15,21 21 1,0-21-16,0 21 16,0 0-16,1 0 0,-1 0 15,21 0-15,-21 0 0,0 0 0,1 21 16,20-21-16,-21 21 0,0 0 0,0-21 16,1 21-16,-1 1 0,0-1 0,0 0 15,-21 0-15,21 0 0,-21 0 0,0 1 16,0-1-16,0 0 0,0 0 15,0 0-15,0 0 0,-21 1 16,0-1-16,0-21 0,21 21 16,-21-21-16,-1 0 0,1 0 15,21-21 1,0 0-16,0-1 16,0 1-16,0 0 15,0 0-15,21 0 0,1-22 0,-1 22 16,21-21-16,-21 21 0,22-22 0,-1 1 15,0 0-15,1 21 0,-1-1 0,21-20 16,-41 42-16,20-21 0,0 21 0,-21 0 16,22 0-16,-22 0 0,0 21 15,0 0-15,0 0 0,-21 1 0,0 20 16,0-21-16,0 0 0,0 22 0,0-22 16,0 21-16,0-21 0,-21 22 0,0-22 15,0 0-15,0 0 0,0 0 0,21 0 16,-22 1-16,1-22 0,21 21 15,-21-21-15,0 0 16,21-21 15,0-1-31,0 1 0,0 0 16</inkml:trace>
  <inkml:trace contextRef="#ctx0" brushRef="#br0" timeOffset="17601.28">9207 1482 0,'0'0'0,"-21"-21"0,0 21 15,21-22-15,-21 22 0,21-21 16,-21 21-16,21-21 62,-21 21-62</inkml:trace>
  <inkml:trace contextRef="#ctx0" brushRef="#br0" timeOffset="17832.15">7747 1651 0,'0'0'0,"-21"0"0,-22 21 15,22-21-15,21 21 0,21-21 32,1 0-32,-1 0 0,21 0 0,0 0 15,1 0-15,20 0 0,-20 0 16,20 0-16,-21 0 0,22 0 0,-22 0 16,1 0-16,-1 0 0,-21 0 0,21 0 15,-20 0-15,-1 0 0,-21-21 16</inkml:trace>
  <inkml:trace contextRef="#ctx0" brushRef="#br0" timeOffset="18439.8">11303 1884 0,'0'0'0,"21"-21"0,0 0 0,0-1 0,1-20 16,-1 21-16,0-21 0,-21 20 0,21-20 15,-21 21-15,0 0 0,0 0 16,0-1-16,0 1 0,0 42 31,-21 1-31,0 20 0,0 0 0,-1 1 16,22-1-16,-21 0 0,0 22 0,0-22 16,-21 22-16,20-22 0,1 21 15,0-20-15,0-1 0,0 0 16,0 1-16,21-1 0,0 0 0,-22 1 15,22-22-15,-21 0 0,21 21 0,0-20 16,0-1-16,0 0 0,21-42 47,1 21-47,-1-21 0,-21-1 0,21-20 16,0 21-16,0 0 0,0-22 0,1 22 15,-1-21-15,0 0 0,21 20 0</inkml:trace>
  <inkml:trace contextRef="#ctx0" brushRef="#br0" timeOffset="18711.65">11747 1609 0,'0'0'15,"0"-21"-15,0-1 0,0 1 0,0 0 0,0 0 16,22 21-16,-22 21 16,0 0-16,0 0 15,0 1-15,-22 20 0,22-21 16,-21 21-16,21 1 0,0-1 0,-21 0 15,0 1-15,0 20 0,21-20 0,0-1 16,-21 0-16,-1-21 0,22 22 0,-21-1 16,21-21-16,0 22 0,0-22 0,0 0 15,0 0-15,0 0 0,0 0 16,0 1-16,0-1 0,0 0 16,0-42 15,-21 0-31,0 21 15,21-22-15</inkml:trace>
  <inkml:trace contextRef="#ctx0" brushRef="#br0" timeOffset="18880.55">11282 2223 0,'0'0'0,"-21"0"0,-43 0 16,43 0 0,42 0-1,0 0 1,22 0-16,-22 0 0,21-22 15,-21 22-15,22 0 0,-22 0 0,21 0 16,0 0-16,-20 0 0,20-21 16,0 21-16,-21 0 0,22 0 0,-1 0 15</inkml:trace>
  <inkml:trace contextRef="#ctx0" brushRef="#br0" timeOffset="19804.54">12382 2096 0,'0'-43'16,"0"22"-16,0 0 16,-21 0-16,0 0 15,0 21-15,0-22 0,0 22 16,-1 0-16,1 0 0,0 0 16,0 0-16,-21 22 0,20-1 0,1 0 15,0 21-15,-21-21 0,21 1 0,-1 20 16,1-21-16,0 21 0,0-20 15,0-1-15,21 21 0,0-21 0,0 0 16,0 1-16,0-1 0,0 0 0,0 0 16,21-21-16,0 0 0,21 0 15,-20 0-15,-1 0 0,21 0 0,-21 0 0,22 0 16,-22 0-16,21-21 0,-21 0 16,22 21-16,-1-21 0,-21-1 15,0 1-15,22 0 0,-22 0 0,0-21 16,0 20-16,0 1 0,0-21 0,-21 21 15,0 0-15,22-22 0,-22 22 0,0 0 16,-22 42 15,1 0-31,21 0 0,-21 1 16,21-1-16,0 0 0,-21 21 0,21-21 16,0 1-16,0-1 0,0 0 0,0 0 15,0 0-15,0 0 0,0 1 0,21-22 16,0 21-16,0-21 0,1 0 15,20 0-15,-21 21 0,0-21 16,22 0-16,-22 0 0,21 0 0,0 0 16,-20-21-16,20 0 0,-21 21 0,0-22 15,22 1-15,-22 0 0,0 0 0,0 0 16,0 0-16,-21-1 0,21 1 0,-21 0 16,22 0-16,-22 0 0,0 0 0,0-1 15,0 44 16,-22-1-31,1 0 0,21 0 0,-21 0 16,21 0-16,0 1 0,-21-1 16,0 0-16,21 0 0,-21 21 0,21-20 15,-22-22-15,22 21 0,0 0 0,0 0 16,0 0-16,-21-21 16,21-21 15,0 0-31,0 0 0,0 0 15,21-1-15,1 1 0,-1-21 16,0 21-16,0 0 0,0-22 16,0 22-16,22 0 0,-1-21 0,-21 20 0,22 1 15,-1 0-15,0 0 0,1 21 16,-1 0-16,0 0 0,1 0 16,-22 0-16,21 0 0,-21 21 0,0 0 15,1 0-15,-1 1 0,-21-1 0,0 0 16,0 21-16,0-21 0,0 1 0,0-1 15,0 0-15,0 0 0,-21 0 0,-1 0 16,22 1-16,-21-1 0,0-21 0,0 21 16,21 0-1,-21-21-15,42-21 32,0 21-32,0-21 15</inkml:trace>
  <inkml:trace contextRef="#ctx0" brushRef="#br0" timeOffset="20977.06">14139 2074 0,'0'0'0,"0"-21"0,0 0 16,-21 0-16,0 21 0,0 0 15,0 0-15,-22 0 0,22 0 16,0 0-16,0 0 0,-22 21 0,22-21 15,0 21-15,-21 0 0,21 1 0,-22-1 16,22 21-16,0-21 0,0 0 16,0 1-16,21-1 0,0 21 15,0-21-15,0 0 0,0 1 0,0-1 16,0 0-16,0 0 0,21 0 16,0-21-16,0 21 0,21-21 15,-20 0-15,-1 0 0,21 0 0,-21 0 16,0 0-16,22-21 0,-22 21 0,0-21 15,21 0-15,-20 0 0,-1 0 0,0-1 16,0 1-16,0-21 0,0 21 16,1-22-16,-1 1 0,0 0 15,0-1-15,0-20 0,0-1 0,1 22 0,-1-21 16,0-1-16,0 22 0,0-1 16,-21-20-16,0 42 0,0-22 0,0 22 15,0 0-15,0 0 0,-21 21 31,0 0-31,0 21 0,0 0 16,21 0-16,-22 22 0,1-22 0,0 21 16,0 1-16,21 20 0,-21-21 0,0 1 15,21-1-15,-22 22 0,22-22 16,0 0-16,0 1 0,-21-1 0,21-21 16,0 21-16,0-20 0,0 20 15,0-21-15,0 0 0,21 0 0,1 1 0,-1-1 16,0-21-16,0 21 0,21 0 15,-20-21-15,20 0 0,-21 0 0,21 0 16,-20 0-16,20 0 0,-21 0 16,21 0-16,-20 0 0,-1-21 0,0 21 15,0-21-15,0 0 0,0-1 0,1 1 16,-1-21-16,0 21 0,0-22 0,-21 22 16,21-21-16,0 0 0,1-22 0,-22 22 15,21-1-15,0 1 0,0-21 0,0 20 16,-21 1-16,0 0 0,21-1 15,-21 22-15,22 0 0,-22 0 0,0 0 16,0-1-16,-22 44 31,1-1-15,21 0-16,-21 21 0,0-21 16,0 22-16,21-22 0,-21 21 0,-1 1 15,1-1-15,0 0 0,21 1 0,0-1 16,-21 0-16,0 1 0,21-22 0,0 21 15,0-21-15,0 0 0,0 1 0,0 20 16,0-21-16,0 0 0,0 0 16,0 1-16,21-1 15,0-21-15,-21 21 0,21-21 16,0 21-16,1-21 0,-1 0 0,0 21 16,0-21-16,0 0 0,0 0 0,1 0 15,-1 0-15,0 0 0,0 0 0,21 0 16,-20-21-16,-1 0 0,21 21 0,-21-21 15,0 21-15,22-21 0,-22-1 16,0 1-16,0 0 0,0 21 0,1-21 16,-1 0-16,-21 0 0,21-1 0,-21 1 15,0 0-15,0 0 16,-21 21 0,0 0-16,-1 0 15,1 21 1,0 0-16,21 0 0,0 1 15,-21-22-15,21 21 0,-21 0 16,21 0-16,0 0 0,0 0 0,0 1 16,0-1-16,0 0 0,0 0 15,21 0-15,0-21 0,0 21 16,0-21-16,1 0 16,-1 0-16,21 0 0,-21 0 0,0 0 15,1 0-15,20 0 0,-21 0 0,21 0 16,-20-21-16,-1 21 0,21-21 0,-21 21 15,22-21-15,-22 0 0,21 21 16,-21-21-16</inkml:trace>
  <inkml:trace contextRef="#ctx0" brushRef="#br0" timeOffset="21540.29">16108 2159 0,'0'0'0,"0"-42"15,0 21-15,-21-1 16,-1 22-16,1 0 15,0 0-15,0 0 0,0 0 16,0 22-16,-1-1 16,1-21-16,21 21 0,-21 0 0,0 0 15,0-21-15,21 21 0,-21 1 16,21-1-16,-22 0 0,22 0 0,0 0 16,0 0-16,0 1 0,0-1 15,0 0-15,0 0 0,22 0 16,-1-21-1,0 0-15,0 0 0,0 0 0,0 0 16,1 0-16,-1-21 0,0 21 16,0-21-16,0 0 0,0 0 0,1-1 15,-1 1-15,0-21 0,21 21 0,-21-22 16,1 1-16,20 0 0,-21-22 0,21 22 16,-20-22-16,20 1 0,-21-1 15,0 1-15,0 21 0,1-22 0,-1 22 16,-21 21-16,0-22 0,0 22 15,0 0-15,0 0 0,-21 21 16,-1 21 0,1 21-16,0-21 0,0 22 15,0-1-15,0 0 0,-1 1 0,1 20 16,0-20-16,21 20 0,0-21 0,-21 1 16,21 20-16,0-20 0,0-1 0,0-21 15,0 21-15,0 1 0,0-22 0,0 0 16,0 21-16,0-20 0,21-1 15,0 0-15,0-21 0,1 21 0,-1 0 16,0-21-16,0 0 0,0 0 0,0 0 16,22 0-16,-22 0 0,0 0 15,21 0-15,-20-21 0,20 0 0,0 0 16,1 21-16,-22-21 0,21-22 0,0 22 16,1 0-16</inkml:trace>
  <inkml:trace contextRef="#ctx0" brushRef="#br0" timeOffset="24260.67">17695 2053 0,'0'0'0,"-21"0"0,0 0 15,21 21-15,21-21 31,21 0-15,-20 0-16,-1 0 0,21-21 0,-21 0 16,22 21-16,-1-21 15,0 0-15,-21 0 0,22-1 0,-1-20 16,-21 21-16,22 0 0,-22-22 0,0 22 16,0-21-16,0 0 0,0 20 0,-21 1 15,0-21-15,0 21 0,0 0 0,-21-1 16,0 22-1,0 0-15,0 0 0,0 22 0,-22-1 16,22 0-16,0 21 0,-21-21 0,20 22 16,22-1-16,-21-21 0,21 22 15,-21-1-15,21 0 0,0-21 0,0 1 16,0 20-16,0-21 0,0 0 16,21 0-16,0-21 0,1 22 0,20-22 15,-21 0-15,0 0 0,22 0 0,-22 0 16,21 0-16,-21 0 0,22 0 0,-22 0 15,21-22-15,-21 22 0,0-21 16,1 0-16,20 21 0,-21-21 0,0 0 16,0 0-16,1-22 0,20 22 0,-21 0 15,21 0-15,-20-22 0,20 22 0,-21 0 16,21 0-16,-20 21 0,20 0 16,-21 0-16,0 0 0,0 0 15,1 0-15,-1 0 0,0 21 0,-21 0 16,0 22-16,0-22 0,0 0 0,0 21 0,0-21 15,0 1-15,-21 20 0,0-21 16,-1 0-16,1 0 0,0 1 16,21-1-16,-21 0 0,0 0 0,0-21 15,-1 0-15,22 21 0,0-42 32,22 0-17,-1 0-15,0 0 16,0-1-16,0 1 0,0 0 0,22 0 15,-22-21-15,0 20 0,21-20 16,-20 21-16,-1-21 0,0 20 0,21-20 16,-21 21-16,-21 0 0,22 0 15,-44 42 1,1 0 0,0 0-16,0 0 0,21 0 0,-21 1 15,0 20-15,-1-21 0,1 0 0,21 0 16,0 22-16,-21-22 0,21 0 0,0 0 15,0 0-15,0 1 0,0-1 0,21 0 16,0 0-16,1-21 16,-1 0-16,21 0 0,-21 21 0,22-21 15,-1 0-15,0 0 0,1 0 16,-1 0-16,0 0 0,1-21 0,-1 0 0,0 0 16,1 21-16,-1-21 0,0-1 15,-21 1-15,1-21 0,20 21 16,-21 0-16,0-22 0,-21 1 0,0 21 15,21-22-15,-21 22 0,0 0 0,0 0 16,0 0-16,-21 21 0,0 0 0,-21 0 16,21 0-16,-1 21 0,1 0 15,-21 0-15,21 0 0,0 22 16,-1-22-16,1 21 0,0-21 0,21 1 16,0 20-16,0-21 0,0 0 15,0 0-15,0 1 0,0-1 0,21 0 0,0 0 16,1-21-16,-1 21 0,21-21 15,-21 0-15,0 0 0,22 0 16,-22 0-16,21 0 0,-21 0 0,22 0 16,-22 0-16,0-21 0,0 0 0,22 21 15,-22-21-15,0 0 0,0-1 0,0 1 16,22-21-16,-22 21 0,0-22 0,21 22 16,1 0-16,-22-21 0,0 21 15,21 21-15,-21-22 0,1 22 0,-22-21 16,21 21-16,-21 21 15,0 1-15,0-1 0,0 0 16,0 0-16,0 0 0,-21 0 16,21 1-1,21-44 32,-21 1-47,21 0 16,-21 0-16,0 0 0,0 0 15,0-1-15,0 1 0,0 0 16,0 0-16,0 0 16,-21 42-1,0-21-15,-1 21 16,1 0-16,0 0 0,0 22 16,0-22-16,0 0 0,-1 21 0,22-20 15,-21 20-15,21-21 0,-21 0 0,21 0 16,0 22-16,0-22 0,0 0 0,0 0 15,21-21-15,0 21 0,1 1 16,20-22-16,-21 21 0,21-21 0,-20 0 16,20 0-16,0 0 0,1 0 0,-22 0 15,21 0-15,0 0 0,-20 0 0,20-21 16,-21-1-16,21 22 0,-20-21 0,-1 0 16,0-21-16,0 21 0,0-1 0,0-20 15,1 21-15,-1-21 16,0 20-16,-21-20 0,0 21 0,21 0 15,-21 0-15,0 42 32,-21 0-32,21 0 0,0 0 0,-21 0 15,21 22-15,-21-22 0,21 0 16,0 0-16,0 0 0,0 1 0,0-1 16,0 0-16,0 0 0,0 0 0,21 0 15,0 1-15,0-22 0,0 21 16,0-21-16,1 0 0,-1 0 0,0 0 15,0 0-15,0 0 16,0 0-16,1 0 0,-1-21 0,0 21 16,0-22-16,-21 1 0,21 0 0,0 0 15,1 0-15,-22 0 0,21-1 0,0-20 16,0 21-16,0-21 0,-21 20 0,0 1 16,21 0-16,-21 0 0,22 0 15,-22 42 1,-22 0-1,22 0-15,-21 0 0,0 22 0,21-22 16,0 0-16,0 0 0,0 0 16,0 1-16,0-1 0,0 0 15,0 0-15,0 0 0,21 0 16,-21 1-16,21-22 0,1 0 0,-1 21 16,0-21-16,21 0 0,1 0 15,-22 0-15,0 0 16,0-21-16,0-1 0,0 1 0,1 0 15,-1 0-15,0-21 0,0 20 16,0-20-16,0 0 0,1-1 0,-1 1 16,0-21-16,0-1 0,0 22 15,0-22-15,22 1 0,-22 20 0,0-20 16,0 21-16,0-1 0,-21 1 16,0 0-16,22 20 0,-22 1 0,0 0 15,-22 42 1,1 0-16,0 1 0,0-1 15,0 21-15,0 0 0,-1 1 16,1-1-16,0 0 0,0 22 0,0-22 16,0 1-16,21 20 0,-22-21 0,22 1 15,0-1-15,0 0 0,0 1 0,0-22 16,0 21-16,22-21 0,-1 1 0,0 20 16,0-21-16,0 0 0,0-21 15,1 21-15,20 1 0,-21-22 0,21 0 16,1 0-16,-22 0 0,21 0 0,1 0 15,-1 0-15,0 0 0,-21 0 0,22-22 16,-1 1-16,-21 21 0,22-21 16,-22 0-16,0-21 0,21 20 15,-21 1-15,-21-21 0,0 21 0,22 0 16,-22-1-16,0 1 0,0 0 0,0 0 16,-22 21-16,1 0 0,0 0 15,0 0-15,0 0 0,0 0 0,-1 21 16,22 0-16,-21 0 0,0 1 15,0-1-15,21 0 0,0 21 0,0-21 16,0 1-16,0-1 0,0 0 0,0 0 16,0 0-16,0 0 0,0 1 15,21-22-15,0 0 0,0 21 0,1-21 16,-1 0-16,0 0 0,21 0 16,-21 0-16,22 0 0,-22 0 15,21 0-15,-21 0 0,22-21 0,-22 21 16,21-22-16,-21 1 0,22 21 0,-22-21 15,0 0-15,0 0 0,0 0 0,1 21 16,-22-22-16,0 1 0,0 0 0,0 0 16,0 0-16,0 0 15,0-1-15</inkml:trace>
  <inkml:trace contextRef="#ctx0" brushRef="#br0" timeOffset="24659.55">21653 1545 0,'0'0'0,"-21"0"0,21-21 16,21 0-1,22 21-15,-22 0 0,21 0 16,-21-21-16,22 0 0,-1 21 0,0 0 15,22 0-15,-22-22 0,22 22 0,-22 0 16,22 0-16,-22-21 0,21 21 0,-20 0 16,-1 0-16,0 0 15,1-21-15,-1 21 0,-21 0 0,0 0 16,1 0-16,-1 0 0,0 0 0,0 0 16,-21-21-1,0 42 63,-21-21-78,0 0 16</inkml:trace>
  <inkml:trace contextRef="#ctx0" brushRef="#br0" timeOffset="29664.79">8001 3069 0,'0'0'0,"0"-21"0,-21 21 16,21-21-16,-21 21 0,21-21 0,0 0 15,-22 21-15,22-22 0,-21 1 0,0 0 16,21 0 0,0 0-16,0 0 15,0 42 32,0 0-47,21 0 0,0 0 16,22 22-16,-22-22 0,0 21 0,21 0 15,1-20-15,-1 41 0,0-21 0,1 1 16,-1 20-16,22-20 16,-22-1-16,21 21 0,1-20 0,-22-1 15,22 0-15,-1 1 0,-20-1 0,-1-21 16,21 22-16,-20-22 0,-1 21 0,-21-21 16,22 0-16,-22 1 0,0-1 0,0 0 15,0 0-15,-21 0 16,21-21-16,-21 21 15,22-21-15,-44 0 32,1 0-17,0-21-15,0 21 0,0-21 16,0 21-16,-1 0 0,1-21 16,-21 21-16</inkml:trace>
  <inkml:trace contextRef="#ctx0" brushRef="#br0" timeOffset="30091.06">8382 3831 0,'-21'0'15,"42"0"1,0 0-16,0 0 16,0 21-16,1-21 0,20 22 15,0-22-15,-21 21 0,22 0 0,-1-21 16,0 21-16,1 0 0,-1 0 0,-21 1 15,22-1-15,-1-21 0,0 21 16,-21 0-16,22 0 0,-22-21 0,0 21 16,21 1-16,-20-22 0,-1 0 0,0 21 15,0-21-15,0 0 0,0 0 16,1 0 0,-22-21-16,21-1 15,-21 1-15,0 0 0,0 0 0,0-21 16,0 20-16,0-20 0,0 21 0,0-21 15,0-1-15,0 22 0,0-21 16,0-1-16,0 22 0,0-21 0,0 21 16,21 0-16,-21-1 0,0 44 47,0-1-32,0 0 1,21 0-16,0-21 15</inkml:trace>
  <inkml:trace contextRef="#ctx0" brushRef="#br0" timeOffset="30820.11">9885 4487 0,'0'-21'15,"-21"21"1,-1 0-1,1 0 48,21-21 171,-21 21-187,0 0-31</inkml:trace>
  <inkml:trace contextRef="#ctx0" brushRef="#br0" timeOffset="31408.78">9779 4445 0,'0'-21'47,"0"0"-31,0 0-1,0-1 1,0 1 0,21 21 77,0 0 79,0 0-156,1 0-16</inkml:trace>
  <inkml:trace contextRef="#ctx0" brushRef="#br0" timeOffset="37008.36">10499 4001 0,'-43'0'16,"22"0"-16,0 0 15,0 0-15,42 0 47,0 0-47,0 0 16,0 0-16,22-22 0,-22 22 0,0-21 15,0 0-15,22 21 0,-22-21 16,0 21-16,-21-21 0,0 0 16,0-1-16,0 1 0,-21 0 15,0 0-15,-22 21 0,22 0 16,-21 0-16,21 0 0,-22 0 15,1 0-15,0 0 0,-1 0 16,1 21-16,0-21 0,-1 21 0,1 0 16,21 1-16,-22 20 0,22-21 0,-21 21 15,21 1-15,21-22 0,0 21 0,0-21 16,0 22-16,0-22 0,21 21 0,0-21 16,0 1-16,0-1 0,22 0 15,-22-21-15,21 21 0,1-21 0,-1 0 16,0 21-16,1-21 0,-22 0 0,21 0 15,0 0-15,1 0 0,-22 0 0,0 0 16,0 0-16,0 0 0,-21-21 16,0 0-1,-21 21-15,0 0 0,0 0 16,-21 0-16,-1 0 0,1 0 0,0 0 16,-1 0-16,1 0 0,-22 21 0,22 0 15,-21 0-15,20 1 0,1-1 0,-22 21 16,22-21-16,21 0 0,-21 22 15,20-22-15,1 21 0,0-21 0,21 1 16,0 20-16,0-21 0,0 21 0,21-20 16,0-1-16,22 0 0,-22 21 0,21-42 15,1 21-15,20 1 0,-21-22 16,22 0-16,-1 0 0,-20 21 16,20-21-16,-20 0 0,20 0 0,-21 0 15,1 0-15,-1-21 0,-21 21 0,22-22 16,-22 1-16,0 0 0,0 0 0,0 0 15,0-22-15,1 22 0,-1 0 0,-21-21 16,21 21-16,0-22 0,0 22 0,0-21 16,1 21-16,-1-1 0,0-20 15,0 21-15,0 21 0,22-21 0,-22 0 16,0 21-16,0 0 0,21 0 0,-20 0 16,-1 0-16,0 21 0,0-21 15,-21 21-15,0 0 0,21 0 0,-21 22 0,0-22 16,0 0-16,0 0 0,0 0 15,-21 22-15,0-22 0,21 0 16,-21 0-16,0 0 0,-1 0 0,1 1 16,0-1-16,0-21 0,21 21 0,-21-21 15,21 21-15,0-42 32,21 0-32,0 0 0,0-1 15,0 1-15,1 0 16,-1 0-16,0-21 0,0 20 0,0 1 0,0-21 15,1 21-15,-1 0 0,0-1 16,0 1-16,-21 0 0,21 21 0,-21-21 16,0 42-1,0 0-15,0 0 0,-21 22 16,21-22-16,0 0 16,0 0-16,-21 0 0,21 22 0,0-22 15,0 0-15,0 0 0,0 0 0,0 1 16,0-1-16,21 0 0,0 0 0,0-21 15,1 0-15,-1 21 0,0-21 0,0 0 16,0 0-16,0 0 0,1 0 0,-1-21 16,21 21-16,-21-21 0,0 0 15,1 0-15,-1-1 0,0 1 0,0-21 16,0 21-16,0 0 0,1-22 16,-1 22-16,0-21 0,0-1 0,0 22 15,0 0-15,1 0 0,-1 0 0,0 0 16,0 21-16,0 0 0,0 0 15,-21 21 1,0 0-16,0 0 16,0 0-16,0 0 0,22 1 15,-1-22 32,-21-22-47,21 22 0,-21-21 16,0 0-16,0 0 0,0 0 15,0 0-15,0-1 16,0 1-16,-21 21 16,0 0-1,-1 0-15,1 0 0,0 0 16,0 21-16,0 1 0,0-1 0,-1 0 16,1 0-16,0 0 0,0 22 0,0-22 15,0 0-15,21 21 0,0-21 0,0 22 16,0-22-16,0 0 0,0 0 0,0 22 15,0-22-15,21 0 0,0 0 16,21 0-16,1-21 0,-1 21 0,0-21 16,1 22-16,-1-22 0,0 0 0,22 0 15,-22 0-15,0 0 0,22-22 16,-22 1-16,1 0 0,-22 0 0,21 0 16,-21 0-16,0-1 0,1 1 0,-1 0 15,-21 0-15,21-21 0,-21 20 16,0 1-16,0 0 0,0 0 0,0 0 15,-21 21-15,0-21 0,-1 21 16,1 0-16,0 21 0,0 0 16,0 0-16,21 0 15,0 0-15,0 1 0,-21-1 0,21 0 16,0 0-16,0 0 0,0 0 0,0 1 16,21-1-16,-21 0 0,21-21 15,0 21-15,0 0 0,0-21 0,22 0 16,-22 0-16,0 0 0,21 0 0,-20 0 15,20 0-15,0-21 0,-21 0 0,1 0 16,20 0-16,-21-1 0,0 1 16,22 0-16,-22 0 0,0-21 0,0 20 15,0 1-15,-21-21 0,0 21 16,0 0-16,0-1 0,0 1 0,0 0 0,-21 42 31,21 0-15,0 1-16,0-1 0,-21 21 0,21-21 15,0 22-15,-21-1 0,21 0 0,0 1 16,-21 20-16,21-21 0,0 22 16,0-1-16,-22-20 0,1 20 0,21 1 15,-21-1-15,0-20 0,21 20 0,-21-21 16,0 22-16,21-22 0,-22 1 0,1 20 16,21-21-16,-21-20 0,21 20 15,-21 0-15,21-21 0,0 1 0,0-1 16,0 0-16,0 0 0,21-21 15,-21-21 1,21 0-16,-21 0 0,21-1 16,1 1-16,-22 0 0,21-21 0,0 21 15,-21-22-15</inkml:trace>
  <inkml:trace contextRef="#ctx0" brushRef="#br0" timeOffset="37309.26">12933 4657 0,'0'0'0,"0"-21"0,0-22 0,0 22 0,0 0 16,0 0-16,0 0 0,21-1 0,-21 1 16,21 21-16,0-21 0,0 0 15,22 21-15,-22 0 0,0 0 16,21 0-16,-20 0 0,20 0 0,-21 0 16,0 21-16,0 0 0,1 0 0,-1 22 15,-21-22-15,0 21 0,0-21 0,0 22 16,0-22-16,-21 21 0,-22 1 0,22-22 15,0 21-15,-21-21 0,20 0 0,-20 1 16,0-1-16,21 0 0,-22-21 16,22 21-16,0-21 0,0 0 0,0 0 15,-1 0-15,22-21 16,0 0-16,22 0 16,-1-1-16,0 1 0,0-21 0,0 21 15,22-22-15</inkml:trace>
  <inkml:trace contextRef="#ctx0" brushRef="#br0" timeOffset="38560.48">13822 3831 0,'0'-21'0,"0"42"0,0-63 0,0 21 16,-21 21-1,-1 0-15,1 0 16,0 21-16,21 21 0,-21-21 15,0 22-15,0-1 0,21 22 0,-22-22 16,1 21-16,21 1 0,-21-1 16,21-20-16,0 20 0,0 1 0,0-22 15,0 0-15,0 1 0,0-1 16,0 0-16,0-20 0,0 20 0,0-21 16,0 0-16,21 0 0,0 1 15,1-22-15,-1 0 0,0 0 16,0 0-16,-21-22 0,21 22 0,0-21 15,22-21-15,-22 21 0,0 0 0,0-22 16,0 1-16,1 0 0,20 20 16,-21-20-16,0 0 0,0 21 0,-21-1 15,22 1-15,-22 0 0,21 21 0,-21 21 32,0 0-32,0 1 0,-21-1 15,-1 21-15,22-21 0,-21 0 0,21 22 16,0-22-16,-21 0 0,21 21 15,0-20-15,0-1 0,0 0 0,0 0 16,0 0-16,0 0 0,21 1 0,0-22 16,1 21-16,-1-21 0,0 0 0,0 0 15,0 0-15,0 0 0,1 0 0,20-21 16,-21 21-16,0-22 0,0 1 0,22 0 16,-22 0-16,0 0 0,0 0 15,0-1-15,-21 1 0,22 0 0,-22 0 16,21 21-16,-21-21 0,0 42 31,0 0-31,0 0 16,0 0-16,0 1 0,0-1 15,0 0-15,0 0 0,0 0 16,0 0-16,0 1 16,21-22-16,0 0 0,0 21 0,0-21 15,1 0-15,-1 0 0,0 0 16,0-21-1,-21-1-15,0 1 0,0 0 16,0 0-16,-21 0 0,0 0 0,21-22 16,-21 22-16,-1 0 15,1 0-15,0 0 0,21-1 0,-21 22 16,21-21-16,-21 21 0,21-21 16,0 0-1,21 21-15,-21-21 0,21 21 16,0 0-16,0 0 0,1-21 15,-1 21-15,0 0 0,0 0 0,0 0 16,0 0-16,1 0 0,-1 0 0,0 0 16,0 0-16,0 0 0,0 21 0,1 0 15,-1 0-15,0-21 0,-21 21 0,21 0 16,0 1-16,0-1 0,1 0 16,-22 0-16,0 0 0,0 0 0,21-21 15,-21 22-15,0-1 0,0 0 16,0 0-16,0 0 0,0 0 15,-21-21-15,21 22 16,-22-22 0,22-22-1,0 1 1,0 0-16,0 0 0,0 0 16,22 0-16,-22-22 0,21 22 15,0 0-15,-21-21 0,21 20 0,0-20 16,22 21-16,-22 0 0,0-22 15,21 22-15,-21 0 0,22 0 0,-22 0 16,21 0-16,-21 21 0,22-22 0,-22 22 16,21 0-16,-21 0 0,1 0 15,-1 0-15,0 0 0,-21 22 0,0-1 16,21 0-16,-21 0 0,0 0 0,0 22 16,0-22-16,0 0 0,0 21 0,0-21 15,-21 22-15,0-22 0,21 0 0,0 21 16,-21-20-16,-1-1 0,22 0 0,0 0 15,0 0-15,-21 0 0,21 1 16,-21-1-16,21-42 47,0-1-31,0 1-16,0 0 0,0 0 0,0 0 15,0 0-15,0-22 0</inkml:trace>
  <inkml:trace contextRef="#ctx0" brushRef="#br0" timeOffset="38820.33">14965 3810 0,'-21'-21'0,"-1"21"16,1 0-16,21-21 15,-21 21 64,0 0-64,0 0-15,0 0 0,-1 0 0,1 21 16</inkml:trace>
  <inkml:trace contextRef="#ctx0" brushRef="#br0" timeOffset="39124.69">13525 4128 0,'0'0'0,"-42"0"0,42 21 15,-21-21-15,42 0 16,0 0-1,0 0-15,22 0 0,-22 0 16,21 0-16,1-21 0,-1 21 16,-21 0-16,21 0 0,1-22 0,-1 22 15,-21 0-15,22 0 0,-22 0 0,0 0 16,0-21-16,0 21 16,0 0 30,1 0-30,-22 21-16</inkml:trace>
  <inkml:trace contextRef="#ctx0" brushRef="#br0" timeOffset="40055.98">16700 3916 0,'0'0'0,"0"-21"0,0 0 15,0-1 1,0 44 31,0-1-47,0 0 15,0 21-15,22-21 0,-1 1 16,-21 20-16,21 0 0,0 1 0,0-1 16,0 0-16,1 1 0,20-1 0,-21 0 15,21 1-15,1-22 0,-1 21 0,0 0 16,1 1-16,-1-1 0,-21-21 0,22 22 16,-1-22-16,0 21 0,1-21 15,-22 22-15,21-22 0,-21 0 16,0 0-16,1 0 0,-1-21 0,0 21 0,-21 1 15,21-22 1,-21-22 15,0 1-31,0 0 16,0 0-16,0 0 0,0 0 16,0-1-16,0 1 0,0 0 0,0-21 15,-21 21-15</inkml:trace>
  <inkml:trace contextRef="#ctx0" brushRef="#br0" timeOffset="40440.28">17632 4064 0,'0'0'0,"0"-21"0,21 0 16,-21 0-16,0-1 15,0 1-15,21 21 0,-21-21 0,0 0 16,0 0-16,-21 21 31,0 21-15,-22 0-16,22 0 0,-21 22 0,21-1 15,-43 0-15,22 22 0,0-22 0,-22 22 16,22-22-16,-22 21 0,1-20 0,-1-1 16,22 22-16,-22-22 0,22 0 0,-21-21 15,20 22-15,1-1 16,21-21-16,-22 0 0,22 22 0,0-22 15,0 0-15,0 0 0,0 0 0,21 1 16,-22-22-16,22 21 0,0 0 16,-21-21 31,0-21-47,21 0 15,-21 21-15,0 0 0</inkml:trace>
  <inkml:trace contextRef="#ctx0" brushRef="#br0" timeOffset="67644.56">8361 10224 0,'0'0'0,"0"-22"157,0 1-142,21 0-15,0 21 0,21-21 0</inkml:trace>
  <inkml:trace contextRef="#ctx0" brushRef="#br0" timeOffset="68692.02">11239 5948 0,'0'0'0,"-21"0"16,-21 0-16,21 0 15,0 0-15,-1 0 0,1 0 0,0 0 16,0 0-16,0 0 0,0 0 0,-1 0 16,1 0-16,42 0 46,22 0-46,20 0 16,1 0-16,-1 0 0,22 0 16,0-21-16,20 21 0,1 0 0,21 0 15,21 0-15,-21 0 0,22 0 0,-22 0 16,21 0-16,0 0 0,0 0 0,0 0 16,0 0-16,1 0 0,-22 0 15,-22 0-15,22 0 0,-42 0 0,21 0 16,-21 0-16,-22 0 0,22 0 0,-43 0 15,0 0-15,1 0 0,-1 0 0,-21 0 16,0 0-16,1 0 0,-1 0 0,-21-21 16,21 21-16,-42-22 31,0 22-31,-1 0 0,-20 0 0,21-21 16,-21 21-16,-1 0 0,1 0 0,0-21 15,-22 21-15,1 0 0,-1 0 16</inkml:trace>
  <inkml:trace contextRef="#ctx0" brushRef="#br0" timeOffset="69108.28">11451 6117 0,'-21'0'0,"42"0"0,-42 21 0,0-21 15,63 0 1,-21 0 0,22 0-16,-1 0 0,21 0 0,1 0 15,21-21-15,-1 21 0,22 0 16,21 0-16,0-21 0,0 21 0,0 0 15,21 0-15,22-21 0,-22 21 16,0 0-16,0 0 0,0-21 0,-21 21 16,0 0-16,0-21 0,-21 21 0,0-22 15,-21 22-15,-1 0 0,1-21 16,-22 21-16,-20-21 0,20 21 0,-42 0 16,22 0-16,-22-21 0,0 21 0,0 0 15,-21-21-15,-21 21 31,0 0-15,0 0-16,-22 0 0</inkml:trace>
  <inkml:trace contextRef="#ctx0" brushRef="#br0" timeOffset="89312.36">11705 2752 0,'0'0'0,"-21"0"0,0 0 0,0 0 16,-1 0-1,1-21 1,0 21-16,0 0 15,0 0-15,0 0 0,-1 0 16,1 0 0,42 0 31,1 0-47,-1 0 0,0 0 15,21 0-15,-21 0 0,43 0 0,-1 0 16,1 0-16,21 0 0,-1 0 0,1 0 15,21 0-15,21 0 0,-21 0 16,21 0-16,-22 0 0,44 0 0,-22 0 16,0-22-16,0 22 0,-22-21 0,1 21 15,0-21-15,0 0 0,0 21 0,0-21 16,-22 21-16,22-21 0,-21 21 16,-22-22-16,22 22 0,-22-21 15,1 21-15,-1 0 0,1-21 0,-22 21 16,1 0-16,-1 0 0,-21 0 0,0 0 15,0 0-15,1 0 0,-1 0 0,0 0 16,0 0 0,-42 0-1,0 0 1,0 0-16,-1 0 0,-20 0 0,21 0 16,-21 0-16,-1 0 0,-20 0 0,-1 0 15,1 0-15,-1 0 0</inkml:trace>
  <inkml:trace contextRef="#ctx0" brushRef="#br0" timeOffset="89736.13">11599 2942 0,'0'0'0,"-21"0"0,0 0 15,0 0-15,42 0 32,21 0-32,-21 0 15,22 0-15,-1 0 0,0 0 0,22 0 16,-1 0-16,22 0 0,0 0 0,-1 0 16,22-21-16,0 21 0,0 0 0,42 0 15,-21-21-15,21 0 0,0 21 0,-21 0 16,22-21-16,-1 21 0,-21-22 15,0 22-15,0-21 0,-21 21 0,-1-21 16,1 21-16,-21 0 0,-22-21 0,1 21 16,-22 0-16,1 0 0,-1 0 0,-21-21 15,0 21-15,0 0 0,1 0 16,-22 21 31,0 0-32,-22-21 1,1 0-16,21 21 0</inkml:trace>
  <inkml:trace contextRef="#ctx0" brushRef="#br0" timeOffset="90552.64">16785 3831 0,'0'0'0,"0"-21"0,21 21 78,0 21-78,-21 0 0,0 1 15,22-1-15,-1 0 0,0 0 16,-21 21-16,21 1 0,0-1 16,0 0-16,22 1 0,-1 20 0,0-20 15,22 20-15,-1 1 0,1-22 0,21 21 16,-22 1-16,22-22 0,-22 22 0,1-1 16,-1-20-16,1 20 0,-1-21 15,1 1-15,-22-1 0,0 0 0,1-20 16,-22-1-16,21 21 0,-21-21 0,1-21 15,-22 21-15,21-21 0,-21 22 16,0-44 15,-21 1-31,-1 0 16,1 0-16,0 0 0,0 0 0,0-22 16,-22 22-16,22-21 0,-21-1 0,21 1 15</inkml:trace>
  <inkml:trace contextRef="#ctx0" brushRef="#br0" timeOffset="90947.41">17716 3874 0,'0'-22'0,"0"44"0,22-65 0,-22 22 15,21 21-15,-21-21 0,0 42 31,0 0-15,-21 22-16,-1-1 0,1 0 0,0 1 16,-21 20-16,-1 1 0,-20 20 0,-1-20 15,1-1-15,-1 22 0,-20-22 16,20 22-16,-20-21 0,-1-1 16,21 1-16,1-1 0,-1 1 0,22-22 15,-21 0-15,20 1 0,1-1 0,21-21 0,-22 21 16,22-20-16,0-1 0,21 0 15,-21-21-15,21 21 0,-21-21 0,21 21 16,0-42 31,21 21-31,-21-21-16,21 21 0,-21-21 0,0 0 15,21-1 1</inkml:trace>
  <inkml:trace contextRef="#ctx0" brushRef="#br0" timeOffset="99475.49">6646 10097 0,'-21'0'31,"0"0"-16,0 0 1,0 0-16,-1 0 31,1 0-31,0 0 0,0 0 16,0 0-16,0 0 16,-1 0-16,1 0 0,0 0 0,0 0 15,0 0-15,-22 0 0,22 0 16,0 0-16,-21 0 0,21 0 0,-1 0 15,1 0-15,0 0 0,0 0 0,0 0 16,0 0-16,-1 0 16,22 21 15,22-21-15,-1 0-16,0 0 15,21 0-15,-21 0 0,1 0 0,20 0 16,0 0-16,-21 0 0,43 0 0,-22 0 15,1 0-15,20 0 0,1 0 16,-1 0-16,1-21 0,20 21 0,-20 0 16,-1 0-16,22 0 0,-22-22 0,1 22 15,21 0-15,-22 0 0,22-21 0,-1 21 16,1 0-16,0 0 0,-1-21 0,1 21 16,0 0-16,-1 0 0,-20 0 15,-1 0-15,22-21 0,-21 21 0,-1 0 16,-21 0-16,22 0 0,-22 0 15,1 0-15,-1-21 0,0 21 0,1 0 16,-22 0-16,0 0 0,21 0 0,-42-21 16,21 21-16,1 0 0,-1 0 15,-42 0 48,-1 0-63,1 0 0,0 0 15,0 0-15,0 0 0,0 0 0,-1 0 16</inkml:trace>
  <inkml:trace contextRef="#ctx0" brushRef="#br0" timeOffset="100184.14">6456 10478 0,'0'0'0,"-64"21"15,43-21-15,0 0 16,0 0-16,0 0 0,-1 0 0,1 21 16,0-21-16,-21 0 0,21 0 15,-1 21-15,-20-21 0,21 0 0,0 0 0,0 21 16,-22-21-16,22 0 0,0 0 0,0 0 15,0 0-15,-1 0 0,1 0 32,0 0-32,42 0 47,0 0-47,1 0 0,20 0 15,0 0-15,22 0 0,-22 0 0,22 0 16,20 0-16,1 0 0,0-21 0,20 21 15,1 0-15,0-21 0,0 21 0,0 0 16,21 0-16,-21-21 0,-1 21 0,1 0 16,0 0-16,0-21 0,0 21 15,0-22-15,-22 22 0,1 0 16,0 0-16,-1 0 0,-20-21 0,-1 21 16,1 0-16,-1 0 0,-20 0 0,-1 0 15,0 0-15,1 0 0,-22 0 0,0-21 16,0 21-16,0 0 0,0 0 15,-42 0 64,0 21-79,0-21 15,0 0-15,0 0 0</inkml:trace>
  <inkml:trace contextRef="#ctx0" brushRef="#br0" timeOffset="101073.42">6392 11049 0,'0'0'0,"-21"0"0,0 0 16,0 0-16,-22 0 16,22 0-16,-21 0 0,21 0 0,-22 0 15,22 0-15,-21 0 0,0 0 0,20 21 16,-20-21-16,0 0 0,-22 0 0,22 0 15,0 0-15,-1 0 0,-20 0 0,20 0 16,1 0-16,0 0 0,-22 0 16,43 0-16,-21 0 0,-1 0 0,1 0 15,21 0-15,0 0 0,0 0 0,-1 21 16,65-21 15,-22 0-31,21 22 0,22-22 0,-1 0 16,1 0-16,20 0 0,22 0 15,0 0-15,0 0 0,21 0 0,0 0 16,21 0-16,0 0 0,0 0 0,1 0 16,-1-22-16,0 22 0,21 0 15,-21 0-15,1 0 0,-1-21 0,0 21 16,-21 0-16,0 0 0,-21-21 0,0 21 16,-1-21-16,-20 21 0,0 0 0,-1 0 15,-20 0-15,-1-21 0,1 21 0,-22 0 16,1 0-16,-1 0 0,-21 0 15,0 0-15,0 0 0,-21-21 0,22 21 16,-44 0 15,1 0-31,0 0 0,0 0 16,-21 0-16,20 0 0,1 0 0,-21 0 16,21 0-16,-22 21 0,1-21 0,0 21 15,-1-21-15,1 21 0,-21 0 16,20-21-16</inkml:trace>
  <inkml:trace contextRef="#ctx0" brushRef="#br0" timeOffset="101656.09">5905 11832 0,'0'0'0,"-21"0"0,0 0 0,0 0 16,0 0-16,0 0 15,-1 0-15,1 0 0,0 0 16,0 0-16,0 0 15,0 0-15,21 21 16,0 1-16,0-1 16,21-21-1,0 0-15,21 21 0,1-21 0,20 0 16,1 0-16,-1 0 0,22 0 0,-1 0 16,22 0-16,21 0 0,-21 0 0,21 0 15,0-21-15,0 21 0,0 0 0,0-21 16,0-1-16,21 22 0,-21 0 15,0-21-15,0 21 0,0 0 0,-21-21 16,0 21-16,0 0 0,-22 0 0,1-21 16,0 21-16,-22 0 0,1 0 0,-1-21 15,-20 21-15,-1-21 0,0 21 16,1 0-16,-22 0 0,0-22 0,21 22 16,-21 0-16,1 0 15,-1-21-15</inkml:trace>
  <inkml:trace contextRef="#ctx0" brushRef="#br0" timeOffset="105892.73">10096 10118 0,'0'0'0,"22"0"31,-1 0-31,0 0 16,0 0-16,0 0 0,-21-21 15,21 21-15,1-22 0,-1 22 0,0-21 16,21 0-16,-21 21 0,1-21 0,-1 0 15,21 0-15,-21-1 0,0 1 0,22 0 16,-22-21-16,0 21 0,0-22 0,0 1 16,1 21-16,-22-22 0,21 1 15,-21 0-15,0-1 0,0 1 0,0 21 16,0-21-16,0 20 0,0 1 0,0 0 16,-21 21-16,-1-21 15,1 21-15,0 0 0,0 0 0,0 21 16,0-21-16,-1 21 0,1 22 0,0-22 15,0 0-15,0 21 0,21 1 16,0-1-16,-21 0 0,21 1 0,0-22 16,0 21-16,0 0 0,0-20 0,0 20 15,21-21-15,0 0 0,0 0 0,0 1 16,22-1-16,-22-21 0,21 0 0,-21 21 16,22-21-16,-22 0 0,21 0 0,-21 0 15,22 0-15,-22 0 0,0-21 16,0 0-16,0 21 0,0-22 15,1 1-15,-1 0 0,0 0 0,0 0 16,0 0-16,0-22 0,-21 22 0,22-21 16,-1 21-16,0-22 0,0 22 0,0 0 15,0-21-15,1 20 0,-1 1 0,21 21 16,-21-21-16,0 21 0,1 0 0,-1 0 16,21 0-16,-21 0 0,0 0 0,1 0 15,-22 21-15,21 0 0,-21 1 0,21-1 16,-21 0-16,0 0 0,0 21 15,0-20-15,0-1 0,0 21 16,0-21-16,0 0 0,-21 1 0,21 20 16,-21-21-16,-1 0 0,1 0 0,21 1 15,-21-22-15,21 21 16,-21-21-16,21-21 16,21-1-1,0 1-15,0 0 0,1 0 0,-1 0 16,-21 0-16,42-22 0,-21 22 15,0-21-15,1-1 0,-1 22 0,0-21 16,0 21-16,0-22 0,0 22 0,1 0 16,-22 0-16,0 0 0,0 0 15,-22 21 1,1 21 0,0 0-16,0 0 15,0 21-15,0-20 0,21-1 0,-22 21 16,22-21-16,-21 22 0,21-22 0,-21 0 15,21 21-15,0-21 0,0 1 0,0-1 16,0 0-16,0 0 0,0 0 16,21-21-16,0 21 0,1-21 0,-1 0 15,21 0-15,-21 0 0,22 0 0,-22 0 16,21 0-16,0 0 0,1-21 0,-1 0 16,0 0-16,1 0 0,-1 0 15,0-1-15,1 1 0,-22 0 0,0-21 16,0 21-16,0-22 0,1 22 0,-22-21 15,0-1-15,0 22 0,0 0 0,0-21 16,0 21-16,0-1 0,-22 22 0,1-21 16,0 21-16,0 0 0,0 0 15,0 0-15,-1 0 0,1 0 16,0 21-16,0 1 0,0-1 0,0 21 16,21-21-16,0 22 0,-22-1 0,22-21 15,0 21-15,0-20 0,0 20 0,0-21 16,0 21-16,0-20 0,22-1 0,-1 0 15,0-21-15,0 21 0,0-21 0,22 0 16,-22 0-16,21 0 0,-21 0 0,22 0 16,-22 0-16,21 0 0,-21 0 15,22 0-15,-22-21 0,0 0 0,0 0 16,0-1-16,0 1 0,1 0 16,-1-21-16,0-1 0,0 22 0,0-21 15,0 0-15,-21 20 0,22-20 0,-22 21 16,21 0-16,-21 0 0,0-1 0,0 1 15,21 21-15,-21 21 32,0 1-32,0-1 15,0 0-15,0 0 0,0 0 32,21-21-17,-21-21 1,0 0-1,0 0-15,21 0 0,-21-1 16,0 1-16,0 0 16,0 0-1,-21 21 1,0 21 0,21 0-16,0 0 0,-21 1 0,21-1 15,-21 0-15,-1 0 0,22 21 16,0-20-16,0 20 0,-21-21 15,21 0-15,0 22 0,0-22 0,0 0 16,0 0-16,0 0 0,0 0 0,0 1 16,21-1-16,1-21 0,-1 21 15,21-21-15,-21 0 0,0 0 16,22 0-16,-22 0 0,21 0 0,-21 0 16,22-21-16,-22 21 0,21-21 0,-21-1 15,1 1-15,-1 0 0,0 0 0,0 0 16,-21 0-16,21-22 0,-21 22 0,21 0 15,-21-21-15,0 20 0,0 1 16,0 0-16,0 0 0,0 0 0,0 0 16,-21 42 15,0-21-31,0 21 0,21 0 16,-21 0-16,0 0 0,21 1 0,0-1 15,-22 0-15,22 21 0,-21-21 0,21 1 16,0-1-16,0 0 0,0 0 0,0 0 15,21 0-15,1-21 0,-1 22 16,0-22-16,0 0 0,0 21 0,0-21 16,1 0-16,-1 0 0,21 0 0,-21 0 15,0 0-15,1 0 0,20 0 0,-21 0 16,0-21-16,0-1 0,1 1 16,-1 0-16,0-21 0,-21 21 15,21-1-15,-21-20 0,21 21 16,-21-21-16,21 20 0,-21-20 0,0 21 15,0 0-15,0 0 0,0-1 0,0 1 16,0 0-16,0 42 31,0 0-31,0 22 16,0-22-16,-21 0 0,21 0 0,0 22 16,0-22-16,0 0 0,0 0 15,0 21-15,0-20 0,0-1 0,0 0 16,0 0-16,21 0 0,-21 0 0,22 1 15,-1-22-15,0 0 0,0 21 16,0-21-16,0 0 0,1 0 16,-1 0-16,0 0 0,0-21 15,0 21-15,-21-22 0,21 1 0,1 0 16,-22 0-16,21 0 0,0-22 0,0 1 16,-21 0-16,21-1 0,-21 1 0,21 0 15,-21-1-15,22 1 0,-22 0 0,21-22 16,-21 22-16,0 0 0,0-1 0,0 1 15,0 21-15,0-22 0,0 22 16,0 0-16,0 0 0,0 42 31,0 0-31,0 0 0,0 1 0,-21 20 16,-1 0-16,22 1 0,-21-1 16,21 0-16,0 85 15,0-84-15,-21-1 0,21 0 0,0-21 16,0 22-16,-21-1 0,21 0 0,0-20 15,0-1-15,0 21 0,0-21 0,0 0 16,0 1-16,21-1 0,0 0 0,0-21 16,1 21-16,-1-21 0,21 0 0,-21 0 15,0 0-15,22 0 0,-22 0 16,0 0-16,21-21 0,-20 21 0,-1-21 16,21 0-16,-21-1 0,0 1 0,1-21 15,-1 21-15,0-22 0,0 1 0,-21 21 16,0-21-16,21-22 0,-21 43 15,0-21-15,0 20 0,0 1 16,-21 21 0,0 0-16,0 0 0,0 21 15,-1 1-15,1-1 0,21 0 0,0 0 16,0 0-16,-21 22 0,21-22 0,0 0 16,0 0-16,0 21 0,0-20 15,0-1-15,0 0 0,21 0 0,-21 0 16,21-21-16,1 21 0,-22 1 0,21-22 15,0 0-15,0 21 0,0-21 0,0 0 16,1 0-16,20 0 0,-21 0 0,0 0 16,0 0-16,22 0 0,-22 0 0,21-21 15,1 21-15,-1-22 0,-21 22 0</inkml:trace>
  <inkml:trace contextRef="#ctx0" brushRef="#br0" timeOffset="106569.62">15134 9377 0,'0'0'0,"-21"0"0,0-21 0,0 0 16,-1 21-16,1-22 0,0 22 0,0 0 16,0 0-16,0 0 0,-1 0 0,1 0 15,0 0-15,0 0 0,0 22 0,0-22 16,-1 21-16,1 0 0,0 0 0,0 0 15,0 0-15,21 1 0,-21 20 0,21-21 16,-22 0-16,22 22 0,0-22 0,0 21 16,0-21-16,0 0 0,0 22 0,0-22 15,0 0-15,0 0 0,22 0 16,-1 1-16,0-1 0,0 0 0,21-21 16,-20 0-16,-1 21 0,0-21 0,21 0 15,-21 0-15,1 0 0,20 0 16,-21 0-16,0-21 0,22 0 0,-22 0 15,0-1-15,0 1 0,0 0 0,0-21 16,22-1-16,-22 1 0,0 0 0,0-22 16,0 22-16,1-22 0,-1 22 0,0-21 15,0-1-15,0 1 0,0-1 0,1 1 16,-22-1-16,21 22 0,0-22 16,-21 22-16,0 0 0,0-1 0,0 22 0,0 0 15,0 0-15,0 0 0,0-1 16,-21 22-1,0 22-15,21 20 16,-22-21-16,1 21 0,0 1 0,0-1 16,0 0-16,0 22 0,-1-1 0,1-20 15,0 20-15,0-20 0,0 20 0,0-21 16,-1 22-16,22-22 0,0 22 0,-21-22 16,21 0-16,0 1 0,0-1 0,0 0 15,0-20-15,0 20 0,21-21 0,1 0 16,-1 0-16,0 1 0,21-1 15,-21 0-15,22-21 0,-22 0 0,21 21 16,-21-21-16,22 0 0,-1 0 0,-21 0 16,22 0-16,-22 0 0,21-21 0,-21 0 15,0 21-15,22-21 0,-22-1 0,0 1 16,0-21-16,0 21 0,-21 0 0,0-1 16,22 1-16,-22-21 0,0 21 15,0 0-15,0-1 0,0 1 0</inkml:trace>
  <inkml:trace contextRef="#ctx0" brushRef="#br0" timeOffset="106923.41">13779 9292 0,'0'0'0,"-21"21"0,0-21 16,42 0-1,0 0 1,22 0-16,-22 0 0,21-21 16,1 21-16,-1-21 0,21 0 0,-20 21 0,-1-21 15,22 21-15,-22-21 0,21 21 0,-20-22 16,-22 22-16,21 0 0,-21-21 15,1 21-15,-1 0 0,-21-21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01:04.0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7218 7260 0,'-21'0'31,"21"21"32,0 1-47,21-22-1,-21 21-15,21-21 0,0 21 16,0-21-16</inkml:trace>
  <inkml:trace contextRef="#ctx0" brushRef="#br0" timeOffset="1927.97">11557 2921 0,'0'0'0,"-21"0"0,-22 0 15,1-21 1,0 0-16,21 21 0,-1 0 0,-20 0 0,21 0 15,0 0-15,-22 0 0,22-21 0,0 21 16,0 0-16,0 0 0,0 0 16,-1 0-16,44 0 47,-1 0-47,0 0 0,0 0 15,21 0-15,-20 0 0,20 0 0,0 0 16,1 0-16,-1 0 0,21 0 0,1 0 15,-1 0-15,1 0 0,21 0 16,-1 0-16,22 0 0,-21 0 0,21 0 16,-1 0-16,-20 0 0,21 0 0,21 0 15,-21 0-15,21 0 0,0 0 16,0 0-16,0 0 0,-21 0 0,21 0 16,0 0-16,0-22 0,0 22 0,0 0 15,0 0-15,0 0 0,-22 0 16,22-21-16,-42 21 0,21 0 15,-21 0-15,-1-21 0,22 21 0,-21 0 16,-1 0-16,-20-21 0,21 21 0,-22 0 16,-21 0-16,22-21 0,-22 21 15,1 0-15,-1 0 0,0 0 0,-21-21 16,1 21-16,-1 0 0,0 0 0,-42 0 62,-22 0-62,1 0 0,0 0 16,-1 0-16,-20 0 0,-1 0 16,1 0-16,-22 0 0,22 0 0,-22 0 15</inkml:trace>
  <inkml:trace contextRef="#ctx0" brushRef="#br0" timeOffset="2487.65">11388 2942 0,'0'0'0,"-22"0"0,1 0 0,0 0 0,0 0 16,0 0-16,0 0 16,42 0-1,21-21 1,-21 21-16,22 0 0,-1-21 16,0 0-16,22 21 0,20-21 0,1 21 15,0-22-15,42 22 0,-21-21 0,21 21 16,0-21-16,21 21 0,0-21 15,21 21-15,1-21 0,-1 0 16,-21 21-16,21-22 0,22 22 0,-22 0 16,1 0-16,-1 0 0,-21 0 0,0 0 15,0 0-15,-21 0 0,0 0 16,0 0-16,0 0 0,-21 0 0,0 0 16,0 0-16,-21 0 0,-1 0 0,1 0 15,-22 0-15,1 0 0,-22 0 16,22 0-16,-22 0 0,0-21 0,-20 21 15,20 0-15,-21 0 0,0 0 16,0 0-16,-42 0 31,0 0-31,-21 0 16,21 0-16,-22-21 0,1 21 16,-22 0-16,22 0 0,-21 0 0,-1-21 15,1 21-15,-22 0 0,21-21 0</inkml:trace>
  <inkml:trace contextRef="#ctx0" brushRef="#br0" timeOffset="3947.93">12298 2815 0,'0'0'0,"-43"0"0,-20 0 16,21 0-16,-1 0 0,22 0 0,0 0 15,0-21-15,21 0 16,21 0-16,0 21 0,21-21 16,1-1-16,20 22 0,22-21 15,-22 21-15,22-21 0,21 21 16,21 0-16,0 0 0,21 0 0,21 0 15,-20 0-15,20 0 0,0 0 0,22 0 16,-22 0-16,22 0 0,-22 0 16,0 0-16,1 0 0,-22 0 0,21 0 15,-21 0-15,-21 0 0,0-21 0,-21 21 16,-21 0-16,-1 0 0,1 0 16,-21 0-16,-1-21 0,-21 21 0,22 0 15,-22 0-15,-21-21 0,22 21 0,-1 0 16,-21 0-16,0 0 0,1 0 15,-1 0-15,0 0 0,0 0 16,0 0-16,0 0 0,1 0 31,-1 0 454,-21-22-173,21 22-249,0 0-32,0 0 0,0 0 0,1 0-15,-1 0-16,0 0 31</inkml:trace>
  <inkml:trace contextRef="#ctx0" brushRef="#br0" timeOffset="5039.41">16870 4212 0,'-21'-21'16,"-1"21"-16,22-21 0,0-21 16,-21 42-16,21-22 15,0 1-15,0 0 0,-21 0 0,21 0 16,0 0-16,0-1 15,0 1 1,21 42 15,0 1-15,1-1-16,-1 0 0,21 21 0,-21 1 16,22-1-16,-1 0 0,0 1 0,22 20 15,-1-21-15,1 22 16,-1-1-16,22 1 0,0-22 0,-22 43 15,22-22-15,-22 1 0,1-1 0,20 1 16,-20-1-16,-1-20 0,1 20 0,-1-20 16,-20-1-16,20 0 0,-20 1 15,-1-1-15,-21-21 0,21 21 0,-20-20 16,-1-1-16,0 0 0,0 0 0,0 0 16,0-21-16,-42-21 31,0 21-16,0-21-15,0 0 0,0 0 0,-1-1 16,1 1-16,0-21 0,-21 0 0,21-1 16</inkml:trace>
  <inkml:trace contextRef="#ctx0" brushRef="#br0" timeOffset="5731.33">18097 3874 0,'0'0'0,"0"-22"0,0 1 0,0 0 0,0 0 16,-21 21 0,0 0-16,0 0 0,0 0 0,0 0 15,-1 0-15,-20 21 0,21 0 16,-21 0-16,-1 22 0,1-1 15,-22 0-15,1 22 0,-1-1 0,1 1 16,-22-1-16,1 22 0,-1-21 0,0 20 16,1 1-16,20 0 0,-21-1 0,1 1 15,20 0-15,1-22 0,-22 1 16,22-1-16,-1 1 0,1-1 16,20-21-16,1-20 0,0 20 0,-1-21 0,22 21 15,-21-42-15,21 22 0,21-1 0,0-42 47,0-1-47,21 1 0,0 0 0,21 0 0,-21-21 16,22-1-16,20 1 0,-20-22 15,20 1-15,22-22 0,-22 22 0,22-22 16,0 0-16,20-20 0,1 20 16,21-21-16,-21 21 0,21 1 0,-21-1 15,0 22-15,0-1 0,-22 1 0,-20 20 16,-1 22-16,-20-21 0,-1 21 15,0-1-15,-21 22 0,1-21 0,-44 21 32,1 0-32,0 0 0,0 0 15,-21 0-15,-1 21 0,-20 22 0,20-1 16,-41 0-16,20 22 0,-20-1 16,-1 1-16,-21-1 0,0 22 0,22 0 15,-22-1-15,21-20 0,0 21 0,22-22 16,-22 22-16,43-22 0,-22-20 15,22 20-15,0-21 0,21 1 0,-1-22 16,1 21-16,0-21 0,21 1 16,0-1-16,21-21 15,0 0-15,1-21 16,-1-1-16,0 1 0,0-21 0,0 0 16,0-1-16,22-20 0,-22 20 15,0-20-15</inkml:trace>
  <inkml:trace contextRef="#ctx0" brushRef="#br0" timeOffset="6352.1">16954 3810 0,'0'0'0,"0"-21"0,-21 0 16,21 0-16,-21 21 0,21-22 15,0 44 1,0-1-16,21 0 15,0 21-15,22 1 0,-1 20 0,22 1 16,-1 20-16,22 1 0,-22 0 16,22 20-16,0-20 0,-1 21 0,1-21 15,0 20-15,-22-20 0,1 0 0,-1-1 16,1 1-16,-1-21 0,-21-22 0,1 21 16,-1-20-16,-21-1 0,22-21 15,-22 22-15,0-22 0,-21 0 0,0 0 16,21 0-16,-21 0 0,21-42 78,-21 0-62,0 0 15,0 0 125,0 0-140,0-1 15,0 1-15,-21 21-1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56:51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1461 0,'0'0'0,"0"-22"15,0 1 1,0 0 0,-21 0-16,21 0 15,-22 21-15,22-21 0,0-1 16,-21 44 15,21-1-15,0 0-16,0 0 0,0 21 15,0-20-15,0 20 0,0 0 0,0 1 16,21 20-16,-21 1 0,0-22 0,22 21 16,-22 1-16,21-1 0,-21-20 15,0-1-15,21 0 0,-21 1 16,21-1-16,-21 0 0,0-20 0,0-1 15,0 0-15,21 0 0,-21 0 16,0 0-16,21-21 0,-21-21 47,0 0-47,0 0 16,-21-21-16,21 20 0,-21-20 0,21 21 15</inkml:trace>
  <inkml:trace contextRef="#ctx0" brushRef="#br0" timeOffset="439.83">1778 1609 0,'0'0'0,"0"-21"0,-21-1 0,0 22 0,-1-21 16,22 0-16,0 0 0,0 0 15,0 0-15,0-1 0,0 1 16,0 0-16,22 0 15,-1 21-15,21-21 0,-21 0 0,22 21 16,-1-22-16,0 22 0,1-21 0,-1 21 16,21 0-16,1 0 0,-1 0 15,1 21-15,-1 1 0,1-1 0,-1 0 16,1 0-16,-1 0 0,1 22 16,-22-1-16,1 0 0,-1 22 15,-21-22-15,0 22 0,-21-1 0,0 1 16,0-22-16,-21 21 0,-21 1 0,21-22 15,-22 1-15,1 20 0,-22-21 16,22 1-16,-21-1 0,20-21 0,-20 22 16,-1-22-16,22 21 0,-22-21 0,22 0 15,0 1-15,-1-1 0,22-21 16,0 21-16,-21-21 0,21 0 0,-1 0 16,1 0-16,0 0 15,0 0 1,21-21-16,0 0 15,0-1 1,21 1-16,0 21 0,0-21 16,22 0-16,-22 21 0</inkml:trace>
  <inkml:trace contextRef="#ctx0" brushRef="#br0" timeOffset="1008.02">3302 1969 0,'0'0'0,"-21"-22"0,21 1 16,0 0-16,-21 21 0,21-21 0,-22 0 15,1 21 1,0 0-16,0 0 15,0 21-15,21 0 0,-21 0 0,-1 0 16,1 1-16,21 20 0,-21-21 0,0 21 16,0-20-16,21 20 0,-21-21 15,-1 21-15,22-20 0,-21-1 0,21 21 16,0-21-16,0 0 0,0 1 16,0-1-16,0 0 0,0 0 15,21-21 1,1 0-16,-1 0 0,0 0 0,0 0 15,0-21-15,0 0 0,1 0 0,-1-1 16,0 1-16,-21-21 0,21 21 16,0-22-16,-21 1 0,0 21 0,21-21 15,-21 20-15,22-20 0,-22 21 0,0 0 16,21 0-16,-21-1 0,0 44 31,0 20-31,0-21 16,0 0-16,0 0 0,0 22 15,0-22-15,0 0 0,0 21 16,0-20-16,0-1 0,0 0 0,21 0 16,-21 0-16,21 0 0,-21 1 0,0-1 15,21 0-15,-21 0 0,21-21 16,1 21-16,-1-21 16,0 0-16,0-21 15,0 0-15,0 21 0</inkml:trace>
  <inkml:trace contextRef="#ctx0" brushRef="#br0" timeOffset="1291.85">3895 1503 0,'0'-42'0,"0"84"0,0-106 16,0 43-16,0 0 0,0 0 0,0 0 15,0 0 1,-22 42-1,22 0-15,0 0 0,0 21 0,-21-20 16,21 20-16,-21 21 0,21-20 0,0 20 16,0-20-16,-21 20 0,21 1 15,0-22-15,-21 21 0,21-20 0,0-1 16,0 0-16,0 1 0,0-1 16,0-21-16,0 0 0,0 1 0,0-1 15,0 0-15,0 0 0,0 0 16,21-21-16,0 0 15,0 0-15,0-21 0,1 21 16</inkml:trace>
  <inkml:trace contextRef="#ctx0" brushRef="#br0" timeOffset="1792.57">4360 1969 0,'0'-22'0,"0"44"16,0-65-1,-21 43-15,21-21 0,-21 21 0,0-21 16,0 21-16,21-21 16,-22 21-16,1 0 15,0 0-15,0 21 0,0 0 16,0 0-16,21 0 0,-22 1 16,1 20-16,0-21 0,21 21 0,-21-20 15,21 20-15,-21-21 0,21 0 0,0 22 16,0-22-16,0 0 0,0 0 15,0 0-15,0 0 16,21-21-16,0 0 16,0 0-16,0 0 0,1-21 15,-1 21-15,0-21 0,0 0 0,0 21 16,0-21-16,1 0 0,-22-1 0,21-20 16,0 21-16,-21 0 0,0 0 15,0-22-15,0 22 0,21 0 0,-21 0 16,0 0-16,0 42 15,0 0 1,0 21-16,0-21 16,-21 1-16,21-1 0,0 0 0,0 0 15,0 0-15,0 0 0,0 1 0,0-1 16,21 0-16,-21 0 16,21-21-16,0 0 15,1 0-15,-1 0 0,0 0 16,0 0-16,0-21 15,0 0-15,-21 0 0,0-1 16</inkml:trace>
  <inkml:trace contextRef="#ctx0" brushRef="#br0" timeOffset="2020.44">3768 1778 0,'0'0'0,"-22"0"0,-20 0 16,42-21 15,21 21-31,22 0 0,-22 0 0,0-21 16,21 21-16,-21 0 0,22 0 16,-1-21-16,-21 21 0,22 0 0,-1 0 15,0-22-15,-21 22 0,22 0 0,-22-21 16,21 0-16,-21 21 0</inkml:trace>
  <inkml:trace contextRef="#ctx0" brushRef="#br0" timeOffset="2608.1">4762 1397 0,'0'0'0,"0"-21"0,-21 21 0,0 0 31,21 21-15,0 0-16,-21 0 0,21 1 15,0-1-15,0 21 0,0 0 0,0 1 16,0-1-16,0 22 0,0-22 16,0 21-16,0-20 0,0-1 15,0 22-15,0-22 0,0 0 0,-21 1 16,21-22-16,0 21 0,0-21 0,0 0 15,0 22-15,-21-22 0,21 0 16,0 0 0,-22-21-16,1 0 15,21-21 1,0 0-16,0 0 0,0 0 16,0-1-16,0-20 0,0 21 15,21 0-15,1 0 0,-1-22 0,0 22 16,0 0-16,0-21 0,0 20 15,22 1-15,-22 0 0,21 21 0,1-21 16,-22 21-16,21 0 0,-21 0 0,22 0 16,-22 0-16,0 21 0,0 0 15,0 0-15,0 1 0,1-1 0,-22 0 16,0 0-16,0 0 0,0 0 0,0 1 16,0-1-16,0 0 0,-22 0 0,1 0 15,-21 0-15,21 1 0,-22-1 16,22 0-16,-21-21 0,21 21 0,-22 0 15,22-21-15,-21 21 0,21-21 16,0 0-16,-1 0 0,1 22 0,21-44 47,21 1-47,1 21 16,-1-21-16</inkml:trace>
  <inkml:trace contextRef="#ctx0" brushRef="#br0" timeOffset="3107.81">5567 1905 0,'0'0'0,"0"-21"0,0 0 16,0 0-16,-21 21 15,-1 0-15,1 0 16,0 0-16,0 0 0,0 21 0,0 0 15,-1 0-15,1 0 0,0 22 16,0-22-16,0 21 0,0-21 0,-1 0 16,1 22-16,0-22 0,21 21 0,0-21 15,0 1-15,0-1 0,0 0 0,0 0 16,0 0-16,21-21 16,0 0-16,1 0 0,-1 0 15,0 0-15,0 0 16,0 0-16,0-21 0,1 0 0,-1 0 15,0 0-15,0-1 0,0 1 0,0 0 16,1 0-16,-1-21 0,-21 20 16,0-20-16,21 21 0,-21-21 0,21 20 15,-21 1-15,0 0 0,0 42 32,0 0-32,0 1 0,-21-1 15,21 0-15,-21 0 0,21 21 0,0-20 16,0-1-16,0 21 0,0-21 0,0 0 15,0 1-15,0-1 0,0 0 0,0 0 16,0 0-16,0 0 16,21-21-1,0 0-15,0 0 0,0 0 16,1 0-16,-1 0 0,0-21 0,0 21 16,21-21-16</inkml:trace>
  <inkml:trace contextRef="#ctx0" brushRef="#br0" timeOffset="3523.58">6265 1884 0,'0'0'16,"0"-42"-1,0 20-15,0 1 0,-21 21 16,0 0-16,0 0 16,0 0-16,-1 21 0,1-21 15,0 22-15,-21-1 0,21 0 0,-1 0 16,1 21-16,0-20 0,0-1 0,21 0 15,0 0-15,0 0 0,0 0 0,0 1 16,0-1-16,21-21 16,0 21-16,0-21 0,1 0 15,20 0-15,-21 21 0,0-21 0,0 0 16,1 0-16,20 0 0,-21 21 0,0-21 16,0 21-16,1-21 0,-1 22 15,-21-1 1,-21-21-1,-1 21-15,-20-21 16,21 0-16,0 0 0,-22 0 0,22 21 16,0-21-16,-21 0 0,21 0 0,-1 0 15,1 0-15,0 0 0,0 0 16,0 0-16,0 0 0,42-21 47,0 21-47,0-21 0</inkml:trace>
  <inkml:trace contextRef="#ctx0" brushRef="#br0" timeOffset="3959.84">6625 2074 0,'-21'0'0,"42"0"31,0 0-15,0 0-16,1 0 0,-1 0 0,0 0 15,0 0-15,21 0 0,-20-21 16,-1 21-16,21-21 0,-21 21 0,0-21 16,1 0-16,-1 21 0,0-21 15,-21-1-15,21 1 0,-21 0 16,0 0-16,0 0 0,-21 21 15,0 0-15,-22 0 0,22 0 0,0 0 16,0 0-16,-21 0 0,-1 0 16,22 21-16,-21 0 0,21 0 0,-1 0 15,1 1-15,0 20 0,0-21 0,21 0 16,-21 22-16,21-22 0,0 0 0,0 0 16,0 0-16,0 0 0,21 1 15,0-1-15,0-21 0,0 21 16,1 0-16,-1-21 0,0 0 0,0 0 15,0 0-15,22 0 0,-22 0 0,0 0 16,0 0-16,0 0 0,0 0 0,1 0 16,-1 0-16,0 0 0,0-21 0,-21 0 15</inkml:trace>
  <inkml:trace contextRef="#ctx0" brushRef="#br0" timeOffset="6544.44">2392 4424 0,'-21'0'0,"42"0"0,-64 0 0,22 0 15,0-21-15,0 21 0,0 0 0,0 0 16,-1 0-1,1 0-15,0 0 0,0 0 16,21 21 15,0 0-31,0 0 16,0 0-16,21 1 16,0-22-16,0 21 0,1 0 0,-1-21 15,21 21-15,-21 0 0,22 0 16,-1 1-16,0-22 0,1 21 0,-1 0 15,21 0-15,-20 0 0,20 0 0,1-21 16,-22 22-16,22-1 0,20 0 16,-20 0-16,20 0 0,-20 0 15,42-21-15,-22 22 0,1-1 0,21-21 16,0 21-16,-22 0 0,22-21 0,21 21 16,-21-21-16,21 21 0,0 1 0,21-22 15,-21 0-15,21 0 0,1 21 16,-22 0-16,21-21 0,21 0 0,-21 0 15,0 21-15,1-21 0,20 0 0,-21 0 16,0 0-16,22 0 0,-22 0 0,0 0 16,0 0-16,-21 0 0,21 0 0,-21-21 15,21 21-15,-21-21 0,0 21 0,0-21 16,0 21-16,-21-22 0,21 1 16,-21 0-16,-21 0 0,21 21 15,-22-21-15,22 0 0,-21-22 0,-22 22 16,22 0-16,-22 0 0,1-22 0,-1 22 15,-20 0-15,-1 0 0,0-21 0,1 20 16,-22 1-16,21 0 0,-21 0 0,-21 0 16,0 0-16,0-1 0,0-20 0,0 21 15,0 0-15,0 0 0,-42-1 16,21 1-16,0 0 0,-22 0 16,22 21-16,-21-21 0,0 0 0,-22 21 15,22-22-15,-22 1 0,1 21 16,-1-21-16,1 21 0,-1 0 0,-20-21 0,-1 21 15,0 0-15,1 0 0,-22-21 16,0 21-16,0 0 0,0 0 0,-21 0 16,21-21-16,-21 21 0,22 0 0,-22 0 15,0 0-15,0 0 0,0 0 0,0-22 16,0 22-16,-22 0 0,22 0 16,-21-21-16,21 21 0,-21 0 0,0 0 15,0 0-15,0 0 0,-1 0 0,1 0 16,0-21-16,0 21 0,0 0 0,0 0 15,-1 0-15,22 0 0,-21 0 0,21 0 16,0 0-16,-21 0 16,21 0-16,0 0 0,0 0 0,0 0 15,0 0-15,0 0 0,0 0 0,0 0 16,21 21-16,-21-21 0,21 0 0,1 0 16,20 21-16,0-21 0,22 0 15,-22 0-15,22 0 0,20 0 0,1 0 16,-22 0-16,43 0 0,-21 0 0,21 0 15,0 0-15,-1 0 0,1 0 16,21 22 0,0-1-1,0 0-15,0 0 16,0 0-16,21-21 16,1 21-16,-22 1 0,0 20 0,21-21 15,-21 0-15,21 22 0,0-22 16,-21 21-16,0 0 0,0 1 0,21-1 15,-21 22-15,21-22 0,-21 21 0,0 1 16,0-1-16,0 1 0,0 21 0,0-22 16,0 1-16,0 20 0,0-20 15,0 20-15,0 1 0,0-21 0,0 20 16,0 1-16,0 0 0,0 20 0,0-20 16,0 0-16,0 21 0,0-22 15,0 22-15,-21 0 0,21-21 0,0 20 16,0 1-16,0 0 0,0 0 15,-21 0-15,21 0 0,0 21 16,0-22-16,-21 1 0,21 0 0,0 21 16,-21-21-16,21 21 0,0-21 0,0 0 15,0-1-15,-21 22 0,21-21 16,-22 0-16,22 0 0,-21 0 0,21 0 16,0-22-16,0 22 0,-21-21 0,21 21 15,-21-22-15,21 1 0,-21 0 0,21-1 16,0 1-16,0-22 0,-21 22 15,21-21-15,-22-1 0,22 22 0,0-22 16,0 1-16,0-22 0,-21 22 0,21-1 16,0-21-16,0 1 15,0 20-15,0-20 0,0-22 0,0 21 16,0-21-16,0 22 0,0-22 0,0 0 16,0 0-16,21 0 0,1-21 15,-1 0-15,0 0 16,0 0-16,0 0 0,0 0 15,1 0-15,-1 0 0,0 0 0,0-21 16,0 0-16,22 21 0,-22-21 16,21 0-16,0 21 0,1-22 0,-1 1 15,0 0-15,22 21 0,-1-21 0,1 0 16,-1 0-16,22-1 0,0 1 16,-1 21-16,1-21 0,0 0 0,-1 0 15,22 21-15,0-21 0,0 21 16,0-22-16,0 22 0,21 0 0,-22-21 15,22 21-15,-21 0 0,21 0 0,0 0 16,21 0-16,-21 0 0,0 0 0,22 0 16,-22 0-16,21 0 0,-21 0 0,21 0 15,0 0-15,0 0 0,0 0 0,-21 21 16,22-21-16,-1 22 0,-21-22 0,21 21 16,-21 0-16,0-21 0,21 21 0,-21-21 15,-21 21-15,21-21 0,-21 21 16,21 1-16,-21-22 0,-1 21 15,1-21-15,0 21 0,-21-21 0,21 0 16,-22 0-16,1 21 0,0-21 0,-22 0 16,22 0-16,-22 0 0,1 0 0,-22 0 15,22 0-15,-22 0 0,0 0 0,-21 0 16,22 0-16,-22 0 0,0 0 0,0 0 16,0 0-16,1-21 0,-22 0 15,0 0-15,0-1 16,0 1-16,0 0 0,0 0 0,0 0 15,0 0-15,0-1 0,-22 1 0,1-21 16,21 21-16,-21 0 0,21-1 16,0-20-16,0 21 0,-21-21 0,21 20 15,-21-20-15,21 21 0,-21-21 0,21-1 16,0 22-16,0-21 0,-22-1 16,22 1-16,0-21 0,0 20 0,-21 1 15,21-22-15,0 22 0,0-21 0,0-1 16,0 22-16,0-22 0,0 1 0,-21 20 15,21-20-15,0-1 0,-21 1 0,21-1 16,0 1-16,0-1 0,0 1 0,0-1 16,-21-20-16,21 20 0,0 1 0,-21-1 15,21 1-15,0-22 0,0 22 0,0-22 16,-22 21-16,22-20 0,0 20 16,0-20-16,-21 20 0,21 1 0,0-22 15,0 21-15,0 1 0,0-22 16,0 22-16,0-22 0,0 22 0,0-1 15,-21-21-15,21 22 0,0-1 0,0 1 16,-21-1-16,21 1 0,0-22 0,0 22 16,0-1-16,0-20 0,-21 20 0,21 1 15,0-1-15,-21 1 0,21-1 0,0 1 16,0-1-16,0 22 0,0-22 0,0 1 16,0-1-16,0 1 0,0-1 0,0 22 15,0-22-15,0 22 0,0-21 16,0 20-16,0-20 0,0 20 15,0 1-15,0 0 0,0-1 0,0-20 16,0 21-16,0-1 0,0 1 0,0 0 16,0-1-16,0 22 0,0-21 0,0 21 15,0-22-15,0 22 0,0 0 0,0 0 16,0 0-16,0 42 47,0 0-47,0 0 0,0 0 0,0 0 15,0 1-15,-22-1 0,1 21 0,0-21 16</inkml:trace>
  <inkml:trace contextRef="#ctx0" brushRef="#br0" timeOffset="15220.47">2794 6011 0,'0'0'0,"-21"22"16,0-22 0,21 21-16,-22-21 15,1 0 1,42 0 78,1 0-94,-1 0 0,0 0 0,0 0 15,0 0-15,0 0 0,22 0 0,-22 0 16,21 0-16,1 0 15,-1 0-15,0 0 0,1 0 0,-1 0 16,21 0-16,-20 0 0,20 0 0,1 0 16,20 0-16,-20 0 0,21 0 15,-1 0-15,-20 0 0,20 0 0,1 0 16,0 0-16,21 0 0,-22 0 0,22 0 16,0 0-16,21 0 0,-21 0 15,0 0-15,21 0 0,-22 0 0,1 21 16,0-21-16,21 0 0,-21 0 0,0 0 15,0 0-15,-1 0 0,1 0 0,0 0 16,-21 0-16,21 0 0,-22 0 16,1 0-16,0 0 0,-1 0 15,1 0-15,-22 0 0,22-21 0,-21 21 16,-1 0-16,1 0 0,-1-21 16,-21 21-16,1 0 0,-22 0 0,21-22 15,-21 22-15,1 0 0,-22-21 0,21 21 16,0 0-16,-21-21 15,-21 21 17,0 0-32,-1 0 0,-20 0 15,21 0-15,-43-21 0,22 21 0,-43 0 16,22 0-16</inkml:trace>
  <inkml:trace contextRef="#ctx0" brushRef="#br0" timeOffset="15840.38">2688 6541 0,'0'0'0,"-21"0"0,0 0 0,0 0 15,21 21-15,0 0 16,21-21-16,0 0 15,21 0-15,-21 0 16,1 0-16,20 0 0,0 0 0,22 0 16,-22 0-16,22 0 0,20 0 15,1 0-15,0 0 0,42 0 16,0 0-16,0 0 0,0 0 0,21 0 16,-21 0-16,42 0 0,-21 0 0,0 0 15,1 0-15,-1 0 0,0 0 16,-21 0-16,21 0 0,0 0 0,0 0 15,-21 0-15,22 0 0,-22 0 0,-22 0 16,22 0-16,-21 0 0,21 0 0,-21 0 16,0 0-16,0 0 0,-22 0 15,22-21-15,-21 21 0,-22 0 0,22-21 16,-21 21-16,-22 0 0,21 0 0,-20 0 16,-1 0-16,-21-22 15,0 22-15,22 0 0,-22 0 16,-21-21-16,21 21 0,-42 0 31,0 0-31,0 0 16,-1 0-16,-20 0 0,0 0 0,-1 0 15,-20 0-15,-22 0 0,22 0 0,-22 21 16</inkml:trace>
  <inkml:trace contextRef="#ctx0" brushRef="#br0" timeOffset="16440.49">3111 7493 0,'-21'0'0,"21"21"47,21-21-16,1 0-31,-1 0 0,21 0 16,-21 0-16,43 0 0,-1 0 0,1 0 15,20 0-15,1 0 0,21 0 16,0 0-16,0 0 0,21 0 16,0 0-16,21-21 0,0 21 0,0 0 15,21 0-15,-20-21 0,20 21 0,21 0 16,-20 0-16,-1-21 0,0 0 15,1 21-15,-22 0 0,0-22 0,21 22 16,-42 0-16,22-21 0,-22 21 0,-22 0 16,1 0-16,-21 0 0,0 0 0,-22 0 15,1 0-15,-22 0 0,0-21 16,1 21-16,-22 0 0,0 0 0,0 0 16,0 0-16,0 0 0,-42 0 46,0 21-30,-21-21-16,21 0 0,-22 21 0,1 1 16,0-22-16,-1 21 0</inkml:trace>
  <inkml:trace contextRef="#ctx0" brushRef="#br0" timeOffset="16984.55">3260 8297 0,'0'0'0,"0"22"16,21-1-16,0-21 15,0 0-15,0 0 0,0 0 16,1 0-16,-1 0 0,0 0 16,0 0-16,0 0 0,22 0 15,-1 0-15,0 0 0,1 0 0,20 0 16,1 0-16,-1 0 0,22 0 0,-1 0 15,22 0-15,0 0 0,21 0 16,21 0-16,-21 0 0,21 0 0,22 0 16,-22 0-16,21 0 0,1 0 0,-1 0 15,0 0-15,1 0 0,-22 0 0,0 0 16,0 0-16,0 0 0,-21 0 0,0 0 16,0-21-16,-21 21 0,-21 0 15,21 0-15,-22 0 0,-20 0 16,20-22-16,-20 22 0,-1 0 0,1 0 15,-22 0-15,1 0 0,-1 0 0,0 0 16,1-21-16,-22 21 0,0 0 0,0 0 16,0 0-16,0 0 0,-42 0 31,0 0-31,0 0 0,-21 0 0,-1 0 16,1 0-16</inkml:trace>
  <inkml:trace contextRef="#ctx0" brushRef="#br0" timeOffset="17572.66">3090 9017 0,'0'0'0,"-42"0"16,42 21-1,0 0 1,21-21 0,0 0-16,0 0 15,22 0-15,-1 22 0,22-22 16,-1 0-16,22 0 0,-1 0 0,22 0 16,21 0-16,-21 0 0,21 0 0,21 0 15,-21 0-15,43 0 0,-22 0 0,0 0 16,0 0-16,0 0 0,0 0 15,1 0-15,-1 0 0,0 0 16,-21 0-16,21 0 0,-42 0 0,21 0 16,-21 0-16,0 0 0,-1 0 0,-20-22 15,0 22-15,-22 0 0,22 0 0,-22 0 16,1 0-16,-22-21 0,22 21 0,-22 0 16,0 0-16,-20 0 0,-1 0 0,21 0 15,-42-21-15,21 21 0,-42-21 31,0 21-31,-21 0 16,20 0-16,-20 0 0,0 0 0,-22 0 16,22 0-16,-22 0 0,22 0 15</inkml:trace>
  <inkml:trace contextRef="#ctx0" brushRef="#br0" timeOffset="18064.46">2942 9589 0,'0'0'0,"-42"21"16,42 0 0,21 0-16,21-21 15,-21 0-15,22 0 0,-1 0 0,22 0 16,20 0-16,1 0 0,0 0 16,20 0-16,22 0 0,0 0 0,0 0 15,0-21-15,22 21 0,-22-21 0,21 21 16,0-21-16,0 21 0,0-22 15,-21 22-15,21 0 0,-21-21 0,-21 21 16,21 0-16,0 0 0,-21-21 0,0 21 16,0 0-16,0 0 0,-22-21 0,1 21 15,-22-21-15,22 21 0,-21 0 0,-1 0 16,-21-21-16,1 21 0,-1 0 16,0 0-16,-20 0 0,-1-22 0,0 22 15,0 0-15,0 0 0,0 0 0,-21-21 31,-21 21-15,0 0-16,0 0 16,0-21-16</inkml:trace>
  <inkml:trace contextRef="#ctx0" brushRef="#br0" timeOffset="60549.98">4487 5334 0,'0'0'0,"0"-21"15,0 0-15,0 0 16,0-1-16,-21 22 16,0 0-16,0-21 15,0 21-15,-1 0 0,1 0 16,0-21-16,0 21 0,0 0 15,0 0-15,-1 0 0,1 0 16,0 0-16,0 0 0,0 0 16,0 0-16,-1 0 0,1 0 0,0 0 15,0 0-15,-21 21 0,20-21 0,1 0 16,0 0-16,0 21 0,0-21 16,0 22-16,-1-22 0,1 21 0,-21-21 15,21 21-15,0-21 0,-1 21 0,1 0 16,0-21-16,-21 21 0,21 1 0,-1-22 15,1 21-15,0 0 0,-21 0 16,21 0-16,-1 0 0,1 1 0,0-22 16,0 42-16,-21-21 0,20 0 0,1 0 15,0 1-15,0-1 0,0 0 16,21 21-16,-21-21 0,-1 1 16,1 20-16,0-21 0,0 21 0,0-20 15,0-1-15,-1 21 0,1-21 16,0 0-16,0 22 0,0-22 0,0 0 15,-1 21-15,1-20 0,0 20 0,0-21 16,0 0-16,0 22 0,-1-1 16,1-21-16,0 21 0,0 1 0,0-1 15,0 0-15,-1-20 0,1 20 0,0 0 16,0 1-16,21-1 0,-21 0 16,21 1-16,-21-1 0,21 0 0,-22 1 15,22-1-15,0 0 0,0 1 0,0-1 16,0 0-16,-21 22 0,21-22 15,0 0-15,0 22 0,0-22 16,0 22-16,0-1 0,0-20 0,0 20 16,0-21-16,0 22 0,21-22 0,-21 22 15,22-1-15,-22 1 0,0-22 0,21 22 16,0-1-16,-21 1 0,21-1 16,0 1-16,-21-22 0,21 21 0,1-20 15,-22 20-15,21 1 0,0-22 0,0 22 16,0-22-16,0 21 0,1-20 0,-1 20 15,0-20-15,21 20 16,-21-21-16,22 22 0,-22-22 0,21 1 0,-21 20 16,22-21-16,-1 1 0,0-1 15,1 22-15,-1-22 0,22 0 0,-22 1 16,0-1-16,1 21 0,20-20 0,-21-1 16,1 0-16,20 1 0,-20-1 15,-1-21-15,21 22 0,-20-1 0,20-21 16,-20 21-16,-1 1 0,21-22 15,-20 21-15,20-21 0,-20 22 0,20-22 16,1 21-16,41 22 0,-41-43 0,-22 21 16,22-21-16,-1 1 0,1-1 15,-1 0-15,43 21 0,-42-21 16,-1 1-16,64 20 0,-63-21 16,-1-21-16,22 21 0,-22 0 15,1-21-15,20 22 0,-20-22 0,21 0 16,-1 21-16,-20-21 0,20 0 0,-20 0 15,-1 0-15,22 0 0,-21 0 0,20 0 16,-20 0-16,20 0 0,-20 0 0,-1 0 16,1 0-16,-1-21 0,1-1 0,-1 22 15,1-21-15,-1 0 0,1 0 0,-22-21 16,22 20-16,-22 1 0,22-21 16,-22 21-16,21-22 0,-20 22 0,-1-21 15,0 0-15,22 20 0,-22-20 0,1 21 16,41-43-16,-63 22 0,22 0 15,-1 21-15,22-64 0,-43 43 16,21-1-16,-21 1 0,22 0 16,-22-1-16,0 1 0,0 0 0,0-22 15,0 22-15,1-1 0,-1 1 0,0-21 16,0 20-16,-21 1 0,0-22 0,21 22 16,-21 0-16,21-22 0,-21 22 0,22-22 15,-22 22-15,0-21 0,0 20 0,0-20 16,0-1-16,0 22 0,0-22 0,0 22 15,0-21-15,0-1 0,0 22 0,0-22 16,0 1-16,0-1 0,0 1 16,0 20-16,0-20 0,0-1 0,0 1 0,0-1 15,0 22-15,0-21 16,-22-1-16,22 22 0,0-22 0,-21 1 16,0-1-16,21 22 0,-21-22 0,0 1 15,0 21-15,21-22 0,-22 1 0,1 20 16,0-20-16,0 20 0,0 1 0,0-21 15,-1 20-15,-20-20 0,21 20 16,-21 1-16,20-21 0,-20 20 0,0 1 0,-1-22 16,22 22-16,-21 0 0,0-1 15,-1-20-15,1 21 0,0-1 16,-1 22-16,22-21 0,-21-1 0,-1 1 16,1 0-16,0 21 0,-1-22 0,1 1 15,0 0-15,-1 20 0,1-20 0,0 0 16,-1-1-16,1 22 0,0-21 15,-22 0-15,22-1 0,0 22 16,-22-21-16,22-1 0,-22 22 0,22-21 16,-64-22-16,43 43 0,-1 0 15,-42-42-15,64 41 0,-22-20 16,1 21-16,-1 0 0,22 0 0,-21-1 0,-1 1 16,1 0-16,-43-21 15,42 21-15,1-1 0,20 1 16,-20 0-16,-1 21 0,1-21 0,-1 21 15,1 0-15,-1-21 0,1 21 0,-22 0 0,22 0 16,-22 0-16,0 0 0,22 0 16,-22 0-16,22 0 0,-22 0 15,22 21-15,-1 0 0,1-21 0,-1 21 16,1 0-16,-1 1 0,22-1 0,-22 0 16,22 0-16,-22 0 0,22 22 0,0-22 15,-1 21-15,1 0 0,0 1 16,-1-1-16,1 0 0,0 1 0,-1-1 15,1 0-15,21 22 0,-21-22 0,20 22 16,-20-22-16</inkml:trace>
  <inkml:trace contextRef="#ctx0" brushRef="#br0" timeOffset="87815.94">12404 12234 0,'-22'0'0,"1"0"16,21-21 46,21 21-62,1-21 0,-1 21 16,0-21-16,0 0 0,0 21 15,22-21-15,-22-1 0,21 1 16,-21 21-16,22-21 0,-22 0 0,21 0 0,-21-22 16,0 22-16,1 0 0,-1 0 15,0 0-15,0 0 0,0-1 0,-21-20 16,0 21-16,0 0 0,0 0 0,0-22 16,0 22-16,0 0 0,0 0 15,0 0-15,0-1 0,0 1 0,0 0 16,0 0-16,-21 42 47,21 0-47,-21 0 0,21 1 15,0-1-15,0 21 0,0-21 16,-21 22-16,21-1 0,-21 0 0,21 22 16,-22-22-16,22 22 0,-21-1 0,0 1 0,21-1 15,-21 1-15,0-1 0,0 1 16,-1-1-16,22 22 0,-21-22 0,0 22 15,0 0-15,0-22 0,0 22 16,-1-1-16,22-20 0,-21 21 0,0-22 16,0 1-16,21-1 0,-21 1 0,21-22 15,0 21-15,0-20 0,0-1 0,0-21 16,0 22-16,0-22 0,21 0 0,0 0 16,0-21-16,0 0 0,1 0 0,-1 0 15,21 0-15,-21-21 0,22 0 16,-1-22-16,0 22 0,1-21 15,-22 0-15,21 20 0,0-20 0,-20 0 16,20-22-16,-21 22 0,0-22 0,-21 22 16,0-21-16,0 20 0,0-20 0,0 20 15,0-20-15,-42 21 0,21-1 0,0 22 16,-22-21-16,1 21 0,0-22 0,-1 43 16,1-21-16,-22 0 0,22 21 0,0 0 15,-1 0-15,22-21 0,-21 21 16,21 0-16,0 0 0,-1 0 0,22-21 15,0-1 1,22 22-16,-1-21 0,0 21 16,0-21-16,21 0 0,1 0 0,-1 0 15,0-1-15,1 1 0,-1 0 0,22 0 16,-22-21-16,21 20 0,1 1 0,-22-21 16,1 21-16,-1 0 0,0-1 15,1 1-15,-22 21 0,0-21 0,0 21 16,0 0-16,-21-21 0,0 42 31,0 0-31,0 0 16,-21 1-16,21-1 0,-21 0 0,21 0 15,0 0-15,0 0 0,0 1 16,0-1-16,-21 0 0,21 0 16,0 0-16,0 0 0,0 1 15,0-44 16,0 1-31,0 0 16,0 0-16,0 0 16,0-22-16,0 22 0</inkml:trace>
  <inkml:trace contextRef="#ctx0" brushRef="#br0" timeOffset="87992.84">13314 12002 0,'0'0'0,"0"-22"0,0 1 16,0 0-16,0 0 0,0 0 31,21 21 16,-21 21-47,21-21 16,0 0-16,0 21 0</inkml:trace>
  <inkml:trace contextRef="#ctx0" brushRef="#br0" timeOffset="88451.58">13716 12129 0,'0'0'0,"0"63"16,-21-42-16,21 0 16,-21 1-16,21-1 0,0 0 15,0 0-15,-22 0 0,1 0 16,21 1-16,0-1 0,0 0 15,-21 0-15,21 0 0,-21-21 16,21 21-16,-21-21 16,21-21 15,0 0-15,0 0-16,0 0 0,0 0 0,0-1 15,0 1-15,0 0 0,21-21 0,-21 21 16,21-22-16,0 22 0,22-21 0,-22 21 15,0-1-15,0 1 0,21 0 0,-20 21 16,20 0-16,-21-21 0,0 21 0,22 0 16,-22 0-16,0 21 0,21 0 15,-42 0-15,21 1 0,1-1 0,-22 0 16,0 0-16,0 21 0,0-20 0,0-1 16,0 21-16,0-21 0,0 0 0,0 1 15,-22-1-15,1 0 0,21 0 0,0 0 16,-21-21-16,21 21 0,-21-21 15,21 22-15,21-22 32,0 0-32,0 0 0,1-22 15,-1 1-15</inkml:trace>
  <inkml:trace contextRef="#ctx0" brushRef="#br0" timeOffset="90143.63">14711 12107 0,'0'0'0,"0"-21"0,0 0 16,0 0-16,0 0 0,0 0 0,0-1 16,-21 1-16,-1 0 15,1 21-15,0 0 0,0 0 16,0 0-16,0 0 0,-1 0 16,1 21-16,0-21 0,0 21 0,0 22 15,0-22-15,-1 21 0,1-21 0,0 22 16,21-1-16,0-21 0,-21 22 0,21-1 15,0-21-15,0 0 0,0 22 0,0-22 16,0 0-16,0 0 0,21-21 0,-21 21 16,21-21-16,0 0 0,1 0 0,-1 0 15,0 0-15,0 0 0,21 0 16,-20 0-16,-1-21 0,0 21 0,0-21 16,-21 0-16,21-22 0,0 22 15,1 0-15,-22-21 0,0-1 0,21 1 16,-21 0-16,21-1 0,-21 1 0,21 0 15,-21 21-15,0-22 0,0 22 0,0 0 16,0 42 15,-21 0-31,21 0 0,0 1 0,0-1 16,-21 21-16,21-21 0,0 22 0,0-1 16,0 0-16,0-21 0,0 22 0,0-1 15,0-21-15,0 0 0,0 22 0,21-22 16,0 0-16,0 0 0,0-21 0,1 21 15,-1-21-15,21 22 0,-21-22 16,0 0-16,1 0 0,20 0 0,-21 0 16,0-22-16,0 1 0,1 0 0,-1 0 15,-21 0-15,21 0 0,0-22 16,-21 1-16,21 0 0,-21-1 0,0 1 16,21-22-16,-21 1 0,22-1 0,-22 1 15,0-1-15,21 22 0,0-21 0,-21-1 16,21 22-16,-21-1 0,21 1 0,-21 0 15,0-1-15,0 22 0,0 0 16,0 0-16,0 42 16,0 0-1,0 22-15,-21-22 0,21 21 16,0 0-16,-21 1 0,0 20 0,0-20 16,21-1-16,0 21 0,0-20 0,-22 20 15,22-20-15,0 20 0,-21-21 0,21 1 16,0-1-16,0 0 0,0 1 0,0-1 15,0-21-15,0 22 0,21-22 0,1 0 16,-1 0-16,0-21 0,0 21 0,0-21 16,0 0-16,22 0 0,-22 0 15,0 0-15,21 0 0,-20 0 0,20-21 16,-21 0-16,21 0 0,-20 0 16,20-22-16,-21 22 0,0-21 0,0-22 15,1 22-15,-1-22 0,0 1 0,0-1 16,-21 1-16,21-1 0,-21 1 0,21-1 15,-21 1-15,0 21 0,0-1 0,0 1 16,0 0-16,0-1 0,0 22 0,0-21 16,0 21-16,0-1 0,-21 22 31,21 22-31,0-1 16,-21 21-16,0-21 0,21 22 0,-21-1 15,21 0-15,0 1 0,-21-1 0,-1 21 16,22-20-16,0-1 0,0 22 0,-21-22 15,21 21-15,0-20 0,0-1 0,0 0 16,0 1-16,0-1 0,0-21 16,0 22-16,0-22 0,21 21 15,-21-21-15,22 0 0,-1 1 0,0-22 16,0 21-16,0-21 0,0 0 0,1 0 16,20 0-16,-21 0 0,0 0 0,22-21 15,-22 21-15,0-22 0,0 1 0,0 0 16,0-21-16,1 21 0,-1-22 0,0 22 15,-21-21-15,0-1 0,21 22 0,-21-21 16,0 21-16,0 0 0,0-1 16,0 1-16,-21 21 15,21 21 1,0 1-16,-21-1 16,21 0-16,-21 0 0,21 0 0,0 0 15,0 1-15,0-1 0,0 0 0,0 0 16,0 0-16,0 0 0,0 1 0,21-22 15,-21 21-15,21-21 0,0 0 0,0 21 16,22-21-16,-22 0 0,21 0 0,-21 0 16,22 0-16,-22-21 0,21 21 0,-21-21 15,22-1-15,-22 1 0,0 0 16,0 0-16,0 0 0,0 0 0,-21-22 16,22 22-16,-22 0 0,21 0 15,-21-22-15,21 22 0,-21 0 16,0 0-16,0 42 31,-21 0-15,21 0-16,-21 1 0,21 20 0,-22-21 15,22 21-15,0-20 0,-21 20 0,0-21 16,21 21-16,0 1 0,-21-1 0,0 0 16,0 1-16,21-1 0,-22 0 15,22 1-15,0-1 0,-21 22 0,21-22 16,-21 21-16,21 1 0,0-22 0,0 22 15,-21-1-15,21 1 0,-21-1 16,21 1-16,0-22 0,0 22 0,-21-1 16,21 1-16,-22-22 0,22 21 0,0-20 15,-21-1-15,21 0 0,0 1 0,-21-1 16,0-21-16,21 0 0,-21 1 0,0-1 16,-22 0-16,22-21 0,0 0 0,-21 21 15,20-21-15,-20 0 0,21 0 0,0-21 16,0 21-16,-1-21 0,1-22 0,21 22 15,0-21-15,-21 0 0,21-1 0,0 1 16,0-22-16,0 1 0,21-1 16,0-20-16,1 20 0,-1 1 15,21-22-15,-21 22 0,22-22 0,-1 21 16,0 1-16,1-1 0,-22 22 0,21-21 16,0 20-16,1 1 0,-1 0 0,0-1 15,1 1-15,-1 0 0,0-1 0,1-20 16,-1 20-16,0 1 0</inkml:trace>
  <inkml:trace contextRef="#ctx0" brushRef="#br0" timeOffset="90821.16">17970 11388 0,'0'-64'15,"0"43"-15,0 0 0,0 0 0,-21 21 0,0-21 16,0-1-16,0 22 0,0 0 16,-1 0-16,1 0 0,0 0 15,-21 0-15,21 0 0,-22 22 0,22-1 16,-21-21-16,-1 21 0,22 0 0,-21 0 15,21 22-15,-22-22 0,22 0 16,0 0-16,0 0 0,21 0 16,0 1-16,0-1 0,0 0 15,0 0-15,21-21 0,0 21 16,22-21-16,-22 0 0,21 0 16,0 0-16,1 21 0,-22-21 0,21 0 15,1 0-15,-22 0 0,21 0 0,-21 22 16,0-22-16,1 21 0,-1-21 0,0 21 15,0 0-15,-21 0 0,0 0 16,0 1-16,-21-1 16,0 0-16,0-21 0,-1 21 0,-20 0 15,0 0-15,21 1 0,-22-1 0,1-21 16,0 21-16,-1 0 0,1-21 0,21 21 16,0-21-16,-1 0 0,1 0 15,42 0 1,1 0-16,-1 0 15,21 0-15,-21 0 0,22 0 0,-22 0 16,21 0-16,-21 0 0,0 0 0,1 0 16,-1 0-16,0 0 15,-21 21-15,0 1 0,0-1 0,0 0 16,0 0-16,0 0 0,0 22 0,-21-22 16,21 21-16,-21-21 0,-1 22 15,1-1-15,0-21 0,21 21 16,-21-20-16,0-1 0,0 21 0,21-21 15,-22 0-15,1 22 0,21-22 0,-21 0 16,21 0-16,0 0 0,0 1 0,0-1 16,0 0-16,0 0 0,21-21 0</inkml:trace>
  <inkml:trace contextRef="#ctx0" brushRef="#br0" timeOffset="91599.52">18140 16510 0,'0'0'0,"-43"-42"15,43 21-15,-21 21 16,21-22-16,0 1 0,0 0 0,0 0 16,0 0-1,0 0-15,21-1 0,1 22 0,-22-21 16,42 21-16,-21-21 0,0 21 0,0 0 15,1 0-15,-1 0 16,-21 21-16,0 0 0,-21 1 16,-1-1-16,1 0 0,-21 0 15,0 0-15,-1 0 0,1 1 0,0 20 16,-1-21-16,1 0 0,0 22 0,20-22 16,-20 21-16,0-21 0,21 22 0,-1-22 15,22 21-15,0-21 0,0 0 16,0 22-16,0-22 0,0 0 0,22 0 15,20 0-15,0 1 0,-21-1 16,43 0-16,-22 0 0,1 0 0,20 0 16,1 22-16,-22-22 0,0 0 0,22 0 15,-43 0-15,21 1 0,-21-1 16,1 0-16,-22 0 0,0 21 0,0-20 16,0-1-16,-22 21 0,-20-21 0,0 22 15,-1-1-15,1 0 0,0 1 0,-1-1 16,-20 21-16,21-20 0,-1-1 0,1 0 15,0-20-15,-1 20 0,1-21 16,21 0-16,0-21 0,-1 0 0,1-21 31,21 0-31,0-21 0,0-1 0,0 1 16,0-22-16,0-20 0,0-1 0</inkml:trace>
  <inkml:trace contextRef="#ctx0" brushRef="#br0" timeOffset="92072.24">17780 13885 0,'0'0'0,"21"-21"15,-21 0-15,21 0 16,0 0-1,-21 42 17,-21 0-32,0 0 0,0 22 15,21-22-15,-21 21 0,0 0 0,21-20 16,0 20-16,-22 0 0,1 1 16,21-1-16,-21 0 0,21-21 0,0 22 15,0-1-15,0-21 0,0 0 0,0 1 16,0-1-16,21 0 0,0-21 0,1 0 15,-1 0-15,0 0 0,0 0 0,0-21 16,0 0-16,22-1 0,-22 1 16,0 0-16,0 0 0,22 0 15</inkml:trace>
  <inkml:trace contextRef="#ctx0" brushRef="#br0" timeOffset="92340.09">18267 13695 0,'21'-169'16,"0"126"-16,-21 1 0,0 0 15,0 20-15,0 1 0,0-21 0,21 42 16,-21-21-16,0 42 16,0 0-1,0 0-15,0 0 0,0 22 0,0-1 16,-21 22-16,21-22 0,-21 21 0,21 1 16,0-1-16,-21 1 0,21-22 0,-21 22 15,21-22-15,0 22 16,0-22-16,0 0 0,0-21 0,0 22 15,0-22-15,0 0 0,0 0 0,0 0 16,0 1-16,21-22 0,0 21 16,0-21-16,0 0 0,0-21 15,1 21-15,-22-22 0,42 1 0,-21 0 16</inkml:trace>
  <inkml:trace contextRef="#ctx0" brushRef="#br0" timeOffset="92723.87">18648 13949 0,'0'0'0,"0"21"16,0 0 0,-21 0-16,21 1 0,0-1 15,0 0-15,0 0 0,0 0 16,0 0-16,21-21 16,0 22-16,0-22 0,0 0 0,0 0 15,1 0-15,-1 0 0,0 0 0,0 0 16,21 0-16,-20 0 0,-1 0 0,0-22 15,0 22-15,21-21 0,-42 0 0,22 21 16,-1-21-16,-21 0 0,0-22 16,0 22-16,0 0 0,0-21 15,0 21-15,0-22 0,-21 22 0,-1 0 16,1 0-16,0 21 0,0-21 0,0 21 16,0 0-16,-22 0 0,22 0 0,0 0 15,0 21-15,0-21 0,-1 21 0,1 0 16,0 0-16,21 0 0,-21 1 0,21-1 15,0 0-15,0 0 0,0 0 16,0 0-16,0 1 0,21-1 16,0-21-16,0 0 0,1 0 0,-1 21 15,21-21-15,-21 0 0,0 0 16,1-21-16,20 21 0</inkml:trace>
  <inkml:trace contextRef="#ctx0" brushRef="#br0" timeOffset="93099.66">19579 13737 0,'0'0'0,"21"0"0,-21-21 16,-21 21-1,0 0-15,0 0 0,0 0 0,-22 0 16,22 0-16,-21 21 0,21 0 0,-22-21 16,1 22-16,21-1 0,0-21 0,-1 21 15,1 0-15,21 0 0,-21-21 16,21 21-16,0 1 15,21-22-15,0 21 0,1-21 0,-1 21 16,0-21-16,21 0 0,1 21 0,-22-21 16,0 0-16,21 21 0,-21-21 0,1 21 15,-1-21-15,0 0 0,-21 22 0,0-1 16,0 0 0,-21-21-16,-22 21 0,22 0 15,0-21-15,-21 0 0,21 0 0,-22 21 16,1-21-16,21 0 0,0 0 0,-22 0 15,22 0-15,0 0 0,0 0 16,42-21 15,0 0-31,0 21 16,22-21-16,-22 0 0,0 0 0</inkml:trace>
  <inkml:trace contextRef="#ctx0" brushRef="#br0" timeOffset="93459.47">19727 13991 0,'21'0'16,"-21"21"-16,22-21 15,-1 0-15,0 0 16,0 0-16,0 0 16,0-21-16,1 0 15,-1 21-15,-21-21 0,21 0 0,0 0 16,0-1-16,0 1 0,-21 0 0,22 0 15,-1 0-15,-21-22 0,0 22 16,0 0-16,-21 21 16,-1 0-16,1 0 0,0 0 0,0 21 15,0 0-15,0 1 0,-1-1 16,-20 21-16,42-21 0,-21 22 0,0-22 16,21 0-16,0 21 0,0-21 0,0 1 15,0-1-15,0 0 0,0 0 0,21 0 16,0 0-16,0 1 0,0-22 15,1 21-15,-1-21 0,21 0 0,-21 0 16,22 0-16,-22 0 0,21 0 0,-21 0 16,22 0-16,-22-21 0,21-1 0,0 22 15,1-21-15,-1 0 0</inkml:trace>
  <inkml:trace contextRef="#ctx0" brushRef="#br0" timeOffset="93756.3">21442 13123 0,'0'0'0,"0"-21"0,-21 21 15,-1 0-15,1 0 16,0 0-16,21 21 0,-21 1 16,0 20-16,21-21 0,-21 21 0,21 1 15,-22-1-15,22 0 0,-21 22 0,21-1 16,0-20-16,0 20 0,0 1 0,0-1 15,-21 1-15,21-22 0,0 22 0,0-22 16,-21 0-16,21 1 0,0-1 16,0-21-16,0 21 0,0-20 0,0-1 15,0 0-15,0 0 0,0 0 16,0-42 15,0 0-31,-21 0 0</inkml:trace>
  <inkml:trace contextRef="#ctx0" brushRef="#br0" timeOffset="94523.98">20913 13843 0,'0'0'0,"-22"0"0,1 0 0,0 0 15,0 0-15,42 0 32,0 0-32,22 0 0,-22 0 0,21 0 15,0 0-15,1 0 0,20 0 0,-20 0 16,20 0-16,-21-21 0,22 21 0,-22-21 15,22 0-15,-22-1 0,22 1 16,-22 0-16,0 0 0,-21-21 16,22-1-16,-22 1 0,0 0 0,0-1 15,0 1-15,-21 21 0,0-22 0,0 22 16,0-21-16,0 21 0,0 0 0,-21 21 31,21 21-31,-21 21 0,0-21 16,21 22-16,-21-22 0,0 21 15,21 22-15,-22-22 0,22 0 16,0 22-16,-21-22 0,0 0 0,21 22 16,-21-22-16,21 1 0,0-22 0,-21 21 0,21 0 15,-21-20-15,21 20 0,0-21 16,0 0-16,0 0 0,-22 1 16,22-1-16,0-42 31,0-1-16,22 1-15,-1 0 0,-21 0 0,21 0 16,0-22-16,0 22 0,0 0 0,1-21 16,-1 21-16,0-1 0,0 1 15,0 0-15,0 42 32,-21 0-32,0 1 0,0-1 0,0 0 15,0 0-15,0 0 0,0 0 16,22 1-16,-22-1 0,21-21 0,0 21 15,0 0-15,0 0 0,0-21 0,1 21 16,20-21-16,-21 0 0,21 0 0,1 0 16,-22 0-16,21 0 0,1 0 0,-1 0 15,0 0-15,-21-21 0,22 0 16,-22 21-16,0-21 0,0 0 0,0 0 16,-21-22-16,0 22 0,0 0 0,0-21 15,0 20-15,0 1 0,0 0 0,0 0 16,0 0-16,-21 21 0,0 0 15,0 0-15,0 0 0,0 21 0,-1 0 0,1 0 16,21 0-16,-21 1 0,21-1 16,0 0-16,0 0 0,0 0 15,0 0-15,0 1 0,0-1 0,21 0 16,0-21-16,1 0 16,-1 0-16,0 0 0,0 0 15,0 0-15,-21-21 0,21 21 0,1-21 16,-1-1-16,0 1 0,-21 0 0</inkml:trace>
  <inkml:trace contextRef="#ctx0" brushRef="#br0" timeOffset="96256.38">23431 13843 0,'0'0'16,"22"0"-16,-1 0 15,0 0-15,0 0 0,0 0 16,-21-21-16,21 21 0,1-21 0,-1 0 16,-21-1-16,0 1 0,21 0 0,-21-21 15,0 21-15,0-1 0,0-20 0,0 21 16,0 0-16,-21 0 0,21-1 16,-21 22-16,-22 0 0,22 0 0,0 0 15,-21 0-15,20 0 0,-20 22 0,21-1 16,-21 0-16,20 0 0,-20 0 0,21 22 15,-21-22-15,20 21 0,1-21 16,0 22-16,0-22 0,0 21 0,21-21 16,0 0-16,0 22 0,0-22 0,21 0 15,0 0-15,21-21 16,-20 0-16,20 0 0,0 0 0,-21 0 16,22 0-16,-1 0 0,0 0 0,1-21 15,-1 0-15,0 0 0,1 0 0,-1-1 16,-21 1-16,22-21 0,-22 0 0,0-1 15,21 1-15,-21 0 0,1-22 0,-1 1 16,0 20-16,-21-20 0,21-1 0,0 1 16,0-1-16,-21 22 15,0 0-15,0-1 0,0 1 0,0 21 16,0 0-16,-21 42 16,0 0-16,0 0 15,0 21-15,0 1 0,-1-1 0,1 0 16,0 22-16,21-22 0,0 22 0,0-22 15,0 22-15,0-22 0,0 0 16,0 22-16,0-22 0,0-21 0,21 22 16,0-1-16,22-21 0,-22 0 0,0 0 15,21 1-15,-20-1 0,20-21 0,-21 0 16,21 21-16,1-21 0,-22 0 0,21 0 16,1 0-16,-22-21 0,21 21 15,-21-21-15,0-1 0,1 1 0,-1 0 16,-21 0-16,0 0 0,21 0 15,-21-22-15,0 22 0,0 0 0,0 0 16,0 0-16,0-1 0,-21 22 0,0 0 16,-1 0-16,1 0 0,0 0 15,0 22-15,0-1 0,0 0 0,-1 0 16,22 0-16,-21 0 0,21 1 0,-21-1 16,21 0-16,0 0 0,0 0 15,0 0-15,21 1 16,0-22-16,1 0 0,-1 0 15,0 0-15,0 0 16,0 0-16,0-22 0,1 1 16,-1 0-16,-21 0 0,21 0 15,0 0-15,0-22 0,-21 22 0,0 0 16,21 0-16,-21 0 0,22-1 0,-22 44 47,0-1-47,0 0 0,0 0 0,0 0 15,0 0-15,0 1 0,0-1 16,0 0-16,0 0 0,0 0 16,21 0-16,0-21 0,0 0 15,0 0-15,0 0 0,1 0 0,20 0 16,-21 0-16,0 0 0,0 0 0,22 0 16,-22-21-16,0 21 0,0-21 0,0 0 15,1 0-15,-1-22 0,-21 22 16,21-21-16,0 0 0,-21-1 0,21 1 15,0 0-15,-21-1 0,22-20 0,-1-1 16,0 22-16,0-22 0,-21 1 0,21 21 16,-21-1-16,21 22 0,-21-21 0,0 21 15,-21 42 1,0 21-16,0-21 16,0 22-16,0-1 0,-1 0 15,1 1-15,0 20 0,0-21 0,0 1 16,21-1-16,0 0 0,0 22 0,0-22 15,0 1-15,0-22 0,21 21 0,0 0 16,0-20-16,0-1 0,1 21 0,-1-21 16,21 0-16,-21-21 0,22 22 0,-22-1 15,21-21-15,-21 0 0,22 0 16,-22 0-16,21 0 0,-21 0 0,0 0 16,1-21-16,-1-1 0,-21 1 0,21 0 15,-21 0-15,21-21 0,-21 20 16,0-20-16,21 0 0,-21-1 0,21 1 15,-21 0-15,0 21 0,0-1 0,0 1 16,-21 21 0,0 21-16,0-21 0,0 43 15,0-22-15,-1 21 0,1-21 0,0 22 16,0-22-16,0 21 0,0-21 0,21 1 16,-22-1-16,22 21 0,0-21 15,0 0-15,0 1 16,22-22-16,-1 0 0,0 0 0,0 0 15,0-22-15,0 22 0,1-21 16,-1 0-16,-21 0 0,21 0 0,0 0 16,0-1-16,0 1 15,1-21-15,-1 21 0,0 0 0,0-1 16,0 1-16,-21 0 0,0 42 31,0 0-31,0 1 0,-21-1 16,21 0-16,-21 0 0,21 0 0,-21 0 15,21 1-15,0-1 0,0 0 0,0 0 16,0 0-16,0 0 16,21-21-1,0 0-15,0 0 16,0 0-16,1 0 0,-22-21 16,21 0-16,0 0 15,-21 0-15,0 0 0</inkml:trace>
  <inkml:trace contextRef="#ctx0" brushRef="#br0" timeOffset="96579.47">24786 13420 0,'0'0'15,"-63"0"-15,20 0 0,1 0 0,21 0 0,0 0 0,-1 0 16,1 0-16,42 0 31,22 0-31,-22 0 0,21 0 0,1 0 16,20 0-16,-21 0 0,22 0 0,-1 0 15,1 0-15,-22 0 0,22 0 0,-22 0 16,22 0-16,-22 0 0,0 0 0,1 0 16,-22 0-16,21 0 0,-21 0 0,0 0 15,1 0-15,-44 21 47,1-21-31,0 0-16,0 21 15,-21 0-15,20-21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59:30.2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18267 14796 0,'-21'0'16,"-1"0"-1,1 0 1,0 0-16,0 0 0,0 0 16,0 0-16,-22 0 0,22 0 0,0 0 15,0-22-15,0 22 0,-22 0 16,22 0-16,0 0 0,-21-21 0,20 21 16,1 0-16,0 0 0,0 0 15,0 0-15,0 0 0,-1 0 0,1 0 16,0 0-16,0 0 0,42 0 94,0 0-94,0 0 0,1 0 15,-1 0-15,0 0 0,0 0 16,0 0-16,0 0 0,1 0 0,-1 0 15,21 0-15,-21 0 0,0 0 0,22 0 16,-22 0-16,21 0 0,1 0 0,-22 0 16,21 0-16,0 0 0,1 0 0,-1 0 15,-21 0-15,22 0 0,-1 0 16,0 0-16,1 0 0,-1 0 0,0 0 16,1 0-16,-1 0 0,0 0 0,1 0 15,-1 0-15,0 0 0,1-21 0,20 21 16,-21 0-16,1 0 0,20 0 15,-20-21-15,20 21 0,1 0 16,-1 0-16,-21 0 0,22-21 0,-1 21 16,1 0-16,-22 0 0,22-21 0,-22 21 15,22 0-15,-22 0 0,21-22 0,-20 22 16,20 0-16,-20 0 0,20-21 0,1 21 16,-1-21-16,1 21 0,-1 0 15,1 0-15,-1-21 0,1 21 0,-1 0 16,22 0-16,-22-21 0,1 21 0,-1-21 15,1 21-15,-1 0 0,1 0 0,-1-22 16,1 22-16,-1 0 0,1 0 0,-1 0 16,1-21-16,-1 21 15,1 0-15,-22 0 0,22 0 0,-1 0 16,-21 0-16,22-21 0,-22 21 0,1 0 16,20 0-16,-21 0 0,1-21 0,-1 21 15,0 0-15,1 0 0,-1 0 16,0 0-16,1-21 0,-1 21 0,0 0 15,22 0-15,-22 0 0,1 0 0,-1 0 16,0 0-16,22 0 0,-22 0 0,0 0 16,1 0-16,-1 0 0,0 0 0,22 0 15,-22 0-15,1 0 0,-1 0 16,-21 0-16,21 0 0,1 0 0,-1 0 16,0 0-16,1 0 0,-22-21 15,21 21-15,1 0 0,-1 0 0,0 0 16,1 0-16,-1 0 0,0-22 0,1 22 15,-1 0-15,0 0 0,1 0 16,-1 0-16,0 0 0,1 0 0,20 0 16,-21-21-16,1 21 0,-1 0 0,0 0 15,1 0-15,-1 0 0,0 0 0,1 0 16,-1-21-16,0 21 0,1 0 0,-1 0 16,0 0-16,1-21 0,-1 21 15,0 0-15,1 0 0,-1-21 0,-21 21 16,22 0-16,-1 0 0,0 0 0,-21-21 15,22 21-15,-22 0 0,21 0 16,-21 0-16,1 0 0,-1 0 0,0 0 16,0 0-16,0-22 0,0 22 15,1 0-15,-1 0 0,0 0 0,0 0 16,21 0-16,-20 0 0,-1 0 0,21 0 16,-21 0-16,22 0 0,-22 0 0,21 0 15,-21 0-15,22 0 0,-22 0 0,21 0 16,0-21-16,-20 21 0,20 0 0,-21 0 15,21 0-15,-20-21 0,-1 21 16,0 0-16,0 0 0,0-21 0,0 21 16,-21-21-16,22 21 15,-1 0-15,-21-21 16,-21 21 46,-1 0-46,1 0-16,0 0 16,0 0 15,0 0-15,0 0-16,-1 0 0,1 0 15,-21 0-15</inkml:trace>
  <inkml:trace contextRef="#ctx0" brushRef="#br0" timeOffset="1655.26">25950 13272 0,'0'0'0,"21"0"0,-21-22 16,0 1-16,0 0 0,0 0 15,0 0-15,0 0 0,0-1 16,0 1-16,22 0 0,-22 0 16,0 42 15,0 0-15,0 0-16,0 1 0,-22 20 0,22-21 15,-21 21-15,0-20 0,21 20 0,0 0 16,-21 1-16,21-22 0,-21 21 0,21 0 15,0 1-15,-21-1 0,21 0 0,0 1 16,0-22-16,0 21 0,0-21 16,0 22-16,0-22 0,0 0 0,0 0 15,0 0-15,0 1 16,0-44 15,0 1-15,0 0-16,0 0 15,0 0-15,0 0 0,21-1 0,0 1 16,-21 0-16,21 21 0,-21-21 0,21 0 16,0 0-16,1 21 0,-1-22 0,0 22 15,0-21-15,0 21 0,0 0 16,1 0-16,-1 0 0,0 0 16,0 0-16,0 21 15,-21 1-15,0-1 0,0 0 16,0 0-16,0 0 0,0 0 0,0 1 15,0-1-15,-21-21 0,21 21 0,-21 0 16,0 0-16,-22 0 0,22-21 0,0 22 16,0-22-16,0 0 0,0 21 0,-1-21 15,1 0-15,0 0 0,0 0 16,0 0-16,0 0 16,21-21 15,21-1-31,0 22 15,-21-21-15</inkml:trace>
  <inkml:trace contextRef="#ctx0" brushRef="#br0" timeOffset="2167.96">26395 13631 0,'0'0'0,"0"-21"0,21 0 15,-21 0-15,0 0 0,0 0 16,21-1-16,-21 1 15,-21 21 1,0 21 0,0 1-16,-1-1 15,1 21-15,0-21 0,0 0 16,21 1-16,-21-1 0,0 21 0,-1-21 16,22 0-16,0 1 0,0-1 0,-21 0 15,21 0-15,0 0 0,0 0 16,21-21-1,1 0 1,-1 0-16,0-21 16,0 0-16,-21 0 0,21 0 15,0 0-15,-21-1 0,22 1 0,-22 0 0,21-21 16,-21 21-16,0-1 0,21 1 16,-21 0-16,21 0 0,-21 42 31,0 0-16,0 0-15,-21 1 0,21-1 16,0 0-16,0 0 0,0 0 0,-21 0 16,21 1-16,0-1 0,-21-21 0,21 21 15,0 0-15,0 0 0,0 0 16,0 1 0,21-22 15,-21-22-31,21 1 15,0 0-15,0 0 16</inkml:trace>
  <inkml:trace contextRef="#ctx0" brushRef="#br0" timeOffset="2600.71">26733 13610 0,'22'-21'15,"-22"0"-15,21 21 0,-21-21 16,0 0-16,-21 21 31,-1 0-31,1 0 16,0 21-16,0-21 0,21 21 0,-21 0 15,0-21-15,-1 21 0,1 0 16,0 1-16,0-1 0,21 0 16,-21 0-16,21 0 0,0 0 15,0 1-15,21-22 16,-21 21-16,21-21 0,0 0 15,0 21-15,1-21 0,-22 21 0,21-21 16,0 0-16,0 0 0,-21 21 0,21-21 16,0 0-16,-21 21 15,-21-21 1,0 0 0,0 22-16,0-22 0,-22 0 15,22 0-15,0 0 0,0 21 0,0-21 16,0 0-16,-22 0 0,22 0 15,0 21-15,0-21 0,42 0 47,0 0-47,0-21 0,0 21 16,1-21-16,-1 21 0</inkml:trace>
  <inkml:trace contextRef="#ctx0" brushRef="#br0" timeOffset="3020.05">26797 13801 0,'-21'0'0,"42"0"47,0 0-47,-21-21 0,21 21 15,0-22-15,1 1 0,-1 21 16,-21-21-16,21 0 0,0 0 15,-21 0-15,0-1 16,0 1 0,-21 21-1,0 0-15,0 0 0,-1 0 16,1 21-16,0 1 0,0-1 0,0-21 16,21 21-16,-21 0 0,-1 0 0,22 0 15,0 1-15,0-1 0,0 0 0,0 0 16,0 0-16,0 0 0,0 1 15,22-1-15,-1-21 16,0 0-16,0 0 0,0 0 0,0 0 16,1 0-16,-1 0 0,0 0 15,0 0-15,0 0 16,-21-21-16,0-1 16,0 1-1,0 0 1,0 0-16</inkml:trace>
  <inkml:trace contextRef="#ctx0" brushRef="#br0" timeOffset="14519.48">13737 2985 0,'0'-22'31,"0"1"0,0 0-15,0 0 0,0 0 15,0 0 0,0-1-15,0 1-1,-21 21 1,0 0 0,0 0-1,21 21-15,-22 1 16,22-1-16,-21 0 0,21 0 0,-21 0 15,21 0-15,0 1 0,0 20 16,-21 0-16,21-21 0,-21 22 16,21-1-16,-21 0 0,21 22 0,0-22 15,-22 1-15,22-1 0,0 0 0,0 1 16,0-22-16,0 21 0,0-21 16,0 0-16,0 22 0,0-22 0,0 0 15,22 0-15,-1 0 0,0 1 16,0-22-16,0 21 0,0-21 15,1 0-15,-1 0 0,0 0 0,0 0 16,0 0-16,0 0 0,22-21 16,-22-1-16,21 22 0,1-21 0,-1 0 15,-21-21-15,21 21 0,-20-1 0,20-20 16,-21 0-16,0-1 0,0 1 16,1 0-16,-1-1 0,-21 1 15,21 0-15,-21 21 0,0-22 0,0 22 16,0 0-16,0 0 0,0 0 0,-21 21 15,0 0-15,-1 0 0,1 0 0,0 0 16,0 0-16,0 0 0,0 0 0,-1 0 16,1 21-1,21 0-15,21-21 16,1 0 0,-1 0-16,0 0 0,0 0 0,0 0 15,22 0-15,-22 0 0,21 0 16,-21 0-16,22-21 0,-22 21 15,0 0-15,0 0 0,0 0 0,0 0 16,1 0-16,-1 0 0,-21 21 31,0 0-31,0 0 0,0 0 0,0 22 16,0-22-16,0 21 0,0-21 0,0 22 16,0-22-16,-21 21 0,21-21 0,0 22 15,0-22-15,0 0 0,0 21 16,0-20-16,0-1 0,21-21 0,0 21 15,-21 0-15,21 0 0,0-21 0,0 0 16,1 21-16,-1-21 0,0 0 0,0 0 16,21 0-16,43 0 15,-64-21-15,0 21 16,22-21-16,-22 0 0,0 0 16,0 21-16,0-21 0,-21-1 0,22-20 15,-22 21-15,21 0 0,-21-22 0,0 22 16,0-21-16,0 0 0,0 20 0,0 1 15,0-21-15,0 21 0,0 0 16,0-1-16,-21 22 16,-1 0-16,1 0 0,0 0 15,0 22-15,0-1 0,0 0 0,-1 0 16,1 21-16,21-20 16,-21 20-16,21-21 0,-21 21 0,21-20 15,0 20-15,0-21 0,0 0 0,0 0 16,0 1-16,0-1 0,0 0 0,0 0 15,0 0-15,21-21 0,0 0 16,0 0-16,1 0 0,-1 0 16,0 0-16,0 0 0,0 0 0,0 0 15,1-21-15,-1 0 0,0 21 0,0-21 16,-21 0-16,21-1 0,-21-20 0,21 21 16,-21 0-16,0-22 0,0 22 15,0 0-15,0-21 0,0 21 0,22-1 16,-22 1-16,0 0 0,0 0 15,0 42 17,0 0-17,0 0-15,0 1 0,0 20 16,0-21-16,0 0 0,0 0 0,0 22 16,0-22-16,0 0 0,21 0 0,0 0 15,-21 1-15,21-1 16,0-21-16,0 21 0,1-21 15,-1 0-15,0 0 0,0 0 16,21 0-16,-20 0 0,-1-21 0,0 21 16,21-21-16,-21-1 0,1 1 15,20 0-15,-21 0 0,0 0 16,22-22-16,-22 22 0,0-21 0,0 21 16,0 0-16,0-1 0,-21-20 0,0 21 15,0 0-15,0 42 31,0 0-15,0 0-16,0 22 0,0-22 0,0 0 16,0 0-16,0 0 0,0 22 0,0-22 15,22 0-15,-22 0 0,21 0 0,-21 0 16,21 1-16,-21-1 16,0 0-16,0 0 0,21-21 15,-21 21-15,0 0 16,-21-21-1,0 0-15,0 0 0,-1 0 16,1 0-16,0 0 0,-21-21 16,21 21-16,-1 0 0,1 0 0,0 0 15,0 0-15,42 0 32,0 0-17,0 0-15,1 0 0,-1 0 16,21 0-16,0 0 0,-20 0 15,20 0-15,0 0 0,1 0 0,20-21 16,-21 21-16,1-21 0,-1 0 0,0 0 16,1-1-16,-1 1 0,0 0 15,1 0-15,-22-21 0,21-1 0,-21 1 16,22-22-16,-22 22 0,0-21 0,0 20 16,0-20-16,-21-1 0,0 22 0,22 0 15,-22-1-15,0 1 0,0 21 16,0-22-16,0 22 0,0 0 0,-22 21 31,22 21-31,-21 0 0,21 1 0,-21-1 16,0 21-16,21 0 15,-21-20-15,0 41 0,21-21 0,-22 1 16,1 20-16,21-20 0,-21 20 0,21-21 16,-21 1-16,21-1 0,-21 0 0,21 1 15,0-1-15,0-21 0,0 0 16,0 1-16,0-1 0,0 0 0,0 0 15,0-42 17,0 0-32,0 0 15,0-1-15,21 1 0,-21 0 16,21 0-16,0 0 0,-21 0 0,21-22 16,1 22-16,-1 0 0,0 21 15,-21-21-15,21 0 0,0 21 0,0 0 16,1 0-16,-1 0 0,0 0 15,0 0-15,0 21 0,0 0 0,1 0 16,-1-21-16,-21 21 0,21 0 0,-21 1 16,21-1-16,-21 0 0,21-21 0,-21 21 15,21 0-15,-21 0 16,22 1-16,-1-22 0,0 0 0,0 0 16,0 0-16,0 0 0,22 0 15,-22 0-15,0 0 0,0 0 16,0-22-16,1 22 0,20-21 0,-21 0 15,0 0-15,22 0 16,-22 0-16,0-22 0,0 22 0,0-21 16,0 21-16,-21-22 0,0 22 0,22-21 15,-22 21-15,0-1 0,0 1 0,0 0 16,0 0-16,0 0 16,-22 21-16,1 0 15,0 0-15,0 21 0,21 0 0,-21 0 16,21 22-16,-21-22 0,21 0 0,-22 21 15,22-21-15,0 22 0,0-22 16,0 21-16,0-21 0,22 1 0,-1-1 16,0 0-16,-21 0 0,21 0 15,0 0-15,22-21 0,-22 22 0,0-22 16,21 0-16,-21 0 0,1 0 0,20 0 16,-21 0-16,21 0 0,-20 0 15,20 0-15,-21 0 0,21 0 0,1-22 16,-22 22-16,21-21 0,1 0 0,-1 21 15,-21-21-15,21 21 0,1-21 0,-1 0 16,0-1-16,-20 22 0,20-21 16,-21 0-16,21 0 0,-20 0 0,-1 0 15,-21-1-15,21 1 0,-21 0 16,0 0-16,0 0 0,0 0 0,0-1 0,0 1 16,-21 0-16,0 21 0,-1-21 15,1 0-15,0 21 0,0 0 16,-21 0-16,20 0 0,1 0 0,0 0 15,-21 21-15,21 0 0,-1 0 0,1 0 16,0 1-16,0-1 0,0 0 0,21 21 16,0-21-16,0 1 0,0-1 15,0 0-15,0 21 0,0-21 0,0 1 16,21-1-16,-21 0 0,21-21 16,0 0-16,0 21 0,1-21 0,-1 0 15,0 0-15,0 0 16,0 0-16,0 0 0,1 0 0,-1-21 15,0 21-15,0-21 0,0 0 0,0-22 16,1 22-16,-1-21 0,0 21 16,0-22-16,0 1 0,0-22 15,22-20-15,-22 20 0,0 22 16,0 0-16,0-22 0,-21 22 16,22-64-16,-1 64 0,-21 20 0,0-20 15,0 0-15,0 21 0,0-1 16,0 1-16,0 0 0,0 0 0,-21 21 31,-1 21-15,1 0-16,21 22 0,-21-1 0,0 0 15,0 1-15,21 20 0,-21-21 0,21 22 16,-22-22-16,22 22 0,0-1 0,0-20 16,0 20-16,0-21 0,0 1 15,0-1-15,0-21 0,0 22 0,22-22 16,-1 0-16,0 0 0,0 0 0,21 0 15,-20-21-15,20 0 0,0 0 0,1 0 16,20 0-16,-21 0 0,1 0 16,-1 0-16,0 0 0,1-21 15,-1 0-15,-21 21 0,22-21 0,-22 0 0,0 0 16,0-1-16,21 1 16,-42 0-16,0 0 0,22 21 15,-22-21-15,21 21 0,-21-21 16</inkml:trace>
  <inkml:trace contextRef="#ctx0" brushRef="#br0" timeOffset="38463.76">13525 4424 0,'-21'0'16,"42"0"-16,-63 0 0,21 0 0,0 0 0,0 0 16,-1 0-16,1 0 15,42 0 32,1 0-47,20 0 0,-21 0 0,21 0 16,1 0-16,20-21 0,1 21 15,-1 0-15,22-21 0,21 21 0,0-22 16,-1 22-16,1-21 0,21 21 0,0 0 16,21-21-16,1 21 0,20 0 0,0-21 15,-21 21-15,22-21 0,-1 21 16,0 0-16,1-21 0,-1 21 0,-21 0 15,0 0-15,-21 0 0,0-22 0,0 22 16,0 0-16,-21 0 0,0 0 0,-21 0 16,-1 0-16,1-21 0,-21 21 15,-1 0-15,1 0 0,-22 0 16,0-21-16,-21 21 0,22 0 0,-22 0 16,0 0-16,0 0 0,-42 0 46,-21 0-46,21 0 16,-22 0-16,1 0 0,0 0 16,-1 0-16,-20 21 0,-1-21 0,1 0 15,-22 0-15,0 0 0,22 21 0</inkml:trace>
  <inkml:trace contextRef="#ctx0" brushRef="#br0" timeOffset="39019.47">13758 4784 0,'21'0'31,"1"0"-31,-1 0 0,0 0 16,0 0-16,0 0 0,22-21 15,-1 21-15,21-22 0,-20 22 0,20 0 16,1-21-16,20 21 0,1 0 0,-21-21 15,41 21-15,1 0 0,21-21 0,0 0 16,21 21-16,1 0 0,20-21 16,-21 21-16,43 0 0,-22 0 15,21 0-15,-20 0 0,-1 0 0,0 0 16,-20-22-16,-1 22 0,-21 0 0,0 0 16,-21 0-16,-1 0 0,-20 0 0,-21 0 15,-1 0-15,-21 0 0,1 0 16,-1 0-16,-21 0 0,0 0 0,1 0 15,-1 0-15,0 0 32,-42 0 15,0 0-32,-1 22 1,1-22-16</inkml:trace>
  <inkml:trace contextRef="#ctx0" brushRef="#br0" timeOffset="47271.24">13610 12996 0,'0'0'0,"-21"0"0,0 0 0,-43 0 15,43 0-15,0 0 16,0 0-16,0 0 0,-1 0 16,1 0-16,0 0 0,0 0 15,0 0-15,0 0 0,-1 0 16,1 0-16,0 0 15,0 0-15,0 0 0,0 0 16,-1 0-16,1 0 0,0 0 0,0 0 16,0 0-16,0 0 15,42 0 17,0 0-32,21 0 15,1 0-15,-1 0 0,0 0 16,22 0-16,-22 0 0,22 0 0,20 0 15,-20 0-15,-1 0 0,22 0 0,0 0 16,-1 0-16,1 0 0,21 0 0,-22-21 16,22 21-16,-21 0 0,0 0 0,-1-21 15,1 0-15,0 21 0,-22 0 0,22 0 16,-22-21-16,1 21 0,-22 0 0,22 0 16,-22-21-16,21 21 0,-20 0 15,-22 0-15,21-22 0,1 22 0,-22 0 16,0 0-16,0 0 0,0-21 15,0 21-15,-21-21 16,0 0 0,-21 21-1,0 0 1,0 0-16,0 0 16,0 0-16,-1 0 0,1 0 15,0 0-15,0 0 0,0 0 0,-22 21 16,1-21-16,0 0 0</inkml:trace>
  <inkml:trace contextRef="#ctx0" brushRef="#br0" timeOffset="48079.29">13144 13187 0,'43'0'0,"-86"0"16,22 0-16,0 21 0,0-21 0,0 0 16,0 0-16,42 0 47,0 0-47,0 0 0,21 0 15,-20 0-15,20 0 0,-21 0 0,21 0 16,22 0-16,-22 0 0,22 0 0,-1 0 15,22 0-15,-22 0 0,22 0 16,21 0-16,-21 0 0,20 0 0,-20 0 16,21 0-16,0 0 0,-22 0 0,1 0 15,0-21-15,-1 21 0,1 0 0,-21 0 16,-1-21-16,1 21 0,-1 0 0,1 0 16,-1-21-16,-21 21 0,1 0 0,-1 0 15,0 0-15,-20 0 0,20 0 0,-21-22 16,0 22-16,0 0 0,1 0 15,-44 0 48,1 0-63,0 0 0,0 22 16,0-22-16,0 0 15,-1 21-15,1-21 16,42 0 187,1 0-141</inkml:trace>
  <inkml:trace contextRef="#ctx0" brushRef="#br0" timeOffset="58471.56">6498 3493 0,'0'-22'16,"0"44"-16,0-65 0,0 22 0,-21 21 31,21 21-31,-21 0 16,-22 22-16,22-1 0,-21 0 0,21 1 16,-22 20-16,1 1 0,-21 20 0,20 1 15,-20 0-15,-22-1 0,22 22 16,-22-21-16,0 21 0,1-22 0,20 22 15,-21-21-15,22 0 0,-1-1 0,1 1 16,21-22-16,-1 1 0,1-22 0,21 1 16,0-1-16,21-21 0,-22 0 0,44-42 31,-1 0-31</inkml:trace>
  <inkml:trace contextRef="#ctx0" brushRef="#br0" timeOffset="58795.64">7006 3641 0,'0'0'0,"-21"0"15,0 0-15,0 0 16,-1 21-16,-20 0 0,0 21 15,-22 1-15,1-1 0,-1 22 16,1-1-16,-22 22 0,0-1 0,1 1 16,-1 0-16,0 21 0,-20-22 0,20 22 15,-21-21-15,0 21 0,22-22 0,-1 1 16,0 0-16,22-1 0,-22-20 16,43-1-16,-1 1 0,1-22 0,0 0 15,21 1-15,-1-22 0,1 0 0,0 0 16,21 0-16,-21-21 0,21-21 31</inkml:trace>
  <inkml:trace contextRef="#ctx0" brushRef="#br0" timeOffset="59140.45">4847 4974 0,'0'0'0,"0"43"0,0-1 15,0-21-15,0 43 0,-21-22 0,21 0 16,-21 1-16,21-1 0,0 0 0,0 1 16,0-1-16,0 0 0,0-21 0,0 1 15,0 20-15,21-42 0,0 21 0,0-21 16,22 0-16,-1 0 0,21-21 16,1 21-16,-1-42 0,22 20 0,0-20 15,21 21-15,-1-21 0,22-22 0,-21 22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11:5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3048 0,'0'-21'15,"0"0"16,-21 21-15,0 0 0,-1 0-16,1 0 15,0 0-15,0 0 0,0 0 0,21 21 16,-21-21-16,-1 21 0,1 0 0,0-21 16,0 21-16,0 1 0,0-22 15,-1 21-15,1 0 0,21 21 16,-21-21-16,0 1 0,0 20 0,21-21 15,-21 21-15,-1-20 0,22 20 16,-21 0-16,21-21 0,0 22 0,-21-1 16,0 0-16,21-20 0,0 20 15,0 0-15,0-21 0,0 22 0,0-22 16,0 21-16,0-21 0,0 22 0,0-1 16,21-21-16,-21 22 0,21-1 15,0 0-15,1 1 0,-1-1 0,21 0 16,-21-21-16,0 22 0,22-1 0,-22-21 15,21 22-15,-21-22 16,22 21-16,-22-21 0,21 0 0,1 1 16,-22-1-16,21 0 0,0-21 0,22 21 15,-1-21-15,-20 0 0,20 0 16,22 21-16,-22-21 0,1 0 0,21 0 16,-22 0-16,1 0 0,-1 0 0,1 0 15,-1-21-15,1 21 0,-1-21 0,-21 21 16,22-21-16,-22 21 0,22-21 15,-22-1-15,22 22 0,-22-21 0,21 0 16,-20 0-16,-1 0 0,0 0 0,1-1 16,-1 1-16,0 0 0,1-21 0,-1 21 15,-21-22-15,0 22 16,22-21-16,-22 21 0,0-22 0,-21 1 16,0 0-16,21-1 0,-21 1 0,0 0 15,0-1-15,0 1 0,0 0 0,0-1 16,0-20-16,0 20 0,0 1 15,-21 0-15,21-1 0,-21 1 0,0 0 16,0-1-16,-1 1 0,-20 0 0,21-1 16,-21 22-16,-1-21 15,1 21-15,0 0 0,-22-22 0,22 22 0,-22 0 16,22 0-16,-22 0 0,22-1 16,0 1-16,-22 0 0,22 21 0,-22-21 15,22 21-15,-21 0 0,-1 0 16,1 0-16,-1 0 0,1 0 0,-22 0 15,21 0-15,1 21 0,21-21 16,-22 21-16,1 0 0,-1 1 0,22-1 16,-1 0-16,-20 0 0,21 21 0,-1-20 15,1 20-15,0-21 0,-1 21 16,1-20-16,21 20 0,-22-21 0,22 21 16,0 1-16,0-22 0,21 21 15,0 1-15,0-22 0,0 21 16,0-21-16,0 0 0</inkml:trace>
  <inkml:trace contextRef="#ctx0" brushRef="#br0" timeOffset="407.76">3281 3704 0,'0'0'0,"-21"0"0,-1 0 15,22 21-15,-21-21 16,21 22-16,0-1 0,0 0 31,21-21-15,1 0-16,-1 0 0,0 0 15,0-21-15,0 21 0,-21-21 16,21-1-16,-21 1 16,0 0-16,0 0 15,-21 21-15,21-21 16,-21 21 0,0 0-16,0 0 15,21 21-15,0 0 16,0 0-16,21-21 31,0 0-31</inkml:trace>
  <inkml:trace contextRef="#ctx0" brushRef="#br0" timeOffset="752.57">3916 3598 0,'0'22'47,"21"-22"-31,0 0-16,-21 21 16,21-21-16,0 0 15,1 0-15,-22-21 16,0-1-16,0 1 15,0 0-15,0 0 16,-22 21 0,1 0-1,0 0 1,21 21 0,0 0-16,0 0 15,0 1 1,0-1-16</inkml:trace>
  <inkml:trace contextRef="#ctx0" brushRef="#br0" timeOffset="1152.46">3302 4149 0,'0'0'0,"-21"21"16,21 0 0,21 0-1,0-21-15,0 0 0,22 0 16,-1 0-16,0 0 0,1 0 0,-1 0 15,0 0-15,1 0 16,-1 0-16,21-21 0,-20 21 0,-1-21 16,-21 0-16,22 0 0,-22 21 0,21-22 15,-21 1-15,0 21 0,-21-21 16,0 0-16,22 21 0,-22-21 16,0 42 30,-22-21-30</inkml:trace>
  <inkml:trace contextRef="#ctx0" brushRef="#br0" timeOffset="1724.14">3831 4932 0,'-21'0'31,"0"0"-31,0 21 16,-1 0-16,1 0 0,0 1 0,0 20 15,0 0-15,-22 1 0,22-1 16,-21 0-16,21 22 0,-22-1 16,22 1-16,-21-1 0,21 1 0,-22 20 15,1 1-15,21 0 0,-21-22 0,20 22 16,-20-22-16,21 22 0,-21-21 0,20 20 16,1-20-16,-21-1 0,21 1 15,0-1-15,-1-20 0,1 20 0,0-21 16,0 1-16,21-22 0,0 21 0,-21-21 15,21 1-15,0-1 0,-21 0 0,21-42 47,21 0-47,0-1 0,0-20 16,0 21-16,0-43 0,1 22 0,-1 0 16,0-22-16,21 1 0</inkml:trace>
  <inkml:trace contextRef="#ctx0" brushRef="#br0" timeOffset="2199.96">3302 5842 0,'0'-21'0,"0"42"0,0-63 0,0 21 0,-21 21 15,0 0-15,-1 0 0,1 0 16,0 0-16,-21 21 16,21-21-16,-22 21 0,1 0 0,21 0 0,-22 0 15,1 1-15,0-1 0,-1 0 16,1 0-16,21 0 0,-21 0 15,-1 1-15,1-1 0,21 0 0,0 0 16,-1 0-16,1 0 0,0-21 16,21 22-16,21-22 15,0 0 1,1-22-16,-1 1 0,21 21 0,-21-21 16,22 0-16,-22 0 0,21 0 0,-21-1 15,22 1-15,-1-21 0,-21 21 16,21 0-16,-20-1 0,20-20 0,-21 21 15,0 0-15,22 21 0,-22-21 16,0-1-16,0 22 0,0 0 16,0 0-16,1 0 0,-1 0 0,0 22 15,0-1-15,0 0 0,-21 0 0,21 0 16,1 0-16,-1 22 0,0-22 0,-21 21 16,21 1-16,0-22 0,0 21 15,1 0-15,-1-20 0,0 20 0,0 0 16,-21-21-16,21 1 0,0 20 0,1-21 15,-1 0-15,0 0 0,0-21 0,-21 22 16,21-22-16,0 0 0,1 0 16,-1 0-1,0 0-15,0-22 0,-21 1 0,21 0 16</inkml:trace>
  <inkml:trace contextRef="#ctx0" brushRef="#br0" timeOffset="3763.71">13525 3027 0,'22'0'0,"-44"0"0,65 0 0,-43-21 16,21 0-16,-21-1 15,-21 1 1,0 21-16,-1 0 15,1 0-15,0 0 0,0 0 0,0 0 16,-22 21-16,22 1 0,-21-1 16,0 0-16,-1 0 0,22 21 15,-21-20-15,-1 41 0,1-21 0,21 1 0,-21 20 16,20 1-16,1-1 0,0 1 0,0-22 16,0 22-16,21-1 0,-21 1 15,21-1-15,0 22 0,0-22 16,0 1-16,21-1 0,21 1 0,-21-1 15,22 1-15,20-22 0,1 22 0,-1-22 16,1 0-16,20-21 0,-20 22 0,20-22 16,1 0-16,21 0 0,-21 0 0,20-21 15,-20 0-15,21 0 0,0 0 0,-22 0 16,22 0-16,-21 0 0,0-21 16,-1 0-16,-20 0 0,20 0 0,-20 0 15,-1-22-15,1 1 0,-1 0 0,1-1 16,-1 1-16,1-22 0,-1 1 0,1-1 15,-22 1-15,1-1 0,-1-20 16,-21 20-16,21 1 0,-42-22 16,0 22-16,0-22 0,0 0 0,0 22 15,0-22-15,-21 22 0,-21-1 0,0 1 16,-1 20-16,1-20 0,0 20 0,-22 1 16,1 0-16,-1 21 0,1-22 15,-1 22-15,1 0 0,-22 0 0,0 0 16,1-1-16,-1 22 0,-21 0 0,21 0 15,-20 22-15,-1-1 0,21 0 0,-21 0 16,22 21-16,-1 1 0,0-1 16,22 0-16,-22 22 0,22-22 15,-1 22-15,22-1 0,-22 22 0,22-22 0,0 1 16,-1-22-16,1 22 0,21-1 16,-22-20-16,22-1 0,21 0 15,0-21-15,-21 22 0,21-22 0,0 0 16,0 0-16,0 0 0,21-21 0,22 22 15,-22-22-15</inkml:trace>
  <inkml:trace contextRef="#ctx0" brushRef="#br0" timeOffset="4123.85">13885 3620 0,'-21'0'31,"0"0"-31,0 0 0,21 21 16,0 0-16,-21 0 0,21 0 16,21-21 15,0 0-31,0 0 0,0 0 16,0 0-16,1 0 0,-1-21 0,0 21 15,0-21-15,-21 0 0,0 0 16,0-1-16,-21 22 15,0 0-15,0 0 16,-1 0-16,1 0 0,0 0 0,0 0 16,0 0-16,0 22 0,-1-22 0,22 21 15,0 0-15,-21-21 0,21 21 0,0 0 16,0 0 0,21-21-16,1 0 0,-1 0 15,21 0-15,-21 0 0,22 0 0,-1 0 16,0 0-16</inkml:trace>
  <inkml:trace contextRef="#ctx0" brushRef="#br0" timeOffset="4419.68">14520 3598 0,'0'22'15,"21"-22"16,1 0-31,-1 0 0,0-22 16,0 22-16,0-21 0,-21 0 16,0 0-16,0 0 15,-21 21 1,0 0-16,0 0 16,0 0-16,-1 0 15,1 0-15,0 21 0,0 0 16,21 0-1,0 0-15,-21 1 0,21-1 16,-21 0-16,-1 0 0,22 0 16</inkml:trace>
  <inkml:trace contextRef="#ctx0" brushRef="#br0" timeOffset="4689.53">13822 4043 0,'-21'21'15,"42"-42"-15,-64 42 0,22 0 0,21 0 16,21-21-16,1 0 16,-1 0-16,21 0 0,-21 0 0,22 0 15,-1 0-15,0 0 0,22 0 16,-22 0-16,22 0 0,-22-21 0,0 21 16,1-21-16,-22 0 0,0 21 0,0-21 15,0 0-15,0 21 0,-21-22 0,0 1 16,0 0-16,0 0 15,0 42 32,0 0-47</inkml:trace>
  <inkml:trace contextRef="#ctx0" brushRef="#br0" timeOffset="5120.8">14330 4805 0,'0'0'0,"21"-21"0,-21 42 31,-21-21-15,0 21-16,-1 0 0,22 22 15,-21-22-15,0 21 0,0 0 0,0 1 16,0-1-16,21 22 0,-22-22 0,1 21 16,21 1-16,-21-1 0,0 1 0,21 21 15,-21-22-15,0 1 0,-1-1 0,1 1 16,21-1-16,-21 1 0,0-1 15,0-21-15,0 22 0,-1-22 0,22 1 16,-21-1-16,0 0 0,21-21 0,-21 22 0,21-22 16,0 0-16,-21 21 0,21-20 15,-21-1-15,21-42 32,0-1-32,0-20 0,21 21 15,0-21-15,0 20 0,-21-20 0,21 0 16</inkml:trace>
  <inkml:trace contextRef="#ctx0" brushRef="#br0" timeOffset="5539.61">14224 5525 0,'0'0'0,"0"-22"0,0 1 0,0 0 0,0 0 16,-42 21-16,20 0 0,1 0 0,0 0 16,-21 0-16,21 0 0,-22 21 0,1-21 15,0 21-15,-1 0 0,1 22 0,0-22 16,-1 21-16,1-21 0,0 22 0,-1-22 15,22 21-15,-21-21 0,21 22 0,-1-22 16,-20 0-16,42 0 0,0 0 0,-21 1 16,21-1-16,21-21 15,0 0-15,0 0 16,1 0-16,-1-21 0,0 21 0,21-22 16,1 1-16,-22-21 0,21 21 15,0-22-15,1 1 0,20 21 0,-20-21 16,-1-1-16,0 1 0,22 21 0,-22-22 15,0 22-15,1 21 0,-22 0 0,21 0 16,-21 0-16,1 21 0,-1 1 0,0 20 16,-21-21-16,21 21 0,-21 22 0,21-22 15,-21 1-15,0-1 0,0 0 0,0 1 16,0-1-16,0 0 0,0 1 0,0-22 16,0 21-16,0-21 0,0 0 0,21 1 15,-21-1-15,22-21 0,-22 21 16,21-21-16,0 0 15,0 0-15,-21-21 16,21 0-16,-21-1 0,0-20 16</inkml:trace>
  <inkml:trace contextRef="#ctx0" brushRef="#br0" timeOffset="6403.73">3704 5842 0,'0'-21'32,"0"0"-32,0-22 15,0 22-15,21 0 16,0-21-16,1-1 0,20 22 16,0-42-16,1 20 0,20-20 0,1 21 15,20-22-15,22-21 0,0 22 0,21-22 16,0 22-16,0-22 0,21 22 15,0-1-15,0 1 0,1 20 0,-1 1 16,0 0-16,0 20 0,-21 1 0,0 0 16,-21 0-16,0 21 0,-22-21 15,22 21-15,-42 0 0,-1 0 0,1 0 16,-22-21-16,0 21 0,-20 0 16,-1 0-16,-42 0 31,-1 0-31,-20 0 15,21 0-15,0 0 0,-22 0 16,1 0-16</inkml:trace>
  <inkml:trace contextRef="#ctx0" brushRef="#br0" timeOffset="6807.5">3514 5927 0,'0'0'0,"-43"21"0,22-21 0,21-21 31,42 0-31,-20-1 0,41 1 16,-21-21-16,22 21 0,21-43 0,-1 22 15,1 0-15,0-22 0,42 1 0,-22-1 16,44 1-16,-22-22 0,21 21 16,0 1-16,-21-22 0,21 22 15,0 20-15,0-20 0,1 21 0,-22-1 16,-22 22-16,1-21 0,-21 21 0,0 21 16,-22-22-16,1 1 0,-22 21 15,0 0-15,-21-21 0,1 21 0,-1 0 16,-21-21-16,-21 21 31,21-21-31,-22 21 16,22-21-1</inkml:trace>
  <inkml:trace contextRef="#ctx0" brushRef="#br0" timeOffset="7633.28">7832 3662 0,'0'0'0,"-22"-21"16,1 21-16,0 0 0,0 0 16,-21 0-16,20 0 0,1 0 15,-21 0-15,21 21 0,-22-21 0,1 21 16,21 0-16,-21 0 0,-1 22 0,1-22 16,0 0-16,-1 21 0,1-20 15,21 20-15,-22 0 0,1 1 0,0 20 16,-1-21-16,22 1 0,-21 20 0,21-20 15,0 20-15,-22 1 0,22-22 16,0 21-16,0-20 0,0 20 0,21 1 16,0-1-16,0 1 0,0-1 0,0 1 15,0-22-15,0 22 0,0-22 16,21 21-16,0-20 0,0-1 0,0 0 16,0 1-16,22-1 0,-22-21 0,21 22 15,-21-22-15,22 0 0,-1 21 16,0-21-16,1 1 0,-1-1 0,0-21 15,22 21-15,-22 0 0,22-21 0,-1 0 16,-20 0-16,20 0 0,22 0 0,-22 0 16,1 0-16,-1-21 0,1 0 15,-1 21-15,1-21 0,-22-1 0,22 1 16,-22 0-16,21 0 0,-20-21 16,-1 20-16,0-20 0,1 21 0,-1-21 0,0-1 15,-20-20-15,20 20 0,0-20 16,1 21-16,-22-22 0,0 1 15,0-1-15,0 22 0,0-22 0,-21 22 16,22-22-16,-22 22 0,0-21 0,0 20 16,0 1-16,-22-22 0,1 22 0,21 0 15,-21-22-15,0 22 0,0 0 16,0-1-16,-1 1 0,1 0 0,0-1 16,0 22-16,0-21 0,0 21 0,-1-1 15,-20 1-15,21 0 0,0 0 16,-22 0-16,1 0 0,0 21 0,-1 0 15,-20-22-15,-1 22 0,1 0 0,-22 0 16,1 0-16,-1 0 0,21 0 16,-20 0-16,20 0 0,1 0 0,-1 22 15,22-1-15,-22 0 0,22 0 16,0 21-16,-1 1 0,1-1 0,0 0 16,-1 22-16,1-1 0,21 1 0,-21-1 15,-1 1-15,22-22 0,0 22 16,0-22-16,21 22 0,0-22 0</inkml:trace>
  <inkml:trace contextRef="#ctx0" brushRef="#br0" timeOffset="8333.83">7747 4318 0,'0'0'0,"0"-21"0,0 0 16,0 0-16,0-1 15,0 44 32,0-1-47,0 0 0,0 0 16,0 0-16,0 0 0</inkml:trace>
  <inkml:trace contextRef="#ctx0" brushRef="#br0" timeOffset="9579.91">9652 4699 0,'0'0'0,"21"0"0,0-21 0,0 21 16,1 0-16,-1-21 0,21 21 15,-21 0-15,0-21 0,1-1 0,20 22 16,0-21-16,1 21 0,-1-21 16,0 21-16,1-21 0,20 0 15,1 0-15,-1 21 0,1-22 0,-1 1 16,22 0-16,-22 0 0,43 21 0,-21-21 15,21 0-15,-1-1 0,1 1 0,0 21 16,0-21-16,21 21 0,0 0 16,21-21-16,-21 21 0,21 0 0,-21 0 15,21 0-15,-21 0 0,0 21 0,0-21 16,-21 21-16,21 0 0,-21-21 0,0 22 16,0-1-16,0 0 0,-22-21 15,-20 21-15,-1-21 0,1 0 0,-1 21 16,-20-21-16,-1 0 0,-21 0 0,0 0 15,0 21-15,1-21 0,-1 0 16,-42 0 15,-1 0-31,1 0 16,-21 0-16,21 0 0</inkml:trace>
  <inkml:trace contextRef="#ctx0" brushRef="#br0" timeOffset="10123.6">9588 4805 0,'22'0'0,"-44"0"0,65 0 0,-22 0 15,0-21-15,21 21 0,1 0 0,-1-21 16,0 21-16,22-22 0,21 1 0,-22 21 16,22-21-16,21 0 0,-1 21 15,1-21-15,0 0 0,42-1 0,-21 1 16,21 0-16,1 0 0,-1 0 0,21 21 16,0-21-16,1 21 0,20 0 0,-42 0 15,22 0-15,-1 0 0,-21 0 0,0 21 16,1-21-16,-22 21 15,0-21-15,-22 21 0,-20-21 0,0 21 16,-22-21-16,1 0 0,-22 0 0,0 21 16,-20-21-16,-1 0 0,0 0 0,0 0 15,-42 0 32,0 0-47,0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13:16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3641 0,'0'-21'0,"0"-1"16,0 1-16,0 0 16,0 0-16,0 0 15,0 0-15,-22 21 16,22-22-16,-21 22 15,0 0-15,0-21 0,0 21 0,-22 0 16,22 0-16,0 0 0,0 0 16,-21 0-16,-1 21 0,22-21 15,-21 22-15,-1-1 0,1 0 0,0 0 16,-1 21-16,1-20 0,0-1 0,-1 21 16,22 0-16,-21-20 0,21 20 15,0 0-15,-1 1 0,1 20 16,-21-21-16,21 22 0,0-1 0,-1-20 15,22 20-15,-21-20 0,0 20 16,21-21-16,-21 22 0,21-22 0,0 1 16,0-1-16,0 0 0,0 1 0,21 20 15,0-21-15,0 1 0,1 20 16,-1-20-16,21-1 0,0 0 0,1 1 16,-1-22-16,0 21 0,22 0 0,-1-20 15,-20-1-15,20 21 0,1-21 16,20 0-16,-20 1 0,-1-1 0,22-21 15,21 21-15,-21-21 0,-1 0 0,22 21 16,0-21-16,-21 0 0,-1 0 16,22 0-16,-21 0 0,-1 0 15,1-21-15,21 0 0,-21 0 0,20 21 16,-20-43-16,0 22 0,-1 0 0,1-21 16,-21 20-16,-1-20 0,1 0 15,-1-1-15,1-20 0,-22 21 0,0-1 16,22-20-16,-22 20 0,0 1 0,-20-21 15,20 20-15,-21-20 0,0-1 0,0 22 16,1-22-16,-22 1 0,0-22 16,0 22-16,0-1 0,-22 1 0,1-1 15,0 1-15,-21-1 0,-1 1 16,1-1-16,0 1 0,-1-1 0,-20 1 16,21-1-16,-22 22 0,1 0 15,-22-1-15,21 1 0,-20 0 0,-1 20 16,0 1-16,1 0 0,-22 21 0,21 0 15,-42 0-15,21 0 0,-21 21 16,-21 0-16,21 22 0,0-22 0,0 21 16,0 1-16,21-1 0,22 0 0,-22 1 15,21 20-15,22-21 0,-85 64 16,105-42-16,-20-1 0,20 1 16,1-1-16,0 1 0,21-1 0,-1 1 15,22-1-15,0 1 16,0-22-16,0 0 0,22 1 0,-1-1 15,0-21-15</inkml:trace>
  <inkml:trace contextRef="#ctx0" brushRef="#br0" timeOffset="432.75">4297 4149 0,'0'0'0,"-21"0"15,-22 0 1,22 21-16,0-21 16,21 21-16,-21 0 0,21 0 15,0 1-15,0-1 0,0 0 16,0 0-1,21-21 1,0 0-16,0 0 0,22 0 0,-22 0 16,0-21-16,0 21 0,0-21 0,0 21 15,1-21-15,-22-1 16,0 1-16,0 0 0,-22 21 16,1-21-16,0 21 15,0 0-15,0 0 0,0 0 0,-1 0 16,1 0-16,0 21 0,0-21 0,21 21 15,0 0-15,0 1 16,21-22 0,0 0-16,0 0 15,1 0-15,20 0 0,0 0 0</inkml:trace>
  <inkml:trace contextRef="#ctx0" brushRef="#br0" timeOffset="748.08">5038 4085 0,'-22'0'16,"1"21"-1,0-21-15,21 22 16,21-22 15,0 0-31,1 0 0,20 0 16,-21 0-16,0-22 0,0 22 0,1 0 15,-1-21-15,0 21 16,-21-21-16,0 0 16,0 0-16,-21 21 15,0 0-15,-1 0 0,1 0 16,0 0 0,21 21-16,0 0 15,0 0-15,0 0 16,0 1-16</inkml:trace>
  <inkml:trace contextRef="#ctx0" brushRef="#br0" timeOffset="1044.92">4508 4636 0,'0'0'0,"22"0"16,-1 0-16,0 0 0,21 0 16,1 0-16,-1 0 0,21 0 0,-20 0 15,20-22-15,-20 1 0,20 21 0,-21-21 16,1 0-16,-1 21 0,-21-21 0,0 21 16,1-21-16,-1 21 0,-21-22 15,-21 22 32,-1 22-31,1-22-16,21 21 0,-21 0 0,0 0 15</inkml:trace>
  <inkml:trace contextRef="#ctx0" brushRef="#br0" timeOffset="1420.7">4741 5292 0,'-21'0'0,"0"0"16,21 21-16,-21-21 16,21 21-16,-21 0 15,21 0-15,0 1 16,0-1-16,0 0 0,0 21 15,0-21-15,0 22 0,0 20 0,0-20 16,-22 20-16,22 1 0,-21-1 0,21 1 16,-21-1-16,0 22 0,0-22 0,0 22 15,-1-22-15,1 22 0,0 0 16,-21-1-16,21-20 0,-1 21 16,22-22-16,-21 1 0,0-1 0,0 1 15,21-1-15,0 1 0,0-22 0,-21 0 16,21 1-16,0-1 0,0-21 0,0 21 15,0-63 1,0 0-16,21-21 16,-21-1-16,21 1 0,0-21 0,0-1 15</inkml:trace>
  <inkml:trace contextRef="#ctx0" brushRef="#br0" timeOffset="1825.47">4551 6350 0,'0'-21'0,"0"42"0,0-84 0,0 20 16,-21 22-16,-1 0 0,1 0 0,0 0 15,0-1-15,-21 22 0,20 0 16,-20 0-16,0 0 0,-1 0 0,22 0 16,-21 22-16,0-1 0,-1 21 0,1-21 15,0 0-15,-1 22 0,22-22 0,-21 21 16,21 1-16,-1-22 0,-20 21 16,42-21-16,-21 0 0,21 1 0,-21-22 15,21 21-15,0-42 16,21-1-1,0-20-15,0 21 0,0-21 16,1-1-16,20 1 0,-21 0 0,21-1 16,1 1-16,-1 0 0,0-1 15,1 1-15,-1 21 0,22 0 16,-22-1-16,0 1 0,1 21 0,-1 0 16,-21 21-16,21 1 0,-20 20 0,-1-21 15,0 21-15,0 1 0,0-1 0,0 22 16,1-22-16,-1 0 0,0 22 15,0-22-15,-21 0 0,21 1 0,0-1 16,1 0-16,-1 1 0,0-22 0,0 21 16,0-21-16,0 1 0,1-1 15,-1 0-15,0-21 0,0 0 0,0 0 16,0 0-16,1 0 0,-1-21 16</inkml:trace>
  <inkml:trace contextRef="#ctx0" brushRef="#br0" timeOffset="2792.31">16912 2858 0,'0'-22'16,"0"1"0,0 0-16,-21 21 0,0 0 15,0 0-15,-1 0 16,-20 0-16,21 21 0,-21 0 0,20 1 15,-20-1-15,0 0 0,-1 0 0,22 21 16,-21 1-16,0-1 0,-1 0 16,22 22-16,-21-1 0,21 1 0,-1 21 15,1-22-15,0 22 0,21-22 0,0 1 16,0 20-16,0-20 0,21-1 0,0 22 16,1-21-16,-1-1 0,21 1 0,-21-1 15,22 1-15,-1-1 16,0-21-16,1 1 0,20-1 0,-21-21 15,22 22-15,-1-22 0,1-21 0,-1 21 16,1-21-16,21 0 0,-1 0 0,1 0 16,0 0-16,-1 0 0,1-21 0,0 0 15,-22-1-15,22 1 0,-1-21 0,-20 0 16,21-1-16,-22 1 0,1-22 16,-1 1-16,1-1 0,-1 1 0,-21-1 15,22 1-15,-22-1 0,1 1 0,-1-1 16,0 1-16,-21-1 0,1-20 0,-22 20 15,0-20-15,0 20 16,-43-21-16,22 22 0,-21-1 0,-22 1 16,1-1-16,-1 22 0,-20-21 0,20 20 15,-42 1-15,22 21 0,-22-22 16,0 22-16,0 0 0,-21 21 0,21 0 16,0 0-16,1 0 0,20 21 0,0 0 15,1 22-15,20-22 0,1 21 0,-1 1 16,22-1-16,-22 0 0,22 22 15,0-22-15,20 22 0,1-22 0,0 21 16,21-20-16,0-1 0,0 0 0,0-20 16,21 20-16,0-21 0,1 0 15</inkml:trace>
  <inkml:trace contextRef="#ctx0" brushRef="#br0" timeOffset="3148.44">17039 3429 0,'0'0'0,"-42"0"0,21 21 0,-1 0 16,1-21-16,0 22 0,0-1 0,0-21 16,0 21-16,21 0 15,0 0 1,21-21-16,21 0 15,-21 0-15,0 0 0,1 0 0,20-21 16,-21 21-16,0-21 0,-21 0 16,0 0-16,0-1 0,0 1 15,0 0-15,-21 21 0,0 0 16,0-21-16,0 21 0,-1 0 0,1 0 16,0 0-16,0 0 0,0 21 15,21 0-15,0 0 16,0 1-16,21-22 15,0 21-15,0-21 0,0 0 0,22 0 16,-22 0-16,21 0 0</inkml:trace>
  <inkml:trace contextRef="#ctx0" brushRef="#br0" timeOffset="3440.27">17611 3471 0,'-22'0'15,"1"0"-15,21 22 0,21-22 32,1 0-32,-1 0 15,0 0-15,21 0 0,-21 0 0,22-22 16,-1 22-16,-21-21 0,0 0 16,1 21-16,-1-21 0,0 0 0,-21 0 15,0-1-15,0 1 0,0 0 16,0 0-16,-21 21 0,0 0 15,-1-21-15,1 21 16,0 0-16,21 21 16,0 0-16,0 0 0,0 0 15,0 1-15,0-1 0,0 0 16,0 21-16</inkml:trace>
  <inkml:trace contextRef="#ctx0" brushRef="#br0" timeOffset="3873.8">17505 4212 0,'0'0'0,"0"43"16,0-22-16,0 0 15,0 0-15,21 0 0,-21 0 16,21 1-16,0-1 0,0 21 16,1-21-16,-1 22 0,0-22 0,0 21 15,0 22-15,-21-22 0,0 21 0,0 1 16,0-1-16,0 1 0,0 21 0,0-1 16,0-20-16,-21 20 0,21 1 0,-21 0 15,0-1-15,0 1 0,-1 0 0,1-1 16,21 1-16,0 0 0,-21-1 0,21 1 15,0-21-15,-21 20 0,21 1 0,0-22 16,0 1-16,0-1 0,0 1 0,0-22 16,0 1-16,0-1 0,0 0 15,0-21-15,0 22 0,0-22 0,0 0 16,0-42 0,0 0-16,0-22 15,0 22-15,0-21 0,0 0 0,0-22 16,0 22-16,0-22 0,21 1 0,-21-1 15</inkml:trace>
  <inkml:trace contextRef="#ctx0" brushRef="#br0" timeOffset="4253.1">17589 5948 0,'0'-64'0,"0"128"0,0-170 0,0 64 0,0-1 15,0 22-15,0-21 0,0 21 0,-21 0 16,0-1-16,0 22 0,0 0 0,0 0 16,-22 0-16,22 0 0,-21 0 0,-1 22 15,-20-1-15,21 0 0,-1 21 0,-20-21 16,20 22-16,-20-22 0,21 21 15,-1 1-15,-20-22 0,20 21 0,1 0 16,0 1-16,-1-22 0,22 0 0,-21 21 16,21-20-16,0-1 0,21 0 15,0-42 1,21 0-16,0-1 16,21 1-16,-21-21 0,22 0 15,-22-1-15,21-20 0,1-1 0,20 1 16,-21-1-16,22 1 0,-22-1 15,22 1-15,-1-1 0,1 22 0,-1 0 16,-20 20-16,20 1 0,-21 0 0,1 21 16,-1 0-16,-21 21 0,22 0 0,-22 22 15,21-22-15,-21 21 0,0-21 0,1 22 16,-1-1-16,21 0 0,-21 1 0,0-22 16,1 0-16,-1 21 0,21-20 0,-21-1 15,0-21-15,1 21 0,-1-21 0,0 0 16,0 0-16,0 0 0,0-21 0,1 21 15,-1-21-15</inkml:trace>
  <inkml:trace contextRef="#ctx0" brushRef="#br0" timeOffset="4652.87">17187 3979 0,'0'0'0,"-21"0"15,0 0-15,21 22 16,0-1-16,0 0 16,0 0-16,42-21 15,-21 0-15,22 0 16,-22 0-16,21 0 0,1 0 0,-1 0 16,0-21-16,1 0 0,-22 0 15,21 21-15,-21-22 0,0 1 0,-21 0 16,0 0-16,22 0 0,-22 0 0,0-1 15,0 1-15,0 0 0,0 0 16,0 0-16,0 0 16</inkml:trace>
  <inkml:trace contextRef="#ctx0" brushRef="#br0" timeOffset="6037.26">7345 4890 0,'0'-22'16,"0"44"15,0 20-15,-21-21-16,-1 21 0,22 1 16,-42-1-16,21 0 0,0 22 0,0-1 15,-1-20-15,1 41 0,0-20 0,0 21 16,21-22-16,0 22 0,0-1 15,0-20-15,21-1 0,21 1 0,-20-1 16,20-20-16,21 20 0,1-20 0,-1-22 16,22 21-16,0-21 0,21 0 15,-22 1-15,22-1 0,-21-21 0,21 0 0,-22 0 16,22 0-16,-21-21 16,21-1-16,-22 1 0,1-21 0,21 0 15,-22-1-15,1 1 0,0-22 0,-1 1 16,1-22-16,-21 1 0,-1-1 0,1 0 15,-22-21-15,0 22 0,-21-1 16,1 0-16,-22 1 0,0-1 0,0 0 16,-22 1-16,-20 20 0,-21-20 0,-1 41 15,-42-20-15,22 20 0,-43 1 0,21 21 16,-21-21-16,21 20 0,-21 22 16,21 0-16,0 0 0,0 0 15,1 0-15,20 0 0,0 22 0,22 20 16,-1-21-16,1 21 0,20 22 15,1-22-15,0 22 0,-1-1 0,22-20 16,0 20-16,-21 1 0,21-22 0,-22 0 16,22 1-16,-21-1 0</inkml:trace>
  <inkml:trace contextRef="#ctx0" brushRef="#br0" timeOffset="6305.11">5609 6138 0,'0'0'0,"-42"0"0,-1 0 16,65-21 0,-1 21-16,21-21 0,22 0 15,-1 0-15,1 0 0,20-1 0,1 1 16,0 0-16,20 0 0,-20 0 0,0 0 15,21-1-15,-22 22 0,-20-21 16,-1 0-16,1 0 0,-22 21 0,0 0 16,1-21-16,-22 21 0,0 0 0,0-21 15,0 21-15</inkml:trace>
  <inkml:trace contextRef="#ctx0" brushRef="#br0" timeOffset="7112.61">12912 5228 0,'63'0'16,"-126"0"-16,211 0 0,-64 0 0,22 0 0,0 0 16,21 0-16,0 0 0,21 0 15,0 21-15,1-21 0,20 22 16,0-1-16,-21-21 0,22 21 0,20 0 15,-20 0-15,-22 0 0,0 22 0,0-22 16,-21 21-16,0-21 0,0 22 16,0-22-16,-21 21 0,-21-21 0,20 22 15,-20-22-15,-21 0 0,-1 21 0,-21-20 16,1-22-16,-1 21 0,-21 0 0,0-21 16,1 0-16,-44-21 15,-20 21 1,21-21-16</inkml:trace>
  <inkml:trace contextRef="#ctx0" brushRef="#br0" timeOffset="9676.14">4487 8488 0,'-63'21'0,"126"-42"0,-169 42 0,64-21 0,0 0 15,-1 0-15,22 0 0,0 0 0,0 0 16,21-21-16,0 0 16,0 0-16,21 21 0,21-22 0,22 1 15,21 0-15,-1 0 0,43-21 16,0 20-16,43 1 0,-1-21 0,21 21 15,22-22-15,0 22 0,42 0 16,-21 0-16,21 0 0,21 0 0,-21-1 16,21 22-16,-21 0 0,0 0 0,0 0 15,-21 0-15,0 0 0,-22 22 0,-20-22 16,-22 21-16,-21-21 0,0 21 16,-42-21-16,0 0 0,0 0 0,-43 21 15,1-21-15,-22 0 0,1 0 0,-22 0 16,-42 0-1,-1 0-15,1 0 16,0-21-16,0 21 0,0-21 16,0 0-16,-1 21 0,1-22 0,0 1 15,0-21-15,0 21 0</inkml:trace>
  <inkml:trace contextRef="#ctx0" brushRef="#br0" timeOffset="9937.51">9398 7578 0,'0'0'0,"-21"0"16,42 21 0,0-21-1,0 21-15,0 0 0,22-21 16,-22 21-16,21 1 0,1-1 0,-1 0 16,0 21-16,1 1 0,-22-1 0,0 0 15,-21 1-15,0 20 0,0 1 0,-42-22 16,-1 21-16,-20 1 0,-1-22 15,-42 22-15,22-22 0,-43 22 0,21-22 16,-21 0-16,0 1 0,0-1 0,21 0 16,0 1-16,0-22 0,22 0 0,20 0 15,22 0-15,0-21 0</inkml:trace>
  <inkml:trace contextRef="#ctx0" brushRef="#br0" timeOffset="10554.38">19262 8488 0,'0'0'0,"21"0"0,0 0 0,0-21 0,0 21 16,-21-21-16,0-1 16,-21 22-16,0-21 0,-21 0 15,-1 21-15,-20-21 0,-22 0 0,-21 0 16,-21 21-16,0-22 0,-42 1 0,0 0 15,-22 0-15,1 0 0,-22 0 16,-21-1-16,21 1 0,-20 21 0,-1 0 16,21 0-16,0 0 0,22 21 0,-1 1 15,22-1-15,21 0 0,0 0 0,21 0 16,0-21-16,21 21 0,21 1 0,-21-1 16,-190 0-1,233-21-15,-1 0 0,22 21 16,-1-21-16,1 0 0,21 0 0,0 0 15,0 0-15,21-21 16,21 0-16,0 0 16,0-1-16,21 1 0,1 0 0,-1 0 15,0-21-15,1 20 0</inkml:trace>
  <inkml:trace contextRef="#ctx0" brushRef="#br0" timeOffset="10837.22">15663 7789 0,'0'0'15,"21"0"-15,1 0 0,-22-21 0,-22 21 16,1 0 0,0 0-16,-21 21 0,-22 1 0,22-1 15,-43 0-15,22 0 0,-22 0 0,0 22 16,1-22-16,-1 21 0,-21 0 0,22 1 16,20-1-16,-21-21 0,1 22 0,20-1 15,1-21-15,20 0 0,1 0 0,21 1 16,0-1-16,21 0 0,42 0 15,-21-21-15,22 21 0,20-21 0,-21 21 16,43 1-16,-21-22 0,20 21 16,1 0-16,0 0 0,20 0 0,1 0 15,0-21-15,0 22 0,-21-1 16,-1 0-16,1 0 0,-22 0 0,-20-21 16,-1 21-16,-21-21 0</inkml:trace>
  <inkml:trace contextRef="#ctx0" brushRef="#br0" timeOffset="26188.47">3937 1969 0,'0'0'16,"0"-64"0,0 43-16,21 21 0,-21-21 0,0 0 0,0-1 15,0 1-15,0 42 47,0 22-47,0-22 0,0 21 0,0-21 16,0 22-16,0-1 0,-21 22 15,0-22-15,0 0 0,21 22 0,-22-1 16,1-20-16,21 20 0,-21 1 0,0-1 16,0-21-16,21 1 0,0 20 15,0-42-15,-21 22 0,21-1 0,0-21 16,0 0-16,-22 1 0,22-1 15,0 0-15,0-42 32,22 0-17,-22-22-15,21 22 0,0-21 0,-21 21 16,21-22-16</inkml:trace>
  <inkml:trace contextRef="#ctx0" brushRef="#br0" timeOffset="26536.28">3958 2053 0,'0'0'0,"21"-21"0,-21 0 0,0 0 16,21 0-16,-21-1 0,22 22 15,-22-21-15,21 0 0,0 21 16,-21-21-16,21 21 0,0 0 0,0 0 0,1 0 16,-1 0-16,0 0 15,0 21-15,0-21 0,0 21 0,1 22 16,-1-22-16,0 21 0,0-21 0,-21 22 15,0-1-15,0 0 0,0 1 16,21-1-16,-21 21 0,0-20 0,0-1 16,0 22-16,0-22 0,0 0 0,-21 1 15,21-22-15,-21 21 0,21 0 0,0-20 16,0-1-16,-21 0 0,21 0 16,-21 0-16,21 0 0,0 1 15,-22-22 32,22-22-47,0 1 0,-21 21 16,21-21-16,0 0 0</inkml:trace>
  <inkml:trace contextRef="#ctx0" brushRef="#br0" timeOffset="26812.12">3873 2540 0,'0'0'0,"22"-21"31,-1 21-31,0 0 0,0 0 16,0-21-16,0 21 0,1 0 0,20-21 16,-21 21-16,0 0 0,0-22 0,1 22 15,-1-21-15,0 21 0,0 0 16,-21 21 46,0 1-46,-21-22-16</inkml:trace>
  <inkml:trace contextRef="#ctx0" brushRef="#br0" timeOffset="27964.66">17589 1651 0,'0'0'0,"22"-21"0,-22 0 16,0 0-16,0-1 16,21 1-1,-21 42 16,0 1-15,0-1-16,0 0 0,0 0 16,0 21-16,0-20 0,0-1 0,0 21 15,0-21-15,-21 22 0,21-22 16,-22 21-16,22-21 0,0 22 16,0-22-16,-21 21 0,21-21 0,-21 0 15,21 1-15,0-1 0,0 0 0,0 0 16,0 0-16,0 0 0,0 1 0,0-1 15,0 0 1,0-42 31,0 0-47,21-1 0,0 1 16,1 0-16,-22 0 0,21 0 0</inkml:trace>
  <inkml:trace contextRef="#ctx0" brushRef="#br0" timeOffset="28760.45">17505 1609 0,'0'0'16,"-21"0"-16,21-21 0,-22-1 15,1 1-15,21 0 16,0 0-16,0 0 0,0 0 16,0-1-16,21 1 15,1 21-15,-1-21 0,0 21 16,0-21-16,21 21 0,-20 0 0,20 0 16,0 0-16,-21 0 0,22 0 0,-1 0 15,22 0-15,-22 0 0,0 0 0,1 0 16,-1 21-16,0-21 0,1 21 15,-1 0-15,-21 1 0,0-1 0,0 0 16,1 21-16,-22-21 0,0 1 0,0 20 16,0-21-16,-22 21 0,1-20 0,0 20 15,-21-21-15,21 0 16,-22 22-16,1-22 0,21 0 0,-22-21 16,1 21-16,21 0 0,-21-21 0,20 0 15,-20 21-15,21-21 0,0 0 0,0 0 16,-1 0-16,1 0 0,0 0 0,21-21 47,21 21-47,0 0 0,1 0 0,-1 0 15,0 0-15,0 0 0,21 0 0,-20 0 16,20 0-16,0 0 0,1 0 16,-22 0-16,21 0 0,22 0 0,-22 0 15,0 0-15,1 21 0,-1-21 0,0 22 16,-21-22-16,22 21 0,-22-21 15,21 21-15,-21-21 0,-21 21 16,22-21-16,-1 21 0,0 0 16,-21 1-16,0-1 0,0 0 15,0 0-15,-21 0 16,0 0-16,-22-21 0,22 22 0,-21-22 16,21 21-16,-22 0 0,1-21 15,0 21-15,-1-21 0,1 21 0,0-21 16,-1 0-16,1 21 0,0-21 15,-1 0-15,22 0 0,-21 22 0,21-22 16,-1 0-16,1 0 0,0 0 0,0 0 16,0 21-16,0-21 0,-1 0 15,1 0 1,0 0 15,21-21-15,0-1-1,0 1-15,0 0 0</inkml:trace>
  <inkml:trace contextRef="#ctx0" brushRef="#br0" timeOffset="31237.03">8403 4636 0,'0'-22'16,"-21"1"15,0 21-15,0 0-16,-1 0 0,1-21 15,0 21-15,0 0 0,0 0 16,0 0-16,-1 0 0,1-21 16,0 21-16,0 0 15,0 0-15,0 0 0,-22 0 16,22 0-16,0 0 0,0 0 0,0 0 15,-1 0-15,-20 0 0,21 0 0,0 0 16,0 21-16,-1-21 0,-20 0 16,21 21-16,0-21 0,0 21 0,-1-21 15,1 22-15,0-22 0,0 21 0,0-21 16,0 21-16,-1 0 16,1-21-16,0 21 0,0 0 15,0 1-15,0-1 0,-1 0 16,22 0-16,0 0 0,-21 0 0,0 1 15,21-1-15,-21-21 0,21 21 0,-21 0 16,21 0-16,0 0 0,0 1 16,0-1-16,0 0 0,-21 0 15,21 0-15,0 0 0,-22 1 0,22-1 16,0 0-16,-21 0 0,21 0 16,-21 0-16,21 1 15,0-1-15,-21 0 0,21 0 0,-21 0 16,21 0-16,0 1 15,0-1-15,-21 0 0,21 0 0,0 0 16,0 0-16,0 22 0,0-22 0,0 0 16,0 0-16,0 0 0,0 1 0,0-1 15,0 0-15,0 0 0,0 0 16,0 0-16,21 1 0,-21-1 16,0 0-16,21 0 0,0 0 15,0 0-15,0 1 0,1-1 16,-1 0-16,0 0 15,0-21-15,-21 21 0,21 0 16,0-21-16,1 22 0,-1-22 0,0 21 16,0-21-16,0 21 0,22-21 0,-22 21 15,0-21-15,0 21 0,0-21 0,0 0 16,1 21-16,-1-21 0,0 0 0,0 0 16,0 22-16,22-22 0,-22 0 0,0 0 15,21 0-15,-21 0 0,22 0 16,-22 0-16,21 21 0,-21-21 0,22 0 15,-22 0-15,21 0 0,-21 0 0,22 0 16,-22 0-16,21 0 0,-21 0 0,22 0 16,-22 0-16,0 0 0,21 0 15,-20-21-15,20 21 0,-21 0 0,21 0 16,-20-22-16,-1 22 0,21 0 0,-21-21 16,0 0-16,22 21 0,-22-21 15,0 21-15,21-21 0,-20 21 0,-1-21 16,21-1-16,-21 22 0,0-21 0,1 0 15,-1 0-15,21 0 0,-21 0 0,0-1 16,-21 1-16,22-21 0,-1 21 0,0 0 16,-21-22-16,0 22 0,0 0 0,21-21 15,-21-1-15,0 22 0,0-21 16,0 21-16,0-22 0,0 22 0,0-21 16,0-1-16,0 22 0,0-21 0,0 0 15,0 20-15,0-20 0,0 0 16,0 21-16,0-22 0,0 22 0,0-21 15,0 21-15,0-1 0,-21 1 16,21-21-16,0 21 0,0 0 0,-21-1 16,0-20-16,21 21 0,-22 0 0,1 0 15,21-1-15,-21 1 0,0 0 0,21 0 16,-21 0-16,0 0 0,-1-1 16,1 1-16,0 0 0,0 21 15,0-21-15,-22 21 0,22 0 0,0 0 0,-21 0 16,21-21-16,-22 21 0,22 0 0,-21 0 15,21 0-15,-1 0 16,-20 0-16,21 0 0,0 0 0,0 21 16,-1-21-16,1 0 0,0 21 0,-21-21 15,21 21-15,-1-21 0,1 21 0,0 1 16,0-1-16,0-21 0,-22 21 16,22 0-16,0 0 0,21 22 0,-21-22 15,21 0-15,0 0 0,0 0 0,0 0 16</inkml:trace>
  <inkml:trace contextRef="#ctx0" brushRef="#br0" timeOffset="36432.39">16446 5673 0,'0'0'0,"22"0"0,-1 0 0,21 0 15,-21 0-15,0-21 16,1 21-16,-1 0 0,0 0 16,0 0-16,0 0 15,-21-22 16,-21 22-15,0 0-16,0 0 0,-22 0 16,22 0-16,0 0 0,-21 0 0,-1 0 15,22 0-15,-21 22 0,0-22 0,-22 21 16,22-21-16,-22 21 0,22-21 0,-22 21 16,1 0-16,21-21 0,-22 21 15,1 1-15,-1-1 0,1 0 0,-1 0 16,-21 0-16,22 0 0,-1 1 15,1-1-15,-1 0 0,1 0 0,-1 21 0,1-20 16,-1-1-16,1 0 0,-1 0 16,1 0-16,-1 0 0,1 1 0,-1-1 15,1 0-15,-1 0 0,1 0 0,-1 22 16,-20-22-16,20 0 0,1 21 16,-1 1-16,1-22 0,-1 21 0,22 0 15,0-20-15,-22 20 0,22-21 0,21 21 16,-22 1-16,1-22 0,0 0 0,-1 21 15,22-20-15,-21-1 0,21 21 0,-22-21 16,1 0-16,21 1 0,-22-1 0,22 0 16,-21 0-16,21 0 0,0 0 15,-1 1-15,1-22 0,0 21 0,0 0 0,0 0 16,0 0 0,21-42 46,0 0-62,21 0 16,-21 0-16,21-1 0,0 1 15,-21 0-15,0 0 0</inkml:trace>
  <inkml:trace contextRef="#ctx0" brushRef="#br0" timeOffset="36752.87">13398 6689 0,'0'21'0,"0"0"15,-21 0-15,21 0 0,-21 1 16,0-1-16,21 21 0,-21-21 0,0 0 16,-1 1-16,1 20 0,21-21 0,-21 0 15,0 0-15,0 1 0,0-1 16,-1 0-16,22 0 0,0 0 0,-21-21 15,21 21-15,-21-21 16,21 22 0,21-22-1,0 21-15,1-21 0,-1 0 16,0 0-16,21 0 0,-21 0 0,1 0 16,20 0-16,-21 0 0,21-21 0,-20 21 15,20-22-15,0 1 0,-21 21 0,22-21 16,-22 0-16,0 0 0,0 0 0,0-1 15,-21 1-15</inkml:trace>
  <inkml:trace contextRef="#ctx0" brushRef="#br0" timeOffset="37376.47">13229 5165 0,'0'0'15,"21"0"-15,0-21 0,1-1 16,-1 1-16,0 0 0,0 21 15,0-21-15,0 0 0,1 21 0,-22-21 16,-22 21 0,1 0-16,0 0 15,0 0-15,0 21 0,-22 0 16,22-21-16,-21 21 0,21 0 0,-22-21 16,22 21-16,-21 1 0,21-22 0,0 21 15,-22-21-15,22 21 0,0-21 0,0 21 16,0 0-16,-1 0 15,1 1-15,21-1 0,0 0 16,0 0-16,0 0 0,21 0 16,1 1-16,-1-1 0,0-21 0,21 21 15,-21 0-15,22-21 0,-1 21 0,-21-21 16,22 0-16,-1 0 0,-21 0 16,21 21-16,-20-21 0,20 0 15,-21 0-15,0 0 0,0 0 0,-21-21 16,22 0-16,-22 0 15,0 0-15</inkml:trace>
  <inkml:trace contextRef="#ctx0" brushRef="#br0" timeOffset="37883.19">12298 3090 0,'0'0'0,"21"0"0,0 0 15,0-21-15,-21 0 0,21 0 16,-21 0-16,0 0 16,0-1-16,-21 22 15,0 0-15,0 0 0,0 0 16,-22 0-16,22 22 0,-21-1 0,0 0 15,-1 21-15,22-21 0,-21 22 16,-1 20-16,1-20 0,0-1 0,21 21 16,-22-20-16,22 20 0,0-20 0,0-1 15,21 21-15,0-20 0,0-22 16,0 21-16,0 1 0,0-22 0,21 0 16,21 0-16,-21 0 0,22 0 0,-22 1 15,21-22-15,1 0 0,-1 0 16,0 0-16,1 0 0,-1 0 0,0 0 15,1 0-15,-1-22 0</inkml:trace>
  <inkml:trace contextRef="#ctx0" brushRef="#br0" timeOffset="38587.91">12700 3429 0,'0'0'0,"0"-21"0,-21 21 0,0-21 0,-1 21 15,1 0 1,0 0-16,0 0 0,-21 0 0,20 21 15,1 0-15,0 0 0,0 0 0,0 1 16,0-1-16,-1 0 0,1 21 0,0-21 16,21 1-16,0 20 0,0-21 0,0 0 15,0 0-15,0 1 0,0-1 16,0 0-16,0 0 0,0 0 16,21-21-16,0 0 0,1 0 0,-1 0 15,0 0-15,0 0 0,0 0 16,0-21-16,-21 0 0,22 0 0,-1 21 15,-21-21-15,21-1 0,-21 1 16,21-21-16,-21 21 0,21 0 16,-21-1-16,0-20 0,0 21 0,0 0 15,0 0-15,0-1 0,0 1 0,0 42 32,0 1-17,0-1-15,0 0 0,0 0 0,0 0 16,0 0-16,0 1 0,0 20 15,0-21-15,0 0 0,0 0 0,0 1 16,0-1-16,21-21 0,-21 21 0,22 0 16,-1-21-16,0 0 0,0 0 15,0 0-15,0 0 16,22 0-16,-22 0 0,0-21 0,0 0 16,0 21-16,1-21 0,-1-1 15,0-20-15,0 21 0,0 0 0,0-22 16,1 1-16,-1 0 0,0-1 0,-21 1 15,21 0-15,0-1 0,0 1 0,-21 0 16,22-1-16,-22 1 0,21 21 0,-21-21 16,0 20-16,0 1 15,0 42 1,-21 1 0,-1-1-16,1 0 0,21 21 0,-21 1 15,0-1-15,21 0 0,0 1 16,-21-1-16,21 0 0,0 1 15,0-22-15,0 21 0,0 0 0,0-20 16,0-1-16,0 0 0,0 0 0,0 0 16,21 0-16,0-21 0,0 22 15,0-22-15,1 0 0,-1 0 16,0-22 0,-21 1-16,21 21 0,-21-21 0</inkml:trace>
  <inkml:trace contextRef="#ctx0" brushRef="#br0" timeOffset="38776.32">12975 3471 0,'0'0'0,"21"0"32,0 0-17,1 0-15,-1 0 0,21 0 0,-21 0 16,22 0-16,-22 0 0,21 0 0,-21 0 15,0-21-15,22 21 0,-22 0 0,0 0 16,0-21-16,0 21 0,1 0 0</inkml:trace>
  <inkml:trace contextRef="#ctx0" brushRef="#br0" timeOffset="39064.16">13695 3302 0,'-21'0'16,"-1"0"-16,1 0 16,0 0-16,0 0 15,0 21-15,21 0 0,-21 1 16,21-1-16,-22 0 0,1 21 0,21-21 16,0 1-16,0 20 0,-21-21 15,21 0-15,0 0 0,0 1 0,0-1 16,0 0-16,0 0 0,0 0 0,0 0 15,0 1-15,21-22 0,0 0 16,1 0-16,-1 0 16,0 0-16,0 0 0,21 0 0,-20 0 15,-1-22-15,21 22 0,-21-21 0,22 0 16,-22 0-16</inkml:trace>
  <inkml:trace contextRef="#ctx0" brushRef="#br0" timeOffset="39568.23">14160 3048 0,'0'0'0,"-21"-21"16,0 21-1,0 0-15,0 0 16,0 21 0,21 0-16,-22 0 0,22 1 15,0-1-15,0 0 0,0 21 16,0 1-16,-21-22 0,21 21 0,0 0 15,-21 1-15,21-22 0,0 21 0,0 1 16,-21-22-16,21 21 0,-21-21 0,21 0 16,0 1-16,0-1 0,0 0 15,-21 0-15,21 0 0,-22 0 0,22-42 63,0 0-63,22 0 15,-1 0-15,-21 0 0,21-1 0,0 1 16,0 0-16,-21-21 0,21 42 0,1-21 16,-1-1-16,21 1 0,-21 0 15,0 21-15,1 0 0,-1-21 0,21 21 16,-21 0-16,0 0 0,1 0 0,-1 0 16,0 21-16,0 0 0,0 0 15,-21 1-15,0 20 0,0-21 0,0 0 16,0 22-16,0-22 0,0 0 15,0 0-15,0 21 0,-21-20 0,21-1 16,-21-21-16,0 21 0,0 0 0,-1 0 16,22 0-16,-21-21 0,0 0 15,0 0-15,21 22 0</inkml:trace>
  <inkml:trace contextRef="#ctx0" brushRef="#br0" timeOffset="41017.8">12234 7747 0,'0'0'0,"0"-21"0,0 0 15,0 0 1,-21 21-1,0 0 1,21 21-16,0 0 0,-21 21 16,0 1-16,-1-1 0,22 0 0,-21 1 15,0 20-15,0-21 0,0 22 0,0-1 16,21-20-16,-22-1 0,1 22 16,0-22-16,0-21 0,21 21 0,0-20 15,0 20-15,-21-21 0,21 0 16,0 0-16,-21-21 0,21 22 0,-22-22 15,1 0-15,0 0 16</inkml:trace>
  <inkml:trace contextRef="#ctx0" brushRef="#br0" timeOffset="41632.44">11642 8403 0,'0'-42'15,"0"21"1,21 21-16,0 0 0,0 0 0,0-21 15,22 21-15,-22 0 0,21-22 16,0 1-16,1 21 0,20-21 0,-20 0 16,20 21-16,1-21 0,-22 0 0,21-1 15,-20 1-15,-1 0 0,0 0 0,1 0 16,-22 0-16,0-22 0,0 22 0,0 0 16,1 0-16,-22-22 0,0 22 15,0 0-15,0 0 0,0 0 0,0 0 16,0-1-16,0 1 0,0 0 0,0 0 15,0 42 17,0 21-32,0-20 0,0 20 15,0 0-15,-22 1 0,22-1 0,-21 0 16,0 1-16,21-1 0,-21 21 16,0-20-16,21-1 0,-21-21 15,-1 22-15,22-1 0,-21-21 0,21 0 16,0 22-16,-21-43 0,21 21 0,0 0 15,0 0-15,-21-21 0,21-21 47,0 0-47,0 0 0,21 21 0,0-22 16,0-20-16,-21 21 0,22 0 16,-1-22-16,0 22 0,0 0 15,21-21-15,-20 21 0,-1-1 0,21 22 16,-21-21-16,22 21 0,-22 0 0,0 0 15,0 0-15,0 0 0,0 21 0,1 1 16,-22-1-16,0 0 0,0 0 0,0 0 16,0 0-16,0 22 0,0-22 0,0 0 15,-22 0-15,1 0 0,0 1 16,21-1-16,-21-21 0,21 21 0,-21-21 16,21 21-16,0-42 46,21 0-46</inkml:trace>
  <inkml:trace contextRef="#ctx0" brushRef="#br0" timeOffset="42024.79">12975 8255 0,'0'-21'31,"21"21"-15,0 0-16,1 0 0,-1 0 16,0 0-16,0 21 0,0 0 15,0-21-15,1 21 0,-22 1 0,21-1 16,0 0-16,-21 0 16,0 0-16,0 0 0,0 1 0,0-1 15,0 0-15,-21-21 0,0 21 16,-1-21-16,1 21 15,0-21-15,21-21 16,0 0 0,0 0-16,0 0 15,0-1-15,0 1 0,0 0 16,0 0-16,21 0 0,-21 0 0,21-1 16,1 1-16,-22 0 0,21 0 0,0 21 15,0-21-15,0 21 16,0 0-16,1 0 15,-1 0-15,0 0 16</inkml:trace>
  <inkml:trace contextRef="#ctx0" brushRef="#br0" timeOffset="42389.58">13483 8213 0,'-21'0'31,"0"21"-31,0-21 16,-1 21-16,22 0 0,-21 0 0,0 1 15,21-1-15,-21 0 0,0 0 16,21 0-16,0 0 16,0 1-16,0-1 0,21-21 31,0 0-31,0 0 15,0 0-15,1 0 0,-1 0 0,0-21 16,0-1-16,-21 1 16,21 0-16,-21 0 0,0 0 0,0 0 15,0-1-15,0 1 0,0 0 0,-21 21 16,21-21-16,-21 0 0,0 21 16,0 0-16,-1 0 15,22 21 1,0 0-1</inkml:trace>
  <inkml:trace contextRef="#ctx0" brushRef="#br0" timeOffset="42864.82">13716 8170 0,'0'0'0,"-21"22"31,0-1-31,-1 0 0,22 0 16,0 0-16,-21-21 0,21 21 16,-21 1-16,21-1 0,-21 0 0,21 0 15,0 0-15,0 0 0,0 1 16,0-1-16,21-21 31,-21-21-31,21 21 0,0-22 16,-21 1-16,22 21 0,-22-21 0,21 21 15,-21-21-15,0 0 0,21 0 0,0-1 16,-21 44 15,0-1-15,0 0-16,0 0 0,0 0 16,0 0-16,21 1 15,0-22-15,1 0 16,-1 0-16,0 0 0,0 0 15,0 0-15,-21-22 0,21 1 16,-21 0-16,22 0 0,-22 0 16,0 0-16,0-1 0,0 1 0,0 0 15,0 0-15,0 0 0,0 0 16,-22 21 0,1 0-16,0 0 15,0 21-15,0 0 0,0 0 16,21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14:3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3196 0,'-21'0'15,"-1"0"32,1 0-15</inkml:trace>
  <inkml:trace contextRef="#ctx0" brushRef="#br0" timeOffset="1235.86">3069 3069 0,'0'-21'0,"0"0"15,0 0 1,0 0-16,0-1 15,0 1-15,-21 0 0,21 0 16,0 0 15,0 42 1,-21 0-17,21 0-15,0 0 16,0 1-16,0-1 0,0 0 0,0 0 15,0 0-15,0 22 0,0-22 16,0 21-16,0-21 0,0 22 0,0-1 16,0 0-16,0-21 0,0 22 0,0-1 15,0 0-15,0 1 0,21-1 16,-21 0-16,0 1 0,0-1 0,0 0 16,0 22-16,0-22 0,0 1 0,21 20 15,-21 1-15,0-1 0,21 1 0,-21-22 16,0 21-16,0 1 0,0-1 15,0-20-15,21 20 0,-21-20 0,0 20 16,0 1-16,0-22 0,0 21 0,0 1 16,0-1-16,0 1 0,0-1 15,0 1-15,-21-1 0,21-20 16,0 20-16,-21 1 0,21-1 0,0-20 16,0 20-16,0 1 0,0-1 0,0-21 15,0 22-15,0-22 0,-21 22 0,21-1 16,0-20-16,0 20 0,0-21 0,0 1 15,0 20-15,0-20 0,0-1 16,0 21-16,0-20 0,0-1 0,-21 0 16,21 22-16,0-22 0,0 1 15,-21-1-15,21 0 0,0 1 0,0-22 0,0 21 16,0 0-16,-22 1 0,22-1 16,0-21-16,0 22 0,-21-1 15,21-21-15,0 21 0,-21-20 0,21 20 16,0-21-16,0 21 0,0-20 0,0-1 15,0 0-15,-21 0 0,21 0 0,0 0 16,0-42 0,0 0-16,0-21 15,21-1-15,0 1 0,-21 0 16,21-22-16</inkml:trace>
  <inkml:trace contextRef="#ctx0" brushRef="#br0" timeOffset="4135.6">3175 3069 0,'-21'0'16,"0"0"-1,21-21-15,-22 21 16,22-21-16,-21 21 16,21-21-16,-21 21 15,0-21 1,42 21 78,0 0-79,0 0-15,1 0 16,-1 0-16,0 0 16,0 0-16,0 0 15,0 0-15,1 0 0,-1 0 0,0-22 16,21 22-16,-21 0 0,22 0 0,-1 0 15,0 0-15,22 0 16,-22 0-16,1-21 0,20 21 0,-21 0 16,22 0-16,-22 0 0,1 0 0,-1 0 15,21 0-15,-20 0 0,-1 0 16,0 0-16,1 0 0,20 0 0,-20 0 16,-1 0-16,21 0 0,-20 0 0,20 0 15,-20 0-15,20 0 0,1 0 0,-22 0 16,21 0-16,1 0 0,-22 21 15,22-21-15,-1 0 0,1 0 0,-22 0 16,22 0-16,-22 0 0,21 0 0,-20 0 16,20 0-16,-20 0 0,-1 0 0,21 0 15,-20 0-15,20 0 16,-20 0-16,20 0 0,1 0 0,-1 0 16,-21 0-16,22 0 0,-1 0 0,1 0 15,-22 0-15,22 0 0,-1 0 0,1 0 16,-1 0-16,1 0 0,-1 0 15,1 0-15,-1 0 0,1 0 0,-1 0 16,1 0-16,-1 0 0,22-21 0,-22 21 16,1 0-16,-1 0 0,1 0 0,-1 0 15,1 0-15,-1 0 0,1 0 16,21 0-16,-22 0 0,22 0 0,-22 0 16,1 0-16,-1 0 0,1 0 15,-1 0-15,1 0 0,-22 0 0,0 0 0,1 0 16,-1 0-16,0-21 15,1 21-15,-22 0 0,0 0 0,21 0 16,-20 0-16,-1-21 0,0 21 0,0-21 16,0 21-16,0 0 15,1 0 1,-22 21 15,0 0-15,0 0-16,-22-21 15,22 21-15,0 1 0,-21-1 0,21 0 16,-21-21-16,21 42 0,0-21 0,0 1 16,-21-1-16,21 21 0,-21 0 15,21-20-15,0 20 0,0 0 0,-21-21 16,21 22-16,-22-1 0,22-21 16,-21 22-16,21-1 0,0-21 0,0 21 15,0-20-15,0 20 0,0 0 0,0-21 16,0 22-16,0-22 0,0 0 0,0 21 15,0-20-15,-21 20 0,21-21 0,0 21 16,0-20-16,0 20 0,0-21 16,-21 21-16,21-20 0,0 20 15,0-21-15,0 0 0,0 22 0,0-22 0,-21 0 16,21 0-16,0 21 0,-21-20 16,21-1-16,0 0 0,0 0 0,0 0 15,0 0-15,0 22 0,-22-22 16,22 0-16,0 0 0,0 0 0,0 1 15,0-1-15,0 0 0,0 0 0,0 0 16,0 0-16,0 1 0,0-1 16,0 0-16,0 0 0,0 0 0,0 0 15,0 1-15,0-1 0,22 0 16,-22 0-16,0 0 0,0 0 0,0 1 16,0-1-16,21-21 0,-21 21 0,0 0 15,0 0-15,0 0 0,0 1 16,0-1-16,21 0 0,-21 0 0,0 0 15,0 0-15,0 1 0,0-1 0,0 0 16,0 0-16,0 21 0,0-20 16,0-1-16,21 0 0,-21 21 0,0-21 15,0 22-15,0-22 0,0 21 0,0-21 16,0 22-16,0-1 0,0-21 0,0 22 16,0-1-16,0-21 0,0 21 0,0 1 15,0-22-15,0 21 0,0 1 0,0-22 16,0 21-16,0-21 0,0 22 0,0-1 15,0-21-15,0 21 0,0 1 16,0-22-16,0 21 0,0 1 0,21-22 16,-21 21-16,0 0 0,21-20 15,-21 20-15,0-21 0,0 21 0,0-20 16,0 20-16,0-21 0,22 21 0,-22-20 16,0-1-16,0 0 0,0 0 0,0 21 15,0-20-15,0-1 0,0 0 0,0 0 16,0 0-16,0 0 0,0 1 15,0-1-15,21 0 0,-21 0 0,0 0 16,0 0-16,0 1 0,0-1 0,0 0 16,0 0-16,0 0 0,0 0 0,0 1 15,0-1-15,0 0 0,21 0 0,-21 0 16,0 0-16,0 1 0,0-1 0,0 0 16,0 0-16,0 0 15,0 0-15,0 1 16,0-1-16,0 0 0,0 0 15,0 0-15,0 0 16,0 1 0,0-1-1,-21-21 1,0 0-16,21 21 0,-22-21 16,1 0-1,0 0-15,0 0 16,0 0-16,0 0 0,-1 0 0,1 0 15,0 0-15,0 0 0,0 0 0,0 0 16,-22 0-16,1 0 0,0 0 0,-1 0 16,1 0-16,-22 0 0,22 0 0,-21 0 15,-1 0-15,22 0 0,-22 0 0,1 0 16,20 0-16,1 0 0,-21 0 0,20 0 16,1 0-16,0 0 0,-1 0 15,1 0-15,0 0 0,-1 0 0,1 0 16,0 0-16,-22 0 0,22 0 0,-1 0 15,-20 0-15,21 0 0,-22 0 16,1 0-16,-1 0 0,22 0 0,-22 0 0,22 0 16,0 0-16,-22 0 0,43 0 15,-21 21-15,-1-21 0,1 0 0,21 0 16,-22 0-16,1 0 0,0 0 0,21 0 16,-22 0-16,1 0 0,-22 0 15,22 0-15,0 0 0,-22 0 0,22 0 16,-22 0-16,22 0 0,-21 0 0,20 0 15,1 0-15,0 0 0,-22 0 0,43 0 16,-21 0-16,-1 0 0,1 0 0,21 0 16,-22 0-16,1 0 0,21 0 15,-21 0-15,-1 0 0,22 0 16,-21 0-16,-1 0 0,1 0 0,0 0 16,21 0-16,-22 0 0,1 0 0,0 0 15,20 0-15,-20 0 0,21 0 0,-21 0 16,20 0-16,1 0 0,-21 0 0,21 0 15,0 0-15,-22 0 0,22 0 0,0 0 16,-21 0-16,20 0 0,1 0 16,0 0-16,0 0 0,-21 0 0,20 0 15,1 0-15,0 0 0,0 0 0,0 0 16,0 0-16,-22 0 0,22 0 0,0 0 16,0 0-16,-22 0 0,22 0 15,0 0-15,-21 0 0,-1 0 16,22-21-16,-21 21 0,21 0 0,-22 0 15,1-21-15,21 21 0,-21 0 0,20 0 16,1-21-16,0 21 0,0 0 0,0 0 16,21-22-16,-21 22 15,-1 0-15,1 0 16,21-21-16,-21 21 16,0 0-1,0-21 32,0 21-31,-1 0-1,1 0-15,0 0 0,0 0 16,0 0-16,21-21 0,-21 21 16,-1-21-1,22 0 1,0-1-1,0 1-15,0 0 16,0 0-16,0 0 0,0 0 16,0-1-16,0 1 15,0 0-15,0 0 16,0 0-16,0 0 16</inkml:trace>
  <inkml:trace contextRef="#ctx0" brushRef="#br0" timeOffset="6908.07">4403 3683 0,'0'0'0,"-22"0"16,1 0-16,0-21 0,0 21 15,0 0-15,0 0 0,-1 0 16,1 0 0,0 0-16,0 0 15,0 0 1,63 0 31,-21 0-47,0 0 0,22 0 15,-1 0-15,22 0 0,-22 0 0,43 0 16,-1 0-16,1 0 0,0 0 0,20 0 16,1 0-16,0 0 0,0 0 0,21 0 15,0 0-15,0 0 0,0 0 16,0 0-16,0 0 0,0 0 0,0 0 16,0 0-16,0 0 0,0 0 15,0 0-15,-21 0 0,0 0 16,-1 0-16,-20 0 0,0 0 0,-22 0 15,1 0-15,20 0 0,-41 0 0,20 0 16,-20 0-16,-1 0 0,-21 0 16,21 0-16,-20 0 0,-1 0 0,0 0 15,-42 0 17,0 0-32,-22 0 0,1 0 15,0 0-15,-1 0 0,1 0 0,-22 0 16,1 0-16</inkml:trace>
  <inkml:trace contextRef="#ctx0" brushRef="#br0" timeOffset="7407.77">4106 4487 0,'-21'22'16,"42"-22"15,0 0-31,1 0 16,-1 0-16,0 0 0,0 0 0,21 0 15,1 0-15,20 0 0,1 0 0,20 0 16,22 0-16,0 0 0,0 0 0,0 0 16,21-22-16,0 22 0,21 0 15,0 0-15,0 0 0,0 0 0,22 0 16,-22 0-16,0 0 0,0 0 0,0 0 16,1-21-16,-22 21 15,0 0-15,-22 0 0,1 0 0,-21 0 16,21 0-16,-22 0 0,1 0 0,-21 0 15,-1 0-15,1-21 0,-22 21 0,0 0 16,1 0-16,-22 0 0,0 0 16,-42 0 15,0 0-15,-1 21-16,-20-21 0,0 21 15,-1-21-15,-20 22 0,-1-22 0,1 21 16</inkml:trace>
  <inkml:trace contextRef="#ctx0" brushRef="#br0" timeOffset="7827.53">4254 5588 0,'0'0'0,"-42"0"0,0 21 16,21 0-16,-1-21 0,1 22 15,21-1 1,21-21-16,1 0 0,-1 0 16,21 0-16,22 0 0,-1 0 0,1 0 15,20 0-15,22 0 0,0 0 16,0 0-16,0 0 0,21 0 0,-22 0 15,22 0-15,0 0 0,0 0 0,0 0 16,0-21-16,0 21 0,-21 0 0,0-22 16,0 1-16,-21 21 0,20-21 15,-20 21-15,0 0 0,-1-21 0,-20 21 16,-1 0-16,1-21 0,-1 21 0,1 0 16,-22 0-16,1 0 0,-1-21 0,-21 21 15,0 0-15,22 0 0,-22 0 16,-42 0 15,-1 0-31,1 0 0,-21 21 0,0-21 16,-1 21-16</inkml:trace>
  <inkml:trace contextRef="#ctx0" brushRef="#br0" timeOffset="8225.29">4254 6646 0,'-42'22'16,"84"-44"-16,-105 65 0,42-22 0,0-21 15,21 21-15,0 0 16,0 0-16,21-21 15,0 0-15,21 0 0,1 0 0,-1 0 16,43 0-16,-22 0 0,22 0 0,21-21 16,-1 21-16,1-21 0,0 0 15,0 21-15,0-21 0,0 21 16,21 0-16,-22-21 0,-20 21 0,21 0 16,0 0-16,-22 0 0,1 0 0,-21 0 15,20 0-15,-20 0 0,-1 0 0,1 0 16,-22 0-16,0 0 0,22 0 0,-43 0 15,21 0-15,-20 0 0,20 0 16,-21 21-16,0-21 0,0 0 16</inkml:trace>
  <inkml:trace contextRef="#ctx0" brushRef="#br0" timeOffset="8932.9">4932 1545 0,'0'0'0,"0"-21"0,0 0 15,0 42 1,0 0-1,0 0-15,0 22 0,0-1 0,0 0 16,0 1-16,0-1 0,-21 0 0,21 22 16,0-22-16,-22 1 0,22-1 15,-21 0-15,21 1 0,0-1 0,0 0 16,0 1-16,-21-22 0,21 0 0,0 21 16,-21-21-16,21 1 0,0-1 0,0 0 15,0-42 16,0 0-15</inkml:trace>
  <inkml:trace contextRef="#ctx0" brushRef="#br0" timeOffset="9311.7">4593 1672 0,'0'0'0,"-21"-21"0,0-21 15,21 21-15,-21-1 0,21 1 0,0 0 16,21 21-16,0-21 16,0 0-16,0 21 0,22 0 0,-1-21 15,0 21-15,1 0 0,-1-22 16,21 22-16,-20 0 0,20 0 16,1 0-16,-22 0 0,22 22 0,-22-1 15,21 0-15,-20 0 0,-1 0 0,0 22 16,-20-1-16,-1 0 0,-21 1 0,0-1 15,0 21-15,0-20 0,-21-1 16,-22 0-16,1 1 0,0-1 0,-1 0 16,1 1-16,0-22 0,-1 21 0,1-21 15,0 1-15,-1-1 0,22 0 0,0-21 16,0 21-16,0-21 16,-1 0-16,1 0 0,42 0 46,1-21-46,-1 0 16</inkml:trace>
  <inkml:trace contextRef="#ctx0" brushRef="#br0" timeOffset="9676.49">5524 2138 0,'0'0'0,"0"-21"16,22 21-16,-1 0 0,0-21 16,0-1-16,0 22 15,-21-21-15,21 0 0,1 21 0,-22-21 16,21 0-16,-21 0 0,21 21 0,-21-22 16,21 1-16,-21 0 0,0 0 0,0 0 15,-21 21 1,0 0-16,0 21 15,-1 0-15,1 21 0,0-20 16,0-1-16,21 21 0,-21-21 0,0 22 16,21-22-16,-22 0 0,22 21 15,0-21-15,0 1 0,0-1 16,0 0-16,0 0 0,0 0 16,22 0-16,-1-21 15,0 0-15,0 0 16,0 0-16,0 0 0,1-21 0,-1 21 15,0-21-15,21 0 0</inkml:trace>
  <inkml:trace contextRef="#ctx0" brushRef="#br0" timeOffset="9964.51">6075 1926 0,'0'0'0,"0"21"46,0 1-46,0-1 16,0 0-16,0 0 0,0 0 0,0 0 16,21 1-16,-21-1 0,21 0 15,-21 0-15,0 0 0,0 0 0,0 1 16,0-1-16,0 0 0,0 0 16,21-21-16,-21 21 15,21-21 1,1-21-1,-22 0-15,0 0 16,21 0 0,-21-1-16,21-20 0,0 21 0,-21 0 15</inkml:trace>
  <inkml:trace contextRef="#ctx0" brushRef="#br0" timeOffset="10184.37">6392 1820 0,'0'0'0,"0"-21"0,0 42 31,-21 1-15,21-1-16,-21 0 0,0 0 16,0 0-16,21 0 0,-22 22 0,1-22 15,0 0-15,21 0 0,-21 22 0,0-22 16,21 0-16,-21 0 0,21 0 16,-22 0-16,1-21 0,21 22 0,0-1 15,-21 0-15,42-42 47</inkml:trace>
  <inkml:trace contextRef="#ctx0" brushRef="#br0" timeOffset="11115.89">14859 2328 0,'0'0'0,"0"-21"15,21 0-15,-21 0 0,21 21 0,-21-21 16,0 0-16,-21 21 31,0 0-31,0 21 0,0-21 16,21 21-16,-22 21 0,1-21 0,21 22 15,-21-1-15,21 22 0,-21-1 16,21 1-16,-21-1 0,21 22 0,0-1 16,0 1-16,-21 0 0,21 21 0,0-22 15,0 22-15,-22 0 0,22 0 0,0 0 16,0-1-16,0 1 0,0 21 15,0-21-15,0 0 0,0 0 0,0 21 16,0-21-16,0 21 0,0 0 16,0 0-16,0-22 0,-21 22 0,0 0 15,0-21-15,0 0 0,0 21 0,-22-21 16,22 0-16,0 0 0,0-1 0,-22 1 16,22 0-16,0 0 0,0 0 0,0 0 15,0-1-15,-1 1 0,1-21 0,0 0 16,21 20-16,0-20 0,-21-21 0,21 20 15,0-20-15,0-1 0,0-20 16,0 20-16,0-42 0,0 22 0,0-22 0,0 0 16,0 0-16,21-21 0,0-21 15,0-21-15,-21-1 0,22 1 16,-1 0-16,0-22 0</inkml:trace>
  <inkml:trace contextRef="#ctx0" brushRef="#br0" timeOffset="12292.93">14584 2646 0,'0'0'0,"21"0"0,0 0 0,0 0 15,0 0-15,1 0 0,20 0 0,0 0 16,1 0-16,20 0 0,1 0 16,20-21-16,1 21 0,21-21 0,0-1 15,-1 22-15,22-21 0,0 21 0,0-21 16,22 21-16,-1-21 0,21 21 0,-21-21 15,22 21-15,-22-21 0,42 21 16,-20-22-16,-1 22 0,0-21 0,1 21 16,20-21-16,-21 21 0,1 0 0,-1-21 15,-21 21-15,0 0 0,1-21 16,-22 21-16,0 0 0,0 0 0,-22 0 16,1-21-16,0 21 0,-21 0 15,-1 0-15,1 0 0,-21-22 16,-1 22-16,-21 0 0,1 0 0,-1 0 15,0 0-15,-20 0 0,-1 0 0,0 0 16,0 0-16,0 22 16,-21-1-1,0 0-15,0 21 0,0-21 0,0 22 16,-21-1-16,0 22 0,0-22 0,0 0 16,21 22-16,-22-22 0,1 22 15,21-1-15,-21 1 0,0-1 16,21 1-16,-21 20 0,21-20 0,0-1 15,-21 22-15,-1-22 0,22 22 0,-21 0 16,21-22-16,-21 43 0,21-21 0,-21 21 16,21-1-16,-21 1 0,21 0 15,0 0-15,0 0 0,0 0 0,0-1 16,0 1-16,0 21 0,0-21 0,0-21 16,0 21-16,0-1 0,0 1 0,0-21 15,21 21-15,-21-22 0,0 1 0,0 0 16,0-1-16,0 1 0,0 0 0,0-22 15,0 22-15,0 0 0,0-22 0,0 1 16,-21 20-16,21-41 0,0 20 16,-21 1-16,-1-22 0,1 21 15,21-20-15,-21-1 0,0 0 0,0 1 16,21-1-16,-21 0 0,-1 1 0,1-1 16,0-21-16,0 22 0,0-22 0,0 21 15,-1-21-15,1 0 0,0 1 0,0-1 16,0 0-16,0-21 0,-1 21 0,1 0 15,-21-21-15,21 21 0,-22-21 0,1 0 16,0 0-16,-1 22 0,1-22 0,-21 0 16,20 0-16,-20 0 0,-1 0 0,1 0 15,-22 0-15,22 0 0,-22 0 0,0 0 16,22 0-16,-22 0 0,0 0 16,1 0-16,-1 0 0,-21 0 15,22 0-15,-22 0 0,0 0 0,-21 0 16,0 0-16,0 0 0,0 0 0,-21 0 15,0 0-15,-1 0 0,-20 0 0,21 0 16,-21 21-16,20-21 0,-20 0 0,21 0 16,0 21-16,21-21 0,0 0 0,21 0 15,0 0-15,21 21 0,1-21 0,20 0 16,1 0-16,20 0 0,-20 0 0,21 0 16,-1 0-16,22 0 0,0-21 15,0 21-15,21-21 0,0 0 0,0-1 0,0 1 16,21-21-16,0 21 0,0-22 15</inkml:trace>
  <inkml:trace contextRef="#ctx0" brushRef="#br0" timeOffset="12888.12">15557 3556 0,'0'42'0,"22"-42"16,-1 0-16,21 0 0,-21 0 16,43 0-16,-22 0 0,43 0 0,-1 0 15,22 0-15,21 0 0,0 0 16,21 0-16,22 0 0,-22 0 0,21 0 16,22 0-16,-22 0 0,0 0 0,1 0 15,-22 0-15,21 0 0,-21 0 0,1 0 16,-22 0-16,0 0 15,-22 0-15,-20 0 0,0 0 0,-22 0 16,1 0-16,-22 0 0,0 0 0,-20 0 16,-22 22-16,-22-22 15,-20 0-15,0 0 16,-1 0-16,1 21 0,-21-21 0,-1 0 16,1 0-16,-22 21 0,0 0 0,-21-21 15</inkml:trace>
  <inkml:trace contextRef="#ctx0" brushRef="#br0" timeOffset="13273.9">15515 4699 0,'0'0'0,"-42"0"0,-43 21 16,64-21-16,63 0 31,-21 0-31,22 0 0,20 0 16,1 0-16,-1-21 0,43 21 15,-21 0-15,42 0 0,0-21 0,21 21 16,-21 0-16,21 0 0,21 0 16,1-21-16,-22 21 0,21 0 0,1 0 15,-22 0-15,0 0 0,-21-21 0,0 21 16,0 0-16,-21 0 0,0 0 15,-22 0-15,1 0 0,-22-22 0,1 22 16,-1 0-16,-20 0 0,-1 0 0,-21 0 16,0 0-16,1 0 0,-1 0 15,-64 0 1,22 0-16,-21 0 0,0 0 16,-1 0-16,-20 22 0,-22-22 15,22 21-15,-22-21 0</inkml:trace>
  <inkml:trace contextRef="#ctx0" brushRef="#br0" timeOffset="13659.68">15409 5694 0,'0'0'0,"-42"0"0,21 21 0,0 0 15,-22-21-15,43 21 0,-21-21 16,21 22-16,21-22 16,0 0-16,22 0 0,-1 0 15,0 0-15,22 0 0,21 0 0,-22 0 16,43 0-16,-21-22 0,20 22 0,22-21 16,-21 21-16,21 0 0,0-21 0,0 21 15,0 0-15,0-21 0,0 21 0,0 0 16,0 0-16,-21 0 0,21 0 15,-21 0-15,0 0 0,0 0 0,-22 0 16,1 0-16,0 0 0,-1 0 0,-20 0 16,-1 0-16,1 0 0,-1 0 0,1 0 15,-22 0-15,22 0 0,-22 0 16,0 0-16,1-21 0,-22 21 0,0 0 16,0 0-16,0 0 0,-21-21 15,-21 21 1,0 0-16</inkml:trace>
  <inkml:trace contextRef="#ctx0" brushRef="#br0" timeOffset="14124.42">15706 6668 0,'-22'21'0,"44"-42"0,-65 42 0,22-21 16,42 0-1,0 0 1,22 0-16,-22 0 0,21 0 0,22 0 15,-1 0-15,22 0 0,0 0 0,-1-21 16,22 21-16,0-22 0,0 22 16,21-21-16,-21 21 0,21 0 0,-22-21 15,22 21-15,-21 0 0,0 0 0,0-21 16,0 21-16,0 0 0,-22 0 0,1 0 16,0 0-16,-1 0 0,1 0 0,0 0 15,-1 0-15,-20-21 0,-1 21 0,22 0 16,-22 0-16,-20 0 0,20 0 0,-20-21 15,-1 21-15,-21 0 0,21 0 0,-20 0 16,-1 0-16,0-22 0,0 22 0,-21-21 31,-21 21-15,0 0-16,0-21 0,-1 21 16,1 0-16</inkml:trace>
  <inkml:trace contextRef="#ctx0" brushRef="#br0" timeOffset="58565.54">2667 1757 0,'21'0'16,"0"0"-16,0 0 16,1-21-1,-1 21-15,-21-21 0,0-1 16,21 1-16,-21 0 16,21 0-16,-21 0 15,0 0-15,0-1 16,0 1-16,0 0 0,0 0 15,0 0-15,-21 0 16,0 21-16,0 0 16,-1 0-16,1 0 0,-21 0 0,21 0 15,-22 0-15,22 0 0,-21 21 16,0 0-16,-1 0 0,22 0 0,-21 0 16,21 22-16,-22-22 0,22 21 0,0 1 15,0-1-15,0 0 16,21-21-16,-22 22 0,22-1 0,-21 0 15,21-20-15,0-1 0,0 21 0,0-21 16,0 0-16,0 1 0,21-1 16,1-21-16,-1 21 0,21 0 0,-21-21 15,22 21-15,-22-21 0,21 21 0,-21-21 16,22 22-16,-22-22 0,21 21 16,-21 0-16,0-21 0,1 21 0,-22 0 15,0 0-15,0 1 0,0-1 16,0 0-16,-22 0 15,1 0-15,-21 0 0,0-21 0,-1 22 16,22-1-16,-21-21 0,-1 21 16,1-21-16,0 0 0,21 0 15,-22 0-15,22 21 0,0-21 0,0 0 16,0 0-16,-1 0 16,22-21-1,0 0 1,0 0-16,22 21 15,-1-22-15,0 22 0,0-21 16,0 21-16</inkml:trace>
  <inkml:trace contextRef="#ctx0" brushRef="#br0" timeOffset="59051.77">2836 2138 0,'0'0'0,"0"-21"0,0 0 16,0-1-1,-21 1-15,42 21 32,0 0-32,1 21 15,-1-21-15,0 22 16,-21-1-16,21 0 0,0-21 0,-21 21 15,0 0-15,21 0 0,-21 1 0,22-1 16,-22 21-16,0-21 0,0 0 16,0 1-16,0-1 0,0 0 0,0 0 15,0 0-15,0 0 0,0 1 16,-22-22-16,1 0 16,21-22-1,0 1 1,0 0-16,0 0 0,0-21 0,0 20 15,21 1-15,-21-21 0,22 0 16,-1 20-16,-21-20 0,21 21 16,0-21-16,-21 20 0,21 1 0,0 0 15,1 0-15,-1 0 0,-21 0 16,21 21-16,0 0 0,0 0 16,-21 21-1,0 0-15,0 0 16,0 0-1,21 0-15</inkml:trace>
  <inkml:trace contextRef="#ctx0" brushRef="#br0" timeOffset="59465.67">3852 2307 0,'0'0'0,"-21"21"16,42-21 30,0 0-30,-21-21-16,22 21 0,-22-21 16,0 0-1,0 0-15,-22 21 16,1 0 0,0 0-16,21 21 15,-21 0-15,21 0 16,0 0-1,21-21 1,0 0 0,0-21-16,1 0 15</inkml:trace>
  <inkml:trace contextRef="#ctx0" brushRef="#br0" timeOffset="61103.35">16235 3577 0,'0'0'0,"-43"0"0,22 0 0,-21 0 16,21 0-16,-22 0 0,1 0 15,0 0-15,-1 0 0,1 0 0,0 0 16,-22 0-16,22 0 0,21 0 0,-22 0 16,1 0-16,21 0 0,0 0 0,0 0 15,-1 0-15,1 0 0,0 0 16,42 0 31,0 0-47,1 0 0,-1 0 0,0 0 15,21 0-15,-21 0 0,22 0 16,-1 0-16,22 0 0,-1 0 0,1 0 16,20 0-16,1 0 0,21 0 0,0 0 15,-1-21-15,1 21 0,21 0 0,-21 0 16,21-21-16,0 21 0,0 0 0,0 0 15,-21 0-15,21 0 0,-21 0 16,0 0-16,-1 0 0,1 0 16,0 0-16,-21 0 0,-1 0 0,1 0 15,0 0-15,-22 0 0,1 0 0,-22 0 16,0 0-16,1 0 0,-22 0 16,0 0-16,0 0 0,0 0 15,-42 0 48,0 0-63,0 0 0,0 21 15,-22-21-15,22 0 0,0 21 0</inkml:trace>
  <inkml:trace contextRef="#ctx0" brushRef="#br0" timeOffset="61819.59">15282 4720 0,'0'0'0,"-21"0"0,-42 0 16,41 0-1,1 0-15,42 0 31,1 0-31,20 0 0,-21 0 16,43 0-16,-22 0 0,21 0 0,1 0 16,21 0-16,-22 0 0,43 0 0,-21 0 15,20 0-15,1-21 0,21 21 16,0-21-16,21 21 0,-21-21 0,0 21 16,22-21-16,-1 21 0,-21-22 0,21 22 15,-21 0-15,0-21 0,0 21 0,-21 0 16,0 0-16,-1-21 0,1 21 15,-21 0-15,0 0 0,-1 0 0,-20 0 16,-1-21-16,1 21 0,-1 0 0,-20 0 16,-1 0-16,0 0 0,-21 0 0,1 0 15,-1 0-15,0 0 0,0 0 16,-42 0 46,0 0-62,0 0 0,-1 0 16,1 0-16</inkml:trace>
  <inkml:trace contextRef="#ctx0" brushRef="#br0" timeOffset="62632.12">15706 5567 0,'0'0'16,"-43"0"-16,1 21 0,0-21 0,20 0 0,-20 21 15,21-21-15,-21 21 0,20-21 16,1 0-16,21 22 16,21-22-1,1 0-15,-1 0 0,42 21 16,-20-21-16,20 0 0,22 0 0,-1 0 15,22 0-15,0 0 0,0 0 0,21 0 16,0 0-16,0 0 0,0 0 16,0 0-16,0 0 0,21 0 15,-21 0-15,0 0 0,0-21 0,0 21 16,-21 0-16,0 0 0,-22-22 0,22 22 16,-21 0-16,0 0 0,-1 0 0,-20 0 15,-1 0-15,1-21 0,-1 21 0,-20 0 16,-1 0-16,0 0 0,-21 0 15,1 0-15,-44 0 32,1 0-32,0 0 15,0 0-15,0 0 0,0 21 0,-1-21 16,1 22-16,0-22 0,0 0 16,0 21-16,-22 0 0</inkml:trace>
  <inkml:trace contextRef="#ctx0" brushRef="#br0" timeOffset="63387.79">15557 6773 0,'0'0'0,"-21"0"0,-21 0 0,-22 0 16,43 0-16,0 0 0,-21 0 15,21 0-15,-1 0 0,1 0 16,42 0 31,1 0-47,20 0 0,0 0 15,1 0-15,20 0 0,1 0 0,-1 0 16,22 0-16,-1-21 0,22 21 16,0-21-16,21 21 0,0 0 0,0-21 15,0 21-15,21 0 0,-21-21 0,0 21 16,0 0-16,0 0 0,0-21 0,0 21 15,-21 0-15,0 0 0,0-22 0,0 22 16,-22-21-16,1 21 0,0 0 0,-1 0 16,-20-21-16,-1 21 0,1 0 0,-1 0 15,1 0-15,-22 0 0,0-21 0,-20 21 16,20 0-16,-21 0 0,0 0 0,0 0 16,1 0-16,-1 0 15,0 0 16,-42 0 32,0 0-47,-1 0-16,1 0 0,0 0 15</inkml:trace>
  <inkml:trace contextRef="#ctx0" brushRef="#br0" timeOffset="67336.56">16573 1397 0,'0'-21'0,"-21"21"16,21-21-16,0 0 16,0-1-16,0 1 0,0 0 15,21 0-15,-21 0 0,22 21 0,-1 0 16,0-21-16,0 21 0,0 0 0,0 0 15,1 21-15,-22 0 0,0 0 16,21 0-16,-21 0 0,0 1 0,0 20 16,0-21-16,0 21 0,-21 1 0,21-1 15,0 0-15,-22 1 0,22-1 16,-21 0-16,21-20 0,-21 20 0,21 0 16,0 1-16,0-22 0,0 0 0,0 0 15,0 0-15,0 0 0,0 1 16,0-1-16,21-21 15,0 0 1,-21-21-16,22-1 16,-1 1-16,-21 0 0,21-21 0</inkml:trace>
  <inkml:trace contextRef="#ctx0" brushRef="#br0" timeOffset="67676.36">16510 1376 0,'0'0'16,"-42"-21"-16,-1 21 0,1-21 0,0 21 0,20 0 15,1-22-15,0 22 0,21-21 0,21 0 32,0 21-32,1 0 0,41-21 0,-21 21 15,22 0-15,-1 0 0,1 0 0,-1 0 16,1 0-16,-1 0 0,1 21 0,-22 0 16,22 0-16,-22 1 0,22-1 15,-22 0-15,-21 21 0,0-21 0,0 22 16,-21-1-16,0-21 0,0 22 0,-21-1 15,0 0-15,0 1 0,-21-22 0,20 21 16,-20 0-16,0-20 0,-22-1 16,22 21-16,-22-21 0,22 0 0,0 1 15,-22-1-15,22 0 0,21-21 0,-22 21 16,22-21-16,0 0 0,0 21 16,42-21-1,21-21 1,-20 0-16,-1 21 0,21-21 0,0 0 15,1-1-15,-1 1 0</inkml:trace>
  <inkml:trace contextRef="#ctx0" brushRef="#br0" timeOffset="68036.14">17187 1820 0,'0'22'0,"21"-22"16,1 0-16,-1 0 15,0 0-15,0 0 0,0 0 0,0 0 16,22 0-16,-22 0 0,21 0 16,1-22-16,-22 22 0,0-21 0,0 0 15,0 21-15,0-21 0,-21 0 0,0 0 16,0-1-16,0 1 0,-21 21 16,0 0-1,0 0-15,0 0 0,-22 0 0,22 0 16,0 21-16,0 1 0,0-1 0,0 0 15,-1 21-15,1-21 0,21 1 16,0-1-16,0 21 0,0-21 0,0 0 16,0 1-16,0-1 0,21 21 15,1-21-15,-1-21 0,0 21 0,0 1 16,0-1-16,22-21 0,-1 0 0,-21 21 16,21-21-16,1 0 0,-1 0 15,0 0-15,-20 0 0,20 0 0,0-21 16,1 21-16,-22-21 0</inkml:trace>
  <inkml:trace contextRef="#ctx0" brushRef="#br0" timeOffset="68288">18097 1715 0,'0'0'16,"-21"-22"-16,0-41 16,21 42-16,0 42 15,0 0 1,0 0-16,0 0 0,0 1 15,0-1-15,0 21 0,0-21 0,0 0 16,0 22-16,0-22 0,0 0 0,0 21 16,0-20-16,0-1 0,0 0 15,0 0-15,0 0 0,0 0 16,21-21 15,0-21-31,1 21 16,-1-21-16</inkml:trace>
  <inkml:trace contextRef="#ctx0" brushRef="#br0" timeOffset="68491.89">18415 1715 0,'0'0'0,"0"-43"0,21 1 15,-21 21-15,0 0 0,0-1 16,-21 44 0,0-1-16,0 0 0,-22 21 15,22-21-15,0 22 0,-21-22 0,20 21 16,1 1-16,-21-22 0,21 21 15,0-21-15,-1 0 0,1 1 0,0-1 16,0 0-16,21 0 0,0 0 16,0 0-16,21-21 31</inkml:trace>
  <inkml:trace contextRef="#ctx0" brushRef="#br0" timeOffset="72783.6">3704 4868 0,'0'0'0,"0"43"16,-21-43-16,21 21 0,21-21 47,0 0-47,0 0 15,1 0-15,-1-21 0,0 21 0,0-21 16,0 21-16,0-22 0,1 22 16,-1-21-16,-21 0 0,0 0 15,0 0-15,0 0 16,0-1-16,-21 22 0,-1-21 15,1 21-15,0 0 0,0 0 16,0 0-16,0 0 0,-22 0 0,22 0 16,0 0-16,0 21 0,0 1 15,-1-22-15,1 21 0,21 0 0,-21 0 16,0 0-16,21 0 0,0 22 0,0-22 16,0 0-16,0 0 0,0 0 15,0 1-15,21-22 0,0 21 0,0 0 16,1-21-16,-1 21 0,0-21 0,0 0 15,0 21-15,0-21 0,1 0 16,-1 0-16,0 0 0,0 0 16,-21-21 15,-21 21-31,0 0 16,-22 0-16,22 0 0,0-21 0,0 21 15,0 0-15,0 0 0,-22 0 0,22 0 16,0 21-16,0 0 0,0-21 15,-1 21-15,-20 1 0,21-1 0,0 0 16,21 0-16,-21 0 0,21 0 0,0 1 16,-22-22-16,22 21 0,0 0 15,0 0-15,22 0 0,-1 0 16,0-21-16,0 0 0,0 0 16,22 0-16,-22 0 0,21 0 0,-21 0 15,22 0-15,-22 0 16,21 0-16,0 0 0</inkml:trace>
  <inkml:trace contextRef="#ctx0" brushRef="#br0" timeOffset="73087.42">4064 5101 0,'0'0'0,"-21"-21"15,21 42 16,0 0-15,0 1-16,21-22 16,-21 21-16,21 0 0,0 0 0,0 0 15,-21 0-15,22-21 0,-1 22 16,-21-1-16,21-21 16,-21 21-16,21-21 15,0-21 32,-21 0-47,0-1 0,0 1 16,0 0-16,0 0 0</inkml:trace>
  <inkml:trace contextRef="#ctx0" brushRef="#br0" timeOffset="73312.3">4254 5080 0,'0'0'0,"22"-21"0,-22 0 15,-22 42 16,1-21-31,0 21 0,21 0 16,-21-21-16,0 21 0,0 1 0,21-1 16,-22 0-16,1 0 0,0 0 15,0 0-15,0 1 0,21 20 0,-21-42 16,-1 21-16,1 0 0,21 0 0,0 1 16,-21-22-1,42 0 1,0 0-1,1 0-15,-1 0 0,0-22 16,0 22-16</inkml:trace>
  <inkml:trace contextRef="#ctx0" brushRef="#br0" timeOffset="73647.64">4403 5101 0,'0'0'0,"0"-21"0,0 0 16,21 21-1,-21 21 17,0 0-32,0 0 15,0 1-15,0 20 0,0-21 0,0 0 16,0 22-16,0-22 0,0 21 0,-21 0 16,21-20-16,-22 20 0,22 0 15,0 1-15,0-1 0,-21-21 0,21 21 16,0 1-16,0-22 0,-21 21 0,21-21 15,0 1-15,0-1 0,0 0 0,0 0 16,0 0-16,0-42 47,21 0-47,0 0 16,-21 0-16,0-1 0,22-20 0,-22 21 15,21-21-15,0 20 0</inkml:trace>
  <inkml:trace contextRef="#ctx0" brushRef="#br0" timeOffset="73955.46">4466 5101 0,'0'0'0,"-21"-42"16,21 21-16,0 0 16,0-1-16,21 1 15,21 21-15,-20-21 16,-1 21-16,21 0 0,-21 0 15,22 0-15,-1 0 0,-21 0 0,21 0 16,-20 0-16,20 21 0,-21 0 0,0 1 16,-21-1-16,0 0 0,0 0 15,0 0-15,0 22 0,-21-22 0,0 0 16,0 0-16,0 0 0,-22 0 0,22-21 16,-21 22-16,21-1 0,-22 0 0,22-21 15,0 21-15,0-21 0,0 0 16,21 21-16,-22-21 15,22 21-15,22-21 16,-1 0 0,0 22-16</inkml:trace>
  <inkml:trace contextRef="#ctx0" brushRef="#br0" timeOffset="74663.94">4127 5694 0,'0'0'0,"-42"21"16,21-21 0,0 0-16,0 0 15,-1 0 1,1 21-16,21 0 47,21-21-47,1 0 15,-1 0-15,0 0 0,0 0 16,0 0-16,0 0 0,22 0 16,-22 0-16,21 0 0,1 0 0,-1 0 15,0 0-15,1 0 0,20 0 0,1 0 16,-1 0-16,1 0 0,20 0 0,-20 0 16,20 0-16,-20 0 0,21 0 15,-22 0-15,22 0 0,-22-21 0,1 21 16,20 0-16,-20 0 0,21 0 0,-22 0 15,1 0-15,-1 0 0,22 0 16,-22-21-16,1 21 0,-22 0 16,22 0-16,-1 0 0,-21-21 0,22 21 15,-22 0-15,1 0 0,20-21 0,-21 21 16,1 0-16,-1 0 0,0-21 0,1 21 16,-22 0-16,21 0 0,1 0 15,-22 0-15,0 0 0,0 0 0,21-22 16,-20 22-16,-1 0 0,0 0 0,0 0 15,0 0-15,0 0 16,1 0-16,-1 0 16,-42 0 15,-1 0-31,1 0 0,-21 0 16,21 0-16,-22 0 0,22 0 15,-21 0-15,0 0 0,-1 0 0,22 0 16,-21 22-16,-22-22 0,22 0 0</inkml:trace>
  <inkml:trace contextRef="#ctx0" brushRef="#br0" timeOffset="75268.12">4085 5757 0,'0'0'0,"-21"22"0,-21-22 15,20 0-15,1 0 0,0 0 16,21 21 0,-21-21-16,42 0 31,0 0-31,0 0 0,22 0 15,-22 21-15,21-21 0,-21 0 16,22 0-16,20 0 0,-20 0 16,20 0-16,1 0 0,20 0 0,1 0 15,0 0-15,-1 21 0,22-21 16,-21 21-16,21-21 0,-22 0 0,22 0 16,-21 21-16,21-21 0,-22 0 0,22 0 15,-21 0-15,-1 0 0,22 0 0,-21 0 16,0 0-16,-22 0 0,22 0 15,-22 0-15,1 0 0,-1 0 0,1 0 16,-22-21-16,22 21 0,-22 0 0,21 0 16,-20 0-16,-1-21 0,22 21 0,-22 0 15,0 0-15,1 0 0,-22 0 16,21 0-16,0 0 0,-20-21 16,-1 21-16,21 0 0,-21 0 0,0 0 15,1 0-15,-1 0 0,0 0 16,0 0-16,0 0 15,0 0-15,-42 0 63,0 0-47,21-21-16,-21 21 0,0 0 0,0 0 15,-1 0-15</inkml:trace>
  <inkml:trace contextRef="#ctx0" brushRef="#br0" timeOffset="79371.38">5292 4890 0,'0'0'0,"21"0"16,-21-22-1,0 1-15,0 42 47,0 1-47,0-1 16,0 0-16,0 21 0,0-21 0,-21 1 16,21 20-16,0-21 0,0 0 15,0 0-15,-22 22 0,22-22 0,0 0 16,0 0-16,0 0 0,0 1 15,0-1-15,0 0 16,22-21 0,-1 0-1,0 0 1,-21-21-16,21 0 0</inkml:trace>
  <inkml:trace contextRef="#ctx0" brushRef="#br0" timeOffset="79581.25">5207 5165 0,'0'-21'16,"0"-1"15,21 22-31,0 0 0,0 0 16,1-21-16,-1 21 15,0 0-15,0 0 16,-21-21-16,21 21 16</inkml:trace>
  <inkml:trace contextRef="#ctx0" brushRef="#br0" timeOffset="79972.05">5397 5080 0,'0'-21'16,"0"0"-16,0 0 16,22 21-1,-1 0 1,0 0 0,-21 21-16,0 0 0,21 0 15,-21 0-15,0 0 0,0 1 16,0-1-1,0 0-15,0 0 0,0 0 16,0 0-16,0-42 47,0 0-31,0 0-16,0 0 15,0 0-15,21 21 0,-21-22 16,21 1-1,-21 0-15,22 21 32,-1 0-17</inkml:trace>
  <inkml:trace contextRef="#ctx0" brushRef="#br0" timeOffset="80423.78">5715 5059 0,'-21'21'47,"21"0"-47,0 0 16,0 1-16,0-1 15,0 0-15,0 0 31,21-21-15,0 0-16,0 0 16,0 0-16,1-21 0,-1 21 15,0-21-15,0 0 16,-21-1-16,21 22 0,-21-21 0,0 0 16,0 0-16,21 21 0,-21-21 15,0 42 32,0 0-47,0 0 0,0 0 16,0 1-16,0-1 0,-21 0 15,21 0-15,-21 0 0,21 0 16,0 1-16,-21-1 0,0 0 16,21 0-1</inkml:trace>
  <inkml:trace contextRef="#ctx0" brushRef="#br0" timeOffset="80864.05">6265 5080 0,'0'-21'0,"-21"21"47,0 0-31,0 21-16,0 0 16,-1-21-16,22 21 0,0 1 46,22-22-46,-1 0 16,-21 21-16,0 0 16,0 0-1,0 0-15,0 0 16,0 1 0,-21-22-16,-1 0 15,22 21 1,-21-21-1,21 21 17,-21-21-32,42 0 31</inkml:trace>
  <inkml:trace contextRef="#ctx0" brushRef="#br0" timeOffset="81619.98">5990 5969 0,'-21'0'16,"0"0"-16,0 0 16,-1 0 15,1 21-31,0-21 16,21 21-16,0 1 0,21-22 46,0 0-46,1 0 16,-22 21-16,21-21 0,0 0 0,0 0 16,0 0-16,-21 21 15,21 0 1,-21 0 0,0 0-16,0 1 15,0-1 1,0 0 15,-21-21-15,0 0-1,0 0 1,0 0-16,0 0 0,21-21 0</inkml:trace>
  <inkml:trace contextRef="#ctx0" brushRef="#br0" timeOffset="110600.15">7874 2477 0,'0'0'0,"0"-22"0,0 1 16,0 0-16,0 0 15,0 0-15,0 0 0,0-1 16,0 1-16,0 0 16,0 42 15,0 0-16,0 1-15,0-1 0,0 21 16,0-21-16,0 22 0,0-1 16,0 0-16,0 1 0,0-1 0,0 0 15,0 1-15,0-1 0,-21-21 0,21 21 16,0-20-16,-21 20 0,21-21 16,0 0-16,0 0 0,0 1 0,0-1 15,0 0-15,-22 0 0,22-42 63,22 21-63,-22-21 0,0 0 0,0-1 15,0 1-15,0 0 0</inkml:trace>
  <inkml:trace contextRef="#ctx0" brushRef="#br0" timeOffset="111312.75">7578 2688 0,'0'0'0,"21"0"16,0 0-16,0 0 15,0 0-15,0 0 0,1 0 16,20 0-16,-21-21 0,21 21 0,-20 0 16,20-21-16,0 21 0,1-21 0,-1 21 15,0-21-15,1-1 0,-22 22 0,21-21 16,-21 0-16,0 0 15,1 0-15,-1 0 0,0-1 0,-21 1 16,0 0-16,0 0 0,0 0 0,0 0 16,0-1-16,0 1 0,0 0 15,-21 42 17,21 0-17,0 22-15,0-22 16,0 0-16,0 21 0,0-20 0,-21 20 15,21 0-15,0-21 0,0 22 16,0-1-16,0-21 0,0 22 0,-22-22 0,22 0 16,-21 21-16,21-21 15,0 1-15,0-1 0,0 0 0,0 0 16,0 0-16,0 0 16,0-42 30,0 0-46,0 0 0,0 0 16,0 0-16,0-1 0,21-20 16,1 21-16,-22 0 0,21 0 0,0-1 15,-21 1-15,21 0 0,0 0 16,0 0-16,1 0 0,-1 21 0,0 0 16,0 0-16,0 0 15,-21 21-15,21 0 0,-21 0 16,0 0-16,22 0 0,-22 1 0,0-1 15,0 0-15,0 0 0,0 0 0,0 0 16,-22 1-16,22-1 0,-21 0 16,0 0-16,21 0 0,0 0 15,-21-21-15,21-21 47,0 0-31,21 0-16,-21 0 15,0 0-15,0-1 0,21 22 0,0-21 16</inkml:trace>
  <inkml:trace contextRef="#ctx0" brushRef="#br0" timeOffset="111779.7">8615 2540 0,'0'0'0,"-21"-42"16,-1 21-16,22-1 15,0 1 1,22 21-16,-1 0 0,0 0 16,0 0-16,0 0 0,0 0 0,1 0 15,-1 0-15,0 0 0,0 21 0,21-21 16,-20 22-16,-1-1 0,0 0 16,0 0-16,0 21 0,-21-20 0,0-1 15,0 21-15,0-21 0,0 0 0,0 22 16,0-22-16,0 0 0,0 0 15,-21 0-15,0 1 0,0-1 0,0 0 16,-1-21-16,1 21 16,21-42-1,0 0-15,0 0 16,0-1-16,0 1 16,0-21-16,21 21 0,-21 0 0,22-22 15,-1 22-15,-21-21 0,0 21 16,21-1-16,-21 1 0,21-21 0,-21 21 15,21 0-15,0-1 0,1 22 0,-22-21 16,21 0-16,0 21 0,0-21 0,0 21 16,-21 21 46,21 0-46</inkml:trace>
  <inkml:trace contextRef="#ctx0" brushRef="#br0" timeOffset="112291.4">9334 2413 0,'0'0'0,"0"-21"16,0 0-16,-21 21 31,0 0-15,0 0-16,21 21 0,-21 0 15,21 0-15,-21 0 0,21 1 0,-22-1 16,1 21-16,21-21 0,0 0 0,0 22 16,-21-22-16,21 0 0,0 0 0,0 0 15,0 1-15,0-1 0,0 0 16,0 0-16,0 0 0,0 0 15,21-21-15,0 0 0,1 0 16,-1 0-16,0 0 16,0 0-16,0 0 0,0-21 15,1 21-15,-1-21 0,-21 0 0,21 21 16,0-21-16,-21 0 0,0-1 16,21-20-16,-21 21 0,21 0 15,-21-22-15,0 22 0,0-21 0,0 21 16,0-22-16,0 22 0,0 0 0,-21 0 15,0 21-15,21-21 0,-21 21 16,0 0-16,0 0 0,-1 0 16,1 21-16,0 0 15,21 0-15,0 0 0,-21 1 16,21-1-16,-21 0 16,21 0-16,0 0 0,0 0 15,21-21 1,0 0-16,0 0 0,0 0 15</inkml:trace>
  <inkml:trace contextRef="#ctx0" brushRef="#br0" timeOffset="113063.96">9800 2413 0,'0'0'0,"0"-21"0,0 0 15,0 42 32,0 0-47,-21 0 16,21 0-16,0 1 0,0-1 0,-21 0 16,21 21-16,-21-21 0,21 1 15,-22 20-15,22-21 0,0 0 0,-21 0 16,21 22-16,-21-22 0,21 0 15,0 0-15,0 0 0,0 1 16,21-22 15,0 0-31,1-22 0,-1 1 16,0 21-16,0-21 16,0 0-16,-21 0 0,21 0 0,1-1 15,-1 1-15,0 0 0,0 0 0,0 0 16,-21 0-16,0-1 0,21 22 0,-21-21 15,22 21-15,-22 21 32,0 1-32,0-1 15,0 0-15,0 0 0,0 0 16,0 0-16,0 1 0,0-1 16,0 0-16,0 0 0,0 0 0,0 0 15,0 1 1,21-22-16,0 0 15,0 0-15,0 0 0,0 0 16,1 0-16,-1 0 0,0 0 0,0 0 16,-21-22-16,21 22 0,0-21 15,1 0-15,-1 21 0,0-21 0,-21 0 16,0 0-16,21-22 0,-21 22 0,0 0 16,0-21-16,0 20 0,0-20 0,0 0 15,0 21-15,0-1 0,-21-20 16,0 21-16,21 0 0,-21 21 0,21-21 15,-22 21-15,1 0 0,0 0 16,0 0 0,0 0-16,0 0 47,21 21-16</inkml:trace>
  <inkml:trace contextRef="#ctx0" brushRef="#br0" timeOffset="119116.45">2752 10414 0,'-22'0'47,"22"-21"-32,0 0 1,0 0-16,0-1 16,22 1-16,-22 0 15,21 21 1,-21-21-16,0 0 31,0 42 32,-21-21-48,21 21 1,21-21 78,0 0-79,0 21 1</inkml:trace>
  <inkml:trace contextRef="#ctx0" brushRef="#br0" timeOffset="119668.15">2815 10372 0,'0'-21'0,"0"42"0,-21-64 16,21 22-16,0 0 0,0 0 16,0 0-16,-21 21 15,21-21-15,0-1 16,0 1-16,0 42 47,0 1-32,0-1-15,0 21 0,21 0 0,-21 1 16,0-1-16,0 0 0,0 22 0,21-22 16,-21 22-16,0-1 0,21 1 15,-21-1-15,0 1 0,0-1 0,0 1 16,0-1-16,0 1 0,0 20 0,0-20 15,0-22-15,0 22 0,0-1 16,0-20-16,0-1 0,0 0 0,0 1 16,0-22-16,0 0 0,0 0 0,0 0 15,0 0-15,0 1 0,21-22 16,-21 21-16,0-42 31,0-1-31,0 1 16,0 0-16,0 0 0,0-21 15</inkml:trace>
  <inkml:trace contextRef="#ctx0" brushRef="#br0" timeOffset="120068.14">2392 10710 0,'0'0'16,"-21"-21"-16,-1 0 16,22 0-16,0 0 0,0 0 0,0-1 15,0-20-15,22 21 0,20 0 16,-21-22-16,43 22 0,-22 0 0,0-21 16,22 21-16,-1-1 0,1 1 0,-1 21 15,1 0-15,-22 0 0,22 0 16,-1 0-16,-21 0 0,1 43 0,-22-22 15,0 21-15,0 0 0,-21 1 0,0-1 16,-21 0-16,0 1 0,0-1 16,0 0-16,-22 1 0,1-1 15,21-21-15,-22 22 0,1-22 0,21 0 16,0 0-16,-22 0 0,22-21 16,0 21-16,21 1 0,-21-22 15,42 0 16,-21-22-31,21 1 16,0 21-16,1-21 0</inkml:trace>
  <inkml:trace contextRef="#ctx0" brushRef="#br0" timeOffset="120523.88">3344 10393 0,'0'0'0,"0"-42"16,-21 63 15,21 0-31,0 21 0,-21-21 16,21 22-16,0-1 0,0 0 0,0 1 16,0-22-16,0 21 0,0 1 15,0-22-15,0 21 0,0-21 0,0 0 16,0 1-16,21-1 0,0-21 0,0 0 15,1 21-15,-1-21 16,0 0-16,0 0 0,0 0 0,22-21 16,-22 0-16,0-1 0,0 1 0,0 0 15,0 0-15,1-21 0,-1 20 16,-21-20-16,0 0 0,0-1 0,0 1 16,0 21-16,0-21 0,0-1 0,0 22 15,0 0-15,0 0 0,0 0 16,-21 21-16,21 21 15,-22 0-15,22 0 0,0 0 0,0 22 16,0-22-16,0 21 0,0-21 16,0 22-16,0-22 0,0 0 15,0 0-15,0 0 0,0 0 0,22 1 16,-1-1-16,0-21 0,0 21 16,0-21-16,0 0 15,1 0-15,-22-21 0,21 0 0</inkml:trace>
  <inkml:trace contextRef="#ctx0" brushRef="#br0" timeOffset="121044.1">4022 10075 0,'0'0'16,"0"-21"-16,0 0 0,0 0 0,0 0 16,-22 21-16,1 21 15,21 0 1,0 0-16,0 0 0,0 22 0,0-22 15,0 21-15,0 1 0,0-1 16,0 0-16,0 22 0,0-22 0,0 0 16,0 1-16,0-1 0,0 0 0,21 1 15,-21-22-15,0 0 0,0 0 16,22 0-16,-22 1 0,21-22 16,-21 21-16,0-42 31,0-1-16,0 1-15,0-21 0,0 21 16,0 0-16,0-1 0,0 1 0,21-21 16,0 21-16,0 0 0,-21-1 15,21 1-15,1 21 0,-1 0 0,0 0 16,0 0-16,0 0 0,0 0 0,1 21 16,-1-21-16,21 22 0,-21 20 15,0-21-15,1 0 0,-22 0 0,0 22 16,0-22-16,0 0 0,0 0 0,0 22 15,-22-22-15,1 0 0,0 0 0,0 0 16,-21 0-16,20-21 0,1 22 16,0-1-16,-21-21 0,21 0 15,-1 21-15,1-21 0,0 0 16,0 0-16,21-21 31,0 0-31,0-1 0,21 1 16,0 0-16,-21 0 0,21-21 0,1 20 15</inkml:trace>
  <inkml:trace contextRef="#ctx0" brushRef="#br0" timeOffset="121903.59">4699 9970 0,'0'-22'0,"0"44"0,0-65 0,0 22 15,0 0-15,-21 21 16,0 0-1,-1 21-15,22 0 0,-21 0 16,21 1-16,-21 20 0,21 0 16,0 1-16,0-1 0,0 0 0,0 22 15,0-22-15,0 22 0,0-1 0,0-21 16,0 22-16,0-22 0,21 1 16,-21-1-16,21-21 0,1 21 0,-22-20 15,0-1-15,21 0 0,0 0 16,0-21-16,0 0 0,0 0 0,1 0 15,-1 0-15,0 0 16,0-21-16,0 0 0,0 0 16,1-1-16,-1 1 0,-21 0 0,21-21 15,-21 21-15,21-22 0,-21 22 0,0-21 16,0 21-16,0-1 0,0 1 16,0 42-1,0 1-15,0-1 16,0 0-16,0 0 0,0 0 0,0 0 15,0 1-15,0 20 0,0-21 16,21 0-16,-21 0 0,21-21 0,-21 22 16,0-1-16,22-21 0,-1 21 15,0-21-15,0 0 16,0 0-16,0 0 0,1-21 16,-1 21-16,0-21 0,-21-1 15,21 1-15,0 0 0,-21-21 0,21 21 16,1-22-16,-1 22 0,0-21 0,0-1 15,-21 22-15,21-21 0,0 21 16,1 0-16,-1-1 0,-21 1 0,21 21 16,0 0-16,0 0 15,0 0 17,-42 0 46,21-21-78,-21 21 0,0 0 0,0 0 15,0 0-15,-1 21 16,1 0-16,0 1 0,21-1 16,-21 21-16,0-21 0,21 22 0,-21-22 15,21 21-15,0-21 0,0 22 16,0-22-16,0 0 0,0 21 15,0-21-15,21 1 0,-21-1 16,21 0-16,21-21 0,-21 0 0,1 0 16,20 21-16,-21-21 0,0 0 0,22 0 15,-22 0-15,0 0 0,0 0 16,0 0-16,-21-21 0,0 0 0,21 0 16,-21-1-16,22 1 0,-22-21 15,0 21-15,0-22 0,0 22 0,0-21 16</inkml:trace>
  <inkml:trace contextRef="#ctx0" brushRef="#br0" timeOffset="122071.49">5313 10012 0,'0'0'0,"-21"0"0,-1 0 0,1 0 15,21 21 16,21-21-15,1 0-16</inkml:trace>
  <inkml:trace contextRef="#ctx0" brushRef="#br0" timeOffset="122675.75">7599 10224 0,'0'0'0,"-43"-22"16,43 1-16,0 0 15,22 21-15,-1 0 16,0 0-16,0 0 0,0 0 0,0 21 15,1 0-15,20 1 0,-21-1 16,0 21-16,0 0 0,1 1 16,-1-1-16,0 0 0,-21 1 0,0 20 0,0-20 15,0-1-15,0 0 0,0-21 16,0 22-16,0-22 0,0 21 16,0-21-16,-21 1 0,21-44 31,21 1-16,-21 0-15,21 0 0,0-21 16,-21-1-16,0 1 0,21 0 0,1-1 16,-22-20-16,21 20 0,-21-20 0,0 21 15,0-1-15,21 1 0,-21 0 0,21 20 16,-21-20-16,0 21 16,0 0-16,21 21 15,0 0 1,-21 21-16,22-21 15,-1 21-15</inkml:trace>
  <inkml:trace contextRef="#ctx0" brushRef="#br0" timeOffset="123096.51">8403 10202 0,'0'0'0,"-21"22"46,0-1-46,21 0 16,-21 0-16,21 0 0,-22 0 0,1 22 16,21-22-16,0 21 0,-21-21 0,21 22 15,-21-22-15,21 21 0,0-21 0,0 1 16,0-1-16,0 0 0,0 0 0,0 0 16,21 0-16,0-21 0,0 0 15,22 0-15,-22 0 0,0 0 16,0 0-16,22 0 0,-22-21 0,0 21 15,21-21-15,-21 0 0,1-21 0,-1 20 16,0 1-16,0-21 16,-21 0-16,0-1 0,0 1 0,0 21 15,0-22-15,0 1 0,-21 21 0,0-21 16,0 20-16,-1 1 0,1 0 0,0 21 16,0 0-16,-21 0 0,20 0 15,1 0-15,0 0 0,0 0 0,0 0 16,21 21-16,-21-21 0,21 21 0,-22 1 15,22-1-15,0 0 0,0 0 0,0 0 16,0 0-16,0 1 0,0-1 0,22-21 16,-1 21-16,21-21 0,-21 0 15,22 0-15</inkml:trace>
  <inkml:trace contextRef="#ctx0" brushRef="#br0" timeOffset="123351.36">9059 10245 0,'0'0'0,"0"21"47,-21 0-47,0 0 0,21 0 0,-21 1 16,0-1-16,21 21 0,0-21 0,-22 0 16,1 22-16,21-22 0,-21 0 15,21 0-15,0 0 0,0 1 16,0-1-16,0 0 0,0 0 15,21-21 17,0-21-32,-21 0 15,22 0-15,-22-1 0,0 1 0</inkml:trace>
  <inkml:trace contextRef="#ctx0" brushRef="#br0" timeOffset="123631.54">8996 10075 0,'0'0'0,"0"-21"0,-21 0 0,-1 21 15,1 0 1,0 0 0,42 0 15,0 0-31,1 0 0,-1 0 16,0 0-16,-21-21 15,0 0 1,-21 21-1,0 0-15,-1 0 0,1 0 16,0 0-16,0 0 0,0 0 16,21 21-16,0 0 15,0 0-15,0 0 16,21-21-16,0 22 0,0-1 16,0-21-16,1 21 0,-1 0 0</inkml:trace>
  <inkml:trace contextRef="#ctx0" brushRef="#br0" timeOffset="124221.2">9673 10393 0,'0'-21'0,"0"0"16,0-1-1,0 1-15,-21 0 16,0 21-16,0 0 15,-1 0-15,1 0 0,0 0 16,0 0-16,0 21 0,0 0 16,-1 1-16,1-1 15,21 21-15,0-21 0,-21 0 0,0 1 16,21 20-16,-21-21 0,21 0 0,0 22 16,0-22-16,0 0 0,0 0 0,0 0 15,0 0-15,0 1 0,21-22 16,0 21-1,0-21-15,0 0 0,1 0 16,-1-21-16,0-1 0,0 1 16,0 0-16,0 0 0,1 0 0,-1-22 15,0 22-15,0-21 0,0 0 0,0-22 16,1 22-16,-1-1 0,-21-20 16,21 21-16,0-22 0,0 22 0,0-22 15,-21 1-15,0 20 0,22 1 0,-22-21 16,0 41-16,0-20 0,0 21 0,0-21 15,0 20-15,-22 22 0,1 0 16,0 22-16,0-1 16,0 0-16,21 0 0,-21 21 0,-1 1 15,1-1-15,21 0 0,0 1 0,0 20 16,0-20-16,0-1 0,0 0 16,0 22-16,0-22 0,21 0 15,1 1-15,-1-1 0,0 0 0,0 1 16,0-22-16,22 0 0,-22 0 0,0 0 15,21 1-15,-21-1 0,1-21 0,-1 0 16,0 0-16,0 0 0,0 0 0,0-21 16,1-1-16,-1 1 0,0-21 15,0 21-15</inkml:trace>
  <inkml:trace contextRef="#ctx0" brushRef="#br0" timeOffset="124800.41">12552 9906 0,'0'0'0,"0"-21"0,0 0 0,0 0 0,0-1 15,0 1-15,0 0 0,0 0 16,0-21-16,0 20 0,0 1 0,0 0 16,0 0-16,0 0 0,0 0 15,-21-1-15,21 1 0,-22 21 16,1 0-16,0 0 16,0 0-16,0 21 0,21 1 15,-21 20-15,-1-21 0,22 21 0,-21 22 16,0-22-16,0 1 0,21-1 0,-21 21 15,0-20-15,21-1 0,-22 0 16,1 1-16,0-1 0,21 0 0,0 1 16,0-1-16,0 0 0,0-20 0,0 20 15,0-21-15,0 0 0,0 22 0,21-43 16,0 21-16,1 0 0,20 0 0,-21-21 16,0 0-16,22 0 0,-22 0 15,21 0-15,0 0 0,-20-21 0,20 0 16,0 21-16,1-21 0,-1-22 15,0 22-15,1 0 0</inkml:trace>
  <inkml:trace contextRef="#ctx0" brushRef="#br0" timeOffset="125932.11">13017 10139 0,'0'0'0,"0"-21"0,0 0 15,0-22-15,0 22 0,0 0 0,0 0 16,0 0-16,0-1 0,-21 22 16,0 0-16,0 0 0,0 0 15,0 0-15,-1 0 0,1 0 16,0 22-16,0-1 0,0 0 0,0 0 15,-1 21-15,1-20 0,0-1 0,0 21 16,0-21-16,0 22 0,21-22 16,0 21-16,0-21 0,0 22 0,0-22 15,0 21-15,0-21 0,0 0 0,0 1 16,21-1-16,0-21 0,-21 21 16,21-21-16,0 0 0,22 0 0,-22 0 15,0-21-15,0 0 0,0 21 16,0-22-16,1 1 0,-1 0 0,0-21 15,-21 21-15,21-1 0,-21-20 0,21 21 16,-21 0-16,21-22 0,-21 22 0,0 0 16,0 0-16,0 0 0,0 0 0,0-1 15,0 44 17,0-1-32,-21 0 0,0 0 15,21 0-15,-21 0 0,0 1 0,21 20 16,-21-21-16,21 0 0,0 22 0,0-22 15,0 0-15,0 0 0,0 21 0,0-20 16,0-1-16,21 0 0,0-21 16,0 0-16,0 0 0,0 0 0,1 0 15,20 0-15,-21 0 0,21-21 0,1 21 16,-1-21-16,-21-1 0,22 1 0,-1 0 16,-21-21-16,21 21 0,-20-22 15,-1 22-15,0 0 0,0-21 16,-21 20-16,0-20 0,0 21 0,21 0 15,-21 0-15,0-1 0,0 1 16,-21 21-16,0 0 0,0 0 16,0 0-16,-1 0 0,1 0 15,21 21-15,0 1 16,21-22-16,1 0 16,-1 0-16,0 0 0,0 0 15,21 0-15,-20 0 0,-1 0 0,0 0 16,0 0-16,0 0 0,0 0 0,1 0 15,-1 0-15,0 0 0,-21 21 16,0 0-16,0 0 16,0 0-1,-21 0-15,0 1 0,21-1 16,-22 0-16,22 0 0,-21-21 0,21 21 16,-21 0-16,21 1 0,0-1 0,0 0 15,0 0-15,0 0 0,0 0 16,0 1-16,21-22 0,0 21 15,1-21-15,-1 0 16,0 0-16,0 0 0,0 0 0,0 0 16,1 0-16,-1 0 0,0 0 0,-21-21 15,21-1-15,0 1 0,0 0 0,1 0 16,-1 0-16,-21 0 0,21-22 0,0 22 16,0-21-16,-21-1 0,21 1 15,1 0-15,-22-1 0,21-20 0,0 21 16,-21-22-16,0 1 0,21 20 0,-21-20 15,21 20-15,-21 1 0,0 21 16,0-21-16,0 20 0,0 1 0,0 42 31,0 1-31,-21-1 0,0 21 16,21-21-16,0 22 0,0-1 0,-21 0 16,21 1-16,-21-1 0,21 0 15,-22 1-15,22-1 0,0 0 0,0 1 0,0-1 16,0-21-16,0 21 0,0 1 0,0-1 15,0 0-15,0-20 0,0 20 16,0-21-16,0 21 0,0-20 16,22-1-16,-1 0 0,-21 0 0,21-21 15,0 21-15,0-21 0,0 0 16,1 0-16,-1 0 0,0 0 16,0 0-16,0-21 15,-21 0-15,21 21 0,-21-21 0,0 0 16,0-1-16,0 1 0,0-21 0,0 21 15,0-22-15,0 22 0,0-21 0</inkml:trace>
  <inkml:trace contextRef="#ctx0" brushRef="#br0" timeOffset="126120">14097 9970 0,'0'0'16,"-21"0"-16,0 0 0,42 0 46,0 0-46,0 0 0,0 0 0,22 0 16,-22 0-16,0 0 0,0 0 0,0 0 16,0 0-16,1 0 0,-1 0 0,0 0 15,0 0-15,0-22 0,0 22 16,-21-21-16,22 21 0,-1-21 16</inkml:trace>
  <inkml:trace contextRef="#ctx0" brushRef="#br0" timeOffset="126468.8">15155 9673 0,'0'-21'15,"-21"21"-15,0 0 16,0 0-16,0 0 0,-1 0 0,1 0 15,0 21-15,0 0 0,0 1 16,0-1-16,21 21 0,-22-21 0,1 22 16,21-1-16,-21-21 0,21 21 0,0 1 15,0-1-15,0-21 0,0 22 16,0-1-16,0-21 0,0 0 0,0 22 16,0-22-16,0 0 0,0 21 0,21-21 15,0 1-15,1-1 0,-1 0 16,0-21-16,0 0 0,0 21 15,0-21-15,1 0 0,20 0 16,-21-21-16,0 21 0,0-21 0,1 0 16,20-1-16,-21 1 0,0 0 15,22 0-15</inkml:trace>
  <inkml:trace contextRef="#ctx0" brushRef="#br0" timeOffset="126796.61">15748 9398 0,'0'-21'0,"0"42"0,0-63 0,0 21 15,21 21 1,0 21-16,0 0 16,1-21-16,-22 21 0,21 21 15,0-20-15,0 20 0,0 0 0,0 1 16,1 20-16,-1-21 0,0 22 15,0-1-15,0-20 0,-21 20 0,0 1 16,0-22-16,0 22 0,0-22 0,0 0 16,-21 22-16,0-22 0,-21 0 0,20 1 15,1-1-15,-21-21 0,0 22 0,20-22 16,-20 0-16,21 0 0,-21 0 16,20 0-16,1-21 0,0 0 0,0 22 0,0-22 15,21-22 1,0 1-16,0 0 15,0 0-15</inkml:trace>
  <inkml:trace contextRef="#ctx0" brushRef="#br0" timeOffset="127827.06">7366 11303 0,'0'0'0,"0"-21"32,0 0-1,0 42 0,-21 0-31,21 0 16,-21 0-16,21 1 0,0-1 15,0 0-15,-22 0 0,22 0 16,-21 0-16,0 1 16,21-1-1,-21-21-15,0 21 16,42-21 31,0 0-47,0 21 15,0-21-15,1 0 0,-1 21 0,0-21 16,0 21-16,0 1 0,-21-1 0,21-21 16,-21 21-16,0 0 0,0 0 15,0 0-15,0 1 0,0-1 0,-21 0 16,0 0-16,0 0 16,0-21-16,0 21 0,-1-21 0,1 0 15,0 22-15,0-22 0,0 0 0,0 0 31,42 0-15,0 0 0,0 0-16,21 0 0,-20 21 0,-1-21 15,21 21-15,-21 0 0,22 0 0,-22 0 16,0 1-16,21 20 0,-42-21 16,21 21-16,-21-20 0,0 20 15,0-21-15,0 21 0,0-20 0,-21 20 0,0-21 16,0 0-16,0 0 0,0 22 15,-1-22-15,22 0 0,-21 0 16,21 0-16,0 1 16</inkml:trace>
  <inkml:trace contextRef="#ctx0" brushRef="#br0" timeOffset="128558.15">7620 15304 0,'-21'0'16,"21"-22"0,0 1-16,0 0 15,21 0 1,0 0-16,0 21 0,0-21 0,1 21 16,-1 0-16,0-22 0,-21 44 31,0-1-16,-21 0-15,0 0 0,-1 0 0,1 22 16,0-22-16,0 21 0,0-21 0,0 22 16,-1-22-16,1 21 0,21-21 15,0 0-15,0 22 0,0-22 0,0 0 16,0 0-16,0 0 0,21 1 0,1-1 16,-1-21-16,0 21 0,21 0 0,-21 0 15,22-21-15,-1 21 0,-21 1 16,22-1-16,-22-21 0,0 21 0,21 0 15,-21 0-15,1 0 0,-22 1 0,0-1 16,21 0-16,-21 0 0,0 0 0,0 0 16,0 22-16,-21-22 0,-1 21 15,1 1-15,0-1 0,-21-21 16,21 21-16,-22 1 0,22-22 0,-21 0 16,-1 21-16,22-20 0,-21-1 0,21-21 15,0 21-15,-1-21 0,1 0 0,0 0 16,0-21-16,21 0 0,-21-1 15,0 1-15,21-21 0,-22 21 0</inkml:trace>
  <inkml:trace contextRef="#ctx0" brushRef="#br0" timeOffset="129215.81">7239 13272 0,'-21'0'0,"42"0"16,-63 0-16,20 0 0,1-22 0,0 22 0,0 0 16,21-21-16,0 0 15,21 21 1,0-21 0,0 21-16,22 0 0,-1 0 0,0-21 15,22 21-15,21 0 0,-1 0 0,1-21 16,21 21-16,0-22 0,105 22 15,-105 0-15,21 0 0,-42-21 16,21 21-16,-1 0 0,-20 0 0,0 0 16,-22 0-16,-20 0 0,20 0 0,-42 0 15,22 0-15,-22 21 0,-21 1 16,-21-1 0,-22-21-1,22 0-15,0 0 0,0 0 0,-22 21 16,22-21-16,0 0 0,0 0 0,-21 0 15,20 0-15,1 0 0,0 0 16,0 0-16,-21 0 0,20 0 0,1 0 16,-21 21-16,21-21 0,-22 21 0,22-21 15</inkml:trace>
  <inkml:trace contextRef="#ctx0" brushRef="#br0" timeOffset="129611.52">7070 13653 0,'0'0'0,"-43"0"0,22 21 16,0-21-16,0 0 0,0 0 0,42 0 31,0 0-31,21 0 16,-21 0-16,22-21 0,-1 21 15,22 0-15,-22 0 0,43-22 0,-22 22 16,22 0-16,21-21 0,-1 21 0,1 0 15,0-21-15,0 21 0,0 0 0,-22 0 16,22-21-16,0 21 0,-21 0 16,-1 0-16,-20 0 0,21 0 15,-22 0-15,-21-21 0,1 21 0,-1 0 16,-21 0-16,0 0 0,1 0 0,-1 0 16,-42 0 15,-1 0-31,1 0 15,0 0-15,0 0 0,0 0 16,0 0-16,-1 0 0,1 0 0,0 0 16,-21 0-16,21 0 0,-22 0 15,22 0-15,-21 0 0,21 21 16,-22-21-16,22 21 0</inkml:trace>
  <inkml:trace contextRef="#ctx0" brushRef="#br0" timeOffset="130019.28">7281 13991 0,'0'0'0,"-21"0"0,0 0 16,0 0-16,0 21 16,21 1 15,21-22-31,0 0 0,21 0 15,-21 0-15,22 0 0,20 0 0,-20 0 16,20 0-16,22 0 0,-22 0 0,22 0 16,0 0-16,20-22 0,-20 22 15,0 0-15,-1-21 0,1 21 0,0 0 16,-1 0-16,-20-21 0,21 21 0,-22-21 16,1 21-16,-22 0 0,0 0 0,1 0 15,-1 0-15,-21 0 0,0 0 16,0 0-16,1 0 15,-44 0 32,1 0-31,0 0-16,0 21 0,0-21 0,0 0 16,-22 0-16,22 21 0,-21-21 0,-1 0 15,1 0-15,21 21 0</inkml:trace>
  <inkml:trace contextRef="#ctx0" brushRef="#br0" timeOffset="130396.07">7260 14520 0,'0'0'0,"-21"0"15,0 22-15,0-22 0,-1 0 0,22 21 16,0 0-1,22-21-15,20 0 16,-21 0-16,21 0 0,1 0 0,20 0 16,1 0-16,-1 0 0,1 0 0,20-21 15,1 21-15,0-21 0,-1 21 0,1-22 16,-21 1-16,20 21 0,-20-21 16,20 0-16,-20 21 0,21-21 0,-22 21 15,1-21-15,-22 21 0,21-22 0,-20 22 16,-1 0-16,-21 0 0,22 0 15,-22 0-15,0 0 0,-21-21 0,21 21 16,-42 0 47,0 0-48,0 0-15</inkml:trace>
  <inkml:trace contextRef="#ctx0" brushRef="#br0" timeOffset="135315.85">7324 13695 0,'-22'0'16,"1"0"-16,0 0 15,0 0-15,0 0 0,0 0 16,-1 0-16,1 21 16,0-21-16,-21 0 0,21 0 0,-1 0 15,1 0-15,-21 0 0,21 0 16,0 0-16,-1 0 0,-20 0 16,21 0-16,0 0 0,0 0 0,-1 0 15,1 0-15,0 0 0,0 0 0,0 0 16,0 0-16,-1 0 0,1 0 15,0 0-15,0 0 0,0 0 16,0 0-16,-1 0 0,1 0 0,0 0 16,0 0-16,0 0 15,42 0 17,0 0-32,0 0 15,0 0-15,22 0 16,-1 0-16,0 0 0,1 0 0,-1 0 15,0-21-15,22 21 0,-1 0 0,1 0 16,-1 0-16,1-21 0,-1 21 0,1 0 16,21 0-16,-22-21 0,22 21 15,-1 0-15,1-22 0,0 22 0,-1-21 16,1 21-16,-21 0 0,20 0 0,-20 0 16,-1 0-16,1-21 0,-22 21 0,22 0 15,-1 0-15,1 0 0,-1 0 16,1 0-16,-1 0 0,1 0 0,-1 0 15,1 0-15,20 0 0,-20 0 0,-1 0 16,1-21-16,-22 21 16,22 0-16,-1 0 0,-21 0 0,22 0 15,-22 0-15,22 0 0,-22-21 0,0 21 16,1 0-16,-1 0 0,-21 0 0,22 0 16,-22-21-16,21 21 0,-21 0 15,22 0-15,-22-22 0,21 22 0,-21 0 16,0 0-16,1 0 0,20 0 0,-21-21 15,0 21-15,0 0 0,1 0 16,-1 0 0,0 0-1,0 0 1,-42 0 31,0 0-47,-22 0 15,22 0-15,-21 0 0,-22 0 0,22 0 16,-21 0-16,-22 0 0,21 0 0,-20 0 16,-1 0-16,0 0 0,1 0 15,-22 0-15,21 0 0,-21 21 0,1-21 16,20 22-16,-21-22 0,21 21 0,1-21 16,-1 21-16,0-21 0,1 21 0,20-21 15,-20 21-15,-1 0 16,0-21-16,1 22 0,-1-1 0,0-21 15,1 21-15,-1-21 0,0 21 0,1 0 16,-1-21-16,21 21 0,-20-21 16,-1 0-16,22 22 0,-22-22 0,21 0 15,-20 21-15,20-21 0,1 0 0,-1 21 16,1-21-16,20 0 0,-20 0 0,21 0 16,-1 0-16,1 0 0,21 0 15,-22 0-15,1 0 0,21 0 0,0 0 16,-22 21-16,22-21 0,-21 0 0,21 0 15,-22 21-15,22-21 0,-21 0 16,21 0-16,-22 21 0,22-21 0,0 0 16,0 0-16,-21 22 0,20-22 15,1 0-15,0 0 0,0 0 0,0 0 16,0 0-16,-1 0 0,1 0 16,0 0-16,0 0 0,0 0 15,21 21-15,-21-21 0,42 0 47,0 0-47,21 0 0,-21 0 16,22 0-16,-1 0 0,0 0 15,22 0-15,-22-21 0,22 21 0,-1-22 16,-20 22-16,20 0 0,1-21 0,20 0 16,1 21-16,0-21 15,-1 21-15,22-21 0,0 21 0,-21-21 16,20 21-16,1 0 0,0-22 0,-21 1 15,21 21-15,-1 0 0,1-21 0,0 21 16,0 0-16,-21 0 0,20-21 16,1 21-16,-21 0 0,0 0 0,20-21 15,-20 21-15,0 0 0,21 0 0,-22-21 16,1 21-16,0-22 0,-1 22 16,-20 0-16,20-21 0,-20 21 15,-1-21-15,1 21 0,-1 0 0,1-21 16,-1 21-16,-20 0 0,20-21 0,-20 0 15,20 21-15,-21 0 0,22 0 0,-22-22 16,22 22-16,-22 0 0,22 0 16,-22-21-16,21 21 0,-20 0 0,-1 0 15,22 0-15,-22 0 0,0-21 0,1 21 16,-1 0-16,0 0 0,1 0 0,-22 0 16,21 0-16,0 0 0,1-21 15,-22 21-15,21 0 0,-21 0 0,1 0 16,-1 0-16,0 0 0,0 0 0,0 0 15,0 0 1,1 0-16,-22-21 0,21 21 16,-42 0 15,-1 0-15,1-21-16,0 21 0,-21 0 0,-1 0 15,1 0-15,-21 0 0,20 0 0,-20 0 16,-1 0-16,-20 0 0,20 0 0,-21 0 15,-20 0-15,20 0 0,-21 0 16,0 0-16,22 0 0,-22 0 0,0 21 16,0-21-16,-21 21 0,21-21 0,-21 21 15,0 0-15,0-21 0,21 21 16,1 1-16,-22-1 0,21 0 0,0 0 16,-21 0-16,0 0 0,21 1 15,0-1-15,-21 0 0,21 0 0,1 0 16,20 0-16,-21-21 0,21 22 0,-20-1 15,20-21-15,-21 21 0,21-21 16,-20 0-16,20 0 0,0 21 0,22-21 16,-22 0-16,0 0 0,22 0 0,-22 0 15,1 21-15,-1-21 0,0 0 16,-21 0-16,22 0 0,-1 0 0,0 0 16,1 0-16,20 0 0,1 0 0,20 0 15,1 0-15,0 0 16,-1 0-16,22 0 0,0 0 0,0 0 15,0 0-15,0 0 0,21-21 47,21 21-15,0-21-32,0 21 0,0 0 15,0 0-15,1 0 0,-1 0 16,0 0-16,0 0 0,0 0 15,0 0-15,22 0 0,-22 0 0,21 21 16,1-21-16,20 0 0,1 0 16,-1 0-16,1 0 0,20 0 15,1 0-15,0 0 0,20 0 0,1 0 16,0 0-16,21-21 0,21 0 0,-21 21 16,21-21-16,1-1 0,-1 22 15,21-21-15,-21 0 0,22 21 0,-22-21 16,0 21-16,0-21 0,0 21 0,0-21 15,1 21-15,20-22 0,-42 22 0,21-21 16,-21 21-16,0-21 0,0 21 16,-21-21-16,0 21 0,0-21 0,-1 21 15,-20-21-15,0 21 0,-22-22 0,1 22 16,-1 0-16,1-21 0,-22 21 16,0-21-16,1 21 0,-1 0 15,-21-21-15,0 21 0,1 0 0,-1 0 16,0 0-16,-21-21 0,21 21 15,0 0 1,-42 21 47,0-21-48,21 21 1,-21-21-16,0 0 15,21 21-15,-22-21 0,1 0 16,0 0-16</inkml:trace>
  <inkml:trace contextRef="#ctx0" brushRef="#br0" timeOffset="144032.23">17060 9673 0,'0'0'0,"0"-21"15,21 0-15,1 0 0,-1 0 16,-21-1-16,21-20 0,0 21 0,0 0 16,0 21-16,-21-21 0,22-1 0,-1 1 15,0 0-15,-21 0 31,0 42 1,0 0-32,0 0 0,0 1 15,0-1-15,0 21 0,0-21 0,-21 22 16,21-1-16,0-21 0,0 21 16,-21 1-16,21-1 0,0 0 0,-22 1 15,22-22-15,0 21 0,0 1 0,0-1 16,0-21-16,0 21 0,0-20 0,0 20 15,0-21-15,0 21 0,0-20 0,0-1 16,0 0-16,0 0 0,0 0 16,0 0-16,0 1 0,0-1 15,-21-42 17,21-1-17,-21 1-15,0 0 0,21 0 16,0 0-16</inkml:trace>
  <inkml:trace contextRef="#ctx0" brushRef="#br0" timeOffset="144247.69">16891 10075 0,'21'0'15,"0"0"1,22 0-16,-22-21 0,0 21 15,21 0-15,1 0 0,-22-21 0,21 21 16,0 0-16,1-21 0,-1 21 0,0-21 16,-20 21-16,20-21 0,0 21 0,-21-22 15,1 1-15,20 21 0,-21-21 0,0 0 16,0 21-16,1-21 0,-1 0 0,0-1 16</inkml:trace>
  <inkml:trace contextRef="#ctx0" brushRef="#br0" timeOffset="144835.35">17738 9546 0,'0'0'0,"0"-21"16,0 0-16,0 0 0,-22 21 0,22-21 16,-21 21-16,0 0 15,21-22-15,-21 22 16,0 22 0,21-1-16,0 0 0,0 0 15,0 0-15,0 22 0,0-22 0,0 21 16,0-21-16,0 22 0,0-22 0,-21 21 15,21-21-15,0 22 0,0-22 0,0 21 16,0-21-16,-22 22 16,22-22-16,0 21 0,0-21 0,0 0 15,0 1-15,0-1 0,0 0 0,0 0 16,0 0-16,0 0 0,0 1 16,0-44 30,0 1-46,0 0 0,0 0 16,0 0-16,0 0 0,22-1 16,-1 1-16,-21 0 0,21 0 0,0 0 15,-21 0-15,21-22 0,0 43 0,1-21 16,-1 0-16,-21 0 0,21 21 16,0 0-16,-21-21 0,21 21 0,0 0 15,1 0-15,-1 0 16,-21 21-16,21 0 15,-21 0-15,21 0 0,-21 0 0,0 1 16,0 20-16,0-21 0,0 0 0,0 0 16,0 22-16,0-22 0,0 0 0,0 0 15,0 0-15,0 1 0,0-1 0,0 0 16,-21 0-16,21 0 16,0-42 30,0 0-30,0 0-16,21 0 16,0-1-16,0 1 0</inkml:trace>
  <inkml:trace contextRef="#ctx0" brushRef="#br0" timeOffset="145343.06">18288 9927 0,'0'0'16,"-21"0"-16,0-21 16,21 0-16,0 0 15,21 21-15,-21-21 0,21 21 16,0 0-16,0 0 0,0 0 16,1-22-16,-1 22 0,0 0 0,0 0 15,21 0-15,-20 22 0,-1-1 0,0-21 16,0 21-16,0 0 0,-21 0 0,0 0 15,21 1-15,-21-1 0,0 21 0,0-21 16,0 0-16,0 1 0,0-1 0,0 0 16,0 0-16,0 0 0,0 0 0,0 1 15,-21-1-15,21 0 16,-21-21 0,0 0-16,0 0 15,21-21 1,0 0-1,0-1-15,0 1 0,0 0 16,21 0-16,0 0 0,-21 0 16,21-1-16,0 1 0,-21 0 0,22 0 15,-1 0-15,0 0 0,-21-1 16,21 22-16,0-21 0,0 0 0,1 21 16,-22-21-16,21 21 0,0-21 15,0 21-15,0-21 0</inkml:trace>
  <inkml:trace contextRef="#ctx0" brushRef="#br0" timeOffset="145903.74">19177 9885 0,'0'-21'15,"0"0"1,0-1-16,0 1 0,0 0 16,-21 21-1,0 0 1,-1 0-16,22 21 15,-21 0-15,0 1 0,21-1 0,-21 0 16,0 0-16,21 0 0,-21 0 16,21 22-16,0-22 0,-22 0 0,22 0 15,-21 22-15,21-22 0,0 0 0,0 0 16,0 0-16,0 0 0,0 1 16,0-1-16,21 0 15,1-21-15,20 0 0,-21 0 16,0 0-16,0 0 0,22 0 0,-22 0 15,21 0-15,-21 0 0,22 0 0,-22 0 16,21-21-16,-21 21 0,1-21 0,20-1 16,-21 1-16,0 0 0,-21 0 15,0 0-15,21 0 0,-21-22 0,0 22 16,0-21-16,0 21 0,0-22 0,0 22 16,-21 0-16,0 0 0,21 0 15,-21-1-15,0 1 0,0 21 0,-1 0 0,1-21 16,0 21-16,0 0 15,0 0-15,0 0 0,-1 0 16,1 21-16,0-21 0,0 21 0,21 1 16,-21-22-16,21 21 0,-21-21 0,21 21 15,-22 0-15,22 0 0,0 0 16,0 1 0,22-22-16,-1 0 0,0 21 0,0-21 15,0 0-15,0 0 0,22 0 16</inkml:trace>
  <inkml:trace contextRef="#ctx0" brushRef="#br0" timeOffset="146820.76">19854 9779 0,'0'0'0,"0"-21"16,21 0-1,1 21-15,-22 21 32,0 0-17,0 0-15,0 0 0,0 1 0,0-1 16,-22 21-16,1-21 0,21 0 0,-21 22 16,21-22-16,0 21 0,-21-21 15,0 1-15,21-1 0,0 0 16,0 0-16,0 0 0,-21 0 0,21 1 15,0-1-15,21-21 32,0 0-32,0 0 0,0 0 15,-21-21-15,21 21 0,1-22 0,-1 22 16,0-21-16,-21 0 0,21 0 0,0 0 16,0 0-16,1-1 0,-22 1 15,21 0-15,0 0 0,0 0 0,-21 0 16,21-1-16,0 22 15,-21-21-15,0 42 32,0 1-32,0-1 15,0 0-15,0 0 0,0 0 16,0 0-16,0 1 0,0-1 16,0 0-16,0 0 0,0 0 0,0 0 15,0 1 1,0-1-16,22-21 15,-1 0-15,0 0 0,0 0 16,0 0-16,0 0 0,1 0 16,-1 0-16,0 0 0,0-21 15,0 21-15,0-22 0,-21 1 0,22 0 16,-1 0-16,0 0 0,-21 0 0,0-1 16,21 1-16,-21-21 0,21 21 0,-21-22 15,0 22-15,0-21 0,0 21 16,0 0-16,0-1 0,0 1 0,0 0 15,0 0-15,-21 21 0,0-21 0,0 21 16,0 0-16,-1 0 0,1 0 0,0 0 16,0 0-16,0 0 15,21 21 17,21-21-32,0 0 15,0 0-15,0 0 0,1 0 16,-1 0-16,0 0 0,0 0 0,0 0 15,0-21-15,1 21 0,-22-21 16,21 21-16,0 0 0,0-22 16,-21 1 93</inkml:trace>
  <inkml:trace contextRef="#ctx0" brushRef="#br0" timeOffset="147784.07">22161 9504 0,'0'0'0,"22"0"0,-1-21 0,0 21 16,0-21-16,-21-1 15,0 1-15,21 21 0,-21-21 0,0 0 16,21 21 0,-21-21-1,-21 42 16,21 0-31,-21 0 16,21 0-16,-21 1 0,21-1 0,0 21 16,0-21-16,-21 22 0,21-1 0,0 0 15,-21 1-15,21-1 0,0 0 16,0 1-16,-22-1 0,22 0 0,0 1 16,-21-1-16,21-21 0,0 21 0,0-20 15,0 20-15,0-21 0,0 0 0,0 0 16,0 1-16,0-44 47,0 1-47,0 0 0,0 0 15,0 0-15,0 0 0,0-22 16,0 22-16,0-21 0,0-1 0,0 1 16,0-21-16,0 20 0,21 1 0,1-22 15,-22 22-15,21 0 0,0-1 0,-21 1 16,21 0-16,0-1 0,0 22 0,1-21 15,-1 21-15,21 0 0,-21-1 0,0 1 16,1 0-16,20 21 0,-21 0 16,21 0-16,-20 0 0,-1 0 0,21 21 15,-21 22-15,0-22 0,1 0 0,-1 21 16,0 1-16,-21-22 0,21 21 16,-21 0-16,0 1 0,0-1 0,0 0 15,0 1-15,0-22 0,0 21 16,0-21-16,0 22 0,0-22 0,0 0 15,0 0-15,0 0 0,0 1 0,0-1 16,0 0-16,0 0 16,0 0-1,-21-21-15,0 0 16,0 0 0,-1 0-16,1-21 15,0 21-15,0-21 0,0 0 0,0 21 16,-1-21-16</inkml:trace>
  <inkml:trace contextRef="#ctx0" brushRef="#br0" timeOffset="147983.39">22183 9885 0,'0'0'0,"-22"-21"0,1 21 0,0 0 15,42-21 17,0 21-32,1 0 0,20 0 15,-21 0-15,21-22 0,1 22 0,-1-21 16,0 21-16,1 0 0,-1 0 0,0-21 15,1 21-15,-1 0 0,-21 0 0,0-21 16,22 21-16,-22 0 0,0-21 16,0 0-16,0 21 0,1-22 15,-1 22-15,0-21 0,0 0 0,21 0 16</inkml:trace>
  <inkml:trace contextRef="#ctx0" brushRef="#br0" timeOffset="148384.68">23262 9398 0,'21'-21'0,"-42"42"0,42-63 0,-21 21 0,0-1 16,0 44 31,0-1-47,-21 0 15,21 0-15,-21 0 0,0 0 0,21 22 16,-21-22-16,21 21 0,-22 1 0,1-1 15,21 0-15,0 1 0,0-1 16,-21-21-16,21 21 0,0 1 0,0-1 16,0-21-16,0 0 0,0 1 0,0 20 15,0-21-15,21 0 0,-21 0 16,21-21-16,1 22 0,-1-22 0,0 0 16,0 0-16,0 0 0,0 0 15,1 0-15,-1 0 0,0 0 16,0 0-16,0 0 0,0-22 15,1 22-15,-1 0 0,0-21 16,-21 0-16,21 21 0,-21-21 0,21 21 16,-21-21-16,21 0 0,1-1 15,-1 1-15,-21 0 16,0 0-16,0 0 16,0 0-16</inkml:trace>
  <inkml:trace contextRef="#ctx0" brushRef="#br0" timeOffset="148643.1">23177 9779 0,'0'0'0,"22"0"31,-1 0-31,0 0 16,0-21-16,0 21 0,0 0 0,1 0 15,-1-21-15,0 21 0,0 0 0,21-21 16,-20 21-16,-1 0 0,0-22 0,0 1 16,0 21-16,0-21 15,-21 0 1,0 0-16,0 0 16,0-1-1</inkml:trace>
  <inkml:trace contextRef="#ctx0" brushRef="#br0" timeOffset="148947.92">23177 9356 0,'0'-21'31,"22"21"-31,-1 0 0,21 0 15,-21-22-15,0 22 0,22 0 16,-22 0-16,21 0 0,-21 0 0,22-21 16,-22 21-16,0 0 0,21 0 0,-20 0 15,-1 0-15,0-21 0,0 21 16,0 0-16,-21 21 62,-21-21-46,0 21-16,0-21 0,0 22 16</inkml:trace>
  <inkml:trace contextRef="#ctx0" brushRef="#br0" timeOffset="154947.49">12700 11197 0,'0'0'0,"-21"-21"0,21 0 15,-21 21-15,-1-21 0,1 21 16,21-21-16,-21 21 0,21-22 16,-21 22-1,0 0 1,42 0 46,0 0-62,0 0 0,0 0 0,1 0 16,-1 0-16,21 0 0,0 0 0,1 0 16,-1 0-16,22 0 0,-1 0 0,1 0 15,20 0-15,-20-21 0,20 21 0,-20 0 16,21 0-16,-1-21 0,1 21 0,21 0 16,-22 0-16,22 0 0,21 0 15,-21 0-15,0 0 0,21 0 16,-21 0-16,0 0 0,-1-21 0,1 21 15,0 0-15,0 0 0,0 0 0,-22 0 16,1 0-16,0 0 0,-22 0 0,1 0 16,-22 0-16,0 0 0,1 0 0,-22 0 15,21 0-15,-21 0 0,1 0 16,-1 0-16,-42 0 47,-1 0-32,1-21-15,0 21 0,-21 0 0,21 0 16,-22 0-16,1 0 0,0 0 16</inkml:trace>
  <inkml:trace contextRef="#ctx0" brushRef="#br0" timeOffset="155648.46">12615 11345 0,'0'0'0,"0"22"0,-21-22 16,0 0-16,0 0 16,21 21 30,21-21-30,0 0-16,0 0 16,22 0-16,-22 0 0,21 0 15,0 0-15,1 0 0,20 0 0,-20-21 16,20 21-16,1 0 0,-1 0 0,1-22 16,-1 22-16,22 0 0,-22 0 0,1-21 15,-1 21-15,22 0 0,-22 0 0,22 0 16,21-21-16,-21 21 0,20 0 15,1 0-15,0 0 0,0 0 0,21 0 16,-21 0-16,0-21 0,21 21 16,-22 0-16,1 0 0,-21 0 0,21 0 0,-22 0 15,-20 0-15,-1 0 0,1 0 16,-1-21-16,-20 21 0,-1 0 0,-21 0 16,22 0-16,-22 0 0,0 0 0,0 0 15,0-21-15,0 21 16,-42 0 62,0 0-47</inkml:trace>
  <inkml:trace contextRef="#ctx0" brushRef="#br0" timeOffset="165956.46">5397 13885 0,'0'0'16,"-21"0"-16,-21 0 0,21 0 0,-22 22 15,22-22-15,0 0 0,0 0 0,0 0 0,0 0 16,-1 0-16,1 0 0,0 0 16,42 0 31,0 0-47,1 0 0,20 0 0,0 0 15,1 0-15,20 0 0,22 0 0,-1 0 16,1-22-16,0 22 0,21 0 15,-1 0-15,1-21 0,21 21 0,0-21 16,21 21-16,-21-21 0,22 21 0,-1-21 16,21 21-16,-21-21 0,22-1 15,-1 22-15,-21 0 0,21-21 0,1 21 16,-1 0-16,0 0 0,22-21 0,-22 21 16,22 0-16,-22 0 0,0 0 15,1 0-15,-22 0 0,21 0 16,-21 0-16,1 0 0,-22 0 0,0 0 15,-22-21-15,1 21 0,-21 0 0,21 0 16,-43 0-16,1 0 0,-1 0 16,-20 0-16,-1 0 0,-21-21 0,0 21 15,0 0-15,-21-21 16,0-1-16,-21 22 16,0 0-16,21-21 0,-21 21 15,0 0-15,0 0 0,-1 0 0,1-21 16,0 21-16,0 0 0,0 0 0,0 0 15,-1 0-15,1 0 0,0 0 0,0 0 16,0 0-16,0 0 16,-1 21-16,1-21 0</inkml:trace>
  <inkml:trace contextRef="#ctx0" brushRef="#br0" timeOffset="171715.59">15811 4085 0,'22'-21'0,"-22"0"15,21 21 1,0-21-16,-21 0 16,0-1-1,0 1-15,0 0 16,0 0-16,-21 21 16,0 0-16,-1 0 0,1 0 15,0 0-15,0 0 0,0 0 16,0 0-16,-1 0 0,1 0 15,0 21-15,0 0 0,0 0 0,0 1 16,-1-1-16,1 0 0,0 0 0,0 0 16,0 22-16,21-22 0,-21 0 15,21 0-15,0 21 0,0-20 16,0-1-16,0 0 0,0 0 0,0 0 0,0 0 16,0 1-16,21-1 15,0 0-15,0 0 0,0-21 16,0 0-16,1 21 15,-1-21-15,0 0 0,0 0 16,0 0-16,0 0 0,1 0 0,-1 0 16,0-21-16,0 21 0,0-21 0,0 0 15</inkml:trace>
  <inkml:trace contextRef="#ctx0" brushRef="#br0" timeOffset="172771.57">16129 4128 0,'0'0'0,"0"-22"16,-21 22 0,0 0-1,-1 0-15,1 0 0,0 0 16,0 0-16,21 22 0,-21-1 16,0 0-16,-1-21 0,22 42 0,-21-21 15,0 1-15,0-1 0,21 0 16,0 0-16,-21 0 0,21 0 0,-21 1 15,21-1-15,0 0 0,0 0 16,0 0-16,21-21 16,0 0-1,0 0-15,0 0 16,0 0-16,1-21 0,-1 0 16,0 21-16,0-21 0,0 0 0,-21-1 15,21 1-15,1 0 0,-1 0 0,-21 0 16,0 0-16,21-1 0,0 1 15,-21 0-15,0 42 32,0 0-17,0 1-15,-21-1 16,21 0-16,-21 0 0,0 0 16,21 0-16,0 1 0,0-1 15,0 0 1,21-21-1,0 0-15,0 0 0,0 0 16,0 0-16,1-21 0,-1 21 16,0-21-16,0-1 0,0 22 0,0-21 15,1 0-15,-1 0 0,0 0 0,0 21 16,0-21-16,-21-1 0,21 1 0,-21 0 16,0 0-16,-21 42 46,21 0-46,0 0 16,0 1-16,0-1 16,0 0-16,0 0 0,0 0 15,0 0-15,0 1 16,0-1-16,0 0 16,21-21-16,1 0 15,-1 21-15,0-21 0,0 0 16,0 0-16,0 0 0,1 0 15,-1 0-15,0 0 0,0-21 16,0 0-16,0 21 0,-21-21 16,22 21-16,-1-22 0,-21 1 0,21 0 15,-21 0-15,21 0 0,0-22 16,-21 22-16,0 0 0,0-21 0,21-1 16,-21 22-16,0-21 0,0 21 0,22 0 15,-22-1-15,0 1 0,0 0 16,0 0-16,0 42 31,0 0-31,-22 0 16,22 1-16,-21-1 0,21 0 0,-21 0 15,21 0-15,0 22 16,0-22-16,0 0 0,0 0 0,0 21 16,0-20-16,0-1 0,0 0 0,0 0 15,0 0-15,0 0 0,0 1 16,21-1 15,0-21-31,1 0 0,-1 0 16,0 0-16,-21-21 15,21-1-15,0 1 16,-21 0-16,21 21 0,-21-21 16,0 0-16,0 0 0,0-1 15,0 1-15,0 0 0</inkml:trace>
  <inkml:trace contextRef="#ctx0" brushRef="#br0" timeOffset="173076.05">16849 4085 0,'0'-21'31,"21"0"-16,0 21-15,0 0 0,0-21 16,0 21-16,1 0 0,20-21 16,-21 21-16,21 0 0,-20 0 0,20-22 15,0 22-15,-21 0 0,1 0 0,-1 0 16,0 0-16,0 0 0,0 0 16,-42 0 30,0 0-46,21 22 32</inkml:trace>
  <inkml:trace contextRef="#ctx0" brushRef="#br0" timeOffset="177201.25">13483 9123 0,'0'0'0,"0"21"15,0 0 1,0 0 0,-21-21 31,0-21-32,21 0-15,-21 0 16,-1 21-16,22-21 0,-21 21 15,0-21-15,21-1 0,-21 22 0,0-21 16,-22 0-16,22 0 0,0 0 0,0 0 16,-21-1-16,-1 1 0,22 0 15,-21 0-15,21 0 0,-22 0 0,1-1 16,21 1-16,-22 0 0,22 0 0,-21 0 16,0-22-16,20 22 0,1 0 0,-21 0 15,21 0-15,0-22 0,-1 22 0,1 0 16,0 0-16,-21-21 0,21 20 0,-1-20 15,1 21-15,0-21 0,0-1 0,0 22 16,0-21-16,-1-1 0,1 1 16,0 0-16,0-1 0,21 22 0,-21-21 15,21 0-15,-21-1 0,21 1 0,-22 21 16,22-22-16,0 1 0,0 0 16,-21 21-16,21-22 0,0 1 0,-21 0 15,21-1-15,-21 1 0,0 0 0,21-1 16,-21-20-16,-1 20 0,1 1 0,21 0 15,-21-1-15,0 1 0,0 0 0,21-1 16,0-20-16,-21 21 0,-1-1 0,22 1 16,-21 0-16,21-1 0,0 1 0,0 0 15,-21-1-15,21 1 0,0 0 16,-21-22-16,21 22 0,0-1 16,0 1-16,0 0 0,0-1 0,0 22 15,0-21-15,0 0 0,0-1 0,0 1 16,0 21-16,0-22 0,21 1 0,0 0 15,-21-1-15,21 22 0,1-21 0,-22 0 16,21-1-16,0 1 0,0 0 16,0 20-16,-21-20 0,43 21 0,-22-21 15,0 20-15,0-20 0,0 21 0,0-21 16,1 20-16,-1-20 0,0 21 0,0 0 16,21-22-16,-20 22 0,-1-21 15,0 21-15,21 0 0,-21-22 0,1 22 16,-1-21-16,21 21 0,-21-1 15,22-20-15,-22 21 0,21 0 0,-21-22 16,22 22-16,-1 0 0,0-21 0,1 21 16,-1-1-16,-21 1 0,21 0 0,1 0 15,-1 0-15,0 21 0,1-21 16,-1-1-16,0 1 0,1 21 0,-1-21 16,-21 21-16,22-21 0,-1 21 0,-21-21 15,21 21-15,-20 0 0,20-21 0,-21-1 16,21 22-16,-20 0 0,-1-21 0,21 21 15,-21 0-15,0-21 16,1 21-16,-1 0 0,0 0 0,0 0 16,0 0-16,-21-21 0,21 21 15,1 0-15,-44 0 63,1-21-48,0 21-15,0-21 0,0 21 16,0-22-16,-22 1 16,22 21-16,0-21 0,0 21 15,0-21-15,-1 0 0,1 21 0,0-21 16,0-1-16,0 22 0,0-21 0,-1 21 16,1 0-16,0 0 0,21-21 15,-21 21-15,0 0 16,42 0 62,0 0-78,0 21 0,0-21 16,1 21-16,-1 1 15,0-22-15,0 0 0,0 21 16,22-21-16,-22 0 0,0 21 0,21-21 15,-21 0-15,22 0 0,-22 21 0,21-21 16,-21 0-16,1 0 0,20 0 16,-21 0-16,0 21 0,0-21 15,-21 21 1,0 1 15,-21-22-31,0 21 0,0 0 16,0 0-16,0-21 15,-1 21-15,1 0 0,-21 1 0,21 20 16,0-21-16,-1 0 0,-20 22 0,21-22 16,-21 21-16,20-21 0,-20 43 15,21-22-15,0-21 0,0 0 16,-22 43-16,22-64 0,21 21 16,0 0-16,0 0 0,-21-21 0,21 22 15,0-44 16,21 1-31,0 0 0,0 0 16,1 0-16,-1-22 0,21 22 16,-21-21-16,0 21 0,43-64 0,-43 64 15,0-21-15,0 20 0,22-20 16,-22 21-16,0 0 0,-21 0 16,21-1-16,-21 1 0,21 0 0,-21 0 15,-21 21 16,0 0-15,21-21-16</inkml:trace>
  <inkml:trace contextRef="#ctx0" brushRef="#br0" timeOffset="178047.27">7514 148 0,'21'0'15,"0"21"-15,-21 1 0,0-1 16,0 21-16,0 0 0,0 1 0,0-1 16,0 0-16,0 22 0,-21-22 0,0 22 15,0-22-15,21 22 0,-21-22 16,0 21-16,-1-20 0,1 20 0,21-20 16,-21-1-16,0 0 0,21 1 0,-21-22 15,21 0-15,0 0 16,0 0-16,0-42 15,0 0 1,0-21-16,0 20 0,0-20 16,21 0-16,0-22 0,-21 22 15,21-22-15,-21 1 0,21 21 0,1-22 16,-22 1-16,21-1 0,0 1 0,-21 20 16,21-20-16,0 20 0,0 22 15,1-21-15,-1 42 0,0 0 0,0 0 16,0 0-16,0 0 0,1 21 0,-1 21 15,0 1-15,0-1 0,0 0 16,0 1-16,-21-1 0,0 0 16,22 1-16,-22 20 0,21-20 0,-21-1 15,0 0-15,0 1 0,0-22 0,0 21 16,0-21-16,0 0 0,0 1 16,0-1-16,0 0 0,0 0 15,-21-21-15,-1 0 16,1 0-16,0-21 0,0 0 0,-21 0 15</inkml:trace>
  <inkml:trace contextRef="#ctx0" brushRef="#br0" timeOffset="178192.19">7260 699 0,'0'-22'16,"21"22"-1,0-21-15,22 21 0,-1 0 0,0-21 16,1 0-16,20 21 0,1-21 0,-1 0 15,22 21-15,-22-22 0,1 1 16,-1 0-16,1 0 0</inkml:trace>
  <inkml:trace contextRef="#ctx0" brushRef="#br0" timeOffset="179584">19685 1164 0,'0'0'0,"0"-21"0,0 0 15,0 0-15,0 0 0,0 42 47,0 0-47,-21 0 0,21 21 16,-21-20-16,21-1 0,-22 21 0,22-21 15,0 0-15,-21 22 0,0-22 0,21 21 16,-21-21-16,21 22 16,0-22-16,-21 0 0,21 0 0,0 0 15,0 1-15,0-1 0,0 0 16,0-42 15,0 0-15,-21-1-16,21 1 0,0-21 0,0 21 15,0-22-15,0 22 0,0-21 0,0 0 16,0-1-16,0 1 0,0 0 0,0 20 16,0-20-16,0 21 0,0-21 15,0 20-15,0 1 0,0-21 0,0 21 16,0 0-16,0-1 0,21 1 16,0 0-16,0 0 15,-21 0-15,21 21 0,0-21 0,1 21 16,20 0-16,-21 0 0,0 0 0,0 0 15,22 0-15,-22 0 0,0 0 16,0 0-16,0 21 0,1 0 0,-1 21 16,-21-21-16,0 1 0,0-1 0,0 21 15,0-21-15,0 0 0,-21 22 16,-1-22-16,1 0 0,-21 0 0,21 22 16,0-22-16,-22-21 0,22 21 0,0 0 15,0-21-15,0 0 0,-1 0 0,22 21 16,0-42 15,0 0-31,22 21 0,-1-21 16,0 21-16,21-21 0,-21 21 0,1 0 15,20 0-15,-21 0 0,21 0 16,-20 0-16,20 0 0,-21 0 0,21 0 16,-20 0-16,20 21 0,-21-21 0,21 21 15,-20 0-15,20 0 0,-21 0 0,0 1 16,-21-1-16,0 0 0,0 0 15,0 0-15,0 0 0,0 1 0,-21-1 16,0 0-16,-21 0 0,20 0 0,1 0 16,-21 1-16,0-1 0,20 0 15,-20 0-15,0-21 0,-1 21 0,22-21 16,-21 0-16,0 0 0,-1 0 16,1 0-16,0 0 0,20 0 0,-20 0 15,21 0-15,0 0 0,0 0 0,-1 0 16,22 21 31</inkml:trace>
  <inkml:trace contextRef="#ctx0" brushRef="#br0" timeOffset="182343.05">16827 5059 0,'0'0'15,"0"-21"-15,0 0 16,0 42-1,0 0 1,0 0-16,0 0 0,0 22 16,0-22-16,0 0 0,0 0 15,0 21-15,0-20 0,0-1 0,0 0 16,0 0-16,0 0 0,0 0 0,0 1 16,0-1-16,0 0 0,0 0 15,22 0-15,-1-21 16,0 0-16,0 0 15,0 0 1,0 0-16,-21-21 16,0 0-1</inkml:trace>
  <inkml:trace contextRef="#ctx0" brushRef="#br0" timeOffset="182507.96">16764 5376 0,'-21'0'0,"21"-21"62,21 21-62,0 0 0,0 0 0,0 0 16,1-21-16,-1 21 0,0 0 16,0 0-16,0-21 0,0 21 0</inkml:trace>
  <inkml:trace contextRef="#ctx0" brushRef="#br0" timeOffset="182907.73">17208 5249 0,'0'-21'16,"0"0"0,0 0-1,0 0-15,0 0 16,22 21-1,-1 21-15,0-21 16,-21 21-16,0 0 0,21 0 16,0 0-16,0 1 0,-21-1 15,0 0-15,0 0 0,0 0 0,0 0 16,0 1-16,0-1 0,0 0 16,22-21-1,-22-21 1,0 0-1,0-1-15,21 1 16,-21 0-16,0 0 0,0 0 16,21 0-16,-21-1 0,0 1 0,0 0 15,0 0-15,21 0 16,-21 0-16,21 21 0,-21-22 16,21 22-1,1 0-15</inkml:trace>
  <inkml:trace contextRef="#ctx0" brushRef="#br0" timeOffset="183363.47">17738 5144 0,'-22'0'16,"1"0"-16,0 0 15,0 0 1,0 21-16,21 0 0,0 0 16,0 0-16,0 0 15,0 1-15,0-1 16,0 0 0,21-21-16,0 0 15,0 0-15,0 0 0,1 0 16,-1 0-16,0 0 15,-21-21-15,21 0 0,0 21 0,-21-22 16,0 1-16,21 0 0,1 0 0,-22 0 16,21 21-16,-21-21 0,0-1 0,0 44 47,0-1-47,0 0 0,0 0 15,0 21-15,0-20 0,0-1 16,0 0-16,-21 21 0,21-21 0,-22 1 15,1-1-15,21 21 0,0-21 0,-21 0 16,21 1-16,-21 20 0,21-21 0,0 0 16,0 0-16,0 1 15,21-22-15,0 0 0,0 0 0,1 0 16,-1 0-16,21 0 0</inkml:trace>
  <inkml:trace contextRef="#ctx0" brushRef="#br0" timeOffset="183843.19">18521 5228 0,'0'0'0,"0"-42"0,0 21 16,0 0-16,0-1 0,0 1 0,0 0 15,-21 0-15,-1 0 16,1 21-16,0 0 16,0 0-16,0 0 0,0 0 15,-1 21-15,1 0 0,21 0 16,-21 0-16,21 1 0,0-1 15,0 0-15,0 0 0,21-21 16,-21 21-16,21-21 0,1 21 0,-1-21 16,21 0-16,-21 22 0,0-22 0,1 0 15,-1 21-15,0 0 0,0-21 0,0 21 32,-21 0-17,-21-21 1,0 0-16,0 0 0,0 0 0,-1 0 15,1 0-15,0 0 0,42 0 47,0 0-31,-21 21-16,22 1 0,-1-22 16,-21 21-16,0 0 0,0 0 15,0 0-15,0 0 0,0 1 0,0-1 16,0 0-1,0 0-15,0 0 0,-21 0 16,21 1-16,-22-22 0,22 21 0,0 0 16</inkml:trace>
  <inkml:trace contextRef="#ctx0" brushRef="#br0" timeOffset="184396.81">18288 6308 0,'0'-21'15,"0"42"-15,0-64 0,0 22 0,0 0 16,0 0 0,-21 21-16,0 0 15,-1 0 1,22 21-1,0 0-15,0 0 0,0 1 16,0-1-16,0 0 16,22 0-16,-22 0 0,21 0 15,0-21-15,-21 22 0,21-22 0,-21 21 16,21 0-16,0 0 0,1 0 16,-22 0-16,21 1 0,0-22 15,-21 21-15,0 0 0,21-21 0,-21 21 16,21 0-16,0 0 0,-21 1 15,0-1 1,0 0-16,0 0 16,-21-21-16,-21 21 0,21-21 0,0 21 15,-22 1-15,22-22 0,-21 21 0,21 0 16,-22 0-16,22-21 0,-21 21 0,21 0 16,-1-21-16,1 22 0,0-22 0</inkml:trace>
  <inkml:trace contextRef="#ctx0" brushRef="#br0" timeOffset="184952.54">16552 7133 0,'0'0'0,"0"-21"0,21 0 16,-21 0-16,22 21 0,-22-21 0,21-1 0,-21 1 15,0 0-15,-21 21 31,-1 0-15,1 0-16,0 21 0,0 0 0,-21 1 16,20-1-16,-20 21 0,21-21 0,0 22 15,0-1-15,-22-21 0,43 21 0,-21 1 16,21-1-16,0-21 0,0 22 0,0-22 16,0 0-16,0 0 0,21 0 0,0 0 15,1 1-15,20-22 0,-21 0 0,21 0 16,1 0-16,-1 0 0,0 0 15,1 0-15,-1 0 0,0-22 0,1 22 16,-1-21-16,-21 0 0,22 0 16,-22 0-16</inkml:trace>
  <inkml:trace contextRef="#ctx0" brushRef="#br0" timeOffset="185511.22">16976 7324 0,'-22'42'0,"44"-84"0,-22 21 0,-22 21 16,1 0-16,0 0 15,0 0-15,0 0 0,0 0 16,-1 0-16,1 21 0,0 0 0,0-21 15,0 21-15,21 0 0,-21 0 16,21 1-16,0-1 0,0 0 16,21-21-1,0 0-15,0 0 0,0 0 16,0 0-16,1 0 0,-1 0 16,0-21-16,0 21 0,0-21 0,-21-1 15,21 22-15,-21-21 0,22 0 16,-22 0-16,0 0 0,0 0 15,0 42 17,-22 0-32,22 0 0,0 0 15,-21-21-15,21 21 0,0 1 0,0-1 16,0 0-16,0 0 16,21-21-1,1 0-15,-1 0 0,0 0 16,0 0-16,0-21 0,0 0 15,1 0-15,-1-1 0,0 1 16,-21 0-16,21 0 0,0 0 0,0-22 16,-21 1-16,22 21 0,-1-21 0,-21-1 15,21 22-15,-21-21 0,0 21 0,0-22 16,0 22-16,0 0 0,0 42 31,-21 0-15,0 0-16,21 1 0,-22-1 0,22 0 15,0 0-15,-21 21 0,0-20 0,21-1 16,0 21-16,0-21 0,0 0 0,0 1 16,0-1-16,0 0 0,0 0 15,0 0-15</inkml:trace>
  <inkml:trace contextRef="#ctx0" brushRef="#br0" timeOffset="185681.12">17081 7281 0,'22'0'15,"-1"0"1,0 0-16,21 0 0,-21-21 16,1 21-16,-1 0 0,0 0 0,0 0 15,0-21-15,22 21 0,-22 0 16,0 0-16,0-21 0,0 21 0,-21-21 15,21 21-15,1 0 0</inkml:trace>
  <inkml:trace contextRef="#ctx0" brushRef="#br0" timeOffset="185896">17526 7176 0,'0'21'15,"0"0"-15,0 0 0,-21-21 16,21 21-16,-21 0 0,-1 1 15,22-1-15,0 0 0,0 0 0,0 0 16,-21 0-16,21 1 0,0-1 16,0 0-16,0 0 0,21-21 15,1 0-15,-1 21 0,0-21 16,0 0-16,0 0 0,0 0 16,1 0-16,-1 0 0,21-21 0,-21 21 15,0-21-15,1 0 0</inkml:trace>
  <inkml:trace contextRef="#ctx0" brushRef="#br0" timeOffset="186295.77">17865 7049 0,'0'0'15,"0"-22"-15,0 1 16,0 42 0,-22-21-16,22 22 15,-21-1-15,21 0 0,0 21 0,-21-21 16,21 1-16,0 20 0,0-21 0,0 0 15,0 22-15,-21-22 0,21 0 0,0 0 16,0 0-16,0 0 0,-21 1 0,21-1 16,21-42 46,-21-1-62,21 22 0,0-21 0,-21 0 16,0 0-16,21 21 0,1-21 0,-22 0 15,21 21-15,0 0 16,-21 21-16,0 0 16,0 0-16,0 0 15,0 0-15,0 1 0,0-1 16,0 0-16,0 0 16,0 0-1,21-21 1,0 0-16,0-21 15</inkml:trace>
  <inkml:trace contextRef="#ctx0" brushRef="#br0" timeOffset="186692.16">18457 7218 0,'0'0'0,"0"-21"15,0 0 1,-21 21-1,0 0-15,0 0 0,0 0 16,-1 0-16,1 0 0,0 0 16,0 0-16,21 21 0,-21-21 0,0 21 15,-1-21-15,22 21 0,0 0 16,0 0 0,22-21-16,-1 0 15,0 0-15,21 0 0,-21 22 16,1-22-16,20 0 0,-21 0 0,0 21 15,0-21-15,-21 21 0,22 0 0,-22 0 16,0 0-16,0 1 16,0-1-16,0 0 0,-22 0 15,1 0 1,0-21-16,21 21 0,-21-21 16,0 22-1,21-1 32</inkml:trace>
  <inkml:trace contextRef="#ctx0" brushRef="#br0" timeOffset="187087.93">18224 8086 0,'0'0'0,"-21"0"16,21-21-1,21 21 1,-21-22-16,22 22 0,-22-21 0,0 0 16,-22 21 15,22 21-16,0 0-15,-21-21 0,21 22 0,-21-22 16,21 21-16,0 0 0,0 0 16,0 0-16,0 0 15,21 1-15,0-22 0,-21 21 16,22-21-16,-1 21 0,0-21 0,-21 21 16,0 0-16,21 0 15,-21 1 1,-21-22-16,0 0 15,21 21-15,-21-21 0,-1 0 16,1 0-16,21-21 16</inkml:trace>
  <inkml:trace contextRef="#ctx0" brushRef="#br0" timeOffset="187391.76">18013 7705 0,'21'0'16,"-21"-21"-1,42 21-15,-21 0 0,1 0 0,20 0 0,0 0 16,1 0-16,-22-22 0,21 22 0,0-21 15,1 21-15,-1 0 16,-21 0-16,22 0 0,-22 0 0,0 0 16,0 0-16,-42 0 31,0 0-31,0 0 0,-1 0 16,1 21-16,0-21 0,0 0 0,0 22 15,0-22-15</inkml:trace>
  <inkml:trace contextRef="#ctx0" brushRef="#br0" timeOffset="187583.65">18119 7832 0,'0'0'0,"-22"0"15,22 21-15,22-21 32,-1 0-32,0 0 0,0 0 0,0 0 15,22-21-15,-22 21 0,21 0 0,-21 0 16,22-21-16,-22 21 0,0-22 0,0 22 15,-42 0 17,0 0-32,0 0 0</inkml:trace>
  <inkml:trace contextRef="#ctx0" brushRef="#br0" timeOffset="187715.58">18097 7874 0,'22'0'16,"-1"0"-16,0 0 15,0 0-15,0 0 0,22-21 16,-22 21-16,21-21 0,0 21 0,1-21 16,-22 21-16,21-22 0,1 1 0,-22 0 15</inkml:trace>
  <inkml:trace contextRef="#ctx0" brushRef="#br0" timeOffset="188251.93">18309 5906 0,'21'0'0,"0"0"15,1 0 1,-1-22-16,0 22 0,0 0 0,0 0 15,0 0-15,1 0 0,-1 0 0,0 0 16,0 0-16,0 0 0,0 0 16,1 0-16,-22 22 15,-22-22 1,-20 21-16,21-21 0,-21 0 16,-1 0-16</inkml:trace>
  <inkml:trace contextRef="#ctx0" brushRef="#br0" timeOffset="188423.83">18140 6033 0,'0'21'16,"21"-21"-16,21 0 15,-21 0-15,1 0 0,20 0 0,-21 0 16,21 0-16,1 0 0,-1 0 0,0 0 16,1 0-16,-22 0 0,21 0 15,-21 21-15,1-21 0,-1 0 0,-42 0 31</inkml:trace>
  <inkml:trace contextRef="#ctx0" brushRef="#br0" timeOffset="188635.7">18119 6244 0,'21'0'0,"21"0"16,-21 0-16,22 0 0,20 0 0,-21 0 16,22 0-16,-1 0 0,-20 0 0,20 0 15,1 0-15,-22 0 0,22 0 16,-22 0-16,-21 0 0,21 0 16,-20-21-16,-1 21 0,-21-21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18:1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2731 0,'0'21'93,"0"0"-93,0 0 16,0 0-16,0 0 16,0 1-16,0-1 15,0 0-15,0 0 16,0 0-16,0 0 16,0 1-16</inkml:trace>
  <inkml:trace contextRef="#ctx0" brushRef="#br0" timeOffset="732.74">0 4445 0,'0'-21'16,"0"0"0,0 0-16,0-1 0,0 1 15,0 0-15,0 0 0,0 0 16,0 42 15,0 0-31,0 0 16,0 0-16,0 1 0,0-1 15,0 0-15,0 0 0,0 0 16,0 0-16,0 1 0,0-1 16,0 0-1</inkml:trace>
  <inkml:trace contextRef="#ctx0" brushRef="#br0" timeOffset="1592.76">3514 2963 0,'0'0'0,"-64"22"0,1 20 0,20-21 16,-20 0-16,-1 0 0,22 22 0,-22-22 15,22 0-15,21-21 0,-21 21 0,20 0 16,1-21-16,0 0 0,0 0 0,0 0 16,21-21-1,0 0-15,0 0 0,0 0 0</inkml:trace>
  <inkml:trace contextRef="#ctx0" brushRef="#br0" timeOffset="1808.15">3027 3006 0,'21'0'0,"-42"0"0,63-21 16,-21 21-16,0 0 15,-21 21 1,0 0-16,0 0 0,0 0 16,0 22-16,0-22 0,0 21 0,0 0 15,0 1-15,-21-1 0,21 0 0,-21-20 16,21 20-16,-21-21 0,21 21 0,0-20 16,0-1-16,0 0 15,0 0 1,0-42-1,21 0-15,0 0 16,-21-1-16,0 1 0</inkml:trace>
  <inkml:trace contextRef="#ctx0" brushRef="#br0" timeOffset="2512.76">2392 1376 0,'0'0'0,"-21"0"0,21-21 15,0 0 1,0-1-16,0 1 0,0 0 16,21 0-16,0 0 0,-21 0 15,21-1-15,-21 1 0,0 0 16,0 0-16,0-21 0,0 20 0,0 1 15,0 0-15,0 0 16,-21 42 15,0 21-31,0-20 0,21 20 16,-22 21-16,1-20 0,21-1 0,-21 22 16,0-1-16,0 22 0,0-1 0,-1 1 15,1-21-15,0 20 0,0 1 16,0 0-16,0-22 0,21 1 0,0-1 15,0-21-15,0 1 0,0-1 0,0 0 16,0 1-16,0-22 0,0 0 16,0 0-16,21 0 0,0-21 15,0 0-15,0 0 0,0 0 16,1-21 0,-22 0-16,21 0 0,-21 0 0,0-22 15,0 22-15,0-21 0,0 21 0</inkml:trace>
  <inkml:trace contextRef="#ctx0" brushRef="#br0" timeOffset="2699.64">1757 1863 0,'0'0'0,"21"0"32,0 0-32,21 0 0,1 0 15,-1 0-15,0 0 0,22 0 0,-1-21 16,22-1-16,0 22 0,-22-21 15,22 0-15,-22 0 0,22 0 16,-21 0-16,-1-1 0,-21 1 0,1 0 16,20-21-16,-42 21 0,22-22 0</inkml:trace>
  <inkml:trace contextRef="#ctx0" brushRef="#br0" timeOffset="3165.37">3048 1228 0,'0'0'15,"0"-21"-15,0-1 0,-21 22 0,0 0 0,-1 0 16,1-21-16,0 21 15,0 21-15,0 1 0,21-1 16,0 0-16,0 21 0,-21-21 0,21 22 16,-22-1-16,22 22 15,0-22-15,0 21 0,0 1 0,-21-1 16,21 1-16,0-1 0,-21 1 0,21-1 16,0-20-16,0 20 0,0-42 0,0 22 15,-21-1-15,21-21 0,0 0 16,0 1-16,0-1 0,0 0 0,0-42 47,0 0-47,0-1 0,0-20 15,0 21-15,0-21 0,21-1 0,0 1 16,-21 0-16,21-1 0,1 1 0,-1 0 16,21-1-16,-21 22 15,0-21-15,22 21 0,-22 21 0,21 0 16,1 0-16,-22 0 0,21 0 0,0 21 15,-20 0-15,20 0 0,-21 21 16,0-20-16,0 20 0,-21 0 0,0 1 16,0-22-16,0 21 0,-21 0 0,0-20 15,0 20-15,-21-21 0,20 0 0,1 0 16,0 1-16,0-1 0,0 0 16,21 0-16,-21-21 0,42-21 31,-21 0-31,21 0 15,0-1-15</inkml:trace>
  <inkml:trace contextRef="#ctx0" brushRef="#br0" timeOffset="3544.16">3429 1905 0,'0'0'0,"0"-42"16,0 21-1,0-1-15,0 1 0,0 0 16,21 21-16,0-21 0,0 0 0,22 21 15,-1 0-15,-21 0 0,22 0 0,-1 0 16,0 0-16,1 21 0,-1 21 16,-21-21-16,0 1 0,0 20 0,1 0 15,-22 1-15,0-22 0,0 21 16,0 0-16,0 1 0,-22-22 0,1 21 16,21-21-16,-21 1 0,0-1 0,0 0 15,0 0-15,-1 0 0,1-21 0,0 0 16,21-21-1,0 0-15,0 0 0,0 0 16,21-1-16,0-20 0,1 0 0,-1-1 16,0 1-16,0 0 0,0-1 0,0 1 15,1 0-15,-1-1 0,-21 22 16,21-21-16,0 21 0,0 21 16,0-21-16,1 21 0,-1 0 15,0 0-15,0 21 0,-21 0 16,21 0-16,-21 0 0,21-21 15,-21 21-15,0 1 0,0-1 0</inkml:trace>
  <inkml:trace contextRef="#ctx0" brushRef="#br0" timeOffset="3964.91">4593 1884 0,'0'0'0,"0"-42"15,0 20 1,0 1-16,0 0 0,0 0 0,-21 21 15,0-21-15,0 21 0,-1 0 16,1 0-16,0 21 0,0-21 0,-21 21 16,20 21-16,-20-20 0,21 20 15,-21-21-15,20 21 0,-20 1 0,21-1 16,0 0-16,0-20 0,-1 20 0,22 0 16,-21-21-16,21 22 0,0-22 0,0 0 15,21 21-15,1-20 0,20-22 16,-21 21-16,21-21 0,1 0 0,-1 0 15,0 0-15,1 0 0,20 0 0,-20-21 16,-1-1-16,0 1 0,1 0 16,-1 0-16,-21 0 0,21 0 0,-20-22 15,-1 1-15,0 0 0,-21-1 16,0 1-16,0-22 0,0 22 0,0 0 16,0-1-16,-42 22 0,20-21 0,1 21 15,-21 21-15,21-21 0,-22 21 0,22 0 16,-21 0-16,0 21 0,20 0 15,1 0-15,0 0 0,0 0 0,0 22 16,21-22-16,0 21 0,0-21 0,0 1 16,0 20-16,21-21 0,0 0 0,0 0 15,0 1-15,1-22 0</inkml:trace>
  <inkml:trace contextRef="#ctx0" brushRef="#br0" timeOffset="4572.08">5186 1947 0,'0'0'0,"0"-21"0,0 0 0,0 0 16,0 0-16,0 42 31,0 0-31,0 0 16,0 0-16,-21 1 0,21 20 0,-22-21 15,22 21-15,-21 1 0,0-22 0,21 0 16,0 21-16,-21-20 0,21-1 15,-21 0-15,21 0 0,0 0 16,0 0-16,21-21 16,0 0-16,0 0 15,0 0-15,1-21 0,-1 0 16,21 0-16,-21 0 0,0 0 0,1-1 16,-1 1-16,0 0 0,0-21 15,0 21-15,0-1 0,1 1 0,-1 21 16,-21-21-16,0 42 15,0 0 1,0 1-16,-21-1 0,21 0 0,0 21 16,-22-21-16,22 1 0,-21-1 15,21 0-15,0 0 0,0 0 16,0 0-16,0 1 0,21-1 0,1-21 16,-1 0-16,0 0 0,0 0 0,0 0 15,0 0-15,22 0 0,-22 0 0,21 0 16,-21-21-16,22-1 0,-22 1 15,21 0-15,-21-21 0,22 21 0,-22-22 16,0 1-16,21 0 0,-20-22 0,-22 22 16,0-1-16,0-20 0,0 21 0,0-1 15,0 1-15,0 0 0,0 20 16,0 1-16,-22 0 0,1 21 0,0 0 16,0 0-16,0 0 0,0 0 0,-1 21 15,1-21-15,0 21 0,0 1 16,0 20-16,21-21 0,0 0 0,0 0 15,0 1-15,0-1 0,0 0 0,21-21 16,-21 21-16,21-21 0,0 0 16,22 21-16,-22-21 0</inkml:trace>
  <inkml:trace contextRef="#ctx0" brushRef="#br0" timeOffset="4967.85">6329 1905 0,'0'0'0,"21"0"16,0-21-16,21-21 15,-42 20-15,0 1 0,0 0 16,0 0-16,0 0 16,-21 21-16,0 0 15,0 0-15,0 0 0,0 0 0,-1 21 16,-20-21-16,21 21 0,0 0 0,0 0 16,21 1-16,0-1 0,-22 0 15,22 0-15,0 0 0,0 0 0,0 1 16,0-1-16,22 0 0,-1 0 0,0-21 15,0 21-15,-21 0 0,21-21 0,0 22 16,1-1-16,-1 0 0,0-21 16,-21 21-16,21 0 0,-21 0 0,21 1 15,-21-1-15,0 0 16,0 0-16,-21 0 0,0 0 16,0-21-16,0 0 0,-1 22 0,1-22 15,-21 0-15,21 0 0,0 0 0,-1 0 16,1 0-16,0 0 0,0 0 0,0 0 15,0 0-15,21-22 32,-22 1-17,1 21-15</inkml:trace>
  <inkml:trace contextRef="#ctx0" brushRef="#br0" timeOffset="5516.54">2328 2815 0,'0'0'0,"21"0"31,1 0-31,-1 0 0,21 0 15,0 0-15,22 0 0,-1 0 16,1 0-16,21 0 0,20 0 0,1 0 16,21 0-16,0 0 0,21 0 15,1 0-15,-1 0 0,0 0 0,21 0 16,1 0-16,20 0 0,-21 0 0,1 0 16,-1 0-16,0 0 0,-20 0 0,20 0 15,-42 21-15,21-21 0,-42 0 16,21 0-16,-21 0 0,-22 0 0,-20 0 15,21 0-15,-43 0 0,0 0 0,1 0 16,-22 0-16,0 0 0,0 0 0,-42 0 31,0 0-15,0 0-16,-1 0 0,1 0 0,0 0 16,0 22-16,-21-22 0,20 0 15,-20 0-15,0 0 0,-1 0 0,-20 0 16</inkml:trace>
  <inkml:trace contextRef="#ctx0" brushRef="#br0" timeOffset="5900.32">2942 3006 0,'0'0'0,"-42"0"0,-22 0 16,43 0-16,-21 0 0,21 21 0,-1-21 16,1 0-16,42 0 15,1 0-15,20 0 0,21 0 16,-20 0-16,41 0 0,-20 0 16,42 0-16,0 0 0,21 0 0,0 0 15,21 0-15,-21 0 0,21 0 0,21 0 16,-21 0-16,22 0 0,-22 0 0,21 0 15,-21-21-15,-21 21 0,22 0 0,-22 0 16,-22 0-16,1 0 0,-21 0 0,0 0 16,-1 0-16,-20 0 15,-22 0-15,0 0 0,1 0 0,-22 0 16,0 0-16,0 0 0,0-21 0,-21-1 31,0 1-15,22 0-16,-1 21 0</inkml:trace>
  <inkml:trace contextRef="#ctx0" brushRef="#br0" timeOffset="6900.75">7345 2159 0,'0'0'0,"-21"0"16,-1 0-16,-20 0 15,21 0-15,0 0 0,21-21 16,-21 21-16,42 0 31,0 21-15,0-21-16,0 0 0,22 21 15,-1-21-15,21 0 0,1 0 0,-1 21 16,22-21-16,0 0 0,-1 0 0,1 0 16,0 0-16,-1 0 0,-20-21 0,21 21 15,-22 0-15,1-21 16,-1 21-16,-21-21 0,1 21 0,-22 0 15,0 0-15,0 0 0,-21-21 0,-21 21 16,-21-21 0,21 21-16,-1 0 0,1 0 0,0 0 15,0 0-15,0-22 0,0 22 16,-1 0-16,44 0 31,-1 0-31,0 0 0,0 0 16,0 0-16,0 0 0,-21 22 15,0-1-15,0 0 0,0 0 16,0 0-16,0 0 0,0 1 16,-21-1-16,0 0 0,0 0 0,0 0 15,-22 0-15,22 1 0,0-1 0,0 0 16,0 0-16,0-21 0,21 21 16,21-42 15,0 0-31</inkml:trace>
  <inkml:trace contextRef="#ctx0" brushRef="#br0" timeOffset="7500.81">9377 1905 0,'0'-21'0,"0"42"0,0-63 16,-21 42-1,-1 0-15,1 0 0,0 21 16,0-21-16,21 21 0,-21 21 0,0-20 16,-1 20-16,22-21 0,-21 21 0,0 1 15,21-22-15,-21 21 0,21 1 16,-21-1-16,21-21 0,-21 21 0,21-20 16,0-1-16,0 0 0,0 0 0,0 0 15,21-21 1,0 0-16,0 0 15,0-21-15,0 0 0,1 0 16,-1-22-16,0 22 0,0 0 0,0-21 16,0 21-16,1-22 0,-1 22 0,0 0 15,0-21-15,-21 20 0,21 22 0,-21-21 16,0 42 0,0 1-16,0 20 15,0-21-15,0 0 0,0 0 16,0 22-16,0-22 0,0 21 0,0-21 15,0 22-15,0-22 0,0 0 16,0 0-16,21 0 0,22 1 0,-22-22 0,21 0 16,-21 0-16,22 0 15,-1 0-15,22 0 0,-22 0 0,0 0 16,22-22-16,-22 1 0,22 0 0,-22-21 16,0 21-16,-21-1 0,22-20 0,-22 0 15,0-1-15,0 1 0,-21 21 0,0-21 16,0-1-16,0 1 0,0 0 15,-21 20-15,0 1 0,0 0 0,0 0 16,-1 0-16,1 21 0,0 0 0,0 0 16,0 21-16,21 0 15,0 0-15,0 0 16,0 1-16,0-1 0,0 0 16,21-21-16,-21 21 0,21 0 0,0-21 15</inkml:trace>
  <inkml:trace contextRef="#ctx0" brushRef="#br0" timeOffset="7743.68">10583 1990 0,'0'21'32,"-21"0"-32,0 0 0,21 0 15,-21 1-15,21-1 0,-21 21 0,21-21 16,-22 0-16,1 1 0,21 20 15,0-21-15,0 0 0,-21 0 16,21 1-16,0-1 0,0 0 0,0 0 16,0 0-16,21-42 31,-21 0-31,21 0 0,-21 0 16,0-1-16,22 1 0</inkml:trace>
  <inkml:trace contextRef="#ctx0" brushRef="#br0" timeOffset="8080.4">10562 1566 0,'0'0'0,"0"-21"0,-21 21 15,0 0-15,-22 0 16,22 21-16,21 1 16,0-1-16,0 0 0,0 0 0,0 0 15,0 22-15,21-22 0,1 0 16,-1 0-16,0-21 0,0 0 0,0 0 15,0 0-15,1 0 0,-1 0 16,21 0-16,-21 0 0,0 0 0,1-21 16,-22 0-16,21 0 0,-21-1 15,0 1-15,0 0 0,0-21 0,0 21 16,-21-1-16,-1 1 0,1 0 0,0 0 16,0 21-16,0 0 15,0 0-15,-1 0 0,1 0 0,0 0 16,0 21-16,0 0 0,21 0 15,0 1-15,0 20 0,0-21 0,0 0 16,0 22-16,0-22 0,0 0 16,0 0-16,0 0 0,21 0 0,0-21 15</inkml:trace>
  <inkml:trace contextRef="#ctx0" brushRef="#br0" timeOffset="8377.23">11366 1566 0,'0'0'0,"0"-21"0,0-21 16,-21 42-1,0 0-15,0 0 0,21 21 16,-21 21-16,0-20 0,-1 20 16,22 0-16,0 1 0,-21 20 15,0-21-15,21 1 0,-21 20 0,0-20 16,21 20-16,-21-21 0,21 22 0,0-22 15,0 1-15,0-1 0,0 0 16,0 1-16,0-22 0,0 21 0,0-21 16,21 0-16,-21 1 0,21-1 0,0-21 15,0 0-15,0 0 16,1 0-16,-1 0 0,0 0 0,0-21 16,0-1-16,0-20 0,22 21 0,-22-21 15</inkml:trace>
  <inkml:trace contextRef="#ctx0" brushRef="#br0" timeOffset="8624.06">11917 1376 0,'0'0'0,"0"-21"0,0-43 15,-21 64 1,-1 21-16,1 22 16,0-22-16,0 42 0,0-20 15,-22 20-15,22 1 0,0 20 16,0-20-16,-21 21 0,20-22 0,1 1 15,0-1-15,21 1 0,0-1 0,0-21 16,0 1-16,0-1 0,0 0 0,0 1 16,0-22-16,0 0 0,21 0 0,0 0 15,1 1-15,-1-22 0,21 0 16,-21 0-16,0 0 0,22 0 0,-22-22 16,0 1-16,0 21 0,22-42 0</inkml:trace>
  <inkml:trace contextRef="#ctx0" brushRef="#br0" timeOffset="9119.78">13695 1947 0,'0'0'0,"0"-21"0,0-21 15,0 0-15,0-64 16,0 85-16,0-1 0,0 1 16,0 42-1,-21 1-15,21 20 0,0 0 0,-22 22 16,22-1-16,0 22 16,0 0-16,0-1 0,-21 1 0,21 0 15,0 20-15,-21-20 0,21 21 0,0-21 16,0-1-16,0 1 0,0 0 0,-21-1 15,21 1-15,-21 0 0,21-22 0,-21 22 16,21-43-16,0 22 0,0-22 0,0 0 16,0 1-16,0-22 0,0 0 0,0 0 15,0-42 1,0 0-16,0 0 16,0-22-16,0 1 0</inkml:trace>
  <inkml:trace contextRef="#ctx0" brushRef="#br0" timeOffset="9435.6">13462 2201 0,'0'0'0,"-21"-63"0,0 21 15,-1-22-15,1 22 0,0-1 16,21-20-16,0 21 0,0-1 0,0-20 16,0 20-16,21 1 0,22 0 0,-1-1 15,0 1-15,1 0 0,20 21 16,1-1-16,-1 1 0,22 21 0,-22 0 15,1 21-15,-1 1 0,-20 20 0,-1 0 16,-21 1-16,-21 20 0,0 1 0,0-22 16,-21 21-16,-21 1 0,-1-22 15,1 1-15,0-1 0,-1 0 16,22 1-16,-21-22 0,21 0 0,-22 0 16,22 0-16,21 0 0,-21-21 15,21 22-15,21-44 16,0 1-1,0 0-15,1 0 16,-1 0-16,21 0 0,-21-1 0</inkml:trace>
  <inkml:trace contextRef="#ctx0" brushRef="#br0" timeOffset="9861.35">14351 1778 0,'0'0'0,"0"-21"0,0 0 15,0 0-15,0-1 0,0-20 0,21 21 16,-21 0-16,21 0 0,0 21 16,1-22-16,-1 22 0,0 0 0,0 0 15,0 0-15,0 0 0,1 22 0,-1-1 16,0 0-16,0 21 0,0-21 0,-21 22 16,0-1-16,0 0 0,21 1 15,-21-1-15,0 0 0,0-20 0,0 20 16,0 0-16,-21-21 0,21 1 15,0 20-15,-21-42 0,0 21 0,0 0 16,0-21 0,21-21-1,0 0-15,0 0 16,21-22-16,0 22 0,0-21 0,0 0 16,0-22-16,1 22 0,20-1 0,-21 1 15,21-21-15,-20 20 0,-1 22 16,21-21-16,-21 21 0,0-1 0,1 1 15,-1 0-15,-21 42 32,0 0-17,0 1-15,0-1 16,21-21-16,-21 21 0,21 0 0,0-21 16</inkml:trace>
  <inkml:trace contextRef="#ctx0" brushRef="#br0" timeOffset="10448.07">15367 1757 0,'21'-21'15,"0"21"1,-21-21-16,-21 21 63,0 0-48,0 21-15,0 0 16,-1 0-16,1 0 0,21 0 15,-21 1-15,0-1 0,0 0 16,21 0-16,-21 21 0,-1-20 16,1-1-16,21 0 0,-21 21 0,21-21 15,-21 1-15,21-1 0,0 0 0,0 0 16,0 0-16,0 0 0,21-21 16,0 0-16,22 0 0,-22 0 15,0 0-15,21 0 0,1 0 0,-22 0 16,21 0-16,0 0 0,-20-21 0,20 0 15,-21 0-15,0 21 0,22-21 0,-22 0 16,-21-1-16,21 1 0,-21-21 16,21 21-16,-21-22 0,0 22 15,0-21-15,0 21 0,0 0 0,-21-22 16,0 22-16,21 0 0,-21 0 0,-1 21 16,-20 0-16,21-21 0,0 21 0,0 0 15,-1 0-15,-20 0 0,21 0 0,0 21 16,0-21-16,21 21 0,0 0 15,-22 0-15,22 0 0,0 1 16,0-1-16,22 0 0,-1-21 16,0 21-16,0-21 0</inkml:trace>
  <inkml:trace contextRef="#ctx0" brushRef="#br0" timeOffset="10825.86">16065 1842 0,'0'0'0,"0"-22"0,-21 22 0,0-42 16,0 21-16,21 0 15,-21 21-15,0 0 16,21 21 0,0 0-16,0 21 0,0-20 15,-22 20-15,22 0 16,0 22-16,-21-22 0,21 22 0,0-22 15,0 21-15,0 1 0,-21 21 0,21-22 16,-21 22-16,0-22 0,21 22 0,-21-22 16,21 1-16,-22 21 0,1-22 0,0 1 15,0 20-15,21-20 0,-21-1 16,0 1-16,-1-1 0,1-20 0,0-1 16,0 0-16,21 1 0,0-1 0,-21-21 15,21 0-15,0 0 0,-21 1 0,42-44 31,0 1-31,-21 0 16,21-21-16,0 21 0,0-22 16,-21 1-16,22 0 0,-1-22 0</inkml:trace>
  <inkml:trace contextRef="#ctx0" brushRef="#br0" timeOffset="11096.02">15833 2223 0,'0'-43'0,"0"86"0,0-149 0,0 63 0,0 1 15,21 0-15,-21-1 0,21 1 0,0 0 16,0-1-16,0 22 0,1 0 16,-1 0-16,21 0 0,-21 21 0,22 0 15,-1 0-15,-21 0 0,21 21 0,-20 0 16,-1 0-16,0 0 0,-21 1 16,0 20-16,0-21 0,-21 0 0,0 22 15,-1-22-15,-20 0 0,21 0 16,-21 0-16,-1 0 0,1 1 0,0-1 15,20-21-15,-20 21 0,21-21 0,0 0 16,42 0 15,0 0-31,0-21 0,22 21 0,-1-21 16</inkml:trace>
  <inkml:trace contextRef="#ctx0" brushRef="#br0" timeOffset="11471.8">16616 1863 0,'0'0'0,"0"-21"0,0-1 0,0 1 16,0 0-16,0 0 16,-21 21-16,-1 0 15,1 0-15,0 21 0,0 0 0,0 0 16,0 22-16,-1-22 0,-20 0 0,42 21 16,-21-20-16,0 20 0,21-21 15,0 0-15,0 0 0,0 1 0,0-1 16,21 0-16,0-21 0,0 21 0,0-21 15,22 0-15,-22 0 0,21 0 0,1 0 16,-22 0-16,21 0 0,0-21 16,-20 21-16,20-21 0,-21 0 15,0-1-15,0 1 0,1 0 0,-1-21 16,-21 21-16,0-22 0,0 22 0,0-21 16,0 21-16,0-22 0,-21 22 0,-1 0 15,1 0-15,0 0 0,0 21 16,0 0-16,0 0 0,-1 0 0,1 0 15,0 0-15,0 21 0,0-21 0,21 21 16,0 0-16,0 0 0,0 0 0,0 1 16,0-1-16,0 0 0,0 0 15,21 0-15,0-21 0,0 21 0,0 1 16</inkml:trace>
  <inkml:trace contextRef="#ctx0" brushRef="#br0" timeOffset="12335.86">17865 1884 0,'0'0'16,"0"-21"-16,0 0 0,0-1 0,0 1 15,-22 21-15,1-21 0,0 0 0,-21 21 16,21 0-16,-22 0 0,22 0 0,-21 0 16,-1 0-16,1 0 0,0 21 0,-1 0 15,1 22-15,21-22 0,-21 0 16,20 21-16,1-21 0,0 1 15,21-1-15,0 21 0,0-21 0,0 0 16,21-21-16,22 22 0,-22-1 0,0-21 16,21 0-16,1 0 0,-1 0 0,-21 0 15,21 0-15,-20 0 0,20 0 16,-21-21-16,0 21 0,0-22 0,1 1 16,-1 21-16,0-21 0,-21 0 0,0 0 15,0 0-15,0-1 0,21-20 0,-21 21 16,0 0-16,0 0 0,0-1 0,0 1 15,-21 42 17,21 1-32,0-1 15,-21 0-15,21 21 0,-21-21 0,21 22 16,-22-1-16,22-21 0,0 22 16,0-1-16,-21 0 0,21 1 0,-21 20 15,21-21-15,-21 22 0,21-1 0,0 1 16,0-1-16,0 1 0,0-1 0,0 1 15,0 21-15,0-22 0,0 1 0,0 20 16,0-20-16,0 20 0,0-20 0,0 21 16,0-22-16,0 1 0,-21-1 15,0 1-15,-1-1 0,1-21 0,-21 1 16,21-1-16,-22-21 0,22 0 0,-21 1 16,21-1-16,-22 0 0,22-21 15,-21 0-15,21 0 0,0-21 0,-22 0 16,22-1-16,0 1 0,0-21 0,0 0 15,21-1-15,0 1 0,0-22 0,0 1 16,0-1-16,21 1 0,0-22 0,21 22 16,1-22-16,-1 0 0,0-20 15,22 20-15,-1-21 0,1 0 0,-1 0 16,1 22-16,20-22 0,-20 21 0,-1 1 16,1-1-16,-1 0 0,1 22 0,-22 20 15,1-20-15,-22 21 0,0-1 16,-21 1-16,0 21 0,0 0 0,0-1 15,-21 22-15,0-21 0,-22 21 16,22 0-16,0 0 0,0 0 0,0 0 16,-1 0-16,1 21 0,21 1 15,0-1-15,0 0 0,0 0 16,0 0-16,0 0 0,0 1 0,21 20 16,1-21-16,-22 0 0,0 0 0,21 1 15,0-1-15,0 0 16,-21 0-16,21 0 0,-21 0 15,21-21-15,1 0 0,-1 0 16,0 22-16,0-22 0,0 0 0,0 0 16,22 0-16,-22 0 15,21 0-15,-21 0 0</inkml:trace>
  <inkml:trace contextRef="#ctx0" brushRef="#br0" timeOffset="13179.89">18669 1905 0,'0'0'0,"21"-42"0,0 21 0,-21-22 16,0 22-16,0 0 0,0 0 0,0 0 15,0-1-15,-21 1 0,0 21 16,0 0-16,0 0 0,-1 0 0,1 21 16,-21-21-16,21 22 0,-22-1 15,22 0-15,0 21 0,-21-21 0,21 1 16,-1 20-16,1-21 0,21 0 16,0 0-16,0 1 0,0-1 0,0 0 15,0 0-15,21-21 16,1 21-16,20-21 15,0 0-15,-21 0 0,1 0 16,-1-21-16,0 21 0,0-21 0,0 0 16,-21 0-16,21-1 0,1 1 15,-1 0-15,0 0 0,-21 0 0,0 0 16,21-1-16,-21 1 0,0 42 31,0 1-31,0-1 0,0 0 16,0 0-16,0 0 0,0 0 15,0 1-15,0-1 0,0 0 0,0 0 16,0 0-16,21 0 0,0-21 0,1 22 16,-1-22-16,0 0 0,0 0 0,0 21 15,0-21-15,1 0 0,-1 0 16,0 0-16,0-21 0,0-1 0,0 22 16,1-21-16,-1-21 0,0 21 0,0 0 15,0-22-15,0 1 0,1 0 0,-1-22 16,0 22-16,0-22 0,0 1 15,0 20-15,1 1 0,-1 0 0,0-1 16,-21 1-16,0 21 0,0 0 0,0 0 16,0-1-16,0 44 15,-21-1 1,0 0-16,-1 0 0,1 0 0,0 22 16,0-22-16,21 21 0,-21 0 0,21 1 15,-21-1-15,21-21 0,0 22 0,0-1 16,0 0-16,0-21 0,0 22 0,0-22 15,0 21-15,21-21 0,0 1 16,-21-1-16,21 0 0,0-21 0,0 0 16,1 21-16,-1-21 0,0 0 0,21 0 15,-21 0-15,1 0 0,20-21 0,-21 0 16,0 0-16,22-1 0,-22 1 16,0 0-16,0-21 0,-21 21 15,21-22-15,-21 22 0,21 0 0,-21 0 16,0 0-16,0-1 0,0 1 0,-21 21 15,0 0-15,-21 0 16,21 0-16,-1 0 0,1 21 0,21 1 16,-21-1-16,21 0 0,-21 0 0,21 0 15,0 22-15,0-22 0,0 0 0,0 0 16,0 0-16,21-21 0,0 21 16,0 1-16,1-22 0,-1 21 15,0-21-15,0 0 0,0 0 16,0 0-16,1 0 0,-1 0 0,0-21 15,0 21-15,0-22 0,0 1 0,-21 0 16,0 0-16</inkml:trace>
  <inkml:trace contextRef="#ctx0" brushRef="#br0" timeOffset="13360.79">19029 1588 0,'0'0'15,"-43"-22"-15,1 22 0,0 0 0,21 0 0,-1-21 16,1 21-16,42 0 31,1 0-31,20 0 0,-21 0 16,21 0-16,1 0 0,-22 0 0,21-21 15,1 21-15,-22 0 0,21-21 0,-21 21 16,22-21-16,-22 0 0,21 21 16</inkml:trace>
  <inkml:trace contextRef="#ctx0" brushRef="#br0" timeOffset="13820.02">22225 1143 0,'0'42'0,"0"-84"0,0 0 16,0 21-16,0-1 0,0 1 0,0 0 0,0 0 15,0 42 1,0 21 0,0 1-16,0-1 0,0 0 0,0 22 15,0-1-15,0 1 0,-21-1 0,21 1 16,-21-1-16,21-20 0,-22 20 16,1 1-16,0-22 0,21 0 0,0 1 15,-21-1-15,21 0 0,-21-20 0,21-1 16,0 0-16,0 0 0,0 0 0,-21-21 15,21 21-15,-22-21 16,1-21 0,0 0-16</inkml:trace>
  <inkml:trace contextRef="#ctx0" brushRef="#br0" timeOffset="14610.62">21675 1799 0,'0'0'0,"-43"-21"0,43 0 15,-21 0-15,21 0 0,21-1 16,0 22-16,1 0 15,20 0-15,0 0 0,22-21 0,-1 21 16,22 0-16,-22-21 0,22 21 0,21-21 16,-21 0-16,-1 21 0,1-21 15,0-1-15,-22 1 0,1 0 0,-1 0 16,-21-21-16,1 20 0,-1-20 16,-21 21-16,0-21 0,1-1 0,-22 1 15,0 0-15,0-1 0,0 22 16,0 0-16,0-21 0,0 20 15,-22 22-15,1 0 0,0 22 16,0-1-16,21 21 0,-21 0 16,0 1-16,-1-1 0,1 0 0,0 1 15,21 20-15,-42-20 0,21 20 0,-1-21 16,1 22-16,0-22 0,0 1 0,0 20 16,21-42-16,-21 22 0,-1-1 15,22-21-15,-21 0 0,21 0 16,0 1-16,0-1 15,0-42 1,21-1-16,1 1 16,-22 0-16,21 0 0,0-21 15,21 20-15,-21-20 0,22 0 0,-22-1 16,21 1-16,1 0 0,-1 21 0,0-1 16,-21 1-16,22 0 0,-22 21 0,0 0 15,0 0-15,0 0 0,1 21 16,-22 0-16,21 1 0,-21-1 0,0 21 15,0-21-15,0 22 0,-21-22 0,-1 21 16,22-21-16,-21 22 0,21-22 16,-21 0-16,21 0 0,0 0 15,0 0-15,0 1 0,0-1 0,21-21 16,0 0-16,1 0 0,-1 0 0,21 0 16,0 0-16,-20 0 0,20 0 0,0 0 15,22-21-15,-22 21 0,0-22 0,1 1 16,-1 0-16,0 0 0,1-21 15,-22 20-15,21-20 0,-21 0 0,1-1 16,-1 22-16,-21-21 0,0 21 0,0-22 16,0 22-16,-21 0 0,-1 21 15,1 0-15,0 0 0,0 21 16,-21-21-16,20 21 0,1 22 16,21-22-16,0 0 0,0 0 0,0 0 15,0 22-15,0-22 0,0 0 0,21 0 16,1 0-16,-1 1 0,0-1 15,21-21-15,1 21 0,-1-21 0,0 0 16,1 21-16,20-21 0,-21 0 0,22 0 16,-22 0-16,1 0 0,-1 0 0,0 0 15,-21 0-15,22 0 0,-22 0 0,0 0 16,0 0-16,-21-21 0</inkml:trace>
  <inkml:trace contextRef="#ctx0" brushRef="#br0" timeOffset="16863.84">1291 4551 0,'0'0'0,"-21"0"16,21-21 0,0 0-16,0-1 15,21 1-15,0 0 0,0 0 16,1 0-16,-1 0 0,0-1 16,0-20-16,21 21 0,-20-21 0,-1 20 15,0-20-15,0 21 0,-21-21 0,0 20 16,0-20-16,0 21 0,0 0 15,0 0-15,0-1 0,-21 1 0,0 21 16,0 0-16,-1 0 0,1 21 16,0 1-16,21 20 0,-21 0 0,0 1 15,21-1-15,-21 0 0,21 22 16,0-22-16,0 22 0,0-22 16,0 0-16,21 22 0,0-22 0,0-21 0,0 22 15,0-22-15,22 0 16,-22 0-16,0 0 0,0 0 0,22-21 15,-22 0-15,0 0 0,0 0 0,0 0 16,0-21-16,-21 0 0,22 0 16,-1 21-16,0-21 0,-21-22 0,21 22 15,0 0-15,0-21 0,1 21 0,-22-22 16,21 1-16,0 0 0,0 20 16,0-20-16,0 21 0,22-21 0,-22 20 15,0 22-15,0-21 0,0 21 0,1 0 16,-1 0-16,0 21 15,0-21-15,-21 22 0,0 20 0,21-21 16,-21 0-16,0 0 0,0 22 0,0-22 16,0 0-16,0 21 0,-21-20 15,0-1-15,0 0 0,0 0 0,21 0 16,-22 0-16,1-21 0,21 22 16,0-44-1,0 1-15,0 0 16,21 0-16,1-21 0,-1 20 15,0-20-15,0 21 0,0-21 16,0-1-16,1 22 0,-22-21 16,21 21-16,-21-22 0,21 22 0,-42 42 31,0 22-15,21-22-16,-22 0 0,22 21 0,-21 1 15,0-22-15,21 21 0,0 0 0,0-20 16,0 20-16,0-21 0,0 21 15,21-20-15,0-1 0,1 0 0,20 0 16,-21-21-16,21 0 0,1 0 0,-1 0 16,0 0-16,1 0 0,-1 0 15,0-21-15,-20 21 0,20-21 0,0 0 16,-21-1-16,1 1 0,-1 0 0,0 0 16,0 0-16,-21 0 0,21-22 15,0 22-15,1-21 0,-22 21 16,21-22-16,0 22 0,-21 0 0,21 0 15,0 0-15,0-1 0,1 22 16,-1 0-16,-21 22 16,0-1-16,0 0 15,0 0-15,0 0 16,0 0-16,21-21 31,-21-21-15,21 21-16,-21-21 0,0 0 15,0 0-15,0 0 16,0-1-16,0 1 16,0 0-16,0 0 0,-21 0 0,0 21 15,21-21-15,-21 21 0,-1 0 16,1 0-16,0 0 16,21 21-16,-21 0 0,0 0 0,21 0 15,-21 22-15,-1-1 0,22-21 0,-21 21 16,0 1-16,21-1 0,0 0 0,0-20 15,0 20-15,0-21 0,0 0 16,0 22-16,0-22 0,21 0 16,0 0-16,1-21 0,-1 21 0,21-21 15,0 0-15,1 0 0,-1 0 16,22 0-16,-22 0 0,21 0 0,-20-21 16,20 0-16,-20 21 0,-1-21 0,0 0 15,1-1-15,-1 1 0,-21 0 0,0 0 16,0-21-16,1 20 0,-22 1 15,0-21-15,0 21 0,0 0 0,0-1 16,0 1-16,-22 21 0,1 0 0,0 0 16,0 0-16,0 0 0,0 0 0,-1 21 15,1-21-15,-21 22 0,21-1 16,21 21-16,-21-21 0,-1 0 16,22 1-16,0 20 0,0-21 0,0 0 0,0 0 15,0 22-15,22-22 0,-1-21 16,0 21-16,0 0 0,21-21 0,1 0 15,-1 0-15,0 0 0,1 0 16,20 0-16,-20 0 0,-1-21 0,0 0 16,1 21-16,-1-21 0,-21 0 0,0-1 15,0 1-15,1 0 0,-1 0 0,0 0 16,-21 0-16,0-1 0,0 1 16,0-21-16,0 21 0,0 0 0,0-1 15,0 1-15,0 0 16,0 42-1,0 0-15,0 1 0,0-1 16,0 0-16,-21 21 0,21-21 16,0 22-16,0-1 0,0 0 0,0 1 15,0 20-15,0 1 0,-21-1 0,21 22 16,0-22-16,0 22 0,0 0 0,-22-22 16,1 22-16,21-22 0,-21 22 0,21-21 15,0-1-15,-21 1 0,21-1 16,-21-21-16,21 1 0,0-1 0,0 0 15,0-20-15,0-1 0,0 0 0,21-42 32,-21 0-32,21-1 0,0 1 15,-21 0-15,21-21 0,-21-1 0,0 1 16,22 0-16,-1-1 0,-21-20 16,21 21-16</inkml:trace>
  <inkml:trace contextRef="#ctx0" brushRef="#br0" timeOffset="17135.68">4064 4509 0,'0'0'0,"0"-43"0,0 1 0,0 0 0,21-1 16,0 22-16,-21 0 0,21 0 0,1 0 15,-1 21-15,0 0 0,0 0 16,0 0-16,0 0 0,22 0 16,-22 0-16,0 0 0,0 21 0,22 0 15,-43 0-15,21 21 0,-21-20 0,0-1 16,0 21-16,0-21 0,-21 0 15,-1 22-15,-20-22 0,21 21 0,-21-21 16,20 1-16,1-1 0,-21 0 0,21 0 16,0 0-16,-1 0 0,1 1 0,42-44 47,22 1-47,-22 0 0,0 0 0,0 0 15,22-22-15,-1 22 0</inkml:trace>
  <inkml:trace contextRef="#ctx0" brushRef="#br0" timeOffset="18264.56">4889 3895 0,'0'0'15,"22"-21"-15,-1-43 16,-21 43-16,0 42 16,0 0-16,-21 0 0,21 1 15,-22 20-15,1 0 0,0 1 0,0 20 16,21-21-16,-21 1 0,0 20 15,-1-20-15,22-1 0,0 0 0,0 1 16,0-1-16,0-21 0,0 0 16,0 22-16,0-22 0,22 0 15,-1-21-15,0 0 0,0 0 16,0 0-16,0 0 0,1 0 0,20 0 16,-21-21-16,0 0 0,0-1 0,22 1 15,-22 0-15,-21 0 0,21-21 0,0 20 16,0-20-16,1 21 0,-22 0 0,0 0 15,0-1-15,21 1 0,-21 0 16,0 42 0,0 0-16,0 1 15,0-1-15,-21 0 0,21 0 0,0 0 16,-22 22-16,22-22 0,-21 0 0,21 21 16,0-21-16,0 1 0,0-1 15,0 0-15,21 0 0,1 0 16,-1-21-16,0 0 0,21 0 15,-21 0-15,1 0 0,-1 0 0,21 0 16,-21 0-16,0-21 0,22 21 0,-22-21 16,0 0-16,0 0 0,0-1 0,1 1 15,-1 0-15,0 0 0,-21 0 16,0 0-16,21-1 0,-21 1 0,0 0 16,-21 21-1,0 0 1,21 21-16,-21 0 0,-1 1 0,22-1 15,-21 0-15,21 0 16,-21 0-16,21 0 0,0 1 0,0-1 16,0 0-16,0 0 0,21-21 15,0 0-15,1 21 0,-1-21 0,0 0 16,0 0-16,0 0 0,0 0 0,1 0 16,-1 0-16,0-21 0,0 0 0,0 21 15,-21-21-15,0 0 0,0-1 16,0 1-16,0 0 0,0 0 15,-21 0-15,0 0 0,0-22 0,0 22 16,-1 0-16,22 0 0,-21 0 16,21-1-16,-21 22 0,21-21 0,0 0 15,0 0-15,21 21 16,0 0-16,22-21 0,-22 21 0,21 0 16,-21 0-16,22 0 0,-1 0 0,0 0 15,-20 0-15,20 0 0,-21 0 0,21 21 16,-20 0-16,-1 0 0,0 0 0,0 1 15,0-1-15,0 0 0,-21 0 16,0 0-16,0 0 0,0 22 0,0-22 16,0 0-16,0 0 0,0 0 0,0 1 15,0-1-15,-21 0 0,21 0 0,-21 0 16,0-21-16,21 21 0,-21-21 16,21 22-16,-21-22 15,21-22 1,0 1-16,0 0 15,0 0-15,21 0 0,0-22 16,0 22-16,0-21 0,0 0 0,22-1 16,-22 1-16,21 0 0,22-22 15,-22 22-15,-21 21 0,22-1 0,-1 1 16,-21 21-16,0 0 0,22 0 16,-22 21-16,0 1 0,-21-1 0,0 0 15,21 21-15,-21-21 0,0 22 0,0-1 16,0-21-16,-21 22 0,0-1 15,0-21-15,21 21 0,-22-20 0,1-1 16,21 21-16,-21-21 0,21 0 16,0 1-16,-21-22 0,21 21 15,0-42 17,0-1-32,0 1 0,0 0 15,0 0-15,0 0 0,0-22 0</inkml:trace>
  <inkml:trace contextRef="#ctx0" brushRef="#br0" timeOffset="18436.46">6117 3810 0,'0'0'16,"-21"0"-16,0 0 0,0-21 0,-1 21 16,1 0-16,0 0 0,0 0 15,0 0 1,0 0-1,-1 0-15,1 0 16,0 0-16,0 0 0</inkml:trace>
  <inkml:trace contextRef="#ctx0" brushRef="#br0" timeOffset="18628.34">4572 3979 0,'0'0'0,"-42"22"0,20-1 15,1-21-15,0 0 0,21 21 16,21-21-16,0 0 16,22 0-16,-1 0 0,22 0 0,-22 0 15,21 0-15,1-21 0,-1 21 0,1 0 16,-22 0-16,1-21 0,-1-1 16,0 22-16,-21-21 0,22 21 0,-22-21 15</inkml:trace>
  <inkml:trace contextRef="#ctx0" brushRef="#br0" timeOffset="20594.49">8086 4424 0,'0'0'0,"0"21"16,21-21 0,0-21-1,0 0-15,0 0 0,22-22 0,-22 22 16,0-21-16,21-1 0,-21 22 0,1-21 15,-1 0-15,21-22 0,-42 22 16,21-1-16,0 1 0,1 0 0,-22-22 16,21 22-16,-21 0 0,0-22 0,0 22 15,0-1-15,0 1 0,0 0 0,0-1 16,0 22-16,0 0 0,0 0 16,0 42-16,0 0 15,-21 22-15,-1-1 0,22 0 16,-21 22-16,0-1 0,0 1 0,0 20 15,0 22-15,-1-21 0,-20 21 0,21 0 16,0 21-16,0-22 0,-1 22 0,1 0 16,0 0-16,0 22 0,0-22 0,0 0 15,-1 0-15,1 21 0,-21-42 16,21 21-16,0-22 0,-1 1 0,1-21 16,0 0-16,0-1 0,21-20 0,0-1 15,0-20-15,0-1 0,0-21 16,0 0-16,0 0 0,21-21 0,0 0 15,0-42-15,22 21 0,-1-21 0,0-1 16,1 1-16,20 0 0,-20-22 0,20 1 16,-21-1-16,22 1 0,-1-1 0,-20-21 15,-1 22-15,-21-22 0,22 1 0,-22 20 16,0-21-16,-21 22 0,0-22 0,0 22 16,0-22-16,-42 22 0,20-1 15,-20-21-15,21 43 0,-21-21 0,-1 20 16,1 1-16,0 21 0,-1 0 0,1-1 15,0 1-15,20 0 0,-20 21 0,21 0 16,0-21-16,0 21 0,21-21 16,0 0-16,21 21 0,0-22 15,0 1-15,21 0 0,-20 0 16,20 0-16,21 0 0,-20-22 0,20 1 16,1 0-16,-1-1 0,1 1 0,-1 0 15,1-1-15,-22 1 0,0 0 0,-20-1 16,20 1-16,-42 21 0,0 0 0,0-1 15,0 1-15,-21 21 0,0 0 16,-1 0-16,-20 0 0,21 0 16,0 0-16,-22 0 0,22 21 0,0 1 15,0-1-15,21 0 0,0 21 16,0-21-16,0 1 0,0-1 16,21 0-16,0 0 0,0 0 0,1 0 15,-1-21-15,0 22 0,0-1 16,21-21-16,-20 21 0,20-21 0,-21 0 15,0 0-15,22 0 0,-22 0 0,0 0 16,21 0-16,-21 0 0,1 0 0,-1-21 16,21 0-16,-21 21 0,0-22 0,1 1 15,-1 0-15,0 0 0,0 0 16,0 0-16,0-1 0,-21 1 16,22 0-16,-1 21 0,-21 21 31,0 0-31,0 1 15,0-1-15,-21 0 0,21 0 0,0 0 16,-22 22-16,22-22 0,0 0 16,0 0-16,0 0 0,0 0 0,0 1 15,22-1-15,-1-21 0,0 0 16,0 0-16,0 0 0,0 0 16,1 0-16,-1 0 0,0-21 0,0 21 15,0-22-15,0 1 0,1 0 0,-22 0 16,21 0-16,-21 0 0,0-1 15,0 1-15,0-21 0,0 21 0,0 0 16,-21-1-16,-1 1 0,22 0 16,-21 0-16,0 0 0,0 21 0,0 0 15,0 0-15,-1 0 0,44 0 32,-1 0-17,0 0-15,0 0 0,21 0 0,-20 0 16,20 0-16,0-21 0,1 21 0,-1 0 15,0 0-15,1 0 0,-1 0 0,0 0 16,1 0-16,-1 0 0,-21 21 0,21 0 16,-20 0-16,-22 0 0,0 0 15,0 1-15,0-1 0,0 0 0,0 21 16,0-21-16,0 1 0,0-1 16,0 21-16,-22-21 0,1-21 0,21 21 15,-21 1-15,21-1 0,-21 0 0,0-21 16,21 21-16,-21-21 15,21-21 17,0 0-32,0 0 0,21-1 15,-21-20-15,21 21 0,0-21 0,0 20 16,0-20-16,1 0 0,20-1 0,-21 1 16,21 0-16,-20-1 0,20 22 15,0 0-15,1 0 0,-1 21 16,-21 0-16,21 0 0,-20 0 0,-1 21 15,0-21-15,-21 42 0,0-20 0,21-1 16,-21 21-16,0 0 0,0-20 0,0 20 16,0 0-16,0-21 0,0 22 0,0-22 15,0 0-15,0 0 0,-21 0 0,21 1 16,0-1-16,0 0 0,0 0 16,0-42 30,0 0-46,0 0 16,0-1-16,21 1 0,0 0 16,-21 0-16,0 0 15,21 0-15,-21-1 0,22 1 0,-22 0 16,21-21-16,-21 21 0,0-1 0,0 1 16,21 0-16,-21 0 0,21 0 15,-21 0-15,0-1 0,21 1 0,0 0 16,1 0-16,-22 0 0,21 0 0,0-1 15,-21 1-15,21 21 0,-21-21 0,21 21 16,0 0-16,1 0 16,-22 21-16,0 0 15,0 22-15,0-22 0,0 21 0,0 1 16,0-1-16,0-21 0,-22 21 16,22 1-16,-21-22 0,21 21 15,0-21-15,0 1 0,-21-1 0,21 0 16,0 0-16,0 0 0,0 0 0,0 1 15,0-1-15,0-42 47,0-1-47</inkml:trace>
  <inkml:trace contextRef="#ctx0" brushRef="#br0" timeOffset="21276.11">12319 4022 0,'0'-21'31,"21"21"-31,-21-22 0,0 1 15,21 21-15,-21-21 0,21 0 0,-21 0 16,0 0-16,22-22 0,-1 22 0,-21-21 16,21 21-16,0-22 0,0 1 0,-21 21 15,21-22-15,1 1 0,-1 21 0,-21 0 16,0 0-16,21-1 0,0 22 16,-21 22-1,0-1-15,0 0 0,0 21 0,0 1 16,0-1-16,0 0 0,0 22 0,0-22 15,0 0-15,0 22 0,0-22 0,0 22 16,0-22-16,-21 0 0,21 1 0,0-1 16,0 0-16,0 1 0,0-22 15,0 21-15,0-21 0,0 1 0,0-1 16,0 0-16,0 0 0,-21-21 16,0 0-16,-1 0 0,1 0 15,0 0-15,-21 0 0,21 0 0,-22 0 16,1 0-16,21 0 0,-22 0 15,1 0-15,21 0 0,0 0 0,0 0 16,-1-21-16,44 21 31,-1 0-31,21 0 0,-21-21 0,22 21 16,-1 0-16,0 0 0,1 0 0,-1-21 16,0 21-16,1-22 0,-1 22 0,0 0 15,1-21-15,-1 21 0,0-21 0,-21 21 16,22-21-16,-1 21 0</inkml:trace>
  <inkml:trace contextRef="#ctx0" brushRef="#br0" timeOffset="21968.04">13822 3958 0,'0'0'0,"0"-21"16,-21 21-16,-1 0 15,22 21-15,-21 0 16,21 1-16,-21-1 0,21 21 0,0-21 16,0 22-16,0-22 0,0 0 15,0 21-15,-21-21 0,21 1 0,0 20 16,0-21-16,0 0 0,0 0 16,0 1-16,0-1 0,-21 0 15,21 0-15,-21-21 16,21-21-1,0 0-15,0 0 16,0-1-16,0 1 0,0-21 16,0 21-16,21-22 0,0 1 0,-21 0 15,21-1-15,21 1 0,-20 0 0,-1 21 16,0-22-16,21 22 0,-21 0 16,22 0-16,-22 21 0,0 0 0,21 0 0,-20 0 15,-1 0-15,0 21 0,0 0 16,0 0-16,-21 22 0,0-22 15,21 21-15,-21 0 0,0-20 0,0 20 16,0 0-16,0-21 0,0 1 0,0 20 16,0-21-16,0 0 0,0 0 0,0 1 15,0-1-15,-21-21 16,21-21 0,0-1-1,0 1-15,0 0 16,0 0-16,21-21 0,1 20 0,-1-20 15,0 0-15,21 21 0,-21-22 16,22 1-16,-22 0 0,21 20 0,1-20 0,-1 21 16,-21 21-16,21 0 0,-20 0 0,-1 0 15,21 0-15,-21 0 0,-21 21 16,0 0-16,21 0 0,-21 22 16,0-22-16,0 21 0,0-21 0,0 22 15,0-22-15,0 21 0,0-21 0,0 1 16,-21-1-16,21 0 0,0 0 0,0 0 15,0 0-15,-21-21 0,21 22 16,21-22 0,-21-22-1,21 1-15,1 21 16</inkml:trace>
  <inkml:trace contextRef="#ctx0" brushRef="#br0" timeOffset="22319.84">14838 4255 0,'21'0'0,"21"0"16,-21 0-16,1 0 16,-1 0-16,0 0 0,0 0 0,0 0 15,0-22-15,1 22 0,-1-21 0,0 0 16,0 21-16,0-21 0,0 0 16,-21 0-16,22-1 0,-22 1 0,0-21 15,0 21-15,0 0 0,0-22 16,0 22-16,0 0 0,-22 0 0,1 0 15,0 21-15,0 0 0,0 0 0,0 0 16,-1 0-16,1 21 0,0 0 0,0 0 16,0 0-16,0 22 0,-1-1 0,1 0 15,21-21-15,0 22 0,-21-1 16,21 0-16,0-20 0,0 20 0,0-21 16,0 0-16,0 0 0,21 1 0,-21-1 15,21 0-15,1 0 0,20 0 0,-21-21 16,21 0-16,1 0 0,-22 0 0,21 0 15,1 0-15,-1 0 0,-21 0 0,21-21 16,1 21-16,-1-21 0,-21 0 16,22 0-16,-22-1 0</inkml:trace>
  <inkml:trace contextRef="#ctx0" brushRef="#br0" timeOffset="22563.82">15748 3895 0,'0'0'0,"21"-43"0,0-20 15,22-64 1,-43 85-16,21 20 0,-21 1 0,0 42 31,-21 1-31,-1-1 0,22 0 16,-21 21-16,0 1 0,21-1 0,-21 0 15,0 1-15,21 20 0,-21-21 0,-1 1 16,22 20-16,-21-20 0,21-1 16,0 0-16,-21 1 0,21-1 0,-21-21 15,21 21-15,0-20 0,0-1 0,0 0 16,0 0-16,0 0 15,21-21 1,0-21-16,0 0 0</inkml:trace>
  <inkml:trace contextRef="#ctx0" brushRef="#br0" timeOffset="23308.4">16044 3831 0,'0'0'0,"0"-42"0,21 0 0,-21 20 0,0-20 16,0 21-16,0 42 31,0 0-31,-21 22 16,0-22-16,21 21 0,-21 0 0,0 1 15,21-1-15,0 22 0,-21-22 0,21 0 16,-22 1-16,22-1 0,0 0 0,0 1 16,0-22-16,0 21 0,0-21 0,0 0 15,0 1-15,0-1 0,22-21 16,-1 0-16,0 0 15,0 0-15,-21-21 16,21-1-16,0 22 0,1-21 0,-22 0 16,21 0-16,0-21 0,0 20 15,-21 1-15,21 0 0,0 0 0,-21 0 16,0 0-16,0 42 16,0 0-1,0 0-15,0 0 16,0 22-16,0-22 0,0 0 0,0 0 15,0 0-15,0 0 0,0 1 0,0-1 16,22 0-16,-1-21 0,0 0 16,0 21-16,0-21 0,0 0 0,1 0 15,-1 0-15,0 0 0,0 0 0,0 0 16,0-21-16,1 21 0,-1-21 16,0 0-16,0-1 0,-21 1 0,21 0 15,0 0-15,1 0 0,-1 0 16,-21-22-16,0 22 0,21 0 0,-21 0 15,0 42 1,-21 0 0,21 0-16,0 0 0,-21 1 0,21-1 15,-22 0-15,22 0 0,0 0 0,0 0 16,0 1-16,0-1 16,22 0-16,-1-21 0,0 21 0,0-21 15,21 0-15,-20 0 0,-1 0 0,21 0 16,-21 0-16,0 0 0,22 0 15,-22 0-15,0-21 0,-21 0 0,21 0 16,-21-1-16,21 1 0,-21 0 0,0 0 16,0 0-16,0-22 0,0 22 0,0-21 15,0 21-15,-21 0 0,0-22 16,0 43-16,-21-21 0,20 0 0,1 21 16,0 0-16,-21 0 0,21 0 0,-1 0 15,1 0-15,0 21 0,0 0 0,21 0 16,-21 1-16,21-1 0,0 0 15,0 0-15,21 0 0,0-21 0,0 21 16,22-21-16,-22 0 0</inkml:trace>
  <inkml:trace contextRef="#ctx0" brushRef="#br0" timeOffset="23863.6">17589 4212 0,'0'0'0,"0"-42"0,-42-22 15,21 43-15,0 0 0,0 0 16,-1 0-16,1 21 0,0 0 0,-21 0 16,21 0-16,-1 0 0,1 21 0,-21 0 15,21 0-15,0 0 0,-1 1 16,1-1-16,21 21 0,-21-21 0,21 22 16,0-22-16,0 0 0,0 0 15,0 0-15,0 0 0,21 1 0,-21-1 16,21 0-16,1-21 0,-1 0 0,0 21 15,21-21-15,-21 0 0,1 0 0,-1 0 16,0 0-16,0-21 0,21 21 0,-20-21 16,-1 0-16,0-1 0,0 1 15,-21-21-15,21 21 0,0-22 0,1 1 16,-22 0-16,21-22 0,-21 22 0,21-22 16,0 1-16,0-1 0,-21 22 15,21-21-15,1-22 0,-1 21 0,0 1 0,0-1 16,-21 1-16,0 21 0,21-1 15,-21 22-15,0 0 0,0 0 16,0 42-16,0 0 0,-21 21 16,0-20-16,0 41 0,0 1 0,-1-22 15,-20 43-15,21-22 0,0 1 0,21 20 16,-21-20-16,21 20 0,-22-20 16,22-1-16,0 1 0,0-22 0,0 22 15,0-22-15,22-21 0,-1 22 0,-21-22 16,21 0-16,0 0 0,0 0 0,0 0 15,1-21-15,20 0 0,-21 0 0,0 0 16,0 0-16,22 0 0,-22-21 0,0 0 16,21 21-16,-20-21 15,-1 0-15,0 0 0,-21-1 0,0-20 16,0 21-16,0 0 0,0-22 0,0 22 16,-21-21-16</inkml:trace>
  <inkml:trace contextRef="#ctx0" brushRef="#br0" timeOffset="24059.49">16002 3768 0,'0'0'15,"-64"0"-15,1 0 0,21 0 0,-1 21 0,22-21 16,42 21 0,22-21-16,-22 0 15,42 0-15,-20 0 0,20 0 0,1 0 16,-1 0-16,22 0 0,-22 0 0,1 0 15,-1 0-15,-20 0 0,-1 0 0,0 0 16,1 0-16,-22 0 0,0-21 0</inkml:trace>
  <inkml:trace contextRef="#ctx0" brushRef="#br0" timeOffset="24536.21">19706 3535 0,'0'0'16,"0"-42"-16,21 20 0,0 1 0,-21 0 0,22 0 16,-22 0-16,0 0 0,0-1 0,0 44 31,0-1-31,0 0 0,0 21 0,-22 1 15,22-1-15,-21 0 0,21 22 0,-21-22 16,21 22-16,0-22 0,0 21 0,-21 1 16,0-22-16,21 1 0,-21 20 15,21-21-15,0 1 0,0-22 0,0 0 16,0 21-16,0-20 0,0-1 16,21-21 15,0-21-31,0-1 0,0 1 0,0 0 15,1 0-15</inkml:trace>
  <inkml:trace contextRef="#ctx0" brushRef="#br0" timeOffset="24845.04">19960 3958 0,'0'0'0,"42"-21"0,-20-21 0,20-1 0,-21 22 15,0-21-15,0 21 0,1 0 0,-1 21 16,-21 21 0,0 0-16,-21 0 15,21 21-15,-22-20 0,1-1 16,21 21-16,-21-21 0,21 22 0,0-22 15,0 0-15,0 21 0,0-21 16,0 1-16,0-1 0,21-21 16,0 0-16,1 0 0,20 0 0,-21 0 15,0 0-15,22-21 0,-22-1 0,21 22 16,-21-21-16,0 0 0,1-21 16,-1 21-16,0-1 0,-21 1 0,0 0 15,0-21-15,0 21 0,0-1 0,-21 1 16,0 0-16,-22 0 0,22 0 0,-21 0 15,21 21-15,-22 0 0,22-22 0,-21 22 16,21 0-16,-1 0 0,-20 0 0,21 0 16,0 0-16,0 0 0,-1 0 15,-20 0-15,21 0 0,0 0 16</inkml:trace>
  <inkml:trace contextRef="#ctx0" brushRef="#br0" timeOffset="24999.95">19621 3725 0,'-21'0'15,"21"-21"1,21 21 0,1-21-16,20 21 0,-21 0 0,21 0 15,1-21-15,-1 21 0,22 0 16,-22 0-16,21-21 0,1 21 0,-1-21 16,1 21-16,21-22 0,-1 22 0,1-21 15</inkml:trace>
  <inkml:trace contextRef="#ctx0" brushRef="#br0" timeOffset="25264.25">22542 3027 0,'-21'-21'0,"42"42"0,-84-63 16,21 42-16,-1 0 0,1 0 0,21 0 15,-22 21-15,1 0 0,21 0 16,-21 21-16,20 1 0,1 20 0,0 1 15,0-1-15,0 1 0,21-1 16,0 1-16,0-1 0,0 1 0,0-22 16,0 22-16,0-22 0,0 0 0,0 1 15,0-1-15,0-21 0,21 21 0,0-20 16,-21-1-16,0 0 0,0 0 16,0-42-1,0 0-15</inkml:trace>
  <inkml:trace contextRef="#ctx0" brushRef="#br0" timeOffset="25996.04">21717 3725 0,'0'0'0,"-42"-21"0,20 0 0,-20 21 15,0-42 1,63 42-16,21-21 16,1 21-16,-1 0 0,21 0 0,1 0 15,-1 0-15,1 0 0,21 0 0,-1 0 16,1-22-16,0 1 0,-1 21 0,1-21 15,0 0-15,-22 0 0,1-22 0,-22 1 16,0 0-16,1-1 0,-22 1 16,21 0-16,-42-1 0,0 1 0,21 0 15,-21 21-15,0-22 0,0 22 0,0 0 16,-21 21-16,0 0 16,0 21-16,0 21 0,-1 1 15,1-1-15,0 0 0,21 1 16,0 20-16,-21 1 0,21-1 0,-21-20 15,21 20-15,-21-21 0,21 1 0,0-1 16,-22 0-16,22 1 0,-21-1 0,21-21 16,-21 0-16,21 1 0,0-1 15,0 0-15,0 0 0,-21-21 0,21-21 32,21 0-17,-21 0-15,21-1 0,0 1 0,22 0 0,-22 0 16,0-21-16,0 20 0,0 1 15,1 21-15,-1-21 0,0 0 16,0 21-16,-21 21 16,0 0-1,0 0-15,0 1 0,0-1 16,0 0-16,0 0 0,21 0 16,0 0-16,1 1 0,-1-22 0,0 21 15,0 0-15,21-21 0,1 0 0,-1 21 16,0-21-16,1 0 0,-1 0 0,0 0 15,1 0-15,-1 0 0,0 0 0,1-21 16,-22 21-16,21-21 0,-21 0 0,1-1 16,-1 1-16,0-21 0,0 21 15,0-22-15,-21 22 0,0-21 16,0 21-16,0-22 0,0 22 0,0 0 16,-21 21-16,0 0 0,0 0 15,0 0-15,-1 0 0,1 21 0,0 0 16,0 1-16,21 20 0,0-21 15,0 0-15,0 0 0,0 22 0,0-22 16,0 0-16,21 0 0,0 0 0,0 1 16,1-22-16,20 21 0,-21 0 0,21-21 15,1 0-15,-1 0 0,0 0 0,22 0 16,-22 0-16,1 0 0,-1 0 16,-21 0-16,21 0 0,-20 0 0</inkml:trace>
  <inkml:trace contextRef="#ctx0" brushRef="#br0" timeOffset="27724.76">2794 6816 0,'0'0'0,"0"-21"16,0-1-1,21 1-15,-21 0 0,21 0 16,-21-21-16,0 20 0,0 1 0,0-21 15,0 21-15,0-22 0,-21 22 16,0-21-16,0 21 0,-22-22 0,22 22 16,-42 0-16,20 0 0,-20 21 0,-1 0 15,1 0-15,21 0 0,-22 21 16,1 0-16,-1 0 0,22 22 0,-1-1 16,1 0-16,21 1 0,0-1 0,0 0 15,21 22-15,0-22 0,0-21 16,0 22-16,0-1 0,21-21 0,0 0 15,0 1-15,0-22 0,22 0 0,-1 0 16,0 0-16,1 0 16,-1 0-16,21-22 0,-20 1 0,20 0 15,-20 0-15,-1-21 0,0 20 0,1 1 16,-22-21-16,21 21 0,-42-22 16,21 22-16,-21-21 0,0 21 0,0-22 15,0 22-15,0 0 0,0 0 0,0 0 16,0 0-16,-21 21 0,21 21 15,0 0-15,0 0 16,0 0-16,0 22 0,0-22 0,21 21 16,0-21-16,1 22 0,-22-22 15,21 21-15,-21-21 0,21 0 0,0 1 16,0-1-16,0-21 0,1 21 16,-1-21-16,0 0 0,21 0 15,-21 0-15,1-21 0,-1 0 16,0-1-16,0 1 0,0 0 0,0 0 15,1 0-15,-1 0 0,-21-1 0,0 1 16,0 0-16,0 0 0,0 0 0,0 0 16,0-1-16,-21 22 15,-1 0 1,22 22-16,-21-1 0,21 0 0,0 21 16,0-21-16,-21 1 0,21-1 0,-21 0 15,21 21-15,0-21 0,0 1 16,-21-1-16,21 0 0,0-42 47,21 0-47,-21-1 15,21 1-15,0 0 0,0 0 0,1 0 16,-1-22-16,21 22 0,-21-21 0,0 21 16,1-22-16,20 22 0,-21 0 15,0 0-15,0 0 0,1 21 0,-1 0 16,0 0-16,-21 21 0,0 0 0,21 0 15,-21 22-15,0-22 0,0 21 0,0-21 16,0 22-16,0-22 0,0 21 16,0-21-16,0 0 0,0 22 15,0-22-15,0 0 0,21-21 0,-21 21 16,21-21-16,1 0 0,-1 0 0,0 0 16,21 0-16,-21-21 0,22 21 0,-1-21 15,-21 0-15,22 0 0,-1-1 16,0 1-16,1 0 0,-1-21 0,0 21 15,-21-22-15,22 22 0,-22-21 0,-21 21 16,21-1-16,-21 1 0,0 0 0,0 0 16,-21 42-1,0 0-15,21 0 0,-21 1 16,-1-1-16,1 21 0,0-21 16,0 22-16,21-22 0,0 21 0,-21-21 15,21 22-15,0-22 0,0 0 0,0 0 16,0 0-16,21 0 15,0-21-15,0 0 0,0 0 0,1 0 16,-1 0-16,0 0 0,0-21 0,0 21 16,22-21-16,-22 0 0,0 0 0,0 0 15,0-1-15,0 1 0,-21 0 0,0 0 16,0-21-16,0 20 0,0-20 16,0 21-16,-21-21 0,0 20 15,0-20-15,0 21 0,-22 0 0,22 21 0,0-21 16,0 21-16,-21 0 0,20 0 15,1 0-15,0 0 0,0 21 16,0-21-16,21 21 0,-21-21 0,21 21 16,21-21-16,0 0 15,0 0-15,0 0 0,0 0 0,22 0 16,-22-21-16</inkml:trace>
  <inkml:trace contextRef="#ctx0" brushRef="#br0" timeOffset="27972.61">4932 6033 0,'0'0'0,"0"-43"0,0 22 0,0 0 0,0-21 16,0 20-16,0 1 15,-21 21-15,-1 0 0,1 21 16,21 1-16,-21 20 0,0-21 16,0 21-16,0 1 0,21-1 0,0 22 15,-22-22-15,1 21 0,21 1 0,-21-1 16,21-20-16,0 20 0,-21 1 0,21-22 15,0 0-15,0 1 0,0-1 16,0-21-16,0 22 0,0-22 0,0 0 16,21-21-16,-21 21 0,21-21 15</inkml:trace>
  <inkml:trace contextRef="#ctx0" brushRef="#br0" timeOffset="28936.19">4360 6498 0,'0'-21'0,"21"21"16,1-21-16,20 0 15,0 21-15,1-21 0,20 21 0,1-22 16,-1 1-16,22 0 0,-22 0 0,22 0 16,-22 0-16,1-1 0,-1-20 15,1 21-15,-1 0 0,1 0 0,-22-22 16,-21 22-16,22-21 0,-22 21 15,-21-22-15,0 22 0,0-21 0,0-1 16,0 22-16,0-21 0,-21 21 0,21 0 16,-21-1-16,-1 22 0,1 0 0,0 22 15,0-1-15,0 0 16,0 21-16,21 1 0,0 20 0,-22-21 16,22 1-16,-21 20 0,21-20 0,-21 20 15,21 1-15,0-22 0,0 21 0,-21-20 16,21-1-16,-21 22 0,21-43 0,0 21 15,0 0-15,0-20 0,0-1 16,-21 0-16,21 0 0,0 0 16,0-42-1,0 0 1,0-21-16,21 20 0,-21 1 16,21-21-16,0 21 0,0-22 0,0 22 15,1 0-15,-1 0 0,0 0 16,0 0-16,0-1 0,0 22 0,1 0 15,-1 0-15,-21 22 0,21-1 16,-21 0-16,0 0 0,0 0 0,0 0 16,0 1-16,0 20 0,0-21 0,0 0 15,0 22-15,0-22 0,0 0 0,0 0 16,0 0-16,0 0 0,21-21 16,0 22-16,0-22 0,1 21 15,20-21-15,0 0 0,1 0 0,-1 0 16,21 0-16,-20-21 0,20-1 0,-20 1 15,-1 21-15,0-21 0,1 0 0,-1 0 16,-21-22-16,21 22 0,-20 0 0,-1-21 16,-21 21-16,0-22 0,21 1 15,-21 21-15,0-22 0,0 22 0,0 0 16,-21 21 0,0 21-16,-1 0 15,22 1-15,-21 20 0,0-21 0,0 21 0,0-20 16,0 20-16,21-21 0,0 21 0,-22-20 15,22 20-15,0-21 0,0 0 16,0 0-16,22-21 0,-1 22 16,0-22-16,0 0 0,0 0 0,22 0 15,-1 0-15,-21 0 0,21-22 0,1 1 16,-1 0-16,0 0 0,1 0 0,-1 0 16,0-1-16,-20 1 0,20-21 0,-21 21 15,0 0-15,0-22 0,1 22 0,-22-21 16,21 21-16,-21-1 0,0 1 15,0 0-15,0 42 16,-21 0 0,21 1-16,-22-1 0,22 0 0,0 21 15,0-21-15,0 1 0,0 20 16,0-21-16,0 0 0,0 0 0,0 1 16,0-1-16,0 0 0,0 0 0,0 0 15,0 0-15,22-21 16,-1 0-16,0-21 15,0 0-15,0 0 16,0 0-16,1 0 0,-1-1 0</inkml:trace>
  <inkml:trace contextRef="#ctx0" brushRef="#br0" timeOffset="31655.98">8551 6308 0,'0'-21'0,"0"-1"16,0 1-1,0 0-15,0 0 16,0 0-16,21 21 0,1-21 15,-22-1-15,21 22 0,0-21 0,0 0 16,0 21-16,0 0 0,1-21 0,-1 21 16,0 0-16,0 0 0,0 21 15,0-21-15,1 42 0,-1-20 16,0 20-16,-21-21 0,0 43 0,21-22 16,-21 0-16,0 1 0,0-1 0,0 0 15,0 1-15,0-1 0,0-21 0,0 21 16,0-20-16,0-1 0,-21 0 0,21 0 15,-21-21 1,0-21 0,21 0-16,0 0 15,0-1-15,0 1 0,0 0 0,0-21 16,0 21-16,0-22 0,21 22 0,0-21 16,0-1-16,0 1 0,0 0 15,1 21-15,-1-22 0,21 1 0,-21 21 16,22 0-16,-22-1 0,21 1 0,-21 0 15,0 21-15,22 0 0,-22 0 16,0 0-16,0 0 0,0 0 0,1 21 16,-1 0-16,-21 1 0,0 20 0,0-21 15,0 0-15,0 22 0,0-1 0,0-21 16,0 21-16,0-20 0,0 20 0,0-21 16,0 21-16,0-20 0,0-1 0,-21 0 15,21 0-15,-22-21 0,22 21 0,-21-21 31,21-21-15,0 0-16,0 0 16,0-22-16,0 22 0,21 0 15,-21-21-15,22-1 0,-1 22 0,0-21 16,0 0-16,0-1 0,0 22 0,22-21 16,-22-1-16,21 22 0,-21 0 0,1 0 15,20 21-15,-21 0 0,0 0 0,0 0 16,1 0-16,-1 0 0,-21 21 0,0 0 15,0 0-15,0 22 0,0-22 16,0 0-16,0 21 0,0 1 16,0-22-16,0 21 0,-21 1 0,21-22 15,-22 21-15,22-21 0,0 22 0,0-22 16,0 0-16,0 0 0,22 0 0,-1-21 16,0 21-16,0-21 0,21 0 0,-20 0 15,20 0-15,0 0 0,1-21 0,-22 21 16,21-21-16,0 0 0,1 0 0,-1 0 15,0-1-15,1 1 0,-22 0 0,21 0 16,-21-21-16,1 20 0,-1 1 16,-21-21-16,0 21 0,0-22 0,0 22 15,0 0-15,0 0 0,-21 21 0,-1 0 16,1 0-16,0 0 16,0 0-16,0 0 0,0 21 0,-1 0 15,1 0-15,0 1 0,21-1 0,-21 0 16,0 21-16,21-21 0,0 1 0,0 20 15,0-21-15,0 21 0,0-20 0,0-1 16,0 0-16,0 0 0,21 0 0,0 0 16,21 1-16,-20-22 0,20 0 15,-21 21-15,21-21 0,1 0 0,-1 0 16,0 0-16,1-21 0,20-1 0,-20 22 16,-1-21-16,0 0 0,1 0 0,-1-21 15,-21 20-15,21 1 0,-20-21 16,20 0-16,-21-1 0,0 1 0,0 0 15,-21-1-15,22 1 0,-22 0 0,21-22 16,-21 22-16,0-1 0,0-20 0,21 21 16,-21-1-16,0 22 0,21 0 15,-21 0-15,0 0 0,0 42 16,0 0 0,-21 21-16,0-21 0,21 22 0,-21-1 15,-1 0-15,22 1 0,-21-1 0,0 0 16,0 1-16,21-1 0,0 0 0,-21 1 15,21-1-15,-21 0 0,21 1 0,0-1 16,0-21-16,0 22 0,0-22 0,21 0 16,0 21-16,0-42 0,0 21 15,0 1-15,22-22 0,-22 0 16,21 0-16,1 0 0,-1 0 0,0 0 16,-21-22-16,22 1 0,-1 0 0,-21 0 15,22 0-15,-22 0 0,21-22 16,-21 1-16,0 0 0,1-1 0,-1 1 15,0-43-15,0 43 0,-21 0 0,21-22 16,-21 22-16,0-1 0,0 22 0,0-21 16,0 21-16,0 0 0,0 42 31,0 0-31,0 21 0,-21-21 0,0 22 16,21-22-16,0 21 0,0 1 15,-21-1-15,0-21 0,21 21 0,-22 1 16,22-1-16,0 0 0,0-20 0,0 20 15,-21-21-15,21 21 0,0-20 0,0-1 16,0 0-16,0 0 0,21-21 31,-21-21-15,22 0-16,-22 0 0,21-1 16,0 1-16,0 0 0,0 0 0,0-21 15,-21 20-15,22-20 0,-1 21 16,0 0-16,-21 0 0,21-1 0,0 1 15,-21 42 1,0 1 0,0-1-16,0 0 0,0 0 15,0 0-15,0 0 0,0 1 0,0-1 16,0 0-16,0 0 0,0 0 0,21 0 16,1 1-16,-22-1 0,21 0 0,0-21 15,0 0-15,0 21 0,0-21 0,1 0 16,-1 0-16,0 0 0,0 0 0,0 0 15,0 0-15,1-21 0,-1 21 16,0-21-16,0 0 0,0-1 0,0 1 16,1 0-16,-22 0 0,21 0 15,-21 0-15,21-1 0,-21-20 16,21 21-16,-21 0 0,0 42 31,0 0-31,0 0 16,-21 0-16,0 1 0,21-1 15,0 0-15,0 0 0,0 0 0,0 0 16,0 1-16,0-1 0,0 0 16,21-21-16,0 0 0,0 0 15,0 0-15,1 0 0,-1 0 0,0 0 16,21 0-16,-21 0 16,1 0-16,-1 0 0,0-21 0,0 0 0,0 21 15,0-22-15,-21 1 0,0 0 16,22 0-16,-22 0 0,0-22 0,0 22 15,0 0-15,0 0 0,0-21 0,-22 20 16,22 1-16,-21 21 0,0-21 0,0 21 16,0-21-16,0 21 0,-1 0 0,1 0 15,0 0-15,0 0 0,0 21 0,21 0 16,-21-21-16,-1 21 0,22 1 0,-21-22 16,21 21-16,0 0 0,0 0 0,0 0 15,0 0-15,21 1 0,1-22 16,-22 21-16,21-21 0,0 0 15</inkml:trace>
  <inkml:trace contextRef="#ctx0" brushRef="#br0" timeOffset="32280.16">13017 6392 0,'0'0'15,"0"-21"-15,0 0 0,0 0 0,0 0 16,0 0-16,0-1 0,-21 22 15,21-21-15,-21 21 0,0 0 16,0 0-16,0 0 0,-1 0 16,1 0-16,0 21 0,0-21 0,0 22 15,0-1-15,-1 0 0,1 0 16,21 0-16,-21 22 0,0-22 0,21 0 16,-21 0-16,21 21 0,0-20 0,0-1 15,0 0-15,0 0 0,0 0 0,0 0 16,0 1-16,21-22 15,-21 21-15,21-21 0,0 0 0,0 0 16,1 0-16,-1 0 0,0 0 16,0-21-16,0 21 0,0-22 0,1 1 15,-1 0-15,0 0 0,0 0 0,0 0 16,0-22-16,1 22 0,-1-21 16,0-1-16,0 1 0,0 0 0,0-22 15,1 22-15,-1 0 0,0-22 0,0 22 16,0-22-16,0 1 0,1-1 15,-1 22-15,0 0 0,0-1 0,-21 1 16,0 21-16,0 0 0,0-1 0,0 1 16,0 42-16,0 1 15,0-1-15,-21 0 0,21 21 0,-21 1 16,0-1-16,-1 0 0,22 1 0,-21-1 16,0 21-16,0-20 0,21-1 0,-21 0 15,21 1-15,-21-1 0,-1 0 16,22 1-16,0-1 0,0 0 15,0 1-15,0-1 0,0-21 0,0 22 16,0-22-16,0 0 0,0 0 0,22 0 16,-1-21-16,0 21 0,0-21 0,0 0 15,0 0-15,1 0 0,20 0 0,-21 0 16,0 0-16,22 0 0,-22-21 0,0 21 16,0-21-16,0 0 0,0 21 0,1-21 15,-1 0-15,0-1 0,0 1 0,-21 0 16,0 0-16,0 0 0,0 0 0</inkml:trace>
  <inkml:trace contextRef="#ctx0" brushRef="#br0" timeOffset="32631.96">10837 5927 0,'0'0'0,"21"0"16,1 0-1,-1 0-15,21 0 0,0-21 0,22-1 16,-1 22-16,1-21 0,-1 21 0,1 0 16,-1-21-16,1 21 0,-1 0 15,1 0-15,-1 0 0,-20-21 0,-1 21 16,0 0-16,-20 0 0,-1 0 0,0 0 16,0 0-16</inkml:trace>
  <inkml:trace contextRef="#ctx0" brushRef="#br0" timeOffset="36003.64">2201 8213 0,'0'0'0,"0"-21"0,0-22 0,0 22 16,0 0-16,0-21 0,0 20 16,0 1-16,0-21 0,0 21 0,0 0 15,0-1-15,0 1 0,-21 21 16,0-21-16,0 21 16,21 21-16,0 22 0,-21-22 15,21 42-15,0 1 0,-22-1 0,22 1 16,0-1-16,0 22 0,0-22 0,0 1 15,0-1-15,0 1 0,-21-1 16,21 1-16,-21-1 0,21-20 0,0-1 16,0 0-16,0 1 0,0-1 0,0-21 15,0 0-15,0 1 0,-21-22 16,0 0 0,0 0-16,-1-22 15,22 1-15</inkml:trace>
  <inkml:trace contextRef="#ctx0" brushRef="#br0" timeOffset="37061.56">1609 8636 0,'0'0'0,"0"-21"0,-22 21 15,22-21-15,22 21 32,-1 0-32,0 0 0,21 0 0,1 0 15,-1-21-15,21 21 0,-20-22 0,41 1 16,-20 21-16,21-21 0,-22 0 15,22 0-15,-1 0 0,-20-1 16,-1 1-16,1 0 0,-22-21 0,1 21 16,-1-1-16,-21 1 0,0-21 15,-21 21-15,0 0 0,0-22 0,0 22 16,0 0-16,0 0 0,-21 0 0,0 21 16,0 0-16,0 0 0,-1 0 15,1 42-15,0-21 0,21 21 16,0 1-16,-21-1 0,21 0 15,0 22-15,-21-22 0,21 22 16,-21-22-16,21 22 0,0-22 0,-22 0 0,22 22 16,-21-22-16,21 0 0,-21 1 15,21-1-15,0-21 0,0 22 16,0-22-16,0 0 0,0 0 0,0 0 16,0-42 15,0 0-31,0 0 15,0-22-15,21 22 0,0-21 0,1 0 16,-1 20-16,0-20 0,0 0 16,21 21-16,-20-1 0,-1 1 15,0 21-15,0 0 0,0 0 0,0 0 0,1 0 16,-1 0-16,-21 21 0,0 1 16,21-1-16,-21 21 15,0-21-15,21 22 0,-21-22 0,0 0 16,0 21-16,0-21 0,0 1 0,0-1 15,0 0-15,0 0 0,21 0 16,-21 0-16,21-21 0,1 0 16,-1 0-16,0 0 0,0 0 0,0 0 15,0-21-15,1 21 0,-1-21 16,0 0-16,21 0 0,-21 0 0,1-1 16,-1 1-16,0-21 0,0 21 15,0-22-15,-21 22 0,0-21 0,21 21 16,-21 0-16,0-1 0,0 1 15,22 0-15,-22 42 32,0 0-32,0 1 0,0-1 15,0 0-15,0 0 0,0 21 16,0-20-16,0-1 0,0 21 0,0-21 16,0 0-16,0 1 0,0-1 0,0 0 15,21 0-15,0-21 0,0 0 16,0 21-16,0-21 0,1 0 0,20 0 15,-21 0-15,21 0 0,1-21 0,-22 21 16,21-21-16,1 0 0,-22 21 0,21-21 16,-21-22-16,22 22 15,-1 0-15,-21 0 0,0-22 0,0 22 16,1-21-16,-1 21 0,-21 0 0,0-1 16,0 1-16,-21 21 15,-1 0-15,1 0 16,0 21-16,0 1 0,21-1 15,-21 0-15,21 0 0,0 0 0,0 0 16,0 1-16,0 20 0,0-21 0,0 0 16,21 0-16,0 1 15,-21-1-15,0 0 0,0 0 16,0 0 0,-21-21-16,0 0 15,0 0-15,-1 0 16,1 0-16,0-21 0,0 21 15,21-21-15,-21 0 0,0 0 0,-1-1 16,1 1-16,0-21 0,0 21 0</inkml:trace>
  <inkml:trace contextRef="#ctx0" brushRef="#br0" timeOffset="37248.44">3281 8297 0,'0'0'0,"-21"0"0,-1 0 15,1 0-15,21-21 79</inkml:trace>
  <inkml:trace contextRef="#ctx0" brushRef="#br0" timeOffset="38010">5270 8636 0,'0'0'0,"-21"0"0,21 21 0,-21-21 15,21 21-15,-21-21 16,0 22-16,42-22 78,-21-22-78,21 22 0,-21-21 31</inkml:trace>
  <inkml:trace contextRef="#ctx0" brushRef="#br0" timeOffset="39669.58">5207 8805 0,'0'0'0,"-21"22"16,42-22 15,0-22-15,21 1-16,-20 0 0,-1 0 15,21 0-15,0 0 0,1-1 0,-22 1 16,21 0-16,1 0 0,-22 0 0,21 0 16,-21-22-16,-21 22 0,21 0 0,-21-21 15,0 20-15,0 1 0,0-21 16,-21 21-16,21 0 0,-21-1 0,0 22 16,0 0-16,0 0 0,-22 0 0,22 0 15,0 22-15,0-1 0,0 0 0,-1 0 16,22 21-16,0-20 0,-21 20 15,21 0-15,0 1 0,0-1 0,0 0 16,0 1-16,0-1 0,21-21 0,1 21 16,-1-20-16,-21 20 0,42-21 15,-21 0-15,0 0 0,1-21 16,-22 22-16,21-22 0,0 0 0,0 0 16,0 0-16,-21-22 15,21 1-15,1 0 0,-22 0 0,21 0 16,0 0-16,0-22 0,0 1 15,0 21-15,22-22 0,-22 1 0,21 21 16,-21-21-16,22-1 0,-1 22 0,-21 0 16,22 0-16,-1 21 0,0 0 0,-21 0 15,22 0-15,-22 0 0,0 0 0,21 21 16,-42 0-16,22 0 0,-22 0 16,21 22-16,-21-22 0,0 0 15,0 21-15,0 1 0,-21-22 0,-1 21 16,22-21-16,-21 22 0,0-22 0,0 0 15,0 0-15,21 0 0,-21 1 0,-1-22 16,22-22 15,22 1-31,-1 0 0,-21 0 16,21 0-16,0-22 0,0 22 0,0-21 16,1 21-16,-1-22 0,0 1 0,0 21 15,0-21-15,-21 20 0,0 1 16,21 0-16,-21 0 0,0 42 31,-21 0-31,0 22 0,21-22 16,0 0-16,-21 21 0,21-21 0,0 22 15,-21-22-15,21 21 0,0 1 16,0-22-16,0 21 0,21-21 0,0 0 16,0 1-16,0-1 0,1 0 0,20-21 15,-21 0-15,21 0 0,-20 0 0,20 0 16,-21 0-16,21 0 0,1 0 0,-22-21 15,0 0-15,21-1 0,-20 1 16,-1 0-16,0 0 0,0-21 16,0 20-16,0-20 0,-21 21 0,22-21 15,-1-1-15,0 1 0,0 21 0,0 0 16,-21-22-16,21 22 0,1 0 0,-1 21 16,0 0-16,0 0 0,0 0 15,0 21 1,-21 0-16,0 0 0,0 1 15,0-1-15,0 0 16,22-21-16,-1-21 47,-21 0-31,0-1-16,0 1 0,0 0 15,0 0-15,0 0 16,0 0-16,-21 21 0,-1 0 0,1 0 15,0 0 1,0 21-16,0-21 0,0 21 0,-1 0 16,1 0-16,0 22 0,0-22 0,0 0 15,0 21-15,-1-21 0,1 22 0,21-1 16,0-21-16,0 22 0,0-22 0,0 21 16,21-21-16,1 0 0,-1 1 15,0-1-15,21-21 0,1 21 16,-1-21-16,0 0 0,1 0 0,-1 0 15,0 0-15,1 0 0,20-21 0,-21 21 16,22-21-16,-22-1 0,1 1 0,-1 0 16,0 0-16,-21 0 0,1-22 0,-1 22 15,0 0-15,-21-21 0,21 21 16,-21-22-16,0 22 0,0 0 0,0 0 16,0 0-16,0-1 0,-21 22 0,0 0 15,0 0-15,-1 0 0,1 22 16,21-1-16,-21 0 0,0 0 0,21 0 15,0 22-15,-21-22 0,21 21 0,0-21 16,0 22-16,0-22 16,0 21-16,0-21 0,21 0 0,0 1 15,0-1-15,0 0 0,1 0 0,-1-21 16,21 0-16,0 0 0,1 0 0,-1 0 16,0 0-16,1 0 0,-1 0 0,0-21 15,1 0-15,-22 0 0,21-1 0,-21 1 16,1 0-16,-22 0 0,21 0 15,-21 0-15,21-22 0,-21 22 16,0 0-16,0-21 0,0 20 0,0 1 0,0 0 16,0 42-1,0 0-15,-21 1 16,21-1-16,0 21 0,0 0 16,0 1-16,0-1 0,0 0 15,0 1-15,-21-1 0,21 0 0,-22 1 16,22-1-16,0 0 0,0 1 0,-21-1 15,0 22-15,21-22 0,-21 0 0,0 1 16,21-1-16,-21 0 0,-1 22 0,1-22 16,0 0-16,21 1 0,-21-1 0,0 0 15,21-20-15,0-1 0,0 21 0,0-21 16,21-42 0,0 0-16,0 0 15,0 0-15,-21-1 0,22-20 16,-1 21-16,0-21 0,0-1 15,0-20-15,0 20 0,-21 1 0</inkml:trace>
  <inkml:trace contextRef="#ctx0" brushRef="#br0" timeOffset="39904.44">8213 9059 0,'0'0'15,"0"-63"-15,0 21 0,0-22 0,0 22 0,0-22 16,0 43-16,21-21 0,0-1 0,0 22 16,0 0-16,0 21 0,1-21 15,-1 21-15,0 0 0,0 0 0,0 21 16,0 0-16,1 0 0,-1 1 15,-21-1-15,0 0 0,0 21 0,0-21 16,0 22-16,0-22 0,-21 21 0,-1-21 16,1 1-16,0-1 0,0 21 15,-21-21-15,20-21 0,1 21 0,0 1 16,0-22-16,0 0 0,21 21 16,-21-21-16,21-21 15,0-1-15,21 1 16,0 0-16,0 0 0,0-21 0</inkml:trace>
  <inkml:trace contextRef="#ctx0" brushRef="#br0" timeOffset="41002.85">8721 8192 0,'21'-43'16,"-42"86"-16,42-107 0,-21 43 0,0 0 16,0 0-16,0 42 15,0 0-15,-21 0 16,21 21-16,-22 1 0,1-1 0,0 0 15,0 1-15,21 20 0,-21-20 0,0 20 16,-1-21-16,22 1 0,0-1 0,0 22 16,0-22-16,0-21 0,0 21 15,0 1-15,0-22 0,22 0 0,-1 0 16,0-21-16,0 21 0,0-21 0,22 0 16,-22 0-16,0 0 0,21 0 0,-21-21 15,1 21-15,20-21 0,-21 0 16,0 0-16,0 0 0,1-1 0,-1-20 15,-21 21-15,21 0 0,-21-22 0,21 22 16,-21 0-16,0 0 0,0 0 16,0 42-1,0 0 1,0 0-16,-21 22 0,0-22 0,21 0 16,-21 21-16,21-21 0,0 1 0,0-1 15,0 0-15,0 0 0,0 0 0,0 0 16,0 1-16,21-22 0,0 0 15,0 21-15,0-21 0,0 0 0,22 0 16,-22 0-16,0 0 0,0-21 0,0 21 16,1-22-16,-1 22 0,0-21 0,0 0 15,0 0-15,0 0 0,1 0 16,-1-1-16,-21 1 0,0 0 0,0 0 16,0 0-16,0 0 0,21 21 0,-21 21 31,-21 0-16,21 0-15,0 0 0,0 0 0,0 1 16,0-1-16,0 0 0,0 0 0,0 0 16,0 0-16,0 1 15,21-22-15,0 0 0,0 0 16,0 0 0,-21-22-16,0 1 0,0 0 15,0 0 1,0 0-16,0 0 0,-21-1 0,0 1 15,21 0-15,-21 0 0,0 0 0,0 0 16,-1-1-16,22 1 0,0 0 0,0 0 16,0 0-16,0 0 0,43-1 15,-22 22-15,0 0 0,0-21 0,22 21 16,-22 0-16,0 0 0,21 0 0,1 0 16,-22 0-16,21 0 0,0 0 15,-20 21-15,20 1 0,-21-22 16,0 21-16,0 0 0,1 0 0,-22 0 15,0 0-15,0 1 0,0-1 0,0 0 16,0 0-16,0 21 0,0-20 0,0-1 16,0 0-16,0 0 0,0 0 0,0 0 15,0 1-15,-22-22 0,22 21 0,-21 0 16,0 0 0,21-42 15,0 0-31,0 0 0,0-1 0,0 1 15,0 0-15,0 0 0,21-21 0,0-1 16,1 22-16,-1-21 0,21-1 16,-21 1-16,22 0 0,-1 21 0,0-22 15,-21 22-15,22 0 0,-22 0 0,21 21 16,-21 0-16,1 0 0,-1 0 16,0 21-16,0 0 0,-21 0 0,21 0 15,-21 1-15,0 20 0,0-21 0,0 21 16,0-20-16,0 20 0,0-21 0,0 0 15,-21 22-15,21-22 0,-21 0 0,21 0 16,-21 0-16,21 0 0,0 1 16,-21-22 15,21-22-31,0 1 16,0 0-16,0 0 0,-22 0 15</inkml:trace>
  <inkml:trace contextRef="#ctx0" brushRef="#br0" timeOffset="41172.76">9906 8107 0,'-21'0'0,"42"0"0,-63-21 0,20 0 16,1 21-16,0 0 16,0 0-1,0 0 1,0 0-1,-1 0 1</inkml:trace>
  <inkml:trace contextRef="#ctx0" brushRef="#br0" timeOffset="41359.64">8467 8361 0,'0'0'0,"-64"21"0,-63 43 16,106-64-1,42 0 1,0 0-16,22 0 0,-1 0 16,0 0-16,22 0 0,-1 0 15,1-22-15,-1 22 0,22-21 0,-22 21 16,22-21-16,-21 0 0,-1 21 0,1-21 16</inkml:trace>
  <inkml:trace contextRef="#ctx0" brushRef="#br0" timeOffset="42744.4">12044 8467 0,'21'-43'15,"-21"22"-15,0 0 0,0 0 0,0 0 16,0 0-16,0-1 0,0 44 16,-21-22-1,0 42-15,21-21 0,-22 21 0,1 1 16,21-1-16,-21 0 15,0 1-15,21-1 0,0 0 0,0 1 16,-21-1-16,21 0 0,-21 1 0,21-1 16,0-21-16,0 0 0,0 1 0,0-1 15,0 0-15,21-21 16,0 0-16,0-21 0,0 0 16,0-1-16,1 1 0,20-21 0,-21 21 15,0 0-15,0-22 0,1 22 0,-1-21 16,0 21-16,0-1 0,0-20 0,0 42 15,-21-21-15,0 0 0,22 21 16,-1 0 0,-21 21-16,0 0 0,0 0 15,0 0-15,0 1 0,0-1 0,0 21 16,21-21-16,0 0 0,-21 22 0,21-22 16,0 0-16,1 0 0,-1 0 0,0-21 15,21 0-15,-21 22 0,22-22 0,-1 0 16,0 0-16,1 0 0,-1-22 0,0 1 15,1 21-15,-22-21 0,21 0 0,-21 0 16,22 0-16,-22-22 0,0 22 0,-21 0 16,0-21-16,21 20 0,-21-20 15,0 21-15,0-21 0,0 20 0,0-20 16,0 21-16,-21 0 0,0 21 16,0 0-16,0 0 0,-1 0 15,22 21-15,0 0 0,-21 0 16,21 0-16,0 1 0,-21 20 0,21-21 15,0 21-15,0-20 0,0-1 0,21 21 16,0-21-16,1 0 0,-1 1 0,0-1 16,0-21-16,21 21 0,-20-21 0,20 0 15,-21 0-15,21 0 0,1 0 0,-1 0 16,-21 0-16,22 0 0,-22-21 16,21 0-16,-21 21 0,0-22 0,1 1 15,-1 0-15,-21 0 0,0 0 0,21-22 16,-21 22-16,0 0 0,0 0 15,0 0-15,0 0 0,0-1 0,0 44 32,-21-1-32,21 0 15,0 0-15,0 0 0,-21 0 0,21 22 16,0-22-16,0 0 0,0 0 0,0 0 16,0 1-16,21-1 0,-21 0 0,21 0 15,0-21-15,21 0 0,-20 0 0,-1 0 16,21 0-16,-21 0 0,22-21 0,-22 21 15,21-21-15,-21 0 16,22-1-16,-22 1 0,0 0 0,0 0 0,0-21 16,0 20-16,-21 1 0,22-21 15,-1 0-15,-21-1 0,21 1 0,-21 0 16,21-1-16,-21 1 0,0-22 0,21 22 16,-21 0-16,0-1 0,0 1 0,0 21 15,0 0-15,0 0 0,-21 42 16,21 0-16,-21 21 0,0-21 15,0 22-15,21-1 0,0 0 0,-22 22 16,22-22-16,-21 1 0,21-1 0,0 0 16,0 1-16,0-1 0,0-21 0,21 21 15,1 1-15,-1-22 0,0 0 0,0 0 16,0 0-16,0 1 16,22-22-16,-1 0 0,-21 0 0,22 0 15,-1 0-15,0-22 0,1 1 0,-1 21 16,-21-21-16,21 0 0,-20-21 0,-1 20 15,0-20-15,0 21 0,0-21 0,-21-1 16,21-20-16,-21 20 0,22-20 0,-22-1 16,0 1-16,21-1 0,-21 1 0,21-1 15,-21 22-15,0 0 0,0-1 0,0 22 16,-21 42 0,0 1-16,21 20 0,-22 0 15,22 1-15,-21 20 0,21 1 0,0-1 0,0 1 16,0-1-16,0-21 15,0 22-15,21-22 0,1 22 0,-1-22 16,-21 0-16,21 1 0,0-1 0,0-21 16,0 0-16,-21 1 0,22-1 0,-1-21 15,0 0-15,0 0 16,-21-21-16,0-1 16,0 1-16,0 0 0</inkml:trace>
  <inkml:trace contextRef="#ctx0" brushRef="#br0" timeOffset="42908.31">13864 8149 0,'0'0'0,"-42"0"0,-1 0 0,1 0 0,21 0 16,0 0-16,0 21 0,-1-21 16,22 22-16,22-22 15,-1 0-15,0 0 0,21 0 16,-21 0-16,22 0 0,-22-22 0,21 1 15</inkml:trace>
  <inkml:trace contextRef="#ctx0" brushRef="#br0" timeOffset="43657.07">16404 7916 0,'0'0'16,"-21"-21"-16,-64-21 0,64 42 16,21-21-16,-21 21 15,0 0-15,0 21 0,21 0 16,-22 0-16,22 22 0,-21-1 0,0 0 16,21 22-16,-21-1 0,21 1 0,0-1 15,-21 1-15,21-22 0,0 22 0,0-1 16,0-21-16,0 22 0,0-22 15,0 1-15,0 20 0,0-21 0,0-20 16,0 20-16,0-21 0,0 0 0,0 0 16,0 1-16,0-44 31,0 1-31,21 0 0,-21-21 16,0 21-16,21-22 0,0 1 0,0 21 15,1-22-15,-1 22 0,0 0 0,21-21 16,-21 21-16,1 21 0,20-22 15,-21 22-15,21 0 0,-20 0 0,-1 0 16,21 22-16,-21-22 0,0 21 0,-21 0 16,0 0-16,0 0 0,0 0 15,0 1-15,0-1 0,-21 21 16,-21-21-16,21 0 0,0 1 0,-22-1 16,22-21-16,-21 21 0,21 0 0,-1-21 15,1 0-15,0 21 0,42-21 31,22 0-31,-22 0 16,21 0-16,-21 0 0,22 0 0,-1 0 16,0 0-16,22-21 0,-22 21 0,0-21 15,22 0-15,-22 21 0,1-21 0,20-1 16,-21 1-16,-20 0 0,20 0 0,0-21 16,-21 20-16,1 1 0,-1 0 15,-21-21-15,0 21 0,0-22 16,0 22-16,0-21 0,0 21 0,0-1 15,0 1-15,0 0 0,-21 0 0,-1 21 16,1 0-16,0 21 0,21 21 16,-21-20-16,0-1 0,0 21 0,21-21 15,0 22-15,0-1 0,-22 0 0,22-21 16,0 22-16,0-22 0,0 21 0,22-21 16,-1 1-16,0-1 0,0-21 15,0 0-15,0 0 0,22 0 0,-1 0 16,0 0-16,-20 0 0,20-21 0,0-1 15</inkml:trace>
  <inkml:trace contextRef="#ctx0" brushRef="#br0" timeOffset="46300.79">18436 7853 0,'0'0'0,"-42"-21"0,21 0 16,-22-22-16,22 22 0,0-21 0,21 21 16,0-22-16,0 1 0,0 21 0,0 0 15,0-1-15,21 44 16,0 20-16,0-21 0,1 43 15,-22-22-15,21 21 0,0 1 0,0 21 16,-21-22-16,0 22 0,21-22 0,-21 22 16,0-22-16,0 1 0,0-1 15,0-20-15,0 20 0,0-20 0,0-1 16,0-21-16,0 21 0,0-20 16,0-1-16,0 0 0,0-42 31,0 0-31,0-1 0,0 1 0,0 0 15,21-21-15,-21 21 0,22-22 0,-1 1 16,-21 0-16,21-1 0,0 1 0,0 0 16,0 20-16,-21-20 0,22 21 0,-1 0 15,0 21 1,0 21-16,0 21 0,-21-21 16,0 22-16,21-22 0,1 21 0,-22 1 15,21-22-15,0 21 0,-21 0 0,21-20 16,0 20-16,22-21 0,-22 0 15,0 0-15,21 1 0,1-1 0,-22-21 16,21 0-16,0 0 0,1 0 0,20 0 16,-20 0-16,-1 0 0,0 0 0,1-21 15,-1-1-15,-21 22 0,21-21 0,-20 0 16,-22-21-16,0 21 0,0-1 0,0-20 16,0 0-16,0 21 0,0-22 0,-22 1 15,1 0-15,-21 20 0,21 1 16,-22 0-16,1 0 0,21 21 0,-21 0 15,-1 0-15,1 0 0,0 21 0,20 0 16,-20 0-16,21 1 0,0-1 16,0 21-16,-1-21 0,22 22 0,0-22 15,0 0-15,0 21 0,0-21 0,0 1 16,22-1-16,-1 0 0,0 0 0,21-21 16,-21 21-16,22-21 0,-22 0 0,21 0 15,1 0-15,-22 0 0,21 0 0,-21 0 16,22-21-16,-22 0 0,0 21 0,0-21 15,0 0-15,0-1 0,1 1 0,-1 0 16,-21-21-16,0 21 0,21-22 0,0 22 16,-21 0-16,21 0 0,-21 0 15,0 42 1,0 0-16,0 0 16,0 0-16,0 22 0,0-22 0,0 0 15,21 0-15,-21 21 0,22-20 16,-1-1-16,0 0 0,-21 0 0,21-21 15,0 21-15,22-21 0,-22 0 0,0 0 16,0 0-16,21 0 0,-20 0 0,-1 0 16,0-21-16,0 21 0,0-21 0,0 0 15,-21 0-15,22-1 0,-22 1 16,21 0-16,-21 0 0,0 0 0,0-22 0,0 22 16,21 0-16,-21 0 0,0 0 15,0 0-15,0 42 31,0 0-31,0 0 0,0 0 16,0 22-16,0-22 0,0 0 0,0 0 16,-21 0-16,21 0 0,0 1 0,0-1 15,21-42 32,-21-1-47,21 22 0,0-21 0,0 0 16,-21 0-16,22 0 0,-1 0 0,0-1 15,0 1-15,0 0 0,-21 0 0,21 0 16,1 21-16,-1 21 31,-21 0-31,0 0 0,0 0 16,0 1-16,0-1 0,21 0 16,-21 0-16,21 0 0,-21 0 0,21-21 15,0 22-15,1-22 0,-1 0 0,21 21 16,-21-21-16,22 0 0,-1 0 0,0 0 15,1 0-15,-1 0 0,0 0 0,1 0 16,-22-21-16,21 21 0,0-22 0,-20 1 16,-1 0-16,0 0 0,0 0 0,-21 0 15,0-1-15,21-20 0,-21 21 0,0-21 16,0 20-16,0-20 0,0 21 16,0 0-16,0 0 0,-21-1 15,0 22-15,0 0 0,0 0 0,-1 0 16,1 22-16,-21-1 0,21 0 0,-22 0 15,22 0-15,0 0 0,0 22 0,0-22 16,0 0-16,-1 21 0,22-20 0,0-1 16,0 0-16,0 0 0,0 0 0,0 0 15,22 1-15,-1-22 0,0 21 0,0-21 16,0 0-16,22 0 0,-22 0 0,0 0 16,0 0-16,21 0 0,-20-21 0,-1 21 15,0-22-15,0 1 0,0 0 0,0 0 16,1 0-16,-1-22 15,-21 1-15,21 0 0,0-1 0,-21 1 16,21-21-16,0-1 0,-21 1 0,22-1 16,-1-21-16,-21 22 0,0-1 0,21 1 15,-21-1-15,21 22 0,-21 0 0,0-1 16,0 22-16,0 0 0,-21 21 16,0 42-16,21-20 0,-21 20 15,-1-21-15,1 21 0,0 22 16,21-22-16,0 22 0,0-1 0,0 1 15,0-1-15,0 1 0,0-1 0,0-20 16,0 20-16,21-21 0,0 22 0,1-22 16,-1-21-16,0 22 0,0-22 15,0 21-15,43-21 0,-22 1 16,-21-22-16,22 0 0,-22 0 0,21 0 16,0 0-16,-20 0 0,20-22 0,-21 22 15,21-21-15,-20 0 0,-1 0 0,0-21 16,0-1-16,0 22 0,0-42 0,1 20 15,-1-20-15,-21-1 0,21 1 16,0-1-16,-21-20 0,0 20 0,21-21 16,0 22-16,-21-1 0,0 1 0,0 21 15,0-1-15,22 22 0,-22 0 0,0 0 16,0 42-16,-22 0 16,1 0-16,21 22 0,-21-1 15,0 0-15,0 1 0,0 20 0,21 43 16,-22-43-16,22 1 15,0-22-15,0 22 0,0-1 0,0-20 16,0 20-16,22-21 0,-1 1 0,0-1 16,21-21-16,-21 22 0,22-22 0,-22 0 15,21-21-15,-21 21 0,22-21 16,-1 0-16,-21 0 0,22 0 0,-22 0 0,21 0 16,-21 0-16,0-21 0,1 21 0,20-21 15,-21 0-15,0-1 0,-21-20 16,21 21-16,1-21 0,-22 20 0,0-20 15,0 21-15,0-21 0,0 20 16,0 1-16,0 0 0,-22 21 16,1 0-16,0 0 0,0 0 15,21 21-15,-21 0 0,21 1 0,-21 20 16,21-21-16,0 0 0,0 0 0,0 22 16,0-22-16,0 0 0,0 0 0,21 0 15,0 1-15,0-1 0,21 0 0,-20 0 16,20-21-16,0 21 0,22 0 0,-22-21 15,0 0-15,22 0 0,-22 0 0,22 0 16,-22 0-16,0 0 0,1 0 16,-1-21-16,0 21 0,-20-21 15,-1 0-15,21 0 0,-21 0 0,0-22 16,1 22-16,-1-21 0,-21-1 0,0 22 16,0 0-16,0-21 0,0 21 0,-21-1 15,-1 22-15,-20 0 0,21 0 16,-21 0-16,20 0 0,-20 22 0,0-1 15,-1 0-15,22 0 0,0 0 0,-21 0 16,21 1-16,21 20 0,0-21 16,0 0-16,0 0 0,0 1 0,0-1 15,21 0-15,-21 0 0,42-21 16,-21 0-16,0 0 0,1 0 16,20 0-16,-21 0 0,0 0 0,22 0 15,-22-21-15,0 0 0,0 21 0,0-21 16,0-1-16,1 1 0,-1-21 0,0 0 15,0 20-15,0-83 0,0 62 16,1-20-16,-1-1 0,0 1 0,0-1 16,0 1-16,0-22 15,1 22-15,-1-1 0,0 1 0,0-1 16,0 1-16,-21-1 0,0 1 0,0 41 16,0 1-16,0 42 15,-21 1-15,0-1 0,0 21 16,-22 0-16,22 22 0,-21-1 15,21 1-15,0-1 0,-22 22 0,22-21 16,0 20-16,21-20 0,0 20 16,0-20-16,0-1 0,0 1 0,21-22 0,21 22 15,-20-22-15,20-21 0,43 43 16,-64-43-16,85 21 0,-64-42 16,0 0-16,1 0 0,-1 0 0,21 0 15,-20 0-15,-1 0 0,0 0 0,1 0 16,-1-21-16,0 0 0,-20 21 0,20-21 15,-21 0-15,0-1 0,0 1 16</inkml:trace>
  <inkml:trace contextRef="#ctx0" brushRef="#br0" timeOffset="47754.17">2561 10266 0,'0'-21'15,"0"0"-15,0-1 0,0 1 0,0 0 16,0 0-16,0 0 0,21 0 0,-21-1 16,0 1-16,0 0 15,21 21-15,-21 21 16,0 0 0,0 22-16,0-1 0,0 0 0,0 1 15,0 20-15,0-20 0,-21 20 16,0 1-16,21-22 0,-21 21 0,0-20 15,0 20-15,-1-20 0,22-22 0,-21 21 16,0-21-16,21 0 0,0 1 16,0-1-16,0-42 31,0-1-31,0 1 0,21-21 16,0 21-16,22 0 15,-22-22-15,21 1 0,1 21 0,-22 0 16,21-1-16,0 1 0,1 0 0,-1 21 15,0 0-15,1 0 0,-22 0 0,21 0 16,-21 0-16,1 21 0,-1 0 16,0 1-16,-21 20 0,0-21 0,0 21 15,0-20-15,-21-1 0,0 21 0,-22-21 16,22 22-16,-21-22 0,-1 0 16,22 0-16,-21 0 0,21-21 0,-22 21 15,22 1-15,0-22 0,0 0 0,0 0 16,42 0 15,0 0-31,21 0 16,-20 0-16,-1 0 0,21-22 0,0 22 15,1-21-15,-1 21 0,0-21 0,1 21 16,-1-21-16,0 0 0,1 0 16,-1-1-16,0 1 0,1 0 0,-1 0 15,0 0-15,-20-22 0,20 22 0,-21-21 16,0 21-16,0-22 0,1 22 0,-22 0 15,21 0-15,-21 0 0,0 42 32,-21 0-17,-1 0-15,22 0 0,0 1 0,0 20 16,0-21-16,0 0 0,0 0 0,0 1 16,0-1-16,0 0 0,0 0 15,22 0-15,-1-21 0,21 0 0,-21 0 16,22 0-16,-1 0 0,-21 0 0,21 0 15,1-21-15,-1 21 0,0-21 0,1 0 16,-1 0-16,-21-1 0,22 1 0,-22-21 16,0 21-16,0 0 0,-21-1 15,0 1-15,0 0 0,0 0 0,0 0 16,0 42 0,0 0-1,-21 0-15,21 22 0,0-1 0,0 0 16,0 1-16,0-1 0,0 21 15,0 1-15,0-22 0,0 43 0,0-22 16,0 1-16,0 21 0,0-1 0,0 1 16,0-22-16,0 22 0,0 0 0,0-22 15,0 22-15,-21 0 0,0-22 0,-1 22 16,-20-22-16,21 1 0,-21-1 0,-1-20 16,22 20-16,-21-42 0,21 22 0,-22-22 15,22-21-15,0 0 16,0 0-16,0 0 0,-1-21 0,1-22 15,0 22-15,0-21 0,0-1 16,21-20-16,-21 21 0,21-22 0,-22 1 16,22-1-16,0 1 0,0-22 0,0 21 15,0-20-15,22 20 0,-1-20 0,0 20 16,21 1-16,-21-1 0,22 1 16,20-1-16,-20 1 0,20 20 0,1 1 15</inkml:trace>
  <inkml:trace contextRef="#ctx0" brushRef="#br0" timeOffset="48131.95">5482 9927 0,'0'-21'15,"0"42"-15,0-84 0,0 42 0,0-1 16,0 44 0,0 20-16,0 0 15,0 1-15,0-1 0,0 21 16,0 1-16,0-1 0,0 1 0,0-1 15,0 1-15,0-1 0,0 1 16,0-22-16,0 22 0,-21-22 0,0 0 16,21 1-16,-21-22 0,21 0 0,-22 0 15,22 0-15,0 1 0,0-44 32,0 1-32,0 0 0,0 0 0,0-21 15,0-1-15</inkml:trace>
  <inkml:trace contextRef="#ctx0" brushRef="#br0" timeOffset="48756.83">5736 9991 0,'0'0'0,"21"-43"0,0 1 0,1 21 0,-1 0 15,0 0-15,-21 42 16,0 21 0,0-21-16,0 0 0,0 22 0,0-1 15,0 0-15,0 1 0,0-1 0,-21 0 16,21 1-16,0-1 0,-21 22 0,-1-22 15,22 0-15,0 1 0,0-1 0,-21 0 16,21 1-16,-21-1 0,21-21 16,0 0-16,0 0 0,21-21 31,0-21-31,1 0 16,-1 0-16,0 0 0,0-22 0,0 22 15,-21-21-15,21 21 0,1-22 0,-1 1 16,0 21-16,-21 0 0,0 0 15,21-1-15,0 22 16,-21 22-16,21-1 16,-21 0-16,0 21 0,22-21 0,-22 22 15,0-22-15,21 21 0,-21-21 16,21 22-16,0-22 0,-21 0 0,21 0 16,0 0-16,1 1 0,20-1 0,-21-21 15,0 0-15,22 0 0,-1 0 16,0 0-16,1 0 0,-1 0 0,0-21 15,1 21-15,-1-22 0,21 1 0,-20 0 16,-1 0-16,-21 0 0,22 0 0,-22-22 16,0 22-16,0-21 0,-21 21 0,0-22 15,0 22-15,0 0 0,0 0 16,0 0-16,-21-1 0,0 22 0,0 0 16,-1 0-16,1 22 0,0-1 0,-21 0 15,21 0-15,-1 21 0,1-20 16,0 20-16,0-21 0,21 21 0,0-20 15,0 20-15,0-21 0,0 0 0,21 0 16,21-21-16,-20 22 0,20-22 0,0 0 16,1 0-16,20 0 0,-21 0 15,1 0-15,20 0 0,-20 0 0,-1-22 16,0 22-16,1-21 0,-1 0 0,-21 0 16,0 0-16,0 0 0,-21-1 0,0 1 15,0-21-15</inkml:trace>
  <inkml:trace contextRef="#ctx0" brushRef="#br0" timeOffset="48971.22">5736 10054 0,'0'0'0,"-63"21"0,20 1 0,22-22 0,0 0 15,21 21-15,42-21 16,-21 0-16,43 0 0,-1 0 15,1 0-15,-1 0 0,22 0 0,0-21 16,-1-1-16,-20 22 0,21-21 0,-1 21 16,-20 0-16,-1-21 0,1 21 0,-1-21 15,1 0-15,-22 21 0,22-21 16</inkml:trace>
  <inkml:trace contextRef="#ctx0" brushRef="#br0" timeOffset="50697.59">10350 10287 0,'0'0'0,"22"-21"0,-22-21 0,21 20 0,0-20 16,0 21-16,0-21 0,-21-1 0,0 1 16,21 21-16,-21-22 0,0 22 15,0 0-15,0 0 0,-21 0 16,0 21-16,0 0 0,-21 0 0,20 0 16,-20 21-16,0 0 0,-1 0 15,1 22-15,0-1 0,-1 0 0,1 22 16,0-1-16,-1 1 0,22-1 0,0 22 15,0-22-15,21 1 0,0-1 0,0-20 16,0-1-16,21 0 0,21 1 0,-20-22 16,20 0-16,-21 0 0,21 0 0,22-21 15,-22 0-15,1 0 0,-1 0 16,21 0-16,-20 0 0,-1-21 0,22 0 16,-22 0-16,21 0 0,1 0 15,-22-1-15,1 1 0,20-21 0,-21 21 16,-20-22-16,20 1 0,-21 0 0,-21-1 15,0 1-15,0 0 0,0-1 0,0 1 16,0 21-16,-21-21 0,0 20 0,0 22 16,-1 0-16,1 0 0,0 0 0,0 0 15,0 22-15,-22-1 0,22 0 16,0 21-16,0-21 0,0 22 0,0-1 16,-1 0-16,22 1 0,0-22 0,-21 21 15,21-21-15,0 22 0,0-22 0,0 0 16,0 0-16,21-21 15,1 0-15,-1 0 0,0 0 0,0 0 16,21 0-16,-20-21 0,20 21 0,0-21 16,-21 0-16,22 0 0,-22-1 15,0-20-15,0 21 0,0 0 0,1-22 16,-22 22-16,0-21 0,0 21 0,0-22 16,0 22-16,0 0 0,0 0 0,0 0 15,0 42 1,-22 0-16,22 0 0,-21 0 15,21 22-15,0-22 0,0 21 0,0 1 16,0-22-16,0 21 0,0 0 0,0-20 16,0 20-16,0-21 15,21 0-15,1 0 0,-22 1 0,21-22 16,0 0-16,21 0 0,-21 0 0,1 0 16,20 0-16,-21 0 0,21-22 0,-20 1 15,-1 0-15,21 0 0,-21 0 0,0 0 16,1-22-16,-1 1 0,0 0 0,-21-1 15,21 1-15,0 0 0,-21-22 0,21 22 16,-21-22-16,0 22 0,22-22 0,-1 22 16,-21-21-16,0 20 0,21 1 0,-21 0 15,21 20-15,-21 1 0,0 42 16,0 1-16,0 20 16,0 0-16,-21 1 0,0 20 15,0 1-15,21-1 0,-22 22 0,1-22 16,0 22-16,0-22 0,0 1 0,21-22 15,0 22-15,0-22 0,0 0 0,0-20 16,0 20-16,21-21 0,0-21 0,0 0 16,0 0-16,22 0 0,-22 0 0,21 0 15,-21-21-15,22 21 0,-22-21 0,21-22 16,1 22-16,-22-21 0,0 21 16,21-22-16,-21-20 0,1 21 0,-1-22 15,0 1-15,0-1 0,0 22 16,0-22-16,1 1 0,-22-1 0,0 22 15,0 0-15,0 20 0,0 1 0,0 0 16,0 42 0,0 0-16,-22 1 0,1 20 0,0 0 15,0 1-15,21-1 0,-21 0 0,0 22 16,21-22-16,0 22 0,0-22 0,0 21 16,0-20-16,0 20 0,0-20 0,0-1 15,0 0-15,0 1 0,0-22 16,21 0-16,0 21 0,0-21 0,0-21 15,22 22-15,-22-22 0,21 0 0,-21 0 16,22 0-16,-1 0 0,0 0 16,-21-22-16,22 1 0,-1 21 0,0-21 15,-20 0-15,-1-21 0,21 20 0,-21 1 16,-21-21-16,21 21 0,-21-22 0,22 22 16,-22-21-16,0 21 0,0 0 15,0-1-15,-22 22 16,1 0-16,0 22 0,0-1 0,0 0 15,0 0-15,21 0 0,-22 0 0,1 22 16,21-22-16,-21 0 0,21 0 0,0 0 16,0 1-16,0-1 0,0 0 0,0 0 15,21-21-15,0 0 0,22 21 0,-22-21 16,0 0-16,0 0 0,0 0 16,1 0-16,-1 0 0,21-21 15,-21 0-15,0 0 0,1 21 0,20-21 16,-21-1-16,-21 1 0,21 0 0,-21-21 15,21 21-15,-21-22 0,0 22 0,0-21 16,22 21-16,-22-1 0,0 1 0,0 0 16,0 42-1,0 0-15,0 1 0,0-1 16,0 21-16,0-21 0,0 0 0,0 1 16,0 20-16,0-21 0,0 0 0,0 0 15,21-21-15,0 22 0,-21-1 0,21-21 16,0 0-16,0 21 0,1-21 15,-1 0-15,21 0 0,-21 0 0,0 0 16,1-21-16,-1 21 0,0-21 16,0-1-16,-21 1 0</inkml:trace>
  <inkml:trace contextRef="#ctx0" brushRef="#br0" timeOffset="51480.67">14499 10033 0,'0'0'0,"-21"0"0,0 0 15,0 0-15,-1-21 0,22 42 16,-21-21-16,21 21 15,0 22-15,0-22 0,-21 21 0,21-21 16,0 22-16,-21-1 0,0-21 0,21 21 16,-21 1-16,21-1 0,-22-21 0,22 22 15,-21-22-15,21 21 0,0-21 16,0 0-16,0 1 0,0-1 16,21-21-16,1 0 0,-1 0 0,0 0 15,0 0-15,0 0 0,0-21 16,22-1-16,-22 22 0,0-21 0,0-21 15,0 21-15,-21 0 0,0-22 0,0 22 16,0-21-16,0-1 0,0 1 0,-21 21 16,0-21-16,0-1 0,0 1 0,-22 21 15,22-22-15,0 22 0,21 0 0,0-21 16,0 21-16,0-1 0,0 1 16,21 0-16,0 0 0,22 21 0,-22 0 15,21-21-15,1 21 0,-1 0 16,0 0-16,1 21 0,-1-21 15,-21 21-15,21 0 0,-20 22 0,-1-22 16,0 21-16,0 0 0,-21 1 0,0-1 16,0 0-16,0 1 0,0 20 0,0-20 15,0 20-15,0 1 0,0-1 0,0 1 16,0-1-16,0 1 0,-21-1 0,21 1 16,0 20-16,0-20 0,0 20 0,-21-20 15,21 21-15,0-1 0,-21-20 0,21 20 16,-22 1-16,22-21 0,0-1 0,-21 22 15,0-22-15,0 1 0,21-22 0,0 22 16,0-22-16,-21 0 0,21 1 16,-21-22-16,21 0 0,0-42 15,0 0 1,0-1-16,0 1 0,0-21 0,0 0 16,0-22-16,21 22 0,-21-22 0,0 1 15,0-1-15,0-20 0,0-1 0,21 0 16,-21 1-16,0-1 0,0 0 0,0 22 15,21-22-15,-21 22 0,21-1 0,-21 22 16,21-1-16,1-20 0,-1 21 0,-21 20 16,21-20-16,21 0 0,-21-1 0,1 22 15,-1-21-15,21 0 0,0-1 0,-20 1 16,20 0-16,21 20 0</inkml:trace>
  <inkml:trace contextRef="#ctx0" brushRef="#br0" timeOffset="52280.66">16722 10160 0,'0'0'0,"0"-21"0,0 0 0,0 0 0,0-1 16,0 1-16,21 0 0,-21 0 0,0 42 31,0 0-15,0 0-16,0 1 0,0 20 0,0-21 15,0 0-15,0 22 0,0-1 0,0-21 16,0 21-16,0-20 0,0 20 0,0-21 16,0 0-16,0 0 0,0 1 15,-21-1-15,21 0 16,0-42 0,0 0-1,0-1-15,21 1 0,-21 0 0,21 0 16,0-21-16,-21 20 0,21-20 0,0 0 15,1 21-15,-1-22 0,0 1 0,0 0 16,0 20-16,0 1 0,1 0 0,-1 0 16,0 21-16,0 0 0,0 0 15,-21 21-15,21 0 0,-21 0 16,0 22-16,0-22 0,0 0 0,0 21 16,0 1-16,0-22 0,0 21 15,0-21-15,0 22 0,0-22 0,0 0 16,0 0-16,0 0 0,0 1 0,0-1 15,-21 0-15,21-42 32,0 0-32,0-1 15,21-20-15,1 21 0,-1 0 0,0-22 16,0 1-16,0 21 0,22-21 0,-22-1 16,21 1-16,0 0 0,1-1 0,-1 1 15,0 21-15,1 0 0,-22-1 16,21 22-16,-21 0 0,1 0 15,-1 0-15,-21 22 0,21 20 0,-21-21 16,0 21-16,0 1 0,0-22 0,0 21 16,0 1-16,-21-1 0,0 0 0,-1 1 15,22-1-15,-21-21 0,0 21 0,21-20 16,-21-1-16,21 0 0,0 0 16,21-21-1,0 0-15,0 0 0,1-21 0,-1 0 16,21 0-16,-21-1 0,0 1 0</inkml:trace>
  <inkml:trace contextRef="#ctx0" brushRef="#br0" timeOffset="52600.48">17928 10224 0,'21'0'47,"0"0"-47,1 0 0,-22-22 0,21 22 16,0-21-16,0 21 0,0-21 0,0 0 15,1 0-15,20 21 0,-21-21 0,0-1 16,0 1-16,-21 0 0,0 0 16,0 0-16,0 0 0,0-1 0,0 1 15,-21 21-15,-21 0 16,21 21-16,0 1 0,-22-1 0,22 0 16,0 0-16,-21 21 0,20-20 15,1 20-15,0 0 0,0-21 0,0 22 16,21-1-16,0-21 0,0 22 0,0-22 15,0 21-15,0-21 0,21 0 0,0 1 16,21-22-16,-20 21 0,-1-21 0,0 0 16,21 0-16,1 0 0,-22 0 0,21 0 15,0 0-15,1-21 0,-1-1 0,0 1 16,1 0-16</inkml:trace>
  <inkml:trace contextRef="#ctx0" brushRef="#br0" timeOffset="53623.9">18775 9821 0,'0'0'0,"0"-63"0,0 21 0,0-1 16,0 1-16,0 0 0,0 20 0,0 1 16,0 42-1,-21 22-15,-1-22 16,22 21-16,-21 1 0,0 20 0,0-21 16,21 1-16,0 20 0,-21-20 0,21-1 15,0 21-15,-21-20 0,21-1 0,0 0 16,0 1-16,0-1 0,0 0 0,0 1 15,0-22-15,0 21 0,0-21 0,0 1 16,0-1-16,0 0 0,0 0 0,0 0 16,0-42 15,21 0-31,-21 0 0,21 0 0,0-1 16,0 1-16,0-21 0,1 21 0,-1-22 15,0 1-15,0 0 0,0-1 16,0 1-16,1 0 0,-1-22 0,0 22 15,0-22-15,-21 22 0,21-21 0,-21 20 16,21 1-16,-21 21 0,0 0 0,0-1 16,0 44-1,0-1-15,0 21 0,0-21 0,0 22 16,0-1-16,0 21 0,-21-20 16,21-1-16,-21 0 0,21 1 0,0-1 15,0 0-15,0 1 0,0-1 0,-21 0 16,21-20-16,0 20 0,0-21 0,0 0 15,0 0-15,0 1 0,0-1 16,21-21 0,0-21-16,0 21 15,1-22-15,-1 1 0,-21 0 0,21 0 16,0 0-16,0 0 0,0-22 0,1 22 16,-1 0-16,0 0 0,0 0 0,0-1 15,-21 44 16,0-1-31,0 0 0,0 0 16,0 0-16,0 0 0,0 1 0,0-1 16,0 0-16,0 0 0,0 0 0,0 0 15,0 1-15,21-1 0,1 0 16,20-21-16,-21 0 0,21 21 0,-20-21 16,20 0-16,0 0 0,1 0 0,-1 0 15,0 0-15,1 0 0,-22 0 0,0-21 16,21 0-16,-21 21 0,1-21 0,-22-1 15,21 1-15,0 0 0,0 0 0,-21 0 16,0 0-16,0-1 0,0 1 16,0 42 15,-21 1-31,0-22 0,21 21 16,-21 0-16,21 0 0,0 0 15,0 0-15,0 1 0,0-1 16,21-21-16,0 0 15,0 0-15,0 0 0,0 0 0,22 0 16,-22 0-16,21 0 0,-21 0 0,1-21 16,20 21-16,-21-22 0,0 1 0,0 21 15,-21-21-15,0 0 0,22 0 0,-22-22 16,0 22-16,0 0 0,0 0 16,0-21-16,0 20 0,0 1 0,0 0 0,-22 0 15,1 0-15,0 0 0,0 21 16,0 0-16,0 0 0,-1 0 0,-20 0 15,21 0-15,0 0 0,-22 0 16,22 21-16,0 0 0,0-21 0,0 21 16,0 0-16,21 0 0,0 1 15,0-1-15,0 0 0,21 0 16,0 0-16,0-21 0,21 21 16,-20-21-16,20 0 0,-21 22 0</inkml:trace>
  <inkml:trace contextRef="#ctx0" brushRef="#br0" timeOffset="54215.82">20722 10308 0,'0'-21'0,"0"42"0,0-63 0,0 0 0,0 20 16,0 1-16,0 0 0,-21 21 0,21-21 16,-21 0-16,0 21 0,-1 0 0,-20 0 15,21 0-15,0 0 0,0 21 16,-1 0-16,1-21 0,-21 21 0,21 22 15,0-22-15,21 0 0,-22 0 0,1 21 16,21-20-16,-21-1 0,21 21 16,0-21-16,0 0 0,0 1 0,0-1 0,21 0 15,0-21-15,1 21 0,-1-21 16,0 0-16,0 0 0,0 0 0,22 0 16,-22 0-16,0 0 0,0 0 0,0 0 15,0-21-15,1 0 0,-1 0 16,0-1-16,0 1 0,0 0 0,-21-21 15,21 21-15,1-22 0,-22 1 0,21 0 16,0-1-16,-21 1 0,21-22 0,0 1 16,-21-1-16,21 1 0,1-1 0,-1 1 15,-21-1-15,21 1 0,-21 21 16,21-1-16,-21 22 0,0 0 0,0 0 16,-42 42-1,21 21-15,-1-21 16,1 22-16,0-1 0,0 0 0,0 22 15,0-22-15,-1 22 0,1-22 0,21 22 16,-21-22-16,21 21 0,0-20 0,0-1 16,0 22-16,0-22 0,0 0 0,21 1 15,0-1-15,1-21 0,-1 21 0,0-20 16,0-1-16,21 0 0,-20-21 0,20 21 16,-21-21-16,21 0 0,1 0 0,-22 0 15,21 0-15,-21 0 0,1 0 16,20 0-16,-21-21 0,0 21 0,0-21 15,1 0-15,-1 21 0,0-22 0,0 1 16,0 0-16,-21 0 0,0 0 0,21 0 16,-21-1-16,22 22 0,-22-21 0,0 0 15,0 0-15,0 0 0,0 0 0</inkml:trace>
  <inkml:trace contextRef="#ctx0" brushRef="#br0" timeOffset="54543.63">18923 9758 0,'0'0'0,"-106"0"0,-42 0 16,106 0-16,-1 0 0,22 0 0,42 0 15,0 0-15,22 0 16,-1 0-16,22 0 0,-1 0 0,22 0 15,-1 0-15,1 0 0,21 0 0,-21 0 16,20 0-16,1-21 0,-21 21 0,0-21 16,-22 21-16,1 0 0,-22-22 0,0 22 15,1-21-15,-22 21 0,-21-21 0,0 0 16,0 0 0,0 0-1,-21 21 1,-1 0-1,1 21-15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29:19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1397 0,'21'0'0,"0"0"31,0 0-31,1 0 16,-1-21-16,0 21 16,-21-21-16,21 0 0,-21-1 15,0 1 1,0 0 0,-21 21-16,0 0 15,0 0-15,-1 0 0,1 0 16,0 0-16,0 0 0,-21 21 15,20 0-15,-20 1 0,21-1 0,-21 0 16,20 21-16,-20-21 0,21 22 16,0-1-16,0 0 0,-1 22 0,1-22 15,21 1-15,0 20 0,0-21 16,0 1-16,0-1 0,0 0 0,21-20 16,1 20-16,-1-21 0,0 0 0,21 0 15,-21 1-15,1-22 0,20 21 16,-21-21-16,21 21 0,-20-21 0,20 0 15,-21 0-15,21 0 0,-20 0 16,-1 0-16,0-21 0,21 0 0,-21 21 16,1-22-16,-1 1 0,21 0 15,-21-21-15,0 21 0,1-1 16,20-20-16,-21 0 0,0 21 0</inkml:trace>
  <inkml:trace contextRef="#ctx0" brushRef="#br0" timeOffset="584.91">2201 1122 0,'0'0'0,"-21"-21"0,21 0 15,-21 21-15,0-22 0,0 22 16,-1 0 0,22 22-16,-21-22 0,21 21 0,0 21 15,0-21-15,0 22 0,0-22 16,0 21-16,0 0 0,0 1 15,0-1-15,0 0 0,0 22 0,0-22 16,0 22-16,0-22 0,0 22 16,-21-22-16,21 0 0,0 1 0,0-1 15,0 0-15,0 1 0,0-22 0,0 21 16,0-21-16,0 0 0,0 1 16,0-1-16,-21-21 15,21-21 16,0-1-31,0 1 16,0 0-16,0 0 0,0-21 0,0-1 16,0 22-16,0-21 0,0-1 0,21 1 15,0 21-15,0-21 0,1-1 16,20 22-16,-21-21 0,21 21 0,-20-1 16,20 1-16,0 21 0,1 0 0,-1 0 15,-21 0-15,21 0 0,1 0 16,-22 21-16,0 1 0,0-1 0,0 21 15,-21-21-15,0 22 0,0-1 0,0-21 16,0 21-16,0 1 0,-21-1 16,0-21-16,0 22 0,0-22 15,21 0-15,-21 0 0,21 0 0,-22 0 16,22 1 0,0-44 15,0 1-16,22 21-15,-1-21 0,0 0 16,0 0-16,0 0 0,0-1 0,1 1 16</inkml:trace>
  <inkml:trace contextRef="#ctx0" brushRef="#br0" timeOffset="984.81">2921 1863 0,'21'0'32,"0"-21"-17,0 21-15,1-22 0,20 1 16,-21 0-16,0 21 0,0-21 0,1 0 16,-22 0-16,21-1 0,-21 1 15,21 0-15,-21 0 0,0 0 0,-21 21 16,0 0-1,-1 0-15,-20 0 0,21 0 16,0 0-16,0 21 0,-22 0 0,22 0 16,0 0-16,0 22 0,0-22 15,-1 21-15,1-21 0,21 22 0,0-22 16,0 21-16,0-21 0,0 1 0,0 20 16,0-21-16,0 0 0,21-21 0,-21 21 15,22 1-15,-1-22 0,0 21 16,0-21-16,0 0 0,0 0 0,22 0 15,-22 0-15,0 0 0,0 0 0,0 0 16,22 0-16,-22 0 0,21-21 0,-21-1 16,1 22-16,20-21 15,-21 0-15,21 0 0,-20 0 0</inkml:trace>
  <inkml:trace contextRef="#ctx0" brushRef="#br0" timeOffset="1271.65">3662 1630 0,'0'0'0,"0"-42"16,-21 42-16,-1 0 0,1 0 16,0 0-16,0 0 15,0 0-15,0 21 0,-1 0 16,1 0-16,0 21 0,0-20 0,0-1 0,0 21 16,21-21-16,-22 22 0,1-22 15,21 21-15,-21-21 0,21 0 16,0 22-16,0-22 0,0 0 0,0 0 15,0 0-15,21 1 0,0-22 0,1 21 16,-1 0-16,0-21 0,0 0 0,21 0 16,-20 0-16,-1 0 0,21 0 15,-21 0-15,22 0 0,-22-21 0,21 0 16,-21-1-16,22 1 0,-22 0 0,21 0 16,-21 0-16,0-22 0,22 22 0,-22-21 15</inkml:trace>
  <inkml:trace contextRef="#ctx0" brushRef="#br0" timeOffset="1960.3">4149 1164 0,'0'0'15,"0"-21"-15,-22 0 0,1 21 16,0 0 0,21 21-16,-21 0 0,21 0 15,0 1-15,0-1 0,-21 21 0,21 0 16,-21-20-16,21 20 0,-22 0 15,22 1-15,0-1 0,0 0 0,0 1 16,0 20-16,-21-21 0,21 1 0,-21-1 16,21 0-16,0 1 0,0-1 0,-21 0 15,21-20-15,-21 20 16,21-21-16,0 0 0,-21 0 0,21 1 16,0-1-16,0-42 46,0-1-46,0 1 0,0 0 0,0 0 16,21-21-16,-21 20 0,21-20 0,0 0 16,0 21-16,0-22 0,1 1 0,-1 21 15,0 0-15,0-22 16,0 22-16,-21 0 0,21 0 0,1 21 16,-1 0-16,0 0 0,0 0 0,0 0 15,0 21-15,-21 0 16,0 0-16,0 0 0,0 22 15,0-22-15,0 0 0,-21 0 0,0 0 16,0 1-16,0-1 0,0 0 0,-1 0 16,1 0-16,0-21 0,0 21 0,0-21 15,0 0-15,-1 0 0,1 0 16,0 0-16,0 0 16,21-21-16,-21 0 15,21 0 1,0 42 15,21 0-31,-21 0 0,0 1 16,21-1-16,-21 0 0,21-21 15,-21 21-15,0 0 0,21-21 16,1 21-16,-1-21 0,0 22 0,0-22 16,0 0-16,-21 21 0,21-21 15,1 0-15,-1 0 0,0 0 16,0 0-1,-21-21-15,21 21 16,0-22-16,1 1 0,-1 0 16</inkml:trace>
  <inkml:trace contextRef="#ctx0" brushRef="#br0" timeOffset="2349.08">4466 1905 0,'0'21'0,"0"0"15,21-21 17,0 0-32,1 0 0,-1 0 15,21-21-15,-21 21 0,0-21 16,22 21-16,-22-21 0,0 0 16,0 21-16,0-21 0,1-1 0,-22 1 15,0 0-15,0 0 16,-22 21-1,1 0-15,0 0 0,0 0 16,0 0-16,0 21 0,-1 0 0,1 0 16,0-21-16,0 43 0,0-22 0,0 0 15,21 0-15,0 0 0,-22 1 0,22-1 16,0 0-16,0 0 0,0 0 16,0 0-16,22 1 15,-1-22-15,0 0 0,0 0 16,21 0-16,-20 0 0,-1 0 15,0 0-15,0 0 0,21 0 0,-20 0 16,-1 0-16,21 0 0,-21 0 16,22-22-16,-22 22 0,21 0 0,-21-21 15</inkml:trace>
  <inkml:trace contextRef="#ctx0" brushRef="#br0" timeOffset="2947.74">5376 1884 0,'21'-64'15,"-21"43"-15,0 0 0,0 0 0,0 0 16,0 0-16,-21 21 0,0 0 16,21-22-16,-21 22 0,0 0 15,0 0-15,-1 0 16,1 22-16,0-22 0,0 21 0,21 0 16,-21 0-16,0 0 0,-1 0 0,22 1 15,0 20-15,0-21 0,-21 0 0,21 0 16,0 1-16,0-1 0,0 0 15,0 0-15,0 0 0,0 0 0,0 1 16,0-1-16,21 0 0,1-21 16,-1 0-16,0 0 0,0 0 15,0 0-15,0 0 0,1 0 0,20-21 16,-21 21-16,0-21 0,0-1 16,1 1-16,-1 0 0,0 0 15,0-21-15,21 20 0,-20-20 0,-1 0 16,0-22-16,0 22 0,0-22 0,0 1 15,1-1-15,-1 22 0,0-21 16,0 20-16,-21 1 0,0 0 0,0-1 16,0 1-16,0 21 0,0-22 0,0 22 15,0 0-15,0 0 0,0 0 0,0 42 32,0 0-32,0 0 15,-21 0-15,21 22 0,-21-1 16,0 0-16,21 1 0,-22-1 0,22 0 0,0 1 15,0 20-15,-21-20 16,21 20-16,0 1 0,0-22 0,0 0 16,0 1-16,0-1 0,0 0 0,0-21 15,21 22-15,-21-22 0,22 0 0,-1 0 16,-21 0-16,21-21 0,0 22 0,0-22 16,0 0-16,1 0 0,-1 0 15,0 0-15,0 0 0,0 0 0,0 0 16,1 0-16,-22-22 0,21 1 15,-21 0-15,0 0 16,21 21-16</inkml:trace>
  <inkml:trace contextRef="#ctx0" brushRef="#br0" timeOffset="5945.48">12679 1482 0,'0'-21'16,"21"-1"-16,-21 1 16,21 21-16,-21-21 0,21 0 0,-21 0 15,0 0-15,0-1 0,0 1 16,0 0-16,0 0 0,0 0 15,0 0 1,0 42 15,0 0-31,-21 21 0,21-21 16,-21 22-16,21-1 0,-21 0 0,21 22 16,0-1-16,-21 1 0,-1-1 15,22 1-15,0-1 0,-21-20 16,21 20-16,0-20 0,0 20 0,0-21 15,0 1-15,0-22 0,21 21 0,1-21 16,-1 1-16,0-1 0,0-21 0,0 21 16,22-21-16,-22 0 0,21 0 0,0 0 15,1 0-15,-22-21 0,21 0 16,1 21-16,-1-22 0,0-20 0,1 21 16,-1-21-16,-21-1 0,21 1 0,-20 0 15,20-22-15,-21 1 0,0-1 16,0 1-16,1-1 0,-1 1 15,0-1-15,-21 1 0,0-1 0,0 22 16,21-1-16,-21 1 0,0 0 0,0 21 16,0-22-16,0 22 0,-21 21 31,0 21-31,0 0 0,-1 22 0,22-1 16,-21-21-16,0 22 0,0 20 0,0-21 15,0 22-15,-1-1 0,22-20 16,-21 20-16,21 1 0,-21-1 0,21-20 15,0-1-15,0 21 0,0-20 0,0-22 16,0 21-16,21-21 0,0 1 16,1-1-16,-1 0 0,0 0 0,21-21 15,-21 0-15,22 0 0,-22 0 16,21 0-16,1 0 0,-22 0 0,21-21 16,-21 21-16,22-21 0,-22 0 0,0-22 15,0 22-15,0 0 0,0-21 0,1 20 16,-22-20-16,0 0 0,0-1 15,0 22-15,0-21 0,0 21 0,0 0 16,0-1-16,0 1 0,0 42 16,-22 1-1,22-1-15,0 0 0,0 21 16,-21-21-16,21 22 0,-21-22 0,21 21 16,0-21-16,0 22 0,0-22 0,0 0 15,0 0-15,0 0 0,0 1 16,0-1-16,0 0 0,0 0 0,0-42 47,0 0-32,0 0-15,0-1 0,0 1 0,0 0 16,21-21-16,0 21 0,-21-22 0,22 1 16,-1 0-16,0 20 0,0-20 15,0 21-15,22 0 0,-22 0 16,0-1-16,0 22 0,21 0 0,-20 0 0,-1 0 15,0 22-15,0-22 0,0 42 16,0-21-16,-21 0 0,0 22 16,0-22-16,0 21 0,0-21 0,0 22 15,0-22-15,0 21 0,-21-21 0,21 0 16,0 1-16,-21-1 0,21 0 0,-21 0 16,21 0-16,0 0 15,0-42 16,0 0-31,0 0 0,21 0 0,21 0 16</inkml:trace>
  <inkml:trace contextRef="#ctx0" brushRef="#br0" timeOffset="6203.33">14647 1672 0,'0'0'0,"0"-21"0,-21 0 0,0 0 16,0 21-16,0-21 15,-1 21-15,1 0 0,0 21 16,0 0-16,0 0 0,0 0 0,-1 22 16,22-1-16,-21-21 0,0 21 15,0 1-15,21-1 0,0-21 0,-21 22 16,21-22-16,0 21 0,0-21 16,0 0-16,0 1 0,21-1 0,0 0 15,0-21-15,0 21 0,1-21 0,20 0 16,-21 0-16,21 0 0,-20 0 15,20 0-15,-21 0 0,21-21 0,-20 0 16,-1 0-16,21-1 0,0 1 0</inkml:trace>
  <inkml:trace contextRef="#ctx0" brushRef="#br0" timeOffset="6679.58">15176 1249 0,'0'0'0,"-63"-85"16,42 64-16,0 21 0,-1 0 15,1 0-15,0 0 0,0 0 0,21 21 16,-21 22-16,0-22 0,21 21 0,-22-21 16,22 22-16,0 20 0,0-21 15,0 22-15,-21-22 0,21 22 0,0-1 16,0-20-16,-21 20 0,21-21 0,0 1 16,-21-1-16,21 0 0,0-20 0,0 20 15,0-21-15,0 0 0,0 0 16,-21-21-16,21 22 0,0-44 47,0 1-47,0 0 0,0 0 0,21-21 15,0 20-15,-21-20 0,21 0 16,0 21-16,1-22 0,-1 1 0,0 21 16,21 0-16,-21-1 0,1 1 0,20 0 15,-21 21-15,0 0 0,22 0 0,-22 0 16,0 21-16,0 0 0,0 1 15,0-1-15,1 21 0,-1-21 0,-21 22 16,0-1-16,0-21 0,0 21 0,0 1 16,0-22-16,0 0 0,0 21 0,-21-20 15,21-1-15,-22 0 0,1 0 16,21 0-16,-21-21 0,21-21 47,0 0-47,21 21 0,0-42 15,1 20-15</inkml:trace>
  <inkml:trace contextRef="#ctx0" brushRef="#br0" timeOffset="7052.36">15557 1905 0,'0'0'0,"-21"0"15,21 21-15,21-21 31,1 0-31,-1 0 0,0 0 0,0 0 16,0 0-16,0 0 0,1-21 0,20 21 16,-21-21-16,0 0 0,0 21 15,1-21-15,-1-1 0,-21 1 0,0 0 16,0 0-16,0 0 0,0 0 0,0-1 16,0 1-16,-21 21 0,-1 0 15,1 0-15,0 0 0,-21 0 16,21 21-16,-1 1 0,-20-1 0,21 0 15,0 21-15,0-21 0,-1 22 0,1-22 16,21 21-16,0-21 0,0 22 16,0-22-16,0 0 0,0 0 0,0 22 15,21-43-15,22 21 0,-22 0 16,0 0-16,21-21 0,-20 0 0,20 0 16,-21 0-16,21 0 0,-20 0 0,20 0 15,-21 0-15,21 0 0,-20-21 0,20 21 16,-21-21-16,0 0 0,0-1 0,22 1 15</inkml:trace>
  <inkml:trace contextRef="#ctx0" brushRef="#br0" timeOffset="7346.19">16341 1693 0,'0'0'0,"0"-21"16,0 0-1,-22 21 1,1 0-1,21 21-15,-21 0 0,0 1 16,0-1-16,21 21 0,0-21 16,-21 22-16,-1-22 0,22 21 0,0-21 15,0 0-15,0 22 0,0-22 0,0 0 16,0 0-16,0 0 0,22 1 0,-1-1 16,0-21-16,0 21 0,0-21 0,22 0 15,-22 0-15,0 0 0,21 0 16,-21 0-16,22 0 0,-22 0 15,21 0-15,-21 0 0,1-21 0,-1 21 16,21-21-16,-21-1 0,0 1 0,1-21 16,-1 21-16,0-22 0,0 1 0</inkml:trace>
  <inkml:trace contextRef="#ctx0" brushRef="#br0" timeOffset="8207.85">16954 1207 0,'0'0'0,"-21"-43"0,-21-41 16,21 62-16,21 1 15,-21 0-15,-1 21 16,1 21-16,0 0 0,21 1 16,0 20-16,0-21 0,0 21 15,0 1-15,0 20 0,-21-20 16,21 20-16,0-21 0,0 22 0,0-1 16,0 1-16,-21-22 0,21 22 0,0-1 15,0-20-15,0-1 0,0 0 0,-21 1 16,21-1-16,0-21 0,-22 0 15,22 0-15,0 1 0,0-1 0,0-42 47,0-1-47,0 1 0,22-21 0,-22 21 16,21-22-16,-21 1 16,0 0-16,21-1 0,0 1 0,0 0 15,0-1-15,-21 22 0,22-21 0,-1 21 16,0 0-16,0-1 0,0 22 0,0 0 15,1 0-15,-1 0 0,0 0 16,0 22-16,-21-1 16,0 0-16,0 0 0,0 0 0,0 0 15,0 1-15,0-1 0,-21 0 0,0-21 16,0 21-16,-1 0 0,1-21 16,0 21-16,0-21 0,0 0 0,0 0 15,-1 0-15,1 0 0,0 0 0,0 0 31,0 0-31,21 22 32,0-1-17,0 0-15,0 0 0,0 0 16,0 0-16,0 1 0,21-1 16,0 0-16,0 0 15,0-21-15,1 21 0,-1-21 0,0 0 16,0 21-16,21-21 0,1 0 0,-1 0 15,0 0-15,-20 0 0,20 0 0,21 0 16,-20 0-16,-1 0 0,-21 0 0,22 0 16,-1-21-16,0 0 15,-21 0-15,1 0 0,20 0 0,-21-1 16,0 1-16,0 0 0,-21-21 0,0 21 16,22-1-16,-22 1 0,0 0 0,0 0 15,0 0-15,-22 42 31,1-21-31,21 21 0,-21 0 16,0 0-16,21 22 0,0-22 0,-21 0 16,21 0-16,-21 0 0,21 22 0,0-22 15,0 0-15,0 0 0,0 0 16,0 1-16,21-1 0,0-21 16,0 21-16,0-21 15,0 0-15,1 0 0,-1 0 0,0 0 16,0 0-16,0 0 0,22 0 0,-22 0 15,0 0-15,0-21 0,21 0 16,1 21-16,-22-22 0,21 22 0,1-21 16</inkml:trace>
  <inkml:trace contextRef="#ctx0" brushRef="#br0" timeOffset="8764.06">18478 1820 0,'0'-21'0,"0"42"0,0-63 0,0 21 15,0 0-15,0-22 0,0 22 16,-21 0-16,0 0 0,0 21 0,0-21 15,0 21-15,-1 0 0,1 0 16,-21 0-16,21 0 0,-22 0 0,22 0 16,-21 21-16,0 0 0,20 0 15,-20 0-15,21 1 0,0 20 0,0-21 16,-1 21-16,22-20 0,-21 20 0,21-21 16,0 21-16,0-20 0,0-1 0,0 21 15,21-21-15,1-21 0,-22 21 16,21 1-16,0-1 0,0-21 0,0 0 15,0 0-15,1 0 0,-1 0 0,0 0 16,0 0-16,0-21 0,22 21 16,-22-22-16,0 1 0,0 0 0,21-21 15,-20 21-15,-1-22 0,21-20 16,0 20-16,-20-20 0,20-1 0,0 1 16,-21-1-16,22-20 0,-22 20 0,21 1 15,-21-1-15,1 1 0,-22-1 0,0 1 16,0 20-16,0 22 0,0-21 15,0 21-15,0 0 0,-22 21 16,1 0-16,0 21 0,-21 0 0,21 21 16,-1 1-16,-20-1 0,21 21 15,0-20-15,0 20 0,-1 1 0,22-1 16,0 1-16,0-1 0,0 1 16,0-1-16,0-20 0,0-1 0,22 21 15,-1-41-15,21 20 0,-21 0 16,0-21-16,22 1 0,-22-1 0,21-21 15,-21 21-15,22-21 0,-1 0 0,0 0 16,-20 0-16,20 0 0,-21 0 0,21 0 16,-20-21-16,20 0 0,-21 21 0,21-22 15,-20 1-15,-1 0 0,0 21 0,0-21 16,0 0-16,-21 0 0,21-1 16</inkml:trace>
  <inkml:trace contextRef="#ctx0" brushRef="#br0" timeOffset="9667.77">1714 2286 0,'-42'0'16,"84"0"-16,-105 0 0,21 0 0,20 21 0,-20-21 15,21 0-15,-21 0 0,20 21 0,1-21 16,0 0-16,0 0 0,21 22 16,0-1-16,21 0 15,21-21-15,-20 0 16,20 21-16,21-21 0,1 0 0,-1 0 15,22 21-15,-21-21 0,20 0 0,22 0 16,0 0-16,0 0 16,21 0-16,0 0 0,21 0 0,-21 0 15,0 0-15,21-21 0,0 21 0,0 0 16,1 0-16,-22 0 0,0 0 16,0 0-16,-22-21 0,1 21 0,0 0 15,-21 0-15,-1 0 0,1 0 0,-21 0 16,-1-21-16,-21 21 0,-20 0 0,20 0 15,-21 0-15,0 0 16,0 0 78,1 0-94</inkml:trace>
  <inkml:trace contextRef="#ctx0" brushRef="#br0" timeOffset="10675.78">12996 2540 0,'-42'0'0,"84"0"0,-105 21 0,42-21 15,-1 0-15,1 0 0,0 0 0,0 0 16,0 0-16,0 0 0,-1 0 15,22 21 17,22-21-32,-1 0 15,21 0-15,0 0 0,1 0 0,20 0 16,1 0-16,-1 0 0,22 0 0,0 0 16,-1 0-16,1 0 0,0 0 15,20 0-15,1 0 0,21 0 0,0 0 16,0 0-16,21 0 0,-21 0 0,22 0 15,-1-21-15,21 21 0,-21 0 0,22 0 16,-22 0-16,21 0 0,0 0 0,1 0 16,20 0-16,-20 0 15,-1 0-15,0 0 0,-21 0 0,22 0 16,-22 0-16,0 0 0,0 0 0,0 0 16,-21 0-16,0 0 0,0 0 0,-21 0 15,0 0-15,-21 0 0,-1 0 0,-20 0 16,-1 0-16,1-21 0,-22 21 15,1 0-15,-22 0 0,0-21 0,0 21 16,0-21-16,0 21 0,1 0 16,-22-21-16,0-1 15,-22 44 48,-20-22-48</inkml:trace>
  <inkml:trace contextRef="#ctx0" brushRef="#br0" timeOffset="11675.46">6286 1503 0,'0'0'0,"22"0"0,-1 0 16,0 0-16,0 0 0,0 0 0,0-21 16,22 21-16,-22 0 0,21 0 0,-21 0 15,1-21-15,-1 21 0,0 0 16,0 0-16,0-22 0,-21 1 15,0 0-15,0 0 16,0 0-16,-21 21 16,0 0-16,0 0 0,-22-21 15,22 21-15,-21 0 0,21 0 0,-22 0 16,1 0-16,21 21 0,0-21 0,-22 21 16,22 0-16,0 0 0,0 0 15,21 22-15,0-22 0,0 0 0,0 0 16,0 22-16,0-22 0,0 0 0,0 0 15,21 0-15,-21 0 0,42-21 0,-20 22 16,-1-22-16,0 0 0,21 0 16,1 0-16,-22 0 0,21 0 0,-21 0 15,0 0-15,1 0 0,-1 0 16,-21-22 0,-21 22-16,-1 0 0,-20 0 15,0 0-15,-1 0 0,1 22 0,0-22 16,-1 21-16,1 0 0,0 0 0,-1 0 15,22 0-15,-21 1 0,21 20 0,0-21 16,21 0-16,0 0 0,0 1 16,0 20-16,0-21 0,21 0 0,0-21 15,0 21-15,21 1 0,-20-22 0,-1 0 16,21 21-16,0-21 0,1 0 16,-1 0-16,0 0 0,1 0 0,-22 0 15,21-21-15,1 21 0,-1-22 16,-21 1-16,21 0 0,-20 0 0,20 0 15</inkml:trace>
  <inkml:trace contextRef="#ctx0" brushRef="#br0" timeOffset="11887.34">6837 1715 0,'0'-22'0,"-21"22"16,-1 0 0,22 22-1,0-1-15,0 0 0,0 0 0,0 0 16,0 0-16,0 1 0,22 20 15,-22-21-15,0 0 0,21-21 16,0 21-16,-21 1 0,21-1 0,-21 0 16,21-21-16,0 0 15,1 0 1,-1 0-16,0-21 16,0 0-16</inkml:trace>
  <inkml:trace contextRef="#ctx0" brushRef="#br0" timeOffset="12091.4">7091 1778 0,'0'0'0,"0"-21"0,0-21 16,0 20-16,0 1 16,-21 21-16,-1 0 0,1 0 15,0 0-15,0 21 0,-21 1 16,20-1-16,-20 0 0,21 0 0,-21 0 16,20 22-16,-20-22 0,21 0 0,0 21 15,0-21-15,-22 1 0,43-1 16,-21 0-16,21 0 0,0 0 0,0 0 15,0 1-15,21-1 16,0-21-16,1 0 0,-1 0 0,21 0 16,-21-21-16,22 21 0</inkml:trace>
  <inkml:trace contextRef="#ctx0" brushRef="#br0" timeOffset="12375.42">7366 1736 0,'0'0'0,"0"-21"0,-21 42 31,21 0-15,-21 21-16,21-21 0,0 22 0,-22-1 15,22 0-15,0-20 0,-21 41 16,21-21-16,0 1 0,0-1 0,0 22 16,0-1-16,0 1 0,0-22 0,0 21 15,-21 1-15,21-1 0,0 1 16,0-1-16,0-20 0,0-1 0,0 0 15,0 1-15,0-22 0,0 0 0,0 0 16,0 0-16,0 1 0,21-22 16,-21-22-1,21 1-15,1 0 0,-22 0 0,21 0 16,0-22-16,0 22 0,0-21 0</inkml:trace>
  <inkml:trace contextRef="#ctx0" brushRef="#br0" timeOffset="12616.28">7472 2053 0,'0'0'0,"0"-42"0,0 0 16,0-1-16,0 22 0,0 0 16,0-21-16,0 20 0,0 1 0,21 21 15,0-21-15,0 21 0,0 0 0,1 0 16,20 0-16,-21 0 0,21 21 0,-20 0 16,-1 1-16,0-1 0,0 21 15,0-21-15,-21 22 0,0-22 0,0 21 16,-21-21-16,0 22 0,0-22 0,0 21 15,-22-21-15,1 0 0,0 1 0,-1-1 16,1-21-16,0 21 0,-1-21 0,1 0 16,21 21-16,-22-21 0,22 0 15,21-21-15,0 0 16</inkml:trace>
  <inkml:trace contextRef="#ctx0" brushRef="#br0" timeOffset="13763.14">20278 1524 0,'0'0'0,"-22"0"0,1 0 16,0 0-16,21-21 31,21 0-15,0 21-16,1-21 0,20 21 15,0-22-15,1 1 0,20 21 0,-21-21 16,1 0-16,-1 0 0,0 21 16,-20-21-16,-1-1 0,0 1 0,-21 0 15,0 0-15,0 0 0,-21 0 0,0-1 16,-1 22-16,-20-21 0,0 21 15,-22 0-15,22 0 0,0 0 0,-22 0 16,22 21-16,-22 1 0,22 20 16,0-21-16,20 21 0,-20 1 0,21-22 15,0 21-15,21 1 0,0-1 16,0 0-16,0-21 0,0 22 0,21-22 16,0 21-16,0-21 0,22 1 0,-1-1 15,0 0-15,1-21 0,-1 21 0,21-21 16,-20 0-16,-1 0 0,0 0 15,1 0-15,-1 0 0,-21 0 0,0 0 16,-21-21-16,0 0 0,-21 21 16,-21-21-16,0-1 0,-1 22 0,-20 0 15,20-21-15,-20 21 0,-1 0 16,22 0-16,0 0 0,-22 21 16,43 1-16,-21-1 0,21 0 0,-1 0 15,1 0-15,21 22 0,0-22 0,0 0 16,0 21-16,21-21 0,1 1 15,-1-1-15,0 0 0,21 0 0,1 0 16,-1-21-16,0 21 0,1-21 0,20 22 16,-21-22-16,22 0 0,-22 0 0,1 0 15,-1 0-15,21 0 0,-20 0 0,-22-22 16,21 1-16,-21 21 0,22-21 16,-22 0-16</inkml:trace>
  <inkml:trace contextRef="#ctx0" brushRef="#br0" timeOffset="14163.9">20891 1842 0,'0'0'0,"0"-22"15,0 1-15,0 0 0,-21 21 16,21 21 15,0 0-31,0 1 0,0-1 0,21 0 16,1 0-16,-1 0 0,-21 0 0,21 1 16,0-1-16,0 0 0,0 0 15,1 0-15,-1-21 0,0 0 16,0 21-16,0-21 31,0 0-31,-21-21 0,0 0 16,22 0-16,-1 0 15,0 0-15,-21-1 0,0 1 16,21 0-16,0 0 0,-21 0 0,0-22 16,0 22-16,0 0 0,0 0 15,-21 21 1,0 0-16,0 21 15,0 0-15,-22 0 0,22 1 0,0-1 16,-21 0-16,20 0 0,-20 21 0,21-20 16,-21-1-16,20 0 0,-20 0 0,21 21 15,0-20-15,0-1 0,-1 0 16,22 0-16,0 0 0,0 0 0,0 1 16,0-1-16,22-21 15,-1 0-15,21 0 0,0 0 0,1 0 16,-1-21-16</inkml:trace>
  <inkml:trace contextRef="#ctx0" brushRef="#br0" timeOffset="14431.75">21696 1799 0,'0'-42'0,"0"84"0,0-105 16,0 42-16,0 42 16,-21 0-1,-1 0-15,1 0 0,0 22 0,0-1 16,21 0-16,-21 1 0,21-1 0,-21 21 15,21-20-15,0 20 16,0 1-16,0-1 0,0 22 0,0-22 16,0 22-16,0 0 0,0-22 0,0 22 15,-22-22-15,1-20 0,21 20 0,0-20 16,-21-1-16,0 0 0,21-21 0,0 1 16,0-1-16,0 0 0,0-42 15,0 0-15,21-22 16,0 22-16,0 0 0,1-21 15</inkml:trace>
  <inkml:trace contextRef="#ctx0" brushRef="#br0" timeOffset="14683.61">21823 2074 0,'0'0'0,"0"-63"0,0-1 0,0 22 16,0 0-16,0-22 0,0 22 0,0 21 15,0-22-15,0 22 0,21 0 0,-21 0 16,21 21-16,0 0 0,0 0 0,22 0 15,-22 0-15,0 21 16,0 0-16,0 22 0,22-22 0,-22 21 16,-21 0-16,0 1 0,0-22 0,0 21 15,0 1-15,0-22 0,-21 21 0,0-21 16,-1 0-16,-20 22 0,0-22 16,21 0-16,-22-21 0,1 21 0,0 0 15,20-21-15,-20 22 0,21-22 16,-21 0-16,20 21 0,1-21 0,-21 21 15,21-21-15,-22 0 0</inkml:trace>
  <inkml:trace contextRef="#ctx0" brushRef="#br0" timeOffset="16183.61">804 4106 0,'0'-21'32,"0"0"-17,0 0-15,0 0 16,0 0-16,21 21 16,-21-22-16,22 1 0,-22 0 15,0 0-15,0 0 0,21 21 16,-21-21-16,0-1 0,0 1 15,0 0-15,0 0 16,0 42 31,-21 0-47,21 22 0,-22-22 16,22 21-16,0 22 0,-21-22 15,0 0-15,0 22 0,21-1 0,0-20 16,-21 20-16,21-21 0,-21 1 0,21-1 15,-22 0-15,22 1 0,0-22 16,0 21-16,-21-21 0,21 1 0,0-1 16,0 0-16,-21 0 15,21-42 17,0 0-17,0 0-15,21-1 16,-21 1-16,21 0 0,1 0 15,-22 0-15,21 0 0</inkml:trace>
  <inkml:trace contextRef="#ctx0" brushRef="#br0" timeOffset="16539.41">1037 4255 0,'0'21'0,"0"0"16,0 0-16,0 0 15,0 0 1,21-21 0,0 0-16,1 0 15,-1 0-15,0 0 0,-21-21 16,21 21-16,0-21 0,0 21 0,-21-21 16,22 0-16,-22 0 15,0-1-15,-22 22 16,1-21-16,0 21 15,0 0-15,0 0 0,0 0 0,-1 0 16,1 21 0,0-21-16,21 22 0,0-1 15,0 0-15,0 0 16,0 0 0,21-21-1,0 0-15,22 0 0,-22 0 16,21 0-16</inkml:trace>
  <inkml:trace contextRef="#ctx0" brushRef="#br0" timeOffset="16903.83">2244 3831 0,'0'-21'0,"0"42"0,-22-84 0,22 42 0,-21 21 16,21-22-16,0 1 0,0 0 16,-21 21-16,0 21 15,21 0-15,0 1 16,0-1-16,0 21 0,0 0 16,-21 1-16,21-1 0,-21 22 0,21-1 15,-22-21-15,22 22 0,0-22 0,0 22 16,-21-22-16,21 0 0,-21 1 15,21-1-15,-21-21 0,21 22 16,0-22-16,0 0 0,0 0 0,0 0 16,0 0-16,21-42 31,0 0-15,0-21-16,1 21 15,-1-1-15,0-20 0</inkml:trace>
  <inkml:trace contextRef="#ctx0" brushRef="#br0" timeOffset="17331.59">2561 3874 0,'0'0'0,"0"21"16,-21 0 0,0 21-16,21-21 15,-21 1-15,-1 20 0,22 0 0,0 1 16,-21-1-16,21 0 0,-21 1 0,21-1 15,0 0-15,0-21 0,0 22 16,0-22-16,0 21 0,0-21 0,0 1 16,0-1-16,21 0 0,0 0 0,1 0 15,-1-21-15,0 0 0,21 0 16,-21 0-16,22 0 0,-1 0 0,-21 0 16,22-21-16,-1 21 0,-21-21 15,21 0-15,-20 0 0,20-1 0,-21 1 16,0-21-16,0 21 0,-21-22 15,0 1-15,0-21 0,0 20 0,0-20 16,0 20-16,0-20 0,0 21 0,-21-1 16,0 22-16,0-21 0,0 21 15,0-1-15,-1 1 0,1 21 0,0 0 16,0 0-16,0 0 0,-22 0 0,22 21 16,0 1-16,0-22 0,0 21 15,21 0-15,-21 21 0,21-21 16,-22 1-16,22-1 0,0 0 0,0 0 0,0 0 15,0 0-15,22 1 16,20-22-16,-21 0 0,21 0 0,1 0 16</inkml:trace>
  <inkml:trace contextRef="#ctx0" brushRef="#br0" timeOffset="17755.86">3662 3979 0,'21'-21'16,"-42"42"-16,63-63 0,-42 21 15,0 0-15,-21 21 16,0 0-16,-22 0 0,22 0 0,0 0 16,-21 0-16,21 0 0,-22 21 15,22 0-15,-21-21 0,21 21 16,-1 0-16,1 1 0,0-1 0,0 0 16,21 21-16,0-21 0,0 1 0,0-1 15,0 0-15,21 0 16,0 0-16,0 0 0,1-21 0,20 22 15,-21-1-15,21-21 0,-20 21 0,20 0 16,-21 0-16,0-21 0,22 21 0,-22 1 16,0-1-16,0 0 15,-21 0-15,21-21 0,-21 21 0,0 0 16,0 1-16,-21-22 0,0 21 16,0-21-16,-22 21 0,22-21 15,-21 0-15,0 21 0,-1-21 16,22 0-16,-21 0 0,21 0 0,-22 0 15,22 0-15,0 0 0,0 0 16,0 0-16,21-21 31,0 0-15,0 0-16,0-1 0,0 1 16</inkml:trace>
  <inkml:trace contextRef="#ctx0" brushRef="#br0" timeOffset="18567.4">4530 3852 0,'21'0'32,"0"0"-17,0 0-15,0-21 0,0 0 16,1 21-16,20-21 0,-21 0 16,21 0-16,1-1 0,-22 1 0,21 0 0,-21 0 15,22 0-15,-22 0 0,0-1 16,0-20-16,-21 21 0,21 0 15,-21 0-15,0-1 0,0 1 0,0 0 16,-21 21-16,0 0 0,-21 0 0,21 0 16,-22 0-16,1 0 0,0 0 15,-1 21-15,1 0 0,0 22 0,20-22 16,-20 0-16,21 21 0,-21 1 0,20-22 16,1 21-16,21-21 0,0 22 0,0-1 15,0-21-15,0 0 0,0 22 16,21-22-16,-21 0 0,43 0 0,-22 0 15,0 1-15,21-22 0,-20 21 16,20-21-16,-21 0 0,21 0 16,-20 0-16,-1 0 0,21 0 0,-21 0 15,-42 0 1,-21 0 0,21 0-16,-22 0 0,1 0 15,0 0-15,-1 21 0,22 0 0,-21 0 16,-1 0-16,22 1 0,0-1 0,0 0 15,0 0-15,0 0 0,21 22 16,0-22-16,0 0 0,0 0 16,0 0-16,0 0 0,21 1 0,0-1 0,-21 0 15,21 0-15,0-21 0,22 21 16,-22-21-16,0 0 0,0 0 16,0 0-16,22 0 0,-22 0 0,21 0 15,-21 0-15,22 0 0,-22 0 0,0 0 16,21-21-16,-21 21 0,22-21 0,-22 0 15,0 0-15,0-1 0,0 1 16</inkml:trace>
  <inkml:trace contextRef="#ctx0" brushRef="#br0" timeOffset="18797.71">5143 4149 0,'0'-21'0,"0"42"0,0-64 0,0 22 0,0 0 0,22 0 16,-22 0-16,21 21 31,-21 21-15,0 0-16,0 21 0,21-20 0,-21-1 15,21 0-15,-21 21 0,0-21 0,0 1 16,21 20-16,0-21 0,-21 0 16,0 0-16,0 1 0,22-1 0,-1 0 15,-21 0-15,21-21 0,-21 21 16,21-21 0,0 0-16,0 0 15,-21-21-15,0 0 0,22 21 16,-1-21-16,-21 0 0</inkml:trace>
  <inkml:trace contextRef="#ctx0" brushRef="#br0" timeOffset="19008.59">5546 4085 0,'0'0'0,"0"-21"0,0 0 15,0 0-15,0 0 0,-22 21 16,1 0-16,0 0 16,0 0-16,0 21 0,0 0 15,-1 0-15,1 0 0,0 22 0,0-22 16,-21 0-16,20 0 0,1 21 0,-21 1 15,21-22-15,21 0 16,-21 0-16,21 0 0,-22 1 0,22-1 0,0 0 16,22-21-1,-1 0-15,21 0 16,-21 0-16,0 0 0,22-21 0,-1 21 16,-21-21-16</inkml:trace>
  <inkml:trace contextRef="#ctx0" brushRef="#br0" timeOffset="19279.46">5800 4043 0,'0'-21'0,"0"42"0,0-63 16,0 20-16,-22 22 15,1 0-15,0 22 16,0-22-16,21 21 16,-21 21-16,0-21 0,21 0 15,-22 22-15,22-22 0,0 21 0,0 1 16,-21-22-16,21 21 0,0-21 0,0 0 15,0 22-15,0-22 0,21 0 0,-21 0 16,22 0-16,-1-21 0,0 22 16,0-1-16,0-21 0,0 0 0,22 0 15,-22 0-15,0 0 0,0 0 0,22 0 16,-22 0-16,0-21 0,0-1 0,0 22 16,22-21-16,-22 0 0,0 0 15,0 0-15</inkml:trace>
  <inkml:trace contextRef="#ctx0" brushRef="#br0" timeOffset="19940.37">6159 4128 0,'0'0'0,"-21"0"0,0 0 15,21 21 1,0 0-16,0 0 16,21-21-1,0 0-15,1 0 0,-1 0 16,0 0-16,0 0 0,0 0 15,0 0-15,1-21 0,-1 0 16,-21 0-16,0-1 16,0 1-16,0 0 15,-21 21 1,-1 0-16,1 0 16,0 0-16,0 21 0,0 0 0,0 1 15,-1-1-15,1 0 0,0 0 0,21 0 16,0 0-16,-21 22 0,21-22 0,0 0 15,0 0-15,0 0 0,0 1 16,0-1-16,0 0 0,21-21 0,-21 21 16,21-21-16,0 0 0,1 0 0,-1 0 15,21 0-15,-21 0 0,22 0 0,-22 0 16,21 0-16,0-21 0,-20 21 16,20-21-16,-21 0 0,21-1 15,-20 1-15,-1 0 0,0 0 0,0 0 16,0 0-16,0-22 0,-21 22 0,0 0 15,0-21-15,0 20 0,0-20 0,0 21 16,0 0-16,0 0 0,-21 42 31,21 0-31,-21 0 16,21 21-16,0 1 0,0-1 0,0 0 16,-21 1-16,21-1 0,0 22 0,-21-22 15,21 21-15,0 1 0,0-1 16,0 22-16,0-21 0,-21 20 15,-1-20-15,1 20 0,21-20 0,-21 21 0,0-22 16,21 1-16,-21-1 0,0-21 16,-1 22-16,22-22 0,0 1 0,-21-1 15,21-21-15,0 0 0,0 0 0,21-42 32,1 21-32,-22-21 0,21 0 15,0-21-15,0 20 0,0 1 0,-21-21 16,21 0-16,1-1 0,-1 1 0,0 0 15,0-22-15,0 22 0</inkml:trace>
  <inkml:trace contextRef="#ctx0" brushRef="#br0" timeOffset="20207.22">6689 4276 0,'0'0'16,"0"-43"-16,0 22 0,0-21 0,0 21 0,21 0 15,-21-1-15,21 1 0,0 0 16,0 21-16,0 0 0,1 0 15,-1 0-15,0 0 0,-21 21 16,0 0-16,21 1 0,-21 20 0,0-21 16,0 0-16,0 22 0,0-22 0,0 21 15,-21-21-15,0 22 0,0-22 16,-1 0-16,1 0 0,0 0 16,0 0-16,-21 1 0,20-1 0,1-21 15,0 21-15,0-21 16,42-21-1,0 0 1,0-1-16,1 1 0,-1 0 16</inkml:trace>
  <inkml:trace contextRef="#ctx0" brushRef="#br0" timeOffset="21447.04">7302 3662 0,'0'0'0,"-21"21"0,0 0 0,0 0 16,21 1-16,-21-1 0,0 21 15,-1-21-15,1 22 0,21-1 0,-21 0 16,0 1-16,21 20 0,-21-21 0,21 1 16,0-1-16,0 0 0,0 1 0,0-22 15,0 21-15,0-21 0,0 1 0,0-1 16,0 0-16,21 0 0,0-21 15,0 0-15,0 0 0,1 0 16,-1 0-16,0 0 0,0 0 0,0-21 16,0 0-16,1 0 15,-1-1-15,-21 1 0,21-21 0,0 21 16,-21 0-16,0-22 0,21 22 16,-21-21-16,21 21 0,-21-1 0,0 1 15,0 42 16,0 1-31,0-1 0,0 21 0,0-21 16,0 0-16,0 22 0,-21-22 0,21 0 16,0 0-16,0 0 0,0 1 15,0-1-15,0 0 0,0 0 0,21 0 16,1-21-16,-1 0 16,0 0-16,0 0 15,0 0-15,0 0 0,1 0 0,-1-21 16,0 21-16,0-21 0,0 0 0,0 0 15,1-1-15,-1 1 0,0 0 16,-21 0-16,21 0 0,0 0 0,-21-1 16,0 1-16,21 0 0,1 0 15,-22 42 1,0 0 0,0 0-16,0 1 0,-22-1 15,22 0-15,0 0 0,0 0 0,0 0 16,-21-21-16,21 22 0,0-1 0,0 0 15,0 0-15,21-21 16,-21 21 0,22-21-16,-1 0 15,0 0-15,0 0 0,-21-21 16,21 21-16,-21-21 0,0 0 0,0 0 16,0-1-16,0 1 0,0 0 15,0 0-15,0 0 0,0 0 0,0-1 16,-21 1-16,0 21 15,21-21-15,-21 21 16,21-21 0,21 21-1,0-21-15,0 21 0,0-21 16,1 21-16,-1 0 0,0 0 0,0-22 16,0 22-16,0 0 0,1 0 15,-1 0-15,0 0 0,0 0 16,0 0-16,0 22 0,1-1 15,-22 0-15,21 0 0,-21 0 16,0 0-16,0 1 0,21-1 0,-21 0 16,0 0-16,21 0 0,-21 0 15,0 1-15,0-1 16,0 0-16,0 0 0,0 0 16,0 0-16,-21-21 15,0 0 1,21-21-1,0 0 1,0 0-16,0 0 0,21-22 16,0 22-16,0 0 0,0-21 0,1-1 15,-1 22-15,0-21 0,0 0 0,21 20 16,-20-20-16,-1 21 0,0 0 0,21 0 16,-21 21-16,1 0 0,-1 0 15,21 0-15,-21 0 0,0 21 0,-21 0 16,0 0-16,22 21 0,-22-20 15,21 20-15,-21-21 0,0 21 0,0 1 16,0-22-16,0 21 0,0-21 0,0 1 16,-21-1-16,21 0 0,-22 0 0,22 0 15,-21 0-15,21 1 0,0-44 63,0 1-63,0 0 15,0 0-15,0 0 0,0 0 0,0-1 16,0 1-16</inkml:trace>
  <inkml:trace contextRef="#ctx0" brushRef="#br0" timeOffset="21662.91">8445 3704 0,'0'0'0,"-21"0"0,0 0 0,0 0 0,0 0 16,0 0-16,-1 0 16,22-21 31,0 0-32</inkml:trace>
  <inkml:trace contextRef="#ctx0" brushRef="#br0" timeOffset="21865.8">7027 3852 0,'21'0'0,"1"0"0,-1 0 15,0 0-15,21 0 0,1 0 16,-22 0-16,21 0 0,0 0 0,1 0 16,-1 0-16,-21 0 0,22 0 0,-22 0 15,0 0-15,0 0 0</inkml:trace>
  <inkml:trace contextRef="#ctx0" brushRef="#br0" timeOffset="22951.19">508 6096 0,'-42'0'0,"20"0"16,1 0-1,21-21-15,0 0 0,0 0 16,0-1-16,0 1 0,21 21 15,1-21-15,-1 0 0,0 21 0,0-21 16,21 21-16,-20 0 16,-1 0-16,21 0 0,-21 0 0,0 0 0,22 0 15,-22 21-15,0 0 0,0 0 16,0 0-16,1 22 0,-1-1 16,-21 0-16,0-20 0,0 20 0,0 21 15,0-20-15,-21-1 0,-22 22 16,22-22-16,-21 0 0,-1 22 0,1-22 15,0-21-15,-1 22 0,1-22 16,0 0-16,-1 0 0,22 0 0,-21-21 16,21 0-16,0 0 0,-1 0 15,1 0-15,0-21 0,0 0 0,21 0 16,0 0-16,0-22 0,0 22 16,0-21-16,0 21 0,0-22 0,0 1 15,0 21-15,21-22 0,0 22 0,0 0 16,1 0-16,-1 21 15,21 0-15,-21 0 0,0 0 16,1 0-16,-1 21 0,21 0 16,-21 22-16,0-22 0,1 21 0,-1-21 15,0 0-15,0 22 0,0-22 16,-21 0-16,21 0 0,-21 0 0,22 1 16,-22-1-16,21 0 0,-21 0 0,0 0 15,21-21 1,0 0-1,0-21 1,0 0-16,-21 0 0</inkml:trace>
  <inkml:trace contextRef="#ctx0" brushRef="#br0" timeOffset="23099.11">995 6392 0,'0'-21'0,"0"0"31,21 21 0,0-21-15,0 21-16,0-21 0,1 21 0,20 0 15</inkml:trace>
  <inkml:trace contextRef="#ctx0" brushRef="#br0" timeOffset="23701.14">2349 5948 0,'0'0'0,"22"-21"0,-1 0 16,0-1-16,0 1 0,0 0 16,0 21-16,-21-21 0,0 0 0,0 0 15,-21 21 1,0 0-16,-21 0 0,-1 0 16,1 0-16,0 21 0,-1 0 0,1 0 15,0 0-15,-22 0 0,22 1 16,0 20-16,20-21 0,-20 21 0,0-20 15,21-1-15,-1 21 0,22-21 16,0 0-16,0 1 0,0-1 16,22 0-16,-1 0 0,0-21 15,0 21-15,21-21 0,1 21 16,-22-21-16,21 22 0,1-22 0,-1 21 16,0 0-16,1 0 0,-1-21 0,0 21 15,-21 0-15,1 1 0,-1-1 16,0 0-16,-21 0 0,0 0 0,0 0 15,0 1-15,-21-22 0,0 21 0,-22 0 16,22 0-16,-21-21 0,-1 21 16,1-21-16,0 0 0,-1 21 0,1-21 15,21 0-15,-21 0 0,-1 0 0,22 0 16,-21 0-16,21 0 16,-1 0-16,1 0 0,0-21 0,21 0 15,0 0-15,0 0 16,0 0-16,21 21 15,0-22-15,1 1 0,20 0 0,-21 0 16,21 0-16,1 0 0</inkml:trace>
  <inkml:trace contextRef="#ctx0" brushRef="#br0" timeOffset="24364.81">2815 5990 0,'0'0'0,"0"-21"0,0 0 16,0 0-16,21 0 16,-21-1-16,0 1 15,0 42 17,-21 1-32,0-22 0,21 21 0,-21 0 15,0 21-15,-1-21 0,1 1 16,21 20-16,-21-21 0,0 21 0,0 1 15,0-22-15,21 21 0,0 1 0,0-22 16,0 21-16,0 0 0,0-20 16,0-1-16,0 0 0,42 0 15,-21 0-15,21 0 0,1-21 0,-1 0 16,0 0-16,1 0 0,-1 0 16,22 0-16,-22 0 0,0 0 0,1-21 15,-22 0-15,21 0 0,0 0 0,-20-22 16,-1 22-16,0 0 0,0-21 15,-21 21-15,0-22 0,0 1 0,0 21 16,0-43-16,0 22 0,0 0 0,-21-1 16,0-20-16,0 20 0,-1 1 0,1 0 15,-21 21-15,21-1 16,0 1-16,-1 0 0,-20 21 0,21 0 0,0 0 16,-22 21-16,22 0 0,0 1 15,21-1-15,0 21 0,0 0 16,0-20-16,0 20 0,0 0 0,0 1 15,21-1-15,0-21 0,1 21 0,-1 1 16,21-1-16,-21 0 0,0 1 16,1 20-16,-1-20 0,0-1 0,0 0 15,0 1-15,0 20 0,-21-21 0,22 1 16,-22-1-16,0 0 0,0-20 16,0 20-16,-22 0 0,1-21 0,0 1 15,0-1-15,0 0 0,0 0 0,-1 0 16,-20-21-16,21 21 0,0-21 15,0 0-15,-1 0 16,22-21 0,0 0-16,22 21 0,-1-21 15,0-21-15,0 20 0,21 1 0,-20-21 16</inkml:trace>
  <inkml:trace contextRef="#ctx0" brushRef="#br0" timeOffset="24823.5">3895 5906 0,'0'0'0,"0"-22"16,0 1-16,-22 42 15,22 1 1,-21 20-16,0-21 0,21 21 16,-21-20-16,0 20 0,0 0 0,21 1 15,-22-1-15,1 0 0,0 1 0,0-1 16,0-21-16,0 21 0,-1 1 15,1-22-15,0 0 0,21 0 0,0 0 16,0-42 0,0 0-1,0 0 1,0 0-16,0 0 0,21-1 0,0 1 16,-21 0-16,22 0 0,-1 21 15,0 0-15,0 0 16,0 21-1,0 0-15,1-21 0,-22 21 0,21 1 16,0-1-16,0 0 0,0-21 0,0 21 16,22 0-16,-22-21 15,0 0-15,0 0 0,0 0 16,1 0-16,-1 0 16,-21-21-1,0 0 16,0 0-31,0 0 16,0-1-16</inkml:trace>
  <inkml:trace contextRef="#ctx0" brushRef="#br0" timeOffset="25551.67">4635 5652 0,'-21'0'0,"64"0"47,-22-22-47,0 1 0,21 21 16,-21-21-16,22 0 0,-1 21 0,0-21 15,-20 0-15,20 21 0,-21-22 0,0 1 16,0 21-16,-21-21 0,22 21 0,-22-21 16,0 0-16,-22 21 15,1 0-15,0 0 0,-21 0 0,21 0 16,-22 0-16,22 0 0,-21 0 0,-1 21 16,1-21-16,21 21 0,-21 0 15,20 22-15,1-22 0,0 0 0,0 21 16,21 1-16,0-22 0,0 21 15,0-21-15,0 22 0,21-22 0,0 0 16,22 0-16,-22 0 0,21 0 16,-21 1-16,22-22 0,-1 0 0,-21 0 15,21 0-15,-20 0 0,20 0 0,-21 0 16,0 0-16,-42 0 31,-21 0-31,21 0 0,-22 0 16,1 21-16,0 0 0,-1-21 0,22 21 15,-21 0-15,-1 0 0,22 1 16,0-1-16,0 0 0,0 0 16,21 0-16,-21 0 0,21 1 0,0-1 0,0 0 15,0 0-15,21-21 0,0 21 16,0-21-16,21 0 0,-20 21 0,20-21 16,0 0-16,1 0 0,-1 0 15,0 0-15,1 0 0,-1 0 0,0 0 16,1-21-16,-1 21 0,0-21 0,-21 0 15</inkml:trace>
  <inkml:trace contextRef="#ctx0" brushRef="#br0" timeOffset="25767.56">5313 5969 0,'0'0'0,"0"-21"0,0 0 0,0-22 16,0 22-16,0 0 0,0 42 31,0 0-31,0 22 16,0-22-16,0 0 0,0 0 15,0 0-15,0 1 0,21 20 0,-21-21 16,21 0-16,-21 0 0,0 1 16,21-1-16,0 0 15,1-21 1,-1 0-16,0 0 16,-21-21-16,21 21 0,0-21 0</inkml:trace>
  <inkml:trace contextRef="#ctx0" brushRef="#br0" timeOffset="25979.44">5673 5927 0,'0'-21'0,"0"42"0,0-64 16,0 22-16,-22 21 15,1 0-15,0 0 0,0 0 16,0 0-16,0 21 0,-22 1 0,22-1 16,-21 0-16,21 0 0,-22 0 0,22 0 15,0 1-15,0-1 0,0 0 0,-1 0 16,1 0-16,0 0 0,0 1 0,21-1 15,0 0-15,0 0 0,0 0 16,0 0-16,0 1 0,21-22 16,0 0-16,22 0 0,-22 0 15,21 0-15</inkml:trace>
  <inkml:trace contextRef="#ctx0" brushRef="#br0" timeOffset="26244.29">6159 5969 0,'0'0'0,"0"-21"16,0 0-16,-21 21 0,0 0 16,0 0-16,0 0 0,0 0 0,-1 0 15,1 0-15,0 0 0,0 0 0,0 21 16,0 0-16,-1 0 0,1-21 16,0 21-16,21 1 0,0-1 15,-21 21-15,21-21 0,0 0 0,0 1 16,0-1-16,0 0 0,0 0 15,21 0-15,0-21 0,0 0 0,1 21 16,-1-21-16,0 0 0,0 0 16,21 0-16,-20 0 0,-1 0 0,0 0 15,21-21-15,-21 21 0,1-21 0,-1 0 16,0 21-16</inkml:trace>
  <inkml:trace contextRef="#ctx0" brushRef="#br0" timeOffset="26899.45">6329 6054 0,'-21'0'16,"-1"0"-16,1 0 16,21 21-16,21-21 31,1 0-31,-1 0 0,0 0 0,0 0 16,0 0-16,22 0 0,-22 0 0,0 0 15,0-21-15,0 0 0,0 21 0,1-22 16,-22 1-16,21 0 15,-21 0-15,-21 0 16,-1 21-16,1 0 16,0 0-16,-21 0 15,21 0-15,-1 21 0,1 0 0,0 0 16,21 0-16,-21 1 0,0-1 16,21 0-16,-21 0 0,21 0 0,0 0 15,0 1-15,21-1 0,0-21 16,21 21-16,-21-21 0,22 0 0,-1 0 15,0 0-15,-20 0 0,20 0 0,0 0 16,1 0-16,-1-21 0,0 0 16,1 21-16,-1-22 0,0 1 15,-21 21-15,1-21 0,20 0 0,-42 0 16,21 0-16,0-1 0,-21 1 16,0 0-16,0 0 0,-21 21 31,0 21-31,21 0 15,-21 0-15,21 22 0,-21-22 16,21 0-16,-22 21 0,22 1 0,0-1 16,-21 0-16,0 1 0,0 20 15,0 1-15,0-22 0,-1 22 0,1-1 16,0 1-16,0-22 0,0 21 0,-22-20 16,22-1-16,0 0 0,0 1 0,0-1 15,0-21-15,21 22 0,-22-22 0,22 0 16,-21 0-16,21 0 0,-21 0 15,21 1-15,0-1 16,0-42 15,0-1-31,21 22 0,0-21 0,1 0 16,-1 0-16,0 0 0,0 0 0,0-1 16,0 1-16,1 0 0,-1-21 0,21 21 15,-21-22-15</inkml:trace>
  <inkml:trace contextRef="#ctx0" brushRef="#br0" timeOffset="27175.1">7239 6033 0,'0'0'0,"21"-22"0,-21 1 16,42 0 0,-20 21-16,-1 0 15,0 21-15,-21 0 16,0 1-16,0-1 0,0 0 15,0 0-15,-21 0 0,0 0 0,-1 1 16,1-1-16,0 0 0,0 0 0,0 0 16,0-21-16,-22 21 0,22 1 15,0-22-15,0 0 0,21 21 0,-21-21 16,-1 0 0,44-21 15,-1 21-31,0-22 0,0 1 15</inkml:trace>
  <inkml:trace contextRef="#ctx0" brushRef="#br0" timeOffset="28363.42">7789 5546 0,'0'0'15,"0"-21"-15,0 42 31,-21 0-31,0 0 16,21 21-16,-21-20 0,0 20 0,21 0 16,-22 1-16,22-1 0,-21 0 0,21 1 15,-21-1-15,21-21 0,0 21 0,0 1 16,-21-22-16,21 0 0,0 43 16,0-43-16,0 0 15,21-21-15,-21 21 16,21-21-16,0 0 0,1 0 0,-1 0 15,0-21-15,0 0 0,0 0 16,0 21-16,1-22 0,-1 1 0,0 0 16,0 0-16,0 0 0,0-22 15,1 22-15,-1 0 0,0 21 16,-21-21-16,0 0 0,0 42 31,0 0-31,-21 0 0,21 0 16,-21 1-16,21-1 0,-22 0 15,22 0-15,0 21 0,0-20 0,0-1 16,0 0-16,0 0 0,0 0 16,0 0-16,22-21 15,-1 0-15,0 0 0,0 0 16,0 0-16,0 0 0,1 0 0,20-21 16,-21 21-16,0-21 0,0 0 15,1 21-15,20-21 0,-21 0 0,0-1 16,-21 1-16,21 0 0,1 21 0,-22-21 15,21 21-15,-21-21 0,0 42 32,0 0-32,-21-21 0,21 21 15,-22 0-15,1 1 0,21-1 16,0 0-16,0 0 0,0 0 16,0 0-16,21-21 0,1 0 15,-1 0-15,0 0 0,0 0 16,0 0-16,0 0 0,1 0 0,-1 0 15,0 0-15,-21-21 16,0 0-16,21 21 0,-21-21 16,0 0-16,0 0 0,0-1 0,0 1 15,-21 0-15,21 0 0,-21 0 0,0 0 16,21-1-16,0 1 0,-22 0 0,1 21 16,21-21-16,21 21 31,1 0-16,-1 0-15,0 0 0,0 0 0,0 0 16,0 0-16,1 0 0,-1 0 0,0 0 16,0 0-16,0 0 0,0 21 0,1-21 15,-1 21-15,-21 0 16,0 1-16,0-1 0,21 0 16,-21 0-16,0 0 0,0 0 15,0 1-15,0-1 0,-21 0 16,21 0-16,-21-21 0,21 21 15,-22-21-15,1 0 0,0 0 16,0 0 0,21-21-1,0 0-15,0 0 16,0 0-16,21-1 16,0 1-16,-21 0 0,21-21 0,22 21 0,-22-22 15,21 22-15,-21-21 0,22-1 16,-1 22-16,0-21 0,1 21 0,-22 21 15,21 0-15,-21 0 0,1 0 16,-1 0-16,0 21 0,-21 0 0,0 0 16,0 0-16,0 22 0,0-1 0,0-21 15,0 22-15,-21-1 0,0 0 0,21-21 16,-22 22-16,1-22 0,21 21 0,0-21 16,-21 1-16,0-1 0,21 0 15,-21 0-15,21 0 16,0-42 15,0 0-31,0 0 16,0 0-16,0-1 0,0 1 0,0 0 15,0 0-15,0 0 0,0-22 0,0 22 16</inkml:trace>
  <inkml:trace contextRef="#ctx0" brushRef="#br0" timeOffset="28575.3">8699 5503 0,'-21'0'0,"42"0"0,-63 0 0,21 0 16,0 0-16,0 0 0,-1 0 15,1 0 1,0 0 46,0 0-46,0 0-16,0 0 0</inkml:trace>
  <inkml:trace contextRef="#ctx0" brushRef="#br0" timeOffset="28804.17">7493 5673 0,'-42'0'0,"84"0"0,-106 0 16,43 21-16,0-21 0,42 0 15,22 0 1,-22 0-16,0 0 0,21 0 16,1 0-16,-1 0 0,0 0 0,1 0 15,-1 0-15,21 0 0,-20 0 0,-22 0 16,21 0-16,1 0 0,-22 0 0,0 0 16,-42 0 15,0 0-31,-22 21 15,1 0-15</inkml:trace>
  <inkml:trace contextRef="#ctx0" brushRef="#br0" timeOffset="29848.09">783 8022 0,'-21'0'0,"42"0"0,-63 0 0,21 0 15,-1 0-15,1 0 0,0-21 16,0 0-16,21 0 16,0 0-16,0-1 15,0 1-15,0 0 0,21 21 16,0-21-16,0 21 0,1 0 15,-1 0-15,0 0 0,0 0 0,21 0 16,-20 0-16,-1 0 0,0 21 16,-21 0-16,21 22 0,-21-22 0,0 21 15,0 0-15,0 1 0,-21-1 16,0 0-16,0 1 0,-22-22 16,22 21-16,-21 1 0,-1-22 0,1 0 15,0 0-15,-1 0 0,1 0 16,21-21-16,-21 0 0,20 0 0,1 0 15,21-21 1,0 0 0,21 0-16,1 0 0,-1 0 15,0-1-15,21 22 0,1-21 16,-22 21-16,21 0 0,0 0 16,-20 0-16,20 0 0,-21 0 0,21 21 15,-20 1-15,-1-1 0,0 0 16,0 0-16,-21 21 0,21-20 0,-21-1 15,0 21-15,0-21 0,-21 0 16,0 1-16,0 20 0,0-21 0,-22 0 16,1 0-16,21 1 0,-22-1 0,1-21 15,0 21-15,-1 0 0,1-21 16,0 0-16,21 0 0,-22 0 0,1 0 16,21 0-16,0 0 0,-1 0 15,1 0-15,0 0 0,21-21 0,-21 0 16,21 0-16,0-1 15,0 1 1,21 21-16,0-21 0,22 21 0,-22-21 16,0 0-16,0 0 0,21 21 15</inkml:trace>
  <inkml:trace contextRef="#ctx0" brushRef="#br0" timeOffset="30051.98">1206 8297 0,'0'0'0,"-21"0"63,0 22-47,42-22 15,0-22-31,22 1 15</inkml:trace>
  <inkml:trace contextRef="#ctx0" brushRef="#br0" timeOffset="30344.82">2159 7768 0,'0'0'16,"0"-21"-16,-21 42 31,21 0-31,-21 22 0,21-1 16,-22 0-16,22 1 0,0-1 0,0 22 15,-21-22-15,21 21 0,-21 1 0,21-22 16,-21 1-16,21-1 0,0 0 16,-21 1-16,21-22 0,0 21 0,-21-21 15,21 0-15,0 1 0,0-1 16,21-21-1,0 0-15,-21-21 16,21-1-16,-21 1 0,21 0 0,0 0 16,-21 0-16,22-22 0</inkml:trace>
  <inkml:trace contextRef="#ctx0" brushRef="#br0" timeOffset="30539.71">2159 8001 0,'0'0'0,"-21"-42"0,0-1 15,21 1-15,0 21 0,0 0 0,-22 0 16,22-1-16,0 1 0,0 0 15,22 21 1,-1-21-16,0 21 0,0 0 0,21 0 16,1 0-16,-1 0 0,0-21 0,1 21 15,-1 0-15,0 0 0,1 0 16,-22 0-16,21 0 0,-21 0 16,1 0-16,-22 21 15,0 0-15,-22 0 0,-20-21 16</inkml:trace>
  <inkml:trace contextRef="#ctx0" brushRef="#br0" timeOffset="30711.62">2032 8276 0,'0'0'16,"0"21"-16,21-21 31,0 0-31,0 0 0,1 0 16,-1-21-16,0 21 0,0 0 15,21-21-15,-20 21 0,20 0 0,-21 0 16,0-21-16,22 0 0,-22 21 0,0 0 16,0 0-16</inkml:trace>
  <inkml:trace contextRef="#ctx0" brushRef="#br0" timeOffset="30914.98">2667 8297 0,'0'0'0,"-21"22"0,21-1 0,-21 0 15,-1 0-15,22 0 0,-21 0 16,21 22-16,0-22 0,-21 0 0,21 0 16,0 0-16,0 1 0,0-1 0,0 0 15,-21 0-15,21 0 0,21-42 47,0 21-47,-21-21 0,21 0 16,1 0-16</inkml:trace>
  <inkml:trace contextRef="#ctx0" brushRef="#br0" timeOffset="31212.84">2836 8149 0,'0'0'0,"-21"-21"16,0 21 0,0 0-16,0 0 15,42 0 16,0 0-31,0 0 16,0 0-16,-21-21 0,21 0 0,-21 0 16,0-1-1,0 1-15,0 0 0,-21 21 16,0-21-16,0 21 0,0 0 0,0 0 0,-22 0 16,22 0-16,0 0 0,0 0 15,0 0-15,-1 0 0,22 21 16,0 0-16,0 0 15,0 1-15,22-22 0,-1 21 0,21-21 16,-21 0-16,22 0 0,-22 0 16,21 0-16</inkml:trace>
  <inkml:trace contextRef="#ctx0" brushRef="#br0" timeOffset="31492.19">3260 7768 0,'0'0'16,"0"-21"-16,0 0 0,0-21 0,0 20 15,0 1-15,-22 0 0,1 21 16,0 0-16,0 21 16,0 22-16,21-22 15,-21 21-15,21 0 0,0 1 0,0 20 16,-22 1-16,22-1 0,-21 1 0,21-1 16,0 1-16,0-1 0,-21 1 15,21-1-15,0 1 0,0-22 0,0 0 16,0 1-16,0-1 0,0-21 0,0 0 15,0 1-15,0-1 0,0 0 0,21-21 16,0 0 0,1-21-16,-1 0 0,0-1 15,0 1-15,0 0 0,0 0 0,1 0 16,-22-22-16</inkml:trace>
  <inkml:trace contextRef="#ctx0" brushRef="#br0" timeOffset="31812.01">3302 8382 0,'-21'0'15,"21"21"1,0 0-16,21-21 16,0 0-1,0 0-15,0 0 0,1 0 0,-1 0 16,21 0-16,-21-21 0,0 0 16,1 21-16,-22-21 0,21 21 0,-21-21 15,0 0-15,0-1 16,0 1-16,0 0 0,-21 21 0,-1 0 15,1 0-15,0 0 0,0 0 0,0 0 16,0 21-16,-22-21 0,22 43 0,0-22 16,0 0-16,0 0 0,21 21 15,0-20-15,0-1 0,0 21 0,0-21 16,0 0-16,0 1 0,0-1 0,0 0 16,21-21-16,21 21 0,-21-21 0,0 0 15,22 0-15,-1 0 0,0 0 0,-20 0 16,20 0-16,0-21 15,1 0-15,-1 0 0,0-1 0</inkml:trace>
  <inkml:trace contextRef="#ctx0" brushRef="#br0" timeOffset="32415.17">4212 7874 0,'0'0'16,"0"-21"-16,0 0 0,0 0 0,0-1 15,0 1-15,0 0 0,0 0 16,-21 42 0,21 0-1,0 22-15,-21-1 0,0 21 0,21-20 16,0 20-16,0 1 0,-22-1 15,1 1-15,21-1 0,-21 1 16,0-22-16,21 0 0,0 1 0,0-1 16,-21 0-16,21-20 0,0-1 0,0 0 15,0 0-15,0 0 0,0-42 47,0 0-47,0 0 0,0-22 16,0 22-16</inkml:trace>
  <inkml:trace contextRef="#ctx0" brushRef="#br0" timeOffset="32815.96">4022 8128 0,'0'0'16,"0"-42"-16,-22-22 0,22 22 0,0-22 15,-21 22-15,21 0 0,0-1 0,0 22 16,0 0-16,0 0 0,0 0 16,21 21-16,1 0 0,-1 0 15,0 0-15,21 21 0,1 21 0,-22-21 16,42 22-16,-20-1 0,-1 22 0,0-22 15,1 21-15,-1 1 0,-21-1 16,21-20-16,-20 20 0,-1-20 0,0 20 16,0-21-16,-21 1 0,0-1 0,0 0 15,0-20-15,0-1 0,0 0 0,0 0 16,0 0-16,-21-42 31,21 0-31,-21 0 0,21 0 16,0-22-16,0 22 0,0-21 0,0-1 15,0 1-15,0-21 0,21-1 0,0 1 16,0-1-16,0 1 0,-21-22 16,22 21-16,20 1 0,-21-1 0,0 22 15,0 0-15,1-1 0,-22 22 0,21 0 16,-21 0-16,21 21 0,-21 21 16,0 0-16,0 0 15,21 1-15,-21-1 0,0 21 0,0-21 16,0 0-16,0 1 0,0 20 15,0-21-15,0 21 0,0-20 0,0-1 16</inkml:trace>
  <inkml:trace contextRef="#ctx0" brushRef="#br0" timeOffset="33224.72">5080 8192 0,'0'0'0,"-21"0"31,0 21-31,21 0 15,-22-21-15,1 21 0,0 0 16,0-21-16,0 21 0,21 1 0,-21-1 16,-1 0-16,22 0 0,-21 0 15,21 0-15,0 1 0,0-1 0,0 0 16,0 0-16,0 0 0,21-21 16,1 0-16,20 21 0,-21-21 15,0 0-15,22 0 0,-22 0 0,21 0 16,-21-21-16,22 21 0,-22-21 0,21 0 15,-21 0-15,0 21 0,1-21 0,-22-22 16,0 22-16,0 0 0,0-21 0,0 20 16,0-20-16,0 0 0,-22 21 15,1-22-15,0 22 0,0 0 16,-21 0-16,20 0 0,1 21 0,-21 0 16,21 0-16,0 0 0,-22 21 0,22 0 15,0-21-15,0 21 0,0 0 16,-1 0-16,22 1 0,0-1 0,0 0 15,0 0-15,0 0 0,0 0 0,22-21 16,-1 22-16,0-22 0,0 0 0,21 0 16,1 0-16,-22 0 0,21 0 0,1-22 15</inkml:trace>
  <inkml:trace contextRef="#ctx0" brushRef="#br0" timeOffset="33507.43">5778 7726 0,'0'0'0,"0"-42"0,0 20 0,0 1 16,-21 21 0,0 21-1,0 1-15,0 20 0,0-21 0,-1 21 16,1 1-16,21-1 0,-21 22 0,0-22 16,0 21-16,21 1 0,0-22 0,0 22 15,-21-22-15,21 0 0,0 1 16,0-1-16,0 0 0,0-20 0,0 20 15,0-21-15,21 0 0,0 0 16,0-21-16,0 0 0,0 0 16,1 0-16,-1 0 0,0-21 15,0 21-15,0-21 0,0 0 0,-21 0 16,0 0-16,0-1 0,0-20 16,0 21-16</inkml:trace>
  <inkml:trace contextRef="#ctx0" brushRef="#br0" timeOffset="33647.35">5503 8065 0,'0'0'0,"-21"0"0,0 0 0,0 0 16,0 0-16,42 0 31,0 0-31,0 0 0,21 0 16,-20 0-16,20 0 0,0 0 16,1 0-16,20 0 0,-21 0 0,1 0 15,20-22-15</inkml:trace>
  <inkml:trace contextRef="#ctx0" brushRef="#br0" timeOffset="36071.48">6350 8022 0,'21'0'32,"0"0"-32,0-21 0,1 0 15,-1 21-15,21-21 0,-21 0 0,22-1 16,-1 1-16,0 0 0,1 0 15,-1-21-15,-21 20 0,21 1 0,-20-21 16,20 21-16,-21-22 0,-21 1 16,0 21-16,0-21 0,0 20 0,0-20 15,0 21-15,0 0 0,-21 0 0,0 21 16,0 0-16,-1 0 0,1 0 0,-21 0 16,21 21-16,0 0 0,-1 0 15,1 21-15,-21 1 0,21-1 0,0 0 16,-1 1-16,1 20 0,21 1 0,-21 20 15,0 1-15,0-21 0,0 20 16,-1 1-16,22 0 0,-21-1 0,0 1 0,21 0 16,-21-1-16,21 22 0,-21-21 15,0-1-15,21 1 0,-22-21 0,1 20 16,0 1-16,0-22 0,0 1 16,0 21-16,-1-22 0,1 1 0,21-22 15,0 21-15,0-20 0,0-22 0,0 21 16,0-21-16,21 1 0,1-22 0,-1 0 15,0 0-15,21 0 0,1 0 0,-1-22 16,0 1-16,1-21 0,-1 21 0,21-22 16,-20 1-16,20 0 0,-20-1 0,20 1 15,-21 0-15,1-22 0,-1 22 16,0-22-16,-20 1 0,-1 21 0,0-22 16,-21 1-16,0-1 0,0 1 15,-21-1-15,0 22 0,-22-22 0,22 22 16,-21 0-16,-1-1 0,-20 1 0,21 21 15,-1-22-15,1 22 0,0 0 0,-1 0 16,22 21-16,0-21 0,0 21 16,21-21-16,21 21 15,0-22-15,21 22 0,-20 0 16,20-21-16,0 0 0,1 0 16,-1 21-16,21-21 0,-20 0 0,20-1 15,-20 1-15,20 0 0,-21-21 16,1 21-16,-22-1 0,21-20 0,-21 21 15,1 0-15,-1 0 0,-21-1 0,21 1 16,-21 0-16,0 0 0,0 0 16,-21 21-1,0 0-15,-1 0 0,1 0 16,21 21-16,-21 0 0,21 0 0,0 22 16,-21-22-16,21 0 0,-21 21 0,21-21 15,0 22-15,0-22 0,0 0 16,0 21-16,0-20 0,0-1 0,21 0 15,0 0-15,0-21 0,0 21 0,1-21 16,-1 0-16,0 0 0,0 0 16,0 0-16,0 0 0,1 0 0,-1 0 15,0 0-15,0-21 0,0 0 0,0 0 16,1 0-16,-22-1 16,21 1-16,-21-21 0,0 21 0,0-22 15,0 22-15,0-21 0,0 0 0,0 20 16,0-20-16,-21 21 0,-1 0 0,1 0 15,0 21-15,0 0 0,0 0 16,0 0-16,-1 0 0,1 0 0,0 21 16,0 21-16,0-21 15,0 0-15,21 22 0,0-22 0,0 21 16,0-21-16,0 1 0,0 20 16,0-21-16,0 0 0,0 22 0,21-43 15,0 21-15,0 0 0,0 0 0,0-21 16,1 0-16,-1 0 0,21 0 15,-21 0-15,0 0 0,1 0 0,-1-21 16,0 21-16,0-21 0,21 0 0,-20 21 16,-1-22-16,0-20 0,0 21 0,-21 0 15,21 0-15,-21-22 0,21 22 0,-21 0 16,0 0-16,22 0 0,-22-1 16,-22 22-1,22 22-15,-21-1 0,0-21 16,21 21-16,0 21 0,0-21 15,0 1-15,0-1 0,0 0 0,0 21 16,0-21-16,0 1 0,0-1 0,0 0 16,21 0-16,0 0 0,1-21 15,-1 0-15,0 0 0,0 0 0,0 0 16,0 0-16,1 0 0,20 0 16,-21 0-16,21 0 0,-20-21 0,-1 21 15,0-21-15,0 0 0,0 0 0,0-1 16,1 1-16,-1 0 0,0-21 0,-21 21 15,0-1-15,21 1 0,-21 0 16,0 0-16,0 0 0,-21 21 31,21 21-31,-21 0 0,21 0 16,-21 0-16,21 1 0,0-1 16,0 0-16,0 0 0,0 0 0,0 0 15,0 1-15,0-1 0,21 0 16,0-21-16,0 21 15,0-21-15,0 0 0,1 0 0,20 0 16,-21 0-16,0 0 0,0-21 0,1 21 16,-1-21-16,0 21 0,-21-21 15,21-1-15,-21 1 0,21 0 0,0 0 0,-21-21 16,0 20-16,0 1 0,0 0 16,0-21-16,0 21 0,0-1 15,0 44 16,0-1-31,0 0 0,0 0 16,-21 0-16,21 0 0,-21 1 0,21-1 16,0 0-16,-21 0 0,21 0 0,0 0 15,0 1-15,0-1 16,0-42 31,0-1-47,0 1 0,0 0 15,21 0-15,0-21 16,0 20-16,1 1 0,-1-21 16,0 21-16,0-22 0,21 1 15,1 21-15,-1 0 0,-21 0 0,22 21 16,-22 0-16,0 0 0,0 0 0,0 0 16,0 0-16,-21 21 0,0 0 0,0 0 15,0 0-15,0 0 0,0 1 0,0 20 16,0-21-16,0 0 0,-21 0 15,21 1-15,0 20 0,0-21 0,0 0 16,0 0-16,0 1 0,21-22 16,1 21-16,-1-21 0,0 0 15,0 0-15,0 0 0,0 0 0,22 0 16,-22 0-16,21 0 0,-21 0 0,1 0 16,20-21-16,-21 21 0,0-22 15,0 1-15,1 0 0,-1 0 0,0 0 16,0 0-16,-21-1 0,21-20 15,-21 21-15,21-21 0,-21-22 16,0 43-16,0 0 0,0 0 0,0-1 16,-21 22-16,0 0 15,0 0-15,0 22 16,0-1-16,-1 0 0,-20 0 0,21 0 16,0 0-16,0 22 0,-22-1 15,22 0-15,21-20 0,0-1 0,0 0 16,0 0-16,0 0 0,0 0 0,0 1 15,0-1-15,21-21 0,0 0 16,1 0-16,-1 0 0,0 0 16,0 0-16,0 0 0,0 0 15,1-21-15,-1-1 0,0 1 0,0 0 16,-21 0-16,21 0 0,0-22 0,1 1 16,-1 0-16,0-1 0,0 1 0,0-21 15,0 20-15,1-20 0,-1-1 16,0 22-16,21-85 0,-42 63 15,21 1-15,-21-22 16,22 43-16,-22 0 0,0 20 0,0 1 16,-22 42-1,1 1-15,0 20 0,0-21 16,0 21-16,21 22 0,-21-22 0,-1 1 16,1 20-16,21-21 0,-21 22 15,0-22-15,0 22 0,21-1 0,0 1 16,-21-22-16,21 22 0,0-22 0,0 0 15,0 1-15,0-1 0,21 0 0,0-21 16,0 22-16,0-22 0,0 0 16,1-21-16,-1 21 0,21-21 0,-21 0 15,22 0-15,-22 0 0,21 0 0,-21 0 16,22 0-16,-22-21 0,0 21 0,0-21 16,0 0-16,22 0 0,-22-1 15,-21 1-15,21 0 0,-21 0 16,0 0-16,-21 0 15,0 21-15,-1 0 0,1 0 16,0 0-16</inkml:trace>
  <inkml:trace contextRef="#ctx0" brushRef="#br0" timeOffset="38095.33">2201 9779 0,'0'0'0,"-21"21"16,21 0-16,21-21 31,0-21-15,1 0-16,-1 0 0,21 21 15,-21-21-15,22 0 0,-22-1 0,0 1 16,21-21-16,-21 21 0,-21 0 16,22-1-16,-22 1 0,0 0 0,0 0 15,-22 21 1,1 0-16,0 21 15,0 0-15,0 0 0,0 1 0,-1 20 16,1-21-16,21 21 0,-21 1 16,21-1-16,-21-21 0,21 22 0,0-22 15,0 21-15,0-21 0,0 0 0,0 1 16,0-1-16,0 0 16,21-21-1,0 0-15,0-21 16,1 0-16,-22-1 0,21 1 15,0 0-15,0 0 0,0 0 16,22-22-16,-22 22 0,0-21 0,21 21 16,-21-22-16,1 22 0,20 0 0,-21 0 15,0 0-15,0 0 0,1 21 16,-1 0-16,0 0 0,0 21 0,0 0 16,-21 0-16,21 0 0,-21 0 0,0 22 15,0-22-15,0 0 0,0 21 16,0-20-16,0-1 0,-21 0 0,0 21 15,0-21-15,21 1 0,-21-1 16,0-21-16,42-21 47,0-1-47,0 1 0,0 0 16,0-21-16,1 21 0,-1-22 15,0 22-15,0-21 0,-21 21 0,21-22 16,0 22-16,-21 0 0,22 0 0,-22 0 15,0 42 1,0 0 0,0 0-16,0 21 0,-22-20 0,22 20 15,-21-21-15,21 21 0,0-20 0,0-1 16,0 21-16,0-21 0,0 0 16,0 1-16,21-1 0,1 0 15,-1-21-15,0 21 0,0-21 0,0 0 16,0 0-16,1 0 0,-1 0 0,21 0 15,-21 0-15,0-21 0,1 21 16,-1-21-16,0 0 0,0-1 0,0 1 16,0 0-16,1 0 0,-1-21 0,0-1 15,0 22-15,0-21 0,0-1 0,1 1 16,-1 21-16,-21-21 0,21 20 16,0 22-16,0-21 0,0 21 0,1 0 15,-1 0-15,-21 21 16,21 1-16,-21-1 0,0 0 15,21 0-15,-21 0 16,0 0-16,0 1 0,0-1 16,21-21-16,0 0 31,-21-21-31,0-1 16,0 1-16,0 0 15,0 0-15,0 0 0,0 0 0,0-1 16,-21 22-16,21-21 0,-21 0 15,21 0-15,-21 21 0,0 0 0,21-21 16,-21 21-16,-1 0 0,1 0 16,0 0-16,0 21 0,0 0 0,0-21 15,21 42-15,-22-20 0,1-1 16,0 21-16,0-21 0,21 22 0,-21-22 16,21 21-16,0 0 0,0-20 0,0 20 15,0-21-15,21 0 0,0 0 0,0 1 16,0-1-16,22 0 0,-22 0 15,21-21-15,1 0 0,-22 21 0,21-21 16,0 0-16,1 0 0,-22 0 0,21 0 16,1-21-16,-1 21 0,-21-21 0,21 0 15,-20 21-15,20-21 0,-21-1 16,0-20-16,0 21 0,-21 0 16,0-22-16,0 22 0,0-21 0,0 21 15,0-22-15,0 22 0,0 0 0,-21 21 31,0 0-31,0 0 0,21 21 0,-21 0 16,0 1-16,21 20 0,-22-21 0,22 21 16,0-20-16,0-1 0,0 21 0,0-21 15,0 0-15,0 1 0,0-1 0,22 0 16,-1 0-16,0-21 0,0 21 16,0-21-16,0 0 0,1 0 0,20 0 15,-21 0-15,21 0 0,1 0 0,-22-21 16,21 21-16,1-21 0,-22 0 15,21 0-15,-21-1 0,0 1 0,22 0 16,-22 0-16,-21 0 0,21-22 16,0 22-16,-21-21 0,21 21 0,-21 0 15,0-1-15,0 1 0,0 0 0,0 42 32,-21 0-32,21 22 15,-21-22-15,21 21 0,-21-21 0,21 22 16,0-1-16,-21 0 0,0 1 0,21-1 15,-22 0-15,1 22 0,21-1 0,-21-20 16,21 20-16,-21 1 0,21-1 16,0 1-16,0-1 0,-21 1 0,21-22 15,-21 22-15,21-22 0,0 0 16,0 1-16,0-1 0,0-21 0,0 21 16,0-20-16,0-1 0,21-21 31,0-21-31,-21-1 15,0 1-15,21 0 0,0 0 0,-21 0 16,21 0-16,-21-22 0,22 1 0,-1 0 16,0-1-16,0-20 0</inkml:trace>
  <inkml:trace contextRef="#ctx0" brushRef="#br0" timeOffset="38355.19">4699 9927 0,'0'0'0,"0"-42"0,0 0 0,21 20 0,-21-20 16,0 21-16,21 0 0,0 0 0,1-1 15,-1 1-15,0 21 0,0 0 16,0 0-16,0 0 0,1 0 0,-1 21 16,0 1-16,0-1 0,-21 0 0,0 0 15,0 21-15,0-20 0,0-1 0,0 0 16,-21 21-16,0-21 0,0 1 16,-22-1-16,22 0 0,-21-21 0,-1 21 15,22 0-15,-21-21 0,0 21 0,20-21 16,1 0-16,0 22 0,0-22 15,0 0-15,42 0 16,0 0 0,21 0-16,-20-22 0,-1 22 15,21-21-15,-21 0 0</inkml:trace>
  <inkml:trace contextRef="#ctx0" brushRef="#br0" timeOffset="39495.78">5249 9462 0,'0'-43'15,"0"86"-15,0-107 0,0 43 0,0 42 32,-21 0-17,21 0-15,-21 1 0,0 20 0,21 0 16,-21 1-16,-1-1 0,22 0 0,0 1 16,-21-1-16,21 0 0,0-21 0,0 22 15,0-22-15,0 0 0,0 0 16,0 0-16,0 1 0,21-22 0,1 0 15,-1 0-15,0 0 0,0 0 0,0 0 16,0 0-16,1 0 0,-1-22 0,-21 1 16,21 0-16,0 0 0,0 0 0,0 0 15,1-1-15,-1-20 0,0 21 16,-21 0-16,0 0 0,21-1 0,-21 1 16,0 0-16,0 42 31,0 0-31,0 1 0,0-1 0,-21 21 15,21-21-15,0 0 0,0 22 16,0-22-16,0 0 0,0 0 0,0 0 16,0 1-16,0-1 0,0 0 15,21-21-15,0 0 0,0 0 0,1 0 16,-1 0-16,21 0 0,-21 0 0,0 0 16,22 0-16,-22 0 0,0-21 0,21 21 15,-20-21-15,-1-1 0,0 1 16,0 0-16,0 0 0,0 0 15,-21 0-15,0-1 0,22 22 0,-22-21 16,-22 42 0,22 1-1,0-1-15,-21 0 16,21 0-16,0 0 0,0 0 16,0 1-16,0-1 15,21-21-15,1 0 0,-1 21 16,0-21-16,0 0 0,0 0 0,0 0 15,1 0-15,-1 0 0,0 0 16,0 0-16,-21-21 0,21 21 0,-21-21 16,0-1-16,0 1 0,0 0 15,0-21-15,0 21 0,-21-1 16,0 1-16,0-21 0,0 21 0,-1 0 16,1-1-16,21 1 15,-21 21-15,21-21 0,21 21 31,0 0-31,1 0 0,-1 0 0,0 0 16,21 0-16,-21 0 0,1 0 0,20 0 16,-21 0-16,21 0 0,-20 21 15,-1 0-15,21-21 0,-21 22 0,0-22 16,1 21-16,-1 0 0,0 0 0,-21 0 16,0 0-16,0 1 15,0-1-15,0 0 0,0 0 0,0 0 16,0 0-16,0 1 0,0-1 15,0 0-15,-21-21 16,21 21-16,-21-21 0,-1 0 16,1 0-1,21-21 1,0 0 0,0 0-16,21-1 0,1 1 0,-1 0 15,0 0-15,0 0 0,21-22 16,-20 22-16,-1-21 0,21 21 15,-21-22-15,22 22 0,-22 0 0,21 21 16,-21 0-16,0 0 0,1 0 0,-1 0 16,0 21-16,0 0 0,-21 1 0,0-1 15,0 0-15,0 21 0,0-21 16,0 1-16,0 20 0,0-21 0,0 0 16,0 0-16,0 1 0,0-1 0,-21 0 15,21 0-15,-21 0 0,21 0 16,0-42 31,0 0-47,0 0 15,0 0-15,21 0 0,-21-1 16,21 1-16,-21 0 0</inkml:trace>
  <inkml:trace contextRef="#ctx0" brushRef="#br0" timeOffset="39695.66">6604 9208 0,'0'0'0,"-42"0"0,20 0 15,1 0-15,0 21 0,-21-21 0,21 0 16,-1 21-16,1-21 0,0 0 16,21 21-16,21-21 46</inkml:trace>
  <inkml:trace contextRef="#ctx0" brushRef="#br0" timeOffset="39919.92">5482 9567 0,'0'0'0,"-21"22"0,63-22 31,-21 0-31,1 0 0,20-22 16,-21 22-16,21 0 0,1-21 0,-1 21 15,0 0-15,-20-21 0,20 21 16,-21-21-16,0 21 0,0 0 0,1 0 16,-22-21-16,-22 21 31,1 0-31,0 0 0</inkml:trace>
  <inkml:trace contextRef="#ctx0" brushRef="#br0" timeOffset="40979.31">550 11240 0,'0'0'0,"0"-22"0,0 1 0,0 0 15,0 42 16,0 0-31,0 22 0,0-22 16,0 21-16,-21 1 0,0-1 0,21 21 16,-21-20-16,0-1 0,-1 0 0,1-20 15,0 20-15,-21 0 16,21-21-16,-1 1 0,1-1 0,0 0 0,0 0 16,42-21 30,-21-21-46,21 21 0,22 0 16,-22-21-16,21 21 0,-21 0 0,22 0 16,-1-21-16,0-1 0,1 22 15,-1 0-15,0-21 0,1 21 0,-1-21 16,-21 0-16,21 21 0,-20-21 0,-1 0 16,0 21-16,0-22 0,-21 1 15,0 0-15,0 0 16,0 0-16,0 0 15,-21 21-15,0 0 0,0 0 0,-1 0 16,1 21-16,0-21 0,21 21 16,-21 21-16,0-21 0,21 1 15,-21 20-15,-1-21 0,22 21 0,-21-20 16,21 20-16,-21-21 0,21 21 16,-21-20-16,0-1 0,21 21 0,0-21 15,0 0-15,0 1 0,-21-1 16,21 0-1,21-21 1,0-21 0,0 0-16,0 21 0,0-22 15,1-20-15,-1 21 0</inkml:trace>
  <inkml:trace contextRef="#ctx0" brushRef="#br0" timeOffset="41161.39">1079 11684 0,'0'0'0,"22"-21"15,-22 0 17,21 0 15,0-1-32,0 22-15,0 0 16</inkml:trace>
  <inkml:trace contextRef="#ctx0" brushRef="#br0" timeOffset="41580.15">1736 11197 0,'0'0'0,"0"-21"0,21-21 16,-21 21-16,0 63 15,0-21 1,0 21-16,0-20 16,0 41-16,0-21 0,0 1 0,0-1 15,0 22-15,-21-22 0,21 0 0,-22 1 16,22-1-16,0 0 0,0 1 16,0-1-16,-21-21 0,21 21 0,0-20 15,0-1-15,0 0 0,0 0 0,0 0 16,0-42-1,21 0 1,-21 0-16,22 0 0,-1-1 0</inkml:trace>
  <inkml:trace contextRef="#ctx0" brushRef="#br0" timeOffset="41799.01">1799 11324 0,'0'0'15,"0"-42"-15,0 21 0,0-22 0,21 22 16,0 0-16,1 0 0,-1 0 0,0 0 15,0-1-15,21 1 0,1 21 0,-1-21 16,0 21-16,1 0 0,-1-21 16,0 21-16,-20-21 0,20 21 0,-21 0 15,0 0-15,0 0 0,-21 21 16,0 0 0,-21-21-16,0 21 0,0-21 0,0 21 15,0-21-15,-1 22 0,1-22 0,0 21 16,0 0-16,0 0 15</inkml:trace>
  <inkml:trace contextRef="#ctx0" brushRef="#br0" timeOffset="44663.34">2201 11197 0,'-21'0'16,"21"-21"15,0 0-31,0 0 16,0 0-16,0-1 15,0 1-15,0 0 0,0 0 16,0 0-16,0 0 16,0-1-16,-21 22 15,0 0-15,0 0 0,-1 0 16,1 22-16,0-22 0,0 42 16,-21-21-16,20 21 0,-20 1 0,21-1 15,-21 22-15,20-1 0,-20-21 0,0 22 16,21-1-16,-22-20 15,22 20-15,0-20 0,21-1 0,0 21 16,0-20-16,0-22 0,0 21 0,0 1 16,42-22-16,-21 21 0,22-21 15,-22 0-15,21 1 0,1-22 0,20 0 16,-21 0-16,1 0 0,20 0 0,-20 0 16,20 0-16,-21-22 0,22 1 15,-22 0-15,22 0 0,-22-21 0,22 20 16,-22-20-16,0 21 0,1-21 0,-1-1 15,-21 1-15,0-22 0,0 22 16,1-21-16,-1 20 0,-21-20 16,21-1-16,-21 1 0,0 20 0,0-20 15,0 21-15,0-1 0,0 22 0,0 0 16,0 0-16,0 0 0,0 42 16,-21 0-16,0 0 15,21 21-15,-22 1 0,1-1 0,0 22 16,21-1-16,0-21 0,-21 22 15,21-22-15,-21 22 0,21-22 0,0 22 16,0-22-16,0 0 0,0 1 0,21-1 16,-21 0-16,21 1 0,0-22 15,0 0-15,22 0 0,-22 0 0,21 0 16,-21-21-16,22 0 0,-22 0 16,21 0-16,1 0 0,-22 0 0,21-21 15,-21 0-15,22 21 0,-22-42 16,21 21-16,-21-1 0,0 1 0,1 0 15,-1-21-15,0 21 0,-21-22 0,0 22 16,0-21-16,0-1 0,0 22 0,0 0 16,0 0-16,0 0 0,0 0 15,-21-1-15,0 22 0,-1 0 16,1 0-16,0 22 0,0-1 0,-21 0 16,20 0-16,1 0 0,0 0 0,0 22 15,0-22-15,21 0 16,-21 21-16,21-20 0,-22 20 0,22-21 0,0 0 15,0 0-15,0 1 0,0-1 16,0 0-16,0 0 0,22-21 0,-1 0 16,0 0-16,0 0 0,0 0 15,0 0-15,1-21 0,-1 21 0,0-21 16,0 0-16,0-1 0,0 1 0,1 0 16,-22 0-16,0 0 0,0 0 0,21-22 15,-21 22-15,0 0 0,0-21 16,0 20-16,0 1 0,0 0 0,0 0 15,-21 42 1,21 0 0,0 0-16,0 1 15,0-1-15,0 21 0,0-21 16,0 0-16,0 1 0,0-1 0,0 21 16,0-21-16,0 0 0,21 1 0,-21-1 15,21-21-15,0 21 0,0-21 0,0 0 16,1 0-16,-1 0 0,0 0 15,0 0-15,21 0 0,-20-21 0,20 0 16,0 21-16,1-22 0,-22 1 16,21 0-16,-21 0 0,0 0 0,1-22 15,-1 22-15,0 0 0,-21-21 16,0 21-16,0-1 0,0 1 0,0 0 16,0 0-16,-21 21 0,0 0 15,-1 0-15,1 0 0,0 21 16,0 0-16,21 0 0,0 1 15,0-1-15,0 0 0,0 0 0,0 0 16,0 0-16,21 1 0,0-1 0,-21 0 16,0 0-16,21 0 0,-21 0 0,22 1 15,-22-1-15,0 0 16,-22-21 0,1 0-16,0 0 0,0 0 15,0 0-15,0-21 0,-1 21 0,1 0 16,0-21-16,0 21 0,0 0 15,21 21 32,21-21-47,0 0 0,0 0 0,0 21 16,1-21-16,-1 0 0,21 0 16,-21 0-16,0 0 0,22 0 0,-22 0 15,21 0-15,-21-21 0,22 0 0,-22 21 16,21-22-16,1 1 0,-1 21 0,-21-21 15,21 0-15,-20 0 0,-1 0 0,0-22 16,0 22-16,0 0 0,-21 0 16,0 0-16,0-1 0,0 1 0,0 0 15,-21 21 1,0 0-16,0 21 16,21 0-16,0 1 15,0-1-15,0 0 0,0 0 16,0 0-16,21 0 0,-21 1 0,21-1 15,0 0-15,-21 0 0,21 0 0,1 0 16,-1-21-16,-21 22 0,0-1 0,0 0 16,0 0-16,0 0 0,-21 0 15,-1-21 1,1 0-16,0 0 0,-21 0 0,21 0 16,-1 0-16,22-21 0,0 0 15,-21 21-15,21-21 0,0-21 0,0 20 16,0 1-16</inkml:trace>
  <inkml:trace contextRef="#ctx0" brushRef="#br0" timeOffset="45092.13">5101 10964 0,'-42'0'16,"21"0"-16,21 22 0,-22-1 16,1 0-16,21 21 0,0 1 0,-21 20 15,0-21-15,21 22 0,-21-22 16,21 22-16,-21-22 0,21 0 0,0 1 16,0-1-16,0 0 0,-22 1 0,22-1 15,0-21-15,0 22 0,0-22 0,0 0 16,0 0-16,0 0 0,0 0 15,22-21 1,-1 0-16,-21-21 16,0 0-16,0 0 0</inkml:trace>
  <inkml:trace contextRef="#ctx0" brushRef="#br0" timeOffset="45491.9">4720 11409 0,'0'0'0,"-21"-42"15,0-1-15,21-41 16,0 41-16,0 1 0,0 21 0,0-22 15,21 22-15,0 0 0,0 21 0,0 0 16,1 0-16,-1 0 0,21 0 0,0 0 16,1 21-16,-1 22 0,0-22 15,1 21-15,-1 0 0,0 1 0,1 20 16,-1-20-16,0-1 0,1 21 0,-22-20 16,21-1-16,-21 0 0,1 1 0,-1-22 15,-21 21-15,0-21 0,0 22 0,0-22 16,0 0-16,-21 0 15,-1-21-15,22-21 32,0 0-32,0 0 0,0-22 0,0 22 15,0-21-15,0 0 0,22-1 0,-22-20 16,21 20-16,0-20 0,0-1 0,0 1 16,22-1-16,-22 1 0,0 21 15,0-1-15,0 22 0,-21 0 0,0 0 16,21 0-16,-21 42 15,0 0 1,0 0-16,0 21 0,0-20 16,0 20-16,22 0 15,-22-21-15,0 22 0,0-22 0,21 21 16,0-21-16</inkml:trace>
  <inkml:trace contextRef="#ctx0" brushRef="#br0" timeOffset="45851.69">5757 11494 0,'-21'0'47,"21"21"-47,-21-21 16,21 21-16,-21-21 0,21 21 0,0 0 15,0 0-15,0 1 0,0-1 16,0 0-16,0 0 16,21 0-16,0-21 0,0 0 15,22 0-15,-22 0 0,21 0 0,-21 0 16,22 0-16,-1 0 0,-21-21 0,21 21 15,1-21-15,-22 0 0,0 0 0,0 21 16,0-22-16,1 1 0,-22-21 0,0 21 16,0 0-16,0-1 0,0-20 15,-22 21-15,1-21 0,0 20 0,-21 1 16,21 0-16,-22 0 0,22 21 0,-21 0 16,21 0-16,-22 0 0,22 21 0,-21 0 15,21 0-15,-1 1 0,1-1 16,21 0-16,0 0 0,0 0 15,0 22-15,0-22 0,0 0 0,0 0 16,43 0-16,-22-21 0,21 21 0,-21 1 16,22-22-16,-1 0 0,0 0 0,22 0 15,-22 0-15</inkml:trace>
  <inkml:trace contextRef="#ctx0" brushRef="#br0" timeOffset="46115.7">6794 11070 0,'0'0'0,"0"-42"0,0 0 0,0 20 0,0-20 16,0 21-16,-21 21 16,0 0-16,0 21 15,0 0-15,0 22 0,-1-22 16,1 21-16,0 0 0,0 22 0,0-22 16,21 22-16,0-22 0,0 22 0,0-22 15,0 0-15,0 1 0,0-1 0,0 0 16,0 1-16,0-22 0,0 0 15,0 0-15,0 0 0,0 0 0,21-21 16,0 0-16,0 0 0,0 0 16,1 0-16,-1-21 0,-21 0 15,21 21-15,0-21 0,-21 0 0,0-22 16</inkml:trace>
  <inkml:trace contextRef="#ctx0" brushRef="#br0" timeOffset="46267.62">6540 11303 0,'-63'-21'15,"126"42"-15,-147-42 0,63 21 0,42 0 32,21 0-32,-21 0 15,22 0-15,-1 0 0,0 0 0,1 0 16,20 0-16,-21-21 0,22 21 0,-22-21 16,1 21-16,20 0 0</inkml:trace>
  <inkml:trace contextRef="#ctx0" brushRef="#br0" timeOffset="48503.84">7218 11282 0,'0'0'0,"0"21"0,0 0 16,21-21-1,0 0 1,21 0-16,-20 0 0,-1 0 0,21-21 16,-21 21-16,22-21 0,-1 0 0,21 0 15,-20-1-15,-1 1 0,0 0 0,1-21 16,-22 21-16,21-22 0,-21 1 0,1 0 15,-1-1-15,0 1 0,-21 0 16,0-1-16,0-20 0,0 20 0,0 1 16,0 21-16,-21-21 0,0 20 15,-1 1-15,1 21 0,0 0 0,0 0 16,0 0-16,0 21 0,-22 1 0,22-1 16,0 21-16,21 0 0,-21 1 15,0-1-15,21 22 0,-22-22 0,22 21 16,0 22-16,0-21 0,0 20 0,-21-20 15,21 20-15,-21 1 0,21-21 0,-21 20 16,21-20-16,-21 20 0,21-20 0,-21 21 16,-1-1-16,1-20 0,0-1 0,0 22 15,0-22-15,0 1 0,-1-1 0,1-20 16,0 20-16,0-20 0,21-1 16,-21 0-16,21 1 0,0-22 0,0 21 15,0-21-15,21-21 16,0 0-16,0 0 0,0 0 0,1 0 15,-1-21-15,0 21 0,21-21 0,-21-21 16,1 20-16,20 1 0,-21-21 0,0 21 16,0-22-16,1 1 0,-1 0 0,0-1 15,-21 1-15,0 0 0,0-22 0,0 22 16,0-22-16,0 22 0,-21 0 0,0-22 16,-1 22-16,1 21 0,0-22 0,0 22 15,21 0-15,0 0 0,0 0 16,0 0-16,0-1 15,21 1 1,0 0-16,0 21 0,1-21 0,-1 21 16,21-21-16,-21 21 0,22-21 0,-22-1 15,21 1-15,0 0 0,1 0 0,-22 0 16,21-22-16,-21 22 0,22-21 16,-22 21-16,0-22 0,0 22 0,0 0 15,1 0-15,-22 0 0,0 0 0,0-1 16,0 44-1,0-1-15,-22 0 16,22 0-16,0 0 0,-21 0 0,21 1 16,-21-1-16,21 0 0,0 0 0,0 0 15,0 22-15,0-22 16,0 0-16,0 0 0,21 0 16,0-21-16,1 21 0,-1-21 0,0 0 15,21 0-15,-21 0 0,1 0 16,-1 0-16,0 0 0,0 0 0,0-21 15,0 0-15,1 21 0,-22-21 0,21 0 16,-21-22-16,21 22 0,-21-21 16,0 21-16,0-22 0,0 1 0,0 0 15,0-1-15,0 1 0,0 0 0,-21 21 16,0-1-16,-1 1 0,-20 21 16,21 0-16,0 0 0,0 0 0,-22 21 15,22 1-15,0-1 0,-21 0 0,42 0 16,-22 21-16,22 1 0,-21-22 15,21 21-15,0 1 0,0-22 0,0 0 16,0 21-16,21-21 0,1 1 0,-1-1 16,0 0-16,0 0 0,21-21 15,-20 0-15,-1 0 0,0 0 0,0 0 16,0 0-16,0 0 0,22-21 0,-22 0 16,0 21-16,0-21 0,-21-1 15,21 1-15,1 0 0,-1-21 16,0 21-16,-21-1 0,21-20 0,-21 21 15,21 0-15,-21 0 0,0-1 0,0 44 32,0-1-17,0 0-15,0 0 0,0 0 0,0 0 16,0 1-16,0 20 0,0-21 16,0 0-16,0 0 0,0 1 0,21-1 15,1 0-15,-1-21 0,0 21 16,0-21-16,0 0 0,22 0 15,-22 0-15,0 0 0,0 0 0,0-21 16,0 21-16,1-21 0,-1 0 16,0-1-16,-21 1 0,0-21 15,0 21-15,21 0 0,-21-1 0,0-20 16,21 21-16,-21 0 16,0 0-16,-21 21 15,21 21-15,-21 0 16,21 0-16,0 0 0,0 0 0,0 1 15,0-1-15,0 0 0,0 0 0,0 0 16,0 0-16,21 1 16,0-22-1,0 0-15,1 0 0,-1 0 0,0 0 16,21 0-16,-21 0 0,1-22 16,-1 1-16,0 21 0,0-21 0,0 0 15,0 0-15,1 0 0,-1-1 0,-21 1 16,21 0-16,-21 0 0,21 0 15,-21 0-15,0-1 16,0 44 0,0-1-16,0 0 0,0 0 0,-21 0 15,0 0-15,21 22 0,-21-22 0,21 0 16,0 0-16,-22 0 0,22 1 0,-21-1 16,21 0-16,0 0 0,0 0 15,21-21 16,1-21-15,-22 0-16,21 21 0,0-21 0,-21 0 16,21-1-16,0 1 0,0 0 0,1 0 15,-1 0-15,-21 0 0,21-1 0,0 1 16,0 0 0,0 21-16,1 0 0,-22 21 15,0 0-15,0 1 0,21-22 16,-21 21-16,0 0 0,0 0 0,21 0 15,0 0-15,-21 1 0,21-1 16,0-21-16,1 21 0,-1-21 16,0 0-16,21 0 0,-21 0 0,1 0 15,-1 0-15,21 0 0,-21 0 16,0 0-16,22 0 0,-22 0 0,21-21 16,-21 0-16,1 21 0,20-22 0,-21 1 15,0 0-15,0 0 0,1-21 0,-1 20 16,0-20-16,-21 0 0,0 21 0,0-1 15,21-20-15,-21 21 0,0 0 0,-21 0 16,0 21 0,-22 0-16,22 0 0,0 21 0,0 0 15,-21 0-15,20 0 0,1 0 0,0 22 16,0-22-16,0 42 0,0-41 16,21 62-1,0-63-15,0 1 0,0-1 0,21 0 16,0-21-16,0 0 15,0 0-15,0 0 0,1 0 16,-1 0-16,0 0 0,0 0 0,0-21 16,-21 0-16,21-1 0,1 1 0,-1 0 15,0 0-15,0-21 0,0 20 0,0-20 16,1 0-16,-1-1 0,0-20 0,0 21 16,21-64-16,-20 42 15,-1 1-15,21-1 0,-21 1 0,0 20 16,1-20-16,-1 21 0,-21-1 15,0 1-15,0 21 0,-21 42 16,-1 0 0,1 21-16,0 1 0,0-1 0,0 22 15,-22-22-15,22 21 16,0 1-16,21-22 0,-21 22 0,0-1 0,21 1 16,-21-22-16,21 22 0,0-22 15,0 0-15,0 1 0,0-22 0,0 21 0,21-21 16,0 0-16,0 1 0,0-1 0,0-21 15,1 0-15,-1 0 0,0 0 16,0 0-16,21 0 0,-20-21 0,-1 21 16,0-22-16,21 1 0,-21 21 15,1-21-15,-1-21 0,0 21 0,-21-1 16,0 1-16,21 0 0,-21 0 0,0 0 16</inkml:trace>
  <inkml:trace contextRef="#ctx0" brushRef="#br0" timeOffset="50387.51">3196 12848 0,'0'0'0,"-21"21"0,21 1 16,21-22 0,0 0-1,0 0-15,22-22 0,-22 1 16,0 21-16,21-21 0,1 0 0,-22 0 15,21 0-15,-21-1 0,1 1 0,-1 0 16,0 0-16,-21-21 16,0 20-16,0 1 0,0 0 0,0 0 15,0 0-15,-21 21 0,0 0 0,-1 0 0,1 0 16,-21 0-16,21 21 0,0 0 16,-22 0-16,22 0 0,0 22 15,0-22-15,0 21 0,-1 1 0,22-1 16,0 0-16,0-21 0,0 22 0,0-22 15,0 21-15,0-21 0,0 1 0,22-1 16,-1-21-16,0 21 0,0-21 16,0 0-16,0 0 0,1 0 0,20 0 15,-21-21-15,0 21 0,22-21 0,-22-1 16,21 1-16,-21 0 0,0-21 16,22 21-16,-22-1 0,21-20 0,-21 0 15,1 21-15,20-1 0,-21-20 16,0 21-16,0 0 0,1 21 0,-1 0 15,0 0-15,0 0 0,0 0 0,0 0 16,-21 21-16,0 0 0,0 0 16,0 0-16,0 22 0,0-22 15,0 0-15,0 0 0,0 22 0,-21-22 16,0 0-16,0 0 0,0 0 0,0 0 16,-1-21-16,22 22 0,-21-22 15,21-22 16,21 1-31,1 21 0,-22-21 16,21 0-16,0-21 0,0 20 0,21 1 16,-20-21-16,-1 0 0,0 20 0,0-20 15,0 21-15,-21 0 0,21 0 0,-21-1 16,22 22-16,-22 22 31,0-1-31,-22 0 0,22 0 0,-21 21 16,21-20-16,-21 20 0,21-21 0,0 21 15,0-20-15,0-1 0,0 21 16,0-21-16,0 0 0,21 1 0,0-1 16,1-21-16,-1 21 0,0-21 15,21 0-15,-21 0 0,1 0 0,20 0 16,-21 0-16,21 0 0,-20-21 0,20 0 16,-21 21-16,21-22 0,-20 1 15,-1-21-15,21 21 0,-21-22 0,0 22 16,1-21-16,-1 0 0,0-1 0,-21 22 15,21-21-15,0 21 0,0-1 0,1 1 16,-22 0-16,21 21 0,0 0 16,0 21-1,-21 0-15,0 1 16,21-1-16,-21 0 0,0 0 16,0 0-16,0 0 15,21-21 1,1 0-1,-22-21 1,0 0-16,0 0 0,0 0 16,0 0-16,0-1 15,-22 22-15,22-21 0,-21 21 0,21-21 16,-21 21-16,0 0 16,0 0-16,0 0 0,21 21 15,-22 0-15,1 1 0,0-1 0,0 0 16,21 0-16,-21 21 0,0-20 0,-1 20 15,1 0-15,0-21 0,21 22 16,0-22-16,0 21 0,0-21 16,0 1-16,0-1 0,21 0 0,0 0 15,22 0-15,-22-21 0,0 0 0,21 0 16,1 0-16,-1 0 0,-21 0 0,22 0 16,20 0-16,-21 0 0,1-21 0,-22 0 15,21 0-15,1 21 0,-22-21 16,0-22-16,0 22 0,0 0 15,0 0-15,1-22 0,-22 1 0,21 21 16,-21 0-16,0-22 0,0 22 0,0 0 16,0 0-16,-21 21 0,-1 0 15,1 21-15,21 0 16,0 0-16,-21 1 0,0-1 16,21 0-16,0 0 0,-21 21 0,21-20 15,0-1-15,0 0 0,0 0 0,0 0 16,0 0-16,21 1 0,0-22 0,0 21 15,0-21-15,1 0 0,-1 0 0,0 0 16,0 0-16,21 0 0,-20 0 0,-1-21 16,21 21-16,-21-22 0,0 1 15,22 0-15,-22 0 0,0 0 16,0 0-16,0-1 0,-21 1 0,22 0 0,-22-21 16,21 21-16,-21-1 0,0 1 0,0 0 15,0 0-15,0 0 0,0 42 31,-21 0-31,21 0 16,0 22-16,-22-22 0,22 21 0,-21 0 16,0 1-16,21-1 0,0 0 0,-21 1 15,0-1-15,0 0 0,21 1 0,-22-1 16,22 0-16,0 1 0,-21-1 0,21 0 16,0 22-16,-21-22 0,21 1 0,0-1 15,0 0-15,0-21 0,0 22 16,0-22-16,0 0 0,0 0 0,0 0 15,0 1-15,0-44 32,21 1-32,-21 0 0,0 0 15,21 0-15,-21 0 0,22-22 16,-22 22-16,0-21 0,0-1 0,21 1 0,-21 0 16,21-1-16,-21 1 0</inkml:trace>
  <inkml:trace contextRef="#ctx0" brushRef="#br0" timeOffset="50631.37">5673 12933 0,'0'0'0,"21"-42"15,0-1-15,0 1 0,0 21 0,0 0 16,1-1-16,-1 1 0,0 0 16,0 0-16,0 21 0,0 0 15,1 0-15,-1 0 0,0 0 16,-21 21-16,21 0 0,-21 22 16,0-22-16,0 0 0,0 0 15,0 21-15,-21-20 0,0-1 0,0 0 16,-1 21-16,1-21 0,-21 1 0,21-1 15,-22-21-15,22 21 0,-21 0 0,21-21 16,0 0-16,-1 21 0,1-21 16,42-21-1,-21 0 1,22 0-16,20 0 0,-21-1 0,21 1 16</inkml:trace>
  <inkml:trace contextRef="#ctx0" brushRef="#br0" timeOffset="51931.79">6223 12552 0,'21'-21'16,"-42"42"-16,42-63 0,-21 20 0,0 1 0,21 21 16,-21-21-16,0 42 31,0 0-31,0 1 0,-21-1 16,21 0-16,-21 21 0,21-21 0,0 22 15,-21-22-15,0 21 0,21 1 0,0-1 16,0-21-16,-22 21 15,22 1-15,0-22 0,0 0 0,0 21 16,0-20-16,0-1 0,0 0 16,22 0-16,-1-21 0,0 0 15,0 0-15,0 0 0,0 0 16,1 0-16,-22-21 0,21 0 0,0 21 16,0-21-16,-21-1 0,21 1 0,0 0 15,-21 0-15,22 0 0,-1 0 16,-21-1-16,21-20 0,-21 21 0,0 0 15,21 0-15,0 21 0,-21-22 0,0 44 32,0-1-17,0 0-15,0 0 0,0 0 16,0 0-16,-21 1 0,21-1 16,0 0-16,0 0 0,0 0 15,0 0-15,21-21 0,0 22 0,1-22 16,-1 0-16,0 0 0,0 0 15,0 0-15,0 0 0,1 0 16,-1 0-16,0-22 0,0 1 16,0 0-16,0 0 0,1 21 0,-22-21 15,21 0-15,-21-22 0,21 22 16,-21 0-16,0 0 0,21 21 16,-21-21-16,21-1 0,-21 44 31,0-1-31,0 0 15,-21-21-15,21 21 0,-21 0 16,21 0-16,0 1 0,0-1 0,0 0 16,0 0-16,0 0 0,0 0 15,0 1-15,21-22 0,0 0 16,0 0-16,1 0 0,20 0 16,-21 0-16,0 0 0,0 0 0,1 0 15,-1-22 1,-21 1-16,21 21 0,-21-21 15,0 0-15,0 0 0,0 0 0,0-1 16,0 1-16,-21 0 0,0 0 0,-1 0 16,22 0-16,-21 21 0,0-22 0,0 22 15,21-21-15,-21 21 0,42 21 47,0-21-47,0 0 0,0 0 16,1 0-16,-1 0 0,0 0 0,0 0 15,0 0-15,0 0 0,1 0 0,-1 0 16,0 0-16,0 0 0,0 0 16,0 0-16,1 0 15,-22 22-15,0-1 16,0 0-16,0 0 16,0 0-16,0 0 0,0 1 15,0-1-15,0 0 0,0 0 0,0 0 16,0 0-16,0 1 15,0-1 1,0-42 31,21-1-47,0 1 16,0 0-16,-21 0 0,21 0 15,0 0-15,1-1 0,-1-20 16,0 21-16,21 0 0,-21 0 0,1-22 15,20 22-15,-21 0 0,21 21 0,1-21 16,-22 21-16,21 0 0,-21 0 0,1 0 16,-1 0-16,0 0 0,-21 21 15,0 0-15,0 0 0,0 0 0,0 1 16,-21-1-16,0 0 0,21 0 16,0 0-16,-22 0 0,22 1 0,-21-1 15,21 0-15,0 0 0,0 0 16,21-21-1,1 0-15,-1 0 16,0 0-16,0 0 0,0 0 0,0 0 16,1 0-16,-1 0 0,0-21 0,0 0 15,0 21-15,0-21 0,1 0 16,-1-1-16,-21 1 0,21 21 0,-21-21 16,0 0-16,0 0 0,0 0 0,0-1 15,0 1-15,0 0 0,0 0 0,0 0 16,-21 0-16,0-1 0,21 1 15,-22 0-15</inkml:trace>
  <inkml:trace contextRef="#ctx0" brushRef="#br0" timeOffset="52176.65">7345 12256 0,'0'0'16,"-43"0"-16,22 0 0,0 0 0,-21 0 0,21 0 16,-1 0-16,1 0 0,0 0 0,0 0 15,21-22 17</inkml:trace>
  <inkml:trace contextRef="#ctx0" brushRef="#br0" timeOffset="52431.51">5990 12510 0,'-21'0'0,"42"0"0,-42 21 0,42-21 31,0 0-31,0 0 0,1 0 0,20 0 16,-21-21-16,21 21 0,-20 0 15,20-22-15,-21 22 0,0 0 0,22 0 16,-22-21-16,0 0 0,0 21 16,-21-21-1,0 0 16</inkml:trace>
  <inkml:trace contextRef="#ctx0" brushRef="#br0" timeOffset="54655.93">12298 3620 0,'-21'0'0,"21"-22"63,0 1-47,0 0-1,0 0-15,0 0 16,0 0-16,0-1 15,0 1-15,-22 21 0,22-21 0,-21 21 47,21 21-47,-21 22 16,21-22-16,-21 0 0,21 21 0,-21 1 16,21-1-16,0-21 0,0 21 0,-21 1 15,21-1-15,-22-21 0,22 22 16,-21-1-16,21-21 0,-21 21 0,21-20 15,0 20-15,0-21 0,-21 0 0,21 0 16,0 1-16,-21-1 0,21 0 16,0 0-16,0-42 47,0 0-47,0 0 15,0-1-15,0 1 0,21 0 0</inkml:trace>
  <inkml:trace contextRef="#ctx0" brushRef="#br0" timeOffset="55003.73">12446 3852 0,'0'22'0,"0"-1"16,0 0-16,21-21 15,0 0 1,0 0-16,1 0 15,-1 0-15,0 0 16,0 0-16,0-21 16,-21 0-16,0-1 15,-21 22 17,0 0-32,0 0 15,0 0-15,-1 0 0,22 22 0,0-1 16,-21 0-16,21 0 15,0 0-15,0 0 16,0 1 0,21-22-1,1 0 1,-1 0-16,0 0 0,0-22 0,0 22 16</inkml:trace>
  <inkml:trace contextRef="#ctx0" brushRef="#br0" timeOffset="55839.76">13758 3704 0,'21'-42'15,"-21"21"-15,22 0 16,-22-1-16,0 1 0,0 0 15,0 0-15,0 0 0,0 0 16,0-1 0,0 44-1,-22-1-15,22 0 0,-21 21 0,0-21 16,21 22-16,0-1 0,-21 22 0,21-22 16,-21 0-16,0 1 0,-1 20 15,22-21-15,-21 1 0,0 20 0,0-20 16,0-1-16,21-21 0,0 21 0,-21-20 15,21-1-15,-22 0 0,22 0 16,0-42 0,22 0-1,-1 0-15,-21-1 0,21-20 0,0 21 16,-21-21-16,21-1 0,0 1 0,-21 0 16,22-22-16,-1 22 0,0-1 15,0-20-15,-21 21 0,21-22 16,-21 22-16,21-1 0,-21 1 0,0 0 15,0-1-15,0 22 0,22 0 0,-22 42 16,0 0 0,21 1-16,-21 20 0,0 0 15,0 1-15,0-1 0,0 0 0,0 1 16,0-1-16,0 0 0,0 22 0,0-22 16,0 0-16,0 1 0,0-1 0,0 0 15,0-20-15,0 20 0,0-21 0,0 0 16,0 0-16,0 1 0,0-1 15,-21-21 17,21-21-32</inkml:trace>
  <inkml:trace contextRef="#ctx0" brushRef="#br0" timeOffset="55996.67">13483 4064 0,'0'0'0,"-21"-21"0,21 0 16,21 21-1,0 0-15,0 0 0,1-21 0,20 21 16,-21 0-16,21-22 0,1 22 0,-1 0 16,0-21-16,1 21 0,-1-21 15,22 21-15,-22 0 0,-21-21 16,21 21-16,1 0 0</inkml:trace>
  <inkml:trace contextRef="#ctx0" brushRef="#br0" timeOffset="56383.45">14203 3916 0,'0'0'0,"-21"0"0,21-21 16,-22 21-16,22-21 0,-21 21 15,21-22-15,0 1 16,21 21 0,1 0-16,-1 0 15,21 0-15,-21 0 0,0 0 0,22 21 16,-22 1-16,0-1 0,0 0 0,0 0 15,1 0-15,-1 0 0,-21 22 16,21-22-16,-21 0 0,0 21 0,0-20 16,0-1-16,0 21 0,-21-21 0,0 0 15,-1 1-15,1-22 0,0 21 0,0 0 16,0-21-16,21-21 31,0 0-31,0-1 0,0 1 16,21-21-16,-21 21 0,21 0 0,0-22 15,0 1-15,1 21 0,-1-22 16,0 22-16,-21-21 0,21 21 16,0 0-16,0-1 0,1 1 0,-1 0 15,-21 0-15,21 21 0,0 0 0,-21-21 16,21 21-16,0 0 16,1-21-16</inkml:trace>
  <inkml:trace contextRef="#ctx0" brushRef="#br0" timeOffset="56611.32">14901 3789 0,'0'0'0,"0"21"0,0 0 15,0 0-15,0 1 0,0-1 16,-21 0-16,21 0 0,0 21 16,-21-20-16,21-1 0,0 0 0,0 0 15,0 0-15,0 0 16,0 1-16,0-1 0,-21 0 15,21 0 1,0-42 0,21 21-16,-21-21 15,21 0-15,0-1 0</inkml:trace>
  <inkml:trace contextRef="#ctx0" brushRef="#br0" timeOffset="56903.15">14965 3725 0,'0'0'0,"0"-42"0,-21 21 0,21 0 15,0 0-15,-22-1 0,1 1 16,0 21 0,42 0 15,0 0-15,1 0-16,-1 0 0,0 0 15,0 0 1,-21-21-16,0 0 0,-21 0 15,0 21-15,0-21 16,-1 21-16,1 0 16,0 0-16,0 0 15,21 21-15,0 0 16,0 0-16,21-21 16,-21 21-16,21-21 0,22 0 0,-22 0 15,21 0-15</inkml:trace>
  <inkml:trace contextRef="#ctx0" brushRef="#br0" timeOffset="57151.17">15600 3408 0,'0'0'0,"0"-21"16,-21 42 15,-1 0-31,22 0 0,-21 0 0,21 22 16,-21-1-16,21 0 0,0 1 0,0-22 15,-21 21-15,0 1 0,21-1 16,-21 0-16,21 1 0,0-1 0,-22-21 16,22 21-16,-21-20 0,21-1 0,0 0 15,-21 0-15,21 0 0,0 0 0,0-42 47</inkml:trace>
  <inkml:trace contextRef="#ctx0" brushRef="#br0" timeOffset="59376.74">15219 3874 0,'-21'-22'0,"42"44"0,-42-65 16,21 22-1,21 21 1,21-21-16,-21 21 0,22 0 16,-1 0-16,0 0 0,22-21 0,-22 21 15,22 0-15,-22-21 0,0-1 0,22 22 16,-22-21-16,0 0 0,1 0 15,-1 21-15,-21-42 0,22 20 16,-22 1-16,0 0 0,0 0 0,-21-21 16,0 20-16,0 1 0,0 0 15,-21 21 1,0 0-16,0 21 0,21 0 0,-22 1 16,1-1-16,21 21 0,-21-21 0,21 22 15,-21-1-15,21 0 0,-21-21 0,0 22 16,21-1-16,0 0 0,-22-20 0,22 20 15,-21 0-15,0 1 0,21-22 16,0 0-16,0 21 0,0-21 0,0 1 16,0-1-16,0 0 0,0 0 15,0-42 1,0 0 0,21 0-16,0-1 15,-21 1-15,22-21 0,-1 21 0,-21 0 16,21-22-16,0 22 0,-21 0 0,21 0 15,-21 0-15,21 21 16,-21 21 15,0 0-31,0 0 16,0 0-16,0 0 0,0 1 0,0-1 16,22 0-16,-1-21 0,-21 21 15,21 0-15,0-21 0,-21 21 0,21-21 16,0 0-16,22 0 0,-22 0 15,21 0-15,-21 0 0,22 0 0,-1 0 16,-21 0-16,22 0 0,-22 0 0,0-21 16,21 0-16,-21 0 0,1 0 0,-1-22 15,0 22-15,-21 0 0,21 0 16,0-64 0,-21 64-16,0 0 0,-21 21 15,0 0-15,21 21 16,0 0-16,-21-21 0,0 21 15,21 1-15,-22-1 0,22 0 16,0 0-16,0 21 0,0-20 0,-21-1 16,21 0-16,0 0 0,0 0 0,0 0 15,0 1-15,-21-22 32,21-22-17,0 1-15,21 0 16,-21 0-16,21-21 0,1 20 15,-1 1-15,-21 0 0,21 0 16,0 0-16,0 0 0,-21-1 16,21 1-16,1 0 0,-1 21 15,0 0-15,0 21 16,-21 0-16,0 1 16,0-1-16,0 0 15,0 0-15,0 0 0,0 0 0,0 1 16,0-1-16,21 0 0,-21 0 0,21-21 15,-21 21-15,22-21 0,-22 21 0,21-21 16,0 0-16,0 0 16,0 0-16,-21-21 15,21 0-15,-21 0 0,22 0 0,-1 0 16,-21-1-16,21 1 0,0 0 0,-21 0 16,21 0-16,0 0 0,-21-1 15,22 1-15,-1 0 0,-21 0 16,21 0-16,0 21 0,-21 21 31,0 0-31,0 0 16,0 0-16,0 1 0,0-1 0,0 0 15,0 0-15,0 0 0,0 0 16,0 1-16,0-1 0,0 0 0,0 0 16,21-21-16,0 21 0,1-21 0,-1 0 15,21 21-15,-21-21 0,22 0 0,-22 0 16,21 0-16,-21 0 0,22 0 0,-1-21 15,-21 0-15,0 0 16,22 21-16,-22-21 0,0 0 0,0-22 16,0 22-16,-21 0 0,21 0 0,-21 0 15,22-1-15,-22-20 0,0 21 0,0 0 16,0 0-16,-22 21 16,1 0-16,0 0 15,0 0-15,0 21 0,0 0 0,-1 0 16,1 0-16,21 0 0,0 1 0,0-1 15,0 21-15,0-21 0,0 0 16,0 1-16,0-1 0,0 0 0,0 0 16,21 0-16,1 0 0,-1 1 0,21-22 15,-21 0-15,22 21 0,-1-21 16,-21 0-16,21 0 0,1 0 0,-22 0 16,21-21-16,-21 21 0,22-22 15,-22 1-15,0 0 0,0 0 0,0-21 16,1 20-16,-1-20 0,0 21 15,0-21-15,-21-1 0,21 1 0,0-22 0,1 22 16,-22-21-16,21 20 0,-21 1 16,21-22-16,-21 22 0,0 21 0,0-21 15,0 20-15,0 1 0,-21 21 16,0 21-16,21 1 16,-22-1-16,1 0 0,21 21 15,0 1-15,-21-1 0,0 0 16,21 1-16,0-1 0,0 0 0,0 1 15,0-22-15,0 21 0,0 0 0,0 1 16,0-22-16,0 21 0,0 1 0,0-22 16,0 0-16,0 0 0,21 0 15,0 0-15,0-21 0,1 0 0,-1 0 16,0 0-16,0 0 0,0 0 0,0 0 16,1 0-16,-1-21 0,0 0 0,21 0 15,-21 0-15,1 0 0,-1-1 16,0-20-16,-21 21 0,21 0 0,0 0 15,-21-1-15,0 1 0,-21 42 47,21 1-47,-21-22 16,21 21-16,0 0 0,0 0 0,0 0 16,0 0-16,0 1 0,0-1 0,0 0 15,21 0-15,0 0 0,0-21 16,1 0-16,-1 0 0,0 0 15,0 0-15,0 0 0,0 0 0,1 0 16,-1 0-16,0-21 0,0 0 0,0 0 16,0 0-16,22-1 0,-22 1 15,0 0-15,0-21 0,0 21 16,1-1-16,-1-20 0,0 21 0,21 0 16,-21 0-16,1-1 0,-1 22 15,0 0-15,-21 22 31,21-22-15,-21 21-16,21-21 31,-21-21 1,0-1-17,0 1-15,0 0 16,-21 21-1,0 0 1,0 0-16,0 0 0,-1 0 0,1 21 16,0 0-16,0-21 0,0 22 0,21-1 15,-21 21-15,21-21 0,-22 0 0,22 1 16,0-1-16,0 0 0,0 21 16,0-21-16,0 1 0,0-1 0,22 0 15,-1 0-15,0 0 0,0-21 16,0 0-16,0 0 0,22 0 0,-22 0 15,0 0-15,0 0 16,0 0-16,1 0 0,-22-21 0,21 0 16,0 0-16,0 21 0,-21-43 0,0 22 15,21 0-15,0 0 0,-21-21 0,0 20 16,0 1-16,22-21 0,-22 21 0</inkml:trace>
  <inkml:trace contextRef="#ctx0" brushRef="#br0" timeOffset="59563.64">19156 3387 0,'0'0'16,"-21"0"-16,-1 0 0,1 0 0,0 0 0,0 0 15,21 21 32,-21-21-16,0 0-31,-1 0 0,1 0 0</inkml:trace>
  <inkml:trace contextRef="#ctx0" brushRef="#br0" timeOffset="59739.54">18097 3535 0,'0'0'0,"-21"0"0,-21 21 15,42 0 1,21-21-1,0 0-15,0 0 0,22 0 0,-22 0 16,21 0-16,1 0 0,-22 0 0,0-21 16,21 21-16,-21-21 0,1 0 15,-1 21-15,0-21 0,-21-1 0,21 1 16</inkml:trace>
  <inkml:trace contextRef="#ctx0" brushRef="#br0" timeOffset="60871.37">20214 3577 0,'21'0'15,"0"0"-15,1 0 16,-1 0-16,0 0 0,21 0 15,-21-21-15,22 21 0,-22-21 0,21 0 16,1 21-16,-1-21 0,-21-1 16,21 1-16,-20 0 0,-1 0 0,0 0 15,-21 0-15,0-22 0,0 22 0,0 0 16,0-21-16,-21 20 0,-22 1 16,22 0-16,-21 0 0,21 21 15,-22 0-15,1 0 0,0 0 0,21 21 16,-22 0-16,1 0 0,0 22 0,20-22 15,-20 21-15,21 1 0,0 20 0,0-21 16,21 1-16,0-22 0,0 21 16,0 1-16,0-22 0,0 0 0,21 0 15,0 0-15,21 0 0,-21 1 0,22-22 16,-1 0-16,0 21 0,1-21 0,-1 0 16,0 0-16,-20 0 0,-1 0 0,0 0 15,0-21-15,-21-1 16,0 1-16,-21 21 0,0-21 15,0 21-15,-1 0 0,-20 0 16,0 0-16,21 0 0,-22 0 0,1 0 16,0 0-16,20 21 0,-20 0 15,21-21-15,-21 22 0,20-1 0,1 21 16,0-21-16,0 0 0,21 1 0,-21 20 16,21-21-16,0 21 0,0-20 0,0-1 15,21 0-15,0 0 0,21 0 0,-20 0 16,20-21-16,0 0 0,1 0 15,-1 0-15,0 0 0,22 0 0,-22 0 16,22-21-16,-22 21 0,21-21 0,-20 0 16,-1 0-16,0 0 0,-20-1 15,20 1-15,-21 0 0,21 0 0,-42 0 16,22-22-16,-1 22 0,-21 0 16,0-21-16,0 21 0,0-1 0,0 1 15,0 0-15,21 0 0,-21 0 0,21 21 16,-21 21-1,0 0 1,21 0-16,-21 0 0,21 1 0,1 20 16,-22-21-16,0 0 0,0 0 0,21 1 15,-21-1-15,21 0 0,-21 0 16,0 0-16,21 0 16,0-21-16,0 0 15,1 0-15,-1 0 0,-21-21 16,0 0-16,21 21 0,0-21 0,0 0 15,-21 0-15,0-1 0,21 1 16,-21 0-16,22 0 0,-22 0 16,0 0-16,0-1 0,0 1 0,0 0 15,-22 21 1,1 0-16,0 0 0,0 0 16,-21 21-16,20 0 0,-20 1 15,21-1-15,-21 21 0,20-21 16,-20 0-16,21 22 0,-21-22 0,20 21 0,1-21 15,0 1-15,0 20 0,21-21 16,0 0-16,0 0 0,0 1 16,21-22-16,0 0 0,22 0 15,-22 0-15,21 0 0,0 0 0,-20 0 16,20-22-16,0 1 0</inkml:trace>
  <inkml:trace contextRef="#ctx0" brushRef="#br0" timeOffset="61141.72">21653 3725 0,'0'0'0,"0"-63"16,0 42-16,-21 42 31,0 0-31,0 21 0,21-20 0,-21 20 16,0 0-16,-1 1 0,22 20 16,-21 1-16,0-22 0,21 21 0,-21 1 15,0-1-15,21 1 0,-21-1 0,-1-20 16,1 20-16,0-20 0,0 20 0,21-21 15,-21 22-15,21-22 0,-21 1 0,21-22 16,0 21-16,0-21 0,0 22 0,0-22 16,21-21-1,0 0-15,0 0 0,0-21 0,0-1 16,1 1-16,-1 0 0,0 0 16,0-21-16,0 20 0</inkml:trace>
  <inkml:trace contextRef="#ctx0" brushRef="#br0" timeOffset="61379.59">21632 4149 0,'0'0'0,"0"-64"16,0 1-16,0-1 0,0 1 0,0 20 16,0-20-16,0 21 0,0-1 0,0 1 15,21 0-15,22 20 0,-22 1 16,0 0-16,0 21 0,22 0 0,-22 0 16,0 0-16,0 21 0,0 0 0,0 1 15,-21 20-15,0-21 0,0 0 16,0 22-16,0-22 0,0 21 0,-21-21 15,0 0-15,-21 1 0,21-1 16,-1 0-16,1 0 0,-21-21 0,21 21 16,0 0-16,-22-21 0,22 22 0,0-22 15,0 0-15,0 21 0,-22-21 16,22 0-16,0 21 0,-21-21 0,20 21 16</inkml:trace>
  <inkml:trace contextRef="#ctx0" brushRef="#br0" timeOffset="62443.16">12023 6011 0,'-22'0'16,"1"0"-1,0 0 1,0 0-16,0 0 0,0 0 16,-1 0-16,1 0 0,0 0 0,21-21 15,-21 21-15,0-21 0,21 0 16,0 0-16,0 0 15,0-1 1,21 22 0,0-21-16,0 21 0,0 0 15,1 0-15,-1 21 0,0 1 0,0-1 16,0 0-16,0 0 16,1 0-16,-22 0 0,21 22 0,-21-22 15,21 0-15,-21 21 0,0-20 0,0 20 16,0 0-16,0 1 0,-21-22 0,0 21 15,-1 0-15,1 1 0,-21-1 0,0 0 16,20 1-16,-20-22 0,0 0 0,21 0 16,-22 0-16,22 1 0,-21-22 15,21 0-15,-1 0 0,-20 0 0,21 0 16,0-22-16,0 1 0,21-21 16,-22 21-16,22 0 0,0-22 0,0 22 15,0-21-15,0-1 0,22 22 0,-22-21 16,21 21-16,0 0 0,0-1 15,0 1-15,0 21 0,1 0 16,-1-21-16,0 21 0,0 0 0,0 0 16,0 0-16,1 21 0,-1 0 0,0 1 15,0-1-15,0 0 0,-21 0 0,21 0 16,-21 22-16,22-22 0,-22 0 0,0 21 16,0-21-16,0 1 0,0-1 0,0 0 15,0 0-15,0 0 0,0 0 16,21-21-1,0 0-15,0-21 16</inkml:trace>
  <inkml:trace contextRef="#ctx0" brushRef="#br0" timeOffset="62608.07">12361 6350 0,'0'-21'31,"0"0"0,0 0-31,-21 21 16,21-22-16,0 1 15</inkml:trace>
  <inkml:trace contextRef="#ctx0" brushRef="#br0" timeOffset="63299.62">13822 5779 0,'0'0'0,"0"-22"0,-21 1 16,-1 0-16,1 0 0,-21 21 0,21 0 15,0 0-15,-1 21 0,1 0 16,0 0-16,-21 22 0,21-1 0,-1 0 0,-20 1 16,21-1-16,0 0 0,-22 1 15,22 20-15,-21-20 0,21-1 16,-22 0-16,22 1 0,0-1 0,0 0 16,0 1-16,0-22 0,21 0 0,0 0 15,0 0-15,0 0 0,21-21 16,0-21-1,0 0-15,-21 0 0,21 0 0,0-22 16,1 22-16,-22-21 0,21 21 16,0-22-16,0 1 0,0 0 0,0-1 15,-21 1-15,22 0 0,-1-1 0,0 1 16,0-21-16,0 20 0,-21 1 16,21 21-16,1 0 0,-22-1 0,21 1 15,0 42 1,0 22-16,-21-22 0,0 21 15,0-21-15,21 22 0,-21-1 0,21 0 16,-21 1-16,0-1 0,0 0 0,22 1 16,-1-1-16,-21 0 0,0-20 0,0 20 15,21 0-15,-21-21 0,21 22 0,-21-22 16,0 0-16,21-21 0,-21 21 16,0 0-16,0-42 31,0 0-31,-21 0 0,0 21 0</inkml:trace>
  <inkml:trace contextRef="#ctx0" brushRef="#br0" timeOffset="63463.53">13314 6265 0,'0'0'0,"0"-21"0,-21 21 16,21-21-16,21 21 16,0 0-1,0-21-15,21 21 0,1 0 0,-1 0 16,0-21-16,1 21 0,-1 0 15,0 0-15,22 0 0,-22-21 0,1 21 16,-1 0-16,-21 0 0,21 0 0,-20 0 16,20-22-16</inkml:trace>
  <inkml:trace contextRef="#ctx0" brushRef="#br0" timeOffset="63859.3">13970 6160 0,'0'0'0,"-21"0"16,0 0-16,-1 0 0,1-22 15,0 22-15,21-21 16,21 21 0,0 0-1,1 0-15,-1 0 0,0 0 16,21 21-16,-21 1 0,1-22 0,-1 21 16,21 0-16,-21 0 0,0 0 15,1 0-15,-1 1 0,0-1 0,-21 21 16,0-21-16,0 0 0,0 1 0,0-1 15,0 0-15,0 0 0,0 0 16,0 0-16,-21-21 16,0-21-1,21 0-15,0 0 0,0 0 16,0 0-16,0-1 0,0-20 0,0 21 16,0 0-16,21-22 0,0 22 0,-21-21 15,21 21-15,0 0 0,0-1 16,1 1-16,-1 0 0,21 0 0,-21 0 0,0 0 15,1 21-15,-1 0 0,0-22 16,0 22-16,0 0 0,0 0 16,1 0-16,-1 0 15,-21 22-15</inkml:trace>
  <inkml:trace contextRef="#ctx0" brushRef="#br0" timeOffset="64271.08">14584 6181 0,'-21'0'16,"21"-21"0,0-1-1,21 1-15,-21 0 0,21 21 16,0-21-16,0 21 0,0-21 0,1 21 16,-1 0-16,0 0 0,0 0 0,0 0 15,0 0-15,1 0 0,-1 21 0,0-21 16,-21 21-16,0 0 0,21 0 0,-21 1 15,0-1-15,0 0 0,0 0 0,0 0 16,0 0-16,0 1 0,0-1 16,-21 21-16,21-21 0,-21 0 0,0 1 15,21-1-15,-22-21 0,22-21 32,0-1-17,0 1-15,0 0 0,0 0 16,0 0-16,22-22 0,-1 22 0,-21 0 15,21-21-15,0 21 0,0-22 16,0 22-16,1-21 0,-22 21 0,21-1 16,0 1-16,0 0 0,0 0 0,-21 0 15,21 21-15,1 0 0,-1 0 16,0 21 0,-21 0-16,21-21 0,0 21 15</inkml:trace>
  <inkml:trace contextRef="#ctx0" brushRef="#br0" timeOffset="65335.47">15621 6202 0,'0'-21'16,"0"0"-16,0-1 15,0 1-15,0 0 0,0 0 16,0 0-16,0 0 0,0-1 0,0 1 15,0 0-15,0 0 0,-21 21 0,21-21 16,-21 21-16,-1 0 0,1 0 16,0 0-16,-21 0 0,21 0 15,-1 0-15,-20 21 0,21 0 16,-21-21-16,20 21 0,-20 0 0,21 22 16,0-22-16,-22 0 0,22 0 0,0 0 15,0 22-15,21-22 0,0 0 0,0 0 16,0 22-16,0-22 0,0 0 0,0 0 15,21 0-15,0-21 0,0 21 0,1-21 16,-1 0-16,21 0 0,-21 0 16,22 0-16,-22 0 0,0-21 0,21 21 15,-21-21-15,1 0 0,-1 0 0,0 21 16,0-21-16,-21-1 0,0 1 0,21 0 16,-21 0-16,21-21 0,-21 20 15,0 1-15,0 0 0,0 0 0,0 0 16,0 0-16,0 42 31,0 0-31,-21 0 16,21 0-16,-21 0 0,21 1 0,0-1 15,0 0-15,0 0 0,0 21 0,-21-20 16,21-1-16,0 0 0,0 0 0,0 0 16,0 0-16,21 1 0,0-1 0,0-21 15,1 0-15,-1 0 16,0 0-16,21 0 0,-21 0 0,1-21 15,-1 21-15,0-22 0,0 1 16,0 0-16,0 0 0,1 0 0,-1 0 16,0-1-16,0 1 0,0 0 0,-21 0 15,0 0-15,21 0 0,-21-1 0,22 22 16,-22-21-16,-22 42 31,22 1-15,-21-1-16,0 0 0,21 0 15,0 0-15,0 0 0,0 1 16,0-1-16,0 0 0,0 0 0,21-21 16,0 21-16,1-21 0,-1 0 0,0 0 15,21 0-15,-21 0 0,1 0 16,20 0-16,-21 0 0,0-21 0,0 0 16,1 21-16,-1-21 0,0 0 0,0 21 15,-21-22-15,0 1 0,21 0 16,-21 0-16,21 0 0,-21 0 0,0-1 15,0 1-15,-21 21 32,0 21-17,21 1-15,-21-1 0,21 0 16,-21 0-16,0 0 0,21 22 0,-22-22 0,1 21 16,0 0-16,21 1 0,-21 20 0,0-20 15,21 20-15,-21-21 16,21 22-16,0-1 0,-22-20 0,22 20 15,-21 1-15,21-1 0,0 1 0,0-1 16,0 1-16,0-1 0,0 1 0,0-1 16,0 1-16,-21-22 0,21 0 0,0 1 15,-21-1-15,21-21 0,0 22 0,-21-22 16,0-21-16,-1 0 0,1 0 16,0 0-16,0-21 0,0-1 15,0 22-15,-1-21 0,-20 0 0,21 0 16,0 0-16,-22 0 0,22-1 0,0 1 15,0 0-15,0-21 0,0 21 0,-1-22 16,22 22-16,0-21 0,0-1 16,0 1-16</inkml:trace>
  <inkml:trace contextRef="#ctx0" brushRef="#br0" timeOffset="67421.5">16552 5863 0,'21'0'15,"1"0"1,-1-21-16,0 0 0,0 21 16,21-21-16,-20-22 0,20 22 0,-21 0 15,21 0-15,1-21 0,-22-1 0,0 22 16,0-21-16,0-1 0,1 22 0,-22-21 15,0 0-15,0-1 0,0 1 16,0 21-16,0-22 0,0 22 0,0 0 16,-22 21-16,1 0 0,21 21 15,0 0-15,-21 1 0,21 20 0,-21 0 16,0 22-16,21-1 0,0-20 0,-21 20 16,21 1-16,-22-1 0,22 1 15,-21-1-15,21 1 0,0-1 0,0 1 16,0-22-16,0 21 0,0 1 15,0-22-15,0 1 0,0-1 0,0 0 16,0-21-16,0 22 0,0-22 0,0 0 16,-21-21-1,0 0-15,0-21 16,0 0-16,-1 0 0,1-1 0,0-20 16,0 21-16,0 0 0,0 0 0,-1-1 15,1 1-15,0 21 0,0-21 16,0 21-16,0 0 15,21 21 1,21 0 0,-21 1-16,42-22 0,-21 21 15,0-21-15,22 0 0,-22 21 0,21-21 16,1 0-16,-1 0 0,-21 0 0,21 0 16,1 0-16,-1 0 0,-21 0 0,22 0 15,-22-21-15,0 21 0,0-21 16,0 21-16,0-22 0,-21 1 0,0 0 15,22 0-15,-22 0 0,0 0 16,0-1-16,0 1 16,-22 42-1,1 1 1,21-1-16,-21 0 0,21 0 0,-21-21 16,21 21-16,0 0 0,-21 1 15,21-1-15,0 0 0,0 0 16,21-21 15,0-21-31,0 0 0,0 21 16,1-21-16,-1-1 0,0 22 0,0-21 15,0 0-15,0 0 0,1 0 0,-1 0 16,0-1-16,0 22 0,0-21 0,0 0 16,1 21-16,-1 0 0,0 0 15,-21 21 1,0 0-16,0 1 15,0-1-15,21 0 0,-21 0 16,0 0-16,21 0 0,-21 1 0,21-1 16,1 0-16,-22 0 0,21 0 0,0 0 15,0-21-15,21 22 0,-20-22 0,20 0 16,-21 0-16,21 0 0,-20 0 0,20 0 16,0 0-16,1-22 0,-22 22 0,21-21 15,-21 0-15,22 0 0,-22 21 16,0-21-16,0 0 0,-21-1 0,0 1 15,0-21-15,0 21 0,0 0 0,0-22 16,0 22-16,0 0 0,0 0 0,-21 0 16,0-1-16,0 22 0,-1 0 15,1 0-15,0 0 0,-21 0 0,21 0 16,-22 22-16,22-1 0,-21-21 0,21 21 16,-1 0-16,1 0 0,0 0 0,21 1 15,0-1-15,0 0 0,0 0 16,0 0-16,0 0 0,21-21 15,0 22-15,1-22 0,-1 0 16,21 0-16,-21 0 0,0 0 0,22 0 16,-22-22-16,0 22 0,0-21 0,0 21 15,1-21-15,-1 0 0,0 0 0,0 0 16,0-1-16,-21-20 0,21 21 16,1-21-16,-22-1 0,0 1 0,21 0 15,0-1-15,-21-20 0,21 20 16,-21-20-16,0 21 0,21-1 0,-21 1 15,0 21-15,0 0 0,0-1 0,0 1 16,0 42 0,-21 1-16,0-1 0,0 21 0,21 0 15,-21 1-15,-1-1 0,22 0 0,-21 22 16,21-22-16,0 1 0,0-1 16,0 21-16,0-20 0,0-22 0,0 21 15,0 1-15,0-22 0,0 0 0,0 0 16,0 0-16,21 0 0,1 1 0,-1-22 15,0 0-15,0 0 0,21 0 16,-20 0-16,20 0 0,0 0 0,1 0 16,-22-22-16,21 22 0,0-21 0,-20 0 15,-1 0-15,0 0 0,0 0 0,0-1 16,0 1-16,-21 0 0,0 0 0,0 0 16,0 0-16,0-1 15,-21 22-15,0 0 0,0 0 16,0 0-16,0 0 0,-1 22 0,22-1 15,-21 0-15,0 0 0,21 0 16,0 0-16,0 1 0,0-1 0,0 0 16,0 0-16,0 0 0,21-21 0,-21 21 15,21-21-15,1 22 16,-1-22-16,0 0 16,0 0-16,0 0 15,0-22-15,-21 1 0,22 21 16,-22-21-16,21 0 0,0 0 0,0 0 15,-21-1-15,21 1 0,22 0 0,-22 0 16,0 0-16,0 0 0,0-1 0,0 22 16,1 0-16,-1 0 0,0 0 0,0 0 15,0 0-15,0 22 0,1-1 16,-22 0-16,21 0 0,-21 0 16,0 0-16,0 1 0,0-1 15,0 0-15,-21 0 0,-1 0 0,1 0 16,0 1-16,0-1 0,0-21 0,21 21 15,-21-21-15,-1 0 0,22-21 32,22 21-32,-1-21 15,-21-1-15,21 1 0,0 21 16,0-21-16,0-21 0,1 21 0,-1-1 16,0 1-16,-21-21 0,21 21 15,0 0-15,0-1 0,-21 1 0,0 0 16,0 0-16,0 42 15,0 0 1,-21 0-16,0 22 0,0-22 0,21 0 16,0 21-16,0-20 0,-21-1 0,21 0 15,0 0-15,0 0 0,0 0 0,0 1 16,0-1-16,21-21 0,0 0 0,0 21 16,0-21-16,1 0 0,-1 0 15,0 0-15,21-21 0,-21 0 0,1 21 16,20-22-16,-21 1 0</inkml:trace>
  <inkml:trace contextRef="#ctx0" brushRef="#br0" timeOffset="68748.25">19748 5398 0,'0'0'16,"0"-22"-16,22 22 0,-22-21 0,0 0 16,0 0-16,-22 21 15,1 21-15,0-21 16,0 21-16,0 0 0,0 22 0,-1-22 16,-20 21-16,21 1 0,0-1 0,-22 21 15,22-20-15,0 20 0,0-20 16,21 20-16,0 1 0,0-22 15,0 0-15,0 1 0,0-1 0,21 0 16,0-21-16,0 1 0,22 20 0,-1-42 16,0 21-16,1 0 0,-1-21 0,22 0 15,-22 0-15,21 0 0,-20 0 0,-1 0 16,22-21-16,-22 0 0,0 21 0,1-21 16,-22-22-16,0 22 0,21 0 0,-21-21 15,-21-1-15,0 1 0,0 0 0,0-22 16,0 1-16,0-1 0,0 1 15,-21-1-15,0 1 0,0-1 0,-21 1 16,20-1-16,1 22 0,-21 0 16,0-1-16,20 22 0,-20 21 0,0 0 0,-1 0 15,-20 0-15,21 21 0,-22 0 16,22 22-16,-1-1 0,1 0 16,0 22-16,-1-22 0,22 22 0,0-1 15,21 1-15,0-22 0,0 22 0,21-22 16,0 21-16,1-20 0,20-1 0,0 0 15,1-20-15,-1-1 0,21 21 0,-20-21 16,20-21-16,-20 21 0,20-21 0,-21 0 16,1 0-16,-1 0 0,0 0 0,1 0 15,-1-21-15,0 0 0,-20 0 16,20 0-16,-21 0 0,0-1 16,0 1-16,1 0 0,-1-21 0,-21 21 0,21-1 15,-21-20-15,0 21 16,0 0-16,0 42 15,-21 0 1,21 0-16,-21 0 0,21 1 0,-22-1 16,22 21-16,0-21 0,0 0 15,0 1-15,0-1 0,0 0 16,0 0-16,22 0 16,-1-21-16,0 0 0,0 0 0,0 0 15,0 0-15,1 0 0,-22-21 0,21 21 16,0-21-16,0 21 0,0-21 0,0 0 15,1-1-15,-1 1 0,-21 0 16,21 0-16,0-21 0,-21 20 16,21 1-16,-21 0 0,0 0 15,0 42 1,0 0 0,0 0-16,0 1 0,-21-1 0,21 0 15,-21 0-15,21 0 0,0 0 16,0 1-16,0-1 0,21-21 15,0 0-15,0 0 16,1 0-16,-1 0 16,21 0-16,-21 0 0,0 0 0,1 0 0,-1-21 15,21-1-15,-21 1 0,0 0 0,1 0 16,-1-21-16,0-1 0,0 22 16,0-42-16,0 20 0,1 1 0,-1-22 15,0 1-15,-21 21 0,21-22 16,0 22-16,0-1 0,-21 1 0,0 0 15,0 21-15,0-1 0,0 1 0,0 0 16,0 42-16,-21 0 16,0 1-16,0-1 0,0 21 0,0-21 15,-1 43-15,22-22 0,-21 0 0,0 22 16,0-22-16,21 22 16,0-22-16,0 0 0,-21 1 0,21-1 15,-21 0-15,21 1 0,0-22 0,0 0 16,0 21-16,0-20 0,0-1 15,21-21-15,0 0 16,0 0-16,0 0 0,0 0 16,1 0-16,-1 0 0,0-21 0,-21-1 15,21 1-15,-21 0 16,21 0-16,-21 0 0</inkml:trace>
  <inkml:trace contextRef="#ctx0" brushRef="#br0" timeOffset="68891.17">21040 5779 0,'-22'0'0,"44"0"0,-65 0 0,22 0 16,0 0-16,42 0 16,0 0-1,0 0-15,22 0 0,-22 0 0,21 0 16,1 0-16,-22 0 0,21 0 16,0-22-16,1 22 0,-1 0 0</inkml:trace>
  <inkml:trace contextRef="#ctx0" brushRef="#br0" timeOffset="69515.82">21780 5757 0,'-21'0'16,"0"0"-16,0 0 15,0 0-15,-22 0 0,22 0 0,-21 22 16,21-1-16,0-21 0,-1 21 16,1 0-16,0 0 0,21 0 0,-21 1 15,21-1-15,0 0 0,0 0 0,0 0 16,0 0-16,21-21 0,0 0 15,0 22-15,1-22 0,-1 0 0,0 0 16,0 0-16,0 0 0,0 0 0,1 0 16,-1 0-16,-21-22 15,0 1-15,0 0 0,0 0 16,0-21-16,-21 20 0,-1 1 16,1 0-16,0-21 0,0-1 15,21 22-15,0-21 0,0 0 0,0 20 16,0-20-16,0 21 0,21-21 0,0 20 15,0 1-15,1 21 0,-1-21 16,21 21-16,-21 0 0,0 0 0,22 0 16,-22 0-16,0 0 0,0 21 0,-21 0 15,0 1-15,21-1 0,-21 0 0,0 0 16,0 21-16,0-20 0,0 20 0,0 0 16,0-21-16,0 22 0,0-1 0,0 22 15,0-22-15,0 0 0,0 22 16,22-22-16,-22 22 0,0-1 15,0 1-15,0-1 0,0 1 0,-22-1 16,1 1-16,0 20 0,-21-20 0,21-1 16,-1 1-16,1-1 0,0 1 0,0-1 15,0-20-15,21 20 0,-21-21 0,21 1 16,-22-22-16,22 21 0,0-21 0,-21-21 16,21 22-16,0-44 15,0 1-15,0 0 0,0 0 16,0-21-16,0 20 0,0-20 0,0 0 15,0-1-15,0 1 0,0-21 16,21-1-16,1 22 0,-1-22 0,0 1 16,0-1-16,0 1 0,0-1 15,22 22-15,-22-22 0,0 22 0,21 0 16,-20-1-16,20 1 0,-21 0 0,21-1 16,-20 1-16,-1 0 0,21-1 0</inkml:trace>
  <inkml:trace contextRef="#ctx0" brushRef="#br0" timeOffset="70407.59">22394 5673 0,'0'0'0,"-21"-21"16,21-1-1,21 1-15,0 21 0,1-21 16,20 0-16,-21 21 0,21-21 0,-20 0 15,20-1-15,0 1 0,-21 0 0,22 0 16,-22 0-16,21 0 0,-21-1 16,-21 1-16,0 0 0,0 0 0,-21 0 15,0 21-15,-21 0 0,-1 0 16,1 0-16,0 0 0,-1 0 0,-20 21 16,21 0-16,-1 21 0,22-20 0,-21-1 15,21 21-15,-1-21 0,22 0 16,0 22-16,0-22 0,0 0 0,0 21 15,22-20-15,20-1 0,-21 0 16,0-21-16,22 21 0,-22-21 0,0 0 16,21 0-16,-21 21 0,22-21 0,-22 0 15,0 0-15,0 0 0,-42 0 32,0 0-32,0 0 15,-22 0-15,22 0 0,-21 0 0,21 0 16,-22 21-16,1 1 0,21-1 0,0 0 15,0 0-15,-1 0 0,22 0 0,0 1 16,0-1-16,0 0 0,0 0 0,0 0 16,22 0-16,-1 1 15,0-1-15,21 0 0,-21-21 0,1 21 16,20-21-16,0 0 0,-21 0 0,22 0 16,-1 0-16,0 0 0,1 0 0,-22 0 15,21 0-15,1 0 0,-22 0 0,0-21 16,0 0-16,0 21 0,0-21 0,1-1 15,-22 1-15,0-21 0,0 21 16,21 0-16,-21-22 0,0 22 0,0 0 16,0 0-16,0 0 0,0 42 31,0 0-31,0 0 16,0 21-16,0-20 0,0-1 15,21 0-15,0 0 0,-21 0 16,21 0-16,0-21 0,-21 22 0,22-1 15,-1-21-15,0 0 0,0 21 0,0-21 16,0 0-16,1 0 0,-1 0 0,0 0 16,0 0-16,-21-21 15,0 0-15,0-1 0,0 1 16,0 0-16,0-21 16,0 21-16,0-1 0,0 1 0,0 0 15,-21 21-15,0 0 16,0 0-16,-1 0 0,1 21 0,0 0 15,0 1-15,0-1 0,0 0 16,-1 0-16,1 0 0,-21 22 16,21-22-16,0 0 0,-1 0 0,1 21 15,0-20-15,21-1 0,0 0 0,0 0 16,0 0-16,0 0 0,21-21 16,0 0-16,1 0 15,-1 0-15,21 0 0,-21 0 0</inkml:trace>
  <inkml:trace contextRef="#ctx0" brushRef="#br0" timeOffset="70738.39">23410 6033 0,'0'0'0,"64"-106"15,-43 85-15,-21-1 0,0 1 16,21 0-16,-21 0 0,0 42 31,0 0-31,-21 0 0,21 1 0,-21 20 16,21 0-16,0-21 0,-21 22 0,21 20 15,-22-20-15,22 20 0,-21-21 0,21 22 16,-21 63-16,0-64 16,0 1-16,21-1 0,-21 1 0,-22-22 15,22 22-15,0-22 0,0 0 0,0 1 16,-1-1-16,1 0 0,0 1 16,21-1-16,0-21 0,0 22 0,0-22 0,0 0 15,0 0-15,21-21 16,0 21-16,1-21 0,-1 0 15,0 0-15,0-21 0,0 0 16,0 0-16,1 0 0,-22-1 0,0 1 16,21 0-16,0-21 0,-21 21 0,21-22 15,-21 1-15,0 21 0,0-22 0</inkml:trace>
  <inkml:trace contextRef="#ctx0" brushRef="#br0" timeOffset="70972.21">23389 6350 0,'-21'-63'0,"63"444"0,-63-699 0,0 191 0,21 64 16,0-1-16,0 22 0,0-22 15,0 22-15,0 0 0,21-1 0,0 1 0,0 21 16,1-22-16,20 43 0,-21-21 16,0 21-16,22 0 0,-22 0 0,21 0 15,-21 0-15,0 21 0,1 1 0,-1 20 16,-21-21-16,0 21 0,0 1 16,0-22-16,0 21 0,-21-21 0,-1 22 15,1-22-15,0 0 0,0 0 0,-21-21 16,20 21-16,-20-21 0,21 0 0,-21 0 15,20 0-15,1 0 0,0 0 16,0 22-16,0-22 0,0 0 0,-1 0 16,1 0-16,0 0 15</inkml:trace>
  <inkml:trace contextRef="#ctx0" brushRef="#br0" timeOffset="72155.74">12086 8043 0,'0'0'0,"-21"0"16,0 0-16,0 22 15,-1-22-15,1 0 16,21-22 15,0 1-31,21 0 16,1 0-16,-1 21 15,-21-21-15,21 21 0,0 0 16,0 0-16,0 0 0,1 0 16,-1 21-16,0 0 0,-21 0 15,21 0-15,-21 1 0,21-1 0,-21 0 16,0 21-16,0-21 0,0 22 15,-21-22-15,0 0 0,0 0 0,0 0 16,-22 1-16,22-1 0,0 0 0,-21 0 16,20-21-16,1 0 0,-21 21 0,21-21 15,0 0-15,-1 0 0,1 0 16,21-21 0,0 0-16,0 0 15,21 21-15,1-21 0,-1 21 0,0-22 16,0 22-16,0 0 0,0 0 0,1 0 15,-1-21-15,0 21 0,0 0 16,0 0-16,0 21 0,1-21 0,-22 22 0,21-1 16,0 0-16,-21 0 15,0 21-15,0-20 0,0-1 0,0 0 16,0 0-16,-21 0 0,0 0 16,-1-21-16,1 22 0,0-1 0,-21 0 15,21-21-15,-22 21 0,22-21 0,0 0 16,-21 0-16,20 0 0,1 0 0,0 0 15,0 0-15,0 0 0,0 0 16,-1-21-16,22 0 16,-21 0-1,21-1 1,-21 22-16,21-21 0,0 0 16,0 0-1,21 21-15,0-21 0,22 0 0</inkml:trace>
  <inkml:trace contextRef="#ctx0" brushRef="#br0" timeOffset="72408.11">12636 8340 0,'0'-21'78,"0"-1"-47,0 1 0</inkml:trace>
  <inkml:trace contextRef="#ctx0" brushRef="#br0" timeOffset="73787.38">13758 8107 0,'21'0'0,"-42"0"0,42-21 0,-21 0 15,22 21-15,-22-22 0,0 1 0,0 0 16,0 0-16,0 0 0,0 0 16,21-1-16,-21 1 0,0 0 15,0 42 1,0 0 0,0 22-16,0-1 0,0 0 0,-21 22 15,21-1-15,0 1 0,-22-22 16,1 22-16,0-1 0,21-20 0,-21 20 15,0-21-15,0 1 0,-1-1 0,22 0 16,0 1-16,-21-1 0,21-21 0,-21 22 16,21-22-16,0 0 0,0 0 15,21-21 17,-21-21-32,21 0 0,-21 0 15,0-1-15,0 1 0,0 0 16,0 0-16</inkml:trace>
  <inkml:trace contextRef="#ctx0" brushRef="#br0" timeOffset="74188.16">13568 8276 0,'0'0'0,"0"-42"0,0 0 15,0-1-15,0 1 0,0 0 0,0-1 16,0 1-16,0 21 0,0-22 0,0 22 16,21 0-16,0 0 0,0 21 0,0 0 15,1 0-15,20 0 0,-21 0 16,21 21-16,1 0 0,-22 22 0,21-1 15,1 0-15,-1 1 0,0 20 0,1 1 16,-1-22-16,0 21 0,-21-20 16,1 20-16,-1-20 0,0-1 0,0 0 15,0 1-15,-21-1 0,0-21 0,0 21 16,0-20-16,0-1 0,0 0 0,0 0 16,0 0-16,21-21 0,1 0 15,-22-21-15,0 0 16,21 0-16,0 0 0,-21-22 15,21 22-15,0-21 0,-21 21 0,21-22 16,1-20-16,-1 20 0,0-20 0,-21 21 16,21-22-16,0 1 0,0-1 0,-21 1 15,0-1-15,22 22 0,-22-1 0,21 1 16,-21 21-16,0 0 0,0 42 31,0 0-31,0 21 0,0-20 16,0 20-16,0 0 0,0 1 0,0-1 15,0 0-15,0 22 0</inkml:trace>
  <inkml:trace contextRef="#ctx0" brushRef="#br0" timeOffset="75212.53">14457 8721 0,'0'0'0,"0"21"0,0 0 0,0-42 31,0 0-31,21 0 16,0-1-16,0 1 0,-21 0 0,21 0 15,1-21-15,-1 20 0,-21-20 16,21 21-16,0-21 0,-21-1 0,21 22 16,-21-21-16,21 21 0,-21-1 0,0 44 31,0-1-15,0 0-16,0 21 0,-21-21 0,0 1 15,21 20-15,-21-21 0,21 0 0,0 22 16,0-22-16,0 0 0,0 0 0,0 0 15,0 0-15,0 1 0,0-1 0,21-21 16,0 0-16,0 0 16,1 0-16,-1 0 0,0 0 0,0 0 15,0 0-15,0-21 0,1-1 0,-1 1 16,0 0-16,0 0 0,0 0 0,0 0 16,-21-1-16,22-20 0,-22 21 0,21-21 15,0 20-15,-21 1 0,0-21 0,0 21 16,0 0-16,0-1 15,0 44 1,0-1-16,-21 0 16,21 0-16,0 0 0,-21 0 0,21 1 15,0 20-15,-22-21 0,22 0 0,0 22 16,0-22-16,0 0 0,0 0 16,0 0-16,22 0 0,-22 1 0,21-1 15,0 0-15,0 0 0,0-21 16,0 0-16,1 0 0,-1 0 0,0 0 15,0 0-15,0 0 0,0-21 0,1 21 16,-1-21-16,0 0 0,0-1 0,0 1 16,0-21-16,1 21 0,-22-22 0,21 22 15,0-21-15,0-22 0,0 22 16,0-21-16,1-1 0,-1 1 0,-21 20 16,21-20-16,0-1 0,-21 22 0,0 0 15,0 20-15,0 1 0,0 0 0,0 0 16,-21 42-1,0 21-15,0-20 16,-1 20-16,22 0 0,-21 1 0,0-1 16,0 0-16,0 22 0,21-22 0,0 0 15,-21 22-15,21-22 0,-22 1 0,22-1 16,0 0-16,0 1 0,0-22 16,0 21-16,0-21 0,0 22 0,22-22 15,-1 0-15,0 0 0,0-21 0,0 0 16,0 21-16,1-21 0,20 0 0,-21 0 15,21 0-15,1-21 0,-1 21 0,-21-21 16,22 0-16,-1 0 0,-21-1 16,21-20-16,-20 21 0,-1 0 0,0-22 0,0 1 15,0 0-15,0-1 0,1-20 16,-1 21-16,0-22 0,-21 1 0,0-1 16,0 22-16,0-22 0,0 22 0,0 0 15,0-1-15,0 22 0,0 0 0,0 0 16,-21 21-16,0 0 0,-1 21 15,1 0-15,0 0 0,0 22 16,21-1-16,-21 21 0,21-20 0,-21 20 16,21-20-16,0 20 0,0-21 0,0 22 15,0-22-15,0 1 0,0-1 0,0 0 16,0-21-16,21 22 0,0-22 0,-21 0 16,21 0-16,0-21 0,0 21 15,1-21-15,20 0 0,-21 0 0,21 0 16,-20 0-16,-1 0 0,21-21 0,-21 21 15,0-21-15,1 0 0,-1 0 0,0 0 16,0-1-16,0 1 0,0-21 0,1 21 16,-1 0-16</inkml:trace>
  <inkml:trace contextRef="#ctx0" brushRef="#br0" timeOffset="75420.41">17039 8213 0,'0'0'0,"-42"0"0,-1 21 16,1-21-16,21 0 0,0 21 0,0-21 15,-1 21-15,1 0 16,0 1-16</inkml:trace>
  <inkml:trace contextRef="#ctx0" brushRef="#br0" timeOffset="75895.14">16573 8319 0,'0'0'16,"0"-22"-16,-21 1 15,21 0-15,0 0 16,0 0-16,0 0 16,0-1-16,0 1 15,0 0 1,0 0 0,21 21-1,-21 21 16,0 21-15,-21-20-16,21 20 0,-21 0 0,21 1 16,-21-1-16,21 0 0,0 1 0,0 20 15,-21-21-15,21 22 0,-21-1 0,21 1 16,-22-1-16,22 1 0,0-1 0,-21 1 16,21-1-16,-21 1 0,0-1 0,21 1 15,-21-1-15,0-20 0,21 20 0,-22-20 16,22 20-16,-21-21 0,0 1 15,21-1-15,0-21 0,-21 22 0,21-22 16,0 0-16,-21 0 0,21-42 31,0 0-31,0 0 0,0-1 16,0-20-16,0 0 0,0-1 0,0 1 16,0 0-16,0-22 0,0 22 0,21-22 15</inkml:trace>
  <inkml:trace contextRef="#ctx0" brushRef="#br0" timeOffset="76184.98">16362 8551 0,'0'0'0,"0"-63"0,0 21 0,0-1 16,0-20-16,0 20 0,21 1 0,-21 0 15,21 21-15,-21-22 0,21 1 16,0 21-16,1-22 0,-1 22 0,0 0 16,21 0-16,-21 0 0,22 21 0,-1-21 15,0 21-15,1 0 0,-22 0 0,21 0 16,-21 21-16,1 0 0,-1 0 0,-21 21 15,0-20-15,0 20 0,0-21 0,0 21 16,-21 1-16,-1-22 0,1 21 0,0-21 16,-21 1-16,21-1 0,-1 0 0,1 0 15,-21 0-15,21 0 0,0 1 16,-1-22-16,1 21 0,0-21 0,0 0 16,21 21-1,21-21 1,0-21-16,0 21 15,1-21-15,-1-1 0</inkml:trace>
  <inkml:trace contextRef="#ctx0" brushRef="#br0" timeOffset="77882.52">17208 8107 0,'0'0'0,"0"-21"0,0 0 0,0-1 15,-21 22 1,0 0-16,0 0 0,0 22 15,0-22-15,-1 21 0,1 0 16,0 0-16,0 0 0,0 0 0,0 22 16,21-22-16,-22 0 0,1 0 0,21 0 15,0 1-15,-21-1 0,21 0 0,0 0 16,-21 0-16,21 0 0,0 1 16,0-1-16,21-21 0,0 0 15,0 0-15,22 0 0,-22 0 16,0 0-16,0 0 0,22-21 0,-22 21 15,21-22-15,-21 1 0,0 21 0,1-21 16,-1 0-16,0 0 0,-21 0 16,21-22-16,-21 22 0,0 0 0,0-21 15,0 20-15,0-20 0,0 21 0,-21 0 16,0-22-16,0 22 0,-1 0 0,1 21 16,0 0-16,0 0 15,0 0-15,0 0 0,-1 21 0,1 0 16,0 1-16,21 20 0,-21-21 0,0 21 15,21-20-15,-21 20 0,21 0 0,0-21 16,0 22-16,0-22 0,0 0 0,0 0 16,0 0-16,21 1 0,0-22 0,0 21 15,0-21-15,0 0 0,22 0 0,-22 0 16,21 0-16,1 0 0,-22 0 0,21 0 16,0 0-16,1-21 0,-1-1 15,0 22-15,-20-21 0,20 0 0,-21 21 16,0-21-16,0 0 0,1 0 15,-1-1-15,-21 1 0,0 0 0,0 0 16,0 0-16,0 0 0,0-1 0,-21 44 31,21-1-15,-22 0-16,22 21 0,-21-21 0,21 1 16,0-1-16,0 21 0,0-21 0,0 0 15,0 1-15,21-1 0,1 0 16,-1-21-16,0 0 0,0 0 0,0 0 15,0 0-15,1 0 16,20 0-16,-21 0 0,0 0 0,0 0 16,1-21-16,20 0 0,-21-1 0,0 22 15,0-21-15,1 0 0,-22 0 0,21 0 16,-21 0-16,21-1 0,-21 1 0,0 0 16,0 0-16,0 0 0,0 0 0,0-1 15,0 44 1,0-1-16,0 0 15,0 0-15,-21 21 0,21-20 0,-21-1 16,21 0-16,0 0 0,0 0 16,0 0-16,-22 1 0,22-1 0,0 0 15,-21-21-15,21-21 47,0 0-47,21 21 16,-21-22-16,22 1 0,-22 0 0,0 0 15,21 0-15,0 0 0,0-1 16,-21 1-16,0 0 0,21 21 16,-21 21-1,0 0-15,0 1 16,0-1-16,0 0 0,0 0 16,21 0-16,-21 0 0,0 1 0,22-1 15,-1 0-15,-21 0 16,21-21-16,0 21 0,0-21 0,0 0 15,1 0-15,-1 0 0,0 0 16,0 0-16,0 0 0,0-21 16,1 0-16,-1 0 0,0 21 0,0-21 15,0-1-15,0 1 0,1-21 0,-1 21 16,0-22-16,0 1 0,0 0 16,-21-1-16,21 1 0,1-21 0,-1 20 0,0-20 15,-21 20-15,21 1 0,-21-21 0,21 20 16,-21 1-16,0 21 0,0-22 15,0 22-15,-21 21 16,0 0 0,0 21-16,0 22 0,-1-22 0,1 21 15,0 1-15,0-22 0,0 42 0,0-20 16,-1-1-16,22 0 0,0 1 0,-21-1 16,21 21-16,0-20 0,0-22 0,0 21 15,0 1-15,0-22 0,0 21 0,21-21 16,-21 0-16,22 1 0,-1-1 0,0 0 15,0-21-15,21 0 0,-20 0 16,-1 0-16,0 0 0,0 0 0,0 0 16,0 0-16,1 0 0,-1-21 0,0 0 15,0-1-15,0 22 16,0-21-16,1 0 0,-1 0 0,-21 0 16,21 0-16,-21-1 0,21 1 0,-21 0 15,0 0-15,0 42 31,-21 0-31,21 0 0,-21 1 16,21-1-16,-21 0 0,21 0 0,0 0 16,0 0-16,0 1 0,0-1 15,0 0-15,0 0 0,21-21 16,0 0-16,0 0 16,0 0-16,0 0 15,1 0-15,-22-21 16,21 21-16,0-21 0,0 0 0,0 21 15,0-22-15,1 1 0,-1 0 0,0 0 16,0 0-16,0 0 0,0-1 16,-21 1-16,22 21 0,-22 21 31,0 1-31,0-1 16,0 0-16,0 0 0,0 0 15,0 0 1,21-21-1,0 0-15,0 0 16,0 0-16,-21-21 16,21 21-16,1-21 15,-22 0-15,0 0 16,0 0-16,0-1 16</inkml:trace>
  <inkml:trace contextRef="#ctx0" brushRef="#br0" timeOffset="78095.42">18796 8001 0,'-42'0'15,"84"0"-15,-106 0 0,22 0 0,21-21 16,42 0 0,0 21-16,22 0 15,-22-21-15,0 21 0,21 0 0,1-22 16,-22 22-16,21 0 0,-21-21 0,0 0 15,1 21-15,-1 0 0,-21-21 0,21 21 16,-21-21-16,-21 0 16,0 21-16</inkml:trace>
  <inkml:trace contextRef="#ctx0" brushRef="#br0" timeOffset="78275.31">17970 7811 0,'-21'21'16,"42"-42"-16,-63 42 0,21-21 0,21 21 16,21-21-1,0 0-15,0 0 16,1 0 0,-1 0-16,0-21 15,0 21-15</inkml:trace>
  <inkml:trace contextRef="#ctx0" brushRef="#br0" timeOffset="79127.1">20002 7832 0,'0'-21'15,"0"42"-15,0-64 0,22 22 0,-1 21 16,0-21-16,0 0 0,0 21 16,22-21-16,-22 0 0,21-1 0,-21 1 15,22 21-15,-22-21 0,21 0 0,-21 0 16,0 0-16,1-1 0,-1 1 0,-21 0 15,0 0-15,0 0 0,-21 21 16,-1 0-16,1 0 0,-21 0 0,21 0 16,-22 0-16,1 21 0,0 0 0,-1 0 15,1 0-15,0 22 0,-1-22 16,22 21-16,-21-21 0,21 1 16,0 20-16,21-21 0,0 0 0,0 0 15,0 1-15,0-1 0,0 0 0,21 0 16,0 0-16,0-21 0,0 21 0,0-21 15,1 0-15,-1 0 0,0 0 0,0 0 16,0 0-16,22 0 0,-22 0 16,0 0-16,0 0 0,-42 0 31,0 0-31,0 0 0,-22 0 16,22 22-16,-21-22 0,21 21 15,-1 0-15,-20 0 0,21 0 0,0 0 16,0 22-16,21-22 0,0 0 15,0 0-15,0 0 0,0 1 0,0-1 16,21 0-16,0 0 0,21 0 0,-21-21 16,1 21-16,20-21 0,-21 0 0,21 0 15,1 0-15,-22 0 0,21 0 0,1 0 16,-1 0-16,-21 0 0,21 0 0,-20 0 16,20-21-16,-21 0 0,0 21 0,0-21 15,1 0-15,-22 0 0,0-1 16,21-20-16,-21 21 0,0 0 0,21-22 15,-21 1-15,0 21 0,0 0 0,0 0 16,0-1-16,0 1 0,0 0 16,0 42-1,21 0-15,-21 1 16,21-1-16,-21 0 0,0 0 0,21 21 16,1-20-16,-22-1 0,21 21 0,0-21 15,-21 0-15,21 1 0,0-1 0,-21 0 16,21 0-16,1 0 0,-22 0 15,21-21-15,0 0 16,0 0 0,0-21-1,-21 0-15,0 0 16,21 0-16,1 0 0,-1-1 16</inkml:trace>
  <inkml:trace contextRef="#ctx0" brushRef="#br0" timeOffset="79327.5">21018 7980 0,'0'-42'0,"-21"126"15,42-126-15,-21-22 0,0 43 0,-21 21 16,0 0 0,0 21-16,-21 1 0,20-1 15,1 0-15,0 0 0,-21 0 0,21 0 16,-1 1-16,-20-1 0,21 0 0,0 0 16,21 0-16,-21 0 0,21 1 0,-22-1 15,22 0-15,0 0 0,0 0 16,0 0-16,0 1 15,22-22-15,-1 0 16,0 0-16,0 0 0</inkml:trace>
  <inkml:trace contextRef="#ctx0" brushRef="#br0" timeOffset="79695.28">21336 7938 0,'0'0'0,"0"-43"15,-21 43 1,0 0 0,21 21-16,-22 1 0,22-1 15,-21 21-15,21-21 0,-21 0 0,21 22 16,0-1-16,0 0 0,-21-20 0,21 20 16,0 0-16,-21 1 0,21-1 15,-21 0-15,21 1 0,-22-1 0,1 0 16,0 1-16,0-22 0,21 21 0,-21 0 15,0 22-15,-1-22 0,-20 1 0,21-1 16,0 0-16,-22 1 0,22-1 0,-21 0 16,21 1-16,0-1 0,-1 0 0,1-21 15,0 22-15,21-22 0,0 0 0,0 0 16,0 0-16,21-21 0,0 0 16,1 0-16,-1 0 15,0 0-15,0-21 0,0 21 16,0-21-16,1 0 0,-1 21 0,0-21 15,0 0-15,0-22 0,0 22 0,1 0 16,-1 0-16</inkml:trace>
  <inkml:trace contextRef="#ctx0" brushRef="#br0" timeOffset="79975.13">21103 8234 0,'0'-42'15,"0"84"-15,0-148 0,0 64 0,21-1 0,-21 1 16,21 0-16,1-1 0,-1 22 15,-21 0-15,21 0 0,0 0 0,0 0 16,0 21-16,1 0 16,-1 0-16,0 0 15,-21 21-15,21 0 0,-21 21 0,0-21 16,0 1-16,0 20 0,0-21 0,0 21 16,0-20-16,-21-1 0,0 0 0,21 0 15,-21 0-15,-1-21 0,1 21 0,0-21 16,0 0-16,21 22 0,-21-22 0,0 0 15,-1 0-15,1 21 0,0-21 16,0 0-16,21 21 0,-21-21 16,0 21-16,-1-21 15,1 0-15</inkml:trace>
  <inkml:trace contextRef="#ctx0" brushRef="#br0" timeOffset="80859.58">12192 10202 0,'0'0'0,"0"-21"0,21 0 16,-21 0-16,21 21 15,-21-21-15,0 42 31,0 0-31,-21 0 16,0 0-16,0 22 0,21-22 0,-21 21 16,-1-21-16,1 22 0,0-22 0,21 21 15,-21-21-15,0 22 0,0-22 16,-1 0-16,22 0 0,0 0 16,0 1-16,22-22 15,-1 0-15,0 0 0,0 0 16,21-22-16,1 1 0,-1 21 0,0-21 15,1 0-15,-1 0 0,-21 0 0,22-1 16,-22 22-16,0-21 0,0 21 16,0 0-16,-21 21 15,0 1 1,-21-1-16,0 0 0,21 0 0,-21 0 16,0 22-16,-1-22 0,1 0 0,21 0 15,-21 0-15,0 0 0,0 1 0,21-1 16,0 0-16,-21-21 0,21 21 15,0-42 32,0 0-47</inkml:trace>
  <inkml:trace contextRef="#ctx0" brushRef="#br0" timeOffset="81027.48">12615 10478 0,'0'0'15,"0"-22"-15,21 22 63,1 0-47,-1 0-16,0 0 0,0 0 15,0 0-15,0 0 0</inkml:trace>
  <inkml:trace contextRef="#ctx0" brushRef="#br0" timeOffset="81275.34">13504 10414 0,'0'21'31,"0"0"-15,0 1-16,0 20 0,0-21 0,-21 0 15,21 0-15,0 1 0,0 20 0,-21-21 16,21 0-16,0 0 0,-21 1 0,21-1 16,0 0-16,-21 0 0,21 0 15,-22-21-15,22 21 0,0-42 47,0 0-47</inkml:trace>
  <inkml:trace contextRef="#ctx0" brushRef="#br0" timeOffset="81579.16">13504 10224 0,'0'-43'0,"0"86"0,0-107 0,0 43 16,0 0-16,0 0 0,0-1 16,-21 22-16,21 22 46,-21-44 17,0 22-63,0 0 16,-1 0-16,1 0 0,0 0 15,0 0-15,21 22 0,0-1 16,0 0-1,21-21-15,-21 21 0,42-21 0,-20 0 16,-1 21-16,0-21 0,0 21 0</inkml:trace>
  <inkml:trace contextRef="#ctx0" brushRef="#br0" timeOffset="82455.66">13695 10710 0,'0'0'16,"0"22"-16,0-1 0,0 0 0,21-21 31,0 0-31,0 0 16,0-21-16,1 0 0,-1-1 15,-21 1-15,21 0 0,0 0 16,-21-21-16,21 20 0,0-20 0,1 0 16,-22-1-16,21 1 0,0-21 0,-21 20 15,21 1-15,0-22 0,0 22 0,-21-21 16,22 20-16,-22 1 0,0 0 15,21-1-15,-21 1 0,21 21 0,-21 0 16,0 42 0,0 0-16,0 0 15,0 0-15,-21 22 0,0-1 0,21 0 16,0 1-16,0-1 0,-22 0 0,22 22 16,-21-22-16,21 0 0,0 22 0,0-22 15,0 1-15,0-1 0,0 0 0,0 1 16,0-22-16,21 21 0,1-21 0,-22 0 15,21 1-15,0-1 0,0-21 0,0 0 16,22 0-16,-22 0 0,0 0 0,21 0 16,1 0-16,-22 0 0,21-21 15,0-1-15,-20 1 0,-1 0 0,21 0 16,-21-21-16,0 20 0,1-20 16,-1 0-16,0-1 0,0 1 0,0-21 15,-21 20-15,21 1 0,-21-22 0,22 22 16,-22 0-16,0-22 0,0 43 0,0-21 15,0-1-15,0 22 0,0 0 16,-22 21-16,22 21 16,-21 0-16,0 1 0,0-1 0,0 21 15,0 0-15,-1 1 0,22-1 0,-21 0 16,21 1-16,-21 20 0,21-20 16,0-1-16,0 21 0,0-20 15,0-1-15,0 0 0,0-20 0,21 20 16,0 0-16,1-21 0,-1 1 0,0-1 15,0 0-15,21 0 0,-20-21 0,20 0 16,0 0-16,-21 0 0,22 0 0,-1 0 16,0 0-16,-20 0 0,20 0 0,-21-21 15,21 0-15,-20 0 0,-1-1 0,0 1 16,21-21-16,-42 21 0,21 0 0,-21-22 16,22 1-16,-22 21 15,0-22-15,0 22 0,0 0 0,0 0 0,0 0 16,0 0-16,-22 21 0,1 0 0,0 0 15,0 0-15,0 21 0,0 0 16,21 0-16,-22 0 0,1 0 0,21 1 16,0 20-16,0-21 0,0 0 0,0 0 15,0 1-15,0 20 0,0-21 0,0 0 16,21 0-16,1 1 0,-1-1 16,0-21-16,0 21 0,0-21 15,22 0-15,-22 0 16,0 0-16,21 0 0,1 0 0,-1 0 15,0 0-15,1 0 0,-1 0 16,0-21-16,1 21 0,20-21 0,-21-1 16</inkml:trace>
  <inkml:trace contextRef="#ctx0" brushRef="#br0" timeOffset="83067.31">15811 10626 0,'43'-21'0,"-22"-106"16,-21 105-16,-64 192 0,128-361 0,-64 149 16,0 21-16,0 0 0,-21 21 0,21-22 15,-21 22-15,-1 0 0,1 0 0,0 0 16,0 22-16,0-22 0,0 21 15,-1 0-15,1 0 0,0 21 0,0-20 16,0-1-16,21 0 0,0 21 0,0-21 16,0 1-16,0-1 0,0 0 0,0 0 15,21 0-15,0-21 0,0 0 16,0 0-16,1 21 0,-1-21 0,0 0 16,0 0-16,0 0 0,0-21 15,1 21-15,-1-21 0,-21 0 16,21 0-16,0 21 0,-21-21 15,0-1-15,0 1 0,0 0 16,0 0-16,21 0 0,-21 0 0,0-1 16,0 1-16,0 42 31,0 1-15,0-1-16,0 0 0,0 0 0,0 0 15,0 22-15,0-22 0,-21 21 0,21-21 16,0 22-16,-21-1 0,21 0 0,0 1 15,-21 20-15,21-21 0,0 22 0,0-1 16,0 1-16,-21-1 0,21 1 16,-22-1-16,22 22 0,0-21 0,0-1 15,0 1-15,-21 20 0,21-20 0,-21-1 16,0 1-16,21-1 0,-21 1 16,21-22-16,-21 22 0,-1-22 0,22 0 15,0-21-15,-21 1 0,0-1 0,21 0 16,-21-21-16,0 0 0,0 0 15,-1-21-15,1 0 16,21-22-16,0 22 0,-21-21 0,0-22 16,0 22-16,0-22 0,21 1 15,-22-1-15,1 1 0,21-1 0,-21-20 16,21-1-16,0 22 0,0-22 0,21 0 16,0 22-16,22-22 0,-22 22 0,21 20 15,1-20-15,-1 20 0,0 1 0,1 21 16,-1-21-16,0 20 0,1-20 0,20 21 15,-21-21-15,1 20 0,-1 1 0,0 0 16</inkml:trace>
  <inkml:trace contextRef="#ctx0" brushRef="#br0" timeOffset="83747.42">16489 10478 0,'0'0'16,"0"-22"-1,0 1 1,-21 21-16,-1 0 0,22-21 0,-21 0 15,0 21-15,0 0 16,0 0 0,0 21-16,-1 0 0,1 0 15,0 1-15,0-1 0,0 21 0,0-21 16,21 0-16,-22 1 0,1-1 0,21 0 16,-21 0-16,21 0 0,0 0 0,0 1 15,21-22 1,0 0-16,1 0 15,-1 0-15,0-22 16,-21 1-16,21 21 0,0-21 0,0 0 16,-21 0-16,22 0 0,-1-1 0,-21 1 15,0-21-15,21 21 0,0 0 16,-21-1-16,0 1 0,0 0 16,0 42-1,0 0-15,0 1 16,0-1-16,0 0 0,0 21 0,0-21 15,0 1-15,0-1 0,0 0 0,0 0 16,0 0-16,0 0 0,0 1 0,21-22 16,0 21-16,1 0 0,-1-21 15,0 0-15,0 0 0,21 0 0,-20 0 16,-1 0-16,0 0 0,0 0 16,0 0-16,0-21 0,1 21 0,-1-21 15,0-1-15,-21 1 0,21-21 0,0 21 16,-21-22-16,21 1 0,-21 0 0,22-22 15,-22 22-15,21-22 0,0 22 0,-21-21 16,21 20-16,0 1 0,-21-22 0,21 22 16,-21 0-16,22 21 0,-22-1 0,0 1 15,0 0-15,-22 42 16,1 0-16,0 1 0,0 20 16,0 0-16,0 1 15,-1-1-15,-20 0 0,42 22 0,-21-1 16,21-20-16,0 20 0,0-21 0,0 1 15,0-1-15,0 0 0,21 1 0,0-22 16,0 0-16,1 0 0,-1 0 0,0 1 16,0-22-16,21 0 0,-20 0 0,-1 0 15,0 0-15,21 0 0,-21-22 0,1 1 16,20 0-16,-21 0 0</inkml:trace>
  <inkml:trace contextRef="#ctx0" brushRef="#br0" timeOffset="84787.97">17865 10224 0,'0'0'0,"21"0"0,0-22 15,0 22-15,0-21 0,22 21 0,-22-21 16,21 0-16,-21 0 0,22 0 0,-1-1 16,-21 1-16,21 0 0,-20-21 0,-1 21 15,0-1-15,-21-20 0,0 21 0,0 0 16,0-22-16,-21 22 0,0 21 0,-22-21 16,1 0-16,21 21 0,-22 0 15,1 0-15,0 0 0,-1 21 0,22 0 16,-21 0-16,21 1 0,0-1 0,-1 21 15,22-21-15,-21 0 0,21 22 16,0-22-16,0 21 0,0-21 0,0 1 16,21 20-16,1-21 0,-1 0 0,-21 22 15,21-22-15,0 21 0,0 0 0,0-20 16,1 20-16,-1 0 0,-21-21 0,0 22 16,0-22-16,0 21 0,0-21 0,0 1 15,-21-1-15,-1 0 0,1 0 0,0-21 16,-21 21-16,21-21 0,-22 0 0,1 0 15,0 0-15,20 0 0,-20 0 16,0-21-16,21 21 0,-22-21 0,22 0 16,0-22-16,0 22 0,0 0 0,-1-21 15,1-1-15,21 1 0,0 21 0,0-21 16,0-1-16,0 1 0,-21 0 16,21 20-16,0-20 0,0 21 0,0 0 15,0 0-15,21 42 16,-21 0-16,0 0 15,21 21-15,1-20 0,-22 20 0,21 0 16,-21-21-16,21 22 0,0-1 16,-21 0-16,21 1 0,0-1 0,-21-21 15,22 22-15,-1-22 0,0 0 0,21 0 16,-21 0-16,1-21 0,20 0 0,-21 21 16,21-21-16,1 0 0,-1 0 0,0 0 15,1-21-15,-1 21 0,0-21 16,1 0-16,-1 0 0,-21 0 0,22-1 15,-1-20-15,-21 21 0,0-21 16,22-1-16,-22 1 0,0 0 0,0-1 0,0 1 16,0-22-16,1 22 0,-1 0 15,0-22-15,0 22 0,0 0 0,-21-1 16,0 22-16,0 0 0,0 0 0,0 42 16,-21 21-1,0-21-15,0 22 0,0-1 0,-1 0 16,1 1-16,0-1 0,0 0 0,0 1 15,21-1-15,-21 0 0,21 22 16,0-43-16,0 21 0,0 1 0,0-22 16,0 0-16,0 0 0,0 0 0,21 1 15,0-1-15,0-21 0,0 0 0,-21 21 16,21-21-16,1 0 0,-1 0 0,0 0 16,0-21-16,0 21 0,-21-21 15,0-1-15,0 1 0,0 0 16</inkml:trace>
  <inkml:trace contextRef="#ctx0" brushRef="#br0" timeOffset="84963.95">18309 10308 0,'0'0'0,"-21"-21"0,-21 21 16,42-21 0,21 0-1,0 21-15,0 0 0,0 0 16,0-21-16,1 21 0,20 0 0,0 0 15,-21-22-15,22 22 0,-1 0 0,0 0 16,-20-21-16,20 21 0,0 0 16,-21 0-16</inkml:trace>
  <inkml:trace contextRef="#ctx0" brushRef="#br0" timeOffset="86023.23">19008 10372 0,'0'21'0,"0"-42"0,0 63 0,0-21 0,0 0 15,0 1-15,0-1 0,0 0 16,21-21 0,0 0-16,0 0 15,0-21-15,0 0 0,-21-1 16,0 1-16,22 21 0,-22-21 0,21 0 16,-21-21-16,0 20 0,0 1 15,0 0-15,0-21 0,0 21 0,0-1 16,0-20-16,0 21 0,0 0 0,-21 0 15,21-1-15,-22 22 0,1 0 0,0 0 16,0 0-16,0 0 0,0 0 16,-1 22-16,22-1 0,-21 0 0,0 0 15,0 0-15,0 0 0,0 1 0,21-1 16,0 21-16,0-21 0,0 0 0,0 1 16,0-1-16,0 21 0,0-21 0,21 0 15,0 1-15,0-22 16,0 0-16,0 0 0,1 0 15,-1 0-15,0 0 16,0 0-16,-21-22 0,0 1 0,21 0 16,0 0-16,-21 0 0,0-22 15,0 22-15,22 0 0,-22 0 0,0 0 16,0 0-16,0-1 0,0 1 16,0 42-1,0 1-15,0-1 16,0 0-16,0 21 0,0-21 15,0 1-15,0-1 0,0 0 0,0 21 16,0-21-16,0 1 0,21-1 0,-21 0 16,21-21-16,0 21 0,0 0 0,0-21 15,1 0-15,20 0 0,-21 0 16,0 0-16,22 0 0,-22 0 16,21-21-16,-21 21 0,0-21 0,22 0 15,-22 0-15,0-1 0,0-20 0,0 21 16,-21-21-16,22 20 0,-1-20 0,-21 0 15,0-1-15,21 1 0,-21 0 0,21-1 16,-21-20-16,0 21 0,21-1 0,0 1 16,-21 0-16,22-1 0,-22 22 0,0-21 15,0 21-15,0-1 0,-22 44 32,1-1-32,0 0 15,0 0-15,21 21 0,-21-20 0,21 20 16,-21 0-16,21 1 0,0-22 0,0 21 15,-22 0-15,22 1 0,0-1 0,0 0 16,0 1-16,0-22 0,0 21 0,0 1 16,0-22-16,22 21 0,-22-21 0,21 0 15,0 1-15,0-1 0,0-21 16,22 21-16,-22-21 0,21 0 0,-21 0 16,22 0-16,-1 0 0,0-21 0,1 21 15,-22-21-15,21-1 0,-21 1 16,22 0-16,-22 0 0,0 0 0,-21-22 15,21 22-15,0 0 0,-21-21 16,0 21-16,0-1 0,0 1 0,0 0 16,0 0-16,-21 21 15,0 0-15,0 0 0,0 0 16,-1 21-16,1 0 0,0 0 0,21 1 16,0-1-16,-21 0 0,21 21 0,0-21 15,0 1-15,0-1 0,0 21 0,0-21 16,0 0-16,0 1 0,21-22 0,0 21 15,-21 0-15,21-21 0,1 0 0,-1 0 16,0 0-16,0 0 16,0 0-16,0 0 0,1-21 0,-1 0 15,0 21-15,0-22 0,0 1 0,0 0 16,1 0-16,-22 0 0,21 0 16,-21-22-16,21 22 0,-21 0 0,0 0 15,0-22-15</inkml:trace>
  <inkml:trace contextRef="#ctx0" brushRef="#br0" timeOffset="86231.51">19664 9970 0,'0'0'0,"-21"0"0,-1 0 16,22 21-16,22-21 15,-1 0 1,21 0-16,0 0 0,1 0 0,-1 0 15,0 0-15,1-21 0,-1 21 0,0 0 16,1-22-16,-22 22 0,0 0 0,0-21 16,-21 0-16,0 0 0,0 0 15,0 0-15</inkml:trace>
  <inkml:trace contextRef="#ctx0" brushRef="#br0" timeOffset="87524.37">21209 9821 0,'-21'22'16,"0"-1"-16,-1-21 15,22 21-15,-21-21 0,0 21 16,42-42 15,0 0-31,1 21 16,20-21-16,0-1 0,1 1 0,-1-21 16,0 21-16,1 0 0,-1-22 15,0 22-15,-21-21 0,1 21 0,-1-22 16,-21 22-16,0 0 0,0-21 15,0 20-15,-21 1 0,21 0 0,-43 21 16,22-21-16,-21 21 0,21 0 0,-22 0 16,1 0-16,0 0 0,20 0 0,-20 21 15,21 0-15,-21-21 0,-1 21 0,22 1 16,0-1-16,0 0 0,-22 0 0,43 0 16,-21 0-16,0 1 0,0-1 0,21 21 15,-21-21-15,21 0 0,0 1 16,0-1-16,0 0 0,0 0 15,0 0-15,21-21 0,-21 21 16,21-21-16,-21 22 16,21-22 93,0 0-31,-21 21-31,0 0-31,0 0-16,22-21 15,-22 21-15,21-21 0,0 0 16,0 21-16,0-21 16,0 0-16,1 22 0,-1-22 15,0 0-15,0 0 0,0 0 16,0 0-16,1 0 0,-1 0 0,0 0 15,0 0-15,0 0 0,0 0 0,1 0 16,-22-22 0,-22 22-1,1 0-15,-21 0 0,0 0 16,20 0-16,-20 22 0,0-1 0,-1-21 16,1 21-16,0 0 0,-1 0 0,1 0 15,21 1-15,-21-1 0,20 0 16,1 0-16,21 21 0,0-20 0,0-1 15,0 21-15,0-21 0,0 0 0,0 1 16,0 20-16,21-42 0,1 21 16,20 0-16,-21-21 0,21 0 0,-20 21 15,20-21-15,0 0 0,1 0 0,-1 0 16,-21 0-16,21-21 0,1 21 0,-1-21 16,-21 0-16,22 0 0,-1 0 0,-21-1 15</inkml:trace>
  <inkml:trace contextRef="#ctx0" brushRef="#br0" timeOffset="87936.13">21802 9970 0,'0'0'0,"0"-22"0,0-20 16,0 21-16,-22 21 15,22 21 1,0 0-16,0 22 16,0-22-16,0 0 0,0 0 15,22 0-15,-1 0 0,0 1 0,0 20 16,0-21-16,0-21 0,1 21 0,-1 0 15,0 1-15,0-22 0,-21 21 0,21-21 16,0 0 0,-21-21-1,22 21 1,-22-22-16,21 1 0,-21 0 0,0 0 16,0 0-16,21 0 0,-21-1 15,0 1-15,0 0 0,21-21 0,-21 21 16,0-1-16,21-20 0,-21 21 15,0 0-15,-21 42 16,0-21 0,-21 21-16,20 0 0,1 0 0,-21 22 15,21-22-15,-22 0 0,22 0 0,-21 22 16,21-22-16,0 0 0,-1 0 0,1 0 16,0 0-16,21 1 0,0-1 0,0 0 15,0 0-15,21 0 16,0-21-16,1 0 0,20 0 0,-21 0 15,21 0-15,1-21 0</inkml:trace>
  <inkml:trace contextRef="#ctx0" brushRef="#br0" timeOffset="88209.97">22564 9927 0,'0'0'0,"0"-21"0,0 0 0,-22 21 15,1 0 1,21 21-16,-21 0 0,21 22 15,0-22-15,-21 0 0,21 21 0,0-21 16,-21 22-16,21-1 0,0 0 0,0 1 16,0-1-16,0 0 0,0 22 0,0-1 15,-21 1-15,21-1 0,-22 1 0,22-1 16,-21 1-16,0-1 0,21 22 0,-21-21 16,0-1-16,0 22 0,-1-22 15,1 1-15,0-1 0,0-20 0,0 20 16,0-21-16,21-20 0,-22 20 0,1-21 15,21 0-15,-21 0 0,21-42 16,0 0-16,0 0 0,21-21 16</inkml:trace>
  <inkml:trace contextRef="#ctx0" brushRef="#br0" timeOffset="88468.83">22564 10266 0,'0'0'0,"0"-64"0,0 1 16,0-1-16,0 1 0,0-1 15,0 22-15,21-21 0,0 20 16,0 1-16,0 21 0,22 0 0,-22-1 16,21 1-16,0 21 0,1 0 0,-1 0 15,0 0-15,1 21 0,-22 1 0,21-1 16,-21 21-16,1-21 0,-1 22 0,-21-22 16,0 21-16,0-21 0,-21 0 0,-1 22 15,-20-22-15,21 0 0,-21 0 0,-1 0 16,1 1-16,0-22 0,-1 21 0,1-21 15,0 0-15,-1 21 0,1-21 16,21 0-16,0 0 0,-1 0 16,1 0-16,0-21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32:11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2011 0,'-22'0'31,"22"21"-16,0-42 79,0 0-78,22 21-1</inkml:trace>
  <inkml:trace contextRef="#ctx0" brushRef="#br0" timeOffset="1345.01">2519 1143 0,'0'0'0,"-21"0"0,42 0 78,0 0-78,0-21 15,0 0-15,0 0 0,22 21 16,-22-22-16,0 1 0,0 0 16,0 0-16,1 0 0,-1 0 0,0-1 15,0 1-15,-21-21 0,21 21 0,-21 0 16,0-1-16,0 1 0,0 0 15,-21 0-15,0 21 0,0-21 0,-22 21 16,22 0-16,-21 0 0,21 0 16,-22 0-16,1 0 0,0 21 15,-1 0-15,1 0 0,0 0 0,-1 1 16,1 20-16,0-21 0,21 21 16,-22 1-16,22-1 0,-21 0 0,21-20 15,-1 20-15,1 0 0,21-21 16,0 22-16,0-22 0,0 0 0,0 0 15,0 22-15,0-22 0,0 0 16,21 0-16,1 0 0,-1 0 16,0-21-16,21 22 0,-21-1 0,22 0 15,-1-21-15,0 21 0,1 0 0,-1 0 16,0 1-16,1-1 16,-1 0-16,-21 0 0,22 0 0,-22 0 15,0 1-15,0-1 0,-21 0 0,0 0 16,0 0-16,0 22 0,0-22 15,0 0-15,0 21 0,0-21 0,-21 1 16,0 20-16,-22-21 0,22 0 0,-21 0 16,21 1-16,-22-1 0,1 0 15,0 0-15,-22-21 0,22 21 0,0-21 16,-1 0-16,1 0 0,0 0 16,20 0-16,-20 0 0,21-21 15,0 0-15,-22 21 0,22-21 0,0 0 16,0-1-16,0 1 0,21 0 0,0 0 15,-21 0-15,21 0 0,0-1 16,0 1-16,0 0 16,0 0-1,21 21 1,0 0-16,0 0 0,0-21 16,0 21-16,1 0 0,20-21 15,-21-1-15</inkml:trace>
  <inkml:trace contextRef="#ctx0" brushRef="#br0" timeOffset="1744.78">3175 1016 0,'0'0'0,"0"-42"0,0-1 15,0 22-15,0 0 0,0 0 16,0 0-16,-21 42 31,21 0-15,0 21-16,0-20 0,-21 20 0,-1 21 16,22-20-16,-21 20 0,0 1 15,0-22-15,0 22 0,0-1 0,-1 22 16,1-22-16,21 1 0,-21-22 0,0 22 15,21-1-15,-21-21 0,21 1 16,0-1-16,0-21 0,0 22 0,0-22 16,0 0-16,0 0 0,0 0 0,0 0 15,0 1 1,21-22-16,0 0 0,0 0 16,0 0-16,-21-22 15,22 1-15,-1 21 0,-21-21 0,21 0 16,0 0-16,-21 0 0,0-1 15</inkml:trace>
  <inkml:trace contextRef="#ctx0" brushRef="#br0" timeOffset="1960.67">2900 1693 0,'0'0'0,"-21"0"0,-1 0 15,22-21 1,0 0-1,22 0 1,-1 21-16,0-21 0,0 21 16,0 0-16,0 0 0,-21-21 0,22 21 15,-1 0-15,0 0 0,0 0 0,0 0 16,0-22-16,1 22 0,-1 0 16,0 0-16,0 0 0,0 0 0</inkml:trace>
  <inkml:trace contextRef="#ctx0" brushRef="#br0" timeOffset="2464.82">3429 1799 0,'-42'0'0,"20"0"15,1 0-15,21-21 16,0 0-16,0 0 0,0 0 15,0-1-15,0 1 16,21 0-16,1 0 0,-22 0 0,21 21 16,0-21-16,0 21 0,0-22 15,0 22-15,22 0 0,-22 0 0,0 0 16,0 0-16,0 0 0,1 0 0,-1 0 16,-21 22-16,21-1 0,-21 0 15,21 0-15,-21 0 0,0 22 16,0-1-16,0-21 0,0 21 0,0-20 15,0 20-15,-21-21 0,0 21 0,0-20 16,21-1-16,-22 0 0,1 21 16,0-42-16,21 21 0,-21 1 0,0-1 15,0-21 1,21-21 0,0-1-1,0 1-15,0 0 0,0 0 16,21-21-16,0 20 0,-21 1 0,21-21 15,0 21-15,0-22 0,1 22 16,20 0-16,-21-21 0,0 21 16,0-1-16,1 1 0,-1 0 0,0 0 15,0 0-15,0 0 0,0 21 0,1-22 16,-1 22 0,0 0-16,0 0 15</inkml:trace>
  <inkml:trace contextRef="#ctx0" brushRef="#br0" timeOffset="2716.68">4106 1630 0,'0'0'0,"0"21"15,0 0 1,0 0-16,0 1 0,0-1 16,0 0-16,-21-21 0,21 21 0,0 0 15,-21 0-15,21 1 0,-21-1 0,21 0 16,0 0-16,0 0 0,-21 0 15,21 1-15,0-1 0,0 0 0,-22 0 16,22 0-16,0 0 16,0 1-16,22-22 31,-22-22-15,21 1-16,0 0 0,-21 0 15,21 0-15</inkml:trace>
  <inkml:trace contextRef="#ctx0" brushRef="#br0" timeOffset="3064.49">4191 1418 0,'0'0'0,"-21"0"0,-22 0 16,22 0 0,0 0-16,0 0 15,21 21 1,21-21 15,0 0-31,0 0 0,1 0 16,-1 0-16,0 0 0,0 0 15,-21-21-15,0 0 16,0 0-16,0 0 16,-21 21-16,0 0 15,0 0-15,-1 0 16,1 0-16,0 0 15,21 21-15,-21-21 0,21 21 0,0 0 16,0 0 0,0 1-16,21-1 0,0-21 15,0 21-15,1-21 0,-1 21 16,0-21-16,21 0 0</inkml:trace>
  <inkml:trace contextRef="#ctx0" brushRef="#br0" timeOffset="3728.1">4466 1736 0,'0'-21'0,"0"-1"15,0 44 17,0-1-32,0 0 15,0 0-15,0 0 0,0 0 0,0 1 16,0-1-16,0 21 0,0-21 15,0 0-15,0 1 0,0-1 0,-21 0 16,21 0-16,0 0 0,-21 0 16,21 1 15,-21-22-31,21-22 16,-22 1-16,22 0 15,0 0-15,0 0 0,0-22 16,0 22-16,22 0 0,-1-21 15,0 21-15,0-22 0,21 22 0,-20 0 16,-1-21-16,21 20 0,0 1 0,-20 0 16,20 0-16,0 21 0,1 0 15,-22 0-15,21 0 0,-21 0 0,0 21 16,1-21-16,-1 21 0,0 0 16,0 1-16,-21 20 0,0-21 0,0 21 15,0-20-15,0-1 0,0 21 16,0-21-16,-21 0 0,0 22 0,21-22 15,-21 0-15,-1 0 0,22 0 16,-21 1-16,0-22 0,21 21 16,21-21 31,0-21-47,1-1 0,-1 1 15,0 21-15,0-21 0,0 0 16</inkml:trace>
  <inkml:trace contextRef="#ctx0" brushRef="#br0" timeOffset="4532.13">5524 1799 0,'43'-42'15,"-43"21"-15,0 0 0,0-1 16,0 1-16,0 0 0,0 0 15,-21 0 1,-1 0-16,1 21 0,0 0 16,0-22-16,0 22 0,0 0 0,-1 0 15,1 0-15,0 0 0,0 22 0,-21-1 16,20 0-16,1 0 0,0 0 16,0 22-16,0-22 0,21 0 0,-21 21 15,21-21-15,-22 22 0,22-22 0,0 0 16,0 0-16,0 0 0,0 1 0,0-1 15,0 0-15,22-21 0,-1 21 16,0-21-16,0 0 0,0 0 0,22 0 16,-22 0-16,0 0 0,0 0 0,21 0 15,-20 0-15,-1-21 0,0 0 16,0 0-16,0 21 0,0-22 16,1 1-16,-22 0 0,0 0 0,21 0 15,0 0-15,-21-1 0,0 1 0,0 0 16,0 0-16,0 0 0,21 0 15,-21-1-15,0 44 47,0-1-31,0 0-16,0 0 0,0 0 0,0 0 16,0 22-16,0-22 0,0 21 15,0-21-15,0 22 0,0-1 0,0-21 16,0 22-16,0-1 0,-21 0 0,21 1 15,0 20-15,0-21 0,0 22 16,0-22-16,0 22 0,0-1 0,0 1 16,0-22-16,0 22 0,0-1 0,0 1 15,0-22-15,0 21 0,0-20 0,0 20 16,0-20-16,0 20 0,0-21 16,0 1-16,0-1 0,0 0 0,0 1 15,0-22-15,-21 21 0,0-21 0,21 1 16,-22 20-16,1-21 0,0 0 0,0-21 15,0 21-15,0 1 0,-1-22 0,1 21 16,0 0-16,-21-21 0,21 0 16,-1 0-16,-20 0 0,21 0 15,-21 0-15,20 0 0,-20 0 0,21 0 16,0-21-16,-22 21 0,22-21 0,0 21 16,0-22-16,0 22 0,0-21 0,-1 0 15,1 0-15,21 0 16,0 0-16,0-1 0,0 1 15,0 0 1,0 0-16,21 0 0,1 0 0,-22-1 16,21 1-16</inkml:trace>
  <inkml:trace contextRef="#ctx0" brushRef="#br0" timeOffset="5144.78">6985 1355 0,'0'0'0,"21"-64"16,-21 43-16,0 0 16,0 0-16,-21 21 15,0 0-15,0 0 16,-22 0-16,22 0 0,-21 21 0,21 0 15,-22 21-15,1-20 0,0 20 16,20-21-16,-20 21 0,21 1 0,0-1 16,-22 0-16,22 1 0,21 20 15,0-20-15,0-1 0,0-21 16,0 21-16,0-20 0,0 20 0,21-21 16,22 0-16,-22-21 0,21 21 0,1-21 15,-22 0-15,21 0 0,0 0 0,1 0 16,-1 0-16,0 0 0,1-21 15,-1 21-15,-21-21 0,22 0 0,-1-21 16,-21 20-16,21 1 0</inkml:trace>
  <inkml:trace contextRef="#ctx0" brushRef="#br0" timeOffset="5467.83">7620 826 0,'0'0'0,"0"-43"0,-42-20 15,42 42-15,0-1 16,-22 1-16,1 21 0,0 0 16,0 0-1,21 21-15,-21 1 0,0 20 0,21 0 16,0 1-16,0 20 0,-22-21 16,22 22-16,-21-1 0,21 1 0,0-1 15,0 1-15,-21-1 0,21 1 0,-21-22 16,21 1-16,0 20 0,0-21 15,-21 1-15,21-1 0,0 0 16,0-20-16,0 20 0,0-21 0,0 0 16,0 0-16,0 1 0,0-1 15,21-21 1,0 0 0,0 0-16,0-21 15,1 21-15</inkml:trace>
  <inkml:trace contextRef="#ctx0" brushRef="#br0" timeOffset="6036.5">8086 1588 0,'21'-22'0,"0"22"16,0-21-16,0 21 0,-21-21 15,0 0-15,0 0 0,0 0 16,0-1-16,0 1 0,0 0 15,0 0-15,0 0 0,0 0 0,0-1 16,-21 22-16,21-21 0,-21 0 16,0 21-16,0 0 0,-22 0 15,22 0-15,0 21 0,-21 0 0,20 1 16,-20-1-16,0 0 0,-1 0 16,1 21-16,21-20 0,-21 20 15,-1 0-15,22 1 0,0-1 0,0 0 16,21-21-16,0 22 0,0-22 0,0 0 15,0 0-15,21 0 0,21 1 16,-21-1-16,1-21 0,20 0 0,-21 0 16,21 0-16,1 0 0,-22 0 0,21 0 15,1-21-15,-22 21 0,0-22 0,21 1 16,-21 0-16,1 0 0,-1 0 0,0 0 16,0-22-16,-21 22 0,0-21 15,21 21-15,-21-22 0,0 22 0,21-21 16,-21 21-16,0-1 0,0 1 0,0 0 15,0 42 17,0 0-17,-21 1-15,21-1 0,-21 0 0,21 21 16,0-21-16,0 1 0,0 20 0,0-21 16,0 21-16,0-20 0,0-1 15,0 0-15,0 0 0,0 0 0,0 0 16,0 1-16,0-1 15,21-21 1,0 0-16,1-21 16,-1 21-16,0-22 0</inkml:trace>
  <inkml:trace contextRef="#ctx0" brushRef="#br0" timeOffset="6577.58">8932 1376 0,'0'-21'15,"-21"0"17,0 21-32,0 0 0,0 0 15,-1 0-15,1 0 0,0 0 16,0 0-16,0 0 0,0 21 0,-1-21 15,1 21-15,0 0 0,0 0 16,0-21-16,0 21 0,-1 1 0,22-1 16,-21 0-16,21 0 0,0 0 0,0 0 15,0 1-15,0-1 16,21-21-16,1 0 16,-1 21-16,0-21 0,0 0 0,0 0 15,22 0-15,-22 0 0,0 0 0,0 0 16,21 21-16,-20-21 0,-1 0 0,0 0 15,0 21-15,0-21 16,-21 21-16,0 1 16,0-1-16,0 0 15,0 0-15,-21-21 0,0 21 16,0-21-16,0 21 0,-1 1 0,1-22 16,-21 0-16,21 0 0,0 21 0,-22 0 15,22-21-15,0 0 0,0 0 16,0 21-16,-1-21 0,1 0 0,0 0 15,0 0-15,0 0 16,0 0-16,21-21 47,21 0-31,0 21-16</inkml:trace>
  <inkml:trace contextRef="#ctx0" brushRef="#br0" timeOffset="7228.27">9546 1503 0,'0'0'15,"42"-42"-15,-42 20 16,22 1-16,-1 0 16,-21 0-16,21 0 0,-21 0 15,-21 21 1,0 0-16,-1 0 16,1 0-16,0 0 0,0 0 0,0 0 15,-22 0-15,22 0 0,0 21 0,0 0 16,0 0-16,-22-21 0,43 21 15,-21 0-15,0 1 0,0-22 16,21 21-16,-21 0 0,21 0 16,0 0-16,0 0 15,0 1-15,21-22 16,0 21-16,0-21 16,0 0-16,-21 21 0,22-21 0,-1 0 15,0 0-15,0 21 0,0-21 16,0 0-16,1 0 0,-22 21 0,21-21 15,0 0-15,0 21 0,0-21 16,-21 22-16,21-22 0,-21 21 16,22 0-16,-22 0 15,0 0 1,0 0-16,-22 1 16,1-1-1,0-21-15,0 21 0,0-21 0,0 21 16,-1-21-16,1 0 0,0 21 0,0-21 15,0 0-15,0 21 0,-1-21 16,1 0-16,0 0 16,0 0-1,0 0 17,0 0-17,-1-21 1</inkml:trace>
  <inkml:trace contextRef="#ctx0" brushRef="#br0" timeOffset="8264.2">2159 2371 0,'0'0'0,"-21"0"0,0 0 15,-1 0 1,1 0 15,42 0 32,1 0-63,-1 0 0,0 0 15,21 0-15,-21 0 16,1 0-16,20 0 0,-21 0 0,21 0 15,-20 0-15,20 0 0,-21 0 0,21 0 16,-20 0-16,20 0 16,0 0-16,1 0 0,-1 0 0,0 0 15,1 21-15,-1-21 0,21 0 0,-20 0 16,20 0-16,1 0 0,-1 0 0,1 0 16,-1 0-16,22 21 0,0-21 15,-1 0-15,1 0 0,21 0 0,-22 0 16,22 0-16,-21 0 0,21 0 0,-22 0 15,22 0-15,0 0 0,21 0 0,-21 0 16,21 0-16,-21 0 0,21 0 16,0 0-16,0 0 0,0 0 0,0 0 15,21 0-15,0 0 0,0 0 0,0 0 16,1 0-16,-1 0 0,21 0 16,-21 0-16,22 0 0,-22 0 0,21 0 15,-21 0-15,22 0 0,-22 0 16,21 0-16,-21 0 0,22 0 0,-22 0 15,0 0-15,0 0 0,0 0 0,-21 0 16,21 0-16,-21 21 0,0-21 0,-21 0 16,0 0-16,0 0 0,0 0 0,-22 21 15,1-21-15,0 0 0,-22 0 16,1 0-16,-22 0 0,0 0 16,1 0-16,-22 0 0,0 0 0,0 0 0,-21-21 31,-21 21-16,0-21-15,-21 21 0,-1-21 0,1 21 16,0-21-16</inkml:trace>
  <inkml:trace contextRef="#ctx0" brushRef="#br0" timeOffset="9376.9">2074 2625 0,'-21'0'16,"0"0"0,21-21-16,0-1 15,0 1 1,21 21-1,-21-21 1,21 21-16,-21-21 16,0 0 15,0 0 0,21 21 32,1 0-48,-1 0-15,0 0 0,0 0 16,21 0-16,-20 0 0,20 0 16,0 0-16,1 0 0,20 0 0,-21 0 15,22 0-15,-1 0 0,-20 0 0,20 0 16,1 0-16,-1 0 0,1 0 15,-1 0-15,-20 0 0,20 0 0,22 0 16,-22 0-16,1 0 0,20 0 16,1 0-16,0 0 0,-1 0 0,22 0 15,-21 0-15,0 0 0,20 0 0,-20 0 16,21 0-16,0 0 0,0 0 16,-1 0-16,1-22 0,0 22 0,0 0 15,0 0-15,0 0 0,-1-21 0,1 21 16,0 0-16,0 0 0,0 0 0,0 0 15,-1 0-15,1 0 0,0 0 16,0 0-16,0 0 0,0 0 0,-1 0 16,1 0-16,0 0 0,0 0 0,0 0 15,0 0-15,-1 0 0,-20 0 0,21 0 16,-21 0-16,20 0 0,1 0 16,-21 0-16,21 0 0,-22 0 15,22 0-15,-21 0 0,21 0 0,-22 0 16,1 0-16,0 21 0,-22-21 0,22 0 15,0 0-15,-1 0 0,-20 0 0,20 0 16,-20 0-16,21 0 0,-22 0 0,22 0 16,-22 0-16,1 0 0,-22 0 0,22 0 15,-1 0-15,1 0 0,-22 0 16,21 0-16,1 0 0,-22 0 16,22 0-16,-1 0 0,-20 0 0,20 0 15,-21 0-15,22 0 0,-22 0 0,22 0 16,-22 0-16,0 0 0,1 0 0,-1 0 15,0-21-15,-20 21 0,20 0 16,-21 0-16,21 0 0,-20 0 0,-1-21 16,0 21-16,0 0 0,0 0 15,0 0-15</inkml:trace>
  <inkml:trace contextRef="#ctx0" brushRef="#br0" timeOffset="9519.82">10604 2434 0,'-21'0'31,"0"0"0</inkml:trace>
  <inkml:trace contextRef="#ctx0" brushRef="#br0" timeOffset="24839.81">3408 4106 0,'0'-21'31,"0"0"-31,0 0 16,21 0-16,0 0 0,0-1 16,22 1-16,-22 0 0,0 21 0,0-21 15,0 0-15,-21 0 0,0-1 16,0 1-16,0 0 15,-21 21-15,0 0 0,-21 0 16,-1 0-16,1 21 0,0-21 0,-1 21 16,1 1-16,0-1 0,-1 0 15,1 21-15,21-21 0,-22 22 0,22-1 16,0-21-16,21 22 0,0-1 16,0 0-16,0 1 0,0-22 0,0 21 15,21 0-15,0 1 0,1-1 0,-1-21 16,0 22-16,21-1 0,-21 0 15,22-21-15,-22 22 0,21-1 0,-21 0 16,1-20-16,-1 20 0,-21 0 0,0-21 16,0 22-16,0-22 0,-21 21 0,-22-21 15,22 1-15,-21-1 0,-1 0 16,-20 0-16,21 0 0,-22 0 0,1-21 16,-1 22-16,1-22 0,-1 0 15,1 0-15,-1 0 0,1 0 0,20 0 16,1 0-16,0-22 0,-1 1 15,22 0-15,0 0 0,21 0 0,0 0 16,0-22-16,0 22 0,0-21 0,0 21 16,21-22-16,0 22 0,0 0 15,22 0-15,-22 0 0,21-1 0,1 1 16,-22 0-16,21 0 0,0 21 0,1-21 16,-1 0-16,0-1 0,1 1 0,-1 21 15</inkml:trace>
  <inkml:trace contextRef="#ctx0" brushRef="#br0" timeOffset="25127.64">3704 4106 0,'0'0'0,"21"-21"15,22-42-15,-43 42 16,0-1-16,0 1 0,0 42 31,0 1-31,0 20 16,0 0-16,-22 1 0,1-1 15,0 21-15,21 1 0,-21-1 0,0-20 16,0 20-16,-1 1 0,1-1 0,21-20 16,-21 20-16,21-21 0,0 1 0,0-1 15,0 0-15,0-20 16,0-1-16,0 0 0,0 0 0,21 0 16,0 0-16,1-21 0,-1 0 15,0 0-15,0-21 16,-21 0-16,0 0 0,0 0 15,0 0-15,0-1 0</inkml:trace>
  <inkml:trace contextRef="#ctx0" brushRef="#br0" timeOffset="25296.54">3514 4614 0,'0'0'0,"-22"0"0,22-21 31,0 0-15,22 21-16,20 0 0,-21 0 15,0-21-15,22 21 0,-1-21 0,-21 21 16,21 0-16,-20 0 0,20 0 16,-21 0-16,0 0 0,0 0 0,22 0 15,-22 0-15</inkml:trace>
  <inkml:trace contextRef="#ctx0" brushRef="#br0" timeOffset="25719.71">4064 4614 0,'-21'0'16,"0"-21"-16,21 0 16,-22 0-1,22 0-15,0 0 0,0-1 16,22 1-16,-1 21 16,0-21-16,0 21 0,0 0 0,0 0 15,1 21-15,-1-21 0,0 21 0,0 1 16,0-1-16,-21 0 0,0 0 15,21 21-15,-21-20 0,0-1 0,0 21 16,0-21-16,0 22 0,0-22 0,0 0 16,-21 21-16,0-21 0,21 1 0,0-1 15,-21 0-15,0-21 16,21 21-16,0-42 16,0 0-1,0 0-15,0-1 0,0-20 16,0 21-16,0 0 0,21-22 0,0 22 15,0-21-15,0 21 0,1 0 16,-22-22-16,21 22 0,0 0 0,0 0 16,0 0-16,0-1 0,-21 1 0,22 21 15,-1 0-15,-21-21 0,21 21 16,0 0-16,0 0 0,0 0 16,1 0-1,-1 0-15</inkml:trace>
  <inkml:trace contextRef="#ctx0" brushRef="#br0" timeOffset="25919.59">4657 4487 0,'0'0'16,"21"0"-16,-21 22 0,0-1 0,0 0 16,0 0-16,0 0 0,0 0 15,0 1-15,0-1 0,0 0 0,-21 0 16,21 0-16,-22 0 0,22 1 0,0-1 16,0 0-16,-21 0 0,0 0 15,21 0-15,-21 1 16,21-44 31,21 22-47,-21-21 0,21 0 0,0 0 15,-21 0-15</inkml:trace>
  <inkml:trace contextRef="#ctx0" brushRef="#br0" timeOffset="26092.49">4720 4424 0,'0'0'16,"0"-21"-16,-21-22 15,0 22-15,0 0 0,-1 21 16,22 21 15,0 0-15,22 1-16,-1-22 0,-21 21 16,21 0-16,-21 0 0,21-21 0,0 21 15</inkml:trace>
  <inkml:trace contextRef="#ctx0" brushRef="#br0" timeOffset="27035.74">5038 4614 0,'0'0'0,"-22"22"0,1-1 16,21 0-16,0 0 0,-21 0 15,21 0-15,-21 1 0,21-1 16,0 0-16,0 0 15,0 0-15,0 0 0,0 1 0,0-1 16,0 0-16,21-21 31,-21-21-31,0 0 0,0-1 16,21 22-16,-21-21 0,21 0 16,1 0-16,-22 0 0,0-22 0,0 22 15,21 0-15,0 0 0,-21 0 0,0 0 16,0-1-16,21 22 0,-21-21 0,21 21 15,-21 21 17,0 1-32,0-1 0,0 0 15,0 0-15,0 0 0,0 22 16,0-22-16,21 0 0,-21 0 0,22 0 16,-22 22-16,21-22 0,0 0 0,0 0 15,0-21-15,0 21 0,22-21 0,-1 0 16,-21 0-16,22 0 0,-1 0 0,0 0 15,1 0-15,-1-21 0,0 21 0,1-21 16,-1 0-16,-21 0 0,21-1 16,-20 1-16,-1 0 0,0-21 15,0 21-15,-21-22 0,21 22 0,-21-21 0,0 21 16,0-22-16,0 22 0,0 0 16,-21 0-16,0 0 0,0-1 0,0 22 15,-22 0-15,22 0 0,0 0 16,0 0-16,0 22 0,-22-1 15,22 0-15,0 0 0,0 0 0,21 0 16,-21 22-16,21-22 0,0 0 0,0 21 16,0-20-16,0-1 0,0 0 0,0 0 15,0 0-15,21-21 0,0 21 0,0-21 16,0 0-16,0 0 0,1 0 0,20 0 16,-21 0-16,0 0 15,0 0-15,1-21 0,-1 0 0,0 21 0,-21-21 16,21 0-16,0 0 15,-21-1-15,0 1 0,0 0 16,0 0-16,0 42 31,0 0-31,0 0 16,0 1-16,0-1 0,-21 21 0,21-21 16,-21 22-16,21-1 0,0 0 0,-21-21 15,21 22-15,-21 20 0,-1-20 16,22-1-16,-21 0 0,21 1 0,0-1 15,0 21-15,0-20 0,-21-1 0,21 22 16,0-22-16,-21 0 0,21 22 0,0-22 16,0 0-16,0 22 0,0-22 0,0 1 15,0-1-15,0-21 0,0 21 16,-21 1-16,0-22 0,21 0 0,-22 0 16,1 0-16,0 1 0,0-1 0,-21 0 15,20-21-15,1 0 0,0 0 0,-21 0 16,21 0-16,-22 0 0,22 0 0,0-21 15,0 21-15,0-21 0,21-1 0,0 1 16,0-21-16,0 21 0,21-22 0,21 1 16,-21 0-16,22-22 0</inkml:trace>
  <inkml:trace contextRef="#ctx0" brushRef="#br0" timeOffset="27536.28">7429 4445 0,'22'-21'0,"-44"42"0,44-63 0,-22 21 16,0-1-16,0 1 0,0 0 16,0 0-16,0 0 15,-22 21 1,1 0-16,0 0 15,0 0-15,0 21 0,-22 0 0,22 0 16,-21 0-16,0 1 0,20 20 0,-20-21 16,21 0-16,-21 22 0,20-22 0,22 0 15,0 0-15,0 0 0,0 0 0,0 1 16,22-22 0,20 21-16,-21-21 0,0 21 0,22-21 15,-22 0-15,21 0 0,0 0 16,-20 0-16,-1 21 0,21-21 0,-21 0 0,0 0 15,1 21-15,-1-21 0,-21 21 16,0 1-16,0-1 16,-21-21-16,21 21 0,-22 0 15,-20-21-15,21 21 0,0-21 0,-22 21 16,1-21-16,21 0 0,-21 22 0,20-22 16,1 0-16,0 0 0,0 21 15,0-21-15,0 0 0,42 0 31,0-21-15,0 21-16,0-22 0,0 22 0,1-21 16,-1 0-16,0 21 0</inkml:trace>
  <inkml:trace contextRef="#ctx0" brushRef="#br0" timeOffset="27792.13">8128 4551 0,'21'0'47,"0"-21"-47,0 21 0,1 0 15,-1 0-15,0 0 0,0 0 16,0 0-16,0 0 15,-21 21 17,-21-21-32,0 21 0,21 0 15</inkml:trace>
  <inkml:trace contextRef="#ctx0" brushRef="#br0" timeOffset="27944.05">8128 4699 0,'0'0'15,"-21"0"-15,0 0 0,21 21 0,0 0 16,0 1-1,21-22 1,0 0 0,0 0-16,0 0 15,-21-22-15,21 22 0,1-21 16,-1 21-16,-21-21 0,21 21 0</inkml:trace>
  <inkml:trace contextRef="#ctx0" brushRef="#br0" timeOffset="28523.85">8996 3789 0,'0'21'0,"0"-42"0,0 0 0,0 0 16,-21 21 0,-1 0-16,1 0 15,0 0-15,0 0 0,0 21 0,0 0 16,21 0-16,-22 0 0,22 0 16,-21 22-16,21-22 0,0 0 0,0 0 15,0 0-15,0 1 0,0-1 0,0 0 16,21 0-16,1-21 0,-1 0 15,0 0-15,0 0 0,0 0 16,0-21-16,1 21 0,-1-21 0</inkml:trace>
  <inkml:trace contextRef="#ctx0" brushRef="#br0" timeOffset="28679.76">9080 3789 0,'0'0'0,"0"-42"16,0 20-16,-21 44 31,21-1-16,0 0-15,0 0 0,0 0 16,0 0-16,-21 1 0,21-1 0,0 0 16,0 0-16,0 0 0,0 0 15,21-21-15,-21 22 0</inkml:trace>
  <inkml:trace contextRef="#ctx0" brushRef="#br0" timeOffset="28983.59">9673 3874 0,'0'0'0,"0"-22"0,0-20 16,0 21-16,-21 21 16,0 0-1,21 21-15,0 0 0,-21 0 16,-1 1-16,22 20 0,-21 0 0,21 1 15,0-1-15,-21 0 0,0 1 16,21 20-16,-21-21 0,21 22 0,0-22 16,-21 22-16,-1-22 0,22 0 0,-21 1 15,21-1-15,0 0 0,0-20 0,0-1 16,0 21-16,0-21 0,0 0 16,21-21-16,1 0 15,-1 0-15,0-21 0,0 0 16,0 0-16</inkml:trace>
  <inkml:trace contextRef="#ctx0" brushRef="#br0" timeOffset="29220.45">10160 3916 0,'0'0'0,"0"-21"0,0-22 16,0 65-1,0-1-15,-21 0 16,21 21-16,-21-21 0,-1 22 0,22-1 15,-21 0-15,0 1 0,0 20 0,21-20 16,-21-1-16,0 0 0,-1-21 16,1 22-16,21-1 0,-21-21 0,21 0 15,-21 1-15,21-1 0,0 0 0,0 0 16,0 0-16,-21-21 16,0 0-1</inkml:trace>
  <inkml:trace contextRef="#ctx0" brushRef="#br0" timeOffset="29388.35">9483 4487 0,'0'0'0,"-22"0"16,44 22 0,-1-22-16,0 0 0,0 0 0,21 0 15,1 0-15,-1 0 0,0 0 0,1 0 16,-1 0-16,0-22 0,1 22 15,-1-21-15,0 21 0,1-21 0,-22 21 16</inkml:trace>
  <inkml:trace contextRef="#ctx0" brushRef="#br0" timeOffset="29724.29">10160 4424 0,'0'21'16,"21"-21"-1,0 0-15,0 0 0,1 0 0,20-21 16,-21 21-16,21-21 0,1 0 0,-22 21 16,21-22-16,1 1 0,-22 21 15,0-21-15,0 0 0,0 21 0,-21-21 16,0 0-16,-21 21 16,0 0-16,0 0 15,-22 0-15,22 0 0,0 21 16,-21 0-16,21 0 0,-1 0 0,1 0 15,-21 1-15,21 20 0,21-21 0,-21 0 16,21 22-16,-22-22 0,22 0 0,0 0 16,0 0-16,0 0 0,22 1 0,-1-22 15,0 21-15,0-21 0,21 0 0,-20 0 16,20 0-16,0 0 0,1 0 0,-22 0 16,21 0-16,0-21 0,1-1 0,-1 1 15,-21 0-15,22 0 0</inkml:trace>
  <inkml:trace contextRef="#ctx0" brushRef="#br0" timeOffset="30000.13">11112 3810 0,'0'0'0,"0"-85"16,0 64-16,0 0 0,-21 42 31,21 0-31,-21 22 0,21-1 0,0 0 16,0 1-16,-21-1 0,21 22 0,-21-22 15,0 21-15,21 1 0,0-22 0,-22 1 16,1 20-16,21-21 0,-21 1 16,21-1-16,0 0 0,-21-20 0,0 20 15,21-21-15,-21 0 0,21 0 0,0 1 16,0-1-16,0 0 0,21-21 31,0 0-31,0 0 0,0-21 16,0 0-16,1-1 0,-1 1 0,0 0 15,0 0-15</inkml:trace>
  <inkml:trace contextRef="#ctx0" brushRef="#br0" timeOffset="30252.29">11557 3683 0,'0'0'0,"0"-21"0,0 0 0,0 42 31,0 0-31,-21 0 0,0 0 0,21 22 15,-22-22-15,22 21 0,-21 1 0,0 20 16,21-21-16,-21 22 0,0-22 0,21 22 16,-21-22-16,-1 0 0,22 1 0,-21 20 15,0-42-15,0 22 0,21-1 0,-21-21 16,21 0-16,-21 1 0,21-1 16,0 0-16,0 0 0,0 0 0,21-21 31,0 0-31,0 0 0,0 0 15,0 0-15,1-21 0</inkml:trace>
  <inkml:trace contextRef="#ctx0" brushRef="#br0" timeOffset="30608.08">11726 4339 0,'0'21'15,"-21"-21"-15,0 22 0,21-1 0,-21 0 0,0-21 16,-1 21-16,22 0 0,-21 0 0,21 1 15,-21-1-15,0 0 0,21 0 0,0 0 16,0 0-16,0 1 16,0-1-16,0 0 0,21-21 15,0 0-15,0 0 0,1 0 16,-1 0-16,0 0 0,0 0 0,0 0 16,22-21-16,-22 21 0,0-21 15,0-1-15,-21 1 0,21 0 0,0 0 16,1 0-16,-22-22 0,0 22 0,0 0 15,0-21-15,0 21 0,0-1 0,0 1 16,0 0-16,0 0 0,-22 0 16,1 21-16,0-21 0,0 21 15,0 0-15,0 0 0,-1 0 0,1 0 16,0 0-16,21 21 0,-21-21 16,21 21-16,21-21 15,0 0 1,0 0-16</inkml:trace>
  <inkml:trace contextRef="#ctx0" brushRef="#br0" timeOffset="30876.98">12488 3620 0,'-21'0'16,"0"0"-16,0 21 16,21 0-16,-21 0 15,21 0-15,0 0 16,0 1-16,0-1 16</inkml:trace>
  <inkml:trace contextRef="#ctx0" brushRef="#br0" timeOffset="31087.85">12636 3556 0,'0'0'0,"0"21"31,0 0-16,0 1-15,-21-1 0,21 0 16,0 0-16,-21 0 0,21 0 16,0 1-1,0-1-15,0 0 0,-21-21 16,21 21-16,0 0 0,-21 0 16</inkml:trace>
  <inkml:trace contextRef="#ctx0" brushRef="#br0" timeOffset="31396.1">13377 3958 0,'0'0'0,"0"-21"16,21 21 15,1 0-31,-1 0 16,-21 21-1,0 0-15,0 1 16,0-1-16,0 0 15,0 0-15,-21-21 0,-1 21 16,22 0-16,-21 1 0</inkml:trace>
  <inkml:trace contextRef="#ctx0" brushRef="#br0" timeOffset="31644.05">13356 4403 0,'-21'21'0,"42"-42"0,-42 63 15,0-42-15,21 21 0,0 0 16,0 1-16,0-1 16,0 0-16,0 0 15,-21 0-15,21 0 0,-22-21 16,1 22-16,21-1 0,-21 0 0,0 0 16,0 0-16,0 0 0,-22 1 15,43-1-15,-21 0 0,0-21 16,0 21-16,0-21 0,-1 0 0,1 0 15,0 0-15,0 0 16,0 0-16</inkml:trace>
  <inkml:trace contextRef="#ctx0" brushRef="#br0" timeOffset="32683.74">3069 5419 0,'0'0'0,"-21"0"15,0 0 1,0 0-16,-1 0 16,1 0-16,0 0 15,0 0-15,0 0 16,63 0 15,-21 0-31,22 0 0,-1 0 16,0 0-16,22 0 0,-1 0 0,22 0 15,0 0-15,20 0 0,-20 0 16,21 0-16,0 0 0,21 0 0,-21 0 16,-1 0-16,22 0 0,-21 0 15,0 0-15,0 0 0,0 0 0,-22 0 16,1 0-16,0 0 0,-22 0 0,1 0 16,-1 0-16,-20 0 0,20 0 15,-21 0-15,-20 0 0,20 0 0,-21 0 16,0 0-16,-42 0 31,0 0-31,0 0 16,0 0-16,-1 0 0,1 0 0,0 0 15,-21 0-15,-1 0 0,1 21 16</inkml:trace>
  <inkml:trace contextRef="#ctx0" brushRef="#br0" timeOffset="33099.56">3429 6054 0,'0'0'0,"-21"0"16,42 21 31,-21 0-47,21-21 0,0 42 15,0-20-15,1-1 0,-22 21 0,21-21 16,0 22-16,0-1 0,0-21 15,0 21-15,1 1 0,-1-1 0,0-21 16,0 22-16,-21-22 0,21 0 0,0 0 16,-21 0-16,0 0 0,22-21 0,-22 22 15,21-22-15,-21-22 47,0 1-47</inkml:trace>
  <inkml:trace contextRef="#ctx0" brushRef="#br0" timeOffset="33371.37">4043 6033 0,'-21'0'31,"-1"0"-16,1 0-15,0 0 0,0 0 0,-21 21 16,-1 0-16,1 0 0,0 0 0,-1 22 16,1-22-16,0 21 0,-22-21 0,22 22 15,-1-1-15,1 0 0,0-21 0,-1 22 16,1-1-16,0-21 0,21 0 16,-1 1-16,1-1 0,0 0 0,21 0 15,-21-21-15,42 0 31</inkml:trace>
  <inkml:trace contextRef="#ctx0" brushRef="#br0" timeOffset="41727.62">3365 4170 0,'22'0'62,"-1"0"-46,-21-21-16,0 0 15,21 21-15,0-22 0,-21 1 16,21 0-16,-21 0 0,21 0 16,-21 0-16,0-1 15,0 1-15,0 0 0,0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0:13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13928 0,'0'0'0,"-22"-21"15,22-1-15,0 1 16,-21 21 0,21-21-16,-21 21 15,21-21 1,-21 21-16,0 0 0,0 0 15,-1 0-15,1 0 0,-21-21 16,21 21-16,-22 0 0,1 0 0,0 0 16,-1 0-16,1 0 0,0 0 15,-1 0-15,1 0 0,0 0 0,21 0 16,-22 0-16,1 0 0,21 0 0,0 0 16,-1 0-16,1 0 0,0 0 0,0 0 15,42-21 48,0 21-48,22 0-15,-22 0 16,0 0-16,21-22 0,-21 22 0,22 0 16,-1 0-16,22 0 0,-22 0 0,0-21 15,22 21-15,-22 0 0,22 0 0,-1 0 16,-21 0-16,22 0 0,-1 0 0,22 0 15,-21 0-15,20 0 0,1 0 16,0 0-16,-1 0 0,22 21 16,0-21-16,-21 0 0,20 22 0,1-22 0,21 0 15,-21 21-15,21 0 0,-21-21 16,21 0-16,0 21 0,0-21 0,-21 0 16,21 21-16,-21-21 0,21 21 15,-22-21-15,1 0 0,0 22 0,0-22 16,0 0-16,-22 0 0,1 21 0,0-21 15,-1 0-15,-20 0 0,-1 0 0,1 0 16,-22 0-16,1 0 0,-1 21 0,0-21 16,-21 0-16,1 0 0,-1 0 15,0 0-15,0 0 16,-42-21 46,0 21-62,0 0 0,-1 0 16,-20 0-16,21-21 0,-21 21 0,20-22 16,1 22-16,-21-21 0</inkml:trace>
  <inkml:trace contextRef="#ctx0" brushRef="#br0" timeOffset="847.42">19113 13377 0,'0'0'0,"0"-21"0,-21 21 0,0 0 0,-42 0 16,41 0-16,1 0 15,0 0-15,0 0 0,0 0 16,-22 0-16,22 21 0,-21-21 0,21 22 15,-22-1-15,22 21 0,-21-21 0,21 22 16,-22-1-16,22 0 0,0 1 0,0-1 16,0 0-16,0 1 0,21-1 15,0-21-15,0 21 0,0 1 0,0-22 16,0 21-16,21-21 0,0 1 16,21-1-16,-21 0 0,43-21 0,-22 21 15,1-21-15,20 0 0,1 0 0,-22 0 16,21 0-16,1 0 0,-1-21 0,1 21 15,-22-21-15,22 0 0,-22-1 16,22 1-16,-22 0 0,-21 0 0,21-21 16,-20-1-16,-1 1 0,0 0 0,-21-1 15,0-20-15,0 20 0,0-20 0,0 21 16,-21-1-16,0-20 0,-1 20 0,1 22 16,-21-21-16,0 21 15,-22-22-15,22 43 0,-22-21 0,1 21 16,-1 0-16,1 0 0,-22 0 0,0 0 15,1 21-15,-1 1 0,0-1 0,1 0 16,-1 21-16,22-21 0,-22 22 0,21-1 16,1 0-16,21 1 0,-1-1 15,1 0-15,0 1 0,20-1 0,1-21 16,21 22-16,0-1 0,0-21 0,0 0 16,21 22-16,1-22 0,-1 0 0,21 0 15,0 0-15,1 0 0,20-21 0,-20 22 16,20-22-16,1 0 0,-22 0 15,21 0-15,1 0 0,-22 0 16,22 0-16,-22 0 0,0-22 0,1 1 16,-1 0-16,0 0 0,-20 0 0,-1 0 15,0-22-15,0 1 0,0 0 0,-21-22 16,21 22-16,-21-22 0,0 1 0,0 20 16,0 1-16,-21 0 0,0-1 15,0 22-15,0 0 0,-22 0 0,1 0 16,0 21-16,-1 0 0,1 0 0,0 0 15,-22 21-15,1 0 0,20 0 0,-20 0 16,21 22-16,-1-22 0,1 21 0,0 1 16,20-1-16,1 0 0,0 1 15,21-1-15,0-21 0,0 21 16,0 1-16,0-22 0,0 0 0,21 21 16,22-20-16,-22-1 0,0 0 0,21 0 15,1 0-15,-22-21 0,21 21 0,-21-21 16,22 0-16,-22 0 0,0 0 0,0 0 15,0 0 1</inkml:trace>
  <inkml:trace contextRef="#ctx0" brushRef="#br0" timeOffset="2847.75">15176 14415 0,'0'-22'0,"0"1"16,0 0 0,0 0-1,0 0-15,0 0 16,0-1-1,0 1-15,22 0 16,-22 0 15,-22 21-15,1 0-16,0 0 0,0 0 16,-21 0-16,-1 0 0,22 0 0,-21 0 15,-1 0-15,1 0 0,0 0 0,-1 21 16,1-21-16,0 21 0,-1-21 0,1 21 15,0 1-15,-1-22 0,22 21 16,-21 0-16,21 0 0,0-21 0,-1 21 16,22 0-16,0 1 0,-21-1 0,0 0 15,21 0-15,0 0 0,0 0 16,0 1-16,0-1 0,0 0 16,21 0-16,0 0 15,-21 0-15,43 1 0,-22-1 0,0 0 16,0 0-16,22 0 0,-22 0 0,21 1 15,0-1-15,-20 0 0,20 0 0,0 0 16,-21 0-16,22 1 0,-22-1 0,0 0 16,0 0-16,0 0 0,1 22 0,-1-22 15,-21 0-15,0 21 0,0-21 16,0 22-16,0-22 0,0 0 0,0 21 16,0-20-16,0-1 0,0 21 0,0-21 15,-21 0-15,-1 22 0,1-22 0,21 0 16,-21 0-16,0 0 0,0 1 0,0-1 15,-1 0-15,-20 0 0,21 0 16,0 0-16,-22 1 0,1-1 16,21-21-16,-21 21 0,-1 0 0,1-21 15,0 21-15,20-21 0,-20 0 0,21 0 16,-21 0-16,20 0 0,1 0 0,0 0 16,0 0-16,21-21 31,0 0-31,0 0 15,21 21-15,-21-21 16,21 21-16,0 0 0,1 0 0,-1-22 16,0 22-16,0 0 0,0 0 15,0 0-15,1 0 0,-1 0 16,0 0-16,0 0 0,-21 22 16,21-22-16,0 0 0,-21 21 0,22 0 15,-22 0-15,21-21 0,-21 21 16,0 0-16,0 1 0,21-1 15,-21 0-15,0 0 0,0 0 0,0 22 16,0-22-16,0 0 0,0 21 0,0-21 16,0 22-16,0-22 0,0 21 15,0-21-15,0 22 0,0-1 0,0-21 16,0 22-16,0-22 0,0 21 0,0-21 16,-21 22-16,21-22 0,-21 21 15,21-21-15,0 22 0,-22-22 0,1 21 16,0-21-16,0 22 0,0-1 15,0-21-15,-1 21 0,1 1 0,0-1 16,0-21-16,0 22 0,0-1 0,-1 0 16,22-21-16,-21 22 0,0-1 0,0-21 15,0 22-15,-22 41 16,22-41-16,21-22 0,-21 21 16,0-21-16,21 0 0,-21 22 0,21-22 15,-21 21-15,21-21 0,-22 1 16,22-1-16,0 0 0,0 0 0,0 0 0,0 0 15,0 1-15,0-1 0,0 0 16,0 0-16,22 0 16,-1-21-16,-21 21 0,21-21 0,0 0 15,0 22-15,0-22 0,1 21 16,20-21-16,-21 0 0,0 0 16,0 21-16,1-21 0,20 0 0,-21 0 15,0 0-15,0 0 0,22 21 0,-22-21 16,0 0-16,0 0 0,0 0 0,1 0 15,-1 0-15,0 0 16,0 0-16,0 0 31,0 0 16,1 0-47,-1 0 0,0 0 16,0 0-16,0 0 15,0 0-15,1 0 0,20 0 0,-21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54:3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6519 10647 0,'0'21'16,"-21"0"0,21 0-1,-21-21 1,0 0-16,21 22 16</inkml:trace>
  <inkml:trace contextRef="#ctx0" brushRef="#br0" timeOffset="1984.1">1037 13356 0,'0'0'0,"21"0"0,0-21 16,-21 0-1,0 0 1,-21 21 15,21 21-31,-21 0 16,21 0-16,-21 22 16,0-22-16,0 0 0,21 21 15,0 1-15,0-1 0,-22 0 0,22 1 16,0-22-16,0 21 0,0 0 0,0-20 15,0-1-15,0 21 0,0-21 16,0 0-16,22 1 0,-1-22 16,0 0-16,0 0 15,0 0-15,0 0 0,1-22 0,-1 1 16,0 0-16,0 0 0,-21 0 16,21 0-16,-21-22 0</inkml:trace>
  <inkml:trace contextRef="#ctx0" brushRef="#br0" timeOffset="2331.92">1291 12869 0,'0'0'0,"-21"0"16,0 0-16,0 0 0,-1 0 0,1 22 15,0-22-15,0 21 0,0 0 16,21 0-16,0 0 0,0 0 15,0 1 1,21-22-16,0 0 16,0 0-16,0 0 0,1-22 15,-1 22-15,0-21 0,0 0 16,-21 0-16,0 0 16,0 0-16,-21 21 0,0-22 15,0 22-15,-1 0 0,1 0 16,0 0-16,0 0 0,0 22 0,21-1 15,-21 0-15,21 0 16,0 0-16,0 0 0,0 1 16,21-1-16,0 0 0,0-21 15,0 21-15,22-21 0,-22 21 0,0-21 16</inkml:trace>
  <inkml:trace contextRef="#ctx0" brushRef="#br0" timeOffset="2596.25">2074 13377 0,'0'0'0,"-21"0"16,21 22-16,21-22 31,0 0-16,1 0-15,-1 0 16,0 0-16,0 0 0,0 0 16,0 0-16,1 0 0,-22 21 31,-22-21-31,1 21 16</inkml:trace>
  <inkml:trace contextRef="#ctx0" brushRef="#br0" timeOffset="2763.5">2011 13610 0,'0'0'0,"0"21"0,0 1 0,0-1 16,21-21 31,0 0-31,0 0-16,0-21 15,1 21-15,-22-22 0,21 1 16,0 21-16,-21-21 0,21 0 0</inkml:trace>
  <inkml:trace contextRef="#ctx0" brushRef="#br0" timeOffset="3360.67">2963 13208 0,'-21'-21'16,"42"21"0,0 0-16,1 0 15,-1-21-15,0 21 0,0 0 16,0-21-16,0 21 0,1-22 15,-1 22-15,0-21 0,0 0 0,-21 0 16,21 0-16,-21 0 16,0-1-16,-21 1 15,0 21-15,0 0 0,0 0 0,-1 0 16,-20 0-16,21 0 0,-21 0 0,-1 21 16,1-21-16,0 22 0,20-1 0,-20 0 15,21 0-15,0 0 0,0 0 16,-1 22-16,22-22 0,0 0 0,0 0 15,0 0-15,0 1 0,0-1 0,22 0 16,20 0-16,-21 0 0,0 0 16,0 1-16,22-1 0,-22 0 0,0 0 15,21 0-15,-20 0 0,-1 1 0,0-1 16,-21 0-16,0 0 0,0 0 16,0 0-16,-21 1 15,0-22-15,-1 21 0,-20 0 0,0-21 16,-1 0-16,1 21 0,0-21 0,-22 0 15,22 0-15,0 0 0,-1 0 16,22 0-16,-21 0 0,21 0 0,-1 0 16,1-21-16,21 0 0,-21 21 0,21-21 15,21 21 1,0-22-16,22 22 0,-22-21 16,21 0-16,1 21 0,-1-21 0</inkml:trace>
  <inkml:trace contextRef="#ctx0" brushRef="#br0" timeOffset="3635.52">3556 13462 0,'0'0'16,"0"21"-16,-21-21 31,21-21 0,-21 21-31,21-21 0,-22 21 0,22-21 16,-21 0 0,0 21-16,0 0 31,0 0-31,21 21 16,0 0-1,0 0-15,21-21 16,0 21-16</inkml:trace>
  <inkml:trace contextRef="#ctx0" brushRef="#br0" timeOffset="5060.03">3725 13610 0,'0'21'16,"21"-21"-1,1-21 1,-1 0-16,0 0 15,-21 0-15,21 0 0,0-1 16,0 1-16,1-21 0,-1 21 0,0-22 16,0 1-16,0 0 0,0-1 0,1 1 15,-22-21-15,21 20 0,-21-20 0,21-1 16,-21 22-16,0-22 0,0 22 16,0 0-16,0 21 0,0-22 15,0 22-15,0 0 0,-21 21 0,0 0 16,-1 0-16,1 0 15,0 21-15,21 0 0,-21 22 16,0-22-16,21 21 0,-21 0 0,21 1 16,-22-1-16,22 22 0,-21-22 0,21 0 15,0 1-15,0-1 0,0 0 0,0 1 16,0-1-16,0-21 0,0 21 16,21-20-16,1-1 0,-1 0 0,0 0 15,0 0-15,21 0 0,-20 1 0,20-22 16,0 0-16,1 0 0,-1 0 0,0 0 15,1 0-15,-1 0 0,0-22 16,1 1-16,-1 21 0,-21-21 0,21 0 16,-20 0-16,-1 0 0,0-1 15,-21-20-15,0 21 0,0 0 0,0 0 16,0-1-16,0-20 0,-21 21 16,0 0-16,-1 21 0,1 0 15,0 0-15,0 0 0,0 0 0,0 21 16,-1 0-16,1-21 0,0 21 0,0 0 15,21 1-15,0 20 0,-21-21 16,21 0-16,0 0 0,0 1 0,0-1 16,0 0-16,21-21 0,-21 21 0,21 0 15,21-21-15,-20 0 0,-1 0 0,21 0 16,-21 0-16,22 0 0,-22 0 16,21 0-16,-21 0 0,22 0 15,-22-21-15,21 0 0,-21 21 0,0-21 16,1 0-16,-1-1 0,-21 1 0,0 0 15,0 0-15,21 0 0,-21 0 16,0 42 15,0 0-31,-21 0 0,0 0 16,21 0-16,-22 1 0,22-1 16,-21 0-16,21 0 0,-21-21 0,21 21 15,0 0-15,0-42 47,21 21-47,0-21 16,1 0-16,-22 0 0,21 0 0,0 21 15,-21-22-15,21 1 0,-21 0 16,21 0-16,0 21 16,1 0-16,-22 21 15,0 0 1,0 0-16,0 1 0,0-1 15,0 0-15,0 0 16,0 0-16,0 0 0,0 1 16,0-1-16,21-21 0,0 21 0,0-21 15,21 0-15,-20 0 0,-1 0 0,21 0 16,-21 0-16,22 0 0,-22 0 0,21-21 16,0 0-16,-20 21 0,-1-22 0,21 1 15,-21 0-15,0 0 0,1 0 16,-1 0-16,-21-22 0,0 22 0,0 0 15,0 0-15,0 0 0,0-1 16,-21 22-16,-1 0 0,1 0 16,0 0-16,0 0 0,0 0 0,0 0 15,-1 0-15,1 22 16,0-1-16,0-21 0,21 21 0,0 0 16,0 0-16,0 0 0,0 1 15,21-22 1,0 0-16,0 0 0,1 0 15,-1 0-15,0 0 0,0 0 0,0 0 16,0 0-16,1 0 16,-22-22-16,0 44 31,0-1-15,-22 0-16,22 0 0,0 0 0,-21 0 15,21 22-15,-21-22 0,0 21 16,21 1-16,0-1 0,0 0 15,-21 1-15,21-22 0,0 21 0,-21 0 16,21 1-16,0-1 0,0 0 0,0 1 16,0-1-16,0-21 0,-22 22 0,22-1 15,-21-21-15,21 21 0,-21-20 0,21-1 16,0 0-16,0 0 0,-21 0 0,0 0 16,0-21-16,21 22 0,-22-22 0,1 0 15,0 0-15,0 0 16,0 0-16,0-22 15,21 1-15,0 0 16,0 0-16,0 0 0,0 0 0,21-22 16,0 1-16,0 0 0,21-1 0</inkml:trace>
  <inkml:trace contextRef="#ctx0" brushRef="#br0" timeOffset="5331.88">5905 12869 0,'0'0'0,"0"-21"0,0 0 0,0 0 16,0 0-16,-21 21 16,0 0-16,0 21 15,21 0-15,0 21 0,-21-20 16,21 20-16,-21 0 0,21 1 0,-22 20 16,22-21-16,0 1 0,0-1 0,0 0 15,-21 1-15,21-22 0,0 21 0,-21 1 16,21-22-16,0 0 0,0 21 0,0-21 15,0 1-15,0-1 0,21-21 32,0 0-17,1-21-15,-22-1 0,21 1 0,0-21 16</inkml:trace>
  <inkml:trace contextRef="#ctx0" brushRef="#br0" timeOffset="5791.61">6117 12933 0,'0'0'0,"0"-42"0,21-22 15,-21 43-15,0 0 16,21 0-16,-21 42 16,0 21-1,0-21-15,0 0 0,0 22 16,0-1-16,0 0 0,0 1 0,0-1 16,0 0-16,0 1 0,0-22 15,0 21-15,-21 1 0,21-22 0,-21 21 16,21-21-16,-21 0 0,21 1 0,0-1 15,0 0-15,-21-21 0,21 21 16,-21-21-16,21-21 31,0 0-31,0 0 16,0-1-16,21 1 0,0 0 0,-21 0 16,21 0-16,0-22 0,0 22 0,1 0 15,-1 0-15,0 0 0,0 0 0,0 21 16,0-22-16,1 22 0,-1 0 15,0 0-15,0 0 0,-21 22 0,21-1 16,-21 0-16,21 0 16,-21 0-16,0 0 0,0 1 0,0-1 15,0 0-15,0 0 0,0 0 16,0 0-16,0 1 0,-21-1 0,21 0 16,-21-21-16,21 21 0,0 0 0,-21-21 15,0 0 1,0-21-1,21 0 1,-22 21-16,1-21 0</inkml:trace>
  <inkml:trace contextRef="#ctx0" brushRef="#br0" timeOffset="5983.5">5694 13208 0,'-43'0'0,"86"0"15,-128 0-15,64 0 0,0 0 0,0 0 16,-1 0-16,44 0 15,-1 0 1,0 0-16,21-21 0,-21 21 16,22 0-16,-1 0 0,0 0 0,1-21 15,-1 21-15,0 0 0,-20 0 0,20 0 16,-21 0-16,0 0 0,0 0 0,1 0 16,-1-21-16</inkml:trace>
  <inkml:trace contextRef="#ctx0" brushRef="#br0" timeOffset="6544.19">6879 13018 0,'0'0'16,"0"-22"-16,0 1 0,21 0 0,-21 0 16,21 21-16,-21-21 0,0 0 0,0-1 15,0 1-15,-21 42 31,0 1-15,21-1-16,-21 21 0,0-21 0,21 22 16,-21-1-16,-1 0 0,1 1 0,21-1 15,-21-21-15,0 21 0,21 1 0,0-22 16,0 0-16,0 21 0,0-20 0,0-1 16,0 0-16,0 0 0,0 0 15,21-21 1,0 0-16,0 0 0,1 0 0,-1 0 15,0 0-15,0-21 16,0 0-16,0 0 0,1 21 0</inkml:trace>
  <inkml:trace contextRef="#ctx0" brushRef="#br0" timeOffset="6848.01">7387 12912 0,'0'0'16,"0"-21"-16,21-1 0,-21 1 15,21 21-15,1 0 16,-1 0-16,0 21 16,0 1-16,0-1 0,0 0 0,1 21 15,-22-21-15,0 22 0,21-1 16,-21-21-16,0 22 0,0-1 0,0-21 16,0 21-16,-21-20 0,-1 20 15,1-21-15,21 0 0,-21 0 0,0 1 16,0-1-16,0 0 0,-1 0 0,1 0 15,0-21-15,21 21 0,-21-21 16,42 0 15,-21-21-31,21 0 0,0 21 0,1-21 16,20 0-16,-21 0 0,0-1 16</inkml:trace>
  <inkml:trace contextRef="#ctx0" brushRef="#br0" timeOffset="7112.02">8128 13208 0,'0'0'0,"-21"0"0,0 0 16,42 0-1,0 0 1,0 0-16,0 0 0,0 0 0,1 0 15,-1 0-15,0 0 16,0 0-16,0 0 0,0 0 0,1 0 16,-1 0-16,0 0 31,0 0-31,-21-21 16,21 21-16,0 0 15</inkml:trace>
  <inkml:trace contextRef="#ctx0" brushRef="#br0" timeOffset="8051.97">9017 13102 0,'0'-21'31,"0"0"-31,0 0 15,21 0-15,-21-1 16,21 1-16,-21 0 16,0 0-16,0 0 0,0 0 15,0-1-15,0 44 47,0-1-47,0 0 16,0 0-16,0 21 0,0-20 0,0-1 15,0 21-15,0-21 0,0 22 0,-21-22 16,21 0-16,0 21 0,0-21 0,0 1 16,0-1-16,0 0 0,0 0 0,0 0 15,0 0-15,0 1 0,-21-1 0,21 0 16,0 0-16,-21 0 16,0 0-1,-1-21-15,1 0 16,0 0-16,0 0 0,0 0 0,0 0 15,-1 0-15,1 0 0,0 0 0,-21 0 16,21 0-16,-1 0 0,1 0 16,0 0-16,0 0 15,42 0 17,0 0-32,0 0 15,1 0-15,20 0 0,-21 0 0,21 0 16,-20 0-16,20 0 0,-21 0 0,21 0 15,-20 0-15,-1 0 0,0 0 16,0 0-16,0 0 0,0 0 16,-21 22 31,-21-22-32,0 0-15,0 0 16,0 0-16,0 0 0,-1 21 0,1-21 15,0 0-15,-21 0 0,21 0 0,-1 0 16,1 0-16,0 0 0,0 0 0,0 0 16,0 0-16,-1 0 0,44 0 47,-1 0-47,0 0 15,0 0-15,21 0 0,-20 0 16,-1 0-16,21 0 0,-21 0 0,0 0 15,1 0-15,-1-21 0,0 21 0,0 0 16,0 0-16,0 0 0,1 0 0,-44 0 94,1-22-79,21 1 1,0 0-16</inkml:trace>
  <inkml:trace contextRef="#ctx0" brushRef="#br0" timeOffset="8936.52">8932 13123 0,'21'0'31,"1"0"-31,-22-21 0,21 21 15,0 0-15,-21-21 0,21 21 0,-21-21 16,0 0-16,21 21 16,-21-21-16,0-1 0,0 1 15,0 0-15,0 0 16,-21 42 31,21 0-47,0 0 0,0 1 0,0-1 15,-21 0-15,21 0 0,0 21 16,0-20-16,-21-1 0,21 21 0,0-21 16,0 22-16,0-22 0,0 0 0,0 0 15,0 0-15,0 0 0,0 1 0,0-1 16,0 0-16,0 0 0,0 0 16,0 0-16,0 1 0,0-1 0,0 0 15,0 0-15,0 0 16,-21-21-16,-1 21 15,1-21-15,0 0 0,0 22 16,0-22-16,0 0 0,-1 0 0,1 0 16,0 0-16,0 0 0,0 0 15,0 0-15,-1 0 0,1 0 16,0 0 0,21-22-1,21 22 1,0 0-16,1 0 0,-1 0 15,21 0-15,-21 0 0,22 0 0,-22-21 16,21 21-16,-21 0 0,22 0 16,-22 0-16,0 0 0,21 0 0,-21-21 15,1 21-15,-1 0 0,0 0 16,-42 0 78,0 0-94,-1 0 0</inkml:trace>
  <inkml:trace contextRef="#ctx0" brushRef="#br0" timeOffset="18708.28">5905 14034 0,'22'-22'0,"-22"1"15,21 21-15,-21-21 0,0 0 16,0 0-16,0 0 16,0-1-1,0 1 1,21 21-16,-21 21 78,0 1-78,-21-1 16,21 0-16,-21-21 0,21 21 0,0 0 15,0 0-15,-22 1 0,22-1 16,-21 0-16,21 0 0,0 0 0,0 22 15,-21-22-15,0 21 0,21-21 0,0 22 16,-21-22-16,0 21 0,-1-21 16,22 22-16,-21-22 0,0 21 0,21-21 15,-21 0-15,21 1 0,-21-1 16,0-21 0,21-21-1,0-1-15,0 1 16,0 0-16,0 0 15,0 0-15,0 0 0,21-1 0,0 1 16,0 0-16,0 0 0,0 21 16,1-21-16,-1 21 0,0 0 0,21 0 15,-21-21-15,22 21 0,-22 0 16,0 0-16,21 0 0,-20 0 0,20 0 16,-21 0-16,0-22 0,0 22 15,1 0-15,-1 0 0,0 0 0,0 0 16,-21-21-16,0 0 0,21 21 15,-21-21-15,0 0 16,0 0-16,0-1 16,0 1-16,0 0 0,0 0 15,-21 21-15,21-21 0,0 0 16,0 42 15,-21-21-15,21 21-16,0 0 0,-21 0 0,21 0 15,-21 1-15,21-1 0,0 21 0,0-21 16,-22 0-16,1 22 16,21-22-16,-21 21 0,21-21 0,0 22 15,0-22-15,-21 21 0,21-21 0,-21 1 16,21 20-16,0-21 0,0 0 0,0 0 16,0 1-16,0-1 15,0 0 1,0-42 31,0 0-47,21 21 0,-21-22 0,21 22 15,-21-21-15,21 21 0,0-21 0,-21 0 16</inkml:trace>
  <inkml:trace contextRef="#ctx0" brushRef="#br0" timeOffset="19212">7408 14288 0,'-21'0'16,"42"0"-16,-63 0 0,21 0 0,0 0 16,-1 0-16,1 0 0,0 0 15,0 0-15,42 0 47,0 0-47,0 0 0,1 0 16,-1 0-16,0 0 0,0 0 15,0 0-15,0 0 0,22 0 0,-22 0 16,0 0-16,0 0 0,0 0 0,1 0 16,-1 0-16,0 0 15,0 0-15,-21-22 63,21 22-32,-21-21-31</inkml:trace>
  <inkml:trace contextRef="#ctx0" brushRef="#br0" timeOffset="20111.88">8403 14224 0,'0'0'0,"0"-21"16,0 0-16,0 0 15,0-1-15,0 1 16,0 0-16,0 0 0,0 0 16,0 0-16,21 21 15,-21-22-15,0 44 63,0-1-63,0 0 15,0 0-15,0 0 0,0 22 16,-21-22-16,21 0 0,0 0 16,0 0-16,0 0 0,0 22 15,-21-22-15,21 0 0,-21 0 0,21 0 16,0 22-16,0-22 0,0 0 0,0 0 16,0 0-16,-21 1 0,21-1 15,0 0-15,0 0 16,0 0-16,0 0 15,-22-21 32,1 0-47,0 0 16,0 0-16,0 0 16,0 0-16,-1 0 15,1 0-15,0 0 0,0 0 16,0 0-16,0 0 0,-1 0 15,1 0-15,42 0 63,1 0-63,-1-21 0,0 21 0,42 0 16,-41 0-1,-1 0-15,21 0 0,-21 0 0,0-21 16,22 21-16,-22 0 0,0 0 0,0 0 15,0 0-15,1 0 0,-1-21 0,0 21 16,0 0-16,0 0 16,0 0-1,-21-21-15,22 21 16,-44 0 140</inkml:trace>
  <inkml:trace contextRef="#ctx0" brushRef="#br0" timeOffset="23605.16">20002 6181 0,'22'0'16,"-22"-21"-16,21 21 0,-21-22 15,0 1-15,21 0 16,-21 0-16,21 21 16,-21-21-16,0 0 15,0 42 32,0 0-47,0 0 0,21 21 16,-21-20-16,0-1 0,0 0 0,0 21 15,0-21-15,0 22 0,0-1 16,0 0-16,0 1 0,0-22 0,0 21 16,0 1-16,0-1 0,0-21 0,0 21 15,0-20-15,-21-1 0,21 0 0,0 0 16,0 0-16,0 0 0,0 1 0,0-1 15,0-42 48,0-1-63,0 1 0,21 0 0,0 0 16,1 0-16,-22 0 0</inkml:trace>
  <inkml:trace contextRef="#ctx0" brushRef="#br0" timeOffset="25031.87">20299 6075 0,'0'0'0,"-21"0"0,21-21 16,-22 21-16,1 0 31,21-21-31,21 21 31,1 0-15,-1 0 0,0 0-16,0 0 15,0 0-15,0 0 0,1 0 0,-1 0 16,0 0-16,21 0 0,-21 0 0,1 0 16,20 0-16,0 0 0,-21 0 15,22 0-15,20 0 0,-20 0 16,-1 0-16,21 0 0,-20 0 0,20 0 15,1 0-15,-22 0 0,22 0 0,20 0 16,-20 0-16,-1 0 0,22 0 0,0 0 16,-1 0-16,1 0 0,0 0 0,-1 0 15,1 0-15,21 0 0,-22 0 16,1 0-16,0 0 0,21 0 0,-22 0 16,1 0-16,21 0 0,-22 0 0,1 0 15,-21 0-15,20 0 0,-20 0 0,20 0 16,-20 0-16,-1 0 0,1 0 15,-22 0-15,22 0 0,-1 0 16,1 0-16,-1 0 0,-20 0 0,20 0 16,1 0-16,-1 0 0,1 0 0,-22 0 15,21 0-15,-20 0 0,-1 0 0,0 0 16,1 0-16,-1 0 0,-21 0 16,22 0-16,-22 0 0,21 0 0,-21 0 15,0 0-15,1 0 0,-1 0 0,0 0 16,0 0-16,0 0 0,0 0 15,1 0 1,-22 21 0,0 0-1,0 0 1,0 0-16,0 0 16,0 1-16,0-1 15,0 0-15,0 0 0,-22-21 16,22 21-16,0 0 0,0 1 0,-21 20 15,21-21-15,0 0 0,0 0 0,0 22 16,0-22-16,0 21 0,0-21 0,0 1 16,0-1-16,0 21 0,-21-21 0,21 0 15,0 1-15,0-1 0,0 0 16,0 0-16,0 0 0,0 0 0,0 1 16,0-1-16,0 0 0,0 0 15,0 0 1,-21-21-1,21 21-15,-21-21 16,0 0-16,-1 0 16,1 0-1,0 0-15,0 0 0,0 0 16,0 0-16,-1 0 0,1 0 0,0 0 16,0 22-16,0-22 0,-22 0 0,1 0 15,21 0-15,-21 0 0,-1 0 0,1 0 16,-22 0-16,22 0 0,0 0 0,-22 0 15,22 0-15,0 0 0,-22 0 0,22 0 16,-1 0-16,-20 0 16,21 0-16,-1 0 0,1 0 0,-22 0 15,22 0-15,-21 0 0,20 0 0,-20 0 16,20 0-16,-20 0 0,-1 0 0,22 0 16,-21 0-16,-1 0 0,22 0 0,-22 0 15,1 0-15,20 0 0,-20 0 0,-1 0 16,1 0-16,21 0 0,-22 0 0,1 0 15,20 0-15,-20-22 0,20 22 16,1 0-16,-21 0 0,20 0 0,-20 0 16,20 0-16,1 0 0,0-21 0,-22 21 15,22 0-15,0 0 0,-1-21 16,1 21-16,0 0 0,-1 0 0,22 0 16,-21 0-16,-1 0 0,22 0 0,-21 0 15,21 0-15,0 0 0,-22 0 0,22 0 16,0 0-16,-21 0 0,20 0 15,1 0-15,0 0 0,-21 0 0,21 0 16,-1 0-16,1 0 0,-21 0 0,21 0 16,0 0-16,-22 0 0,22 0 0,-21 0 15,21 0-15,-1 0 0,1 0 0,0 0 16,0 0-16,0 0 0,0 0 0,-1 0 16,1 0-1,0 0-15,0 0 16,0 0-16,0 0 15,-1 0-15,1 0 0,0 0 16,0 0-16,0 0 0,0 0 16,-1 0-1,1 0-15,0 0 32,42 0-1,0 0-16,1 0-15,-1-21 0,0 0 16</inkml:trace>
  <inkml:trace contextRef="#ctx0" brushRef="#br0" timeOffset="25519.63">21484 6160 0,'0'0'0,"0"-22"15,0 1-15,0 42 79,0 1-79,0-1 0,0 21 15,0-21-15,0 22 0,-21-1 16,21 0-16,0 1 0,0-1 0,-21 0 15,21 1-15,-21-1 0,21-21 16,0 21-16,0 1 0,0-22 0,-22 0 16,22 0-16,0 0 0,0 1 0,0-1 15,0 0-15,-21-21 0,21 21 0,0 0 16,0-42 31,0 0-47,0 0 15</inkml:trace>
  <inkml:trace contextRef="#ctx0" brushRef="#br0" timeOffset="25831.43">20743 6392 0,'0'-21'15,"21"0"17,1 21-32,-1 0 0,0 0 0,0 0 15,21 0-15,-20 0 0,-1 0 0,21 0 16,-21 0-16,0 0 0,1 0 15,-1 0-15</inkml:trace>
  <inkml:trace contextRef="#ctx0" brushRef="#br0" timeOffset="26187.87">20997 6350 0,'0'0'0,"-21"0"16,21 21 15,0 0-31,0 1 16,0-1-16,0 0 16,0 0-16,0 0 0,0 0 0,0 1 15,0-1-15,0 0 0,0 0 0,0 0 16,0 0-16,0 1 0,0-1 0,0 0 15,0 0-15,0 0 16,0 0-16,-21-21 16,0 22-16,0-22 15,-1 0-15,1 0 0,0 0 0,0 0 16,0 0-16,0 0 0,-1 0 0,1 0 16,0 0-16,21-22 0,-21 22 0,0 0 15,21-21-15,0 0 31,21 0-15,0 21-16,0 0 16,0-21-16,1 21 0,-1 0 0</inkml:trace>
  <inkml:trace contextRef="#ctx0" brushRef="#br0" timeOffset="26808.51">21844 6350 0,'0'-21'0,"0"42"0,0-63 16,0 63 15,0 0-15,0 0-16,0 0 0,-21 22 15,21-22-15,-21 0 0,21 21 0,-22-20 16,22-1-16,0 21 0,-21-21 0,21 0 16,-21 1-16,0-1 0,21 0 0,-21 0 15,21 0-15,0 0 0,-21-21 16,21 22-16,-22-22 0,22-22 47,0 1-47,0 0 15,0 0-15,22 0 0,-1 0 0,-21-1 16,21-20-16,0 21 0,0-21 16,0 20-16,-21 1 0,22-21 0,-1 21 15,0 0-15,0-1 0,0 1 0,0 21 16,1-21-16,-1 21 0,0 0 15,0 0-15,0 0 16,0 21 0,-21 0-16,0 1 0,22-1 0,-22 21 15,0-21-15,21 0 0,-21 1 16,0-1-16,0 0 0,0 0 0,0 0 16,0 0-16,0 1 0,0-1 0,0 0 15,0 0-15,0 0 16,-21-21 15,-1 0-31,1 0 16</inkml:trace>
  <inkml:trace contextRef="#ctx0" brushRef="#br0" timeOffset="26988.41">21717 6646 0,'-21'0'16,"42"0"0,0 0-16,0 0 0,0 0 0,1 0 15,20-21-15,-21 21 0,0 0 0,22 0 16,-22 0-16,0 0 0,0 0 16,0-21-16,0 21 0,1 0 0,-1 0 15</inkml:trace>
  <inkml:trace contextRef="#ctx0" brushRef="#br0" timeOffset="27331.82">22500 6223 0,'0'0'0,"0"-21"16,0 0-1,0 42 1,0 0-16,-21-21 16,21 21-16,-21 22 0,21-22 0,0 0 15,0 21-15,0-21 0,0 22 16,0-1-16,-21 0 0,21-20 16,0 20-16,0 0 0,-22-21 0,22 22 15,0-22-15,0 0 0,0 0 0,0 22 16,0-22-16,-21 0 0,21 0 15,0 0-15,0-42 47,21 0-31</inkml:trace>
  <inkml:trace contextRef="#ctx0" brushRef="#br0" timeOffset="27611.66">22818 6456 0,'0'0'0,"0"-21"0,-22 21 16,1 0 0,21 21-16,0 0 15,0 0-15,0 0 16,21 1-16,1-1 0,-22 0 0,21 0 15,-21 0-15,0 0 0,21 1 16,0-1-16,-21 0 0,0 0 16,21-21-16,-21 21 0,0 0 15,21-21 17,1-21-32</inkml:trace>
  <inkml:trace contextRef="#ctx0" brushRef="#br0" timeOffset="27859.65">23220 6414 0,'0'0'0,"-21"0"32,-1 0-32,1 0 0,0 0 15,0 21-15,0 0 0,0 0 16,21 0-16,-22 0 0,1 1 0,0-1 15,21 0-15,-21 0 0,0 0 16,0 0-16,21 1 0,0-1 0,-22-21 16,22 21-16,-21-21 0,21 21 15,21-21 17,1 0-32,-1-21 0,0 0 0</inkml:trace>
  <inkml:trace contextRef="#ctx0" brushRef="#br0" timeOffset="28192.99">23431 6181 0,'0'0'0,"0"-21"0,0-1 15,0 44 16,-21-1-15,21 0-16,-21 21 0,21-21 0,0 22 0,0-22 16,-21 21-16,0 1 15,21-1-15,-21 0 0,21 1 0,0-22 16,-22 21-16,1-21 0,21 22 0,-21-22 16,21 0-16,-21 21 0,21-21 0,0 1 15,0-1-15,0 0 16,21-21 31,-21-21-47,21 0 15,0 21-15</inkml:trace>
  <inkml:trace contextRef="#ctx0" brushRef="#br0" timeOffset="28491.82">23855 6371 0,'0'0'15,"0"-21"-15,0 0 16,-21 21 0,21 21-1,0 0-15,-22 0 0,1 1 0,21-1 16,-21 0-16,21 21 0,0-21 0,-21 1 15,0 20-15,21-21 0,-21 0 0,21 0 16,0 1-16,0-1 0,-22 0 0,22 0 16,0 0-16,-21-21 0,42-21 47,1 21-32,-22-21-15</inkml:trace>
  <inkml:trace contextRef="#ctx0" brushRef="#br0" timeOffset="28789">23855 6414 0,'0'0'0,"0"-22"0,0 1 15,0 0-15,21 21 0,-21-21 16,21 21 0,0-21-16,0 21 15,1 0-15,-1 0 16,0 21-16,0 0 0,-21 0 15,21 0-15,-21 1 0,0-1 0,0 21 16,0-21-16,0 0 0,0 1 0,0-1 16,0 0-16,0 0 0,0 0 15,0 0-15,0 1 0,0-1 16,0 0-16,0 0 16,0 0-1,-21-21 16,21-21-15</inkml:trace>
  <inkml:trace contextRef="#ctx0" brushRef="#br0" timeOffset="28995.88">23749 6625 0,'21'0'31,"0"0"-15,22 0-16,-22 0 16,0-21-16,0 21 0,21 0 0,-20 0 15,-1 0-15,0 0 0,0 0 0,0 0 16,-42 0 15</inkml:trace>
  <inkml:trace contextRef="#ctx0" brushRef="#br0" timeOffset="29720.61">20595 7070 0,'0'0'0,"-21"0"47,0 0-47,0 21 0,21 0 0,-22 0 16,1-21-16,21 21 0,-21 1 0,21-1 15,-21 0-15,21 0 0,-21 0 0,21 0 16,0 1-16,0-1 0,0 0 15,21-21-15,0 0 16,0 21-16,0-21 0,1 0 0,-1 0 16,21 0-16,-21 0 0,0 0 0,22-21 15,-22 21-15,21-21 0,-21 0 0,1-1 16,-1 1-16,0 0 0,0 0 0,-21 0 16,0 0-16,0-1 0,0-20 0,0 21 15,0 0-15,0 0 0,0-1 16,-21 1-16,0 21 0,0-21 0,-1 21 15,1 0-15,0 0 0,0 0 0,0 0 16,-22 0-16,22 0 0,0 21 0,0-21 16,0 21-16,0 1 0,-1-1 15,22 0-15,0 0 16,22-21-16,20 21 0,-21-21 16</inkml:trace>
  <inkml:trace contextRef="#ctx0" brushRef="#br0" timeOffset="30215.78">21569 7176 0,'0'0'0,"0"-22"0,0 1 15,0 0-15,0 0 16,0 0-16,0 0 15,21 21-15,-21-22 16,0 44 15,0-1-15,0 0-16,0 0 0,0 0 0,0 0 16,-21 1-16,21-1 0,0 0 0,-21 0 15,21 0-15,0 0 0,0 1 0,0-1 16,0 0-16,0 0 0,0 0 15,0 0-15,-22 1 16,22-1 0,-21-21-16,0 0 15,0 0-15,0 21 0,0-21 16,-1 0-16,1 0 0,0 0 16,0 0-16,21 21 15,-21-21-15,42 0 16,0 0-1,0 0-15,0 0 0,1 0 0,20 0 16,-21 0-16,21 0 0,-20 0 16,-1 0-16,21 0 0,-21 0 0,0-21 15,22 21-15,-22-21 0,0 21 16,-21-21-16,21 21 0,0-22 0</inkml:trace>
  <inkml:trace contextRef="#ctx0" brushRef="#br0" timeOffset="30721.69">22479 7218 0,'-21'-42'16,"21"20"-16,0 1 16,21 21-16,0 0 15,0-21-15,0 21 0,1 0 16,-1 0-16,0 0 0,0 0 16,0 21-16,-21 0 0,21 1 15,-21-1-15,0 0 0,0 0 16,0 0-16,0 0 0,-21 1 15,0-1-15,0-21 16,0 21-16,0 0 0,-1 0 0,-20-21 16,21 21-16,0-21 0,0 22 0,-1-22 15,1 21-15,0-21 0,0 0 16,21 21-16,21-21 31,0 0-31,0 0 0,1 0 16,-1 0-16,0 0 0,0 0 15,0 0-15,0 0 0,1 0 0,20 0 16,-21-21-16,0 21 0,0 0 0,1 0 16,-1 0-16,0 0 0,0-21 0,0 21 15,0-22 1,-21 1-16,22 21 0,-1-21 0,0 21 16</inkml:trace>
  <inkml:trace contextRef="#ctx0" brushRef="#br0" timeOffset="31412.78">23728 7049 0,'0'-22'16,"21"22"0,0 0-16,0 0 0,0 0 15,1 0-15,-1 0 0,0 0 16,0 0-16,0 0 0,0 0 0,1 0 15,-22 22-15,21-22 0,-21 21 16,0 0-16,0 0 0,-21 0 16,-1 0-16,1-21 0,0 22 15,-21-22-15,21 21 0,-1-21 0,1 0 16,0 21-16,0-21 0,0 21 16,0-21-16,-1 0 15,44 0 16,-1 0-15,0 0-16,0 0 0,0 0 16,0 0-16,1 0 0,-1 0 15,0 0-15,0 0 16,0 0-16,0 0 0,1 0 0,-22 21 16,21-21-16,0 21 0,0 1 15,-21-1-15,0 0 16,0 0-16,-21 0 15,0-21 1,0 21-16,-22-21 0,22 0 0,0 0 16,0 22-16,-22-22 0,22 0 0,0 0 15,0 0-15,0 0 0,21 21 0,-21-21 16,-1 0-16,1 0 0,0 0 16,0 0-1</inkml:trace>
  <inkml:trace contextRef="#ctx0" brushRef="#br0" timeOffset="36699.32">11536 12933 0,'0'0'0,"21"-42"16,-21 20-16,0 1 16,0 0-16,0 0 15,0 0 1,0 42 15,0 0-31,0 0 0,0 0 16,0 22-16,0-22 0,-21 0 15,21 21-15,-21-20 0,21 20 16,0-21-16,0 21 0,0-20 0,-22 20 16,22-21-16,0 0 0,0 0 0,0 1 15,0-1-15,0 0 0,0 0 0,0 0 16,22-21-16,-1 0 16,0 21-16,0-21 15,0 0-15,0 0 0,1 0 0,-1 0 16,0-21-16,0 21 0,-21-21 15,21 0-15,0 0 16,-21 0-16,0-1 0,0 1 16,0 0-16,0 0 15,0 0-15,0 0 0,0-1 0</inkml:trace>
  <inkml:trace contextRef="#ctx0" brushRef="#br0" timeOffset="37088.1">11620 12467 0,'0'0'0,"0"-21"0,-21 21 46,21 21-14,21-21-17,1 0-15,-1 0 16,0 0 0,0 0-16,-21-21 15,0 0 1,0 42 31,0 0-32,21-21 1,-21 21-16</inkml:trace>
  <inkml:trace contextRef="#ctx0" brushRef="#br0" timeOffset="37956.3">1376 15790 0,'0'0'0,"21"0"0,-21-21 15,0 0-15,-21 42 63,0 0-63,-1 1 15,22-1-15,-21 21 0,21-21 16,0 0-16,-21 22 0,21-22 0,0 21 16,0-21-16,-21 1 0,21-1 0,0 0 15,0 0-15,0 0 16,0 0-16,0 1 0,0-1 15,21-21-15,0 0 16,0 0-16,1-21 16,-1 21-1,-21-22-15,21 1 0,0-21 0,-21 21 16</inkml:trace>
  <inkml:trace contextRef="#ctx0" brushRef="#br0" timeOffset="38308.44">1482 15452 0,'0'21'15,"0"0"-15,21-21 31,0 0-31,0 0 0,0 0 0,0-21 16,-21 0 0,0 0-16,0-1 15,-21 22 1,0-21-16,0 21 0,0 0 16,0 0-16,-1 21 15,1 1 1,21-1-16,0 0 0,0 0 15,0 0-15,0 0 16,21-21-16,1 0 0,-1 0 16,0 22-16,0-22 0</inkml:trace>
  <inkml:trace contextRef="#ctx0" brushRef="#br0" timeOffset="38616.18">2095 15875 0,'0'0'0,"0"21"16,22-21 30,-1 0-46,0 0 0,0 0 16,0 0 0,-21 21-1,21-21-15,-42 0 47,21 22-47</inkml:trace>
  <inkml:trace contextRef="#ctx0" brushRef="#br0" timeOffset="38792.12">2074 16044 0,'0'22'15,"0"-1"-15,21-21 63,1 0-63,-1 0 15,0 0-15,0 0 0,0-21 16,0-1-16,1 22 0</inkml:trace>
  <inkml:trace contextRef="#ctx0" brushRef="#br0" timeOffset="39439.76">3048 15706 0,'-21'0'16,"0"-21"-16,21-1 15,0 1-15,21 21 16,0-21-16,0 21 16,0 0-16,0 0 0,1 0 15,-1 0-15,0 0 0,0 0 0,0 0 16,-21 21-16,21-21 0,-21 21 15,0 1-15,0-1 16,0 0-16,0 0 0,0 0 0,-21 0 16,0 1-16,0-1 0,0 0 0,-22 0 15,22 0-15,0 0 0,0-21 16,0 22-16,0-1 0,-1-21 0,1 0 16,21 21-16,0-42 31,0 0-16,21 21-15,1 0 0,-1-22 16,0 22-16,0 0 16,0 0-16,0 0 0,1 0 0,-1 0 15,0 0-15,0 22 16,0-22-16,0 21 0,1-21 16,-22 21-16,21 0 0,0 0 15,-21 0-15,0 1 0,0-1 0,0 0 16,0 0-16,0 0 0,0 0 0,-21 1 15,0-1-15,-1 0 0,1 0 16,0 0-16,-21-21 0,21 21 0,-1 1 16,1-22-16,0 0 0,0 21 0,0-21 15,0 0-15,-1 0 0,1 0 16,0 0-16,0 0 16,0 0-1,0-21 1,-1 21-16,1-22 15,21 1 1,0 0 0,0 0-16</inkml:trace>
  <inkml:trace contextRef="#ctx0" brushRef="#br0" timeOffset="41036.46">12340 12848 0,'-21'-21'16,"21"0"0,0 0-1,0 0 1,0-1 0,-21 22-16,21-21 15,0 42 32,0 1-47,0-1 16,0 0-16,0 0 0,21-21 15,0 21-15,-21 0 0,21 1 16,0-1-16,1 0 0,-1-21 16,0 21-16,0 0 0,0-21 15,0 0-15,1 0 0,-1 0 16,0 0-16,0 0 0,0 0 0,0 0 15,1 0-15,-1 0 0,0 0 16,-42 21 15,0-21-15,-1 22-16,1-22 0,0 21 16,0 0-16,0 0 0,0-21 0,-22 21 15,22 0-15,-21 1 0,21-22 16,-22 21-16,22 0 0,-21 0 0,-1-21 15,1 21-15,21 0 0,-21-21 0,20 22 16,-20-22-16,21 0 0,0 0 0,0 21 16,-1-21-16,1 0 0,42 0 62,1 0-46,-1 0-16,0 0 0,0-21 15,0-1-15,22 22 0,-22-21 16</inkml:trace>
  <inkml:trace contextRef="#ctx0" brushRef="#br0" timeOffset="41331.75">12933 12975 0,'21'0'47,"0"0"-47,0 0 0,0 0 16,1 0-16,-1 0 0,0 0 0,0 0 15,0 0-15,0 0 0,1 0 16,-22 21 15,0 1-15,-22-1-1,1-21-15,0 0 0,21 21 0,-21-21 16</inkml:trace>
  <inkml:trace contextRef="#ctx0" brushRef="#br0" timeOffset="41548.65">12806 13208 0,'0'0'0,"0"21"0,-21 0 16,42 1 15,0-22-31,0 0 16,0 0-16,0 0 0,1 0 0,-1 0 15,0 0-15,0 0 16,0 0-16,0 0 15,1-22-15,-1 22 16,0-21-16,0 0 0</inkml:trace>
  <inkml:trace contextRef="#ctx0" brushRef="#br0" timeOffset="42215.27">14055 12742 0,'0'0'0,"0"-21"0,0 0 0,0 0 15,-22 21-15,22-21 16,-21 21-16,0 0 31,0 0-31,21 21 16,-21 0-16,21 0 0,-21 22 15,-1-22-15,22 0 0,-21 0 16,21 21-16,-21-20 0,21 20 0,-21-21 16,0 21-16,21-20 0,0 20 0,0-21 15,0 21-15,-21-20 0,21-1 16,0 0-16,0 0 0,0 0 15,0 0-15,0 1 0,0-1 0,0 0 16,21-21-16,0 21 0,0-21 16,0 0-16,0 0 0,1 0 0,-1 0 15,0 0-15,21 0 0,-21 0 16,1 0-16,-1 0 0,0-21 0,0 21 16,0-21-16,0 0 0,1-1 0,20 1 15,-42 0-15,21 0 0,0 0 16,0-22-16,1 22 0,-22-21 0,0 21 15,0-22-15,21 22 0,-21-21 0,0 21 16,0-22-16,0 22 0,0-21 16,0 21-16,0 0 0,-21-1 0,-1 1 15,1 0-15,0 21 16,0 0-16,0-21 0,0 21 0,-1 0 16,1 0-16,0 0 0,0 0 0,0 0 15,0 0-15,-1 0 0,1 0 0,0 0 16,0 0-16,0 0 15,21 21-15,-21-21 0,21 21 16,-22 0 0,22 1-16,-21-22 0,21 21 15,0 0-15,0 0 16</inkml:trace>
  <inkml:trace contextRef="#ctx0" brushRef="#br0" timeOffset="43244.07">11345 14076 0,'0'-21'31,"0"0"-15,0-1-1,21 22 1,1 0-16,-1 0 0,0 0 16,0 0-16,0 0 0,0 0 15,1 22-15,-1-1 0,-21 0 16,21-21-16,-21 21 0,0 0 16,0 0-16,0 1 0,0-1 15,0 0-15,-21-21 0,0 21 16,-1 0-16,1 0 0,-21-21 15,21 22-15,-22-1 0,22-21 0,0 21 16,0-21-16,0 0 0,0 0 0,-1 0 16,44 0 15,-1-21-15,0 21-16,0 0 0,0-21 0,0 21 15,1 0-15,20 0 0,-21 0 0,21 0 16,-20 0-16,20 0 0,-21 0 15,21 0-15,-20 0 0,-1 21 0,21-21 16,-21 21-16,-21 0 0,21-21 0,-21 21 16,0 0-16,0 1 0,0-1 15,0 0-15,-21 0 0,0 0 16,0-21-16,0 21 0,0 1 0,-22-1 16,22-21-16,0 21 0,-21-21 0,20 0 15,1 21-15,0-21 0,-21 0 16,21 0-16,-1 0 0,1 0 15,0 0-15,0 0 0,0 0 16,0 0 15,21-21-31,0 0 16,0 0 0,21 21-1,0-22-15,0 1 0</inkml:trace>
  <inkml:trace contextRef="#ctx0" brushRef="#br0" timeOffset="43759.77">12255 14012 0,'0'0'16,"-21"0"-16,0 0 15,21 22 1,0-1-16,21-21 16,0 21-16,1-21 15,-1 21-15,0-21 0,0 0 0,0 0 16,22 0-16,-22 0 0,0 0 0,21 21 16,-21-21-16,1 0 0,-1 0 0,0 0 15,0 0-15,0 0 0,0 0 0,1 0 16,-44 0 31,1 0-32,0 21-15,0-21 0,0 22 16,21-1-16,-21 0 0,-1 0 0,1 0 16,0 0-16,0 1 0,0-1 0,-22 21 15,22-21-15,0 0 0,0 1 16,0 20-16,0-21 0,-1 0 0,1 0 15,21 1-15,-21-1 0,0-21 0,21 21 16,0 0-16,-21 0 16,21 0-1,21-42 32,0 21-47,0-21 16,0 0-16,1 0 0</inkml:trace>
  <inkml:trace contextRef="#ctx0" brushRef="#br0" timeOffset="44091.58">13060 14203 0,'0'0'0,"-21"0"16,21-21 0,21 21-1,0 0-15,0 0 0,0 0 16,0 0-16,1 0 0,-1 0 16,0 0-16,0 0 15,0 0-15,-21 21 78,-21-21-78,0 0 0,21 21 16,-21 0-16</inkml:trace>
  <inkml:trace contextRef="#ctx0" brushRef="#br0" timeOffset="44335.44">12890 14436 0,'0'0'16,"-21"21"-1,21 0 1,21-21 0,1 0-16,-1 0 0,0 0 15,0 0-15,0 0 0,0 0 16,1 0-16,-1 0 0,0 0 15,0 0-15,0 0 16,0-21-16,1 21 0,-22-21 16,21 21-1,0-21-15,0 21 0,-21-22 16,21 22-16</inkml:trace>
  <inkml:trace contextRef="#ctx0" brushRef="#br0" timeOffset="45324.5">13843 14055 0,'0'0'0,"-21"0"0,21-21 0,-21 21 31,-1 0-31,1 0 16,0 21 0,21 0-16,-21 0 15,0 0-15,21 0 0,-21 1 0,21-1 16,0 0-16,-22 0 0,1 0 0,21 0 16,-21 22-16,21-22 0,0 0 15,0 21-15,-21-20 0,21-1 0,0 0 16,0 21-16,0-21 0,0 1 0,0-1 15,0 0-15,21 0 0,0 0 16,0 0-16,1-21 0,20 0 16,-21 0-16,0 0 0,22 0 0,-1 0 15,-21 0-15,21 0 16,-20 0-16,-1 0 0,0-21 0,21 0 16,-21 0-16,1 0 0,-22 0 0,21-1 15,0 1-15,-21-21 0,0 21 0,0-22 16,0 22-16,0-21 0,0 0 0,0 20 15,0-20-15,0 21 0,0-21 0,0 20 16,0 1-16,0 0 0,0 0 16,-21 0-16,0 21 0,21-21 0,-22 21 15,1 0-15,0 0 0,0 0 16,0 0-16,0 0 0,-1 0 0,1 0 16,0 21-16,0 0 0,0-21 15,0 21-15,-1 0 0,22 0 16,-21 1-16,0-1 0,0 0 15,21 21-15,-21-21 0,21 1 0,0 20 16,0-21-16,0 21 0,0-20 0,0 20 16,0-21-16,0 0 0,0 0 0,0 1 15,0-1-15,21 0 0,0 0 0,-21 0 16,21 0-16,0-21 0,1 0 0,-1 22 16,0-22-16,0 0 0,0 0 15,0 0-15,1 0 0,-1 0 16,0 0-16,0 0 0,0-22 15,-21 1-15,21 21 0,-21-21 16,22 0-16,-22 0 0,21 0 0,0-1 16,-21 1-16,0-21 0,21 21 0,-21-22 15,21 1-15,-21 21 0,0-21 16,0-1-16,0 22 0,0-21 0,0 21 16,0-22-16,0 22 0,0 0 0,0-21 15,0 20-15,0 1 0,-21 0 16,0 21-16,0-21 0,0 21 0,-1 0 15,1 0-15,0 0 0,0 0 0,-21 0 16,20 0-16,1 0 16,0 21-16,0-21 0,0 21 0,0 0 0,-1 1 15,1-1-15,0 0 0,0 0 16,0 21-16,0-20 0,21-1 0,0 0 16,0 21-16,0-21 0,0 1 0,0 20 15,0-21-15,0 0 0,0 0 0,0 1 16,0-1-16,0 0 0,0 0 15,0 0-15,0 0 0,0 1 16,21-22-16,0 0 16,0 0-16,0 0 15,0 0-15</inkml:trace>
  <inkml:trace contextRef="#ctx0" brushRef="#br0" timeOffset="54704.68">14647 14245 0,'0'-21'32,"0"0"14,0 42 48,0 0-94,0 0 16,0 1-1,0-1-15,0 0 0,0 0 0,0 0 16,0 0-16,0 1 0,-21-1 0,21 0 16,0 0-16,-21-21 0,21 21 0,0 0 15,0 1 1,0-44 15,0 1-15,0 0-16,0 0 15,0 0-15,0 0 0,0-1 0,0 1 16,0 0-16,0 0 0,0-21 16,0 20-16,0 1 0,0 0 15,0 0-15,0 0 0,21 21 16,-21 21 15,0 0-31,0 0 16,0 0-16,0 1 0,0-1 0,0 0 15,0 0-15,0 0 0,0 0 16,0 1-16,0-1 0,0 0 0,0 0 16,0 0-16,0 0 15,0 1 1,0-44 15,0 1-31,0 0 16,0 0-16,0 0 0,0 0 0,0-1 15,0 1-15,0 0 0,0 0 0,0 0 16,0 0-16,0-1 0,0 1 16,0 0-16,0 42 47,0 0-47,0 1 0,0-1 15,0 0-15,0 0 0,0 0 0,0 0 16,0 1-16,0-1 0,0 0 15,0 0-15,0 0 0,0 0 0,0 1 16,0-1-16,0 0 16,0 0-1,0 0 17,0 0-17,21-21 1,0 0-1,1 0 1,-1 0 0,0 0-16,0 0 15,0 0-15,0-21 16,1 21-16,-1-21 0,21 21 16,-21-21-16,0 21 0,1-21 0,20 21 15,0-21-15,1 21 0,-1-22 0,0 1 16,1 0-16,20 0 0,-21 0 0,22 0 15,-1-1-15,-20 1 0,20 0 0,-20 0 16,-1 21-16,0-21 0,1 0 16,-1 21-16,0-22 0,-21 22 0,1 0 15,20-21-15,-21 21 0,-21-21 0,21 21 16,0 0-16,1 0 0,-22-21 0,21 21 16,0 0-16,-42 21 62,0 0-46,-1-21-16,1 21 0,0-21 0,0 22 15,0-1-15,-22-21 0,22 21 0,-21 0 16,0 0-16,-1 0 0,1 1 0,-22-22 16,22 21-16,-21 0 0,-1 0 15,22 0-15,-22 0 0,1 1 0,-1-1 16,22 0-16,0 0 0,-22 0 0,22 0 15,-1 1-15,1-1 0,0-21 16,21 21-16,-22-21 0,22 21 0,-21-21 16,21 0-16,-1 0 0,1 0 0,0 21 15,0-21-15,0 0 16,21-21 156,0 0-125,0 0-32</inkml:trace>
  <inkml:trace contextRef="#ctx0" brushRef="#br0" timeOffset="57333.82">15621 9123 0,'0'-21'16,"21"0"0,-21-1-16,0 1 0,0 0 15,0 0 17,0 42-17,0 0 1,0 0-16,-21 1 0,21-1 15,0 0-15,0 0 0,0 0 0,-21 0 16,21 1-16,-21-1 0,21 0 16,0 0-16,-22 0 0,22 0 0,0 1 15,0-1 1,0-42 15,0-1-15,0 1-16,0 0 0,0 0 15,0 0-15,0-22 0,0 22 0,0 0 16,0-21-16,0 21 0,0-1 0,0 1 16,0 0-16,0 0 0,0 0 15,0 42 1,0 0 0,0 0-16,0 0 15,0 1-15,0-1 0,0 21 0,-21-21 16,21 0-16,0 1 0,-21-1 0,21 0 15,0 0-15,0 0 0,0 0 0,0 1 16,0-44 31,0 1-47,21 0 0,-21 0 16,21 0-16,-21-22 0,22 22 0,-22-21 15,21 21-15,-21-22 16,0 22-16,21-21 0,-21 21 0,21 0 15,-21-1-15,0 44 32,0-1-32,-21 0 0,21 21 0,-21-21 15,0 1-15,21 20 0,-22-21 0,22 0 16,0 22-16,-21-22 0,21 0 0,-21 0 16,21 0-16,0 0 0,0 1 15,0-1-15,0-42 47,0-1-47,21 1 16,-21 0-16,21 0 0,-21 0 15,22-22-15,-22 22 0,21-21 0,-21 21 16,0-22-16,0 22 0,21 0 0,-21-21 16,0 21-16,0-1 0,0 44 31,0-1-16,-21 0-15,21 0 0,-21 0 0,21 0 16,-22 1-16,1-1 0,0 21 0,21-21 16,0 0-16,0 1 0,-21 20 15,21-21-15,0 0 0,-21 0 0,21 1 16,0-1-16,0 0 16,0-42 30,0 0-46,0-1 16,0 1-16,-21 21 0,21-21 16,-22 0-16,22 0 15,-21 21-15</inkml:trace>
  <inkml:trace contextRef="#ctx0" brushRef="#br0" timeOffset="57927.5">15261 9208 0,'0'0'0,"0"-22"0,-21 1 0,0 21 16,21-21-1,0 42 16,21 0-31,0 1 16,0-1-16,-21 0 0,0 0 16,21 0-16,1-21 0,-22 21 15,0 1-15,0-1 0,21 0 0,-21 0 16,21-21-16,-21 21 0,21 0 0,-21 1 16,21-22-16,0 0 15,1 0 1,-1 0-16,0 0 15,0 0-15,0-22 0,0 22 16,22-21-16,-22 21 0,0-21 0,0 0 16,22 21-16,-22-21 0,21 21 15,-21-21-15,0-1 0,1 22 0,20-21 16,-21 0-16,0 21 0,0-21 0,1 21 16,-1-21-16,-42 21 31,-1 0-31,1 21 15,0-21-15,0 21 0,-21-21 0,20 21 16,1 0-16,0-21 0,-21 22 16,21-22-16,-1 21 0,1-21 0,0 0 15,0 0-15,0 21 0,0-21 0,-1 0 16,1 0 0,21 21 46,0 0-46</inkml:trace>
  <inkml:trace contextRef="#ctx0" brushRef="#br0" timeOffset="63396.24">2603 16701 0,'0'-22'16,"0"1"15,0 0 0,-21 21-15,0 0 15,42 0 16,22 0-47,-22 0 0,0 0 16,21 0-16,1 0 0,-1 0 15,0-21-15,1 21 0,-1 0 0,0 0 0,1 0 16,-1-21-16,0 21 16,1 0-16,-1 0 0,-21 0 0,21 0 15,-20 0-15,-1 0 0,0 0 16,-42 0 62,0 0-62,-1 0-16,1 0 15,0 0 1,0 0-16,0 0 15</inkml:trace>
  <inkml:trace contextRef="#ctx0" brushRef="#br0" timeOffset="63804.47">2646 16743 0,'0'0'0,"-21"0"0,21 21 15,-22-21-15,1 21 16,42-21 31,1 0-47,20 0 0,-21 0 16,21 0-16,-20 0 0,20 0 0,0 0 15,1 0-15,20 0 0,-21 0 16,1 0-16,-1 0 0,0-21 0,1 21 15,-1 0-15,0 0 0,1 0 0,-22 0 16,21 0-16,-21 0 0,1 0 16,-1 0-16,-21-21 0,21 21 15,-42 0 79,21 21-78</inkml:trace>
  <inkml:trace contextRef="#ctx0" brushRef="#br0" timeOffset="70137">2709 16743 0,'-21'21'15,"0"-21"1,42 0 46,0 0-62,0 0 0,1 0 16,-1 0-16,0 0 0,21-21 0,-21 21 16,22 0-16,-1 0 0,-21-21 0,22 21 15,-1-21-15,-21 21 0,21 0 16,-20-22-16,20 22 0,-21 0 0,0 0 16,0 0-16,1 0 0,-44 0 46,1 0-46,0 0 0,0 0 16,0 0-16,0 0 0,-1 0 0,1 0 0,-21 22 16,21-22-16,0 0 15,-22 0-15,22 21 0,-21-21 0,21 21 16,-1-21-16,-20 0 0,21 0 0,0 21 16,0-21-16,-1 0 15,44 0 16,-1 0-31,0 0 0,0 0 16,21 0-16,-20 0 0,20 0 0,-21 0 16,0-21-16,22 21 0,-22 0 15,21-21-15,-21 0 0,0 21 0,1 0 0,-1 0 16,0-22-16,0 22 16,-21-21-16,-21 21 15,0 0 1,0 0-16,-1 0 0,-20 0 15,21 0-15,-21 0 0,20 0 0,1 0 16,-21 0-16,21 0 0,-22 0 0,22 0 16,-21 0-16,21 0 0,0 0 0,-1 0 15,1 0-15,0 0 16,21 21-16,21-21 31,0 0-31,1 0 0,-1 0 16,0 0-16,21 0 0,-21 0 0,22-21 0,-22 21 15,21 0-15,-21 0 0,22-21 16,-1 21-16,-21 0 0,22 0 16,-22-21-16,0 21 0,0 0 0,0 0 15,0 0-15,-42 0 16,0 0 0,0 0-16,0 0 0,-22 0 15,22 0-15,-21 21 0,0-21 0,-1 21 16,1-21-16,0 21 0,-1-21 0,22 0 15,-21 22-15,-1-22 16,22 0-16,0 21 0,0-21 0,0 0 16,42 0 15,0 0-31,0 0 0,0 0 16,22 0-16,-1 0 0,-21-21 0,22 21 15,-1 0-15,-21 0 0,21-22 16,-20 22-16,20 0 0,0 0 0,-21 0 15,1 0-15,20 0 0,-21 0 0,0 0 16,-42 0 15,0 0-31,-21 0 0,20 22 16,-20-22-16,0 21 0,-1-21 0,-20 21 16,21 0-16,-1-21 0,1 21 15,0 0-15,-1-21 0,1 22 0,21-1 16,-22-21-16,22 0 0,0 21 0,42-21 31,0 0-15,1 0-16,20 0 0,-21 0 0,21 0 15,1 0-15,-1 0 0,0-21 16,1 0-16,-1 21 0,-21 0 0,22-22 16,-1 22-16,0 0 0,1-21 0,-22 21 15,21 0-15,0 0 0,-20-21 16,-1 21-16,21 0 0,-21 0 15,-42 0 1,0 0 0,0 21-16,0-21 0,-22 0 0,22 21 15,-21-21-15,21 22 0,-22-1 16,22-21-16,-21 21 0,21-21 0,-1 21 16,1-21-16,0 0 0,0 0 0,0 21 15,42-21 32,0 0-47,0 0 0,0 0 16,1 0-16,20-21 0,-21 21 0,0 0 15,22-21-15,-22 21 0,21 0 0,-21-21 16,22 21-16,-22 0 0,0 0 0,0-21 16,0 21-16,0 0 0,1-22 15,-44 22 1,1 0-16,0 0 15,0 0-15,-21 0 0,20 0 0,-20 0 16,0 22-16,-1-22 0,22 21 16,-21-21-16,0 0 0,20 0 0,-20 21 15,21-21-15,-21 0 0,20 0 16,1 21-16,0-21 0,0 0 16,42 0 30,0 0-46,0 0 0,22 0 0,-22-21 16,0 21-16,21 0 0,-20-21 0,-1 21 16,21-21-16,-21 21 0,0 0 0,1-22 15,-1 22-15,-42 0 32,-1 0-32,1 0 0,-21 0 0,21 0 15,-22 0-15,22 0 0,-21 0 16,0 0-16,20 0 0,-20 0 15,21 22-15,0-22 0,0 0 0,-1 0 16,1 0-16,0 0 0,21 21 16,21-21 15,22 0-31,-22 0 0,0-21 16,0 21-16,21-22 0,-20 22 0,20 0 15,-21 0-15,0-21 0,0 21 0,1 0 16,-1 0-16,0 0 0,-21-21 15,-21 21 17,0 0-32,-1 21 15,1-21 1,0 0-16,0 0 16,21 21-16,0-42 1031</inkml:trace>
  <inkml:trace contextRef="#ctx0" brushRef="#br0" timeOffset="74632.55">23749 5969 0,'0'0'0,"0"-21"32,0 0-17,0 0 1,-21-1 15,0 22-15,-1 0-1,1 0-15,0 0 0,0 0 0,0 22 16,0-22-16,-1 21 16,1 0-16,0-21 15,21 21-15,-21 0 0,0-21 16,0 21-16,21 1 16,-22-1-16,1-21 0,0 21 0,21 0 15,-21-21-15,21 21 0,-21 0 16,0-21-16,21 22 0,0-1 15,-22 0-15,1 0 0,0 0 16,21 0-16,-21 1 0,21-1 16,-21 0-16,21 0 0,-21 0 0,21 0 15,0 1-15,0-1 0,-22 0 16,22 0-16,0 0 0,-21 0 16,21 1-16,0-1 0,0 0 0,0 0 15,0 0-15,0 0 0,0 1 16,0-1-16,0 0 0,0 0 0,0 0 15,-21 0-15,21 1 0,0-1 16,0 0-16,0 0 0,0 0 0,0 0 16,0 1-16,0-1 0,0 0 15,0 0-15,0 0 0,0 0 16,0 1-16,0-1 0,0 0 16,0 0-16,0 0 0,0 0 15,0 1-15,21-22 0,-21 21 0,0 0 16,21 0-16,-21 0 0,22-21 0,-1 21 15,-21 1-15,21-1 16,0 0-16,0-21 0,-21 21 16,21 0-16,1-21 0,-22 21 0,21-21 15,0 0-15,-21 22 0,21-22 0,0 0 16,0 21-16,1-21 0,-1 0 0,0 0 16,-21 21-16,21-21 0,0 0 0,0 0 15,1 0-15,-1 0 0,0 0 0,0 0 16,0 0-16,0 0 0,1 0 0,-1 0 15,0 0-15,0 0 0,0 0 0,0 0 16,1 0-16,20 0 0,-21-21 16,0 21-16,22-21 0,-22 21 0,0-22 15,0 22-15,0-21 0,0 21 16,1-21-16,-1 21 0,0-21 0,0 21 16,0-21-16,0 0 0,1-1 15,-1 1-15,-21 0 0,21 21 0,-21-21 16,21 0-16,-21 0 0,21-1 15,-21-20-15,21 21 0,1 0 0,-22 0 16,0-1-16,21 1 0,0 0 0,-21 0 16,0 0-16,21 0 0,-21-1 0,21 22 15,-21-21-15,0 0 0,0 0 0,21 0 16,-21 0-16,0-1 0,22 1 16,-22 0-16,0 0 0,0 0 15,0 0-15,21-22 16,-21 22-16,0 0 0,0 0 0,0-22 15,21 22-15,-21 0 0,0 0 0,0-21 16,0 20-16,0 1 0,0 0 0,0 0 16,0 0-16,0-22 0,0 22 0,0 0 15,-21 0-15,21 0 0,0 0 16,0-1-16,-21 1 0,21 0 0,-22 0 16,22 0-16,0 0 0,0-1 0,-21 1 15,0 0-15,0 0 0,21 0 16,0 0-16,-21 21 0,0-22 15,-1 22-15,22-21 0,-21 21 16,0 0-16,0-21 16,0 21-16,0 0 0,-1 0 15,1 0 1,0 0-16,0 0 0,0 21 16,0-21-16,-1 21 0,1-21 15,0 0-15,0 22 0,0-22 0,0 0 16,-1 21-16</inkml:trace>
  <inkml:trace contextRef="#ctx0" brushRef="#br0" timeOffset="76152.31">2095 4826 0,'22'-21'0,"-44"42"0,44-63 0,-22 21 0,0-1 16,0 1-16,0 0 0,21 0 15,-21 0-15,-21 21 32,21 21-17,-22 21-15,1-21 0,0 22 16,0-1-16,21 0 0,-21 22 0,0-22 15,-1 22-15,1-1 0,0-20 16,0 20-16,0 1 0,0-22 0,21 21 16,-22-20-16,1-1 0,0 0 15,0 1-15,21-1 0,0 0 16,0-20-16,-21-1 0,21 21 0,0-21 16,0 0-16,0 1 15,0-44 16,0 1-31,0-21 16,0 21-16,0 0 0,0-22 0,21 22 16,-21-21-16,0-1 0,21 1 0,0 0 15,-21-1-15,21-20 0,1 21 16,-1-1-16,-21 1 0,21 0 0,0-1 16,0 1-16,-21 0 0,21-1 15,1 22-15,-22-21 0,21 21 16,0-1-16,-21 1 0,21 0 0,0 0 15,0 0-15,1 0 0,-1-1 16,0 22-16,0-21 0,0 21 16,0 0-16,1 21 15,-1 1-15,-21-1 0,0 0 16,0 21-16,0 1 0,0-1 0,0 0 16,0 22-16,0-22 0,0 0 0,0 22 15,0-22-15,0 1 0,0-1 16,0 0-16,-21 1 0,21-22 0,0 21 15,0-21-15,-22 22 0,22-22 0,0 0 16,0 0-16,-21 0 16,21 0-16,0 1 0,0-44 62,0 1-62,0 0 16,0 0-16,0 0 0,0 0 15,0-1-15,0 1 0</inkml:trace>
  <inkml:trace contextRef="#ctx0" brushRef="#br0" timeOffset="76452.42">1841 5292 0,'0'0'0,"-21"0"0,0 0 16,42 0 15,0 0-31,1 0 0,20 0 0,-21 0 16,21 0-16,-20 0 0,20-21 0,0 21 15,1 0-15,-1 0 0,0-22 16,-21 22-16,1 0 0,-1 0 0,0 0 16,0 0-16,0 0 15,-21 22 63</inkml:trace>
  <inkml:trace contextRef="#ctx0" brushRef="#br0" timeOffset="86744.33">5905 15219 0,'-21'0'47,"0"0"0,0 0-16,0 0 0,21-21-15,0 0 0,0-1-1,0 1 1,21 0-16,0 21 16,0-21-16,0 21 15,1-21-15,-1 21 0,0 0 16,0 0-16,0 0 0,0 0 15,1 0-15,-1 0 16,0 0-16,0 0 0,0 0 16,0 21-1,-21 0 1,22-21-16,-22 21 0,0 0 16,0 1-16,0-1 0,0 0 15,0 0-15,0 0 16,-22 0-16,1 1 0,21-1 0,-21-21 15,0 21-15,0 0 0,0-21 0,21 21 16,-22 0-16,1-21 0,0 22 0,0-1 16,0-21-16,0 21 0,-1-21 0,1 0 15,21 21-15,-21-21 16,0 0-16,21-21 62,21 21-62,0 0 16,0-21-16,1 21 16,-1 0-16,0-21 15,0 21-15,0 0 0,0 0 16,1 0-16,-1 0 0,0 0 16,0 0-16,0 0 15,0 0 1,1 0-16,-1 0 15,-21 21-15,21-21 0,0 21 16,0 0-16,0 0 16,1-21-16,-22 21 15,0 1-15,0-1 16,0 0-16,0 0 16,0 0-1,-22 0 1,1-21-16,0 22 0,0-22 15,0 0-15,0 21 0,-1 0 16,1-21-16,0 0 0,0 0 0,0 21 16,0-21-16,-1 0 0,1 0 0,0 0 15,0 21-15,0-21 0,0 0 0,-1 0 16,1 0-16,0 0 16,0 0-16,0 0 15,0 0-15,-1 0 16,1 0-16,21-21 78,0 0-62,21 21-16,1-21 0,20 21 0,-21-21 15,21-1-15,-20 1 0</inkml:trace>
  <inkml:trace contextRef="#ctx0" brushRef="#br0" timeOffset="86956.2">7197 15452 0</inkml:trace>
  <inkml:trace contextRef="#ctx0" brushRef="#br0" timeOffset="87240.71">7175 15452 0,'0'0'16,"22"0"46,-1 0-62,0 0 16,0 0-16,0 0 0,22 0 15,-22 0-15,0 0 0,0 0 0,0-21 16,0 21-16,1 0 0,-1 0 16,0 0-16,-21-22 109,0 1-93,0 0-1</inkml:trace>
  <inkml:trace contextRef="#ctx0" brushRef="#br0" timeOffset="88655.82">8086 15071 0,'0'-43'0,"21"22"15,-21 0 1,21 21-16,0-21 16,-21 0-16,21 21 15,-21 21 32,0 0-47,0 0 16,-21 0-16,21 22 0,0-22 0,0 0 15,-21 21-15,21-20 0,-21 20 0,21-21 16,-21 0-16,21 22 0,0-22 0,0 21 16,-22-21-16,22 0 0,-21 1 15,21-1-15,-21 0 0,21 0 0,0 0 16,0 0-16,0 1 0,-21-1 15,21 0 1,0-42 109,21 0-94,-21-1-15,0 1 0,0 0-16,21 0 0,-21 0 15,21-22-15,-21 22 0,0 0 16,0-21-16,22 21 0,-22-22 15,21 1-15,-21 21 0,0-22 16,21 22-16,0-21 0,-21 21 0,21 0 16,-21-22-16,0 22 0,0 0 15,21 0-15,-21 0 0,0 42 47,0 0-31,-21 0-16,21 21 0,-21-20 15,21 20-15,0-21 0,-21 21 0,21 1 0,-21-22 16,21 21-16,-21 1 0,21-22 16,0 21-16,0-21 0,-22 22 0,22-22 15,-21 0-15,21 0 0,0 0 0,0 0 16,0 1-16,0-1 0,-21 0 16,21 0-16,0 0 15,0-42 16,0 0-15,0 0-16,0 0 0,21-1 16,-21-20-16,0 21 0,21 0 0,1-22 15,-22 22-15,0-21 16,21 21-16,0-22 0,0 1 0,-21 21 16,0-21-16,0-1 0,21 22 0,-21 0 15,21 0-15,-21 0 0,0-1 0,0 1 16,0 0-16,0 0 15,0 42 17,0 0-17,0 0-15,0 1 0,0-1 16,0 0-16,0 21 0,0-21 0,0 1 16,0 20-16,0-21 0,-21 21 15,21-20-15,0-1 0,-21 0 0,21 21 0,0-21 16,0 1-16,0-1 0,0 0 15,-21-21-15,21 21 16,0 0-16,0-42 31,0 0-15,0 0-16,21 0 16,-21-1-16,0 1 0,21 0 0,0 0 15,-21 0-15,22-22 0,-22 22 16,0 0-16,0 0 0,21 21 0,-21-21 15,21 0-15,-21 42 47,0 0-31,0 0-16,0 0 16,-21-21-16,21 21 15,-21-21-15,21 22 0,-22-22 0,1 21 16,0-21-16,0 0 15,0 0-15,0 0 0</inkml:trace>
  <inkml:trace contextRef="#ctx0" brushRef="#br0" timeOffset="89452.43">529 16870 0,'0'0'0,"0"-21"0,21 21 16,-21 21 15,-21-21-31,21 21 16,-21 0-16,21 0 0,-21 22 0,0-22 15,21 0-15,-22 21 0,1-20 16,21 20-16,0-21 0,-21 21 0,21-20 16,-21 20-16,21-21 0,0 0 0,0 0 15,0 1-15,0-1 16,0 0-16,0 0 0,21-21 15,0 0-15,0 0 16,1 0-16,-1 0 0,0 0 16,-21-21-16,21 21 0,0-21 0,-21 0 15,21-1-15,-21 1 0</inkml:trace>
  <inkml:trace contextRef="#ctx0" brushRef="#br0" timeOffset="89792">571 16574 0,'22'0'47,"-1"0"-47,-21-22 15,0 1 17,0 42 30,0 1-62,21-22 16,0 0-16,-21 21 0,21-21 15,0 0-15,1 0 0,-22 21 16,21-21-16,0 0 0</inkml:trace>
  <inkml:trace contextRef="#ctx0" brushRef="#br0" timeOffset="90087.83">1333 16997 0,'0'0'15,"0"21"-15,-21-21 16,42 0 0,1 0-1,-1 0-15,0 0 16,0 0-16,0 0 0,0 0 0,1-21 15,-1 21-15,0 0 0,0 0 16,0 0-16,-42 0 47,0 0-47</inkml:trace>
  <inkml:trace contextRef="#ctx0" brushRef="#br0" timeOffset="90268.72">1333 17103 0,'-21'21'0,"0"-21"16,21 21-16,21-21 47,0 0-47,1 0 0,-1 0 16,0 0-16,0 0 0,21 0 0,-20-21 15,-1 21-15,0-21 0,0 21 16,21-21-16,-20 21 0,-1-22 0,0 1 15</inkml:trace>
  <inkml:trace contextRef="#ctx0" brushRef="#br0" timeOffset="91252.54">2328 16870 0,'0'0'0,"-21"-21"16,21 0-16,0-1 16,0 1-16,0 0 15,21 0 1,0 0-16,1 21 0,-1 0 16,0 0-16,0 0 0,0 0 15,0 21 1,1-21-16,-22 21 0,0 0 0,0 0 15,0 1-15,21-1 0,-21 0 0,0 0 16,0 0-16,0 22 16,0-22-16,0 0 0,0 0 0,0 21 15,0-20-15,-21-1 0,21 0 0,-22 21 16,22-21-16,-21 1 0,0-1 0,0 0 16,0 0-16,0 0 0,-1 0 15,1 1-15,21-1 0,-21 0 0,0 0 16,0-21-16,0 21 0,-1 0 0,1 1 15,0-22-15,0 21 0,0-21 16,21 21-16,-21-21 0,-1 0 16,1 0-1,0 0-15,0 0 16,21-21-16,-21 21 16,21-21-16,-21 21 0,-1-22 15,22 1 1,0 0-1,-21 21-15,21-21 16,0 0 0,0 0-1,0-1 1,0 1-16,21 21 0,-21-21 16,22 21-16,-22-21 15,21 21 1,-21-21-16,21 0 15,-21-1-15,21 22 16,-21-21 0,21 21-1,0 0 17,1 0-17,-1 0 1,0 21-16,-21 1 15,21-22-15,-21 21 0,21-21 16,0 21-16,-21 0 0,22-21 0,-1 21 16,0 0-16,0 1 15,0-1-15,0 0 0,1 0 16,-1-21-16,0 21 16,0-21-16,0 0 15,0 0 1,1 0-16,-1 0 15,0 0 1,-21-21-16,21 21 0,0 0 16,-21-21-16,0 0 31,0 0 0,0-1-31</inkml:trace>
  <inkml:trace contextRef="#ctx0" brushRef="#br0" timeOffset="92587.86">11536 15515 0,'0'-21'32,"-21"21"-32,-1 0 15,22-21 1,-21 21-16,21-21 16,0 0-16,0-1 0,0 1 15,0 0-15,0 0 16,21 0-1,1 0-15,-1 21 0,-21-22 0,21 22 16,0 0-16,0 0 0,0 0 16,1 0-1,-1 0-15,-21 22 0,0-1 0,0 0 16,0 0-16,0 21 0,0-20 16,0 20-16,0-21 0,0 21 15,0 1-15,0-1 0,-21-21 0,-1 22 16,1-1-16,0 0 0,0-21 0,-21 22 15,20-1-15,-20-21 0,0 0 0,21 22 16,-22-22-16,-20 0 0,20 0 0,1-21 16,0 21-16,-1-21 0,1 0 15,0 0-15,-1 0 0,1 0 0,0 0 16,21 0-16,-22 0 0,22-21 0,0 0 16,0 0-16,0 0 0,21-22 15,0 22-15,0 0 0,0-21 0,0-1 0,0 22 16,0-21-16,21 0 0,-21 20 0,21-20 15,21 21-15,-21-21 16,1 20-16,-1 22 0,0-21 0,0 21 16,0 0-16,22 0 0,-22 0 0,0 21 15,0 1-15,0-1 0,-21 0 0,21 0 16,1 0-16,-1 22 0,-21-22 0,21 0 16,0 0-16,-21 0 0,21 0 15,0 22-15,-21-22 0,22 0 0,-1 0 16,0 0-16,-21 1 0,21-22 0,0 21 15,0 0-15,1 0 16,-1-21-16,0 0 31,0-21-15,-21 0-16,21 21 0</inkml:trace>
  <inkml:trace contextRef="#ctx0" brushRef="#br0" timeOffset="93168.53">12255 15177 0,'0'0'0,"-21"0"16,21 21 15,0 0-15,21 0-16,1 0 15,-1 0-15,0 1 16,0-1-16,0 0 0,0-21 16,1 21-16,-1-21 0,0 21 0,0-21 15,0 0-15,0 21 0,1-21 16,-1 0-16,0 0 0,0 0 0,0 0 15,0 0-15,1 0 0,-1 0 0,0 0 16,0 0 0,0 0-16,-42 0 31,0 0-15,0 0-16,0 22 0,-1-1 0,1-21 15,0 21-15,0 0 0,0 0 16,0 0-16,-1 1 0,-20-1 15,21 0-15,0 0 0,-22 0 0,22 0 0,-21 1 16,21 20-16,-22-21 0,22 0 16,0-21-16,0 21 0,-21 1 0,20-1 15,1 0-15,0 0 0,21 0 16,-21-21-16,21 21 16,0-42 30,21 0-46,0 21 0,0-21 0,1 0 16,-1 0-16,0-1 0</inkml:trace>
  <inkml:trace contextRef="#ctx0" brushRef="#br0" timeOffset="93548.11">13229 15494 0,'-21'0'16,"42"0"-16,-63 0 0,42-21 16,21 21 15,0 0-16,0 0-15,0 0 0,-21-21 0,22 21 16,-1 0-16,0 0 0,0 0 16,0 0-16,0 0 0,1 0 0,-1 0 15,0 0-15,0 0 16,0 0 0,-21 21 15,-21 0-16,0-21-15,0 21 16,0-21-16,-1 21 16</inkml:trace>
  <inkml:trace contextRef="#ctx0" brushRef="#br0" timeOffset="93759.99">13123 15663 0,'0'0'15,"-21"22"-15,0-22 16,21 21-16,21-21 31,0 0-31,0 0 16,1 0-16,-1 0 0,0 0 15,0 0-15,0 0 0,0 0 0,1 0 0,-1 0 16,0-21-16,0 21 0,0 0 16,0-22-16,1 22 15,-22-21-15,21 21 0,0 0 16,0-21-16</inkml:trace>
  <inkml:trace contextRef="#ctx0" brushRef="#br0" timeOffset="94916.23">14033 15409 0,'0'0'0,"0"-21"16,-21 0-16,21 0 16,0 0-16,-21 21 0,21-21 15,-21 42 17,21 0-32,-21-21 0,0 21 15,21 0-15,0 0 0,-22 1 16,1-1-16,21 0 0,-21 21 0,0-21 15,0 1-15,21 20 0,-21-21 16,-1 0-16,22 0 0,0 22 0,0-22 16,-21 0-16,21 0 0,0 22 0,0-22 15,0 0-15,0 0 0,0 0 0,0 22 16,21-22-16,1 0 0,-1 0 16,21 0-16,-21 0 0,22-21 0,-1 22 15,-21-22-15,21 0 0,1 0 0,-22 0 16,21 0-16,1 0 0,-22 0 0,0 0 15,21-22-15,-21 1 0,1 0 0,-1 0 16,0 0-16,0-22 0,0 22 0,0-21 16,1 21-16,-1-22 0,-21 1 15,21 21-15,0-21 0,-21 20 16,0-20-16,0 21 0,0-21 0,0 20 16,0-20-16,0 21 0,0 0 0,0 0 15,0-1-15,0 1 0,-21 0 0,0 21 16,0-21-16,-1 21 0,1 0 15,0 0-15,0 0 0,0 0 16,0 0-16,-1 0 0,1 21 0,0 0 16,0-21-16,-21 21 0,20 1 0,1 20 15,0-21-15,0 0 0,-21 0 16,20 22-16,1-22 0,0 0 0,0 21 0,21-20 16,-21-1-16,0 21 0,21-21 15,-22 0-15,22 22 0,0-22 16,0 0-16,0 21 0,0-20 0,0-1 15,0 0-15,0 0 0,0 0 0,0 0 16,0 1-16,22-1 0,-1-21 0,0 21 16,0 0-16,0-21 0,0 0 15,1 0-15,-1 0 0,0 0 16,0 0-16,0 0 0,0-21 0,22 0 16,-22 0-16,0-1 0,0 22 0,0-42 15,1 21-15,-1 0 0,0-22 16,0 1-16,-21 21 0,21-21 0,0-1 15,-21 1-15,0 0 0,22-1 0,-22 22 0,0-21 16,0-1-16,0 22 16,0-21-16,0 21 0,0 0 0,0-1 15,-22 1-15,22 0 0,-21 21 0,0 0 16,0-21-16,-21 21 0,20 0 0,-20 0 16,21 0-16,-21 0 0,20 21 0,-20-21 15,0 21-15,21 0 0,-22 1 0,1-1 16,0 0-16,20 0 0,-20 0 15,21 0-15,0 1 0,0 20 0,-1-21 16,22 0-16,0 0 0,0 22 0,0-22 16,0 0-16,22 0 0,-22 22 0,21-22 15,21 0-15,-21 0 0,0 21 0,22-20 16,-22-22-16,21 21 0,-21 0 16,1-21-16,-1 0 0,21 0 15,-21 0-15,0 0 0,1 0 0,-1 0 16,0 0-16,0-21 0,0 0 15,0-1-15,-21-20 0,22 21 0,-1 0 16,0-22-16,-21 1 0,0 21 0,21-21 16,-21-1-16,21 1 0,-21 21 0,0-22 15,0 1-15,0 21 0,0 0 16,0 0-16,0-1 0,-21 1 0,0 21 16,0 0-16,0 0 0,-1 0 15,-20 0-15,21 21 0,-21-21 0,20 22 16,-20-22-16,21 21 0,-21 0 15,20-21-15,1 21 0,0-21 0,0 0 16,0 0-16,0 0 0</inkml:trace>
  <inkml:trace contextRef="#ctx0" brushRef="#br0" timeOffset="97656.59">15049 15325 0,'22'-21'0,"-22"-22"16,21 22-16,-21 0 15,21 0 1,-21 42 31,0 0-47,0 0 16,0 0-16,0 22 0,0-22 0,0 21 15,0-21-15,0 22 0,0-22 16,21 0-16,-21 21 0,0-20 0,0-1 15,0 0-15,0 0 0,0 0 0,0 0 16,0 1-16,0-1 0,21-21 109,0 0-93,1 0-16,-1-21 0,0 21 16,21-22-16,-21 22 0,22-21 0,20 0 15,-20 21-15,20-21 0,1 0 0,-1 0 16,22-1-16,-22 1 0,1 0 16,20 0-16,-20 0 0,-1 21 0,1-21 15,-22 21-15,1 0 0,-22-22 16,0 22-16,0 0 0,0 0 0,-21 22 47,0-1-32,-21-21 17,0 0-17,0 0 1,0 0-16,-1 0 15,1 0-15,0 0 0</inkml:trace>
  <inkml:trace contextRef="#ctx0" brushRef="#br0" timeOffset="100259.86">22902 6604 0,'0'0'0,"0"-21"0,0 0 16</inkml:trace>
  <inkml:trace contextRef="#ctx0" brushRef="#br0" timeOffset="101604.07">23135 6096 0,'0'-21'16,"0"0"-16,0 0 0,0-1 16,0 1-16,-21 21 15,0 0-15,0 0 0,-1-21 16,1 21-16,0 0 0,0 0 16,0 0-16,0 0 15,-1 0-15,1 21 0,0 0 16,0 1-16,0-22 0,21 21 15,-21 0-15,-1 0 0,1 0 0,0 0 16,21 1-16,-21 20 0,0-21 16,0 0-16,21 0 0,-22 22 0,1-22 15,0 0-15,0 21 0,21-20 0,-21-1 16,0 21-16,-1-21 0,1 22 0,21-22 16,-21 21-16,0-21 0,0 22 0,21-22 15,-21 0-15,-1 21 0,22-21 0,0 1 16,-21-1-16,0 21 0,21-21 15,-21 0-15,0 1 0,21-1 0,0 0 16,0 0-16,-21 0 0,21 0 16,0 1-16,-22-1 0,22 0 0,0 0 15,0 0-15,0 0 0,0 22 0,0-22 16,-21 0-16,21 0 0,0 0 0,0 1 16,0-1-16,0 0 0,-21 0 0,21 0 15,0 0-15,0 1 0,0-1 0,0 0 16,0 0-16,0 0 15,0 0-15,0 1 0,21-1 16,0 0-16,1-21 0,-22 21 16,21-21-16,0 21 0,0 0 15,0-21-15,0 22 0,1-22 16,-1 0-16,0 0 16,0 0-16,0 0 0,0 0 0,1 0 15,-1 0-15,0 0 0,0 0 0,21 0 16,-20 0-16,-1 0 0,0 0 0,0 0 15,0 0-15,0 0 0,22 0 16,-22 0-16,0-22 0,0 22 16,0-21-16,1 21 0,-1-21 0,0 0 15,0 21-15,0-21 0,0 0 0,1-1 16,-1 1-16,-21 0 0,21-21 0,0 21 16,-21-22-16,21 22 0,-21-21 0,21 21 15,1-22-15,-22 1 0,0 21 0,21-22 16,-21 1-16,21 21 15,-21-21-15,0 20 0,21-20 0,-21 21 16,21-21-16,-21-1 0,0 22 0,0-21 16,21-1-16,-21 1 0,22 0 0,-22-1 15,0 1-15,0 0 0,0-1 0,21 1 16,-21 0-16,0-1 0,0 22 16,0-21-16,0 21 0,0 0 0,0-22 15,0 22-15,0 0 0,0 0 0,0 0 16,0-1-16,-21 1 15,21 0-15,-22 21 0,1 0 16,0-21-16,0 21 0,21-21 16,-21 21-16,0 0 0,-1 0 15,1 0-15,0 0 16,0 0-16,0 21 16</inkml:trace>
  <inkml:trace contextRef="#ctx0" brushRef="#br0" timeOffset="103091.59">2117 6519 0,'0'0'0,"0"-21"0,0-21 16,0 21 0,0 0-16,0-1 0,0 1 15,0 0-15,0 0 0,0 0 32,0 42-1,0 0-31,21 0 15,0 0-15,-21 1 0,21 20 0,0-21 16,0 21-16,1 1 0,-1-1 16,0 0-16,0-20 0,0 20 0,0 0 15,1-21-15,-1 22 0,-21-22 0,0 21 16,21-21-16,-21 1 0,21-1 16,-21 0-16,0 0 0,0 0 15,0 0-15,0-42 63,0 0-63,0 0 15,0 0-15,0 0 16,0-1-16,21 1 0,0 0 0</inkml:trace>
  <inkml:trace contextRef="#ctx0" brushRef="#br0" timeOffset="103472.37">2900 6223 0,'0'-21'15,"0"0"1,-21 21 0,-1 0-1,1 21-15,0 0 0,-21 0 16,21 0-16,-1 1 0,-20 20 0,0 0 15,21 1-15,-22-1 0,1 0 0,21 1 16,-22-1-16,1 0 0,21 1 16,-21-1-16,20 0 0,1 1 0,0-22 15,0 21-15,0-21 0,0 0 0,21 1 16,-22-1-16,22 0 16,0 0-16,-21-21 15,42-21 48,-21 0-32</inkml:trace>
  <inkml:trace contextRef="#ctx0" brushRef="#br0" timeOffset="106599.64">5905 16214 0,'0'21'47,"-21"-21"-16,21-21 16,0 0-32,0-1-15,0 1 16,21 0-16,1 0 16,-1 21-1,0 0-15,-21-21 0,21 21 0,0 0 16,0 21-1,-21 0-15,0 0 16,22 0-16,-22 1 0,21-1 0,-21 0 16,0 0-16,0 0 0,0 22 0,0-22 15,0 0-15,0 0 0,0 21 0,-21-20 16,-1-1-16,1 0 0,0 0 16,-21 0-16,21 0 0,-1 22 15,1-22-15,-21-21 0,21 21 0,0 0 16,-22 0-16,22 1 0,-21-1 0,21-21 15,-22 21-15,22 0 0,-21-21 0,21 0 16,-22 0-16,22 0 0,0 0 16,-21 0-16,20 0 0,1 0 0,0 0 15,0-21-15,0 0 0,0 0 0,21-1 16,-22 1-16,22 0 0,0 0 0,0 0 16,0 0-16,0-22 15,0 22-15,0 0 0,0 0 0,22 0 16,-1 21-16,0-22 0,-21 1 0,21 21 15,0 0-15,0 0 0,1 0 0,20 0 16,-21 0-16,0 0 0,0 0 16,1 0-16,20 0 0,-21 21 0,0 1 15,0-22-15,1 21 0,20 0 0,-21-21 16,0 21-16,0 0 0,1 0 0,20 1 16,-21-1-16,0 0 0,0-21 0,1 21 15,-1 0-15,0-21 0,0 21 16,0 1-16,0-22 0,1 0 0,-22 21 15,21-21-15,0 0 0,0 0 16,-21 21-16,21-21 0,0 0 16,1 0 15,-22-21-31,21 0 16</inkml:trace>
  <inkml:trace contextRef="#ctx0" brushRef="#br0" timeOffset="106975.69">6964 16383 0,'0'0'0,"-21"0"0,-1 0 16,44 0 31,-1 0-47,0 0 0,0 0 0,0 0 16,22 0-16,-22 0 0,21 0 0,-21 0 15,22 0-15,-22 0 0,0 0 16,21-21-16,-21 21 0,1 0 0,-1 0 15,0 0 1</inkml:trace>
  <inkml:trace contextRef="#ctx0" brushRef="#br0" timeOffset="107791.95">8064 16298 0,'0'-21'0,"0"0"15,22 0-15,-22 0 0,0 0 16,0-1-16,0 1 0,0 0 0,0 0 16,0-21-16,0 20 0,0 1 15,0 0-15,0 0 0,0 0 16,0 0-16,0-1 0,0 44 47,0-1-32,0 0-15,0 0 0,0 0 0,0 0 16,0 22-16,0-22 0,0 0 0,0 0 16,0 22-16,0-22 0,0 0 0,0 0 15,0 21-15,0-20 0,0-1 16,0 0-16,0 0 0,0 0 0,0 0 16,0 1-16,0-1 0,0 0 15,0 0-15,0 0 0,0 0 0,0 1 16,0-1-16,0 0 15,-22-21 1,22 21-16,-21-21 16,0 0-16,0 21 15,0-21-15,0 0 0,-1 0 16,1 0-16,0 0 0,0 0 16,0 0-16,0 0 0,-1 0 15,1 0-15,0 0 0,0 0 0,0 0 16,0 0-16,-1 0 15,22-21-15,22 21 47,-1 0-31,0 0-16,0 0 0,0 0 0,22 0 16,-22 0-16,21 0 0,-21 0 0,22 0 15,-22 0-15,21 0 0,-21 0 0,0 0 16,1 0-16,-1 0 0,0-21 0,0 21 15,0 0 1,-42 0 93,21-21-93</inkml:trace>
  <inkml:trace contextRef="#ctx0" brushRef="#br0" timeOffset="110039.9">4847 17357 0,'0'0'16,"0"-21"-16,0 42 46,-21 0-30,21 0-16,0 21 0,-21-20 0,21 20 16,0-21-16,0 21 0,0-20 15,0 20-15,0-21 0,0 21 0,0-20 16,0-1-16,0 0 0,0 0 0,21 0 16,0 0-16,0-21 15,0 22-15,1-22 0,-1 0 16,0-22-16,0 22 15,-21-21-15,0 0 16,0 0-16,21 0 0</inkml:trace>
  <inkml:trace contextRef="#ctx0" brushRef="#br0" timeOffset="110255.96">5038 17124 0,'0'0'0,"-22"0"0,22-21 0,0 0 15,0 42 64,0 0-64,22-21-15,-1 0 16,-21 21-16</inkml:trace>
  <inkml:trace contextRef="#ctx0" brushRef="#br0" timeOffset="110471.82">5355 17441 0,'0'0'0,"0"22"15,21-22-15,0 0 31,1 0-31,-1 0 16,0 0-16,0 0 0,0 0 0,0 0 16,-21 21-16,22-21 0,-1 0 15,-21 21 1,0 0 0</inkml:trace>
  <inkml:trace contextRef="#ctx0" brushRef="#br0" timeOffset="110619.73">5355 17632 0,'-21'0'0,"42"0"0,-42 21 16,42-21 31,0 0-47,0 0 0,1 0 0,-1 0 16,0 0-16,21-21 0,-21 0 15,22 21-15,-22-21 0</inkml:trace>
  <inkml:trace contextRef="#ctx0" brushRef="#br0" timeOffset="110904.37">6117 17336 0,'0'0'0,"0"-22"16,0 1-1,0 42 16,0 1-31,-21-22 0,21 21 16,-21 0-16,21 21 0,-21-21 0,21 22 16,0-22-16,0 21 0,0 1 0,0-1 15,0-21-15,0 21 0,0 1 0,0-22 16,0 0-16,0 21 0,0-20 16,0-1-16,0 0 0,0 0 15,0-42 16,0 0-31</inkml:trace>
  <inkml:trace contextRef="#ctx0" brushRef="#br0" timeOffset="111603.97">11155 16425 0,'0'0'0,"21"-21"0,0 21 0,-21-21 0,0 0 16,0 0-16,0 42 31,0 0-15,-21 0-16,21 0 0,0 1 0,-21-1 16,0 21-16,21 0 0,-22-20 0,22 20 15,0 0-15,-21 1 0,0-22 0,21 21 16,-21 0-16,21-20 0,0 20 15,-21-21-15,21 0 0,-21 0 16,21 1-16,0-1 0,0 0 0,0 0 16,21-42 15,0 0-15,21 0-16,-21-1 0</inkml:trace>
  <inkml:trace contextRef="#ctx0" brushRef="#br0" timeOffset="112112.67">12171 16383 0,'0'0'0,"-21"0"0,-1 0 16,1 0-16,21 21 31,21-21-15,1 21-16,20-21 0,-21 22 0,0-22 16,22 0-16,-1 21 15,-21-21-15,21 0 0,1 0 0,-22 0 16,21 0-16,-21 0 0,22 0 0,-22 0 15,0 0-15,0 0 0,0 0 0,-21 21 32,-21 0-17,0-21-15,0 21 16,0 0-16,0-21 0,-1 22 0,1-1 16,-21 21-16,21-21 0,0 0 0,-22 22 15,22-22-15,-21 0 0,21 21 16,-1-20-16,1-1 0,0 0 0,0 21 15,0-21-15,0 1 0,-1-1 16,22 0-16,0 0 16,22-21 15,-1-21-15,-21 0-16,42 0 0,-21-1 0,0 22 15</inkml:trace>
  <inkml:trace contextRef="#ctx0" brushRef="#br0" timeOffset="112408.61">13123 16595 0,'0'-21'16,"0"-1"-1,21 22-15,1 0 16,-1 0-16,0 0 16,0 0-16,0 0 0,0 0 15,22 0-15,-22 0 0,0 0 16,0 0-16,0 0 0,1 0 16,-44 0 30,1 0-30</inkml:trace>
  <inkml:trace contextRef="#ctx0" brushRef="#br0" timeOffset="112595.69">13144 16743 0,'0'0'16,"-21"42"-16,0-42 15,21 21-15,21-21 47,0 0-47,1 0 0,-1 0 16,0 0-16,0 0 15,0 0-15,-21-21 16,21 21-16,1-21 0,-1 21 16</inkml:trace>
  <inkml:trace contextRef="#ctx0" brushRef="#br0" timeOffset="113552.29">14309 16468 0,'0'0'15,"-22"0"-15,22-21 0,-21 21 0,0 0 16,21-22-16,-21 22 0,0 0 16,0 0-16,-1 0 15,1 0-15,0 0 0,21 22 16,-21-1-16,0-21 0,0 21 0,-1 0 16,1 0-16,21 0 0,-21 1 0,0-1 15,21 21-15,-21-21 16,21 0-16,0 1 0,0 20 0,0-21 15,0 0-15,0 0 0,0 22 0,0-22 16,0 0-16,21 0 0,0 0 16,0 1-16,0-1 0,1-21 15,-1 0-15,0 0 0,0 0 16,0 0-16,0 0 0,1 0 0,-1 0 16,0-21-16,0 21 0,0-22 0,0 1 15,1 21-15,-1-21 0,-21 0 16,21-21-16,-21 20 0,0 1 0,21-21 15,0 21-15,-21-22 0,21 1 0,-21 21 16,0-21-16,0-1 0,0 22 16,0 0-16,0-21 0,0 20 0,0 1 15,0 0-15,-21 0 0,0 21 16,0 0-16,-21 0 16,20 0-16,1 0 0,-21 0 0,21 0 15,0 21-15,-22 0 0,22 0 0,0 1 16,-21-1-16,20 0 0,1 0 0,21 0 15,-21 0-15,0 22 0,21-22 16,-21 21-16,21-21 0,0 22 0,0-22 16,0 21-16,0-21 0,0 1 0,0 20 15,0-21-15,21 0 0,0 0 0,0 1 16,-21-1-16,21-21 0,1 21 16,-1-21-16,0 0 0,0 0 15,0 0-15,22 0 0,-22 0 0,0 0 16,0 0-16,0-21 0,0 0 0,-21-1 15,22 1-15,-1 0 0,-21 0 0,21-21 16,-21-1-16,21 1 0,-21 0 16,0-1-16,21 1 0,-21 0 0,21-1 15,-21 1-15,0 21 0,0-22 0,0 1 16,0 21-16,-21 0 0,0 0 0,0-1 16,0 22-16,0 0 0,-1-21 0,-20 21 15,0 0-15,-1 0 0,22 21 16,-21 1-16,0-1 0,-1 0 15,22 0-15,-21 21 0,21-20 0,-1 20 16,1-21-16,0 21 0,21 1 0,0-22 16,0 21-16,0 1 0,0-1 0,0-21 15,21 21-15,0-20 0,1 20 16,20-21-16,-21 0 0,21 0 0,-20 1 16,20-1-16,-21 0 0,21-21 0,-20 0 15,-1 0-15,0 0 0,0 0 0,0 0 16,0 0-16,-21-21 0,0 0 0,22 21 15,-22-22-15,0 1 0,0 0 16,0 0-16,0 0 16,0 0-16</inkml:trace>
  <inkml:trace contextRef="#ctx0" brushRef="#br0" timeOffset="121367.86">2074 6371 0,'-21'-42'16,"0"21"-16,21 0 15,-21 21 1,21-22-16,-21 22 16,21-21-16,0 42 47,0 1-47,0-1 15,0 0-15,0 0 16,21 0-16,-21 0 0,21 1 0,-21-1 15,0 0-15,21 0 0,0 21 0,-21-20 16,0-1-16,21 21 16,-21-21-16,22 0 0,-22 22 0,0-22 15,0 0-15,0 0 0,0 0 0,21 1 16,-21 20-16,0-21 0,0 0 16,0 0-16,0 1 0,0-1 15,0 0-15,0 0 16,0 0-1,21-21 1,0 0 15,-21-21-31,21 21 0,-21-21 16,21 21-16,1-21 0,-22 0 16,21-1-16,0 1 0,0 0 15,0-21-15,0 21 0,1-1 0,-1-20 16,0 0-16,0 21 0,21-22 0,-20 1 15,-1 0-15,0 20 0,0-20 16,0 0-16,0 21 0,1-1 0,-22-20 16,0 21-16,21 21 0,-21-21 0,21 0 15,-21-1 1,21 22 0,-21-21-16,21 21 15,-21 21 16,-21 1-15,0-1-16,0 0 16,0 21-16,-22-21 0,22 22 0,0-22 15,-21 21-15,20 1 0,-20-22 0,21 21 16,-21 0-16,20-20 0,-20 20 16,21-21-16,0 0 0,0 0 0,-1 1 15,1-1-15,0 0 0,21 0 0,-21-21 16,21 21-16,-21-21 15,21 21-15,-21-21 32,-1 0 93,22-21-125,0 0 15,0 0 1,0 0-16,0 0 16,0-1-16,0 1 0,0-21 0,0 21 15,0-22-15,0 1 0,0 0 16,0 21-16,0-22 0,22 1 0,-22 21 15,0 0-15,0-1 0,21 1 0,-21 0 16,21 21 0,-21 21 15,0 0-31,0 1 16,0-1-16,0 0 15,0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7:59:3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14965 14351 0,'0'21'47,"0"0"-16,0 1 1</inkml:trace>
  <inkml:trace contextRef="#ctx0" brushRef="#br0" timeOffset="2427.34">12044 16531 0,'0'-21'47,"-21"21"-31,21-21-16,-22 21 15,1 0-15,21-21 0,-21 21 16,0 0-16,21-21 0,-21 21 16,0 0-1,42 0 48,0 0-63,0 0 0,0 0 15,0 0-15,1 0 0,20 0 0,-21 0 16,21 0-16,1 0 0,-22 0 0,21 0 16,1 0-16,-1 0 0,-21 0 15,21 0-15,1 0 0,-22 0 0,21 0 16,-21 0-16,1 21 0,-1-21 16,21 0-16,-21 0 15,0 0-15,-21 21 31,0 0 1,0 0-32,-21 0 15,0-21-15,0 22 0,0-1 16,0-21-16,-1 21 0,-20 0 0,21 0 16,-21 0-16,20 1 0,-20 20 15,21-21-15,-21 0 0,20 0 16,-20 1-16,21 20 0,0-21 0,0 0 15,-1 0-15,1 1 0,0-22 16,0 21-16,0 0 0,0 0 0,21 0 16,-22-21-1,44-21 17,-22 0-17,21 21-15,0-21 0,0 0 0,0-1 16,0 22-16,1-21 0,-1 0 15,21 0-15,-21 0 0,22 0 0,-1-1 16,-21 1-16,21 0 0,1 0 0,-1 0 16,0 0-16,1-22 0,-22 22 15,21 0-15,1 21 0,-1-21 16,-21 0-16,0-1 0,0 22 0,1 0 16,-1-21-16,-42 21 31,-1 21-31,1 1 15,0-22-15,0 21 0,-21-21 0,20 21 16,1 0-16,0 0 0,-21 0 0,21 1 16,-22-1-16,1 0 0,0 0 15,-1 0-15,1 0 0,0 1 0,-1-1 16,1 0-16,21-21 0,-22 21 16,22-21-16,0 0 0,0 21 0,0-21 15,42-21 16,0 21-31,0-21 0,22 0 0,-22 0 16,21-1-16,-21 1 0,22 0 16,-1 0-16,0 0 0,-21 0 0,22-1 15,-1 22-15,-21-21 0,0 0 0,1 21 16,-1 0-16,-42 21 31,-1 0-31,1-21 16,0 22-16,0-1 0,0 0 0,0 0 15,-1-21-15,1 21 0,0 0 0,0-21 16,0 22-16,21-1 16,21-21 31,0 0-47,0 0 0,0 0 15,-21-21-15,22 21 0,-1 0 31,-21-22-31,0 1 16,21 21-16,0-21 16</inkml:trace>
  <inkml:trace contextRef="#ctx0" brushRef="#br0" timeOffset="8095.75">15028 16510 0,'0'-21'16,"0"0"-1,0 0-15,0-1 16,0 1-16,0 0 15,0 0-15,0 0 0,21 21 47,-21 21-47,0 0 16,0 0-16,0 0 0,0 22 16,0-22-16,0 0 0,0 0 0,0 0 15,0 22-15,0-22 0,0 0 0,0 0 16,0 0-16,0 1 0,0-1 15,0 0-15,0 0 0,0-42 47,0 0-47,0 0 16,0-1-16,0 1 16,0 0-16,0 0 0,0 0 0,0 0 15,0-1-15,0 1 0,0-21 0,0 21 16,0 0-16,0-1 0,0 1 0,0 0 15,0 0-15,0 42 32,0 0-32,0 0 15,0 1-15,0-1 0,0 21 0,0-21 16,0 0-16,0 1 0,0-1 0,0 0 16,0 0-16,0 0 0,0 0 0,0 1 15,0-1 1,0-42 15,0-1-15,0 1-16,0 0 15,0 0-15,0 0 0,22 0 16,-22-1-16,0 1 0,0 0 0,0 0 16,21 0-16,-21 0 0,0-1 0,0 1 15,21 21-15,-21-21 0,21 0 0,0 21 31,0 0-31,1 0 0,-22 21 16,0 0-16,0 0 16,0 1-16,0-1 0,0 0 0,0 0 15,0 0-15,0 0 0,0 1 16,-22-1-16,22 0 0,0 0 16,-21 0-16,0-21 15,21 21-15,0 1 16,-21-22-1,21-22 32,21 1-47,0 21 0,0-21 16,1 0 0,20 0-16,-21 21 0,0-21 15,0 21-15,22-22 0,-1 1 0,0 21 16,1-21-16,-1 0 0,0 0 0,22 21 15,-22-21-15,22-1 0,-22 1 0,22 21 16,-22-21-16,21 0 0,-20 21 16,20-21-16,-20 21 0,20 0 0,-21-21 15,1 21-15,-22 0 0,21-22 0,-21 22 16,1 0-16,-1 0 0,-21-21 16,21 21-16,-42 21 46,0-21-46,-1 22 0,1-1 16,0-21-16,-21 21 0,21 0 0,-22 0 16,1-21-16,0 21 0,-1 1 0,1-1 15,0 0-15,-1 0 0,-20 0 16,20-21-16,-20 21 0,21 1 0,-22-1 16,22-21-16,-1 21 0,1 0 0,0-21 15,-1 21-15,1-21 0,21 21 0,-21-21 16,20 0-16,1 22 0,-21-22 15,21 0-15,0 21 16,-1-21-16,1 0 0,21-21 141,0-1-126,0 1 1,-21 21-16,21-21 0,0 0 16,-21 21-16,21-21 0,0 0 15,0-1-15,0 1 0,-21 0 0,21 0 16,0 0-16,0-22 0,-21 22 0,21 0 15,0 0-15,0 0 16,0 0-16,0 42 31,0 0-31,0 0 0,0 0 0,0 0 16,0 1-16,0-1 0,0 21 16,0-21-16,0 0 0,0 1 0,0-1 15,0 0-15,0 0 0,0 0 0,0 0 16,0 1-16,21-22 62,0-22-62,0 1 16,0 21-16,0-21 0,1 0 16,-1 21-16,21-21 15,-21 21-15,22-21 0,-1-1 0,0 22 16,1-21-16,-1 21 0,0-21 0,22 21 15,-22-21-15,0 21 0,1 0 0,20-21 16,-20 0-16,-1 21 0,-21 0 16,21-22-16,1 22 0,-22 0 0,0 0 15,0-21-15,0 21 0,1 0 16,-22-21-16,21 21 16,-21-21-1,-21 21 32,-1 0-31,1 0-16,0 0 15</inkml:trace>
  <inkml:trace contextRef="#ctx0" brushRef="#br0" timeOffset="10387.19">22140 6054 0,'0'-21'0,"0"-1"16,0 1-1,0 0 1,0 0-16,0 0 16,-21 21-1,0 0-15,0 0 16,0 0-16,-1 0 16,1 0-16,0 0 15,0 0-15,0 0 0,0 21 16,-1 0-16,1-21 0,0 21 0,0-21 15,0 21-15,0 1 0,-1-1 16,1-21-16,0 21 0,0 0 0,0 0 16,0-21-16,-1 21 0,1 1 0,0-1 15,0 0-15,0-21 0,0 21 0,-1 0 16,1 0-16,21 1 0,-21-1 16,0 0-16,0 0 0,0 0 0,-1 0 15,1 22-15,21-22 0,-21 0 0,0 21 16,0-20-16,21 20 0,-21-21 0,21 21 15,-22-20-15,1 20 0,21-21 16,0 0-16,0 22 0,-21-22 16,21 0-16,0 0 0,0 21 0,-21-20 15,21-1-15,0 0 0,0 0 0,0 0 16,0 0-16,0 1 0,0 20 0,0-21 16,0 0-16,0 22 0,0-22 0,0 0 15,21 0-15,-21 21 0,21-20 16,-21-1-16,21 21 0,1-21 0,-22 0 15,21 1-15,0-1 0,-21 0 0,21 0 16,0 0-16,-21 0 0,21 1 0,1-1 16,-1 0-16,0 0 15,-21 0-15,21-21 0,0 21 0,-21 1 16,21-22-16,1 21 0,-1-21 0,0 21 16,0-21-16,0 0 0,0 0 15,1 0-15,-1 0 0,0 0 16,0 0-16,0 0 0,0 0 0,22 0 15,-22-21-15,0 21 0,21-21 0,-20 21 16,-1-22-16,0 22 0,21-21 0,-21 0 16,1 21-16,-1-21 0,0 0 15,0 0-15,0-1 0,0 1 0,1 0 0,-1 0 16,0 0-16,-21-22 0,21 22 16,0-21-16,0 21 0,1-22 15,-22 1-15,21 21 0,0-21 0,0-1 16,-21 22-16,21-21 0,0 21 0,1-22 15,-1 22-15,-21-21 0,0 21 0,21-22 16,-21 22-16,0-21 0,0 21 0,0-22 16,0 1-16,0 21 0,0-22 15,0 1-15,-21 0 0,21-1 0,-21 1 16,-1 0-16,1-1 0,21 1 0,-21 0 16,0 21-16,0-22 0,0 22 0,21-21 15,-22 21-15,1-1 0,21 1 0,-21 0 16,0 0-16,21 0 15,-21 0-15,0 21 0,21-22 0,-22 1 16,22 0-16,-21 21 0,0 0 16,0-21-16,0 21 31,0 0-31,-1 21 0,22 0 16,-21 0-16,0 1 15,21-1-15,-21 0 16,21 0-16</inkml:trace>
  <inkml:trace contextRef="#ctx0" brushRef="#br0" timeOffset="11844.06">2138 7662 0,'0'0'0,"0"-21"0,0 0 31,0 0-15,0 42 15,0 0-31,0 0 16,0 1-16,-21-1 16,21 21-16,-22-21 0,1 0 0,21 1 15,0 20-15,-21-21 0,0 21 0,21-20 16,-21 20-16,21 0 0,-21 1 15,-1-22-15,22 21 0,-21 0 0,21-20 16,0-1-16,0 21 0,-21-21 16,21 0-16,0 1 0,0-1 15,0 0 1,21-42 15,-21 0-31,0-1 0,0 1 0,21 0 16,-21-21-16,22-1 0,-22 1 15,21 0-15,-21-1 0,0 1 0,0 0 16,21-22-16,-21 22 0,21 0 0,-21-1 16,0 1-16,21 0 0,0-1 15,-21 1-15,22 0 0,-1 20 0,-21 1 16,21 0-16,0 0 0,-21 0 16,21 21-16,0 0 15,1 0-15,-1 0 0,0 21 16,-21 0-16,21 0 0,0 22 15,0-22-15,-21 21 0,0 0 0,22 1 16,-22-1-16,0 0 0,0 1 16,0-1-16,0 0 0,0 1 0,0-1 15,0 0-15,0 1 0,0-22 0,21 21 16,-21 1-16,0-22 0,0 0 16,0 0-16,0 0 0,0 0 0,0 1 15,0-1-15,0 0 0,0 0 31,0-42 1,0 0-17,0 0-15,-21-1 0,-1 1 16,1 0-16,0 0 0</inkml:trace>
  <inkml:trace contextRef="#ctx0" brushRef="#br0" timeOffset="12163.88">1926 7980 0,'0'0'0,"-21"0"16,21-21 15,21 0-15,0 21-16,0 0 0,1-22 15,-1 22-15,21 0 0,-21-21 16,22 0-16,-1 21 0,-21 0 0,21 0 15,1-21-15,-22 21 0,0 0 0,0 0 16,0 0-16,1 0 0,-22-21 16,0 42 62,21-21-63,0 21 1</inkml:trace>
  <inkml:trace contextRef="#ctx0" brushRef="#br0" timeOffset="15495.77">7048 17441 0,'0'-42'15,"0"21"-15,0 0 16,0 0 15,0 42 0,0 0-31,0 21 16,0-21-16,0 1 0,0-1 16,0 21-16,0-21 0,-21 22 0,21-22 15,0 21-15,-21-21 0,21 0 16,0 22-16,0-22 0,0 0 0,0 0 15,0 0-15,21 1 16,0-22 0,1 0-16,-1 0 15,0-22-15,-21 1 16,21 21-16,-21-21 0,21 0 16,-21 0-16,0 0 0,21-22 15,-21 22-15</inkml:trace>
  <inkml:trace contextRef="#ctx0" brushRef="#br0" timeOffset="15695.66">7218 17251 0,'0'0'0,"0"-21"0,0 0 16,-21 21-16,21-22 16,21 22 62,-21 22-78,21-22 15</inkml:trace>
  <inkml:trace contextRef="#ctx0" brushRef="#br0" timeOffset="15926.97">7493 17463 0,'0'0'0,"0"21"0,0 0 31,21-21-31,0 0 16,0 0-16,1 0 0,-1 0 16,0-21-16,0 21 0,0 0 15,0 0-15,1 0 16,-44 0 15,1 0-31</inkml:trace>
  <inkml:trace contextRef="#ctx0" brushRef="#br0" timeOffset="16079.88">7514 17590 0,'0'0'0,"0"21"0,0 0 31,21-21-16,0 0-15,1 0 16,-1 0-16,0 0 0,0 0 16,0 0-16,0-21 0,1 21 0,-1-21 15,0 21-15,0-22 0</inkml:trace>
  <inkml:trace contextRef="#ctx0" brushRef="#br0" timeOffset="16491.81">8149 17357 0,'-21'0'16,"0"0"-1,0 0 1,21 21-16,-22-21 0,22 21 0,0 0 16,0 0-16,-21 1 0,21-1 15,-21 0-15,21 0 0,0 21 16,0-20-16,0-1 0,0 21 0,0-21 0,0 0 15,0 22-15,0-22 16,0 0-16,0 0 0,0 0 16,21-21-16,0 0 0,1 0 0,-1 0 15,0 0-15,0 0 0,0-21 0,0 21 16,1-21-16,-1 0 0,-21 0 16,21-22-16,0 22 0,0-21 0,-21 21 15,0-22-15,0 1 0,0 0 0,0 21 16,0-22-16,0 22 0,-21 0 0,0 0 15,0 0-15,0-1 0,-1 22 16,1 0-16,-21 0 0,21 0 0,0 0 16,-22 0-16,22 0 0,0 22 0,-21-1 15,20-21-15,22 21 0,0 0 16,0 0-16,0 0 16,22 1-16,-1-22 0,0 0 15</inkml:trace>
  <inkml:trace contextRef="#ctx0" brushRef="#br0" timeOffset="17215.49">11515 17314 0,'0'0'0,"21"-21"0,-21-42 15,0 42-15,0-1 16,-21 22 0,-1 0-16,1 0 0,0 22 0,0-1 15,21 0-15,-21 0 0,0 0 16,-1 22-16,1-1 0,21 0 16,-21 1-16,0-1 0,21 0 0,0 1 15,0-1-15,0 0 0,0 1 0,0-22 16,0 21-16,0-21 0,0 0 15,21 1-15,0-22 0,0 0 0,1 0 16,-1 0-16,0 0 0,0 0 0,21-22 16,-20 1-16,-1 0 0,0 0 15,0 0-15,21-22 0,-42 22 16,22-21-16,-22 0 0,21 20 0,-21-20 16,0 0-16,0-1 0,0 22 0,-21-21 15,-1 21-15,22 0 0,-21-1 16,0 22-16,0-21 0,0 21 15,0 0-15,-1 0 0,1 0 16,21 21-16,-21-21 0,21 22 16,0-1-16,0 0 0,21-21 15,0 0-15,1 21 0,-1-21 0,21 0 16,-21 0-16</inkml:trace>
  <inkml:trace contextRef="#ctx0" brushRef="#br0" timeOffset="17620.25">12255 17293 0,'22'0'47,"-1"0"-47,0 21 16,0-21-16,0 0 0,0 22 0,22-22 15,-22 0-15,0 0 0,21 0 16,-20 0-16,-1 0 0,21 0 0,-21 0 15,0 0-15,1 0 0,-1 0 16,-21 21 15,-21 0-15,-1 0-16,1 0 0,-21-21 0,21 21 16,0 22-16,-22-22 0,22 0 15,-21 0-15,-1 22 0,22-22 0,-21 21 16,21-21-16,0 22 0,-22-22 0,22 21 15,0-21-15,0 0 0,0 1 0,-1-1 16,22 0-16,0 0 16,22-21 15,-1-21-31,0 0 16,0 0-16,21-1 0,1 1 0,-1-21 15,0 21-15</inkml:trace>
  <inkml:trace contextRef="#ctx0" brushRef="#br0" timeOffset="17871.12">13420 17378 0,'21'0'46,"0"0"-30,0 0-16,0 0 0,0 0 0,1-21 16,-1 21-16,0 0 0,0 0 0,0 0 15,0 0-15,1 0 16</inkml:trace>
  <inkml:trace contextRef="#ctx0" brushRef="#br0" timeOffset="18035.03">13356 17547 0,'0'0'0,"-21"43"15,21-22 1,21-21 0,0 0-1,22 0-15,-22 0 0,0 0 0,21 0 16,-21 0-16,1 0 0,20-21 15,-21 21-15,0-22 0,0 1 0</inkml:trace>
  <inkml:trace contextRef="#ctx0" brushRef="#br0" timeOffset="18779.77">14203 17272 0,'0'0'0,"0"-21"16,0 0-1,-21 0 1,-1 21-16,1 0 16,0 0-16,0 0 0,0 21 0,0 0 15,-1 0-15,1-21 0,-21 21 16,21 0-16,0 1 0,-1-1 16,1 21-16,0-21 0,0 0 0,21 22 15,0-22-15,-21 0 0,21 21 0,0-20 16,0-1-16,0 0 0,21 0 15,0 0-15,0 0 0,0 1 16,1-22-16,20 0 0,-21 21 0,21-21 16,1 0-16,-1 0 0,-21 0 0,22 0 15,-1 0-15,-21-21 0,21-1 16,-20 1-16,-1 0 0,0 0 0,0 0 16,0 0-16,-21-22 0,0 22 0,0-21 15,0 21-15,0-22 0,0 1 0,0 0 16,0 20-16,-21-20 0,0 0 15,0 21-15,0-22 0,-1 22 0,-20 0 16,21 21-16,-21-21 0,20 21 0,-20-21 16,21 21-16,-21 0 0,-1 0 15,22 21-15,-21 0 0,21 0 16,-22 0-16,22 0 0,0 22 0,21-22 16,-21 21-16,21 1 0,-21-22 0,21 21 15,0 0-15,0 1 0,0-1 16,21-21-16,0 22 0,0-22 0,0 0 15,0 0-15,22 0 0,-1 0 0,-21 1 16,22-22-16,-1 0 0,-21 0 0,21 0 16,-20 0-16,-1 0 0,21-22 15,-21 1-15,0 0 0,1 0 16,-1 0-16,0-22 0,0 22 0,-21-21 0,0 0 16,0-1-16,0 1 0,0 0 15,0-1-15,0 1 0,0 21 16,-21-22-16,0 22 0,0 0 0,-1 0 15,1 0-15,-21 21 0,21 0 0,-22 0 16,22 0-16,-21 21 0,21 0 16,-22 0-16,22 0 0,0 1 0,0-1 15,0 21-15,0-21 0,21 22 0,0-22 16,-22 21-16,22-21 0,-21 0 0,21 22 16,0-22-16,0 21 0,0-21 15,0 1-15,0-1 0,21 0 0,1 0 16,-1-21-16,-21 21 0,21-21 0,0 0 15,0 0-15</inkml:trace>
  <inkml:trace contextRef="#ctx0" brushRef="#br0" timeOffset="25343.29">15071 17272 0,'0'-21'16,"0"0"46,0 0-15,0-1 16,0 1 15,21 21-47,-21-21-31,0 0 31,21 21-15,-21-21 0,0 42 187,21-21-172,0-21 63,0 21-63,-21 21 32,0 0-63,0 0 0,0 0 15,0 1-15,0-1 16,0 0-16,0 0 0,0 0 15,0 0-15,0 1 0,0-1 16,0 0-16,22-21 16,-22-21 31,0 0-32,0-1-15,0 1 16,0 0-16,0 0 0,0 0 15,0 0 17,0 42-17,0 0 1,0 0-16,0 0 16,0 0-16,0 1 15,0-1-15,0 0 16,0 0-16,0 0 15,0 0 1,0-42 31,0 0-31,0 0-1,0 0 1,0 0 953,0 42-173,0 0-780,0 0 0,0 0-1,0 0 1,0 1-16,0-1 16,0 0-1,0 0 1,0 0-16,0 0 15,0 1 1,0-1 0,21 0 46,0-21-62,0 0 16,0 0-1,0 0-15,1 0 16,-1 0-16,0-21 0,0 21 0,0-21 16,0 21-16,22-22 0,-22 1 0,21 0 15,1 0-15,-1 0 0,-21 0 0,21-1 16,1 1-16,-1 0 0,0 0 16,1 0-16,-1 0 0,0-1 0,1 1 15,-1 0-15,0 21 0,1-21 0,-22 0 16,21 21-16,-21-21 0,22 21 0,-22-22 15,0 22-15,0-21 0,0 21 16,1 0-16,-1 0 0,-21-21 0,21 21 31,-42 21 16,0-21-47,-1 21 0,-20 1 0,0-22 16,21 21-16,-22 0 0,-20 0 0,20-21 15,1 21-15,-21 0 0,20 1 0,-20-1 16,-1-21-16,22 21 0,-22 0 0,1 0 16,21 0-16,-22 1 0,22-22 15,-1 21-15,1 0 0,0-21 16,21 21-16,-22-21 0,22 21 0,0-21 16,0 0-16,0 21 0,-1-21 0,22 22 15,-21-22-15,0 0 16,21 21-1,21-21 17,0 0-32,1 0 0,-1 0 15,0 0-15,0 0 0,0 0 16,0-21-16,1 21 16,-22-22-16,21 22 0,0 0 15,-21-21 48,0 0-63,0 0 15,21 21-15,-21-21 0,21 0 0,0-1 16,1-20-16,-1 21 0</inkml:trace>
  <inkml:trace contextRef="#ctx0" brushRef="#br0" timeOffset="26712.05">20955 5694 0,'21'-21'0,"-21"0"16,0-1-16,0 1 16,0 0-16,0 0 0,0 0 15,0 0-15,-21-1 0,0 22 16,0-21-16,-1 21 16,1 0-16,0 0 0,0 0 0,0 0 15,-22 21-15,22 1 0,-21-22 16,21 21-16,-22 0 0,22 0 15,-21 21-15,21-20 0,-22-1 0,22 21 16,0 0-16,-21 1 0,21-1 0,-1 0 16,1 1-16,0 20 0,0-20 0,-21-1 15,20 0-15,1 1 0,0 20 0,0-21 16,21 1-16,-21-1 0,0 0 16,-1 1-16,22-1 0,-21 0 0,21 1 15,0-1-15,0 0 0,0 1 0,0-22 16,0 21-16,0-21 0,0 22 0,0-22 15,21 0-15,1 0 0,-1 0 0,0 1 16,0-1-16,0-21 0,0 21 0,1 0 16,20-21-16,-21 0 0,0 0 15,22 0-15,-1 0 0,-21 0 0,21 0 16,-20 0-16,20 0 0,0 0 0,-21 0 16,22-21-16,-1 21 0,-21-21 0,22 21 15,-1-21-15,-21-1 0,21 1 0,1 0 16,-22 0-16,21 0 0,-21 0 0,22-1 15,-22 1-15,21-21 0,-21 21 16,1-22-16,20 22 0,-21-21 0,0 21 16,0-22-16,1 1 0,-22 0 15,21-1-15,-21 1 0,21 0 0,-21-1 16,0 1-16,0 0 0,0-1 0,0-20 0,0 21 16,0-1-16,0-20 0,0-1 15,0 22-15,-21-22 0,21 22 0,-21 0 16,-1-1-16,1 1 0,-21 0 15,21 21-15,0-22 0,-22 22 0,1 21 16,0-21-16,-1 21 0,1 0 0,-22 0 16,1 0-16,21 0 0,-22 21 0,-21-21 15,22 21-15,-1 0 0,1 1 0,-1-1 16</inkml:trace>
  <inkml:trace contextRef="#ctx0" brushRef="#br0" timeOffset="27620.62">2095 8848 0,'0'0'0,"-21"21"16,0-21-16,0 21 0,0-21 15,0 0-15,21 21 0,-22-21 0,22 21 16,0 1-16,22-22 16,-1 21-16,0-21 15,0 0-15,0 0 0,0 21 0,22-21 16,-1 0-16,-21 0 0,22 0 0,20 21 15,-21-21-15,1 0 0,-1 0 16,0 0-16,1 0 0,-1 0 0,-21 0 16,0 0-16,1 0 0,-22 21 0,-22-21 47,1 0-47,0 0 0,0 0 15</inkml:trace>
  <inkml:trace contextRef="#ctx0" brushRef="#br0" timeOffset="27919.45">2349 9038 0,'0'0'16,"-21"0"-16,0 0 0,0 0 0,21 21 16,0 1-1,0-1-15,0 0 0,0 0 16,0 0-16,21 22 0,0-22 0,0 0 16,1 0-16,-1 21 0,0-20 15,-21-1-15,21 21 0,0-21 16,-21 0-16,0 22 0,0-22 0,0 21 15,0-21-15,0 22 0,0-22 0,0 21 16,-21-21-16,0 22 0,0-22 16,-22 0-16,22 0 0,0 0 0,-21 1 15,-1-1-15,22 0 0,-21-21 0,0 0 16,20 0-16,-20 0 0,0 0 0,21 0 16,-22 0-16,1 0 0,21 0 15,0-21-15,-22 21 0,22-21 0,21-1 16,-21 22-16,21-21 0,0 0 0,0-21 15,0 21-15,0-22 0,0 1 16,0 0-16</inkml:trace>
  <inkml:trace contextRef="#ctx0" brushRef="#br0" timeOffset="29171.82">3979 4487 0,'-21'-21'15,"0"21"-15,0 0 16,21-21-16,-21 21 0,21-21 15,0 0 1,21 0-16,0 21 16,0 0-16,21 0 0,-20-22 15,-1 22-15,0 0 0,21 0 0,-21 0 16,1 22-16,20-1 0,-21-21 16,21 21-16,-20 0 0,-1 0 15,0 22-15,0-22 0,0 21 0,0 0 16,-21 1-16,0-1 0,0 22 0,0-1 15,0 22-15,-21-1 0,0-20 16,-21 42-16,21-22 0,-22 1 0,22 21 16,-21-21-16,-1 20 0,1-20 0,0 21 15,-1-21-15,22 20 0,-21-20 0,21 21 16,0-21-16,-1-1 0,22 22 16,0-21-16,0-1 0,22-20 0,-1 21 15,0-22-15,21 22 0,-21-22 0,43 1 16,-22-22-16,1 22 0,20-22 0,1 0 15,-1 1-15,1-22 0,-1 21 16,1-21-16,-22 0 0,21 1 0,-20-22 16,20 21-16,-20-21 0,-22 0 15,21 0-15,-21 0 0,0 0 0,1 0 16,-1 0-16,-21-21 0,0 42 47,0 0-47,0 0 0,0 0 0,0 0 15,0 22-15,0-22 0,-21 21 0,21 1 16,-22-1-16,1 0 0,0 1 16,0 20-16,0-21 0,0 22 15,-1-1-15,1 1 0,0-1 0,0 22 16,21-21-16,-21-1 0,21 22 0,-21-22 16,21 1-16,0 20 0,0-20 0,0-1 15,0 22-15,0-21 0,0-1 0,21 1 16,0-1-16,-21 1 0,21-1 0,0-21 15,0 22-15,1-1 0,-1-20 16,-21 20-16,0-20 0,21 20 0,-21-21 0,0 1 16,0-1-16,0 0 0,0-20 0,0 20 15,-21 0-15,0-21 0,-1 1 16,1-1-16,0 0 0,0 0 16,0 0-16,0 0 0,-22 1 0,22-22 15,0 21-15,0-21 0,0 0 0,-1 0 16,1 0-16,0 0 0,0 0 0,0 0 15,0 0-15,-1-21 0,1-1 16,0 1-16,-21-21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8:26:11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14711 3641 0,'0'-21'62,"0"-1"-30,0 1-17</inkml:trace>
  <inkml:trace contextRef="#ctx0" brushRef="#br0" timeOffset="3180.2">22013 3577 0,'21'0'0,"-21"-21"0,22 21 16,-1 0-16,0 0 0,-21-21 16,21 21-1,0-21-15,-21 0 16,0-1-1,0 1 1,0 0 0,0 0-1,-21 0-15,0 21 16,0 0-16,0-21 16,-1 21-16,1 0 0,0 0 0,-21 0 15,21 0-15,-1 0 0,-20-22 16,0 22-16,-1 0 0,1 0 15,0 0-15,-1 0 0,1 0 0,0 0 16,-1 0-16,1 0 0,0 0 0,-1 0 16,22 22-16,-21-22 0,0 0 15,20 0-15,-20 21 0,0 0 0,21-21 16,-22 21-16,22-21 0,-21 0 0,-1 21 16,22 0-16,-21-21 0,0 22 0,-1-22 15,1 21-15,0 0 16,-1 0-16,1-21 0,0 21 0,-1 0 0,22 1 15,-21-1-15,-1-21 0,22 21 16,-21 0-16,21 0 0,-22 0 0,22 1 16,0-1-16,-21 0 0,21 0 15,-1-21-15,1 21 0,-21 0 0,21 22 16,0-22-16,-1 0 0,1 21 0,0-20 16,0 20-16,0-21 0,0 21 15,-1-20-15,1 20 0,0-21 0,0 21 16,21-20-16,0 20 0,-21-21 0,21 21 15,-21-20-15,21 20 0,0-21 0,0 0 16,-22 22-16,22-22 0,-21 0 16,21 0-16,0 21 0,0-20 0,0-1 15,0 21-15,0-21 0,0 22 16,0-22-16,0 21 0,0-21 0,0 22 16,0-1-16,0-21 0,0 21 0,0-20 15,21 20-15,1-21 0,-1 21 16,-21-20-16,21-1 0,0 21 0,0-21 15,0 22-15,1-22 0,-1 0 0,0 21 16,0-21-16,0 1 0,0-1 0,1 21 16,20-21-16,-21 0 0,21 1 0,1-1 15,-22 21-15,21-21 0,1 0 16,20-21-16,-21 22 0,1-1 0,20 0 16,1 0-16,-22-21 0,22 21 15,-1 0-15,-21-21 0,22 22 0,-1-1 16,-20-21-16,20 21 0,1-21 0,-22 21 15,22-21-15,-1 0 0,-21 21 0,22-21 16,-1 0-16,-20 0 0,20 0 16,-20 21-16,20-21 0,1 0 0,-22 0 15,21 0-15,-20 0 0,-1 0 0,0 0 16,22 0-16,-22 0 0,1 0 0,-1 0 16,0 0-16,1-21 0,-1 21 0,0-21 15,1 21-15,-22-21 0,21 21 0,0-21 16,1 0-16,-1-1 0,0 1 15,-20 21-15,20-21 0,0 0 16,-21 0-16,22 0 0,-1-1 0,-21-20 16,22 21-16,-22 0 0,21 0 0,-21-1 15,0 1-15,1 0 0,20-21 0,-21 21 16,0-1-16,0-20 0,1 21 16,-1 0-16,21-22 0,-21 1 0,0 21 15,1-21-15,-1-1 0,0 1 0,0 0 16,0 20-16,0-20 0,-21 0 0,22-1 15,-1 22-15,-21-21 0,21 0 16,-21 20-16,0 1 0,0-21 0,21 21 16,-21 0-16,0-22 0,0 22 15,21 0-15,-21-21 0,0 20 0,0 1 16,0-21-16,0 0 0,0 20 0,0-20 16,0 0-16,0-1 0,-21 1 15,21 0-15,-21 21 0,21-22 0,-21 1 16,0 0-16,21 20 0,-22-20 0,1 21 15,21-21-15,-21 20 0,0 1 16,0-21-16,0 21 0,-1 0 0,1-22 16,0 22-16,0 0 0,-21-21 0,20 20 15,-20-20-15,0 21 0,-1-21 16,1 20-16,0 1 0,-1 0 0,1-21 16,0 21-16,-1-1 0,1 1 0,-21 0 15,20 0-15,-20 0 16,20 21-16,-20-21 0,-1-1 0,1 1 15,-1 0-15,22 0 0,-21 21 0,-1-21 16,1 21-16,-22-21 0,21 21 0,1 0 16,-1 0-16,1 0 0,-1 0 15,1 0-15,21 0 0,-22 0 0,22 0 16,-22 0-16,22 21 0,0-21 0,-1 21 16,1 0-16,0-21 0,-1 21 15,1 0-15,21-21 0,-22 22 0,1-1 16,0-21-16,-1 21 0,1-21 0,0 21 15,21 0-15,-22-21 0,22 21 16,-21-21-16,21 22 0,-1-1 16,1-21-16,0 21 0,21 0 0</inkml:trace>
  <inkml:trace contextRef="#ctx0" brushRef="#br0" timeOffset="3603.63">20553 4191 0,'0'0'0,"0"-21"0,0-21 16,0 20-16,-21 22 31,21 22-31,-22-1 0,1 0 16,21 0-16,-21 21 0,0-20 15,21 20-15,-21-21 0,0 21 16,-1 1-16,22-22 0,-21 21 0,0-21 15,21 1-15,0 20 0,-21-21 0,0 0 16,21 0-16,0 1 0,0-1 0,0 0 16,0 0-16,0 0 15,-21-21-15,21 21 16,21-21 0,-21-21-16,21 0 0,0 21 15</inkml:trace>
  <inkml:trace contextRef="#ctx0" brushRef="#br0" timeOffset="3875.47">20934 4085 0,'0'0'0,"0"-21"0,0 0 0,0 42 31,0 0-15,0 0-16,0 1 0,0 20 0,-21 0 15,-1 1-15,1-22 0,0 21 0,0 0 16,0 1-16,0-1 0,-1-21 16,1 22-16,0-22 0,0 0 0,0 0 15,21 0-15,-21 0 0,21 1 16,-22-1-16,22 0 0,-21-21 16,21-21 15</inkml:trace>
  <inkml:trace contextRef="#ctx0" brushRef="#br0" timeOffset="4043.38">20426 4466 0,'0'0'0,"-21"0"0,42 0 63,0 0-63,21 0 0,-21 0 0,1 0 15,20 0-15,-21 0 0,21 0 0,-20 0 16,20 0-16,-21 0 0,0 0 0,0 0 16</inkml:trace>
  <inkml:trace contextRef="#ctx0" brushRef="#br0" timeOffset="4423.6">20955 4509 0,'0'21'15,"0"0"1,21-21-16,0 0 16,0 0-16,1 0 0,-1 0 15,0 0-15,0 0 0,0-21 0,0 21 16,1 0-16,20-21 0,-21-1 0,0 22 16,-21-21-16,21 21 0,-21-21 15,22 0-15,-22 0 0,0 0 16,0-1-16,-22 22 15,1 0-15,0 0 0,0 0 0,-21 0 16,20 0-16,1 22 0,0-1 16,0 0-16,0 0 0,0 0 15,-1 0-15,1 1 0,0-1 0,21 0 16,-21 0-16,21 0 0,0 0 0,0 1 16,0-1-16,0 0 0,0 0 15,21-21-15,0 0 0,-21 21 16,21-21-16,1 0 0,-1 0 0,0 0 15,0 0-15,0 0 0,0 0 16,1 0-16,-1-21 0,0 0 0,21 0 16,-21 0-16,1-1 0</inkml:trace>
  <inkml:trace contextRef="#ctx0" brushRef="#br0" timeOffset="4716.43">21929 3979 0,'0'-21'0,"0"42"0,0-63 16,-22 42 0,22 21-16,-21 0 15,0 1-15,0 20 0,0-21 0,0 21 16,-1 1-16,1-1 0,0 0 0,21 1 16,-21-1-16,0 0 0,0 1 0,-1-1 15,1-21-15,21 22 0,-21-22 16,0 21-16,21-21 0,0 0 0,-21 1 15,21-1-15,-21 0 0,21 0 16,0 0-16,0-42 47,0 0-47,21 0 0,0 0 16,0-1-16</inkml:trace>
  <inkml:trace contextRef="#ctx0" brushRef="#br0" timeOffset="5017.26">22204 3958 0,'0'0'0,"0"-21"15,0 0-15,0 42 32,-21 0-32,-1 22 15,22-22-15,-21 21 0,0 0 16,0 1-16,0-1 0,21 0 0,-43 1 15,22-1-15,0 0 0,0 1 0,0-1 16,21-21-16,-21 22 0,-1-22 0,1 0 16,21 0-16,0 0 0,0 0 15,-21-21-15,21 22 0,0-1 16,21-21 15,0-21-15,1 21-16,-1-22 0,0 1 15,0 0-15,0 0 0</inkml:trace>
  <inkml:trace contextRef="#ctx0" brushRef="#br0" timeOffset="5371.58">22225 4382 0,'0'0'16,"0"21"0,0 0-16,-21-21 15,21 21-15,-21 0 0,-1 0 0,22 1 16,-21-1-16,21 0 15,-21 0-15,21 0 16,0 0-16,0 1 0,0-1 16,21-21-1,0 0-15,1 0 0,-1 0 16,0 0-16,0 0 0,21 0 16,-20-21-16,-1-1 0,0 22 0,0-21 15,0-21-15,-21 21 0,0 0 0,21-22 16,-21 22-16,0-21 0,0 21 0,0-1 15,0-20-15,-21 42 0,0-21 16,0 0-16,0 21 0,0 0 16,-1 0-16,1 0 0,0 0 0,0 0 15,0 0-15,0 0 0,21 21 0,-22 0 16,1 0 0,21 0-1,-21-21-15,0 0 0,0 0 16,0 22-16</inkml:trace>
  <inkml:trace contextRef="#ctx0" brushRef="#br0" timeOffset="6292.05">17378 3239 0,'0'-22'15,"21"22"-15,0 0 16,0-21-16,0 21 16,1 0-16,-1-21 0,0 21 0,0 0 15,-21-21-15,21 0 0,0 21 16,-21-21-16,0-1 16,-21 1-1,-21 21-15,21 0 0,0 0 0,-22 0 16,1 0-16,21 0 0,-22 0 0,1 0 15,0 0-15,-1 21 0,22-21 16,-21 22-16,0-1 0,-1-21 0,22 21 16,0 0-16,-21 0 0,20 0 0,22 1 15,-21-1-15,21 0 0,-21-21 0,21 21 16,0 0-16,0 0 0,0 1 16,0-1-16,0 0 0,21-21 15,0 21-15,-21 0 0,22-21 16,-1 21-16,0 1 0,0-22 0,0 21 15,0 0-15,22-21 0,-22 21 16,0 0-16,21-21 0,-20 21 0,-1-21 16,0 22-16,21-22 0,-21 21 0,1-21 15,-1 21-15,0-21 0,-21 21 0,0 0 16,0 0 0,-21-21-16,0 0 15,-1 22-15,1-22 0,-21 21 0,0-21 16,20 0-16,-20 0 0,0 0 0,21 0 15,-22 0-15,1 0 16,21 0-16,-22 0 0,22 0 0,0 0 16,0-21-16,0 21 0,0 0 0,-1-22 15,1 22-15,21-21 0,-21 21 16,21-21 0,-21 21-16,42 0 46,0-21-46,0 21 0,1 0 16,-1-21-16,21 21 0,-21 0 16</inkml:trace>
  <inkml:trace contextRef="#ctx0" brushRef="#br0" timeOffset="6648.86">17822 3239 0,'0'0'0,"21"-22"0,-21-20 16,22 42-16,-22-21 15,0 42 17,0 0-32,-22 0 15,22 22-15,-21-22 0,0 21 0,21 1 16,-21-22-16,0 21 0,0 0 15,-1 1-15,22-22 0,-21 21 0,0-21 16,21 22-16,0-22 0,-21 0 16,21 0-16,-21 0 0,21 1 0,-21-1 15,21 0-15,0 0 16,0-42 31,21 0-32,0 0-15,0 21 0,0-22 16</inkml:trace>
  <inkml:trace contextRef="#ctx0" brushRef="#br0" timeOffset="7279.49">17992 3641 0,'-22'0'0,"44"0"0,-65 0 31,43-21-31,21-1 47,1 22-47,-1 0 15,0 0-15,0 0 0,0 0 16,22 0-16,-22 0 0,0 0 0,21 0 16,1 0-16,-1 0 0,0 0 0,1 0 15,-1 0-15,21 0 0,-20 0 16,-1 22-16,22-22 0,-22 0 0,21 21 16,1-21-16,-22 21 0,22-21 15,-1 21-15,22 0 0,-22-21 0,22 21 16,21 1-16,-21-1 0,20 0 15,-20 0-15,0 0 0,-1 0 0,1 1 16,0-1-16,-22 0 0,-20 0 0,-1 0 16,0 0-16,1 1 0,-22-1 0,0-21 15,-21 21-15,21-21 16,-21-21 125,0 0-141,-21-1 15,0 22-15,0-21 0,21 0 0,0 0 16,-22 21-16,22-21 0,0 0 15,0-1-15,0 1 16</inkml:trace>
  <inkml:trace contextRef="#ctx0" brushRef="#br0" timeOffset="7764.22">20129 3704 0,'-21'-21'16,"42"42"-16,-63-42 0,42 0 0,-21 21 0,21-21 15,-21 21-15,0-21 16,-1 21-1,22 21 32,22 0-47,-1-21 16,0 21-16,0 0 0,0-21 0,0 21 16,1 1-16,-1-22 0,0 21 15,0 0-15,0-21 0,0 21 16,1-21-16,-1 21 0,0-21 0,-21 21 15,21-21-15,0 0 0,-21 22 0,21-22 16,-21 21-16,0 0 16,0 0-1,0 0-15,-21 0 16,0-21-16,0 22 0,0-1 16,0-21-16,-1 21 0,-20 0 0,0 0 0,21 0 15,-22-21-15,1 22 0,0-1 16,20 0-16,-20 0 0,0 0 15,-1-21-15,22 21 0,-21 1 0,0-1 0,20-21 16,1 21-16,-21 0 0,21-21 16,0 21-16,-1-21 0,1 0 15,0 0-15,21 21 0,-21-21 16,42 0 15,0 0-15,0 0-16,-21-21 0</inkml:trace>
  <inkml:trace contextRef="#ctx0" brushRef="#br0" timeOffset="8607.17">17145 5207 0,'21'0'16,"0"0"-1,0 0-15,-21-21 0,22 21 0,-1 0 16,0 0-16,-21-21 0,21 21 16,-21-21-16,-21 21 15,0 0-15,0 0 16,-1 0-16,-20 0 0,21 0 0,-21 0 15,-1 0-15,22 0 0,-21 21 16,21 0-16,-22-21 0,22 21 0,0 0 16,0 0-16,0 1 0,-1-22 0,22 21 15,-21 0-15,21 0 0,0 0 16,0 0-16,0 1 16,21-1-16,1-21 0,-1 21 15,0 0-15,21-21 0,-21 21 0,22 0 16,-22-21-16,21 22 0,-21-1 0,22 0 15,-22-21-15,21 21 0,-21 0 0,1-21 16,-22 21-16,0 1 0,0-1 16,-22 0-16,1-21 15,0 0-15,-21 21 0,-1-21 0,1 0 16,0 21-16,-1-21 0,22 0 0,-21 0 16,0 0-16,20 0 0,1 0 0,-21 0 15,21 0-15,0 0 0,-1 0 16,1 0-1,0 0-15,21-21 16,21 21 15,0 0-31,1-21 16,-1 21-16,0 0 0,0 0 16,0-21-16,0 21 0,1 0 15,-1-21-15</inkml:trace>
  <inkml:trace contextRef="#ctx0" brushRef="#br0" timeOffset="9223.25">17653 5355 0,'0'0'15,"0"-21"-15,0 0 0,0 0 16,0 0-16,21 21 0,-21-22 15,21 22-15,-21-21 0,21 0 16,1 21-16,-1-21 0,0 21 16,0 0-16,0 0 0,0 21 15,1 0-15,-22 0 16,0 1-16,0-1 0,21 0 16,-21 0-16,0 0 0,21 0 0,-21 22 15,0-22-15,0 21 0,0-21 0,0 22 16,0-22-16,-21 21 0,0 1 0,-1-22 15,22 21-15,-42 0 0,21-20 0,0 20 16,0-21-16,-1 0 0,-20 0 16,21 1-16,0-1 0,-22 0 0,22 0 15,0-21-15,0 0 0,0 21 0,0-21 16,-1 0-16,1 0 0,0 0 16,21-21-16,0 0 15,0 0-15,0 0 0,0-1 16,0 1-16,0 0 0,0 0 15,0 0-15,0 0 0,21-22 0,-21 22 16,21 0-16,1 21 0,-22-21 0,21 0 16,0 21-16,0 0 0,0 0 15,0 0-15,1 0 16,-1 0-16,-21 21 0,21 0 16,-21 0-16,21 0 0,-21 0 0,21 1 15,-21-1-15,0 0 0,21 0 0,-21 0 16,22-21-16,-1 21 0,-21 1 15,0-1-15,21-21 0,-21 21 16,21 0-16,-21 0 16,21-21-16,0 0 15,1 0 1,-1-21 0,-21 0-16,21 0 0,0 21 0</inkml:trace>
  <inkml:trace contextRef="#ctx0" brushRef="#br0" timeOffset="10276.57">18246 5927 0,'0'0'0,"-22"0"0,1 0 15,0 0 16,21-21 1,0-1-32,0 1 15,0 0-15,21 0 16,0 0-16,-21 0 0,22-1 16,-1 1-16,0 0 0,0 0 0,0 0 15,22-22-15,-22 22 0,21 0 16,0-21-16,1 21 0,-1-1 0,0-20 15,22 21-15,-22 0 0,22 0 0,-1-1 16,-20 1-16,20 0 0,1 0 16,-1 0-16,1 0 0,-1-1 0,22 22 15,-22-21-15,1 21 0,-1 0 0,1 0 16,-1-21-16,1 21 0,-22 0 0,22 0 16,-22 0-16,0 0 0,-21 0 15,22 0-15,-22 0 0,0 0 0,0 0 16,0 0-16,-21-21 0,22 21 15,-22-21 64,-22 21-79,22-21 15,-21 21-15,0-22 16,0 1-16,0 0 0,0 21 15,-1-21-15,1 0 0,0 0 0,0-1 16,0 22-16,0-21 0,-22 0 0,22 0 16,0 0-16,-21 0 0,20 21 15,1-22-15,0 1 0,0 21 16,0 0-16,0-21 0,-1 21 0,1 0 16,0 0-1,21 21 16,0 0-31,21 1 0,0-22 16,1 21-16,-1-21 0,21 21 16,-21-21-16,22 21 0,-1 0 0,0-21 15,-21 21-15,22-21 0,-1 0 0,0 22 16,-20-22-16,20 0 0,-21 21 0,0-21 16,0 0-16,1 0 0,-1 0 15,0 0-15,0 0 16,-21 21-1,0 0 1,-21 0 0,0-21-16,21 21 0,-21 1 15,-1-1-15,-20 0 0,21 0 0,0 21 16,-22-20-16,1-1 0,21 0 0,-21 21 16,-1-21-16,1 1 0,0-1 0,20 21 15,-20-21-15,0 0 0,21 1 16,-1-1-16,1 0 0,-21 0 0,21 0 15,21 0-15,0 1 0,-21-1 16,-1 0-16,22 0 16,-21-21 77</inkml:trace>
  <inkml:trace contextRef="#ctx0" brushRef="#br0" timeOffset="18975.14">8255 6795 0,'21'0'0,"0"0"15,0 0 1,1 0-1,-22-22-15,0 1 32,21 21-32,-21-21 15,0 0 1,-21 21 15,-1 0-31,1 0 16,0 0-16,0 0 0,0 0 15,0 0-15,-1 0 0,1 0 0,0 0 16,0 21-16,0 0 0,0-21 16,-22 0-16,22 21 0,0-21 0,0 22 15,0-22-15,-1 21 0,1-21 0,0 0 16,21 21-16,-21-21 0,21 21 0,-21-21 16,0 21-16,21 0 31,0 1-16,21-22 17,0 21-17,0 0-15,0-21 0,0 0 16,1 21-16,-1-21 0,-21 21 16,21-21-16,0 0 0,0 21 15,0-21-15,1 22 0,-1-22 16,-21 21-16,21-21 0,-21 21 15,0 0-15,0 0 16,0 0-16,0 1 16,0-1-16,0 0 15,0 0-15,-21-21 0,21 21 16,-21-21-16,-1 21 0,1 1 0,0-1 16,0-21-16,0 21 0,0-21 15,-1 21-15,1-21 0,0 0 16,0 0-16,0 0 15,21 21-15,-21-21 16,-1 0-16,1 0 16,21-21 15,0 0-15,21 21-1,1 0-15,-1 0 16,0 0-16,0 0 0,0 0 15,0 0-15,1 0 16,-1 0-16,0 0 16,0 21-16,-21 0 0,21-21 15,0 21-15,-21 1 0,0-1 16,0 0 0,0 0-16,0 0 15,0 0-15,0 1 16,0-1-16,0 0 0,0 0 15,-21 0-15,0-21 0,21 21 16,-21 1-16,0-1 16,0 0-16,-1 0 0,22 0 15,-21-21-15,21 21 0,-21 1 16,0-1-16,21 0 16,-21 0-16,21 0 0,-21 0 15,21 1-15,0-1 16,0 0-16,-22 0 0,22 0 15,-21 0-15,21 1 16,0-1-16,0 0 0,0 0 16,0 0-16,0 0 15,0 1-15,21-1 16,1-21 0,-1 0-16,-21 21 0,21-21 15,0 0-15,0 0 0,0 0 16,1 0-16,-1 0 0,0 0 0,0 0 15,0 0-15,0 0 0,1 0 16,-1 0-16,0 0 0,0 0 0,0 0 16,0 0-16,1 0 15,-1 0 1,-21-21 109,-21 21-109,-1 0-16,1-21 0</inkml:trace>
  <inkml:trace contextRef="#ctx0" brushRef="#br0" timeOffset="20171.88">3090 6583 0,'0'-21'0,"0"0"16,0-1 0,0 44 30,0-1-46,0 0 16,0 0-16,0 0 0,0 0 0,0 22 16,0-22-16,0 0 0,-21 0 15,21 22-15,-21-22 0,21 0 16,-21 0-16,21 0 0,0 0 0,0 1 16,0-1-16,-21-21 0,21 21 0,0 0 15,0-42 32,0 0-47,0 0 16,0-1-16,0 1 0,0 0 15,0-21-15,0 21 0,0-1 0,0-20 16,21 21-16,0-21 0,0 20 0,-21-20 16,21 21-16,0 0 15,22 0-15,-22-1 0,0 22 0,0 0 16,0 0-16,22 0 0,-22 0 0,0 0 15,0 22-15,0-1 16,-21 0-16,22 0 0,-22 0 0,0 22 16,0-22-16,0 0 0,0 21 0,0-21 15,-22 1-15,22-1 0,-21 0 0,0 0 16,21 0-16,0 0 16,-21 1-16,21-44 62,0 1-62,21 0 16,-21 0-16</inkml:trace>
  <inkml:trace contextRef="#ctx0" brushRef="#br0" timeOffset="20611.79">3683 6710 0,'0'21'0,"21"-21"16,0 0-1,0 0 1,1 0-16,-1 0 0,-21-21 16,21 21-16,0-21 0,0 0 15,0 21-15,-21-22 0,22 1 0,-1 0 16,-21 0-16,21 0 15,-21 0-15,0-1 16,-21 22 0,0 0-1,-1 0-15,1 0 0,0 22 0,0-1 16,0 0-16,0 0 0,-1 0 0,1 0 16,0 1-16,0 20 0,0-21 0,0 0 15,21 0-15,0 1 0,-22-1 16,22 0-16,0 0 0,0 0 15,0 0-15,0 1 0,22-22 16,-22 21 0,21-21-16,0 0 15,0 0-15,0 0 0,0 0 16,-21-21-16,22 21 0,-1-22 0,0 1 16,0 0-16,0 0 0,0 0 15,1 0-15</inkml:trace>
  <inkml:trace contextRef="#ctx0" brushRef="#br0" timeOffset="21387.85">4127 6583 0,'0'0'0,"0"-21"0,22 21 16,-22 21 31,0 0-47,-22 0 0,22 0 15,-21 1-15,21-1 0,-21 0 0,21 0 16,0 0-16,0 0 0,-21 1 0,21-1 16,0 0-16,-21 0 15,21 0-15,0 0 16,0 1 0,21-22-1,0 0 1,-21-22-16,21 1 0,0 0 15,1 0-15,-22 0 0,21 0 16,0-1-16,-21 1 0,21 21 16,-21-21-16,21 21 0,0 0 15,1 0 1,-22 21 0,0 0-1,0 1-15,0-1 0,0 0 16,0 0-16,0 0 15,0 0-15,0 1 0,0-1 16,0 0-16,0 0 16,21-21-16,0 0 15,0 0-15,0 0 0,0 0 16,1 0-16,-1 0 0,0 0 16,0 0-16,0 0 0,22 0 0,-22 0 15,0-21-15,0 21 0,0-21 0,0 0 16,1-1-16,-22 1 15,21 0-15,-21 0 0,0 0 16,0 0-16,0-1 0,0-20 0,0 21 16,0 0-16,0 0 0,-21-1 0,-1 1 15,1 21-15,0-21 0,0 21 16,0 0-16,0 0 16,21 21-1,21-21 1,0 0-1,0 0-15,0 0 0,0 0 0,1 0 16,20 0-16,-21 0 0,0 0 0,0-21 16,1 21-16,-1 0 0,0 0 0,0-21 15,0 21-15,-21 21 63,0 0-63,0 0 15</inkml:trace>
  <inkml:trace contextRef="#ctx0" brushRef="#br0" timeOffset="24980.68">8276 10054 0,'21'0'31,"0"0"-15,1 0-1,-1 0-15,0 0 16,0 0 0,0 0-16,-21-21 15,21 0 1,-21 0-16,0 0 15,-21-1 17,0 22-17,0 0-15,0 0 16,0 0-16,-1 0 0,1 0 16,0 0-16,0 0 0,0 0 0,0 0 15,-22 0-15,22 22 0,0-22 0,-21 0 16,20 21-16,1 0 0,0-21 15,0 21-15,0-21 0,0 0 0,-1 21 16,1-21-16,21 21 0,-21 1 16,21-1-16,-21-21 0,21 21 15,0 0-15,0 0 0,0 0 16,0 1-16,0-1 16,21 0-16,-21 0 15,21-21-15,0 21 0,1 0 16,-1 1-16,0-22 0,0 21 15,0-21-15,0 21 0,1-21 0,-1 0 16,0 0-16,0 21 0,0 0 0,0-21 16,1 0-16,-22 21 0,21-21 15,-21 22-15,21-22 0,-21 21 16,21-21-16,-21 21 0,21-21 16,-21 21-16,0 0 15,-21 0-15,0 1 16,0-22-16,0 0 15,21 21-15,-22-21 0,1 21 0,0-21 16,0 0-16,0 21 0,0-21 16,-1 0-16,1 21 0,0-21 0,0 0 15,0 0-15,0 0 0,-1 0 16,1 0-16,0 0 0,0 0 31,42 0 47,0 21-62,0-21-16,1 0 16,-22 22-16,21-22 0,0 0 15,0 21-15,-21 0 16,0 0-1,0 0 1,0 0-16,0 1 16,0-1-16,0 0 15,-21-21-15,21 21 0,-21 0 0,0-21 16,21 21-16,-22 1 0,22-1 0,-21-21 16,21 21-16,0 0 0,-21-21 0,21 21 15,-21 0-15,0 1 0,21-1 16,0 0-16,-21-21 15,21 21-15,0 0 16,0 0 0,0 1-16,0-1 15,0 0 1,0 0 0,21 0-16,0-21 15,0 0-15,0 21 16,0-21-16,1 0 15,-1 0-15,0 0 0,0 0 0,0 0 16,0 0-16,1 0 0,-1 0 16,0 0-16,0 0 0,0 0 0,-21-21 15,21 21-15,1 0 0,-1 0 0,0-21 16,0 21-16,-21-21 16,21 21-16,-21-21 15,21 21 1,-21-21 187,0-1-187,-21 22-16,0-21 15</inkml:trace>
  <inkml:trace contextRef="#ctx0" brushRef="#br0" timeOffset="26488.09">1101 9906 0,'0'-21'16,"0"0"-16,0 0 15,-22 21 1,22 21-1,-21 0-15,21 0 16,-21 0-16,21 0 0,-21 22 0,0-22 16,21 21-16,-21-21 0,-1 22 15,22-1-15,0-21 0,-21 22 0,0-22 16,21 21-16,-21-21 0,21 0 0,0 1 16,0-1-16,0 0 0,21-21 31,-21-21-16,21 0-15,0-1 0,1 1 16,-1 0-16,0-21 0,-21 21 16,21-1-16,0 1 0,0 0 15,1 0-15,-1 0 0,-21 0 0,21 21 16,0 21 0,-21 0-1,0 0-15,0 0 0,0 0 16,0 1-16,0-1 0,0 0 0,21 0 15,0-21-15,-21 21 0,22 0 16,-1-21-16,0 0 0,0 0 0,0 0 16,0 0-16,22 0 0,-22 0 15,21 0-15,-21 0 0,22-21 16,-22 0-16,21 0 0,-21 0 0,22 0 16,-22-22-16,0 22 0,0-21 15,-21 21-15,0-22 0,0 1 0,0 0 16,0-1-16,0 22 0,0-21 0,0 21 15,-21-1-15,21 1 0,-21 0 16,0 21-16,0 0 0,-1 0 0,1 0 16,0 0-16,21 21 0,0 0 15,0 1-15,0-1 16,0 0-16,0 0 0,0 0 0,0 0 16,21-21-16,0 22 0,1-22 15,-1 0-15,0 21 0</inkml:trace>
  <inkml:trace contextRef="#ctx0" brushRef="#br0" timeOffset="26731.73">2032 9970 0,'0'0'0,"21"0"0,-21-22 16,-21 44 15,21-1-31,-21 0 0,0 0 16,21 0-16,-22 0 0,22 1 0,0-1 15,-21 0-15,21 0 16,-21 0-16,21 0 0,-21 1 0,21-1 16,0 0-16,0 0 0,0 0 15,0-42 17,0 0-32,0 0 15,21 21-15</inkml:trace>
  <inkml:trace contextRef="#ctx0" brushRef="#br0" timeOffset="27071.53">2117 9631 0,'0'0'0,"-43"0"16,22 0 0,0 0-16,21 21 0,-21-21 0,0 21 15,21 0-15,0 1 0,-22-1 16,22 0-16,0 0 15,22-21-15,-1 0 16,0 0-16,0 0 0,0 0 16,22 0-16,-22-21 0,0 21 15,-21-21-15,21 0 0,-21-1 0,0 1 16,0 0-16,0 0 0,0 0 16,-21 21-16,21-21 15,-21 21-15,0 0 0,-1 0 0,1 0 16,0 0-16,0 0 0,0 0 0,0 21 15,-1 0-15,22 0 16,-21 0-16,21 0 0,0 1 16,0-1-16,21-21 0,1 21 15,-1-21-15,21 0 16</inkml:trace>
  <inkml:trace contextRef="#ctx0" brushRef="#br0" timeOffset="27342.38">2561 9673 0,'-21'21'47,"21"1"-47,-21-1 0,0 21 0,-1-21 16,1 22-16,0-22 0,0 21 0,0 0 15,0 1-15,-1-22 0,1 21 16,-21 1-16,21-1 0,0-21 0,-1 21 15,1-20-15,0 20 0,21-21 0,0 0 16,-21 0-16,21 1 0,0-1 0,0 0 16,21-21-1,0-21 1,0 0-16,1-1 0,-1-20 16,21 21-16</inkml:trace>
  <inkml:trace contextRef="#ctx0" brushRef="#br0" timeOffset="27800.85">2730 9737 0,'0'0'0,"22"-21"0,-22-1 0,21 1 0,0 0 16,-21 42 15,0 22-31,0-22 16,0 21-16,-21-21 0,0 22 15,-1-1-15,1 0 0,0-21 16,0 22-16,0-1 0,0-21 0,-1 22 15,1-1-15,0-21 0,0 0 16,0 0-16,0 1 0,-1-1 0,22 0 16,-21 0-16,21-42 47,21 0-47,1 0 0,-1 21 0,0-22 15,0-20-15,0 21 0,22 0 16,-22 0-16,0-22 0,21 22 0,-21 0 15,22 0-15,-22 0 0,0 21 16,0 0-16,0 0 0,1 0 0,-1 21 16,-21 0-16,0 0 15,0 0-15,0 0 0,0 1 16,0 20-16,0-21 0,0 0 0,0 0 16,0 1-16,-21-1 0,21 0 0,0 0 15,-22 0-15,22 0 0,-21-21 0,21 22 16,-21-22-16,0-22 31,0 1-31,0 0 16,-1 0-16</inkml:trace>
  <inkml:trace contextRef="#ctx0" brushRef="#br0" timeOffset="27967.28">2392 9991 0,'0'0'0,"-21"0"0,42 0 47,0 0-47,0 0 0,0 0 0,0 0 15,1 0-15,-1 0 0,0-21 16,0-1-16,-21 1 16,0 0-16</inkml:trace>
  <inkml:trace contextRef="#ctx0" brushRef="#br0" timeOffset="28559.57">1545 5927 0,'0'0'0,"0"-21"15,0-1-15,0 1 16,0 42 15,0 1-31,21 20 0,0-21 0,1 21 16,-1 1-16,0-1 0,0-21 0,0 22 15,0-1-15,1 0 0,-1 1 16,0-1-16,-21-21 0,21 21 0,0 22 16,-21-22-16,0-21 15,0 1-15,21-1 0,-21 0 16,0 0-16,0-42 31,0 0-15,0 0-16,0-22 0,0 22 0,0-21 15,22-1-15</inkml:trace>
  <inkml:trace contextRef="#ctx0" brushRef="#br0" timeOffset="28812.43">2011 6033 0,'-21'42'0,"42"-84"15,-21-1-15,21 22 0,-21 0 0,0 0 16,-21 21-1,0 21 1,-1 0-16,-20 0 0,21 22 0,-21-22 16,-1 21-16,-20 0 0,20 1 15,-20-1-15,21 0 0,-22 1 0,1-1 16,20 0-16,-20-20 0,20 20 0,1 0 16,0-21-16,-1 22 0,1-22 15,21 0-15,0 0 0,0-21 0,21 21 16,0 1-1,21-22 1,0 0 0,0 0-16,0 0 15,0 0-15</inkml:trace>
  <inkml:trace contextRef="#ctx0" brushRef="#br0" timeOffset="31059.32">3641 9991 0,'0'0'15,"21"-21"-15,-21-1 0,0 1 16,21 21-16,-21-21 0,21 0 16,-21 0-16,0 0 0,21-1 0,-21 1 15,0 0-15,0 42 32,-21 0-32,0 1 0,0-1 15,0 0-15,21 0 0,-22 21 0,1-20 16,0 20-16,21-21 0,-21 21 0,21-20 15,-21 20-15,21-21 0,0 0 0,0 0 16,0 1-16,0-1 0,0 0 16,21 0-16,0-21 0,0 0 15,0 0-15,1 0 0,-1 0 16,21 0-16,-21 0 0,0-21 0,1 21 16,20-21-16,-21 0 0,0-1 15,0 1-15,1 0 0,-1-21 0,0 21 16,0-22-16,0 22 0,0-21 0,1-1 15,-22 22-15,0-21 0,0 21 0,21 0 16,-21-1-16,0 1 0,0 42 31,-21 1-31,21-1 16,-22 0-16,1 21 0,21-21 0,-21 22 16,0-22-16,21 21 0,-21-21 15,21 22-15,0-22 0,0 0 16,0 21-16,0-20 0,0-1 0,0 0 15,0 0-15,0 0 0,0 0 0,21-21 16,0 0-16,0 0 0,0 0 16,1 0-16,-1 0 0,0 0 0,21-21 15,-21 21-15,1-21 0,-1 0 16,21 0-16,-21 0 0,22-1 0,-22 1 16,0 0-16,21-21 0,-21 21 0,1-1 15,-1 1-15,0 0 0,0 0 0,-21 0 16,0 0-16,-21 21 31,0 0-31,0 0 0,-1 21 16,22 0-16,-21 0 0,21 0 0,0 0 15,0 1-15,0-1 0,0 0 0,0 0 16,0 0-16,21 0 16,1 1-16,-22-1 0,21 0 0,-21 0 15,0 0-15,-21-21 31,21-21-15,-22 21-16,1-21 0,21 0 16,-21 21-16,0-21 0,0 21 15,0-22-15,-1 22 16,1 0-16,21 22 16,0-1-1,0 0-15,21-21 16,1 21-16,-1-21 0,0 0 15,0 21-15,0-21 0,0 0 0,1 0 16,-1 0-16,21 0 0,-21 0 0,0 0 16,1 0-16,20 0 0,-21 0 0,0-21 15,0 21-15,22-21 0,-22 0 16,0 0-16,0-1 0,0 22 16,-21-21-16,22 0 0,-1 0 0,-21-21 15,0 20-15,0 1 0,0 0 0,0 42 47,-21-21-47,-1 21 0,22 1 16,-21 20-16,21-21 0,0 0 15,0 0-15,0 1 0,0-1 0,0 0 16,0 0-16,21 0 0,1 0 0,20-21 16,-21 22-16,0-22 0,0 0 15,22 0-15,-22 0 0,21 0 0,1 0 16,-22 0-16,21-22 0,-21 1 0,0 0 15,22 21-15,-22-21 0,0 0 16,0 0-16,0-22 0,1 22 0,-1 0 16,0-21-16,-21 20 0,0 1 0,0 0 15,0 0-15,0 0 16,0 42 0,-21-21-16,21 21 15,-21 0-15,-1 0 0,22 1 0,0-1 16,0 0-16,-21 0 0,21 21 0,-21-20 15,21-1-15,0 0 0,0 0 16,0 0-16,-21 0 0,21 1 16,0-44 15,0 1-31,21 0 16,-21 0-16,21 0 0,0 0 15,1-22-15,-22 22 0,21 0 16,0 0-16,0-22 0,21 22 0,-20 0 15,-1 0-15,0 0 0,0 21 0,0 0 16,0 0-16,1 0 0,-1 0 0,0 21 16,-21 0-16,0 0 15,0 0-15,0 1 0,0-1 16,0 0-16,0 21 0,0-21 0,0 1 16,0-1-16,0 0 0,0 0 0,-21-21 15,21 21-15,0 0 0,0 1 16,-21-22-16,21 21 0,-22-21 15,22-21 17,0-1-32,22 1 15,-1 0-15</inkml:trace>
  <inkml:trace contextRef="#ctx0" brushRef="#br0" timeOffset="31651.98">6265 10097 0,'0'0'16,"0"-22"-16,0 1 0,0 0 16,0 0-16,0 0 0,-21 0 15,0-1-15,0 22 0,0 0 16,-22-21-16,22 21 0,0 0 16,-21 0-16,20 0 0,1 21 0,-21-21 15,21 22-15,0-1 0,-1 0 0,1 0 16,0 0-16,0 0 0,21 1 0,0-1 15,0 0-15,0 0 0,0 0 16,21 0-16,0-21 0,0 22 16,1-22-16,-1 0 0,0 0 0,21 0 15,-21 0-15,1 0 0,-1 0 0,0 0 16,0 0-16,-21-22 0,21 22 16,0-21-16,1 0 0,-1 0 15,-21 0-15,21 0 0,0-1 16,-21 1-16,0 0 15,0 42 17,0 0-32,-21 1 0,21-1 15,-21 0-15,0 0 0,21 0 0,-22 22 16,1-1-16,21 0 0,-21 1 0,0-1 16,0 0-16,0 1 0,-1 20 15,1-21-15,0 22 0,21-22 16,-21 1-16,0 20 0,0-21 0,-1 1 15,1-1-15,21 0 0,-21 1 0,0-22 16,0 21-16,21-21 0,-21 1 0,-1-1 16,22 0-16,-21-21 0,0 21 0,0-21 15,0 0-15,0 0 16,-1 0-16,1 0 0,0-21 16,21 0-1,-21 0-15,0-1 0,0 1 16,21 0-16,0 0 0,0 0 15,-22 0-15,22-1 0,-21-20 0,21 21 16</inkml:trace>
  <inkml:trace contextRef="#ctx0" brushRef="#br0" timeOffset="31891.24">5143 9673 0,'0'0'0,"0"-42"16,0 21-16,0 0 16,0-1-1,0 44 48,-21-1-63,21 0 0,-21 0 15,0 0-15,0 0 0</inkml:trace>
  <inkml:trace contextRef="#ctx0" brushRef="#br0" timeOffset="32559.53">2561 11240 0,'0'0'0,"0"-22"0,21-20 15,-21 21-15,0 0 16,0 0-16,0 42 31,0 0-31,0 0 16,0 21-16,-21-20 0,21 20 0,0 0 15,-21-21-15,21 22 0,-21-1 0,21-21 16,0 22-16,-21-22 0,21 0 0,-22 0 16,22 0-16,-21 0 0,21 1 15,0-44 17,0 1-32,0 0 15,0-21-15,21 21 16,1-1-16,-1-20 0,0 21 0,-21-21 15,42-1-15,-21 1 0,1 21 0,-1-22 16,0 22-16,0 0 0,21 0 16,-20 0-16,-1 21 0,0 0 0,0 0 15,-21 21-15,21 0 0,-21 0 0,21 0 16,-21 22-16,0-22 0,0 21 0,0-21 16,0 22-16,0-22 0,0 0 15,0 21-15,-21-20 0,21-1 16,-21 0-16,21 0 0,-21-21 15,21 21-15,0-42 32,0 0-32,0 0 15</inkml:trace>
  <inkml:trace contextRef="#ctx0" brushRef="#br0" timeOffset="33580.4">3111 11324 0,'0'0'0,"22"0"16,-1 0 0,0 0-16,0 0 0,0 0 15,0 0-15,1 0 0,-1 0 0,0-21 16,0 21-16,-21-21 0,21 0 16,0 21-16,-21-21 0,0-1 0,0 1 15,0 0-15,0 0 0,0 0 16,0 0-16,-21 21 15,0 0-15,0 21 16,0-21-16,0 21 0,-1 21 16,22-21-16,-21 1 0,0 20 0,0-21 15,0 21-15,21-20 0,0 20 16,-21-21-16,21 21 0,0-20 16,0-1-16,0 0 0,0 0 0,0 0 15,21 0-15,0-21 0,0 0 16,0 0-16,0 0 0,1 0 15,-1 0-15,21 0 0,-21 0 0,0-21 16,1 0-16,20 0 0,-21 0 16,0 0-16,0-1 0,1 1 0,-1 0 15,0 0-15,0 0 0,0 0 0,-21-1 16,21 1-16,-21 0 0,22 21 0,-22 21 47,0 0-47,0 1 0,0-1 15,0 21-15,-22-21 0,22 0 0,0 1 16,0-1-16,0 0 16,0 0-16,0 0 0,0 0 15,22-21 1,-1 0-16,0 0 16,0 0-16,0-21 15,0 21-15,1-21 0,-1 21 0,-21-21 16,21 0-16,0 0 0,-21-1 15,21 1-15,0 0 16,-21 42 15,0 0-31,0 1 16,0-1-16,0 0 0,0 0 16,0 0-16,0 0 0,0 1 15,0-1-15,0 0 16,22-21-16,-1 0 0,0 0 15,0 0-15,0 0 0,0 0 16,1 0-16,-1-21 0,0 0 16,0 21-16,-21-22 0,0 1 15,0 0-15,21 0 0,-21 0 16,0-22-16,0 22 0,0 0 16,0-21-16,0 21 0,0-1 0,-21 1 15,21 0-15,0 0 0,-21 21 16,0 0-16,0 0 15,21 21 17,21-21-32,0 0 0,0 0 15,0 21-15,0-21 0,1 0 16,-1 0 0,0 0-16,0 0 0,0-21 15,-42 21 63,21 21-62,-21-21-16</inkml:trace>
  <inkml:trace contextRef="#ctx0" brushRef="#br0" timeOffset="36340.01">10901 13145 0,'0'0'0,"0"-22"16,0 1 0,-21 21-1,-1-21-15,1 21 16,0 0-16,0 0 0,0 0 0,0 0 15,-22 0-15,22 0 0,-21 0 16,21 0-16,-22 0 0,1 0 0,21 0 16,-22 0-16,1 21 0,0-21 0,21 21 15,-22-21-15,1 22 0,0-1 0,20-21 16,-20 21-16,0 0 0,-1-21 16,1 21-16,0 0 0,-1 1 15,1-1-15,0 0 0,-1 0 0,1 0 16,0 22-16,-1-22 0,1 0 0,0 0 15,21 21-15,-22-20 0,22-1 0,0 21 16,-21-21-16,20 0 0,22 1 16,-21 20-16,0-21 0,0 0 0,21 22 15,-21-22-15,21 0 0,0 0 0,-21 21 16,21-20-16,0-1 0,0 0 0,0 0 16,0 0-16,0 0 0,0 1 15,0 20-15,0-21 0,0 0 0,0 0 16,0 1-16,0-1 0,21 0 0,0 21 15,0-21-15,-21 1 0,21 20 16,0-21-16,1 21 0,-1-20 0,21 20 16,-21-21-16,0 21 0,1-20 0,20 20 15,-21-21-15,21 21 0,-20-20 16,20-1-16,-21 0 0,21 0 0,1 0 16,-22 0-16,21 1 0,1-1 0,-1 0 15,0 0-15,1 0 0,-1-21 0,0 21 16,1 1-16,-1-22 0,0 21 0,1-21 15,20 21-15,-21-21 0,22 21 0,-22-21 16,22 0-16,-1 21 0,1-21 16,-1 0-16,1 21 0,-1 1 0,1-22 15,-1 0-15,1 0 0,-22 0 16,22 0-16,-1 0 0,-21 0 0,1 0 16,20 0-16,-20 0 0,-1 0 0,0 0 15,1 0-15,-1-22 0,0 22 0,1-21 16,20 21-16,-21-21 0,1 21 15,-1-21-15,22 0 0,-22 21 0,0-21 16,22-1-16,-22 1 0,0 21 0,1-21 16,-1 0-16,0 0 0,1 21 0,-1-21 15,-21-1-15,22 1 0,-22 0 0,21 0 16,-21-21-16,0 20 0,1 1 16,-1-21-16,21 21 0,-21 0 0,0-22 15,-21 1-15,22 21 0,-1-22 16,0 22-16,-21-21 0,21 0 0,-21 20 15,0-20-15,0 21 0,0-21 0,0 20 16,0-20-16,0 21 0,0-21 16,0-1-16,0 1 0,0 21 0,0-22 15,-21 1-15,21 21 0,-21-21 0,21 20 16,-21-20-16,21 21 0,-22-21 0,1 20 16,21 1-16,-21 0 0,0 0 0,-21 0 15,20-22-15,1 22 0,-21 0 16,0 0-16,-1 0 0,1 0 15,0-1-15,-1 1 0,1 0 0,0 0 16,-22 0-16,22 0 0,-22-1 0,22 1 16,0 0-16,-22 0 0,22 0 0,-1 0 15,-20 21-15,21-22 0,-1 1 16,1 0-16,0 0 0,-22 0 0,22 21 16,-1-21-16,-20-1 0,21 1 0,-22 21 15,1-21-15,-1 0 0,1 21 0,-1-21 16,1 21-16,-1 0 0,1 0 15,-1 0-15,1 0 0,20 0 0,-20 0 16,-1 0-16,1 0 0,20 0 0,-20 21 16,21 0-16,-22 0 0,22-21 0,-1 21 15,1 1-15,0 20 0,-1-21 16,1 0-16,0 0 0,21 1 16,-22-1-16</inkml:trace>
  <inkml:trace contextRef="#ctx0" brushRef="#br0" timeOffset="36651.83">10160 13547 0,'0'0'0,"21"0"0,-21-21 16,0 42-1,0 0-15,0 0 16,0 0-16,0 22 0,-21-22 0,21 0 16,-21 21-16,0-21 0,21 22 15,0-22-15,-22 21 0,1-21 0,21 1 16,-21 20-16,21-21 0,-21 0 0,21 0 16,-21 1-16,21-1 0,21-21 46,0-21-46,0-1 16,0 22-16</inkml:trace>
  <inkml:trace contextRef="#ctx0" brushRef="#br0" timeOffset="36871.69">10499 13526 0,'0'0'0,"21"-22"0,-21 1 15,0 0-15,21 21 0,-21 21 16,0 0-16,0 1 15,0-1-15,-21 21 0,21-21 0,-21 22 16,-1-1-16,22 0 0,-21-21 0,0 22 16,21-22-16,-21 21 0,21-21 15,-21 1-15,21-1 0,0 0 16,0 0-16,-21 0 0,21 0 0,0 1 16,-22-22-1,22-22 1</inkml:trace>
  <inkml:trace contextRef="#ctx0" brushRef="#br0" timeOffset="37039.61">10096 13822 0,'0'0'16,"-21"0"-16,42 0 31,1 0-31,-1 0 0,21 0 16,-21 0-16,0 0 0,22 0 15,-22 0-15,0 0 0,21 0 0,-20 0 16,-1 0-16,21 0 0,-21 0 0,0 0 16</inkml:trace>
  <inkml:trace contextRef="#ctx0" brushRef="#br0" timeOffset="37403.4">10647 13822 0,'0'21'0,"0"0"16,0 0 15,21-21-31,0 0 16,0 0-16,0 0 0,1 0 15,-1 0-15,0 0 0,0 0 0,0-21 16,22 21-16,-43-21 0,21 21 16,0-21-16,-21 0 0,0 0 15,0-1-15,0 1 0,-21 21 16,0 0-16,-1 0 0,1 0 15,0 0-15,0 0 0,0 21 16,0 1-16,-1-1 0,1 0 16,21 0-16,0 0 0,-21 0 0,21 1 15,0-1-15,0 0 0,0 0 16,0 0-16,0 0 0,21 1 16,0-22-16,1 0 15,-1 0-15,0 0 0,0 0 16,0 0-16,0 0 0,1 0 15,-1 0-15,0-22 0,0 1 0,0 0 16,0 21-16</inkml:trace>
  <inkml:trace contextRef="#ctx0" brushRef="#br0" timeOffset="37653.26">11388 13526 0,'0'0'0,"21"-22"0,0-20 0,-21 21 15,0 42 16,0 0-31,0 0 0,-21 22 0,0-1 16,-1 0-16,1 1 0,0-1 0,0 0 16,0 1-16,0-1 0,-1 0 15,1 1-15,0-22 0,0 21 0,0-21 16,0 1-16,21-1 0,0 0 0,-22 0 16,22 0-16,0 0 15,22-42 1,-22 0-1,21 0-15,0 0 0,0 0 16</inkml:trace>
  <inkml:trace contextRef="#ctx0" brushRef="#br0" timeOffset="37910.11">11620 13504 0,'0'0'0,"0"-21"15,22 21-15,-22-21 0,0 42 16,0 0-1,0 1-15,-22 20 0,1-21 16,0 21-16,0 1 0,0-1 0,21 0 16,-21 1-16,-1-22 0,1 21 0,21 1 15,-21-1-15,0-21 0,0 0 16,0 22-16,21-22 0,-22 0 0,22 0 16,-21 0-16,21 0 0,21-42 46,1 0-46,-1 0 16,0 0-16</inkml:trace>
  <inkml:trace contextRef="#ctx0" brushRef="#br0" timeOffset="38219.93">11684 13864 0,'0'21'15,"0"1"1,-21-1-16,21 0 0,0 0 15,-21 0-15,21 0 0,-22 1 0,22-1 16,0 0-16,0 0 0,0 0 16,0 0-16,0 1 15,22-22-15,-1 0 16,0 0-16,0 0 0,0 0 0,0 0 16,1 0-16,-1-22 0,0 22 0,0-21 15,0 0-15,-21 0 0,0 0 0,21 0 16,-21-1-16,0 1 0,0-21 0,0 21 15,0 0-15,0-1 16,-21 1-16,0 21 0,0-21 0,0 0 16,-22 21-16,22 0 0,0 0 0,0 0 15,0 0-15,0 0 0,-1 0 0,1 0 16,0 0-16,0 0 16,0 0-16,0 21 0</inkml:trace>
  <inkml:trace contextRef="#ctx0" brushRef="#br0" timeOffset="39075.85">9398 13801 0,'0'0'0,"21"-21"0,21 21 16,-20-22-16,-1 1 0,0 21 0,21-21 16,-21 21-16,1-21 0,20 21 0,-21 0 15,0-21-15,0 0 0,1 21 16,-1 0-16,0-22 0,-42 22 16,0 0-1,-22-21-15,1 21 0,0 0 0,-1 0 16,-20 0-16,-1 0 15,1 21-15,-22-21 0,0 22 0,1-1 16,-22-21-16,21 21 0,-21 0 0,1 0 16,20 0-16,0 1 0,1-1 0,20 0 15,1 0-15,-1 0 0,22 0 0,-1 1 16,1-1-16,21-21 0,-21 21 16,20 0-16,44-21 31,-1 0-16,0-21-15,0 0 0,0 0 16,0-1-16,-21 1 0,22 0 16,-22 0-16,21 0 0,-21 0 0,0-22 15,21 22-15,0 0 0,-21 0 0,21 0 16,-21-1-16,21 1 0,-21 0 16,22 0-16,-22 0 0,21 21 15,-21-21-15,21 21 0,-21 21 31,0 0-31,-21 0 16,0 0-16,-1 0 0,-20 1 0,21-1 16,0 0-16,0 0 0,-22 0 0,22 0 15,0-21-15,0 22 0,0-1 16,-1-21-16,1 21 0,21 0 0,-21-21 16,21 21-16,0 0 15,0 1-15,21-22 16,-21 21-16,21-21 15,1 0-15,-1 0 0,0 21 16,0-21-16,0 0 0,0 0 0,1 0 16,-1 0-16,0 21 0,-42-21 31</inkml:trace>
  <inkml:trace contextRef="#ctx0" brushRef="#br0" timeOffset="39783.36">5249 13187 0,'0'0'0,"21"0"0,43 0 16,-43-21-16,0 21 16,0-21-16,-21-1 15,-21 22 1,0-21-16,0 21 0,0 0 0,-22 0 16,1 0-16,21 0 0,-21 0 15,-1 0-15,1 0 0,0 0 16,-1 21-16,22-21 0,-21 22 0,21-22 15,-1 21-15,1 0 0,0-21 0,21 21 16,0 0-16,0 0 0,21 1 16,0-22-16,22 21 15,-22-21-15,0 21 0,21-21 0,-20 21 16,20 0-16,-21 0 0,21 1 0,-20-22 16,-1 21-16,0 0 0,0 0 0,0 0 15,-21 0-15,0 1 0,0-1 0,0 0 16,0 0-16,0 0 0,-21-21 15,0 21-15,0 1 0,-22-22 16,22 0-16,-21 0 0,0 0 0,-1 0 16,1 0-16,0 0 0,-1 0 0,1 0 15,21-22-15,-22 22 0,22-21 16,0 21-16,0-21 0,21 0 16,-21 0-16,21 0 0,0-1 15,0 1 1,21 21-16,0 0 0,21-21 15,-20 21-15,-1-21 0,21 21 16,0 0-16,-20-21 0</inkml:trace>
  <inkml:trace contextRef="#ctx0" brushRef="#br0" timeOffset="40363.48">5948 13356 0,'0'0'0,"21"-21"16,0 21-16,-21-21 16,0 0-16,21 21 15,-21-21 1,21 21-16,1 0 16,-1 0-1,-21 21-15,0 0 16,0 0-16,0 0 0,0 0 15,0 1-15,-21-1 0,-1-21 16,1 21-16,0-21 0,0 21 16,0 0-16,0-21 0,-22 0 0,22 21 15,0-21-15,0 0 0,0 0 0,-1 0 16,1 0-16,21-21 31,0 0-31,21 21 16,1 0-16,-1 0 0,0 0 15,0 0-15,21 0 0,-20 0 16,-1 0-16,0 0 0,21 0 0,-21 21 16,1 0-16,-1-21 0,0 22 0,-21-1 15,0 0-15,0 0 0,0 0 16,0 0-16,0 1 0,-21-1 16,0 0-16,-22-21 0,22 21 0,0 0 15,-21-21-15,20 0 0,-20 0 0,21 0 16,-21 0-16,20 0 0,1 0 0,0 0 15,0 0-15,0 0 0,0 0 16,21-21-16,-22 21 0,22-21 16,0 42 46</inkml:trace>
  <inkml:trace contextRef="#ctx0" brushRef="#br0" timeOffset="41147.03">5292 15452 0,'0'-21'15,"21"21"1,-21-22-16,21 22 0,0 0 0,-21-21 15,21 0-15,0 21 0,1-21 16,-1 21-16,0-21 0,0 21 0,0 0 16,0-21-16,-21-1 0,-21 1 31,0 21-31,-21 0 0,-1 0 16,22 0-16,-21 0 0,0 21 0,-1-21 15,1 22-15,0-1 0,20 0 0,-20 0 16,21 0-16,0-21 0,0 21 0,-1 1 15,22-1-15,0 0 0,0 0 16,0 0-16,0 0 0,0 1 0,22-22 16,-1 21-16,0 0 0,0 0 0,21 0 15,-20 0-15,-1 1 0,21-1 0,0 0 16,-20 0-16,-1 0 0,21 22 0,-21-22 16,-21 0-16,0 0 0,0 21 15,0-20-15,0-1 0,0 0 16,-21 0-16,-21 0 0,21-21 0,-1 21 15,-20 1-15,0-22 0,-1 0 0,22 21 16,-21-21-16,0 0 0,-1 0 16,22 0-16,-21 0 0,21 0 0,-22 0 15,22-21-15,0 21 0,0-22 0,0 1 16,21 0-16,-22 0 0,22 0 16,0 0-16,0-1 0,0 1 15,0 0-15,22 0 0,-1 0 16,0 21-16,0-21 0,0 21 15,22 0-15,-22-22 0,0 22 0</inkml:trace>
  <inkml:trace contextRef="#ctx0" brushRef="#br0" timeOffset="41619.81">5736 15706 0,'0'0'0,"21"0"0,-42 21 47,0 0-47,0 0 0,21 0 15,-21 1-15,-1-1 0,22 0 16,-21 0-16,0 21 0,0-20 16,0-1-16,21 0 0,-21 0 0,-1 0 15,22 0-15,0 1 0,-21-1 0,21 0 16,-21 0-16,42-21 31,0 0-31,1 0 16,-1-21-16,21 21 0,-21-21 0,0 0 15,1-1-15,-1 1 0,0 21 0,21-21 16,-21 0-16,-21 0 0,22 21 16,-22-21-16,21 21 0,-21 21 15,0 0 1,0 0-16,-21 0 15,-1 0-15,22 1 0,-21-1 0,21 0 16,-21 21-16,0-21 0,21 1 16,0-1-16,-21 0 0,0-21 0,21 21 15,-22 0-15,22 0 0,0 1 16,22-22 15,-1-22-31,0 22 0,0-21 16</inkml:trace>
  <inkml:trace contextRef="#ctx0" brushRef="#br0" timeOffset="42183.5">6604 16277 0,'0'0'0,"-21"0"0,0 0 0,-1 0 16,1 0-16,0 0 0,0 0 15,21-21 32,0 0-47,0 0 16,21 0-16,0-1 15,0 22-15,1-21 0,-1 0 0,0 21 16,21-21-16,-21 0 0,22 0 16,-1-1-16,0 1 0,1 0 15,20 0-15,1 21 0,-1-21 0,1 0 16,20-1-16,-20 22 0,21-21 0,-1 21 15,1 0-15,0 0 0,20 0 0,-20 0 16,21 0-16,-21 0 0,-1 0 16,-20 21-16,20-21 0,-20 22 0,-1-1 15,1-21-15,-22 21 0,1 0 0,-1-21 16,-21 21-16,21-21 0,-20 0 0,-1 0 16,-21 21-16,-21-21 46,-1 0-46,-20 0 16,21 0-16,0 0 0,-22 0 0,1 0 16,0-21-16,-1 21 0,1-21 15,-21 21-15</inkml:trace>
  <inkml:trace contextRef="#ctx0" brushRef="#br0" timeOffset="42635.27">6858 15727 0,'0'-21'0,"21"21"16,-21-21-16,21 21 16,-42 0 15,0 0-16,0 21-15,0 0 0,-22 0 16,22-21-16,0 21 0,-21 0 0,-1 1 16,1-1-16,0 0 0,-1 0 0,1 0 15,0 0-15,-1 1 0,1-1 0,21 0 16,-22-21-16,22 21 0,0-21 16,21 21 15,21-21-31,22 0 15,-22 21-15,0 1 0,21-22 0,1 21 16,-22 0-16,21 0 0,0-21 16,1 21-16,-1 0 0,0-21 0,1 22 15,-22-22-15,21 21 0,-21-21 0,1 0 16,-1 0-16,0 21 0</inkml:trace>
  <inkml:trace contextRef="#ctx0" brushRef="#br0" timeOffset="43609.23">9864 15833 0,'0'0'0,"42"0"0,-21 0 15,0 0-15,0-21 0,-21-1 32,0 1-32,-21 21 15,0 0-15,0 0 16,0 0-16,0 0 0,-22 0 0,1 0 15,21 0-15,-22 0 0,1 0 0,0 0 16,-1 21-16,1 1 0,0-22 0,-22 21 16,22 0-16,-22 0 0,1 21 0,-1-20 15,1-1-15,-22 21 0,22 0 16,-1-20-16,1 20 0,-1 0 0,22 1 16,-22-1-16,1 0 0,21 1 0,-1-1 15,1 0-15,0 1 0,-1-1 0,22 21 16,0-20-16,0-1 0,0 0 0,-1 22 15,22-22-15,0 1 16,0-1-16,0 0 0,0 22 0,0-22 16,22 0-16,-1 1 0,0-1 0,21-21 15,-21 22-15,22-1 0,-1-21 0,22 21 16,-22 1-16,21-22 0,1 21 0,-1-21 16,22 1-16,-21-1 0,20 0 15,1 0-15,-22 0 0,22 0 0,0 1 16,-1-22-16,22 21 0,-21-21 0,0 0 15,20 0-15,-20 0 0,21 0 0,0 0 16,-22 0-16,22 0 0,-21 0 16,0-21-16,20 21 0,-20-22 0,0 1 15,-1 0-15,1 0 0,0 0 16,-1 0-16,1-1 0,0 1 0,-1 0 16,-20-21-16,-1 21 0,1-1 15,-1-20-15,-20 21 0,-1-21 0,0-1 16,1 1-16,-1 0 0,-21-1 0,0 1 15,1 0-15,-1-22 0,0 22 0,-21-22 16,0 22-16,0-22 0,0 1 16,0 21-16,0-22 0,0 1 0,-42 20 15,20-20-15,1-1 0,0 1 0,-21-1 16,-1 1-16,22-1 0,-21 22 0,0-22 16,-22 22-16,1-21 0,20 20 0,-41 1 15,20 21-15,-21-22 16,1 1-16,-1 21 0,0 0 0,1-22 15,-1 43-15,0-21 0,1 0 0,-1 21 16,0 0-16,1 0 0,-1 0 0,0 0 16,1 21-16,20 0 0,-20 1 0,20-1 15,1 0-15,-1 21 0,1-21 16,20 1-16,1 20 0,0-21 0,-1 21 16,1-20-16,21-1 0,-22 21 0,22-21 15,-21 22-15</inkml:trace>
  <inkml:trace contextRef="#ctx0" brushRef="#br0" timeOffset="43971.03">9250 16362 0,'0'0'0,"0"21"15,0 0 1,-21 22 0,-1-22-16,1 0 0,0 21 0,0-21 15,0 22-15,21-22 0,-21 21 0,-1 1 16,1-22-16,0 21 0,0-21 0,21 0 15,-21 1-15,21-1 0,-21 0 0,21 0 16,0 0-16,21-21 31,0 0-31,0-21 16,0 21-16,0-21 0,1 0 0,-1-22 16,21 22-16,-21 0 0</inkml:trace>
  <inkml:trace contextRef="#ctx0" brushRef="#br0" timeOffset="44187.9">9567 16362 0,'0'0'0,"21"-21"0,-21 0 0,22 21 16,-22 21-1,-22 0 1,22 0-16,-21 0 0,21 0 0,-21 22 16,21-22-16,-21 21 0,0-21 0,21 22 15,-21-22-15,21 21 0,-22-21 0,22 1 16,-21 20-16,0-21 0,21 0 15,0 0-15,0 1 0,-21-1 0,21 0 16,-21-21-16,21 21 0,-21-21 31,-1-21-31</inkml:trace>
  <inkml:trace contextRef="#ctx0" brushRef="#br0" timeOffset="44375.06">9017 16658 0,'0'0'0,"-21"0"16,63 0 15,-21 0-31,0 0 0,1 0 16,-1 0-16,21 0 0,0 0 0,-20 0 16,20 0-16,-21 0 0,21 0 15,-20 0-15,20 0 0,-21 0 0,0-21 16,22 21-16,-22 0 0</inkml:trace>
  <inkml:trace contextRef="#ctx0" brushRef="#br0" timeOffset="44747.85">9673 16637 0,'0'21'16,"-21"-21"0,42 0 15,0 0-16,0 0-15,22-21 0,-22 21 0,0 0 16,0-21-16,0 21 0,1-21 0,-1 21 16,0-21-16,-21-1 15,0 1-15,0 0 0,-21 21 16,0 0 0,-22 0-16,22 0 0,0 0 15,0 0-15,0 21 0,-1 0 0,1 1 16,0-1-16,0 0 0,0 21 15,21-21-15,-21 1 0,21 20 0,0-21 16,0 0-16,0 0 0,0 1 0,0-1 16,0 0-16,21 0 0,0-21 15,0 21-15,0-21 0,0 0 16,1 0-16,-1 0 0,0 0 16,21 0-16,-21-21 0,1 0 0,20 0 15,-21 21-15,0-43 0,0 22 0,1 0 16,-1 0-16</inkml:trace>
  <inkml:trace contextRef="#ctx0" brushRef="#br0" timeOffset="44991.7">10266 16404 0,'0'0'0,"0"-21"0,21 0 0,-21 0 15,21 0-15,-42 21 32,0 21-32,21 0 0,-21 0 15,-1 0-15,1 0 0,21 1 16,-21 20-16,0-21 0,0 21 0,21-20 15,-21 20-15,-1-21 0,22 21 0,-21-20 16,0 20-16,21-21 0,-21 21 0,21-20 16,0-1-16,-21 0 0,21 0 15,0 0-15,-21-21 0,21 21 16,0-42 0,21 0-1,0 21-15,0-21 0,-21 0 0,21-22 16</inkml:trace>
  <inkml:trace contextRef="#ctx0" brushRef="#br0" timeOffset="45260.55">10456 16320 0,'0'0'0,"21"0"0,-21-43 16,0 64 15,0 1-31,-21-1 0,21 0 16,-21 0-16,0 0 0,0 22 0,0-22 15,21 21-15,-22-21 0,1 0 0,0 22 16,0-22-16,21 21 0,-21-21 16,21 1-16,-21-1 0,21 21 15,0-21-15,-22-21 0,22 21 0,-21 1 16,21-1-16,0 0 0,0-42 47,21 21-47,1-21 15</inkml:trace>
  <inkml:trace contextRef="#ctx0" brushRef="#br0" timeOffset="45615.7">10477 16679 0,'0'22'16,"0"-1"-1,0 0-15,0 0 16,0 0-16,0 0 15,0 1-15,0-1 32,22-21-32,-1 0 0,0 0 15,0 0-15,0-21 0,0-1 16,1 1-16,-1 21 0,0-21 0,0 0 16,0 0-16,-21 0 15,0-1-15,0 1 0,0 0 0,0 0 16,0 0-16,0-22 0,0 22 15,-21 0-15,0 21 0,0 0 0,0 0 16,-1 0-16,1 0 0,0 21 16,21 0-16,-21 1 0,0-1 15,21 0-15,-21 0 0,21 0 0,0 0 16,0 1-16,0-1 0,0 0 0,0 0 16,0 0-16,0 0 0,0 1 15,0-1-15</inkml:trace>
  <inkml:trace contextRef="#ctx0" brushRef="#br0" timeOffset="49935.94">8403 13483 0,'0'0'0,"21"0"47,-21 21-15,0 1-32,0-1 15,0 0-15,-21 0 0,21 0 0,-21 0 16,0 1-16,21-1 0,-21 0 0,-1 0 15,1 0-15,-21 0 0,21 1 0,0-1 16,-22 0-16,22 0 0,0 0 16,-21-21-16,20 21 0,1 1 15,0-22-15,0 0 0,0 0 0,0 0 16,21 21 15,0 0-15,21 0-16,0-21 0,0 21 15,0-21-15,0 21 0,1 1 0,-1-1 16,21 0-16,-21-21 0,22 21 0,-22 0 16,21 0-16,-21 1 0,22-1 0,-22 0 15,21 0-15,-21 0 0,0 0 16,1-21-16,-1 22 0,0-1 16,0 0-16,-21 0 0,-21-21 46,0 0-46,0-21 16,-1 0-16,1 0 16,21-1-16,0 1 0,-21 0 15,21 0-15</inkml:trace>
  <inkml:trace contextRef="#ctx0" brushRef="#br0" timeOffset="50344.71">8234 13949 0,'0'0'0,"-21"0"16,42 0 31,0 0-47,0 0 15,0 0-15,0 0 0,22-21 0,-22 21 16,21 0-16,-21-21 15,43 21-15,-22 0 0,22-22 0,-1 22 0,1 0 16,-1-21-16,22 21 0,0-21 0,-22 21 16,22-21-16,-1 21 0,-20 0 15,21 0-15,-22 0 0,1 0 16,-1 0-16,1 0 0,-1 0 0,-21 0 16,1 0-16,-1 0 0,0 0 0,-20 0 15,-1 0-15,0 0 0,0 0 0,-42 0 78,0 0-78,21 21 16,-21-21-16,-1 21 0,1-21 0,0 21 16,0-21-16</inkml:trace>
  <inkml:trace contextRef="#ctx0" brushRef="#br0" timeOffset="51247.16">6689 15854 0,'0'0'0,"21"-21"0,0 0 16,-21-1-1,21 22-15,-21-21 0,21 0 0,0 21 16,-21-21-16,-21 21 47,21 21-47,-21 0 0,0-21 15,0 21-15,-22 1 0,22-1 0,0 0 16,-21 0-16,-1 0 0,22 0 0,-21 1 16,21-1-16,-22 0 0,1 0 15,21 0-15,-21 0 0,20 1 16,-20-1-16,21 0 0,-21-21 0,20 21 15,1-21-15,0 21 0,0-21 0,0 0 16,0 0-16,42 21 31,0 1-15,0-22-16,0 21 0,0-21 0,1 21 16,20 0-16,-21-21 0,21 21 0,-20 0 15,20 1-15,0-22 0,-21 21 16,22 0-16,-1-21 0,-21 21 0,22-21 15,-1 21-15,-21-21 0,0 0 0,0 21 16,1-21-16,-1 22 0,0-22 16,-21-22 31,0 1-32,0 0-15,0 0 16,0 0-16</inkml:trace>
  <inkml:trace contextRef="#ctx0" brushRef="#br0" timeOffset="52095.43">6858 16150 0,'-21'0'0,"0"0"0,-1 0 16,22-21-16,-21 21 15,0 0-15,0 0 0,21-21 16,0 0-16,0 0 16,0-1-1,0 1-15,21 0 16,-21 0-16,21 21 0,22-21 0,-22 21 16,21-21-16,0-1 0,1 22 15,20-21-15,-20 0 0,20 21 16,1-21-16,-1 21 0,1 0 0,-1 0 15,1-21-15,-1 21 0,22 0 0,-22 0 16,22 0-16,-22 0 0,22 0 0,-21 0 16,-1 0-16,1 0 0,-1 0 15,-21 0-15,22 0 0,-22 21 0,1-21 16,-1 0-16,0 0 0,-21 0 0,22 0 16,-22 0-16,0 0 0,0 0 15,-21-21 470</inkml:trace>
  <inkml:trace contextRef="#ctx0" brushRef="#br0" timeOffset="55535.61">20764 12848 0,'0'0'0,"22"-21"16,-22 0-16,21 21 15,-21-21-15,0 0 32,-21-1-17,-1 22 1,1 0-16,0 0 15,0 0-15,0 0 0,0 0 16,-1 0-16,1 0 0,0 0 16,0 0-16,0 0 0,0 0 0,-1 0 15,-20 22-15,21-22 0,0 21 16,0-21-16,-1 21 0,-20 0 0,21-21 16,0 21-16,0 0 0,-1-21 0,1 22 15,-21-1-15,21 0 0,0 0 0,-1-21 16,1 21-16,0 0 0,0 1 0,0-22 15,0 21-15,-1 0 0,1-21 0,0 21 16,0 0-16,0-21 0,0 21 16,-1 1-16,1-22 0,0 21 0,0 0 15,0 0-15,0 0 16,-1-21-16,1 21 0,0 1 0,0-22 16,21 21-16,-21-21 0,0 21 0,21 0 15,-22-21-15,22 21 0,0 0 0,0 1 16,0-1-1,0 0-15,0 0 0,0 0 16,0 0-16,0 1 0,0-1 0,0 0 16,0 0-16,0 0 0,0 0 0,22 1 15,-22-1-15,0 0 0,21 21 0,-21-21 16,21 1-16,-21-1 0,21 0 0,0-21 16,-21 21-16,21 0 0,1 0 15,-22 1-15,21-1 0,0-21 16,0 21-16,0 0 0,-21 0 0,21-21 15,1 21-15,-1 1 0,0-22 0,0 21 16,0 0-16,0-21 0,1 0 0,-1 21 16,21-21-16,-21 21 0,0-21 0,1 0 15,20 21-15,-21-21 0,21 0 0,-20 0 16,20 0-16,0 0 0,1 22 0,-1-22 16,0 0-16,1 0 0,-1 0 15,0 0-15,1 0 0,-1 0 0,0 0 16,1 0-16,-1 0 0,0 0 0,1 0 15,-1 21-15,0-21 0,1 0 0,-1 0 16,0 0-16,1 0 0,-22 0 16,21 0-16,0 0 0,1 0 0,-22 0 15,21 0-15,1 0 0,-1 0 0,0 0 16,1 0-16,-22-21 0,21 21 16,0-22-16,1 22 0,-1-21 0,-21 21 15,22-21-15,-1 0 0,-21 21 0,21-21 16,-20 0-16,20-1 0,-21 22 0,0-21 15,0 0-15,22 0 0,-43 0 0,21 0 16,0-1-16,0 1 0,-21 0 16,0-21-16,21 21 0,-21-1 0,22-20 15,-22 21-15,21 0 0,-21-22 0,0 22 16,0-21-16,0 21 0,0 0 16,0-22-16,21 22 0,-21 0 0,0 0 15,0-22-15,0 22 0,0 0 16,0 0-16,0 0 0,0 0 0,0-1 15,0 1-15,0 0 0,0 0 0,-21 0 16,0 0-16,21-1 0,-22 1 0,1 0 16,0 0-16,0 0 0,21 0 15,-21-1-15,0 22 0,-1-21 16,1 0-16,0 0 0,0 21 16,0-21-16,0 0 0,-1 21 0,1-22 0,0 1 15,-21 21-15,21-21 0,-1 0 16,-20 21-16,21-21 0,-21 21 15,20-21-15,-20-1 0,21 22 0,-21-21 16,20 21-16,1 0 0,0 0 0,0-21 16,0 21-16,0 0 0,-22 0 0,22 0 15,0-21-15,0 21 0,0 0 0,-1 0 16,1 0-16,-21 0 0,21 0 16,0 0-16,-1 0 0,-20 0 0,21 0 15,0 0-15,0 0 0,-22 0 0,22 0 16,0 0-16,-21 0 0,20 0 0,-20 0 15,21 0-15,-21 0 0,20 0 0,-20 0 16,21 0-16,0 0 16,-22 21-16,22-21 0,-21 0 0,21 0 15,0 21-15,-22-21 0,22 0 0,0 21 16,0-21-16,0 0 0,-1 22 0,1-1 16,0-21-16,0 0 0,0 21 0,0-21 15,-1 21-15,1-21 0,0 21 16,0 0-16,0 1 0,0-22 15,21 21-15,-22 0 0,1 0 16,0-21-16,21 21 0,-21 0 0,0-21 16,21 22-16,-21-1 0,-1-21 15,1 21-15,0 0 0,0 0 16,0 0 0,0-21-16,21 22 0,-22-22 0,1 21 15,0 0-15,0 0 0,0 0 16,0-21-16,21 21 0,0 1 15,-22-22-15,22 21 0,-21 0 0,0 0 16,21 0-16,0 0 0,0 1 16,0-1-16,0 0 15,0 0-15,0 0 0,0 0 16,0 1-16,0-1 0,0 0 16,0 0-16,0 0 0,0 0 15,0 1-15,0-1 0,0 0 0,0 0 0,0 0 16,0 0-1,0 1-15,21-1 0,-21 0 16,0 0-16,21-21 0,-21 21 0,0 0 16,0 1-16,0-1 15,22 0-15,-22 0 16,21-21-16,0 21 16,0-21-16,0 0 15,0 21-15,1 1 16,-1-22-16,0 0 0,0 21 0,0-21 15,0 0-15,1 21 0,-1-21 0,21 0 16,-21 21-16,22-21 0,-22 0 0,21 21 16,-21 0-16,22-21 0,-22 22 15,21-22-15,-21 0 0,22 21 0,-22-21 16,0 0-16,21 21 0,-21-21 0,1 0 16,-1 21-16,0-21 0,0 0 15,0 21-15,0-21 0,1 0 16,-1 0-16,0 0 0,0 0 0,0 21 15,0-21-15,1 0 0,-1 0 0,21 0 16,-21 0-16,0 0 0,1 22 0,-1-22 16,0 0-16,0 0 0,0 0 0,0 0 15,1 0-15,-1 0 16,0 0-16,0 0 0,0 0 0,0 0 16,1 0-16,-1 0 0,0 0 15,0 0-15,0 0 0,0 0 16,1 0-16,-1 21 0,0-21 0,21 0 15,-21 0-15,1 0 0,-1 0 0,0 0 16,0 0-16,0 0 0,0 0 16,1 0-16,-1 0 0,0 0 0,0 0 15,21 0-15,-20 0 0,-1-21 0,0 21 16,0 0-16,0 0 0,-21-22 0,21 22 16,1 0-16,-1-21 0,-21 0 31,0 0-16,0 0-15,0 0 16,0-1-16</inkml:trace>
  <inkml:trace contextRef="#ctx0" brushRef="#br0" timeOffset="56179.52">20659 13272 0,'0'-22'63,"-22"22"15,1 0-63</inkml:trace>
  <inkml:trace contextRef="#ctx0" brushRef="#br0" timeOffset="58979.81">15748 13018 0,'0'-22'31,"0"1"0,-21 42 32,0 1-47,21-1-16,0 0 0,0 0 0,-22 0 15,22 0-15,-21 1 0,0-1 0,21 0 16,-21 0-16,21 21 0,0-20 0,-21-1 15,0 0-15,21 0 0,-22 0 0,22 0 16,0 1-16,0-1 0,0 0 16,-21 0-16,21 0 0,0 0 15,21-21 17,-21-21-32,0 0 15</inkml:trace>
  <inkml:trace contextRef="#ctx0" brushRef="#br0" timeOffset="59511.01">15515 13081 0,'0'-21'16,"21"21"15,0-21-31,1 21 15,-1 0-15,0 0 0,0 0 0,0 0 16,22 0-16,-22 0 0,0 0 16,0 0-16,0 0 0,0 0 0,1 21 15,-22 0-15,0 0 0,0 0 16,0 1-16,0-1 0,-22 0 16,1 0-16,0-21 0,-21 21 0,21 0 15,-1-21-15,-20 22 0,21-22 16,-21 0-16,20 21 0,1-21 0,0 0 15,0 0-15,0 0 0,42 0 32,0 0-32,0 21 0,0-21 0,1 0 15,-1 0-15,21 21 0,-21-21 0,0 21 16,22-21-16,-22 21 16,0 1-16,21-22 0,-20 21 0,-1 0 15,0 0-15,0 0 0,-21 0 16,0 1-16,0-1 0,0 0 0,-21-21 15,0 21-15,-22 0 0,22-21 0,-21 21 16,21-21-16,-22 0 0,1 22 0,0-22 16,-1 0-16,1 0 0,21 0 15,-21 0-15,20 0 0,-20 0 0,21 0 16,0 0-16,0 0 16,21-22-16,0 1 15,21 0-15,0 0 16,0 21-16,0-21 0,0 21 15,1-21-15</inkml:trace>
  <inkml:trace contextRef="#ctx0" brushRef="#br0" timeOffset="59819.83">16171 13145 0,'0'0'0,"21"-22"0,1-62 16,-1 63-1,-21-1-15,0 1 0,-21 42 32,-1 1-17,1-1-15,21 21 0,-21-21 0,0 22 16,21-22-16,-21 21 0,0 0 0,21-20 16,0 20-16,-22-21 0,1 21 0,21-20 15,0-1-15,-21 0 0,21 21 0,-21-21 16,21 1-16,0-1 0,-21 0 0,21 0 15,0 0 1,0-42 15,0 0-31,0 0 0</inkml:trace>
  <inkml:trace contextRef="#ctx0" brushRef="#br0" timeOffset="59971.75">15790 13420 0,'0'0'0,"-21"-21"0,21-1 31,21 22-31,0 0 16,1 0-16,-1 0 0,0 0 0,0 0 15,21 0-15,-20 0 0,20 0 0,-21 0 16,21 0-16,-20 0 0,-1 0 0,0 0 16,0 0-16,0 0 0</inkml:trace>
  <inkml:trace contextRef="#ctx0" brushRef="#br0" timeOffset="60339.53">16256 13314 0,'0'-21'15,"-21"0"-15,21-1 0,0 1 16,21 21 0,0 0-1,0 0-15,0 21 0,1-21 16,-1 22-16,0-1 0,0 0 0,-21 0 15,0 0-15,21 0 0,-21 1 16,0-1-16,0 0 0,0 0 16,0 21-16,0-20 0,0-1 0,0 0 15,0 0-15,-21 0 0,0-21 16,21 21-16,-21-21 0,21-21 31,0 0-31,0 0 16,0 0-16,0 0 0,0-1 15,0 1-15,0 0 0,0 0 0,0 0 16,21 0-16,0-1 0,-21 1 0,21 0 16,-21 0-16,21 0 0,1 21 15,-1-21-15,0 21 0,0 0 16,0 0-16,0 0 16,1 0-16</inkml:trace>
  <inkml:trace contextRef="#ctx0" brushRef="#br0" timeOffset="61132.71">16954 13420 0,'-42'0'16,"42"-21"-16,-21 21 0,0 0 16,21-22-16,0 1 31,21 21-15,0-21-16,0 21 0,0 0 15,1 0-15,20 0 0,-21 0 0,21 0 16,1 0-16,20 0 0,1 0 0,-1 0 15,22 0-15,-22 0 0,22 0 0,0 0 16,-1 0-16,-20 0 16,21 0-16,-1 21 0,1-21 0,0 0 15,-22 0-15,22 21 0,-1-21 0,-20 0 16,-1 0-16,1 22 0,-1-22 0,-20 0 16,-1 0-16,-21 0 0,0 0 0,1 0 15,-1 0-15,0 0 16,-42 0 31,21-22-47,-21 22 0,-1 0 15,22-21-15,-21 21 0,0 0 16,0-21-16,0 21 0,21-21 16,-21 21-16,-1-21 0,1 21 0,0 0 15,0-21-15,0 21 0,0 0 16,-1-22-16,1 22 15,42 0 32,1 0-47,-1 0 0,21 0 16,0 0 0,-20 0-16,-1 0 0,0 22 15,0-22-15,0 0 0,0 21 0,-21 0 16,0 0-16,0 0 15,0 0-15,0 1 0,0-1 16,0 0-16,-21 0 0,0 0 0,0 0 16,-21 1-16,20-1 0,-20 0 15,0 0-15,-1 0 0,1 0 0,21 22 16,-21-43-16,-1 21 0,1 0 0,21 0 16,0 0-16,-1-21 0,1 22 0,0-22 15,0 21-15</inkml:trace>
  <inkml:trace contextRef="#ctx0" brushRef="#br0" timeOffset="62100.17">20786 13081 0,'0'-21'16,"0"0"-16,-22 21 15,1 0-15,0 0 0,-21 0 0,21 0 16,-1 0-16,-20 0 0,0 21 0,21 0 15,-22 0-15,1 0 0,21 1 16,-22-1-16,22 0 0,0 21 0,-21-21 16,21 22-16,-1-22 0,1 21 15,0-21-15,21 22 0,0-22 0,-21 0 16,21 21-16,0-20 0,0-1 0,0 21 16,21-21-16,0-21 0,0 21 0,22 1 15,-22-1-15,0-21 0,21 0 0,-20 0 16,20 0-16,0 0 0,-21 0 0,22 0 15,-22 0-15,21-21 0,-21 21 0,22-22 16,-22 1-16,0 0 0,0-21 16,0 21-16,1-1 0,-1-20 0,-21 21 15,0-21-15,0-1 0,0 22 16,0-21-16,0-1 0,0 1 0,0 0 16,0 21-16,0-22 0,-21 22 0,-1 0 15,1 0-15,0 21 0,-21 0 16,21 0-16,-1 0 0,1 0 0,-21 21 15,21-21-15,0 21 0,-1 0 0,22 22 16,0-22-16,-21 0 0,21 0 0,0 21 16,0-20-16,0-1 0,0 21 0,0-21 15,21 22-15,-21-22 0,22 0 0,-1 21 16,0-21-16,-21 22 0,21-22 16,-21 21-16,21-21 0,-21 1 15,0 20-15,0-21 0,0 0 0,0 0 16,0 1-16,-21-1 0,0 0 0,0 0 15,0-21-15,-1 21 0,1 0 0,-21-21 16,21 0-16,0 0 0,-1 0 0,1 0 16,0 0-16,0 0 15,21-21 1,0 0-16,0 0 0,0 0 16,0 0-16,42-1 0,-21 1 0</inkml:trace>
  <inkml:trace contextRef="#ctx0" brushRef="#br0" timeOffset="62512">21167 13293 0,'0'0'0,"63"-43"16,-42 22-16,-21 0 0,-42 21 31,21 0-31,0 0 0,-1 0 0,1 0 15,-21 21-15,21-21 0,0 21 0,-22 1 16,22-22-16,0 21 0,21 0 0,-21-21 16,21 21-16,0 0 0,0 0 15,0 1-15,21-1 16,0-21-16,0 21 16,0-21-16,1 21 0,-1 0 15,0-21-15,-21 21 0,21-21 0,-21 22 16,21-1-16,-21 0 0,0 0 15,0 0-15,0 0 16,-21-21-16,0 22 0,-21-22 0,20 0 16,1 21-16,-21-21 0,21 0 0,0 21 15,-22-21-15,22 0 0,0 0 16,0 0-16,0 0 16,42 0 15,0 0-31,0-21 0,0 21 15,0 0-15</inkml:trace>
  <inkml:trace contextRef="#ctx0" brushRef="#br0" timeOffset="62839.83">21315 13314 0,'0'0'0,"-21"21"47,21 0-47,0 0 0,-22 1 16,22-1-16,-21 0 0,0 0 16,21 21-16,0-20 0,-21 20 0,21-21 15,-21 0-15,0 22 0,21-22 0,0 0 16,0 0-16,-22 0 0,22 0 0,-21 1 15,21-1-15,0 0 0,0 0 16,0 0-16,0-42 47,0 0-31,0 0-16</inkml:trace>
  <inkml:trace contextRef="#ctx0" brushRef="#br0" timeOffset="63127.66">21315 13356 0,'0'0'0,"0"-21"0,0 0 15,21 0 1,0 21-16,0 0 0,0-21 16,1 21-16,-1 0 15,0 0-15,0 0 0,0 0 0,0 0 16,1 0-16,-1 0 0,-21 21 15,0 0-15,0 0 0,0 0 0,0 0 16,0 1-16,-21-1 0,-1 0 0,1 21 16,-21-21-16,21 1 0,-22-1 0,22 0 15,-21 0-15,0 0 0,20-21 16,-20 21-16,21 1 0,-21-22 0,20 21 16,1-21-16,0 0 0,0 21 0,0-21 15,0 0 1,21 21-16,-22-21 0</inkml:trace>
  <inkml:trace contextRef="#ctx0" brushRef="#br0" timeOffset="64063.71">15663 15854 0,'0'0'0,"0"-21"16,21 21-16,-21-21 15,0-1-15,0 44 32,0-1-17,0 0-15,-21 0 0,21 21 0,0 1 16,0-1-16,-21 0 0,21 1 0,-21-1 16,21 0-16,-21 1 0,21-1 15,-21 0-15,21-20 0,0 20 16,0-21-16,-22 0 0,22 0 0,-21 1 15,21-1-15,0 0 0,0 0 16,0-42 0,0 0-1,0 0-15</inkml:trace>
  <inkml:trace contextRef="#ctx0" brushRef="#br0" timeOffset="64503.16">15515 16087 0,'0'0'0,"0"-21"16,0-64-16,21 64 0,0-22 15,-21 22-15,22 0 0,-1 0 16,0 0-16,0 21 0,0 0 0,0 0 16,1 0-16,20 0 0,-21 0 0,0 0 15,0 0-15,1 21 0,-1 0 0,0 0 16,0 0-16,-21 22 0,0-22 16,0 0-16,0 21 0,0-20 0,-21-1 15,0 0-15,-22 0 0,22 0 0,0 0 16,0 1-16,0-1 0,-22-21 0,22 21 15,0-21-15,0 0 0,21 21 16,21-21 15,0 0-31,0 0 0,1 0 16,20 0-16,-21 0 0,0 0 0,0 0 16,1 21-16,-1 0 15,0 1-15,0-22 0,0 21 0,-21 0 16,0 0-16,0 0 0,0 0 0,0 1 15,-42-1-15,21-21 0,0 21 16,-1 0-16,1-21 0,0 0 0,0 21 16,0-21-16,0 0 0,-1 0 15,1 0-15,0 0 0,21-21 32,0 0-17,0 0 1,21 0-16,0 21 0</inkml:trace>
  <inkml:trace contextRef="#ctx0" brushRef="#br0" timeOffset="64787.99">16214 15981 0,'0'0'0,"21"-21"0,0-22 15,-21 22-15,0 42 31,0 1-31,0-1 0,-21 0 0,0 21 16,-1 1-16,1-22 0,21 21 16,-42 0-16,21 1 0,0-22 15,-1 21-15,1-21 0,21 22 0,-21-22 16,21 0-16,-21 0 0,21 0 0,0 1 16,0-1-16,0 0 0,0 0 15,0 0-15,21-21 16,-21-21 15,0 0-31,0 0 0</inkml:trace>
  <inkml:trace contextRef="#ctx0" brushRef="#br0" timeOffset="65475.66">15960 16341 0,'0'-43'0,"0"22"15,21 21 1,0-21-16,0 21 15,0 0-15,22 0 0,-22 0 0,21 0 16,0-21-16,1 21 0,-22 0 16,21 0-16,1 0 0,-22 0 0,21 0 15,-21-21-15,0 21 0,1 0 0,-1 0 16,-21 21 0,0 0-1,0 0-15,-21 0 0,-1-21 0,1 22 16,21-1-16,-21-21 0,0 21 15,21 0-15,-21-21 0,0 21 0,21 0 16,0 1-16,-22-22 0,1 21 16,21-42 31,0-1-32,0 1-15,21 0 16,1 0-16,-22 0 0,21 0 0,0-1 15,0-20-15,0 21 0,0 0 0,1 21 16,-1-21-16,-21-1 0,21 22 16,0 0-16,0 0 15,0 22-15,-21-1 16,0 0-16,0 0 0,0 0 16,0 0-16,0 22 0,0-22 0,0 0 15,0 0-15,0 0 0,0 1 16,-21-22-16,21 21 0,-21-21 0,0 0 15,21-21 17,0-1-17,0 1-15,21 0 0,0 0 16,0 0-16,22 0 0,-22-1 16,0-20-16,21 21 0,-20 0 15,20 0-15,-21-1 0,0 1 0,0 21 16,22 0-16,-22 0 0,0 0 0,0 0 15,-21 21-15,21-21 0,-21 22 16,0-1-16,0 21 0,0-21 16,0 0-16,0 1 0,0-1 0,0 0 15,-21 0-15,21 0 0,-21 0 0,21 1 16,-21-22-16,21 21 0</inkml:trace>
  <inkml:trace contextRef="#ctx0" brushRef="#br0" timeOffset="66087.31">17759 16214 0,'0'0'0,"-21"0"0,-22-43 15,43 22 1,0 0-16,0 0 16,21 21-16,22 0 15,-1 0-15,0-21 0,1 21 0,-1 0 16,22 0-16,-1 0 0,22 0 0,-22 21 16,22-21-16,0 21 0,-1-21 15,1 21-15,0 0 0,-22-21 0,22 22 16,-22-1-16,1-21 0,-1 21 0,1-21 15,-22 0-15,0 21 0,1-21 0,-1 0 16,-21 0-16,0 0 0,1 0 16,-44-21 15,1 21-15,0 0-16,0-21 0,-21 21 0,20-21 15,-20 21-15,21-22 0,-21 22 16,20-21-16,1 21 0,0-21 0,-21 21 15,42-21-15,21 0 32,0 21-32,0 0 0,0 0 15,1 0-15,20 0 0,-21 0 0,0 0 16,0 21-16,1 0 0,-1-21 0,0 21 16,-21 0-16,0 1 0,0-1 0,0 0 15,0 0-15,0 0 16,0 0-16,-21 1 0,0-1 0,-1-21 15,1 21-15,-21 0 0,21 0 0,-22-21 16,1 21-16,21 1 0,-21-22 0,-1 21 16,1-21-16,21 21 0,0-21 0,-1 0 15,1 0-15,21 21 0</inkml:trace>
  <inkml:trace contextRef="#ctx0" brushRef="#br0" timeOffset="67015.5">20849 15706 0,'0'0'0,"0"-21"15,-21 21-15,0 0 16,21-22-16,-21 22 0,-1 0 15,1 0-15,0 0 0,0 0 0,0 0 16,0 0-16,-22 0 0,22 22 16,-21-22-16,21 21 0,-22 0 0,1-21 15,0 21-15,-1 0 0,1 0 0,0 22 16,-1-22-16,1 21 0,0-21 16,-1 22-16,1-22 0,0 21 0,-1-21 0,-20 22 15,20-22-15,1 21 16,0-21-16,21 22 0,-22-22 0,1 21 15,21-21-15,-22 22 0,22-22 0,0 21 16,0-21-16,0 22 0,21-22 0,-21 21 16,21 1-16,0-22 0,0 21 0,0-21 15,0 22-15,21-1 0,0-21 16,0 21-16,0 1 0,0-22 0,22 21 16,-22-21-16,21 22 0,-21-22 0,22 21 15,-1-21-15,0 22 0,1-22 0,-1 0 16,0 0-16,1 0 0,-1 1 15,0-1-15,22-21 0,-22 21 0,22-21 16,-1 0-16,1 21 0,-1-21 16,-20 0-16,41 0 0,-20 0 0,-1 0 15,1 0-15,20-21 0,-20 21 0,21-21 16,-22 0-16,22-1 0,-22 1 16,1 0-16,20-21 0,-20 21 0,-1-22 15,1 1-15,-1 0 0,1-1 0,-1 1 16,-20-22-16,20 22 0,-20 0 0,20-22 15,-21 22-15,-20 0 0,20-1 16,-21-20-16,21 20 0,-42 1 0,22 0 16,-22-22-16,0 22 0,0 0 15,0-1-15,0-20 0,-22 20 0,1 1 16,0 0-16,-21-1 0,-1 1 0,1 21 16,0 0-16,-1-22 0,-20 22 15,21 0-15,-22 0 0,22 21 0,-22-21 16,22 21-16,-22 0 0,22 0 0,-21 0 15,20-21-15,1 21 0,-22 0 16,22 0-16,0 0 0,-1 0 0,1 0 16,0 0-16,-1 0 0,1 21 0,0-21 15,-1 21-15,22-21 0,-21 21 0,0 0 16,20-21-16,-20 21 0,21 1 16,-21-22-16,20 21 0,1 0 15,0 0-15,0 0 0,0 0 0,0-21 16,21 22-16,-22-1 0,1 0 15,0 0-15</inkml:trace>
  <inkml:trace contextRef="#ctx0" brushRef="#br0" timeOffset="67696.14">20320 16108 0,'-21'0'0,"0"21"16,-1 0-16,1 0 0,0 1 15,0-1-15,0 21 0,0-21 0,-22 22 16,22-22-16,0 21 0,-21-21 0,20 22 15,-20-22-15,21 21 0,-21-21 0,20 0 16,1 1-16,0-1 0,21 0 16,0 0-16,0 0 0,0 0 15,21-21-15,22 0 16,-22 0-16,0 0 0,21 0 0,-21 0 16,22 0-16,-1 0 0,0-21 0,1 21 15,-1-21-15,22 0 0,-22 0 16,0 0-16,22-1 0,-22 1 0,0-21 15,1 21-15,-1-22 0,-21 1 0,0 21 16,1-21-16,-22-1 0,0 1 0,0 21 16,0-22-16,-22 22 0,-20 0 15,21 0-15,-21 0 0,-1 21 16,1 0-16,0 0 0,-1 0 0,1 0 0,0 0 16,20 0-16,-20 21 0,21 0 0,0-21 15,0 21-15,21 0 0,-22 1 16,22-1-16,0 0 0,0 0 15,0 0-15,22 0 0,-1 1 0,0-1 16,21 0-16,-21 0 0,1 0 0,20 0 16,0 1-16,-21-1 0,22 0 0,-22 21 15,0-21-15,0 1 0,0 20 16,-21-21-16,0 0 0,0 22 0,0-22 16,0 21-16,-21-21 0,0 0 0,-21 1 15,21-1-15,-22 0 0,1 0 0,0 0 16,-1 0-16,22 1 0,-21-22 0,-1 21 15,22-21-15,0 0 0,0 0 16,0 0-16,0 0 0,21-21 16,0-1-1,0 1-15,0 0 0,21 0 0,0-21 16</inkml:trace>
  <inkml:trace contextRef="#ctx0" brushRef="#br0" timeOffset="68111.67">20891 16362 0,'0'0'0,"43"-21"0,-1 21 0,-21-21 0,22 21 16,-22 0-16,-21-22 0,0 1 0,21 21 15,-42 0 1,0 0 0,-1 0-16,-20 0 0,0 0 0,21 0 15,-22 21-15,22-21 0,-21 22 0,-1-22 16,22 21-16,0-21 0,0 21 15,0-21-15,21 21 0,-21-21 0,21 21 16,0 0-16,21 1 16,21-22-16,-21 21 0,0-21 0,22 21 15,-22 0-15,21-21 0,-21 21 0,22-21 16,-22 21-16,0 1 16,21-22-16,-42 21 0,22 0 0,-22 0 15,0 0-15,0 0 16,-22-21-16,1 0 0,-21 22 0,21-22 15,0 0-15,-22 0 0,1 21 16,21-21-16,-22 0 0,22 0 0,0 0 16,-21 0-16,21 0 0,-1 0 0,1 0 15,21-21 17,21-1-32,-21 1 15,22 21-15,-1-21 0</inkml:trace>
  <inkml:trace contextRef="#ctx0" brushRef="#br0" timeOffset="68687.67">21251 16298 0,'0'0'16,"21"-21"-16,1 21 0,-1-21 0,0 0 16,0 21-1,-21 21 16,-21 0-31,0 0 0,0 1 0,21-1 16,-22 0-16,1 0 0,0 0 0,0 0 16,21 1-16,-21-1 0,21 21 15,-21-21-15,21 0 0,0 1 0,0-1 16,0 0-16,0 0 0,0 0 16,0 0-16,0 1 0,0-1 0,0 0 15,0 0-15,0 0 16,-22-21 15,22-21-31,0 0 16,0 0-16,0 0 0,0-1 15,0 1-15,0-21 0,0 21 0,0 0 16,0-22-16,22 22 0,-22-21 16,21 21-16,0-22 0,0 1 15,0 0-15,-21 20 0,21-20 0,1 0 16,-1-1-16,0 22 0,21-21 0,-42 21 15,21 0-15,1-1 0,-1 22 16,0-21-16,0 21 16,0 0-16,-21 21 0,0 1 15,0-1-15,0 0 0,0 0 16,0 0-16,0 22 0,-21-22 16,0 0-16,0 0 0,0 0 0,-1 0 15,1-21-15,0 22 0,0-22 0,0 0 16,0 21-16,-22-21 0,22 0 0,0 0 15,0 0-15,0 0 0,-1 0 16,1 0 0,0 0-16,21-21 15,-21-1-15,21 1 0</inkml:trace>
  <inkml:trace contextRef="#ctx0" brushRef="#br0" timeOffset="73419.47">22119 12975 0,'0'21'109,"0"1"-93,0-1-16,0 0 15,0 0-15,0 0 16,0 0-16,0 1 16,0-1-16,0 0 15,0 0-15,0 0 0,0 0 16,0 1-16,0-1 0,21 0 15,0-21-15,1 21 0,-1-21 0,0 0 16,21 21-16,1-21 0,-22 0 0,21 0 16,0 0-16,1 0 0,20 0 0,-20 0 15,-1 0-15,21 0 0,-20-21 0,20 21 16,-20-21-16,-1 0 0,21 21 0,-20-21 16,-1-1-16,0 1 0,1 21 0,-1-21 15,-21 0-15,22 0 0,-1 21 16,-21-21-16,21-1 0,-20 22 0,-1 0 15,21-21-15,-21 21 0,0 0 0,1 0 16,-1 0-16,0 0 0,0 0 16,0-21-16,0 21 0,1 0 15,-22 21 48,0 0-16,0 1 0,0-1 15,0-42 1422,-22 21-1468,22-22-16,0 1 16</inkml:trace>
  <inkml:trace contextRef="#ctx0" brushRef="#br0" timeOffset="77367.5">22056 13081 0,'0'0'16,"0"-21"-16,0 0 0,21 0 0,-21-1 0,0 1 16,0 0-16,0 0 0,0 0 15,0 0-15,0-1 0,0 1 16,21 21-16,0-21 15,0 21 1,0 0-16,-21 21 31,0 0-31,0 1 0,0 20 0,0-21 16,0 0-16,0 22 0,0-22 16,0 0-16,0 21 0,0-21 0,0 1 15,-21-1-15,21 0 0,-21 0 0,21 0 16,-21 0-16,21 1 0,-21-1 15,0 0-15,21-42 47,0 0-47,0-1 16,0 1-16,0 0 16,0 0-16,0-21 0,0 20 0,0 1 15,21-21-15,-21 21 0,21-22 16,0 1-16,-21 21 0,0-21 0,0 20 15,21-20-15,-21 21 0,21 0 0,-21 0 16,0 42 15,0 21-31,0-21 0,0 0 16,0 22-16,0-1 0,-21 0 16,21-20-16,0 20 0,-21 0 0,21 1 0,0-22 15,0 21-15,0-21 0,-21 22 0,21-22 16,0 0-16,-21 21 0,21-21 15,0 1-15,0-1 0,0 0 16,0 0-16,0 0 0,0 0 16,0 1-16,0-44 47,21 22-47,0-21 15,0 0-15,0 21 0,1-21 16,20 21-16,0-21 0,-21 0 0,43 21 15,-22-22-15,22 1 0,-1 0 0,1 21 16,20-21-16,-20 0 0,21 0 16,-1-1-16,1 1 0,0 0 0,-1 21 15,1-21-15,-22 0 0,22 21 16,-21-21-16,20-1 0,-20 22 0,-1 0 16,-20-21-16,-1 21 0,21 0 0,-41 0 15,20-21-15,-21 21 0,0 0 0,0 0 16,-21-21-16,0 0 0,22 21 15,-44 0 32,1 0-31,0 21 0,21 0-16,0 0 15,-21-21-15,21 21 0,0 1 0</inkml:trace>
  <inkml:trace contextRef="#ctx0" brushRef="#br0" timeOffset="78595.28">22733 16129 0,'0'0'0,"-21"-21"31,21 0-16,0 0 32,21-1-31,0 22 15,0 0-31,0 0 16,1 0-16,-22 22 15,21-1-15,0 0 0,-21 0 16,21 0-16,-21 0 0,21 1 16,0 20-16,1-21 0,-22 21 0,21-20 15,0 20-15,0 0 0,0-21 0,0 22 16,-21-22-16,22 21 0,-1-21 0,0 22 16,0-22-16,0 0 0,-21 21 15,21-20-15,1-1 0,-22 0 16,0 0-16,21 0 0,0 0 15,-42-21 17,0 0-32,-1-21 15,1 0-15,0 0 0,0 21 16,21-21-16,0 0 0,-21-1 16,21 1-16,0 0 0</inkml:trace>
  <inkml:trace contextRef="#ctx0" brushRef="#br0" timeOffset="78846.95">23304 16214 0,'0'0'0,"22"-21"15,20-43-15,-21 43 16,-21 42 0,0 0-1,-21 0-15,0 22 0,-22-22 16,22 21-16,-21 1 0,0-22 0,-1 21 15,-20 0-15,20 1 0,-20-22 0,-1 21 16,1-21-16,21 22 0,-22-22 0,1 0 16,20 21-16,-20-20 15,20 20-15,1-21 0,0 0 0,21 0 16,-22 1-16,22-1 0,0-21 0,0 0 16,0 0-16</inkml:trace>
  <inkml:trace contextRef="#ctx0" brushRef="#br0" timeOffset="80735.59">23050 16320 0,'0'-22'15,"0"1"1,0 0-16,0 0 15,0 0-15,0 0 0,0-1 0,0 1 16,0 0-16,0 0 0,0-21 16,22 20-16,-22 1 0,0 0 0,21 0 15,0 0-15,-21 0 16,21 21 0,-21 21-16,0 21 15,0-21-15,0 22 16,0-22-16,0 21 0,0 0 0,0 1 15,-21-1-15,21 0 0,-21 1 0,21-1 16,0-21-16,0 22 0,0-1 0,-21-21 16,21 21-16,0-20 0,0 20 15,0-21-15,0 0 0,0 22 0,0-22 16,0 0-16,0 0 16,21-21-1,0 0 1,0 0-16,0 0 0,0-21 0,1 21 15,20-21-15,-21 0 0,21-1 0,1 1 16,20 0-16,-20 0 0,20 0 16,1 0-16,-1-1 0,22 1 0,-22 0 15,1 0-15,-1-21 0,1 20 16,-1 1-16,1 0 0,-1 0 0,-20 21 0,-1-21 16,0 0-16,1 21 0,-1 0 15,-21-22-15,0 22 0,-21 22 31,-21-22-31,0 21 0,0 0 16,-22 0-16,1-21 0,0 21 16,-1 0-16,-20 1 0,21-1 0,-22-21 15,1 21-15,-1 0 0,1-21 0,-1 21 16,1 0-16,-1-21 0,1 22 0,-1-1 16,1-21-16,-1 21 0,1-21 15,20 21-15,-20-21 0,20 0 0,1 21 16,0-21-16,-1 0 0,1 0 0,0 0 15,21 0-15,-1 0 0,1 0 0,0 0 16,21-21 31,0 0-47,0 0 16,0 0-16,0-1 15</inkml:trace>
  <inkml:trace contextRef="#ctx0" brushRef="#br0" timeOffset="82203.53">10329 14224 0,'43'0'0,"-86"0"0,1-21 0,0 21 16,-1-21-16,1 21 0,0 0 0,-1-21 15,1 21-15,21 0 0,-22 0 0,22-22 16,-21 22-16,21 0 0,0 0 0,-1 0 16,65 0 15,-22 0-31,21 0 15,1 0-15,20 0 0,1 0 0,20 0 16,-20 0-16,20 0 0,1 22 0,21-22 16,-21 21-16,20-21 0,1 21 0,0-21 15,0 21-15,0-21 0,-22 21 0,22 0 16,-21-21-16,0 22 0,-1-22 0,1 21 16,-22-21-16,1 0 0,-1 21 0,-20-21 15,-1 0-15,-21 0 0,0 0 16,1 0-16,-1 0 0,-42 0 31,-1 0-15,1 0-16,-21 0 0,21 0 15,0 0-15,-22 0 0,1 0 0,21 0 16,-22 0-16,-20 0 0</inkml:trace>
  <inkml:trace contextRef="#ctx0" brushRef="#br0" timeOffset="82551.34">10096 14288 0,'-63'0'0,"126"0"0,-190 0 0,64 0 0,21 0 0,-1 0 15,1 0-15,21 0 0,0 0 16,-1 21-16,44 0 16,20-21-16,-21 0 15,21 21-15,22-21 0,-1 0 0,1 21 16,21-21-16,-1 21 0,1 1 0,21-22 15,-22 21-15,22-21 0,21 21 0,-21 0 16,21-21-16,-21 21 0,21 0 0,-21-21 16,0 22-16,-1-22 0,1 21 0,-21-21 15,21 0-15,-43 21 0,22-21 0,-22 0 16,-20 0-16,-1 0 0,0 0 16,-20 0-16,-1 0 0,0 0 0,-42 0 46,0 0-30,-1 21-16,1-21 0,0 0 0,0 0 16,-21 21-16,20 0 0,-20-21 0</inkml:trace>
  <inkml:trace contextRef="#ctx0" brushRef="#br0" timeOffset="83395.42">9017 17357 0,'0'0'16,"-42"-21"-16,20 21 0,1-22 0,-21 1 0,21 21 15,0-21-15,-1 21 0,1-21 0,0 21 16,0 0-16,0-21 15,42 0 1,21 21-16,-21 0 16,22 0-16,20 0 0,1 0 0,-1 0 15,22 0-15,-22 0 0,22 0 0,0 0 16,21 0-16,-22 0 0,22 21 0,0-21 16,0 0-16,-22 0 0,22 21 15,-21-21-15,0 0 0,-1 0 0,1 21 16,-22-21-16,1 0 0,-1 0 0,1 0 15,-22 0-15,-21 0 0,22 0 0,-22 0 16,0 0-16,-42 0 47,0 21-47,0-21 16,-1 0-16,1 0 0,0 0 0,0 0 15,0 0-15,0 0 0,-1 21 0,1-21 16,-21 0-16,21 0 0,-22 0 15,1 0-15,0 22 0,-1-22 0</inkml:trace>
  <inkml:trace contextRef="#ctx0" brushRef="#br0" timeOffset="83922.13">9038 17484 0,'-42'0'15,"84"0"-15,-105 0 0,84 0 16,0 0 0,0 0-16,21 0 0,1 0 0,-1 0 15,22 0-15,-1 0 0,-21 0 0,43 0 16,-21 0-16,-1 0 0,22 0 0,-22 0 16,22 0-16,-22 0 0,22 0 0,-21 0 15,20 0-15,-20 0 0,-1 0 16,1 21-16,-1-21 0,-20 0 0,-1 0 15,0 0-15,1 0 0,-22 0 0,0 0 16,0 0-16,0 0 0,0 0 16,1 0-16,-22-21 31,-22 21 125,1 0-140,21 21-16,-21-21 15,0 0 1,21-21-16,-21 0 16</inkml:trace>
  <inkml:trace contextRef="#ctx0" brushRef="#br0" timeOffset="86875.55">9038 7408 0,'-21'0'0,"42"0"0,-63 0 0,21 0 0,-1 0 16,1 0-16,0 0 0,0 0 15,0 0-15,0 0 0,-1 0 16,1 0-16,42 0 63,1 22-63,-1-22 15,0 0-15,0 0 0,0 21 16,0-21-16,1 0 0,-1 0 15,0 0-15,0 0 0,0 0 16,0 21-16,1-21 0,20 0 0,-21 0 16,21 0-16,1 0 0,-22 21 0,21-21 15,-21 0-15,22 0 0,-1 0 0,0 0 16,1 21-16,-1-21 16,0 0-16,1 0 0,-1 0 0,22 21 15,-22-21-15,21 0 0,1 0 0,-1 22 16,1-22-16,-1 0 0,1 21 0,-1-21 15,1 0-15,-22 21 0,22-21 0,-1 21 16,-20-21-16,20 0 0,-21 21 16,22-21-16,-1 0 0,1 21 0,-1-21 15,1 0-15,-1 0 0,1 0 0,-1 22 16,1-22-16,-1 0 0,-20 0 0,20 0 16,-20 0-16,20 0 0,-21 0 0,1 0 15,-1 0-15,0 0 0,1 0 0,20 0 16,-20 21-16,-1-21 0,0 0 15,22 21-15,-22-21 0,22 0 16,-22 0-16,21 21 0,-20-21 0,20 0 16,1 0-16,-22 0 0,22 21 0,-22-21 15,0 0-15,22 0 0,-22 0 0,0 0 16,22 0-16,-22 21 0,1-21 0,20 0 16,-21 0-16,1 0 0,20 0 0,-20 0 15,-1 0-15,21 0 0,-20 0 16,20 0-16,-20 22 0,-1-22 0,21 0 15,-20 0-15,-1 0 0,0 0 0,1 0 16,20 0-16,-20 0 0,-22 0 16,21 0-16,0 0 0,1 0 0,-1 0 15,-21 0-15,22 0 0,-22 0 0,21 0 16,-21 0-16,0 0 0,22 0 0,-22 0 16,0 0-16,21 0 0,-20 0 15,20 0-15,-21 0 0,0 0 0,22 0 16,-22 0-16,0 0 0,21 0 0,-21 0 15,1 0-15,-1 0 0,0 0 0,0 0 16,0 0-16,0 0 0,1 0 31,-1 0-15,-21 21 15,-21-21-15</inkml:trace>
  <inkml:trace contextRef="#ctx0" brushRef="#br0" timeOffset="88299.98">8911 10626 0,'0'0'0,"-21"0"16,42 0 62,0 0-78,0 0 16,1 0-16,-1-21 0,0 21 0,0 0 15,0 0-15,22 0 0,-22 0 0,21 0 16,-21 0-16,22 0 0,-1 0 16,0 0-16,1 0 0,-1 0 0,21 0 15,-20 0-15,20 0 0,1 0 0,-1 0 16,1 0-16,-1 0 0,22 0 0,-22 0 16,22 0-16,0 0 0,-1 0 0,1 21 15,0 0-15,-1-21 0,1 0 16,0 0-16,21 0 0,-22 0 15,1 0-15,21 0 0,-22 0 0,1 0 16,-21 0-16,20 0 0,-20 0 0,-1 0 16,1 0-16,-1 0 0,1 0 0,-1 0 15,-20 0-15,-1 0 0,21 0 0,-20 0 16,-1 0-16,0 0 0,1 0 0,-22 0 16,21 0-16,1 0 0,-22 0 15,0 0-15,21 0 0,-21 0 0,1 0 16,-1 0-16,0 0 15,-21 21 110,-21-21-93,0 0-32,-1 0 0</inkml:trace>
  <inkml:trace contextRef="#ctx0" brushRef="#br0" timeOffset="96783.56">2561 12700 0,'0'-42'16,"0"21"0,0-1-1,-21 22 1,0 0-16,0 0 0,-1-21 16,1 21-16,0 0 0,-21 0 0,21 0 15,-22 0-15,22 0 0,-21 0 16,-1 0-16,22 0 0,-21 0 0,0 21 15,-1-21-15,1 22 0,0-1 0,-1 0 16,1 0-16,0 0 16,-1 0-16,1 1 0,0-1 0,-1 0 15,1 0-15,0 21 0,-1-20 0,22-1 16,-21 21-16,-1-21 0,22 22 16,-21-22-16,21 21 0,-22 0 0,22-20 15,0 20-15,0-21 0,0 21 16,0-20-16,-1 20 0,22 0 0,-21-21 15,21 22-15,0-22 0,0 0 0,0 21 16,0-20-16,0 20 0,0-21 16,21 21-16,1-20 0,-1-1 0,0 21 15,0-21-15,21 0 0,-20 1 0,-1 20 16,21-21-16,-21 0 16,22 0-16,-22 1 0,21-1 0,-21 0 15,22 0-15,-1-21 0,0 21 0,-21 0 16,22-21-16,-1 0 0,0 22 15,-20-22-15,20 0 0,0 21 0,1-21 16,-1 0-16,-21 0 0,21 0 0,1 0 16,20 0-16,-20 0 0,-1 0 0,0 0 15,1 0-15,20 0 0,-21-21 16,1 21-16,20 0 0,-20-22 0,-1 1 16,0 21-16,1-21 0,-1 21 15,0-21-15,1 0 0,-1 21 0,0-21 0,1-1 16,-1 1-16,-21 0 15,21 0-15,-20 21 0,20-21 0,-21-22 16,0 22-16,0 0 0,22 0 0,-22 0 16,0-22-16,-21 22 0,21 0 0,-21-21 15,21 21-15,-21-22 0,0 22 16,0-21-16,0 21 0,0-22 0,0 22 16,0-21-16,0 21 0,0-22 0,0 22 15,0-21-15,-21 21 0,0-22 0,21 22 16,-21-21-16,0-1 0,0 22 15,21-21-15,-22 0 0,1 20 0,0-20 16,0 0-16,0 21 0,0-1 16,-1-20-16,-20 21 0,21 21 0,0-21 15,-22 0-15,22 21 0,-21 0 16,0-22-16,-1 22 0,1 0 0,0 0 16,-1 0-16,1 0 0,-22 0 0,22 0 15,0 0-15,-1 0 0,1 0 16,0 0-16,21 0 0,-22 0 0,22 0 15,0 0-15,0 0 0,0 0 0,-1 22 16,1-1-16,21 0 0</inkml:trace>
  <inkml:trace contextRef="#ctx0" brushRef="#br0" timeOffset="97944.96">1947 15388 0,'0'0'0,"0"-21"0,-42 21 16,21-21-16,0 21 0,-1-21 15,1 21-15,0 0 0,0 0 0,0 0 16,-22 0-16,22 0 0,0 0 0,-21 0 16,21 0-16,-1 0 0,-20 21 15,21 0-15,-21 0 0,20-21 16,-20 21-16,21 1 0,-21-1 0,20 0 16,1 21-16,0-21 0,0 1 15,0 20-15,0-21 0,-1 21 0,1-20 16,0 20-16,0-21 0,0 21 15,0 1-15,21-22 0,0 21 0,-22 1 16,22-1-16,-21 0 0,21 1 16,0-1-16,0-21 0,0 21 0,0 1 15,0-1-15,0-21 0,0 22 0,21-22 16,-21 21-16,22-21 0,-1 0 16,0 22-16,0-22 0,0 0 0,0 0 15,22 0-15,-22 1 0,21-1 16,-21 0-16,22 0 0,-1 0 15,0-21-15,1 21 0,-1 1 0,0-22 16,22 0-16,-22 0 0,1 0 16,-1 0-16,0 0 0,1 0 0,-1 0 15,0 0-15,1 0 0,-1 0 0,0-22 16,-21 22-16,22-21 0,-1 0 16,-21 0-16,22 21 0,-1-21 0,-21 0 15,21-1-15,-20-20 0,20 21 0,0 0 16,-21 0-16,22-22 0,-22 22 0,21 0 15,1-21-15,-22 20 0,0-20 16,21 21-16,-21-21 0,1-1 16,-22 1-16,0 0 0,21-1 0,-21 1 15,0 0-15,0-1 0,0 1 16,0 0-16,-21-1 0,-1 1 0,1 0 16,0 20-16,0-20 0,0 0 0,0-1 15,-22 22-15,22-21 0,0 21 0,0 0 16,-22-22-16,22 22 0,-21 21 15,0-21-15,20 0 0,-20 0 0,0 21 16,-1 0-16,22 0 0,-21 0 16,0 0-16,-1 0 0,1 0 0,0 21 15,-1 0-15,1-21 0,0 21 0,-22 0 16,22 0-16,-1 1 16,1-1-16,0 0 0,21-21 0,-22 21 15,1 0-15,21 0 0,0 1 0,-22-22 16,22 21-16,0 0 0,0 0 15,21 0-15,-21-21 0,21 21 16,-22-21-16,22 22 0,0-1 16,-21-21-16,0 0 15</inkml:trace>
  <inkml:trace contextRef="#ctx0" brushRef="#br0" timeOffset="99647.58">12001 1588 0,'0'0'0,"22"0"0,-1 0 0,0-22 32,-21 1-1,-21 0 0,0 21-31,-1 0 16,1-21-16,0 21 0,0 0 15,0 0-15,-22-21 0,22 21 0,0 0 16,-21 0-16,21 0 0,-22 0 0,22-21 16,-21 21-16,21 0 0,-22 0 0,22 0 15,-21 0-15,-1 0 0,1 0 16,0 21-16,-1-21 0,1 21 0,0 0 16,-1 0-16,1 0 0,0 1 15,-1-1-15,1 0 0,0 21 0,-1-21 16,1 22-16,0-22 0,-1 21 15,22 1-15,-21-1 0,21-21 0,-22 21 16,22 1-16,-21-1 0,21-21 0,0 22 16,-1-1-16,1-21 0,0 21 0,0 1 15,21-22-15,-21 21 0,21 1 16,-21-1-16,21 0 0,0-21 0,0 22 16,0-1-16,0 0 0,0 1 0,0-22 15,21 21-15,0-21 0,0 22 0,0-22 16,0 21-16,1-21 0,-1 1 0,0 20 15,0-21-15,21 0 16,-20 0-16,20 1 0,0-1 0,1 0 16,-1 0-16,0 0 0,1 0 0,-1 1 15,0-1-15,22 0 0,-22-21 0,0 21 16,22-21-16,-22 0 0,22 21 0,-22-21 16,0 0-16,22 0 0,-22 0 15,1 0-15,20 0 0,-21 0 0,1 0 16,20 0-16,-20 0 0,-1 0 0,21 0 15,-20-21-15,-1 0 0,22 21 0,-22-21 16,0 21-16,1-21 0,-1 21 0,0-22 16,1 1-16,-1 21 0,0-21 15,-21 0-15,22 0 0,-1 0 16,-21-1-16,22 1 0,-1-21 0,-21 21 16,21 0-16,-20-22 0,20 22 0,-21-21 15,21 21-15,-20-22 0,-1 22 0,0-21 16,21-1-16,-42 1 0,21 0 15,1-1-15,-22 1 0,21 21 0,-21-21 16,0-1-16,0 22 0,0-21 0,0 21 16,0-1-16,0-20 0,0 21 15,-21 0-15,-1 0 0,22-1 0,-21 1 16,0 0-16,0-21 0,0 21 0,21-1 16,-21 1-16,-1 0 0,1-21 0,0 21 15,0-1-15,0-20 16,0 21-16,-22 0 0,22-22 0,0 22 0,-21 0 15,20-21-15,-20 21 0,0-1 16,21 22-16,-22-21 0,22 0 16,-21 21-16,21-21 0,-22 0 0,22 21 15,-21 0-15,-1-21 0,1 21 0,21 0 16,-21 0-16,-1-22 0,22 22 0,-21 0 16,21 0-16,-22 0 0,22 0 15,0 0-15,0 0 0,0 0 0,-1 0 16,-20 0-16,21 0 0,0 0 0,0 0 15,-1 22-15,-20-22 0,21 21 16</inkml:trace>
  <inkml:trace contextRef="#ctx0" brushRef="#br0" timeOffset="100223.76">8805 2180 0,'21'0'31,"1"0"-31,-1 0 0,21 21 16,0-21-16,1 22 0,-1-22 15,22 21-15,-1-21 0,1 21 0,-1 0 16,22-21-16,-22 21 0,22-21 0,0 21 16,-1 1-16,1-22 0,0 21 0,-22-21 15,22 0-15,-1 21 0,-20-21 16,-1 0-16,1 21 0,-22-21 0,1 0 15,-1 0-15,-21 0 0,21 0 0,-20 0 16,-1 0-16,0 0 16,-21-21 15,0 0-31,-21 0 16</inkml:trace>
  <inkml:trace contextRef="#ctx0" brushRef="#br0" timeOffset="100503.6">10435 2223 0,'21'0'0,"0"0"0,1 0 0,-1 0 16,0 0-16,-21 21 0,21-21 16,-21 21-16,21-21 0,-21 21 0,0 0 15,0 0-15,0 1 0,0-1 0,0 0 16,0 0-16,-21 0 0,-21 0 16,21 1-16,-22-22 0,-20 21 15,20 0-15,-20 0 0,-1-21 0,1 0 0,-1 0 16,1 0-16,-1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8:28:44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1418 0,'0'-21'0,"0"0"15,0 0-15,0 0 16,0-1-16,0 1 0,0 0 16,0 0-1,0 42 16,0 0-31,-21 0 16,21 1-16,0 20 0,0-21 0,-21 0 16,21 0-16,0 22 0,-21-22 0,21 21 15,-21-21-15,21 1 16,0 20-16,0-21 0,0 0 0,0 0 16,0 1-16,0-1 0,0 0 15,0-42 16,0 0-31,0-1 16,0 1-16,0 0 0,21 0 0,-21 0 16,21-22-16,-21 22 0</inkml:trace>
  <inkml:trace contextRef="#ctx0" brushRef="#br0" timeOffset="708.88">1587 804 0,'0'0'0,"0"-21"16,0 0-16,0 0 16,-21 21-1,0 0 1,0 0 0,0 21-16,0 0 0,21 0 15,-22-21-15,1 22 0,21-1 0,0 0 16,0 0-16,0 0 0,0 0 15,0 1 1,21-22-16,1 0 16,-1 0-16,0 0 0,0 0 15,0 0-15,0 0 0,1 0 0,-1-22 16,0 1-16,0 21 0,-21-21 16,0 0-16,21 0 0,-21 0 0,0-1 15,0 1-15,0 0 0,0 0 31,-21 21-31,0 0 0,0 0 0,0 0 16,-1 0-16,1 0 16,0 0-16,0 0 0,0 0 0,0 21 15,21 0-15,-22-21 0,22 21 16,0 1-16,0-1 16,0 0-16,0 0 0,0 0 0,0 0 15,22 1-15,-22-1 0,21-21 16,0 21-16,0 0 0,0 0 0</inkml:trace>
  <inkml:trace contextRef="#ctx0" brushRef="#br0" timeOffset="2844.34">1990 1207 0,'-22'21'15,"1"-21"-15,21 21 16,0 0-16,-21-21 0,21 21 16,-21 0-16,21 1 0,0-1 15,-21 0-15,21 0 0,0 0 0,0 0 16,0 1-16,0-1 0,0 0 16,-21 0-16,21 0 15,0 0-15,0 1 0,0-1 0,0 0 16,0-42 31,0 0-47,0-1 0,0 1 15,0-21-15,0 21 0,21 0 16,-21-22-16,21 22 0,0 0 0,-21-21 16,21 20-16,0 1 0,-21 0 0,22 0 15,-1 0-15,0 21 16,-21-21-16,21 21 0,0 0 15,0 21 1,-21 0-16,0 0 0,0 0 0,0 0 16,22 1-16,-22-1 0,0 21 0,0-21 15,0 0-15,0 1 0,0-1 16,0 0-16,0 0 0,0 0 0,0 0 16,0 1-16,-22-22 0,22 21 0,0-42 46,0-1-46,0 1 16,0 0-16,0 0 0,22 0 16,-22-22-16,21 22 0,0-21 0,0 21 15,0-22-15,22 22 0,-22-21 0,0 21 16,21 0-16,-21-1 0,22 1 16,-22 21-16,0 0 0,21 0 0,-20 0 15,-1 0-15,0 0 0,-21 21 0,0 1 16,21-1-16,-21 0 0,0 0 15,0 21-15,0-20 0,0-1 0,0 21 16,-21-21-16,21 22 0,0-22 0,0 0 16,0 21-16,0-21 0,0 1 15,0-1-15,0 0 0,21 0 0,0-21 16,0 21-16,1-21 0,-1 0 16,21 0-16,-21 0 0,0 0 15,22-21-15,-22 21 0,21-21 0,-21 0 16,22 0-16,-22-1 0,0 1 0,0 0 15,0-21-15,1 21 0,-1-22 16,0 22-16,-21 0 0,21-21 0,-21 20 16,0 1-16,0 0 0,0 0 0,0 0 15,-21 21 17,0 21-32,0 0 0,-1 0 0,22 0 15,-21 1-15,0-1 0,0 0 16,0 21-16,21-21 0,0 1 15,-21 20-15,21-21 0,-22 0 0,22 0 16,0 22-16,0-22 0,0 0 16,0 0-16,0 0 15,0-42 1,0 0 0,0 0-16,0 0 0,0 0 15,22-1-15,-22 1 0,21 0 0,0-21 16,-21 21-16,21-1 0,0-20 0,0 21 15,1 0-15,-1 0 0,0-1 16,0 1-16,0 0 0,0 21 16,1 0-16,-1 0 0,0 0 15,0 0-15,-21 21 0,21 0 16,0 1-16,-21-1 0,0 0 0,0 0 16,0 0-16,0 0 0,0 1 0,0 20 15,0-21-15,0 0 0,0 0 0,0 1 16,0-1-16,0 0 0,0 0 15,0 0-15,0-42 32,0 0-17,0 0-15,0 0 0,22-1 16,-1-20-16,0 21 0,0 0 16,0-22-16,0 22 0,22 0 15,-22-21-15,21 21 0,-21-1 0,22 1 16,-1 21-16,0-21 0,-20 21 0,20 0 15,-21 0-15,21 0 0,-20 0 0,-1 21 16,0 0-16,-21 1 0,0-1 16,0 0-16,0 0 0,0 0 0,0 22 15,0-22-15,0 0 0,-21 21 0,21-21 16,0 1-16,-21 20 0,21-21 16,-22 0-16,22 0 0,0 1 0,0-1 15,0 0-15,0 0 0,22 0 0,-1-21 16,0 0-16,0 0 0,0 0 15,22 0-15,-22 0 0,0 0 16,21 0-16,-21-21 0,1 0 0,20 21 16,-21-42-16,0 20 0,22 1 0,-22-21 15,0 21-15,0-22 0,0 22 0,0-21 16,1 21-16,-1-22 0,-21 22 16,0 0-16,21 0 0,-21 0 0,0 0 15,0 42 16,-21 0-31,0 0 16,21 21-16,0-20 0,-22-1 0,1 0 0,21 21 16,-21-21-16,21 1 0,0 20 15,0-21-15,0 0 0,0 0 16,0 1-16,0-1 0,0 0 0,0 0 16,21-21-16,0 0 15,1 0-15,-1 0 0,0 0 0,0-21 16,-21 0-16,21 0 0,0-1 15,22 1-15,-22 0 0,0-21 0,0 21 16,0-22-16,1 22 0,-1-21 0,0 21 16,0-1-16,0-20 0,0 21 15,-21 0-15,22 21 0,-22 21 32,-22 0-17,1 0-15,21 0 0,0 1 16,0-1-16,-21 0 0,21 21 0,0-21 15,0 1-15,0-1 0,0 0 0,0 21 16,0-21-16,21 1 0,-21-1 16,21 0-16,1-21 0,-1 0 15,21 0-15,-21 0 0,22 0 0,-22 0 16,21 0-16,-21 0 0,22-21 0,-22 0 16,0-1-16,21 1 0,-21-21 0,1 21 15,-1-22-15,0 1 0,0 0 16,0-22-16,0 22 0,1-22 15,-1 1-15,0-1 0,0 1 0,-21-1 16,0 1-16,0 21 0,0-1 0,0 1 16,0 0-16,0 20 0,0 1 15,0 0-15,0 42 16,-21 0-16,0 1 0,21 20 16,-21 0-16,-1 1 0,1-1 15,21 21-15,0-20 0,-21 20 0,21-20 16,-21 20-16,21-21 0,0 1 0,0-1 15,0 0-15,0 1 0,0-1 0,0-21 16,0 0-16,21 22 0,-21-22 16,21 0-16,0 0 15,1-21-15,-1 21 0,0-21 16,0 0-16,0 0 0,0-21 0,1 21 16,-1-21-16,0 0 0,0 0 0,-21 0 15,21-1-15,0 22 0,1-21 16,-1 0-16,-21 0 0,0 0 0,0 0 15,0-1-15,0 1 0</inkml:trace>
  <inkml:trace contextRef="#ctx0" brushRef="#br0" timeOffset="3031.77">5038 1291 0,'-22'0'0,"44"0"0,-44 21 15,1-21-15,42 0 31,1 0-31,-1 0 0,0 0 16,0 0-16,0 0 0,0 0 0,1-21 16,20 21-16,-21 0 0,0 0 15,0 0-15,22 0 0,-22-21 0,0 21 16,0 0-16,22 0 0</inkml:trace>
  <inkml:trace contextRef="#ctx0" brushRef="#br0" timeOffset="4105.43">5884 1566 0,'21'0'31,"1"-21"-31,-1 0 16,0 0-16,-21 0 15,21 0-15,-21-1 0,21 1 0,-21 0 16,0 0-16,0 0 0,0 0 0,0-1 16,-21 1-16,0 21 15,0 0-15,0 0 0,-1 0 0,1 0 16,0 0-16,-21 21 0,21 1 0,-22-22 16,22 21-16,0 21 0,-21-21 15,20 0-15,1 1 0,0 20 0,21-21 16,0 0-16,0 22 0,0-22 0,0 0 15,0 0-15,0 0 0,0 0 0,21-21 16,0 0-16,-21 22 0,22-22 16,20 0-16,-21 0 0,0 0 0,0 0 15,1-22-15,-1 1 0,0 0 0,0 21 16,0-21-16,0 0 0,1 0 0,-22-22 16,21 22-16,0 0 15,-21 0-15,21-22 0,-21 22 0,0 0 16,21 0-16,-21 0 0,0 0 0,0-1 15,0 44 1,0-1 0,-21-21-16,21 42 0,-21-21 0,21 0 15,0 1-15,0-1 0,0 21 0,0-21 16,0 0-16,0 1 0,0-1 0,21 0 16,0 0-16,-21 0 0,21-21 15,1 21-15,-1-21 0,0 0 16,0 0-16,0 0 0,0 0 15,-21-21-15,22 0 0,-1 0 0,0 0 16,-21 0-16,21-1 0,0 1 0,-21-21 16,21 0-16,1 20 0,-1-20 15,-21-21-15,21 20 0,0 1 0,0-22 16,0 1-16,1-1 0,-1 1 0,-21-1 16,0 22-16,0 0 0,0-1 15,0 22-15,0 0 0,0 0 0,0 42 31,-21 0-31,-1 22 0,22-1 0,0 21 0,-21-20 16,0 20-16,21-20 0,-21 20 16,21-21-16,0 1 0,0-1 15,-21 0-15,21 1 0,0-1 0,-21-21 16,21 22-16,0-22 0,0 0 0,0 0 16,0 0-16,0 0 0,0 1 15,-22-22 1,22-22-1,0 1-15,0 0 16,0 0-16,22 0 0,-22 0 16,21-1-16,0 1 0,0 0 0,0 0 15,0 0-15,1 21 0,-1-21 0,21-1 16,-21 22-16,22 0 0,-22 0 0,21 0 16,0 0-16,-20 0 15,-1 22-15,21-1 0,-21 0 0,-21 0 16,0 21-16,0-20 0,0-1 0,0 0 15,0 21-15,-21-21 0,0 1 0,-21-1 16,-1 0-16,22 0 0,-42 0 0,20 0 16,1-21-16,0 22 0,-1-22 15,22 0-15,-21 21 0,-1-21 0,22 0 16,0 0-16,0 0 0,0 0 0,21-21 47,21 21-47,0-22 15,0 1-15,0 0 0,1 0 0,20 0 16,-21 21-16</inkml:trace>
  <inkml:trace contextRef="#ctx0" brushRef="#br0" timeOffset="4424.2">7366 783 0,'0'0'0,"21"-21"0,-21 0 0,0-21 15,0 20-15,0 1 16,0 42 0,0 1-16,0-1 0,0 21 15,0 0-15,-21 1 0,0 20 16,0-20-16,-1 20 0,22 1 0,-21-1 16,0 1-16,21-22 0,-21 21 0,21-20 15,-21-1-15,0 0 0,21 1 0,0-1 16,-22 0-16,1-20 0,21 20 15,0-21-15,0 0 0,0 0 0,0 1 16,-21-1-16,21 0 16,21-21-1,-21-21 1,21 0-16,1-1 0,-1 1 0,0 0 16,0-21-16,0 21 0,0-1 0</inkml:trace>
  <inkml:trace contextRef="#ctx0" brushRef="#br0" timeOffset="4795.99">7535 1439 0,'-21'0'0,"21"22"0,0-1 15,21-21 17,0 0-17,1 0-15,-1 0 0,0 0 16,0-21-16,21 21 0,-20-22 15,-1 1-15,0 0 0,0 0 0,0 0 16,-21 0-16,0-1 0,21 22 0,-21-21 16,0 0-16,-21 21 15,0 0-15,0 0 0,-21 0 16,20 21-16,-20 0 0,21 1 0,-21-1 16,-1 21-16,22-21 0,0 22 0,0-22 15,0 0-15,21 21 0,0-21 0,0 22 16,0-22-16,0 0 0,0 0 15,0 0-15,21 1 0,0-1 0,0 0 16,0 0-16,0-21 0,22 0 16,-22 0-16,21 0 0,-21 0 0,1 0 15,20 0-15,-21 0 0,0-21 0,0 0 16,1 0-16,20-22 0,-21 22 16,0-21-16,22-1 0</inkml:trace>
  <inkml:trace contextRef="#ctx0" brushRef="#br0" timeOffset="6168.71">16362 1736 0,'0'0'0,"21"0"0,-21-21 31,0-1 1,0 1-17,0 0 1,0 42 109,0 0-125,0 1 0,0-1 0,0 0 15,0 0-15,0 0 0,0 0 0,0 1 16,0-1-16,-21 0 0,21 0 16,0 0-16,0 0 15,0 1-15,0-1 16,0 0 15,0 0 63,0 0-78,0 0-1,0 1 1,-21-22 46,21-22-62,0 1 16,0 0-16,0 0 0,0 0 16,0 0-16</inkml:trace>
  <inkml:trace contextRef="#ctx0" brushRef="#br0" timeOffset="6580.48">16510 1482 0,'0'0'0,"-21"0"0,21-21 16,-21 21-16,-1 0 15,1 0 1,42 0 31,1 0-47,-1 0 15,0 0-15,0 0 16,0 0-16,-21-22 16,0 1-1,-21 21 1,0 0-16,0 0 15,0 0-15,-1 0 16,1 0-16,21 21 16,-21-21-16,21 22 15,0-1 1,0 0 0,21-21-16,0 0 0,1 21 0,-1-21 15,21 21-15,-21 0 16,0-21-16,1 22 0</inkml:trace>
  <inkml:trace contextRef="#ctx0" brushRef="#br0" timeOffset="8705.9">17081 1820 0,'-21'0'16,"0"0"-16,0 0 15,21 22-15,0-1 16,-21 0-16,21 0 16,-21 0-16,21 0 15,0 1-15,0-1 0,0 0 0,0 0 16,0 0-16,0 0 0,0 1 16,0-1-16,0 0 0,-22-21 15,22 21-15,-21-21 31,21-21-15,0 0-16,0 0 16,0-1-16,0 1 0,0 0 15,0 0-15,0-21 0,0 20 16,0-20-16,21 0 0,-21-1 0,22 1 16,-1 21-16,0-21 0,0 20 0,0 1 15,0 0-15,1 0 0,-1 21 16,0 0-16,0 0 0,0 0 0,0 0 15,1 21-15,-22 0 0,21 22 0,0-22 16,-21 21-16,21-21 0,-21 22 0,0-1 16,0-21-16,0 21 0,0-20 15,0 20-15,0-21 0,0 0 0,0 0 16,0 1-16,0-1 0,0 0 0,0 0 16,-21-21-1,21-21 16,0 0-31,0 0 16,0-1-16,21 1 0,0-21 16,-21 21-16,21-22 0,1 22 0,-1-21 15,0 0-15,0 20 0,0-20 16,0 21-16,1 0 0,-1 0 0,0-1 16,0 1-16,0 21 0,0 0 0,1 0 15,-22 21-15,21 1 16,-21-1-16,0 0 0,0 0 0,0 21 15,0-20-15,0 20 0,0-21 0,0 21 16,0-20-16,0-1 0,0 21 16,0-21-16,21 0 0,-21 1 0,0-1 15,21-21-15,0 21 0,0 0 16,1-21-16,-1 0 0,0 0 0,0 0 16,0 0-16,0 0 0,1 0 0,20 0 15,-21 0-15,0 0 0,22-21 0,-22 21 16,0-21-16,0 0 0,0-1 15,0 1-15,1 0 0,-1-21 0,0-1 16,-21 22-16,0-21 0,0 0 0,0 20 16,0-20-16,0 21 0,0 0 0,0 0 15,0-1-15,-21 22 32,0 22-32,21-1 0,0 21 15,-22-21-15,22 0 0,-21 22 0,0-22 16,21 21-16,-21-21 0,21 1 15,0 20-15,0-21 0,-21 0 0,21 0 16,0 1-16,-21-1 0,21 0 16,0 0-16,0 0 15,0-42 17,0 0-32,0 0 15,0 0-15,0-1 16,0 1-16,0 0 0,21 0 0,0-21 15,-21 20-15,21 1 0,0-21 16,0 21-16,1 0 0,-1-22 0,0 22 16,0 0-16,0 21 0,0-21 0,1 0 15,-1 21-15,0 0 0,0 0 16,0 0-16,0 21 0,1 0 16,-1 0-16,-21 0 0,0 0 0,21 1 15,-21-1-15,0 0 0,0 21 0,0-21 16,0 1-16,0-1 0,0 0 15,0 0-15,0 0 0,0 0 0,0 1 16,0-1-16,0 0 16,-21-21 93,21-21 688,-21 21-766,-1-21-15,1 21-16</inkml:trace>
  <inkml:trace contextRef="#ctx0" brushRef="#br0" timeOffset="12275.77">1587 1058 0,'0'0'15,"-21"22"-15,0-22 0,21 21 16,0 0-16,21-21 31,0 0-31,1 0 0,-1 0 0,21 0 16,0 0-16,1-21 0,20 21 15,-20-21-15,20 21 0,1-22 16,-1 22-16,1 0 0,20-21 0,1 21 16,-22 0-16,22 0 0,-21 0 15,20 0-15,-20 0 0,-22 0 0,0 0 16,1 0-16,-1 0 0,-21 0 0,-21 21 16,0 1-1,-21-22-15,0 21 0,0 0 0,-22-21 16,-20 21-16,21 0 0,-22 0 0,1 1 15,-1-22-15,1 21 0,-1 0 16,1-21-16,-1 21 0,1 0 16,20-21-16,-20 21 0,20-21 0,1 22 15,0-22-15,-1 0 0,22 21 0,0-21 16,0 0-16,0 0 0,21 21 16,21 0-1,0-21-15,0 0 0,0 0 16,22 0-16,-22 0 0,21 0 15,1 0-15,20 0 0,-21 0 0,22 0 16,-22 0-16,22-21 0,-1 21 0,1 0 16,-22 0-16,22-21 0,-22 21 15,0 0-15,1 0 0,-22 0 0,0 0 16,0 0-16,-42 0 31,-21 0-31,20 21 0,-20-21 0,0 21 16,-22 0-16,22-21 0,-22 21 0,22 1 15,-21-22-15,20 21 0,-20 0 16,20-21-16,1 21 0,0 0 0,21-21 16,-22 21-16,22-21 0,0 0 0,0 22 15,42-22 17,21 0-32,-21 0 0,1 0 15,20 0-15,0 0 0,-21-22 16,22 22-16,20 0 0,-20-21 15,-1 21-15,0 0 0,1-21 0,-22 21 16,21-21-16,-21 21 0,0 0 0,1 0 16,-65 0-1,22 0-15,-21 0 16,21 0-16,-43 21 0,22 0 0,-1-21 16,1 21-16,0-21 0,-1 22 15,22-22-15,-21 0 0,21 21 0,0-21 16,-1 0-16,22 21 0,-21-21 15,42 0 32,1 0-47,-1 0 0,21-21 16</inkml:trace>
  <inkml:trace contextRef="#ctx0" brushRef="#br0" timeOffset="14780.32">18267 1926 0,'0'21'16,"0"-42"31,0 0-32,0 0 1,0 0-16,21 21 15,-21-21-15,21-1 0,0 1 16,0 21-16,-21-21 0,22 0 16,-1 0-16,-21 0 0,21 21 0,0-22 15,0 1-15,0 0 16,1 21-16,-1-21 0,0 21 0,0-21 16,0 21-16,0 0 0,1 0 0,-1 0 15,0 0-15,0 0 0,0 0 16,0 0-16,-21 21 15,22 0-15,-1 0 0,-21 0 16,0 1-16,0-1 0,0 0 0,0 0 16,0 0-16,0 0 0,0 1 15,0-1-15,0 0 0,0 0 16,0 0-16,0 0 0,0 1 0,0-1 16,0 0-16,21 0 0,0 0 15,-21 0-15,21-21 0,0 22 16,1-22-16,-1 0 15,0 0-15,0 0 0,0 0 16,0 0-16,1 0 0,-1 0 0,0 0 16,0 0-16,0-22 0,0 1 15,1 0-15,-1 21 0,0-21 16,-21 0-16,21 0 0,0-1 0,-21-20 16,0 21-16,21 0 0,-21 0 0,22-1 15,-22-20-15,0 21 0,0 0 0,0 0 16,0-1-1,0 1 1,0 42 0,-22 1-16,1-1 15,21 0-15,-21 21 0,21-21 16,-21 1-16,21-1 0,0 0 0,0 21 16,0-21-16,0 1 0,0-1 0,0 0 15,0 0-15,0 0 0,0 0 16,21-21-16,-21 22 0,21-22 0,0 0 15,1 0-15,-1 0 16,21 0-16,-21 0 0,0 0 0,1 0 0,20 0 16,-21 0-16,0 0 0,22-22 15,-22 1-15,0 21 0,0-21 0,0 0 16,0 0-16,1 0 0,-1-1 16,0 1-16,0-21 0,-21 21 0,21 0 15,0-1-15,-21 1 0,0 0 16,0 42 15,0 0-31,0 1 0,0-1 16,0 0-16,-21 0 0,21 0 0,-21 22 15,21-22-15,0 0 0,0 0 0,0 0 16,0 0-16,0 1 0,0-1 16,0 0-16,21-21 15,0 21-15,1-21 0,-1 0 0,0 0 16,0 0-16,0 0 0,22 0 0,-22 0 15,0 0-15,0 0 0,21 0 0,-20-21 16,-1 0-16,0 21 0,0-21 16,0-22-16,0 22 0,1-21 0,-1-1 15,0 1-15,0 0 0,0-1 0,0-20 16,1 21-16,-1-22 0,21 22 0,-21-22 16,0 22-16,1 0 15,-1-1-15,-21 22 0,0-21 0,21 21 0,-21-1 16,0 1-16,-21 42 15,0-21 1,-1 43-16,1-22 0,0 21 16,0 1-16,0-1 0,0 21 0,-1-20 15,1 20-15,0-20 0,0 20 0,21-21 16,-21 22-16,21-22 0,0 1 0,0-22 16,0 21-16,0-21 0,0 0 15,21 22-15,0-22 0,0 0 16,0-21-16,1 0 0,-22 21 0,21-21 15,0 0-15,0 0 0,0 0 0,0 0 16,1 0-16,-1 0 0,0-21 16,0 21-16,0-21 0,-21 0 15,0 0-15,21-1 0,-21 1 0,0 0 16,0-21-16,0 21 0</inkml:trace>
  <inkml:trace contextRef="#ctx0" brushRef="#br0" timeOffset="14960.22">20045 1820 0,'0'0'0,"21"0"31,0 0-31,0 0 16,0 0-16,22 0 0,-22 0 16,21 0-16,1 0 0,-1 0 0,0 0 15,1 0-15,-1 0 0,0 0 0,1 0 16,-1 0-16,-21-21 0,21 21 0,-20 0 15</inkml:trace>
  <inkml:trace contextRef="#ctx0" brushRef="#br0" timeOffset="16773.87">21061 2011 0,'21'0'0,"0"0"16,0 0 0,0-21-16,-21 0 0,0-1 15,22 1-15,-22 0 0,0 0 16,0 0-16,0 0 0,0-1 16,0 1-16,-22 21 0,1 0 0,0-21 15,0 21-15,-21 0 16,20 0-16,1 21 0,0 0 0,-21 1 15,21-1-15,-1 0 0,-20 0 0,21 21 16,0-20-16,0-1 0,21 0 16,0 21-16,-22-21 0,22 1 15,0-1-15,0 0 0,0 0 16,22-21-16,-1 0 0,0 21 0,0-21 16,21 0-16,-20 0 0,-1 0 0,21 0 15,-21 0-15,0 0 0,1-21 0,-1 0 16,0 21-16,0-21 0,-21 0 15,0-1-15,21 1 0,-21 0 0,21-21 16,-21 21-16,0-22 0,0 22 0,0-21 16,0 21-16,0-1 0,0 1 0,0 0 15,0 42 1,0 0 0,0 1-16,-21-1 0,21 21 15,0-21-15,0 0 0,0 1 0,0 20 16,0-21-16,0 0 0,0 0 15,21 1-15,-21-1 0,22 0 0,-1 0 16,0-21-16,0 21 0,0-21 0,0 0 16,1 0-16,20 0 0,-21 0 0,0 0 15,0 0-15,1-21 0,20 0 16,-21 21-16,0-21 0,0-22 0,1 22 16,-1 0-16,21-21 0,-21-1 15,0 1-15,1 0 0,-1-22 0,0 22 0,0-22 16,0 1-16,0-1 15,1 22-15,-1-21 0,0 20 0,0 1 16,-21 0-16,21 20 0,-21 1 0,0 0 16,0 0-16,0 42 15,-21 0-15,0 0 16,0 22-16,21-22 0,-21 21 0,-1 1 16,1-1-16,21 0 0,-21 22 0,0-22 15,21 0-15,-21 1 0,21-1 0,-21 0 16,-1 1-16,22-1 0,-21-21 15,21 22-15,0-22 0,-21 0 16,21 0-16,-21 0 0,21 0 16,0-42 15,0 0-31,0 0 16,21 0-16,0 0 0,0-1 15,1 1-15,-1 21 0,0-21 0,0 0 16,0 0-16,22 21 0,-22-21 15,0 21-15,21 0 0,-21 0 0,1 0 16,-1 0-16,0 0 0,0 0 0,0 21 16,0 0-16,-21 0 0,22 0 15,-22 0-15,0 1 16,0-1-16,0 0 0,0 0 0,0 0 0,-22 0 16,1 1-16,0-1 0,0 0 15,0-21-15,0 21 0,-1-21 0,1 21 16,0-21-16,-21 0 0,21 0 0,-1 0 15,1 0-15,0 0 0,0 0 16,0 0-16,0 0 0,-1 0 16,1 0-16,0-21 15,21 0 17,21 21-1,0 0-31,1 0 0,-1 0 15,0 21-15,0-21 0,21 0 0,-20 0 16,-1 0-16,21 21 0,0-21 16,-20 0-16,20 0 0,0 0 0,-21 0 15,22 0-15,-1 0 0,0 0 0,-20 0 16,20 0-16,-21-21 0,21 21 0,-20-21 16,20 0-16,-21 0 0,21-1 15,-20-20-15,20 21 0,-21-21 0,21-1 16,-20 1-16,20-22 0,-21 1 0,21 21 15,-20-22-15,20 1 0,-21 20 0,0-20 16,0 20-16,1 1 0,-1 0 16,-21-1-16,0 22 0,21 0 15,-21 0-15,0 0 0,0 0 0,-21 21 32,0 21-32,-1 0 15,1 0-15,0 21 0,0-20 0,0 20 16,0-21-16,-1 21 0,1 1 0,0-1 15,0 22-15,0-22 0,21 0 16,0 1-16,-21-1 0,21 0 0,0 1 16,-22-1-16,22 0 0,0-21 0,0 22 15,0-22-15,0 0 0,22 0 0,-1 0 16,0 1-16,0-22 0,0 21 16,0-21-16,1 0 0,20 0 15,-21 0-15,21 0 0,1 0 0,-1 0 16,0 0-16,1 0 0,20-21 0,-42-1 15,22 1-15,-1 0 0,0 0 0,-20 0 16,-1-22-16,21 22 0,-21-21 16,0 0-16,1 20 0,-22-20 0,0 21 15,0 0-15,0 0 0,0-1 0,-22 22 32,1 0-32,0 0 0,0 22 15,-21-1-15,20 21 0,1-21 0,-21 0 16,21 22-16,0-22 0,21 21 0,0-21 15,-22 1-15,22 20 16,0-21-16,0 0 0,0 0 0,22 1 16,-1-1-16,0-21 0,0 21 15,21-21-15,-20 0 0,-1 0 16,0 0-16,0 0 0,0 0 0,0 0 16,22 0-16,-22 0 0,0 0 15,0 0-15,0 0 0,1-21 0,-1 0 16,0 21-16,-21-22 0,21 22 15,-21-21-15,21 21 0,0 0 16,-21-21-16,0 0 31,0 0-31</inkml:trace>
  <inkml:trace contextRef="#ctx0" brushRef="#br0" timeOffset="29132.11">17272 2646 0,'-21'0'0,"42"0"0,-63 0 16,20 0 0,1 0-1,0 0 32,0 0-31,0 0 15,0 0-31,21 21 16,-22-21-1,22 21 95,22-21-95,-1 0-15,0 0 16,0 0-16,0 0 0,0 0 16,22 0-16,-22 0 0,21 0 0,1 0 15,-1 0-15,21 0 0,-20 0 16,20 0-16,-20 0 0,20 0 0,1 0 15,-1 0-15,22 0 0,-22 0 0,22 0 16,0 0-16,-1 0 0,1 0 0,21 0 16,-22 0-16,1 0 0,0 0 0,-1 0 15,1 0-15,0 0 16,21 0-16,-22 0 0,22 0 0,0 0 16,0 0-16,0 0 0,-22 0 0,22 0 15,-21 0-15,21 21 0,-22-21 0,22 0 16,-21 0-16,-1 0 0,1 0 15,0 0-15,-1 0 0,-20 0 0,-1 0 16,1 0-16,-22 0 0,1 0 0,-1 0 16,0 0-16,-21 0 0,1 0 0,-1 0 15,0 0-15,-42 0 47,-22 0-31,22 0-16,0-21 0,-21 21 0,-1 0 15,-20 0-15,21 0 0,-22 0 16,1 0-16,20 0 0,-20 0 0,-22 0 16,22 0-16,-1 0 0,1 0 0,-22 0 15</inkml:trace>
  <inkml:trace contextRef="#ctx0" brushRef="#br0" timeOffset="32500.38">17208 2963 0,'22'0'32,"20"0"-17,-21 0-15,0 0 0,22 0 0,-1 0 16,21 0-16,1 0 0,-1 0 16,1 0-16,21 0 0,-22 0 0,43 0 15,0 0-15,0 0 0,-1 0 0,22-21 16,-21 21-16,21 0 0,0 0 15,0 0-15,0 0 0,0 0 0,21 0 16,-21 0-16,22 0 0,-22 0 0,0 0 16,-22 0-16,22 0 0,0 0 0,-21 0 15,0 0-15,0 0 0,0 0 0,-22 0 16,1 0-16,0 0 0,-22 0 16,-20 0-16,20 0 0,-21 0 0,1 0 15,-22 0-15,0 0 0,0 0 16,0 0-16,1 0 0,-1 0 125,-21 21 1562,-21-21-577</inkml:trace>
  <inkml:trace contextRef="#ctx0" brushRef="#br0" timeOffset="41479.96">14118 4339 0,'-21'0'0,"21"-21"31,-21 21-31,21-21 16,-21 0-16,21 0 16,0-1-16,0 1 15,21 0-15,-21 0 0,21 21 16,0-21-16,0 0 0,0-1 16,1 22-16,-1-21 0,0 21 0,0-21 15,0 21-15,0 0 0,22 0 16,-22 0-16,0 0 0,0 0 15,0 0-15,1 0 0,-1 21 0,0 0 16,-21 22-16,0-22 0,21 21 0,-21 1 16,0-22-16,0 21 0,0 0 0,0-20 15,0 20-15,0-21 0,0 0 0,0 22 16,0-22-16,0 0 0,0 0 16,0 0-16,0-42 46,0 0-46,0 0 16,0 0-16,0-1 0,0 1 16,0-21-16,21 21 0,0-22 15,-21 22-15,22-21 0,-1 21 16,0-22-16,0 1 0,0 21 0,0-21 16,1 20-16,-1 1 0,0 0 0,0 0 15,0 21-15,0 0 0,1 0 0,-1 0 16,0 0-16,-21 21 0,0 0 0,21 0 15,-21 1-15,21 20 0,-21 0 16,0-21-16,0 22 0,0-1 0,0-21 16,0 22-16,0-1 0,0-21 0,0 21 15,-21-20-15,21-1 0,0 0 16,0 0-16,0 0 0,0 0 0,0 1 16,0-1-1,21-21 1,0 0-1,-21-21-15,22-1 0,-1 1 0,0 0 16,0 0-16</inkml:trace>
  <inkml:trace contextRef="#ctx0" brushRef="#br0" timeOffset="41895.72">15557 4191 0,'0'0'0,"0"-21"0,22 0 15,-22 0-15,21 21 16,-21-22-16,0 1 15,-21 21 1,-1 0-16,1 21 0,0 1 0,-21-1 16,21 0-16,-1 21 0,1 1 0,-21-22 15,21 21-15,0 0 0,-22 1 0,22-22 16,0 21-16,0 1 0,0-22 16,21 0-16,0 0 0,0 0 0,0 0 15,0 1-15,42-1 0,-21 0 0,0-21 16,22 0-16,-22 0 0,21 0 0,0 0 15,1 0-15,-1 0 0,22 0 0,-22 0 16,0-21-16,1 0 0,-22-1 16,21 1-16,-21 0 0,0-21 15,1 21-15,-22-22 0,0 1 0,0 0 16,0-1-16,0 22 0,-22-21 0,1-1 16,0 1-16,-21 21 0,21 0 0,-1 0 15,-20 21-15,21 0 0,0-22 0,-22 22 16,22 0-16,0 0 0,0 22 0,21-1 15,-21 0-15,21 0 16,0 0-16,0 0 0,21-21 16,0 22-16,0-22 0,0 0 0,1 0 15,20 0-15,-21 0 0,21 0 0</inkml:trace>
  <inkml:trace contextRef="#ctx0" brushRef="#br0" timeOffset="42179.94">16425 3916 0,'0'0'0,"0"-21"0,0 0 0,21-1 16,-21 1-16,-21 21 31,0 21-31,21 1 0,-21 20 16,0-21-16,0 21 0,-1 1 15,22-1-15,-21 22 0,0-22 16,0 0-16,21 22 0,-21-22 0,21 0 15,-21-20-15,21 20 0,-22 0 0,22-21 16,0 1-16,0-1 0,0 0 0,0 0 16,0 0-16,22-21 0,-1 21 15,0-21-15,0 0 0,0 0 16,0 0-16,1 0 0,-22-21 16,0 0-16,0 0 0,0 0 0,0 0 15</inkml:trace>
  <inkml:trace contextRef="#ctx0" brushRef="#br0" timeOffset="42339.85">16129 4212 0,'21'0'16,"0"0"-16,0 0 16,22 0-16,-22 0 0,21 0 0,1 0 15,-1 0-15,0 0 0,1 0 0,-1 0 16,0-21-16,1 21 0,-1-21 0,0 0 15,1 21-15</inkml:trace>
  <inkml:trace contextRef="#ctx0" brushRef="#br0" timeOffset="44540.36">18076 4001 0,'0'0'0,"0"-22"0,-42-20 16,21 21-1,0 21-15,-1-21 0,1 21 0,0 0 16,0 0-16,0 0 0,0 0 0,-1 21 16,-20 0-16,21 0 0,0 0 0,0 22 15,21-1-15,-22-21 16,1 22-16,0-1 0,21 0 0,-21 1 15,21-22-15,0 21 0,0 0 0,0-20 16,0 20-16,21-21 0,0 0 0,22 0 16,-22 1-16,21-1 0,0 0 0,1-21 15,-1 0-15,0 21 0,1-21 16,20 0-16,-20 0 0,20 0 0,-21-21 16,22 21-16,-22-21 0,1 0 0,-1-22 15,0 22-15,1-21 0,-1-1 0,-21 1 16,21-21-16,-20-1 0,-1 1 15,0-1-15,0 1 0,0 20 0,-21-20 16,0 20-16,21 1 0,-21 21 0,0 0 16,0 0-16,0-1 0,0 1 15,0 42 1,-21 1-16,0-1 0,21 0 0,-21 0 16,0 21-16,0 1 0,-1-1 15,1 0-15,0 22 0,0-22 0,0 22 16,0-22-16,-1 0 0,1 22 0,0-43 15,0 21-15,21 1 0,0-22 0,0 0 16,-21 0-16,21 0 0,0 1 0,21-44 47,0 1-47,0 0 0,-21 0 16,21 0-16,1-22 0,-1 22 15,21-21-15,-21 21 0,0-22 0,1 22 16,-1 0-16,0 0 0,-21 0 15,21 21-15,0 0 0,-21 21 16,0 0-16,0 0 16,0 0-16,0 22 0,0-22 0,21 0 15,-21 0-15,0 22 0,22-22 0,-22 0 16,0 0-16,21 0 0,0 0 16,0-21-16,-21 22 0,42-1 15,-20-21-15,-1 0 0,21 0 0,-21 0 16,22 0-16,-1 0 0,0 0 0,22 0 0,-22 0 15,0-21-15,22 21 0,-22-22 16,22 1-16,-22 0 0,0-21 0,-20 21 16,20-22-16,-21 22 0,0-21 15,0-1-15,-21 22 0,0-21 0,0 21 16,0 0-16,0-1 0,0 1 0,-42 0 16,21 21-16,0 0 0,-22 0 0,1 21 15,21 0-15,-21 1 0,-1-1 0,22 0 16,-21 0-16,21 0 0,-22 0 15,22 22-15,0-22 0,0 0 16,21 0-16,-21 0 0,21 1 0,0-1 0,0 0 16,0 0-16,21 0 0,0 0 15,0-21-15,0 0 16,0 0-16,1 0 0,20 0 0,-21 0 16,0 0-16,0 0 0,1-21 15,-1 21-15,0-21 0,0 0 0,21 0 16,-20-22-16,-1 22 0,0 0 0,0 0 15,0-21-15,-21 20 0,21 22 0,-21-21 16,0 42 15,0 1-31,0-1 0,0 21 16,-21-21-16,21 0 0,-21 1 0,21-1 16,0 0-16,0 0 0,0 0 15,0 0-15,21-21 16,0 22-16,1-22 0,-1 0 0,0 0 15,0 0-15,0 0 0,22 0 16,-22 0-16,21 0 0,-21 0 0,22-22 16,-22 1-16,21 0 0,-21 0 0,22 0 15,-22 0-15,0-22 0,0 22 0,0-21 16,0 21-16,-21-1 0,0-20 0,22 42 16,-22-21-16,0 42 31,-22 0-31,1 0 15,21 1-15,0 20 0,-21-21 0,0 0 16,21 0-16,-21 1 0,21-1 0,-21 0 16,21 0-16,0 0 0,0 0 15,-22-21-15,22 22 16,0-44 15,0 1-31,22 0 16,-1 0-16,-21 0 0,21-22 0,0 22 15,-21 0-15,21-21 0,0 21 0,1-1 16,-1-20-16,0 21 16,0 21-16,0-21 0,0 21 0,1 0 15,-1 0-15,0 0 0,0 21 16,-21 0-16,21 0 16,-21 0-16,0 1 0,0-1 0,0 0 15,0 0-15,0 0 0,0 0 0,21 1 16,1-1-16,-22 0 15,21-21-15,0 21 0,0-21 0,0 0 16,0 0-16,1 0 0,20 0 0,-21 0 16,21 0-16,1 0 0,-1 0 0,0 0 15,-20 0-15,20 0 0,0-21 0,1 0 16,-22 0-16,21-22 0,-21 22 16,0 0-16,1-21 0,-1-1 15,0 22-15,-21-21 0,21 21 0,-21-1 16,0 1-16,0 0 0,0 0 0,0 0 15,-21 21-15,0 0 0,0 0 0,-1 0 16,-20 0-16,21 21 0,-21 0 16,20 0-16,-20-21 0,21 21 0,-21 22 15,20-22-15,-20 0 0,21 0 0,0 0 16,0 1-16,21-1 0,0 0 16,0 0-16,0 0 0,0 0 0,21 1 15,0-1-15,0-21 0,0 0 16,0 0-16,1 0 0,-1 0 15,21 0-15,-21 0 0,0 0 0,22 0 16,-22-21-16,0-1 0,0 1 0,0 0 16,1 0-16,-22 0 0,21 0 0,-21-1 15,21 1-15,-21 0 0,0 0 16,0 0 0,0 42-1,-21-21-15,0 21 16,-1 0-16,22 0 0,-21 22 0,0-22 15,-21 21-15,21-21 0,-1 22 16,1-1-16,-21 0 0,21 1 0,0-1 16,-22 0-16,22 22 0,0-22 15,0 22-15,0-1 0,21 1 0,-22-1 16,1 1-16,21-1 0,-21 22 0,21-22 16,0 1-16,0-1 0,0 1 0,0-1 15,0 1-15,-21-1 0,0-20 0,21 20 16,-21-20-16,21-1 0,-22-21 0,1 21 15,0-20-15,21-1 0,-21 0 0,0-21 16,0 0-16,-1 0 0,1 0 16,0 0-16,21-21 0,-21 0 0,0-1 15,21-20-15,-21 21 0,21-21 0,-22-1 16,22-20-16,-21 20 0,21-20 16,0 21-16,0-22 0,0 1 15,21 20-15,1-20 0,-1-1 0,21 1 16,-21-1-16,22 1 0,-1-1 0,0 1 15,1 20-15,-1-20 0,0 21 0,1-1 16,-1 22-16,0-21 0,1 21 0,-1-22 16,0 22-16,1 0 0,-22 0 0,21 0 15,-21-1-15,0 1 0,1 21 16,-1-21-16,0 0 0,0 0 0,0 0 16</inkml:trace>
  <inkml:trace contextRef="#ctx0" brushRef="#br0" timeOffset="44947.96">21336 4212 0,'0'0'0,"0"-21"16,0 0 0,21 0-1,0 21-15,0-21 0,1 21 16,-1-22-16,0 22 0,0-21 0,0 0 15,0 21-15,1-21 0,-22 0 0,21 0 16,-21-1 0,-21 22-1,-1 0 1,1 0-16,0 22 0,-21-1 0,21 0 16,-1 0-16,1 0 0,0 0 0,0 1 15,21-1-15,-21 0 0,21 21 0,-21-21 16,21 1-16,0-1 0,0 0 15,0 0-15,0 0 0,21-21 16,0 21-16,0-21 0,0 0 0,22 0 16,-22 0-16,0 0 0,0 0 0,0 0 15,22 0-15,-22 0 0,0 0 16,0-21-16,0 21 0,-21-21 0,21 0 16,1 0-16,-22 0 0,0-1 15,0 1-15,0 0 16,0 0-16</inkml:trace>
  <inkml:trace contextRef="#ctx0" brushRef="#br0" timeOffset="45527.63">22310 3810 0,'21'-21'16,"-42"42"-16,63-63 0,-21-1 0,0 22 0,0 0 15,1 0-15,-1 0 0,0-22 16,0 22-16,-21 0 0,0 0 0,21 0 16,-21 0-16,0 42 15,-21 0 1,0 0-16,0 21 16,0 1-16,-1-1 0,1 0 0,0 1 15,0-1-15,0 22 0,0-22 0,-1 21 16,1-20-16,21-1 0,0 22 0,-21-43 15,21 21-15,0 0 0,0-20 0,0-1 16,0 21-16,0-21 16,0 0-16,-21-42 31,21 0-31</inkml:trace>
  <inkml:trace contextRef="#ctx0" brushRef="#br0" timeOffset="46304.46">21992 4001 0,'0'-22'16,"21"22"0,0 0-16,1-21 0,20 21 15,0 0-15,1 0 0,20-21 16,1 21-16,-1-21 0,22 0 0,-22 21 16,22-21-16,-22-1 0,22 22 0,-21-21 15,-22 0-15,21-21 0,-20 21 0,-1-1 16,-21-20-16,0 21 0,1-21 15,-22 20-15,21 1 0,-21 0 0,0 0 16,-21 21-16,-1 0 16,1 0-16,0 0 0,0 0 15,0 21-15,0 21 0,-1-20 0,1 20 16,0-21-16,0 21 0,0 1 16,0-1-16,-1 0 0,22 1 0,-21-1 15,21 0-15,-21 1 0,21-1 0,0 0 16,-21 1-16,21-22 0,-21 0 0,21 21 15,-21-20-15,21-1 0,0 0 16,0-42 15,21 0-15,0-1-16,0 1 0,0-21 0,0 21 16,1 0-16,-1-22 0,0 22 0,0 0 15,0 0-15,0 0 0,1-1 16,-1 22-16,-21 22 15,0-1 1,0 0-16,0 0 0,0 0 16,0 0-16,0 1 0,0-1 15,0 0-15,0 0 0,21 0 0,-21 0 16,21 1-16,0-1 0,0-21 0,1 21 16,-1-21-16,0 0 0,21 21 0,-21-21 15,22 0-15,-1 0 0,-21 0 16,22 0-16,-1 0 0,0-21 0,-21 21 15,22-21-15,-22-22 0,21 22 16,-21 0-16,1-21 0,-22 21 0,0-22 16,21 1-16,-21 21 0,0 0 0,0-1 15,-21 22-15,-1 0 0,1 0 16,-21 0-16,21 22 0,-22-1 0,22 0 16,0 21-16,0-21 0,0 1 15,0 20-15,21-21 0,0 21 0,0-20 16,0-1-16,21 21 0,0-21 0,0 0 15,0 1-15,22-22 0,-22 21 0,21 0 16,0-21-16,1 0 0,-1 0 0,0 0 16,1 0-16,-1 0 0,0 0 15,1 0-15,-22 0 0,0-21 16,21 0-16,-42-1 0,0 1 16,0-21-16,0 21 0,-42 0 15</inkml:trace>
  <inkml:trace contextRef="#ctx0" brushRef="#br0" timeOffset="47024.11">15981 5630 0,'21'-21'32,"-21"0"-17,21 21-15,21-21 0,-20 0 0,-1 21 16,0-21-16,21-1 0,-21 22 0,1-21 15,-22 0-15,0 0 16,-22 21 0,1 0-16,0 0 0,-21 0 0,21 0 15,-22 0-15,1 0 0,0 21 16,20 0-16,-20 0 0,21 1 0,0 20 16,0-21-16,21 0 0,0 22 0,0-22 15,0 0-15,0 21 0,0-21 0,0 22 16,21-22-16,0 0 0,0 21 0,21-20 15,-20-1-15,20 0 0,0 21 0,1-21 16,-22 1-16,21-1 0,-21 0 0,0 0 16,-21 0-16,0 0 0,0 1 15,-21-1-15,-21-21 0,21 21 16,-22-21-16,1 0 0,-21 0 16,20 0-16,1 0 0,0 0 0,-1 0 15,1 0-15,21 0 0,-22-21 0,22 21 16,0-21-16,0-1 0,0 22 0,21-21 15,-21 0-15,21 0 0,0 0 0,0 0 16,21-1-16,0 1 0,0 0 16,0 0-16,0 21 0,1-21 0,20 0 15,-21-1-15,21 1 0,1 0 16</inkml:trace>
  <inkml:trace contextRef="#ctx0" brushRef="#br0" timeOffset="47264.49">16468 5588 0,'0'0'0,"21"-42"0,0 21 15,0-1-15,0 1 0,-21 0 16,0 0-16,-21 42 16,21 0-1,0 22-15,-21-22 0,21 21 16,-21 0-16,0 1 0,21-1 0,0 0 16,-22 1-16,22-1 0,-21 0 0,21 1 15,-21-1-15,21-21 0,0 0 0,0 22 16,0-22-16,0 0 0,0 0 0,0 0 15,21 1 1,0-22-16,-21-22 16,0 1-1,0 0-15</inkml:trace>
  <inkml:trace contextRef="#ctx0" brushRef="#br0" timeOffset="47420.4">16192 5927 0,'0'0'16,"-21"-21"-16,0 21 0,42 0 15,0 0 1,1 0-16,20 0 0,-21 0 0,21 0 16,22 0-16,-22 0 0,1 0 0,-1 0 15,21 0-15,-20-22 0,-1 22 0,-21-21 16,22 21-16,-22 0 0,21-21 16,-21 21-16</inkml:trace>
  <inkml:trace contextRef="#ctx0" brushRef="#br0" timeOffset="48423.82">17060 6033 0,'0'21'0,"0"-42"0,21 42 15,-21 0-15,22-21 0,-1 0 16,0 0-16,0 0 0,0 0 0,0 0 16,1 0-16,-22-21 15,21 0-15,-21-1 0,21 22 16,-21-21-16,0 0 0,0 0 0,0 0 15,0 0-15,-21-1 0,0 1 0,-1 0 16,1 0-16,-21 0 0,21 0 16,0 21-16,-1 0 0,1 0 0,-21 0 15,21 0-15,0 21 0,-1-21 0,-20 21 16,21 21-16,0-21 0,0 1 0,21 20 16,-22-21-16,22 0 0,-21 22 0,21-22 15,0 0-15,0 21 0,0-21 0,0 1 16,21-1-16,1 0 0,-1-21 15,0 0-15,0 0 0,21 0 16,-20 0-16,-1 0 0,21 0 16,-21 0-16,22-21 0,-22 21 0,0-21 0,0-1 15,0 1-15,0 0 0,1 0 16,-1 0-16,0-22 0,-21 22 0,0-21 16,0 21-16,0-22 0,21 22 0,-21 0 15,0 0-15,0 0 0,0 0 0,-21 21 31,21 21-31,-21 0 0,21 0 16,0 0-16,-21 0 0,21 22 0,0-22 16,0 0-16,0 21 0,0-20 0,0-1 15,0 21-15,0-21 0,0 0 16,21 1-16,-21-1 0,21-21 0,0 21 16,0-21-16,22 0 0,-22 0 0,0 0 15,21 0-15,-21 0 0,22 0 0,-22 0 16,21-21-16,1 0 0,-22-1 0,21 1 15,-21 0-15,22 0 0,-22-21 16,0-1-16,0 1 0,21 0 0,-20-1 16,-1 1-16,-21-22 0,21 1 0,0 21 15,0-22-15,-21 22 0,0-1 0,0 22 16,0-21-16,0 21 0,0 0 16,0 42-1,-21 0-15,0 21 16,0-21-16,21 22 0,-21-1 15,-1 0-15,1 1 0,21-1 0,0 0 16,-21 1-16,21-1 0,0 0 0,0 1 16,0-1-16,0-21 0,0 22 0,0-22 15,0 0-15,21 0 0,0 0 0,1 0 16,-1 1-16,0-22 0,21 0 0,-21 0 16,1 0-16,20 0 0,0 0 0,-21 0 15,1 0-15,20-22 0,-21 22 0,0-21 16,22 0-16,-22 0 0,-21 0 0,21 0 15,-21-1-15,0-20 0,21 21 16,-21 0-16,0 0 0,0-1 16,0 1-16,-21 0 15,0 21-15,0 0 0,-1 21 16,1 0-16,21 1 0,-21-1 16,21 0-16,0 0 0,0 0 0,0 0 15,0 1-15,0-1 0,0 0 0,0 0 16,21-21-16,0 21 0,-21 0 0,22-21 15,-1 22-15,0-22 0,0 0 16,0 0-16,0 0 0,1 0 0,-1 0 16,21 0-16,-21 0 0,0 0 0,1 0 15,-1 0-15,0-22 0,-21 1 16,21 0-16,-21 0 0,21 0 16,-21 0-16,0-1 0,0 1 0</inkml:trace>
  <inkml:trace contextRef="#ctx0" brushRef="#br0" timeOffset="48607.92">17865 5694 0,'0'0'0,"-22"0"0,1 0 16,0 0-16,42 0 31,0 21-31,22-21 0,-22 0 16,21 0-16,-21 0 0,22 0 15,-1 0-15,0 0 0,22 0 0,-22-21 16,1 21-16,20 0 0</inkml:trace>
  <inkml:trace contextRef="#ctx0" brushRef="#br0" timeOffset="49264.46">19791 5736 0,'0'0'15,"0"-21"-15,-21 21 16,-1 0 0,1 0-16,-21 0 0,21 0 0,-22 21 15,22 0-15,0-21 0,-21 22 0,21 20 16,-1-21-16,-20 0 0,21 0 0,21 22 16,-21-22-16,21 0 0,-21 21 0,21-20 15,0-1-15,0 0 0,0 0 0,0 0 16,21-21-16,0 21 0,0 1 0,0-22 15,0 0-15,22 0 0,-22 0 0,0 0 16,0 0-16,0 0 0,1 0 16,-1-22-16,-21 1 15,0 0-15,0-21 0,0 21 0,-21-1 16,-1-20-16,22 0 0,-21-1 16,21 1-16,-21 0 0,21-1 0,0 1 15,0 0-15,0-1 0,0 1 0,21 21 16,0 0-16,1 0 0,-1-1 0,0 1 15,0 21-15,0 0 0,22 0 16,-22 0-16,0 21 0,0 1 0,0-1 16,-21 0-16,21 21 0,-21-21 0,22 22 15,-22-1-15,21 22 0,-21-22 0,0 0 16,0 1-16,0 20 0,0-21 0,0 1 16,0 20-16,0-20 0,0 20 0,0-21 15,0 22-15,0-22 0,0 22 0,0-22 16,0 22-16,-21-22 0,-1 0 15,22 22-15,-21-22 0,21-21 0,-21 22 16,21-1-16,-21-21 0,0 0 0,21 0 16,0 1-16,-21-22 0,-1 0 15,22-22 1,0-20-16,0 21 16,0 0-16,0-22 0,22 1 0,-1-21 15,0-1-15,21 22 0,-21-22 0,22 1 16,-22-1-16,21 1 0,-21-1 0,22 1 15,-22 20-15,21 1 0,-21 0 0,1-1 16,20 1-16,-21 21 0,0-21 0,0 20 16,1-20-16,-1 21 0,0-21 15,0 20-15,0 1 0</inkml:trace>
  <inkml:trace contextRef="#ctx0" brushRef="#br0" timeOffset="49788.21">21294 5440 0,'-22'0'0,"1"0"16,0 0-16,0 0 15,21 21-15,-21 0 0,0-21 0,21 21 16,-22 1-16,1 20 0,0-21 0,21 0 16,-21 22-16,21-1 0,-21-21 15,21 21-15,0-20 0,-21 20 0,21-21 16,0 21-16,0-20 0,0-1 0,21 0 15,0 0-15,0 0 0,0-21 16,0 21-16,22-21 0,-22 0 0,21 0 16,1 0-16,-1 0 0,0 0 0,1-21 15,-1 0-15,-21 0 0,21 0 0,-20-22 16,20 22-16,-21-21 0,-21 0 0,0-1 16,0 1-16,0 0 0,0-1 0,-21 22 15,0-21-15,0-1 0,-1 22 0,-20 0 16,21 0-16,0 21 15,-22 0-15,22 0 0,-21 0 0,21 0 0,0 0 16,-1 21-16,1-21 0,0 21 0,21 0 16,-21 1-16,21-1 0,0 0 15,0 0-15,21 0 0,0 0 16,0-21-16,1 0 0,20 0 0,0 0 16</inkml:trace>
  <inkml:trace contextRef="#ctx0" brushRef="#br0" timeOffset="50640.43">21992 5355 0,'0'0'0,"21"-21"0,22-106 16,-43 106-16,0-21 0,0 20 0,0 1 15,0 0-15,0 42 32,0 0-32,0 1 0,-22-1 15,22 21-15,-21 0 0,0-20 0,21 20 16,0 0-16,-21 1 0,21-1 0,-21 0 15,0 1-15,21 20 0,0-21 0,0-20 16,-22 20-16,22 0 0,-21 1 0,21-22 16,0 0-16,0 21 0,0-21 0,0 1 15,0-1-15,21-21 32,1-21-17,-1-1-15,0 1 0,-21 0 16,21 0-16,-21 0 0,21 0 0,0 21 15,-21-22-15,22 1 0,-22 0 16,21 21-16,0 0 0,-21 21 31,0 0-31,0 1 16,0-1-16,0 0 0,0 0 16,0 0-16,-21 0 0,0 1 0,-1-1 15,1-21-15,0 21 0,21 0 0,-21-21 16,0 21-16,0-21 0,-1 0 0,1 0 15,21 21-15,21-21 47,1 0-31,-1-21-16,0 21 0,0 0 0,0 0 16,22-21-16,-22 21 0,0 0 0,21-21 15,-21 21-15,22-21 0,-22 0 0,21 21 16,-21-22-16,1 1 0,20 21 0,-21-21 15,-21 0-15,21 0 0,0 0 0,-21-1 16,22 1-16,-22 0 0,0 0 16,0 0-16,0 0 15,0 42 1,0 0-16,0 0 16,0 21-16,0-20 0,0 20 15,0-21-15,0 21 0,0 1 0,0-22 16,0 21-16,-22 1 0,22-1 0,-21 0 15,0 1-15,21-1 0,-21 0 0,0 1 16,21 20-16,-21-21 0,-1 1 16,22-1-16,-21 0 0,21-20 0,0 20 15,0-21-15,0 21 0,-21-20 0,21-1 16,0 0-16,-21-21 0,0 0 31,0 0-31,-1 0 0,22-21 16,-21 0-16,0-1 15,0 1-15,21 0 16,0 0-16,0 0 0,0 0 16,0-1-16,0 1 0,0-21 0,0 21 15,0-22-15,0 1 0</inkml:trace>
  <inkml:trace contextRef="#ctx0" brushRef="#br0" timeOffset="50840.31">22564 5398 0,'0'0'0,"0"-22"16,-22 22-16,22-21 15,-21 21-15,42 0 78</inkml:trace>
  <inkml:trace contextRef="#ctx0" brushRef="#br0" timeOffset="51883.71">22648 5673 0,'0'0'0,"0"21"0,0 0 15,0 0-15,0 0 16,21-21-16,1 0 15,-1 0-15,0 0 0,0 0 16,0-21-16,0 21 0,1-21 0,-1 0 16,0 0-16,-21 0 0,21-1 15,-21 1-15,0 0 0,0 0 0,0 0 16,0 0-16,-21 21 31,0 0-31,0 21 0,-1 0 16,1 0-16,0 0 0,-21 0 0,21 22 0,21-22 15,-22 0-15,1 21 0,21-20 16,0 20-16,0-21 0,0 0 0,0 0 16,0 1-16,21-1 0,1-21 0,-1 21 15,21-21-15,-21 0 0,0 0 16,1 0-16,-1 0 0,0 0 16,21 0-16,-21 0 0,1 0 0,20-21 15,-21 0-15,0-1 0,0 22 0,1-42 16,-1 21-16,0 0 0,0 0 0,0-22 15,0 22-15,1-21 0,-1 21 16,-21-1-16,21 22 0,-21-21 0,21 21 16,0 0-16,-21 21 31,0 1-15,0-1-1,0-42 32,0-1-47,0 1 16,0 0-16,-21 21 31,0 0-31,0 0 16,0 21-16,-1 0 15,1 1-15,21-1 0,-21 0 0,21 0 16,-21 0-16,21 0 0,-21 1 0,21 20 15,0-21-15,0 0 0,0 0 0,0 1 16,0-1-16,0 0 0,21 0 16,0 0-16,0-21 0,0 21 15,1-21-15,-1 0 0,0 0 16,21 0-16,-21 0 0,1 0 0,-1 0 16,21 0-16,-21-21 0,0 0 0,1 21 15,20-42-15,-21 21 0,0-22 16,22 22-16,-22-21 0,21-22 0,-21 22 15,0-22-15,1 22 0,20-21 16,-21-1-16,0 22 0,0-22 0,1 22 16,-22 0-16,21-1 0,-21 1 0,21 21 15,-21 0-15,0-1 0,0 1 16,-21 42 0,21 1-16,-21-1 15,-1 0-15,1 0 0,0 21 16,0-20-16,0 20 0,0-21 0,21 21 15,-22 1-15,22-1 0,-21 0 0,21 1 16,-21-1-16,21 0 0,0-20 16,0 20-16,0 0 0,0-21 0,0 22 15,0-22-15,0 0 0,0 0 0,0 0 16,0 1-16,21-22 16,-21 21-16,21-21 0,1 0 0,-1 0 15,0 0-15,0 0 16,0-21-16,0-1 0,1 1 15,-22 0-15,21 0 0,0 0 16,-21 0-16,0-1 0,0 1 16,0 0-16,21 0 0,-21 0 0,0 0 15</inkml:trace>
  <inkml:trace contextRef="#ctx0" brushRef="#br0" timeOffset="52156.56">23537 5398 0,'0'0'0,"21"0"47,1 0-47,-1 0 0,0 0 16,21 0-16,-21-22 0,1 22 0,20 0 16,-21 0-16,21 0 0,-20 0 0,20 0 15,-21 0-15,0 0 0,0-21 0,1 21 16,-1 0-16,0 0 0,-21-21 15,21 21-15,-21-21 16,0 0 0,-21 21-1,0 0 1,-22 0-16,22 0 0</inkml:trace>
  <inkml:trace contextRef="#ctx0" brushRef="#br0" timeOffset="53612.03">8551 8192 0,'0'0'0,"21"-22"0,-21 1 16,22 21-16,-1-21 0,0 0 16,0 0-16,0 0 15,0-1-15,1 1 0,-22 0 0,21 0 16,0 0-16,-21 0 0,0-1 16,0 1-16,0 0 0,-21 21 15,0 0-15,-1 0 0,-20 0 0,0 0 16,-1 0-16,-20 0 0,21 21 15,-1 0-15,-20 1 0,20-1 0,1 0 16,0 0-16,21 0 0,-1 22 0,1-1 16,21-21-16,0 21 0,0 1 0,0-22 15,21 21-15,1 1 0,-1-1 0,21 0 16,0-21-16,1 22 0,-1-1 16,0-21-16,1 22 0,20-1 15,-20 0-15,-1 1 0,0-22 0,1 21 16,-22 0-16,0-20 0,-21 20 0,0 0 15,0-21-15,-42 1 0,20 20 0,-41-21 16,21 0-16,-22 0 0,1 1 0,-1-22 16,1 0-16,-1 0 0,1 0 0,-1 0 15,22 0-15,-22 0 0,22-22 16,0 1-16,20 0 0,-20 0 0,21-21 16,21-1-16,0 22 0,0-21 0,0-1 15,0-20-15,0 21 0,0-1 16,42 1-16,-21 0 0,1-1 0,20 1 15,0 0-15,1 20 0,-1-20 0,-21 0 16,21 21-16,1-22 0</inkml:trace>
  <inkml:trace contextRef="#ctx0" brushRef="#br0" timeOffset="53859.89">9207 7811 0,'0'0'0,"0"21"15,0 0 1,-21 0-16,21 21 0,-21-20 16,21 20-16,0 21 0,0-20 0,-21-1 15,21 22-15,-21-22 0,21 21 0,0-20 16,0-1-16,-21 0 0,21 1 0,-22-1 16,22 0-16,0 1 0,0-1 15,0-21-15,0 0 0,0 1 0,0-1 16,0 0-16,0 0 0,0-42 31</inkml:trace>
  <inkml:trace contextRef="#ctx0" brushRef="#br0" timeOffset="54020.79">8805 8551 0,'0'0'0,"0"-21"16,21 21-16,1 0 15,20-21-15,-21 21 0,0 0 0,22-21 16,-1 21-16,0 0 0,1-21 16,-1 21-16,0 0 0,1 0 0,-22-21 15,21 21-15,-21 0 0,0 0 0</inkml:trace>
  <inkml:trace contextRef="#ctx0" brushRef="#br0" timeOffset="54404.09">9504 8446 0,'-21'0'32,"21"-22"-17,0 1-15,0 0 16,21 21-16,0 0 16,0 0-16,0 0 0,0 0 15,1 0-15,20 21 0,-21 0 0,-21 1 16,21-1-16,0 0 0,1 21 0,-1-21 15,-21 1-15,0-1 0,0 21 0,21-21 16,-21 0-16,0 1 0,0-1 0,0 0 16,0 0-16,0 0 0,0 0 15,-21-21-15,0 0 16,-1 0 0,22-21-16,0 0 15,0 0-15,0 0 0,0 0 0,0-1 16,0 1-16,0-21 0,0 21 0,0 0 15,0-22-15,0 22 0,0 0 0,22-21 16,-1 20-16,0 1 0,0 0 0,0 0 16,22 0-16,-1 21 15,-21-21-15,0 21 16,22 0-16</inkml:trace>
  <inkml:trace contextRef="#ctx0" brushRef="#br0" timeOffset="54601.97">10245 8319 0,'21'21'0,"-42"-42"0,42 63 0,-21-21 15,0 0-15,0 0 16,0 1-16,0-1 0,0 0 0,0 0 16,0 21-16,0-20 0,0-1 0,0 0 15,-21 0-15,21 0 0,0 0 0,-22 1 16,22-1-16,0 0 0,0 0 16,0 0-16,0 0 15,0-42 16,0 0-31,0 0 0</inkml:trace>
  <inkml:trace contextRef="#ctx0" brushRef="#br0" timeOffset="54771.87">10266 8213 0,'0'-43'0,"0"86"0,0-107 0,0 43 0,0 0 15,0 0-15,0 0 0,0-1 16,-21 22-16,21 22 31,0-1-15,0 0-16,21 0 0,-21 0 15,0 0-15,21 1 0,-21-1 0,21 0 16</inkml:trace>
  <inkml:trace contextRef="#ctx0" brushRef="#br0" timeOffset="55816.18">10647 8424 0,'0'22'16,"0"-44"-16,0 65 0,0-22 0,0 0 16,0 0-16,0 0 0,-21-21 15,21 22-15,-22-1 0,22 0 0,0 0 16,0 0-16,-21 0 0,21 1 16,0-1-16,-21 0 0,21 0 15,0 0 1,0-42-1,21 0 1,0 0-16,-21 0 0,22-1 16,-1 1-16,-21 0 0,21 0 0,0-21 15,-21 20-15,21 1 0,0-21 0,-21 21 16,22 0-16,-22-1 0,21 22 16,0 0-16,-21-21 0,0 42 15,0 1-15,21-22 16,-21 21-16,0 0 0,0 0 15,0 0-15,0 22 0,0-22 0,0 0 16,0 0-16,21 0 0,0 0 0,-21 22 16,22-22-16,-1 0 0,0 0 0,0-21 15,21 21-15,-20 1 0,20-22 0,0 0 16,-21 0-16,22 0 0,-1 0 0,0 0 16,1 0-16,-1 0 0,0 0 0,1-22 15,-1 1-15,0 0 0,-20 0 0,20 0 16,-21 0-16,21-1 0,-20 1 15,-22 0-15,21-21 0,-21 21 0,21-22 0,-21 22 16,0-21-16,0-1 0,0 22 16,0 0-16,0-21 0,-21 21 15,0 21-15,21-22 0,-22 22 0,1 0 16,0 0-16,0 0 0,0 0 0,0 22 16,-1-1-16,1 0 0,0-21 0,0 21 15,0 21-15,21-20 0,0-1 0,-21 0 16,21 0-16,0 0 0,0 0 0,0 1 15,0-1-15,21 0 0,0-21 16,0 0-16,0 0 0,0 0 16,1 0-16,-1 0 0,0 0 0,0 0 15,0 0-15,0 0 0,-21-21 0,22 0 16,-1-1-16,-21 1 16,0 0-16,0 0 15,0 0 1,0 42-1,0 0 1,0 0-16,0 0 0,0 1 0,0 20 16,0-21-16,0 21 0,0 1 0,0-1 15,0 0-15,0 22 0,0-22 0,0 1 16,0 20-16,0-21 0,0 22 0,0-22 16,0 1-16,0 20 0,0-21 15,0 1-15,0 20 0,0-20 0,0-1 16,0 21-16,0-20 0,0-1 0,0 22 15,0-22-15,0 0 0,-21 1 0,21-1 16,0 21-16,-22-41 0,1 20 0,21 0 16,-21 1-16,21-22 0,-21 0 0,0 21 15,0-42-15,21 21 0,0 1 0,-22-22 16,1 0-16,0 0 0,21-22 16,0 1-16,-21 0 0,21-21 15,-21 21-15,21-22 0,-21-20 16,21 20-16,0-20 0,0-1 0,0 1 15,0-1-15,0 1 0,0-22 16,0 22-16,0-1 0,21 1 0,0-1 16,0 1-16,0-1 0,0 22 0,1-22 0,-1 22 15,0-21-15,0 20 0,0 1 16,22 0-16,-22 20 0,21-20 0,-21 21 16,0 0-16,22 0 0,-22-1 0,0 1 15,21 0-15,-20 0 0,-1 0 0</inkml:trace>
  <inkml:trace contextRef="#ctx0" brushRef="#br0" timeOffset="56479.8">13356 8276 0,'0'0'0,"21"0"0,22 0 0,-22 0 15,21 0-15,-21 0 0,22-21 0,-22 21 16,0-21-16,0 0 0,21 0 0,-20-1 16,-22 1-16,0 0 0,0 0 15,0 0-15,0 0 0,-22 21 16,1 0-16,0-22 0,-21 22 0,21 0 16,-22 0-16,1 0 0,0 22 0,-1-1 15,1 0-15,21 0 0,-22 0 0,22 0 16,0 22-16,0-22 0,0 0 0,0 0 15,21 22-15,0-22 0,0 0 0,0 0 16,0 0-16,0 0 0,21 1 16,0-1-16,0 0 0,0-21 0,0 21 15,22 0-15,-22-21 0,21 21 0,-21 1 16,22-22-16,-1 21 0,0 0 0,-20 0 16,-1-21-16,21 21 0,-42 0 0,21 1 15,-21-1-15,0 0 0,0 0 16,-21 0-16,0-21 15,-21 0-15,20 21 0,-20-21 0,0 0 16,-1 0-16,22 0 0,-21 0 0,0 0 16,-1 0-16,22 0 0,-21 0 0,21 0 15,-1 0-15,-20-21 0,21 21 16,0-21-16,21 0 16,0 0-1,21 21 1,0 0-16,0-21 0,0 21 0,22 0 15,-22-22-15,21 22 0,-21-21 0,22 21 16,-1-21-16</inkml:trace>
  <inkml:trace contextRef="#ctx0" brushRef="#br0" timeOffset="57227.7">14182 8128 0,'0'21'46,"0"0"-46,0 22 16,0-22-16,0 0 0,0 21 16,-22-20-16,22 20 0,0 0 0,0-21 15,0 22-15,0-22 0,0 21 0,0-21 16,0 1-16,0-1 0,0 0 0,0 0 16,0 0-16,0 0 0,0 1 0,0-1 15,0 0-15,22-21 31,-1-21-31,0 0 16</inkml:trace>
  <inkml:trace contextRef="#ctx0" brushRef="#br0" timeOffset="57432.56">14838 8403 0,'0'0'0,"21"0"0,0 0 15,0 0 1,0 0-16,1-21 0,-1 21 16,0 0-16,0 0 0,0 0 15,0-21-15,1 21 0,-1 0 0,0 0 16,0 0-16</inkml:trace>
  <inkml:trace contextRef="#ctx0" brushRef="#br0" timeOffset="57572.48">14901 8551 0,'0'0'0,"-21"0"0,0 22 0,0 20 16,21-21-1,21-21 1,0 0-16,0 0 16,0 0-16,1 0 0,-1-21 0,21 21 15,-21-21-15,0 0 0,1 21 0,-1-22 16</inkml:trace>
  <inkml:trace contextRef="#ctx0" brushRef="#br0" timeOffset="57982.25">16298 7980 0,'0'0'15,"0"-21"-15,0 0 0,0-1 0,21 22 16,1 0-16,-22 22 31,0-1-31,0 0 0,0 0 0,-22 21 16,1 1-16,21-1 0,-21 0 0,21 22 15,0-22-15,-21 1 0,0-1 16,21 0-16,-21 1 0,21-1 0,0 0 16,-22 1-16,22-1 0,-21-21 15,21 21-15,0-20 0,0-1 0,0 0 16,0 0-16,21-21 15,1 0-15,-1 0 0,0-21 16,0 0-16</inkml:trace>
  <inkml:trace contextRef="#ctx0" brushRef="#br0" timeOffset="58190.12">16616 8276 0,'0'0'0,"21"-42"0,0 0 16,-21-1-16,0 1 0,21 0 0,-21 20 15,0 1-15,21 0 0,-21 0 16,0 42-1,0 0-15,0 0 0,0 1 0,-21 20 16,0 0-16,21-21 0,-21 22 0,21-1 16,0 0-16,-21 1 0,0-22 15,21 21-15,-22 1 0,22-22 0,0 21 16,0-21-16,-21 0 0,21 1 0,-21-1 16,21 0-16,-21 0 0,0-21 15,0 0-15</inkml:trace>
  <inkml:trace contextRef="#ctx0" brushRef="#br0" timeOffset="58352.03">16214 8573 0,'0'-22'16,"21"22"0,0 0-16,0 0 0,0-21 0,22 21 15,-22 0-15,21 0 0,0-21 0,1 21 16,20-21-16,-20 21 0,-1 0 0,0-21 15,1 0-15,-1 21 0,-21-22 0,21 22 16</inkml:trace>
  <inkml:trace contextRef="#ctx0" brushRef="#br0" timeOffset="58692.61">16954 8446 0,'0'0'0,"0"21"0,-21-21 0,21 21 15,0 0 1,21-21-1,1 0-15,-1 0 0,0 0 16,21 0-16,-21-21 0,22 21 0,-22-21 16,21 0-16,-21 21 0,1-22 15,20 1-15,-21 0 0,-21 0 0,0 0 16,0 0-16,0-1 0,0 1 0,0 0 16,-21 0-16,0 21 0,0 0 15,-22 0-15,22 0 0,-21 0 16,21 21-16,-22 0 0,1 0 0,21 1 15,0-1-15,-1 21 0,1 0 0,0-20 16,0 20-16,21-21 0,0 21 0,0-20 16,0 20-16,0-21 0,0 0 0,21 0 15,0 1-15,22-1 0,-22 0 0,21-21 16,0 0-16,-20 0 0,20 0 0,0 0 16,1 0-16,-1 0 0,0 0 0,-21-21 15,22 0-15,-22-1 0,21 1 0</inkml:trace>
  <inkml:trace contextRef="#ctx0" brushRef="#br0" timeOffset="58936.46">17674 8043 0,'0'0'0,"0"-42"15,0 0-15,0-43 16,0 64-16,0 0 0,0 42 31,0 0-31,-21 21 0,21 1 0,-21-1 16,21 0-16,-21 1 0,21 20 0,0-20 15,0 20-15,-22-21 0,1 22 0,21-22 16,-21 1-16,21-1 0,0 0 0,-21 1 16,21-22-16,-21 21 0,21-21 0,-21 0 15,21 1-15,0-1 0,0 0 0,0-42 47,21 0-47,0-1 0</inkml:trace>
  <inkml:trace contextRef="#ctx0" brushRef="#br0" timeOffset="59184.68">17907 7916 0,'0'0'15,"0"-63"-15,0 21 0,21 20 0,-21-20 0,0 21 16,21 0-16,-21 0 0,0 42 16,-21 21-1,0-21-15,21 22 0,-21-1 16,0 0-16,21 22 0,-22-1 15,1-20-15,21 20 0,-21 1 0,0-1 16,21 1-16,-21-22 0,21 0 0,0 22 16,-21-22-16,21-21 0,-22 22 0,22-22 15,0 21-15,0-21 0,0 0 0,0 1 16,0-1-16,22-21 31,-1-21-31</inkml:trace>
  <inkml:trace contextRef="#ctx0" brushRef="#br0" timeOffset="59572.45">18034 8361 0,'0'0'16,"0"-21"-16,21 0 0,-21 42 31,0 0-15,0 0-16,-21 0 0,21 0 0,0 1 15,-21 20-15,21-21 0,-21 0 0,21 0 16,0 1-16,-22-1 0,22 0 0,0 0 15,0 0-15,0 0 0,0 1 0,0-1 16,22 0-16,-1-21 16,0 0-16,0 0 15,0 0-15,0-21 0,1 0 0,-1 21 16,0-22-16,21 1 0,-21 0 0,1 0 16,-22 0-16,21-22 0,-21 22 15,21-21-15,-21 0 0,0-1 0,0 22 16,0-21-16,0-1 0,0 1 0,-21 21 15,0 0-15,-1 0 0,1 21 0,0 0 16,0 0-16,-21 0 0,20 0 0,1 21 16,0 0-16,0 0 0,0 0 0,0 0 15,21 1-15,0 20 0,0-21 0,0 0 16,0 0-16,0 1 0,0-1 16,21-21-16,0 0 15,0 0-15,0 0 0,0 0 0,1 0 16</inkml:trace>
  <inkml:trace contextRef="#ctx0" brushRef="#br0" timeOffset="59876.56">18986 8086 0,'0'-21'0,"0"42"78,0 0-78,0 0 16,-21 0-16</inkml:trace>
  <inkml:trace contextRef="#ctx0" brushRef="#br0" timeOffset="60088.43">18923 8551 0,'0'0'0,"-21"0"0,21 22 0,0-1 16,0 0-16,0 0 15,-21 0-15,21 0 0,-22 1 16,22-1-16,-21 0 0,21 0 0,0 0 16,-21 0-16,0 1 0,0-1 15,0 0-15,-1 0 0,1 0 0,-21 0 0,21-21 16,-22 22-16,-20-1 15,-43 21-15</inkml:trace>
  <inkml:trace contextRef="#ctx0" brushRef="#br0" timeOffset="61520.14">13610 9737 0,'0'0'0,"21"0"0,0 0 15,-21-21-15,22 21 0,-22-22 16,21 22-16,-21-21 0,0 0 16,0 0-16,0 0 0,0 0 15,0-1-15,-21 1 0,-1 21 16,1-21-16,0 21 0,-21 0 15,21 0-15,-1 0 0,-20 21 0,0-21 16,21 21-16,-22 1 0,1-1 16,21 0-16,-22 0 0,22 21 0,0-20 15,0-1-15,21 0 0,-21 0 0,21 0 16,0 0-16,0 1 0,21-1 16,0-21-16,21 21 0,-20-21 0,20 21 15,-21-21-15,21 21 0,1-21 0,-1 0 16,0 21-16,-20-21 0,20 22 0,0-22 15,-21 21-15,22-21 0,-22 21 0,0-21 16,0 21-16,0-21 0,-21 21 0,0 0 16,0 1-16,0-1 0,-21 0 15,-21-21-15,21 21 0,-22 0 16,22-21-16,-21 0 0,0 21 0,-1-21 16,-20 0-16,20 0 0,1 0 15,0 0-15,21 0 0,-22 0 0,1 0 16,21 0-16,0 0 0,-1 0 0,1 0 15,0 0-15,0 0 0,21-21 16,0 0-16,0 0 16,21 0-16,0 21 0,-21-21 15,21 21-15,1-22 0,20 22 0</inkml:trace>
  <inkml:trace contextRef="#ctx0" brushRef="#br0" timeOffset="61855.97">14330 9525 0,'0'0'0,"0"-21"0,0 0 0,21 0 16,-21-1-16,0 1 0,0 42 31,0 1-15,0-1-16,0 21 0,0 0 0,-21-20 15,21 41-15,0-21 0,-21 1 16,-1-1-16,1 0 0,21 1 16,-21-1-16,21 0 0,0 1 0,-21-1 15,21-21-15,0 22 0,-21-22 0,21 0 16,0 0-16,0 0 0,0 0 0,0 1 16,0-1-16,21-21 31,-21-21-16,21-1-15,-21 1 0,0 0 16,21 0-16</inkml:trace>
  <inkml:trace contextRef="#ctx0" brushRef="#br0" timeOffset="62268.51">15134 9800 0,'0'-21'0,"-21"21"15,21-21-15,0 0 16,0 0 0,21 21-16,0 0 0,0-22 15,1 22-15,-1 0 0,0 0 0,0-21 16,0 21-16,0 0 0,1-21 0,-1 21 15,0 0 1,-42 0 15,0 0-31</inkml:trace>
  <inkml:trace contextRef="#ctx0" brushRef="#br0" timeOffset="62440.41">15113 9906 0,'0'0'0,"-21"21"0,0 0 16,21 1 0,21-22-1,0 0-15,0 0 16,0 0-16,0-22 0,1 22 0,-1 0 16,0-21-16,-21 0 0,21 21 15,0-21-15,-21 0 0,21 21 0</inkml:trace>
  <inkml:trace contextRef="#ctx0" brushRef="#br0" timeOffset="63843.89">16573 9800 0,'22'0'15,"-22"-21"1,21 0-16,-21 0 0,0 0 16,0-1-16,0 1 15,0 0-15,0 0 0,0 0 0,0 0 16,-21-1-16,-1 22 0,1-21 0,0 21 16,0 0-16,0 0 0,-22 0 0,22 0 15,0 21-15,-21 1 0,21-1 0,-1 0 16,-20 21-16,21-21 0,0 22 0,0-22 15,-1 21-15,22-21 0,0 22 0,0-22 16,0 0-16,0 0 0,0 0 0,0 1 16,22-1-16,20-21 0,-21 0 15,0 0-15,22 0 0,-1 0 0,-21 0 16,21 0-16,1 0 0,-22 0 0,21-21 16,-21 21-16,22-22 0,-22 1 15,0 21-15,0-21 0,0 0 0,1 0 16,-22 0-16,0-1 0,0 1 0,0 0 15,0 0-15,0 42 32,0 0-32,0 22 0,0-22 0,0 21 15,-22-21-15,22 22 0,0-1 0,0 21 16,0-20-16,-21-1 0,21 22 0,0-1 16,-21 1-16,21-22 0,0 21 0,0 1 15,0-1-15,0 1 0,0-22 16,-21 1-16,21 20 0,-21-21 0,21 1 15,-21-1-15,21-21 0,-22 22 0,1-22 16,0 0-16,21 0 0,-21-21 0,0 0 16,0 0-16,-1 0 0,1 0 0,0-21 15,0 0-15,21 0 0,-21-22 16,21 1-16,0 0 0,0-1 0,0-20 16,0-1-16,0 1 0,0-1 0,21-20 15,0 20-15,0 1 0,22-22 16,-1 21-16,0 1 0,22-1 0,-22 22 15,0-21-15,22 20 0,-22-20 0,22 20 16,-22 1-16,22 21 0,-22-21 0,0 20 16,1-20-16,-1 21 0,-21 0 15,0 0-15,0 21 0,-21-22 16,0 44 0,-21-1-16,0 0 0,0 0 15,21 0-15,-21 0 0,0 22 0,-1-22 16,1 21-16,21-21 0,0 1 0,-21 20 15,21-21-15,0 0 0,0 0 0,0 1 16,0-1-16,21-21 16,0 0-16,1 0 0,-1 0 15,0 0-15,0 0 16,0 0-16,0 0 0,1-21 0,-1-1 0,-21 1 16,0 0-16,21 0 0,-21 0 15,0-22-15,0 22 0,0 0 0,0-21 16,0 21-16,-21-1 0,0 1 0,-1 0 15,1 0-15,0 0 0,0 21 16,21-21-16,-21 21 0,42 0 16,0 0-1,0 0-15,0 0 0,22 0 0,-22 0 16,21 0-16,1 0 0,-1 0 0,-21 0 16,21 0-16,1 0 0,-22 0 0,21 0 15,-21 21-15,1-21 16,-1 21-16,0 0 0,-21 0 15,0 0-15,0 1 0,0-1 0,0 0 16,-21 0-16,0 0 0,-1 22 0,22-22 16,0 0-16,-21-21 0,0 21 0,21 0 15,0 0-15,0 1 0,0-1 16,0 0 0,21-21-16,0 0 0,1 0 15,-1 0-15,0-21 0,0 21 16,0-21-16,0-1 0,1 22 0,-1-21 15,0 0-15,-21-21 0,21 21 0,-21-1 16,0 1-16,0-21 0,0 21 16,0 0-16,0-22 0,0 22 0,-21 0 15,0 0-15,0 21 0,-1 0 16,1 0-16,0 0 16,0 0-16,0 0 0,21 21 0,0 0 15,-21-21-15,21 21 0,0 0 16,0 1-16,0-1 0,21-21 15,0 21-15</inkml:trace>
  <inkml:trace contextRef="#ctx0" brushRef="#br0" timeOffset="64360.6">18351 9779 0,'0'0'0,"0"-21"0,22 21 0,-22-21 0,0 0 16,0-1-16,0 1 15,-22 0-15,1 21 0,21-21 0,-21 21 16,0 0-16,0 0 0,0 0 0,-1 0 16,1 0-16,0 0 0,-21 21 0,21 0 15,-1 0-15,1 1 0,0-1 0,0 21 16,0-21-16,0 0 0,21 22 16,0-22-16,-22 21 0,22-21 0,0 1 15,0-1-15,0 21 0,0-21 0,22 0 16,-1 1-16,0-22 15,0 0-15,0 0 0,22 0 16,-22 0-16,0 0 0,0 0 0,0 0 16,0-22-16,1 1 0,-1 0 0,0 0 15,0 0-15,0-22 0,-21 22 0,21-21 16,1 0-16,-1-22 0,0 22 0,-21-1 16,21-20-16,0 21 0,0-22 0,1 22 15,-1-22-15,-21 22 0,0 0 0,21 20 16,-21 1-16,0 0 0,0 0 0,-21 42 31,0 0-31,-1 22 0,1-22 16,0 21-16,21 0 0,-21 1 15,21-1-15,-21 22 0,21-22 0,0 0 16,0 1-16,0-1 0,0 0 0,0 1 16,0-22-16,0 21 0,21-21 0,-21 0 15,21 1-15,-21-1 0,21 0 0,0-21 16,1 0-16,-1 21 0,21-21 0,-21 0 15,22 0-15,-22 0 0,0 0 0,21-21 16,-21 21-16,1-21 0</inkml:trace>
  <inkml:trace contextRef="#ctx0" brushRef="#br0" timeOffset="67628.28">19325 9631 0,'0'0'0,"-21"0"0,-43-42 16,43 42-16,21-22 0,0 1 15,-21 0-15,21 0 0,0 0 16,0 0-16,21 21 16,0-22-16,1 22 0,-1-21 15,21 21-15,-21 0 0,22 0 0,-22 0 16,21 0-16,0 21 0,-20 1 0,-1-1 16,21 0-16,-21 0 0,0 21 0,-21-20 15,0 20-15,0-21 0,0 21 0,0-20 16,0 20-16,0-21 0,0 21 0,0-20 15,0-1-15,-21 0 0,21 0 16,-21-21-16,0 0 0,0 0 16,21-21-1,0 0-15,0 0 0,0-1 16,0 1-16,21 0 0,0-21 0,0 21 16,0-22-16,1 22 15,-1-21-15,0-1 0,0 22 0,0-21 16,22 21-16,-22 0 0,0-1 0,21 1 15,-21 0-15,1 21 0,-1 0 0,0 0 16,0 0-16,0 21 0,0 0 0,-21 1 16,0-1-16,0 0 0,0 21 0,0-21 15,0 22-15,0-1 0,0-21 0,0 22 16,0-22-16,0 21 0,0-21 0,0 0 16,0 1-16,0-1 0,0 0 15,0-42 1,0 0-1,22 21-15,-1-22 0,0 1 16,0 0-16,0-21 0,0 21 16,1-1-16,-1-20 0,0 21 0,21-21 15,-21-1-15,22 22 0,-22-21 0,21 21 16,-21-1-16,1 1 0,-1 0 0,0 21 16,0 0-16,-21 21 15,0 0-15,0 1 0,0-1 16,-21 0-16,0 21 0,0-21 0,21 22 15,-22-22-15,22 21 0,-21-21 0,21 1 16,0 20-16,0-21 0,0 0 0,0 0 16,0 1-16,21-22 15,1 21-15,-1-21 0,0 0 16,0 0-16,0 0 0,0 0 16,22 0-16,-22 0 0,0 0 0,0-21 15,0 21-15,-21-22 0,0 1 0,0 0 16,0 0-16,0-21 0,0 20 0,0 1 15,0-21-15,0 21 0,-21-22 0,0 22 16,0 0-16,0 0 0,0 0 0,21 0 16,-22 21-16,1-22 0,42 22 31,1 0-31,-1 0 0,0 0 0,0 0 16,21 0-16,1 0 0,-22 0 0,21 0 15,-21 0-15,22 0 0,-22 0 16,21 0-16,-21 0 0,1 0 15,-1 0-15,0 0 0,0 0 0,0 22 16,-21-1-16,0 0 16,0 0-16,0 0 0,-21 0 0,0 1 15,0-1-15,0 21 0,-1-21 0,1 0 16,21 1-16,0-1 0,-21-21 0,21 21 16,0 0-16,0 0 0,0 0 15,21-21-15,0 0 16,1 0-16,-1 0 15,0 0-15,0 0 0,0 0 0,0 0 16,1-21-16,-22 0 0,0 0 16,0 0-16,0 0 0,0-22 0,0 22 15,0-21-15,0 21 0,-22-1 0,1-20 16,0 21-16,0 0 0,0 21 0,0-21 16,-1-1-16,1 22 0,0 0 15,42 0 1,0 0-16,1 0 15,-1 0-15,0 0 0,21 0 0,-21 0 16,22 0-16,-22 0 0,21 0 0,-21 0 16,1 0-16,20 0 0,-21 0 15,0 0-15,0 0 0,1 0 0,-1 0 16,-21 22-16,0-1 0,21-21 0,-21 21 16,0 0-16,0 0 0,0 22 15,0-22-15,0 0 0,0 0 0,-21 0 16,21 0-16,-21 1 0,21-1 0,-22 0 15,22 0-15,-21-21 0,21 21 0,-21-21 16,0 0 0,21-21-1,0 0 1,0 0-16,0 0 0,21-1 0,0 1 16,0 0-16,1 0 0,-1-21 15,0 20-15,0 1 0,21-21 0,-20 21 16,20-22-16,-21 22 0,21 0 0,-20 0 15,20 0-15,-21 21 0,0 0 16,0 0-16,1 0 0,-1 0 0,-21 21 16,0 0-16,0 0 0,0 22 0,0-22 15,0 21-15,0-21 0,-21 22 0,21-22 16,-22 21-16,1 0 0,21-20 0,-21-1 16,0 21-16,21-21 0,-21-21 0,21 21 15,0 1-15,-21-22 0,21 21 16,-22-21-16,22-21 31,0-1-15,0 1-16,22 21 0</inkml:trace>
  <inkml:trace contextRef="#ctx0" brushRef="#br0" timeOffset="67856.05">22183 9377 0,'0'0'0,"0"-21"15,-22 0 17,1 21-17,21 21 1,0 0-1,0 0-15,-21 0 0,0-21 16,21 21-16</inkml:trace>
  <inkml:trace contextRef="#ctx0" brushRef="#br0" timeOffset="68024.74">22034 9885 0,'0'0'0,"-21"21"0,0-21 0,21 21 0,0 0 16,0 1-16,-21-22 0,21 21 0,-21 0 15,0-21-15,21 21 0,-22-21 0,1 21 16,0-21-16,0 21 0,0-21 0,0 22 16,-22-22-16,22 21 0,-21 0 0,-1-21 15,1 21-15,0-21 0,-22 0 0,1 21 16</inkml:trace>
  <inkml:trace contextRef="#ctx0" brushRef="#br0" timeOffset="68772.31">13864 11070 0,'0'0'0,"0"-21"0,21 0 15,-21 0 1,-21 21 0,0 0-16,-21 0 15,20 0-15,-20 0 0,21 0 0,-21 21 16,-1 0-16,1 0 0,21 0 0,-22 1 16,22-1-16,0 0 0,0 0 15,0 0-15,21 0 0,0 1 0,0 20 0,0-21 16,0 0-16,21 0 0,0 22 0,0-22 15,22 0-15,-22 0 0,0 22 16,21-22-16,-21 0 0,22 0 0,-22 21 16,0-20-16,0-1 0,0 0 15,-21 0-15,0 0 0,0 0 0,0 1 16,-21-1-16,0-21 0,0 0 16,-21 0-16,20 0 0,-20 0 0,-21 0 15,20 0-15,1 0 0,0 0 0,-1 0 16,1 0-16,0 0 0,20-21 0,1 21 15,0-22-15,0 22 0,21-21 16,0 0-16,0 0 0,21 0 16,0 21-16,0-21 0,1-1 15,20 1-15,-21 21 0,0-21 16</inkml:trace>
  <inkml:trace contextRef="#ctx0" brushRef="#br0" timeOffset="69016.16">14372 11091 0,'0'0'0,"0"-21"16,42 21-16,-42 21 15,0 1 1,0-1-16,0 21 0,0-21 16,-21 22-16,0-1 0,21 21 0,-21-20 0,0-1 15,21 0-15,-21 1 0,-1-1 16,1 0-16,21 1 0,-21-1 0,0-21 15,21 22-15,-21-22 0,21 0 0,0 0 16,0 0-16,0 0 0,0 1 16,21-22-16,0 0 15,0 0-15,22 0 0</inkml:trace>
  <inkml:trace contextRef="#ctx0" brushRef="#br0" timeOffset="69220.03">15092 11557 0,'21'0'16,"-21"-21"-16,21 21 15,0 0 1,0 0-16,1 0 16,-1 0-16,0 0 0,0 0 15,-21-21 16</inkml:trace>
  <inkml:trace contextRef="#ctx0" brushRef="#br0" timeOffset="69371.95">15028 11663 0,'0'0'0,"0"21"16,0 0-16,21-21 15,1 0 1,-1 0-16,0 0 0,0 0 0,0 0 15,0 0-15,1 0 0,-1-21 0,0 21 16,-21-21-16,21 0 0,0 0 16</inkml:trace>
  <inkml:trace contextRef="#ctx0" brushRef="#br0" timeOffset="70580.14">17208 11028 0,'0'0'0,"0"-21"0,0-22 16,0 22 0,0 0-16,-21 21 31,0 21-31,21 0 0,0 1 15,0 20-15,0 0 0,0-21 0,-21 22 16,21 20-16,0-20 0,-21-1 16,21 0-16,0 1 0,0-22 0,-21 21 15,-1 0-15,22-20 0,-21-1 0,21 0 16,0 0-16,-21 0 16,21-42-1,0 0 1,0 0-16,0 0 15,21-1-15,-21 1 0,21 0 0,22 0 16,-22 0-16,21 21 0,-21-21 0,22-1 16,-1 22-16,0 0 0,1 0 0,-1 0 15,0 0-15,-20 0 0,20 0 0,0 22 16,-21-1-16,1 0 0,-1-21 16,-21 21-16,0 0 0,0 0 0,0 1 15,0-1-15,-21 0 0,-1-21 0,-20 21 16,21 0-16,-43 0 0,22-21 0,-21 22 15,-1-22-15,22 21 0,-22-21 0,22 21 16,0-21-16,-1 0 0,22 0 0,0 0 16,42 0-1,0 0 1,0 0-16,22 0 0,-22 0 0,21 0 16,1 0-16,-1-21 0,21 21 15,-20 0-15,-1-21 0,0 21 0,1-22 16,-1 22-16,22-21 0,-22 0 15,-21 21-15,21-21 0,1 0 0,-1 0 16,-21-1-16,0 1 0,1 21 0,-1-21 16,-21 0-16,0 0 15,0 42 1,-21 0 0,21 0-16,-22-21 0,22 21 15,0 1-15,0-1 0,0 0 16,0 0-1,22-21-15,-1 0 0,0 0 0,0 0 16,0 0-16,0 0 16,1 0-16,-1 0 0,0 0 0,21-21 15,-21 21-15,1-21 0,-1 0 0,0-1 16,0 1-16,0 0 0,0 0 16,1 0-16,-22 0 0,21-22 0,-21 22 15,21 0-15,-21 0 0,0 0 0,0 63 31,0-21-15,0 0-16,-21 22 0,21-1 0,0-21 16,0 21-16,0 1 0,0-1 0,0 0 15,0 1-15,0 20 0,0-20 0,0-1 16,0 0-16,0 22 0,0-22 16,0 0-16,0 1 0,0 20 0,0-20 15,0-1-15,-21-21 0,21 21 0,-22 1 16,22-22-16,-21 0 0,0 0 0,0 0 15,0-21-15,0 0 0,-1 0 0,1 0 16,0 0-16,0 0 0,0 0 0,0-21 16,-1 21-16,-20-21 0,42 0 0,-21 0 15,0 0-15,0 21 0,21-22 0,0 1 16,0 0-16,0-21 0,0 21 0,0-1 16,0 1-16,0 0 0,0-21 0,21 21 15,-21-1-15,21-20 0,0 21 16,21-21-16,-20-1 0,20 22 0</inkml:trace>
  <inkml:trace contextRef="#ctx0" brushRef="#br0" timeOffset="70940.94">18648 11409 0,'0'-21'31,"21"21"-31,0 0 16,0 0-16,0-21 0,1 21 15,-1-22-15,0 22 0,0-21 0,0 21 16,0-21-16,1 0 16,-1 0-16,0 0 0,0-1 0,0 1 15,-21 0-15,21 0 0,-21 0 0,0 0 16,0-1-16,-21 22 16,0 0-16,0 22 15,0-1-15,0 0 0,-1 0 16,1 21-16,0-20 0,0 20 0,21-21 15,-21 21-15,21-20 0,-21-1 0,21 21 16,0-21-16,0 0 0,0 1 0,0-1 16,0 0-16,21 0 15,0-21-15,0 0 16,0 0-16,0 0 16,1-21-16,-1 0 0,0 0 15,0-1-15,0 1 0</inkml:trace>
  <inkml:trace contextRef="#ctx0" brushRef="#br0" timeOffset="71179.8">19643 11155 0,'0'0'0,"0"-21"0,-43 0 15,22-1 1,0 22 15,21 22 0,-21-1-15,21 0-16,0 0 0,-21-21 16,21 21-16,-22 0 0,22 1 15</inkml:trace>
  <inkml:trace contextRef="#ctx0" brushRef="#br0" timeOffset="71371.69">19494 11557 0,'0'0'0,"0"21"15,-21 22-15,0-43 16,21 21-16,-21-21 0,21 21 16,0 0-16,-21 0 0,0 0 15,21 1-15,-22-1 16,1-21-1,21 21-15,-21 0 16,0-21-16,0 0 0,0 0 16,21 21-16</inkml:trace>
  <inkml:trace contextRef="#ctx0" brushRef="#br0" timeOffset="72624.13">14647 14118 0,'0'0'0,"21"0"0,-21-21 16,0 0-16,22 0 0,-22 0 16,0-1-1,0 1 1,-22 21-16,1 0 15,0 0-15,0 0 16,0 0-16,0 0 0,-1 21 0,-20-21 16,21 22-16,0-1 0,-22 0 0,1-21 15,21 42-15,-21-21 0,-1 1 0,22 20 16,-21-21-16,21 21 0,-22 22 16,22-22-16,-21 1 0,21 20 0,-1-21 15,1 22-15,21-1 0,0-20 0,-21 20 16,21-20-16,0 20 0,0-21 15,0 22-15,0-22 0,0 22 0,0-22 16,0 0-16,21 1 0,0-1 0,1 0 16,-1 1-16,0-1 0,21-21 0,-21 0 15,22 1-15,-1 20 0,0-42 16,1 21-16,20 0 0,-20 0 0,20-21 16,1 22-16,-1-22 0,1 21 0,-1-21 15,1 0-15,20 0 0,1 0 0,0 0 16,-1 0-16,1 0 0,0 0 0,-1 0 15,1-21-15,-22 21 0,22-22 0,-21 22 16,20-21-16,-20 0 0,-1 0 0,1 0 16,-1 0-16,1-1 0,-1 1 15,1-21-15,-22 21 0,22-22 16,-22 1-16,0 0 0,1-1 0,-22 1 16,21-21-16,-21 20 0,22 1 0,-22-22 15,0 1-15,0 21 0,21-22 0,-20 1 16,-22-1-16,21-21 0,0 22 0,-21-1 15,0 1-15,0 21 0,0-22 0,0 22 16,0-22-16,0 22 0,0 0 16,0-1-16,0 1 0,-21 0 0,0-1 15,-1 1-15,1 21 0,0-22 0,0 22 16,-21-21-16,20 21 0,-20-22 0,0 22 16,-1 0-16,-20 0 0,21 0 15,-22 0-15,22-1 0,-22 22 0,1-21 16,-1 21-16,1 0 0,-1-21 15,1 21-15,-1 0 0,-20 0 0,20 0 16,-21 0-16,1 0 0,-1 0 0,22 21 16,-22-21-16,0 21 0,1 1 0,-1-1 15,21 0-15,1 0 0,-1 21 0,22-20 16,0 20-16,-1-21 0,1 21 16,21-20-16,0 20 0,0 0 0,-1-21 15,22 22-15,-21-22 0,21 21 16,-21-21-16,21 22 0,0-22 0,0 0 15,0 21-15,0-20 0,0-1 0,0 0 16,0 0-16,0 0 0,0 0 0,0 1 16,0-1-16</inkml:trace>
  <inkml:trace contextRef="#ctx0" brushRef="#br0" timeOffset="74304.27">10033 13504 0,'0'0'0,"63"-42"15,-41 42-15,20-21 0,-21 0 0,21 0 0,-20 21 16,20-22-16,-21 1 0,21 0 0,-20 0 16,-1 21-16,0-21 0,0 0 15,-21-1-15,21 1 0,-21 0 16,0 0-16,-21 0 0,-21 21 15,21-21-15,-22 21 0,1 0 0,0-22 16,-1 22-16,1 0 0,-22 0 0,22 0 16,-21 0-16,20 0 0,1 0 0,0 0 15,-1 22-15,22-22 0,0 21 16,0-21-16,21 21 0,0 0 0,0 0 16,0 0-16,21 1 0,21-1 0,-21 0 15,22 0-15,-1 0 0,0 22 16,1-22-16,20 21 0,-20-21 0,-1 22 15,0-22-15,22 21 0,-22-21 16,0 0-16,-20 22 0,20-22 0,-21 0 16,0 21-16,0-20 0,-21-1 0,0 0 15,0 21-15,-21-21 0,0 1 16,0-1-16,-21 0 0,-1-21 0,1 21 16,0-21-16,-22 0 0,1 0 0,20 0 15,-20 0-15,-1 0 0,1 0 16,20 0-16,1 0 0,0 0 0,-1-21 15,1 0-15,21 0 0,0-1 16,0 1-16,21 0 0,-22 0 0,22 0 0,0 0 16,0-1-16,0 1 0,22 0 0,-1 0 15,0 0-15,0 0 16,0 21-16,22-22 0,-22 22 0,21-21 16,-21 21-16,22 0 0,-1-21 0,0 21 15</inkml:trace>
  <inkml:trace contextRef="#ctx0" brushRef="#br0" timeOffset="74612.1">11282 13250 0,'0'0'0,"21"-42"15,-21 21-15,0 0 16,-21 42-1,0-21-15,21 21 16,-22 21-16,1-20 0,0-1 0,0 21 16,0 0-16,0-20 0,21 20 0,-22 0 15,1 1-15,0-1 0,21 0 16,0 1-16,-21-22 0,0 21 0,21-21 16,-21 0-16,21 22 0,0-22 0,0 0 15,0 0-15,0 0 16,0 1-16,21-22 15,0 0-15,0-22 16,0 22-16</inkml:trace>
  <inkml:trace contextRef="#ctx0" brushRef="#br0" timeOffset="75267.75">11366 13526 0,'0'0'0,"-21"0"15,21-22 1,0 1 0,21 21-1,1 0-15,-1 0 0,0-21 16,0 21-16,21 0 0,1 0 0,-22 0 16,42 0-16,-20 0 0,20 0 0,22 0 15,0 0-15,-1 0 0,1 0 0,21 0 16,0 0-16,-22 0 0,22 0 0,0 0 15,0 21-15,-22-21 0,22 21 16,0 1-16,0-1 0,0 0 0,-22 0 16,1 0-16,0 0 0,-22 1 0,1-1 15,-1-21-15,1 21 0,-22 0 16,0 0-16,22-21 0,-22 21 0,-21-21 16,22 22-16,-1-22 0,-21 0 0,0 0 15,1 21-15,-1-21 0,0 0 16,-21-21 15,-21-1-31,0 22 16,21-21-16,-22 0 0,1 21 0,0-21 15,0 0-15,0 0 0,0-1 0,-1 1 16,1 0-16,-21-21 0,21 21 0,0-1 16,-1 22-16,1-21 0,0 0 15,0 21-15,21-21 16,-21 21-16,42 0 31,0 21-31,0-21 0,0 21 16,1-21-16,20 21 0,-21-21 0,0 22 15,22-1-15,-22 0 0,0 0 16,0 0-16,0 0 0,-21 22 0,0-22 16,0 21-16,0-21 0,0 22 0,0-22 15,-21 0-15,0 21 0,-21-20 0,20-1 16,1 0-16,-21 0 0,21 0 0,-22 0 15,22 1-15,-21-22 0,21 21 0,0 0 16,-1-21-16,1 0 0,0 0 16,21 21-16,-21-21 0,0 0 15,-22 0-15</inkml:trace>
  <inkml:trace contextRef="#ctx0" brushRef="#br0" timeOffset="76129.75">11239 14266 0,'0'0'0,"0"-21"0,0 0 16,0 0-16,22 21 15,-1-21-15,0 21 0,0 0 16,0 0-16,22 0 0,-22 0 0,21 0 16,0 0-16,1 21 0,-1 0 0,22 21 15,-1-20-15,1 20 0,-1 0 0,1 1 16,20-1-16,1 0 0,-22 22 0,22-22 15,0 0-15,-1 22 0,1-22 16,-21 1-16,20 20 0,-20-21 16,20 22-16,-20-22 0,-1 22 0,22-22 15,-21 22-15,-22-22 0,21 21 0,-20-20 16,-1-1-16,0 0 0,1-20 0,-22 20 16,0-21-16,0 0 0,0 0 0,-21 1 15,22-1-15,-22-42 31,0-1-15,0 1-16,0 0 0,0-21 0,0 21 16,0-1-16,-22 1 0,22-21 0,-21 21 15,0 0-15,21-1 0,-21 1 0,0 0 16,0 0-16,-1 0 0,1 0 16,0 21-16,21-22 0,-21 22 15,0-21-15,42 21 31,0 21-31,0 1 16,0-22-16,22 21 0,-22 0 0,0 0 16,0 0-16,0 22 0,1-22 15,-1 0-15,-21 0 0,0 0 0,21 0 16,-21 1-16,0-1 0,0 0 16,0 0-16,-21 0 0,0-21 0,-1 21 15,1-21-15,0 0 0,0 0 0,0 22 16,0-22-16,-1 0 0,-20 0 15,21 0-15,0 0 0,0 0 0,-1 0 16,1 0-16,0 0 0,0 0 16,0 0-16,0 0 0,-1 0 0</inkml:trace>
  <inkml:trace contextRef="#ctx0" brushRef="#br0" timeOffset="77003.69">10943 14457 0,'0'0'0,"21"0"16,0 0-16,1 0 0,-1 21 15,0 0-15,0 22 0,21-22 0,1 21 16,-1 0-16,22 22 0,-22-22 0,21 22 16,1-1-16,-22 1 0,22 20 0,-1-20 15,1 21-15,-1-1 16,1-20-16,-1-1 0,1 22 0,-1-22 15,-20 1-15,-1-1 0,21-20 0,-20 20 16,-1 1-16,0-22 0,-20 22 0,20-22 16,-21 0-16,21 1 0,-20-1 0,-1 0 15,0 1-15,0-1 0,-21-21 0,0 0 16,21 22-16,-21-22 0,0 0 16,0 0-16,0 0 0,0-42 46,0 0-46,0 0 0,0 0 0,-21-1 16,21 1-16,0 0 0,-21-21 0,21 21 16,-21-1-16,21 1 15,0 0-15,-21 0 0,21 0 0,-22 0 16,22-1-16,-21 1 0,21 0 16,0 42 15,0 0-31,0 1 0,21-1 0,1-21 15,-22 21-15,21 21 0,-21-21 16,21 1-16,0-1 0,-21 0 0,21 0 16,-21 0-16,21 0 0,-21 1 0,0-1 15,0 0-15,0 0 0,0 0 16,0 0-16,0 1 16,-21-22-16,0 0 0,0 0 15,0 0-15,-22 0 0,22 0 16,0 0-16,0 0 0,0 0 0,0 0 15,-1 0-15,1 0 0,0 0 0,0 0 16,21-22 0,21 22-16,0 0 0</inkml:trace>
  <inkml:trace contextRef="#ctx0" brushRef="#br0" timeOffset="77672.3">13631 16637 0,'0'0'16,"21"0"-16,-21-21 0,0 0 0,0 0 16,0-1-16,0 1 0,0 0 15,0 0-15,0 0 16,0 0-16,-21 21 0,0-22 0,0 1 15,0 21-15,0 0 0,-22 0 0,1 0 16,0 0-16,-1 0 0,1 0 0,-22 0 16,1 0-16,-1 21 0,1 1 15,-22-1-15,22 0 0,-1 0 0,-20 0 16,20 0-16,1 22 0,-1-1 16,1-21-16,-1 22 0,1-1 0,20 0 15,1 1-15,0 20 0,-1-21 0,1 1 16,21-1-16,-22 0 0,22 22 0,21-22 15,0 1-15,0 20 0,0-21 0,0 22 16,0-1-16,21-20 0,1 20 0,-1 1 16,21-22-16,-21 22 0,22-22 15,-1 0-15,0 1 0,22-1 0,-22 0 16,0-21-16,22 1 0,-22-1 0,22 0 16,-1-21-16,1 0 0,-1 0 15,1 0-15,-1 0 0,1 0 16,-1 0-16,22-21 0,-22 0 0,1-1 15,-1 1-15,1-21 0,-1 21 0,22-22 16,-21 1-16,-1 0 0,-21-1 0,22-20 16,-1 21-16,-20-22 0,-1 1 0,0 20 15,1-20-15,-22 20 0,21-20 16,-42-1-16,0 1 0,0 21 0,0-22 16,0 1-16,0-1 0,-42 1 0,21 20 15,-22-20-15,1 20 0,0 1 16,-1 0-16,-20-1 0,21 1 0,-22 21 15,1 0-15,-1 0 0,1-22 0,-1 43 16,1-21-16,-1 0 0,1 0 16,-1 21-16,1 0 0,20-21 0,1 21 15,0 0-15,20 0 0,1 0 0,0 0 16,0-22-16,21 1 16,21 0-16</inkml:trace>
  <inkml:trace contextRef="#ctx0" brushRef="#br0" timeOffset="78272.99">14626 15663 0,'21'-21'0,"-42"42"0,42-63 16,-21 21-16,0 0 0,0 0 15,0-1-15,0 1 0,0 0 16,-21 21-16,0 0 0,0 0 0,0 0 16,-1 0-16,1 0 0,0 0 15,-21 0-15,21 21 0,-22-21 16,22 21-16,-21 22 0,-1-22 0,22 0 0,-21 21 16,0 1-16,-1-1 0,22 0 15,0 1-15,-21 20 0,42-20 0,-22 20 16,22-21-16,-21 22 0,21-22 0,0 1 15,0 20-15,21-21 0,1 1 16,-1-1-16,21 0 0,0-20 0,1 20 16,-1 0-16,0-21 0,22 22 0,-1-22 15,1 21-15,-1-21 0,22 1 0,-21-1 16,-1 0-16,22 0 0,-22-21 0,22 0 16,0 0-16,-1 0 0,-20 0 15,20 0-15,1 0 0,-21-21 0,-1 0 16,1-22-16,-22 22 0,21-21 15,-20 0-15,-22-1 0,0 1 0,21 0 16,-42-22-16,0 22 0,0-22 0,0 1 16,0-1-16,0 22 0,-21-22 0,0 1 15,-21-1-15,-1 22 0,1 0 16,-21-22-16,-1 43 0,1-21 0,-1-1 16,-21 22-16,22 0 0,-22 0 0,1 0 15,20 21-15,1 0 0,-1 0 0,-21 0 16,43 0-16,-21 0 0,-1 21 0,22 0 15,-22 0-15,22-21 0,0 21 16,20 1-16,1-22 0,0 21 16,0 0-16,21 0 15</inkml:trace>
  <inkml:trace contextRef="#ctx0" brushRef="#br0" timeOffset="78660.31">15261 14139 0,'0'22'32,"-21"20"-32,0-21 0,0 21 15,-1 1-15,1-1 16,0 22-16,21-22 0,-21 0 0,0 22 0,0-22 15,-1 0-15,1-20 0,0 20 16,21 0-16,-21-21 0,21 1 0,-21-1 16,21 0-16,0 0 0,21-42 31,0 0-31</inkml:trace>
  <inkml:trace contextRef="#ctx0" brushRef="#br0" timeOffset="78883.17">15452 14309 0,'63'-127'0,"-126"254"0,126-275 16,-63 126-16,0 1 0,21 0 0,-21 0 0,0 42 31,0 0-31,0 0 0,-21 22 0,21-1 16,-21-21-16,0 43 0,21-22 15,0 0-15,-21 1 0,21 20 0,-22-20 16,1-1-16,21 0 0,0-21 0,-21 22 15,21-22-15,-21 21 0,0-21 0,21 1 16,-21-1-16,-1-21 0,22 21 0,-21-21 16,0 0-16,0 0 0,0 0 0</inkml:trace>
  <inkml:trace contextRef="#ctx0" brushRef="#br0" timeOffset="79060.08">14880 14647 0,'0'-21'16,"21"21"-16,22 0 16,-22 0-16,0 0 0,21 0 0,1 0 15,-1 0-15,21 0 0,-20-21 0,-1 21 16,22 0-16,-22 0 0,0 0 16,1-21-16,-1 21 0,-21-21 0,0 21 15,22-21-15</inkml:trace>
  <inkml:trace contextRef="#ctx0" brushRef="#br0" timeOffset="79376.89">15621 14499 0,'0'0'0,"-21"0"0,42 0 47,0 0-32,0 0-15,0 0 0,22 0 0,-22 0 16,0 0-16,0 0 0,0-21 0,1 21 15,-1-21-15,0 21 0,-21-21 0,21 0 16,-21-1-16,-21 22 16,0 0-16,0 0 15,-22 0-15,22 0 0,0 22 0,-21-1 16,20 0-16,1 0 0,0 0 16,0 0-16,0 1 0,0-1 0,21 0 15,0 0-15,0 0 0,0 0 0,0 1 16,0-1-16,0 0 0,0 0 15,21-21-15,0 0 0,0 0 0,0 0 16,0 0-16,1 0 16,-1 0-16,0-21 0</inkml:trace>
  <inkml:trace contextRef="#ctx0" brushRef="#br0" timeOffset="79616.75">16108 14224 0,'0'-42'0,"0"84"0,21-105 0,-21 20 0,21 22 15,-21 0-15,0 0 0,0 0 0,0 42 32,-21 21-32,0-21 0,21 22 15,-21-1-15,-1 0 0,22 1 0,-21-1 16,0 21-16,0-20 0,0 20 0,0-20 16,-1-1-16,1 0 0,0 1 15,0-1-15,0-21 0,21 21 0,-21-20 16,21-1-16,-22 0 0,22 0 15,0-42 17</inkml:trace>
  <inkml:trace contextRef="#ctx0" brushRef="#br0" timeOffset="79988.55">16341 14330 0,'0'0'0,"21"-42"0,0 20 0,-21 1 16,0 0-16,0 42 31,-21 22-31,0-22 16,-1 21-16,1 0 0,21 1 15,-21-1-15,0 0 0,0 1 0,0-22 16,-1 21-16,1 1 0,0-22 0,0 21 16,21-21-16,0 0 0,0 1 0,0-1 15,0 0-15,0 0 0,0 0 16,21-21-16,0 0 0,0 0 15,1 0-15,-1 0 0,0-21 16,0 0-16,0 21 0,0-21 0,-21 0 16,22 21-16,-22-22 0,0-20 15,0 21-15,0 0 0,0 0 0,0-1 0,0 1 16,-22 0-16,1 0 0,0 21 16,0 0-16,0 0 0,0 0 15,-1 0-15,1 0 0,0 21 0,0 0 16,21 0-16,0 1 0,-21-1 0,0 0 15,21 0-15,0 0 0,0 22 16,-22-22-16,1 0 0,0 0 0</inkml:trace>
  <inkml:trace contextRef="#ctx0" brushRef="#br0" timeOffset="80572.22">14499 15981 0,'0'0'0,"42"-42"16,-42 20 0,0 1-16,0 0 15,-21 21 1,0 0-16,0 0 0,0 0 0,0 0 16,-1 0-16,1 21 0,0 0 0,0-21 15,0 22-15,0-1 0,21 0 0,-22 0 16,1 0-16,21 0 0,0 1 15,21-22 17,1 0-32,-1 0 15,0 0-15,0 0 0,0-22 0,0 1 16,22 21-16,-22-21 0,0 0 16,0 0-16,0 21 0,1-21 0,-1 21 15,-21 21 1,0 0-1,0 0-15,0 0 0,-21 22 0,21-22 16,-22 21-16,22 0 0,-21-20 0,0 20 16,0 0-16,21 1 0,-21-22 0,0 21 15,-1-21-15,22 0 0,-21 22 0,0-22 16,21 0-16,0 0 0,-21 0 16,42-21 15</inkml:trace>
  <inkml:trace contextRef="#ctx0" brushRef="#br0" timeOffset="80956">14944 16087 0,'0'0'0,"0"-21"0,21 21 16,-21 21-1,-21 0 1,21 0-16,-22 0 0,22 0 15,0 1-15,-21-22 0,0 21 0,21 0 16,-21 0-16,21 0 0,-21-21 16,21-21 31,21 0-47,0 21 15,0-21-15,0-22 0,1 22 0,-1 0 16,0-21-16,21 21 0,-21-22 0,1 22 15,20-21-15,-21 21 0,0-1 0,0 22 16,1 0-16,-1 0 16,-21 22-16,0-1 0,0 0 0,0 21 15,0-21-15,0 22 16,-21-22-16,-1 21 0,1-21 0,21 22 16,-21-22-16,0 0 0,0 0 0,0 22 15,-1-22-15,1-21 0,21 21 0,-21 0 16,0 0-16,0-21 0,0 21 0</inkml:trace>
  <inkml:trace contextRef="#ctx0" brushRef="#br0" timeOffset="82008.39">12763 16997 0,'0'-21'16,"-21"0"-1,0 21-15,0 0 0,0 0 16,0 21-16,-1 21 0,1-21 16,21 0-16,-21 1 0,21 20 0,-21-21 15,21 21-15,0-20 0,-21-1 16,21 0-16,-21 21 0,21-21 0,-22 1 15,22-1-15,0 0 0,0 0 0,-21 0 16,42-21 15,1 0-15,-1-21-16,-21 0 16,21 21-16,0-21 0,0 0 0,0 21 15,1-22-15,-1 1 0,21 21 0,-21 0 16,0 0-16,1 0 0,-22 21 31,0 1-31,-22-1 0,1 0 16,-21 0-16,21-21 0,0 21 0,-22 0 15,22-21-15,-21 22 0,21-1 0,-1-21 16,1 0-16,0 0 0,0 21 16,0-21-16,42 0 31,0 0-31,0-21 0,22 21 15,-22-21-15,21-1 0,-21 1 0,22 0 16,-1 21-16,-21-21 0,21 0 16,-20 0-16,20-1 0,-21 22 0,0-21 15,0 21-15,1 0 0,-22 21 32,0 1-32,0-1 15,-22 0-15,1 0 16,21 0-16,0 0 0,0 1 15,0-1-15,0 0 16,21-21-16,1 0 16,-1 0-16,0 0 0,0 0 15,0-21-15,0 0 0,1 21 16,-1-22-16,0 1 0,0 0 0,0 21 16,0-21-16,1 0 0,-1 0 0,-21-1 15,21 1-15,0 21 0,-21-21 16,0 42-1,0 0 1,-21 1-16,0-1 0,0 0 0,21 0 16,0 0-16,-22 22 0,22-22 15,-21 21-15,21 0 0,0-20 0,0 20 16,0 0-16,0-21 0,0 22 0,-21-22 16,21 21-16,-21-21 0,21 22 15,0-22-15,0 0 0,-21 0 0,21 0 16,-21-21-16,21 22 0,-22-22 0,1 0 15,21-22 1,0 1 0,0 0-16,0 0 0,0 0 0,0-22 15</inkml:trace>
  <inkml:trace contextRef="#ctx0" brushRef="#br0" timeOffset="82348.42">13293 17420 0,'0'0'0,"21"0"0,0 0 15,0 0 1,0 0-16,0 0 16,1 0-16,-1-21 0,0 21 0,0 0 15,0 0-15,0-21 0,1 0 16,-1 21-16,0-21 0,0-1 0,0 22 16,0-21-16,1 0 0,-1 0 0,-21 0 15,0 0-15,0-1 0,0 1 0,0 0 16,0 0-16,0 0 0,-21 21 15,-1 0-15,1 0 16,-21 0-16,21 21 0,0 0 16,-1 0-16,-20 0 0,21 1 0,0-1 15,21 0-15,-21 0 0,21 0 0,0 22 16,0-22-16,0 0 0,0 0 16,0 0-16,21 0 0,0 1 15,0-22-15,0 0 0,22 21 0,-22-21 16,0 0-16,0 0 0,0 0 0,0 0 15,1-21-15,-1-1 0,0 22 0</inkml:trace>
  <inkml:trace contextRef="#ctx0" brushRef="#br0" timeOffset="100696.6">11959 13356 0,'0'0'0,"-42"0"15,21 0-15,-1 0 16,1 0-16,0 0 0,0-21 0,0 21 15,0 0-15,-1 0 0,1 0 16,0 0-16,0 0 0,0 0 0,0 0 16,-1-21-16,1 21 15,0 0-15,42 0 63,0 0-48,1 0-15,-1 21 0,0-21 16,0 0-16,0 0 0,22 21 16,-22-21-16,21 0 0,0 0 0,1 21 15,-1-21-15,0 0 0,1 0 0,20 0 16,-20 22-16,-1-22 0,0 0 0,1 0 16,-1 0-16,0 0 15,1 0-15,-1 0 0,0 21 0,1-21 16,-1 0-16,-21 0 0,21 0 0,22 21 15,-22-21-15,1 0 0,-1 0 0,21 21 16,-20-21-16,20 21 0,1-21 16,-1 0-16,-20 21 0,20-21 0,1 0 15,-1 22-15,1-22 0,-22 0 0,21 21 16,-20-21-16,20 0 0,-20 0 16,-1 21-16,0-21 0,1 0 0,-22 0 15,21 0-15,-21 21 0,0-21 16,1 0-16,-1 0 0,0 0 0,0 0 15,0 0-15,-42 0 79,0-21-79,0 0 15,0 0-15,-1 21 0,1-22 0,0 1 16,0 0-16,0 21 0,0-21 0,-1 0 15,1 0-15,0 21 0,0-22 16,21 1-16,-21 0 0,0 0 16,-1 0-16,1 0 0,21-1 15,0 1-15,-21 0 0,0 21 0,21-21 16,-21 0-16,21 0 0,-21 21 16,21-22-16,-22 1 0,1 21 0,0 0 15,0-21 1,21 42 31,0 0-32,0 1-15,0-1 16,0 0-16,0 0 16,21-21-16,-21 21 0,21 0 15,0 1-15,1-22 0,-1 21 16,0 0-16,21 0 0,-21-21 0,1 21 15,-1 0-15,21 1 0,-21-1 0,0 0 16,22 0-16,-22 0 0,0 0 0,21 1 16,-20-1-16,-1 0 0,0 0 15,0 0-15,0 0 0,0 1 0,1-22 16,-1 21-16,-21 0 0,0 0 16,21 0-16,-21 0 15,0 1 1,0-1-1,0 0 1,-21-21-16,0 0 0,-1 21 16,1-21-16,0 0 0,0 0 15,-21 0-15,20 21 0,-20-21 0,21 0 16,-21 0-16,-1 21 0,1-21 0,0 22 16,-1-22-16,1 0 0,0 21 15,-22-21-15,22 21 0,-1 0 0,1-21 16,0 21-16,-1-21 0,1 21 0,0 1 15,-1-22-15,1 21 0,0-21 16,21 21-16,-22 0 0,22-21 0,-21 21 16,21-21-16,-1 0 0,1 21 15,0-21-15,0 0 0,21 22 16,-21-22 0,42 0 15,0 0-31,0 0 15,0-22-15,1 22 0,-1-21 0,0 21 16,21-21-16,-21 21 0,22-21 0,-1 21 16,0-21-16,1 21 0,-1-21 15,22-1-15,-22 22 0,21-21 0,-20 0 16,-1 21-16,0-21 0,1 21 0,-1 0 16,0-21-16,-20 0 0,20 21 15,-21 0-15,21 0 0,-20-22 16,-1 22-16,0 0 0,21 0 0,-21 0 15,1-21-15,-1 21 0,0 0 0,0 0 16,0-21-16,-21 0 31,0 0-31,0 0 0,-21 21 16,0-22-16,0 1 0,0 0 0,21 0 16,-22 0-16,1 0 0,0-1 0,-21 1 15,21-21-15,-1 21 0,1-22 16,-21 22-16,21 0 0,-22-21 15,22 21-15,-21-1 0,0-20 0,20 21 16,-20 0-16,0 0 0,21-1 0,-22 1 16,22 0-16,0 0 0,0 0 15,0 21-15,-1-21 0,1-1 16,21 1-16,-21 21 16,21-21-16,21 21 46,-21 21-30,21-21-16,-21 21 16,22-21-16,-1 0 0,-21 22 15,0-1-15,21-21 0,0 21 0,0-21 16,0 21-16,1-21 0,-1 21 0,0 0 16,0 1-16,0-22 0,0 21 15,1 0-15,20 0 0,-21-21 0,21 21 16,-20 0-16,20 1 0,-21-1 0,21 0 15,1 0-15,-1 0 0,0 0 16,-20 1-16,20-1 0,0 0 0,1 0 16,-22 0-16,0-21 0,21 21 0,-21 1 15,1-1-15,-22 0 16,21-21-16,-21 21 16,0 0-16,-21 0 15,-1-21-15,1 22 0,0-22 0,-21 21 16,21 0-16,-22-21 0,1 21 0,0 0 15,-1 0-15,-20-21 0,20 22 16,-20-1-16,21 0 0,-22-21 0,22 21 16,-22 0-16,22-21 0,-22 21 0,22 1 15,0-22-15,-1 21 0,1 0 0,0-21 16,-1 21-16,22-21 0,-21 21 16,21-21-16,0 0 0,-1 21 0,1-21 15,21 22 1,-21-22-16,21-22 94,0 1-94,21 21 15,0 0-15,1-21 16</inkml:trace>
  <inkml:trace contextRef="#ctx0" brushRef="#br0" timeOffset="101440.5">13568 14457 0,'-21'0'0,"42"0"16,-21 0 15,21 0-15,0 0-16,0 0 0,0 0 15,1 0-15,-1 0 0,0-21 0,0 21 16,0 0-16,0 0 0,-42 0 31,0 0-15,0 0-16,0 0 0,-22 0 0,22 0 16,-21 0-16,21 0 0,-22 0 0,22 0 15,0 0-15,0 0 0,0 0 16,0 0-16,21-21 15,21 21 1,0 0 0,0-22-16,0 22 0,0 0 15,1-21-15,-1 21 0,0 0 16,0 0-16,-21-21 16,-21 21-1,0 0-15,0 0 16,-22 0-16,22 0 0,-21 0 0,21 0 15,-22 0-15,1 0 0,21 0 0,0 0 16,-1 21-16,1-21 0,0 0 16,42 0-1,0 0 1,1 0-16,-1 0 0,21 0 0,-21 0 16,0 0-16,22 0 0,-22 0 0,0 0 15,0 0-15,0 0 0,1 0 16,-1 0-16,-42 0 31,-1 0-31,1 0 0,0 0 16,0 0-16,0 0 15,0 0-15,-1 0 0,1 0 0,0 0 16,0 0-16,21 21 16,0 1-1</inkml:trace>
  <inkml:trace contextRef="#ctx0" brushRef="#br0" timeOffset="102791.63">11282 14351 0,'0'-21'16,"0"0"0,0 0-16,21 21 46,0 0-14,0 0-17,0 0 1,1 0-16,-1 21 0,0 0 16,0-21-16,0 21 0,0 0 0,22 0 15,-1 1-15,0-1 0,1 21 16,-1-21-16,22 22 0,-1-22 15,1 21-15,20 0 0,1-20 0,-22 20 16,22 0-16,0 1 0,-1-1 0,1 0 16,0 1-16,-22-1 0,22 0 15,0 22-15,-22-22 0,22 22 0,-22-22 16,22 21-16,-22-20 0,1-1 0,-1 0 16,1 1-16,-22-1 0,1 0 0,-1 1 15,0-1-15,1-21 0,-22 22 16,21-22-16,-21 0 0,0 0 0,1 0 15,-1 0-15,-21 1 0,0-1 0,0 0 16,21-21-16,-21 21 16,0-42 31,0 0-47,0 0 15,0-1-15,0 1 0,-21-21 16,21 21-16,-21 0 0,-1-1 0,1-20 15,0 21-15,0-21 0,-21 20 0,20-20 16,1 0-16,-21-22 16,21 22-16,-22 0 0,22-1 0,-21-20 0,21 20 15,0 1-15,-22 0 0,22-1 0,0 22 16,-21-21-16,20 21 0,1-22 16,0 22-16,0 0 0,0 0 15,21 0-15,-21 0 0,-1 21 16,22 21 15,0 0-31,0 0 16,0 0-16,22 0 0,-1 1 15,0-1-15,0 0 0,0 0 0,-21 0 16,43 0-16,-22 1 0,0-1 16,0 21-16,21-21 0,-20 22 15,20-22-15,-21 0 0,0 21 0,22-21 0,-22 22 16,0-22-16,0 0 0,0 21 15,0-20-15,-21-1 0,22 0 16,-22 0-16,21 21 0,-21-20 0,0-1 16,0 0-16,0 0 0,0 0 15,-21 0-15,-1-21 16,1 22-16,0-1 0,0-21 0,-21 0 16,-1 0-16,1 21 0,-22-21 0,22 0 15,0 0-15,-22 0 0,22 0 0,0 0 16,-1 0-16,1 0 0,0 0 15,20 0-15,1 0 0,0 0 0,0 0 16,0 0-16,0 0 0,-1 0 16,1 0-16,0 0 15,0 0 1</inkml:trace>
  <inkml:trace contextRef="#ctx0" brushRef="#br0" timeOffset="104057.15">11493 14393 0,'0'0'0,"0"-21"0,-21 21 15,21 21 17,0 22-32,0-22 0,0 0 0,0 21 15,0 1-15,0-1 0,0 0 16,0 1-16,21-1 0,1 0 15,-22 1-15,21 20 0,0-20 0,0 20 16,0-21-16,0 22 0,1-1 0,-1 1 16,21-22-16,-21 22 0,22-1 0,-22 1 15,21-22-15,0 22 0,-20-1 16,20-21-16,0 22 0,1-1 0,20-20 16,-21 20-16,1 1 0,-1-22 0,0 22 15,1-22-15,-1 0 0,0 1 16,1-1-16,-22 0 0,21 1 0,-21-22 15,22 0-15,-22 21 0,0-21 0,0-21 16,-21 22-16,0-1 0,21-21 0,-21 21 16,0 0 15,-21-21-31,0 0 16,0 0-16,0 0 0,0-21 0,-22 21 15,22-21-15,-21 0 0,-1 21 16,1-22-16,-21 1 0,20 0 0,-20 0 15,-1 0-15,1-22 0,-1 22 0,22 0 16,-22-21-16,22 21 0,0-1 0,-1-20 16,1 21-16,0 0 15,21 0-15,-1-1 0,1 1 0,0 21 0,0-21 16,0 21-16,21 21 47,21 0-32,0 1-15,0-22 0,0 21 0,1 0 16,-1 0-16,0 0 0,0 0 16,21 1-16,-20-1 0,20 0 0,0 0 15,1 0-15,-1 0 0,0 1 0,1-1 16,20 0-16,-21 0 0,1-21 16,20 21-16,-20 0 0,-1-21 0,21 22 15,-20-22-15,-22 0 0,21 0 0,1 0 16,-22 0-16,0 0 0,0 0 0,0 0 15,0 0-15,1 0 16,-22-22-16,0 1 0,0 0 16,0 0-16,0-21 0,0 20 15,0 1-15,0-21 0,0 21 0,0-22 16,0 1-16,0 0 0,0-1 16,0 22-16,0-21 0,0 0 0,0-1 15,0 22-15,0 0 0,0-21 0,0 20 16,0 1-16,0 0 0,21 0 15,-21 0 1,0 42 0,0 0-16,21-21 0,-21 42 15,21-20-15,-21-1 16,0 21-16,0 0 0,21 1 0,-21-22 16,21 42-16,-21-20 0,0-1 0,0 0 15,0-20-15,22 20 0,-22 0 0,0-21 16,0 22-16,0-22 0,0 0 15,0 0-15,0 0 0,0 1 0,0-1 16,0 0-16,-22-21 63,22-21-48,-21 0-15,21-1 16,0 1-1,-21 21 32,0 0-31,0 0 0,0 0-16,-1 0 0</inkml:trace>
  <inkml:trace contextRef="#ctx0" brushRef="#br0" timeOffset="118638.33">2921 3175 0,'0'0'0,"0"-21"0,21 0 0,-21-22 0,0 22 16,0-21-16,0 21 0,0-22 0,0 22 16,0-21-16,0 21 0,0 0 15,0-22-15,0 22 0,0 0 0,0 0 16,-21 0-16,0-1 0,0 22 16,-1 0-16,-20 0 0,21 22 15,-21-1-15,20 21 0,-41-21 16,21 22-16,-1-1 0,1 21 0,0-20 15,-1 20-15,1 1 0,21-1 16,-22 1-16,22-1 0,0 1 0,21-1 16,0 1-16,0-1 0,0-20 0,0-1 15,21 0-15,0 1 0,1-22 0,-1 0 16,21 21-16,22-42 0,-22 21 16,21-21-16,1 0 0,-1 0 15,1 0-15,-1-21 0,22 0 0,0 0 0,-1 0 16,1-22-16,-21 1 0,20 0 15,1-1-15,0-20 0,-22-1 16,1 22-16,-22-21 0,21-1 0,-20 1 16,-1-1-16,-21 1 0,22-1 0,-22 1 15,0-1-15,-21 22 0,0-22 16,0 22-16,0 0 0,0 20 0,0-20 16,0 21-16,-21 21 0,0 0 15,-1 21-15,1 0 0,0 0 0,0 22 16,0-1-16,0 0 0,21 1 15,-22 20-15,1-20 0,0 20 16,21 1-16,0-22 0,0 21 0,-21-20 0,21 20 16,0 1-16,-21-22 0,21 0 15,0 1-15,0-1 0,0 0 16,0 1-16,0-22 0,0 0 0,0 0 16,0 0-16,0 1 15,21-22 1,0-22-16,0 1 15,0 0-15,-21 0 0,22 0 0,-1 0 16,0-1-16,-21-20 0,21 42 0,-21-21 16,21 0-16,0 21 0,1 0 15,-1 0 1,0 0-16,0 21 16,0 0-16,0 0 0,-21 0 15,22-21-15,-1 22 0,0-1 0,-21 0 16,21-21-16,0 21 0,0-21 15,1 21-15,-1-21 0,21 0 0,-21 0 16,0 0-16,22 0 0,-22 0 0,21 0 16,1 0-16,-1 0 0,0 0 0,1-21 15,-1 0-15,0 21 0,1-21 16,-22 0-16,21-1 0,-21 1 0,0-21 16,1 21-16,-1 0 0,0-22 0,-21 22 15,0-21-15,0 21 0,0-22 16,0 22-16,0 0 0,0 0 0,-21 21 15,0 0-15,-1 0 0,1 0 16,-21 0-16,21 0 0,-22 0 0,22 21 16,-21 0-16,21 0 0,-22 0 0,22 22 15,-21-22-15,21 21 0,0-21 0,21 1 16,0 20-16,0-21 0,0 0 16,0 0-16,0 1 0,0-1 0,0 0 15,21-21-15,0 0 16,0 0-16,0 0 0,0 0 0,1 0 15,20 0-15,-21 0 0,0 0 16,22-21-16,-22 0 0,0 21 16,0-22-16,0 1 0,0 0 0,1-21 15,-1 21-15,0-1 0,0 1 0,-21 0 16,0 0-16,21 0 0,-21 0 0,21 21 16,-21 21-1,0 0 1,0 0-16,0 0 0,0 0 0,0 1 15,0-1-15,22 0 0,-22 0 0,0 0 16,21-21-16,0 21 0,0 1 16,0-1-16,0-21 0,1 21 15,-1-21-15,0 0 0,0 0 0,0 0 16,0 0-16,1 0 0,20 0 16,-21 0-16,0-21 0,0 21 0,1-21 15,-1-1-15,0 22 0,0-21 0,-21 0 16,21 0-16,0 0 0,-21 0 15,0-1-15,0 1 0,0 0 0,22 0 16,-22 0-16,0 42 16,0 0-1,0 0-15,21 0 0,-21 1 16,0-1-16,0 0 0,0 0 16,21 0-16,0 0 0,-21 1 0,21-22 15,0 21-15,-21 0 0,22-21 0,-1 0 16,0 21-16,0-21 0,0 0 15,0 0-15,1 0 0,-1 0 0,0 0 16,0 0-16,21 0 0,-20 0 16,-1-21-16,21 21 0,-21-21 0,0 21 15,1-21-15,-1-1 0,0 22 0,0 0 16,0-21-16,0 21 0,1 0 16,-1 0-16,-21-21 0,21 21 0,0 0 15,0 0-15,0 0 16,1 0-16,-1 0 15,0 21-15,0-21 0,0 0 0,0 0 16,1 21-16,20-21 0,-21 0 0,0 0 16,22 0-16,-22 0 0,21 0 15,-21 0-15,22 0 0,-22 0 16,21 0-16,-21 0 0,0 0 0,1-21 16,-1 0-16,-21 0 0,0 0 15,0-22-15,0 22 0,0 0 0,0 0 16,0-21-16,0 20 0,-21 1 0,-1 0 15,1 21-15,0-21 0,0 21 16,0 0-16,0 0 0,-1 0 0,1 0 16,0 21-16,0 0 0,0 0 0,0 1 15,-1-1-15,1 0 0,0 21 16,0-21-16,21 1 0,-21 20 16,0-21-16,21 0 0,0 0 15,0 1-15,0-1 0,0 0 0,0 0 16,0 0-16,0 0 0,0 1 0,0 20 15,0-21-15,0 0 0,0 22 0,0-1 16,0 0-16,0 1 0,0-1 0,0 0 16,0 1-16,0 20 0,0 1 0,-22-22 15,1 21-15,0 1 0,21-22 16,-21 1-16,0 20 0,0-21 0,-1 1 16,1-1-16,21-21 0,0 22 0,0-22 15,0 0-15,0 0 0,21-42 31,-21 0-31,22 0 16,-1-1-16,0 1 0,0 0 0,0-21 16,0 21-16,1-22 0,-1 1 0,0 21 15,0-22-15</inkml:trace>
  <inkml:trace contextRef="#ctx0" brushRef="#br0" timeOffset="119020.14">7133 3577 0,'0'-21'31,"21"21"-15,0-21-16,1 21 0,-1-21 16,0 0-16,0 21 0,21-22 0,-20 1 15,20 0-15,-21 0 0,0 0 0,22 0 16,-22-1-16,0 1 0,0 0 0,0-21 15,-21 21-15,0-1 0,0 1 16,0 0-16,-21 42 16,0 0-1,0 1-15,-22 20 0,22 0 16,0-21-16,0 22 0,21-1 0,0 0 0,-21-20 16,21 20-16,0-21 0,0 21 15,0-20-15,0-1 0,0 0 16,0 0-16,21 0 0,0-21 0,0 21 15,0-21-15,1 0 0,-1 0 0,21 0 16,-21 0-16,22 0 0,-22 0 0,21 0 16,0 0-16,-20-21 0,20 0 15,0 0-15,-21 0 0,22 0 0</inkml:trace>
  <inkml:trace contextRef="#ctx0" brushRef="#br0" timeOffset="120420.27">14584 2773 0,'0'0'0,"21"-21"0,0 0 0,0-22 0,0 22 15,-21 0-15,0 0 0,0 0 16,0-1-16,-21 22 15,0 0-15,-21 0 0,21 22 0,-1-1 16,-20 21-16,21-21 0,-21 22 0,-1 20 16,22-21-16,-21 1 0,21-1 15,-22 22-15,22-22 0,0 0 0,0 1 16,0 20-16,21-42 0,0 22 0,0-1 16,0-21-16,21 21 0,0-20 0,0-1 15,0 0-15,0-21 16,1 0-16,20 21 0,-21-21 0,21 0 15,-20 0-15,20 0 0,-21-21 0,0 0 16,22 0-16,-22-1 0,0 1 0,0 0 16,0-21-16,0 21 0,-21-1 15,22 1-15,-22 0 0,21 0 0,-21 0 16,0 42 0,0 0-16,0 0 15,0 0-15,0 22 0,0-22 16,0 0-16,0 0 0,0 0 0,0 1 15,0-1-15,21-21 16,0 21-16,0-21 16,0 0-1,1 0-15,-22-21 0,21 0 16,0-1-16,-21 1 0,0 0 16,0 0-16,0 0 0,0 0 0,0-1 15,0 1-15,-21 0 0,21 0 16,0 0-16,-21 21 0,21-21 0,21 21 31,0 0-31,0 0 16,0 0-16,0 21 0,1 0 15,-1-21-15,0 21 0,0 0 0,0 0 16,0 1-16,1-1 0,-1 0 16,-21 0-16,0 0 0,0 0 15,0 1-15,0-1 16,0-42 31,21 21-47,-21-22 0,21 1 15,0 21-15,-21-21 0,21 0 0,1 0 16,-1 0-16,0-1 0,0 1 0,0 0 16,0 0-16,1 0 0,-1 21 15,0 0-15,0 0 0,-21 21 16,21 0-16,0-21 0,-21 21 15,0 0-15,0 1 0,0-1 16,22 0-16,-22 0 0,21 0 16,-21 0-1,21-21-15,0 0 16,0 0-16,0 0 0,1 0 16,-1-21-16,0 0 0,0 21 0,0-21 15,0 0-15,1 0 0,-1-1 16,-21 1-16,21 0 0,0 0 0,-21 0 15,0 0-15,21 21 0,-21-22 0,21 22 16,-21 22 15,0-1-31,0 0 0,0 0 16,0 0-16,0 22 0,0-22 0,22 0 16,-1 0-16,0 21 0,-21-20 0,0-1 15,0 0-15,21-21 0,-21 21 0,0 0 16,0 0-1,-21-21 1,0 0 0,21-21-1,-21 21-15,-1 0 0,22-21 0,-21 0 16,0 21-16,0-21 0,0 0 16,0 21-16,-22-22 0</inkml:trace>
  <inkml:trace contextRef="#ctx0" brushRef="#br0" timeOffset="-134507.83">0 5927 0,'0'21'171,"0"0"-155</inkml:trace>
  <inkml:trace contextRef="#ctx0" brushRef="#br0" timeOffset="-134032.1">0 7747 0,'0'-21'16,"0"0"-16,0 0 16,0-1-16,0 1 0,0 0 15,0 0-15,0 0 0,0 0 16,0-1-16,0 1 0,0 0 31,0 42 0,0 0-31,0 1 0,0-1 16,0 0-16,0 0 16,0 0-1,0 0 1,0 1 15,0-44-15,0 1-16,0 0 0,0-21 15,0 21-15</inkml:trace>
  <inkml:trace contextRef="#ctx0" brushRef="#br0" timeOffset="-133665.33">720 7303 0,'0'21'15,"0"0"1,21-21 0,0 0-1,0 0-15,21 0 0,-20 0 16,-1 0-16,21 0 0,0 0 16,-20-21-16,20 21 0,21-21 0,-20-1 15,-1 22-15,22-21 0,-1 0 0,-21 0 16,22 0-16,-1 21 0,1-21 15,-22-1-15,1 22 0,-22 0 0,0 0 16,0 0-16,-21 22 16,0-1-1,-21-21-15,0 21 0,0 0 0,-1-21 16,1 21-16,-21 0 0,21-21 0,0 22 16,-22-22-16,22 0 0,0 0 15,0 0-15,0 0 0,21-22 16,21-20-16</inkml:trace>
  <inkml:trace contextRef="#ctx0" brushRef="#br0" timeOffset="-133404.46">5186 5948 0,'21'0'16,"0"0"-16,-21-21 0,-21 21 46</inkml:trace>
  <inkml:trace contextRef="#ctx0" brushRef="#br0" timeOffset="-132688.72">2159 5736 0,'0'0'0,"0"21"16,0 1-16,21-22 0,0 0 15,0 0-15,1 0 0,-1 0 0,0 0 16,0-22-16,21 1 0,-20 0 15,-1 0-15,21 0 0,-21 0 0,22-1 16,-22 1-16,-21-21 0,0 21 0,0 0 16,0-1-16,0 1 0,-21 0 15,-1 21-15,-20 0 0,0 0 0,-22 0 16,22 0-16,-22 0 0,22 0 0,-21 21 16,20 0-16,1 1 0,0-1 15,-1 21-15,22-21 0,21 22 16,0-22-16,0 21 0,0-21 0,0 22 15,21-1-15,0 0 0,1 1 16,20-22-16,0 21 0,1 0 0,-1 1 16,0-22-16,22 21 0,-22 1 15,-21-22-15,22 21 0,-22-21 0,0 22 16,-21-22-16,0 21 0,0 0 0,-21-20 16,-22-1-16,-20 0 0,21 21 15,-22-42-15,22 21 0,-22 1 0,1-22 16,20 0-16,-20 0 0,21 0 0,-22-22 15,22 1-15,21 0 0,-22-21 16,22 21-16,0-22 0,0 22 0,21-21 16,0-1-16,0 1 0,0 0 15,0-1-15,21-20 0,0 21 16,21-22-16,-20 1 0,20 20 0,21-20 16,-20 20-16,-1-20 0,22 21 15,-1 20-15</inkml:trace>
  <inkml:trace contextRef="#ctx0" brushRef="#br0" timeOffset="-132501.52">2709 5398 0,'0'0'0,"127"-22"16,-84 22-16,-22 0 16,0 22-16,0-1 0,-21 0 0,0 0 15,0 21-15,0 1 0,0-1 0,0 22 16,-21-22-16,21 0 0,-21 22 16,0-22-16,-1 0 0,1 22 0,0-43 15,0 21-15,21 1 0,0-1 16,-21-21-16,21 0 0,0 1 15,0-1-15,0 0 0</inkml:trace>
  <inkml:trace contextRef="#ctx0" brushRef="#br0" timeOffset="-132336.61">2603 6054 0,'0'0'16,"-21"0"-16,21-21 0,0-1 15,21 1 1,1 0-16,20 21 16,-21-21-16,21 21 0,1-21 0,-1 0 15,0 21-15,-20-22 0,20 22 16,-21 0-16,21 0 0,-20-21 0</inkml:trace>
  <inkml:trace contextRef="#ctx0" brushRef="#br0" timeOffset="-131819.81">3238 5927 0,'0'-21'31,"0"-1"-31,0 1 16,0 0-16,22 0 16,-1 0-16,0 21 0,0-21 0,0 21 15,0 0-15,22 0 0,-22 0 0,0 0 16,21 21-16,-20 0 0,-1 0 15,0 0-15,-21 22 0,0-22 0,0 0 16,0 21-16,0-21 0,0 22 0,-21-22 16,0 0-16,-1 0 0,1 0 0,21 1 15,-21-1-15,0 0 0,0-21 16,21-21 0,0 0-1,0-1-15,21 1 0,21 0 16,-21-21-16,1 21 0,-1-22 15,21 22-15,-21-21 0,0-1 0,22 22 16,-22-21-16,21 21 0,-21 0 0,1-1 16,20 1-16,-21 0 0,0 21 0,0 0 15,1 0-15,-1 0 0,-21 21 16,21 0-16,-21 1 0,21-22 0,-21 42 16,0-21-16,0 0 0,0 0 0,0 1 15,0-1-15,0 0 0,0 21 16,0-21-16,0 1 0,0-1 0,0 0 15,0 0-15,0 0 0,0 0 16,0 1-16,-21-1 16,0-21-16,0 21 15,-1-21 1,22-21 0</inkml:trace>
  <inkml:trace contextRef="#ctx0" brushRef="#br0" timeOffset="-131653.9">3979 5694 0,'0'0'0,"0"-21"0,0-64 15,0 64-15,0 0 16,0 0-16,21 21 31,-21 21-15,0 0-16,22 0 0,-1 0 15</inkml:trace>
  <inkml:trace contextRef="#ctx0" brushRef="#br0" timeOffset="-131049.17">4212 5990 0,'0'0'0,"0"21"0,0 1 0,0 20 15,0-21-15,21-42 47,0 0-47,-21 0 0,22 21 0,-1-22 16,0 1-16,0 0 0,0 0 15,-21 0-15,21 0 0,1-1 0,-1 1 16,-21 0-16,21 21 16,-21 21-16,0 0 15,0 1-15,0-1 0,0 0 16,0 0-16,-21 0 0,21 0 15,0 1-15,0-1 0,0 0 0,0 0 16,0 0-16,21-21 0,0 0 16,0 0-16,22 0 0,-22 0 0,21 0 15,0 0-15,1 0 0,20 0 16,-20-21-16,-1 0 0,21 0 0,-20 21 16,-1-21-16,-21-22 0,22 22 0,-22 0 15,0-21-15,0 20 0,-21-20 0,0 21 16,0 0-16,0-22 0,-21 22 15,-21 0-15,20 0 0,-20 21 0,0 0 16,21 0-16,-22 0 0,1 0 0,0 0 16,20 21-16,1 0 0,0-21 15,0 43-15,21-22 0,0 0 0,0 0 16,0 21-16,0 1 0,0-1 16,0 0-16,21 1 0,0-1 0,-21 0 15,0 22-15,21-22 0,-21 22 0,22-1 16,-22 22-16,0-22 0,0 1 0,0-1 15,0 1-15,0-1 0,0-20 16,0 20-16,0-20 0,-22-1 0,22 0 16,0 1-16,0-22 0,0 0 0,0 0 15,0 0-15,0 0 0,0-42 32,22 0-32,-1 0 15,0-21-15,0 20 0,0-20 16,22 0-16</inkml:trace>
  <inkml:trace contextRef="#ctx0" brushRef="#br0" timeOffset="-130806.77">5863 5355 0,'0'0'0,"-21"21"15,0-21-15,0 43 16,21-22-16,-22 21 0,1 22 15,0-22-15,0 22 0,0-1 0,0 1 16,-1-1-16,1 1 0,0-22 16,0 0-16,0 22 0,0-43 0,21 21 15,0-21-15,-22 1 0,22-1 0,0 0 16,0-42 15</inkml:trace>
  <inkml:trace contextRef="#ctx0" brushRef="#br0" timeOffset="-130379.93">5503 5779 0,'0'-43'16,"0"86"-16,0-128 0,0 43 0,0-22 0,0 43 15,21-21-15,1-1 0,-1 22 0,0 0 0,0 0 16,0 0-16,22 21 0,-22 0 16,21 0-16,-21 0 0,22 21 15,-22 0-15,0 0 0,21 0 0,-42 0 16,0 22-16,0-22 0,0 21 0,0-21 15,-21 22-15,0-1 0,-21-21 0,-1 22 16,-20-1-16,20-21 0,1 0 0,-21 0 16,20 1-16,22-1 0,-21-21 15,21 0-15,42-21 16,0 21-16,21-22 16,-21 1-16,22 21 0,-1 0 15,22-21-15,-22 21 0,0 0 0,1 0 16,-1 21-16,0-21 0,1 21 15,-1 1-15,-21-1 0,0 0 0,0 0 16,-21 0-16,0 0 0,0 1 0,0-1 16,0 21-16,-21-21 0,0 0 0,0-21 15,-21 22-15,-1-1 0,-20 0 0,20-21 16,-20 21-16,21-21 0,-22 0 16,22 0-16,21 0 0,-22 0 0,22 0 15,0 0-15,21-21 16,21 0-16,0 0 15,22-1-15,-1 1 0,0 0 0,-21-21 16,22 21-16,-1-22 0,22 22 16</inkml:trace>
  <inkml:trace contextRef="#ctx0" brushRef="#br0" timeOffset="-128912.62">6096 5884 0,'0'0'0,"0"64"16,0-43-1,0 0-15,0 0 0,0 1 16,-21-1-16,21 0 0,0 0 15,-21-21-15,21 21 0,21-21 32,0 0-32,0-21 15,0 0-15,0 0 0,1 21 0,-1-21 16,0-1-16,0 1 0,0 0 16,-21 0-16,21 0 0,-21-22 0,22 22 15,-1 0-15,-21 42 31,0 0-31,0 1 16,-21-1-16,21 0 0,-22 21 0,22-21 16,0 1-16,0-1 0,0 0 0,0 0 15,0 0-15,22 0 0,-1-21 16,0 0-16,0 0 0,0 0 0,22 0 16,-22 0-16,21 0 0,0-21 15,-20 0-15,20 21 0,0-21 16,1 0-16,-22 0 0,21-22 0,-21 22 15,0 0-15,1-21 0,-1-1 0,0 1 16,0 0-16,-21-22 0,21 22 0,0-22 16,-21 22-16,22 0 0,-22-1 0,0 1 15,0 21-15,0 0 0,0 42 16,0 0 0,0 0-16,-22 21 0,1 1 0,21-1 15,-21 22-15,0-22 0,0 21 0,0 1 16,-1-1-16,1 1 0,0-22 15,0 22-15,0-1 0,0 1 16,-1-1-16,1 1 0,0-1 0,-21-20 16,21 20-16,-1 1 0,1-22 0,0 0 15,0 1-15,21-1 0,0-21 0,0 0 16,0 0-16,0 1 0,21-22 16,0 0-16,0 0 0,1 0 0,20-22 15,0 22-15,1-21 0,-1-21 0,0 21 16,1 0-16,-1-22 0,0 1 15,1 21-15,-22-22 0,0 1 16,0 0-16,0-1 0,-21 1 0,0 0 0,0-1 16,0 1-16,0-21 0,0 20 15,-21 1-15,0 0 0,21 20 0,-21-20 16,21 0-16,-21 21 0,21-1 0,0-20 16,0 21-16,0 0 0,0 0 15,21 21-15,0-22 0,0 1 0,21 0 16,-20 0-16,20 0 0,0 0 0,1-1 15,20 1-15,-21 0 0,1-21 0,-1 21 16,22-1-16,-22-20 0,0 0 0,1 21 16,-1-22-16,-21 22 0,0-21 15,0 21-15,-21-1 0,0 1 0,0 0 16,-21 21 0,0 0-16,0 0 0,-21 0 15,20 42-15,1-20 0,-21 20 0,21 0 16,-22 22-16,22-22 0,0 43 0,-21-22 15,21 1-15,-1-1 0,22 22 16,-21-22-16,21 1 0,-21-1 0,21-20 16,0 20-16,0-20 0,0-1 0,0 0 15,0 1-15,0-1 0,0-21 0,0 21 16,0-20-16,21-1 0,0 0 0,1 0 16,-1-21-16,0 0 0,0 0 15,0 0-15,0-21 16,1 21-16,-1-21 0,0 0 0,0-1 15,-21 1-15,21 0 0,-21-21 16,21 21-16,-21-22 0,0 22 0,0-21 16,0-1-16,0 1 0,-21 21 0,0-21 15,0 20-15,0-20 0,0 21 0,-1 21 16,1-21-16,0 21 0,0 0 16,0 0-16,21 21 15,0 0-15,21 0 16,0-21-16,0 0 15,0 0-15,1 0 0,20 0 0,-21 0 16,21 0-16,1 0 0,-22-21 0,21 21 16,1-21-16,-1 0 15,0 0-15,-21-1 0,22 1 0,-1 0 16,-21 0-16,0 0 0,1 0 0,-1-1 16,0 1-16,-21 0 0,0 42 31,0 0-31,0 1 15,-21-1-15,21 0 0,-21 0 16,21 0-16,0 0 0,0 1 0,0-1 16,0 0-16,0 0 15,21-21-15,0 0 0,0 0 16,0 0-16,0-21 0,1 21 16,-1-21-16,0 0 0,0 21 0,-21-22 15,21 1-15,0 0 0,1 0 16,-22 0-16,0 0 0,21-1 15,-21 1-15,21 0 0,-21 0 0,0 0 16,0 42 0,0 0-16,0 0 15,0 0-15,0 1 0,0-1 0,0 0 16,0 0-16,0 0 0,0 0 0,0 1 16,21-22-16,-21 21 0,21-21 0,0 0 15,1 0-15,-1 0 16,0 0-16,0 0 0,0 0 0</inkml:trace>
  <inkml:trace contextRef="#ctx0" brushRef="#br0" timeOffset="-128552.83">9313 5461 0,'0'0'0,"21"-21"15,-21 0-15,0 0 0,0-1 16,-21 22-16,0 0 0,0 0 15,0 0-15,-22 0 0,1 0 0,21 22 16,-21-1-16,20-21 0,-20 21 0,21 0 16,0 0-16,21 0 0,-21 1 15,21-1-15,0 0 0,0 0 16,21-21-16,0 21 0,0 0 0,21-21 16,-20 22-16,-1-22 0,21 21 0,0-21 15,-20 0-15,-1 21 0,0-21 0,0 21 16,0 0-16,-21 0 0,0 1 15,0-1-15,-21 0 0,0-21 16,0 21-16,0-21 0,-1 21 0,-20-21 16,21 0-16,-21 21 0,20-21 15,-20 0-15,21 0 0,0 0 0,0 0 16,42 0 0,0 0-1,0-21-15,0 0 0,22 21 16</inkml:trace>
  <inkml:trace contextRef="#ctx0" brushRef="#br0" timeOffset="-128352.68">9821 5588 0,'0'0'16,"0"-21"-16,21 21 0,1 0 15,-1 0-15,0 0 0,0 0 16,0 0-16,0 0 0,1 0 0,-1 0 15,0 0-15,21 0 0,-21 0 0,1 0 16,-1 0-16,-42 0 31</inkml:trace>
  <inkml:trace contextRef="#ctx0" brushRef="#br0" timeOffset="-128220.77">9864 5694 0,'0'0'0,"-22"21"0,1-21 0,0 21 0,0 0 16,42-21 15,0 0-31,22 0 16,-22 0-16,21 0 0,0-21 0,-20 0 15,20 21-15,0-21 0,1 0 16,20 21-16</inkml:trace>
  <inkml:trace contextRef="#ctx0" brushRef="#br0" timeOffset="-127919.93">10985 5080 0,'0'0'0,"0"-21"0,-21 0 16,21 0-16,0-1 15,-21 22-15,21 22 32,-21-1-32,21 0 0,0 21 15,-21-21-15,21 1 0,0-1 0,-21 0 16,21 0-16,0 0 0,0 0 0,0 1 16,0-1-16,21-21 15,0 0 1,0 0-16</inkml:trace>
  <inkml:trace contextRef="#ctx0" brushRef="#br0" timeOffset="-127749.02">11197 5059 0,'0'-21'0,"0"42"0,0-63 0,0 20 16,0 1-16,0 42 31,-21 1-31,21-1 16,0 0-16,-21 0 0,21 0 15,-21 0-15,21 1 0,0-1 0,0 0 16,0 0-16,0 0 0,0 0 16,21-21-16</inkml:trace>
  <inkml:trace contextRef="#ctx0" brushRef="#br0" timeOffset="-127485.18">11620 5017 0,'0'0'0,"0"-22"0,0 1 16,0 0-16,0 42 31,0 0-31,0 22 16,0-22-16,0 0 0,0 21 16,-21 1-16,0-22 0,21 21 0,-21 1 15,0-1-15,0 0 0,-1-21 0,22 22 16,-21-1-16,21-21 0,-21 22 0,21-22 15,0 21-15,0-21 0,0 0 16,0 1-16,0-1 0,0 0 16,21-21-16,0 0 0,1 0 0,-1 0 15,0 0-15</inkml:trace>
  <inkml:trace contextRef="#ctx0" brushRef="#br0" timeOffset="-127256.78">11980 5144 0,'0'0'0,"0"-22"0,21-20 16,-21 63 0,0 0-1,0 1-15,0-1 0,0 0 0,-21 0 16,0 21-16,21-20 0,-21 20 0,21-21 16,0 21-16,-21-20 0,21-1 0,-21 21 15,21-21-15,-22 0 0,22 1 0,0-1 16,0 0-16,-21 0 0,21 0 0,-21-21 15,21 21-15,-21-21 0,0 0 16,0 0-16,-1 0 16</inkml:trace>
  <inkml:trace contextRef="#ctx0" brushRef="#br0" timeOffset="-127113.35">11515 5546 0,'0'0'0,"0"-21"15,21 21 1,0-22-16,0 22 0,0 0 0,0 0 15,1 0-15,20-21 0,-21 21 0,21 0 16,-20 0-16,20-21 0,0 21 0,-21-21 16,22 21-16,-1 0 0,-21 0 0,22-21 15</inkml:trace>
  <inkml:trace contextRef="#ctx0" brushRef="#br0" timeOffset="-126821.52">12171 5398 0,'21'0'31,"0"-22"-15,0 22-16,0 0 0,-21-21 0,22 21 15,-1-21-15,0 21 0,0-21 0,-21 0 16,21 21-16,-21-21 16,-21 21-1,0 0-15,0 21 16,0 0-16,-1 0 0,1 0 0,0 0 15,0 22-15,0-22 0,0 0 16,21 0-16,0 0 0,0 1 0,0-1 16,0 0-16,0 0 0,0 0 0,0 0 15,21-21-15,0 0 0,0 0 16,0 0-16,0 0 0,1 0 0,-1 0 16,0-21-16,0 0 0,21 21 0</inkml:trace>
  <inkml:trace contextRef="#ctx0" brushRef="#br0" timeOffset="-126580.66">12742 5101 0,'0'0'0,"21"-21"0,-21 0 0,0 0 15,0 42 1,-21 21 0,21-21-16,-21 1 0,0-1 15,21 21-15,0 0 0,-21-20 0,0 20 16,-1-21-16,22 21 0,0-20 0,-21 20 15,0-21-15,21 0 0,-21 0 0,0 1 16,21-1-16,0 0 0,0 0 16,-21-21-16,21 21 0,0 0 15,21-42 1,0 0 0</inkml:trace>
  <inkml:trace contextRef="#ctx0" brushRef="#br0" timeOffset="-126360.78">12933 5059 0,'21'-21'0,"-42"42"0,63-85 0,-21 43 0,-21 42 31,0 1-31,-21-1 16,0 21-16,21 0 0,-21-20 0,-22 20 16,22 0-16,0 1 0,0-22 0,0 21 15,0 0-15,-1-20 0,1 20 0,21-21 16,-21 0-16,21 22 0,-21-22 0,21 0 15,-21-21-15,21 21 0,0 0 16,21-21 15,0-21-31</inkml:trace>
  <inkml:trace contextRef="#ctx0" brushRef="#br0" timeOffset="-126068.95">12975 5440 0,'-21'0'15,"21"21"-15,-21 0 16,0 0-16,21 1 16,0-1-16,0 0 0,0 0 15,21-21 17,0 0-17,-21-21-15,21 0 0,-21 0 16,21 21-16,-21-22 0,0 1 0,0 0 15,0 0-15,0 0 0,0 0 16,-21 21 0,0 0-1,0 0-15,42 0 47</inkml:trace>
  <inkml:trace contextRef="#ctx0" brushRef="#br0" timeOffset="-125852.08">13420 5186 0,'0'-21'16,"21"21"-16,-21 21 47,0 0-32,-21-21 1,21 21 0</inkml:trace>
  <inkml:trace contextRef="#ctx0" brushRef="#br0" timeOffset="-125685.16">13652 5122 0,'0'0'0,"0"-21"0,-21 42 31,0-21-31,21 22 0,-21-1 16,0-21-16,0 21 0,21 0 15,-22-21-15,1 21 0,0 0 0,21 1 16,-21-22-16,21 21 0,-21-21 16,21 21-16,0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8:30:4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0 974 0,'0'21'125</inkml:trace>
  <inkml:trace contextRef="#ctx0" brushRef="#br0" timeOffset="680.17">0 2963 0,'0'-21'47,"0"0"-31,0 0-16,0 0 15,0 0 1,0 42 31,0 0-47,0 0 15,0 0-15,0 0 0,0 1 16,0-1-16,0 0 0,0 0 16,0 0-16,0 0 0,0 1 0,0-1 15,0 0-15</inkml:trace>
  <inkml:trace contextRef="#ctx0" brushRef="#br0" timeOffset="1093.2">2921 6498 0,'0'0'0,"63"64"16,149 126-16,-148-126 16,20-22-16,-20 0 0,-1 1 0,1-1 15,-1 0-15,1 1 0,-1-22 0,-20 0 16,-1 0-16,21 0 0,-41 1 15,20-22-15,0 0 0,-21 0 0,1 0 16,-1 0-16,0 0 16,-21-22-16,0 1 0,21 21 15,-21-21-15,0 0 0,0 0 16,0 0-16,0-1 0,0 1 0,0 0 16,-21-21-16,0 21 0,0-1 0,-1-20 15,1 0-15,0 21 0,0-22 16,-21 1-16,20 0 0,-20-1 15,0 1-15,-1 0 0</inkml:trace>
  <inkml:trace contextRef="#ctx0" brushRef="#br0" timeOffset="2108.48">1460 1101 0,'0'0'0,"22"0"0,-1 0 16,0 0-1,0 0-15,0-21 16,0 21-16,1-22 0,-1 22 0,0-21 15,0 0-15,0 0 16,-21 0-16,0 0 16,-21 21-16,0 0 15,0 0-15,-22 0 0,22 0 16,-21 0-16,0 0 0,-22 0 0,22 21 16,-22 0-16,22 0 0,0 0 15,-1 22-15,1-22 0,0 0 0,20 21 16,1-21-16,0 1 0,21-1 0,-21 21 15,21-21-15,0 0 0,0 1 16,0-1-16,21 21 0,0-21 0,22 0 16,-22 1-16,21-1 0,0 21 15,1-21-15,-22 22 0,21-22 0,1 21 16,-1-21-16,0 22 0,-21-1 16,22-21-16,-22 21 0,0 1 15,0-22-15,-21 21 0,0-21 0,0 22 16,-21-22-16,0 21 0,-21-21 15,-1 22-15,1-22 0,-22 0 0,1 0 16,-1-21-16,1 21 0,-1-21 0,1 22 16,-1-22-16,1 0 0,-1 0 15,1 0-15,21-22 0,-22 1 0,22 0 16,-1 0-16,1 0 0,21 0 16,0-1-16,0 1 0,21 0 0,0 0 15,0-21-15,0 20 0,21 1 0,0 0 16,0 0-16,21 0 0,-20 0 15,20-1-15,0 1 0,1-21 16,20 21-16,-21 0 0</inkml:trace>
  <inkml:trace contextRef="#ctx0" brushRef="#br0" timeOffset="2410.32">2074 1016 0,'0'0'15,"0"-42"-15,0 21 0,0-1 0,0 1 16,-21 21-16,21 21 16,-21 1-16,21-1 0,-21 21 15,21 0-15,0 22 16,0-22-16,-21 22 0,21-22 0,-22 22 16,1-1-16,21 1 0,-21-1 0,0 1 15,21-1-15,0 1 0,-21-22 16,21 0-16,-21 22 0,21-22 0,0-21 15,0 22-15,0-22 0,0 0 16,0 0-16,0 0 0,0 0 0,0-42 31,0 0-15,0 0-16</inkml:trace>
  <inkml:trace contextRef="#ctx0" brushRef="#br0" timeOffset="2580.21">1714 1736 0,'0'0'0,"0"-21"16,-21 21-16,21-22 0,0 1 16,0 0-16,21 21 15,1-21-15,20 21 16,-21 0-16,0-21 0,22 21 0,-1 0 16,-21 0-16,21 0 0,-20 0 15,-1-21-15,21 21 0,-21 0 16,0 0-16,1 0 0,-1 0 0</inkml:trace>
  <inkml:trace contextRef="#ctx0" brushRef="#br0" timeOffset="3031.96">2498 1778 0,'0'0'0,"-22"0"0,1 0 0,0 0 15,21-21-15,-21 0 0,21 0 16,0-1-16,0 1 16,0 0-16,0 0 0,0 0 0,21 0 15,0 21-15,22-22 0,-22 22 0,0 0 16,21 0-16,-21 0 0,22 0 16,-22 0-16,21 0 0,-21 22 0,22-1 15,-22 0-15,0 0 0,21 21 0,-20-20 16,-22 20-16,21 0 0,-21 1 0,0-1 15,0-21-15,0 21 0,0 1 16,-21-22-16,21 21 0,-22-21 0,1 1 16,0-1-16,0 0 0,21 0 0,-21-21 15,0 0 1,21-21 0,0 0-16,0 0 15,0-1-15,0 1 0,0 0 0,21-21 16,0-1-16,-21 1 0,21 21 15,0-21-15,-21-1 0,21 1 0,1 0 16,-1 20-16,0-20 0,0 21 0,0 0 16,0 21-16,1-21 0,-1 21 15,0 0-15,0 0 0,0 0 0,0 0 16,1 0-16,-1 0 0</inkml:trace>
  <inkml:trace contextRef="#ctx0" brushRef="#br0" timeOffset="3276.82">3535 1630 0,'0'21'16,"0"0"-1,0 0-15,0 1 0,0-1 16,-21 0-16,-1 0 0,22 0 0,0 22 16,0-22-16,0 0 0,-21 21 0,21-21 15,0 1-15,0-1 0,-21 0 16,21 0-16,0 0 0,0 0 0,0 1 15,0-1-15,0 0 16,0-42 15,21 0-15,-21-1-16</inkml:trace>
  <inkml:trace contextRef="#ctx0" brushRef="#br0" timeOffset="3580.69">3662 1376 0,'0'0'16,"0"-21"-16,-43 0 16,22 21-16,0 0 0,0 0 0,0 0 15,21 21-15,0 0 16,21-21 0,0 0-16,0 0 0,0 0 15,1 0-15,-1 0 0,0 0 16,0 0-16,0 0 0,-21-21 31,-21 21-31,0 0 16,0 0-16,0 0 0,-1 0 15,-20 0-15,21 0 0,0 0 0,0 21 16,-1 0-16,22 0 16,-21 0-16,21 1 0,0-1 15,0 0-15,21-21 0,1 21 0,-1 0 16,0-21-16,0 21 0</inkml:trace>
  <inkml:trace contextRef="#ctx0" brushRef="#br0" timeOffset="3988.09">4233 1799 0,'-42'21'15,"21"1"-15,0-22 16,-1 0-16,1 0 0,0 0 0,0 0 15,0 0-15,0 21 16,-1-21 0,22-21-1,0-1-15,0 1 16,22 0-16,-1 0 0,0 0 16,21 0-16,-21-1 0,1 1 0,20-21 15,0 21-15,1 0 0,-1-1 0,0 1 16,-21 21-16,22 0 0,-1 0 15,-21 0-15,0 0 0,1 0 0,-1 0 16,-21 43-16,0-22 0,0 0 0,0 21 16,0-21-16,0 22 0,0-22 0,0 21 15,-21-21-15,-1 22 0,1-22 16,0 0-16,21 0 0,0 0 16,-21 1-16,0-1 0,21 0 0,0 0 15,21-21 16,0-21-31,0 0 16,22 21-16,-22-21 0,21-1 0</inkml:trace>
  <inkml:trace contextRef="#ctx0" brushRef="#br0" timeOffset="4648.22">5397 1630 0,'0'0'0,"22"-21"16,-1-22-16,-21 22 15,0 0-15,-21 0 16,-1 21-16,1 0 16,0 0-16,-21 0 0,21 0 0,-1 0 15,-20 0-15,21 21 0,-21 0 0,20 0 16,-20 22-16,21-22 0,0 21 0,0-21 16,-1 22-16,22-22 0,0 21 15,0-21-15,0 22 0,0-22 0,0 0 16,0 0-16,22-21 0,-1 21 15,21-21-15,-21 0 0,0 0 0,22 0 0,-22 0 16,21 0-16,1-21 0,-22 21 16,0-21-16,21 0 0,-21 0 15,1 0-15,-1-1 0,0 1 0,0-21 16,0 21-16,-21 0 0,0-22 0,21 22 16,-21 0-16,22 0 0,-22 0 0,0-1 15,0 1-15,0 42 31,-22 1-31,1-1 0,0 21 0,0-21 16,0 22-16,21-22 0,-21 21 0,-1 0 16,1 1-16,0 20 0,0-20 15,21 20-15,0 1 0,0-1 0,0 1 16,0-1-16,0 22 0,0-1 16,0-20-16,21 21 0,-21-1 0,21 1 0,-21 0 15,21-22-15,-21 22 0,0-1 16,0-20-16,0-1 0,0 22 15,0-21-15,0-22 0,0 21 0,0-20 16,0-1-16,0-21 0,-21 22 0,0-22 16,0 0-16,-21 0 0,20-21 0,1 0 15,-21 0-15,0 0 0,20 0 0,-20-21 16,21 0-16,-21-22 0,20 22 0,-20-21 16,21-22-16,0 1 0,0-1 15,21 1-15,0-22 0,0 1 16,0-1-16,21 0 0,0 1 0,0-1 0,21 0 15,-20 1-15,20-1 0,0 0 16,1 22-16,-1-1 0,0 1 0,1-1 16,-1 22-16,21-22 0,-20 22 15,-1 0-15,22-22 0,-22 22 0,21 0 16</inkml:trace>
  <inkml:trace contextRef="#ctx0" brushRef="#br0" timeOffset="5960.88">10096 720 0,'0'0'15,"22"0"-15,-22-21 0,0-1 0,21 1 16,0 0-16,-21 0 0,0 0 0,0 0 16,21-1-16,-21 1 0,21 0 0,-21 0 15,21 0-15,-21 0 0,0-1 16,0 44 15,0-1-15,0 0-16,0 0 0,0 0 0,0 0 15,0 22-15,0-22 0,0 21 16,0 1-16,0-1 0,0 21 0,-21-20 16,21 20-16,-21 1 0,21-1 0,0 1 15,0-1-15,-21 1 0,21-1 0,-21 1 16,21-1-16,-21 1 0,21 20 15,0 1-15,0-21 0,-22 20 0,1 1 16,21-22-16,-21 22 0,21-21 16,0 20-16,-21 1 0,0 0 0,21-1 0,-21 1 15,21 0-15,0-1 0,0 1 16,-22 0-16,22-1 0,-21 1 16,21 0-16,0 20 0,0-20 0,0 21 15,-21-21-15,21 20 0,0-20 0,-21 21 16,21 0-16,-21 0 0,21-22 0,0 22 15,0 0-15,-21 0 0,-1-22 0,22 22 16,-21 21-16,0-21 0,0 0 0,21 0 16,-21 0-16,0-1 0,-1 1 15,22 0-15,-21 0 0,0 0 0,0 0 16,21-1-16,0 1 0,-21 0 16,0 0-16,21 21 0,-22-21 0,22 0 15,0 21-15,0-22 0,-21 22 0,21-21 16,-21 21-16,21 0 0,0-21 0,0 21 15,0 0-15,0 0 0,0 0 0,0-21 16,0 21-16,0 0 0,0 0 16,0-21-16,0 21 0,0 0 0,0 0 15,0 0-15,0-21 0,0 21 0,0 0 16,0-22-16,0 22 0,0 0 0,0 0 16,0-21-16,0 21 0,0 0 0,0 0 15,0 0-15,0 0 0,0 0 16,0-21-16,0 21 0,0 21 0,0-21 15,0-21-15,0 21 0,0 0 16,0 0-16,0 0 0,0 0 0,0-21 16,0 21-16,0 0 0,0-21 0,0 21 15,0 0-15,0-21 0,0 21 0,0 0 16,0-22-16,0 22 0,0-21 0,0 21 16,0-21-16,0 21 0,0-21 0,0 21 15,0-21-15,0 21 0,0-21 16,0 21-16,0 0 0,0-22 0,0 22 15,0-21-15,0 21 0,0-21 0,0 21 16,-21-21-16,21 0 0,0 21 16,0-21-16,-21-1 0,21 1 0,0 21 15,0-21-15,0-21 0,-21 21 0,21-1 16,-22 1-16,22 0 0,0-21 16,0 21-16,0-1 0,0-20 0,-21 0 15,21-1-15,-21 1 0,21 0 0,-21-1 16,21 1-16,-21 0 0,21-1 15,0-20-15,-21 21 0,-1-22 0,22 1 16,0-1-16,-21 1 0,21-1 0,-21-21 16,21 22-16,-21-22 0,21 1 0,0-22 15,0 21-15,0-21 0,0 0 16,0 1-16,-21-22 16,0-22-1,21 1-15,0 0 0,0 0 16,0-21-16,0-1 0,0 1 0,0 0 15</inkml:trace>
  <inkml:trace contextRef="#ctx0" brushRef="#br0" timeOffset="7248.95">11769 1524 0,'0'0'0,"-22"0"16,1 0-1,0 0-15,42 0 32,0 0-32,1-21 0,20 0 15,0 21-15,1-21 0,-1-1 0,0 1 16,1 21-16,-1-21 0,0 0 16,-21 0-16,1 0 0,-1-1 0,-21 1 0,0 0 15,-43 0 1,22 0-16,-21 21 0,0 0 0,-1 0 15,-20 0-15,-1 0 0,1 0 0,20 21 16,1 0-16,-21 0 0,41 0 16,-20 22-16,21-22 0,0 0 0,0 21 15,21-20-15,0 20 0,0-21 0,0 21 16,0 1-16,21-1 0,0 0 0,21 1 16,1-1-16,-1 0 0,0 22 15,1-22-15,-1 1 0,21-1 0,-20 0 16,-22-21-16,21 22 0,-42-1 15,0-21-15,0 22 0,0-22 0,-42 21 16,21-21-16,-43 0 0,22-21 16,-22 22-16,1-22 0,-1 0 0,1 0 15,-22 0-15,22 0 0,-1-22 0,1 22 16,20-21-16,-20 0 0,21 0 0,-1 0 16,22 0-16,0-22 0,0 22 15,21-21-15,0 21 0,0-22 0,0 1 16,21 0-16,0-1 0,21 22 0,-20-21 15,41 21-15,-21-22 0,1 22 0,-1 0 16,22-21-16,-22 20 0,21 1 16,1 21-16</inkml:trace>
  <inkml:trace contextRef="#ctx0" brushRef="#br0" timeOffset="7483.82">12446 1482 0,'0'0'0,"21"0"0,-21-21 0,0 42 47,-21 0-47,0 0 0,21 0 16,0 22-16,-21-22 0,-1 21 0,22 0 15,-21 1-15,0-1 0,21 0 0,0 1 16,-21-1-16,21 0 0,-21 1 16,21-1-16,0-21 0,0 22 15,0-22-15,0 0 0,0 0 0,0 0 16,0 0-16,0 1 0</inkml:trace>
  <inkml:trace contextRef="#ctx0" brushRef="#br0" timeOffset="7648.24">12044 2074 0,'-21'-21'0,"42"42"0,-64-42 0,22 0 15,21 0-15,0 0 31,21 21-31,1 0 0,20 0 0,0 0 16,1 0-16,-1-21 0,0 21 0,1 0 16,20 0-16,-21 0 0,1 0 0,-1 0 15,0 0-15,-20 0 0,20 0 16</inkml:trace>
  <inkml:trace contextRef="#ctx0" brushRef="#br0" timeOffset="8048.01">12742 2011 0,'0'0'0,"-21"0"16,0 0-16,21-21 16,-21 21-16,21-21 15,0-1-15,0 1 0,0 0 16,0 0-16,21 21 16,0 0-16,0-21 0,0 21 15,1 0-15,20 0 0,-21 0 0,0 0 16,22 21-16,-22 0 0,0-21 0,21 21 15,-21 0-15,1 22 0,-1-22 0,-21 0 16,0 0-16,21 22 0,-21-22 16,0 0-16,0 0 0,0 0 0,0 22 15,-21-22-15,0 0 0,21 0 16,-22-21-16,1 0 16,21-21 15,0 0-31,0 0 0,0-1 15,0-20-15,0 21 0,21 0 0,1 0 16,-22-22-16,21 22 0,0-21 0,0 21 16,0-1-16,0-20 0,1 21 15,-1 0-15,0 0 0,21-1 0,-21 22 16,1-21-16,20 21 0,-21 0 0,0-21 16,0 21-16,22 0 0</inkml:trace>
  <inkml:trace contextRef="#ctx0" brushRef="#br0" timeOffset="8236.91">13631 1842 0,'0'0'0,"0"21"0,0 0 0,0 0 0,0 21 16,-21-20-16,0-1 0,0 0 15,21 21-15,0-21 0,-21 1 0,21-1 16,-22 0-16,1 0 0,21 0 0,0 0 16,0 1-16,0-1 0,-21-21 15,21-21 32,0-1-47,21 22 0</inkml:trace>
  <inkml:trace contextRef="#ctx0" brushRef="#br0" timeOffset="8395.84">13589 1778 0,'0'0'0,"0"-42"0,0-22 15,-21 43-15,0 0 0,21 0 16,-22 21-16,22-21 15,0 42 1,0 0 0,22 0-16,-1 0 0,0 0 0,0-21 15,0 22-15,0-1 0,1 0 0</inkml:trace>
  <inkml:trace contextRef="#ctx0" brushRef="#br0" timeOffset="9315.7">14055 2053 0,'0'0'0,"0"21"0,-43 22 16,43-22-16,-21 0 0,0 0 0,21 0 15,-21-21-15,21 22 0,0-1 0,-21-21 16,21 21-16,-22-21 16,22-21 15,0 0-31,22-1 15,-1 1-15,-21 0 0,21 0 16,0 0-16,0 0 0,-21-1 16,21 1-16,1 0 0,-1 0 0,0 0 15,-21 0-15,21 21 0,0 0 16,-21 21 0,0 0-16,0 0 0,0 0 15,0 0-15,0 1 0,0-1 0,0 0 16,0 0-16,0 0 0,0 0 0,0 1 15,0-1-15,0 0 0,0 0 0,43 0 16,-22-21-16,0 0 16,0 0-16,21 0 0,-20 0 15,20 0-15,0 0 0,1 0 0,-1 0 16,0-21-16,1 21 0,-22-21 0,21 0 16,0 0-16,-20-1 0,20 1 0,-21 0 15,0 0-15,0 0 0,-21-22 16,0 22-16,0-21 0,0 21 0,0 0 15,0-22-15,0 22 0,0 0 0,-21 21 16,0 0-16,0 0 0,0 0 0,-22 0 16,22 0-16,0 0 0,0 21 15,0 0-15,0 0 0,-1 1 0,1-1 16,0 0-16,21 0 0,0 0 0,0 0 16,0 1-16,0-1 0,0 0 15,21 0-15,0-21 16,1 0-16,-1 0 0,0 0 0,0 0 15,0 0-15,0 0 0,1 0 0,-1 0 16,0 0-16,0-21 0,0 0 0,0 0 16,1-1-16,-1 1 15,-21 0-15,0 0 0,21 0 16,-21 42 15,0 0-31,0 0 0,0 0 16,0 22-16,-21-22 0,21 21 15,-21 1-15,21-1 0,0 21 16,0 1-16,0-1 0,0 1 0,0-1 16,21 22-16,0-21 0,0 20 0,-21-20 15,0 20-15,0 1 0,0 0 0,0-1 16,0 1-16,0 0 0,-21-22 16,0 1-16,0-1 0,-1 1 0,1-22 15,0 0-15,0 1 0,0-22 0,0 0 16,-1 0-16,-20-21 0,21 0 0,0-21 15,0 0-15,-1 0 0,1-22 16,21 1-16,-21 0 0,21-22 0,0-20 0,0 20 16,0-21-16,0 1 0,21 20 15,0-20-15,1-1 0,-1 0 16,0 1-16,0-1 0,21 0 0,-20 22 16,20-22-16,0 22 0,1-1 0,-1 22 15,21-22-15,-20 22 0,20 0 0</inkml:trace>
  <inkml:trace contextRef="#ctx0" brushRef="#br0" timeOffset="9596.54">15917 1503 0,'0'0'0,"0"-21"0,-21 21 15,0-21-15,0-1 16,0 22-1,-1 22-15,22 20 16,0-21-16,-21 21 0,21 22 0,-21-22 16,0 22-16,21-22 0,-21 22 0,0-22 15,-1 21-15,1-20 0,0-1 16,0 0-16,0 1 0,21-1 0,-21-21 16,-1 0-16,22 22 0,0-22 15,0 0-15,0-42 31,0 0-31</inkml:trace>
  <inkml:trace contextRef="#ctx0" brushRef="#br0" timeOffset="10056.19">15642 1757 0,'0'0'0,"0"-42"0,0-1 0,0 1 0,0 0 16,0-1-16,0 22 0,21 0 15,0 0-15,-21 0 0,22-1 0,-1 1 16,0 21-16,21 0 0,-21 0 0,22 0 15,-1 0-15,0 0 0,1 0 0,-1 0 16,0 21-16,-20-21 0,20 22 16,0-1-16,-21 0 0,1 21 0,-1-21 15,-21 1-15,0 20 0,0-21 16,-21 0-16,-22 22 0,1-22 16,21 0-16,-22 0 0,1 0 0,0-21 15,-1 21-15,1 1 0,21-22 0,-21 0 16,20 0-16,1 21 0,42-21 31,1 0-31,-1-21 0,0 21 16,21 0-16,1 0 0,-1 0 0,0 0 15,1 21-15,-1-21 0,0 21 0,1 0 16,-22 21-16,0-20 0,0-1 16,0 21-16,-21-21 0,0 0 15,0 22-15,0-22 0,-21 0 0,-21 0 16,21 0-16,-22 1 0,1-1 0,0-21 15,-1 21-15,1-21 0,0 0 16,-1 0-16,22 0 0,-21 0 0,21 0 16,-22 0-16,22 0 0,0 0 0,21-21 31,0 0-31,0-1 0,21 1 16,0 21-16,0-21 0,1 0 15</inkml:trace>
  <inkml:trace contextRef="#ctx0" brushRef="#br0" timeOffset="11675.77">16468 1947 0,'0'0'0,"21"22"15,-21-1-15,0 0 16,0 0-16,0 0 0,0 0 0,0 1 16,-21-1-16,-1 0 0,22 0 0,-21 0 15,21 0-15,-21 1 0,21-1 0,0 0 16,0 0-16,0 0 0,21-21 31,0 0-15,1 0-16,-1-21 0,0 21 0,0-21 15,0 0-15,0 0 0,1-1 0,-1 1 16,0 0-16,0-21 0,21 21 16,-42-22-16,22 22 0,-1 0 0,0 0 15,-21 0-15,0 42 31,0 0-31,-21 0 0,0 0 16,21 0-16,-22 1 0,22-1 0,0 0 16,0 0-16,0 0 0,0 0 0,0 1 15,0-1-15,22-21 16,20 21-16,-21-21 0,0 0 16,22 0-16,-22 0 0,21 0 15,-21 0-15,22 0 0,-22-21 0,21 0 16,-21 21-16,0-22 0,22-20 0,-22 21 15,0-21-15,21-1 0,-20 1 0,-1 0 16,0-22-16,0 22 0,0-22 16,0 22-16,-21-22 0,22 22 0,-22 21 15,0-21-15,0 20 0,-22 22 16,1 22 0,0-1-16,0 21 0,0 0 15,0 1-15,-22 20 0,22-20 0,0 20 16,21 1-16,-21-1 0,0 1 15,-1-1-15,1 1 0,21 20 0,-21-20 16,0-1-16,0 22 0,21-22 0,-21 22 16,-1-21-16,1-1 0,0 1 15,21-1-15,-21 1 0,21-22 0,-21 0 16,21 1-16,0-1 0,0 0 0,0-21 16,0 1-16,0-1 0,0 0 0,21-21 15,0 0-15,0 0 0,0 0 0,1-21 16,-1 0-16,21-1 0,-21 1 15,0-21-15,1 21 0,-1-22 0,0 1 16,0 0-16,0-22 0,0 22 0,-21-22 16,0 1-16,0-1 0,0 1 15,0-1-15,0 1 0,0 21 0,0-22 16,-21 22-16,0 21 0,21-22 16,-21 22-16,21-21 0,0 21 0,0-1 15,0 1-15,0 0 0,0 0 0,21 0 16,0 0-16,0-1 0,22 1 15,-22 21-15,21-21 0,1-21 0,20 21 16,-21-1-16,1-20 0,-1 21 16,22-21-16,-22-1 0,0 1 0,1 0 15,-1 20-15,0-20 0,-21 0 0,22 21 16,-22-1-16,0-20 0,-21 21 16,0 0-16,0 0 15,-21 21 1,0 21-1,0 21-15,-1-21 16,1 22-16,0-1 0,-21 21 0,21-20 16,-1 20-16,1 1 0,-21-1 0,21 1 15,-22-1-15,22 22 0,0-22 0,-21 1 16,21 21-16,-1-22 0,1 22 16,21-22-16,0 1 0,-21-1 0,21-20 15,0 20-15,0-21 0,0 1 0,0-22 16,0 21-16,21-21 0,-21 1 15,21-1-15,1-21 0,-1 21 16,0-21-16,0 0 16,0-21-16,0 21 0,1-21 0,-1-1 15,21-20-15,-21 21 0,0-21 0,1-1 16,-1 1-16,0 0 0,0-1 0,0-20 16,0 20-16,-21-20 0,22 21 0,-22-22 15,0 43-15,0-21 0,0-1 16,0 22-16,-22-21 0,1 21 0,0-1 15,0 22-15,0-21 0,0 0 16,-1 21-16,1 0 0,0 0 0,0 0 0,0 0 16,0 0-1,21 21-15,0 0 16,0 1-16,0-1 0,0 0 16,21-21-16,0 21 0,0-21 0,0 0 15,0 21-15,1-21 0,-1 0 16,0 0-16,0 0 0,0 0 15,0-21-15,1 21 0,-1-21 0,0 0 16,0 21-16,0-21 0,0-1 0,-21 1 16,22 0-16,-1 0 0,0 21 0,-21-21 15,21 0-15,0 21 16,-21-22-16,0 44 47,0-1-47,0 0 15,21 0 1,1-21 0,-1 0-16,0 0 15,0 0-15,0 0 16,0-21-16,1 21 0,-1-21 16,0 0-16,0 21 0,-21-22 15,21 22-15,-21 22 47,0-1-47,0 0 16,0 0-16,0 0 15,0-42 17</inkml:trace>
  <inkml:trace contextRef="#ctx0" brushRef="#br0" timeOffset="12564.7">19600 1080 0,'0'0'0,"21"-22"0,-21 1 0,0 0 0,22 0 16,-1 0-16,-21 0 0,0-22 0,0 22 15,21 0-15,-21 0 0,21-22 16,0 22-16,-21 0 0,0 0 16,0 42-1,0 0 1,0 22-16,0-22 0,0 21 0,0 22 16,0-22-16,-21 0 0,21 22 0,-21-22 15,0 22-15,21-1 0,-21-21 0,-1 22 16,22-1-16,-21 22 15,0-21-15,0-1 0,0 22 0,0-22 16,-1 22-16,-20-22 0,21 22 0,0 0 16,-22-1-16,1 22 0,21 0 0,-21 0 15,-1 0-15,1 0 0,0 21 16,-1-22-16,1 22 0,21-21 0,-22 21 16,1 0-16,21-21 0,0 21 0,-22 21 15,22-21-15,0 21 0,-21 1 0,21-1 16,-1 0-16,1 21 0,21-21 0,-21 22 15,0-22-15,0 21 0,0 1 0,-1-22 16,22 21-16,-21 0 0,0 22 16,0-22-16,-21 1 0,20 20 15,1 1-15,-21-22 0,21 21 0,-22 1 16,1-1-16,21 22 0,-21-21 0,-1-1 16,22 1-16,-21 20 0,-1-20 0,1 20 15,21 1-15,-21 0 0,20-22 0,-20 22 16,21 0-16,-21-1 0,20 22 0,-20-21 15,21-1-15,0 1 0,-22 0 0,22 21 16,0-22-16,0 1 0,-21 0 0,20-1 16,1 1-16,0-22 0,-21 22 0,21 0 15,-1-22-15,1 1 0,0 20 0,0-20 16,21-1-16,-21 1 0,0-22 16,21 22-16,0-22 0,0-21 15,0 22-15,0-22 0,0 0 0,0 0 16,0-21-16,0 0 0,0 0 0,0-21 15,0 0-15,-22 0 0,22-1 0,0 1 16,-21-21-16,21 0 0,0-22 0,0 1 16,-21-1-16,21 1 0,-21-22 15,21-21-15,0 21 0,0-20 0,0-44 16,21 1 0,0-21-16,0 0 0,22-22 0,-22-21 15,21 1-15,1-1 0</inkml:trace>
  <inkml:trace contextRef="#ctx0" brushRef="#br0" timeOffset="13700.58">20468 1503 0,'21'0'0,"0"0"15,1 0-15,-22-21 0,21 21 0,0 0 16,0-21-16,21 21 0,-20-22 16,20 22-16,-21-21 0,0 21 0,22 0 15,-22-21-15,0 21 0,0-21 0,-21 0 16,-21 21 15,0 0-31,-22 0 0,22 0 16,-21 0-16,0 21 0,-1-21 0,1 21 15,0 0-15,-1 22 0,22-22 16,-21 21-16,21 0 0,-1-20 0,1 20 16,21 21-16,-21-20 0,21-1 0,0 0 15,0 1-15,21-1 0,0 0 16,1 1-16,20-22 0,-21 21 0,0-21 16,22 22-16,-22-22 0,0 0 0,0 21 15,-21-20-15,0-1 0,0 0 16,-21-21-16,0 21 15,-22-21-15,1 0 0,-21 0 16,20 0-16,-20 0 0,-1 0 0,22-21 16,-22 0-16,22 21 0,-21-21 0,20-1 15,22 22-15,-21-21 0,21 0 16,-1 21-16,22-21 0,0 0 0,0 0 16,22-1-16,20 22 15,-21-21-15,21 21 0,1-21 0,-1 21 16,22-21-16</inkml:trace>
  <inkml:trace contextRef="#ctx0" brushRef="#br0" timeOffset="13957.43">21103 1524 0,'0'0'0,"21"-106"16,-21 85-1,0 0-15,0 0 0,-21 21 16,0 0-16,0 21 0,21 0 15,-21 0-15,21 22 0,-22-22 0,22 42 16,-21-20-16,21 20 0,0-21 16,0 22-16,-21-22 0,21 22 0,0-22 15,-21 0-15,21 1 0,0-1 16,-21-21-16,21 22 0,0-22 0,0 0 0,0 0 16,0 0-16,-21 0 0,21 1 15,-22-22-15,1 21 16,0-21-16</inkml:trace>
  <inkml:trace contextRef="#ctx0" brushRef="#br0" timeOffset="14120.34">20595 2096 0,'-21'-22'16,"0"22"0,21-21-16,21 0 15,0 21-15,0 0 0,22 0 16,-1 0-16,-21 0 0,21 0 15,1 0-15,20 0 0,-20 0 16,-1-21-16,-21 21 0,21 0 0,1 0 16,-1 0-16</inkml:trace>
  <inkml:trace contextRef="#ctx0" brushRef="#br0" timeOffset="14512.11">21463 2053 0,'0'0'15,"-21"0"-15,-22-21 0,22 21 0,0-21 0,0 21 16,0-21-16,21 0 16,0-1-16,0 1 0,0 0 15,21 0 1,21 21-16,-21 0 0,1 0 16,20 0-16,-21 21 0,0 0 15,22 0-15,-22 1 0,0-1 0,0 0 16,0 0-16,-21 0 0,0 0 0,0 1 15,0-1-15,0 0 0,0 0 16,-21 0-16,0 0 0,0-21 0,-22 22 16,22-22-16,0 0 0,0 0 0,0 0 15,0 0-15,-1 0 0,22-22 16,-21 22-16,21-21 0,0 0 16,0 0-16,0 0 15,0-22-15,21 22 0,1 0 0,-1 0 16,-21-21-16,21 20 0,0 1 0,0 0 15,0-21-15,1 42 0,-1-21 16,21-1-16,-21 22 0,0 0 0,1 0 16,-1 0-16,0 0 0,0 0 0,0 0 15,0 0-15</inkml:trace>
  <inkml:trace contextRef="#ctx0" brushRef="#br0" timeOffset="14708.52">21992 1884 0,'0'42'15,"0"-21"-15,0 1 16,0-1-16,0 0 0,0 0 0,0 0 16,0 0-16,0 1 0,-21-1 0,21 0 15,-21 0-15,21 0 0,-21-21 0,21 21 16,0 1-16,0-1 16,-22-21-1,22-21 1,0-1-16</inkml:trace>
  <inkml:trace contextRef="#ctx0" brushRef="#br0" timeOffset="14881.42">21907 1778 0,'0'0'0,"0"-21"0,0-43 16,0 43-1,0 42 16,0 1-31,0-1 0,0 0 16,0 0-16,0 0 0,0 0 16,22 1-16,-22-1 0</inkml:trace>
  <inkml:trace contextRef="#ctx0" brushRef="#br0" timeOffset="15568.33">22140 2244 0,'0'21'0,"-21"-21"16,21-21 15,0 0-31,21 21 16,-21-22-16,21 1 0,1 21 0,-22-21 15,21 0-15,0 21 0,-21-21 0,21 21 16,0-21-1,-21-1-15,0 44 32,0-1-32,0 0 0,0 0 0,0 0 15,0 0-15,0 1 16,0-1-16,0 0 0,0 0 0,0 0 16,0 0-16,0 1 0,21-1 15,1-21-15,-1 0 0,0 0 0,0 0 16,0 0-16,22 0 0,-1 0 15,-21 0-15,21 0 0,1 0 16,-1-21-16,-21 21 0,22-22 0,-22 1 0,0 0 16,0 0-16,0 21 0,0-21 0,-21-22 15,0 22-15,0 0 16,0 0-16,0 0 0,0 0 0,-21 21 16,0-22-16,0 22 0,-21-21 0,20 21 15,1 0-15,0 0 0,-21 0 0,21 0 16,-1 0-16,1 0 0,0 0 15,21 21 1,21-21 0,-21 22-16,21-22 0,1 21 15,-1-21-15,0 21 0,0 0 0,0 0 16,0 0-16,1 1 0,-1-1 0,-21 21 16,0 0-16,21 1 0,0-1 15,-21 22-15,0-22 0,0 21 16,0 1-16,0-1 0,-21 1 0,0-1 15,0 1-15,-22-1 0,1 1 0,21 21 16,-22-22-16,1 1 0,0 20 0,-1-20 16,1-1-16,21-20 0,0-1 0,0 0 15,-1 1-15,22-22 0,0 0 16,22-21 0,-1-21-16,0 0 0,21-1 0,1-20 15,-22 0-15,42-1 0,-20-20 16</inkml:trace>
  <inkml:trace contextRef="#ctx0" brushRef="#br0" timeOffset="15836.17">23897 1503 0,'0'0'0,"0"-42"15,-21 42-15,0 0 0,21 21 0,-21 0 16,-1 0-16,1 0 0,0 22 16,-21-1-16,21 0 0,-1 1 0,-20 20 15,21-21-15,0 1 0,0-1 16,-1 0-16,1-20 0,0 20 0,21-21 16,-21 0-16,21 0 0,0 1 0,0-1 15,0 0-15,21-21 31</inkml:trace>
  <inkml:trace contextRef="#ctx0" brushRef="#br0" timeOffset="16332.75">23601 1693 0,'-21'-42'0,"42"84"0,-42-105 16,-1 42-16,22 0 0,0-1 15,0 1-15,0 0 0,22 21 16,-1 0-16,21-21 0,-21 21 0,0 0 15,22 0-15,-1 0 0,0 0 16,-20 0-16,20 0 0,-21 0 0,21 21 16,-20 0-16,-1 0 0,-21 1 0,0-1 15,0 21-15,0-21 0,0 22 16,-21-22-16,-1 21 0,-20-21 0,0 22 16,-1-22-16,1 0 0,-21 0 0,20 0 15,-20 0-15,20-21 0,22 22 0,-21-22 16,21 0-16,0 0 15,-1 21-15,65-21 32,-22-21-32,21 21 0,-21 0 0,22 0 15,-1-22-15,0 22 0,1 0 16,-1 0-16,0 0 0,-20 0 0,20 22 16,-21-1-16,0-21 0,0 21 0,1 0 15,-22 0-15,0 0 0,0 22 16,0-22-16,0 0 0,0 0 0,-22 22 15,1-22-15,0 0 0,0 0 0,0 0 16,-22 0-16,22-21 0,-21 22 16,0-22-16,20 0 0,-20 0 15,21 21-15,-21-21 0,20 0 0,1 0 16,-21 0-16,21 0 0,0-21 16,21-1-16,0 1 15,0 0 1,21 0-16,0 21 0,0-21 0</inkml:trace>
  <inkml:trace contextRef="#ctx0" brushRef="#br0" timeOffset="16920.34">24003 2011 0,'0'0'16,"21"0"-16,21 0 16,-42 21-1,0 0-15,0 0 0,0 1 16,0-1-16,0 0 0,0 0 15,0 0-15,0 0 0,0 1 16,0-1-16,0 0 0,0 0 16,0 0-16,22-21 31,-1 0-31,0 0 0,0 0 16,0-21-16,0 21 0,-21-21 0,22 0 15,-1 0-15,0-1 0,0 1 16,-21-21-16,21 21 0,-21 0 15,0-1-15,21 1 16,-21 42 0,0 1-1,0-1-15,0 0 16,0 0-16,-21-21 0,21 21 16,0 0-16,0 1 0,0-1 15,0 0-15,0 0 16,21-21 15,1 0-31,-1 0 16,-21-21-16,21 0 0,0 21 0,0-21 0,-21-1 15,21 1-15,1 21 16,-22-21-16,21 0 0,-21 0 0,21 21 16,-21 21 15,0 0-31,0 0 15,0 0-15,0 1 0,-21-1 16,21 0-16,0 0 16,0-42 31</inkml:trace>
  <inkml:trace contextRef="#ctx0" brushRef="#br0" timeOffset="17076.21">24511 1990 0,'0'0'0,"0"-21"0,0-1 16,0 1-16,21 21 62,0 0-62,0 0 16,1-21-16</inkml:trace>
  <inkml:trace contextRef="#ctx0" brushRef="#br0" timeOffset="17312.07">24828 1736 0,'0'0'0,"22"-21"0,-22-1 16,0 1-16,0 0 0,21 21 16,-21-21-16,0 42 31,0 0-31,0 0 0,-21 1 15,21-1-15,-22 21 0,1-21 16,0 22-16,21-1 0,-21-21 0,0 21 16,0 1-16,21-22 0,-22 21 0,1-21 15,21 1-15,-21 20 0,21-21 16,0 0-16,-21 0 0,21 1 16,0-1-16,-21-21 0,21 21 15</inkml:trace>
  <inkml:trace contextRef="#ctx0" brushRef="#br0" timeOffset="17809.79">24892 2201 0,'0'0'0,"21"0"0,-21-21 16,0 0-16,21 21 16,-21-21-16,21 21 0,-21-21 0,0 0 15,0-1 1,-21 22-16,0 0 0,0 0 15,0 0-15,0 22 16,-22-1-16,22-21 0,0 21 0,21 0 16,-21-21-16,0 21 0,-1 0 0,22 1 15,0-1-15,0 0 16,0 0 0,22-21-16,-1 0 15,0 0-15,0 0 0,0 0 16,0-21-16,1 0 0,-1 0 15,0-1-15,0 1 16,0-21-16,0 21 0,1-22 0,-1 1 16,0 0-16,0-1 0,0-20 0,0 21 15,1-1-15,-22 1 0,0 0 16,21-1-16,-21 22 0,0 0 0,0 42 31,-21 21-31,21-20 0,-22 20 16,22-21-16,-21 21 0,0 1 15,21-1-15,-21 0 0,21-20 16,0 20-16,-21-21 0,21 21 0,0-20 0,0-1 16,0 0-16,0 0 15,0 0-15,0 0 0,0 1 16,21-22 0,0 0-1,0 0-15</inkml:trace>
  <inkml:trace contextRef="#ctx0" brushRef="#br0" timeOffset="18463.93">25146 2117 0,'0'-21'16,"0"-1"-1,21 22-15,-21-21 16,21 21 0,0 0-16,1 0 15,-22-21-15,21 21 16,-21-21-16,-21 21 47,-1 21-47,1 0 15,0-21-15,0 21 0,21 1 0,-21-1 16,21 0-16,-21-21 0,21 21 0,0 0 16,0 0-16,0 1 15,21-22 1,0 0-1,0 0 1,0 0-16,0 0 16,1 0-16,-22-22 15,21 22-15,-21-21 0,21 0 16,0 0-16,-21 0 16,0 0-16,21-1 15,-21 1-15,0 0 16,21 21-16,-21 21 47,0 0-47,0 1 15,0-1-15,0 0 16,0 0-16,0 0 0,0 0 16,0 1-16,0-1 15,0-42 32,0-1-47,0 1 16,0 0-16,22 0 0,-1 21 15,-21-21-15,0 0 0,21-22 0,0 22 16,0 0 0,-21 0-16,0 0 0,21 21 0,1-22 15,-1 22-15,0 0 16,0 0-16,0 0 0,0 0 15,1 0-15</inkml:trace>
  <inkml:trace contextRef="#ctx0" brushRef="#br0" timeOffset="24040.72">1841 2582 0,'0'0'0,"-21"0"0,0-21 15,0 21-15,0-21 0,0 21 16,-1-21 0,44 21 15,-1 0-31,0 0 0,21 0 16,22 0-16,-1 0 0,1 0 0,20 0 15,22 0-15,0 0 0,0 0 16,21 0-16,0 0 0,0 21 0,0-21 15,21 0-15,0 0 0,0 0 0,1 0 16,-1 0-16,21 0 0,-21 21 0,22-21 16,-22 0-16,21 0 0,-21 0 0,22 21 15,-43-21-15,21 0 0,-21 0 16,-21 22-16,21-22 0,-43 0 0,22 21 16,-21-21-16,-22 0 0,1 21 15,-22-21-15,0 0 0,1 21 0,-22-21 16,0 0-16,0 0 0,0 0 31,-21 21-31,-21-21 31,0 0-31,0 0 0,0 0 16,0 0-16,-22 0 0,22 0 0,-21 0 16</inkml:trace>
  <inkml:trace contextRef="#ctx0" brushRef="#br0" timeOffset="24931.83">11324 2731 0,'0'0'0,"-63"0"16,20 0-16,1 0 0,0 0 0,-22 0 0,22 0 15,-1 0-15,1 0 0,0 0 0,21 0 16,-22 0-16,22 0 0,0 0 15,42 0 1,0 0-16,0 0 16,22 0-16,-1 21 0,22-21 0,-1 21 15,1-21-15,-1 21 0,22-21 16,-1 21-16,1-21 0,0 21 0,21-21 16,-1 22-16,22-22 0,-21 0 0,21 21 15,0-21-15,21 21 0,-21-21 0,22 0 16,-1 21-16,0 0 0,21-21 0,-21 0 15,22 21-15,20-21 0,-20 22 0,20-22 16,-21 21-16,22-21 0,-1 21 0,1-21 16,21 21-16,-22-21 0,1 21 15,-1-21-15,22 21 0,-22-21 0,1 22 16,-22-22-16,22 21 0,-22 0 16,-21-21-16,21 21 0,-20-21 0,-1 21 15,-21-21-15,-21 0 0,-1 21 0,1-21 16,-21 0-16,-22 0 0,1 0 0,-22 22 15,-21-22-15,22 0 0,-22 0 0,0 0 16,-42 0 31,0-22-47,0 22 0,21-21 0,-22 21 16,1 0-16,21-21 15,0 0-15</inkml:trace>
  <inkml:trace contextRef="#ctx0" brushRef="#br0" timeOffset="25696.48">20151 3133 0,'-22'0'62,"1"0"-46,0 0-16,0 0 15,0 0 1,0 0-16,-1 0 16,1-21 15,0 21-31,21-22 234</inkml:trace>
  <inkml:trace contextRef="#ctx0" brushRef="#br0" timeOffset="26199.86">20320 3069 0,'21'0'63</inkml:trace>
  <inkml:trace contextRef="#ctx0" brushRef="#br0" timeOffset="27199.82">20362 2985 0,'0'0'0,"-42"-22"16,21 22-16,0 0 16,-1 0-16,1 0 15,42 0 32,22 0-47,-1 0 0,0 0 0,1 0 16,20 0-16,1-21 0,-1 21 0,22 0 15,0 0-15,-22 0 0,22 0 0,21 0 16,-22 0-16,1-21 16,0 21-16,-1 0 0,22 0 0,-42 0 15,20-21-15,-20 21 0,-1 0 0,1 0 16,-22-21-16,0 21 0,1 0 0,-1 0 16,-21 0-16,0 0 0,1 0 15,-1 0-15,0 0 16,0-21-16,0 21 47,0 0-32,1 0-15,-1 0 16,0 0-16,0 0 16,0 0-16,0-22 0,1 22 15,20 0-15,0 0 0,1 0 0,20 0 16,1-21-16,-1 21 0,22 0 0,-22 0 15,22 0-15,0 0 0,-22 0 0,22 0 16,-1 0-16,1 0 0,0 0 16,-1 0-16,1 0 0,0 0 0,-1 0 15,1 0-15,0 0 0,-1 0 0,-20 0 16,-1 0-16,1 0 0,-22 0 0,22 0 16,-22 0-16,-21 0 0,22 0 15,-22 0-15,0 0 0,0 0 0,0 0 16,0 0-16,1 0 31,-22 21 16,0 1-31,-22-1-1,1-21-15,0 21 16,0 0-16</inkml:trace>
  <inkml:trace contextRef="#ctx0" brushRef="#br0" timeOffset="31052.25">931 4318 0,'0'0'0,"0"-21"0,0-21 16,0 20-16,0 1 0,0 0 15,0 0-15,0 0 0,0 0 16,0-1-16,-21 22 31,21 22-31,-21 20 16,21-21-16,-21 21 0,21 1 0,0-1 15,0 0-15,0 1 16,0-1-16,-21 22 0,21-22 0,0 21 0,-22-20 16,22 20-16,0-20 15,0-1-15,0 21 0,0-20 0,0-22 16,0 21-16,0 1 0,0-22 0,0 0 15,0 0-15,0 0 0,0 0 16,0-42 15,0 0-31,22 21 0,-22-21 16,21 0-16,-21 0 0,0-1 0,21-20 16,-21 21-16,21 0 0</inkml:trace>
  <inkml:trace contextRef="#ctx0" brushRef="#br0" timeOffset="31536.21">1333 4657 0,'-21'21'32,"0"-21"-32,21 21 0,-21 0 15,0-21-15,42 0 47,0 0-47,0 0 0,0 0 0,1 0 0,-1-21 16,0 21-16,0-21 0,0 21 15,0-21-15,-21 0 16,0-1-16,0 1 16,-21 21-16,0 0 15,0 0-15,0 0 0,0 0 0,-1 0 16,-20 21-16,21-21 0,0 22 0,0-1 15,-1-21-15,22 21 0,0 0 16,0 0-16,0 0 16,22-21-1,-1 0-15,0 0 0,0 0 16,0 0-16,0 0 0,1 0 0,-1 0 16,-21-21-16,0 0 15,0 0-15,-21 21 16,-1-21-16,1 21 15,0 0-15,0 0 0,0 0 0,0 0 16,-1 0-16,1 0 0,0 0 16,21 21-16,21-21 31</inkml:trace>
  <inkml:trace contextRef="#ctx0" brushRef="#br0" timeOffset="32040.18">2963 4572 0,'0'0'0,"21"-21"0,-21-21 15,0 20-15,0 1 0,0-21 0,0 21 16,0 0-16,0-22 0,0 22 0,0 0 16,0 0-16,0 42 31,0 0-31,0 0 0,0 0 16,0 22-16,0-22 0,-21 21 0,0 1 15,21-22-15,-21 21 0,21 0 16,-21-20-16,21 20 0,-21 0 0,21-21 15,0 22-15,0-22 0,0 0 0,-22 0 16,22 0-16,0 1 0,0-1 16,0 0-16,22-42 31,-22 0-31,21 21 0,0-22 16</inkml:trace>
  <inkml:trace contextRef="#ctx0" brushRef="#br0" timeOffset="32451.95">3514 4487 0,'0'0'0,"42"-21"0,0 0 0,-21 0 16,1 21-16,-1-21 0,0 0 0,-42 21 31,0 0-31,-1 0 0,1 0 16,-21 0-16,21 0 0,-22 21 0,1 0 15,0-21-15,-1 21 0,22 0 0,-21 0 16,21 1-16,0-22 0,-1 21 15,1 0-15,21 0 0,0 0 16,0 0-16,21 1 16,1-22-16,-1 0 15,21 21-15,0-21 0,1 21 0,-1-21 16,0 21-16,1-21 0,-1 21 0,-21-21 16,22 21-16,-1-21 0,-21 22 0,0-1 15,-21 0-15,0 0 16,0 0-16,-21-21 0,0 21 0,-21 1 15,-1-1-15,1-21 0,-22 21 0,22 0 16,-21-21-16,20 0 0,1 0 16,0 0-16,-1 0 0,22 0 0,-21 0 15,21 0-15,-1 0 0,22-21 16,0 0 0,0 0-1,0-1-15,0 1 0,0 0 16,22 0-16,-1 0 0</inkml:trace>
  <inkml:trace contextRef="#ctx0" brushRef="#br0" timeOffset="32826.51">3238 4022 0,'0'0'0,"-21"0"0,0 0 15,21-21-15,21 21 47,0 0-47,1 0 16,-1 0-16,0 0 0,0 0 0,0 0 16,-21-22-1,0 1 1,-21 0-16,0 21 0,0 0 15,0 0-15,-1 0 0,1 0 16,0 0-16,0 0 0,0 0 0,0 21 16,-1 0-1,22 1-15,0-1 16,0 0-16,0 0 16,0 0-16,22-21 0,-1 21 0,0-21 15,21 0-15,-21 0 0,22 0 16,-1 0-16</inkml:trace>
  <inkml:trace contextRef="#ctx0" brushRef="#br0" timeOffset="33371.28">5249 4509 0,'0'0'0,"0"-22"16,0 1 0,0 0-1,0 0 1,-21 21-1,0 21 1,21 0-16,0 0 16,0 1-16,0-1 0,-21 0 15,21 0-15,-21 0 0,21 0 0,0 1 16,0-1-16,-22 21 0,22-21 0,0 0 16,-21 1-16,21-1 0,0 0 15,0 0-15,0-42 47,0 0-47,0 0 0,0-1 16</inkml:trace>
  <inkml:trace contextRef="#ctx0" brushRef="#br0" timeOffset="33689.08">5313 4212 0,'0'0'0,"0"-21"0,-21 21 0,-1 0 0,1 0 15,0 0 1,21 21-16,-21 0 0,21 1 16,0-1-16,0 0 15,21-21 1,0 0-16,0 0 16,1 0-16,-1 0 0,0-21 15,0 21-15,-21-21 0,0-1 16,0 1-16,0 0 15,0 0-15,0 0 0,0 0 16,-21 21-16,0-22 0,0 22 16,-1 0-16,22 22 15,-21-22-15,21 21 0,0 0 16,0 0-16,0 0 0,0 0 16,0 1-16,0-1 0,0 0 0,21 0 15,1-21-15</inkml:trace>
  <inkml:trace contextRef="#ctx0" brushRef="#br0" timeOffset="34432.18">5694 4466 0,'0'0'0,"0"21"15,0 1-15,0-1 16,-21-21-16,21 21 0,-22-21 15,22 21-15,0 0 0,0 0 16,-21-21-16,21 22 0,-21-1 0,21 0 16,0 0-16,0 0 0,-21 0 15,21 1-15,0-1 0,0 0 16,0 0 0,0-42 15,0 0-31,0 0 15,0-1-15,0 1 0,0 0 16,0 0-16,0 0 0,0-22 0,0 22 16,0 0-16,21 0 0,-21-21 0,21 20 15,0 1-15,-21 0 0,22 21 0,-1-21 16,0 21-16,0 0 0,0 0 16,0 0-16,1 0 0,-1 0 0,0 0 15,0 21-15,0 0 0,0 0 0,1-21 16,-22 22-16,21-1 0,-21 0 0,21 0 15,-21 0-15,0 0 16,0 1-16,0-1 0,0 0 0,0 0 16,0 0-16,0 0 0,0 1 15,0-1-15,-21-21 32,0 0-32,21-21 15,0-1-15,0 1 0,0 0 16,0 0-16,0 0 0,0 0 15,0-1-15,0-20 0,21 21 0,0 0 16,0 0-16,-21-22 16,42 22-16,-20 0 0,-1 21 0,0-21 15,0 21-15,0 0 0,0 0 0,1 0 16,-1 0-16,21 0 0,-42 21 0,21 0 16,0 0-16,1 0 0,-22 1 15,0-1-15,0 0 0,21 0 0,-21 0 16,0 22-16,0-22 0,0 0 0,0 0 15,0 0-15,0 0 0,-21 1 16,21-1-16,0 0 0,-22-21 16,22-21 31,0 0-47,22-1 0,-1 1 0,0 0 15</inkml:trace>
  <inkml:trace contextRef="#ctx0" brushRef="#br0" timeOffset="35164.98">6583 4445 0,'0'0'0,"21"-21"15,-21 42 17,0 0-32,0 0 15,0 1-15,0-1 16,0 0-16,0 0 0,-21 0 0,21 0 15,-21 1-15,21-1 0,0 0 16,-22 0-16,1 0 16,0-21-16,21 21 0,0 1 15,0-44 17,0 1-32,0 0 0,0 0 15,0 0-15,0 0 0,0-22 16,0 22-16,21 0 0,0 0 0,1-22 15,-22 22-15,21 0 0,-21 0 0,21-21 16,0 20-16,0 1 0,0 0 16,1 0-16,-1 21 15,0 0-15,0 0 0,0 0 16,0 0-16,1 21 0,-22 0 0,21 0 16,0 22-16,0-22 0,-21 0 15,0 21-15,21-20 0,-21-1 16,0 0-16,0 0 0,0 0 0,0 0 15,0 1-15,0-1 0,0 0 16,-21-21 0,0 0-16,0 0 15,21-21 1,-21 21-16,21-21 16,0-1-16,0 1 0,0 0 15,0 0-15,0 0 0,0 0 16,0-1-16,21 1 0,0 0 0,0 0 15,0 0-15,0 0 0,1-1 16,-1 22-16,0 0 0,21 0 0,-21 0 16,1 0-16,-1 0 0,0 0 0,0 22 15,0-1-15,-21 0 0,0 0 16,0 0-16,0 0 0,21 1 16,-21-1-16,0 0 0,0 0 0,0 0 15,0 0-15,0 1 0,0-1 0,0 0 16,0 0-16,-21 0 15,21-42 48,0 0-63,21 0 0,1 0 16</inkml:trace>
  <inkml:trace contextRef="#ctx0" brushRef="#br0" timeOffset="35916">7366 4403 0,'0'0'0,"0"-21"0,21 21 16,-21-22-1,0 44 1,0-1 0,0 0-16,0 0 0,0 0 0,-21 0 15,21 1-15,-21-1 0,21 0 16,0 0-16,0 0 0,0 0 0,0 1 15,0-1-15,0 0 16,21-21 0,0 0-16,0 0 15,0 0-15,1 0 0,-1-21 16,0 0-16,0-1 0,0 1 0,0 21 16,-21-21-16,22 0 0,-1-21 15,-21 20-15,0 1 0,0 0 16,21 0-16,-21 0 0,0 0 0,0-1 15,21 22-15,-21-21 0,0 42 32,-21 1-32,21-1 15,-21 0-15,21 0 0,0 0 16,0 0-16,0 1 0,0 20 0,0-21 16,0 0-16,0 0 0,0 1 15,0-1-15,0 0 0,21-21 16,0 0-16,0 0 0,0 0 15,1 0-15,-1 0 16,0 0-16,0 0 0,0-21 0,0 0 16,1-1-16,-1-20 0,0 21 15,0 0-15,0-22 0,0 22 0,1-21 16,-22 0-16,21-1 0,0-20 0,0 20 16,-21 1-16,0 0 0,21-1 15,-21 1-15,21 0 0,-21 21 0,0-1 16,0 1-16,0 64 31,0-22-15,-21 0-16,21 21 0,-21 1 0,21-22 15,0 21-15,0 0 0,-21 1 0,21-1 16,-21-21-16,21 22 0,-21-1 0,21-21 16,0 0-16,0 22 0,0-22 0,0 0 15,0 0-15,0 0 16,0 0-16,21-21 15,0 0-15,0 0 16,0 0-16,0 0 16,-21-21-16,22 21 0,-22-21 0,21 21 15,-21-21-15,0 0 0,21 0 16,-21-1-16,0 1 16</inkml:trace>
  <inkml:trace contextRef="#ctx0" brushRef="#br0" timeOffset="36091.9">7937 4382 0,'-42'0'16,"21"0"-16,21-22 31,21 22-31,0 0 0,0 0 16,1-21-16,20 21 0,-21 0 15,0 0-15,0-21 0,1 21 0,-1 0 16,0 0-16,0-21 0,0 21 15,0 0-15</inkml:trace>
  <inkml:trace contextRef="#ctx0" brushRef="#br0" timeOffset="36657.61">8572 4466 0,'0'0'0,"0"-21"0,0 0 0,22 21 16,-22-21-16,0 0 15,0-1-15,0 1 0,0 0 16,0 0-16,0 0 16,-22 21-1,1 0-15,0 0 0,0 21 16,0 0-16,0 0 0,-1 0 15,1 1-15,0-1 0,0 21 0,0-21 16,21 0-16,0 1 0,0-1 0,0 0 16,0 0-16,0 0 0,0 0 0,0 1 15,21-22 1,0 0-16,0 0 16,0 0-16,1 0 15,-1 0-15,-21-22 0,21 22 0,0-21 16,0 0-16,-21 0 0,21 21 0,-21-21 15,0 0-15,22-22 0,-1 22 0,-21 0 16,21 0-16,-21 0 0,0-1 0,0 1 16,0 42 15,0 1-31,0-1 0,-21 0 16,21 0-16,0 0 0,0 0 0,-21 1 15,21-1-15,0 0 0,0 0 0,0 0 16,0 0-16,0 1 15,21-1 1,0-21-16,0 0 16,0 0-16,0 0 15,1 0-15,-22-21 0,21-1 0,-21 1 16,21 0-16,0 21 0</inkml:trace>
  <inkml:trace contextRef="#ctx0" brushRef="#br0" timeOffset="37204.3">8996 4170 0,'0'0'0,"0"-42"0,0-64 16,0 85-16,0-1 16,0 44 15,0-1-31,0 0 0,0 21 0,0-21 16,0 22-16,-21-22 0,21 21 0,0 1 15,-22-22-15,22 21 0,-21 0 16,21-20-16,0 20 0,0-21 0,-21 0 15,0 0-15,21 1 0,-21-1 0,21 0 16,0 0-16,-21 0 0,-1 0 16,1-21-1,21-21 17,21 0-32,-21 0 15,22 21-15,-1-21 0,0 0 16,-21-1-16,21 1 0,0 0 0,0 0 15,1 0-15,-1 21 0,0-21 0,0 21 16,0 0-16,0 0 0,1 0 16,-1 0-16,0 0 0,-21 21 15,0 0-15,21 0 0,-21 0 16,0 0-16,0 1 0,0-1 16,0 0-16,0 0 0,0 0 0,0 0 15,-21 1-15,0-1 16,0 0-16,-1-21 0,1 0 15,0 0-15,0 21 0,0-21 16,0 0-16,-1 0 0,1 0 0,0 0 16,0 0-16,0 0 15,21-21 1,0 0 0,21 21-16,0-21 0,0-1 15,0 1-15,1 21 0,-1-21 16,0 0-16,21 0 0</inkml:trace>
  <inkml:trace contextRef="#ctx0" brushRef="#br0" timeOffset="37521.11">9398 4022 0,'0'0'16,"0"-21"-16,0-1 0,0 1 0,0 0 15,0 42 16,0 0-31,0 1 16,0-1-16,0 0 0,0 21 16,0-21-16,0 22 0,0-1 0,0-21 15,0 22-15,0-1 0,-21-21 0,0 21 16,21-20-16,-22 20 0,22-21 16,0 0-16,0 0 0,0 1 0,-21-1 15,21 0-15,0 0 0,0 0 0,0 0 16,0 1-1,21-22 1,1 0-16,-1-22 16,0 22-1,-21-21-15,0 0 0</inkml:trace>
  <inkml:trace contextRef="#ctx0" brushRef="#br0" timeOffset="37891.89">9461 4487 0,'22'0'47,"-1"0"-32,0 0-15,0 0 16,0 0-16,0 0 16,-21-21-16,22 21 0,-22-21 15,0 0-15,0 0 16,-22 21-1,1 0 1,0 0-16,0 0 0,0 21 16,0 0-16,-1 0 0,22 0 15,0 1-15,-21-1 0,21 0 0,-21 0 16,21 0-16,0 0 0,0 1 16,0-1-16,0 0 0,21-21 15,0 0-15,-21 21 16,22-21-16,-1 0 0,0 0 15,0 0-15,0 0 0,0 0 16,1 0-16,-1 0 0,-21-21 16,21 0-16,0 0 0,-21-1 15,0 1-15</inkml:trace>
  <inkml:trace contextRef="#ctx0" brushRef="#br0" timeOffset="39304.61">910 6498 0,'0'0'0,"-21"0"0,0 0 16,0 0-16,-1 0 0,1 0 16,0 0-16,0 0 15,21-21-15,-21 21 16,0 0-16,21-21 16,0 0-1,0 0-15,0-1 0,0 1 16,21 0-16,0 0 15,0 21-15,-21-21 0,21 21 16,0 0-16,1-21 0,-1 21 16,0 0-16,0 0 15,0 0-15,0 0 0,-21 21 0,22 0 16,-1 21-16,-21-21 0,0 1 16,0 20-16,0 0 15,0-21-15,0 22 0,0-1 0,0 0 16,0 1-16,-43-22 0,22 21 0,0 1 15,0-22-15,0 21 0,0-21 16,-1 22-16,-20-22 0,21 0 0,-21 0 16,20 21-16,-20-42 0,0 22 15,21-1-15,-22-21 0,1 0 0,21 21 16,-22-21-16,22 0 0,-21 0 16,21 0-16,0-21 0,21 0 15,0-1-15,0 1 0,0 0 16,0 0-16,0-21 15,0 20-15,21 1 0,0-21 0,-21 21 16,21 0-16,0-22 0,0 22 16,1 0-16,-1 21 0,-21-21 0,21 21 15,0 0-15,0 0 0,0 0 16,-21 21-16,22 0 0,-1 0 16,-21 0-16,21 1 0,-21-1 0,21 21 15,0-21-15,-21 0 0,21 1 16,1 20-16,-22-21 0,21 0 0,0 0 15,-21 1-15,21-1 0,0 0 16,0 0-16,1-21 16,-22 21-16,21-21 0,0 0 15,0 0-15,0 0 32,-21-21-32,21 21 0,-21-21 0,22 21 15</inkml:trace>
  <inkml:trace contextRef="#ctx0" brushRef="#br0" timeOffset="39727.9">1545 6900 0,'0'22'62,"21"-22"-31,0 0-31,1 0 16,-22-22-16,0 1 16,0 0-1,0 0 1,-22 21-1,1 0 1,0 21 0,0 0-1,21 0 1,21-21 15,0 0-31,-21-21 16,0 0-1,0 0-15,0 0 16</inkml:trace>
  <inkml:trace contextRef="#ctx0" brushRef="#br0" timeOffset="46357.71">3344 6244 0,'21'-21'16,"1"21"-16,-1-21 0,-21 0 15,21 0-15,0 21 16,-21-22-16,0 1 16,-21 21-1,0 0 1,0 0-16,-1 0 0,1 0 0,0 0 15,-21 21-15,21 22 0,-22-22 0,22 0 16,0 21-16,0 1 0,0-1 16,-1 22-16,1-22 0,0 0 0,21 22 15,0-22-15,0 0 0,0 1 0,0-1 16,0 0-16,0-20 0,21 20 16,0-21-16,1 0 0,-1 0 15,0 1-15,21-1 0,1-21 0,-1 0 16,-21 21-16,21-21 0,1 0 0,20 0 15,-20 0-15,-1 0 0,0 0 16,-21-21-16,22 0 0,-1 21 0,-21-22 16,22 1-16,-22 0 0,0 0 0,0 0 15,0 0-15,-21-22 0,0 22 0,21-21 16,-21-1-16,0 1 0,0 21 16,0-21-16,0-1 0,0 22 0,-21 0 15,21 0-15,-21 0 0,0-1 16,0 22-16,0 0 0,-22 0 0,22 0 15,-21 0-15,21 22 0,-22-1 16,1 0-16,0 21 0,20-21 0,-20 22 16,21-1-16,-21-21 0,20 22 0,1-1 15,21-21-15,0 21 0,0-20 16,0 20-16,0-21 0,0 0 0,21 0 16,1 1-16,-1-22 0,0 21 0,0-21 15,0 0-15,22 0 0,-22 0 16,21 0-16,-21 0 0,0 0 0,22 0 15,-22-21-15,0-1 0,21 22 0,-20-21 16,-1 0-16,0 0 0,0-21 16,0 20-16,-21-20 0,0 21 15,0-21-15,0 20 0,0 1 0,0-21 16,0 21-16,0 0 0,-21 21 31,0 21-31,21 0 16,0 21-16,-21-21 0,0 1 0,21 20 15,0-21-15,0 0 0,0 0 0,0 1 16,0 20-16,0-21 0,21-21 16,0 21-16,-21 0 0,21 1 0,0-22 15,0 0-15,1 0 0,20 0 0,-21 0 16,0 0-16,22 0 0,-22 0 16,0-22-16,0 22 0,0-21 0,0 0 15,1 0-15,-1 0 0,0 0 16,0-1-16,0-20 0,-21 21 0,0-21 15,0 20-15,21-20 0,-21 21 0,0 0 16,0 0-16,0 42 31,0 0-31,0 0 0,0 0 16,0 22-16,0-22 0,0 0 0,0 0 16,0 0-16,0 0 0,0 1 15,0-1-15,0 0 0,0 0 0,-21 0 16,21 0-16,0 1 15,-21-22 1,21-22 15,0 1-31,0 0 0,0 0 0,0 0 16,0-22-16,21 22 0,0-21 0,1 0 16,-1-1-16,0 22 0,21-21 0,-21-1 15,22 1-15,-1 21 0,0 0 16,1 0-16,-1 21 0,0 0 0,1 0 15,-22 21-15,21 0 0,1 0 0,-22 0 16,0 0-16,21 22 0,-42-1 16,21-21-16,-21 22 0,0-1 15,0-21-15,0 21 0,0-20 0,0-1 16,0 0-16,-21 0 0,0 0 0,21 0 16,-21 1-16,21-1 0,-21-21 0,21 21 15,21-21 16,0-21-31,0 21 0,0-21 16,1-1-16</inkml:trace>
  <inkml:trace contextRef="#ctx0" brushRef="#br0" timeOffset="47269.19">5905 6075 0,'0'0'0,"0"-21"0,-21 0 0,21-1 16,-21 22-16,0 0 15,21 22-15,0-1 0,0 0 16,0 0-16,0 0 0,0 0 16,0 22-16,0-1 0,0 0 0,0 1 15,0-1-15,0 0 0,0 1 0,0-1 16,0 22-16,0-22 0,-21 0 0,21-21 15,0 22-15,-21-1 16,21-21-16,-22 0 0,22 1 0,0-1 16,0 0-16,0 0 0,-21-21 0,21 21 15,0-42 1,0 0 0,0 0-16,21 0 15,1-1-15,-1 1 0,0 0 0,0-21 16,0 21-16,22-22 0,-22 22 0,21-21 15,-21 21-15,22-22 0,-22 22 16,21 0-16,-21 21 0,22-21 0,-22 21 16,0 0-16,0 0 0,0 0 0,0 21 15,1 0-15,-22 0 0,21 0 16,-21 1-16,21 20 0,-21-21 0,0 21 16,0-20-16,0 20 0,0-21 0,0 0 15,0 0-15,-21 22 0,0-22 16,-1 0-16,1 0 0,0-21 0,0 21 15,0 1-15,-22-22 0,22 0 0,0 21 16,0-21-16,0 0 0,0 0 0,-1 0 16,1 0-16,0 0 0,0 0 0,0-21 15,21-1-15,-21 1 16,21 0 0,21 21 15,0 0-31,0 0 0,0 0 15,0 0-15,1 21 0,-1-21 16,0 0-16,21 0 0,-21 0 0,22 21 16,-22-21-16,21 0 0,1 0 0,-1 0 15,0 0-15,-21 0 0,22 0 0,-1-21 16,0 0-16,1 21 0,-1-21 0,0 0 16,1 0-16,-1-22 0,0 22 15,-20-21-15,20-1 0,0 1 0,-21 0 16,1 21-16,-1-22 0,0 1 15,0 21-15,-21 0 0,0-1 0,0 1 16,-21 21-16,0 0 16,-22 0-16,22 21 0,-21 1 15,0 20-15,20-21 0,-20 21 0,21-20 16,0 20-16,0 0 0,21-21 0,0 22 16,0-1-16,0-21 0,0 0 0,21 1 15,0-1-15,21 0 0,-21 0 16,1 0-16,-1-21 0,21 0 0,-21 0 15,22 0-15,-22 0 0,21 0 0,-21 0 16,0 0-16,22 0 0,-22-21 16,0 21-16,0-21 0,0 0 0,-21 0 15,0-1-15,22-20 0,-22 21 0</inkml:trace>
  <inkml:trace contextRef="#ctx0" brushRef="#br0" timeOffset="49756.05">1968 8086 0,'0'0'0,"0"-85"16,22 64-16,-22 0 16,21 0-16,-21-22 0,21 22 15,-21 0-15,0 0 0,0 0 0,0-1 16,0 1-16,-21 21 31,0 21-31,21 1 0,-22 20 0,1-21 16,0 21-16,21 22 15,-21-22-15,0 22 0,21-1 0,-21-20 16,21 20-16,0-21 0,0 22 0,-22-22 16,22 1-16,0-22 0,0 21 15,0-21-15,22 0 0,-1 1 0,0-1 16,0-21-16,21 0 0,-20 0 0,20 0 15,0 0-15,1 0 0,-1-21 16,0 21-16,1-22 0,20-20 0,-21 21 16,22 0-16,-22-22 0,1 1 0,-1 0 15,-21-1-15,0 1 0,-21 0 16,0-1-16,0 1 0,0 21 0,-21-21 16,0 20-16,-21 22 0,20 0 15,-20 0-15,21 0 0,0 0 16,0 22-16,-1-22 0,1 21 0,21 0 15,0 0-15,0 0 0,0 0 0,21 1 16,1-1-16,-1 0 0,0 0 16,0-21-16,21 21 0,-20 0 0,-1 1 15,0-1-15,0 0 0,-21 0 0,0 0 16,0 0-16,0 1 0,0-1 16,0 0-16,0 0 0,0 0 15,0 0-15,21 1 16,0-22-16,1 0 15,-1 0-15,0 0 0,21 0 16,-21 0-16,22-22 0,-22 1 0,21 21 16,1-21-16,-22 0 0,21 0 0,0 0 15,-20-1-15,-1-20 0,21 21 16,-21-21-16,0-1 0,-21 1 0,22 21 16,-22-22-16,21 1 0,-21 21 0,0-21 15,0 20-15,0 1 16,-21 21-16,-1 0 15,1 21-15,0-21 0,0 43 0,0-22 16,0 0-16,21 21 0,-22-20 0,1 20 16,21-21-16,-21 21 0,21-20 15,0 20-15,0-21 0,0 0 16,0 0-16,21 22 0,0-43 0,1 21 16,-1 0-16,0 0 0,21-21 15,-21 0-15,22 0 0,-1 0 0,0 0 16,1 0-16,20 0 0,1 0 0,-22 0 15,22-21-15,-1 21 0,1-21 0,-1 0 16,1 21-16,-22-21 0,21-1 16,-20 1-16,-22-21 0,21 21 0,-21 0 15,-21-22-15,22 22 0,-22 0 0,0-21 16,0 20-16,0 1 0,0 0 16,0 0-16,0 0 0,-22 21 15,1 0-15,0 0 16,0 0-16,0 21 0,-22 0 0,22 21 15,-21-20-15,21-1 0,-22 21 0,22-21 16,-21 0-16,21 22 0,0-22 16,-1 0-16,22 0 0,0 0 0,0 1 15,0-1-15,0 0 0,22-21 16,-1 0-16,21 0 0,-21 0 0,22 0 16,-22 0-16,0 0 0,21 0 15,-21-21-15,22 0 0,-22 21 0,0-22 16,0 1-16,0-21 0,1 21 15,-1 0-15,0-22 0,0 1 0,0 21 16,-21-22-16,0 22 0,0-21 0,21 21 16,-21 0-16,0 42 31,-21 0-31,0 0 16,21 21-16,0-20 0,0-1 0,0 21 15,-21-21-15,21 22 0,0-22 16,0 0-16,0 0 0,0 0 0,0 0 15,21 1-15,-21-1 0,21-21 0,0 0 16,1 21-16,-1-21 0,0 0 16,0 0-16,21 0 0,-20 0 15,20 0-15,0-21 0,1 0 0,-22-1 16,21 1-16,-21 0 0,22 0 0,-22-21 16,0 20-16,21-20 0,-21 0 0,1-22 15,-1 22-15,-21 0 0,21-22 16,-21 22-16,21-22 0,-21 22 0,0 0 15,0-1-15,0 22 0,0 0 0,0 0 16,0 0-16,0-1 0,-21 22 16,21 22-16,-21-1 15,0 0-15,21 0 0,-22 0 0,22 22 16,-21-1-16,0 0 0,21 1 16,0-1-16,0 0 0,0 22 0,0-22 15,0 0-15,0 1 0,0-1 0,21-21 16,-21 22-16,21-22 0,1 21 15,20-21-15,-21 0 0,0 1 0,22-22 16,-22 21-16,21-21 0,0 0 0,1 0 16,-22 0-16,21 0 0,1 0 0,-22-21 15,21 21-15,-21-22 0,22 1 16,-22 0-16,0 0 0,0 0 0,0 0 16,0-22-16,1 22 0,-22-21 0,21-1 15,-21 22-15,0 0 0,0 0 0,0 0 16,0 0-16,0-1 0,-21 22 15,-1 0-15,1 0 16,0 22-16,21-1 0,-21 0 0,0 0 16,21 0-16,0 0 0,0 22 0,0-22 15,0 0-15,0 21 0,0-20 0,0-1 16,0 0-16,0 0 0,21 0 0,0 0 16,0-21-16,0 22 0,22-1 15,-1-21-15,0 0 0,1 0 0,-1 0 16,22 0-16,-1 0 0,-21 0 0,22 0 15,-1 0-15,1 0 0,-22-21 0,22-1 16,-22 22-16,0-21 0,1 0 0,-1-21 16,-21 21-16,0-1 15,1-20-15,-1 21 0,-21 0 0,0-22 16,0 22-16,0 0 0,0 0 0,0 0 16,-21 21-16,-1 0 15,1 0-15,0 0 0,0 0 0,0 0 16,0 0-16,-1 21 0,-20 0 15,21 0-15,0 0 0,0 1 0,-1-1 16,1 21-16,21-21 0,0 0 0,0 1 16,0-1-16,0 0 0,0 0 0,0 0 15,0 0-15,21-21 0,1 22 0,-1-22 16,0 0-16,0 0 0,0 0 16,0 0-16,1 0 0,-1 0 15,21 0-15,-21-22 0,0 1 0,1 21 16,-22-21-16,21-21 0,0 21 0,0-22 15,0 22-15,-21-21 0,21-1 0,1-20 16,-1 21-16,0-1 0,0-20 16,0 20-16,0 1 0,1-21 0,-22 20 15,21 22-15,0-21 0,-21 21 0,0-1 16,0 1-16,0 0 0,0 42 31,0 0-31,-21 1 0,0-1 16,-1 21-16,22-21 0,0 22 0,-21-1 15,21 21-15,-21-20 0,21-1 16,0 22-16,0-22 0,0 0 0,0 1 16,0-1-16,21-21 0,0 21 0,-21-20 15,22 20-15,-1-21 0,0-21 0,0 21 16,0 0-16,0-21 0,1 0 16,20 0-16,-21 0 0,0 0 0,22 0 15,-22 0-15,0-21 0,21 0 0,-21 21 16,1-21-16,-1 0 0,0 0 0,0-1 15,0 1-15,-21 0 0,0 0 0,21 0 16,-21 0-16,0-1 0,0 1 16,0 0-16,0 0 0,-21 21 15</inkml:trace>
  <inkml:trace contextRef="#ctx0" brushRef="#br0" timeOffset="50044.89">4826 7916 0,'0'0'16,"0"-21"-16,0 0 16,21 21-16,0-21 15,22 21-15,-1 0 0,0-21 0,1 21 16,-1 0-16,0 0 0,1-21 0,-1 21 15,0 0-15,1 0 0,-1-22 0,-21 22 16,21 0-16,-20 0 0,20 0 0,-21 0 16,-42 0 15,0 0-31,0 22 0,-22-22 16,1 21-16</inkml:trace>
  <inkml:trace contextRef="#ctx0" brushRef="#br0" timeOffset="50799.97">1439 9504 0,'0'0'0,"0"-21"0,0 0 0,0-1 15,-21 22-15,21-21 0,-21 21 16,21 21 0,0 1-16,0 20 15,0-21-15,0 21 0,-21-20 0,0 20 16,-1 0-16,22-21 0,-21 22 16,0-1-16,0-21 0,0 0 15,21 1-15,0-1 0,-21 0 0,42-42 47,-21 0-47,21-1 0,0 1 16,0 0-16,22 0 0,-22 0 15,0-22-15,0 22 0,0 21 0,0-21 16,1 0-16,-1 21 0,0 0 0,0 0 16,0 0-16,0 0 0,-21 21 15,22 0-15,-1 0 16,0 1-16,-21-1 0,21 0 0,0-21 15,0 21-15,1-21 0,-1 0 16,0 21-16,0-21 0,0 0 0,0 0 16,1 0-16,-1 0 0,0-21 0,0 21 15,21-21-15,-20 0 0,-1 0 16,0-1-16,-21 1 0,21 0 0,0 0 16,-21-21-16,0 20 0,0-20 0,0 21 15,0-21-15,0 20 0,0 1 16,0 0-16,0 0 0,-21 0 0,0 21 15,0 0-15,0 0 0,-1 0 16,1 21 0,0 0-16,21 0 0,0 0 15,0 1-15,0-1 0,0 0 0,0 0 16,0 0-16,0 0 16,0 1-16,21-22 0,0 0 0</inkml:trace>
  <inkml:trace contextRef="#ctx0" brushRef="#br0" timeOffset="51020.36">2328 9525 0,'0'0'16,"21"0"-16,-21-21 0,22 21 0,-22 21 31,0 0-15,0 0-16,0 1 0,-22-22 0,22 21 15,-21 0-15,21 0 0,0 0 16,-21 0-16,21 1 0,0-1 15,0 0-15,-21-21 0,21 21 16,0-42 0,0 0-1,0 0-15</inkml:trace>
  <inkml:trace contextRef="#ctx0" brushRef="#br0" timeOffset="51196.26">2349 9250 0,'0'0'0,"0"-21"0,0 0 0,-21-1 16,21 1-16,-21 21 16,0 0-1,21 21 1,21 1 0,0-22-16,0 0 0,-21 21 15,22-21-15,-1 21 0,0-21 0,21 0 16</inkml:trace>
  <inkml:trace contextRef="#ctx0" brushRef="#br0" timeOffset="51476.1">2942 9165 0,'0'0'0,"0"-21"0,-21 21 31,21 21-31,-21-21 16,21 43-16,-21-22 0,21 0 0,0 21 15,0-21-15,0 22 0,-22-1 16,22 0-16,-21-20 0,21 20 0,-21 0 16,21 1-16,0-1 0,-21-21 0,21 21 15,-21-20-15,21-1 0,-21 0 0,21 0 16,0 0-16,0 0 16,0-42 15,0 0-31,21 21 0,0-42 15,0 21-15,-21-1 0,21-20 0,0 21 16</inkml:trace>
  <inkml:trace contextRef="#ctx0" brushRef="#br0" timeOffset="51894.86">3090 9229 0,'0'-43'16,"0"86"-16,21-128 0,1 64 0,-22 0 0,0 0 16,21 21-16,0 0 15,-21 21-15,21 0 16,-21 0-16,0 21 0,0 1 15,0-22-15,0 21 0,0 1 0,0-22 16,0 21-16,-21 0 0,21 1 0,-21-22 16,0 21-16,21-21 0,-22 22 15,22-22-15,0 0 0,-21 0 0,21 0 16,0 1-16,0-44 31,0 1-31,0 0 16,21-21-16,1 21 0,-1-1 15,-21-20-15,21 21 0,0-21 0,0 20 16,0 1-16,1-21 0,20 21 16,-21 21-16,0-21 0,0 21 15,1 0-15,-1 0 0,0 0 0,0 21 16,0-21-16,0 21 0,-21 0 0,0 0 16,22 0-16,-22 22 0,0-22 15,0 0-15,0 0 0,0 22 0,0-22 16,0 0-16,0 0 0,-22 0 0,22 0 15,0 1-15,-21-22 0,0 0 16,21 21-16,-21-21 0,0 0 16,0 0-16,-1 0 15,1 0-15,21-21 0</inkml:trace>
  <inkml:trace contextRef="#ctx0" brushRef="#br0" timeOffset="52072.76">2836 9419 0,'0'-21'16,"21"21"-16,1 0 15,-1 0-15,0 0 0,0 0 0,21-21 16,1 21-16,-22 0 0,21 0 0,1 0 16,-22-21-16,21 21 0,-21 0 0,22-21 15,-22 21-15,0-22 0,0 22 0,0-21 16</inkml:trace>
  <inkml:trace contextRef="#ctx0" brushRef="#br0" timeOffset="52792.34">4445 9440 0,'0'-21'16,"0"0"-16,0 0 0,0 0 15,0 0-15,0-1 0,0 1 16,21 21-16,0-21 0,0 0 0,1 0 16,-1 0-16,0-1 0,21 22 15,-21 0-15,1 0 0,20 0 0,-21 0 16,21 0-16,-20 22 0,-1-1 15,0 0-15,0 21 0,-21-21 0,0 22 16,21-22-16,-21 21 0,0 1 0,0-22 16,0 21-16,0 0 0,0-20 0,-21-1 15,21 0-15,-21 0 0,0 0 16,0 0-16,21 1 0,-22-22 16,1 0-16,21-22 15,0 1 1,0 0-16,0 0 0,0-21 0,0 20 15,21 1-15,-21-21 0,22 21 16,20-22-16,-21 1 0,0 21 0,0-21 16,22 20-16,-22-20 0,21 21 0,-21 21 15,22-21-15,-22 21 0,21 0 16,-21 0-16,1 0 0,-1 21 0,0 0 16,0 0-16,-21 0 0,0 1 0,0-1 15,0 21-15,0-21 0,0 0 0,0 1 16,0 20-16,0-21 0,-21 0 0,0 0 15,21 1-15,0-1 0,0 0 16,0 0-16,-21-21 0,21 21 16,0-42 15,0 0-31,21 21 0,-21-21 0,21 0 16,0-1-16</inkml:trace>
  <inkml:trace contextRef="#ctx0" brushRef="#br0" timeOffset="53800.29">5440 9440 0,'21'0'16,"0"0"-16,0 0 15,0 0-15,1 0 16,-1 0-16,0 0 0,0 0 16,21-21-16,-20 21 0,-1-21 15,0 21-15,21-21 0,-21 21 0,1-21 16,-1 0-16,0 21 0,-21-22 0,0 1 15,0 0-15,0 0 0,0 0 16,0 0-16,0-1 16,-21 22-16,0 0 0,-1 0 15,1 0-15,0 22 0,0-1 16,0 0-16,0 0 0,-22 0 0,22 22 16,0-22-16,21 21 15,-21-21-15,0 0 0,21 22 0,0-22 0,0 21 16,0-21-16,0 1 0,0-1 0,0 0 15,21-21-15,0 21 0,0-21 16,0 0-16,0 0 0,22 0 0,-22 0 16,21 0-16,1-21 0,-22 0 15,21 21-15,0-21 0,-20-1 0,-1 1 16,21 0-16,-21 0 0,0-21 0,1 20 16,-1 1-16,0 0 0,-21-21 0,0 21 15,21-1-15,-21 1 0,21 21 0,-21-21 16,0 42 15,0 0-31,0 1 0,0-1 16,0 0-16,0 0 0,0 0 15,0 22-15,0-22 0,0 0 0,0 0 16,0 21-16,0-20 0,0-1 0,0 0 16,0 0-16,0 0 15,21-21 1,1 0-16,-1 0 0,0-21 15,0 21-15,0-21 0,0 0 0,-21 0 16,22-1-16,-1 1 0,0 0 0,0 0 16,-21-21-16,21 20 0,-21 1 15,21 0-15,-21 0 0,0 0 0,22 21 16,-22-21-16,0 42 31,0 0-31,0 0 0,0 0 16,0 0-16,0 1 0,0-1 15,0 0-15,0 0 0,0 0 16,21-21-16,-21 21 0,21 1 0,0-22 16,-21 21-16,21-21 0,0 0 15,1 0-15,20 0 0,-21 0 0,0 0 16,22 0-16,-22 0 0,0 0 0,21-21 16,-21-1-16,-21 1 0,22 0 15,-22 0-15,0 0 0,0 0 0,0-1 16,0 1-16,0-21 0,0 21 0,0 0 15,-22-22-15,1 22 0,0 0 16,0 0-16,21 0 0,-21-1 0,0 1 16,-1 21-16,44 0 31,-1 0-31,0 0 16,21 0-16,-21 0 0,1 0 0,20 0 15,-21-21-15,0 21 0,0 0 0,1 0 16,-1 0-16,0-21 0,0 21 15,0 0-15,-21 21 63,-21-21-63,21 21 16,-21-21-16,0 21 0</inkml:trace>
  <inkml:trace contextRef="#ctx0" brushRef="#br0" timeOffset="56224.71">1651 10499 0,'21'0'47,"0"0"0,-21-21-16,0-1 0,21 22-31,-21-21 16,0 0 62,0 0-62,-21 21-1,0 0-15,0 0 0,0 0 16,0 0-16,-1 0 0,-20 0 16,0 21-16,21-21 0,-22 21 15,1 22-15,21-22 0,-22 21 0,22 0 16,0-20-16,0 20 0,0 0 15,21 1-15,-21-1 0,21 0 0,0-21 16,0 22-16,0-1 0,0-21 16,0 0-16,21 22 0,0-22 0,0 0 15,0 0-15,22-21 0,-22 0 0,21 0 16,0 0-16,-20 0 0,20 0 16,21-21-16,-20 0 0,-1 0 0,0 0 15,1-1-15,-1-20 0,0 21 16,-20-21-16,20-1 0,-21 1 15,-21 0-15,0-1 0,0 1 0,0 0 16,0-1-16,-21 1 0,-21 21 0,20-22 16,-20 22-16,21 21 0,-21-21 15,-1 21-15,1 0 0,-22 0 0,22 21 16,21 0-16,-21 1 0,-1-1 16,22 0-16,-21 21 0,21-21 0,21 1 15,0-1-15,0 21 0,0-21 16,0 0-16,0 1 0,21-22 0,0 21 15,0-21-15,21 0 0,1 0 0</inkml:trace>
  <inkml:trace contextRef="#ctx0" brushRef="#br0" timeOffset="56533.48">2074 10605 0,'0'0'0,"21"-22"0,-21 1 15,0 42 1,0 1-1,-21 20-15,21-21 16,-21 21-16,21-20 0,0 20 0,-21 0 16,21 1-16,-21 20 0,0 1 0,21-1 15,0 1-15,-22-1 0,1 22 16,21-22-16,0 22 0,-21-22 0,0 22 16,0-21-16,21-1 0,0 1 15,-21-1-15,-1 1 0,22-1 16,-21-21-16,21 22 0,0-22 0,-21 1 15,21-22-15,0 21 0,0-21 0,0 0 16,-21-21-16,21-21 16,0 0-16,0-21 15,21 21-15,0-43 0,-21 22 0,21-22 16,1 1-16,-22-1 0</inkml:trace>
  <inkml:trace contextRef="#ctx0" brushRef="#br0" timeOffset="56816.32">1926 11049 0,'21'-63'0,"-42"126"0,42-169 0,-21 64 16,0 0-16,21-1 0,1 1 0,-22 0 16,21 20-16,0 1 0,0-21 0,21 21 15,-20 0-15,20 21 0,0 0 16,1 0-16,-1 0 0,-21 0 0,21 21 16,-20 0-16,-22 0 0,0 21 0,0-20 15,0 20-15,-22-21 0,1 21 16,-21-20-16,21 20 0,-22-21 0,1 0 15,0 0-15,21 1 0,-22-1 0,22 0 16,-21 0-16,21-21 0,-1 0 16,22 21-16,-21-21 0,42-21 31,1 21-15,-1-21-16,0 0 0,0 0 0,21 21 15,-20-22-15,20 1 0,-21 0 0</inkml:trace>
  <inkml:trace contextRef="#ctx0" brushRef="#br0" timeOffset="57124.14">2434 10880 0,'0'0'0,"21"0"31,0 0-31,1-21 0,-1 21 0,0-22 16,0 22-16,0-21 0,22 0 0,-22 0 15,21 0-15,-21 0 0,22-1 16,-22-20-16,0 21 0,0 0 15,-21 0-15,21-1 0,-21 1 0,-42 21 16,21 0 0,0 0-16,-1 21 0,-20 1 0,21-1 15,0 0-15,0 21 0,-1-21 16,1 22-16,0-22 0,21 21 0,-21-21 16,21 22-16,0-22 0,0 0 0,0 0 15,0 0-15,21 1 16,0-22-16,-21 21 0,21-21 0,1 0 15,-1 0-15,0 0 0,0 0 0,0 0 16,0 0-16,1 0 0,-1 0 0,0-21 16,0-1-16</inkml:trace>
  <inkml:trace contextRef="#ctx0" brushRef="#br0" timeOffset="57484.47">3027 10647 0,'0'0'0,"0"-21"0,0 0 16,0-1-16,0 1 15,0 0-15,21 21 0,0 0 16,0 0 0,0 21-16,1 0 15,-1-21-15,-21 22 0,21 20 0,0-21 16,-21 0-16,21 0 0,-21 22 0,0-22 16,0 0-16,0 0 0,0 0 0,0 22 15,0-22-15,-21 0 16,21 0-16,-21 0 0,0-21 0,21-21 31,0 0-15,0-21-16,0 21 15,0-1-15,0 1 0,21 0 0,-21-21 16,21 21-16,-21-22 0,0 22 0,21-21 16,-21 21-16,21-1 0,1 1 15,-22 0-15,21 21 16,0-21-16,0 21 15,0 0-15,-21 21 0,21-21 0,-21 21 16,0 0-16,22 1 0</inkml:trace>
  <inkml:trace contextRef="#ctx0" brushRef="#br0" timeOffset="57968.19">3873 10795 0,'0'0'0,"22"-42"15,-22 21-15,0-1 0,0 1 16,0-21-16,0 21 0,0 0 0,-22-1 16,1 1-16,21 0 0,-21 0 0,0 21 15,0 0-15,0 0 0,-1 0 16,1 21-16,0 0 0,0 0 0,-21 22 16,20-22-16,1 21 0,0 1 0,0-22 15,0 21-15,0-21 0,-1 22 16,22-22-16,0 21 0,0-21 0,0 0 15,0 1-15,0-1 0,22-21 0,-1 0 16,0 0-16,0 0 0,0 0 0,0 0 16,22 0-16,-22 0 0,0-21 15,0-1-15,0 22 0,1-21 16,-1 0-16,0-21 0,0 21 0,-21-1 16,0-20-16,0 21 0,21-21 0,-21 20 15,0-20-15,0 21 0,0 0 0,0 0 16,0 42-1,-21 0 1,21 0-16,0 0 0,-21 0 0,21 22 16,0-22-16,-21 0 0,21 21 15,0-20-15,0-1 0,0 0 0,0 0 16,0 0-16,0 0 0,0 1 0,21-22 16,0 21-16,0-21 15,0 0-15,1-21 16,-1 21-16,-21-22 15,21 1-15,0 0 0</inkml:trace>
  <inkml:trace contextRef="#ctx0" brushRef="#br0" timeOffset="58217.05">4254 10266 0,'0'0'0,"0"-21"0,0-22 16,0 22-16,0 0 0,0 0 15,0 42 16,0 0-31,0 22 0,-21-22 0,21 21 16,0 0-16,0 1 0,-21-1 16,21 22-16,-21-22 0,21 0 0,-21 1 15,21 20-15,0-21 0,0-20 0,0 20 16,-21 0-16,21-21 0,0 1 0,0-1 16,0 0-16,0 0 0,0 0 15,21-21 1,0 0-16,0-21 15,0 21-15</inkml:trace>
  <inkml:trace contextRef="#ctx0" brushRef="#br0" timeOffset="58556.04">4445 10626 0,'0'0'0,"21"0"0,-21-21 16,0 42-16,-21 0 15,21 0-15,-21 0 0,0 0 16,21 1-16,0-1 0,-22 0 15,22 0-15,0 0 0,0 0 0,0 1 16,0-1-16,0 0 0,0 0 0,0 0 16,22-21-16,-1 0 0,0 0 15,0 0-15,0 0 0,22 0 0,-22 0 16,0 0-16,0-21 16,0 0-16,0 21 0,1-21 0,-22 0 15,0-1-15,0-20 0,0 21 0,0 0 16,0-22-16,0 22 0,0 0 0,-22-21 15,1 21-15,0 21 0,21-22 16,-21 22-16,0 0 0,0 0 0,-1 0 16,1 22-16,21-1 15,0 0-15,0 0 16,0 0-16,21-21 0,1 21 0,-1-21 16,0 0-16,0 0 15</inkml:trace>
  <inkml:trace contextRef="#ctx0" brushRef="#br0" timeOffset="58920.31">4784 10668 0,'0'0'0,"0"-21"0,0 0 0,21 0 15,-21-1-15,0 1 0,21 0 16,0 21-16,0 0 16,0 0-16,1 0 0,-1 0 15,-21 21-15,21 0 0,-21 1 16,0-1-16,21 21 0,-21-21 15,0 0-15,0 1 0,0 20 0,0-21 16,0 0-16,0 0 0,0 1 0,0-1 16,0 0-16,0 0 15,-21-21-15,21 21 0,-21-21 32,21-21-32,0 0 15,0 0-15,0 0 16,0-1-16,21 1 0,-21 0 0,21-21 15,-21 21-15,21-1 0,0 1 0,1-21 16,-22 21-16,21 0 0,0 21 16,-21-22-16,0 1 0,21 21 0,0-21 15</inkml:trace>
  <inkml:trace contextRef="#ctx0" brushRef="#br0" timeOffset="59124.73">4191 10414 0,'0'0'16,"-42"0"-16,20 0 0,22-21 0,-21 0 16,21 0-16,21 21 15,1-22 1,-1 22-16,21 0 0,0 0 0,1 0 15,-1 0-15,0-21 0,22 21 0,-22 0 16,22 0-16,-22 0 0,22 0 0,-22 0 16,21 0-16,-20 0 0</inkml:trace>
  <inkml:trace contextRef="#ctx0" brushRef="#br0" timeOffset="59571.98">6413 10414 0,'0'0'0,"0"-21"15,0 0-15,0 0 0,-21 21 0,21-22 16,-21 22-16,0 0 16,0 0-16,0 0 0,-1 22 15,1-1-15,0 0 0,0 0 0,0 0 16,0 22-16,-1-22 0,22 21 0,0-21 15,-21 22-15,21-1 0,0-21 0,0 21 16,0-20-16,0-1 0,0 0 16,21 0-16,1 0 0,-1 0 0,0-21 15,21 0-15,-21 0 0,22 0 0,-22 0 16,0 0-16,21 0 0,-20 0 16,-1-21-16,21 21 0,-21-21 0,0 0 15,-21 0-15,22 0 0,-22-22 0,0 22 16,0-21-16,0 21 0,0-22 15,0 22-15,-22-21 0,22 21 0,-21-22 16,0 22-16,0 21 0,-21-21 0,20 21 16,1 0-16,0 0 0,0 0 0,0 0 15,0 0-15,21 21 0,0 0 16,0 0-16,0 1 16,0-1-16,21-21 0,0 21 0,0 0 15,0-21-15,22 0 0,-22 21 0,21-21 16</inkml:trace>
  <inkml:trace contextRef="#ctx0" brushRef="#br0" timeOffset="59940.3">6710 10520 0,'0'0'0,"0"-42"15,0 20-15,0 1 16,0 0-16,0 0 0,21 21 0,0-21 16,0 0-16,0 21 0,1 0 0,-1-22 15,21 22-15,-21 0 0,0 0 0,1 0 16,-1 22-16,0-22 0,0 21 15,0 0-15,-21 0 0,0 21 0,0-20 16,0-1-16,0 21 0,0-21 0,0 0 16,0 22-16,0-22 0,-21 0 15,0 0-15,0 0 0,21 1 0,-21-1 16,-1-21-16,22 21 0,-21-21 16,0 0-1,21-21 1,0 0-16,0-1 0,21 1 15,0-21-15,1 21 0,-22 0 0,42-22 16,-21 1-16,0 0 0,0-1 16,22 1-16,-22 21 0,0-22 0,21 22 15,-20-21-15,-1 21 0,0 21 16,0-21-16,0 21 0,0 0 16,-21 21-16,0 0 15,0 0-15</inkml:trace>
  <inkml:trace contextRef="#ctx0" brushRef="#br0" timeOffset="60784.14">1101 11875 0,'0'0'0,"0"-22"0,-22-20 16,22 21-16,0 42 31,0 21-31,0-20 16,0 20-16,0 0 0,0 1 0,0-1 15,-21 0-15,21 1 0,-21-1 16,0 0-16,0 1 0,21-22 0,-21 21 16,21-21-16,-22 0 0,22 1 15,-21-22-15,21 21 16,0-42-1,21-1-15,1 1 0,-1 0 0,0 0 16,0 0-16,0 0 0,0-22 16,1 22-16,-1 0 0,0 0 0,0 0 15,0-1-15,0 22 0,1 0 16,-1 0-16,-21 22 16,0 20-16,21-21 0,-21 0 0,21 0 15,0 22-15,-21-22 16,21 0-16,1 0 0,-22 0 0,21 1 15,0-1-15,0 0 0,0-21 0,0 0 16,1 0-16,20 0 0,-21 0 16,0 0-16,22 0 0,-22 0 0,21-21 15,-21 0-15,22-1 0,-22 1 0,0-21 16,0 21-16,-21-22 0,0 1 16,0 0-16,0-1 0,0 1 0,0 0 15,0-1-15,-21 1 0,0 21 0,0 0 16,-1 0-16,-20-1 0,21 22 15,0 0-15,0 0 0,-1 0 0,1 22 16,0-1-16,21 0 16,0 0-16,0 0 0,0 0 15,0 1-15,0-1 0,21 0 0,-21 0 16,21-21-16,22 21 0,-22-21 0</inkml:trace>
  <inkml:trace contextRef="#ctx0" brushRef="#br0" timeOffset="61001.01">2201 12002 0,'0'0'0,"0"-22"16,-21 44-1,0-1 1,21 0-16,-21 0 0,0 21 16,21-20-16,0-1 0,-22 0 15,1 0-15,21 0 0,0 0 0,0 1 16,-21-1-16,21 0 15,0-42 1,0 0-16,0-1 16,0 1-16</inkml:trace>
  <inkml:trace contextRef="#ctx0" brushRef="#br0" timeOffset="61159.92">2053 11748 0,'0'0'16,"-21"-22"-16,21 1 0,-21 21 15,0 0 1,21 21 0,0 1-16,0-1 15,0 0-15,21-21 16,0 0-16</inkml:trace>
  <inkml:trace contextRef="#ctx0" brushRef="#br0" timeOffset="61411.77">2709 11684 0,'0'0'0,"0"-21"15,-21 21 1,0 0-16,21 21 0,-21 0 16,0 0-16,21 1 0,-22-1 0,22 21 15,-21 0-15,21 1 0,0-22 16,0 21-16,-21 1 0,21-1 0,-21 0 15,21 1-15,-21-1 0,0 0 0,21 1 16,0-22-16,-22 21 0,1-21 0,21 0 16,0 1-16,-21-22 0,21 21 15,0-42 1,21 21-16,0-22 0</inkml:trace>
  <inkml:trace contextRef="#ctx0" brushRef="#br0" timeOffset="61856.81">2794 11790 0,'0'0'0,"21"-21"0,-21-22 0,0 22 0,0 0 16,0 0-16,21 21 0,-21 21 31,0 0-31,0 0 0,0 1 0,0 20 16,0-21-16,-21 21 0,21 1 0,-21-1 15,0-21-15,21 22 16,-21-1-16,-1 0 0,22-21 0,-21 22 0,0-22 15,21 0-15,-21 0 0,21 0 16,0 1-16,0-44 47,0 1-47,21 0 0,0 0 0,-21 0 16,21-22-16,1 22 0,-1 0 15,-21 0-15,21 0 0,0 0 0,0 21 16,0 0-16,1 0 0,-1 21 15,-21 0-15,21 0 16,-21 0-16,0 0 0,0 1 16,0-1-16,0 0 0,0 21 15,0-21-15,0 1 0,21-1 0,-21 0 16,0 0-16,0 0 16,21-21-1,-21-21 16,0 0-31,0 0 0,-21 0 16,0-1-16</inkml:trace>
  <inkml:trace contextRef="#ctx0" brushRef="#br0" timeOffset="62020.71">2625 11938 0,'0'0'0,"-43"0"0,22 0 0,0 0 15,0 0 1,42 0-1,0 0-15,0 0 0,0 0 16,22 0-16,-1 0 0,0-21 16,1 21-16,-1-21 0,0 21 0,-20 0 15,20-21-15,0 21 0,-21 0 0</inkml:trace>
  <inkml:trace contextRef="#ctx0" brushRef="#br0" timeOffset="63128.33">3429 11832 0,'21'0'16,"-42"0"-16,0 0 16,21 21-16,-21-21 0,-1 22 0,1-1 15,21 21-15,-21-21 0,0 22 16,21-22-16,-21 21 0,21-21 0,0 22 16,0-22-16,0 21 0,0-21 0,0 0 15,0 1-15,0-1 0,0 0 16,0 0-16,21 0 0,0-21 0,0 0 15,0 0-15,1 0 0,-1 0 0,0 0 16,21 0-16,-21 0 0,22-21 0,-22 0 16,0 0-16,0 0 0,22-1 15,-22 1-15,0 0 0,-21-21 16,0 21-16,21-22 0,-21 22 0,0-21 16,0-1-16,0 22 0,0-21 0,-21 21 15,0-22-15,0 22 0,-1 21 16,1-21-16,-21 21 0,21 0 0,0 0 15,-22 0-15,22 21 0,-21-21 0,21 21 16,-1 22-16,1-22 0,0 21 0,0-21 16,0 22-16,0-1 0,21-21 15,0 22-15,0-22 0,0 21 0,0-21 16,21 0-16,0 1 0,0-1 16,0 0-16,22-21 0,-22 0 0,21 0 15,-21 0-15,22 0 0,-1 0 16,-21 0-16,21 0 0,-20-21 0,20 0 15,0 21-15,1-22 0,-22 1 0,21 0 16,-21 0-16,22 0 0,-22 0 0,0-1 16,0 1-16,0 0 0,0 0 15,-21 42 17,0 0-32,0 0 0,-21 1 15,21-1-15,0 0 0,0 0 0,0 0 16,0 0-16,0 1 15,0-1-15,0 0 16,21-21 0,1 0-16,-1 0 0,0 0 15,-21-21-15,21 21 0,0-21 16,0-1-16,1 1 0,-22 0 0,21 0 16,0 0-16,-21 0 0,21-1 0,-21-20 15,21 21-15,-21 0 0,21 0 0,-21-1 16,0 44 15,0-1-31,0 0 0,0 0 0,0 0 16,0 0-16,0 1 0,0-1 15,0 0-15,0 0 0,0 0 0,0 0 16,0 1-16,0-1 0,0 0 16,0 0-16,22-21 15,-1 0-15,0 0 0,0 0 16,21 0-16,-20 0 0,-1 0 0,21 0 15,-21-21-15,0 0 0,22 0 0,-22-1 16,0 1-16,0-21 0,0 21 16,1-22-16,-1 1 0,0 0 15,0-22-15,0 22 0,-21 0 0,21-1 0,-21 1 16,22-22-16,-22 43 0,21-21 0,-21 0 16,0 20-16,0 1 0,0 0 15,0 42 1,0 0-1,-21 22-15,-1-22 0,22 21 0,-21-21 16,0 22-16,21-1 0,-21 0 0,21 1 16,-21-1-16,21 0 0,-21-20 15,21 20-15,0 0 0,0-21 0,0 1 16,0 20-16,0-21 0,0 0 0,21-21 16,0 21-16,-21 1 0,21-22 0,0 0 15,0 0-15,1 0 0,-1 0 0,0 0 16,0 0-1,0-22-15,0 22 0,1-21 0,-22 0 16,21 0-16,-21 0 0,21 0 16,-21-1-16,0 1 0,0 0 0</inkml:trace>
  <inkml:trace contextRef="#ctx0" brushRef="#br0" timeOffset="63336.73">4593 11875 0,'0'0'16,"-21"0"-16,0 0 0,0 0 15,63 0 1,-21 0 0,0-22-16,22 22 0,-1 0 15,0 0-15,1-21 0,-1 21 0,-21 0 16,21 0-16,1-21 0,-22 21 0,0 0 16,0 0-16,0 0 0,1-21 15,-1 21-15</inkml:trace>
  <inkml:trace contextRef="#ctx0" brushRef="#br0" timeOffset="64071.71">5884 11917 0,'0'0'0,"0"-21"0,0-43 16,0 43-16,0-21 15,0 21-15,0-1 0,21 22 16,-21-21-16,0 0 0,22 21 0,-1 0 15,0 0-15,0 0 0,0 0 16,0 21-16,-21 0 0,22 1 0,-1 20 16,0-21-16,-21 21 0,0-20 15,21 20-15,-21 0 0,0-21 16,0 22-16,0-22 0,0 0 0,0 21 16,0-20-16,0-1 0,0 0 0,-21 0 15,0-21 1,0 0-16,-1 0 15,22-21 1,0 0-16,0 0 0,0-1 0,22-20 16,-1 21-16,0-21 0,0 20 0,0-20 15,0 0-15,22-1 0,-22 22 0,21-21 16,1 21-16,-1 0 0,0-1 0,1 1 16,-1 21-16,0 0 15,1 0-15,-22 0 0,21 21 0,-21 1 16,0-1-16,-21 0 0,0 0 0,0 21 15,0-20-15,0 20 0,0-21 0,-21 21 16,0-20-16,0 20 0,0-21 0,0 0 16,-1 0-16,22 1 0,-21-1 0,21 0 15,-21-21-15,21 21 16,21-42 15,0 0-31,1 21 0,-1-21 0,0-1 16,0 1-16</inkml:trace>
  <inkml:trace contextRef="#ctx0" brushRef="#br0" timeOffset="64892.26">6943 11875 0,'21'0'16,"-21"21"-16,21-21 16,0 0-16,0 0 0,0 0 15,1 0-15,-1 0 0,0 0 0,21 0 16,-21-21-16,1 21 0,-1-22 15,21 1-15,-21 21 0,0-21 0,-21 0 16,22 21-16,-22-21 0,21 0 0,-21-1 16,0 1-16,0 0 0,0 0 15,-21 0-15,-1 21 0,1 0 16,0 0-16,0 0 0,0 21 16,0 0-16,-1-21 0,1 21 15,0 22-15,0-22 0,0 0 0,0 21 16,21-21-16,-22 22 0,22-22 0,0 21 15,0-21-15,0 1 0,0-1 0,0 0 16,0 0-16,22 0 0,-1-21 0,0 0 16,0 0-16,0 0 0,0 0 0,1 0 15,20 0-15,-21 0 0,0-21 16,22 21-16,-22-21 0,0 0 0,21 0 16,-21-1-16,1 1 0,-1-21 15,0 21-15,0 0 0,0-1 0,0-20 16,1 21-16,-1 0 0,-21 0 0,0-1 15,21 22-15,-21 22 32,0-1-32,0 0 0,0 0 15,0 0-15,0 0 0,0 1 0,-21-1 16,21 21-16,0-21 0,0 0 0,0 1 16,0-1-16,0 0 0,21-21 31,0 0-31,0 0 15,0-21-15,1 21 0,-1-21 16,0-1-16,0 22 0,0-21 0,-21 0 16,21 0-16,1 0 0,-1 0 0,0 21 15,-21-22-15,21 22 16,-21 22 0,0-1-16,0 0 15,0 0-15,0 0 0,0 0 0,0 1 16,0-1-16,0 0 0,21 0 15,0 0-15,1-21 16,-1 0-16,0 0 0,0 0 0,21 0 16,-20 0-16,-1-21 0,0 0 15,0 21-15,-21-21 0,21 0 16,0-1-16,-21-20 0,0 21 0,0 0 16,0 0-16,0-22 0,0 22 0,0 0 15,0 0-15,0 0 0,0-1 0,0 1 16,0 0-16,0 0 15,0 42 17,-21-21-32,0 21 0,0 0 15,0 1-15,0-1 0</inkml:trace>
  <inkml:trace contextRef="#ctx0" brushRef="#br0" timeOffset="65520.41">2900 13250 0,'0'0'0,"0"-21"0,0-42 16,0 42-16,-21-1 15,-1 1-15,1 21 0,0 0 16,0 0-16,0 0 0,0 0 16,-1 21-16,-20 1 0,21-1 0,0 21 15,0 0-15,-1-20 0,1 20 16,0 0-16,0 1 0,0-1 0,0 0 16,21 1-16,0-1 0,0-21 15,0 21-15,0-20 0,21-1 0,21 0 16,-21 0-16,22-21 0,-1 0 0,0 0 15,1 0-15,-1 0 0,0-21 16,1 0-16,-1 0 0,0-1 0,1-20 16,-1 21-16,-21 0 0,0-22 0,0 22 15,1-21-15,-22 21 0,0-22 16,0 22-16,0-21 0,-22 21 0,22 0 16,-21-1-16,0 1 0,-21 0 0,21 21 15,-1 0-15,1 0 0,-21 0 16,21 0-16,0 0 0,-1 0 15,1 21-15,0 0 0,0 1 0,21-1 16,0 0-16,0 0 0,0 0 16,21 0-16,0-21 0,0 0 15,22 0-15,-22 0 0</inkml:trace>
  <inkml:trace contextRef="#ctx0" brushRef="#br0" timeOffset="65855.74">3492 13166 0,'0'0'0,"0"-21"16,-21 42 15,21 0-31,0 0 0,0 0 16,-21 22-16,21-22 0,0 21 0,0 0 16,0 1-16,0-1 0,0 0 0,-21 1 15,21 20-15,-21-20 0,21-1 0,-21 21 16,21-20-16,0 20 0,-22-20 15,22 20-15,-21-21 0,0 1 0,21 20 16,-21-20-16,0-1 0,0 0 0,21 1 16,0-22-16,0 0 0,-22 0 15,22 0-15,0 0 0,0-42 16,0 0 0,0 0-16,0 0 0,0 0 0,0-22 15,0 1-15,22 21 0,-22-22 0,21-20 16,0 21-16,-21-1 0,21-20 0,0 20 15,0-20-15,1-1 0,-1 1 16,0 21-16</inkml:trace>
  <inkml:trace contextRef="#ctx0" brushRef="#br0" timeOffset="66096.6">3514 13356 0,'21'-42'15,"-21"21"-15,-43 211 0,65-317 0,20 21 0,-42 85 16,0 0-16,0 0 0,21 0 0,-21 0 16,21-1-16,0 1 0,1 21 15,-22-21-15,21 21 0,0 0 0,0 0 16,0 0-16,22 0 0,-22 0 15,-21 21-15,21 0 0,-21 1 0,0-1 16,0 21-16,0-21 0,0 0 0,0 22 16,-21-22-16,0 0 0,-1 21 0,1-20 15,-21-1-15,21 0 0,-22 0 16,22-21-16,-21 21 0,21 0 0,0-21 16,-1 0-16,44 0 31,-1-21-31,0 21 15,21-21-15,-21 0 0</inkml:trace>
  <inkml:trace contextRef="#ctx0" brushRef="#br0" timeOffset="66703.77">4064 13314 0,'21'0'0,"-42"0"0,63 0 15,-21 0-15,1 0 0,-1 0 16,0-21-16,0 21 0,0 0 0,0-21 15,22 21-15,-22 0 0,0-22 16,0 22-16,0-21 0,1 0 0,-1 21 16,0-21-16,-21 0 0,0 0 15,0-1-15,-21 22 32,0 0-32,-1 0 0,1 0 15,0 22-15,21-1 0,-21 0 0,21 0 16,-21 0-16,0 0 0,21 1 0,0-1 15,0 0-15,0 0 0,0 0 16,0 0-16,0 1 16,21-22-1,0 0-15,0 0 0,0 0 0,0 0 16,-21-22-16,22 22 0,-1-21 16,0 21-16,0-21 0,0 0 15,-21 0-15,21 0 0,1-1 0,-1 1 16,0 0-16,-21 0 0,21 0 0,0 21 15,0-21-15,1 21 0,-1 0 0,0 0 16,0 0-16,0 0 16,-21 21-16,21 0 0,-21 0 15,22 0-15,-22 0 0,0 1 0,0-1 16,0 0-16,0 0 0,0 0 0,0 0 16,0 1-1,0-44 32,0 1-47,0 0 0,21 0 16,-21 0-16,21 0 15,-21-1-15,21 1 0,-21 0 0,0 0 16,21 0-16,0 0 0,1-1 16,-22 1-16,21 21 15,0 0-15,0 0 16</inkml:trace>
  <inkml:trace contextRef="#ctx0" brushRef="#br0" timeOffset="68075.5">5334 13250 0,'21'-21'0,"-21"0"15,0 0 1,0 0-16,0 0 0,0-1 15,-21 1-15,0 0 16,0 21-16,-1 0 0,1 0 0,0 0 16,0 21-16,21 0 15,-21-21-15,0 22 0,21-1 0,0 0 16,-22 0-16,1 0 0,21 0 0,0 1 16,-21-1-16,21 0 0,0 0 15,0 0-15,0 0 0,0 1 16,21-22-16,0 0 15,1 0-15,-1 0 16,0 0-16,0-22 0,0 1 16,0 0-16,-21 0 0,22 0 15,-22 0-15,21-1 0,-21 1 16,21 0-16,-21 0 0,21 0 16,-21 42 15,0 0-31,0 0 15,0 0-15,0 1 0,0-1 0,0 0 16,0 0-16,0 0 16,0 0-16,0 1 0,0-1 15,21-21-15,0 0 0,1 0 0,-1 0 16,0 0-16,0 0 0,0 0 0,0 0 16,1 0-16,-1 0 0,0 0 0,0-21 15,0-1-15,0 22 0,1-21 16,-1 0-16,0 0 0,0 0 0,0-22 15,0 22-15,1-21 0,-1 21 0,-21-22 16,21 1-16,-21 0 0,21 21 0,-21-22 16,0 1-16,0 21 0,0 0 0,0-1 15,0 1-15,0 0 16,0 42 0,0 0-16,-21 1 0,21-1 0,-21 21 15,0-21-15,21 22 0,-22-1 0,22-21 16,0 21-16,0 1 0,-21-22 15,21 21-15,0-21 0,0 22 0,0-22 16,0 0-16,0 0 0,0 0 0,0 1 16,0-1-16,21 0 0,1-21 0,-1 21 15,0-21-15,0 0 0,21 0 16,-20 0-16,-1 0 0,21 0 0,-21-21 16,0 21-16,1-21 0,20 21 15,-21-21-15,-21-1 0,21 1 16,0 21-16,1-21 0,-22 0 0,0 0 15,0 0-15,0-1 0,0 1 0,21 21 16,-21-21-16,0 42 31,-21-21-31,21 21 0,-22 1 16,22-1-16,0 0 0,0 0 16,0 0-16,0 0 0,0 1 0,0-1 15,0 0-15,22 0 16,-1 0-16,0-21 15,0 0-15,0 0 16,0 0-16,1 0 0,-1 0 16,0 0-16,0-21 0,0 0 0,0 0 15,1 0-15,-22-1 16,0 1-16,0-21 0,0 21 0,0 0 16,0-1-16,0-20 0,0 21 0,0 0 15,0 0-15,0-1 0,0 1 16,0 0-16,-22 21 0,1 0 15,0 0-15,0 0 0,0 21 0,21 0 16,-21 1-16,-1-1 0,1 0 16,21 0-16,0 0 0,-21 0 0,21 1 15,0-1-15,0 0 0,0 0 16,0 0-16,21 0 16,0-21-16,1 0 15,-1 0-15,0 0 0,0 0 16,0 0-16,0 0 0,1-21 15,-1 21-15,0-21 0,0 0 0,0 21 16,0-21-16,1 0 0,-1-1 0,0 1 16,0 0-16,0 0 0,0 21 15,1-21-15,-1 0 0,0 21 0,0 0 16,0 0-16,-21 21 16,0 0-16,0 0 15,0 0-15,0 0 0,0 1 16,0-1-16,0 0 15,0 0-15,0 0 16,21-21 15,1 0-15,-1-21 0,-21 0-1,0 0 1</inkml:trace>
  <inkml:trace contextRef="#ctx0" brushRef="#br0" timeOffset="68444.73">5419 12891 0,'-43'-22'0,"43"1"15,21 21 1,22-21-16,-22 21 0,21 0 16,1 0-16,20 0 0,-21 0 15,22 0-15,-22 0 0,22 0 0,-22-21 16,22 21-16,-22 0 0,0 0 0,-21 0 15,1 0-15,-1 0 0,0 0 0,0 0 16,0 0 0</inkml:trace>
  <inkml:trace contextRef="#ctx0" brushRef="#br0" timeOffset="71412.28">847 14330 0,'-22'-21'16,"22"0"-1,-21 21-15,0 0 16,21-22-16,0 1 16,0 0-1,0 0-15,21 0 16,0 21-16,1 0 16,-1 0-16,0 0 0,0-21 15,0 21-15,0 0 0,1 0 0,-1 0 16,-21 21-16,21-21 0,0 21 15,-21 0-15,0 0 0,0 0 0,0 22 16,0-22-16,0 0 0,0 0 16,0 0-16,-21 1 0,0 20 0,0-21 15,-1 0-15,1 0 16,0-21-16,0 22 0,0-22 16,0 0-16,-1 0 15,1 0-15,21-22 16,0 1-16,0 0 15,0 0-15,0 0 16,21 0-16,1 21 0,-1-22 0,0 1 16,0 21-16,0 0 15,0 0-15,1 0 0,-1 0 16,0 21-16,-21 1 16,21-22-16,-21 42 0,0-21 0,0 0 15,0 0-15,0 22 0,0-22 16,0 21-16,0-21 0,0 22 0,-21-22 15,0 21-15,0-21 0,-1 1 0,-20-1 16,21 21-16,0-21 16,-22-21-16,22 21 0,-21 1 0,21-22 15,0 0-15,-22 0 0,22 0 16,0 0-16,-21 0 0,20 0 0,1 0 16,0 0-16,0 0 0,0-22 15,21 1-15,-21 0 0,-1 0 16,22 0-16,0 0 15,0-1-15,0 1 16,0 0 0,22 21-16,-1 0 15,0 0-15,0-21 0,0 21 16,0 0-16,1 0 16</inkml:trace>
  <inkml:trace contextRef="#ctx0" brushRef="#br0" timeOffset="72003.86">1566 14584 0,'-21'0'46,"0"0"-30,42 0 47,0-21-32,-21 0-31,0-1 15,0 1-15,0 0 16,-21 21-16,0 0 16,0 0-16,0 21 15,-1 0-15,1-21 16,21 22-16,-21-1 0,21 0 0,-21-21 16,21 21-16,0 0 0,0 0 15,21-21 1,0 0-16,0 0 15,1 0-15,-1 0 16,-21-21-16,21 21 16,-21-21-16,21 21 0,-21-21 15,0 0-15,0 0 32,-21 21-17,0 0 1,0 0-1,21 21 1,-22 0 0</inkml:trace>
  <inkml:trace contextRef="#ctx0" brushRef="#br0" timeOffset="78597.98">2476 14605 0,'0'21'16,"22"-21"843,-1 0-843,-21-21-16,0 0 0,21 21 0,0 0 15,0-21-15,-21 0 0,21 21 16,1-22-16,-1 1 0,0 21 0,-21-21 16,21 0-16,0 0 0,0 21 0,-21-21 15,0-1-15,0 1 0,22 0 16,-22 0-16,0 0 15,0 0 1,0-1 0,-22 22-16,22-21 218,-21 21-186,0-21-1,0 21 0,0 0-31,0 0 0,-1 0 16,1 0-16,0 21 15,0-21-15,-21 21 0,20 1 0,-20-1 16,21 0-16,-21 0 0,20 0 0,-20 0 16,21 1-16,0-1 0,0 0 15,-22 21-15,22-21 0,21 1 0,-21 20 16,21-21-16,-21 0 0,21 22 16,0-22-16,0 0 0,0 0 0,0 0 15,0 0-15,0 1 16,21-22-16,0 21 15,0-21-15,0 0 0,1 0 0,-1 0 16,0 0-16,0 0 0,0 0 16,22 0-16,-22 0 0,0 0 0,21 21 15,-21-21-15,1 0 0,20 21 0,-21 0 16,0-21-16,0 21 0,1 1 16,-1-1-16,0-21 0,0 21 0,-21 0 15,0 0-15,0 0 0,0 1 0,0-1 16,0 0-16,0 0 0,-21 0 15,0 0-15,0 1 0,-1-22 0,-20 21 16,21 0-16,-21-21 0,20 0 0,-20 0 16,21 0-16,0 0 0,-22 0 15,22 0-15,0 0 0,0-21 16,0 0-16,0-1 0,-1 1 0,1 0 16,0 0-16,21 0 0,-21 0 15,0-1-15,0 1 0,21 0 16,0 0-1,-22 21-15,22 21 32,22 0-32,-1 0 15,0 1-15,0-1 0,0 0 16,0-21-16,1 21 0,-1 0 0,0 0 16,0 1-16,0-22 0,0 21 15,1-21-15,-1 0 0,21 0 16,-21 0-16,0 0 0,1 0 0,-1 0 15,21 0-15,-21-21 0,22-1 16,-22 1-16,21 0 0,0 0 0,-20 0 16,-1 0-16,21-1 0,-21 1 15,0-21-15,-21 21 0,22 0 0,-1-1 16,-21 1-16,0 0 0,0 0 0,21 21 16,-21-21-16,0 42 46,0 0-46,0 0 16,0 0-16,0 1 0,0-1 16,0 0-16,0 0 0,0 0 15,0 0-15,21 1 0,0-22 16,0 21-16,1-21 16,-1 0-16,0 0 0,0 0 0,0-21 15,0 21-15,1-22 0,-1 1 0,21 0 16,-21 21-16,0-21 0,1 0 15,-22 0-15,0-1 0,21 1 0,0 0 16,-21 0-16,0 0 16,0 0-1,0 42 17,0 0-32,0 0 0,0 0 15,0 0-15,0 22 0,0-22 16,0 21-16,0-21 0,0 22 0,0-1 15,0 0-15,0 1 0,0 20 0,0-20 16,0-1-16,0 21 0,0-20 16,0-1-16,0 22 0,0-22 0,0 0 15,0 1-15,0 20 0,0-21 0,0 1 16,0-1-16,0 0 0,0 1 16,0-1-16,0 0 0,-21 1 15,21-22-15,-21 21 0,-1-21 0,1 22 16,0-22-16,0 21 0,0-21 0,-22 1 15,22-1-15,-21-21 0,0 21 16,-1-21-16,22 0 0,-21 0 0,-1 0 16,1 0-16,0-21 0,-1 21 0,22-21 15,-21-1-15,0 1 0,20-21 16,1 21-16,0-22 0,0 22 0,21-21 16,-21 0-16,21 20 0,0-20 0,0 0 15,0-1-15,21 1 0,0 0 16,21 21-16,-20-22 0,-1-20 15,21 20-15,0 1 0,-20-21 0</inkml:trace>
  <inkml:trace contextRef="#ctx0" brushRef="#br0" timeOffset="79084.92">3450 14796 0,'0'-22'0,"0"1"16,0 0-16,0 0 15,0 42 17,0 0-17,0 0-15,0 1 0,0-1 0,0 0 16,0 0-16,0 0 0,0 0 0,0 1 16,0-1-16,0 0 0,0 0 15,-21 0-15,21 0 0,-21-21 0,0 22 16,21-44 15,0 1-31,0 0 16,0 0-16,0 0 0,0 0 0,0-22 15,21 22-15,0 0 0,0-21 16,0 20-16,0 1 0,1 0 16,-1-21-16,0 42 0,0-21 0,21-1 15,-20 22-15,20 0 0,-21 0 0,0 0 16,22 22-16,-22-1 0,0 0 15,0 0-15,0 0 0,-21 0 0,0 22 16,0-22-16,0 0 0,0 0 0,0 22 16,0-22-16,0 0 0,0 0 15,0 0-15,0 0 0,-21 1 0,0-1 16,42-42 31,0-1-47,-21 1 15</inkml:trace>
  <inkml:trace contextRef="#ctx0" brushRef="#br0" timeOffset="79343.77">4085 14626 0,'0'0'16,"0"-42"-16,0-22 15,-21 64 16,21 22-31,-21-1 0,21 0 0,-21 21 16,-1-21-16,22 22 0,0-22 16,0 21-16,-21-21 0,21 22 15,0-22-15,0 21 0,0-21 0,0 1 16,0-1-16,0 0 0,0 0 0,21 0 16,1-21-16,-1 0 0,0 0 15,0 0-15,0 0 0,0 0 16,22 0-16,-22-21 0,0 0 0,0 0 15,0 0-15,1-1 0</inkml:trace>
  <inkml:trace contextRef="#ctx0" brushRef="#br0" timeOffset="81028.48">4551 14351 0,'0'0'0,"0"-85"16,0 64-16,0 0 15,-21 21-15,-1 0 16,1 0-16,0 21 0,0 0 15,0 22-15,21-22 0,0 21 0,-21 1 16,21-22-16,-22 21 0,22 0 16,-21 1-16,21-1 0,0 0 0,0 1 15,-21-1-15,21-21 0,-21 22 0,21-1 16,0-21-16,0 0 0,-21 0 16,21 1-16,0-1 0,-21 0 0,21 0 15,0-42 16,0 0-15,0 0-16,0-1 0,0 1 0,21 0 16,0 0-16,0 0 0,0-22 0,-21 22 15,21 0-15,1 0 0,-1 0 0,0 21 16,0 0-16,0 0 16,0 0-16,1 21 15,-22 0-15,0 0 0,21 0 0,-21 1 16,0-1-16,0 0 0,0 0 15,0 0-15,0 0 0,0 1 0,0-1 16,0 0-16,0 0 0,0 0 16,21-21-1,0 0-15,0 0 0,0 0 16,1 0-16,-22-21 0,42 0 16,-21 21-16,0-21 0,0 0 0,22 21 15,-22-22-15,0 1 0,-21 0 0,21 0 16,-21 0-16,0-22 0,21 22 0,-21 0 15,0 0-15,0 0 16,-21 21 0,0 21-1,21 0-15,0 0 16,0 0-16,0 1 16,0-1-1,21-21 1,-21 21-16,21-21 15,-21 21-15,0 0 0,0 0 16,0 1-16,0-1 16,0 0-16,0 0 15,22-21-15,-1 21 16,0-21 0,0 0-16,0 0 0,0 0 15,1 0-15,-1-21 0,0 0 16,0 0-16,21 0 0,-20-1 15,-1 1-15,0 0 16,0 0-16,0 0 0,-21 0 0,21-1 16,-21 1-16,22 0 0,-22 0 0,0 42 47,0 0-47,-22 0 0,22 1 15,0 20-15,-21-21 0,21 0 0,-21 0 16,21 1-16,0-1 0,0 0 15,0 0-15,0 0 0,0 0 16,21-21-16,0 0 16,1 0-1,-1 0-15,-21-21 16,21 21-16,-21-21 0,0 0 0,0 0 16,0 0-16,0-1 0,0 1 15,0 0-15,0 0 0,-21 0 16,21 0-16,-21-1 0,21 1 0,0 0 15,0 0-15,-22 0 0,22 0 16,0-1-16,22 22 31,-22-21-31,21 21 0,0 0 0,0 0 16,0 0-16,0 0 0,1 0 16,-1 21-16,0 1 15,0-1-15,-21 0 0,21-21 16,-21 21-16,0 0 0,21 0 0,-21 1 15,22-1-15,-22 0 0,21 0 0,-21 0 16,0 0-16,21-21 0,-21 22 16,0-1-16,0 0 15,0-42 32,0 0-31,0-1-16,0 1 0,0 0 0,0 0 15,21 0-15,-21 0 16,21-1-16,0-20 0,1 21 0,-1 0 16,0 0-16,0-1 0,0 22 15,0 0-15,1 0 0,-1 0 16,-21 22-16,21-22 16,0 21-16,-21 0 0,21 0 0,-21 0 15,0 0-15,0 1 0,0-1 0,21 0 16,-21 21-16,22-21 0,-22 1 15,0-1-15,0 0 0,0 0 16,0 0 0,21-21-1,0 0 1,0 0-16,0-21 16,0 0-16,1 0 15,-1 0-15,0-1 0,0 1 16,0 0-16,0 0 0,1 0 0,-1 0 15,-21-1-15,21 1 0,0 0 0,-21 0 16,0 42 15,0 0-31,0 0 0,0 1 16,0-1-16,0 0 0,0 0 16,0 0-16,0 0 0,-21-21 15,21 22-15,0-1 0,0 0 16,0 0-16,0-42 62,0 0-62,0 0 16,0-1-16</inkml:trace>
  <inkml:trace contextRef="#ctx0" brushRef="#br0" timeOffset="81212.37">6308 14563 0,'0'0'0,"-22"-21"16,1 21-16,42 0 93</inkml:trace>
  <inkml:trace contextRef="#ctx0" brushRef="#br0" timeOffset="81832.66">6562 14753 0,'21'0'0,"-42"0"0,-1 0 0,1 0 0,0 0 15,42-21 17,0 21-17,1 0-15,-1 0 0,0 0 16,0 0-16,0 0 0,0 0 16,-21 21-16,0 0 15,0 1-15,0-1 0,0 0 16,0 0-16,-21 0 0,0 0 15,0 1-15,0-1 0,-22-21 0,22 21 16,-21 0-16,21 0 0,-22 0 0,22 1 16,-21-1-16,21-21 0,0 21 0,-1-21 15,1 0-15,21 21 0,21-21 32,1 0-17,-1 0-15,0 0 0,0 0 16,21 0-16,-20 0 0,-1 0 0,0 0 15,0 0-15,0 0 0,0 0 0,22 0 16,-22 21-16,0 0 0,0 1 0,0-1 16,1 0-16,-1 0 0,0 0 15,0 22-15,0-22 0,0 0 0,1 0 16,-22 21-16,0-20 0,0-1 0,0 0 16,0 21-16,0-21 0,-22 1 0,1-1 15,-21 0-15,21 0 0,-22 0 0,22-21 16,-21 21-16,0 1 0,-1-22 0,1 21 15,0-21-15,20 0 0,-20 21 16,0-21-16,-1 21 0,1-21 0,0 0 16,21 0-16,-22 0 0,22 0 15,0 0-15,0 0 0,0 0 0,-1 0 16,22-21-16,0 0 16,22 0-16,-1-1 0,0 1 15,0 0-15,0 0 0,22 0 16,-22 0-16,21-22 0,0 22 0</inkml:trace>
  <inkml:trace contextRef="#ctx0" brushRef="#br0" timeOffset="82184.46">7048 14901 0,'0'0'0,"0"-21"0,22 0 16,-1 0 15,0 0-16,0 21-15,-21-21 0,21 21 0,0 0 16,-21-22-16,0 1 0,22 21 0,-22-21 16,21 21-16,-21-21 0,-21 21 47,-1 21-47,22 0 0,-21-21 15,21 21-15,-21 1 0,21-1 0,0 0 16,-21 0-16,21 0 0,0 0 0,0 1 15,0-1-15,0 0 16,0 0-16,21-21 16,0 0-16,-21 21 0,21-21 0,1 0 15,-1 0-15,0 0 0,0 0 0,0 0 16,0 0-16,1 0 0,-1 0 16,0 0-16,0-21 0,21 0 0,-20 21 15,20 0-15</inkml:trace>
  <inkml:trace contextRef="#ctx0" brushRef="#br0" timeOffset="82728.14">7832 14838 0,'21'-21'0,"-42"42"0,42-63 0,-21 20 16,0 1-16,0 0 0,0 0 0,0 0 15,0 0-15,0-1 16,-21 22-16,-1 0 0,1 0 16,0 0-16,0 0 0,0 0 15,0 0-15,-1 0 0,1 22 0,0-1 16,0 0-16,0 0 0,0 0 0,-1 0 15,1 1-15,21-1 0,0 0 0,0 0 16,0 0-16,0 0 0,0 1 0,0-1 16,21 0-16,1-21 15,-1 0-15,0 21 0,0-21 16,0 0-16,0 0 0,1 0 0,-1-21 16,0 21-16,0-21 0,0 0 15,-21-1-15,21 1 0,1 0 16,-22 0-16,21-21 0,0 20 0,0-20 15,0-21-15,-21 20 0,21-20 16,1 20-16,-1-20 0,0-1 0,0 1 16,0 21-16,0-22 0,-21 22 0,22-1 15,-22 22-15,0-21 0,0 21 0,0 0 16,-22 21 0,1 0-16,-21 21 0,21 0 0,0 0 15,-1 0-15,-20 22 0,21-1 16,0 0-16,0 1 0,-1 20 0,22-21 0,0 22 15,0-22-15,0 22 0,0-22 16,0 0-16,0 1 0,22-1 16,-1-21-16,0 22 0,-21-22 0,21 0 15,0 0-15,0 0 0,1 0 0,-1 1 16,0-22-16,0 0 0,0 0 0,0 0 16,1 0-16,-1 0 15,0 0 1</inkml:trace>
  <inkml:trace contextRef="#ctx0" brushRef="#br0" timeOffset="82940.02">8276 14944 0,'0'21'0,"0"0"31,-21-21 0,21 21-15,-21-21 31,0 0-47,-1 0 0,1 0 15,0 0-15,0 0 0</inkml:trace>
  <inkml:trace contextRef="#ctx0" brushRef="#br0" timeOffset="146304.4">10626 4128 0,'0'-22'0,"0"44"0,0-65 16,0 22-16,0 0 0,0 0 0,0 0 15,0-1-15,0 1 0,0 0 0,0 0 16,0 0-1,0 0-15,0 42 32,0 21-17,0-21-15,0 0 0,0 22 16,0-1-16,0 0 0,-22 1 0,22-1 16,-21 0-16,21 1 0,-21-1 15,21 0-15,0 1 0,0-1 0,-21-21 16,21 22-16,0-22 0,-21 0 0,21 21 15,0-21-15,0 1 0,0-1 16,0 0-16,0 0 16,0-42 15,0 0-31,0 0 0,0-1 16,21 1-16,-21-21 0,21 21 0,-21-22 15,0 1-15,21 0 0,0-1 0,-21 1 16,22 0-16,-22-22 0,0 22 15,0-22-15,0 22 0,21 0 16,-21 21-16,0-22 0,0 22 0,0 0 16,0 0-16,0 42 15,0 21 1,0-21-16,0 22 0,0-1 16,0 0-16,0 1 0,0-1 0,0 0 15,0 1-15,-21-1 0,21-21 0,0 22 16,0-1-16,0-21 0,0 0 0,0 0 15,0 1-15,0-1 0,0 0 0,0 0 16,0 0 0,21-21 15,0-21-15,0 0-16,0 0 0,0 0 15</inkml:trace>
  <inkml:trace contextRef="#ctx0" brushRef="#br0" timeOffset="146800.1">11218 4403 0,'-402'63'16,"804"-126"-16,-381 63 47,-21-21-16,0-1-31,0 1 0,0 0 16,-21 21-1,0 0 1,0 0-16,21 21 15,-21 0-15,21 1 0,-21-1 16,21 0-16,0 0 16,0 0-16,21-21 15,0 0 1,0 0-16,0 0 16,0 0-16,1 0 0,-22-21 15,0 0 1,0 0-16,0 0 15,-22 21 32,22 21-31,0 0 0</inkml:trace>
  <inkml:trace contextRef="#ctx0" brushRef="#br0" timeOffset="153729.97">12785 4001 0,'0'-22'0,"21"1"16,-21 0-16,0 0 15,0 0-15,-21 21 16,21-21-1,0 42 1,0 0-16,0 0 0,0 21 16,0-20-16,0 20 0,0 0 0,0 1 15,0-1-15,0 0 0,0 1 16,0-1-16,0 0 0,-22 1 0,22-22 16,0 21-16,-21-21 0,21 22 0,0-22 15,0 0-15,0 0 0,0 0 16,0-42 31,0 0-47,0 0 0,0 0 0,0-1 15,0 1-15,0-21 0,0 0 0,21 20 16,1-20-16,-1 0 0,0-1 0,0-20 16,0 21-16,0-1 0,1 22 15,-1-21-15,21 21 0,-21-1 0,0 1 16,1 21-16,-1 0 0,0 0 0,21 0 15,-21 21-15,1 1 0,-1-1 0,0 0 16,-21 21-16,21 1 0,-21-22 0,21 21 16,-21 0-16,0 1 15,0-1-15,0-21 0,0 22 0,0-22 16,0 21-16,-21-21 0,0 0 0,21 1 16,0-1-16,-21 0 0,21-42 46,0 0-46,21-1 16,-21 1-16,21 0 0,0-21 0,0 21 16,1-22-16,-1 1 0,0 0 0,0-1 15,21 1-15,-20 0 0,-1-1 0,0 22 16,0-21-16,21 21 16,-20 21-16,-1 0 0,0 0 15,0 0-15,0 42 0,-21-21 0,0 0 16,0 22-16,0-1 0,0-21 15,0 21-15,0 1 0,0-1 0,0 0 16,0-20-16,-21 20 0,21-21 0,0 0 16,0 0-16,0 1 0,0-1 15,0 0-15,0 0 0,21-21 16,0 0-16,1 0 16,-1 0-16,0 0 0,0-21 0,21 21 15,-20-21-15,-1 0 0,0-1 0,0 1 16,0 0-16,0-21 0,-21 21 15,22-22-15,-1 22 0,-21-21 16,21-1-16,-21 22 0,0-21 0,0 21 16,0 0-16,0-1 0,0 1 0,-21 42 31,0 1-31,21 20 16,0-21-16,-22 0 0,22 22 15,-21-1-15,21-21 0,0 21 0,0-20 16,0-1-16,0 0 0,0 21 0,0-21 15,0 1-15,0-1 0,0 0 16,21-21-16,1 0 0,-1 21 0,0-21 16,0 0-16,21 0 0,-20 0 15,-1 0-15,21 0 0,-21-21 16,22 0-16,-22 21 0,0-21 0,0-1 16,0 1-16,0 0 0,1-21 0,-1 21 15,0-22-15,-21 22 0,21-21 0,-21 21 16,21-22-16,-21 22 0,0 0 0,0 0 15,0 0-15,0 42 32,0 0-32,0 0 0,-21 0 0,21 0 15,0 22-15,-21-22 0,21 21 0,0-21 16,-21 22-16,21-22 0,0 0 16,0 0-16,0 0 0,0 1 0,0-1 0,0 0 15,21 0-15,0 0 16,0-21-16,0 21 0,1-21 0,-1 0 15,21 0-15,-21 0 0,22 0 0,-22 0 16,0 0-16,0 0 0,21-21 0,-20 21 16,-1-21-16,0 0 0,0-21 0,0 20 15,0-20-15,1 21 0,-1-21 0,0-1 16,0-20-16,0 20 0,0-20 16,1-1-16,-1 22 0,-21 0 0,21-1 15,-21 1-15,21 0 0,-21 21 0,0-22 16,0 22-16,0 0 0,0 0 0,-21 21 31,21 21-15,-21 0-16,0 21 0,21-20 15,0 20-15,-22 0 0,1 1 0,21-1 16,-21 21-16,21-20 0,0-1 0,0 0 16,0 1-16,0-1 0,0-21 0,0 22 15,0-22-15,0 21 0,0-21 0,0 0 16,0 1-16,0-1 0,21 0 15,0-21-15,1 0 0</inkml:trace>
  <inkml:trace contextRef="#ctx0" brushRef="#br0" timeOffset="153795.94">15113 4572 0,'0'0'16,"21"0"-1,0-21-15,0 0 0,1 21 16,-22-21-16,21-1 0,0 1 0,-21 0 16,21 0-16,-21 0 0</inkml:trace>
  <inkml:trace contextRef="#ctx0" brushRef="#br0" timeOffset="153996.81">14838 4276 0,'0'0'15,"-21"0"-15,-1 0 0,1 0 16,42 0 0,1 0-1,-1 0-15,0 0 0,21 0 16,-21 0-16,1 0 0,-1 0 0,0 0 15,0-21-15,0 21 0,22 0 16,-22-22-16,0 1 0,0 21 0,0 0 16,22-21-16</inkml:trace>
  <inkml:trace contextRef="#ctx0" brushRef="#br0" timeOffset="155660.66">15727 4509 0,'21'0'0,"0"0"15,0 0-15,-21-22 0,0 1 16,21 21-16,-21-21 0,22 0 0,-22 0 16,0 0-16,0-1 0,0 1 0,0-21 15,0 21-15,0-22 0,0 22 0,0-21 16,0 21-16,0 0 0,0-1 0,0 1 15,-22 21-15,1 0 0,0 0 16,0 0-16,0 0 0,0 21 0,-22 1 16,22-1-16,-21 21 0,21-21 15,-1 22-15,-20-1 0,21-21 0,0 21 16,-22 1-16,43-22 0,-21 21 0,21-21 16,0 22-16,0-22 0,0 0 0,0 0 15,0 0-15,21-21 0,-21 22 16,22-22-16,20 0 0,-21 0 0,0 0 15,22 0-15,-22 0 0,21 0 0,-21 0 16,0-22-16,1 1 0,20 0 0,-21 0 16,0 0-16,0 0 0,-21-1 0,22 1 15,-1-21-15,-21 21 0,21-22 0,-21 1 16,0 0-16,0 21 0,0-22 16,0 22-16,0 0 0,0 0 15,-21 42 1,21 0-16,-21 0 15,21 0-15,-22 22 0,22-22 0,0 21 16,0-21-16,0 22 0,0-22 0,0 0 16,0 21-16,0-20 0,0-1 15,0 0-15,22-21 0,-1 21 0,0 0 16,0-21-16,0 0 0,0 0 0,1 0 16,-1 0-16,21 0 0,-21 0 0,0 0 15,1-21-15,20 21 0,-21-21 0,0 0 16,0 0-16,1-1 0,20 1 0,-21-21 15,0 0-15,0-1 16,1 1-16,-1 0 0,-21-22 0,21 1 16,-21 20-16,21-20 0,-21 20 0,0 1 15,0 0-15,0 21 0,0-1 0,0 1 16,-21 42 0,0 1-1,21 20-15,-21-21 0,-1 21 0,22 1 16,-21-1-16,0 22 0,21-22 0,-21 0 15,21 1-15,-21-1 0,21-21 0,0 21 16,0 1-16,0-22 0,0 0 0,0 0 16,0 0-16,0 1 0,0-1 15,0 0 1,0-42 0,21 0-1,-21-1-15,21 1 0,0 0 16,-21 0-16,21-21 0,1 20 0,-1 1 15,21-21-15,-21 21 0,0 0 0,1-1 16,-1 22-16,21-21 0,-21 21 16,0 0-16,1 0 0,-1 0 0,21 21 15,-21-21-15,0 22 0,-21-1 0,22 0 16,-1 0-16,0 0 0,-21 0 0,0 1 16,0-1-16,21 0 0,-21 0 15,0 0-15,0 0 0,0 1 0,-21-1 16,0 0-16,0-21 15,-1 21-15,1-21 0,0 0 16,0 0-16,0 0 0,0 0 0,-1 0 16,-20 0-16,21 0 0,0 0 0,0-21 15,-22 21-15,22-21 0,0 21 0,0 0 16,21-21-16,-21 21 0,21 21 47,21-21-47,-21 21 0,21-21 15,0 0-15,0 21 0,0-21 16,1 0-16,-1 0 0,21 21 0,-21-21 16,22 0-16,-22 0 0,21 0 0,0 0 15,-20 0-15,20 0 0,-21 0 0,21-21 16,-20 21-16,20-21 0,-21 0 0,0 21 16,0-43-16,1 22 0,-1 0 15,0-21-15,0-1 0,0 1 0,0 0 16,1-22-16,-1 1 0,0 20 0,0-20 15,0-1-15,0 22 0,1-21 16,-22 20-16,0 1 0,21 21 0,-21-22 0,0 22 16,0 0-16,-21 21 31,21 21-31,-22 22 0,1-22 16,0 21-16,0-21 0,21 22 0,-21 20 15,0-21-15,-1 1 0,22 20 0,0-20 16,-21-1-16,21 21 0,-21-20 0,21-1 15,0-21-15,0 22 0,0-22 16,0 21-16,0-21 0,21 0 0,0 1 16,1-1-16,-1-21 0,21 0 0,-21 21 15,22-21-15,-1 0 0,0 0 0,-21 0 16,22 0-16,-1-21 0,-21 0 0,22 21 16,-22-22-16,0 1 0,21 0 15,-21-21-15,1 21 0,-1-22 16,0 22-16,0-21 0,-21-1 0,0 1 15,0 21-15,0 0 0,0 0 0,0-1 16,-21 22-16,0 0 0,0 0 0,-1 0 16,1 22-16,0-1 0,-21 0 0,21 21 15,-1-21-15,22 22 0,-21-22 16,21 21-16,-21-21 0,21 22 0,0-22 16,0 0-16,0 0 0,21 0 0,0 1 15,1-1-15,20 0 0,-21 0 16,0-21-16,22 0 0,-22 0 0,21 0 0,0 0 15,1 0-15,-22 0 0,21 0 16,-21 0-16,22 0 0,-22-21 0,0 21 16,0-21-16,0 0 0,-21-1 15,22 22-15,-1-42 0,-21 21 0,0 0 16,0 0-16,0-1 0,0 1 0</inkml:trace>
  <inkml:trace contextRef="#ctx0" brushRef="#br0" timeOffset="156127.51">15113 4403 0,'-21'0'15,"21"21"-15,-21-21 16,21 21-16,0 0 16,21-21 15,0 0-31,0 0 0,0 0 0,0 0 15,1 0-15,-1 0 0,0 0 16,0 0-16,0-21 0,0 21 16,1-21-16,-1 21 0</inkml:trace>
  <inkml:trace contextRef="#ctx0" brushRef="#br0" timeOffset="157652.14">10350 6033 0,'-21'0'109,"0"0"-78,21-22-15,0 1-1,0 0 1,0 0 0,0 0-1,21 0 1,0-1-16,1 22 16,-1 0-1,0 0-15,0 0 16,0 0-16,-21 22 15,21-22-15,-21 21 16,22 0-16,-1 0 0,-21 0 0,0 0 16,21 1-16,-21-1 0,21 0 0,-21 21 15,0-21-15,0 1 0,0 20 0,0-21 16,0 21-16,0-20 0,0 20 0,0-21 16,-21 21-16,0-20 0,0 20 0,-1-21 15,-20 0-15,21 0 0,0 1 16,-22-1-16,22 0 0,0 0 0,-21 0 15,21-21-15,-1 0 0,1 21 0,0-21 16,0 0-16,0 0 0,0 0 0,-1 0 16,22-21-16,-21 0 0,21 0 15,-21 0-15,21 0 0,0-1 0,0 1 16,0-21-16,0 21 0,0 0 0,0-1 16,0-20-16,0 21 0,0 0 15,21 21-15,0-21 0,1-1 16,-1 22-16,0-21 0,0 21 15,0 0-15,0 0 0,1 0 0,-1 0 16,0 0-16,0 0 0,0 21 0,0 1 16,-21-1-16,22-21 0,-1 21 0,-21 0 15,0 21-15,0-20 0,21-1 0,-21 0 16,0 0-16,21 0 0,-21 0 16,0 1-16,0-1 0,0 0 0,0 0 15,0 0-15,0 0 0,0 1 16,0-44 31,0 1-32,0 0-15,0 0 0,0 0 16,21 21-16</inkml:trace>
  <inkml:trace contextRef="#ctx0" brushRef="#br0" timeOffset="158127.91">11028 6414 0,'0'0'0,"21"0"16,0-22 31,0 1-47,-21 0 15,-21 21 32,0 0-31,0 21-16,21 0 16,0 1-1,21-22 16,0-22-31,-21 1 16,0 0 0,0 0-1,-21 21 1,0 0 0,0 0-1,-1 0 1,22 21-1,22-42 17</inkml:trace>
  <inkml:trace contextRef="#ctx0" brushRef="#br0" timeOffset="159541.21">12044 6096 0,'-21'0'0,"-1"0"16,1 0 0,21-21-16,-21 21 0,21-21 15,0 0-15,0-1 16,0 1-16,0 0 15,21 0-15,0 21 0,1-21 16,-1 0-16,0-1 0,0 22 0,21-21 16,-20 0-16,20 21 0,-21 0 0,0 0 15,22 0-15,-22 0 0,0 0 0,0 21 16,0 0-16,0 1 0,1 20 0,-22-21 16,21 21-16,-21-20 0,0 20 15,0 0-15,0 1 0,0-22 0,0 21 16,-21 0-16,21 1 0,-22-22 0,22 21 15,0-21-15,-21 1 0,21-1 0,-21 0 16,21 0-16,-21 0 0,21-42 47,0 0-47,0 0 0,0 0 16,0-1-16,0 1 0,0-21 0,0 21 15,21-22-15,-21 22 0,21-21 0,0 21 16,1-22-16,-1 1 0,0 21 0,0-21 15,0 20-15,0-20 0,1 21 0,-1 21 16,21-21-16,-21 21 0,0 0 0,22 0 16,-22 0-16,0 21 0,21 0 15,-20 0-15,-1 0 0,0 22 0,-21-22 16,0 21-16,0-21 0,0 22 0,0-1 16,0-21-16,0 22 0,0-1 15,0 0-15,-21-21 0,21 22 0,0-1 16,-21-21-16,-1 0 0,22 1 0,-21-1 15,21 0-15,0 0 0,-21 0 16,21-42 15,0 0-31,0 0 16,0 0-16,0-1 0,21 1 0,-21-21 16</inkml:trace>
  <inkml:trace contextRef="#ctx0" brushRef="#br0" timeOffset="160640.21">13187 6308 0,'21'21'0,"0"-21"16,0 0-1,0 0-15,1-21 0,-1 0 16,0 21-16,0-22 0,0 22 0,0-21 15,-21 0-15,22 0 0,-1 0 16,-21 0-16,0-1 0,0 1 16,0 0-16,0 0 0,0 0 0,0 0 15,-21-1 1,-1 22-16,1 0 0,0 0 16,0 22-16,0-1 0,0-21 15,-1 21-15,1 0 0,0 0 0,21 22 16,-21-22-16,0 0 0,0 21 0,21-21 15,0 1-15,0 20 0,0-21 0,0 21 16,0-20-16,0-1 0,0 0 0,0 0 16,21 0-16,0 0 0,0-21 15,21 0-15,-20 22 0,-1-22 0,21 0 16,0 0-16,-20 0 0,20-22 16,0 22-16,1-21 0,-22 0 0,21 0 15,-21 0-15,22 0 0,-22-1 0,0 1 16,21-21-16,-21 21 0,1 0 0,-1-1 15,-21-20-15,21 21 0,0 0 0,-21 0 16,0-1-16,0 1 0,21 0 0,-21 0 16,0 42 15,0 0-31,0 0 0,0 1 16,0 20-16,-21-21 0,0 0 0,21 0 15,-21 22-15,21-22 0,-21 0 0,21 0 16,0 22-16,0-22 0,0 0 15,0 0-15,0 0 0,0 0 16,21-21-16,0 0 16,0 0-16,0 0 0,0 0 0,1 0 15,20 0-15,-21-21 0,21 0 16,-20 0-16,20 0 0,-21 0 0,0-1 16,0 1-16,22-21 0,-22 21 0,0 0 15,0-1-15,0 1 0,-21 0 0,22 0 16,-1 21-16,-21-21 0,0 42 31,0 0-31,0 0 16,0 0-16,0 1 0,-21-1 0,-1 0 15,22 0-15,0 0 0,0 0 0,0 1 16,-21-1-16,21 0 0,0 0 16,0 0-16,0 0 0,21 1 15,1-22-15,-1 0 0,0 0 0,21 0 16,-21 0-16,22 0 0,-22 0 0,21 0 15,-21 0-15,22-22 0,-22 22 0,21-21 16,-21 0-16,1 0 0,-1-21 0,0 20 16,0 1-16,0-21 0,0 21 0,-21 0 15,0-22-15,0 22 0,0-21 0,0 21 16,0-1-16,0-20 0,0 21 16,-21 0-16,0 0 15,0 21-15,0 0 0,-22 0 16,22 0-16,0 0 0,0 0 0,21 21 15,-21 0-15,21 0 0,0 0 16,21-21 0,0 21-16,0-21 0,0 0 0,22 0 15,-22 0-15,0 0 0,21 0 0,-20 0 16,20 0-16,-21 0 0,0 0 0,0-21 16,1 21-16,-1-21 0,0 21 15,0-21-15,0 21 0,-21-21 16,-21 21 31,0 0-47,21 21 15,-21-21-15,0 21 0</inkml:trace>
  <inkml:trace contextRef="#ctx0" brushRef="#br0" timeOffset="161284.13">12912 7599 0,'0'-21'0,"0"42"0,21-63 15,-21 20-15,0 1 0,0 0 0,0 0 0,0 0 16,0 0-16,0-1 15,-21 22-15,-1 0 16,1 0-16,0 22 0,21-1 16,-21 0-16,0 21 0,0-21 0,21 22 15,-22-1-15,1-21 0,21 22 16,0-1-16,0-21 0,0 21 0,0-20 16,0 20-16,0-21 0,0 0 0,0 0 15,43 1-15,-22-22 0,0 21 0,21-21 16,1 0-16,-1 0 0,0 0 0,1 0 15,-1-21-15,0 21 0,1-22 0,-1 1 16,0 0-16,1 0 0,-22 0 16,21 0-16,-21-22 0,0 22 0,-21 0 15,0-21-15,0-1 0,0 22 0,0-21 16,-21 21-16,0-22 0,-21 22 0,-1-21 16,22 21-16,-21 21 0,0-22 15,-1 22-15,22 0 0,-21 0 0,21 0 16,-22 22-16,22-1 0,0-21 0,0 21 15,21 0-15,0 0 0,0 0 0,0 1 16,0-1-16,0 0 0,0 0 16,21 0-16,0 0 0,0 1 0,0-22 15,22 0-15,-1 21 0,0-21 0,1 0 16,20 0-16,-20 0 0,-1-21 0</inkml:trace>
  <inkml:trace contextRef="#ctx0" brushRef="#br0" timeOffset="161603.95">13822 7408 0,'0'0'0,"0"-21"0,0-63 16,0 62-16,0 1 0,0 0 16,0 0-16,0 0 0,-21 21 0,-1 21 15,22 0-15,-21 0 16,0 0-16,21 22 0,0 20 0,-21-20 16,21 20-16,-21-21 15,0 22-15,21-1 0,-22 1 0,22 21 16,-21-22-16,0 22 0,21-22 0,-21 22 15,0 0-15,21-1 0,-21-20 0,21 20 16,0-20-16,-22 21 0,22-1 0,-21-20 16,21-1-16,-21 22 0,21-22 0,0-20 15,-21 20-15,21-20 0,-21-1 0,21 0 16,0-21-16,0 1 0,0-1 0,0 0 16,0-42-1,21 0-15,0-1 0,0-20 16,0 21-16,1-21 0,-1-22 15,21 22-15,-21-22 0,0 1 0,22-22 16,-22 22-16</inkml:trace>
  <inkml:trace contextRef="#ctx0" brushRef="#br0" timeOffset="161893.07">13801 7811 0,'0'0'16,"-22"-22"-16,1 1 0,21 0 0,0 0 0,-21 0 15,21 0-15,0-1 0,0 1 16,0 0-16,0 0 0,21 21 15,0 0-15,1-21 0,-1 21 0,21 0 16,-21 0-16,22 0 0,-22 0 0,21 21 16,-21-21-16,22 21 0,-43 0 15,21 0-15,-21 1 0,0-1 0,0 0 16,-21 0-16,-1 0 0,1 0 16,0 1-16,0-1 0,-21 0 0,-1 0 15,22-21-15,-21 21 0,21 0 0,-1-21 16,-20 0-16,42 22 0,-21-22 0,0 0 15,42 0 1,0-22 0,0 22-16,0-21 0,1 0 0,-1 21 15,21-21-15,-21 0 0</inkml:trace>
  <inkml:trace contextRef="#ctx0" brushRef="#br0" timeOffset="162524.01">14351 7684 0,'0'0'0,"21"0"0,0 0 0,-21-22 0,21 22 16,1-21-16,-1 21 0,-21-21 16,21 21-16,0-21 0,-21 0 15,0 0-15,0-1 16,0 1-16,0 0 0,0 0 16,-21 21-16,0 0 0,0 0 15,-1 0-15,1 0 16,0 21-16,21 0 0,0 0 15,0 1-15,-21-1 0,21 0 0,0 0 16,0 0-16,0 0 0,0 1 0,0-1 16,0 0-16,0 0 0,21 0 15,0 0-15,0-21 0,1 0 16,-1 0-16,0 0 0,0 0 0,0 0 16,0 0-16,1-21 15,-1 21-15,-21-21 0,21 21 16,-21-21-16,21 0 0,0 0 0,-21-1 15,21 1-15,1-21 0,-1 21 0,0-22 16,-21 22-16,21 0 0,0-21 0,0 21 16,1 21-16,-1-22 0,21 1 15,-21 21-15,0 0 0,1 0 0,-1 21 16,0 1-16,0-22 0,0 21 16,0 21-16,-21-21 0,0 0 0,0 1 15,0 20-15,0-21 0,0 0 0,0 0 16,0 1-16,0-1 0,0 0 15,0 0-15,-21-21 0,0 0 32,21-21-17,0 0-15,0 0 16,0-1-16,0 1 0,21 0 0,-21 0 16,21 0-16,-21 0 0,22-22 15,-22 22-15,21 0 0,0 0 0,-21 0 16,0-1-16,21 1 0,-21 0 0,21 21 15,0 0 1,1 0-16,-1 0 0,-21 21 16,21 0-16,-21 1 0,21-22 15,0 21-15,-21 0 0,21-21 0,1 21 16</inkml:trace>
  <inkml:trace contextRef="#ctx0" brushRef="#br0" timeOffset="163002.75">15833 7514 0,'0'0'0,"21"0"0,-21-21 16,0 0-16,0 0 0,0 0 16,0-1-16,0 1 0,0-21 0,0 21 15,0 0-15,0-1 0,-21 1 0,-1 0 16,1 0-16,0 21 0,0 0 16,0 0-16,-22 21 0,22 0 0,0 0 15,0 1-15,0 20 0,-22-21 0,22 21 16,0 1-16,0-22 0,0 21 0,0 1 15,21-22-15,-22 0 0,22 21 0,0-21 16,0 1-16,0-1 0,22 0 16,-1-21-16,0 0 0,0 0 15,0 0-15,0 0 0,1 0 0,-1 0 16,21-21-16,-21 21 0,0-21 16,-21-1-16,22 1 0,-1 0 0,0 0 15,-21 0-15,0 0 0,21-22 0,0 22 16,-21-21-16,21-1 0,-21 22 0,0-21 15,0 21-15,0 0 0,0-1 0,0 44 32,0-1-32,0 21 0,0-21 15,0 22-15,0-22 0,0 21 0,0-21 16,0 22-16,0-22 0,0 0 0,0 21 16,0-21-16,0 1 0,0-1 15,0 0-15,0 0 0,22-21 16,-1 0-16,0 0 0,0 0 15,0 0-15,0 0 16,1 0-16,-1-21 0,0 21 0,21-21 16,-21 0-16,22-1 0</inkml:trace>
  <inkml:trace contextRef="#ctx0" brushRef="#br0" timeOffset="163896.32">16573 6900 0,'0'0'0,"0"-21"0,0 0 0,0 0 15,-21 42 1,0-21 0,0 21-16,0 0 0,0 1 0,-1 20 15,22-21-15,-21 21 0,0 1 0,0-1 16,0 0-16,0 1 0,21 20 0,0-20 16,0-1-16,-22 0 0,22 1 0,0-1 15,0 0-15,0-21 0,0 22 16,0-22-16,0 0 0,0 0 0,0 0 15,22 1-15,-1-22 16,0 0-16,0 0 0,0 0 16,0 0-16,1 0 0,20 0 0,-21 0 15,0-22-15,22 1 0,-22 0 0,21 0 16,-21 0-16,0 0 0,1-1 0,-1 1 16,0 0-16,-21 0 0,0 0 0,21 0 15,-21-1-15,-21 22 31,21 22-31,-21-1 0,0 0 0,21 0 16,-22 0-16,22 0 0,-21 1 0,21-1 16,0 0-16,0 0 0,0 0 15,0 0-15,0 1 16,21-1-16,1-21 16,-1 0-16,0 0 0,0 0 15,0 0-15,0 0 0,1 0 16,-22-21-16,21-1 0,0 22 0,-21-21 15,0 0-15,21 0 0,-21 0 0,21-22 16,-21 22-16,0-21 0,0 0 0,0 20 16,0-20-16,0 0 0,0 21 0,0-1 15,0 1-15,0 0 0,-21 21 16,0 0-16,0 0 0,0 21 0,-1 0 16,1 1-16,0-1 0,0 21 0,0-21 15,0 0-15,-1 22 0,22-22 0,0 0 16,0 0-16,0 22 0,0-22 15,0 0-15,0 0 16,22-21-16,-1 21 0,0-21 16,0 0-16,0 0 0,0 0 0,1 0 15,-1 0-15,0-21 0,0 21 0,0-21 16,0 0-16,22 21 0,-22-21 0,0-1 16,0 1-16,0-21 0,1 21 0,-1 0 15,0-22-15,0 22 0,0 0 0,-21 0 16,21 21-16,1 0 15,-22 21 1,0 0-16,0 0 0,0 0 0,0 1 16,-22-1-16,22 21 0,0-21 15,-21 0-15,21 1 0,0-1 16,0 0-16,0 0 0,0 0 16,21-21-16,22 0 0,-22 0 15,0 21-15,21-21 0,-20 0 0,-1 0 16,21 0-16,-21 0 0,0 0 0,1 0 15,-1-21-15,0 0 0,0 21 0,0-21 16,0 21-16,1-21 0,-22 0 0,0-1 16,0 1-16,21 0 0,-21 0 15,0 0-15,0 0 0,0-1 0</inkml:trace>
  <inkml:trace contextRef="#ctx0" brushRef="#br0" timeOffset="164225.14">16383 7133 0,'0'0'0,"-21"0"16,0 0-16,-1 0 0,22-21 16,22 0-16,-1 21 15,21 0-15,0 0 0,1 0 0,-1-21 16,22 21-16,-22 0 0,21 0 0,-20 0 15,20 0-15,-20 0 0,-1-21 16,0 21-16,1 0 0,-22 0 16,0 0-16,0 0 0,0 0 0,0 0 15,1 0 17</inkml:trace>
  <inkml:trace contextRef="#ctx0" brushRef="#br0" timeOffset="185884.04">10139 9038 0,'0'0'0,"0"21"31,0 1 0,-21-22-31,-1 0 31,1 0 1,21-22-32,-21 22 15,21-21-15,0 0 16,0 0-1,21 0 1,0 0-16,1 21 16,-1 0-16,0 0 0,0 0 15,0 0-15,0 0 16,1 0-16,-1 0 0,0 0 16,-21 21-16,21-21 0,-21 21 15,0 0-15,0 0 16,0 0-16,0 1 0,0-1 15,-21 0-15,0 0 0,0 0 0,-1-21 16,1 21-16,-21-21 0,21 22 0,0-22 16,-22 0-16,22 21 0,0-21 0,0 0 15,0 0-15,-1 0 0,1 0 16,21-21 15,21-1-15,1 22-16,-1 0 0,0 0 0,0-21 15,0 21-15,0 0 0,1 0 0,-1 0 16,0 0-16,0 0 0,0 0 16,0 0-16,1 0 0,-1 0 15,-21 21-15,21 1 0,-21-1 16,21-21-16,-21 21 0,0 0 0,0 0 16,0 0-16,0 1 0,0-1 15,0 0-15,0 0 0,-21 0 16,21 0-16,-21-21 0,0 22 0,-22-22 15,22 21-15,0-21 0,-21 0 0,20 0 16,-20 21-16,0-21 0,21 0 16,-22 0-16,22 0 0,-21 0 0,21 0 0,-1 0 15,1 0-15,0 0 16,0-21-16,0 0 16,0 21-16,21-22 15,0 1-15,0 0 16,21 21 15,0-21-31,0 21 0,0 0 0,0 0 16,1-21-16,-1 21 0,0 0 0,21 0 15</inkml:trace>
  <inkml:trace contextRef="#ctx0" brushRef="#br0" timeOffset="186299.8">10858 9229 0,'-21'0'16,"21"21"-16,-21-21 15,0 21-15,21 0 16,21-21 15,0 0-15,0 0-16,1 0 15,-22-21-15,0 0 16,0 0-16,-22 0 16,1 21-1,0 0-15,0 0 16,0 0-16,0 0 15,21 21-15,-22-21 16,22 21-16,22-21 47,-1-21-31,0 0-16</inkml:trace>
  <inkml:trace contextRef="#ctx0" brushRef="#br0" timeOffset="190128.5">11874 9462 0,'0'-22'47,"0"1"0,0 0 16,22 21-48,-22-21 1,0 0 140,0 0-140,0-1-16,0 1 15,0 0-15,0 0 32,0 42-1,0 0-31,-22 0 15,22 22-15,0-22 0,-21 21 0,21 1 16,0-1-16,0 21 0,0-20 0,-21 20 16,21 1-16,-21-22 0,21 22 0,-21-22 15,21 21-15,-21-20 0,21 20 0,-22-20 16,1-1-16,21 0 0,-21 1 16,0-1-16,0-21 0,21 21 15,-21-20-15,-1-1 0,22 0 0,0 0 0,-21 0 16,21 0-16,-21-21 0,21 22 15,-21-22 1,21-22-16,0 1 16,0 0-16,0 0 0,-21 0 0</inkml:trace>
  <inkml:trace contextRef="#ctx0" brushRef="#br0" timeOffset="190595.85">11430 9821 0,'0'0'0,"0"-42"0,-21 0 0,21-1 0,0 1 15,0 0-15,0-1 0,0 1 0,0 21 16,0-21-16,0 20 0,21 1 0,0-21 16,0 42-16,0-21 0,22 0 0,-22-1 15,21 22-15,1 0 16,-1 0-16,0 0 0,22 0 0,-1 22 16,-20-1-16,20 21 0,1 0 0,-1 1 15,1 20-15,-1-20 0,-21 20 0,22 1 16,-43-1-16,21 1 0,-20-22 0,-1 21 15,0-20-15,0 20 0,-21-20 0,0-1 16,0 0-16,0 1 0,0-1 0,0 0 16,0-21-16,0 22 0,0-22 0,0 0 15,0 0-15,-21-42 32,21 0-32,0 0 0,0 0 0,0-22 15,0 22-15,0-21 0,0-1 0,0 1 16,21-21-16,0 20 0,0-20 0,1-1 15,-1 1-15,21-22 0,-21 22 0,0-1 16,22 1-16,-1-1 0,-21 1 16,22-1-16,-22 22 0,21-22 0,-21 43 15,0-21-15,1 21 0,-22-1 0,0 1 16,21 0-16,-21 42 16,0 0-1,0 1-15,0 20 0,0-21 0,0 21 16,0 1-16,0-22 0,-21 42 15,21-20-15,0-1 0,0 0 0</inkml:trace>
  <inkml:trace contextRef="#ctx0" brushRef="#br0" timeOffset="191056.03">13271 9927 0,'0'0'15,"0"-21"-15,0-21 16,0 21-16,0-1 0,-21 1 0,0 21 15,21-21-15,-21 21 0,0 0 16,0 0-16,21 21 0,-22-21 0,1 21 16,0 1-16,0-1 0,0 21 15,0-21-15,-1 22 0,1-22 0,0 21 16,0 0-16,0-20 0,21 20 0,-21-21 16,21 0-16,0 22 0,0-22 0,0 0 15,21 0-15,0 0 0,21 0 0,-21-21 16,1 22-16,20-22 0,0 0 0,1 0 15,-1 0-15,0 0 0,1-22 0,-1 1 16,0 0-16,1 0 0,-1 0 0,-21 0 16,21-22-16,-20 22 0,-1-21 15,0 21-15,0-22 0,-21 1 0,0 0 16,0-1-16,0 1 0,0 0 0,0-1 16,0 1-16,-21 21 0,0 0 0,0-1 15,-1 1-15,1 21 0,0 0 16,-21 0-16,-1 0 0,22 21 0,-21 1 15,21-1-15,-22 0 0,22 0 0,-21 21 16,21-20-16,0-1 0,21 21 0,0-21 16,0 0-16,0 1 0,0-1 0,0 0 15,0 0-15,0 0 0,42 0 0,-21-21 16,21 0-16,-20 0 0,20 0 0,21 0 16,-20 0-16,-1-21 0,22 21 0,-22-21 15</inkml:trace>
  <inkml:trace contextRef="#ctx0" brushRef="#br0" timeOffset="191364.38">14330 9589 0,'0'0'0,"21"-64"0,42-84 16,-41 106-16,-22-1 15,0 1-15,0 0 0,0 20 16,0 1-16,0 0 0,0 0 0,-22 42 16,22 0-1,-21 22-15,0-22 0,0 21 0,0 0 16,0 22-16,21-22 0,-22 22 0,1-1 15,0 1-15,0-1 0,0-20 0,0 20 16,21-21-16,-22 1 0,22 20 0,-21-20 16,21-22-16,0 21 0,0 0 0,0-20 15,0-1-15,0 21 0,0-21 16,0 0-16,21 1 0,1-22 16,-1 0-16,0 0 0,0 0 15,0 0-15,0 0 0,1 0 16,-1-22-16,0 1 0,0 0 0,0 0 15,0 0-15,1 0 0,-1-1 0,-21-20 16,21 21-16,-21-21 0,21-1 0</inkml:trace>
  <inkml:trace contextRef="#ctx0" brushRef="#br0" timeOffset="191616.24">14033 9631 0,'0'0'15,"-42"0"-15,-43-21 16,64 21-16,42 0 15,1 0-15,20 0 16,-21-21-16,21 21 0,1 0 0,-1 0 16,22-22-16,-1 22 0,1-21 0,-22 21 15,21 0-15,1 0 0,-1-21 0,1 21 16,-22 0-16,1 0 0,-1 0 0,0 0 16,1-21-16,-22 21 0,0 0 0,0 0 15,-42 0 32,0 21-47,0-21 0,-22 21 0,-20 22 16</inkml:trace>
  <inkml:trace contextRef="#ctx0" brushRef="#br0" timeOffset="193011.44">11028 11663 0,'21'0'0,"-42"0"0,42-21 31,-21 0-31,0-1 16,21 22-16,-21-21 0,21 0 16,0 21-16,1-21 0,-1 0 15,0 0-15,0-1 0,21-20 16,-20 0-16,-22 21 0,0-1 0,21-20 16,-21 21-16,0 0 0,0-22 0,-21 22 15,-1 0-15,-20 0 0,0 21 0,-1 0 16,1 0-16,0 0 0,-22 0 15,22 21-15,0 0 0,-1 0 16,1 22-16,0-1 0,-1 0 0,22 1 16,0 20-16,21-20 0,0 20 0,0 1 15,0-22-15,21 21 0,21-20 0,-20 20 16,20-20-16,-21 20 0,21-21 0,1 22 16,-1-22-16,0 1 0,-20-1 15,20 0-15,-21 1 0,0-22 0,-21 21 16,0-21-16,0 0 0,0 22 0,0-22 15,-42-21-15,21 21 0,-22 0 0,22-21 16,-21 0-16,0 0 0,-1 0 0,1 0 16,0-21-16,-1 0 0,22 0 15,-21 0-15,21-1 0,-1-20 0,1 0 16,0-1-16,21 1 0,0-21 16,-21 20-16,21-20 0,0 20 0,-21 1 15,21 0-15,0 21 0,0-1 0,0 1 16,0 42-1,0 1-15,0-1 0,21 21 0,0 0 16,0 1-16,-21-1 0,21 0 0,1 1 16,-1-1-16,0 0 0,0 1 0,0-1 15,0 0-15,1 1 0,-1-22 16,21 0-16,-21 0 0,0 0 0,22 1 16,-22-1-16,21-21 0,1 0 15,-1 0-15,-21 0 0,21 0 0,1 0 16,-1-21-16,0-1 0,-20 1 0,20 0 15,0 0-15,-21-21 0,1 20 0,20-20 16,-21 0-16,-21-1 0,21 1 0,-21 0 16,21-1-16,-21 1 0,0 21 15,0 0-15,0 0 0,0-1 0,0 1 16,0 42 0,0 1-16,0-1 0,0 0 15,0 21-15,0-21 0,0 1 0,0 20 0,0-21 16,0 21-16,0-20 0,0 20 0,0-21 15,0 0-15,0 22 0,22-22 16,-1 0-16,0 0 0,0 0 0,0 0 16,0-21-16,1 0 0,20 22 0,0-22 15,-21 0-15,22 0 0,-1-22 16,0 22-16,1-21 0,-1 0 0,-21 0 16,22-21-16,-22 20 0,0 1 0,0-21 15,-21 21-15,21-22 0,-21 22 0,0-21 16,0 21-16,0-22 0,0 22 0,0 0 15,-21 0-15,0 21 0,0 0 16,0 0-16,21 21 0,-22 0 0,1 0 16,21 1-16,-21 20 0,0 0 0,21 1 15,0-1-15,-21 21 16,0-20-16,21 20 0,-22-20 0,22 20 16,0 1-16,0-1 0,0 1 0,0 20 15,0-20-15,0-1 0,0 22 0,0-22 16,0 1-16,0 21 0,0-22 0,0 1 15,0-1-15,0 1 0,0-1 0,0 1 16,0-22-16,0 21 0,0-20 0,-21-1 16,0 0-16,-21 1 0,21-22 0,-22 21 15,1-21-15,0 1 0,-1-1 0,1 0 16,0-21-16,-1 0 0,1 0 0,0 0 16,-1 0-16,-20-21 0,20 0 15,1-22-15,0 22 0,-1-21 0,1-22 16,0 22-16,21-22 0,-22 1 0,22-1 15,21 1-15,0-1 0,0 22 16,0-21-16,21 20 0,0-20 0,22 20 16,-22 1-16,21 0 0,1-22 0,20 22 15,-21 0-15</inkml:trace>
  <inkml:trace contextRef="#ctx0" brushRef="#br0" timeOffset="193472.15">12636 11938 0,'0'0'0,"0"21"15,0 0 1,0 1-16,0-1 0,0 0 0,0 21 16,0-21-16,0 22 0,-21-22 0,21 21 15,-21-21-15,0 22 0,21-22 0,0 0 16,-21 21-16,0-20 0,21-1 0,-22-21 15,22 21-15,-21-21 0,0 0 16,0 0-16,21-21 16,0 0-16,0-1 15,0 1-15,0 0 0,0-21 16,0-1-16,0 1 0,0 0 0,21-1 16,0 1-16,0 0 0,1-1 0,-1 1 15,21 0-15,-21 21 0,22-1 16,-22 1-16,21 21 0,0 0 0,-20 0 15,20 21-15,-21 1 0,0-1 0,22 21 16,-22-21-16,0 22 0,-21-1 0,0 0 16,0-21-16,0 22 0,0-1 0,0 0 15,0-20-15,0 20 0,-21-21 0,0 0 16,21 0-16,-22 22 0,1-43 0,0 21 16,21 0-16,0 0 0,0-42 46,21 0-46,-21 0 0,43 0 0</inkml:trace>
  <inkml:trace contextRef="#ctx0" brushRef="#br0" timeOffset="193712.01">13525 11896 0,'0'0'16,"22"-21"-16,-22-1 0,0 1 0,0 0 0,0 0 15,-22 21-15,1 0 16,0 0-16,-21 0 0,21 0 0,-1 21 15,-20 0-15,21 0 0,-21 22 16,20-22-16,1 21 0,0 1 0,0-1 16,0 0-16,21 1 0,-21-22 0,21 21 15,0 0-15,0-20 0,0-1 0,0 21 16,21-21-16,0 0 0,21-21 0,-21 22 16,1-22-16,20 0 0,-21 0 0,21 0 15,-20 0-15,20 0 0,-21-22 0,21 1 16,-20 0-16,-1 0 0,21 0 0,-21-22 15</inkml:trace>
  <inkml:trace contextRef="#ctx0" brushRef="#br0" timeOffset="195232.03">13970 11409 0,'0'0'0,"0"-42"0,0-1 0,0 22 16,0 0-16,0 42 15,-21 21-15,21-20 0,-21 20 16,-1 0-16,1 1 0,21-1 15,-21 21-15,21-20 0,-21-1 0,21 22 16,-21-22-16,21 0 0,0 22 0,-21-22 16,21 0-16,-22 1 0,22-22 0,-21 21 15,21 1-15,0-22 0,0 0 0,0 0 16,-21 0-16,21 0 16,-21-21-16,21-21 15,0 0 1,0 0-16,0 0 0,21-22 15,0 22-15,0 0 0,1-21 0,-1 21 16,0-1-16,0 1 0,0 0 0,0 0 16,1 21-16,-1 0 15,0 0-15,0 0 0,-21 21 0,0 0 16,0 0-16,0 1 0,0-1 0,0 0 16,0 0-16,0 21 0,0-20 0,0-1 15,0 0-15,0 0 0,0 0 0,0 0 16,21 1-16,-21-1 15,21-21-15,1 0 0,-1 0 0,0 0 16,0 0-16,21 0 0,-20 0 0,20 0 16,0 0-16,1-21 0,-22-1 0,21 22 15,-21-21-15,22 0 0,-22-21 0,0 21 16,-21-22-16,21 22 0,-21-21 0,21-1 16,-21 22-16,0-21 0,0 0 0,0 20 15,0 1-15,0 0 0,-21 21 31,21 21-31,0 0 16,-21 1-16,21-1 0,0 0 16,0 21-16,0-21 0,0 22 0,0-22 0,0 21 15,0-21-15,0 1 0,0-1 16,0 21-16,0-21 0,0 0 16,0 1-16,0-1 0,21-21 15,-21 21-15,21-21 0,0 0 0,1 0 16,-1 0-16,0 0 0,0 0 0,0-21 15,0 0-15,1-1 0,-1 22 0,0-21 16,0 0-16,0 0 0,0-21 0,1 20 16,-1 1-16,-21-21 0,21 21 15,0 0-15,-21-1 0,0 44 32,0-1-32,0 0 15,0 21-15,-21-21 0,0 1 0,21-1 16,-21 0-16,21 0 0,0 0 15,0 0-15,0 1 0,0-1 16,0 0-16,21 0 16,0-21-16,0 0 0,0 0 15,0 0-15,1 0 0,-1-21 16,-21 0-16,21 0 0,-21-1 16,21 1-16,-21-21 0,0 21 15,0 0-15,0-1 0,0-20 0,0 21 16,-21 0-16,0 0 0,21-1 15,-21 1-15,-1 0 0,1 21 16,0 0-16,0 0 16,21 21-1,21 0 1,0-21-16,0 0 16,1 0-16,-1 0 0,0 0 0,0 0 15,0 0-15,0 0 0,1 0 0,-1 22 16,0-22-16,-21 21 0,21 0 15,-21 0-15,0 0 0,0 0 16,0 1-16,0-1 16,0 0-16,0 0 15,0 0-15,-21-21 0,21 21 32,-21-21-32,0 0 15,21-21-15,0 0 16,0 0-16,21 0 15,0 0-15,0-1 0,0-20 0,0 21 16,1-21-16,-1 20 0,0 1 0,21 0 16,-21 0-16,1 0 0,-1 21 0,0 0 15,0 0-15,0 21 16,-21 0-16,0 0 0,0 0 0,0 1 16,0-1-16,0 0 0,0 0 15,0 21-15,0-20 0,-21-1 0,21 0 16,0 0-16,0 0 0,0 0 15,0 1-15,0-1 16,21-21 0,0 0-1,1-21-15,-22-1 0,21 1 16,0 21-16,0-21 0,-21 0 0,21 0 16,0 0-16,1-1 0,-1 1 0,-21 0 15,21-21-15,0 21 0,0 21 16,-21-22-16,0 1 0,21 21 0,-21 21 31,0 1-31,0-1 0,0 0 0,-21 0 16,21 0-16,-21 0 0,21 1 15,-21-1-15,0 0 0,21 0 0,0 0 16,-21-21-16,21 21 16,21-42 30,-21 0-46,0 0 16</inkml:trace>
  <inkml:trace contextRef="#ctx0" brushRef="#br0" timeOffset="195416.13">15727 11790 0,'0'0'0,"-21"0"15,-1 0 1,1 0-16,0 0 15,21 21 17,0 0-17,21-21 1,0 0-16,-21 21 0</inkml:trace>
  <inkml:trace contextRef="#ctx0" brushRef="#br0" timeOffset="195920.83">15981 12002 0,'0'0'0,"21"0"31,0 0-31,0 0 0,0 0 16,1 0-16,-22 21 0,21-21 15,-21 21 1,0 0-16,0 0 15,-21-21-15,-1 21 0,1 1 16,0-22-16,-21 21 0,21 0 0,-22 0 16,22-21-16,-21 21 0,21 0 0,-1-21 15,1 22-15,0-22 0,0 0 16,21 21-16,0 0 16,21-21-1,0 0-15,0 0 0,1 0 0,-1 21 16,0-21-16,0 0 0,0 21 0,0-21 15,1 21-15,-1 1 0,21-22 0,-21 21 16,0 0-16,1 0 0,-1 0 0,0 0 16,0 22-16,-21-22 0,21 0 15,-21 21-15,0-20 0,0 20 0,-21-21 16,0 21-16,0 1 0,0-22 0,-22 21 16,22-21-16,-21 1 0,-1-1 0,1 0 15,0 0-15,-1 0 0,1 0 0,0 1 16,-1-22-16,22 0 0,-21 21 0,0-21 15,20 0-15,-20 0 0,21 0 0,0 0 16,0 0-16,-1 0 0,22-21 0,0-1 16,0 1-16,0 0 15,22 0-15,-1 0 0,21 0 0,-21-1 16,22 1-16,-1 0 0,0-21 16,43-22-16</inkml:trace>
  <inkml:trace contextRef="#ctx0" brushRef="#br0" timeOffset="196268.64">16573 12256 0,'0'0'0,"0"-22"16,0 1-16,0 0 16,0 0-16,0 0 15,0 0-15,22 21 0,-22-22 16,21 22-16,-21-21 0,-21 21 47,-1 21-47,1 1 0,0-1 15,0 0-15,0 0 0,21 21 0,0-20 16,0-1-16,0 0 0,0 0 0,0 0 16,0 0-16,0 1 0,0-1 15,21-21-15,0 0 0,0 0 16,-21 21-16,21-21 0,1 0 15,-1 0-15,0 0 0,0 0 16,0 0-16,0 0 0,1-21 16,-1 21-1,0 0-15,-21-21 0</inkml:trace>
  <inkml:trace contextRef="#ctx0" brushRef="#br0" timeOffset="196648.42">16849 12192 0,'0'0'0,"0"-42"15,0 21-15,0-1 16,21 1-16,0 21 16,0-21-16,0 21 15,0 0 1,-21 21-16,0 0 0,0 1 0,0-1 16,0 0-16,0 0 0,0 0 15,0 0-15,0 1 0,0-1 0,0 0 16,0 0-16,0 0 0,0 0 0,0 1 15,0-1-15,0 0 16,0 0-16,0-42 47,0 0-47,0 0 16,0-1-16,0 1 0,22 0 0,-1 0 15,0 0-15,-21-22 0,21 22 0,0-21 16,22 21-16,-22-22 0,0 22 0,0-21 15,0 21-15,0 0 16,-21-1-16,22 22 0,-22 22 31,0-1-31</inkml:trace>
  <inkml:trace contextRef="#ctx0" brushRef="#br0" timeOffset="199620.67">19706 4445 0,'0'-21'31,"0"0"-15,0 0-16,0-1 15,0 1-15,0 0 0,0 0 16,0 0-16,0 0 0,0-1 16,0 1-16,0 0 15,0 0-15,0 42 32,-21 0-32,21 0 15,0 1-15,0 20 0,-21-21 16,21 21-16,0 1 0,0-1 0,-21 0 15,-1 1-15,22-1 0,-21-21 0,21 22 16,0-1-16,-21 0 0,21-21 0,0 22 16,-21-22-16,21 0 0,0 0 0,0 0 15,0 1-15,0-1 0,0 0 16,0-42 31,21 0-32,-21-1-15,21 22 0,0-21 16,-21 0-16,22 0 0,-1 21 16,-21-21-16</inkml:trace>
  <inkml:trace contextRef="#ctx0" brushRef="#br0" timeOffset="199988.37">20066 4699 0,'0'21'16,"0"0"-1,21-21 1,0 0 0,0 0-16,1 0 0,-22-21 0,21 21 15,0 0-15,0-21 0,-21 0 16,0 0-16,0 0 0,0-1 15,0 1 1,0 0-16,-21 21 0,0 0 16,0 0-16,-1 0 0,1 0 15,0 21-15,21 0 0,-21 1 16,0-22-16,21 21 0,-21-21 16,21 21-16,0 0 0,0 0 31,21 0-31,0-21 15,0 0-15,0 0 0,22 0 0,-22 0 16,21 0-16,0 0 0,1 0 0</inkml:trace>
  <inkml:trace contextRef="#ctx0" brushRef="#br0" timeOffset="201416.05">21082 4572 0,'0'0'16,"-21"-42"-16,21 21 15,-21-1-15,21 1 16,-22 21 0,22 21-16,0 1 15,0-1-15,0 0 0,0 0 0,0 0 16,-21 0-16,21 22 0,0-22 0,-21 0 15,21 21-15,0-20 0,0 20 0,-21-21 16,21 21-16,-21-20 0,21-1 16,0 0-16,0 0 0,0 0 0,0 0 15,0 1-15,0-1 16,0-42 15,0-1-31,0 1 0,0 0 0,0 0 16,0-21-16,0-1 0,0 22 15,0-21-15,0-1 0,0 1 0,21 0 16,0 21-16,0-22 0,-21 1 0,21 21 16,1 0-16,-1-1 0,-21 1 0,21 21 15,0 0-15,0 0 0,0 21 16,1 1-16,-22 20 16,21-21-16,0 0 0,-21 0 0,0 22 15,0-22-15,0 21 0,0-21 16,0 22-16,0-22 0,0 0 0,0 21 15,0-20-15,0-1 0,0 0 0,0 0 16,0 0-16,0-42 31,0 0-15,0 0-16,0 0 0,0-1 0,0 1 16,21 0-16,0-21 0,0 21 0,-21-22 15,22 22-15,-1 0 0,0-21 0,21 20 16,-21-20-16,1 21 0,-1 0 15,0 0-15,0-1 0,0 22 16,0 0-16,1 0 0,-1 22 16,-21 20-16,0-21 15,0 0-15,0 0 0,0 22 0,0-22 16,0 21-16,0-21 0,0 22 0,0-22 16,0 0-16,0 21 0,0-20 15,0-1-15,21 0 0,0 0 0,0-21 16,0 21-16,1-21 0,-1 0 0,0 0 15,21 0-15,-21 0 0,1-21 0,-1 0 16,21 21-16,-21-21 0,0 0 0,1-1 16,-1 1-16,0-21 0,0 21 15,0 0-15,0-22 0,-21 22 16,0 0-16,22-21 0,-22 20 0,0 1 16,0 0-16,0 0 0,0 42 31,-22-21-31,22 21 0,0 0 15,-21 1-15,21-1 0,-21 0 16,21 21-16,0-21 0,0 1 0,0-1 16,0 21-16,0-21 0,0 0 0,0 1 15,0-1-15,21-21 0,0 0 16,-21 21-16,22-21 0,-1 0 16,0 0-16,21 0 0,-21 0 15,1-21-15,-1 21 0,0-21 16,21-1-16,-21 1 0,1 0 0,-22 0 15,21 0-15,0 0 0,0-1 0,0 1 16,-21-21-16,21 21 0,-21 0 0,22-1 16,-22 1-16,0 42 31,0 1-31,-22-1 16,1 21-16,21-21 0,-21 0 0,21 1 15,0 20-15,0-21 0,0 0 0,0 0 16,0 1-16,0-1 0,0 0 15,0 0-15,0 0 0,21-21 0,0 21 16,1-21-16,-1 0 0,21 0 16,-21 0-16,22 0 0,-22 0 0,21 0 15,-21-21-15,22 21 0,-22-21 0,0 0 16,21 0-16,-21-22 0,1 22 0,-1-21 16,0 0-16,21 20 0,-21-20 0,1 0 15,-1-22-15,-21 22 0,21 0 16,0-1-16,0-20 0,-21 20 0,0 22 15,0-21-15,0 21 0,21 0 0,-21-1 16,0 44 0,-21-1-16,21 21 15,-21-21-15,21 22 0,-21-1 0,0 0 16,21-21-16,0 22 0,0-1 16,-21 0-16,21 1 0,-22-22 0,22 21 15,0 1-15,0-22 0,0 0 0,0 0 16,0 0-16,0 0 0,0 1 0,0-1 15,0 0-15,22-21 32,-1 0-32,-21-21 15,21 21-15,0-21 0,0-43 16,-21 43-16,0 0 0,0 0 16</inkml:trace>
  <inkml:trace contextRef="#ctx0" brushRef="#br0" timeOffset="201640.84">22839 4614 0,'21'0'47,"0"0"-47,0 0 15,0 0-15,1 0 0,-1 0 16,0 0-16,0 0 0,0 0 15,0 0-15,1 0 0,-1 0 16,0 0-16,0-21 16,0 21-16</inkml:trace>
  <inkml:trace contextRef="#ctx0" brushRef="#br0" timeOffset="202140.56">23410 4741 0,'21'0'0,"1"-42"15,-22 21-15,0 0 16,0 0-16,0-1 16,0 1-16,0 0 0,0 0 15,-22 21-15,1-21 0,0 21 16,0 0-16,0 0 0,0 0 15,-1 21-15,1 0 0,0 0 16,21 0-16,0 22 0,-21-22 16,21 0-16,-21 0 0,21 0 0,0 1 15,0 20-15,0-21 0,0 0 16,0 0-16,21-21 0,0 0 0,0 0 16,0 0-16,1 0 15,-1 0-15,0 0 16,0-21-16,0 21 0,-21-21 0,21 0 15,1 0-15,-22 0 0,21-1 0,0 1 16,-21 0-16,21 0 0,0 0 0,-21 0 16,0-1-16,21 1 0,-21 42 47,-21 1-47,21-1 0,0 0 0,-21 0 15,21 0-15,-21 0 0,21 22 0,0-22 16,0 0-16,0 0 0,0 0 15,0 1-15,0-1 0,21-21 32,0 0-32,0 0 0,1 0 15,-1 0-15,0 0 0</inkml:trace>
  <inkml:trace contextRef="#ctx0" brushRef="#br0" timeOffset="202668.27">23961 4339 0,'0'-21'0,"0"42"0,0-63 16,0 21-16,-22 21 15,1 21 1,21 0-16,-21 0 0,0 0 0,0 1 16,21-1-16,0 21 0,-21-21 0,-1 22 15,22-22-15,-21 0 0,21 21 0,0-21 16,0 1-16,-21-1 0,21 0 15,0 0-15,-21 0 0,21 0 0,0 1 16,0-44 31,21 1-31,-21 0-16,21 21 0,0-21 0,1 0 15,-1 0-15,0-1 0,0 1 16,0 21-16,0-21 0,22 0 0,-22 21 15,0 0-15,0 0 0,0 0 16,1 0-16,-1 21 16,-21 0-16,0 0 0,0 1 15,0-1-15,0 0 0,0 0 0,-21 0 16,-1 0-16,1 1 0,0-1 0,21 0 16,-21 0-16,0-21 0,0 21 15,-1 0-15,1-21 0,0 0 0,0 22 16,0-22-16,0 0 0,-1 0 15,1 0-15,0 0 0,0 0 32,21-22-17,0 1 1,21 0-16,0 0 0,0 21 16,1-21-16</inkml:trace>
  <inkml:trace contextRef="#ctx0" brushRef="#br0" timeOffset="202984.56">24490 4212 0,'-21'0'16,"-1"0"-1,22 21-15,-21-21 16,21 22-16,-21-1 0,21 21 0,-21-21 15,21 0-15,0 22 0,0-22 0,-21 21 16,21-21-16,-21 1 0,21 20 0,0-21 16,0 0-16,0 0 0,0 1 0,-22-1 15,22 0-15,0 0 0,-21 0 16,21 0-16,0 1 0,0-1 16,0 0-16,21-42 46,1 21-46,-22-21 0,21 21 0,0-22 16,0 1-16</inkml:trace>
  <inkml:trace contextRef="#ctx0" brushRef="#br0" timeOffset="203359.86">24511 4636 0,'0'0'0,"21"0"31,0 0 0,0 0-31,1 0 16,-1 0-16,0 0 0,0-22 16,0 22-16,-21-21 0,21 21 15,1-21-15,-22 0 16,21 21-16,-21-21 16,-21 21-16,-1 0 15,1 21-15,0-21 0,0 21 16,-21 0-16,20-21 0,1 21 0,21 22 15,-21-22-15,0 0 0,21 0 16,-21 0-16,21 1 0,0-1 0,0 0 16,0 0-16,0 0 15,21 0-15,0-21 0,0 0 0,0 22 16,1-22-16,-1 0 0,0 0 0,21 0 16,-21 0-16,1 0 0,20-22 15,-21 22-15,0-21 0,0 21 0,-21-21 16,22 0-16,-22 0 15,-22 21 1,1 0-16,0 0 0</inkml:trace>
  <inkml:trace contextRef="#ctx0" brushRef="#br0" timeOffset="204380.37">19452 6752 0,'0'0'0,"-21"0"15,-21-42-15,20 21 16,22 0-16,0-1 0,0 1 15,0 0-15,0 0 0,0 0 16,0 0-16,0-1 0,22 22 16,-1-21-16,0 0 0,0 0 0,21 21 15,-20 0-15,20-21 0,0 21 0,-21 0 16,22 0-16,-1 21 0,-21 0 0,22 21 16,-22-20-16,0 20 0,0 0 15,-21 22-15,0-22 0,0 0 0,0 1 0,-21-1 16,0 0-16,0 1 15,-22-1-15,1 0 0,0-20 0,-22 20 16,22-21-16,-1 0 0,1 22 0,-21-22 16,20-21-16,1 21 0,0-21 0,20 0 15,-20 0-15,21 0 0,-21 0 0,20 0 16,1 0-16,0 0 0,0-21 0,21 0 16,-21-1-16,21 1 0,0 0 0,0 0 15,0 0-15,21 0 0,0-1 0,0-20 16,0 21-16,1 0 0,20 0 0,-21-1 15,21 1-15,-20 21 0,20 0 16,-21 0-16,0 0 0,0 0 0,1 21 16,-1 1-16,0-1 0,0 21 0,-21-21 15,0 0-15,0 22 0,21-22 16,-21 21-16,0-21 0,21 22 0,-21-22 16,0 21-16,0-21 0,0 1 0,0 20 15,0-21-15,0 0 0,0 0 16,22 1-16,-22-1 15,21-21 1,-21-21 0,21-1-16,0 1 0,0 0 0</inkml:trace>
  <inkml:trace contextRef="#ctx0" brushRef="#br0" timeOffset="204556.27">20087 6943 0,'0'0'0,"21"0"15,0 0 1,-21 21 31,22-21-31,-1 0-16,0 0 15</inkml:trace>
  <inkml:trace contextRef="#ctx0" brushRef="#br0" timeOffset="205039.99">20786 6795 0,'0'0'0,"0"-22"16,-22 22 15,22 22-31,0-1 0,-21 0 0,0 0 16,21 21-16,-21-20 0,21-1 0,0 21 15,-21 0-15,0-20 0,-1 20 0,22-21 16,0 21-16,-21-20 0,0 20 0,21-21 16,-21 0-16,21 0 0,0 1 15,0-1-15,0-42 32,0-1-17,0 1-15,0 0 0,0 0 0,0-21 16,0 20-16,0-20 0,21 21 0,0-21 15,0-1-15,1 1 0,-1 21 0,0-22 16,21 1-16,-21 0 0,22-1 0,-1 22 16,-21 0-16,22 0 0,-1 0 0,-21 21 15,21 0-15,1 0 0,-22 21 16,0 0-16,0 0 0,0 0 0,-21 22 16,0-22-16,0 21 0,0-21 0,0 22 15,0-22-15,0 21 0,0-21 0,0 1 16,0 20-16,-21-21 0,21 0 15,0 0-15,-21 1 0,0-1 0,21 0 16,0 0-16,-21-21 0,21 21 16,-21-21-16,21-21 31,0 0-31,21 0 0,0 0 16</inkml:trace>
  <inkml:trace contextRef="#ctx0" brushRef="#br0" timeOffset="206004.11">21569 7027 0,'0'0'0,"21"0"15,0 0-15,0 0 0,0 0 0,1 0 16,-1 0-16,0 0 0,0 0 0,0-21 16,0 21-16,1-21 0,-1 0 0,0 21 15,0-21-15,0 0 0,-21-1 0,0 1 16,0 0-16,0 0 0,0 0 0,0 0 15,0-1-15,0 1 0,0 0 16,-21 21-16,0 0 16,0 21-16,0-21 15,-1 43-15,-20-22 0,21 0 0,0 21 16,0-21-16,-1 22 0,1-1 0,0-21 16,21 22-16,0-1 0,-21-21 0,21 21 15,0-20-15,0-1 0,0 0 16,0 0-16,0 0 0,21 0 0,0-21 15,0 0-15,22 0 0,-22 0 16,21 0-16,-21 0 0,22 0 0,-1-21 16,0 0-16,1 0 0,-1 0 0,-21 0 15,22-1-15,-22 1 0,21-21 0,-21 21 16,0 0-16,22-1 0,-22-20 0,-21 21 16,21 21-16,0-21 15,-21 0-15,0 42 31,0 0-31,0 0 0,-21 0 16,0 0-16,21 1 0,0-1 0,0 0 16,0 21-16,-21-21 0,21 1 0,0-1 15,0 0-15,0 0 0,21 0 16,0-21 0,0 0-16,0 0 0,1 0 15,-1 0-15,0 0 0,21-21 0,-21 21 16,1-21-16,-1 21 0,0-21 15,0 0-15,-21-1 0,21 1 0,0 0 16,1 0-16,-1 0 0,-21 0 16,21 21-16,-21 21 31,0 0-31,-21 0 16,21 0-16,-21-21 0,21 21 0,0 1 15,0-1-15,0 0 0,0 0 16,0 0-16,0 0 15,21-21-15,0 0 0,0 0 0,0 0 16,0 0-16,22 0 0,-22 0 0,21 0 16,-21 0-16,1 0 0,-1-21 15,0 0-15,-21 0 0,21 21 16,-21-21-16,21-22 0,-21 22 0,0 0 16,0 0-16,0-21 0,0 20 0,0 1 15,-21-21-15,0 21 0,0 0 0,0-1 16,-1 1-16,1 21 0,0 0 0,21-21 15,-21 21-15,42 0 32,0 0-32,0 0 15,1 21-15,-1-21 0,21 0 0,-21 0 16,0 0-16,22 0 0,-22 0 0,0 0 16,21 0-16,-20 0 0,-1 0 15,0 0-15,0 0 16,-42 0 15,0 0-31,0 0 0,-1 0 0,1 0 16,-21 0-16,21 0 0,-22 0 0</inkml:trace>
  <inkml:trace contextRef="#ctx0" brushRef="#br0" timeOffset="206627.75">20701 8319 0,'0'0'0,"21"-22"0,-21-41 15,0 42-15,-21 0 0,0 21 16,0 0-16,-1 0 0,-20 0 0,21 0 15,-21 21-15,20 0 0,1 0 0,-21 0 16,21 22-16,0-22 0,-1 21 16,1 0-16,0-20 0,0 20 0,21 0 15,0 1-15,0-1 0,0-21 0,0 21 16,0-20-16,0 20 0,0-21 16,21 0-16,0 0 0,22 1 0,-1-1 15,0-21-15,1 0 0,20 0 0,-21 0 16,22 0-16,-1 0 0,-20 0 0,20-21 15,-20-1-15,-1 1 0,0 0 0,1-21 16,-22 21-16,0-22 0,0 1 0,-21 21 16,0-22-16,0-20 0,0 21 0,0-1 15,-21 1-15,0 0 0,0-1 16,-1 22-16,1 0 0,0 0 0,-21 21 16,21 0-16,-22 0 0,22 0 0,-21 0 15,21 42-15,-1-21 0,-20 0 0,21 1 16,0 20-16,0-21 0,21 0 15,0 22-15,0-22 0,0 0 0,0 21 16,21-21-16,0 1 0,0-1 0,21 0 16,1-21-16,-1 21 0,0-21 0</inkml:trace>
  <inkml:trace contextRef="#ctx0" brushRef="#br0" timeOffset="206952.19">21548 8467 0,'0'0'0,"0"-21"0,0-22 0,0 22 15,0-21-15,0 21 0,0-1 0,0 1 16,0 0-16,0 0 0,0 42 16,0 0-1,0 0-15,0 1 0,0 20 0,-22 0 16,22 1-16,-21-1 0,21 0 0,-21 1 16,21 20-16,-21-21 0,21 22 0,0-22 15,-21 22-15,0-1 0,21-20 0,0 20 16,-22-21-16,1 22 0,0-22 0,21 22 15,-21-22-15,0 0 0,0 1 0,21-1 16,0 0-16,-22 1 0,1-1 0,21 0 16,0-20-16,-21 20 0,21-21 0,0 0 15,0 0-15,0 1 0,21-44 32,0-20-32,1 21 15,-1 0-15,0-22 0,0 1 16,0 0-16,0-1 0</inkml:trace>
  <inkml:trace contextRef="#ctx0" brushRef="#br0" timeOffset="207253.02">21632 8657 0,'0'0'0,"0"-42"0,0-64 16,0 64-16,0 21 0,0-1 16,0 1-16,0 0 0,0 0 15,0 0-15,21 21 16,1 0-16,-1-21 0,21 21 0,-21 0 15,0 0-15,22 0 0,-22 0 0,21 0 16,-21 21-16,1 0 0,-1 0 0,0 0 16,-21 0-16,0 1 0,0-1 0,0 0 15,0 21-15,-21-21 0,-22 1 16,22-1-16,0 0 0,-21 0 0,-1 0 16,22-21-16,-21 21 0,21 1 0,-22-22 15,22 21-15,0-21 0,0 0 0,42 0 47,0 0-47,0-21 0,1 21 16,-1-22-16,21 22 0,-21-21 0</inkml:trace>
  <inkml:trace contextRef="#ctx0" brushRef="#br0" timeOffset="207543.85">22077 8488 0,'0'0'0,"21"-21"0,0 0 15,-21-1-15,0 1 0,0 0 16,21 21-16,-21-21 0,0 0 0,0 0 16,0-1-16,0 1 0,0 0 15,-21 21 1,0 0-16,0 21 0,21 0 16,-21 1-16,-1-1 0,1 0 0,0 0 15,21 0-15,0 22 0,0-22 0,-21 0 16,21 0-16,0 21 0,0-20 0,0-1 15,21 0-15,0 0 0,0 0 16,1 0-16,-1-21 0,0 0 16,0 22-16,0-22 0,0 0 15,1 0-15,-1 0 0,0 0 0,-21-22 16,21 22-16,0-21 0,0 0 0,1 21 16,-1-21-16</inkml:trace>
  <inkml:trace contextRef="#ctx0" brushRef="#br0" timeOffset="207948.13">22542 8403 0,'0'0'0,"-21"-42"15,21 21-15,0 0 16,0-1-16,21 1 0,1 0 16,-1 21-16,0 0 0,0-21 0,0 21 15,0 0-15,1 21 16,-1 0-16,0 0 0,0 1 0,0-1 15,0 0-15,-21 21 0,22-21 0,-1 22 16,0-22-16,-21 21 0,0-21 0,0 1 16,0-1-16,0 0 0,0 0 0,0 0 15,0 0-15,0 1 16,0-44 15,0 1-31,0 0 16,0 0-16,0 0 0,0 0 0,0-1 15,0 1-15,21 0 0,-21-21 0,21 21 16,0-22-16,1 22 0,-1-21 0,0-1 16,0 22-16,0 0 0,0 0 0,1 0 15,-1 0-15,0 21 0,0 0 16,0 21 0,0-21-16,-21 21 0,0 0 0,0 0 15,0 0-15,22 1 0,-22-1 16,0 0-16</inkml:trace>
  <inkml:trace contextRef="#ctx0" brushRef="#br0" timeOffset="208415.86">23558 8509 0,'0'0'16,"0"-21"-16,0 0 0,0 0 0,0-22 0,0 22 15,0-21-15,0-1 0,0 22 0,0-21 16,0 21-16,0 0 0,-21-1 15,0 22-15,0 0 0,0 0 16,0 0-16,-22 22 0,22-1 0,0 21 16,0-21-16,0 22 0,-1-22 15,1 21-15,0-21 0,0 22 0,21-22 16,-21 21-16,21-21 0,0 0 0,0 1 16,0-1-16,0 0 0,0 0 0,21 0 15,0-21-15,0 0 0,0 0 0,1 0 16,-1 0-16,0 0 0,0-21 15,0 21-15,-21-21 0,21 0 0,1 0 16,-1-1-16,-21 1 0,21 0 0,0 0 16,0 0-16,-21-22 0,21 22 15,-21-21-15,0 21 0,22 0 16,-22-1-16,21 1 0,-21 0 0,0 42 31,0 0-31,0 1 0,-21-1 0,21 0 16,0 0-16,0 0 0,-22 0 0,22 22 15,0-22-15,0 0 0,0 0 0,0 0 16,0 1-16,0-1 0,0 0 0,0 0 16,22 0-1,-1-21 1,0 0-16,0 0 0,0-21 16</inkml:trace>
  <inkml:trace contextRef="#ctx0" brushRef="#br0" timeOffset="208723.69">24193 7832 0,'0'0'15,"22"-21"-15,-22-22 0,21 22 0,-21 0 16,0 42 0,0 0-16,0 0 15,0 1-15,-21 20 0,21-21 0,-22 21 16,1 1-16,21 20 0,-21-20 15,21-1-15,-21 0 0,0 22 16,21-22-16,-21 0 0,21 22 0,-22-22 16,1 1-16,21-1 0,0-21 0,0 21 15,0-20-15,0 20 0,0-21 0,0 0 16,0 0-16,0 1 0,21-22 31,1 0-31,-1 0 16,0-22-16,0 1 0,0 0 15,0 0-15,1 0 0</inkml:trace>
  <inkml:trace contextRef="#ctx0" brushRef="#br0" timeOffset="209084.18">24490 8382 0,'-21'0'15,"-1"21"-15,1-21 0,21 21 0,-21 1 16,0-1-16,0-21 0,0 21 0,21 0 15,0 0-15,-22 0 0,22 1 16,0-1-16,0 0 0,22 0 16,-1-21-1,0 0-15,0 0 0,0 0 16,0 0-16,1 0 0,-1 0 0,0-21 16,0 21-16,0-21 0,0 0 0,-21-1 15,22 1-15,-22-21 16,21 21-16,-21 0 0,0-1 0,0-20 15,0 21-15,0 0 0,0 0 16,-21 21-16,-1 0 0,1 0 0,0 0 16,0 0-16,0 0 15,0 21-15,21 0 0,-22-21 0,1 21 16,21 0-16,-21-21 0,21 21 0,-21 1 16,0-1-16,21 0 15,0 0-15,21-21 16,0 0-16,0 0 0,0 0 15</inkml:trace>
  <inkml:trace contextRef="#ctx0" brushRef="#br0" timeOffset="209503.93">24871 8424 0,'0'0'0,"21"-21"16,-21 0-16,0 0 15,21 21 1,0 0-16,-21 21 31,0 0-31,0 0 0,0 1 16,0 20-16,0-21 15,0 0-15,0 0 0,0 1 16,0-1-16,0 0 0,0 0 0,0 0 16,0 0-16,0 1 0,0-1 15,0 0-15,0-42 31,21 0-15,-21-1-16,22 1 0,-22 0 16,0 0-16,21 0 0,0 0 0,0-22 15,0 22-15,0-21 0,1 21 0,20-1 16,-21-20-16,0 21 0,0 0 16,1 0-16,-1-1 0,0 1 0,0 21 15,0 0 1,-21 21 15,0 1-31,0-1 16,-21-21-16</inkml:trace>
  <inkml:trace contextRef="#ctx0" brushRef="#br0" timeOffset="209868.72">24109 7916 0,'0'0'0,"-21"0"0,-1-21 0,22 0 16,22 21-1,-1 0-15,0 0 16,21 0-16,1 0 0,-22-21 0,21 21 15,22 0-15,-22 0 0,0 0 0,1 0 16,-1 0-16,0 0 0,1 0 0,-1-21 16,0 21-16,-21 0 0,22 0 15,-22 0-15,0 0 0,0 0 0,0 0 16,-21 21 31,0 0-32,-21-21-15,0 21 0,0-21 16,0 21-16,0 1 0,-1-22 0,1 21 16</inkml:trace>
  <inkml:trace contextRef="#ctx0" brushRef="#br0" timeOffset="210900.23">18711 10837 0,'0'0'16,"-21"0"-16,0 0 0,0 0 16,21-21 15,0 0-31,21 21 15,0 0-15,0-21 0,0 0 0,1 21 16,-1 0-16,0 0 0,0 0 0,0 0 16,0 0-16,22 0 0,-22 0 0,0 0 15,0 21-15,0-21 0,1 21 0,-22 0 16,0 0-16,21 1 0,-21-1 0,0 0 16,0 21-16,-21-21 0,21 1 0,-22-1 15,-20 21-15,21-21 0,-21 22 16,-1-22-16,22 0 0,-21 0 0,-1 0 15,1 0-15,21 1 0,-21-22 16,20 21-16,1-21 0,0 21 0,0-21 16,21-21-1,0 0-15,21-1 16,0 1-16,0 0 0,22 21 16,-22-21-16,0 21 0,21 0 0,-20-21 15,20 21-15,-21 0 0,21 0 16,-20 0-16,-1 0 0,21 21 0,-21-21 15,0 21-15,1 0 0,-22 0 0,0 22 16,0-22-16,0 0 0,0 0 0,0 0 16,0 22-16,0-22 0,-22 0 0,-20 0 15,21 0-15,-21 1 0,-1-1 16,22-21-16,-42 21 0,20 0 0,1-21 16,0 0-16,20 0 0,-20 0 0,0 0 15,21 0-15,-22 0 0,22 0 0,0 0 16,0 0-16,0 0 0,21-21 0,0 0 15,-22 21-15,22-21 16,0-1-16,0 1 16,0 0-16,22 21 15,-1-21-15,0 0 0,0 21 0,0-21 16</inkml:trace>
  <inkml:trace contextRef="#ctx0" brushRef="#br0" timeOffset="211088.12">19325 11240 0,'0'0'16,"21"0"-16,0 0 15,-21-22 1,22 22 0,-1 0-1,-21-21 1,21 21-16,0 0 0,0-21 15,0 21-15</inkml:trace>
  <inkml:trace contextRef="#ctx0" brushRef="#br0" timeOffset="212358.91">19897 10964 0,'21'0'47,"0"0"-32,0 0-15,0 0 16,0 0-16,1 0 0,20 0 0,-21-21 15,21 21-15,1-21 0,-1 0 0,0 0 16,1 0-16,-1-1 0,0 1 0,1-21 16,-1 21-16,0-22 0,-20 1 0,20 21 15,-21-21-15,-21-1 0,0 22 0,0-21 16,-21 21-16,0-1 0,-22 1 16,1 0-16,0 21 0,-22 0 0,22 0 15,-22 21-15,1-21 0,-1 43 16,22-22-16,0 21 0,-1 0 0,1 1 15,21-1-15,0 0 0,21 1 0,0-1 16,0 0-16,0 1 0,21-1 0,0 0 16,0 1-16,0-1 0,22 0 0,-1 1 15,-21-1-15,22 0 0,-1 1 0,0-1 16,-21 0-16,22 1 0,-22-1 0,0-21 16,-21 22-16,0-22 0,0 0 0,0 21 15,0-21-15,-21 1 0,0-22 0,-22 21 16,1-21-16,21 0 0,-21 0 15,-1 0-15,1 0 0,0 0 16,-1 0-16,1 0 0,0-21 0,-1-1 16,22 22-16,-21-21 0,21 0 0,-1-21 15,1 21-15,0-1 0,21 1 0,0 0 16,0-21-16,0 21 0,21 21 31,0 21-31,1 0 0,-22 0 16,21 0-16,0 0 0,-21 22 0,21-22 15,0 0-15,0 0 0,1 0 0,-1 1 16,0-1-16,0 0 0,21 0 0,-20-21 16,-1 21-16,21-21 0,0 0 15,-20 0-15,20 0 0,0 0 0,1 0 16,-1-21-16,-21 21 0,21-21 16,1 0-16,-22 0 0,21-1 0,-21 1 15,1 0-15,-1 0 0,0 0 0,0-22 16,-21 22-16,21-21 0,-21 21 0,0 0 15,0-1-15,0 1 0,0 0 0,0 0 16,0 42 0,0 0-16,0 0 0,-21 1 15,21-1-15,-21 0 0,21 21 0,0-21 16,-21 1-16,21-1 0,0 21 0,0-21 16,0 0-16,0 1 0,21-22 15,0 21-15,0 0 0,0-21 16,1 0-16,-1 0 0,21 0 0,-21 0 15,22 0-15,-1 0 0,-21-21 0,21 21 16,-20-21-16,-1-1 0,0 1 0,0 0 16,0 0-16,0 0 0,1 0 0,-1-1 15,-21-20-15,0 21 0,21 0 0,-21-22 16,0 22-16,21-21 0,-21 21 0,0 0 16,0-1-16,0 44 15,0-1 1,0 21-16,-21-21 0,0 22 15,21-1-15,-21-21 0,21 21 0,0 1 16,-22-1-16,22 0 0,-21 1 0,21-1 16,-21 0-16,21 1 0,0-1 0,0 22 15,-21-22-15,21 21 0,-21 1 0,21-1 16,0 1-16,0-22 0,-21 22 16,-1-1-16,22 1 0,-21-1 0,0 1 15,21-1-15,-21-20 0,0 20 0,0 1 16,-22-22-16,22 0 0,0 1 0,0-1 15,-22 0-15,22-21 0,-21 22 0,21-22 16,-22 0-16,22-21 0,-21 0 0,21 0 16,-22 0-16,22 0 0,-21 0 15,21 0-15,-22-21 0,22 0 0,-21 0 16,0-22-16,20 22 0,-20-21 0,0-1 16,21-20-16,-22 21 0,22-1 0,0-20 15,21-1-15,0 1 0,0-1 0,0 1 16,42-1-16,-21 1 0,22-1 0,-1-20 15,0 20-15,22 1 0,-22-1 0,22 1 16,-1-1-16</inkml:trace>
  <inkml:trace contextRef="#ctx0" brushRef="#br0" timeOffset="212779.47">21209 11155 0,'21'0'0,"-42"0"0,42 21 16,-21 0-1,0 0-15,0 1 0,0 20 16,0-21-16,0 0 0,0 0 0,0 22 16,0-22-16,0 0 0,0 0 0,0 0 15,0 1-15,0-1 16,0 0-16,0-42 47,0 0-47,0-1 0,0 1 15,0 0-15,0-21 0,0 21 0,21-22 0,0 22 16,1-21-16,-1-1 0,0 22 16,21 0-16,-21-21 0,1 42 0,20-21 15,-21-1-15,0 22 0,0 0 0,1 0 16,-1 22-16,0-1 0,0 0 0,-21 0 16,21 21-16,-21-20 0,0 20 0,0-21 15,0 21-15,0-20 0,0 20 16,-21-21-16,21 0 0,-21 0 0,0 1 15,0-1-15,21 0 0,-22-21 0,22 21 16,-21 0-16,0-21 16,21-21-1,21 21 1,0-21-16,1 0 0</inkml:trace>
  <inkml:trace contextRef="#ctx0" brushRef="#br0" timeOffset="213013.33">22077 11049 0,'0'0'0,"0"-21"16,-21 21-16,-1 0 15,1 0-15,0 21 0,21 0 0,-21 0 16,0 22-16,0-22 0,-1 21 0,1-21 16,0 22-16,21-1 0,0-21 0,-21 22 15,21-22-15,0 21 16,0-21-16,0 0 0,0 22 0,0-22 15,0 0-15,0 0 0,21 0 16,0-21-16,0 0 0,1 0 0,-1 0 16,0 0-16,0 0 0,21 0 0,1 0 15,-22-21-15</inkml:trace>
  <inkml:trace contextRef="#ctx0" brushRef="#br0" timeOffset="213484.07">22606 10668 0,'0'0'0,"0"-42"0,-64-43 16,64 64-16,-21 21 15,0 0-15,0 21 0,0 21 16,21-20-16,0 20 0,0 0 0,0 1 16,-21 20-16,21-21 0,0 22 0,0-22 15,0 22-15,0-1 0,0-20 0,0 20 16,0-21-16,0 22 0,0-22 0,0 1 15,0-1-15,-22-21 0,22 21 16,0-20-16,0-1 0,-21 0 0,0-21 16,21 21-16,-21-21 15,21-21-15,0 0 16,0 0-16,0-1 0,0 1 16,42-21-16,-21 21 0,1-22 0,-1 22 15,21-21-15,-21 0 0,22-1 0,-1 1 16,-21 21-16,21 0 0,1-1 0,-1 1 15,-21 21-15,0 0 0,22 0 0,-22 0 16,0 0-16,-21 21 0,0 22 0,0-22 16,0 0-16,0 21 0,0-20 15,0 20-15,0 0 0,0-21 0,0 1 16,0-1-16,-21 21 0,21-21 16,-21-21-16,21 21 0,-21 1 0,21-1 15,0-42 32,0-1-47</inkml:trace>
  <inkml:trace contextRef="#ctx0" brushRef="#br0" timeOffset="213839.86">23135 11070 0,'0'0'0,"0"-21"16,21 21 15,0 0-15,-21 21-16,22 0 0,-1 1 15,0-1-15,0 21 0,0-21 0,0 0 16,-21 22-16,0-22 0,22 21 0,-22-21 16,0 1-16,0 20 0,0-21 0,0 0 15,0 0-15,0 1 0,0-1 16,-22-21-1,1 0-15,0-21 16,21-1-16,0 1 0,0 0 16,0-21-16,0 21 15,0-1-15,21-20 0,0 0 0,1-1 16,-1 1-16,21 0 0,-21 21 0,0-22 16,1 1-16,20 21 0,-21 0 0,0-1 15,22 1-15,-22 0 0,0 21 0,0 0 16,21 0-16,-20 0 0,-1 0 0,0 0 15,0 0-15</inkml:trace>
  <inkml:trace contextRef="#ctx0" brushRef="#br0" timeOffset="214207.65">23961 11028 0,'0'0'0,"-22"0"0,1 0 16,0 0-16,0 0 0,0 21 15,0-21-15,-1 21 0,1 0 0,0 1 16,0 20-16,0-21 0,0 0 0,-1 22 16,1-22-16,21 21 0,0-21 15,0 0-15,0 1 0,0-1 0,0 0 16,0 0-16,0 0 0,21-21 0,1 0 16,-1 21-16,0-21 0,21 0 15,-21 0-15,1 0 0,-1-21 0,0 21 16,0-21-16,0 0 0,0 0 0,1 21 15,-22-21-15,21-22 0,-21 22 16,21 0-16,-21-21 0,0 20 0,0-20 16,0 0-16,0 21 0,0-1 0,0 1 15,0 0-15,0 0 0,-21 21 16,0 0-16,-1 0 16,1 0-16,0 0 0,0 21 0,21 0 15,-21 0-15,21 1 0,0-1 0,0 0 16,0 0-16,0 0 0</inkml:trace>
  <inkml:trace contextRef="#ctx0" brushRef="#br0" timeOffset="214685.41">24384 11197 0,'0'0'15,"21"-21"-15,-21 0 0,0 0 0,0 0 0,0-1 16,-21 44-1,0-1 1,21 0-16,-21 21 0,21-21 16,0 1-16,0 20 0,-22-21 0,22 0 15,0 22-15,-21-22 0,21 0 0,0 0 16,0 0-16,0 0 0,0-42 47,0 0-32,0 0-15,0 0 0,21 0 16,1-1-16,-22 1 0,21 0 0,0 0 16,0-21-16,0 20 0,0-20 0,1 21 15,-1 0-15,0 0 0,0-1 0,0 1 16,0 21-16,1 0 0,-1 0 16,0 0-16,-21 21 0,0 1 15,0-1-15,0 21 0,0-21 0,0 0 16,0 22-16,-21-22 0,21 0 0,-21 0 15,-1 0-15,22 1 16,0-1-16,0 0 0,-21 0 0,21 0 16,-21-21-16,42 0 31,0-21-15,1 0-16,-1 0 0,0 0 15</inkml:trace>
  <inkml:trace contextRef="#ctx0" brushRef="#br0" timeOffset="-214572.44">24977 11113 0,'0'0'0,"21"-22"0,-21 1 0,21 0 16,-21 42 15,0 0-31,0 1 0,0-1 0,0 0 16,-21 21-16,21-21 0,0 1 0,0 20 15,0-21-15,0 21 0,0-20 0,0 20 16,0-21-16,0 0 0,0 0 0,0 1 15,0-1-15,0 0 0,0 0 32,0-42-17,21 0 1,0 0-16,-21-1 16,0 1-16,21 0 0</inkml:trace>
  <inkml:trace contextRef="#ctx0" brushRef="#br0" timeOffset="-214396.91">25188 10986 0,'0'0'0,"0"-22"0,0 1 0,0 0 16,0 0-16,21 21 109</inkml:trace>
  <inkml:trace contextRef="#ctx0" brushRef="#br0" timeOffset="-213827.8">25358 11155 0,'21'0'15,"0"0"-15,0 21 16,0-21 0,-21 21-16,0 0 15,0 1-15,0-1 0,0 0 16,0 0-16,-21 0 16,21 0-16,-21 1 0,0-1 0,-22 0 15,22 0-15,-21-21 0,0 21 16,-1 0-16,22 1 0,-21-1 0,-1-21 15,22 21-15,-21-21 0,21 0 0,21 21 16,-21-21-16,21 21 0,21-21 16,0 0-1,0 0-15,0 0 0,0 0 0,1 0 16,-1 0-16,0 0 0,0 0 0,21 0 16,-20 0-16,-1 0 0,0 21 15,0-21-15,0 22 0,22-22 0,-22 21 16,0 0-16,0 0 0,21 0 15,-20 0-15,-1 22 0,-21-22 0,21 0 16,-21 21-16,21-20 0,-21 20 0,0-21 16,0 21-16,0 1 0,0-22 0,0 21 15,-21 1-15,0-1 0,0-21 0,-1 21 16,1 1-16,0-22 0,0 21 0,-21-21 16,20 1-16,-20-1 0,21 21 0,-21-21 15,-1-21-15,22 21 0,-21 1 0,-1-22 16,1 0-16,0 0 0,21 0 0,-1 0 15,-20 0-15,21 0 16,0 0-16,21-22 16,0 1-16,0 0 0,0 0 15,21 0-15,0 0 0,21-1 0,-20 1 16,20-21-16,0 0 0,1 20 0,20-20 16,-21 0-16</inkml:trace>
  <inkml:trace contextRef="#ctx0" brushRef="#br0" timeOffset="-213480.4">25781 11388 0,'0'0'0,"0"-21"16,0-1-16,-21 22 15,42 0 17,0 0-17,0 0-15,22 0 0,-22 0 16,0-21-16,0 21 0,21-21 0,-20 0 15,-1 21-15,-21-21 0,21 0 0,-21-1 16,21 1-16,-21 0 0,0 0 16,0 0-16,-21 21 0,0 0 0,0 0 15,-1 0-15,1 0 0,0 0 0,0 21 16,-21 0-16,20 21 0,1-20 16,0-1-16,0 21 0,0-21 0,0 22 15,21-22-15,0 21 0,0-21 16,0 0-16,0 1 0,0-1 0,0 0 15,0 0-15,0 0 0,21-21 16,0 0-16,0 0 0,21 0 16,-20 0-16,-1 0 0,0 0 0,21 0 15,-21 0-15,22 0 0</inkml:trace>
  <inkml:trace contextRef="#ctx0" brushRef="#br0" timeOffset="-212925.2">26416 11345 0,'0'0'0,"0"-21"0,21 21 15,-21-21-15,0 0 0,0 0 16,-21 21 0,0 0-16,0 0 15,-1 0-15,1 0 0,0 21 16,0-21-16,0 21 0,0 0 0,-1 0 16,1 1-16,0-1 0,0 0 0,0 0 15,21 21-15,0-20 0,0-1 0,0 0 16,0 0-16,0 0 0,21 0 15,0-21-15,0 0 16,0 22-16,1-22 0,-1 0 0,0 0 16,0 0-16,0-22 15,0 22-15,1-21 0,-1 0 16,0 0-16,0-21 0,0 20 0,-21-20 16,21 0-16,1-22 0,-22 22 0,21-22 15,0 1-15,-21-1 0,21 22 0,0-21 16,0-1-16,1 22 0,-22-22 0,0 22 15,21 21-15,-21-22 0,0 22 16,0 42 0,-21 1-16,-1 20 15,22-21-15,-21 21 0,0 1 0,0-1 16,0-21-16,0 22 0,21 20 0,-22-21 16,22 1-16,-21-1 0,21 22 15,0-22-15,0 0 0,0 1 0,0-1 16,0 0-16,0 1 0,0-22 15,21 21-15,1-21 0,-1 0 0,0 1 16,0-1-16,0 0 0,22 0 16,-22-21-16,0 0 0,0 0 0,0 0 15,0 0-15,1 0 0,-1 0 16,0 0-16,0 0 16,-21-21-16,0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0:2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572 0,'0'-22'16,"21"22"-16,-21-21 16,0 0-1,21 21 48,0 0-32,-21 21 0,0 0-15,0 1-16</inkml:trace>
  <inkml:trace contextRef="#ctx0" brushRef="#br0" timeOffset="937.63">3090 656 0,'0'0'0,"0"21"0,0 1 16,0-1-16,0 0 16,0 0-16,0 0 0,0 0 15,0 1-15,0-1 16,0 0-16,21-21 16,1 0-16,-1 0 0,0 0 15,21 0-15,-21 0 0,22-21 16,-1 0-16,0-1 0,22 1 0,-22 0 15,1 21-15,20-21 0,-21 0 0,-20 0 16,20-1-16,-21 1 0,0 0 16,0 0-16,-21 0 0,0 0 0,0-1 15,0 1-15,0 0 0,-21 21 16,0-21-16,0 21 0,-21-21 16,20 21-16,-20 0 0,21 0 15,-21 0-15,20 21 0,-20 0 0,0-21 16,-1 21-16,1 0 0,0 1 15,-1 20-15,1 0 0,0-21 0,-1 22 16,-20 20-16,21-20 0,-1-1 0,22 21 16,-21-20-16,21-1 0,-1 0 15,22 1-15,0-1 0,0-21 0,0 22 16,22-22-16,-1 0 0,0 0 0,21 0 16,1 0-16,-22-21 0,21 0 15,0 22-15,1-22 0,-1 0 0,0 0 16,1 0-16,-1 0 0,0 0 15,-20 0-15,-1 0 0,0 0 0,0 0 16,-21-22-16,-21 22 16,0 0-16,-22 0 15,22 0-15,-21 0 0,0 0 0,-1 0 16,1 22-16,0-1 0,20 0 16,-20 0-16,0 0 0,21 0 0,-22 1 15,22-1-15,0 21 0,21-21 0,0 0 16,0 1-16,0-1 0,0 0 0,0 0 15,0 0-15,21-21 0,0 0 16,0 0-16,22 0 0,-22 0 16,0 0-16,0 0 0,22 0 0,-22-21 15,21 21-15,-21-21 0,22 0 0,-22 0 16</inkml:trace>
  <inkml:trace contextRef="#ctx0" brushRef="#br0" timeOffset="1935.05">3768 1334 0,'0'-22'16,"0"1"-1,0 0-15,0 0 0,0 0 16,0 0-16,21-1 16,0 1-16,0 21 0,0-21 0,0 0 15,1 21-15,-1 0 0,0-21 16,21 21-16,-21 0 0,1 0 0,20 0 15,-21 21-15,0 0 0,0 0 0,1 0 16,-22 1-16,0 20 0,0-21 16,0 21-16,0 1 0,0-22 0,-22 21 15,-20-21-15,21 22 0,0-22 0,-22 21 16,1-21-16,21 1 0,0-1 0,-22 0 16,22 0-16,0 0 15,21-42 1,0 0-1,21 21-15,0-21 0,1 0 0,20-22 16,-21 22-16,21 0 0,-20-21 16,20 20-16,0-20 0,1 21 0,-22-21 15,21 20-15,0-20 0,1 21 0,-22 0 16,0 0-16,0-1 0,0 1 16,1 21-16,-22 21 15,-22-21-15,1 22 16,21 20-16,-21-21 0,0 0 15,0 0-15,0 22 0,-1-22 0,1 0 16,21 21-16,0-20 0,-21-1 16,21 0-16,-21 21 0,21-21 0,0 1 15,0-1-15,0 0 0,0 0 0,0 0 16,21-21-16,0 21 0,0-21 0,1 0 16,-1 22-16,21-22 0,-21 0 15,0 0-15,22 0 0,-22 0 0,0 0 16,21-22-16,-20 1 0,20 21 0,-21-21 15,21 0-15,-20-21 0,20 20 0,-21 1 16,0-21-16,22 21 0,-22-22 16,0 22-16,21-21 0,-21 21 15,1 0-15,-1-1 0,-21 1 0,21 0 16,0 0-16,0 21 16,0 0-1,-21 21 1,0 0-1,22-21 32,-22-21-31,0 0 0,0 0-1,-22 21 1,1 0-1,0 0-15,0 21 0,0 0 16,0 0-16,-1 0 0,22 1 16,-21-1-16,0 21 0,0-21 15,0 0-15,0 22 0,21-22 0,0 0 16,-22 0-16,22 0 0,0 1 0,0-1 16,0 0-16,0 0 0,0 0 0,22 0 15,-1-21-15,0 0 0,0 22 16,0-22-16,22 0 0,-22 0 0,0 0 15,21 0-15,-21 0 0,1 0 16,-1-22-16,21 1 0,-21 0 0,0 0 16,22 0-16,-22 0 0,0-1 0,21 1 15,-20 0-15,-1 0 0</inkml:trace>
  <inkml:trace contextRef="#ctx0" brushRef="#br0" timeOffset="2329.85">5355 1334 0,'-21'0'16,"0"21"-16,21 0 0,0 0 16,21-21-1,0 0 1,0 0-16,0 0 0,1 0 16,-1 0-16,21 0 0,-21 0 0,22-21 15,-22 21-15,21-21 0,-21 21 0,0-21 16,1-1-16,-1 22 0,0-21 0,-21 0 15,0 0-15,0 0 16,-21 21-16,0 0 16,-1 0-16,1 0 0,-21 0 0,21 0 15,-22 21-15,22 0 0,-21 0 0,21 0 16,-22 1-16,22-1 0,0 21 16,0-21-16,0 22 0,0-22 0,21 0 15,-22 21-15,22-21 0,0 1 16,0 20-16,0-21 0,0 0 0,22 0 15,-1 1-15,0-1 0,21 0 0,-21-21 16,22 0-16,-1 0 0,0 0 16,1 0-16,-1 0 0,0 0 0,1 0 15,20-21-15,-20 0 0,-1 21 0,0-22 16,-21-20-16,22 21 0,-22 0 0,21 0 16</inkml:trace>
  <inkml:trace contextRef="#ctx0" brushRef="#br0" timeOffset="2669.65">6096 1461 0,'21'-22'0,"-42"44"0,63-86 16,-42 43-16,0 0 0,0 0 0,0-1 0,21 1 15,-21 0-15,0 0 0,0 0 16,0 42 15,0 0-31,0 0 0,-21 0 0,21 1 16,-21-1-16,21 21 0,0 0 0,-21 1 16,0-1-16,0 0 0,-1 1 0,22 20 15,-21 1-15,0-1 0,0 1 16,-21-1-16,20 22 0,1-22 0,-21 22 15,0 0-15,20-1 0,-20 22 0,0-21 16,-1 21-16,22-22 0,-21 1 0,0 0 16,20-1-16,1 1 0,0 0 0,21-22 15,-21 1-15,21-22 0,0 22 0,0-22 16,0 0-16,0 1 0,0-22 16,0 0-16,0 0 0,0 0 0,0-42 31,21 0-31,0 0 15,-21 0-15,21-1 0,1-20 0,-1 0 16,0-1-16,0 1 0,0-21 0,0 20 16,22-20-16,-22-1 0,0 1 0</inkml:trace>
  <inkml:trace contextRef="#ctx0" brushRef="#br0" timeOffset="2969.48">5927 1820 0,'0'0'0,"0"-42"15,42-85-15,-21 106 16,0 0-16,0 0 0,-21-1 0,22 1 16,20 21-16,-21 0 0,0-21 0,0 21 15,1 0-15,-1 0 0,21 0 16,-21 0-16,-21 21 0,21 0 0,-21 1 16,22-1-16,-22 0 0,0 0 0,0 21 15,0-20-15,-22-1 0,1 21 0,0-21 16,-21 0-16,21 1 0,-1-1 0,-20 0 15,21 0-15,0-21 0,-22 21 16,22-21-16,0 0 0,0 21 0,21-42 47,21 0-47,0 21 0,0-21 16,1 0-16,-1-22 0,0 22 15</inkml:trace>
  <inkml:trace contextRef="#ctx0" brushRef="#br0" timeOffset="4201.89">6752 995 0,'0'0'0,"0"-21"16,0 0-16,0-1 16,-21 22-1,0 0-15,0 22 0,-1-1 16,22 0-16,-21 21 0,0 1 0,0-1 15,0 0-15,0 1 0,-1-1 16,1 21-16,21-20 0,0-1 0,-21 0 16,21 22-16,0-22 0,0 1 0,0-22 15,0 21-15,0-21 0,21 22 0,0-22 16,-21 0-16,22 0 0,-1-21 0,21 21 16,-21-21-16,0 0 15,1 0-15,-1 0 0,0 0 0,21-21 16,-21 0-16,1 0 0,-1 0 0,0-1 15,0 1-15,0 0 0,0-21 0,1 21 16,-22-22-16,21 22 0,-21 0 16,21 0-16,-21 0 0,0-1 15,0 44 1,0-1 0,0 0-16,-21 0 0,21 21 15,-21-20-15,21-1 0,0 0 16,0 0-16,0 0 0,0 0 0,0 1 15,0-1-15,0 0 0,0 0 16,21 0-16,0-21 0,0 0 16,0 0-16,0 0 0,1 0 0,-1 0 15,0 0-15,0-21 0,0 21 16,0-21-16,1 0 0,-1 21 0,0-21 16,0-1-16,0-20 0,-21 21 0,21 0 15,-21 0-15,22-1 0,-22 1 16,0 0-16,0 42 31,-22 0-15,22 1-16,-21-1 0,21 0 15,-21 0-15,21 0 0,0 0 0,0 1 16,0-1-16,0 0 0,0 0 16,0 0-16,21-21 15,0 0-15,1 0 0,-1 0 16,0 0-16,0 0 0,0 0 15,0-21-15,-21 0 16,0 0-16,0 0 0,0-1 16,0 1-16,0 0 0,0 0 15,0 0-15,0 0 0,0-1 0,-21 1 16,21 0-16,-21 21 0,0-21 0,21 0 31,21 0 0,21 21-31,-20 0 16,-1 0-16,0 0 0,21 0 0,-21-22 16,22 22-16,-22 0 0,0 0 0,21 0 15,-20 0-15,-1 0 0,0 22 16,0-22-16,0 21 0,0 0 0,1 0 16,-22 0-16,0 0 0,0 1 0,0-1 15,0 0-15,0 0 0,0 21 0,0-20 16,0-1-16,0 0 0,0 0 0,0 0 15,0 0-15,0 1 16,0-1-16,-22-21 16,1 0-16,21-21 31,0-1-31,0 1 16,0 0-16,0 0 0,0 0 0,0 0 15,21-22-15,1 22 0,-1-21 16,0 21-16,21-22 0,-21 22 0,1 0 15,20-21-15,-21 42 0,0-22 0,22 1 16,-22 21-16,0 0 0,0 0 0,0 0 16,0 0-16,-21 21 0,22 1 15,-22-1-15,0 0 16,21 0-16,-21 21 0,0-20 0,0 20 16,0-21-16,0 0 0,0 22 0,-21-22 15,-1 0-15,22 0 0,-21 0 0,21 0 16,-21 1-16,0-1 0,21 0 15,0-42 32,0 0-47,0-1 0,0 1 16,0 0-16,0 0 0,0 0 0</inkml:trace>
  <inkml:trace contextRef="#ctx0" brushRef="#br0" timeOffset="4421.77">8001 1080 0,'0'0'0,"-21"-22"0,0 22 16,21-21-16,-22 21 0,1 0 0,0-21 16,0 21-16,21 21 78</inkml:trace>
  <inkml:trace contextRef="#ctx0" brushRef="#br0" timeOffset="4645.64">6879 1185 0,'0'0'16,"-42"22"-16,21-22 0,-1 0 0,1 0 0,42 0 31,22 0-31,-22 0 0,0 0 0,21 0 16,1 0-16,-1 0 16,-21 0-16,22 0 0,-1 0 0,-21 0 15,21 0-15,-20 0 0,-1 0 0,-21 21 31,-43-21-15</inkml:trace>
  <inkml:trace contextRef="#ctx0" brushRef="#br0" timeOffset="5140.34">3598 1990 0,'0'0'0,"-42"21"0,-85-21 15,85 21-15,-1-21 0,22 0 16,0 0-16,0 0 0,0 0 15,21 21-15,21-21 16,0 0-16,21 0 0,1 0 16,20 0-16,1 0 0,20 0 0,22 0 15,0 0-15,21 0 0,0 0 0,21 0 16,21 0-16,1 0 0,-1 21 16,22-21-16,-1 22 0,1-22 0,-1 21 15,1-21-15,20 0 0,-20 21 0,-1-21 16,22 21-16,-22-21 0,-20 21 0,-1-21 15,0 0-15,-20 21 0,-1-21 0,0 0 16,-21 0-16,-21 0 0,0 0 0,-22 0 16,1 0-16,-22 0 0,1 0 15,-22 0-15,1 0 0,-1 0 16,-21 0-16,0 0 0,0 0 16,-42 0 15,0 0-31,-21 0 15,21 0-15,-1 0 0</inkml:trace>
  <inkml:trace contextRef="#ctx0" brushRef="#br0" timeOffset="5674.43">1820 2815 0,'0'0'0,"21"0"16,-21-21-16,22 0 15,-1 21-15,-21-21 0,0 42 32,0 0-32,-21-21 0,21 21 15,-22 0-15,22 1 16,0-1-16,-21 0 0,21 0 15,0 0-15</inkml:trace>
  <inkml:trace contextRef="#ctx0" brushRef="#br0" timeOffset="5833.33">1968 2836 0,'0'0'0,"22"0"16,-44 0-1,22 22 1,-21-22-16,0 21 0,21 0 0,-21-21 16,21 21-16,0 0 15,0 0-15,0 1 16,21-22 0</inkml:trace>
  <inkml:trace contextRef="#ctx0" brushRef="#br0" timeOffset="6101.18">2603 2858 0,'0'0'0,"22"0"32,-1 0-32,0-22 0,0 22 15,0 0-15,22 0 0,-22 0 0,21-21 16,22 21-16,-22 0 0,21 0 15,-20 0-15,20 0 0,1 0 0,-1 0 16,1 0-16,-22 0 0,0 0 0,1 0 16,-1 0-16,-21 0 0,0 0 0,-42 0 31,0 21-31,-21-21 16,21 0-16,-22 0 0,22 0 0,-21 0 15,21 0-15,-22 22 0</inkml:trace>
  <inkml:trace contextRef="#ctx0" brushRef="#br0" timeOffset="6342.05">3048 2858 0,'-21'0'16,"21"21"15,-21 0-31,21 0 16,-22 0-16,22 22 0,-21-22 0,21 21 15,-21 0-15,0 1 0,0-1 16,21 0-16,-21 22 0,-1-22 15,22 1-15,0-1 0,-21 0 0,21 1 16,-21-22-16,21 0 0,0 21 0,0-21 16,0 1-16,0-1 15,21-21-15,0 0 16,1 0-16,-22-21 0,21-1 16,0 1-16,0 0 0,21 0 0</inkml:trace>
  <inkml:trace contextRef="#ctx0" brushRef="#br0" timeOffset="6769.26">3323 3048 0,'0'0'0,"0"-42"0,0 21 0,0-43 16,0 43-16,0 42 31,0 0-31,0 0 16,0 1-16,0 20 0,0 0 0,0 1 15,0-1-15,0 0 0,0 1 16,-21 20-16,21-21 0,0 1 0,-21-1 15,21 0-15,-21 1 0,21-22 0,-22 21 16,22-21-16,0 1 0,0-1 16,0 0-1,0-42 1,0 0-16,0-1 0,0 1 16,22 0-16,-1-21 0,0 21 0,0-22 15,0 1-15,0 0 0,22 20 16,-22-20-16,21 0 0,-21 21 0,1-1 15,20 1-15,-21 0 0,21 21 0,-20 0 16,-1 0-16,0 0 0,0 21 0,0 0 16,-21 1-16,0-1 0,0 21 15,0-21-15,0 22 0,0-22 0,0 21 16,0-21-16,-21 0 0,21 22 0,-21-22 16,0 0-16,21 0 0,-21-21 15,21 21-15,0 1 0,21-22 31,0 0-31,0-22 16,0 1-16</inkml:trace>
  <inkml:trace contextRef="#ctx0" brushRef="#br0" timeOffset="7110.06">3916 3429 0,'21'0'31,"0"0"-31,0 0 0,0 0 0,22 0 16,-22 0-16,21 0 0,1 0 0,-1 0 16,0-21-16,1 0 0,-1 21 0,0-21 15,-21-1-15,1 1 0,-1 0 16,-21 0-16,0 0 0,0 0 16,0-1-16,-21 22 0,-1 0 0,-20 0 15,21 0-15,-21 0 0,-1 22 0,1-1 16,0 0-16,20 0 0,-20 21 0,0-20 15,21 20-15,-1 0 0,1 1 16,0-22-16,21 21 0,0 0 0,0-20 16,0 20-16,0-21 0,21 21 0,0-20 15,1-1-15,20-21 0,-21 21 16,21 0-16,1-21 0,-1 0 0,0 0 16,1 0-16,-1 0 0,22-21 0,-22 0 15,0 0-15,22-1 0,-22 1 16</inkml:trace>
  <inkml:trace contextRef="#ctx0" brushRef="#br0" timeOffset="7629.77">6265 3069 0,'21'-42'16,"-42"84"-16,42-105 0,-21 42 0,0-22 16,0 22-16,0 0 15,-21 42 1,0 21-16,21-20 0,-21 41 0,0-21 16,0 22-16,-1 21 0,1-1 0,0 1 15,0 21-15,0 0 0,0-22 16,-1 22-16,-20 21 0,21-21 0,-21 0 15,20 21-15,1-21 0,-21 21 0,21-22 16,0 22-16,-1-21 0,1 0 16,-21 0-16,21-21 0,0-1 0,-1 1 0,1-22 15,0 1-15,21-22 0,-21 1 0,21-1 16,0-21-16,-21 0 0,21-42 16,0 0-1,21-21-15,0-1 0,-21 1 16,21 0-16,0-43 0,1 21 0,-1-20 15,0-1-15</inkml:trace>
  <inkml:trace contextRef="#ctx0" brushRef="#br0" timeOffset="7905.35">5863 3662 0,'0'-64'0,"0"128"0,0-191 0,0 85 0,0-85 16,21 63-1,0 22-15,1 21 16,20-1-16,0 1 0,1 21 0,20 0 15,-21 0-15,22 0 0,-1 0 0,1 21 16,-22 1-16,1-1 0,-1 21 0,0-21 16,-42 22-16,0-22 0,0 21 15,0 0-15,-21 1 0,0-22 0,-21 21 16,-1-21-16,1 1 0,0-1 0,-1 0 16,1 0-16,21 0 0,-22 0 0,22-21 15,0 0-15,0 0 0,21 22 0,21-44 31,0 1-15,0 0-16,1 21 0,-1-21 0,0 0 16</inkml:trace>
  <inkml:trace contextRef="#ctx0" brushRef="#br0" timeOffset="8285.61">6689 3323 0,'0'0'0,"0"-42"16,0 21-16,0 0 15,0-1-15,21 1 16,0 21-16,0 0 16,0 0-16,0 0 0,22 0 15,-22 21-15,0 1 0,21 20 0,-20-21 16,-1 0-16,0 22 0,0-22 0,-21 21 16,0 0-16,0 1 0,0-22 15,0 21-15,0-21 0,0 1 0,0-1 16,-21 0-16,21 0 0,0-42 31,0 0-15,0 0-16,0-1 0,0 1 15,0 0-15,21 0 0,-21-21 0,0 20 16,21-20-16,0 0 0,-21 21 0,22-22 16,-1 1-16,-21 21 0,21 0 0,-21-1 15,21 1-15,-21 0 0,21 21 16,0 0-16,-21 21 15,22 0-15,-1 1 16,-21-1-16,21 0 0,0 0 16,-21 0-16</inkml:trace>
  <inkml:trace contextRef="#ctx0" brushRef="#br0" timeOffset="8713.41">7768 3366 0,'0'0'0,"0"-22"0,0-20 15,0 21-15,0 0 0,-21 0 16,0-1-16,21 1 0,-21 21 0,-1 0 16,22-21-16,-21 21 0,0 0 15,0 0-15,0 21 0,-22 0 0,22 1 16,0 20-16,0-21 0,0 21 0,-22-20 16,22 20-16,0 0 0,0 1 15,21-1-15,0 0 0,-21-21 0,21 22 16,0-22-16,0 0 0,0 21 0,21-20 15,0-1-15,21 0 0,-20-21 16,-1 0-16,21 0 0,0 0 0,-20 0 16,20 0-16,0 0 0,1-21 15,-1 0-15,0-1 0,-21 1 16,22 0-16,-22 0 0,0 0 0,0-22 16,0 1-16,-21 0 0,0-1 0,0 1 15,0 0-15,0-22 0,-21 22 0,0 0 16,0 20-16,0 1 0,-22-21 0,22 42 15,-21 0-15,21 0 0,-22 0 0,22 0 16,0 0-16,0 0 0,0 21 16,0 0-16,-1 0 0,22 1 0,0-1 15,0 21-15,0-21 0,0 0 0,22 1 16,-1-1-16,21-21 0,-21 0 16,22 0-16,-1 0 0</inkml:trace>
  <inkml:trace contextRef="#ctx0" brushRef="#br0" timeOffset="9213.64">8403 2963 0,'0'0'0,"21"-21"0,-21 0 15,0 0-15,0 0 0,0 0 0,0 42 32,-21 0-32,21 0 15,0 0-15,0 22 0,-21-1 0,21 0 16,-21 1-16,21 20 0,-21-21 0,21 22 15,0-22-15,-22 1 0,22 20 16,-21-21-16,21 1 0,0-22 0,-21 21 16,21 1-16,0-22 0,0 0 0,0 0 15,0 0-15,0 0 16,0-42 0,0 0-1,0 0-15,0 0 0,0 0 0,21-1 16,0-20-16,1 21 0,-1 0 0,-21-22 15,21 22-15,21-21 0,-21 21 0,1 0 16,-1-1-16,21 22 16,-21 0-16,0 0 0,22 0 0,-22 0 0,0 0 15,0 22-15,0-1 0,1 0 16,-22 0-16,0 21 0,0-20 0,0 20 16,0-21-16,0 0 0,-22 22 0,1-22 15,0 0-15,-21 0 0,-1 21 0,1-20 16,0-22-16,21 21 0,-22 0 15,1 0-15,0-21 0,20 0 0,1 21 16,0-21-16,0 0 0,0 0 0,21-21 31,0 0-31,21 0 0,0 21 16,0-21-16,0-1 0,1 1 0,20-21 16,-21 21-16,21 0 0</inkml:trace>
  <inkml:trace contextRef="#ctx0" brushRef="#br0" timeOffset="9473.49">9229 2815 0,'0'0'15,"0"-21"-15,0 0 0,0 42 16,0 0 0,-22 0-16,1 1 0,0 20 0,21 0 15,-21 1-15,0-1 0,21 0 16,-21 1-16,21 20 0,-22 1 15,1-22-15,21 0 0,0 22 0,0-22 0,-21 0 16,21-20-16,0 20 0,-21-21 16,21 21-16,0-20 0,0-1 0,0 0 15,21-21 1,0 0-16,0 0 16,1-21-16,-1 0 15</inkml:trace>
  <inkml:trace contextRef="#ctx0" brushRef="#br0" timeOffset="10413.29">9207 3429 0,'0'21'31,"22"-21"-15,-1 0-16,0 21 16,0-21-16,0 0 0,0 0 15,1 0-15,20 0 0,-21-21 0,0 0 16,22 21-16,-22-21 0,0 0 0,0 21 15,0-21-15,0-1 0,-21 1 0,22 0 16,-22 0-16,0-21 16,-22 20-16,1 22 0,0 0 15,0 0-15,-21 0 0,20 22 0,-20-22 16,21 21-16,0 21 0,-22-21 0,22 0 16,0 22-16,0-22 0,0 21 15,21-21-15,0 22 0,0-22 0,0 0 16,0 21-16,0-20 0,0-1 0,21 0 15,0 0-15,21-21 16,-20 0-16,-1 0 0,21 0 0,0 0 16,-20 0-16,20 0 0,0 0 0,1 0 15,-1 0-15,0-21 0,-21 0 0,22 0 16,-22-1-16,0 1 0,0 0 0,22 0 16,-43-21-16,21 20 0,0 1 0,0-21 15,-21 21-15,0 0 0,0-1 16,0 44-1,-21-22 1,21 21-16,-21 0 0,0 0 0,21 21 16,0-20-16,-22-1 0,1 0 0,21 0 15,-21 0-15,21 22 0,0-22 16,0 0-16,0 0 0,-21 0 0,21 0 16,0-42 30,0 0-46,0 0 16,0 0-16,21-22 0,0 22 0,0 0 16,1-21-16,-1-1 0,0 22 0,21-21 15,-21 0-15,22 20 0,-22-20 16,21 21-16,-21 0 0,22 21 16,-22 0-16,0 0 0,0 0 0,0 0 15,1 21-15,-22 21 0,21-21 0,-21 1 16,0 20-16,0 0 0,0-21 0,0 22 15,0-22-15,0 0 0,-21 21 0,-1-20 16,22-1-16,-21 0 0,21 0 16,-21-21-16,0 0 0,0 0 15,21-21 17,0 0-32,0 0 0,0-1 0,21 1 15,0 0-15,21-21 0,-20 21 16,20-22-16,-21 1 0,21 0 0,1-1 15,-1 22-15,0-21 0,-20 21 0,20-1 16,0 1-16,-21 21 0,1 0 0,-1 0 16,0 0-16,0 21 0,-21 1 0,0 20 15,0-21-15,0 21 0,0 1 16,0-1-16,0-21 0,-21 22 0,21-1 16,-21-21-16,21 21 0,-21-20 0,21-1 15,-22 0-15,1 0 0,21 0 16,0 0-16,-21-21 0,21-21 31,21 0-15,0 0-16</inkml:trace>
  <inkml:trace contextRef="#ctx0" brushRef="#br0" timeOffset="10885.01">12488 2773 0,'0'0'0,"21"-21"0,1 0 0,-22-1 16,21-20-16,-21 21 0,21-21 0,-21 20 16,0 1-16,0 0 0,0 0 15,0 42 1,0 0-16,-21 0 0,0 22 15,-1-1-15,1 0 0,21 22 0,-21-1 16,0 1-16,0-22 0,0 22 0,-1-1 16,1 1-16,0-1 0,0 1 0,21-22 15,0 0-15,0 22 0,0-43 16,0 21-16,0-20 0,0-1 0,0 0 16,0 0-16,0 0 0,0-42 31,-21 0-16,0 0-15,-22 0 0</inkml:trace>
  <inkml:trace contextRef="#ctx0" brushRef="#br0" timeOffset="11449.21">11896 3260 0,'0'0'0,"-22"-21"0,-20-1 0,21 1 16,0 21-16,0-21 0,42 21 16,0 0-1,21 0-15,22 0 0,-1 0 0,1 0 16,-1 0-16,22 0 0,0 0 0,-1-21 15,1 21-15,0-21 0,-1 0 16,1 21-16,0-22 0,-22 1 0,1 0 16,-1 0-16,-21 0 0,1 0 0,-1-1 15,-21 1-15,0-21 0,-21 21 16,0-22-16,0 22 0,0-21 0,0 21 16,0 0-16,0-1 0,-21 1 0,0 0 15,0 21-15,0 0 16,0 21-16,-1 0 0,22 1 0,-21-1 15,0 21-15,0 0 0,0 1 0,0-1 16,21 0-16,-22 22 0,1-22 0,0 22 16,0-22-16,21 22 0,-21-22 0,0 21 15,-1-20-15,22-1 0,0-21 0,0 22 16,-21-22-16,21 0 0,0 0 16,-21 0-16,21-42 31,21 0-16,0 0-15,1 0 0,-1-22 0,0 22 16,21-21-16,-21-1 0,22 1 0,-22 0 16,21-1-16,1 22 0,-1-21 0,-21 21 15,21 0-15,-20 21 0,-1 0 16,0 0-16,0 0 0,-21 21 0,0 0 16,0 0-16,0 21 0,0 1 0,0-22 15,-21 21-15,21 1 0,-21-1 0,21 0 16,-21-21-16,21 22 0,0-22 0,0 21 15,0-21-15,0 1 0,0-1 16,0 0-16,0 0 0,21-21 16,0 0-16,0 0 15,0 0-15,0 0 0,1-21 0,-1 0 16,0 21-16,21-21 0,-21-1 0</inkml:trace>
  <inkml:trace contextRef="#ctx0" brushRef="#br0" timeOffset="12186.78">13864 3217 0,'21'-21'0,"-42"42"0,42-63 16,-21 21-16,0 0 0,0 0 0,0-1 16,0 1-16,-21 21 0,0-21 0,21 0 15,-21 21-15,0 0 16,-1 0-16,1 0 0,-21 0 0,21 0 16,0 21-16,-22 0 0,22 0 0,-21 1 15,21 20-15,-1 0 0,-20 1 0,21-1 16,0 0-16,0 1 0,-1-1 0,1 0 15,21 1-15,0-22 0,0 21 0,0-21 16,0 0-16,0 1 0,21-1 0,1-21 16,-1 0-16,0 0 0,21 0 15,-21 0-15,1 0 0,20 0 0,-21-21 16,0-1-16,22 1 0,-22 21 0,0-42 16,0 21-16,0 0 0,0-22 0,1 22 15,-22-21-15,21-1 0,0 1 16,0 0-16,-21-1 0,0 1 0,21 21 15,-21 0-15,0 0 0,0-1 0,0 44 32,-21-1-32,0 0 0,21 0 15,-21 21-15,0-20 0,21 20 0,0 0 16,-22 1-16,22-22 0,0 21 0,0-21 16,0 22-16,0-22 0,0 21 0,0-21 15,22 0-15,-22 1 0,42-22 0,-21 21 16,0-21-16,22 21 0,-22-21 0,21 0 15,0 0-15,1 0 0,-22 0 0,21-21 16,1 0-16,-22-1 16,21 1-16,-21 0 0,22-21 0,-22 21 15,0-22-15,0 1 0,21-22 0,-20 22 16,-1-21-16,0-1 0,0 1 0,0-1 16,0 1-16,1-22 0,-1 21 0,0 1 15,0-1-15,-21 1 0,0-1 0,21 22 16,-21 0-16,0 21 0,0-1 15,0 1-15,0 42 16,0 1-16,-21-1 0,0 21 0,0 22 16,21-22-16,-21 21 0,-1 1 0,22-1 15,0 1-15,-21-1 0,0 1 0,0 21 16,21-22-16,0 1 0,-21-1 16,21-21-16,-21 22 0,21-22 15,0 1-15,0-1 0,0 0 0,0-21 16,0 1-16,21-1 0,0 0 0,0 0 15,0-21-15,0 0 0,1 0 0,20 0 16,-21 0-16,0 0 0,22-21 0,-22 0 16,0 0-16,0-1 0,0 1 0,-21 0 15,0 0-15,0-21 0,0 20 0</inkml:trace>
  <inkml:trace contextRef="#ctx0" brushRef="#br0" timeOffset="12358.69">14351 3090 0,'-21'0'0,"42"0"0,-63 0 0,20 0 16,44 0 0,-1 0-16,21 0 0,-21 0 15,22 0-15,-1 0 0,0 0 0,1 0 16,-1 0-16,0-21 0,1 21 16,-1 0-16,-21 0 0,21-21 0,-20 0 15,20 21-15,-21-21 0</inkml:trace>
  <inkml:trace contextRef="#ctx0" brushRef="#br0" timeOffset="13069.79">16849 2455 0,'0'0'0,"42"-42"0,0 0 15,-21 21-15,43-64 16,-43 64-16,0-22 0,-21 1 0,0 21 16,0 0-16,0 0 0,0-1 0,-21 1 15,0 21-15,0 0 0,-22 0 0,22 0 16,-21 0-16,0 21 0,20 1 16,-20 20-16,0 0 0,-1 1 0,1 20 15,21 1-15,-21 20 0,-1 1 0,22 0 16,-21-1-16,21 1 0,-22 0 15,22-1-15,0 1 0,0 0 0,21-22 16,0 22-16,0-43 0,0 22 16,21-22-16,0 0 0,21 1 0,1-1 15,-1-21-15,0 0 0,1-21 0,-1 21 16,0-21-16,22 0 0,-22 0 0,22 0 16,-1-21-16,-20 0 0,20 0 0,1 0 15,-1-22-15,-21 1 0,22 0 0,-22-1 16,1-20-16,-1 21 0,0-22 15,-21-21-15,1 22 0,-22-22 16,0 1-16,0-1 0,0-21 0,0 21 16,-22 1-16,1-1 0,-21 22 0,21-1 15,-22 1-15,1 20 0,-21 1 16,20 21-16,-20 21 0,20 0 0,-20 0 16,-1 21-16,22 0 0,-21 21 0,20 1 15,-20 20-15,20 1 0,1 20 0,21-20 16,0 21-16,0-22 0,21 22 0,0-22 15,0 1-15,0-1 0,0-20 16,21 20-16,0-21 0,21 1 0,-21-1 16,22-21-16,-1 22 0,0-22 0,1 0 15,-1 0-15,22-21 0,-1 0 0,-21 0 16,22 0-16</inkml:trace>
  <inkml:trace contextRef="#ctx0" brushRef="#br0" timeOffset="13333.64">18034 2900 0,'0'0'0,"0"-21"0,0-85 16,0 85-16,0 0 0,-21 21 15,0 0-15,-1 0 0,1 0 16,0 0-16,-21 21 0,21 0 0,-1 0 16,1 0-16,0 22 0,-21-22 15,21 21-15,-1 0 0,1 1 0,0-1 16,0-21-16,0 22 0,21-1 15,0 0-15,0-21 0,0 22 0,0-22 16,0 21-16,21-21 0,0 1 0,0-22 16,0 21-16,22-21 0,-22 0 0,21 0 15,1 0-15,-22 0 0,21 0 16,0-21-16,1 21 0,-1-22 0,22 1 16,-22 0-16</inkml:trace>
  <inkml:trace contextRef="#ctx0" brushRef="#br0" timeOffset="14563.26">18627 2963 0,'0'0'0,"21"-21"0,-21-21 16,0 21-16,0 0 0,0-1 16,0 1-16,-21 0 0,-1 21 0,1 0 15,0 0-15,0 0 0,-21 0 0,20 21 16,1 0-16,-21 1 0,21 20 0,-22-21 16,22 0-16,0 22 0,0-22 0,0 21 15,0 0-15,21-20 0,0 20 16,0-21-16,0 0 0,0 0 0,0 22 15,0-22-15,21 0 0,0 0 0,0-21 16,0 21-16,22 1 0,-22-22 0,21 0 16,0 0-16,-20 0 0,20 0 0,0 0 15,1 0-15,-22 0 0,21 0 16,0-22-16,-20 1 0,20 0 16,-21 21-16,0-42 0,0 21 0,22-1 15,-22-20-15,0 0 0,0-1 0,0 22 16,1-21-16,-22 0 0,21-1 0,0 22 15,-21 0-15,0 0 0,0 0 16,-21 42 0,21 0-1,-21 0-15,-1 0 0,22 22 0,-21-22 16,0 21-16,21-21 0,0 22 0,0-22 16,-21 0-16,21 21 0,0-21 15,0 1-15,0-1 0,0 0 16,0 0-16,0 0 0,21 0 0,0-21 15,0 22-15,1-22 0,-1 0 16,0 0-16,0 0 0,0 0 0,0 0 16,1-22-16,-1 1 0,0 0 0,0 0 15,0 0-15,0 0 0,1-22 16,-1 22-16,0-21 0,0 21 0,0-22 16,0 22-16,-21 0 0,22 0 0,-22 0 15,21-1-15,-42 44 31,-1-1-31,1-21 16,0 21-16,0 21 0,0-21 0,21 1 16,-21-1-16,21 0 0,-22 0 0,22 0 15,0 22-15,0-22 0,0 0 16,0 0-16,0 0 0,22-21 0,-1 21 16,0-21-16,0 0 0,0 0 0,22 0 15,-22 0-15,21 0 0,-21 0 16,22 0-16,-22 0 0,21-21 0,-21 0 15,22 0-15,-22 21 0,0-21 0,0-22 16,0 22-16,-21 0 0,0-21 0,0 21 16,0-1-16,0 1 0,0 0 0,0 0 15,0 0-15,0 0 0,0-1 0,0 1 32,21 21-17,-21 21-15,22 1 16,-1-22-16,0 21 0,0 0 0,-21 0 15,21 0-15,-21 0 0,21 1 0,-21-1 16,0 0-16,0 0 0,0 21 16,0-20-16,0-1 0,0 0 0,0 0 15,0 0-15,0 0 0,0 1 0,0-1 16,0 0-16,22-21 16,-1 0-16,0 0 15,0 0-15,0 0 16,0 0-16,22 0 0,-22-21 0,0 0 15,0-1-15,22 1 0,-22 0 16,21 0-16,-21 0 0,0-22 0,22 22 16,-22-21-16,21 0 0,-21 20 0,1-20 15,-1 21-15,0-21 0,0 20 0,-21 1 16,0 0-16,0 0 0,-21 21 16,0 0-16,0 0 0,-1 0 15,1 0-15,21 21 0,-21-21 16,0 21-16,21 0 0,0 22 0,0-22 15,0 0-15,0 0 0,0 0 16,0 1-16,0-1 0,0 21 0,0-21 16,21 0-16,0 1 0,-21-1 0,21 0 15,-21 0-15,0 0 0,0 0 16,0 1-16,0-1 0,0 0 16,-21 0-1,0-21-15,0 0 0,0 0 16,0 0-16,-1 0 0,1 0 0,0 0 15,0 0-15,0 0 0,0 0 16,-1 0-16,22-21 0,-21 0 16,21 0-16,0-1 15,0 1-15,0 0 0,0 0 16</inkml:trace>
  <inkml:trace contextRef="#ctx0" brushRef="#br0" timeOffset="15353.25">21780 3217 0,'0'0'0,"22"0"0,-1 0 16,0 0-16,0 0 0,0-21 0,0 21 15,1-21-15,-1 0 0,0 21 0,0-21 16,0 0-16,-21-1 0,21 1 16,-21 0-16,0 0 0,0-21 15,0 20-15,0 1 0,0-21 0,-21 21 16,0 0-16,0-22 0,0 22 0,0 0 15,-1 0-15,-20 0 0,21 21 0,-21 0 16,-1 0-16,1 0 0,0 21 16,-1 0-16,1 0 0,0 21 0,-1-20 15,1 20-15,0 0 0,20-21 16,1 22-16,0-1 0,0 0 0,21 1 16,0-22-16,0 21 0,0-21 0,0 1 15,0-1-15,21 0 0,-21 0 0,42 0 16,-20-21-16,-1 0 0,21 0 15,-21 0-15,22 0 0,-1-21 0,0 0 16,1 0-16,-22 0 0,21-1 0,0 1 16,1-21-16,-1 21 0,-21-22 0,22 22 15,-1-21-15,-21 0 0,0-22 0,0 22 16,22-22-16,-22 1 0,0-1 16,-21 1-16,21-1 0,0-20 0,-21 41 15,0-20-15,0 20 0,0 1 16,0 0-16,0 21 0,0-1 0,0 44 31,0-1-31,-21 0 0,0 21 0,21 22 16,-21-22-16,0 22 0,0-1 0,21 1 15,-22-1-15,1 1 0,0-1 0,21 1 16,0-22-16,-21 21 0,21-20 0,0-1 16,0 0-16,0-20 0,0 20 15,0-21-15</inkml:trace>
  <inkml:trace contextRef="#ctx0" brushRef="#br0" timeOffset="17158.28">22098 3281 0,'42'0'15,"-84"0"-15,169-64 16,-106 43-16,0 0 0,0 0 16,22 0-16,-22 0 0,0-1 15,0-20-15,0 21 0,1-21 0,20-1 16,-42 22-16,21-21 0,0 21 0,-21-1 16,21 1-16,-21 0 0,0 42 31,-21 0-31,0 1 15,0 20-15,21-21 0,-21 0 0,0 22 16,21-22-16,0 21 0,0-21 0,-22 0 16,22 1-16,0 20 0,0-21 0,0 0 15,0 0-15,0 1 0,22-1 16,-1 0-16,0-21 16,0 0-16,0 0 0,0 0 15,22 0-15,-22-21 0,0 0 0,0-1 16,22 1-16,-22 0 0,0 0 0,0 0 15,21-22-15,-20 22 0,-1-21 0,0 21 16,0-22-16,0 22 0,0-21 0,-21 21 16,0 0-16,22-1 0,-22 1 15,0 42 1,0 1-16,-22-22 16,1 21-16,0 21 0,0-21 0,0 0 15,0 1-15,-1 20 0,22-21 16,-21 0-16,21 0 0,0 1 0,0-1 15,0 0-15,0 0 0,0 0 16,21 0-16,1-21 0,-1 0 16,0 0-16,21 0 0,-21 0 0,22 0 15,-1 0-15,0 0 0,-20-21 0,20 0 16,0 21-16,1-21 0,-1 0 0,0 0 16,-21-1-16,22-20 0,-22 21 15,0 0-15,0 0 0,-21-1 0,0 1 16,0 0-16,0 0 0,-21 21 15,0 0-15,0 0 0,0 0 0,-1 0 16,22 21 0,0 0-16,0 0 0,0 1 15,0-1-15,22 0 16,-22 0-16,21 0 0,-21 0 0,21-21 16,-21 22-16,21-1 0,-21 0 0,0 0 15,0 0-15,21-21 0,-21 21 0,0 1 16,21-1-16,1-21 0,-1 0 15,0 0-15,0 0 0,0 0 0,0 0 16,1 0-16,20 0 0,-21 0 16,0 0-16,22-21 0,-22-1 0,0 1 15,0 21-15,21-21 0,-20 0 0,-1 0 16,0 0-16,0-1 0,0 1 16,0 0-16,-21 0 0,22 0 0,-22 0 15,21-1-15,-21 1 16,-21 21-1,-1 0-15,22 21 16,-21 1-16,0-1 0,0 0 0,0-21 16,21 21-16,-21 0 0,21 0 0,-22 1 15,22 20-15,0-21 0,0 0 0,0 0 16,0 1-16,22-1 16,-1-21-16,0 21 0,0-21 0,21 0 15,-20 0-15,20 0 0,0 0 16,-21 0-16,22 0 0,-22 0 0,21-21 15,-21 0-15,1 21 0,-1-22 0,21 1 16,-21 0-16,-21-21 0,21 21 0,1-1 16,-1 1-16,0 0 0,-21 0 0,0 0 15,0 0-15,0-1 0,-21 22 32,0 22-32,-1-22 0,22 21 15,-21 0-15,0 0 0,21 0 16,-21 0-16,0 1 0,21-1 0,0 21 0,0-21 15,-21 0-15,21 1 0,0-1 16,0 0-16,21-21 47,-21-21-47,21 21 0,-21-21 0,21-1 16,0 1-16,0 0 0,1 0 0,-22 0 15,21 0-15,0-1 0,0 1 0,0 0 16,0 0-16,1 0 0,-1 0 15,0 21-15,-21 21 32,0 0-32,0 0 15,0 0-15,0 0 0,0 1 0,0-1 16,0 0-16,0 0 0,0 0 16,21 0-16,0 1 0,0-1 0,1 0 15,20-21-15,-21 0 0,21 21 16,-20-21-16,20 0 0,0 0 0,1 0 15,-1 0-15,-21 0 0,21-21 0,-20 21 16,20-21-16,-21 0 0,0-1 0,0 1 16,1-21-16,-1 21 0,0 0 0,0-22 15,0 22-15,-21-21 0,0 21 0,0-1 16,0-20-16,0 21 0,0 0 16,-21 21-16,-21 0 15,21 0-15,-1 0 0,-20 21 0,21-21 16,-21 21-16,20 0 0,-20 0 15,21 1-15,0-1 0,0 21 0,-1-21 16,22 0-16,-21 1 0,21-1 16,0 0-16,0 0 0,21 0 15,1-21-15,-1 0 0,0 0 0,0 0 16,0 0-16,0 0 0,22 0 0,-22 0 16,0 0-16,0-21 0,0 21 0,1-21 15,-1 0-15,-21 0 0,21-1 16,-21 1-16,0 0 15,21 21-15,-21 21 32,0 0-17,-21 1-15,21-1 0,0 0 0,-21 21 16,0 1-16,-1-1 0,1 0 0,0 1 16,0 20-16,0-21 0,0 22 15,-1-1-15,1-20 0,21 20 0,0 1 0,-21 20 16,21-20-16,0 21 0,0-22 15,0 22-15,-21-1 0,21-20 0,0 21 16,0-1-16,0 1 0,-21-22 0,0 22 16,-1 0-16,1-1 0,0-20 15,0 21-15,-21-22 0,20 1 0,-20-22 16,0 0-16,21 1 0,-22-22 0,1 0 16,0 0-16,20 0 0,-20-21 15,21 0-15,0 0 0,0 0 0,-1 0 0,22-21 16,-21 0-16,0 21 0,21-21 0,0 0 15,0-1-15,0-20 0,0 21 0,-21-21 16,21 20-16,0-20 0,0 0 0,0-22 16</inkml:trace>
  <inkml:trace contextRef="#ctx0" brushRef="#br0" timeOffset="17357.16">24236 3133 0,'0'0'0,"-21"-21"16,-1 21-16,22-22 0,-21 1 15,0 21-15,21-21 0,0 0 16,-21 21-16,0 0 0,0-21 16,21 0-1</inkml:trace>
  <inkml:trace contextRef="#ctx0" brushRef="#br0" timeOffset="20425.56">26247 3260 0,'0'0'0,"-22"0"0,1 0 0,21 21 16,-21-21-16,21-21 31,21 21-31,-21-21 0,21-1 15,1 1-15,-1 0 0,21 0 0,-21 0 16,0-22-16,22 22 0,-22 0 0,21-21 16,1-1-16,-22 1 0,21 0 15,-21-1-15,22 1 0,-22 0 0,0-1 16,-21 1-16,0 0 0,0 21 0,0-1 16,0 1-16,0 0 0,-21 21 15,0 21 1,-22 0-16,22 22 0,0-22 0,0 21 15,0 1-15,-1-1 0,1-21 0,21 21 16,0 1-16,0-1 0,0-21 0,0 0 16,0 22-16,0-22 0,21 0 0,1-21 15,-1 21-15,0-21 0,21 0 16,-21 0-16,22 0 0,-1 0 0,0 0 16,-20 0-16,20 0 0,0 0 0,-21-21 15,22 0-15,-1 0 0,-21 21 0,22-43 16,-22 22-16,21 0 0,0-21 15,-20 21-15,20-22 0,-21 22 16,21-21-16,-20 21 0,20-22 0,-21 22 16,0 21-16,0-21 0,1 21 0,-1 0 15,0 0-15,0 0 0,-21 21 0,0 0 16,0 0-16,0 1 0,0 20 16,0-21-16,0 21 0,-21 1 0,0-22 15,0 21-15,21-21 0,-22 1 0,1-1 16,0 0-16,21 0 0,0 0 0,-21-21 15,21 21-15,0-42 32,0 0-17,21 0-15,0 21 0,0-21 0,1 0 16,-1-22-16,0 22 0,21 0 16,-21-21-16,22 20 0,-22-20 0,21 21 15,-21-21-15,22 20 0,-22 1 16,0 0-16,0 0 0,-21 0 0,-21 21 31,-21 0-31,21 21 0,-22 0 0,22 0 16,-21 22-16,21-22 0,-1 21 15,-20-21-15,21 22 0,0-22 0,21 21 16,0-21-16,0 22 0,0-22 0,0 0 16,0 0-16,21 0 0,0 0 0,21 1 15,-20-22-15,20 0 0,0 21 0,1-21 16,-1 0-16,0 0 0,1 0 15,20 0-15,-21 0 0,22-21 16,-22 21-16,1-22 0,-1 1 0,-21 0 16,21 0-16,-20 0 0,-1 0 0,0-22 15,0 22-15,0-21 0,-21 21 0,21-22 16,-21 22-16,0 0 0,0 0 0,0 0 16,-21 21-16,0 0 15,0 0-15,0 0 0,-22 0 0,22 21 0,0 0 16,-21 0-16,21 0 0,-1 0 15,1 1-15,21 20 0,0-21 0,-21 0 16,21 0-16,0 1 0,0 20 16,0-21-16,0 0 0,21 0 15,0 1-15,1-22 0,-1 0 0,0 0 16,0 0-16,0 0 0,22 0 0,-22 0 16,0 0-16,21 0 0,-21 0 0,1-22 15,-1 22-15,0-21 0,21 0 0,-21 0 16,1 0-16,-1 0 0,21-1 15,-21-20-15,0 21 0,22 0 0,-22 0 16,0-1-16,0 1 0,0 0 0,1 21 16,-22 21 15,0 0-31,0 1 0,0-1 16,-22 0-16,22 0 15,0 0 1,22-42 15,-1 0-15,-21 0-16,0 0 0,0-1 15,21 1-15,-21 0 0,0 0 16,0 0-16,0 0 16,-21 21-1,0 0-15,-1 21 16,1-21-16,0 21 0,0 0 0,-21 0 15,20 0-15,1 1 0,0-1 0,0 21 16,0-21-16,0 0 0,21 1 16,0-1-16,0 21 0,0-21 0,0 0 15,0 1-15,21-1 0,0 0 0,0 0 16,0-21-16,22 21 0,-22 0 0,21-21 16,0 0-16,1 0 0,-22 0 0,21 0 15,1 0-15,-22 0 0,21 0 16,-21-21-16,0 0 0,22 0 0,-22 0 15,0 0-15,21-1 0,-20-20 16,-1 21-16,21 0 0,-21-22 0,0 22 16,1 0-16,-22 0 0,0 0 0,21 21 15,-21-21-15,-21 21 16,-1 21 0,22 0-16,-21 0 0,0-21 0,0 21 15,0 0-15,0 1 0,21-1 0,0 0 16,0 0-16,0 0 0,0 0 0,0 1 15,0-1-15,0 0 16,21-21-16,-21 21 0,42-21 0,-21 0 16,0 0-16,1 0 0,-1 0 0,0 0 15,0 0-15,0 0 0,0-21 16,1 21-16,-1-21 0,0 0 0,0-1 16,0 1-16,0 0 0,-21 0 15,22 0-15,-1 0 0,0-22 0,0 22 16,-21 0-16,21 21 0,-21-21 0,0 0 15,0 42 17,0 0-32,0 0 0,0 0 0,-21 0 15,0 1-15,21-1 0,0 0 0,0 0 16,0 0-16,0 0 0,0 1 0,0-1 16,21 0-16,-21 0 0,21-21 15,22 21-15,-22-21 16,0 0-16,0 0 0,21 0 0,-20 0 15,-1 0-15,0 0 0,0 0 0,0 0 16,0-21-16,1 0 0,-1 0 0,0 0 16,0-1-16,0 1 0,0-21 15,-21 0-15,22-1 0,-1 1 0,21 0 16,-21-22-16,0 22 0,1-22 0,-1 22 16,0-22-16,0 22 0,0-21 0,-21 41 15,0-20-15,0 21 0,0 0 16,0 0-16,-21 21 15,0 21-15,0 0 16,0 0-16,-1 21 0,1 1 0,0-1 16,0 0-16,0 22 0,0-22 0,-1 1 15,1 20-15,0-21 0,0 1 16,0 20-16,21-20 0,0-22 0,0 21 16,0 0-16,0 1 0,0-22 0,0 21 15,0-21-15,0 1 0,21-1 16,0-21-16,-21 21 0,21-21 0,0 0 15,1 0-15,-1 0 0,0-21 16,0 0-16,21-1 0,-20 1 0,-1 0 16,0 0-16,0 0 0,21 0 15,1-22-15,-22 22 0,0-21 16,21 42-16,-42-21 0,22-1 16,-1 22-16,-21 22 31,-21-1-31,-1 0 0,22 0 0,-21-21 15,0 21-15,21 0 0,-21 1 16,21-1-16,0 0 0,0 0 0,0 0 16,0 0-16,0 1 0,0-1 0,21 0 15,0-21-15,0 0 0,1 0 16,-1 0-16,0 0 0,0 0 0,0 0 16,0-21-16,1 21 0,-1-21 15,0-1-15,0 1 0,0 0 16,22 0-16,-22 0 0,0 0 0,0-1 15,0-20-15,0 21 0,1 0 0,-22 0 16,21-1-16,-21 44 31,-21-1-31,-1 0 16,1 0-16,21 0 0,0 0 0,-21 1 16,0-1-16,21 0 0,0 0 15,0 0-15,0 0 0,0 1 0,0-1 16,0 0-16,0 0 0,0 0 15,21 0-15,0-21 0,0 0 16,1 0 0,-22-21-1,0 0-15,0 0 0,0 0 16,-22 0-16,1-22 0,21 22 0,0 0 16,-21 0-16,21 0 0,-21-1 0,21-20 15,0 21-15,0 0 0,0 0 16,21-1-16,0 1 0,0 21 15,1 0-15,-1-21 0,0 21 0,21 0 16,-21 0-16,1 0 0,-1 0 0,0 0 16,0 0-16,0 0 0,0 21 15,1 0-15,-22 1 0,0-1 16,0 0-16,0 0 16,0 0-16,0 0 0,0 1 0,0 20 15,0-21-15,-22 0 0,1 0 16,21 1-16,0 20 0,-21-21 15,0 0-15,21 0 0,-21-21 0,21 22 16,-21-22-16,-1 0 16,22-22 15,0 1-31,0 0 0,22 0 0,-1 0 16,0 0-16,0-1 0,0 1 15,64-42-15,-43 20 0,1 22 0,-1 0 16,0-21-16,1 21 15,-1 21-15,0-22 0,-21 22 0,1 0 16,-1 0-16,0 0 0,-21 22 0,0-1 16,0 0-16,0 0 0,0 21 15,-21-20-15,0-1 0,21 21 16,-22-21-16,1 0 0,0 1 0,0 20 16,0-21-16,0 0 0,-1 0 15,22 1-15,-21-22 0,21 21 0,0 0 16,0-42 15,0 0-31,0-1 16,0 1-16,21 0 0,-21 0 15,22 0-15</inkml:trace>
  <inkml:trace contextRef="#ctx0" brushRef="#br0" timeOffset="20633.41">31136 2646 0,'0'0'0,"-42"-42"16,21 42 0,-1 0 46,1 0-46,0 0-16,0 0 0,0 0 15,-22 0-15,1 0 0</inkml:trace>
  <inkml:trace contextRef="#ctx0" brushRef="#br0" timeOffset="20833.3">29951 2731 0,'0'0'0,"-43"0"16,1 0-16,0 0 0,21 0 0,-1 21 15,65-21 1,-22 0-16,21 0 15,-21 21-15,43-21 0,-22 0 16,1 0-16,20 0 0,1 0 0,-1 0 16,-21 0-16,1 0 0,-1 0 0,0 0 15,-20 0-15,-1 0 0,-42 0 32,-22 0-32</inkml:trace>
  <inkml:trace contextRef="#ctx0" brushRef="#br0" timeOffset="22430.58">2180 5165 0,'0'0'15,"21"-64"1,-21 43-16,0 0 0,0-21 0,0 20 0,0 1 16,0 0-16,0 0 0,-21 0 15,0 21-15,0 0 0,0 0 16,-1 0-16,1 0 0,0 42 0,0 0 16,0-20-16,0 41 15,-1-21-15,22 1 0,-21 20 0,0-20 16,21-1-16,0 0 0,0 1 0,0-1 15,0 0-15,0-21 0,0 1 16,21 20-16,0-42 0,1 21 0,-1-21 16,0 0-16,21 0 0,-21 0 0,22 0 15,-1-21-15,0 21 0,1-42 16,-1 20-16,0 1 0,1 0 0,-22-21 16,21 21-16,-21-22 0,-21 22 0,0-21 15,0-1-15,0 22 0,0-21 16,-21 0-16,0 20 0,-21-20 15,21 21-15,-1-21 0,-20 20 0,21 22 16,0-21-16,0 0 0,-1 21 16,1 0-16,42 0 31,22 0-31,-22 0 0,21 0 16,1 0-16,20 0 0,-21 0 0,22 0 15,-22-21-15,22 0 0,-22 21 0,22-21 16,-1-1-16,-21 1 0,1 0 15,-1 0-15,0 0 0,1 0 0,-22-1 16,0 22-16,0-21 0,-21 0 0,0 0 16,-21 21 15,0 0-31,0 0 0,21 42 16,0-21-16,-21 22 15,21-1-15,-22 22 0,22-1 0,0 1 16,-21-1-16,21 22 0,0-1 0,0-20 15,0 21-15,0-1 0,-21 1 0,21 0 16,-21-1-16,21 22 0,0-21 16,0-1-16,0 1 0,0 0 0,0-1 15,0 1-15,0 0 0,0-22 0,0 22 16,0 0-16,0-22 0,0 1 0,0-1 16,21 1-16,-21-1 0,0-21 15,0 1-15,0-1 0,0 0 0,0-20 16,0-1-16,-21-21 15,0 0-15,0-21 16,-1-1-16,1 1 0,0 0 0,-21-21 16,21-1-16,-1 1 0,-20-21 15,0-1-15,-1 1 0,22-1 0,-21 1 16,0-22-16,20 21 0,1 1 0,0-22 16,21 22-16,0 20 0,0-20 0,0 21 15,21-22-15,0 22 0,1-1 16,-1 1-16,21 0 0,0 21 15,1-22-15,-1 1 0,0 21 0,1-22 16,-1 22-16,0-21 0,1 21 16,-1-22-16,-21 22 0,22-21 0,-1 21 15,0-22-15,22 22 0</inkml:trace>
  <inkml:trace contextRef="#ctx0" brushRef="#br0" timeOffset="23694.65">4974 5144 0,'21'0'0,"-42"0"0,42-22 0,0 1 0,-21 0 16,0 0-16,22 21 0,-22-21 15,21 0-15,-21-1 0,0 1 0,0 0 16,0 0-16,0 0 0,0-22 16,0 22-16,0 0 0,0 0 0,0 0 15,0 0-15,-21-1 0,-1 22 16,1 0-16,-21 0 0,21 0 0,-22 22 16,1-1-16,0 0 0,21 21 15,-22 1-15,1-1 0,0 0 16,20 1-16,-20-1 0,21 21 0,-21-20 15,20-1-15,22 0 0,0 1 0,0-22 16,0 21-16,0-21 0,0 1 16,22-22-16,-1 21 0,0-21 0,21 0 15,-21 0-15,22 0 0,-22 0 0,21 0 16,1 0-16,-1-21 0,0-1 0,-21 1 16,22 0-16,-22 0 0,21 0 0,-21 0 15,1-22-15,-1 22 0,0-21 16,-21-1-16,0 22 0,21-21 0,-21 0 15,0 20-15,0-20 0,0 21 16,0 0-16,0 0 0,-21 21 31,21 21-15,0 0-16,0 0 16,0 0-1,21-21 438,0 0-437,0 0 31,-21-21-47,0 0 31,22 0-15,-22 42 31,0 0-47,0 0 0,0 22 0,0-1 15,-22 0-15,22 1 0,-21-1 0,21 0 16,-21-21-16,21 22 0,0-1 15,0-21-15,0 0 0,0 1 0,0-1 16,0 0-16,0 0 0,21-21 0,0 0 16,1 0-16,20 0 0,-21 0 0,21-21 15,1 0-15,-1 0 0,0-1 0,1-20 16,-1 21-16</inkml:trace>
  <inkml:trace contextRef="#ctx0" brushRef="#br0" timeOffset="24173.89">6921 5165 0,'0'-21'0,"0"-1"16,0 1-16,22 0 0,-1 0 15,0 0-15,-21 0 0,21-1 16,0 1-16,0 0 0,1 0 0,-22-21 16,21 20-16,-21 1 0,21 0 0,-21 0 15,0 0-15,0 0 0,-21 42 16,0 21-1,21 0-15,-22 22 0,1-1 16,0 1-16,0-1 0,0 22 0,0 0 16,-1-1-16,1 1 0,0 21 0,0-21 15,0 20-15,0 1 0,-1-21 16,1 21-16,0 0 0,-21-22 0,21 22 16,-1-21-16,1-1 0,0 1 0,0 0 15,0-22-15,21 1 0,0-1 16,-21-20-16,21-1 0,0-21 0,0 0 15,0 0-15,0 1 0,21-44 16,0 1-16,0 0 0,0-21 16,0 21-16,1-43 0,-22 22 0,21-22 15</inkml:trace>
  <inkml:trace contextRef="#ctx0" brushRef="#br0" timeOffset="24488.57">6731 5334 0,'0'0'0,"-21"-63"0,0 20 0,-1 1 16,22 0-16,0-1 0,0 22 0,0-21 16,0-1-16,43 22 0,-22-21 0,21 21 15,1-22-15,20 22 0,-21 0 16,22 21-16,-1 0 0,1 0 0,-1 0 16,-20 21-16,20 0 0,-20 1 0,-22 20 15,21 0-15,-42 1 0,0-1 0,0 21 16,0-20-16,0-1 0,0 0 15,-42 1-15,21-22 0,-1 21 0,-20-21 16,0 22-16,21-22 0,-22 0 16,22 0-16,-21 0 0,21-21 0,-1 0 15,1 22-15,21-44 16,21 1 0,1 0-16,20 21 0,-21-21 15,21 0-15,-20 0 0,20-1 0,0 1 16</inkml:trace>
  <inkml:trace contextRef="#ctx0" brushRef="#br0" timeOffset="24848.9">7705 5059 0,'0'0'0,"0"-21"0,0-22 16,0 22-16,0 0 16,0 0-16,0 0 15,21 21-15,0 0 0,0 0 16,21 0-16,-20 0 0,-1 21 0,21 0 15,-21 0-15,22 0 0,-22 1 0,0 20 16,0 0-16,0-21 0,-21 22 0,0-1 16,0-21-16,0 22 0,0-22 15,0 21-15,-21-21 0,0 0 0,21 1 16,-21-22-16,0 21 0,-1-21 0,1 21 16,0-21-16,21-21 15,0 0-15,0-1 16,0 1-16,0-21 15,21 21-15,-21 0 0,21-22 0,1 22 16,-1-21-16,-21-1 0,21 1 0,0 0 16,21 21-16,-20-22 0,-1 22 0,0-21 15,21 21-15,-21 21 0,1-22 0,-1 22 16,0 0-16,0 0 0,0 0 0,-21 22 16,21-1-16,1-21 15,-1 21-15</inkml:trace>
  <inkml:trace contextRef="#ctx0" brushRef="#br0" timeOffset="25293.64">8699 5122 0,'0'0'0,"0"-21"16,0 0-16,0 0 16,0 0-16,0 0 0,0-1 15,0 1-15,0 0 0,-21 21 16,0 0-16,0 0 0,0 0 15,21 21-15,-21-21 0,-1 21 0,1 22 16,0-22-16,0 21 0,21-21 0,-21 22 16,0-22-16,21 21 0,0 1 0,0-22 15,0 21-15,0 0 0,0-20 16,0-1-16,0 0 0,21 0 16,0 0-16,21 0 0,-21-21 0,1 0 15,20 0-15,0 0 0,-21 0 0,22 0 16,-1 0-16,0 0 0,-20-21 0,20 0 15,0 0-15,-21 0 0,22 0 0,-22-1 16,0-20-16,0 21 0,0-21 0,-21-1 16,0 22-16,0-21 0,0-1 15,0 1-15,0 0 0,-21-1 0,0 22 16,0 0-16,-21 0 0,20 0 0,-20 21 16,21 0-16,-21 0 0,-1 0 0,22 21 15,-21 0-15,21 0 0,-1 0 0,1 1 16,0 20-16,21-21 0,0 0 15,0 22-15,0-22 0,0 0 16,0 21-16,21-21 0,0-21 0,1 22 16,20-1-16,-21-21 0,21 0 0</inkml:trace>
  <inkml:trace contextRef="#ctx0" brushRef="#br0" timeOffset="27397.47">9652 5165 0,'0'0'0,"21"-21"0,-21-22 15,21 22-15,-21 0 0,0 0 16,0 0-16,0-1 0,-21 1 0,0 0 16,0 21-16,0 0 0,-1 0 0,1 0 15,-21 0-15,21 21 0,0-21 0,-22 43 16,1-22-16,21 0 0,-22 21 0,22-21 16,0 22-16,0-1 0,0-21 15,0 22-15,21-22 0,-22 21 0,22-21 16,0 0-16,0 1 0,0-1 0,0 0 15,22 0-15,-1 0 0,0-21 0,0 0 16,21 0-16,-20 0 0,-1 0 0,0 0 16,21 0-16,-21-21 0,1 0 0,-1 21 15,0-21-15,21 0 0,-21-1 16,-21 1-16,22 0 0,-1 0 0,0 0 16,-21 0-16,0-1 0,21 22 15,-21-21-15,0 0 0,21 21 0,-21 21 31,0 0-15,-21 22-16,0-22 0,21 21 0,-21 1 16,0-1-16,-1 0 0,1 1 0,0 20 15,0-21-15,0 22 0,0-1 0,-1 1 16,1-1-16,0 22 0,21-21 0,0 20 16,-21-20-16,21 20 0,0 1 15,-21-21-15,21 20 0,0-20 0,0 20 0,0-20 16,0-1-16,0 1 0,0-1 15,0-20-15,0-1 0,0 22 0,0-43 16,0 21-16,-21-21 0,-1 22 16,1-22-16,0-21 0,0 0 15,0 0-15,0 0 0,-1 0 0,1-21 16,0-1-16,-21 1 0,21-21 0,-1 0 16,1-1-16,0 1 0,21 0 0,0-22 15,0 1-15,0-1 0,0-21 0,42 1 16,-20 20-16,20-20 0,0-1 0,1 0 15,20-21-15,1 22 0,-1-1 16,22-21-16,-1 0 0,1 22 0,21-1 16,-21-21-16,-1 22 0,22 20 0,-42-21 15,20 22-15,-20 21 0,-22-1 0,0 1 16,-20 0-16,-1 20 0,-21 1 16,-21 21-1,-1 0-15,1 0 0,0 21 16,0 1-16,0-1 0,0 0 0,-1 0 15,22 0-15,0 0 0,0 22 0,0-22 16,0 0-16,0 0 0,22 22 0,-22-22 16,21 0-16,0 0 0,0 0 15,0 0-15,0 1 0,22-1 16,-22-21-16,0 21 0,0-21 0,0 0 16,1 21-16,-1-21 0,0 0 15,0 0-15,0 0 0,0-21 16,1 21-16,-1-21 0,-21 0 0,21-1 15,0 1-15,0-21 0,0 21 0,1-22 16,-1 1-16,0 0 0,0 21 0,21-22 16,-20 1-16,20 0 0,-21 20 15,0 1-15,22 0 0,-1 0 16,-21 0-16,0 21 0,22 0 0,-22 0 0,0 0 16,-21 21-16,21 0 0,-21 0 15,0 0-15,0 1 0,0-1 16,0 21-16,0-21 0,0 0 0,0 1 15,0-1-15,0 0 0,0 0 16,0 0 0,0-42 31,0 0-47,0 0 0,0 0 15,0-1-15,0-20 0,0 21 0,0 0 16,0-22-16,0 22 0,0 0 15,0 0-15,0 0 0,0 0 16,-21-1-16,0 22 16,0 0-16,-1 0 0,1 0 0,0 0 15,0 22-15,0-1 0,-22 0 0,22 0 16,0 0-16,-21 22 0,21-22 0,-1 21 16,1-21-16,0 22 0,21-22 0,0 21 15,0-21-15,0 22 0,0-22 16,0 0-16,0 0 0,0 0 0,21 0 15,0-21-15,1 22 0,-1-22 0,0 0 16,21 0-16,-21 0 0,1 0 0,20 0 16,-21 0-16,21 0 0,-20-22 0,-1 1 15,21 0-15,-21 0 0,0 0 16,1 0-16,-1-1 0,0 1 0,-21-21 16,21 21-16,-21-22 0,21 22 15,-21 0-15,0-21 0,0 21 0,0-1 16,0 1-16,0 42 15,0 1 1,0-1-16,0 0 0,0 0 0,-21 0 16,21 22-16,0-22 0,0 0 0,0 0 15,0 0-15,0 0 0,0 1 0,0-1 16,0 0-16,21 0 0,0 0 16,1-21-16,-1 21 0,21-21 0,-21 0 15,22 0-15,-22 0 0,0 0 16,21 0-16,-21 0 0,22 0 0,-22 0 15,0-21-15,0 0 0,0 0 0,1 0 16,-1 0-16,0-1 0,-21-20 0,21 21 16,-21-21-16,21 20 0,-21 1 0,21 0 15,-21 0-15,0 0 0,0 0 0,0 42 32,-21 0-32,0 0 15,21 0-15,-21 0 0,21 1 0,-21 20 16,21-21-16,-21 0 0,21 0 0,-22 1 15,22 20-15,0-21 0,0 0 16,0 0-16,-21-21 0,21 22 0,0-1 16,0 0-16,0 0 15,0-42 17,0 0-32,21 0 15,-21-1-15,22 1 0,-1 0 0,0-21 16,0 21-16,0-22 0,0 22 15,1-21-15,-1 21 0,0-22 0,0 22 16,0 0-16,0 0 0,1 0 0,20 21 16,-21 0-16,-21 21 0,0 0 15,0 0-15,0 0 0,0 0 16,0 1-16,0 20 0,0-21 16,0 21-16,0-20 0,0-1 0,0 21 15,0-21-15,0 0 0,0 1 0,0-1 16,0 0-16,0-42 47,21 21-47,-21-21 0,21-1 15,1 1-15,-1 0 0,0 0 0,0 0 16,0-22-16,0 22 0,22-21 16,-22 0-16,21-1 0,1 1 15,-22 21-15,21-22 0,0 22 0,1 0 16,-22 21-16,0 0 0,0 0 15,-21 21-15,0 0 0,0 22 16,0-22-16,0 21 0,0-21 0,0 22 16,0-1-16,-21-21 0,21 22 0,-21-22 15,21 21-15,0-21 0,-21 22 0,21-22 16,-21 0-16,21 0 0,0 0 0,0 0 16,-22-21-16,22 22 15,0-44 16,0 1-15,0 0-16,0 0 0</inkml:trace>
  <inkml:trace contextRef="#ctx0" brushRef="#br0" timeOffset="28761.48">14584 5271 0,'0'0'16,"21"0"-16,0 21 0,0-21 0,0 0 15,1 0-15,-22-21 16,21-1-16,-21 1 16,21 0-16,-21 0 0,0 0 15,0 0-15,0-1 16,0 1-16,0-21 0,0 21 0,0 0 15,-21-22-15,0 22 0,-1-21 0,1 21 16,0-1-16,0 1 0,0 0 0,-22 21 16,22 0-16,-21 0 0,0 0 0,-1 21 15,1 0-15,0 22 0,20-1 0,-20 0 16,0 1-16,-1 20 0,22-20 16,0-1-16,0 21 0,0-20 0,21-1 15,0 0-15,0 1 0,0-22 0,0 21 16,21-21-16,0 1 0,0-1 15,0 0-15,22-21 0,-1 0 0,0 0 16,1 0-16,-1 0 0,0-21 0,1 0 16,-1-1-16,0 1 0,1-21 0,-1 21 15,-21 0-15,22-22 0,-22 1 0,21 0 16,-21-1-16,0-20 0,1 20 16,-1-20-16,0-1 0,0 1 0,0-1 15,0 1-15,1-1 0,-22 1 0,0 21 16,21-1-16,-21 1 0,0 21 0,0 0 15,0-1-15,-21 44 16,21-1-16,-22 0 0,1 21 0,0 1 16,0-1-16,0 21 0,0-20 15,-1 20-15,22 1 0,-21-1 16,0 1-16,21-1 0,-21-20 0,21-1 16,0 21-16,0-20 0,0-22 0,0 21 15,0 1-15,21-22 0,0 0 0,0 0 16,1 0-16,20-21 0,-21 0 0,21 0 15,-20 0-15,20 0 0,0 0 0,1-21 16,-22 21-16,21-21 0,0 0 0,-20 0 16,-1-1-16,21-20 0,-21 21 0,0 0 15,1-22-15,-1 1 0,-21 21 16,0-21-16,21 20 0,-21 1 0,21 0 16,-21 0-16,0 42 31,0 0-31,0 0 0,0 1 0,0-1 15,-21 0-15,21 21 0,0-21 0,-21 1 16,21 20-16,0-21 0,0 0 0,0 0 16,0 1-16,0-1 0,21 0 15,0 0-15,0-21 16,0 0-16,1 0 0,-1 0 0,0 0 16,0 0-16,21 0 0,-20-21 0,-1 21 15,0-21-15,0 0 0,0-1 16,0 1-16,1 0 0,-1 0 0,-21 0 0,21-22 15,0 22-15,0-21 0,0 21 16,-21 0-16,0-22 0,22 22 0,-22 0 16,0 42 15,0 0-31,0 0 0,0 1 0,-22-1 16,22 0-16,0 0 0,0 21 0,-21-20 15,21-1-15,0 0 0,0 0 0,0 0 16,0 0-16,0 1 0,0-1 0,21 0 15,1 0-15,-1-21 0,0 0 16,0 0-16,0 21 0,22-21 0,-22 0 16,21 0-16,0 0 0,-20 0 0,20-21 15,0 0-15,-21 21 0,22-21 0,-22 0 16,0-1-16,0 1 0,22 0 16,-43 0-16,21-21 0,0 20 15,-21-20-15,21 0 0,-21 21 0,0-1 16,0 1-16,0 0 0,-21 21 15,0 0-15,0 0 0,-1 21 16,1 0-16,21 1 0,-21-1 16,21 0-16,0 0 0,0 0 0,0 0 15,0 1-15,0-1 0,0 0 0,0 0 16,21 0-16,0 0 16,1-21-16,-1 22 0,0-22 0,21 0 15,-21 0-15,1 0 0,-1 0 16,21 0-16,-21 0 0,0 0 0,22 0 15,-1 0-15,-21 0 0,22-22 0</inkml:trace>
  <inkml:trace contextRef="#ctx0" brushRef="#br0" timeOffset="29553.25">17653 5461 0,'0'0'0,"-21"0"16,42-21-1,0 0-15,0 21 0,0-21 0,1-1 16,-1 1-16,0 0 0,0 0 0,-21 0 16,42 0-16,-42-22 0,22 1 0,-1 0 15,0-1-15,0 1 0,0-22 0,0 22 16,-21-21-16,22-1 0,-1 22 15,-21-22-15,0 22 0,21 0 0,-21-1 16,0 22-16,0 0 0,0 0 0,0 0 16,-21 21-16,0 0 15,21 21-15,-22 0 0,1 0 0,0 21 16,0 1-16,0-1 0,0 22 0,21-22 16,-22 21-16,1-20 0,21 20 15,-21-20-15,21 20 0,0-21 0,0 1 16,0-1-16,0 0 0,0 1 0,0-22 15,0 21-15,0-21 0,21 1 0,0-1 16,1 0-16,-1-21 0,-21 21 0,21-21 16,0 0-16,0 0 0,0 0 0,1 0 15,-1 0-15,0-21 0,0 0 0,0 21 16,0-21-16,1-1 0,-22 1 0,21 0 16,0 0-16,0 0 0,0 0 15,-21-22-15,21 22 0,1 0 0,-22 0 16,0 0-16,0-1 0,0 44 31,-22-1-15,1 0-16,21 21 0,-21-21 0,0 1 15,21-1-15,0 0 0,0 0 0,0 0 16,0 0-16,0 1 0,0-1 0,0 0 16,0 0-16,21 0 0,0-21 15,0 0-15,1 0 0,-1 0 0,0 0 16,0 0-16,0 0 0,0 0 0,1-21 15,-1 21-15,0-21 0,-21 0 16,21 21-16,0-21 0,-21-1 0,0 1 16,0 0-16,21-21 0,-21 21 15,0-22-15,0 22 0,0-21 0,0 21 16,0-1-16,0 1 0,-21 0 0,0 21 16,0 0-16,0 0 0,0 0 15,-1 0-15,1 0 0,0 21 0,0-21 16,0 21-16,0-21 0,-1 22 0,1-1 15,0-21-15,21 21 0,0 0 16,-21-21 0,0 0-1</inkml:trace>
  <inkml:trace contextRef="#ctx0" brushRef="#br0" timeOffset="29803.11">17589 4974 0,'-42'0'0,"84"0"0,-105 0 16,42 0-16,0-21 0,42 21 16,0-21-16,21 21 15,-21 0-15,43 0 0,-22 0 0,22 0 16,-22 0-16,22-21 0,-1 21 0,1 0 16,-1 0-16,1 0 0,-22 0 15,0 0-15,1 0 0,-1 0 16,0 0-16,-21 0 0,1 0 15,-44-21 1,1 21 0,21-22-16</inkml:trace>
  <inkml:trace contextRef="#ctx0" brushRef="#br0" timeOffset="31112.99">20807 5567 0,'21'0'0,"0"-21"16,0 21-16,0-21 0,1 21 15,-1 0-15,-21-22 0,21 1 0,0 21 16,0-21-16,-21 0 0,21 0 15,-21 0-15,0-1 0,0 1 0,0 0 16,0 0-16,0 0 0,0-22 0,0 22 16,0 0-16,0 0 0,0-21 15,0 20-15,-21 1 0,0 0 0,21 0 16,-21 21-16,0 0 0,0 0 0,-1 0 16,-20 0-16,21 0 0,-21 21 0,-1 0 15,1 0-15,0 22 0,-1-22 16,1 21-16,0 1 0,-1-1 0,1 0 15,21 1-15,0-1 0,-1 0 16,1-21-16,21 22 0,0-22 0,0 21 16,0-21-16,21 1 0,1-1 0,20-21 15,-21 21-15,21-21 0,-20 0 0,20 0 16,0 0-16,1 0 0,-1-21 0,0 21 16,1-21-16,-1-1 0,0 1 0,-21 0 15,22 0-15,-22 0 0,21 0 16,-21-1-16,1-20 0,-1 21 15,-21 0-15,21-22 0,-21 22 0,21 0 0,-21-21 16,0 21-16,0-1 0,21 1 16,-21 0-16,0 42 31,0 0-31,0 1 0,0-1 0,0 21 16,0-21-16,-21 0 0,21 22 15,0-22-15,0 0 0,0 21 0,0-20 16,0-1-16,0 0 0,21 0 0,0 0 15,1-21-15,-1 21 0,0-21 0,21 0 16,-21 0-16,1 0 0,20 0 0,0 0 16,-21 0-16,22-21 0,-22 0 0,21 21 15,-21-21-15,1 0 0,-1 0 16,0-1-16,0 1 0,0 0 16,0 0-16,1 0 0,-22-22 0,0 22 15,21 0-15,-21-21 0,21 21 0,-21-1 16,0 1-16,0 42 31,0 1-31,-21-1 0,0 0 0,-1 0 16,22 0-16,0 0 0,-21 22 15,0-22-15,0 21 0,21-21 0,-21 1 16,0 20-16,21-21 0,0 0 0,-22 0 16,1 1-16,21-1 0,-21 0 15,0-21-15,0 0 16,0 0-1,21-21 1,0 0-16,0-1 0,0 1 16,0 0-16,21 0 0,0 0 15,-21-22-15,42 22 0,-21-21 0,1 0 16,20 20-16,0-20 0,1 0 0,-1-1 16,0 22-16,1 0 0,-1 0 15,0 0-15,-21 21 0,22 0 0,-22 0 0,0 21 16,0 0-16,0 0 0,-21 22 0,22-22 15,-22 21-15,0-21 16,0 22-16,0-22 0,0 21 0,-22 0 16,1-20-16,0 20 0,0-21 0,21 0 15,-21 0-15,0 1 0,-1-1 0,1 0 16,21 0-16,-21-21 0,21 21 0,-21-21 16,0 0-16,21 21 15,0-42 48,0 0-32,0 0-15,0 0-1,0 0 1</inkml:trace>
  <inkml:trace contextRef="#ctx0" brushRef="#br0" timeOffset="33992.89">24003 5334 0,'21'0'15,"0"0"-15,0 0 16,1 0-16,-1-21 0,-21 0 16,21 21-16,-21-21 0,0-1 15,0 1-15,0 0 0,0 0 16,0 0-16,0 0 0,-21-22 15,0 22-15,-1 0 0,1 0 16,0 0-16,0-1 0,-21 1 16,20 0-16,-20 21 0,21 0 0,-21 0 0,-1 0 15,22 0-15,-21 21 0,21 0 0,-22 1 16,22 20-16,0 0 0,-21 1 0,20-1 16,1 0-16,21 1 15,0-1-15,-21 0 0,21 1 0,0-1 0,0 0 16,0-21-16,0 22 0,0-22 15,21 21-15,0-21 0,1 1 0,-1-22 16,21 21-16,-21-21 0,0 0 0,1 0 16,20 0-16,-21 0 0,0-21 0,0-1 15,22 22-15,-22-21 0,0 0 0,0-21 16,0 21-16,1-1 0,-1-20 16,-21 21-16,21-21 0,-21 20 0,21-20 15,-21 0-15,0-1 0,0 22 0,21-21 16,-21 21-16,0 0 0,0 42 31,0 0-31,0 0 16,0 0-16,0 22 0,0-22 0,0 21 15,0-21-15,0 22 0,0-22 16,21 0-16,-21 21 0,22-21 0,-1 1 16,-21 20-16,21-42 0,0 21 0,0 0 15,0-21-15,22 0 0,-22 0 0,0 0 16,21 0-16,-20 0 0,20-21 0,0 0 15,-21 0-15,22 0 0,-22-1 0,21 1 16,-21 0-16,1-21 0,20 21 0,-21-22 16,0 1-16,-21 0 0,21-22 15,1 22-15,-1-22 0,-21 1 16,0-1-16,21 1 0,0-1 0,-21 1 16,0-1-16,0 22 0,0 0 0,0 20 15,0-20-15,0 21 0,0 42 31,-21 0-31,0 22 0,0-22 0,21 42 16,-22-20-16,1-1 0,0 21 0,21 1 16,0-1-16,-21 1 0,0-22 0,21 22 15,0-22-15,0 22 0,-21-22 0,21 0 16,-22 1-16,22-22 0,0 21 0,0-21 16,0 0-16,0 1 0,0-1 15,-21 0-15,42-42 31,-21 0-31,22-1 0,-1 1 16,0 0-16,0 0 0,0 0 0,0 0 16,22-22-16,-22 22 0,0 0 0,21 0 15,-20 0-15,20-1 0,-21 22 0,21 0 16,-20 0-16,20 0 0,-21 0 16,21 0-16,-20 0 0,-1 0 0,0 22 15,0-1-15,-21 0 0,0 0 0,0 0 16,0 0-16,0 1 0,-21-1 15,-21 0-15,20 0 0,-20 0 0,0 0 16,-1 1-16,1-1 0,0 0 16,-22-21-16,22 21 0,0-21 0,-1 0 15,1 21-15,21-21 0,0 0 0,-22 0 16,22 0-16,42 0 31,0 0-31,22 0 16,-22-21-16,21 0 0</inkml:trace>
  <inkml:trace contextRef="#ctx0" brushRef="#br0" timeOffset="34465.62">25527 5186 0,'0'-21'0,"0"42"0,0-63 0,0 20 16,0 1-16,0 0 0,0 0 0,-21 21 15,0 0-15,-1 0 16,1 21-16,21 0 15,0 0-15,-21 1 0,21-1 0,-21 21 16,21-21-16,0 22 0,0-22 0,-21 21 16,21-21-16,0 0 0,-21 1 0,21 20 15,0-21-15,-22 0 0,22 0 0,0 1 16,0-1-16,-21-21 0,21-21 47,0-1-47,0 1 0,0 0 15,21 0-15,1 0 0,-1 0 0,0-22 16,0 1-16,0 21 0,22-22 0,-1 1 16,-21 0-16,21-1 0,1 1 0,-1 21 15,0 0-15,1 21 0,-1 0 0,0 0 16,-20 0-16,20 0 0,-21 21 0,0 0 16,0 0-16,-21 22 0,0-22 15,0 0-15,0 21 0,0-21 0,0 1 16,0-1-16,-21 0 0,0 0 15,0 21-15,0-42 0,0 22 0,21-1 16,-22 0-16,1 0 0,0-21 16,42 0 15,0 0-31,1 0 0,-1-21 16,0 0-16,21 21 0,1-21 0</inkml:trace>
  <inkml:trace contextRef="#ctx0" brushRef="#br0" timeOffset="36477.99">26416 5101 0,'21'-42'0,"-42"84"16,63-105-16,-42 42 0,0-1 0,0 1 16,0 0-16,-21 21 31,0 21-31,0 0 0,0 1 16,-1-1-16,1 0 0,0 0 0,0 21 15,0-20-15,0-1 0,-1 21 0,22-21 16,0 22-16,0-22 0,0 21 0,0-21 15,0 0-15,0 1 0,0-1 0,22 0 16,-1 0-16,0 0 0,0-21 16,0 0-16,0 21 0,22-21 0,-22 0 15,21 0-15,-21 0 0,1 0 0,20 0 16,-21-21-16,0 21 0,0-21 0,1 0 16,-1 21-16,-21-21 0,0 0 0,21-1 15,-21-20-15,0 21 0,0 0 16,0-22-16,0 1 0,0 0 0,0-1 15,-21 22-15,0-21 0,-1 0 16,1 20-16,0 1 0,0 0 0,0 21 16,-22 0-16,22 0 0,-21 0 0,21 21 15,-22 0-15,22 1 0,0-1 0,0 21 16,0-21-16,21 22 0,-21-22 0,21 21 16,0-21-16,0 22 0,21-22 0,0 0 15,21 0-15,-21 0 0,1 0 16,20-21-16,0 22 0,-21-22 0,22 0 15,20 0-15,-20 0 0,-1 0 16,0 0-16,1 0 0,-1 0 0,0-22 0,1 1 16,-1 21-16,-21-21 0,21 0 15,-20 0-15,-1 0 0,0-22 0,-21 22 16,21-21-16,-21 21 0,0-22 16,0 1-16,0 0 0,0-1 0,0 22 15,-21 0-15,0 0 0,0 0 0,-1 21 16,1 0-16,0 0 0,-21 0 0,21 21 15,21 0-15,0 0 0,0 0 0,0 22 16,0-22-16,0 21 0,0 0 16,21-20-16,0 20 0,21-21 15,-21 21-15,1-20 0,-1-1 0,21 0 16,-21 0-16,0 0 0,1 0 0,-1 1 16,0-22-16,0 21 0,21-21 0,-20 21 15,-1-21-15,0 0 0,0 0 0,0 0 16,0 0-16,1 0 0,-1 0 0,0-21 15,0 0-15,-21-1 16,21 1-16,0 0 0,-21 0 16,22 0-16,-22 0 0,21-1 0,-21-20 15,21 21-15,-21-21 0,21 20 0,-21-20 16,0 21-16,0 0 0,0 42 47,0 0-47,0 0 0,0 22 0,0-22 15,0 0-15,0 0 0,0 0 0,0 0 16,0 1-16,-21 20 0,21-21 0,0 0 16,-21 0-16,21 1 0,0-1 15,0 0 1,0-42 15,0 0-15,21-1-16,-21 1 0,21 0 0,-21 0 15,21 0-15,0-22 0,1 22 16,-1-21-16,0 0 0,21 20 0,-21-20 16,22 21-16,-22 0 0,0 0 0,0 21 15,22 0-15,-22 0 0,0 0 16,0 0-16,-21 21 0,21 0 0,0 0 16,-21 0-16,22 0 0,-22 1 0,0 20 15,0-21-15,0 0 0,0 0 0,0 22 16,0-22-16,0 0 0,0 0 0,0 0 15,0 1-15,0-1 16,21-42 15,0 21-15,0-22-16,-21 1 0,21 0 0,0 21 16,1-21-16,-1 0 0,0-22 0,0 22 15,0 0-15,22-21 0,-22 21 16,0-1-16,21-20 0,-21 21 15,1 0-15,-1 0 0,0 21 0,0 0 16,0 0-16,-21 21 16,0 0-16,0 0 0,0 21 0,0-20 15,0-1-15,0 0 0,0 21 16,0-21-16,0 1 0,0 20 0,0-21 16,0 0-16,21 0 0,1 1 0,-1-1 15,-21 0-15,21 0 0,0-21 16,0 21-16,0-21 0,22 0 0,-22 0 15,0 0-15,21 0 0,1 0 0,-22 0 16,21 0-16,1 0 0,-1 0 16,-21 0-16,21-21 0,-20 0 0,-1 0 15,0 0-15,0-1 0,0-20 0,0 21 16,1-21-16,-1 20 0,-21-20 0,0 0 16,0 21-16,0-1 0,0 1 0,0 0 15,-21 0-15,-1 21 0,-20 0 16,21 0-16,-21 0 0,20 0 0,-20 0 15,21 21-15,-21 0 0,20 0 16,1 1-16,0 20 0,0-21 0,0 0 16,0 22-16,21-22 0,0 0 0,0 21 15,0-21-15,0 1 0,0-1 0,21 0 16,0-21-16,-21 21 0,21-21 16,0 0-16,0 0 0,1 0 0,-1 0 15,0 0-15,0 0 0,0 0 16,0-21-16,1 21 0,-22-21 0,21 0 15,0-1-15,0 1 0,-21 0 0,21 0 16,0-21-16,-21 20 0,22 1 16,-22-21-16,0 21 0,21 0 0,-21-1 15,0 1-15,0 42 32,0 1-32,-21-1 0,21 21 15,0-21-15,-22 0 0,22 1 16,0 20-16,0-21 0,0 0 0,0 0 15,0 22-15,0-22 0,22 0 16,-1 0-16,0-21 0,0 21 16,0-21-16,0 0 0,1 0 15,-1 0-15,0 0 0,0-21 16,0 21-16,0-21 0,1 0 16,-1 0-16,0 0 0,0-22 0,21 22 0,-20-21 15,-1-1-15,0-20 0,0-1 16,0 1-16,0-1 0,1 1 0,-1-22 15,0 22-15,0-22 0,-21 22 16,0 20-16,0 1 0,0 0 0,0 20 16,0 1-16,0 0 0,-21 21 15,0 21-15,0 0 0,-1 1 0,-20 20 16,21 0-16,0 1 0,-22 20 16,22 1-16,0 20 0,0-20 0,21 20 15,0-20-15,0-1 0,0 1 0,0-22 16,21 22-16,0-22 0,0 0 15,1-20-15,20 20 0,0-21 0,-21 0 16,22-21-16,-1 21 0,0-21 0,1 0 16,20 0-16,-20 0 0,20 0 15,-21-21-15,22 21 0,-22-21 0,22 0 16,-22 21-16,22-21 0,-22 0 0,0-1 16,1 1-16,-1 0 0,-21 0 15,-21 0-15,0 0 0</inkml:trace>
  <inkml:trace contextRef="#ctx0" brushRef="#br0" timeOffset="40185.37">3535 7853 0,'21'0'15,"0"0"-15,0 0 16,-21-21-16,21 21 0,1-21 16,-1 21-16,21-22 0,-21 1 0,0 0 15,22 21-15,-22-21 0,21 0 0,-21 0 16,1-1-16,-22 1 0,0 0 0,0 0 16,0 0-16,0 0 15,-22-1-15,1 1 0,-21 21 0,21 0 16,-22 0-16,1 0 0,21 0 15,-21 0-15,-1 0 0,1 21 16,0 1-16,-1-1 0,22 0 0,-21 21 16,21-21-16,-1 22 0,1-1 0,21-21 15,0 22-15,0-1 0,0 0 0,21 1 16,1-1-16,-1 0 0,0 1 16,0-1-16,21 0 0,1 1 0,-1-1 15,-21-21-15,22 21 0,-1-20 0,0-1 16,-21 21-16,1-21 0,-1 0 0,0-21 15,-21 22-15,0-1 0,0 0 16,-21-21-16,-22 0 0,1 21 16,0-21-16,-1 0 0,1 0 0,0 0 15,-22 0-15,22-21 0,0 0 0,-1 0 16,22-1-16,-21 1 0,21 0 16,-1 0-16,1 0 0,0 0 0,21-1 15,-21 22-15,21-21 0,21 21 16,-21 21-1,21-21-15,0 22 0,1-1 16,20 0-16,-21 0 0,0 0 0,22 0 16,-22-21-16,21 22 0,-21-1 15,22-21-15,-1 0 0,-21 21 0,21-21 0,1 0 16,-22 0-16,21 0 16,-21 0-16,22-21 0,-1 0 0,-21 21 15,0-22-15,22 1 0,-22 0 0,0 0 16,0 0-16,0 0 0,1-1 0,-1 1 15,0-21-15,-21 21 0,21-22 16,0 22-16,0-21 0,-21 0 0,0 20 16,22-20-16,-1 21 0,-21 0 0,0 0 15,21 21-15,0 0 0,-21-22 0,21 22 16,0 0-16,-21 22 16,0-1-1,0 0-15,0 0 0,0 0 16,0-42 31,0 0-32,0 0-15,0 0 16,0-1-16,0 1 16,-21 21-16,21-21 15,-21 21-15,0 0 0,0 0 16,0 0-1,-1 21-15,1 0 0,21 22 0,0-22 16,-21 21-16,0 1 0,0-1 16,21 0-16,0 1 0,-21-1 15,21 0-15,0-21 0,0 22 0,0-22 16,0 21-16,0-21 0,21 1 0,0-1 16,21-21-16,-21 21 0,22-21 0,-1 0 15,0 0-15,1 0 0,-1 0 0,22 0 16,-22-21-16,21 21 0,-20-21 15,20-1-15,-20 1 0,-1 0 0,0 0 16,-21 0-16,22 0 0,-22-22 0,0 22 16,-21-21-16,0 21 0,0-22 0,0 1 15,0 21-15,0-22 16,0 22-16,0-21 0,0 21 0,-21 0 16,0 21-16,0 0 0,-1 0 15,1 21-15,0 0 0,0 0 0,0 21 16,0-20-16,-1 20 0,22 0 0,0 1 15,-21-22-15,21 21 0,0 0 16,0-20-16,0-1 0,0 21 0,21-21 16,-21 0-16,22-21 0,20 22 0,-21-1 15,21-21-15,-20 0 0,20 0 0,0 0 16,1 0-16,-22 0 0,21-21 0,-21-1 16,22 1-16,-22 0 15,21 21-15,-21-21 0,0-21 0,1 20 16,-1 1-16,-21 0 0,21-21 0,-21 21 15,0-22-15,21 1 0,-21 21 0,0 0 16,0-22-16,0 22 0,0 0 0,0 0 16,0 42-1,-21 0 1,21 0-16,0 0 0,-21 1 0,21 20 16,0-21-16,0 0 0,0 22 0,0-22 15,0 0-15,0 0 0,-21 21 16,21-20-16,0-1 0,-22 0 0,22 0 31,0-42-15,0 0-1,0 0-15,0-1 0,22 1 0,-1 0 16,-21 0-16,21-21 0,0 20 0,0-20 16,0 0-16,1 21 0,-1-22 15,0 22-15,0-21 0,0 21 0,0 21 16,1-22-16,-1 22 0,0 0 0,-21 22 15,21-1-15,-21 0 0,21 0 16,-21 0-16,0 0 0,0 1 0,0 20 16,21-21-16,-21 0 0,22 22 0,-1-22 15,-21 0-15,21 0 0,0 0 16,0 0-16,0-21 0,1 22 16,-1-22-16,0 0 0,0 0 0,0 0 15,0 0-15,1 0 0,-1 0 0,0-22 16,0 1-16,0 21 0,0-21 0,1 0 15,-1 0-15,-21 0 0,21-22 0,0 22 16,0-21-16,0 21 0,22-22 16,-22 1-16,0 21 0,0-22 15,0 22-15,1 0 0,-1 0 0,0 0 16,0 0-16,0 21 0,0 0 16,-21 21-16,0 0 15,0 0-15,0 0 16,0 0-16,0 1 15,0-1-15,0 0 0,0-42 63,0 0-63,0-1 0,0 1 16,0 0-16,0 0 15,0 0-15,0 0 16,-21 21-16,0 0 0,0 0 15,0 0-15,0 0 16,-1 0-16,1 21 0,0 0 16,0 0-16,0 0 0,0 0 0,-1 22 15,1-22-15,0 21 0,0 1 16,0-1-16,0-21 0,-1 21 0,22-20 16,0 20-16,0-21 0,-21 0 0,21 0 15,0 1-15,0-1 0,0 0 0,21-21 16,1 0-16,-1 0 0,0 0 15,0 0-15,0-21 0,0 21 0,1-21 16,-1 21-16,0-22 0,0 1 16,0 0-16,0-21 0,1 21 0,-1-1 15,0-20-15,0 21 0,-21-21 16,21-1-16,0 22 0,-21-21 0,22-1 16,-22 22-16,0-21 0,21 21 0,-21 0 15,21-1-15,-21 44 31,0-1-31,0 0 16,-21 0-16,0 0 0,21 22 0,-22-22 16,22 21-16,0-21 0,0 22 0,-21-22 15,21 0-15,0 21 0,0-21 0,0 1 16,0-1-16,0 0 0,0 0 16,21-21-16,1 0 0,-1 0 15,0 0-15,21 0 16,-21 0-16,1 0 0,20 0 0,-21-21 15,0 0-15,22 21 0,-22-21 0,0-1 16,21 1-16,-21 0 0,1-21 0,20 21 16,-21-22-16,0 22 0,0-21 15,1 21-15,-1-22 0,0 22 0,-21-21 16,0 21-16,21-1 0,-21 1 0,0 0 16,0 42-1,-21 0 1,21 1-16,0-1 15,0 0-15,0 0 16,21-21-16,0 21 16,22-21-1,-43 21-15,21-21 0,0 0 16,-21 22-16,21-1 16,-21 0-16,0 0 15,0 0-15,0 0 16,0 1-16,-21-1 0,21 0 15,0 0-15,0 0 0,0 0 16,0 1-16,0-1 16,21-21-16,0 0 0,0 0 0,1 0 15,-1 0-15,0 0 0,0 0 0,0 0 16,0 0-16,1 0 0,-1 0 16,0-21-16,0-1 0,0 1 15,0 0-15,-21 0 0,22-21 16,-1 20-16,-21 1 0,21 0 0,0-21 15,-21 21-15,21-1 0,0 1 16,-21 0-16,22 0 0,-22 0 16,0 42-1,0 0 1,0 0-16,0 0 0,0 1 0,-22-1 16,22 0-16,-21 0 0,21 0 15,-21 0-15,21 1 0,0-1 0,0 0 16,0 0-1,21-21 1,0 0-16,1 0 16,-1 0-16,-21-21 0,21 21 0,0-21 15,-21 0-15,21 21 0,0-22 0,-21 1 16,22 0-16,-1 21 0,0-21 0,0 0 16,-21 0-16,21-1 0,0 1 0,1 0 15,-1 21-15,-21-21 0,21 21 16,-21 21-1,0 0 1,0 0-16,0 1 0,-21-1 0,0 0 0,-1 21 16,22-21-16,-21 1 0,0-1 15,21 0-15,-21 0 0,21 0 0,0 0 16,0 1-16,0-1 0,21-21 16,0 21-16,0-21 0,1 0 0,20 0 15,-21 0-15,0 0 0,22 0 0,-22-21 16,21 21-16,-21-21 0,22-1 15,-22 1-15,21 0 0,-21 0 16,0 0-16,1 0 0,-1-22 0,0 22 0,-21-21 16,0-22-16,0 43 15,0-21-15,0 21 0,-21-1 0,0 1 16,-22 21-16,22 0 0,-21 0 0,21 0 0,-22 0 16,1 0-16,21 0 0,-22 0 15,22 21-15,0-21 0,0 22 0,0-1 16,0-21-16,-1 21 0,1 0 15,21 0-15,0 0 16,21-21 0,1 0-1</inkml:trace>
  <inkml:trace contextRef="#ctx0" brushRef="#br0" timeOffset="40403.24">7514 7535 0,'0'0'0,"-21"0"0,0 0 16,0 0-16,-1 0 16,44 0 46</inkml:trace>
  <inkml:trace contextRef="#ctx0" brushRef="#br0" timeOffset="41005.33">10456 6943 0,'0'0'16,"21"0"-16,-21-21 15,0 42 17,0 0-32,0 0 15,0 0-15,0 0 0,-21 1 0,21-1 16,-21 0-16,0 0 0,21 0 0,-21 0 16,0 1-16,-1-1 0,22 0 0,-21-21 15,0 21-15,0-21 16,21-21-1</inkml:trace>
  <inkml:trace contextRef="#ctx0" brushRef="#br0" timeOffset="41181.24">10753 6943 0,'0'21'31,"0"0"-31,-22 0 0,1-21 15,0 21-15,21 1 0,-21-1 0,0-21 16,0 21-16,-1 0 0,1 0 0,0 0 16,0 1-16,0-1 0,21 0 15,0 0-15</inkml:trace>
  <inkml:trace contextRef="#ctx0" brushRef="#br0" timeOffset="69505.89">1863 10224 0,'0'0'0,"0"-22"16,0 1-1,0 0-15,21 21 16,-21-21-16,21 0 0,-21 0 16,0-1-16,0 1 0,21 0 15,-21 0-15,0 0 16,0 42 15,0 0-31,0 0 0,0 0 16,0 22-16,-21-1 0,21 0 0,0 22 15,-21-1-15,21 1 0,0-1 0,0 1 16,-21-1-16,21 1 0,-22-1 16,22-20-16,0 20 0,-21-20 15,21-22-15,0 21 0,0-21 0,0 0 16,0 1-16,0-1 0,0 0 15,0-42 17,0 0-32,21-1 15,-21 1-15,22 21 16,-22-21-16,0 0 16,21 21-1,-21-21-15,-21 0 141,21-1-141,0 1 15,0 0-15</inkml:trace>
  <inkml:trace contextRef="#ctx0" brushRef="#br0" timeOffset="70609.19">1693 9948 0,'-21'-21'15,"42"42"-15,-63-63 0,21 42 0,0-21 16,-1 0-16,1 21 0,0 0 16,0 0-16,21 21 15,0 0 1,0 0-16,21-21 0,0 21 16,0-21-16,22 22 0,-22-22 15,21 0-15,1 0 0,20 0 0,-21 0 0,22 0 16,-1 0-16,1-22 0,-1 22 15,1-21-15,-1 0 0,-20 21 16,-1-21-16,0 0 0,-20 0 0,-1-1 16,-21 1-16,0 0 0,-21 0 15,-1 21-15,1-21 0,0 21 16,-21 0-16,21 0 0,-22 0 0,1 0 16,21 0-16,0 21 0,-22 0 0,22 0 15,0 22-15,0-1 0,0-21 16,21 43-16,0-22 0,-22 0 0,22 22 15,-21-1-15,21 1 0,0-1 16,0 22-16,0-22 0,0 1 16,0 21-16,0-22 0,-21 1 0,21-22 15,0 21-15,0-20 0,0-1 0,0 0 16,0 1-16,0-1 0,0-21 16,0 22-16,0-22 0,0 0 0,-21 0 15,0 0-15,0-21 16,-1 0-16,1 0 15,21-21-15,-21 0 0,0-21 16,21 20-16,0 1 0,-21 0 0,0-21 16,21 21-16,-22-1 15,22-20-15,0 21 0,0 0 0,0 0 0,-21-1 16,21 44 15,0-1-31,0 0 16,0 0-16,21 0 0,-21 0 0,22 1 15,-1-1-15,-21 0 0,21 0 16,0 0-16,0-21 0,0 21 0,1 1 16,20-22-16,-21 0 0,21 0 0,-20 0 15,20 0-15,-21 0 0,21 0 16,1-22-16,-1 1 0,22 0 0,-22 21 16,0-21-16,1 0 0,-22-22 15,21 22-15,0 0 0,-20 0 16,-1 0-16,0-22 0,0 22 0,0 0 15,-21 0-15,0 0 0,0 0 16,0 42 15,0 0-31,-21 0 0,0 0 16,21 0-16,-21 1 0,21 20 0,-21-21 16,21 0-16,-22 22 0,22-22 15,0 0-15,0 0 0,0 21 0,0-20 16,0-1-16,0 0 0,22 0 0,-1-21 15,0 0-15,0 0 0,0 0 16,22 0-16,-22 0 0,21 0 16,0-21-16,-20 21 0,20-21 0,0 0 15,1-22-15,-22 22 0,21 0 0,-21-21 16,0 20-16,1-20 0,-22 0 0,0-1 16,0 22-16,0-21 0,0 0 15,0-1-15,-22 1 0,1 21 0,0 0 16,0-1-16,-21 1 0,20 21 0,-20 0 15,0 0-15,-1 0 0,1 21 16,0 1-16,-1-1 0,22 0 0,-21 0 16,21 21-16,0-20 0,-1-1 0,1 21 15,21-21-15,0 0 0,0 22 16,0-22-16,0 0 0,0 0 16,21-21-16,1 21 0,20 1 0,-21-22 15,0 0-15,22 0 0,-1 0 0,0 0 16</inkml:trace>
  <inkml:trace contextRef="#ctx0" brushRef="#br0" timeOffset="73564.85">4678 10943 0,'21'0'31,"0"0"-31,0-21 0,0 0 16,-21 0-16,22 0 0,-1-1 0,21-20 16,-21 21-16,0-21 0,22-22 15,-22 22-15,21-22 0,-21 1 16,22-1-16,-22 1 0,0-1 0,0 22 15,0-22-15,1 1 0,-22 21 0,0-1 16,0 1-16,0 0 0,0-1 0,0 22 16,-22 21-16,1 0 15,0 0-15,0 21 0,0 0 16,0 22-16,21-1 0,-22 0 0,1 22 16,0-1-16,21 1 0,-21 21 15,0-22-15,21 22 0,-21-22 0,-1 22 16,22-22-16,-21 1 0,21-22 0,0 22 15,0-22-15,-21 0 0,21-20 0,0 20 16,0-21-16,0 0 16,21-21-1,0-21-15,1 0 16,-22 0-16,21 0 0,0-1 0,-21-20 16,21 0-16,0 21 0,0-22 0,-21 1 15,22 0-15,-1-1 0,-21 22 16,21 0-16,0 0 0,0 21 15,0 0-15,1 21 16,-22 0-16,21 0 0,-21 22 0,21-22 16,0 0-16,-21 21 0,21-21 15,0 1-15,-21-1 0,22 21 0,-1-21 16,0 0-16,0 1 0,0-1 16,22-21-16,-22 21 0,21 0 0,0-21 15,-20 0-15,20 0 0,21 0 0,-20 0 16,-1 0-16,22 0 0,-22-21 15,0 0-15,22 0 0,-22-1 0,0 1 16,-20 0-16,20 0 0,-21 0 0,0-22 16,-21 22-16,0-21 0,0 21 0,0-22 15,0 1-15,0 0 0,-21-1 0,-21 22 16,21 0-16,-1-21 0,-20 42 16,21 0-16,-21 0 0,-1 0 15,1 0-15,21 21 0,-22 0 0,1 0 16,0 22-16,21-22 0,-22 21 0,22 0 15,-21 1-15,21-1 0,-1-21 16,1 22-16,21-1 0,0-21 0,0 21 16,0-20-16,0-1 0,21 0 0,1 0 15,20 0-15,-21-21 0,21 0 0,1 0 16,-1 0-16,0 0 0,1 0 0,-1 0 16,22-21-16,-22 0 0,0 0 15,-21 0-15,22-1 0,-22 1 0,0 0 16,0-21-16,0 21 0,-21-1 0,0-20 15,0 21-15,0 0 0,0-22 16,0 22-16,0 0 0,-21 21 16,0 21-1,21 0-15,0 1 0,-21-1 16,21 0-16,0 21 0,0-21 0,0 22 16,0-22-16,0 0 0,0 21 0,0-20 15,0-1-15,21 0 0,-21 0 0,21-21 16,0 21-16,1 0 0,20-21 0,-21 0 15,21 0-15,1 0 0,-22 0 16,21-21-16,1 0 0,-1 0 0,0 0 16,1 0-16,-1-1 0,0 1 0,1-42 15,-22 20-15,0 22 16,0-42-16,-21 42 0,0-22 16,0 22-16,-21 21 31,0 21-31,21 0 0,0 1 0,-21-1 15,-1 0-15,1 0 0,21 0 0,0 0 16,-21 22-16,21-22 0,-21 0 0,21 0 16,0 0-16,0 1 15,0-1-15,0 0 16,21-21 0,0 0-16,0-21 0,1 21 15,-22-21-15,21-1 0,0 1 16,0 0-16,0 0 0,-21 0 0,21 0 15,1-1-15,-22 1 0,0 0 16,21 0-16,0 0 0,0 21 16,0 0-16,-21 21 0,0 0 15,21-21-15,1 21 0,-22 0 0,0 1 16,21-1-16,0 0 0,0 0 0,-21 0 16,21 0-16,0 1 0,1-1 0,-1 0 15,0 0-15,0-21 16,0 0-16,0 21 0,1-21 0,-1 0 15,0 0-15,0 0 0,0 0 16,0-21-16,-21 0 0,22 0 16,-1 21-16,-21-21 0,21-1 0,0-20 15,0 21-15,0-21 0,1 20 0,-1-20 16,0 21-16,0-21 0,21 20 16,1 1-16,-1-21 0,-21 42 0,22-21 15,-22 21-15,21 0 0,-21 0 0,0 0 16,1 0-16,-22 21 0,21-21 0,-21 21 15,21 0-15,-21 0 0,0 1 0,0-1 16,0 0-16,0 0 0,0 0 16,0 0-16,0 1 0,0-1 15,21-21 17,0 0-17,-21-21-15,0-1 0,0 1 16,0 0-16,0-21 0,0 21 15,0-1-15,0 1 0,-21 0 16,0 0-16,0 0 0,0 0 0,-1-1 16,1 22-16,0 0 0,-21 0 0,21 0 15,-22 0-15,1 22 0,21-1 0,-22 0 16,1 0-16,0 21 0,21-20 16,-22 20-16,22-21 0,0 21 0,0-20 15,0 20-15,-1-21 0,22 21 16,0-20-16,0-1 0,0 21 0,0-21 15,22 0-15,-1 1 0,0-1 0,0 0 16,0-21-16,22 0 0,-1 0 0,0 0 16,-21 0-16,22 0 0,-1 0 0,0-21 15,1 21-15,-1-21 0,0-1 16,1-20-16,-22 21 0,21 0 0,-21-22 16,1 1-16,20 0 0,-21-22 0,0 22 15,22-85-15,-22 42 0,0 22 16,-21-1-16,21-20 0,0 20 15,0 1-15,-21-1 0,0 22 0,0-22 16,0 22-16,22 21 0,-22-22 16,0 22-16,-22 42 15,1 1-15,0 20 16,21-21-16,-21 43 0,0-22 0,0 21 16,-1 1-16,1-1 0,21 1 0,0-1 15,-21 1-15,21-1 0,-21 1 16,21-1-16,0-20 0,0 20 0,0-20 15,0-1-15,0 0 0,21-21 0,0 22 16,0-1-16,1-21 0,-1 0 16,21 1-16,-21-1 0,22-21 0,-22 0 15,21 0-15,-21 0 0,22 0 0,-1 0 0,0-21 16,-21-1-16,22 1 16,-1 0-16,0-21 0,-20 21 0,20-22 15,-21 1-15,21 0 0,-20-22 0,41-63 16,-42 64-16,22-22 15,20-106-15,-42 128 0,0-1 16,-21 22-16,0 21 0,0-21 16,0 20-16,-21 22 15,-21 0-15,21 43 0,0-22 16,-1 21-16,-20 1 0,21-1 16,0 21-16,0-20 0,-1 20 0,1 1 15,21 42-15,-21-64 0,21 21 16,0-20-16,0 41 0,0-41 15,0-1-15,0-21 0,0 22 16,21-22-16,0 0 0,1 21 0,-1-21 16,0-21-16,21 22 0,-21-22 0,22 0 15,-22 0-15,21 0 0,1 0 0,-22 0 16,21 0-16,0-22 0,-20 1 0,20 0 16,-21 0-16,0 0 0,22 0 15,-1-43-15,-21 43 0,-21-21 16,21-1-16,0 1 0,-21 21 0,0-22 0,0 1 15,0 21-15,0 0 0,0 0 16,0-1-16,-21 22 16,0 22-16,21 20 15,-21-21-15,0 0 0,0 22 0,-1-22 16,1 42-16,21-42 16,0 22-16,0-22 0,0 0 0,0 21 0,0-20 15,0-1-15,21 0 0,1-21 0,-1 21 16,21 0-16,-21-21 0,0 0 15,1 0-15,-1 0 0,21 0 0,-21 0 16,0 0-16,1 0 0,20-21 0,-21 21 16,0-21-16,0 0 0,1 0 15,-1-22-15,0 22 0,0 0 0,0-21 0</inkml:trace>
  <inkml:trace contextRef="#ctx0" brushRef="#br0" timeOffset="74024.96">11705 9398 0,'0'-21'0,"0"42"0,0-63 0,0 21 16,0-1-16,0 1 0,-21 21 15,0 0-15,0 0 0,-1 0 16,1 43-16,0-22 0,-21 21 0,-1 22 15,22 20-15,-21 1 0,0 0 16,-1 20-16,1 1 0,-22 0 0,22 0 16,-21 21-16,-1-21 0,1 0 0,-1-1 15,1 1-15,-1-21 0,22 21 0,-22-22 16,22 1-16,0 0 0,-1-1 16,22 1-16,-21-21 0,21-1 0,-1 1 15,1-22-15,0 0 0,21-21 0,0 1 16,0-1-16,0 0 0,21-42 15,0-22-15,22 22 16,-22-21-16,21-22 0</inkml:trace>
  <inkml:trace contextRef="#ctx0" brushRef="#br0" timeOffset="76969.89">12023 9800 0,'0'-21'15,"0"42"-15,-22-21 16,1 21-16,0 22 16,0-1-16,0 0 0,0 1 0,-1-1 15,1 22-15,0 20 0,0-20 0,-21-1 16,20 22-16,1-22 0,0 22 16,0-21-16,0-1 0,0-21 0,-1 22 0,1-22 15,21 1-15,-21-1 0,21-21 16,-21 21-16,21-20 0,0-1 0,0 0 15,0-42 1,21 21-16,0-21 16,0-1-16,22 1 0,-22-21 15,0 21-15,21-22 0,-20 1 0,20 0 16,-21-1-16,21 1 0,-20 21 0,-1-21 16,0 20-16,0 1 0,0 21 0,-21 21 15,0 1-15,0-1 16,0 0-16,0 21 0,0-21 0,0 22 15,0-22-15,21 21 0,-21-21 0,22 22 16,-22-22-16,21 0 0,0 0 16,0 0-16,0 1 0,22-1 0,-22-21 15,21 0-15,0 21 0,1-21 16,-1 0-16,0 0 0,1 0 0,20 0 16,-20-21-16,20 0 0,-21 21 0,1-22 15,-1 1-15,0 0 0,1 0 0,-22-21 16,0 20-16,0-20 0,0 0 0,-21-1 15,22 1-15,-22 21 0,0-21 0,0-1 16,-22 22-16,1 0 0,0 0 0,-21 21 16,21 0-16,-22 0 0,22 0 0,-21 21 15,-1 0-15,1 0 0,0 0 0,21 1 16,-22 20-16,22-21 0,0 21 16,0-20-16,21-1 0,0 21 0,0-21 15,0 0-15,0 1 0,0-1 0,21 0 16,0-21-16,0 0 15,0 0-15,22 0 0,-22 0 0,0 0 16,21 0-16,-20 0 0,-1 0 0,21-21 16,-21 0-16,0 21 0,1-22 0,-1 1 15,0 0-15,-21 0 0,0-21 0,21 20 16,-21 1-16,0 0 0,21 0 16,-21 0-16,0 0 0,0 42 15,0 0 1,-21 0-16,21 0 0,0 22 15,0-22-15,0 0 0,0 0 0,0 0 16,0 22-16,0-22 0,21-21 0,-21 21 16,21 0-16,1 0 0,20-21 0,-21 0 15,21 21-15,1-21 0,-1 0 16,0 0-16,1 0 0,-1 0 0,0 0 16,1-21-16,-1 0 0,-21 21 0,0-21 15,1 0-15,-1 0 0,0-1 0,0 1 16,0-21-16,-21 21 0,21-22 0,-21 22 15,0 0-15,0 0 0,0 0 0,0 0 16,-21 42 0,0 0-1,21 0-15,-21 21 0,21-20 0,-21-1 16,0 0-16,21 21 0,-22-21 0,22 1 16,0-1-16,-21 0 0,21 0 0,0 0 15,21-21 16,1 0-15,-22-21-16,21 0 0,0 0 16,0 0-16,0-22 15,-21 22-15,21 0 0,1 0 0,-1 0 0,0-1 16,-21 1-16,21 0 0,0 0 16,0 21-16,-21 21 15,0 0-15,22 0 0,-22 1 16,0-1-16,0 0 0,0 0 0,21 0 15,-21 0-15,0 1 0,21-22 0,0 21 16,-21 0-16,21 0 0,0-21 0,1 21 16,-1-21-16,0 0 0,0 0 0,0 0 15,0 0-15,22 0 0,-22 0 0,21 0 16,-21 0-16,1 0 0,20 0 0,-21-21 16,0 0-16,0 0 0,1 0 15,-1-1-15,0 1 0,0-21 0,0 21 16,0-22-16,-21 1 0,0 0 0,0 21 15,0-22-15,0 1 0,0 21 0,0 0 16,0-1-16,0 1 0,-21 21 16,0 0-16,0 0 0,0 0 0,-22 21 15,22 1-15,-21 20 0,-85 127 16,106-148 0,0 22-16,21-1 0,0-21 0,0 0 15,0 22-15,0-22 0,0 0 0,0 0 16,21 0-16,0-21 0,0 0 15,0 0-15,0 0 0,1 0 16,-1 0-16,0 0 0,0 0 0,0 0 16,22-21-16,-1 0 0,-42 0 15,21-21-15,0 20 0,0-20 0,1 21 16,-1-21-16,0-22 0,0 22 0,0-22 16,0 1-16,-21-22 0,22 22 0,-1-1 15,0-21-15,0 22 0,0-22 16,0 22-16,1-1 0,-1 1 15,-21-1-15,0 22 0,0 0 0,0 20 16,0 1-16,0 42 0,-21 22 16,-1-1-16,1 0 0,0 22 0,0-1 15,0 1-15,0-1 0,-1 1 16,1 21-16,21-22 0,0 22 0,0-22 16,0 1-16,0-1 0,0 1 0,21-1 15,1-20-15,-1-1 0,0 0 0,0 1 16,0-22-16,0 21 0,1-21 15,-1 0-15,0 1 0,0-22 16,21 0-16,-20 21 0,-1-21 0,0 0 0,0 0 16,0 0-16,0-21 0,-21-1 0,22 1 15,-1 0-15,0-21 0,0-1 0,0 1 16,22 0-16,-22-1 0,0-20 0,0-22 16,21 22-16,-20-22 0,20 22 15,0-22-15,-21 0 0,22 1 0,-22 20 16,0-21-16,0 22 0,0-1 0,1 22 15,-22-21-15,0 20 0,0 22 16,-22 21 0,1 21-16,0 0 0,-21 22 0,21-1 15,-22 0-15,22 1 0,-42 84 16,41-64-16,1 22 0,0-22 0,21 22 16,0-21-16,-21-1 0,21 1 0,0-1 15,0 1-15,0-1 0,0-21 16,0 1-16,0-1 0,0 0 0,0-20 0,21 20 15,0-21-15,0 0 0,1-21 0,-22 21 16,42-21-16,-21 0 0,0 0 16,0 0-16,22 0 0,-22 0 0,0-21 15,21 21-15,1-21 0,-22 0 0,21 0 16,-21 0-16,22-1 0,-22-20 16,21 21-16,-21 0 0,1-22 0,-1 22 15,21 0-15,-42 0 0,21 21 16,-21-21-16,21 21 0,-21 21 15,0 0-15,-21 21 16,0-20-16,21-1 0,-21 0 0,21 0 16,-21 0-16,21 0 0,-21 1 0,21 20 15,0-21-15,0 0 0,0 0 16,0 1-16,0-1 0,21-21 16,0 0-16,0 21 0,0-21 0,0 0 15,1 0-15,-1 0 0,21 0 0,-21 0 16,0 0-16,1 0 0,-1-21 0,0 0 15,0-1-15,0 1 0,22 0 0,-22 0 16,0 0-16,0 0 0,0-1 16,-21-20-16,21 21 0,1 21 0,-22-21 15,0 0-15,0 42 16,0 0 0,0 0-16,-22-21 0,1 21 0,21 0 15,-21 1-15,0-1 0,21 0 16,0 0-16,-21-21 0,21 21 0,-21 0 15,21 1-15,0-1 16,21-42 15,0-1-31,0 22 16,-21-21-16,21 0 0,0 0 0,22 0 16,-22 0-16,0-1 0,0 1 0,22 0 15,-1 0-15,0 0 0,-21 21 16,22 0-16,-43 21 15,0 0 1,0 0-16,0 0 0,0 1 16,0-1-16,0 0 0,0 0 15,0 0-15,0 0 0,0 1 0,0-1 16,0 0-16,21 0 16,0 0-16,0-21 0,0 0 0,22 21 15,-22-21-15,21 0 0,1 0 0,-1 22 16,0-22-16,1 0 0,-1 0 0,0 0 15,1-22-15,-1 1 0,0 21 0,1-21 16,-22-21-16,21 21 0,0-1 0,-20-20 16,-1 21-16,21-21 0,0-43 15,-42 43-15,0 20 0,0-20 16,0 21-16,0 0 0,0 0 0,-21 21 16,0 0-16,0 0 0,-21 0 15,20 0-15,-20 21 0,21 0 0,-21 0 16,-1 21-16,1-20 0,21-1 0,-22 21 15,1 22-15,21-43 16,21 21-16,0-21 0,0 0 16,0 1-16,21-1 0,0-21 0,0 21 15,1-21-15,-1 0 0,0 0 16,0 0-16,0 0 0,22 0 0,-22 0 0,0 0 16,0-21-16,0 0 0,22 21 0,-22-22 15,0 22-15,0-21 0,0 21 16,-21-21-16,21 21 0,-42 0 31,21 21-31,-21 0 16,0 1-16,-21 20 0,20 0 0,1 1 15,0-1-15,0 0 0,-43 85 16,43-63-16,-21 63 0,42-64 16,-42 64-16,20-42 15,1-22-15,0 86 0,0-86 16,0 22-16,21-22 0,0 1 0,-21-1 15,21 1-15,-22-1 0,1-20 0,21 20 16,-21-21-16,0 1 0,21-1 0,-21-21 16,0 0-16,21 1 0,0-1 15,0 0-15,-22-21 0,1 0 16,21-21 0,0 0-16,0-1 0,0-20 0,0-21 15</inkml:trace>
  <inkml:trace contextRef="#ctx0" brushRef="#br0" timeOffset="77197.75">15960 10160 0,'-22'0'0,"44"0"0,-65 0 15,22 0-15,21-21 16,0 0 31</inkml:trace>
  <inkml:trace contextRef="#ctx0" brushRef="#br0" timeOffset="79278.89">19283 9673 0,'0'0'0,"0"21"0,-21-21 16,21 22-16,21-22 31,0 0-31,0 0 0,0 0 16,22 0-16,-1-22 0,0 1 16,22 0-16,-22 0 0,0 0 15,22 0-15,-22-1 0,-21-20 0,22 21 16,-22 0-16,0-22 0,0 22 0,-21 0 15,0 0-15,0 0 0,0 0 0,-21-1 16,0 1-16,0 0 0,0 21 0,-22 0 16,1 0-16,0 0 0,-22 0 0,22 21 15,-22 0-15,1 1 0,-1-1 0,22 21 16,-22 0-16,22 22 0,0-22 16,-1 22-16,1-1 0,21 1 15,0-22-15,0 22 0,21-22 0,0 21 16,0-20-16,0-1 0,21-21 0,0 22 15,21-22-15,1 0 0,-1 0 0,21 0 16,-20-21-16,20 0 0,1 0 0,-1 0 16,1 0-16,-1 0 0,-20 0 0,-22 0 15,21 0-15,-42-21 0,0 0 0,0 0 16,-21 21-16,0-21 0,-22 21 16,22 0-16,-42 0 0,20 0 15,1 0-15,-21 0 0,20 21 0,-20 0 16,20 21-16,1-21 0,0 22 0,21-1 15,-22 0-15,22 1 0,0 20 16,0-20-16,21-1 0,-21 21 0,21-20 16,0-1-16,0-21 0,0 22 0,21-22 15,0 0-15,21 0 0,-21 0 0,22-21 16,-1 0-16,0 0 0,1 0 0,20 0 16,-20-21-16,-1 21 0,21-21 0,-20 0 15,-1-22-15,0 22 0,1-21 0,-1 21 16,-21-22-16,22 1 0,-1-21 0,-21 20 15,21 1-15,1 0 0,-22-22 16,21 22-16,1 21 0,-22-22 0,21 22 16,0 0-16,-20 21 0,20 0 0,-21 0 15,21 0-15,-20 0 0,-1 21 16,0 0-16,-21 0 0,0 1 0,0 20 16,0-21-16,0 0 0,0 22 0,0-1 15,0-21-15,-21 21 0,0-20 0,-1 20 16,1-21-16,0 0 0,0 0 0,0 1 15,0-1-15,-1 0 0,1 0 0,0-21 16,21-21 15,0 0-31,21 0 0,0-22 16,1 22-16,-1-21 16,0 21-16,0-22 0,0 1 0,22 0 0,-22-1 15,0 22-15,21-21 0,-21 21 16,1-1-16,-22 1 0,0 0 0,21 21 15,-42 21 1,21 0-16,-22-21 0,1 43 16,0-22-16,0 0 0,21 21 0,-21-20 15,0 20-15,21 0 0,0-21 0,0 22 16,0-22-16,0 0 0,0 21 0,0-20 16,21-1-16,0 0 0,0-21 0,21 21 15,-20 0-15,20-21 0,0 0 0,1 0 16,-1 0-16,0 0 0,1 0 15,-1 0-15,0-21 0,-21 0 0,22 0 16,-22 0-16,0-22 0,21 22 16,-20-21-16,-1-1 0,0 1 0,21 0 15,-21-1-15,1 1 0,-1 0 0,0 21 16,0-22-16,0 22 0,-21 0 16,21 0-16,1 21 0,-22 21 31,0 0-31,0 0 0,0 0 15,0 1-15,0-1 0,0 0 16,21 0-16,0-21 16,0 0-1,0 0 1,-21-21-16,0 0 16,0 0-16,0-1 15,0 1-15,0 0 0,0 0 16,0 0-16,0 0 0,0-1 15,-21 22-15,0 0 0,0 0 16,0 0-16,-1 22 0,1-1 16,0 0-16,0 0 0,0 0 0,0 22 15,-1-22-15,1 21 0,0-21 16,0 22-16,21-22 0,0 21 0,0-21 16,0 22-16,0-22 0,0 0 15,0 21-15,21-21 0,0 1 0,0-1 16,1 0-16,-1-21 0,21 21 0,0 0 15,1-21-15,-1 0 0,0 0 0,1 0 16,20 0-16,-20 0 0,20 0 0,-21-21 16,1 21-16,-1-21 0,0 0 0,1 0 15,-22-22-15,21 22 0,-21-21 16,1 21-16,-1-22 0,-21 1 0,0 21 16,0-22-16,0 22 0,0 0 0,0 0 0,0 0 15,-21 21-15,-1 0 16,1 0-16,0 0 0,0 21 0,0-21 15,0 21-15,-1 0 0,1 0 16,21 22-16,0-22 0,-21 0 0,21 21 16,0-20-16,0-1 0,0 0 0,21 21 15,0-21-15,-21 1 0,22-22 0,20 21 16,-21 0-16,0-21 0,22 0 0,-22 21 16,21-21-16,0 0 0,1 0 0,-1 0 15,-21 0-15,22 0 0,-1-21 0,-21 21 16,0-21-16,22 0 0,-22-1 0,0 1 15,0-21-15,0 21 0,0-22 16,1 1-16,-1 21 0,0-21 0,21-1 16,-42 22-16,21 0 0,1 0 15,-22 0-15,21-1 0,-21 1 0,0 42 16,0 1 0,0-1-16,0 0 0,-21 21 0,-1 1 15,1-1-15,0 0 0,0 1 0,21-1 16,-21 21-16,0-20 0,-1 20 0,1-20 15,0 20-15,0 1 0,0-1 0,0 1 16,-1-1-16,1 22 0,-21-22 16,21 1-16,0-1 0,-22 22 0,22-22 15,-21 1-15,-1 63 0,22-64 16,0 1-16,0-22 0,21 22 0,-21-22 16,21 0-16,0 1 0,0-1 0,0-21 15,0 0-15,0 1 0,0-1 0,0 0 16,21-21-16,0 0 15,0-21-15,-21 0 0,21-1 16,1 1-16,-22 0 0,21-21 0</inkml:trace>
  <inkml:trace contextRef="#ctx0" brushRef="#br0" timeOffset="79605.7">22288 10414 0,'0'0'0,"0"-42"16,22-1-16,-22 22 0,42-42 16,-42 42-16,21 21 0,0 0 15,0 0-15,1 0 0,-1 0 0,21 0 16,-21 0-16,22 21 0,-22 0 0,21 21 16,-21-21-16,0 22 0,1-22 0,-22 21 15,0 1-15,0-22 0,0 21 0,0 0 16,-22-20-16,-20-1 0,21 21 0,-21-21 15,20 0-15,-20-21 0,0 22 16,21-1-16,-22-21 0,1 0 0,21 21 16,-22-21-16,22 0 0,0 0 0,0 0 15,0 0 1,42 0 0,0-21-1,0 0-15,0-1 0,22 22 0</inkml:trace>
  <inkml:trace contextRef="#ctx0" brushRef="#br0" timeOffset="80137.39">23262 9567 0,'0'0'16,"0"-42"-16,21-43 15,-21 64-15,0 0 0,-21 42 16,0 0-1,0 1-15,0 20 0,-1 0 0,1 22 16,-21-1-16,21 1 0,-22-1 0,22 1 16,-21-1-16,0 1 0,20-1 0,1 1 15,0-1-15,0-20 0,0 20 0,21-21 16,0 1-16,0-1 0,0 0 0,21 1 16,0-22-16,-21 0 0,42 0 15,-20 0-15,-1 1 0,21-22 0,-21 0 16,0 0-16,22 0 0,-22 0 0,0 0 15,21-22-15,-20 1 0,-1 0 0,0 0 16,21 0-16,-21-22 0,1 1 16,-1 21-16,0-21 0,-21 20 0,0 1 15,21 0-15,-21 0 0,0 42 32,-21-21-32,0 21 0,21 22 15,-21-22-15,-1 0 0,22 0 16,0 21-16,0-20 0,-21-1 0,21 0 15,0 0-15,0 0 0,0 0 0,0 1 16,0-1-16,21 0 0,1 0 16,-1 0-16,21-21 0,-21 0 0,22 0 15,-22 0-15,21 0 0,-21 0 0,22 0 16,-22-21-16,21 0 0,-21 0 0,22 0 16,-22-1-16,0 1 15,21-21-15,-21 0 0,1 20 0,-1-20 0,0 0 16,0 21-16,0-1 0,-21 1 0</inkml:trace>
  <inkml:trace contextRef="#ctx0" brushRef="#br0" timeOffset="80866.22">23812 10456 0,'0'22'15,"0"-44"-15,0 65 0,0-22 0,0 0 16,0 0-16,0 0 0,0 1 16,0-1-16,22 0 15,-1-21-15,0 0 0,0 21 0,0-21 16,0 0-16,1 0 0,-1 0 15,21 0-15,-21-21 0,0 21 16,1-21-16,-22 0 0,0-22 0,21 22 16,-21-21-16,21-1 0,-21 22 0,0-21 15,0 0-15,0-1 0,0 22 0,0 0 16,-21 0-16,21 0 0,-21-1 0,-1 22 16,1 0-16,0 0 15,42 0 16,0 0-15,1 0-16,-1 0 0,0 0 0,21 0 16,-21 0-16,1 0 0,-1 0 0,21 0 15,-21 0-15,0 0 0,22 0 0,-22 0 16,0 0-16,0 0 0,0 0 0,1 0 16,-1 0-16,-21 22 0,21-1 0,-21 0 15,0 0-15,0 21 0,0-20 0,21 20 16,-21-21-16,0 21 0,0 1 0,0-1 15,0-21-15,0 22 0,-21-22 0,0 0 16,21 0-16,0 21 0,-21-20 16,-1-22-16,1 21 0,21 0 0,-21-21 15,21 21-15,-21-21 16,0 0-16,21-21 31,0 0-31,0 0 0,0-1 16,21 1-16,-21 0 0,21-21 0,0-1 15,22 22-15,-22-42 0,21 20 0,0 1 16,1 0-16,20-1 0,-20 1 0,-1 0 16,21-1-16,-20 1 0,20 21 0,-20 0 15,-1 0-15,-21 21 16,21 0-16,-20 0 0,-1 0 0,0 21 16,-21 0-16,0 0 0,0 21 0,0-20 0,0 20 15,-21 0-15,0 1 0,-1-1 16,1 0-16,0 1 0,0-1 0,0 0 15,0-21-15,-1 22 0,1-1 0,0-21 16,21 0-16,0 1 0,-21-1 0,0 0 16,21 0-16,0 0 15,-21-21-15,-1 0 16,22-21 0,0 0-16,-21 0 15,21 0-15,0-1 0,0-20 0,0 21 16,0-21-16</inkml:trace>
  <inkml:trace contextRef="#ctx0" brushRef="#br0" timeOffset="81105.6">24871 9567 0,'-21'0'0,"42"0"0,-64 0 16,22-21-16,0 21 0,0-21 15,0 21 64,0 21-79,-1-21 15,1 0-15,0 21 0</inkml:trace>
  <inkml:trace contextRef="#ctx0" brushRef="#br0" timeOffset="81417.42">23199 9779 0,'0'0'16,"0"21"-1,21-21-15,0 0 0,0 0 0,21 0 16,1 0-16,-1 0 0,0 0 16,1 0-16,20 0 0,1 0 0,-22 0 15,22 0-15,-22 0 0,21 0 0,-20 0 16,-22 0-16,21 0 0,-21 0 0,1 0 16,-22-21-1,-22 21 1,22-21-16,-21 21 15,0 0-15,0 0 0,0 0 0,0 0 0,-1 0 16,1 0-16,0 0 0,-21 21 0,21-21 16,-1 21-16</inkml:trace>
  <inkml:trace contextRef="#ctx0" brushRef="#br0" timeOffset="84929.7">3619 12531 0,'-21'0'0,"0"0"16,0 0-16,21 21 16,-21-21-16,42 0 31,0 0-16,0 0-15,22 0 0,-1-21 0,0 0 16,22 21-16,-22-22 0,22 1 0,-22 0 16,0 0-16,22 0 0,-22 0 15,0-1-15,1-20 0,-1 21 0,-21 0 16,0 0-16,1-1 0,-22 1 0,0-21 16,0 21-16,-22 0 0,1 21 15,0-22-15,-21 1 0,-1 21 16,1 0-16,0 0 0,-22 0 0,22 21 15,-22 1-15,1-1 0,-1 0 0,1 21 16,-1-21-16,1 22 0,21-1 16,-22 0-16,43 1 0,-21-22 0,20 21 15,22 1-15,0-22 0,0 0 0,0 21 16,0-21-16,43 1 0,-22-1 16,21 0-16,1-21 0,-1 21 0,0-21 15,1 0-15,20 0 0,-21 0 0,1 0 16,-1 0-16,0 0 0,-20 0 0,20 0 15,-21-21-15,-42 21 32,0 0-32,-22 21 0,1-21 0,-21 21 15,20 22-15,-20-22 0,-1 0 0,1 21 16,-1 1-16,1-1 0,20 0 16,1 22-16,0-22 0,-1 0 0,22 1 15,0-1-15,21 0 0,0 1 0,0-1 16,0 0-16,0-20 0,21-1 15,22 0-15,-1 0 0,0 0 0,1 0 16,-1-21-16,21 0 0,-20 0 0,20 0 16,-20-21-16,20 0 0,-21 0 0,1 21 15,-1-21-15,0 0 16,1-22-16,-22 22 0,21 0 0,-21-21 16,1 20-16,-1-20 0,0 0 0,0 21 15,0-22-15,0 1 0,1 0 0,-1 20 16,-21-20-16,21 21 0,0 0 15,0 0-15,22-1 0,-22 22 0,0 0 16,0 0-16,0 0 0,0 22 0,1-1 16,-1 0-16,-21 21 0,21-21 0,-21 1 15,0 20-15,0-21 0,0 21 16,0-20-16,0 20 0,-21-21 0,0 21 16,-1-20-16,1-1 0,0 0 15,0 0-15,0 0 0,0-21 0,21 21 0,0 1 16,0-44 15,0 1-31,21 21 0,0-21 0,0 0 16,0 0-16,0-22 0,1 22 0,-1-21 15,0 21-15,0-22 0,0 22 16,0-21-16,1 0 0,-1 20 0,-21-20 16,21 21-16,-21 0 0,0 0 0,21 21 15,-21 21 1,-21 0-16,21 0 15,-21 0-15,0 0 0,21 22 16,0-1-16,-22-21 0,22 22 0,-21-22 16,21 21-16,0 0 0,0-20 0,0-1 15,0 0-15,21 21 0,1-21 0,-1 1 16,0-22-16,0 21 0,0-21 16,22 0-16,-1 0 0,-21 0 0,21 0 15,1 0-15,-1 0 0,0 0 0,-20-21 16,20-1-16,-21 1 0,21 0 0,-20 0 15,-1 0-15,0-22 0,0 22 16,0-21-16,0 21 0,1-22 0,-1 1 16,0 0-16,0-1 0,0 22 15,0-21-15,1 21 0,-22 0 0,21-1 16,0 22-16,0 0 16,-21 22-1,0-1-15,0 0 0,0 0 16,0 0-16,0 0 15,21-21 17,-21-21-17,0 0-15,0 0 16,0 0-16,0 0 16,0-1-16,0 1 0,0 0 15,0 0-15,0 0 16,-21 21-16,0 0 0,21-21 0,-21 21 15,0 0-15,-1 21 0,1-21 16,0 21-16,21 21 0,-21-21 0,0 22 16,0-22-16,-1 21 0,1 1 15,0-1-15,0 0 0,0 1 0,21-1 16,0-21-16,0 21 0,0 1 0,0-22 16,0 0-16,0 0 0,21 0 0,0 1 15,21-1-15,-20-21 0,20 0 16,0 21-16,1-21 0,20 0 15,1 0-15,-22 0 0,21-21 0,1 21 0,-1-21 16,-20 21-16,20-22 0,-20 1 0,-1 0 16,-21 0-16,21 0 0,-20 0 15,-1-22-15,-21 22 0,0 0 0,21-21 16,-21 20-16,0 1 0,0 0 16,0 0-16,0 0 0,-21 0 0,0 21 15,-1 0-15,1 0 0,0 0 0,0 0 16,0 21-16,0 0 0,-1-21 0,1 42 15,0-21-15,0 1 0,21-1 16,0 0-16,0 21 0,0-21 0,0 1 16,0-1-16,21-21 0,0 21 0,0 0 15,1-21-15,20 0 0,-21 21 16,21-21-16,-20 0 0,20 0 0,0 0 16,-21 0-16,22 0 0,-1-21 0,-21 0 15,0 21-15,22-21 0,-22 0 16,0-1-16,0 1 0,0 0 0,1 0 15,-1 0-15,-21-22 0,21 22 0,21-21 16,-21 21-16,1-22 0,-22 22 16,21 0-16,0-21 0,-21 21 0,0-1 15,0 44 1,0-1-16,0 0 16,0 0-16,0 0 0,0 22 15,-21-1-15,0-21 0,21 21 0,-22 1 16,1-1-16,21 0 0,-21 1 0,0 20 15,21-20-15,-21 20 0,0 1 0,-1 20 16,1-20-16,0 20 0,21 1 16,-21-21-16,0 20 0,0 1 0,-1 0 15,1-1-15,21 22 0,-21-21 0,0-1 16,0-20-16,0 21 0,-1-22 0,22 22 16,0-43-16,-21 22 0,21-1 0,0-21 15,0-20-15,-21 20 0,21-21 0,0 0 16,0 0-16,0-42 31,0 0-31,21 0 0,0 0 16,-21 0-16,22-22 0,-1 22 0,0-21 15,-21-1-15,21 1 0</inkml:trace>
  <inkml:trace contextRef="#ctx0" brushRef="#br0" timeOffset="85241.03">6435 13187 0,'0'-21'16,"0"42"-16,0-85 0,0 43 0,21 0 0,-21 0 0,21 0 15,0 0-15,0-1 0,0 22 16,1 0-16,20 0 0,-21 0 16,21 0-16,22 0 0,-22 0 0,1 22 15,-1-1-15,0 0 0,1 21 0,-1 1 16,-21-22-16,0 21 0,-21 0 0,0-20 15,0 20-15,-21-21 0,0 21 0,-21-20 16,20-1-16,-20 21 0,0-21 16,-1 0-16,1-21 0,0 22 0,21-1 15,-22-21-15,1 0 0,21 21 0,0-21 16,-1 0-16,1 0 0,0 0 16,21-21-1,0 0-15,21 21 0,0-22 16,1 1-16,20 0 0</inkml:trace>
  <inkml:trace contextRef="#ctx0" brushRef="#br0" timeOffset="86477.37">7429 12383 0,'0'-22'0,"0"44"0,0-65 0,0 22 16,0 0-16,-21 21 15,0 0-15,0 21 16,21 0-16,-21 22 0,0-1 0,21 0 16,-22 1-16,22 20 0,-21-21 0,21 22 15,0-1-15,-21 22 0,21-21 16,-21-22-16,21 21 0,0 1 0,0-22 16,0 1-16,0-1 0,0 0 0,0-21 15,21 22-15,0-22 0,0 0 0,1-21 16,-1 21-16,0-21 0,0 0 0,0 0 15,22 0-15,-22 0 0,0 0 0,0-21 16,21 21-16,-20-21 0,-1 0 0,0 0 16,0-1-16,0-20 0,0 21 15,1-21-15,-22 20 0,0-20 0,21 21 16,-21 0-16,21-22 0,-21 22 0,0 0 16,0 42-1,0 0 1,-21 1-16,21-1 15,-21 21-15,21-21 0,0 0 0,0 1 16,0-1-16,0 21 0,0-21 0,0 0 16,0 1-16,21-1 0,-21 0 0,21-21 15,0 21-15,0 0 0,0-21 0,1 0 16,-1 0-16,0 0 0,21 0 0,-21 0 16,1 0-16,-1 0 0,0-21 15,0 21-15,0-21 0,22 0 16,-22 0-16,0-1 0,0 1 0,0 0 15,0-21-15,1 21 0,-1-1 0,-21-20 16,0 21-16,21 0 0,-21 0 0,0-1 16,21 1-16,-21 42 15,0 1 1,-21-1-16,21 21 0,-21-21 16,21 0-16,0 1 0,0-1 0,0 0 15,0 0-15,0 0 0,0 0 0,0 1 16,21-1-16,0-21 15,0 0-15,0 0 16,1 0-16,-1 0 16,-21-21-1,0-1-15,0 1 0,0 0 16,0 0-16,0 0 0,0 0 0,0-22 16,-21 22-16,-1-21 0,22 21 0,-21-22 15,0 22-15,21 0 0,0 0 16,-21 0-16,21-1 0,0 1 15,21 21 1,0 0-16,0 0 0,22 0 16,-22-21-16,21 21 0,1 0 0,-1 0 15,0 0-15,1 0 0,-1 0 16,0 0-16,1 0 0,-1 0 16,-21 21-16,21 0 0,-20-21 0,-1 22 15,-21-1-15,0 0 0,0 0 0,0 21 16,0-20-16,0-1 0,0 21 0,-21-21 15,21 0-15,-22 1 0,1 20 0,0-21 16,21 0-16,-21 0 0,0 1 16,21-1-16,-21 0 0,21 0 0,0 0 15,-22 0-15,22 1 16,0-44 15,0 1-31,22 0 16,-22 0-16,21 0 15,0 0-15,-21-22 0,21 22 16,0-21-16,22-1 0,-22 1 0,21 0 16,-21-1-16,22 1 0,-1 0 0,0-1 15,1 1-15,-22 21 0,21 0 16,-21 0-16,0 21 0,1 0 0,-1 0 0,0 21 16,-21 0-16,0 21 15,0 1-15,0-1 0,0-21 0,0 21 16,-21 1-16,0 20 0,-1-20 15,22-22-15,-21 21 0,0 0 0,0-20 16,21 20-16,0-21 0,0 0 0,-21 0 16,21 1-16,0-1 0,0 0 0,-21-21 15,21-21 17,0 0-32,0-1 15,0 1-15,0-21 0</inkml:trace>
  <inkml:trace contextRef="#ctx0" brushRef="#br0" timeOffset="86679.25">8551 12298 0,'-21'0'0,"42"0"0,-63 0 0,42-21 0,-21 21 15,0 0 48,-1 0-63,1 0 15</inkml:trace>
  <inkml:trace contextRef="#ctx0" brushRef="#br0" timeOffset="86889.65">7197 12658 0,'-22'21'16,"44"-42"-16,-65 42 0,64-21 31,22 0-31,-22 0 0,21 0 0,-21-21 16,22 21-16,-1 0 0,0 0 0,1 0 15,-1-21-15,0 21 0,1 0 0,-1 0 16,0 0-16,-20-22 0,20 22 0,-21 0 15,0-21-15,0 21 0,1-21 0</inkml:trace>
  <inkml:trace contextRef="#ctx0" brushRef="#br0" timeOffset="87397.89">10689 12425 0,'0'0'0,"0"-21"0,0 0 16,21-1-16,0 1 0,-21 0 0,22-21 0,-22 21 16,21-1-16,-21 1 0,21 0 0,-21 0 15,21 0-15,-21 42 16,0 0-1,0 21-15,-21-20 0,0 41 0,0-21 16,-1 22-16,1-22 0,0 22 0,21-1 16,-21 1-16,0-1 0,0 1 0,-1-1 15,22 1-15,-21-22 0,0 22 0,0-22 16,21 0-16,0 1 0,-21-22 0,21 0 16,0 21-16,-21-42 0,21 21 15,0 1-15,21-22 16,0-22-1,0 1-15,0-21 0,0 21 0,1 0 16,-1-22-16</inkml:trace>
  <inkml:trace contextRef="#ctx0" brushRef="#br0" timeOffset="87625.76">11070 12425 0,'0'0'0,"21"-64"0,0 22 16,1-21-16,-1 20 0,0 1 15,-21 21-15,0 0 0,0-1 0,0 44 16,0-1-1,0 0-15,0 21 0,0 1 0,0 20 16,0-21-16,-21 22 0,21-22 0,-21 22 16,21-1-16,-22-20 0,22 20 15,0 1-15,0-22 0,0 21 0,0-20 16,-21-1-16,21 0 0,0 1 16,-21-22-16,21 21 0,0-21 0,0 1 15,0-1-15,-21 0 0,21 0 0,-21-21 16,0 0-16,-1 0 0,1 0 15</inkml:trace>
  <inkml:trace contextRef="#ctx0" brushRef="#br0" timeOffset="87805.66">10626 12954 0,'0'-21'15,"21"21"1,0 0-16,21 0 0,-21-21 15,22 21-15,-1 0 0,0 0 16,1 0-16,20 0 0,-20-21 0,-1 21 16,21 0-16,-20 0 0,-1-22 0,22 22 15,-22 0-15,-21 0 0</inkml:trace>
  <inkml:trace contextRef="#ctx0" brushRef="#br0" timeOffset="90817.86">11853 12848 0,'0'-42'16,"0"21"-16,0 0 0,0-1 0,0 1 15,0 0-15,0 0 0,-21 0 0,0 0 16,0-1-16,0 1 0,-22 21 16,22 0-16,0 0 0,0 0 0,-22 0 15,22 0-15,0 21 0,0 1 0,-21-1 16,20 21-16,1-21 0,0 22 0,0-1 15,0-21-15,-22 21 0,43 1 16,-21-1-16,21-21 0,-21 22 0,21-22 16,0 21-16,0-21 0,0 0 0,0 1 15,21-1-15,0-21 0,1 21 0,-1-21 16,0 0-16,0 0 0,21 0 0,-20 0 16,-1 0-16,21-21 0,-21 0 15,0 21-15,1-22 0,-1 1 0,0 0 16,0 0-16,0 0 0,-21-22 15,0 22-15,0 0 0,21-21 0,-21 21 16,0-22-16,0 22 0,0 0 0,0 0 16,0 42-1,0 0 1,-21 0-16,21 0 0,0 22 0,0-22 16,0 0-16,0 0 0,0 22 0,0-22 15,21 0-15,1 0 0,-1-21 16,0 21-16,0 0 0,0-21 15,22 0-15,-22 0 0,21 0 0,-21 0 16,22 0-16,-1 0 0,-21 0 0,21 0 16,-20-21-16,-1 21 0,0-21 0,0 0 15,0 0-15,0 21 0,1-21 0,-22-1 16,0-20-16,0 21 0,21 0 0,-21 0 16,0-22-16,0 22 0,0 0 0,0 0 15,0 42 16,0 0-31,-21 0 0,21 0 16,-22 1-16,22 20 0,-21-21 0,0 0 16,21 22-16,0-22 0,0 0 0,-21 0 15,21 0-15,-21 0 0,21 1 0,0-1 16,0 0-16,21-21 31,0-21-15,-21 0-16,21 21 0,0-22 0,-21 1 15,22 0-15,-1 0 0,-21-21 0,21 20 16,0 1-16,0-21 0,0 21 0,1-22 16,-1 22-16,0 0 0,0 0 0,0 0 15,0 21-15,1 0 0,-1 0 16,-21 21-16,21 0 0,-21 0 16,21 0-16,-21 1 0,0-1 15,0 0-15,0 0 0,21 0 0,-21 0 16,21 1-16,-21-1 0,22 0 0,-1 0 15,-21 0-15,21-21 0,0 0 0,-21 21 16,21-21-16,0 0 0,1 0 0,-1 0 16,0 0-16,0 0 0,-21-21 15,21 21-15,0-21 0,-21 0 0,0 0 16,22 0-16,-1-1 0,0 1 0,-21 0 16,21 0-16,0-21 15,0 20-15,1-20 0,-1 0 0,21 21 16,-21-22-16,22 22 0,-22 0 0,0 21 15,21 0-15,-21 0 0,22 0 0,-22 0 16,0 0-16,0 0 0,0 21 0,-21 0 16,0 0-16,22 1 0,-22-1 0,21 0 15,-21 0-15,0 0 0,0 0 0,0 1 16,0-1-16,0 0 16,0-42 15,0 0-16,-21-1-15,21 1 16,-22 21-16,1-21 0,21 0 0,-21 0 16,0 0-16,0-1 0,21 1 0,-21 21 15,-1-21-15,1 21 0,0 0 16,0 0-16,0 0 0,0 0 0,-22 0 16,22 21-16,0 0 0,0 1 0,-22-1 15,22 21-15,0-21 0,0 0 0,0 22 16,0-22-16,21 21 0,0-21 0,0 22 15,0-22-15,0 0 0,0 0 0,0 0 16,0 1-16,21-1 0,0 0 0,0-21 16,0 21-16,22-21 0,-22 21 0,21-21 15,-21 0-15,22 0 16,-22 0-16,21 0 0,0 0 0,-20-21 16,20 0-16,-21 0 0,0 0 0,22-1 15,-22 1-15,0 0 0,0-21 0,0-1 16,0 1-16,1 0 0,-22-22 15,21 22-15,0-22 0,-21 22 0,21-21 0,-21 20 16,21-20-16,-21-1 0,21 22 0,-21-22 16,0 22-16,0 0 0,22 21 15,-22-22-15,0 22 0,-22 42 32,1 0-32,0 22 0,21-22 15,-21 21-15,0 22 0,0-22 0,-1 0 16,1 22-16,21-22 0,-21 22 0,21-22 15,-21 22-15,21-22 0,0 21 0,0-20 16,0-1-16,0 0 0,0 1 16,0-1-16,0-21 0,21 22 0,0-22 15,0 0-15,1 0 0,-1-21 0,0 21 16,21-21-16,-21 0 0,22 0 0,-22 0 16,0 0-16,21 0 0,-20-21 0,-1 0 15,0 0-15,21 0 0,-21-1 16,1 1-16,-1-21 0,0 0 0,0-1 15,-21 1-15,21-22 0,0 22 16,1-21-16,-1-1 0,-21 1 0,21-1 16,0 22-16,0-22 0,-21 1 0,0-1 15,21 22-15,-21 0 0,0 20 0,0-20 16,0 21-16,-21 21 16,0 21-16,0 0 15,0 22-15,0-1 0,-22 0 0,22 1 16,0 20-16,0-21 0,0 22 15,-1-22-15,1 22 0,21-22 16,0 22-16,-21-22 0,21 21 0,0-20 0,0-1 16,0 0-16,0 1 0,21-22 15,0 21-15,1-21 0,-1 1 0,0-1 16,0 0-16,0 0 0,22-21 0,-1 0 16,-21 0-16,21 0 0,-20 0 0,20 0 15,0 0-15,-21 0 0,1-21 16,20 0-16,-21 21 0,0-43 0,0 22 15,1 0-15,-1-21 0,0 21 16,0-22-16,-21 1 0,21-22 0,0 43 16,-21 0-16,0 0 0,0 0 0,0 0 15,-21 42 1,0 0-16,0 0 16,21 0-16,0 0 0,0 1 0,-21-1 15,21 21-15,0-21 0,0 0 16,0 1-16,0-1 0,0 0 0,0 0 15,21 0-15,0 0 0,-21 1 0,21-22 16,0 21-16,1-21 0,-1 0 0,0 0 16,0 0-16,0 0 0,0 0 0,1 0 15,-1 0-15,0 0 0,0 0 0,-21-21 16,21-1-16,0 1 0,1 0 0,-22 0 16,21 0-16,-21-22 0,0 22 0,21 0 15,0 0-15,-21 0 0,21 0 16,-21-1-16,0 44 15,0-1 1,0 0-16,0 0 0,0 0 16,0 0-16,-21 1 0,0-1 0,21 0 15,-21 0-15,21 0 0,0 0 16,0 1-16,0-1 0,-21 0 16,21-42 30,0 0-46,21-1 16,-21 1-16,21 0 0,-21 0 0,21 0 16,21-43-16,-20 43 15,20-42-15,0 20 0,-21 22 16,1 0-16,41 0 0,-42 21 16,0 0-16,1 21 15,-22 0-15,0 0 0,0 0 0,0 1 16,0-1-16,0 0 0,0 21 15,0-21-15,0 1 0,21 20 0,-21-21 16,21 0-16,-21 0 0,21 1 0,0-1 16,0 0-16,1 0 0,-1-21 0,0 21 15,21-21-15,-21 0 0,1 21 16,20-21-16,-21 0 0,21 0 0,-20 0 16,20 0-16,-21 0 0,21 0 0,-20-21 15,20 21-15,-21-21 0,0 0 0,0 0 16,22 0-16,-22-1 0,0-20 15,0 21-15,0-21 0,43-64 16,-64 85-16,0-22 16,0 22-16,0 0 0,-21 21 0,0 0 15,-22 0-15,22 0 0,-21 0 0,21 0 16,-22 21-16,1 21 0,21-20 0,-22-1 16,22 0-16,0 21 0,0-21 0,0 22 15,21-22-15,-21 0 16,21 0-16,0 0 0,0 1 0,0-1 15,0 0-15,21-21 0,0 21 0,0-21 16,0 0-16,0 0 0,22 0 16,-22 0-16,0 0 0,0 0 0,0 0 15,1-21-15,-1 0 0,0 21 0,0-21 16,0-1-16,-21 1 0,21 0 0,1-21 16,-22 21-16,0-1 0,21 1 0,-21 0 15,21 0-15,-21 0 0,21 0 16,-21 42-1,-21-21 1,0 21-16,0 0 0,-1 0 0,1 0 16,21 1-16,-42-1 0,0 42 15,20-20-15,1-22 0,0 21 16,0-21-16,0 22 0,0-1 0,21 0 16,0 22-16,0-22 0,0 22 0,0-1 15,0-21-15,0 22 0,0-1 0,0 1 16,0-1-16,0 1 0,0-1 15,0 1-15,0-1 0,21 1 0,-21-1 16,0 1-16,0-1 0,0 1 0,0-22 16,0 22-16,0-22 0,0 0 0,-21 1 15,-1-1-15,1-21 0,0 0 16,0 1-16,-21-1 0,20-21 0,-62 0 16,63 0-16,-22 0 0,1 0 0,0 0 15,20 0-15,-20-21 0,0-1 16,21 22-16,-22-21 0,22 0 0,0 21 15,0-21-15,0 0 0,21 0 16,0-1-16,0 1 0,0 0 0,0 0 16,0 0-16,21 0 0,0-1 0,0-20 15,0 21-15,0-21 0,1 20 0,-1-20 16,0 0-16</inkml:trace>
  <inkml:trace contextRef="#ctx0" brushRef="#br0" timeOffset="91101.7">15049 12404 0,'-21'0'0,"0"0"78,0 0-62,0 0-1,21-21-15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2:10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1249 0,'0'-21'31,"21"0"-15,-21-1-16,0 1 15,0 0 1,0 0-16,0 0 16,0 0-1,0-1-15,0 1 16,0 0-1,-21 21 48,21 21-63,0 0 0,0 1 16,0 20-16,-21-21 0,21 0 0,-22 0 15,22 1-15,0 20 0,0-21 16,-21 0-16,0 22 0,21-22 0,-21 21 15,0 0-15,21-20 0,-21 20 16,-1 0-16,22 22 0,-21-22 16,0 0-16,0 1 0,21-1 0,-21 0 15,21 1-15,-21-1 0,21 0 0,0-20 16,0-1-16,0 0 16,0 0-16,0 0 0,0 0 0,0 1 15,0-44 63,0 1-78,21 0 16,-21 0-16,21 21 0</inkml:trace>
  <inkml:trace contextRef="#ctx0" brushRef="#br0" timeOffset="539.64">1714 1799 0,'22'-21'109,"-22"0"-93,0 0-16,21 21 15,-21-21-15,0-1 0,0 1 16,0 0-16,0 0 15,-21 42 1,21 0 0,0 0-16,-22 1 0,22-1 15,0 0-15,-21 0 0,21 0 16,0 0-16,0 1 16,21-22-1,1 0-15,-1 0 16,-21-22-16,21 1 0,-21 0 15,21 21-15,-21-21 0,21 21 16,-21-21-16,0 0 0,0-1 16,0 1-16,0 0 15,-21 21 1,0 0-16,0 0 0,0 0 16,-1 0-1</inkml:trace>
  <inkml:trace contextRef="#ctx0" brushRef="#br0" timeOffset="1124.31">3281 847 0,'0'0'0,"0"-43"0,42-20 16,-21 42-16,-21 0 0,0-1 15,21 1-15,1 0 0,-22 0 16,0 0-16,21 0 16,-21 42 15,-21 0-31,21 21 0,-22-21 15,1 43-15,0-22 0,0 22 0,0-1 16,-22 1-16,22-1 0,-21 1 16,21 20-16,-22-20 0,22-1 0,-21 1 15,21-1-15,0 1 0,-1-1 0,1-20 16,21-1-16,-21 22 0,21-22 16,0-21-16,0 21 0,0-20 0,0-1 15,0 0-15,21-21 0,0 0 16,1 0-16,-1 0 0,0 0 15,0 0-15,0 0 0,0 0 0,1-21 16,-1 21-16,0-21 0,0-1 0,0 1 16,0 0-16,1 0 0,-22 0 15,21 0-15,-21-1 0,21-20 0,-21 21 16,0 0-16,0 0 0</inkml:trace>
  <inkml:trace contextRef="#ctx0" brushRef="#br0" timeOffset="1319.19">2857 1439 0,'0'0'0,"-42"0"16,-43 0-16,64 0 16,0 0-16,42 0 31,0 0-31,22-21 0,-1 21 0,0-21 16,1 21-16,20 0 0,-20-21 15,20 21-15,-21 0 0,1 0 0,-1-21 16,0 21-16,1 0 0,-22 0 0,21 0 15,-21-21-15,22 21 0,-22 0 16</inkml:trace>
  <inkml:trace contextRef="#ctx0" brushRef="#br0" timeOffset="1759.54">3704 1312 0,'0'0'0,"-21"0"15,21-21-15,0 0 16,0 0-16,0 0 16,21 0-16,0 21 0,0 0 15,1 0-15,20 0 0,-21 0 16,0 0-16,22 0 0,-22 0 0,21 21 16,-21 0-16,0 0 0,1 0 15,-1 0-15,0 1 0,0-1 0,-21 0 16,21 21-16,-21-21 0,0 1 15,0-1-15,0 0 0,0 21 0,-21-21 16,0 1-16,0-1 0,0 0 16,-1 0-16,1 0 0,0-21 15,0 0-15,21-21 16,0 0 0,0 0-16,0-22 0,0 22 15,0 0-15,0 0 0,21-21 0,0 20 16,0-20-16,1 0 0,-1 21 15,0-22-15,0 1 0,-21 21 0,21 0 16,0-1-16,1 1 0,-1 0 0,0 21 16,0 0-16,0 0 15,-21 21 1,21-21-16,-21 21 0,22 1 16,-1-1-16</inkml:trace>
  <inkml:trace contextRef="#ctx0" brushRef="#br0" timeOffset="2396.17">4593 1312 0,'0'-21'16,"-21"21"0,0 0-16,0 0 15,-1 0-15,22 21 16,-21 1-16,21-1 0,-21-21 0,21 21 15,-21 21-15,0-21 0,0 1 0,21-1 16,-22 0-16,22 21 0,-21-21 0,21 1 16,0 20-16,0-21 0,0 0 15,0 0-15,0 1 0,21-1 0,1-21 16,-1 21-16,21-21 0,-21 0 0,22 0 16,-1 0-16,0 0 0,1 0 15,-1-21-15,0 0 0,-21-1 16,22 1-16,-22 0 0,21 0 0,-21 0 15,-21 0-15,22-22 0,-22 22 0,21 0 16,-21 0-16,21-22 0,-21 22 16,0 0-16,0 0 0,0 0 0,0 0 15,0-1-15,0 44 32,0-1-32,-21 0 15,0 0-15,-1 21 0,22-20 0,-21 20 16,0 0-16,0 1 0,0 20 15,21 1-15,-21-1 0,-1 1 0,1-1 16,0 1-16,-21 20 0,21-20 16,-1 20-16,1 1 0,0-21 0,0 20 15,0-20-15,0 20 0,21-20 0,-22-22 16,22 22-16,0-22 0,-21 0 16,0 1-16,21-22 0,-21 0 0,0 0 15,0 0-15,21 1 0,-22-22 0,1 0 16,0 0-16,-21 0 0,21 0 0,-1 0 15,1 0-15,-21-22 0,21 1 16,-22 0-16,22 21 0,-21-21 0,21 0 16,0 0-16,-1 21 0,-20-22 0,21 1 15,0 0-15,0 0 0,21 0 0,0 0 16,0-1-16,0-20 0,0 21 16,0-21-16,0-1 0,21 22 15</inkml:trace>
  <inkml:trace contextRef="#ctx0" brushRef="#br0" timeOffset="3060.13">5905 847 0,'0'0'0,"0"-21"0,0-1 16,0 1-16,22 21 0,-1 21 31,-21 22-15,0-22-16,0 21 0,0 1 0,0-1 15,0 21-15,0-20 0,0 20 16,-21-20-16,-1-1 0,22 21 16,-21-20-16,0 20 0,21-20 0,-21-1 15,0 0-15,21 22 0,0-43 0,-21 21 16,-1 1-16,22-22 0,-21 0 0,21 0 16,0 0-16,0 0 0,0-42 31,0 0-31,0 0 15,0 0-15,0 0 0,0-1 16,0-20-16,0 21 0,21-21 0,1 20 16,-1-20-16,0 0 0,0 21 0,0-1 15,22-20-15,-22 21 0,21 0 16,-21 21-16,22-21 0,-22 21 16,21 0-16,-21 0 0,22 0 0,-22 21 15,0-21-15,0 21 0,0 0 0,-21 0 16,0 0-16,0 1 0,0-1 0,0 0 15,0 21-15,0-21 0,-21 1 16,0 20-16,-21-21 0,20 0 0,-20 0 16,0 22-16,-1-22 0,1-21 0,21 21 15,-21 0-15,20-21 0,-20 0 0,21 0 16,0 0-16,21-21 31,0 0-31,21 0 16,0 0-16,0-1 0,0 1 15,1-21-15,-1 21 0</inkml:trace>
  <inkml:trace contextRef="#ctx0" brushRef="#br0" timeOffset="3364.11">6646 720 0,'0'0'16,"0"-21"-16,0-64 15,0 64-15,0 0 0,-21 21 0,21-22 16,-21 44 0,21-1-16,-21 0 0,21 21 15,-21 22-15,-1-22 0,22 22 0,0-1 16,-21 22-16,21-22 0,-21 1 0,0-1 16,21 1-16,0-1 0,0-20 15,0-1-15,-21 21 0,21-20 0,0-1 16,0-21-16,0 22 0,0-1 0,0-21 15,0 0-15,0 0 0,0 1 0,21-22 16,-21 21-16,21-21 16,-21-21-1,21-1-15,0 1 0,1 0 0</inkml:trace>
  <inkml:trace contextRef="#ctx0" brushRef="#br0" timeOffset="3739.62">6921 1312 0,'-21'22'16,"0"-1"0,0 0-16,0 0 15,21 0-15,-21 0 0,-1 1 0,22-1 16,-21 21-16,21-21 0,0 0 0,0 1 16,0-1-16,0 21 0,0-21 15,21 0-15,1-21 0,-1 22 0,0-1 16,21-21-16,-21 0 0,1 0 15,20 0-15,-21 0 0,21 0 0,-20-21 16,20-1-16,-21 1 0,0 0 16,0 0-16,1 0 0,-1-22 0,0 22 15,0-21-15,-21 0 0,0 20 0,0-20 16,0 0-16,0-1 0,0 1 0,0 21 16,0-21-16,-21 20 0,0 1 15,0 21-15,-1 0 0,1 0 16,0 0-16,0 0 0,0 0 0,0 21 15,-1 1-15,1-1 0,0 0 16,0 0-16,0 0 0,0 0 0,21 1 16,0-1-16,0 0 0,0 0 15,21-21-15,21 0 16</inkml:trace>
  <inkml:trace contextRef="#ctx0" brushRef="#br0" timeOffset="4043.45">7578 1228 0,'0'0'16,"0"-21"-16,0-1 0,0 1 0,0 0 15,0 0-15,0 0 16,-22 21 0,1 0-16,0 0 0,0 21 15,0 0-15,0 0 0,21 0 16,-22 1-16,1-1 0,0 21 0,21-21 15,0 22-15,-21-22 0,21 21 0,0-21 16,0 22-16,0-22 0,0 0 16,0 0-16,0 21 0,0-20 0,21-1 15,0 0-15,0 0 0,1-21 16,-1 0-16,0 0 0,0 0 0,0 0 16,0 0-16,1 0 0,-1 0 15,0 0-15,0-21 0,0 0 16,0 0-16,1-1 0</inkml:trace>
  <inkml:trace contextRef="#ctx0" brushRef="#br0" timeOffset="4715.58">8149 783 0,'0'0'16,"0"-42"-16,0 21 0,0-22 0,0 22 0,0 0 15,0 0-15,-21 21 0,0 21 31,21 0-31,0 0 0,-21 22 16,21-1-16,0 0 0,0 1 0,0 20 16,-22 1-16,22-22 0,-21 22 0,21-22 15,0 21-15,-21-20 0,0-1 16,21 0-16,-21 1 0,21-22 0,-21 21 16,21-21-16,-22 1 0,22-1 0,0 0 15,0 0-15,0 0 16,-21-21-16,21-21 31,0 0-31,21 0 16,1 21-16,-22-21 0,21-1 0,0 1 15,0 0-15,0-21 16,0 21-16,1-1 0,-1 1 0,21-21 16,-21 21-16,0 0 0,22-1 0,-22 22 15,0-21-15,21 21 0,-20 0 16,-1 0-16,-21 21 15,0 1-15,0-1 16,0 0-16,-43-21 16,22 21-16,0-21 0,0 0 15,0 21-15,-22-21 0,22 0 0,-21 0 16,21 0-16,-22 0 0,22 0 0,-21 0 16,21 0-16,0 0 0,-1 0 15,1 0-15,21 21 16,0 1-1,0-1-15,21-21 16,1 21-16,-1 0 0,0 0 16,0-21-16,0 21 0,0 1 0,22-1 15,-22 0-15,0-21 0,0 21 0,0 0 16,1 0-16,-1-21 0,0 22 0,0-22 16,0 21-16,0-21 15,1 0 1,-44 0 31</inkml:trace>
  <inkml:trace contextRef="#ctx0" brushRef="#br0" timeOffset="5803.97">1503 2985 0,'-21'0'0,"-1"0"32,22-22-32,0 1 15,0 0-15,0 0 16,0 0 0,0 0-16,22 21 0,-1-22 15,0 22 1,0 0-16,0 0 0,-21 22 0,21-22 15,1 21-15,-1 21 0,0-21 0,-21 0 16,0 22-16,21-1 0,-21 0 16,0-20-16,0 20 0,0 0 0,0 22 15,-21-22-15,0-21 0,0 22 16,-1-1-16,1 0 0,0-21 0,-21 1 16,21 20-16,-1-21 0,1 0 0,-21 0 15,21-21-15,0 22 16,-1-22-16,1 0 0,0 0 0,0 0 15,0 0-15,0 0 0,-1 0 16,22-22-16,-21 1 0,21 0 16,0 0-16,-21 0 0,21 0 0,0-1 15,0-20-15,0 21 0,0 0 16,0 0-16,0-22 0,0 22 0,21 0 16,0 21-16,1-21 0,-1 21 15,21 0-15,-21 0 0,22 0 0,-22 0 16,21 21-16,-21 0 0,22 0 15,-22 0-15,0 1 0,0-1 0,0 0 16,0 0-16,-21 21 0,0-20 16,22-1-16,-22 0 0,21 0 15,-21 0-15,0 0 0,0 1 16,21-22-16,-21 21 0,21 0 16,-21-42 15,21 21-31,-21-21 15</inkml:trace>
  <inkml:trace contextRef="#ctx0" brushRef="#br0" timeOffset="5983.87">2095 3217 0,'0'0'0,"0"22"62,22-22-31,-1 0-31</inkml:trace>
  <inkml:trace contextRef="#ctx0" brushRef="#br0" timeOffset="7039.78">3387 2963 0,'0'0'0,"0"-21"0,-43-21 16,22 21 0,0 21-16,0-21 0,0 21 15,-1 0-15,1 0 0,0 0 0,0 0 16,0 0-16,-22 0 0,22 21 0,0 0 15,0 0-15,0 0 0,-22 22 0,22-1 16,0 0-16,0 1 16,0-1-16,-22 0 0,22 22 0,21-22 15,-21 0-15,21 1 0,0-1 0,0 0 16,0 1-16,0-1 0,21-21 16,0 0-16,22 1 0,-22-1 0,21 0 15,1 0-15,-1-21 0,0 0 0,1 21 16,20-21-16,-21 0 0,22 0 15,-1 0-15,-20-21 0,20 21 0,1-21 16,-1 0-16,-20 0 0,20-1 0,-21 1 16,1-21-16,-1 21 0,-21-22 15,22 1-15,-22 21 0,-21-21 16,0-1-16,0 22 0,0-21 0,0 21 16,0-1-16,0 1 0,0 0 0,-21 0 15,-1 21-15,1 0 0,-21 0 0,21 0 16,-22 0-16,22 21 0,-21 0 15,0 0-15,20 1 0,1-1 0,-21 21 16,21-21-16,0 0 0,21 22 0,0-22 16,-22 0-16,22 0 0,0 0 0,0 1 15,0-1-15,0 0 0,22-21 16,-1 0-16,0 21 0,0-21 0,0 0 16,0 0-16,1 0 0,20 0 15,-21-21-15,0 21 0,22-21 16,-22 0-16,0-1 0,0 1 0,0 0 15,-21 0-15,21-21 0,1 20 0,-1 1 16,-21-21-16,0 21 0,0 0 0,0-1 16,21 22-16,-21 22 31,0-1-31,0 0 0,0 0 16,-21 21-16,21-20 0,0-1 0,0 21 15,0-21-15,0 22 0,0-22 16,0 0-16,0 21 0,21-21 0,0 1 15,0-1-15,0-21 16,1 0-16,-1 0 0,0 0 0,0 0 16,0 0-16,0 0 0,1 0 15,20 0-15,-21-21 0,0-1 0,0 1 16,1 0-16,-1 0 0,0-21 0,-21 20 16,21-20-16,0-21 0,-21 20 0,0 1 15,21-22-15,1 22 0,-1-21 16,-21 20-16,21 1 0,0-22 0,0 22 15,-21-21-15,21 20 0,1 1 0,-22 0 16,0-1-16,0 1 0,21 21 0,-21 0 16,0 42-1,0 0 1,0 21-16,0 1 0,-21-1 0,-1 0 16,22 22-16,-21-22 0,0 22 0,0-1 15,0-21-15,21 22 0,-21-1 16,21 1-16,-22-22 0,22 1 0,0-1 15,0 0-15,0 1 0,0-1 0,0-21 16,0 0-16,0 0 0,0 1 16,22-22-16,-1 21 0,0-21 0,0 0 15,0 0-15,0 0 0,1 0 16,-1-21-16,0 21 0,0-22 16,-21 1-16,21 0 0,-21 0 15,21 0-15,-21 0 16,22-1-16</inkml:trace>
  <inkml:trace contextRef="#ctx0" brushRef="#br0" timeOffset="7232.67">4360 3239 0,'0'0'16,"-21"-22"-16,0 22 0,0 0 0,0 0 0,21-21 16,0 0-1,21 21-15,0 0 16,0 0-16,0 0 0,22-21 0,-22 21 15,0 0-15,0 0 0,21 0 0,-20 0 16,-1-21-16,0 21 0,0 0 16,0 0-16,0-21 0,22 21 15,-22 0-15,0 0 0</inkml:trace>
  <inkml:trace contextRef="#ctx0" brushRef="#br0" timeOffset="7975.81">5207 3090 0,'0'-21'16,"0"0"-1,-21 21 1,0 0-16,-1 21 16,1 0-16,0-21 0,21 22 0,-21-1 15,0 0-15,0 21 0,21-21 16,0 22-16,-22-22 0,22 21 0,0-21 15,0 22-15,0-22 0,0 21 0,0-21 16,0 1-16,22-1 0,-1 0 0,0 0 16,0-21-16,0 21 0,22-21 15,-22 0-15,0 0 0,21 0 0,-21 0 16,1 0-16,20 0 0,-21-21 0,0 0 16,0 0-16,22 0 0,-22-1 15,0-20-15,-21 21 0,21-21 0,0-1 16,1-20-16,-22 20 0,21 1 15,-21-21-15,21 20 0,0-20 0,-21-1 16,0 22-16,21-22 0,-21 22 0,21 0 16,-21-1-16,0 1 0,0 21 0,0 0 15,0 0-15,0 42 16,-21 21 0,0-21-16,21 22 0,-21-1 0,21 0 15,0 1-15,-21-1 0,21 0 16,-21 22-16,21-22 0,0 0 0,0 1 15,-22-1-15,22 22 0,0-22 0,-21-21 16,21 21-16,0-20 0,0 20 0,0-21 16,0 0-16,0 0 0,0 1 15,0-44 17,0 1-32,0 0 15,0 0-15,21 0 0,1 0 0,-1-1 16,0-20-16,0 21 0,0-21 15,0 20-15,22-20 0,-22 21 16,21 0-16,-21 21 0,22-21 0,-22 21 0,0 0 16,0 0-16,0 0 0,1 21 0,-1 0 15,-21 0-15,21 0 0,-21 0 16,0 1-16,0-1 0,0 21 16,0-21-16,0 0 0,0 1 0,0 20 15,0-21-15,-21 0 0,21 0 16,0 1-16,-21-1 0,-1 0 15,1-21 1,0 0 0,21-21-16,0 0 15</inkml:trace>
  <inkml:trace contextRef="#ctx0" brushRef="#br0" timeOffset="8727.71">7260 2794 0,'0'0'0,"-21"-21"0,21 0 0,0-22 0,0 22 16,0 0-16,0 0 0,0 0 0,0 0 15,0 42 1,0 0 0,0 0-16,0 21 0,0 1 15,0-1-15,0 0 0,0 1 0,0 20 0,0-20 16,0-1-16,0 21 16,0-20-16,0 20 0,0-20 0,0-1 15,0 21-15,0-20 0,0-22 0,0 21 16,0-21-16,-21 1 0,21-1 0,0 0 15,0 0-15,-21-42 32,21 0-32,0 0 15,0-1-15,0 1 0,0 0 0,0-21 16,0-1-16,0 22 0,21-21 16,0 0-16,0-1 0,0 22 0,-21-21 15,21 21-15,22-1 0,-22 1 16,21 0-16,-21 21 0,22 0 0,-1 0 15,0 0-15,1 0 0,-22 0 0,21 0 16,1 21-16,-1 0 0,-21 22 16,0-22-16,0 0 0,-21 21 0,0-20 15,0 20-15,0-21 0,-21 21 0,0-20 16,0-1-16,-21 0 0,-1 21 0,1-21 16,0 1-16,-1-1 0,1-21 15,21 21-15,-22 0 0,22-21 0,-21 0 16,21 0-16,0 0 15,21-21 1,21 0-16,0-22 16,0 22-16,0 0 15,22-21-15</inkml:trace>
  <inkml:trace contextRef="#ctx0" brushRef="#br0" timeOffset="9032.06">8107 2582 0,'0'0'0,"21"-42"0,0-43 16,0 43-16,0 21 0,-21 0 16,0 0-16,0-1 0,0 44 31,0 20-31,0 0 0,-21 1 0,21 20 16,-21-21-16,0 22 0,0-1 15,0 1-15,21-1 0,-22 1 0,1-1 16,0 1-16,0-1 0,0-20 0,0 20 15,21 1-15,-22-22 0,22 22 0,-21-22 16,21 0-16,0 1 0,0-22 16,0 0-16,0 0 0,0 0 0,0 0 15,0 1-15,21-22 16,1 0-16,-1 0 0,0-22 16,-21 1-16,21 0 0,0 0 15,0 0-15,1 0 0</inkml:trace>
  <inkml:trace contextRef="#ctx0" brushRef="#br0" timeOffset="9423.83">8467 3048 0,'0'-21'15,"-22"21"17,22 21-32,-21 0 0,0-21 0,0 21 15,21 22-15,-21-22 0,0 0 0,21 0 16,-22 22-16,22-22 0,0 21 0,-21-21 15,21 22-15,0-22 0,-21 21 16,21-21-16,0 0 0,0 1 0,0-1 16,21 0-16,0 0 0,1-21 15,-1 0-15,0 0 0,21 0 0,-21 0 16,1 0-16,20 0 0,-21 0 0,21-21 16,-20 0-16,20 0 0,-21-1 15,21-20-15,-20 21 0,-1-21 0,-21-1 16,21 1-16,-21 0 0,0-1 0,0 1 15,0 0-15,0 20 0,0-20 0,0 21 16,-21 0-16,0 0 0,-1-1 16,-20 22-16,21 0 0,0 0 15,-22 0-15,22 0 0,0 0 0,-21 22 0,21-22 16,-1 21-16,1 0 0,21 0 16,0 0-16,0 0 0,0 1 15,0-1-15,21-21 16,22 0-16,-22 0 0</inkml:trace>
  <inkml:trace contextRef="#ctx0" brushRef="#br0" timeOffset="9732.66">9250 2963 0,'0'0'0,"0"-21"15,0 0-15,0 0 0,-21 21 16,-1 0-1,1 0-15,-21 0 0,21 21 0,0-21 16,-1 21-16,-20 0 0,21 22 0,0-22 16,0 0-16,-22 21 0,43-20 15,-21 20-15,21 0 0,-21 1 0,21-22 16,0 21-16,0 0 0,0-20 0,21 20 16,0-21-16,0 21 0,1-20 0,20-1 15,-21 0-15,21 0 0,1 0 0,-1-21 16,0 0-16,-20 21 0,20-21 15,0 0-15,-21 0 0,22 0 16,-22-21-16,0 21 0,0-21 0,0 0 0,1 0 16,-1-22-16,0 1 0,0 0 15,0-1-15,0-20 0</inkml:trace>
  <inkml:trace contextRef="#ctx0" brushRef="#br0" timeOffset="10447.26">9758 2794 0,'0'0'15,"21"-42"-15,-21-1 0,21 1 0,-21 0 0,21-1 16,-21 22-16,0 0 0,0 0 0,0 0 15,0 42 1,-21 0 0,0 21-16,0-20 0,0 20 0,21 0 15,-22 1-15,1-1 0,0 0 16,21 1-16,-21-1 0,0 0 16,21 22-16,0-22 0,-21 0 0,-1 1 15,22-1-15,-21 0 0,21 1 0,0-22 16,-21 21-16,21-21 0,0 22 0,-21-22 15,21 0-15,0 0 0,0-42 47,0 0-47,0 0 16,21 0-16,0-1 0,-21 1 0,21-21 16,1 21-16,-1 0 0,21-22 15,-21 22-15,0-21 0,22 21 16,-1-1-16,-21-20 0,22 21 0,-1 21 15,0-21-15,-21 0 0,22 21 0,-22 0 16,0 0-16,0 0 0,0 0 0,-21 21 16,0 0-16,0 0 15,0 0-15,-21 0 0,0 1 16,0-1-16,-21-21 0,20 21 0,-20 0 16,21-21-16,-21 21 0,20-21 0,-20 0 15,21 0-15,-21 0 0,20 0 0,1 0 16,0 0-16,0 0 0,0 0 15,21-21 1,-21 21-16,21-21 0,0 42 31,0 0-15,0 0-16,0 1 0,0 20 16,0-21-16,21 21 0,0-20 0,0 20 15,-21 0-15,42-21 0,-20 22 0,-1-22 16,21 21-16,0-21 0,1 1 0,-1-1 15,22 0-15,-22 0 0,0-21 16,1 0-16,-1 21 0,0-21 0,1 0 16,-1 0-16,0 0 0,-21 0 0,22 0 15,-22 0-15,0-21 0,0 21 16,0-21-16,1 0 0,-1 0 16,-21-1-16,0 1 0,0 0 15,0 0 1,-21 21 15</inkml:trace>
  <inkml:trace contextRef="#ctx0" brushRef="#br1" timeOffset="24923.78">1841 5059 0,'0'21'31,"22"-21"16,-1-21-47,0 0 16,0 0-16,0-1 15,0 1-15,22 0 0,-22 0 0,21-21 0,1-1 16,-22 22-16,21-21 16,-21 21-16,0-1 0,1-20 0,-22 21 15,0 0-15,-22 21 0,1 0 16,0 0-16,-21 0 0,-1 0 15,1 21-15,0-21 0,-22 42 0,22-21 16,0 22-16,-22-22 0,22 21 0,-1 1 16,1-1-16,21 0 0,0 1 15,0-22-15,21 21 0,0-21 0,0 22 16,21-22-16,0 0 0,0 0 16,21 0-16,-20 0 0,20-21 0,0 22 15,1-1-15,-1 0 0,0-21 0,1 21 16,-1 0-16,0 0 15,1 1-15,-1-22 0,-21 21 0,0 0 16,0 0-16,-21 0 0,0 22 0,0-22 16,-21 0-16,0 0 0,-21 0 15,21 0-15,-22 1 0,1-1 0,0 0 16,-1-21-16,1 21 0,0-21 16,-1 0-16,22 0 0,-21 0 0,-1 0 15,22 0-15,0-21 0,0 0 0,0 0 16,0-1-16,-1 1 15,1 0-15,21 0 0,-21 0 0,21 0 16,21 42 31,0 0-47,1 0 0,-22 0 16,21 0-16,0 1 0,0 20 0,0-42 15,0 21-15,1 0 0,20 0 16,-21 1-16,0-22 0,22 0 0,-1 0 15,-21 0-15,21 0 0,1 0 0,-1 0 16,0 0-16,1-22 0,20 22 16,-20-21-16,-1 0 0,21 0 15,-20-21-15,-1 20 0,0 1 0,1-21 16,-22 21-16,0 0 0,0-22 16,0 22-16,-21-21 0,0 21 0,0-1 15,0 1-15,0 0 0,0 0 16,-21 21-1,21 21-15,-21 0 16,0 0-16,21 1 0,-21-1 0,21 0 16,-21 21-16,-1-21 0,22 1 15,0 20-15,0-21 0,0 0 0,0 0 16,0 1-16,0-1 0,22 0 0,-1-21 16,0 0-16,0 21 0,21-21 15,-20 0-15,20 0 0,-21 0 0,21-21 16,1 21-16,-22-21 0,0 0 0,21-1 15,-20 22-15,-1-21 16,-21 0-16,21 0 0,-21 0 0,21 0 16,-21-22-16,0 22 0,0 0 0,0 0 15,0 0-15,0-1 0,0 1 16,0 42 15,0 1-31,0-1 0,0 0 16,-21 21-16,21-21 0,0 22 15,-21-1-15,21 0 0,0 1 16,0-1-16,0 0 0,-21 22 0,21-22 0,0 22 16,-22-1-16,22 1 15,0-22-15,0 22 0,0-1 0,0 1 16,-21-1-16,0-21 0,21 22 0,-21-1 16,21-20-16,-21 20 0,0-20 0,-22-1 15,22 21-15,0-41 0,-21 20 16,-1 0-16,22-21 0,-21 1 0,-1-1 15,-20-21-15,21 0 0,-1 0 0,-20 0 16,20 0-16,1 0 0,0 0 16,-1-21-16,1-1 0,0 1 0,21 0 15,-22 0-15,22 0 0,0 0 16,21-1-16,0-20 0,0 21 16,0 0-16,0-22 0,0 22 0,0 0 15,21-21-15,0-1 0,22 22 0,-22-21 16,21 0-16,0-1 0,22 1 0</inkml:trace>
  <inkml:trace contextRef="#ctx0" brushRef="#br1" timeOffset="25410.23">3006 5482 0,'0'0'0,"0"-21"15,0 0-15,0 0 0,0 0 0,0-1 0,21 22 16,0 0-1,-21 22 1,0-1-16,0 0 0,0 21 16,0-21-16,0 1 0,0 20 0,0-21 15,0 0-15,0 22 0,0-22 0,0 0 16,0 0-16,-21 0 0,21 0 16,-21-21-16,21 22 0,0-44 31,0 1-31,0 0 15,0 0-15,0-21 0,0 20 16,0 1-16,0-21 0,0 21 16,0-22-16,0 22 0,21-21 15,0 21-15,0 0 0,0-1 0,0 1 16,1 0-16,-1 21 0,21 0 0,-21 0 16,0 0-16,22 0 0,-22 0 0,0 0 15,0 21-15,0 0 0,-21 1 16,0 20-16,0-21 0,0 0 0,0 0 15,0 22-15,0-22 0,0 0 0,0 0 16,0 0-16,0 1 0,-21-1 16,21 0-16,-21-21 0,21 21 0,0-42 62,0 0-62,21 0 0,0-22 0</inkml:trace>
  <inkml:trace contextRef="#ctx0" brushRef="#br1" timeOffset="25675.62">3789 4868 0,'0'0'0,"-21"0"16,-1 0-16,1 22 0,0-1 15,21 0-15,-21 0 0,0 0 0,21 22 16,-21-1-16,21 0 0,0 1 15,-22-1-15,1 0 0,21 1 16,-21-1-16,21 0 0,0-21 0,0 22 16,0-1-16,0-21 0,0 0 0,0 22 15,0-22-15,0 0 0,0 0 16,0 0-16,21-21 16,0 0-1,-21-21 1,0 0-16,0 0 0</inkml:trace>
  <inkml:trace contextRef="#ctx0" brushRef="#br1" timeOffset="25848.52">3535 5398 0,'0'0'0,"-21"0"0,42 0 47,0 0-47,0 0 0,0 0 15,22-22-15,-22 22 0,0-21 16,21 21-16,-21 0 0,22-21 0,-22 21 16,21-21-16,-21 21 0,22 0 0</inkml:trace>
  <inkml:trace contextRef="#ctx0" brushRef="#br1" timeOffset="26863.68">4297 5440 0,'0'-21'31,"0"0"-31,21 21 16,0-22-16,-21 1 0,21 0 0,0 0 16,-21 0-16,0 0 0,0-1 15,0 1-15,0 0 0,0 0 16,0 0-16,-21 21 15,0 0-15,0 0 0,0 0 0,0 0 16,-1 21-16,-20 0 0,21 0 0,0 0 16,0 1-16,-1 20 0,1-21 15,0 21-15,0 1 0,0-22 0,21 21 16,0-21-16,0 22 0,0-22 0,0 0 16,0 0-16,0 0 0,21 1 0,0-1 15,0-21-15,0 0 16,22 0-16,-22 0 0,0 0 0,0 0 15,0-21-15,1 21 0,-1-22 0,0 1 16,0 0-16,0 0 0,0 0 0,-21-22 16,0 22-16,22 0 15,-1-21-15,-21 21 0,0-1 0,0 1 16,0 0-16,0 0 0,21 21 0,-21 21 31,0 0-15,0 0-16,0 1 0,0-1 0,0 0 15,0 0-15,0 0 0,21 0 0,-21 1 16,0-1-16,21 0 0,0-21 0,-21 21 16,22 0-16,-1 0 15,0-21 1,0 0 0,-21-21-16,21 0 0,-21 0 15,21 0-15,-21 0 16,22-1-16,-1 1 0,-21 0 0,21 0 15,0 0-15,0 0 0,0-22 0,1 22 16,-1 0-16,0 0 0,0 0 0,21 21 16,-20-22-16,-1 22 0,0 0 15,0 0-15,-21 22 0,21-22 16,-21 21-16,0 0 0,0 0 0,0 0 16,0 0-16,0 22 0,0-22 0,0 0 15,-21 0-15,0 22 0,0-22 16,0 0-16,21 0 0,0 0 15,-22-21-15,22 21 0,0 1 0,22-44 47,-1 22-47,-21-21 16,21 0-16,0 0 0,-21 0 0,21 0 16,0-1-16,-21 1 0,22-21 0,-1 21 15,-21 0-15,21-22 0,-21 22 0,21 0 16,0-21-16,-21 20 15,0 1-15,0 42 16,0 1 0,0-1-16,-21 0 0,0 21 15,0-21-15,21 22 0,-21-22 0,21 21 16,0-21-16,0 22 0,0-22 16,0 21-16,0-21 0,21 1 0,0 20 15,0-21-15,0-21 0,0 21 0,1 0 16,-1-21-16,0 0 0,0 0 0,0 0 15,0 0-15,22 0 0,-22 0 0,0 0 16,0-21-16,0 0 16,-21 0-16,0 0 0,0 0 15,0-1-15,0 1 16</inkml:trace>
  <inkml:trace contextRef="#ctx0" brushRef="#br1" timeOffset="27307.07">2201 5842 0,'0'0'0,"-63"21"0,-1-21 15,22 0-15,0 0 0,20 0 0,1 0 16,0 0-16,42 0 16,0 0-16,1 0 15,41 0-15,-21 0 0,22 0 0,21 0 16,20 0-16,1 0 0,0 0 0,0 0 16,21 0-16,0 0 0,0 0 15,21 0-15,-21 0 0,21 0 0,0 0 16,-21 0-16,0 0 0,22 0 0,-44 0 15,22 0-15,0 0 0,-21 0 16,0 0-16,-21 0 0,-1 0 16,-20-21-16,-1 21 0,-20 0 0,20 0 15,-42 0-15,1-21 0,-1 21 0,0 0 16,-42 0 0,0 0-1,-1 0-15,1 0 0,-21 0 0,21 0 16,-22 0-16,1 0 0,0 0 0,-22 0 15,1 0-15</inkml:trace>
  <inkml:trace contextRef="#ctx0" brushRef="#br1" timeOffset="27703.35">2053 5969 0,'0'0'0,"-21"0"0,-21 0 16,42 21-16,21-21 15,0 0-15,42 0 0,-20 0 16,41 0-16,-20 0 0,42 0 0,0 0 16,-1 0-16,22 0 0,-21 0 15,42 0-15,-21 0 0,22 0 16,-1 0-16,0 0 0,0 0 0,0 0 15,-21 0-15,21 0 0,-21 0 0,-21-21 16,21 21-16,-21 0 0,0 0 16,-21 0-16,-1-21 0,-20 21 0,-1 0 15,1 0-15,-22-21 0,0 21 0,-20 0 16,-1 0-16,0 0 0,0-21 0,0 21 31</inkml:trace>
  <inkml:trace contextRef="#ctx0" brushRef="#br1" timeOffset="28332.44">4318 6943 0,'0'0'16,"21"-21"-16,-21-1 0,21-20 0,0 21 16,-21 0-16,22-22 0,-1 22 0,-21 0 15,0 0-15,0 0 0,21 0 0,-21-1 16,0 1-16,0 0 0,21 21 16,-21-21-16,0 42 15,-21 0-15,0 0 16,21 22-16,-21-1 0,-1 0 15,1 1-15,0 20 0,0 1 16,0-22-16,0 22 0,-1-1 0,22 1 16,-21-1-16,0 1 0,21-22 0,-21 21 15,21-20-15,0-1 0,0-21 0,0 22 16,0-22-16,0 0 0,21 0 16,0 0-16,0 0 0,1-21 0,-1 0 15,21 0-15,-21 0 0,0 0 0,22 0 16,-22 0-16,21 0 0,-21-21 0,1 21 15,-1-21-15,0 0 0,0 0 16,0 0-16,-21-1 0,0-20 0</inkml:trace>
  <inkml:trace contextRef="#ctx0" brushRef="#br1" timeOffset="28519.34">4233 7260 0,'0'0'16,"-21"0"-16,0-21 0,21 0 15,0 0-15,21 0 16,0 21-16,0 0 16,1-22-16,20 22 0,-21 0 0,21-21 15,1 21-15,-1 0 0,0-21 16,1 21-16,-1 0 0,0-21 0,1 0 16,-1 21-16,0 0 0,1 0 0</inkml:trace>
  <inkml:trace contextRef="#ctx0" brushRef="#br1" timeOffset="28915.98">4995 7049 0,'21'0'47,"1"0"-32,-1 0-15,0 21 0,-21 0 16,21 0-16,-21 0 15,21 0-15,-21 1 0,21-1 0,-21 21 16,0-21-16,0 0 0,0 22 16,0-22-16,0 21 0,0-21 0,0 1 15,0-1-15,0 0 0,0 0 0,0 0 16,0 0-16,-21 1 16,0-22-1,21-22 1,0 1-16,0 0 15,0-21-15,21 21 0,-21-1 0,21-20 16,1 21-16,-22-21 0,21-1 16,0 22-16,-21-21 0,21 21 0,0-22 15,-21 22-15,21 0 0,1 0 0,-22 0 16,0-1-16,21 22 0,0-21 16,0 21-1,0 0-15,0 0 16</inkml:trace>
  <inkml:trace contextRef="#ctx0" brushRef="#br1" timeOffset="29617.03">5736 7091 0,'-21'0'16,"0"0"-1,0 0 1,21 21-16,-22-21 0,22 21 0,0 0 16,0 1-16,0-1 0,-21 0 15,21 0-15,0 0 0,0 0 0,0 1 16,0-1-16,0 0 0,0 0 0,0 0 16,21 0-16,1 1 0,-1-22 15,0 0-15,0 21 0,21-21 16,-20 0-16,20 0 0,-21 0 0,0 0 15,0 0-15,22 0 0,-22-21 0,0-1 16,0 1-16,0 0 0,1 0 16,-1-21-16,-21 20 15,21 1-15,-21 0 0,0 0 16,21 0-16,0 0 0,-21-1 0,21 1 16,-21 0-16,0 0 0,22 21 0,-22-21 15,21 21-15,-21-21 0,0 42 31,0 0-31,0 21 16,0-21-16,0 1 0,-21 20 0,21 0 16,-22 1-16,22-1 0,-21 0 0,21 1 15,0 20-15,0-21 0,0 22 16,-21-22-16,21 22 0,0-22 0,-21 22 0,21-1 16,0 1-16,0-1 15,-21 1-15,21 20 0,-21-20 0,-1-1 16,22 1-16,-21-1 0,0 1 0,21-22 15,-21 22-15,0-22 0,0 21 0,21-20 16,0-22-16,-22 21 0,1-21 0,21 1 16,-21-1-16,0-21 0,0 0 15,0 0-15,-1 0 0,1 0 16,0-21-16,0-1 0,0-20 16,21 21-16,0-21 0,-21-1 0,21 1 15,0 0-15,0-22 0,0 1 0,0-1 16,21 1-16,-21-1 0,21 1 15,21-1-15,-21 1 0,22-1 0,-22 1 16,21 20-16,1 1 0,-22 0 16,21-1-16,0 1 0,1 0 0,-1-1 15,-21 1-15,22 0 0,-1 20 0,0-20 16</inkml:trace>
  <inkml:trace contextRef="#ctx0" brushRef="#br1" timeOffset="30304.15">7451 6752 0,'0'0'0,"-22"-21"15,1 21-15,0 0 0,0 0 0,0 0 16,0 0-16,-1 0 0,1 21 0,0 0 16,0-21-16,0 22 0,0-1 0,-1-21 15,1 21-15,21 0 0,0 0 16,-21-21-16,21 21 0,-21 1 16,21-1-16,-21-21 0,21 21 15,0 0-15,21-21 16,0 21-16,0-21 15,0 0-15,1 0 0,-1 21 16,0-21-16,0 22 0,0-22 16,0 21-16,1-21 0,-22 21 0,0 0 15,21-21-15,-21 21 0,0 0 0,0 1 16,0-1-16,0 0 0,-21-21 16,-1 21-16,1 0 0,0-21 15,0 21-15,0-21 0,0 0 16,-1 22-16,1-22 0,0 0 0,0 0 15,0 0-15,0 21 0,42-21 47,0-21-31,0 21-16,0 0 16,0 0-16,-21 21 0,22 0 15,-22 0-15,0 0 0,0 0 0,0 1 16,0-1-16,0 21 0,0-21 15,0 0-15,0 22 0,-22-22 0,1 0 16,21 0-16,-21 22 0,21-22 16,0 0-16,-21 0 0,0 0 15,21 0-15,0 1 0,0-1 16,0 0 0,0-42 15,0 0-31,0-1 15</inkml:trace>
  <inkml:trace contextRef="#ctx0" brushRef="#br1" timeOffset="31051.29">7070 9440 0,'42'-21'16,"-21"21"-16,-21-21 0,21 21 15,0 0-15,1 0 0,-22-21 0,21 21 16,0 0-16,0 0 0,0 0 16,0 0-16,1 0 15,-44 0 1,1 0 0,0 0-16,0 0 0,0 21 15,0 0-15,-22-21 0,1 21 0,21 1 16,-22-1-16,22-21 0,0 21 0,0 0 15,0 0-15,0 0 0,21 1 0,0-1 16,0 0-16,0 0 0,0 0 0,0 0 16,21 1-16,0-1 0,0 0 15,0 0-15,22-21 0,-22 21 16,21 0-16,-21 1 0,22-22 0,-22 21 16,21 0-16,-21 0 0,0-21 0,1 21 15,-1 0-15,-21 1 0,0-1 0,0 0 16,0 0-16,0 21 0,0-20 15,-21-1-15,-1 0 0,1 21 0,0-21 16,21 1-16,-21 20 0,0-21 16,0 0-16,-1 22 0,1-22 0,0 0 15,21 0-15,-21-21 0,21 21 0,0 0 16,-21-21 0,0-21-1,21 0-15,0 0 16,0 0-16,0 0 0,0-22 0,0 22 15</inkml:trace>
  <inkml:trace contextRef="#ctx0" brushRef="#br1" timeOffset="31536.02">7302 8149 0,'-21'0'0,"0"0"16,42 0 15,0 0-31,1 0 0,20 0 16,0 0-16,1 0 0,20 0 15,1 0-15,-1 0 0,1 0 0,20 0 16,-20 0-16,-1-21 0,1 21 0,-1 0 16,-20 0-16,-1 0 0,-21 0 0,0 0 15,-42 0 1,0 0-16,0 0 0,-22 21 16,22-21-16,-21 0 0,21 0 15,-22 0-15,1 0 0,0 0 0</inkml:trace>
  <inkml:trace contextRef="#ctx0" brushRef="#br1" timeOffset="31812.86">7112 8382 0,'0'0'0,"-21"21"0,0-21 0,-1 21 16,22 1-1,22-22-15,-1 0 0,0 0 16,0 0-16,21 0 0,1 0 15,20 0-15,-20 0 0,20 0 0,22 0 0,-22 0 16,22 0-16,-22 0 0,22 0 0,0 0 16,-22 0-16,1 0 0,-1 0 15,1 0-15,-22 0 0,0 0 16,-20 0-16,-1 0 0,0 0 0,-42 0 31,0 0-31,-1 0 0,1 0 16,-21 0-16,21 0 0,-22 0 0,1 0 15,21 0-15,-21 0 0</inkml:trace>
  <inkml:trace contextRef="#ctx0" brushRef="#br1" timeOffset="32100.13">7006 8805 0,'0'0'0,"-21"22"0,0-22 16,21 21-16,-21-21 0,42 21 15,0-21 1,0 0-16,21 0 0,-20 0 0,20 0 16,21 0-16,-20 0 0,20 0 0,1 0 15,20-21-15,-20 21 0,21 0 0,-1 0 16,-20 0-16,20-21 0,-20 21 0,21 0 16,-43 0-16,21 0 0,-20 0 0,-1 0 15,0 0-15,-20-22 16,-1 22-16,0 0 15,-42 0 17,0 0-17</inkml:trace>
  <inkml:trace contextRef="#ctx0" brushRef="#br1" timeOffset="33307.58">4106 11388 0,'0'-21'0,"21"21"0,-21-22 16,0 1-16,0 0 15,0 0-15,0 0 16,-21 21-16,0 0 0,0 0 16,0 0-16,0 0 0,-1 21 0,1 0 15,-21 0-15,21 0 0,-22 1 16,1 20-16,21 0 0,-21 1 0,-1-1 15,22 0-15,0 1 0,0-1 0,0 0 16,-1 1-16,22-1 0,0-21 16,0 21-16,0 1 0,0-22 15,22 21-15,-1-21 0,0 1 0,21-1 16,1 0-16,-1 0 0,0 0 0,-21-21 16,22 0-16,-1 21 0,0-21 15,1 0-15,-1 0 0,0 0 0,-20 0 16,20-21-16,0 0 0,1 21 0,-1-21 15,0 0-15</inkml:trace>
  <inkml:trace contextRef="#ctx0" brushRef="#br1" timeOffset="34015.69">4762 11663 0,'22'-21'0,"-44"42"0,44-63 0,-22 20 16,0 1-16,-22 0 0,1 21 15,0 0-15,0 0 0,0 0 0,0 0 16,-1 21-16,1-21 0,-21 21 15,21 1-15,0-1 0,-22 21 0,22-21 16,0 0-16,0 1 0,0 20 0,-1-21 16,1 0-16,21 0 0,0 1 0,0-1 15,0 0-15,0 0 0,0 0 16,0 0-16,21-21 0,1 0 16,-1 0-16,0 0 0,21 0 0,-21 0 15,1-21-15,20 21 0,-21-21 0,0 0 16,0 0-16,1 0 0,20-1 15,-21 1-15,-21 0 0,21 0 16,0-21-16,-21 20 0,22 1 0,-22 0 16,0 0-16,0 0 0,0 42 31,-22 0-15,1 0-16,21 22 0,-21-22 0,21 0 15,0 0-15,0 21 0,0-20 0,0-1 16,0 21-16,0-21 0,0 0 0,0 1 15,21-1-15,0-21 0,-21 21 16,43-21-16,-22 0 0,0 0 0,0 0 16,22 0-16,-22 0 0,21-21 15,-21 21-15,0-21 0,22-1 0,-22 1 16,0 0-16,21-21 0,-20 21 0,-1-22 16,0 22-16,0-21 0,0-1 15,0 1-15,1 0 0,-1-1 0,0-20 16,0 21-16,0-22 0,0 22 15,1-22-15,-1 22 0,-21 0 0,21 20 0,-21-20 16,0 21-16,-21 42 31,0 0-31,-1 0 0,-20 22 16,21-1-16,0 0 0,0 1 0,-1-1 16,22 22-16,-21-22 0,0 0 0,21 1 15,-21-1-15,21 0 0,0 1 16,0-1-16,0-21 0,0 21 0,0-20 15,0-1-15,0 0 0,21 0 0,0 0 16,0-21-16,-21 21 0,22-21 0,-1 0 16,0 0-16,0 0 0,0 0 0,0 0 15,-21-21-15,22 21 0,-1-21 16,-21 0-16,0 0 0,0 0 16,0-1-16,0 1 0</inkml:trace>
  <inkml:trace contextRef="#ctx0" brushRef="#br1" timeOffset="34175.61">5165 11642 0,'0'0'0,"-22"0"16,-20 0-1,42-21 1,21 21-16,0 0 16,1 0-16,-1 0 0,0 0 0,21 0 15,-21-22-15,22 22 0,-1 0 0,-21-21 16,22 21-16,-1 0 0,0-21 0</inkml:trace>
  <inkml:trace contextRef="#ctx0" brushRef="#br1" timeOffset="34911.19">6117 11515 0,'0'0'0,"0"-21"0,0-1 15,-21 22-15,0 0 16,0 0-16,-22 0 15,22 0-15,0 22 0,0-22 0,-22 21 16,22 0-16,0 0 0,0 21 0,0-20 16,0-1-16,-1 21 0,22-21 0,0 22 15,-21-22-15,21 21 0,0-21 16,0 0-16,0 22 0,0-22 16,21 0-16,1 0 0,-1 0 0,0-21 15,21 22-15,-21-22 0,22 0 0,-1 0 16,-21 0-16,22 0 0,-1 0 0,0 0 15,-21-22-15,22 1 0,-22 21 0,21-21 16,-21 0-16,1 0 0,-1 0 0,0-22 16,0 22-16,0-21 0,-21 21 15,21-22-15,-21 1 0,22 0 0,-22-1 16,0-20-16,21 20 0,-21 1 0,0 0 16,21-1-16,-21 22 0,0-21 0,0 21 15,0 0-15,0 42 31,-21 0-31,21 21 16,-21-21-16,21 22 0,0-22 0,0 21 16,-22 1-16,22-1 0,-21-21 0,21 21 15,-21 1-15,21-1 0,0-21 0,0 22 16,-21-22-16,21 21 0,-21-21 16,21 0-16,0 22 0,0-22 0,0 0 15,0 0-15,-21 0 0,21-42 47,0 0-31,0 0-16,0 0 0,21 0 0,0-1 15,0 1-15,-21 0 0,42 0 0,-20-21 16,-1 20-16,21 1 0,-21-21 0,22 21 16,-1 0-16,-21-1 0,21 22 0,1 0 15,-22 0-15,21 0 0,-21 0 16,1 0-16,-1 22 0,0-1 0,0 0 15,-21 0-15,0 21 0,0-20 0,0-1 16,0 21-16,0-21 0,0 22 0,0-22 16,0 0-16,-21 0 0,0 21 0,0-20 15,21-1-15,-22-21 0,1 21 0,21 0 16,-21-21-16,0 21 16,0-21-16,21-21 31</inkml:trace>
  <inkml:trace contextRef="#ctx0" brushRef="#br1" timeOffset="35275.49">7726 11218 0,'0'-21'16,"0"42"-16,0-63 0,-21 42 15,-1 0-15,1 0 16,0 0-16,0 21 0,0 0 16,0 1-16,-1-1 0,1 21 0,0-21 15,0 22-15,0-1 0,0 0 0,-1 1 16,1 20-16,0-21 0,0 1 15,21-1-15,0 0 0,-21 1 0,21-1 16,0 0-16,0 1 0,0-1 16,0-21-16,21 22 0,0-22 0,0 0 15,-21 0-15,21 0 0,1 0 0,-1-21 16,0 0-16,0 0 0,0 0 0,0 0 16,1 0-16,-1 0 0,0 0 15,0-21-15</inkml:trace>
  <inkml:trace contextRef="#ctx0" brushRef="#br1" timeOffset="36120.01">6138 13145 0,'0'-22'0,"0"44"0,0-65 15,0 22 1,-21 21-1,0 0-15,-21 0 0,20 0 16,-20 0-16,21 21 0,-21-21 16,-1 21-16,22 1 0,-21-1 0,21-21 15,-1 21-15,1 0 0,21 0 16,0 0-16,0 1 0,0-1 16,21-21-16,1 21 0,-1 0 15,0-21-15,0 21 0,0-21 0,0 21 16,1-21-16,-1 22 0,21-22 15,-21 21-15,0 0 0,1 0 16,-22 0-16,21-21 0,-21 21 0,0 1 16,0-1-16,-21 0 15,-1-21-15,-20 21 0,21-21 16,0 0-16,-22 21 16,22-21-16,-21 0 0,21 0 0,0 21 15,-22-21-15,22 0 0,42 0 31,0 0-31,1 0 16,-1 0-16,21 0 0,-21 0 0,0 0 16,1 0-16,20 0 0,-21 0 15,0 0-15,0 22 0,-21-1 16,0 0-16,0 0 0,0 0 0,0 0 16,0 22-16,-21-22 15,0 0-15,21 0 0,-21 0 0,0 1 16,0-1-16,21 0 0,0 0 15,0 0-15,-22 0 0,22 1 16,0-1 0,22-21-16,-1 21 0,0-21 15,0 0-15,0 0 16</inkml:trace>
  <inkml:trace contextRef="#ctx0" brushRef="#br1" timeOffset="36435.6">5482 14330 0,'0'0'0,"-21"0"0,0 0 0,42 0 31,21 0-15,-21 0-16,22 0 0,20 0 0,-20 0 16,20 0-16,1 0 0,-1 0 0,22 0 15,-22 0-15,1 0 16,-1 0-16,1 0 0,-1 0 0,-20 0 0,-1 0 16,0 0-16,1 0 0,-22 0 15,0 0-15,-42 0 16,0 0-16,-1 0 15,1 0-15,0 0 0</inkml:trace>
  <inkml:trace contextRef="#ctx0" brushRef="#br1" timeOffset="36731.43">5292 14605 0,'0'0'0,"-22"21"0,1 0 16,21 1-16,0-1 0,21-21 15,1 21-15,20-21 0,0 0 16,1 21-16,-1-21 0,21 0 0,1 0 16,-1 0-16,1 0 0,21 0 0,-22 0 15,1 0-15,-1 0 0,1 0 16,-1 0-16,-21 0 0,22 0 0,-22 0 16,1 0-16,-22 0 0,0 0 0,0 0 15,0 0-15,-21-21 16,-21 21-1,0 0 1,0 0-16,0 0 16,-1 0-16,1 0 0,0 0 0,0 21 15,0-21-15</inkml:trace>
  <inkml:trace contextRef="#ctx0" brushRef="#br1" timeOffset="37252.01">5228 15431 0,'0'0'0,"-21"-43"16,0 43-16,21-21 16,21 21-1,0-21-15,21 21 0,1 0 0,20 0 16,1 0-16,-1 0 0,1 0 16,20 0-16,-20 0 0,21 0 0,-1 0 15,-20 0-15,-1 0 0,1 0 0,-1 0 16,-20 0-16,20 0 0,-42 0 0,22 0 15,-22 0-15,0 0 0,-21 21 32,-21-21-17,0 0-15,-1 0 0,1 21 16,-21-21-16,21 0 0,0 21 0</inkml:trace>
  <inkml:trace contextRef="#ctx0" brushRef="#br1" timeOffset="37855.41">5630 16066 0,'0'21'0,"0"-42"0,-21 42 15,0-21-15,42 0 47,0 0-47,0 0 0,1 0 0,-1 0 16,0 0-16,0 0 0,21 0 0,-20 0 15,-1-21-15,0 21 0,0 0 0,0 0 16,-42 21 15,0-21-31,-21 21 0,-1 0 16,22 0-16,-21 22 0,-1-22 15,1 0-15,0 0 0,21 0 0,-1 22 16,1-22-16,0 0 0,21 0 16,0 21-16,0-20 0,0-1 0,0 0 15,21 0-15,0 0 0,1 0 0,-1 1 16,0-1-16,21-21 0,-21 21 0,1-21 16,-1 21-16,0-21 0,21 0 0,-21 21 15,1-21-15,-1 0 0,-21 21 16,21-21-16,0 0 0,0 22 15,-21-1 1,0 0-16,0 0 16,0 0-16,0 0 15,0 1 1,0-1-16,0 0 0,-21-21 16,21 21-16,0 0 0,-21 0 15,21 1-15,-21-22 16,0 0-16,-1 21 15,1-21-15,0 0 0,0 0 16,0 0-16,0 0 0,-1 0 16,1-21-16,21-1 15</inkml:trace>
  <inkml:trace contextRef="#ctx0" brushRef="#br1" timeOffset="41591.76">10562 7535 0,'0'0'0,"21"-21"16,0 21-16,1-21 0,-22 0 0,21 0 15,-21 0-15,21-1 0,-21 1 0,21 21 16,-21-21-16,0 0 0,0 0 16,0 0-16,0-1 15,0 44 1,-21-1-16,21 0 0,-21 0 15,0 21-15,-1 1 0,1-1 0,0 0 16,0 1-16,0 20 0,0-20 0,-1-1 16,1 21-16,-21-20 0,21 20 0,0-20 15,-1 20-15,1-21 0,0 22 16,0-22-16,0 1 0,0-1 0,-1 0 16,22-21-16,0 22 0,0-22 0,0 0 15,-21 0-15,21 0 0,0 1 16,0-44 15,21 1-15,-21 0-16,22 0 0</inkml:trace>
  <inkml:trace contextRef="#ctx0" brushRef="#br1" timeOffset="42307.37">10372 7620 0,'0'0'0,"-22"-21"16,1 0-16,21 0 0,0-1 0,-21 1 16,21 0-16,0 0 0,0 0 15,0 0-15,21 21 0,0-22 16,1 22-16,-1 0 0,0-21 0,0 21 16,21 0-16,1 0 0,-1 0 15,0 0-15,1 0 0,-1 0 0,0 0 16,1 21-16,-22 1 0,21-1 0,-21 0 15,22 0-15,-22 21 0,-21-20 0,0 20 16,0 0-16,0-21 0,-21 22 0,0-22 16,-1 21-16,-20-21 0,0 1 15,-1 20-15,1-21 0,0 0 16,-22 0-16,22 1 0,0-1 0,-22-21 0,43 0 16,-21 21-16,-1-21 0,22 0 15,0 0-15,0 0 0,0-21 16,21 0-16,0-1 15,0 1-15,21 0 16,0 21 0,0 0-16,0 0 0,-21 21 15,0 0-15,21 1 0,1-1 0,-22 0 16,21 0-16,-21 0 0,0 22 0,21-22 16,-21 0-16,21 0 0,-21 21 15,0-20-15,0-1 0,21 0 16,0 0-16,-21 0 0,22 0 0,-1-21 15,0 22-15,0-22 0,0 21 0,0-21 16,22 0-16,-22 0 0,21 0 0,-21 0 16,22 0-16,-1-21 0,0-1 0,1 22 15,-22-21-15,21 0 0,1 0 0,-22 0 16,0 0-16,21-1 0,-21-20 16,1 21-16,-22 0 0,21 0 0,-21-1 15,0 1-15,21 0 0,-42 42 31,0 0-15,21 1-16,-22 20 0,22-21 0,0 0 16,-21 0-16,21 1 0,-21-1 15,21 0-15,-21 0 0,21 0 16,0-42 31,0 0-47,0 0 15,21 0-15</inkml:trace>
  <inkml:trace contextRef="#ctx0" brushRef="#br1" timeOffset="42495.26">11261 7684 0,'0'0'0,"21"0"46,0 0-14,-21 21-32,21-21 15,0 0-15,0 21 0,1-21 16</inkml:trace>
  <inkml:trace contextRef="#ctx0" brushRef="#br1" timeOffset="43003.97">11790 7980 0,'0'0'0,"21"0"15,0 0 1,0 0-16,-21-21 0,21 0 16,1 21-16,-22-22 0,21 22 0,-21-21 15,21 0-15,-21 0 0,0 0 16,-21 21-1,0 0-15,-1 0 0,1 0 0,-21 0 16,21 0-16,-22 21 0,22-21 16,-21 21-16,21 0 0,-22-21 0,22 21 15,0 1-15,0-1 0,21 0 16,0 0-16,0 0 0,0 0 16,0 1-16,0-1 0,21-21 0,21 21 15,-20 0-15,20 0 0,-21 0 0,21 1 16,1-22-16,-1 21 0,-21 0 0,22 0 15,-1 0-15,0-21 0,-21 21 0,22 1 16,-22-22-16,-21 21 0,0 0 0,0 0 16,-21-21-16,0 0 15,-22 21-15,22-21 0,-21 0 0,-22 21 16,22-21-16,0 0 0,-22 0 16,22 0-16,-1 0 0,-20 0 0,21 0 15,20 0-15,-20 0 0,0 0 0,21 0 16,-1-21-16,1 21 0,0-21 15,21 0 1,21 21-16,0-21 0,1 21 16,20 0-16,-21 0 0,0 0 0,22-21 15,-22 21-15,0 0 0,21-22 0,-21 22 16,22-21-16,-22 21 0,21-21 0</inkml:trace>
  <inkml:trace contextRef="#ctx0" brushRef="#br1" timeOffset="44284.49">12446 7535 0,'0'0'0,"21"-21"0,-21 0 0,0 0 16,21 0-16,-21 0 0,0-1 0,0 1 15,0 42 16,0 1-31,0-1 0,-21 21 0,21 0 16,0 1-16,-21-1 0,21 0 16,-21 1-16,0-1 0,-1 0 15,22 22-15,-21-22 0,0 1 0,0-1 16,0 0-16,21 1 0,-21-1 0,21 0 16,-22-21-16,22 22 0,-21-22 0,21 0 15,0 0-15,-21-21 16,21-21 15,0 0-31,0 0 0,21 0 0,0-1 16,1 1-16,-1-21 0,0 0 15,0 20-15,0-20 0,0 21 0,22-21 0,-22 20 16,21 1-16,-21 0 0,1 0 16,20 21-16,-21 0 0,0 0 0,0 0 15,1 0 1,-22 21-16,0 0 0,0 0 15,0 1-15,0-1 16,-22-21-16,1 21 0,0 0 0,0-21 16,0 0-16,-22 21 0,22-21 0,0 0 15,-21 0-15,21 0 0,-1 0 0,-20 0 16,21 0-16,0 0 0,0 0 16,21 21 15,0 1-16,0-1-15,0 0 16,21 0-16,0 0 0,-21 0 16,0 1-16,21-22 0,0 21 0,-21 0 15,21 0-15,1-21 0,-22 21 0,21-21 16,0 0-16,0 21 0,0-21 16,0 22-16,1-22 0,-1 0 0,0 0 15,0 0-15,0 0 0,0 0 0,1 0 16,20 0-16,-21 0 0,0-22 0,0 1 15,1 21-15,-22-21 0,21 0 0,0 0 16,0 21-16,0-21 0,-21-1 16,21 1-16,-21 0 0,22 21 0,-22-21 0,0 42 47,-22 0-47,22 0 15,-21 1-15,21-1 0,0 0 16,0 0-16,0 0 0,0 0 0,0 1 15,0-1-15,21 0 16,1-21-16,-1 0 16,0 0-16,0 0 0,0 0 15,0 0-15,1 0 0,-1-21 0,0 21 16,0-21-16,0-1 0,0 22 16,1-21-16,-1 0 0,0 0 0,0 0 15,-21-22-15,21 22 0,0 0 0,-21 0 16,22-21-16,-22 20 0,0 1 0,21 0 15,-21 0-15,21 21 16,-21-21-16,0 42 16,0 0-16,0 0 0,-21 0 15,0 1-15,-1 20 0,22 0 0,-21-21 16,0 22-16,21-1 0,-21 0 0,0 1 16,21-1-16,-21 0 0,-1 1 15,22-1-15,-21 22 0,0-1 0,21-21 16,-21 22-16,0 21 0,0-22 0,21 1 0,-22-1 15,1 1-15,0-1 16,0 22-16,0-22 0,0 1 0,-1-1 16,1 1-16,0-1 0,0 1 0,0-22 15,0 22-15,-1-22 0,22 0 0,-21 1 16,0-22-16,21 0 0,0 0 0,-21 0 16,0-21-16,0 0 0,-1 0 15,22-21-15,0 0 0,-21 0 0,21 0 16,-21-22-16,21 22 0,0-42 0,0 20 15,0-20-15,0 20 0,0-20 16,21-1-16,0 1 0,1-1 0,-1-20 16,0 20-16,0 1 0,0-1 0,0-20 15,1 20-15,20-42 0,-42 43 16,21 20-16,0 1 0,0 0 0,1-1 16,-1 1-16,-21 0 0,21-1 15,0 1-15,0 21 0,-21-21 0</inkml:trace>
  <inkml:trace contextRef="#ctx0" brushRef="#br1" timeOffset="45307.91">14330 8297 0,'0'0'0,"0"-21"32,0 0-32,21 21 0,0-21 0,-21-21 15,21 20-15,0 1 0,22-21 0,-22 21 16,0-22-16,0 1 0,22 0 0,-22-1 15,21 1-15,-21 0 0,0-1 0,1 1 16,-1 21-16,-21-21 0,21 20 16,-21 1-16,0 0 0,0 0 0,0 0 15,-21 21 1,0 0-16,-1 21 0,1 0 16,21 0-16,0 0 0,-21 22 0,21-22 15,0 0-15,0 21 0,0-20 0,0-1 16,0 21-16,0-21 0,0 0 0,21 22 15,0-22-15,-21 21 0,22-21 0,-22 1 16,0-1-16,21 0 0,-21 0 0,21 0 16,-21 0-16,-21-21 31,0 0-31,-1 0 0,1 0 16,0 0-16,-21 0 0,21 0 0,-1-21 15,1 21-15,0-21 0,0 21 16,0 0-16,42 21 31,0-21-31,0 21 16,0-21-16,1 0 0,-1 22 0,0-22 15,0 0-15,0 0 0,0 0 0,22 0 16,-22 0-16,21 0 0,-21 0 16,22 0-16,-22 0 0,21 0 0,-21 0 15,22-22-15,-22 1 0,0 21 0,0-21 16,0 0-16,1-21 0,-1 20 15,0-20-15,0 21 0,0-21 0,0-1 16,-21 1-16,22 0 0,-1-22 0,0 22 16,0-1-16,0-20 0,0 21 0,1-1 15,-22 1-15,21 0 0,-21-1 0,21 22 16,-21 0-16,0 0 0,0 0 16,0 42-1,-21 0-15,0 21 0,-1-21 0,1 22 16,0-22-16,0 21 0,0 1 15,0-1-15,-1 21 0,22-20 0,-21-1 0,0 0 16,21 1-16,-21-1 0,21 0 0,0 1 16,0-1-16,0-21 0,0 22 15,0-22-15,0 0 0,0 0 0,0 0 16,0 0-16,21-21 0,0 0 16,-21 22-16,21-22 0,1 0 0,-1 0 15,-21-22-15,21 1 16,0 21-16,-21-42 0,0 21 0,0 0 15,0-1-15</inkml:trace>
  <inkml:trace contextRef="#ctx0" brushRef="#br1" timeOffset="45475.81">15049 7768 0,'-21'0'0,"42"0"0,-21 0 47,22 0-47,20 0 0,-21 0 15,21 0-15,-20 0 0,20 0 0,0 0 16,-21 0-16,22 0 0,-1 0 0,-21 0 16,0 0-16,1-21 0,-1 21 0,0 0 15</inkml:trace>
  <inkml:trace contextRef="#ctx0" brushRef="#br1" timeOffset="46328.07">15790 7980 0,'0'0'0,"21"0"15,1 0-15,-22-21 16,21 0-16,0-1 16,0 1-16,-21 0 0,0 0 15,0 0-15,0 0 0,0-1 16,0 1-16,0 0 0,-21 0 0,0 0 15,0 21-15,21-21 0,-22 21 0,1-22 16,0 22-16,0 0 0,0 0 0,0 0 16,-1 22-16,1-1 0,0-21 15,0 21-15,0 0 0,0 0 16,-1 0-16,1 22 0,21-22 0,0 0 16,-21 21-16,21-20 0,0-1 0,0 0 15,0 0-15,0 0 0,0 0 0,0 1 16,21-22-16,0 0 0,1 0 15,-1 0-15,0 0 0,0 0 0,0 0 16,22 0-16,-22-22 0,0 1 0,0 21 16,0-21-16,0 0 0,1 0 0,-1 0 15,0-1-15,-21 1 0,21 0 16,0 0-16,-21-21 0,0 20 16,0 1-16,21 0 0,-21 0 0,0 0 15,0 42 16,-21 0-31,21 0 0,0 0 16,0 1-16,0-1 0,-21 0 0,21 21 16,0-21-16,0 1 0,0-1 0,0 0 15,0 0-15,0 0 0,21-21 16,0 0 0,1 0-16,-1 0 15,0-21-15,0 21 0,0-21 0,22 0 16,-22 0-16,0-1 0,0-20 0,0 21 15,0 0-15,1-22 0,-1 1 0,0 0 16,0-1-16,0 1 0,0 0 0,-21-1 16,22-20-16,-1 21 0,-21-22 0,21 22 15,-21-1-15,0 1 0,0 21 16,0-21-16,0 20 0,0 1 0,0 42 31,-21 1-31,0 20 0,-1 0 16,1 1-16,21-1 0,-21 0 15,0 1-15,0 20 0,0-21 0,-1 1 16,22-1-16,0 0 0,-21 1 0,21-1 16,-21 0-16,21-20 0,0 20 0,0-21 15,0 21-15,0-20 0,0-1 16,0 0-16,21-21 0,-21 21 0,21-21 16,1 0-16,-1 0 0,0 0 15,0 0-15,0-21 0,-21 0 16,21 0-16,1-1 0,-22 1 15,0 0-15,0 0 0,0 0 0,0 0 16,0-1-16,0 1 0</inkml:trace>
  <inkml:trace contextRef="#ctx0" brushRef="#br1" timeOffset="46528.95">16087 7620 0,'0'0'0,"21"0"31,0 0-31,0 0 0,0 0 16,22 0-16,-22 0 0,0 0 15,0 0-15,21 0 0,-20 0 0,-1 0 16,0 0-16,0-21 0,0 21 16,0-21-16,1 21 15,-1 0-15</inkml:trace>
  <inkml:trace contextRef="#ctx0" brushRef="#br1" timeOffset="47571.38">16637 7789 0,'0'22'16,"0"-1"-16,21-21 31,0 0-16,0-21-15,1 21 16,-1-22-16,0 1 0,0 21 0,0-21 16,0 0-16,1 21 0,-22-21 0,0 0 15,21-1-15,-21 1 0,0 0 0,0 0 16,0 0-16,-21 21 16,-1 0-16,1 0 15,0 21-15,0-21 0,0 21 16,-22 0-16,22 0 0,0 1 15,21 20-15,-21-21 0,0 0 0,21 0 16,-21 1-16,21-1 0,0 21 0,0-21 16,0 0-16,0 1 0,21-1 15,0 0-15,0-21 0,0 0 0,0 21 16,22-21-16,-22 0 0,0 0 16,0 0-16,22 0 0,-22 0 0,0-21 15,0 0-15,0 21 0,0-21 0,1-1 16,-1 1-16,0 0 0,-21 0 15,21 0-15,0 0 0,-21-1 0,0 1 16,0-21-16,21 21 0,-21 0 16,0-1-16,0 44 31,0-1-31,0 0 0,-21 0 16,21 0-16,0 22 0,0-22 0,-21 0 15,21 0-15,-21 0 0,21 0 0,0 1 16,0-1-16,0 0 0,0 0 15,0 0-15,0 0 16,0-42 15,0 0-15,0 0-16,0 0 0,0 0 16,21-1-16,0 1 0,0-21 0,-21 21 15,22 0-15,-22-1 0,21 1 0,0-21 16,0 21-16,-21 0 0,21 21 0,0-22 15,1 22-15,-1 0 16,0 0 0,0 0-16,-21 22 0,0-1 15,0 0-15,21 0 0,-21 0 16,0 0-16,0 1 0,0-1 0,0 0 16,0 0-16,0 0 0,0 0 0,0 1 15,-21-22-15,0 21 16,0-21-1,21-21 17,0-1-32,0 1 0,21 21 15,-21-21-15,21 0 0,0 0 16,0 0-16,-21-1 0,22 1 0,-1 0 16,0 0-16,0 0 0,0 0 0,0-1 15,1 22-15,-1 0 0,0-21 0,0 21 16,-21 21-16,21 1 15,-21-1-15,0 0 0,0 21 16,0-21-16,0 22 16,0-22-16,0 0 0,0 21 0,0-20 15,0-1-15,0 0 0,-21 0 16,21 0-16,-21-21 0,0 0 31,21-21 0,0 0-31,21 0 16,0 21-16</inkml:trace>
  <inkml:trace contextRef="#ctx0" brushRef="#br1" timeOffset="48439.88">17716 7811 0,'0'21'16,"22"-21"-1,-1 0 1,0 0-16,0 0 0,0 0 16,0 0-16,1-21 0,-1 21 15,21 0-15,-21-22 0,0 22 0,1-21 16,-1 21-16,0-21 0,-21 0 0,21 0 16,-21 0-16,21-1 0,-21 1 15,0 0-15,0 0 0,-21 21 16,0 0-16,0 0 15,0 0-15,-1 0 0,1 0 16,0 21-16,0 0 0,0 0 0,0 1 16,-1 20-16,1-21 0,0 0 0,21 22 15,0-22-15,0 0 0,0 21 0,0-21 16,0 1-16,0-1 0,0 21 16,0-21-16,21 0 0,0-21 0,1 22 15,-1-1-15,0-21 0,0 0 0,21 0 16,-20 0-16,-1 0 0,21 0 0,-21 0 15,22 0-15,-22 0 0,0-21 0,21 21 16,-21-22-16,1 1 0,-1 0 0,0-21 16,0 21-16,0-1 0,-21 1 15,21-21-15,1 21 0,-22-22 0,0 22 16,21-21-16,-21 21 0,0 0 0,0-1 16,21 1-16,-21 42 31,-21-21-31,21 22 0,-21-1 15,21 0-15,-22 21 0,22-21 0,0 1 16,0-1-16,-21 0 0,21 21 0,-21-21 16,21 1-16,0-1 0,-21 0 15,21 0-15,0 0 0,0 0 0,0 1 16,0-1-16,0-42 47,0-1-47,0 1 15,0 0-15,0 0 0,0 0 0,21 0 0,0-1 16,0-20-16,1 21 0,-1 0 16,0-22-16,21 22 0,-21-21 0,22 21 15,-22-22-15,21 22 0,-21 0 16,1 0-16,20 21 0,-21 0 0,0 0 16,0 0-16,1 21 15,-22 0-15,0 0 0,0 1 0,0-1 16,0 21-16,0-21 0,0 22 0,0-22 15,0 0-15,0 21 0,0-21 0,0 1 16,0-1-16,0 0 0,0 0 0,0 0 16,0 0-16,0 1 0,0-1 15,0 0 1,-22-21 0,1 0-16,0 0 15,21-21 1,0 0-16,0-1 15,0 1-15,0 0 0</inkml:trace>
  <inkml:trace contextRef="#ctx0" brushRef="#br1" timeOffset="48812.18">19240 7154 0,'0'-21'0,"0"42"0,0-63 0,0 21 0,0 42 31,0 0-15,-21 0-16,21 1 0,-21 20 0,0 0 16,21 1-16,-21-1 0,21 0 0,0 1 15,-21 20-15,-1-21 0,22 1 0,-21-1 16,21 0-16,0 1 0,0-1 15,0 0-15,-21 1 0,21-22 0,0 21 16,-21-21-16,21 22 0,0-22 16,0 0-16,0 0 0,0 0 0,0 1 15,0-44 32,0 1-47,21 0 16,-21 0-16,21 0 0,0 0 0,1-1 15,-1-20-15,0 21 0</inkml:trace>
  <inkml:trace contextRef="#ctx0" brushRef="#br1" timeOffset="49283.37">19664 7662 0,'0'0'15,"42"-21"1,-42 0-16,0 0 0,0 0 15,-21 21 1,0 0 0,0 0-16,-1 0 0,-20 21 15,21-21-15,0 21 0,0-21 0,21 21 16,-22 0-16,1 1 0,21-1 16,0 0-16,0 0 0,0 0 15,21-21 1,-21 21-16,22-21 0,-1 0 15,0 22-15,0-22 16,0 0-16,-21 21 0,21-21 16,1 21-16,-1 0 15,-21 0-15,0 0 0,0 1 16,0-1-16,0 0 0,-21 0 16,-1 0-16,1-21 0,0 21 15,0-21-15,0 0 0,0 0 0,-1 22 16,1-22-16,0 0 0,0 0 0,0 0 15,0 0-15,-1 0 16,1 0-16,0 0 16,0-22-16,21 1 15,-21 0-15,0 0 16,21 0-16,0 0 16,0-1-16,0 1 15,0 0-15,0 0 0,0 0 0</inkml:trace>
  <inkml:trace contextRef="#ctx0" brushRef="#br1" timeOffset="49603.18">19071 7345 0,'0'0'0,"-21"-21"0,21 0 16,21 21-1,0 0-15,0 0 16,22-22-16,-1 22 0,0 0 0,1 0 16,-1 0-16,22 0 0,-1-21 0,-21 21 15,22-21-15,-1 21 0,-20 0 0,20 0 16,-20-21-16,-1 21 0,0 0 0,-21-21 16,22 21-16,-22 0 0,0-21 15,0 21-15,0 0 0,1 0 16,-22-22-16,21 22 15,0 0 32</inkml:trace>
  <inkml:trace contextRef="#ctx0" brushRef="#br1" timeOffset="68132.32">8276 11409 0,'0'21'63,"0"0"-63,0 0 15,21-21 32,0 0-47,1 0 0,-1 0 16,0 0-16,0-21 0,0 21 15,0-21-15,1 0 0,20 21 0,-21-21 16,0 0-16,0-1 0,1 1 0,-1 0 16,0 0-16,-21 0 0,0 0 0,0-1 15,0 1-15,0 0 0,0 0 16,-21 21-16,0-21 0,-1 21 0,1 0 15,-21 0-15,21 0 0,0 0 0,-22 21 16,22-21-16,0 21 0,-21 21 0,20-20 16,1-1-16,0 21 0,0-21 15,0 22-15,0-22 0,-1 21 16,22-21-16,-21 0 0,21 22 0,0-22 16,0 0-16,0 0 0,21 0 15,1-21-15,-1 0 0,0 22 0,0-22 16,0 0-16,0 0 0,1 0 15,20 0-15,-21 0 0,0 0 0,0 0 16,1 0-16,-1 0 0,0 0 16,-42 0-1,0 0-15,-22 0 0,22 0 16,-21 21-16,-1 0 0,1-21 0,0 21 16,-1 0-16,1 0 0,0 1 0,21-1 15,-22 0-15,22 0 0,0 0 16,0 0-16,21 1 0,0-1 0,0 0 15,0 0-15,0 0 0,21-21 16,0 21-16,21-21 0,-20 0 0,20 22 16,-21-22-16,21 0 0,1 0 0,-22 0 15,21 0-15,1 0 0,-22 0 0,21-22 16,-21 1-16,22 21 0,-22-21 0,0 0 16</inkml:trace>
  <inkml:trace contextRef="#ctx0" brushRef="#br1" timeOffset="68383.78">8721 11621 0,'0'0'16,"0"-22"-16,21 22 15,0 0-15,0 0 16,0 0-16,0 0 16,1 22-16,-1-1 0,0 0 0,0-21 15,0 21-15,-21 0 0,21 0 0,1 1 16,-1-1-16,-21 0 0,0 0 0,0 0 15,21 0-15,-21 1 0,0-1 16,0 0 0,0-42 15,21 0-31,-21-1 0,0 1 16</inkml:trace>
  <inkml:trace contextRef="#ctx0" brushRef="#br1" timeOffset="68603.64">9123 11536 0,'0'0'16,"21"0"-16,-21-21 0,-21 21 31,21 21-31,-21 0 0,-1 0 16,-20 0-16,21 1 0,0-1 0,-22 0 16,1 21-16,21-21 0,-21 1 15,-1-1-15,22 0 0,-21 21 0,21-21 16,-1 1-16,1-1 0,0 0 0,21 0 15,0 0-15,21-21 16,0 0-16,1 0 16,-1 0-16,21-21 0,0 0 0,-20 0 15,20 0-15</inkml:trace>
  <inkml:trace contextRef="#ctx0" brushRef="#br1" timeOffset="68868.5">9673 11515 0,'0'0'0,"-42"0"16,21 0-16,-1 0 0,1 0 15,0 0-15,0 0 0,0 21 0,0 0 16,-1 0-16,1 0 0,0 1 0,0-1 16,0 21-16,0-21 0,21 0 0,0 1 15,-22 20-15,22-21 0,0 0 0,0 0 16,0 1-16,0-1 0,0 0 15,22 0-15,-1-21 0,0 21 0,0-21 16,0 0-16,0 0 0,1 0 0,20 0 16,-21 0-16,21 0 0,-20 0 0,-1-21 15,21 0-15,-21 0 0,0 0 16,1-1-16</inkml:trace>
  <inkml:trace contextRef="#ctx0" brushRef="#br1" timeOffset="69508.23">9906 11663 0,'-21'0'0,"0"0"16,-1 0-16,22 21 16,22-21-1,-1 0 1,0 0-16,0 0 0,21 0 0,-20 0 16,-1 0-16,0 0 0,0 0 15,21 0-15,-20-21 0,-1 21 16,-21-21-16,21 0 0,-21-1 15,0 1-15,0 0 0,0 0 16,-21 21-16,0 0 0,-1 0 16,1 0-16,0 0 0,0 0 0,0 0 15,-22 21-15,22 0 0,0 0 16,0 1-16,0-1 0,0 0 0,21 0 16,0 0-16,0 0 0,0 1 0,0-1 15,0 0-15,0 0 0,21 0 0,0-21 16,0 21-16,0-21 0,0 0 0,22 0 15,-22 0-15,0 0 0,21 0 0,-20 0 16,20 0-16,-21 0 16,21 0-16,-20-21 0,-1 21 0,0-21 15,0 0-15,0 0 0,0 0 0,-21-1 16,0 1-16,22 0 0,-22 0 16,0 0-16,0 0 0,0-1 15,0 44 16,0-1-31,-22 0 16,1 0-16,21 0 0,-21 0 0,21 1 16,-21 20-16,0-21 0,21 21 0,-21 1 15,21-1-15,0 0 0,-22 1 16,22 20-16,-21-20 0,21 20 0,-21-21 16,21 1-16,-21 20 0,21-20 0,0-1 15,0 0-15,0 1 0,0-22 0,-21 21 16,21-21-16,0 0 0,0 1 15,-21-1-15,21 0 0,0 0 0,0-42 32,0 0-17,0 0-15,0-22 0,0 22 16,0 0-16,21-21 0,0-1 0,-21 1 16</inkml:trace>
  <inkml:trace contextRef="#ctx0" brushRef="#br1" timeOffset="69784.08">10329 11748 0,'0'0'0,"0"-43"16,21-41 0,-21 62-16,22 1 0,-22 0 0,21 21 0,-21-21 15,21 21-15,0-21 0,0 21 16,0 0-16,1 21 0,-1 0 16,-21 0-16,0 0 0,21 1 0,-21-1 15,0 0-15,0 21 0,0-21 16,0 1-16,0-1 0,-21 0 15,0 21-15,21-21 0,-22-21 0,1 22 0,0-1 16,0 0-16,0-21 0,0 21 16,-1-21-16,1 0 15,21-21 1,0 0 0,0 0-16,0-1 15,21 1-15,1-21 0,-1 21 0</inkml:trace>
  <inkml:trace contextRef="#ctx0" brushRef="#br1" timeOffset="70326.75">11112 11134 0,'0'0'0,"0"-21"0,0-1 16,-21 22-16,0 0 15,0 0-15,0 0 0,0 0 0,-1 22 16,1-1-16,0 21 0,21 0 0,-21 1 15,0-1-15,0 0 0,21 1 0,0-1 16,-22 0-16,1 1 0,21-1 16,0 0-16,0 1 0,0-22 0,0 21 15,0-21-15,0 1 0,0-1 0,0 0 16,21 0-16,-21 0 0,22-21 0,-1 0 16,0 0-16,0 0 0,0 0 0,0 0 15,1 0-15,-1 0 0,0 0 0,0-21 16,21 0-16,-20 0 0,-1 0 15,0-1-15,0 1 0,-21 0 0,21 0 16,0-21-16,1 20 0,-1 1 16,-21 0-16,21 0 0,-21 0 0,21 0 15,-21 42 1,0 0 0,0 0-16,0 0 0,0 0 0,-21 1 15,21-1-15,-21 0 0,21 0 0,0 0 16,0 0-16,0 1 0,0-1 15,0 0-15,0 0 0,21 0 16,0-21-16,0 0 16,0 0-16,1 0 0,-1 0 15,0 0-15,0 0 0,0-21 0,0 0 16,1 0-16,-1 0 0,0-1 16,0 1-16,0 0 0,-21 0 0,21 0 15,-21 0-15,22-1 0,-22 1 0,0 0 16,0 0-16,0 42 31</inkml:trace>
  <inkml:trace contextRef="#ctx0" brushRef="#br1" timeOffset="70995.38">11790 11494 0,'21'0'16,"0"0"-16,0 0 0,0 0 16,1 0-16,20 0 0,-21 0 0,0 21 15,22-21-15,-22 21 0,0 0 0,0-21 16,0 21-16,-21 0 0,0 1 16,0-1-16,0 0 0,0 0 15,0 0-15,0 0 0,-21 1 0,0-1 16,21 0-16,0 0 0,-21 0 0,0 0 15,21 1-15,0-1 16,-22-21-16,22 21 0,0 0 16,0-42 15,0 0-15,0 0-16,0-1 0,0 1 15,22 0-15,-1 0 0,0 0 0,0 0 16,0-22-16,0 22 0,1-21 0,-1-1 15,21 22-15,-21-21 0,22 21 0,-22 0 16,21-1-16,-21 1 0,0 21 0,1 0 16,-1 0-16,0 0 0,0 21 0,-21 22 15,0-22-15,21 0 16,-21 21-16,0-20 0,0 20 0,0-21 16,0 21-16,0-20 0,0 20 0,0-21 15,0 0-15,0 0 0,0 22 0,0-22 16,-21 0-16,0 0 15,21 0-15,0 1 16,-21-22-16,21-22 31,0 1-31,0 0 0,0 0 0,0 0 16,0 0-16</inkml:trace>
  <inkml:trace contextRef="#ctx0" brushRef="#br1" timeOffset="71200.25">12192 11049 0,'-21'-21'16,"21"0"0,-21 21-16,-1 0 31,22 21-31,-21-21 15,0 0-15,21 21 0,-21-21 0,0 0 16,0 0-16</inkml:trace>
  <inkml:trace contextRef="#ctx0" brushRef="#br1" timeOffset="71415.84">10647 11240 0,'0'0'0,"-21"0"0,-1 21 15,1-21 1,42 0-16,22 0 16,-22 0-16,21 0 0,1 0 0,20 0 15,-21 0-15,22 0 0,-22 0 0,22 0 16,-22 0-16,0 0 0,1 0 16,-1 0-16,-21 0 0,0 0 0,1 0 15</inkml:trace>
  <inkml:trace contextRef="#ctx0" brushRef="#br1" timeOffset="72019.02">11409 11515 0,'-21'0'31,"-1"21"-31,1-21 16,21 21-16,-21 0 0,0-21 16,21 21-16,0 1 0,-21-1 0,0 0 15,21 0-15,0 0 16,21-21 0,0 0-16,0 0 0</inkml:trace>
  <inkml:trace contextRef="#ctx0" brushRef="#br1" timeOffset="73659.53">14753 11049 0,'0'0'0,"0"-21"0,-21 0 16,21 0-16,0-1 0,0 1 16,0 0-16,0 0 0,0 0 0,0 0 15,0-1-15,0 1 16,0 42 0,0 1-16,0-1 0,-21 21 15,21 0-15,-21 1 0,21-1 0,-22 22 0,22-1 16,-21-21-16,0 22 0,0-1 15,0-20-15,0 20 0,-1-20 16,1-1-16,0 0 0,0 1 0,0-22 16,21 21-16,-21-21 0,-1 0 0,22 1 15,0-1-15,-21-21 16,21-21 0,0-1-16,0 1 15,0 0-15,0 0 0,0 0 0</inkml:trace>
  <inkml:trace contextRef="#ctx0" brushRef="#br1" timeOffset="74761.14">14393 11134 0,'0'0'0,"0"-43"0,0 1 0,21 0 0,-21-1 15,22 22-15,-1 0 0,0 0 16,0 0-16,21 0 0,-20-1 0,20 22 16,-21 0-16,21 0 0,22 0 0,-22 22 15,1-1-15,-1 0 0,21 0 0,-41 0 16,20 22-16,0-22 0,-21 21 15,-21 0-15,0-20 0,0 20 0,0 0 16,-21-21-16,0 22 0,0-22 0,-21 0 16,-1 0-16,1 0 0,0 1 0,-1-1 15,22 0-15,-21-21 0,-1 0 16,22 0-16,-21 0 0,21 0 0,0 0 16,-1 0-16,22-21 0,-21 0 15,21-1 1,21 22-1,1 22 1,-1-22-16,-21 21 0,21 21 0,-21-21 16,0 0-16,0 1 0,21-1 0,-21 21 15,21-21-15,-21 0 0,0 1 0,21-1 16,1 0-16,-22 0 0,21 0 0,0 0 16,0-21-16,0 22 0,0-22 0,1 0 15,-1 21-15,0-21 16,0 0-16,0 0 0,22 0 0,-22 0 15,0 0-15,21-21 0,-21 21 0,22-22 16,-1 22-16,-21-21 0,0 0 0,22 0 16,-22 0-16,-21-22 0,21 22 0,-21 0 15,21 0-15,-21-21 0,0 20 0,0 1 16,0 0-16,-21 21 16,0 0-16,0 0 0,0 0 15,-1 21-15,1 0 0,21 1 16,-21-1-16,0 0 0,0 0 0,21 0 15,-21 0-15,21 1 0,0-1 0,0 0 16,0 0-16,0 0 16,21 0-16,0-21 0,0 0 0,21 0 15,-20 0-15,-1 0 0,21 0 0,0 0 16,1 0-16,-1 0 0,0 0 0,1 0 16,-1-21-16,0 21 0,1-21 0,-22 0 15,21 0-15,1 0 0,-22-22 0,0 22 16,0-21-16,0 21 0,-21-22 15,21 1-15,-21 21 0,22-22 0,-22 1 16,0 0-16,0-1 0,0 1 0,0 21 16,0 0-16,0-22 0,0 22 0,0 0 15,0 42 17,-22 22-32,22-22 0,-21 21 15,0 0-15,21 1 0,0-1 0,-21 0 16,0 1-16,21-1 0,-21 22 0,-1-22 15,22 0-15,-21 22 0,0-22 0,0 22 16,0-1-16,0 1 0,-1-1 16,22 1-16,-42-1 0,21 22 0,0-22 15,0 1-15,-1-1 0,1 1 0,0 20 16,0-20-16,21-22 0,-21 22 16,21-22-16,-21 22 0,21-22 0,0-21 0,0 21 15,0-20-15,0-1 0,0 0 16,21 0-16,0-21 0,0 0 0,0 0 15,0 0-15,22 0 0,-22-21 0,0 0 16,21 0-16,1-1 0,-22 1 0,21-21 16,-21 21-16,1-22 0,-1 1 0,0 0 15,-21-1-15,21 1 0,-21 0 16,0-22-16,0 22 0,0 0 0,-21-22 0,0 22 16,0-1-16,-1 1 0,1 0 15,0 21-15,0-22 0,0 22 0,0 0 16,-1 0-16,1 0 0,0-1 15,21 1-15,0 0 16,0 0 0,21 21-16,0 0 0,-21-21 0,22 0 15,-1 21-15,21-22 0,-21 22 0,0-21 16,1 0-16,20 21 0,-21-21 0,21 0 16,1 0-16</inkml:trace>
  <inkml:trace contextRef="#ctx0" brushRef="#br1" timeOffset="75186.94">16468 11240 0,'-22'-43'0,"44"86"0,-44-107 0,1 43 16,0 0-16,21 0 0,0-1 16,-21 1-1,21 42 1,0 1-16,0-1 0,21 0 15,-21 21-15,0-21 0,0 22 0,21-1 16,-21-21-16,0 22 0,0-1 0,0 0 16,0-21-16,0 22 0,0-22 15,0 21-15,0-21 0,0 1 0,0-1 16,-21 0-16,21-42 47,0 0-47,0-1 0,21-20 15,0 21-15,-21-21 0,22-1 0,-1 22 16,0-42-16,0 20 0,0 1 0,0 0 16,1-1-16,-1 1 0,0 0 0,-21-1 15,21 22-15,0 0 0,-21 0 16,0 0-16,21-1 16,-21 44-1,0-1-15,0 0 16,0 0-16,0 21 0,0-20 0,0-1 15,0 0-15,0 21 0</inkml:trace>
  <inkml:trace contextRef="#ctx0" brushRef="#br1" timeOffset="76439.75">16870 11515 0,'0'0'0,"21"0"0,0-21 16,0-1-16,-21 1 15,0 0-15,0 0 0,0 0 0,0 0 16,0-1-16,0 1 0,0 0 0,0 0 16,0 0-16,0 0 0,-21-1 0,0 22 15,0 0-15,0 0 0,-1 0 0,1 0 16,0 22-16,0-1 0,0 0 0,0 0 16,-1 0-16,1 0 0,0 22 15,0-22-15,0 0 0,21 21 0,0-20 16,0-1-16,0 0 0,0 0 15,0 0-15,0 0 0,0 1 16,21-22-16,0 0 0,0 0 16,0 0-16,1 0 0,-1 0 15,0-22-15,0 1 0,0 0 0,0 0 16,-21 0-16,0 0 0,22-1 0,-1 1 16,-21-21-16,0 21 0,0 0 0,0-1 15,0 1-15,0 0 0,0 0 0,-21 42 31,-1 0-15,22 0-16,-21 1 0,21-1 16,0 0-16,-21 0 0,21 0 0,0 0 15,0 1-15,0-1 0,0 0 0,0 0 16,0 0-16,21-21 0,-21 21 0,21-21 16,1 0-16,-1 0 0,0 0 0,0 0 15,0 0-15,22 0 0,-22 0 0,21 0 16,-21-21-16,22 0 0,-1 21 0,-21-21 15,0 0-15,0 0 0,1-22 16,-1 22-16,-21-21 0,21 21 0,-21-22 16,0 22-16,0 0 0,0-21 0,0 20 15,0 1-15,-21 21 16,0 0-16,-1 0 0,1 0 16,21 21-16,0 1 0,0-1 15,0 0-15,0 0 0,0 21 0,21-20 16,-21-1-16,22 0 0,-1 0 0,0 0 15,0 0-15,0 1 0,22-1 0,-22 0 16,0 0-16,0 0 0,0 0 0,0 1 16,1-22-16,-1 21 0,0-21 0,0 0 15,0 0-15,0 0 0,1 0 0,-1 0 16,0 0-16,0 0 0,0-21 16,0-1-16,-21 1 15,22-21-15,-1 21 0,-21 0 16,0-22-16,0 1 0,0 21 0,0-22 15,0 1-15,0 21 0,0-21 0,0 20 16,0 1-16,0 0 0,-21 21 16,-1 21-1,1 0-15,0 1 0,0-1 0,0 0 16,0 0-16,-1 21 0,1-20 16,0-1-16,21 0 0,-21 0 0,21 0 0,0 0 15,0 1-15,0-1 16,0 0-16,0 0 0,21-21 15,0 0-15,0 0 0,1 0 16,-1 0-16,0 0 0,0 0 0,0-21 16,0 0-16,1 0 15,-22-1-15,21 1 0,-21 0 0,0-21 16,21 21-16,-21-1 0,21 1 0,-21 0 16,0 0-16,0 42 31,0 0-31,0 0 0,0 1 0,0-1 15,-21 0-15,21 0 0,0 0 16,0 0-16,0 1 0,0-1 0,0 0 16,0 0-16,21 0 15,0-21-15,0 0 16,1 0-16,-1 0 0,0 0 0,0 0 16,0 0-16,0 0 0,-21-21 0,22 21 15,-1-21-15,0 0 0,0 0 0,-21-1 16,21 1-16,-21 0 0,21 0 0,-21 0 15,0 0-15,0-1 0,0 1 16,0 42 0,0 1-1,0-1-15,0 0 0,-21 0 0,21 0 16,-21 0-16,21 1 16,0-1-16,-21-21 0,21 21 15,0 0-15,0-42 31</inkml:trace>
  <inkml:trace contextRef="#ctx0" brushRef="#br1" timeOffset="76611.64">18140 11007 0,'-64'0'15,"43"0"-15,0 0 16</inkml:trace>
  <inkml:trace contextRef="#ctx0" brushRef="#br1" timeOffset="77091.37">18605 10901 0,'0'-21'16,"-21"21"-1,0 0-15,0 21 16,0 0-16,0 0 0,21 0 0,-22 1 16,1 20-16,21-21 0,0 21 0,-21 1 15,0-1-15,21 0 0,0 1 0,0-1 16,-21-21-16,21 22 0,0-1 0,-21-21 15,21 21-15,0-20 0,0-1 16,0 0-16,0 0 0,0 0 16,-22-21-16,22-21 31,0 0-15,0 0-16,22 0 0,-22-1 0,21-20 15,0 21-15,0 0 0,0-22 0,0 22 16,1 0-16,-1-21 0,21 21 0,-21-1 15,0 22-15,1 0 0,-1-21 0,21 21 16,-21 0-16,0 0 0,-21 21 16,22 1-16,-22-1 0,0 0 0,0 0 15,0 21-15,0-20 0,0-1 0,0 0 16,-22 0-16,1 0 0,0 0 0,0 1 16,-21-1-16,20 0 0,1-21 0,-21 21 15,21-21-15,-22 0 0,22 21 16,0-21-16,0 21 0,0-21 0,0 0 15,42-21 17,-21 0-32,21 21 0</inkml:trace>
  <inkml:trace contextRef="#ctx0" brushRef="#br1" timeOffset="77392.91">19198 10816 0,'0'0'0,"0"-21"0,0 42 31,-21 0-31,21 1 16,-21-1-16,0 0 0,-1 21 0,22-21 16,-21 22-16,0-1 0,0 0 15,21 1-15,-21-1 0,0 0 0,21 1 16,-22-1-16,22 0 0,0 1 0,-21-22 15,21 21-15,0-21 0,0 1 0,0-1 16,0 0-16,0 0 0,0 0 16,21-42 15,1 0-31,-22 0 0,21 0 16,0-1-16,0 1 0,0 0 0</inkml:trace>
  <inkml:trace contextRef="#ctx0" brushRef="#br1" timeOffset="77724.23">19219 11261 0,'21'0'31,"1"21"-15,-1-21-16,0 0 0,0 0 16,0 0-16,0 0 0,1-21 0,-1 21 15,0-21-15,-21-1 0,21 1 16,-21 0-16,0 0 15,0 0-15,0 0 16,-21 21-16,0 0 0,0 0 0,-1 0 16,1 21-16,0 0 0,-21 0 15,21 0-15,-1 0 0,1 1 0,0-1 16,0 0-16,21 21 0,0-21 0,0 1 16,0-1-16,0 0 0,0 0 0,0 0 15,0 0-15,0 1 0,21-1 16,0-21-16,0 0 0,1 21 0,-1-21 15,0 0-15,0 0 0,0 0 0,0 0 16,1 0-16,20 0 0,-21-21 16,0 21-16,0-21 0,22-1 0,-22 22 15</inkml:trace>
  <inkml:trace contextRef="#ctx0" brushRef="#br1" timeOffset="78108.84">19939 10583 0,'0'-21'0,"0"42"0,0-63 15,21 42 1,0 0-16,0 0 16,1 0-16,-1 21 0,0 0 15,0 1-15,0-1 0,0 0 0,1 0 16,-22 0-16,21 22 0,0-22 0,-21 21 15,0 0-15,0 1 0,0-1 0,0 0 16,0 1-16,-21-1 0,0 22 0,-22-22 16,1 21-16,0-20 0,-1-1 0,1 22 15,-22-22-15,22 0 0,0-21 16,-1 22-16,1-22 0,0 21 0,-1-21 16,1 1-16,21-1 0,-21-21 0,20 21 15,1 0-15,0-21 0,0 0 0,0 21 16,0-21-16,-1 0 0,1 0 15,0 0 1,0 0 0,0 0-1,0 0-15</inkml:trace>
  <inkml:trace contextRef="#ctx0" brushRef="#br1" timeOffset="79979.82">9483 7133 0,'21'-21'15,"-21"-21"-15,0 21 16,0 42-1,-21 0 1,-1 0-16,22 0 0,-21 22 0,0-1 16,21 21-16,-21-20 0,0 20 0,0 1 15,-1-22-15,1 22 0,0-1 0,0-21 16,0 22-16,0-22 0,-22 1 16,22 20-16,0-21 0,0 1 0,0-22 15,-1 21-15,1-21 0,21 1 16,0-1-16,-21 0 0,21 0 15,0-42 1,21 0-16,-21 0 16,21-1-16,1 1 0,-1-21 0,21 0 15,-21 20-15</inkml:trace>
  <inkml:trace contextRef="#ctx0" brushRef="#br1" timeOffset="80259.66">9715 7260 0,'0'0'0,"22"-42"0,-1 21 0,0 0 15,0-1-15,0 22 0,-21-21 0,0 42 32,0 1-32,-21 20 0,0-21 0,0 21 15,-22 1-15,22 20 0,0-20 16,-21 20-16,-1-21 0,1 22 0,21-22 16,-21 22-16,-1-1 0,1-20 0,21-1 15,-22 21-15,22-20 0,0-1 0,0 0 16,0 1-16,0-22 0,-1 21 0,22-21 15,0 1-15,0-1 0,0 0 0,0 0 16,0 0 0,0-42 15,0 0-15</inkml:trace>
  <inkml:trace contextRef="#ctx0" brushRef="#br1" timeOffset="81019.22">8297 14266 0,'0'0'0,"21"0"0,1-21 15,-1 0-15,-21 0 0,21 21 0,0-21 16,0 0-16,0-1 0,1 22 0,-1-21 15,0 0-15,0 0 0,0 21 0,0-21 16,-21 42 15,-21 0-31,0 21 0,0-20 16,0 41-16,0-21 0,-1 22 0,-20-1 16,21 1-16,0-1 0,-22 1 15,22-1-15,0-20 0,-21 20 0,21 1 16,-1-22-16,1 22 0,-21-22 0,21 21 15,0-20-15,-1-1 0,1-21 0,21 22 16,0-22-16,-21 0 0,21 0 0,-21-21 16,21-21-1,0 0 1,0 0-16,0-1 0,21-20 0,0 21 16,0-21-16,1-1 0,-1-20 0</inkml:trace>
  <inkml:trace contextRef="#ctx0" brushRef="#br1" timeOffset="81276.07">8699 14266 0,'0'0'0,"43"-42"0,-22 0 16,21 21-16,-21-1 0,1 22 0,-1-21 15,-21 42 1,0 1-16,-21-1 0,-1 21 16,1 0-16,-21 1 0,21 20 15,-22-20-15,1 20 0,0-21 0,-1 22 16,1-1-16,0-20 0,-1 20 0,1-20 15,0 20-15,-1-21 0,1 1 0,0-1 16,21 0-16,-1-20 0,1 20 16,0-21-16,21 0 0,0 0 15,0 1-15,0-1 0,21-21 32,0-21-32,1-1 0,-1 1 15,0-21-15</inkml:trace>
  <inkml:trace contextRef="#ctx0" brushRef="#br1" timeOffset="81779.78">10880 14055 0,'0'-21'0,"0"42"0,0-64 0,0 22 16,-22 21-1,1 21-15,0 1 16,21 20-16,-21-21 0,0 21 0,0 1 16,-1 20-16,22-20 0,-21 20 0,0 1 15,0-22-15,0 21 0,0 1 0,-1-22 16,1 22-16,-21-22 0,21 22 0,0-22 15,-1-21-15,1 21 0,0 1 16,0-22-16,21 0 0,-21-21 16,42 0-1,0-21-15,-21 0 16,21 0-16,0-22 0,1 22 0,-1-21 16,0-1-16,0 1 0,0-21 0,43-43 15</inkml:trace>
  <inkml:trace contextRef="#ctx0" brushRef="#br1" timeOffset="81983.67">11049 14055 0,'0'0'0,"42"-21"0,-21 21 16,1 21-16,-22 0 15,0 21-15,0-21 16,0 22-16,0-1 0,-22 0 0,1 1 16,21-1-16,-21 0 0,0 1 15,0-1-15,0 0 0,21 1 0,-22-1 16,1 0-16,0-20 0,21 20 0,-21-21 15,0 21-15,21-20 0,0-1 16,-21 0-16,-1 0 0,22 0 0,-21 0 16,0-21-1,0 0-15</inkml:trace>
  <inkml:trace contextRef="#ctx0" brushRef="#br1" timeOffset="82160.57">10372 14732 0,'0'0'0,"21"0"32,0 0-32,0 0 0,21 0 15,1 0-15,-1 0 0,0 0 0,1-21 16,20 0-16,1 21 0,-1-21 16,1 21-16,-1-22 0,22 1 0,-22 0 15,1 21-15,-22-21 0,22 0 0</inkml:trace>
  <inkml:trace contextRef="#ctx0" brushRef="#br1" timeOffset="83672.7">11599 14436 0,'0'-21'15,"0"-1"-15,0 1 0,0 0 0,-21 21 16,0 0-16,0 0 0,0 0 0,-1 0 16,1 0-16,0 0 0,0 21 0,0 0 15,-22 1-15,22 20 0,0-21 0,0 0 16,0 22-16,0-1 0,-1-21 15,1 21-15,0-20 0,0-1 0,21 21 16,0-21-16,0 0 0,0 1 0,0-1 16,0 0-16,21-21 15,0 0-15,0 0 0,1 0 16,-1 0-16,21 0 0,-21 0 16,0-21-16,1 0 0,20 21 15,-21-22-15,0 1 0,0 0 0,1-21 16,-1 21-16,-21-1 0,0 1 0,0 0 15,21 0-15,-21 0 0,0 0 16,0 42 0,0 0-16,0 0 15,0 0-15,0 0 0,0 1 16,0-1-16,0 0 0,0 0 16,0 0-16,21-21 0,-21 21 0,21-21 15,0 0-15,1 0 16,-1 0-16,0 0 0,21 0 0,-21-21 15,1 21-15,20-21 0,-21 0 0,21 21 16,-20-21-16,20 0 0,-21-1 16,0 1-16,0 0 0,1 0 0,-1 0 15,0-22-15,-21 22 0,0 0 16,0 42 0,-21 0-1,0 1-15,21-1 0,-22 21 16,1-21-16,0 0 0,0 22 0,21-22 15,-21 0-15,0 0 0,21 0 16,0 1-16,-22-1 0,22 0 0,0 0 16,22-42 15,-1 21-31,0-21 0,0 0 16,0-1-16,0 22 0,1-21 0,-1 0 15,0 0-15,21-21 0,-21 20 0,1 1 16,-1 0-16,0 0 0,0 0 0,0 21 15,0 0-15,-21 21 16,0 0 0,0 0-16,0 0 15,0 1-15,0 20 0,0-21 0,0 0 16,22 0-16,-1 1 0,0-1 16,0 0-16,0 0 0,0-21 0,22 21 15,-22 0-15,0-21 0,21 0 0,1 0 16,-1 22-16,-21-22 0,22 0 0,-1 0 15,0 0-15,-21-22 0,22 1 0,-1 21 16,-21-21-16,0 0 0,1 0 16,-1 0-16,0-1 0,-21 1 15,0 0-15,0 0 0,0-21 0,0 20 0,0 1 16,0-21-16,0 21 0,-21 21 0,0-21 16,-1-1-16,1 22 0,0 0 0,0 0 15,-21 0-15,20 0 0,1 22 0,0-1 16,-21 0-16,21-21 15,-1 42-15,1-21 0,0 1 0,0-1 16,21 0-16,0 21 0,0-21 0,0 1 16,0-1-16,0 0 0,0 0 0,0 0 15,21-21-15,0 21 0,0 1 0,1-22 16,-1 0-16,0 0 0,21 0 0,-21 0 16,1 0-16,20 0 0,-21-22 0,0 22 15,22-21-15,-22 0 0,0 0 16,0 0-16,0-22 0,0 22 15,1-21-15,-1 0 0,0-1 0,-21 1 16,21 0-16,0-22 0,0 22 0,-21-22 0,0 22 16,22-22-16,-1 22 0,-21 0 15,0-1-15,0 1 0,0 0 0,0 21 16,0-1-16,0 1 16,0 42-1,0 1-15,-21 20 0,-1-21 0,1 21 16,21 1-16,0-1 0,-21 0 0,0 1 15,21 20-15,0-20 0,0 20 0,-21-21 16,21 1-16,0-1 0,0 0 16,0 1-16,0-1 0,0 0 0,21-20 15,-21-1-15,21 0 0,0 0 0,0 0 16,1 0-16,-1-21 0,0 0 16,21 0-16,-21 0 0,1 0 0,-1 0 15,0-21-15,0 0 0,0 0 0,0 0 16,1 0-16,-1-22 0,0 22 0,-21-21 15,21-1-15,0-20 0,-21 21 16,21-22-16,1 22 0,-1-22 0,-21 22 16,21-22-16,0 22 0,-21 0 0,0-1 15,21 22-15,-21 0 0,0 0 0,0 0 16,-21 42 0,21 0-16,-21 0 0,21 22 15,-21-22-15,0 21 0,21 0 16,0 22-16,-22-22 0,22 22 15,-21-22-15,21 0 0,0 22 0,0-22 16,0 1-16,0-1 0,0 0 0,0-21 16,0 22-16,21-1 0,1-21 0,-22 0 15,21 1-15,-21-1 0,21 0 0,0-21 16,0 0-16,0 0 16,1 0-16,-1 0 15,-21-21-15,21 0 0,0-1 16,0 1-16,0-21 0</inkml:trace>
  <inkml:trace contextRef="#ctx0" brushRef="#br1" timeOffset="84048">13949 14669 0,'0'0'0,"-21"0"0,21 21 0,0 0 15,0 0 1,21-21-16,0 0 0,0 0 0,0 0 15,0 0-15,1 0 0,-1 0 0,21 0 16,-21 0-16,0-21 0,22 0 16,-22 21-16,0-21 0,0-1 0,-21 1 15,0 0-15,21 0 0,-21 0 16,0 0-16,0-1 0,0 1 0,0 0 16,-21 0-16,0 21 15,0 0-15,-21 0 0,20 0 0,1 21 16,-21 0-16,21 0 0,0 1 0,-22-1 15,22 21-15,0-21 0,0 22 16,21-22-16,0 21 0,0-21 0,0 22 16,0-22-16,0 0 0,0 0 0,0 0 15,21 0-15,-21 1 0,21-1 0,21-21 16,-20 21-16,-1 0 0,0-21 16,0 0-16,0 0 0,22 0 0,-22 0 0,0 0 15,0 0-15,21 0 0,-20-21 0,-1 0 16,21 0-16,-21 21 0</inkml:trace>
  <inkml:trace contextRef="#ctx0" brushRef="#br1" timeOffset="84355.82">15706 14436 0,'0'0'0,"0"21"31,0 0-31,0 0 0,0 0 0,0 1 16,-22-1-16,22 0 0,-21 0 16,21 0-16,-21 0 0,21 22 0,0-22 15,0 0-15,0 0 0,0 0 0,0 1 16,0-1-16,0 0 15,0 0-15,0-42 32,0 0-17</inkml:trace>
  <inkml:trace contextRef="#ctx0" brushRef="#br1" timeOffset="84703.62">15960 14161 0,'0'0'0,"0"-22"0,0 1 0,-22 21 0,1 0 16,0 0-16,0 0 15,0 0-15,0 21 16,-1 1-16,22-1 16,0 0-16,22 0 15,-1-21-15,0 0 0,0 0 16,0 0-16,0 0 0,1 0 0,-1 0 15,0 0-15,-21-21 0,21 0 16,0 21-16,-21-21 0,0-1 0,21 1 16,-21 0-16,0 0 15,0 0-15,0 0 0,-21 21 16,0 0-16,0 0 16,0 0-16,0 0 0,-1 0 0,1 21 15,21 0-15,-21-21 0,0 21 0,21 0 16,-21 0-16,21 1 0,0-1 15,0 0-15,0 0 0,21-21 0,0 21 16,0-21-16,22 21 0</inkml:trace>
  <inkml:trace contextRef="#ctx0" brushRef="#br1" timeOffset="85047.43">16446 14139 0,'0'0'16,"22"-42"-16,-1 21 0,-21 0 0,21-22 0,0 22 15,-21 0-15,21 0 0,0 0 0,-21 0 16,0 42 0,0 0-16,0 0 15,-21 0-15,0 0 0,0 1 16,0 20-16,0-21 0,-1 21 16,-20 1-16,21-1 0,0 0 0,0 1 15,-1-1-15,1 0 0,21 1 0,-21-1 16,21 0-16,-21 1 0,21-1 0,0-21 15,0 22-15,0-22 0,0 0 0,0 0 16,0 0-16,0 0 0,21 1 16,0-22-16,0 0 0,1 0 15,-1 0-15,0-22 0,0 22 16,0-21-16,0 0 0,1 0 16,-1 0-16,-21 0 0,21-1 0,0 1 15,-21 0-15,0 0 0,21 0 16,-21 0-16,21-1 0</inkml:trace>
  <inkml:trace contextRef="#ctx0" brushRef="#br1" timeOffset="85295.42">16256 14330 0,'0'0'0,"21"0"31,21 0-31,-20 0 0,20 0 0,0 0 16,1 0-16,-22 0 0,21 0 0,0 0 15,1 0-15,-1 0 0,-21-21 0,22 21 16,-1 0-16,-21 0 16,0 0-16,0 0 0,1 0 0,-44 0 62,1 0-46,0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4:20.9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572 0,'0'-22'16,"0"1"0,0 0-1,0 0-15,0 0 16,21 0-16,-21-1 16,22 22-16,-22-21 0,0 0 15,0 0-15,21 0 0,-42 42 47,-1 0-31,22 0-16,-21 22 0,0-22 15,0 21-15,21 0 0,-21 1 0,0-1 16,-1 0-16,22 1 0,-21 20 0,0-20 16,0 20-16,21 1 0,0-22 15,-21 21-15,21-20 0,-21 20 0,21-20 16,0-22-16,0 21 0,0-21 15,0 22-15,0-22 0,21 0 0,0-21 16,0 21-16,0-21 0,0 0 16,1 0-16,-1 0 15,0 0-15,0 0 0,0-21 16,0 21-16,-21-21 0,22 0 0,-22-1 16,21 1-16,-21 0 0,0 0 15,0 0-15,21 0 0</inkml:trace>
  <inkml:trace contextRef="#ctx0" brushRef="#br0" timeOffset="195.88">1143 1058 0,'-21'0'16,"42"-21"-1,0 21 1,0-21-16,0 0 0,1 21 0,20-21 15,-21 21-15,21-21 0,-20 21 16,20-22-16,-21 1 0,21 21 0,-20-21 16,-1 21-16,0 0 0,0-21 0,0 21 15</inkml:trace>
  <inkml:trace contextRef="#ctx0" brushRef="#br0" timeOffset="659.62">1820 910 0,'-21'0'16,"0"0"-16,21-21 15,0 0-15,0 0 16,21 0-16,-21-1 16,21 22-16,0 0 0,1 0 15,-1 0-15,0 0 0,0 0 0,21 0 16,-20 0-16,-1 22 0,0-1 0,-21 0 15,21 0-15,0 0 0,-21 0 16,0 22-16,0-22 0,0 0 0,0 21 16,0-20-16,0 20 0,0-21 15,0 0-15,0 22 0,-21-22 16,0 0-16,21 0 0,0 0 16,0 0-16,-21-21 0,21-21 31,0 0-31,0 0 15,0 0-15,0 0 0,0-22 0,21 22 16,-21-21-16,21-1 0,0 22 16,0-21-16,1 0 0,-1-1 0,0 22 15,0-21-15,0 21 16,0-1-16,1 1 0,-1 0 0,0 21 16,-21-21-16,21 21 15,0 0 1,-21 21-16,0 0 0,0 0 15,0 1-15,0-1 0,0 0 0</inkml:trace>
  <inkml:trace contextRef="#ctx0" brushRef="#br0" timeOffset="1312.25">2582 931 0,'0'22'0,"0"-44"0,0 1 0,0 0 31,0 42-15,0 0-16,0 1 15,-21-1-15,21 0 0,-21 0 16,21 0-16,-21 0 0,21 1 0,0-1 16,-21 0-16,21 0 0,-22 0 0,22 0 15,0 1-15,0-1 0,0 0 16,22-21-16,-1 21 0,0-21 15,21 0-15,-21 0 0,1 0 0,20 0 16,0-21-16,-21 21 16,22-21-16,-22 0 0,21-1 0,-21 1 15,1 0-15,-1 0 0,0 0 0,0 0 16,0-1-16,0-20 0,-21 21 16,0 0-16,22 0 0,-22-1 0,0 1 15,0 0-15,0 42 31,-22 0-15,22 22-16,-21-22 0,21 21 0,0-21 16,0 22-16,0-1 0,0 0 15,0 22-15,0-22 0,0 22 0,21-1 16,-21 1-16,0-1 0,22 22 16,-22 0-16,0-1 0,0-20 0,0 20 15,0-20-15,0 21 0,0-22 16,0 1-16,0-1 0,0-21 0,0 1 15,0-1-15,0 0 0,-22-20 0,1-1 16,0 0-16,0-21 0,0 0 0,0 0 16,-1 0-16,1 0 0,-21 0 15,21-21-15,0 0 0,-22-1 0,22-20 16,0 0-16,0-1 0,0 1 0,21-21 16,0 20-16,0-20 0,0 20 0,0-20 15,0-1-15,21 1 16,0 21-16,0-22 0,21 22 0,-20-22 15,20 22-15,-21 0 0,21-22 0,1 22 16,-1-1-16,0 1 0,1 0 16,-1-22-16,0 22 0</inkml:trace>
  <inkml:trace contextRef="#ctx0" brushRef="#br0" timeOffset="1859.71">3979 550 0,'0'0'0,"0"-21"15,-21 0 1,0 21-16,0 0 0,0 0 16,-1 0-16,1 0 0,0 0 15,0 21-15,0 0 0,0-21 16,21 22-16,-22-1 0,22 0 15,0 0-15,0 0 16,22-21-16,-1 21 0,0 1 16,-21-1-1,21 0-15,0 0 0,-21 0 0,0 0 16,0 1-16,0-1 0,0 0 16,0 0-16,0 0 0,-21 0 15,0-21-15,-21 22 0,20-1 0,1 0 16,-21 0-16,21-21 0,0 21 15,-1-21-15,1 0 0,42 0 47,1 0-47,-1 0 0,0 0 0,0 0 16,0 0-16,0 0 0,1 21 16,-1 1-16,-21-1 0,0 0 15,0 0-15,0 0 0,0 0 16,0 1-16,-21-1 0,-1 0 0,1 0 15,0 0-15,0 0 0,21 22 16,-21-22-16,0-21 0,-1 21 16,1 0-16,21 0 0,0 1 0,0-1 15,0 0 1,21-21 0,1 0-16</inkml:trace>
  <inkml:trace contextRef="#ctx0" brushRef="#br0" timeOffset="2191.51">3365 1757 0,'0'0'0,"-42"0"0,21 0 0,-21 0 16,20 21-16,1-21 0,42 0 15,1 21 1,20-21-16,0 0 0,22 0 0,-22 0 16,22 0-16,-1 0 0,1 0 15,-1 0-15,1 0 0,-1 0 16,1 0-16,-1 0 0,-21 0 0,1 0 16,-22 0-16,21 0 0,-21 0 0,1 0 15,-44 0 16,-20 0-31,21 0 0,0 0 16,-22 21-16,22-21 0,-21 0 0,0 22 16,-1-22-16,-20 21 0</inkml:trace>
  <inkml:trace contextRef="#ctx0" brushRef="#br0" timeOffset="2436.37">3154 2053 0,'0'0'0,"-43"0"0,1 43 15,42-22 1,21-21-1,0 0-15,1 0 0,20 0 16,0 0-16,22 0 0,-22 0 0,22 0 16,-1 0-16,1 0 0,-1-21 15,1 21-15,-1 0 0,1 0 0,-1-22 16,1 22-16,-1 0 0,-21 0 0,22 0 16,-22 0-16,-21-21 0,22 21 0,-22 0 15,0 0-15,0 0 0,-42 0 47,0 0-47,0 0 0,0 0 16,-1 21-16,1-21 0</inkml:trace>
  <inkml:trace contextRef="#ctx0" brushRef="#br0" timeOffset="2977.23">3535 2625 0,'0'0'0,"-21"0"0,-1 0 16,1 0 0,0 0-16,42 0 31,0-21-31,1 21 15,-1 0-15,0 0 0,0 0 0,0 0 16,0 0-16,1 0 0,-22 21 16,0 0-1,0 0-15,-22 0 16,1 0-16,0 1 0,0-1 0,0-21 16,0 21-16,-1 0 0,1 0 15,0-21-15,0 21 0,21 1 16,-21-1-16,21 0 15,0 0-15,0 0 0,21-21 16,0 21-16,0-21 0,0 0 16,1 22-16,-1-22 0,0 0 15,21 0-15,-21 21 0,1-21 0,-1 0 16,0 0-16,-21 21 0,0 0 16,0 0-16,-21 0 15,0-21-15,-1 22 0,1-1 16,0 0-16,-21 0 0,21 0 0,-1 0 15,1 1-15,0-1 16,0 0-16,0 0 16,0-21-1,-1 0 1</inkml:trace>
  <inkml:trace contextRef="#ctx0" brushRef="#br0" timeOffset="3543.93">1778 3937 0,'0'0'16,"0"-42"-1,-21 21-15,0 21 0,-1 0 16,1 0-16,0 0 0,0 0 0,-21 0 15,20 21-15,-20 0 0,0 0 16,-1 21-16,1 1 0,21-1 0,-21 22 16,20-22-16,1 21 0,0-20 15,0 20-15,21-20 0,-21 20 16,21-21-16,0 1 0,0-1 0,0 0 16,21 1-16,0-22 0,0 21 15,22-21-15,-22 1 0,21-1 0,0-21 16,1 21-16,-1-21 0,0 0 0,22 0 15,-22 0-15,1-21 0,-1 0 16,0 21-16</inkml:trace>
  <inkml:trace contextRef="#ctx0" brushRef="#br0" timeOffset="4232.64">2138 4403 0,'0'-21'16,"0"42"-16,0-64 0,0 22 0,-21 0 15,-1 21-15,1 0 0,0 0 16,0 0-16,0 0 0,0 21 15,-1 0-15,1 1 0,0-1 0,0 21 16,0-21-16,21 0 0,-21 22 16,21-22-16,-22 21 0,22-21 0,0 1 15,0-1-15,0 0 0,0 0 0,0 0 16,22 0-16,-1-21 16,0 0-16,0 0 0,0 0 15,0 0-15,1-21 0,-1 0 0,0 21 16,0-21-16,0 0 0,0 0 15,1-22-15,-1 22 0,-21 0 16,0-21-16,0 20 0,0 1 0,0 0 16,0 0-16,0 0 0,0 0 15,0 42 1,0 0 0,-21 0-16,21 0 0,0 0 15,0 22-15,-22-22 0,22 0 0,0 0 16,0 22-16,0-22 0,0 0 0,0 0 15,0 0-15,22 0 16,-1-21-16,-21 22 0,21-22 0,0 0 0,0 0 16,22 0-16,-22 0 0,0 0 0,21-22 15,-21 1-15,1 0 0,20 21 16,-21-42-16,21 21 0,-20-1 16,-1-20-16,0 21 0,0-21 0,0-1 15,0 1-15,1 0 0,-1-22 0,0 22 16,-21-1-16,0-20 0,21 21 15,-21-1-15,0 22 0,21-21 0,-21 21 16,0-1-16,0 1 0,-21 42 31,21 1-31,-21-1 0,0 21 16,21-21-16,-21 22 0,21-1 0,-22 0 0,1 22 16,21-22-16,0 0 15,0 1-15,0-22 0,0 21 0,0 1 16,0-22-16,0 0 0,0 0 0,0 0 15,0 0-15,0 1 0,0-1 0,21-21 16,1 0-16,-1 0 16,0 0-16,0 0 0,0-21 15,0 21-15,-21-22 16,0 1-16,0 0 0,0 0 16</inkml:trace>
  <inkml:trace contextRef="#ctx0" brushRef="#br0" timeOffset="4407.54">2476 4403 0,'0'0'0,"-21"0"0,42 0 31,1 0-31,-1 0 0,0 0 16,0 0-16,21 0 0,-20 0 16,-1 0-16,21 0 0,-21 0 0,22-21 15,-22 21-15,0 0 0,0 0 0,0 0 16,22-22-16,-43 1 0,21 21 15,0 0-15,0 0 0</inkml:trace>
  <inkml:trace contextRef="#ctx0" brushRef="#br0" timeOffset="4691.38">3238 4255 0,'0'0'15,"0"-22"-15,0 1 0,-21 21 16,21-21-16,-21 21 0,0 0 15,0 0 1,0 21-16,21 0 0,-22 1 16,22-1-16,-21 0 0,21 21 0,-21-21 15,21 1-15,0 20 0,0-21 16,-21 21-16,21-20 0,0 20 0,0-21 16,0 0-16,0 0 0,0 1 15,0-1-15,21 0 0,-21 0 0,21-21 16,0 0-16,1 21 0,-1-21 0,0 0 15,21 0-15,-21 0 0,22-21 0,-22 21 16,0-21-16,21 0 0,-20 0 16,20-1-16,-21 1 0,21-21 0</inkml:trace>
  <inkml:trace contextRef="#ctx0" brushRef="#br0" timeOffset="5152.1">3683 4233 0,'0'0'16,"21"-63"-16,0 21 0,-21-22 0,0 22 15,0-1-15,0 22 0,0-21 16,21 21-16,-21 0 0,0-1 0,0 44 31,-21-22-31,21 21 16,-21 21-16,21-21 0,0 22 0,-21-1 15,21 0-15,-21 1 0,21 20 0,-21-21 16,21 1-16,-22-1 0,22 0 16,-21 1-16,0-22 0,21 21 0,0-21 15,-21 22-15,0-22 0,21 0 0,0 0 16,0 0-16,-21 1 0,-1-22 31,22-22-15,0 1-1,22 0-15,-1 0 0,0 0 0,0 0 16,0-1-16,0 1 0,1-21 0,20 21 16,-21 0-16,21-1 0,-20 1 15,20 0-15,-21 0 0,21 21 0,-20 0 16,-1 0-16,0 0 0,0 0 0,0 0 15,0 0-15,1 21 0,-22 0 0,0 0 16,0 1-16,0-1 0,0 0 16,0 0-16,0 0 0,0 0 0,0 1 15,-22-1-15,1 0 0,0-21 0,0 21 16,21 0-16,-21-21 0,21 21 16,-21-21-16,42 0 31,0-21-16,0 21-15</inkml:trace>
  <inkml:trace contextRef="#ctx0" brushRef="#br0" timeOffset="5651.83">4784 3937 0,'0'0'15,"0"-21"-15,-22 21 0,1 0 16,0 0-16,0 0 15,-21 0-15,20 0 0,-20 21 0,21 0 16,-21-21-16,20 21 0,-20 1 0,21-1 16,21 0-16,0 0 0,0 0 15,0 0-15,21-21 16,0 22-16,0-22 0,1 21 16,-1-21-16,0 0 0,0 21 0,0-21 15,0 21-15,1-21 0,-22 21 0,0 0 16,0 1-16,0-1 15,0 0-15,-22 0 0,1-21 16,0 21-16,0 0 0,0-21 0,-22 22 16,22-22-16,0 21 0,-21-21 15,21 0-15,-1 0 0,1 0 0,21 21 16,21-21 15,1 0-31,20-21 0,-21 21 0,0 0 16,0 0-16,1 0 0,-22 21 15,0 0 1,0 0-16,0 0 0,0 1 16,0-1-16,-22 0 0,1 0 0,0 0 15,0 22-15,0-22 0,0 0 0,-1 0 16,22 0-16,0 0 0,-21 1 0,21-1 16,0 0-1</inkml:trace>
  <inkml:trace contextRef="#ctx0" brushRef="#br0" timeOffset="6167.67">3831 5292 0,'-21'-21'15,"21"-1"-15,21 22 16,0 0-16,0 0 15,22 0-15,-22 0 0,42 0 0,-20 0 16,20 0-16,-20 0 0,41 0 16,-20 0-16,20 0 0,-20 0 0,21 0 15,-22 0-15,1 0 0,-1 0 0,-21 22 16,1-22-16,-22 0 0,0 0 16,0 0-16,-42 0 31,0 0-31,0 0 0,-22 21 0,1-21 15,0 0-15,-1 0 0,-20 0 0,21 21 16,-22-21-16</inkml:trace>
  <inkml:trace contextRef="#ctx0" brushRef="#br0" timeOffset="6427.51">3768 5461 0,'-22'21'0,"44"-42"0,-44 63 15,22-20 1,22-22-16,20 0 15,-21 0-15,21 0 0,1 0 16,20 0-16,-20 0 0,20 0 0,1 0 16,-1 0-16,1 0 0,20 0 0,-20 0 15,-1 0-15,1 0 0,-22 0 0,0 0 16,1 0-16,-22 0 0,21 0 16,-21 0-16,1 0 15,-44 0 1,1 0-16,0 0 0,0 21 15,-21-21-15,-1 0 16,1 0-16,0 0 0,-22 0 0,22 21 16</inkml:trace>
  <inkml:trace contextRef="#ctx0" brushRef="#br0" timeOffset="6624.07">3979 5652 0,'0'0'0,"-63"42"16,42-42-16,21 21 15,0 0-15,0 0 16,21-21-16,0 22 0,0-22 0,21 21 15,1-21-15,-1 0 0,22 0 16,-22 21-16,21-21 0,22 0 0,-21 0 16,-1 0-16,1 0 0,-1 0 0,1 0 15,-22 0-15,0 0 0,1 0 0,-22 0 16,21 0-16,-21 0 0</inkml:trace>
  <inkml:trace contextRef="#ctx0" brushRef="#br0" timeOffset="7240.03">4297 6414 0,'0'0'0,"-21"0"0,-1-43 16,22 22-16,0 0 15,0 0-15,22 0 16,-1 21-16,0 0 0,0-22 16,0 22-16,0 0 0,1 0 0,-1 0 15,0 0-15,0 0 0,-63 22 31,21-1-31,-1 0 0,-20 0 16,21 0-16,-21 0 0,-1 1 16,22 20-16,-21-21 0,21 21 15,-1-20-15,-20 20 0,21-21 0,21 21 16,0-20-16,-21-1 0,21 0 0,0 0 16,0 0-16,21 0 0,0 1 15,21-22-15,-20 0 0,-1 0 16,21 0-16,0 21 0,-20-21 0,20 0 15,-21 0-15,21 0 0,-20 0 0,-1 0 16,0 0-16,-42 21 31,21 0-31,-21 0 16,-1 0-16,22 1 16,-21-1-16,21 0 0,0 0 15,0 0-15,0 0 0,0 1 0,0-1 16,0 0-16,0 0 0,0 0 15,0 0-15,0 1 0,-21-1 0,21 0 16,-21-21-16,0 21 0,21 0 0,-21-21 16,-1 0-16,22 21 0,-21-21 15,0 0-15,0 0 0,21-21 16,0 0 0,0 0-16,0-21 0,21 20 0</inkml:trace>
  <inkml:trace contextRef="#ctx0" brushRef="#br0" timeOffset="8683.92">8488 614 0,'21'0'0,"-21"-21"16,0 0-1,0-1-15,0 1 16,0 0 0,0 0-1,0 42 32,0 0-47,-21 0 0,21 22 0,0-22 16,0 21-16,-21 1 0,-1-22 15,1 21-15,21 22 0,-21-22 0,0 0 16,0 1-16,0-1 0,21 0 0,-22 1 16,22-1-16,-21 0 0,21-21 0,-21 1 15,21-1-15,0 0 0,0 0 16,0 0-16,21 0 16,0-21-16,1 0 15,-1 0-15,0 0 0,0 0 16,0 0-16,0-21 15,1 0-15,-1 0 0,-21 0 16,21 0-16,-21-1 0,21 1 16,-21 0-16</inkml:trace>
  <inkml:trace contextRef="#ctx0" brushRef="#br0" timeOffset="8923.79">8318 1016 0,'0'0'0,"-21"0"16,42 0 15,1-21-31,-1 21 16,0-21-16,0 21 0,0 0 0,0-21 16,1 21-16,-1 0 0,0-22 0,0 22 15,0 0-15,0-21 16,1 21-16,-1 0 15,0 0-15,-21-21 16,21 21-16,0 0 0</inkml:trace>
  <inkml:trace contextRef="#ctx0" brushRef="#br0" timeOffset="9432">8869 1122 0,'0'0'16,"-21"0"0,21-21-16,0 0 15,0-1-15,21 1 16,0 0-16,-21 0 0,21 21 16,-21-21-16,21 21 15,-21-21-15,21 21 0,-21-22 16,22 22-16,-1 0 0,0 0 15,0 0-15,0 0 16,0 22-16,-21-1 16,22 0-16,-1 0 0,-21 0 0,0 0 15,0 1-15,21-1 0,-21 0 0,0 0 16,0 0-16,0 22 0,0-22 16,0 0-16,0 0 0,0 0 0,0 0 15,0 1-15,-21-1 16,21-42 31,0-1-47,0 1 0,0 0 15,0 0-15,0 0 0,0 0 0,21-22 16,-21 22-16,21-21 0,-21 21 16,21-22-16,0 22 0,1 0 0,-22 0 15,21 0-15,-21-1 0,21 22 16,-21-21-16,21 21 0,0 0 15,0 0-15,-21 21 16,0 1 0</inkml:trace>
  <inkml:trace contextRef="#ctx0" brushRef="#br0" timeOffset="10136.84">9525 1016 0,'-21'0'47,"21"21"-47,0 0 0,0 1 16,-21-1-16,21 0 15,0 0-15,0 0 0,0 0 16,0 1-16,0-1 0,0 0 15,0 0-15,0 0 0,21-21 16,0 21-16,0-21 0,0 0 16,0 0-16,1 0 0,-1 0 15,21 0-15,-21 0 0,0 0 0,1 0 16,-1-21-16,0 0 0,21 21 0,-42-21 16,21 0-16,1 0 0,-1-1 15,-21 1-15,0 0 0,21 0 0,-21 0 16,21 21-16,-21-21 0,0-1 15,0 1-15,0 42 47,0 1-47,0-1 0,0 0 16,-21 21-16,0-21 0,0 22 0,21-22 16,-22 21-16,1 1 0,21-1 0,-21 21 15,21 1-15,-21-22 0,0 43 16,21-22-16,-21 1 0,-1-1 0,22 22 15,0-21-15,-21-1 0,0 1 0,21-22 16,-21 21-16,21 1 0,0-22 0,-21 1 16,21 20-16,-21-21 0,21-20 15,0 20-15,-22-21 0,1 21 0,21-20 16,-21-1-16,21 0 0,-21-21 16,0 0-16,0 0 15,-1-21-15,22 0 0,0-1 16,-21 1-16,21 0 0,0-21 0,-21-1 15,21 1-15,0 0 0,0-1 0,0 1 16,0 0-16,0-1 0,0-20 0,21 21 16,0-1-16,1 1 0,-1-22 15,0 22-15,0 0 0,0-1 0,0 1 16,1 0-16,20-1 0,-21 22 16,21-21-16,-20 0 0,20 20 0,-21 1 15,21-21-15,-20 21 0,20 0 0,-21-1 16,21 1-16</inkml:trace>
  <inkml:trace contextRef="#ctx0" brushRef="#br0" timeOffset="10736.5">10689 1058 0,'0'-42'16,"0"21"-16,-21 21 16,0 0-16,0-21 0,-1 21 15,1 0-15,0 0 0,-21 0 0,21 21 16,-1-21-16,22 21 0,-21-21 0,21 21 16,-21-21-16,21 21 0,0 1 15,0-1 1,0 0-16,21-21 0,0 0 15,1 21-15,-1 0 16,0-21-16,0 0 0,0 21 0,0 1 16,1-1-16,-22 0 15,0 0-15,0 0 16,0 0 0,-22-21-16,1 22 0,0-1 15,0-21-15,0 0 0,0 21 0,-1-21 16,1 0-16,42 0 47,1 0-32,-1 0-15,0 0 16,0 0-16,-21 21 0,21 0 16,-21 0-16,0 1 15,0-1-15,0 0 0,0 0 16,0 0-16,0 22 0,0-22 0,-21 0 15,0 0-15,21 0 0,-21 0 0,0 1 16,21-1-16,0 0 0,0 0 0,-22-21 16,22 21-16,-21 0 0,21 1 15,-21-22 17</inkml:trace>
  <inkml:trace contextRef="#ctx0" brushRef="#br0" timeOffset="11511.02">10520 2963 0,'-21'0'15,"-1"0"-15,1 0 16,0 0-16,0 0 0,0 0 16,0 0-16,-1 0 15,22 22 1,0-1-1,22-21-15,-1 0 16,0 21-16,0-21 0,0 0 0,0 21 16,1 0-16,-1-21 0,0 21 0,0-21 15,0 22-15,0-1 0,1 0 16,-1 0-16,-21 0 0,21 0 0,-21 1 16,0-1-16,0 0 0,0 0 0,0 0 15,-21 0-15,0-21 0,-1 22 0,1-1 16,-21 0-16,21-21 0,0 21 0,-22-21 15,22 0-15,0 0 0,0 21 16,0-21-16,-1 21 16,22 1-1,0-1-15,0 0 0,22 0 16,-1-21-16,0 21 16,0-21-16,0 0 0,0 0 15,1 0-15,-1 0 16,0-21-16</inkml:trace>
  <inkml:trace contextRef="#ctx0" brushRef="#br0" timeOffset="11852.91">10858 2265 0,'0'0'0,"-105"-42"16,83 42-16,22-22 0,-21 22 15,21-21-15,21 21 0,1 0 16,20 0-16,0-21 0,1 21 0,20 0 16,1 0-16,20 0 0,-20 0 15,20 0-15,-20 0 0,-1 0 0,1 0 16,-1 0-16,1 21 0,-22-21 0,1 21 15,-22-21-15,0 0 0,-21 22 16,-21-22 0,0 0-16,-22 0 0,22 0 15,-21 0-15,-1 21 0,1-21 0,0 0 16,-1 0-16,-20 21 0,21-21 0,-1 21 16</inkml:trace>
  <inkml:trace contextRef="#ctx0" brushRef="#br0" timeOffset="12051.8">10816 2371 0,'0'0'0,"-21"0"0,-21 21 15,20 0-15,22 0 0,0 0 16,22 1-16,-1-22 16,21 0-16,-21 0 0,43 21 15,-22-21-15,22 0 0,-1 0 16,1 0-16,-1 0 0,1 0 0,-1 0 16,-21 0-16,22 0 0,-22 0 0,1 0 15,-1 0-15,-21 0 0,0 0 0,0 0 16,1 0-16,-44 0 15,1 0 1,-21 0-16,21 0 0,-22 0 0</inkml:trace>
  <inkml:trace contextRef="#ctx0" brushRef="#br0" timeOffset="12235.7">11007 2604 0,'0'0'0,"-43"21"0,1 0 0,21 0 16,-22-21-16,43 21 15,0 0-15,0 1 0,22-1 16,20 0-16,-21-21 0,43 0 15,-22 0-15,21 21 0,1-21 0,-1 0 16,1 0-16,-1 0 0,-20 0 16,20 0-16,-20 0 0,-1 0 0,0 0 15,-21 0-15,1 0 0,-1-21 0,0 21 16,-21-21 0</inkml:trace>
  <inkml:trace contextRef="#ctx0" brushRef="#br0" timeOffset="13423.82">9271 4424 0,'0'-21'0,"0"42"0,0-63 16,0 20-16,0 1 0,0 0 0,0 0 15,0 0-15,0 0 16,0-1-16,0 1 0,-21 21 16,21-21-16,-21 21 0,-1 0 0,-20 0 15,21 21-15,-21 0 0,20 1 0,-20 20 16,0-21-16,-1 21 0,1 1 15,21-1-15,-21 0 0,-1 1 0,22 20 16,-21-20-16,21-1 0,-1 21 0,22-20 16,0-1-16,0 0 0,0 1 0,0-22 15,22 21-15,-1-21 0,21 1 0,-21-1 16,22-21-16,20 0 0,-21 21 16,1-21-16,20 0 0,-20 0 0,20 0 15,-21-21-15,22 0 0,-22 21 16,1-22-16,-1 1 0,0 0 0,-21 0 15,1 0-15,-1-22 0,0 22 0,-21 0 16,0-21-16,0 21 0,0-1 0,0 1 16,-21 0-16,21 0 0,-21 0 15,-1 21-15,-20 0 0,21 0 0,0 0 16,0 0-16,-1 0 0,1 0 0,0 21 16,0 0-16,0 0 0,0 22 0,-1-22 15,1 0-15,21 21 0,0-21 0,0 22 16,0-22-16,0 0 0,0 21 15,0-20-15,0-1 0,0 0 16,21-21-16,1 0 0,-1 0 0,0 0 16,0 0-16,21 0 0,-20 0 15,-1-21-15,0 0 0,0 21 0,0-22 16,0 1-16,1 0 0,-1-21 16,0 21-16,0-1 0,0-20 0,-21 21 15,21-21-15,-21 20 0,0 1 0,0 0 16,0 0-16,0 0 0,-21 42 31,21 0-15,0 0-16,0 0 0,-21 22 0,21-22 15,0 0-15,0 21 0,0-20 0,0 20 16,0-21-16,0 0 0,0 0 0,0 1 16,21-1-16,-21 0 0,21 0 15,1-21-15,-1 0 0,0 0 0,21 0 16,-21 0-16,22 0 0,-22 0 15,21-21-15,-21 0 0,22 0 0,-22-1 16,21 1-16,-21-21 0,22 21 0,-22-22 16,0 1-16,0 0 0,0-1 0,1-20 15,-1 21-15,0-1 0,0-20 0,-21 20 16,21 1-16,-21-21 0,21 20 16,-21 1-16,0 21 0,0-22 0,0 22 15,0 0-15,0 0 0,-21 42 31,0 0-31,21 0 0,0 22 0,-21-1 16,0 0-16,0 1 0,21-1 16,0 0-16,0 1 0,-22-1 0,22 22 15,0-22-15,0 0 0,0 1 0,0-1 16,0 0-16,0-21 0,0 22 0,0-22 16,22 0-16,-22 0 0,21 0 0,0-21 15,0 0-15,0 0 16,0 0-16,1-21 15,-22 0-15,0 0 16,0 0-16,0 0 0</inkml:trace>
  <inkml:trace contextRef="#ctx0" brushRef="#br0" timeOffset="13575.73">9927 4678 0,'0'0'16,"-21"0"-16,0 0 0,0 0 15,21-21 1,21 21-16,0 0 0,21 0 15,-21 0-15,22 0 0,-1 0 0,0 0 16,1 0-16,-1 0 0,0 0 0,1 0 16,-22-21-16,21 21 0,-21 0 0,22 0 15,-22-22-15</inkml:trace>
  <inkml:trace contextRef="#ctx0" brushRef="#br0" timeOffset="14287.32">10647 4551 0,'0'-21'0,"-21"21"32,-1 21-32,1 0 15,0 0-15,21 0 16,-21 1-16,0-1 0,21 0 0,0 0 16,-21 21-16,-1-20 0,22 20 15,-21-21-15,21 21 0,0-20 0,0-1 16,0 21-16,0-21 0,0 0 0,21 1 15,1-1-15,-1-21 0,0 0 16,0 0-16,0 0 0,22 0 16,-22 0-16,21 0 0,0-21 0,-20-1 15,20 1-15,0 0 0,-21-21 0,22 21 16,-22-22-16,21 1 0,-21 21 0,1-22 16,-1-20-16,0 21 0,0-1 0,0 1 15,-21-22-15,0 22 0,21-21 0,-21 20 16,0 1-16,0-22 0,0 43 15,0-21-15,0 21 0,0 0 16,0-1-16,-21 22 16,21 22-16,-21 20 0,21-21 15,0 21-15,0 1 0,-21-1 0,21 0 16,-21 1-16,21-1 0,-21 22 16,21-22-16,0 0 0,0 22 0,0-22 15,0 0-15,0 1 0,0-1 0,0 0 16,0 1-16,0-22 0,0 0 0,0 21 15,0-20-15,0-1 0,21-21 32,0 0-17,-21-21-15,0-1 0,0 1 16,21 0-16,0-21 0,-21 21 0,21-22 16,1 22-16,-1-21 0,0 21 0,0-22 15,0 22-15,0 0 0,22 0 0,-22 0 16,0-1-16,0 22 0,22 0 0,-22 0 15,0 0-15,0 0 0,-21 22 16,21-1-16,0 0 0,-21 0 0,0 21 16,0-20-16,0-1 0,0 21 0,0-21 15,0 0-15,0 22 0,0-22 0,0 0 16,0 0-16,0 0 0,-21 1 0,0-22 16,21 21-16,-21 0 15,0-21 1,0 0-16,-1 0 15,22-21-15</inkml:trace>
  <inkml:trace contextRef="#ctx0" brushRef="#br0" timeOffset="14995.7">12488 4551 0,'0'0'0,"0"-21"0,0 0 16,0-1-16,0 1 0,0 0 0,0 0 15,-21 0 1,0 21-16,0 0 15,0 0-15,-1 21 0,22 0 16,-21 0-16,21 0 0,0 1 16,0-1-16,0 0 15,0 0-15,0 0 0,0 0 16,0 1-16,0-1 0,0 0 16,0 0-16,0 0 15,0 0-15,21-21 47,1 0-47,-1 0 16,0 0-16,0 0 0,0 0 15,0 0-15,-21 22 16,0-1-16,0 0 0,0 0 16,-21 0-16,-21 0 0,21 22 0,0-22 15,-22 0-15,1 0 0,0 22 0,-1-22 16,22 0-16,-21 0 0,21 0 0,-22 0 15,43 1-15,-21-1 0,21 0 16,0 0-16,0 0 16,21-21-16,0 0 15,1 0-15,-1 0 0,0 0 16,0 0-16,0 0 0,0 0 0,1 0 16,-1 0-16,0 0 0</inkml:trace>
  <inkml:trace contextRef="#ctx0" brushRef="#br0" timeOffset="15265.55">11980 5461 0,'0'0'16,"-42"21"-16,0-21 0,20 21 0,1 1 0,0-22 0,21 21 16,0 0-16,21-21 15,22 21-15,-22-21 16,21 0-16,22 0 0,-22 0 15,21 0-15,-20 0 0,20 0 0,1 0 16,-22 0-16,22 0 0,-22 0 0,0 0 16,1 0-16,-1 0 0,0 0 0,-21 0 15,1 0-15,-1 0 0,-21-21 0,-21 21 32,-1 0-17,1 0-15,0 0 0,0 0 0,-21 0 16,-1 0-16</inkml:trace>
  <inkml:trace contextRef="#ctx0" brushRef="#br0" timeOffset="15491.42">11917 5736 0,'0'0'0,"-21"0"15,-1 21-15,1-21 0,0 0 0,21 22 16,0-1-16,0 0 16,21-21-16,0 0 15,22 0-15,-22 21 0,21-21 0,1 0 16,-1 0-16,0 0 0,22 0 0,-22 0 15,22 0-15,-22 0 0,0 0 0,1 0 16,20 0-16,-21 0 0,-20 0 16,20 0-16,0 0 0,-21 0 0,1 0 15,-1 0-15,-42 0 32,-1 0-17</inkml:trace>
  <inkml:trace contextRef="#ctx0" brushRef="#br0" timeOffset="15685.32">12023 5990 0,'0'0'16,"-43"21"-16,1 1 0,-22-1 15,64 0-15,0 0 16,22-21 0,-1 0-16,0 0 0,0 0 15,21 0-15,1 0 0,-22 0 0,21 0 16,1 0-16,-22 0 0,21 0 0,-21 0 15,0 0-15,1 0 0,20 0 0,-21 0 16,0 0-16,-21 21 16,21-21-16</inkml:trace>
  <inkml:trace contextRef="#ctx0" brushRef="#br0" timeOffset="16127.29">12234 6498 0,'0'0'0,"-21"21"0,0-21 0,0 22 16,-22-22-16,22 0 0,0 0 0,0 0 16,21 21-16,21-21 31,0-21-31,0 21 16,1 0-16,-1 0 0,0 0 0,0 0 15,-21 21 16,-21-21-31,0 21 0,-22-21 0,22 21 16,0 0-16,0 0 0,0 1 0,0-1 16,-1 0-16,1 0 0,21 0 15,0 0-15,0 1 0,0-1 0,0 0 16,0 0-16,21 0 0,1 0 16,-1-21-16,0 22 0,0-1 0,0-21 15,22 21-15,-22-21 0,0 0 16,-21 21-16,21-21 0,-21 21 15,-21 0 1,0-21-16,0 22 16,-1-1-16,1-21 0,21 21 0,-21 0 15,0 0-15,0 0 0,21 1 0,-21-22 16,21 21-16,-22 0 0,1-21 16,21 21-16,-21-21 0,0 0 15,0 0-15,0 0 0</inkml:trace>
  <inkml:trace contextRef="#ctx0" brushRef="#br0" timeOffset="16707.88">9186 7789 0,'0'0'0,"21"0"0,1-21 16,-1 0-16,-21 0 0,0 0 15,-21 21 1,-1 0-16,1 0 0,0 0 16,-21 0-16,21 21 0,-22 0 15,1 21-15,0 1 0,-1-1 0,22 0 16,-21 22-16,-1-1 0,22 1 0,0-22 16,0 22-16,0-1 0,0-20 15,21-1-15,0 0 0,0 1 0,0-1 16,0 0-16,21-21 0,0 1 15,0 20-15,21-21 0,-20-21 0,20 21 16,0-21-16,1 0 0,-1 0 0,21 0 16,-20 0-16,-1 0 0,0 0 0,22-21 15,-22 21-15,1-21 0,-1 0 0</inkml:trace>
  <inkml:trace contextRef="#ctx0" brushRef="#br0" timeOffset="17383.75">9631 8382 0,'0'0'15,"0"-21"-15,0 0 0,0 0 0,0-1 16,0 1-16,0 0 0,-21 21 0,-1 0 15,1 0-15,0 0 0,0 0 16,-21 0-16,20 0 0,1 21 0,0-21 16,-21 21-16,21 1 0,-1-1 0,1 21 15,0-21-15,0 0 0,21 1 16,0-1-16,0 0 0,0 0 0,0 0 16,0 0-16,0 1 15,21-22-15,0 0 0,0 0 16,1 0-16,-1 0 0,0 0 0,0 0 15,21-22-15,-20 1 0,-1 0 0,0 21 16,0-21-16,0 0 0,0 0 0,1-1 16,-1-20-16,0 21 15,0 0-15,0-22 0,-21 22 0,21-21 16,-21 21-16,22-22 0,-22 22 0,0 0 16,0 0-16,0 42 31,0 21-31,-22-20 0,22 20 0,-21-21 15,21 21-15,0 1 0,-21-22 16,21 21-16,-21-21 0,21 22 0,0-22 16,0 0-16,0 0 0,0 0 15,0 1-15,0-1 0,0 0 0,21-21 16,0 0-16,0 0 0,1 0 0,-1 0 16,21 0-16,-21 0 0,22-21 15,-22 0-15,21-1 0,-21 1 0,22 0 16,-22 0-16,21-21 0,-21-1 0,0 1 15,22 0-15,-22-1 0,0-20 16,0 20-16,0-20 0,1 21 0,-22-1 16,0 1-16,21 0 0,-21 20 0,0-20 15,0 21-15,21 21 0,-21-21 0,0 42 16,-21 0 0,21 0-16,-21 0 0,-1 22 0,22-1 15,0 0-15,-21 22 0,0-22 0,21 1 16,-21-1-16,21 0 0,-21 1 15,21-1-15,-21 0 0,-1-21 16,22 22-16,0-22 0,0 0 0,0 0 16,-21 0-16,21 1 0,0-44 47,0 1-47,0 0 0,0 0 15,0 0-15,0 0 0,0-1 0,0 1 16</inkml:trace>
  <inkml:trace contextRef="#ctx0" brushRef="#br0" timeOffset="17575.64">9948 8213 0,'0'0'0,"-21"0"15,42 0 17,0 0-32,1 0 0,-1 0 0,0 0 15,21 0-15,-21 0 0,22 0 0,-22 0 16,21 0-16,1 0 0,-22 0 0,21-21 15,-21 21-15,0 0 0,1 0 0,-1-22 16,0 22-16,-21-21 16,21 21-16</inkml:trace>
  <inkml:trace contextRef="#ctx0" brushRef="#br0" timeOffset="18303.75">10541 8128 0,'0'-21'15,"0"42"17,-21 0-32,0 0 15,-1 1-15,22 20 0,0-21 16,-21 0-16,21 0 0,-21 1 16,21-1-16,-21 0 0,21 21 0,0-21 15,0 1-15,0-1 0,0 0 16,21 0-16,0-21 15,0 0-15,1 21 0,-1-21 0,0 0 16,0 0-16,21 0 0,-20 0 0,-1 0 16,21 0-16,-21-21 0,22 21 0,-22-21 15,0 0-15,0 0 0,0-1 0,0 1 16,1 0-16,-1-21 0,0 21 0,0-22 16,0 1-16,-21 0 0,21-1 15,-21 1-15,22 0 0,-22-1 0,0 1 16,21 0-16,-21 20 0,0 1 0,21 0 15,-21 0-15,0 42 32,0 0-32,-21 0 0,21 22 15,-21-22-15,21 21 0,-22 1 0,22-1 16,-21 0-16,21 1 0,-21-1 0,0-21 16,21 21-16,-21 1 0,0-22 15,21 21-15,-22-21 0,22 1 0,0-1 16,-21 0-16,21 0 0,-21 0 0,21 0 15,0-42 17,0 0-32,21 21 15,0-21-15,1 0 0,-1 0 16,-21-1-16,21 1 0,0 0 0,0 0 16,22-21-16,-22 20 0,0 1 0,21-21 15,-21 21-15,1 0 0,20-1 16,-21 1-16,21 21 0,-20 0 0,-1 0 15,0 0-15,0 0 0,-21 21 0,21 1 16,-21 20-16,21-21 0,-21 21 0,0-20 16,0-1-16,0 21 0,0-21 0,0 22 15,-21-22-15,0 0 0,0 0 0,0 0 16,0 0-16,21 1 0,-22-1 0,1-21 16,0 21-16,42-42 62,0 21-62,-21-21 0,22-1 0,-1 1 16</inkml:trace>
  <inkml:trace contextRef="#ctx0" brushRef="#br0" timeOffset="19035.33">12171 8192 0,'0'0'0,"21"-64"16,-21 43 0,0 0-16,0 0 0,-21 21 15,0 0-15,-1 0 16,1 0-16,0 0 0,0 0 0,0 0 15,-22 21-15,22 0 0,0 0 0,0-21 16,0 21-16,21 0 0,0 1 0,-21-22 16,21 21-16,0 0 0,0 0 15,0 0-15,21 0 16,0-21-16,0 22 0,0-22 16,-21 21-16,21 0 0,1-21 0,-22 21 15,21-21-15,-21 21 0,0 0 16,0 1-16,0-1 0,0 0 15,-21 0-15,-1-21 0,1 21 16,0-21-16,0 21 0,0-21 0,0 0 16,-22 0-16,22 0 0,0 22 0,0-22 15,0 0-15,21-22 32,21 22-32,0 0 15,0 0-15,0 0 0,0 0 16,1 0-16,-1 0 15,-21 22-15,0-1 16,0 0 0,0 0-16,-21 0 0,21 0 15,-22 1-15,1-1 0,0 0 0,0 0 16,21 0-16,0 0 0,-21 1 0,21-1 16,0 0-16,0 0 15</inkml:trace>
  <inkml:trace contextRef="#ctx0" brushRef="#br0" timeOffset="19531.86">11366 9504 0,'-21'0'0,"42"0"0,-63 0 16,21-21-16,0 21 16,42 0-1,0 0-15,21 0 16,1 0-16,-22 0 0,21 0 0,22 0 15,-22 0-15,22 0 0,-22 21 0,21-21 16,1 0-16,-1 21 0,1-21 16,-22 21-16,22-21 0,-1 0 0,-20 0 15,-1 21-15,-21-21 0,0 0 16,0 0-16,1 0 0,-22 22 16,-22-22-16,1 0 15,0 0-15,-21 0 0,21 0 0,-22 0 16,1 0-16,0 0 0,-1 0 0,1 21 15,0-21-15,-1 0 0</inkml:trace>
  <inkml:trace contextRef="#ctx0" brushRef="#br0" timeOffset="19775.72">11218 9758 0,'-42'21'0,"84"-42"16,-105 42-16,42 0 0,-1-21 0,22 21 16,22-21-1,-1 0-15,21 0 0,-21 0 16,22 0-16,20 0 0,-21 0 0,1 0 15,20 0-15,1 0 0,-1 0 0,1 0 16,-1 0-16,1 0 0,-22 0 0,22 0 16,-1 0-16,1 0 0,-22 0 0,0 0 15,-21 0-15,22 0 0,-22 0 16,-42 0 0,0 0-16,-1 0 15,1 0-15,0 0 0,-21 0 0,-1 0 16,22 0-16,-21 0 0,0 0 0,-1 0 15</inkml:trace>
  <inkml:trace contextRef="#ctx0" brushRef="#br0" timeOffset="19963.62">11345 9906 0,'0'0'0,"-42"0"15,-43 21 1,85 0 0,21-21-16,1 0 0,20 0 0,-21 0 15,21 0-15,1 0 0,-1 0 0,0 0 16,1 22-16,20-22 0,-20 0 0,20 0 15,-21 0-15,1 0 0,20 0 0,-20 0 16,-1 0-16,-21 0 0,21 0 16,-20 0-16,-1 0 0,0 0 0</inkml:trace>
  <inkml:trace contextRef="#ctx0" brushRef="#br0" timeOffset="20623.3">11578 10541 0,'0'0'0,"0"21"0,21-21 31,0 0-31,1-21 15,-1 21-15,0-21 0,0 0 0,21 21 16,-20-21-16,-1 21 0,0-22 0,0 22 16,0 0-16,0-21 0,-42 21 31,0 0-31,0 0 0,0 0 0,-22 0 16,22 21-16,-21-21 0,21 22 15,-22-1-15,22 0 0,0 0 16,0 0-16,0-21 0,0 21 0,-1 1 0,22-1 15,-21 0-15,21 0 0,0 0 0,0 0 16,0 1-16,0-1 0,21 0 16,1 0-16,-1 0 0,0-21 0,0 21 15,0 1-15,0-1 0,22-21 0,-22 21 16,0 0-16,0-21 0,0 0 0,1 0 16,-22 21-16,-22-21 31,1 0-31,0 21 0,0-21 15,0 0-15,0 22 0,-1-22 0,1 21 16,0-21-16,0 21 0,0-21 16,21 21-16,-21 0 0,21 0 15,0 1-15,0-1 0,0 0 16,0 0-16,0 0 0,0 0 16,0 1-16,0-1 0,21-21 15,-21 21-15,21-21 0,-21 21 16,0 0-1,0 0-15,-21-21 0,0 0 16,-1 0-16,1 22 16,0-22-16,0 0 15,0-22 1,21 1 0,0 0-16,-21 0 0,21 0 15,0 0-15</inkml:trace>
  <inkml:trace contextRef="#ctx0" brushRef="#br0" timeOffset="22835.87">16806 910 0,'0'-21'16,"21"0"15,1 0 0,-1 21-15,-21-21-16,0-1 15,0 1 1,0 0 0,21 21-16,-21-21 15,0 42 32,0 0-47,-21 0 0,21 1 0,0-1 16,-21 21-16,-1-21 0,1 22 15,21-1-15,0 0 0,-21-21 0,0 22 16,21-1-16,-21 0 0,21 1 0,-21-22 16,21 21-16,0 1 0,0-22 15,0 0-15,0 21 0,0-21 0,0 1 16,0-1-16,0 0 0,21 0 16,0-21-16,0 21 0,0-21 15,0 0-15,1 0 16,-1 0-16,0 0 15,0 0-15,-21-21 0,21 21 16,0-21-16,1 0 0,-22 0 16,0-1-16,21 1 0,-21 0 15,0 0-15,0 0 16</inkml:trace>
  <inkml:trace contextRef="#ctx0" brushRef="#br0" timeOffset="23047.75">16658 1270 0,'0'0'0,"-21"0"0,0 0 16,0 0-16,-1 0 0,44 0 31,-1 0-31,21 0 0,-21 0 16,0 0-16,22 0 0,-1 0 16,-21 0-16,22 0 0,-1 0 0,-21 0 15,0 0-15,0 0 0,1-21 0,-1 21 16,0 0-16,0 0 0,0 0 15,-21-21-15,21 21 0,1 0 16,-1 0-16</inkml:trace>
  <inkml:trace contextRef="#ctx0" brushRef="#br0" timeOffset="23531.47">17462 1228 0,'0'-21'31,"0"-1"-15,22 22-16,-1 0 0,-21-21 16,21 21-16,0 0 0,0 0 0,0 0 15,1 0-15,-1 0 0,0 0 16,0 0-16,-21 21 15,21 1-15,-21-1 0,21 0 0,-21 0 16,0 0-16,0 0 0,0 1 0,0 20 16,0-21-16,0 0 0,0 0 0,0 1 15,-21-1-15,0 0 0,21 0 16,-21-21-16,0 21 0,21 0 0,-21-21 16,21-21 15,0 0-16,21 21-15,-21-21 0,21 0 0,-21 0 16,21 21-16,0-22 0,0 1 16,-21 0-16,22 0 0,-1-21 0,0 20 15,-21 1-15,21 0 0,0 0 16,0 0-16,-21 0 0,22 21 16,-1 0-1,-21 21 16,21 0-31</inkml:trace>
  <inkml:trace contextRef="#ctx0" brushRef="#br0" timeOffset="24459.71">18161 1291 0,'0'0'0,"0"-21"16,0 0-1,-21 21 17,0 21-32,21 0 15,0 0-15,-22 1 0,22-1 16,0 0-16,-21 0 0,21 0 16,0 0-16,0 1 0,0-1 15,0 0-15,0 0 16,0 0-16,0 0 0,21-21 15,1 0-15,-1 0 0,0 0 16,0 0-16,0 0 0,0 0 0,64 0 16,-64 0-16,-21-21 15,21 0-15,1 21 0,-1-21 0,-21 0 16,21 0-16,-21-1 16,21 1-16,-21 0 0,21 0 0,-21 0 15,0 0-15,0-1 0,21 22 16,-21-21-16,0 42 31,0 1-15,-21-1-16,0 0 0,0 0 15,21 0-15,-21 22 16,21-22-16,-21 0 0,-1 21 0,1 1 16,21-22-16,-21 21 0,21 22 0,-21-22 15,21 0-15,-21 1 0,0 20 0,-1-21 16,22 1-16,-21 20 0,0-20 15,0 20-15,0-21 0,0 22 0,-1-1 16,1 1-16,21-1 0,-21 1 0,0-22 16,21 22-16,-21-22 0,21 22 0,0-22 15,0 0-15,-21-21 0,21 22 16,0-22-16,0 0 0,-22 0 0,22 0 16,0 1-16,-21-22 15,0 0 1,0 0-16,0 0 0,0-22 15,-1 22-15,1-21 0,21 0 16,-21 0-16,0 0 0,21 0 0,0-22 16,0 1-16,0 0 0,0-1 0,0 1 15,0-22-15,0 22 0,0-21 16,0-1-16,21 22 0,0-22 0,0 22 16,1-22-16,20 22 0,-21 0 0,0-22 15,22 43-15,-22-21 0,21-1 16,0 22-16,1-21 0,-22 21 0,21 0 15,1 21-15,-1-22 0,-21 22 16,0 0-16,22 0 0,-22-21 0,0 21 16,0-21 124,0 21-140,0 0 16</inkml:trace>
  <inkml:trace contextRef="#ctx0" brushRef="#br0" timeOffset="25743.49">19092 995 0,'0'-21'0,"0"0"15,0-1-15,0 1 16,0 0-16,0 42 47,0 22-47,-21-22 0,0 21 16,21-21-16,-21 22 0,0-1 15,-1 0-15,1-21 0,21 22 16,0-1-16,-21-21 0,21 22 0,-21-22 15,21 21-15,0-21 0,0 0 0,0 1 16,0-1-16,0 0 0,21 0 0,0-21 16,0 21-16,1 0 0,-1-21 15,0 22-15,0-22 0,0 0 16,0 0-16,1 0 0,-1 0 16,0 0-16,-21-22 0,21 1 0,0 21 15</inkml:trace>
  <inkml:trace contextRef="#ctx0" brushRef="#br0" timeOffset="26065.31">19621 1016 0,'0'0'0,"0"-21"16,0 0-16,0 0 0,0-1 0,22 1 16,-1 21-16,0-21 0,0 21 15,0 0-15,0 0 16,1 0-16,-1 21 0,0 0 0,0 1 15,-21-1-15,21 21 0,0-21 0,1 22 16,-1-1-16,0 0 0,-21 1 16,0-1-16,0 0 0,0-21 15,0 22-15,0-1 0,0-21 0,-21 0 16,0 22-16,-1-22 0,1 0 0,0 0 16,0 0-16,0 1 0,0-22 15,-22 21-15,22 0 0,0-21 0,0 21 16,0-21-16,-1 0 0,1 21 0,0-21 15,0 21-15,0-21 16,0 0-16</inkml:trace>
  <inkml:trace contextRef="#ctx0" brushRef="#br0" timeOffset="27079.8">17335 2117 0,'22'-21'0,"-44"42"0,86-42 16,-43-1-16,0 1 0,0 21 16,1-21-16,-1 21 0,-21-21 15,0 0-15,0 0 16,-43 21-16,22 0 15,0 0-15,-21 0 0,21 0 16,-22 0-16,22 0 0,-21 0 0,21 21 16,-1-21-16,1 0 0,0 0 0,21 21 15,0 0-15,0 0 0,0 0 16,0 1-16,21-1 16,0 0-16,1 0 0,-1-21 15,0 21-15,0 0 0,0 1 0,0-1 16,1 0-16,-1 0 0,-21 0 15,21 0-15,-21 1 0,0-1 16,0 0-16,0 0 0,0 0 16,-21-21-16,0 0 0,21 21 0,-22-21 15,1 0-15,42 0 47,1 0-47,-1 0 16,0 0-16,-21 22 31,0-1-31,0 0 16,-21 0-16,0 21 0,-1-20 15,1-1-15,0 0 0,0 0 16,-21 0-16,20 0 0,1 1 0,0-1 16,21 0-16,-21 0 0,21 0 15,0 0-15,0 1 16,21-22-16,0 0 15,0 0-15,1 0 0,-1 21 0,0-21 16,0 0-16,0 0 0,0 0 16,1 0-16,-1 0 0,0-21 15,0 21-15</inkml:trace>
  <inkml:trace contextRef="#ctx0" brushRef="#br0" timeOffset="27439.59">16870 3069 0,'0'0'0,"-21"21"15,21 1 1,21-22-1,0 0-15,21 21 0,-21-21 0,22 0 16,-1 0-16,22 0 0,-1 0 16,1 21-16,20-21 0,-20 0 0,20 0 15,1 0-15,-21 0 0,20 21 0,-20-21 16,-1 0-16,1 0 0,-22 0 0,0 0 16,1 0-16,-1 0 0,-21 0 15,-42 0 1,0 0-1,0 0-15,0 0 0,-1 0 16,1 0-16,0 0 0,-21 0 0,21 0 0,-22 0 16,1 0-16</inkml:trace>
  <inkml:trace contextRef="#ctx0" brushRef="#br0" timeOffset="27721.43">16891 3302 0,'0'0'16,"-42"0"-16,20 0 0,1 21 0,21 0 15,21-21 1,1 0-16,-1 0 16,21 22-16,0-22 0,1 0 0,-1 0 15,22 0-15,-1 21 0,1-21 16,-1 0-16,1 21 0,-1-21 0,1 0 16,-1 0-16,1 0 0,-1 0 0,-21 0 15,22 0-15,-43 0 0,21 0 16,-20 0-16,-1 0 0,0 0 0,0 0 15,-42 0 17,0 0-32,0 0 15,-1 0-15,1 0 0,-21 0 16,21 0-16,-22 0 0</inkml:trace>
  <inkml:trace contextRef="#ctx0" brushRef="#br0" timeOffset="27939.53">17230 3471 0,'0'0'0,"-43"0"16,-20 22-16,20-22 0,-20 0 0,21 21 15,20-21-15,1 0 0,0 21 16,0-21-16,21 21 0,21-21 16,0 21-16,0-21 0,22 0 15,-1 0-15,22 0 0,-22 21 0,43-21 16,-22 0-16,1 0 0,20 0 0,-20 0 16,20 0-16,-20 0 0,-1 0 15,-20 0-15,-1 0 0,0 0 0,-20 0 16,20 22-16,-21-22 15,-42 0 1,0 0 0,0 21-16,-1-21 0</inkml:trace>
  <inkml:trace contextRef="#ctx0" brushRef="#br0" timeOffset="28620.14">17251 4191 0,'0'0'0,"-21"0"16,-1 0-16,1 0 15,21-21 1,0 0-16,0 0 16,21 21-16,1 0 15,-1-22-15,0 22 0,0 0 0,0 0 16,0 0-16,1 0 0,-1 0 0,0 0 16,-21 22-1,-21-1 1,0-21-16,-1 21 0,1 0 0,-21 0 15,21 0-15,0 1 0,-1-1 0,1 0 16,0 0-16,0 21 0,0-20 0,21-1 16,-21 0-16,21 0 0,0 0 0,0 0 15,0 1-15,0-1 0,21 0 16,0-21-16,0 0 0,0 21 0,0-21 16,1 0-16,-1 0 15,0 0-15,0 0 0,0 0 0,0 0 16,-21-21-16,22 21 0,-44 0 31,1 0-15,0 0-16,0 0 0,0 0 15,21 21-15,0 0 0,-21 0 16,21 1-16,0-1 0,0 0 16,0 0-16,-22 0 15,22 0-15,0 1 0,0-1 0,0 0 16,0 0-16,0 0 0,0 0 15,-21 1-15,21-1 0,-21-21 0,0 21 16,0 0-16,0-21 16,-1 0-16,1 0 15,0 0 1,0 0-16,21-21 16,0 0-1</inkml:trace>
  <inkml:trace contextRef="#ctx0" brushRef="#br0" timeOffset="29884.93">16256 5948 0,'0'0'0,"42"-21"0,-21 0 0,1 21 16,-1-22-16,0 1 0,0 0 0,0 0 15,-21 0-15,0 0 0,21 21 0,-21-22 16,0 1-16,0 0 0,-21 21 15,0 0 1,0 0-16,-21 0 0,20 21 0,-20-21 16,21 21-16,-21 22 0,-1-22 0,1 21 15,0-21-15,-1 22 0,1-1 16,21 0-16,0 1 0,-1 20 0,1-20 16,21-1-16,0 21 0,0-20 0,0-1 15,21 22-15,1-22 0,20-21 16,-21 21-16,21 1 0,22-22 0,-22 0 15,22 0-15,-22 0 0,22-21 0,-1 0 16,1 0-16,-22 0 0,21 0 0,-20 0 16,-1 0-16,0-21 0,1 0 0,-22 0 15,0 0-15,0 0 0,0-1 0,-21-20 16,0 21-16,0-21 0,0 20 0,0-20 16,0 0-16,0 21 0,0-1 0,-21 1 15,0 0-15,0 0 0,0 21 16,0 0-16,-1 0 0,1 0 0,0 0 15,0 0-15,0 0 0,0 0 16,-1 0-16,1 21 0,0 0 0,0 22 16,0-22-16,0 0 0,21 21 0,-22 1 15,22-22-15,0 21 0,0-21 0,0 22 16,0-22-16,22 0 0,-1 0 0,0 0 16,0 0-16,0-21 0,0 0 0,1 0 15,-1 0-15,21 0 0,-21 0 16,0 0-16,1 0 0,-1 0 0,0-21 15,0 0-15,0 0 0,0 0 16,1 0-16,-22-22 0,0 22 0,0-21 16,21 21-16,-21-22 0,0 22 0,21-21 0,-21 21 15,0-1-15,0 1 0,0 0 16,0 0-16,0 0 0,-21 42 31,21 0-31,-21-21 16,21 42-16,0-20 0,0-1 0,0 0 15,0 21-15,0 1 0,0-22 0,0 21 16,0-21-16,0 0 0,0 1 0,21-1 16,0 0-16,0 0 0,0 0 0,0-21 15,1 0-15,-1 0 0,0 0 0,0 0 16,0 0-16,22 0 0,-22-21 16,0 0-16,0 0 0,0 0 0,22-1 15,-22-20-15,0 21 0,0-21 0,0 20 16,0-20-16,1 0 0,-1-1 15,0 22-15,0-21 0,-21 0 0,0 20 16,21-20-16,-21 0 0,0 21 0,0-22 16,0 22-16,0 0 0,0 0 0,0 0 15,0-1-15,0 44 16,-21-1 0,21 0-16,-21 21 0,21-21 0,0 22 15,-21-22-15,0 21 0,21 1 0,-22-1 16,22 0-16,0 1 0,0-1 15,-21-21-15,21 21 0,0 1 0,0-1 16,0-21-16,0 0 0,0 1 0,0-1 16,21 0-16,1-21 0,-1 0 15,0 0-15,0 0 0,0 0 0,0 0 16,1 0-16,-1-21 16,-21 0-16,21-1 0,-21 1 15,0-21-15,0 21 0,0 0 0,0-22 16</inkml:trace>
  <inkml:trace contextRef="#ctx0" brushRef="#br0" timeOffset="30051.63">17230 6202 0,'0'0'0,"-22"0"0,22 21 16,22-21 0,-1 0-16,0 0 0,0 0 15,21 0-15,-20 0 0,20 0 0,-21 0 16,21 0-16,-20 0 0,20 0 0,-21 0 15,21 0-15,-20 0 0,-1 0 0,21-21 16,-21 21-16,0 0 0,22-21 0</inkml:trace>
  <inkml:trace contextRef="#ctx0" brushRef="#br0" timeOffset="30760.27">17992 6054 0,'0'0'0,"-22"0"31,1 0-31,21 21 0,-21 0 0,0 0 16,21 0-16,-21 1 0,0-1 0,-1 0 16,22 0-16,-21 0 0,21 22 0,-21-22 15,21 21-15,0-21 0,0 22 16,0-22-16,0 0 0,0 0 0,0 21 16,0-20-16,21-1 0,0 0 15,1-21-15,-1 0 0,0 0 0,0 0 16,0 0-16,22 0 0,-22 0 0,0-21 15,21 0-15,-21-1 0,1 1 16,20 0-16,-21 0 0,0-21 0,0 20 16,1-20-16,-1 0 0,0-1 0,-21 1 15,21 0-15,0-1 0,-21 1 16,0 0-16,21-1 0,-21-20 0,22 21 16,-22-1-16,21 22 0,-21-21 0,0 21 15,0-1-15,0 1 0,0 0 0,0 42 16,-21 0-1,21 22-15,-22-22 0,1 21 16,21-21-16,0 22 0,-21-1 16,21 0-16,-21 1 0,21-1 0,-21-21 15,21 22-15,0-1 0,0 0 0,-21-21 16,21 22-16,-22-22 0,22 21 0,-21-21 16,21 1-16,-21-1 0,21 0 0,0 0 15,0 0-15,0-42 31,0 0-31,0 0 16,0 0-16,21-1 0,0 1 16,1-21-16,-1 21 0,0 0 15,0-22-15,0 22 0,22-21 0,-22 21 16,21-1-16,0 1 0,-20 0 0,20 0 16,-21 21-16,0 0 0,0 0 0,1 0 15,-1 0-15,-21 21 0,21 0 0,-21 0 16,0 1-16,0 20 0,0-21 0,0 0 15,0 0-15,0 1 0,-21 20 16,21-21-16,-21 0 0,-1 0 0,22 1 16,0-1-16,0 0 0,-21-21 0,21 21 15,0 0-15,-21-21 0,21 21 16,21-42 15,0 0-31,-21 0 0,22 21 16,-1-21-16</inkml:trace>
  <inkml:trace contextRef="#ctx0" brushRef="#br0" timeOffset="31063.61">19325 5927 0,'0'0'0,"-21"0"0,21-21 0,-21-1 0,0 22 16,21-21-16,-22 21 0,1 0 15,0 0-15,0 21 16,21 1-16,-21-1 16,0 0-16,-1 0 0,22 21 0,-21-20 0,0 20 15,0-21-15,21 21 0,0-20 16,-21 20-16,21-21 0,-21 0 0,21 22 16,0-22-16,0 0 0,0 21 0,0-21 15,0 1-15,0-1 0,21 0 16,-21 0-16,21-21 0,0 0 0,0 0 15,0 0-15,1 0 0,-1 0 16,0 0-16,0 0 0,0-21 16,0 21-16,1-21 0</inkml:trace>
  <inkml:trace contextRef="#ctx0" brushRef="#br0" timeOffset="31335.56">19727 5906 0,'0'0'0,"0"-43"0,0 22 15,0-21-15,0 21 0,0-1 0,0 1 16,0 0-16,0 0 0,0 0 0,21 21 16,1 0-16,-1 21 15,0 0-15,-21 0 0,21 22 0,0-22 16,0 21-16,-21 0 0,0 1 16,0-1-16,0 22 0,0-22 0,0 0 15,0 1-15,-21-1 0,0 0 16,21 1-16,-21-22 0,0 21 0,-22 0 0,22-20 15,-21 20-15,21-21 0,-22 0 16,22 0-16,-21 1 0,21-22 0,0 21 16,-22 0-16,22-21 0,0 0 0,0 21 15,0-21-15,-1 0 0,1 0 16</inkml:trace>
  <inkml:trace contextRef="#ctx0" brushRef="#br0" timeOffset="32027.17">17187 7324 0,'0'-21'0,"0"42"0,0-64 0,0 1 0,0 21 16,0 0-16,0 0 0,21-1 0,-21 1 15,0 0-15,0 0 0,22 0 16,-22 0-16,-22 21 15,1 0 1,0 0-16,0 21 0,0 0 0,0 0 16,-1-21-16,1 21 0,21 0 15,-21 1-15,21-1 0,0 0 0,0 0 16,0 0-16,0 0 0,0 1 0,21-22 16,0 21-16,1 0 0,-1-21 0,21 21 15,-21-21-15,22 21 0,-22 0 16,0-21-16,0 22 0,0-1 0,0-21 15,1 21-15,-22 0 0,0 0 0,0 0 16,-22 1-16,1-1 0,0-21 16,0 21-16,0 0 0,-22-21 15,22 21-15,-21-21 0,21 0 0,-22 0 16,22 21-16,0-21 0,0 0 0,21 22 47,21-22-47,0 0 0,0 0 0,1 0 15,-1 21-15,0-21 0,0 21 0,-21 0 16,21 0-16,-21 0 16,0 1-16,0-1 0,0 0 15,0 0-15,-21 0 0,21 0 16,-21-21-16,21 22 0,-21-1 16,21 0-16,-21-21 15,21 21-15,0 0 0</inkml:trace>
  <inkml:trace contextRef="#ctx0" brushRef="#br0" timeOffset="32334.99">16700 8319 0,'0'0'0,"-21"0"0,0 0 0,0 21 0,0-21 15,21 21-15,21-21 16,0 0-16,21 0 0,-20 0 16,20 21-16,0-21 0,22 0 0,-1 0 15,-20 0-15,41 0 0,-20 0 0,-1 0 16,1 0-16,20 0 0,-20 0 0,-1 0 16,1 0-16,-22 0 0,22 0 15,-22 0-15,-21 0 0,0 0 0,1 0 16,-1 0-16,0 0 15,-42 0 1,0 0-16,-1 0 0,1 21 16,0-21-16,-21 0 0,21 0 0,-22 21 15,1-21-15,0 0 0,-1 0 0,-20 22 16</inkml:trace>
  <inkml:trace contextRef="#ctx0" brushRef="#br0" timeOffset="32800.24">16912 8530 0,'-63'0'0,"126"0"0,-169 21 0,43 1 0,20-22 16,22 21-16,-21-21 0,21 0 0,0 21 15,21 0-15,0 0 16,21-21-16,21 0 0,-21 21 16,22-21-16,-1 0 0,0 22 15,22-22-15,-22 21 0,22-21 0,-1 0 16,1 21-16,-1-21 0,1 0 0,-1 21 16,1-21-16,-1 0 0,1 0 0,-22 0 15,0 0-15,1 0 0,-22 0 0,0 0 16,0 0-16,-42 0 31,0 0-31,-22 0 16,22 21-16,-21-21 0,0 0 0,-1 21 15,1-21-15,0 0 0,-22 22 0,1-22 16,-1 0-16,1 0 0,-1 21 16,1 0-16,-22-21 0,21 21 0,1-21 15,-1 21-15,22-21 0,-21 21 0,20 1 16,22-22-16,0 21 0,0-21 0,21 21 15,0 0-15,21-21 16,0 21-16,21-21 0,1 0 16,-1 0-16,0 0 0,1 21 0,-1-21 15,22 0-15,-1 0 0,-21 0 0,22 0 16,-22 0-16,22 0 0,-1 0 0,-20 0 16,-1 0-16,21 0 0,-41 0 0,20 0 15,0 0-15,-21 0 0,1 0 16,-1-21-16,0 21 15,0 0-15,-21-21 16</inkml:trace>
  <inkml:trace contextRef="#ctx0" brushRef="#br0" timeOffset="33248.01">17124 9377 0,'-21'21'15,"42"-42"-15,-85 63 0,43-42 0,0 21 0,0-21 16,21 22 0,21-22-1,0 0 1,0 0-16,0 0 0,1 0 0,-1 0 16,0 0-16,0 0 0,0 0 0,0 0 15,-42 0 1,0 0-1,0 0-15,0 0 0,0 0 0,-1 0 16,-20 0-16,21 21 0,0 0 0,0-21 16,-1 21-16,22 0 0,0 0 0,-21 1 15,21-1-15,0 0 0,0 0 0,0 0 16,0 0-16,0 1 0,21-1 16,1 0-16,-1 0 0,0 0 0,0 0 15,0-21-15,0 22 0,1-1 0,-1-21 16,0 0-16,0 21 0,0-21 0,-21 21 15,0 0 1,-21-21 0,0 0-16,0 21 0,0-21 0,-1 0 15,1 0-15,0 22 0,0-22 0,0 0 16,0 0-16,-1 0 16,1 0-16</inkml:trace>
  <inkml:trace contextRef="#ctx0" brushRef="#br0" timeOffset="34227.46">16044 11557 0,'-21'-21'0,"21"-21"15,0 20 1,21 1-16,0 0 0,22 0 0,-22 0 0,21 0 16,1-1-16,-1 1 0,-21 0 15,21-21-15,1 21 0,-1-22 0,-21 22 16,0 0-16,1-21 0,-1 20 0,0 1 15,-21 0-15,0-21 0,0 21 0,0-1 16,0 1-16,-21 0 0,-22 21 0,22-21 16,0 21-16,-21 0 0,21 0 0,-22 0 15,1 0-15,0 21 0,-1 0 0,22 0 16,-21 22-16,21 20 0,-22-20 16,22 20-16,0 1 0,-21 20 15,20-20-15,1 20 0,0-20 0,0 21 0,0-1 16,0-20-16,-1 20 0,1 1 0,21-21 15,0 20-15,-21-20 0,21 20 16,0-20-16,0-1 0,0 1 0,0-1 16,0 1-16,21-1 0,-21 1 0,21-22 15,1 1-15,-1-1 0,0 0 0,0-21 16,0 1-16,0 20 0,1-42 0,-22 21 16,21-21-16,0 0 0,21 0 0,-21 0 15,1-21-15,-1 0 0,0 0 0,0-1 16,0 1-16,22-21 0,-43 21 0,21-22 15,-21 1-15,0 0 0,0-22 0,0 22 16,0 0-16,0-22 0,-21 1 16,-1 20-16,1-20 0,-21 20 0,21-20 15,-43 21-15,22-1 0,0 22 0,-1-21 16,1 21-16,0-1 0,-1 1 0,22 0 16,0 21-16,0 0 0,0 0 15,21-21-15,0 0 16,21 21-16,21 0 15,-21-21-15,22-1 0,-1 22 0,0-21 16,1 0-16,20 21 0,1-21 0,-22 0 16,21 0-16,1-1 0,-1-20 15,1 21-15,-22 0 0,22 0 0,-22-1 16,-21 1-16,22 0 0,-22 21 0,-21-21 16,21 21-16,-42 21 15,0 0 1,-1 0-16,1 1 15,21-1-15,-21 0 0,0-21 16,21 21-16,0 0 0,-21 0 16,42-21 31</inkml:trace>
  <inkml:trace contextRef="#ctx0" brushRef="#br0" timeOffset="34412.36">16764 11324 0,'0'0'0,"0"21"62,0 1-46,0-1-16,0 0 15,21-21-15</inkml:trace>
  <inkml:trace contextRef="#ctx0" brushRef="#br0" timeOffset="36285.18">17018 11515 0,'0'42'15,"0"-21"-15,0 0 16,0 1-16,0-1 0,0 0 15,-21 0-15,21 0 0,0 0 16,-21-21-16,21 22 0,0-1 0,0 0 16,-22 0-16,1-21 15,21-21 32,21 0-47,1 0 0,-1 21 0,0-22 16,0 1-16,21 0 0,-20 0 0,-1 0 15,21 0-15,-21-1 0,22 1 0,-22 21 16,0 0-16,0-21 0,0 21 16,-21 21-1,0 0-15,0 1 0,0-1 16,0 0-16,0 0 0,0 0 0,0 0 16,0 1-16,21 20 0,-21-21 0,0 0 15,22 0-15,-1 1 0,-21-1 0,21 0 16,0 0-16,21 0 0,-20 0 15,-1-21-15,21 0 0,-21 0 0,22 0 16,-1 0-16,-21 0 0,21 0 0,1-21 16,-22 21-16,21-21 0,-21 0 0,22 0 15,-22 0-15,0-1 0,0-20 0,0 21 16,1 0-16,-1-22 0,-21 22 0,0 0 16,21-21-16,-21 21 0,0-1 0,0 1 15,0 0-15,0 0 0,-21 21 16,0 0-16,-1 0 0,-20 0 15,21 0-15,0 0 0,-22 21 0,22 0 16,0-21-16,-21 21 0,21 1 16,-1 20-16,1-21 0,0 0 15,21 0-15,0 1 0,0 20 0,0-21 16,0 0-16,0 0 0,0 1 0,21-1 16,0-21-16,1 0 0,-1 0 15,0 0-15,0 0 0,0 0 0,0 0 16,1 0-16,-1-21 0,0 21 0,0-22 15,0 1-15,0 0 0,1 0 0,-1 0 16,-21 0-16,21-1 0,-21 1 0,21-21 16,0 21-16,-21 0 0,0-1 0,0 1 15,21 0-15,-21 0 0,22 21 16,-22-21-16,0 42 16,0 0-16,-22-21 15,22 21-15,-21 0 0,0 22 0,21-22 16,-21 0-16,21 0 0,-21 22 0,21-22 15,0 0-15,0 21 0,0-21 0,0 1 16,0-1-16,0 0 0,0 0 0,21 0 16,0-21-16,0 0 0,0 0 15,1 0-15,-1 0 0,0 0 0,0-21 16,0 0-16,0 21 0,1-42 16,20 20-16,-21 1 0,0 0 0,0-21 15,22-1-15,-22 22 0,21-42 16,-21 20-16,1 1 0,20-21 0,-21 20 0,0-20 15,0 20-15,1-20 0,-1 21 16,0-22-16,-21 22 0,0 21 0,0-22 16,0 22-16,0 0 0,-21 63 31,0-21-31,-1 22 16,22-22-16,-21 21 0,0 22 0,0-22 15,0 0-15,21 1 0,-21 20 0,21-20 16,-22-1-16,22 21 0,0-20 15,0-1-15,0 0 0,0-20 0,0 20 16,0-21-16,0 21 0,22-20 0,-22-1 16,21-21-16,0 21 0,0-21 0,0 0 15,0 0-15,22 0 0,-22 0 16,0 0-16,0-21 0,0 0 0,1-1 16,-1 1-16,0 0 0,0 0 0,0-21 15,0-1-15,1 22 0,-1-21 0,21-22 16,-21 22-16,0 0 0,1-22 0,-1 22 15,0-22-15,-21 22 0,21-22 0,0 22 16,-21 21-16,21-21 0,-21 20 0,0 1 16,0 0-16,-21 21 15,0 21-15,0 22 16,0-22-16,0 21 0,-1 0 16,22 1-16,-21-1 0,0 0 15,0 22-15,0-22 0,21 1 0,0-1 16,-21 0-16,21 1 0,-22-1 0,22 0 15,0-21-15,0 1 0,0 20 0,0-21 16,0 0-16,22 0 0,-1-21 16,0 0-16,0 0 0,0 0 15,0 0-15,1 0 0,-1 0 0,21-21 16,-21 0-16,0 21 0,1-21 0,-1 0 16,0 0-16,0-1 0,0 1 0,0 0 15,1 0-15,-1 0 0,-21 0 16,0 42 15,-21 0-31,21 0 16,-22 0-16,22 0 0,-21 1 0,21-1 15,-21 0-15,21 0 0,0 0 0,0 0 16,0 1-16,0-1 0,21 0 16,0-21-16,1 0 0,-1 21 15,21-21-15,-21 0 0,0 0 0,22 0 16,-22 0-16,21 0 0,-21 0 0,22-21 15,-22 0-15,21 21 0,-21-21 0,1-1 16,20 1-16,-21 0 0,0 0 16,0 0-16,-21 0 0,22-1 15,-22 1-15,21 21 0,-21-21 0,-21 42 47,-1 0-47,1-21 0,21 22 0,-21-1 16,0 0-16,0 21 0,0-21 0,-1 1 15,22 20-15,-21 0 0,0-21 0,-21 22 16,21-1-16,-1 43 0,1-43 16,0 22-16,0-22 0,0 0 0,21 1 15,-21 20-15,-1-21 0,22 1 0,0-1 16,-21 0-16,0 1 0,21-1 16,-21 0-16,21 1 0,0-22 0,0 21 15,-21-21-15,21 1 0,-21-1 0,21 0 16,-22 0-16,1-21 0,0 0 15,0 0-15,21-21 0,-21 0 16,21 0-16,0-1 0,0-20 0,0 21 16,0-21-16,0-1 0,0 1 0,0-22 15,42 22-15,-21-21 0,0-1 0,22 1 16,-1 20-16,-21-20 0,22-1 0,-1 1 16,21-1-16,22-20 15,-43 41-15,64-20 0,-63 42 0,-1-1 16,21-20-16,-20 42 0,-1-21 15,0 0-15,22 0 0</inkml:trace>
  <inkml:trace contextRef="#ctx0" brushRef="#br0" timeOffset="37036.01">17166 12679 0,'0'0'0,"0"-21"0,-85-43 16,64 64-16,0-21 0,-21 21 0,21 0 15,-1 0-15,-20 0 0,21 0 0,0 0 16,-22 0-16,22 0 0,0 0 0,0 21 16,21 0-16,0 1 15,0-1-15,0 0 16,21-21-16,-21 21 0,21 0 16,0-21-16,22 21 0,-22 1 0,0-1 15,0 0-15,0 0 0,1 0 0,-22 0 16,0 1-16,0-1 0,0 0 15,0 0-15,0 0 0,-22 0 16,1-21-16,0 22 0,0-1 0,0-21 16,0 0-16,-22 0 0,22 21 0,0-21 15,42 0 17,0 0-17,0 0-15,1 0 0,-1 0 0,0 0 16,0 0-16,0 21 0,-21 0 15,21 0-15,-21 1 0,0-1 0,0 0 16,0 21-16,0-21 0,0 1 0,-21-1 16,21 21-16,-21-21 0,0 0 15,21 1-15,-21-1 0,0 0 0,21 0 16,-22 0-16,22 0 0,0 1 16,0-1-16,0 0 15,22-21 1,-1 0-16,0 0 15,0 0-15,0-21 0</inkml:trace>
  <inkml:trace contextRef="#ctx0" brushRef="#br0" timeOffset="37371.82">16425 13843 0,'0'0'0,"-42"0"0,21 21 0,0-21 16,-1 0-16,44 0 15,20 0-15,0 0 16,1 0-16,-1 0 0,21 0 0,1 0 16,-1 0-16,22 0 0,0 0 0,-22 21 15,22-21-15,0 0 0,-1 0 0,1 0 16,0 0-16,-22 22 0,1-22 0,-1 0 15,-21 0-15,1 0 0,-1 0 16,-21 0-16,0 0 0,-42 0 31,-21 0-31,21 0 0,-22 0 0,1 0 16,21 0-16,-43 0 0,22 0 16,0 0-16,-22 0 0,22 0 0,-22 0 15,1-22-15</inkml:trace>
  <inkml:trace contextRef="#ctx0" brushRef="#br0" timeOffset="37595.97">16573 13885 0,'0'0'0,"-63"0"0,-1 0 16,22 22-16,0-22 0,21 21 0,-1-21 0,22 21 16,0 0-16,22 0 15,-1-21-15,0 21 0,21-21 0,1 0 16,20 0-16,-21 22 0,22-1 0,-1-21 16,1 0-16,-1 0 0,22 21 15,-21-21-15,-1 0 0,22 0 0,-22 0 16,1 0-16,-1 0 0,-20 0 0,20 0 15,-21 0-15,1 0 0,-22 0 0,0 0 16,0 0-16,-21 21 16,-21-21-1,0 0-15,-21 0 0,20 21 0,1-21 16,-21 0-16,21 21 0</inkml:trace>
  <inkml:trace contextRef="#ctx0" brushRef="#br0" timeOffset="37908.24">16298 14457 0,'-42'21'0,"84"-42"0,-105 42 0,42-21 0,21 21 15,42-21 1,-21 0-16,21 0 0,22 0 0,-22 0 16,22 0-16,20 0 0,-20-21 0,-1 21 15,22 0-15,-21 0 0,-1-21 16,22 21-16,-22 0 0,1-21 0,-1 21 15,1 0-15,-1 0 0,1-21 0,-22-1 16,0 22-16,1 0 0,-22 0 16,0-21-16,0 21 0,0 0 15,-21-21 1,-21 21-16,0 0 16,0 0-16,0 0 0,0 0 15,-1 21-15,1-21 0,0 0 16,0 21-16,0-21 0,0 22 0,-22-22 15,22 21-15,-21-21 0</inkml:trace>
  <inkml:trace contextRef="#ctx0" brushRef="#br0" timeOffset="38333.73">16595 15134 0,'0'0'16,"-22"0"-16,1 0 0,0 0 0,0 0 16,21 21-16,-21-21 0,42 0 15,0 0 1,0 0-16,0-21 0,1 21 16,20 0-16,-21 0 0,21-21 15,-20 21-15,-1 0 0,0 0 0,0 0 16,0 0-16,0 0 0,-21 21 15,-21 0 1,0 1-16,0-22 0,0 21 0,-22 0 16,22 0-16,0-21 0,-21 21 0,21 0 15,-22 1-15,22-1 0,0 0 0,0-21 16,0 21-16,-1 0 0,1 0 0,21 1 16,0-1-16,0 0 0,0 0 15,0 0-15,21-21 0,1 21 16,-1-21-16,0 0 0,0 0 0,0 22 15,0-22-15,1 0 0,-1 0 16,0 0-16,0 0 0,0 0 0,0 0 16,1 0-1</inkml:trace>
  <inkml:trace contextRef="#ctx0" brushRef="#br0" timeOffset="38475.64">16722 15600 0,'0'0'16,"-22"42"-1,22-21-15,-21 1 0,21-1 0,0 0 0,0 0 16,0 0-16,0 0 0,0 22 0,0-22 15,0 0-15,0 0 0,0 0 0,0 1 16,0-1-16,-21-21 16,0 0-1,0-21 1,21-1-16,0 1 16</inkml:trace>
  <inkml:trace contextRef="#ctx0" brushRef="#br0" timeOffset="42551.19">23368 2201 0,'-21'0'15,"42"0"-15,-63 0 0,20 0 16,22-21-1,22 0 1,-1 21-16,0 0 0,0-21 0</inkml:trace>
  <inkml:trace contextRef="#ctx0" brushRef="#br0" timeOffset="42848.01">23855 1799 0,'0'0'0,"0"-21"0,0 0 15,0 0-15,0 0 0,0-1 16,-21 22-16,-1 0 16,1 0-16,0 22 0,0-1 15,0 0-15,21 21 0,-21 1 0,-1-1 16,1 0-16,21 1 0,-21-1 16,0 0-16,0 1 0,0-1 0,21 0 15,0 1-15,-22-1 0,1 0 0,21 1 16,0-1-16,0 0 0,0-21 15,0 22-15,0-22 0,0 21 0,0-21 16,0 1-16,0-1 16,21-21-16,1 0 15,-22-21 1,0-1-16,0 1 0,0 0 0</inkml:trace>
  <inkml:trace contextRef="#ctx0" brushRef="#br0" timeOffset="43019.23">23326 2350 0,'-22'0'0,"44"0"0,-65 0 0,22-22 0,0 22 0,0 0 16,21-21 0,21 21-1,21 0-15,-21 0 0,22 0 16,-1 0-16,22 0 0,-22 0 16,21 0-16,-20 0 0,20 0 0,-20 0 15,-1 0-15,21 0 0,-20 0 0,-22 0 16,21 0-16,1 0 0,-22 0 0</inkml:trace>
  <inkml:trace contextRef="#ctx0" brushRef="#br0" timeOffset="43423.65">24151 2371 0,'-21'0'0,"0"-21"16,21-1-16,-21 22 0,21-21 0,0 0 15,0 0-15,0 0 16,0 0-1,21 21-15,0 0 16,0 0-16,0 0 0,0 21 16,1 0-16,-1 0 0,0 0 15,0 22-15,-21-22 0,0 0 0,0 21 16,0-21-16,0 22 0,0-1 16,0-21-16,0 22 0,0-22 0,0 0 15,0 0-15,0 0 0,-21 0 0,21 1 16,-21-1-16,0-21 15,21-21 1,0-1 0,0 1-16,0 0 0,21 0 0,0 0 15,-21 0-15,0-22 0,21 22 0,0-21 16,0 21-16,1-22 0,-22 22 0,21-21 16,0 21-16,-21-1 0,21 1 0,0 21 15,-21-21-15,21 21 16,1 0-16,-1 0 15,0 0-15,0 21 16,-21 0-16</inkml:trace>
  <inkml:trace contextRef="#ctx0" brushRef="#br0" timeOffset="44068.37">24744 2455 0,'0'-21'16,"0"0"-1,-21 21-15,-1 0 16,1 0-16,0 0 16,21 21-16,0 0 15,-21-21-15,21 22 0,0-1 0,0 0 16,0 0-16,0 0 0,0 0 16,0 1-16,0-1 0,21-21 0,-21 21 15,21-21-15,0 0 16,22 0-16,-22 21 0,0-21 0,21 0 15,-20 0-15,20 0 0,-21 0 0,21 0 16,-20-21-16,-1 0 0,21 21 0,-42-21 16,21 21-16,0-22 0,1 1 0,-1 0 15,-21 0-15,0 0 16,21 0-16,-21-1 0,21 1 16,-21 0-16,0 42 31,-21 0-16,0 1-15,0-1 0,21 21 0,-22 0 16,1-20-16,0 20 0,21 0 0,-21 1 16,21 20-16,-21-21 0,21 1 0,-21 20 15,21-20-15,0 20 0,0-21 0,0 22 16,0-1-16,0 1 0,-22-1 0,22 1 16,-21-1-16,21 1 0,-21-22 15,21 22-15,-21-22 0,0 22 0,21-22 16,-21 0-16,-1 1 0,1-1 0,0-21 15,0 21-15,0-20 0,0 20 0,-1-21 16,-20-21-16,21 21 0,0-21 16,0 0-16,-1 0 0,1 0 0,21-21 15,0 0-15,0-21 0,0 20 0,0-20 16,0 0-16,0-1 0,0 1 0,0-21 16,0-1-16,21 1 0,1-1 0,-1 1 15,0-1-15,0-21 0,0 22 16,0 21-16,22-22 0,-22 1 0,21 20 15,-21 1-15,22 0 0,-1-1 16,0 22-16,-20-21 0,20 21 0,0-22 0,1 22 16,-1 0-16,0-21 0,1 20 0</inkml:trace>
  <inkml:trace contextRef="#ctx0" brushRef="#br0" timeOffset="44359.22">25823 2265 0,'0'0'0,"0"-21"16,0 0-16,0-22 15,0 22-15,-21 21 0,0 0 16,0 0-16,0 21 0,21 0 16,-22 1-16,1 20 0,0-21 0,0 21 15,21 1-15,-21-1 16,21 0-16,-21-20 0,21 20 0,0 0 15,0 1-15,0-22 0,0 21 0,0-21 16,0 0-16,0 1 0,21-1 0,0 0 16,0 0-16,0 0 0,0-21 0,1 0 15,-1 0-15,0 0 0,0 0 16,0 0-16,22 0 0,-22 0 0,0-21 16,0 21-16,21-21 0</inkml:trace>
  <inkml:trace contextRef="#ctx0" brushRef="#br0" timeOffset="44619.06">26374 2286 0,'21'-42'0,"-42"84"0,42-105 0,0 20 0,-21 22 15,21 0-15,0 21 0,-21-21 0,21 21 16,1 0-16,-1 0 0,0 0 16,0 21-16,0 0 0,22 0 15,-22 22-15,0-1 0,0 0 0,0 22 16,-21-22-16,0 0 0,0 22 0,0-22 15,0 1-15,-21-1 0,0 0 0,0 1 16,-22-1-16,22-21 0,-21 21 0,21-20 16,0-1-16,-22 0 0,22-21 15,0 21-15,0 0 0,0-21 0,42 0 47,0 0-47</inkml:trace>
  <inkml:trace contextRef="#ctx0" brushRef="#br0" timeOffset="45228.71">26289 3302 0,'21'-21'15,"0"0"1,-21 0-16,21-1 0,-21 1 16,0 0-16,0 0 0,-21 0 15,0 21 1,0 0-16,0 0 0,0 0 0,-1 0 15,22 21-15,-21 0 0,0 0 16,21 0-16,0 1 0,0-1 16,0 0-16,0 0 0,0 0 15,0 0-15,21 1 0,0-1 0,1 0 16,-1-21-16,-21 21 0,21 0 0,0-21 16,0 21-16,0 1 0,1-1 15,-1 0-15,-21 0 16,21 0-16,-21 0 0,0 1 15,0-1-15,0 0 0,0 0 16,-21 0-16,0-21 16,-1 0-16,1 0 0,0 0 0,0 0 15,0 0-15,0 0 0,-1 0 0,1 21 16,0-21-16,0 0 0,0 0 0,0 22 16,-1-22-16,1 21 0,0-21 15,21 21-15,0 0 0,0 0 16,0 0-16,0 1 15,0-1-15,21-21 0,0 21 0,1 0 16,-1-21-16,21 21 0,-21-21 0,0 0 16,1 0-16,-1 0 0,0 0 0,0 0 15,0 0-15</inkml:trace>
  <inkml:trace contextRef="#ctx0" brushRef="#br0" timeOffset="45761.64">26141 4466 0,'-43'0'15,"65"0"1,-1 0-1,0 0-15,21 0 0,-21 0 0,22-21 16,20 21-16,-20 0 0,-1 0 0,21 0 16,1 0-16,-1 0 0,1 0 15,-1 0-15,-20 0 0,-1 0 0,0 0 16,1 21-16,-22-21 0,0 0 0,-21 21 16,-21-21-1,-21 0-15,-1 0 0,1 22 0,0-22 16</inkml:trace>
  <inkml:trace contextRef="#ctx0" brushRef="#br0" timeOffset="45967.52">25844 4741 0,'0'0'0,"-21"22"0,0-1 16,21 0-16,0 0 0,0 0 16,21-21-16,0 0 0,22 0 0,-1 21 15,22-21-15,-1 0 0,-21 0 16,43 22-16,-21-22 0,-1 0 0,1 0 0,20 0 15,-20 0-15,-1 21 0,1-21 16,-1 0-16,-20 0 0,-1 0 0,0 0 16,-21 0-16,1 0 0,-44 0 15,1 0 1,0 0-16,-21 0 0</inkml:trace>
  <inkml:trace contextRef="#ctx0" brushRef="#br0" timeOffset="46167.41">26374 4911 0,'0'0'0,"-64"21"0,22-21 16,-22 0-16,22 0 0,21 21 0,-22-21 15,22 0-15,0 0 0,21 21 16,42-21 0,-20 21-16,20-21 0,21 0 0,-20 0 15,41 0-15,-20 22 0,21-22 16,-22 0-16,22 0 0,-1 0 0,-20 0 16,21 21-16,-22-21 0,-21 0 0,1 0 15,-1 0-15,-21 0 0,0 0 0,-21 21 31,-21-21-31,-21 0 0,21 0 16,-22 21-16</inkml:trace>
  <inkml:trace contextRef="#ctx0" brushRef="#br0" timeOffset="46631.68">26331 5567 0,'0'0'0,"0"21"0,0 0 0,0 0 0,0 1 15,0 20-15,0-21 16,0 0-16,21 0 0,1-21 0,-1 22 16,0-22-16,21 0 0,-21 0 0,1 0 15,-1 0-15,0 0 0,0 0 0,0 0 16,-42 0 15,-21 0-31,21 0 0,-1 0 0,1 0 16,-21 0-16,21 0 0,0 0 0,-1 21 15,1 0-15,0-21 0,0 21 0,0 0 16,21 0-16,0 1 0,0-1 16,0 0-16,0 0 15,21 0-15,0 0 16,0 1-16,0-1 0,1 0 0,-1 0 16,21-21-16,-21 21 0,0 0 0,1 1 15,-1-1-15,0 0 0,-21 0 16,0 0-16,0 0 15,-21-21-15,0 22 0,-22-1 16,22-21-16,0 0 0,0 21 0,0-21 16,-22 21-16,22-21 0,0 21 0,0-21 15,0 21-15,-1-21 0,22 22 16,-21-22-16,0 21 0,0-21 31,0 0-15</inkml:trace>
  <inkml:trace contextRef="#ctx0" brushRef="#br0" timeOffset="47767.03">24490 8255 0,'0'21'0,"0"-42"0,-21 63 16,-1-42-16,22 22 15,22-22 17,-1 0-32,0 0 0,0-22 0,0 22 15,0-21-15,1 0 0,-1 21 16,0-21-16,0 0 0,0 0 0,0-1 15,1 1-15,-1-21 0,0 21 0,0 0 16,-21-22-16,21 22 0,0-21 0,-21 21 16,0-22-16,0 22 0,0 0 0,0-21 15,0 20-15,0 1 0,-21 0 16,0 21-16,0 0 0,0 0 0,0 21 16,-1 0-16,1 1 0,0 20 15,0 21-15,0-20 0,0 41 16,21-20-16,-22-1 0,1 22 0,21 0 15,-21-1-15,0 1 0,0 0 0,21-1 16,-21 1-16,-1 0 0,1-1 0,0 1 16,21-21-16,-21 20 0,0-20 0,0 20 15,-1-20-15,1 21 0,21-22 0,-21 1 16,21-22-16,-21 21 0,21-20 0,0-1 16,0 0-16,0 1 0,0-22 0,0 0 15,0 0-15,21-21 16,0 0-16,0-21 0,1 0 0,20 0 15,-21-22-15,21 22 0,-20-21 0,20 0 16,-21-22-16,21 22 0,-20-1 16,-1-20-16,-21 21 0,0-22 0,0 1 15,0 20-15,0-20 0,0-1 0,-21 22 16,-1-22-16,1 22 0,-21 0 16,21-1-16,-22 1 0,1 21 0,0-21 15,-1 20-15,1 1 0,21 0 0,-21 21 16,20-21-16,1 21 0,0 0 0,21-21 15,0 0-15,0-1 16,21 22-16,22 0 0,-22-21 16,21 21-16,0-21 0,1 21 15,20-21-15,-20 0 0,20 0 0,1-1 0,-1 1 16,-21 0-16,22 0 0,-22 0 16,22 0-16,-43-22 0,21 22 0,-21 0 15,22 0-15,-43 0 0,21-1 0,-21 1 16,0 0-16,21 21 0,-42 21 31,21 0-31,-21 1 16,0-1-16,21 0 0,-22 0 0,22 0 15,-21 0-15,21 1 16,-21-22-16,21 21 16,0-42-1,21-1 1,0 1-16</inkml:trace>
  <inkml:trace contextRef="#ctx0" brushRef="#br0" timeOffset="47931.79">25125 7980 0,'0'0'0,"0"-21"0,0 0 0,0-1 16,21 22 46,0 22-46</inkml:trace>
  <inkml:trace contextRef="#ctx0" brushRef="#br0" timeOffset="49788.69">25421 8086 0,'0'0'16,"0"21"-16,0 0 0,0 0 0,0 0 15,0 1-15,0-1 0,0 0 16,0 21-16,0-21 0,0 1 0,0-1 16,0 21-16,0-21 0,-21 0 0,21 1 15,-21-22-15,21 21 0,0 0 0,-21-21 16,21-21 15,0 0-31,0-1 16,21 1-16,-21 0 0,21 0 15,0-21-15,0 20 0,-21 1 0,21 0 16,1-21-16,-22 21 0,0-1 16,21 22-16,-21-21 0,21 21 0,-21 21 31,21 1-31,-21-1 0,0 0 0,21 21 16,-21-21-16,21 22 0,-21-22 0,22 21 15,-1-21-15,0 22 0,0-22 0,0 0 16,22 21-16,-22-20 0,21-22 15,-21 21-15,22 0 0,-1-21 0,0 0 16,1 0-16,-1 0 0,0 0 16,1 0-16,-1 0 0,0-21 0,1 0 15,-22 21-15,21-22 0,-21 1 0,0 0 16,1 0-16,-1-21 0,-21 20 0,0-20 16,0 21-16,0-21 0,0 20 0,0 1 15,0-21-15,-21 21 0,-1 0 0,1-1 16,0 1-16,0 21 0,0 0 15,0 0-15,-1 0 0,1 0 0,0 21 0,0 1 16,-21-1-16,20 0 0,1 0 16,0 0-16,0 22 0,0-22 15,0 0-15,21 21 0,0-21 0,0 1 16,0-1-16,0 0 0,0 0 0,21 0 16,0 0-16,0-21 0,0 22 0,22-22 15,-22 0-15,0 0 0,0 0 0,0 0 16,22 0-16,-22 0 0,0-22 0,0 22 15,-21-21-15,21 0 0,0 0 0,1 0 16,-22 0-16,0-1 0,21-20 0,-21 21 16,21-21-16,-21-1 0,0 22 15,0-21-15,0 21 0,0-1 0,0 1 16,0 42 0,0 1-1,0-1-15,0 0 0,-21 21 0,21-21 16,-21 22-16,21-22 0,0 0 0,0 21 15,0-20-15,0-1 0,0 0 0,0 0 16,0 0-16,0 0 0,21-21 0,0 22 16,0-22-16,0 0 15,0 0-15,1 0 0,-1 0 0,21 0 16,-21-22-16,0 1 0,1 21 0,-1-21 16,0 0-16,0-21 0,0 20 15,0-20-15,1 0 0,-1-1 0,0 1 0,0 0 16,0-22-16,0 22 0,1-22 15,-1 1-15,0 21 0,0-22 0,-21 22 16,0-1-16,0 1 0,0 21 16,0 0-16,0 0 0,0-1 0,-21 22 15,21 22 1,-21-1-16,0 0 0,-1 21 0,1 1 16,21-1-16,-21 0 0,21 22 0,-21-22 15,21 22-15,0-1 0,0 1 0,0-22 16,0 21-16,0-20 0,0-1 0,0 0 15,0 1-15,21-22 0,0 21 16,0-21-16,1 1 0,-1-1 16,0-21-16,0 0 0,0 0 0,0 0 0,22 0 15,-22 0-15,0-21 0,21 21 16,-20-43-16,-1 22 0,0 0 0,0-21 16,0 20-16,0-20 0,1-21 0,-1 20 15,0-20-15,0-1 0,0 1 16,0-1-16,22-63 0,-43 85 0,0-22 15,21 22-15,-21 0 0,21 21 16,-21-22-16,0 22 0,0 0 0,0 42 31,-21 0-31,21 0 0,-21 22 16,0-22-16,-1 21 0,1 1 0,21-1 0,-21 21 16,0-20-16,21 20 0,0-20 15,-21 20-15,21-21 0,0 22 0,0-22 16,0 1-16,0-1 0,0 0 15,0 1-15,0-22 0,21 0 0,0 21 16,0-21-16,0 1 0,1-22 16,-1 0-16,0 0 0,0 0 0,0 0 15,0-22-15,1 1 0,-1 21 0,0-21 16,0 0-16,0-21 0,0 20 0,1-20 16,-1 21-16,0-21 0,-21-1 0,21 1 15,0 21-15,-21-22 0,21 22 16,-21 0-16,0 42 31,0 0-31,0 1 0,-21-1 16,21 0-16,-21 0 0,21 21 0,0-20 15,0-1-15,0 0 0,0 0 0,0 0 16,0 0-16,21-21 0,-21 22 0,21-1 16,1-21-16,-1 0 0,0 0 0,0 0 15,21 0-15,-20 0 0,-1 0 16,0 0-16,0 0 0,0-21 15,-21-1-15,21 1 0,1 0 0,-1 0 16,-21 0-16,21 0 0,0-1 16,-21 1-16,21 0 0,-21-21 0,21 21 15,1-1-15,-22 1 0,0 42 32,0 1-32,-22 20 15,1-21-15,0 21 0,21-20 16,-21 20-16,0 0 0,0 1 0,-1-1 15,22 0-15,-21 1 0,0 20 0,-21-21 16,21 22-16,-1-22 0,1 1 16,0 20-16,0-21 0,0 1 0,0 20 15,-1-20-15,1-1 0,0 0 0,0 22 16,21-22-16,-21 0 0,0 1 0,-1-1 0,1-21 16,0 22-16,0-1 0,0-21 15,0 21-15,21-20 0,-22-1 0,1 0 16,0-21-16,0 0 0,0 21 0,0-21 15,-1-21-15,22 0 16,-21 0-16,21-1 0,0 1 0,0-21 16,0 0-16,0-1 0,0 1 0,0 0 15,0-1-15,21 1 0,1-22 0,20 1 16,-21 21-16,0-22 0,22 22 0,-22-22 16,0 22-16,21 0 0,1-1 15,-22 1-15,21 21 0,0-22 0,1 22 16,-1 0-16,0-21 0,1 21 15,-1-1-15,0 1 0,1 0 0,-1 0 16</inkml:trace>
  <inkml:trace contextRef="#ctx0" brushRef="#br0" timeOffset="50324.38">28744 8234 0,'0'0'16,"0"-21"-16,21 21 0,1-21 0,-1-1 0,0 1 15,-21 0-15,21 21 0,-21-21 16,0 0-16,-21 21 16,0-21-16,0 21 0,-1 0 15,1 0-15,-21 0 16,21 0-16,0 21 0,-1 0 16,1 0-16,21 0 0,0 0 15,0 1-15,0-1 16,0 0-16,21-21 0,1 21 0,-22 0 15,21-21-15,0 21 0,0-21 0,-21 22 16,21-22-16,-21 21 0,0 0 16,0 0-1,0 0-15,0 0 16,-42 1-16,21-22 0,0 21 0,-1 0 16,1-21-16,0 21 0,0-21 0,0 21 15,0-21-15,21 21 16,21-21 15,0 0-31,0 0 16,0 0-16,-21 22 0,0-1 15,0 0-15,0 0 16,0 0-16,0 0 0,0 1 16,-21-1-16,21 0 0,-21 21 0,21-21 15,0 1-15,0-1 0,0 0 16,0 0-16,0 0 0,21-21 15,0 0 1,0 0-16,1 0 16,-1-21-16,-21 0 0,21 0 15</inkml:trace>
  <inkml:trace contextRef="#ctx0" brushRef="#br0" timeOffset="50771.14">27961 9567 0,'0'-21'16,"21"21"-1,0 0 1,1 0-16,20 0 0,0 0 0,22 0 15,-22 0-15,22 0 0,-1 0 0,1 0 16,20 0-16,-20 0 0,20 21 0,-20-21 16,21 0-16,-22 22 0,1-22 0,-1 0 15,-21 0-15,-20 0 0,20 0 0,-21 0 16,-42 0 0,0 0-16,-22 0 15,22 0-15,-21 0 0,0 0 0,-22 0 16,22 0-16,-22 0 0,22 0 15</inkml:trace>
  <inkml:trace contextRef="#ctx0" brushRef="#br0" timeOffset="51012">28046 9716 0,'0'0'15,"-64"21"-15,1 0 0,-1-21 0,22 21 0,0 0 16,-1-21-16,22 21 0,0-21 0,21 22 16,21-1-16,0-21 0,22 21 15,-1-21-15,21 21 0,1-21 16,-1 21-16,1-21 0,21 0 15,-22 0-15,22 21 0,-22-21 0,1 0 0,-1 0 16,22 0-16,-43 0 0,22 0 0,-22 0 16,0 0-16,1 0 0,-22 0 15,0 0-15,0 0 0,-21-21 16,-21 21 0,0 0-16,0 0 0,0 0 0,-22 0 15,1 0-15,0 0 0,-22 0 16,22 0-16</inkml:trace>
  <inkml:trace contextRef="#ctx0" brushRef="#br0" timeOffset="51239.87">28003 9970 0,'0'0'0,"-63"21"0,21 0 16,-1-21-16,1 21 0,21-21 0,0 21 15,21 0-15,21 1 16,0-22-16,21 0 0,1 0 0,-1 21 16,21 0-16,1-21 0,21 0 15,-22 21-15,22-21 0,-1 0 0,-20 0 16,21 21-16,-1-21 0,1 0 0,-22 0 15,1 0-15,-1 0 0,1 0 0,-22 0 16,-21 0-16,22 0 0,-22 0 16,0 0-16,-21-21 0,-21 21 31,0 0-31,-22 0 0,22 0 0,0 0 16,0 0-16,0 0 0,-22 0 0</inkml:trace>
  <inkml:trace contextRef="#ctx0" brushRef="#br0" timeOffset="51831.54">28300 10943 0,'-21'0'0,"42"0"0,-42-21 47,42 21-47,-21-21 0,21 0 0,0 21 15,21 0-15,-20-21 0,-1 21 16,0-22-16,0 22 16,-42 0-1,0 22 1,0-1-16,-22-21 0,22 21 0,-21 0 15,21 0-15,-22 0 0,22-21 0,-21 22 16,21-1-16,-1 0 0,1 0 0,0 0 16,21 0-16,0 1 0,0-1 0,0 0 15,0 0-15,0 0 0,21 0 16,0 1-16,1-1 0,-1-21 0,21 21 0,-21-21 16,22 0-16,-22 0 0,21 21 15,-21-21-15,0 0 0,1 0 0,-1 0 16,0 0-16,0 0 15,-42 0 1,21 21 0,-21-21-16,21 21 0,0 1 0,-21-22 15,21 21-15,0 0 0,0 0 0,0 0 16,0 22-16,0-22 0,0 0 0,-22 0 16,1 21-16,21-20 0,-21-1 0,0 0 15,0 0-15,0 0 0,-1 0 16,1 1-16,0-22 0,-21 21 0,21 0 0,-22 0 15,22-21-15,0 21 0,-21-21 16,20 0-16,1 21 0,0-21 0,-21 0 16,21 0-16,-1 0 0,1 0 0,0-21 15,0 0-15,0 21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6:2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1270 0,'21'0'47,"0"0"-32,1-21-15,-1 21 16,-21-21-16,21 0 15,0 21-15,-21-22 0,0 1 16,21 21-16,-21-21 0,0 0 0,0 0 16,0 0-16,0-1 15,0 1-15,-21 21 16,0 0-16,0 0 16,0 0-16,-1 0 15,1 0-15,0 21 0,-21 1 0,21 20 0,-1-21 16,-20 21-16,21 1 0,0-1 15,-22 0-15,22 1 0,0-1 16,0 0-16,0 22 0,0-22 0,21 1 16,0-1-16,0 21 0,0-20 15,0-1-15,0-21 0,21 22 0,0-1 16,0-21-16,21 0 0,-20 0 0,20 1 16,-21-22-16,0 21 0,22-21 15,-22 0-15,0 0 0,0 0 0,0 0 16,0 0-16,1 0 0,-1-21 0,0 21 15,0-22-15,0 1 0,0 0 16,1-21-16,-1 21 0,21-22 16,-21 22-16</inkml:trace>
  <inkml:trace contextRef="#ctx0" brushRef="#br0" timeOffset="544.17">2625 1016 0,'0'0'15,"0"-21"-15,0 0 0,-22-22 0,1 22 0,21 0 16,-21 21-16,21-21 0,-21 0 16,0 21-16,21 21 15,0 0-15,-21 0 0,21 22 16,0-22-16,-22 21 0,22 0 16,0 1-16,0 20 0,0-20 0,0-1 15,0 21-15,0-20 0,0-1 16,-21 22-16,21-22 0,0 21 15,-21-20-15,21-1 0,0 0 0,0 1 16,0-1-16,0 0 0,-21 1 0,21-22 16,0 0-16,-21 0 0,21 0 15,0 1-15,-21-22 0,21-22 32,0 1-32,0 0 15,0 0-15,0-21 0,0-1 16,21 22-16,0-21 0,0-1 0,0 1 15,0 0-15,1 21 0,20-22 16,-21 22-16,0-21 0,22 21 0,-22-1 16,21 22-16,-21 0 0,0 0 0,1 0 15,-1 0-15,0 0 0,0 0 0,0 22 16,-21-1-16,0 0 0,0 21 16,0-21-16,0 22 0,0-1 0,0-21 15,0 22-15,-21-1 0,0-21 0,21 21 16,-21-20-16,21-1 0,0 21 15,-21-21-15,21 0 0,0 1 16,-22-1-16,44-42 47,-1-1-47,0 1 0,0-21 16</inkml:trace>
  <inkml:trace contextRef="#ctx0" brushRef="#br0" timeOffset="963.95">3217 1715 0,'0'0'0,"-21"0"15,21-22 16,21 22-15,0-21-16,22 0 0,-22 0 16,0 0-16,21 0 0,-20-1 0,-1 1 15,0 0-15,0 0 0,-21 0 16,0 0-16,-21 21 16,0 0-16,0 0 15,-1 0-15,1 0 0,-21 0 16,21 21-16,0 0 0,-1 0 0,1 0 0,0 0 15,0 22-15,0-22 16,21 0-16,0 21 0,0-20 0,0-1 16,0 0-16,0 0 0,0 0 0,0 0 15,21 1-15,0-1 0,0-21 16,0 21-16,1-21 0,-1 0 0,0 0 16,21 0-16,-21 0 0,1 0 0,20 0 15,-21 0-15,21-21 0,-20 0 0,20-1 16,-21 1-16,21 0 0</inkml:trace>
  <inkml:trace contextRef="#ctx0" brushRef="#br0" timeOffset="1827.97">3937 1482 0,'0'-43'0,"0"86"16,0-107-16,0 43 0,-21 21 16,0 0-16,-1 0 0,1 0 15,0 0-15,0 0 0,0 21 0,0 0 16,-1 1-16,1-1 0,0 0 15,21 0-15,-21 21 0,0-20 0,0 20 16,21 0-16,0-21 0,0 22 0,0-22 16,0 21-16,0-21 0,0 1 15,0-1-15,0 0 0,21 0 0,0-21 16,0 0-16,21 21 0,-20-21 16,-1 0-16,0 0 0,21 0 0,-21-21 15,22 0-15,-22 21 0,21-21 16,-21 0-16,1-22 0,20 22 0,-21-21 15,0-1-15,0 1 0,1 0 0,-1-1 16,0 1-16,0-21 0,0 20 0,-21 1 16,21-22-16,-21 22 0,22 0 15,-22-22-15,0 22 0,0 21 0,0-22 16,0 22-16,0 0 0,0 0 0,0 0 16,0 42-1,0 0-15,0 0 16,0 22-16,0-22 0,0 21 15,0 0-15,-22 1 0,22 20 16,-21-20-16,21-1 0,0 0 0,0 22 16,0-22-16,-21 0 0,21 1 0,0-1 15,0 0-15,-21 1 0,21-1 0,0-21 16,0 0-16,0 1 0,0-1 16,0 0-16,0 0 15,0-42 1,0 0-16,0 0 15,0-1-15,0-20 0,21 21 16,0 0-16,0-22 0,1 1 0,-1 21 16,0 0-16,0-22 0,0 22 15,22 0-15,-22 21 0,0-21 0,21 0 16,-21 21-16,1 0 0,-1 0 16,0 0-16,0 0 0,0 0 0,-21 21 15,0 0 1,-21 0-16,0-21 0,0 21 15,0 1-15,-22-1 0,22-21 16,-21 21-16,21-21 0,-22 21 0,22-21 16,0 0-16,-21 0 0,20 0 0,1 0 15,0 0-15,42 21 63,0 0-63,1 1 15,-22-1-15,21 0 0,0 0 16,0 0-16,-21 0 0,21 1 0,0-1 16,1 0-16,-1 0 0,0 0 15,0-21-15,0 0 0,-21 21 16,21-21-16,1 0 0,-1 0 16,0 0-16,0 0 0,0 0 15,0-21-15,1 0 0,-1 21 0,21-21 16</inkml:trace>
  <inkml:trace contextRef="#ctx0" brushRef="#br0" timeOffset="2191.76">4932 1630 0,'-64'0'16,"43"0"-16,21 21 16,21-21 15,0 0-31,1 0 0,-1 0 15,0 0-15,0 0 0,0 0 0,0-21 16,1 0-16,-1 21 0,0-21 16,0-1-16,0 22 0,0-21 0,-21 0 15,0 0-15,0 0 16,-21 21 0,0 0-1,0 21-15,0 0 0,0 0 16,-1-21-16,1 21 0,0 22 0,0-22 15,0 0-15,0 0 0,21 0 0,0 1 16,0-1-16,0 0 0,0 0 0,0 0 16,0 0-16,0 1 0,21-1 15,0-21 1,0 0-16,0 0 0,0 0 16,22 0-16,-22 0 0,0 0 0,0 0 15,22 0-15,-1 0 0</inkml:trace>
  <inkml:trace contextRef="#ctx0" brushRef="#br0" timeOffset="2776.42">5863 1609 0,'0'0'0,"0"-21"0,0-1 0,0 1 16,0 0-16,0 0 0,-21 0 16,21 0-16,-21 21 0,0-22 15,-1 22-15,1 0 16,0 0-16,0 0 15,0 0-15,0 22 0,-1-22 0,1 21 16,0 0-16,0 0 0,0 21 0,0-20 16,-1-1-16,1 21 0,0-21 15,21 22-15,0-22 0,-21 21 0,21-21 16,0 0-16,0 1 0,0 20 0,0-21 16,0 0-16,0 0 0,21-21 15,0 0-15,0 0 0,1 0 16,20 0-16,-21 0 0,0 0 0,22-21 15,-22 21-15,0-21 0,21 0 0,-21 0 16,22-22-16,-22 22 0,0-21 16,0 0-16,0-1 0,1-20 0,-1 20 15,0-20-15,0 21 0,0-22 16,0 1-16,1-1 0,-22-21 0,21 22 16,-21 21-16,21-22 0,-21 22 0,0-1 15,0 1-15,0 0 0,0 21 0,0-1 16,0 44-1,-21-1-15,0 0 16,-1 21-16,22 1 0,-21-1 0,0 0 16,0 1-16,21 20 0,0-21 15,-21 22-15,21-22 0,-21 22 0,21-22 16,0 0-16,0 22 0,0-22 16,0 1-16,0-1 0,0 0 0,21-21 15,0 22-15,-21-22 0,21 21 0,21-21 16,-20-21-16,-1 22 0,0-1 15,0-21-15,0 0 0,0 0 0,1 0 16,-1 0-16,0-21 0,0-1 0,0 22 16,0-21-16,22 0 0,-22 0 0,0 0 15,0 0-15,22-22 0,-22 22 0</inkml:trace>
  <inkml:trace contextRef="#ctx0" brushRef="#br0" timeOffset="4092.25">8086 1122 0,'21'0'15,"-21"-21"-15,21 21 0,0-21 16,-21-1-16,21 22 16,-21-21-16,21 0 0,-21 0 15,0 0-15,0 0 16,0-1-16,0 1 0,0 0 0,-21 0 16,0 0-16,0 21 0,0 0 15,0 0-15,-1 0 0,-20 0 0,21 0 16,0 0-16,-22 21 0,22 0 15,-21 0-15,21 22 0,0-22 0,-1 21 16,1 0-16,0-20 0,0 20 0,21 0 16,-21-21-16,21 22 0,0-22 15,0 0-15,0 21 0,21-20 16,0-1-16,0 0 0,22-21 16,-22 0-16,0 21 0,21-21 0,-21 0 15,1 0-15,20 0 0,-21 0 16,0 0-16,22 0 0,-22 0 0,0-21 15,0 21-15,-21-21 16,-21 21 0,0 0-16,-22 0 15,22 0-15,-21 21 0,0-21 0,-1 21 16,1 0-16,-22-21 0,22 21 0,0 1 16,21-1-16,-22 0 0,22 0 0,0 0 15,0-21-15,0 21 0,21 1 0,0-1 16,0 0-1,21-21 1,0 0-16,0 0 0,21 0 16,-20-21-16,-1 0 0,21 21 0,-21-22 15,22 22-15,-22-21 0,21 21 16,-21-21-16,0 21 0,1 0 0,-1 0 16,-21 21-1,0 0 1,0 1-16,-21 20 0,-1-21 15,1 21-15,0-20 0,0 20 0,0 0 16,21-21-16,-21 22 0,-1-1 0,1-21 16,21 22-16,0-22 0,-21 0 15,0 21-15,21-21 0,-21 1 0,21-1 16,0 0-16,-21-21 0,21 21 16,-22 0-16,1-21 0,21 21 15,0-42 1,0 0-16,21 0 15</inkml:trace>
  <inkml:trace contextRef="#ctx0" brushRef="#br0" timeOffset="5871.75">9631 1672 0,'0'-21'16,"0"0"0,0 0-16,0 0 15,0-1-15,0 1 0,0 0 0,21 0 16,0 0-16,0-22 0,-21 1 0,21 21 15,1-43-15,-1 22 0,0 0 0,21-22 16,-21 1-16,-21-1 0,22 22 16,-1-22-16,-21 1 0,21-1 0,-21 22 15,0 0-15,0-1 0,0 1 16,0 21-16,-21 0 0,0 0 0,21-1 16,-22 1-16,1 21 0,0 0 15,0 0-15,0 21 0,0 1 16,-1-1-16,22 21 0,-21 0 0,0 22 15,0-1-15,21 1 0,0 21 16,-21-22-16,21 22 0,0-22 0,0 22 16,0-22-16,0 1 0,0-1 0,0-20 15,21 20-15,0-20 0,0-1 0,0-21 16,1 21-16,20-20 0,-21-1 0,21 0 16,1-21-16,-1 0 0,0 0 15,1 0-15,20 0 0,-20-21 16,-1 0-16,0-1 0,1-20 0,-1 0 15,0 21-15,-21-22 0,22-20 0,-22 20 16,0 1-16,0-21 0,0-1 16,1 1-16,-22-1 0,21 1 0,-21-1 15,0 1-15,0 20 0,0-20 0,0 20 16,0 22-16,0-21 0,0 21 16,0 0-16,-21 42 15,21 0-15,0 0 16,0 21-16,-22 1 0,1 20 15,21 1-15,-21-1 0,21 1 0,-21-22 16,21 22-16,-21-1 0,0-21 16,21 22-16,0-22 0,0 1 0,0-1 15,0 0-15,0 1 0,0-22 0,0 0 16,21 0-16,0 0 0,0 0 0,0-21 16,22 0-16,-22 0 0,21 0 0,-21 0 15,22-21-15,-22 0 0,21 0 16,0 0-16,-20 0 0,20-1 0,-21-20 15,0 21-15,0-21 0,1 20 0,-1 1 16,-21 0-16,0 0 0,0 0 0,0 0 16,0 42 15,0 0-31,-21 0 16,21 0-16,-22 0 0,22 1 0,-21-1 15,21 0-15,0 0 0,0 0 0,-21 0 16,21 1-16,0-1 0,0 0 15,0 0-15,0 0 0,0-42 32,0 0-17,21 0-15,-21 0 0,21-1 16,1-20-16,-1 21 0,0-21 0,0 20 16,0-20-16,0 21 0,1 0 15,-22 0-15,21-1 0,0 22 16,0 0-16,-21 22 15,21-22-15,-21 21 0,21 0 16,-21 0-16,0 0 0,22 0 0,-1 22 16,-21-22-16,21 0 0,-21 0 0,21 0 15,0 1-15,0-1 0,-21 0 0,22 0 16,-1-21-16,-21 21 0,21-21 0,0 0 16,0 0-16,0 0 15,-21-21-15,22 0 16,-22 0-16,21 0 0,0-22 0,-21 22 15,21 0-15,-21-21 0,0 20 16,21-20-16,0 21 0,-21 0 0,22-22 16,-22 22-16,0 0 0,21 0 15,-21 0-15,21 21 0,-21 21 32,0 0-32,0 0 0,0 0 15,0 1 1,0-1-16,21-42 47,-21-1-47,0 1 15,0 0-15,0 0 16,0 0-16,0 0 0,0-1 16,-21 22-16,0 0 0,0 0 15,-1 0-15,1 22 16,21-1-16,-21 0 0,21 0 15,0 0-15,-21 22 0,21-22 0,-21 21 16,21-21-16,0 0 0,0 22 0,0-1 16,0-21-16,0 22 0,0-22 0,21 0 15,0 21-15,-21-21 0,21 1 0,22-1 16,-22-21-16,0 21 0,21-21 16,1 0-16,-22 0 0,21 0 15,0 0-15,-20-21 0,20 0 0,0-1 16,1 1-16,-22-21 0,21 21 0,-21-22 15,0 1-15,1 0 0,-1-1 0,0 1 16,-21-21-16,0 20 0,21-20 16,-21-1-16,0 22 0,21-22 0,-21 22 15,0 0-15,0-1 0,0 22 0,0 0 16,0 0-16,-21 63 31,0-21-31,21 22 0,0-22 16,-21 21-16,21 1 0,-21 20 0,-1-21 15,22 1-15,0-1 0,-21 0 0,0 1 16,21-1-16,-21 0 0</inkml:trace>
  <inkml:trace contextRef="#ctx0" brushRef="#br0" timeOffset="8179.78">11917 1715 0,'0'-22'32,"21"22"-32,0-21 15,-21 0-15,21 0 0,0-21 16,1 20-16,-1 1 0,0 0 0,-21 0 15,21-21-15,0 20 0,0 1 16,1 0-16,-1 21 0,-21-21 16,21 21-16,0 0 15,-21 21 1,0 0-16,0 0 0,0 1 16,0-1-16,0 0 0,0 0 15,0 21-15,21-20 0,-21-1 0,21 0 16,1 0-16,-1 0 0,0 0 15,0 1-15,0-22 0,0 0 0,1 0 16,20 0-16,-21 0 0,0 0 0,22 0 16,-22 0-16,21 0 0,-21-22 15,0 1-15,1 0 0,-1 0 16,21 0-16,-21 0 0,0-1 0,-21 1 0,22-21 16,-1 21-16,0-22 0,-21 22 15,0 0-15,0 0 0,0 0 0,0 0 16,0-1-16,-21 22 15,0 0 1,-1 0-16,1 0 0,0 22 0,0-1 16,0-21-16,0 21 0,21 0 0,0 21 15,0-20-15,0-1 0,0 0 0,0 0 16,0 21-16,21-20 0,-21-1 0,21 0 16,0 0-16,0 0 0,0-21 15,22 21-15,-22-21 0,0 0 16,0 0-16,22 0 0,-22 0 0,21 0 15,-21 0-15,22 0 0,-1 0 0,-21-21 16,21 0-16,-20 0 0,-1 0 0,0 0 16,0-1-16,21 1 0,-20-21 0,-22 21 15,21 0-15,0-22 0,0 22 16,0 0-16,-21 0 0,0 0 0,21 21 16,-21-22-16,0 44 31,0-1-31,0 0 15,0 0-15,0 0 16,0 0 0,0-42 15,0 0-15,0 0-1,0 0-15,22 21 0,-22-21 0,0-1 16,0 1-1,-22 21 1,1 0-16,0 0 0,21 21 16,-21 1-16,0-1 0,0 0 15,21 0-15,-22 0 0,1 0 0,0 1 16,0-1-16,21 21 0,0-21 16,0 0-16,0 22 0,0-22 0,0 21 15,0-21-15,0 1 0,0-1 0,0 0 16,21 0-16,0 0 0,22 0 0,-22-21 15,0 22-15,21-22 0,1 0 16,-22 0-16,21 0 0,0 0 0,-20 0 16,20-22-16,-21 1 0,21 0 0,-20 0 15,-1-21-15,0 20 0,21-20 0,-21 0 16,1-1-16,-1 1 0,0 0 0,0-1 16,0 1-16,0-21 0,-21 20 0,22 1 15,-22 0-15,21-1 0,-21 1 16,0 21-16,0-22 0,0 22 15,0 0-15,0 0 0,0 42 16,0 0 0,0 22-16,-21-22 15,-1 0-15,22 21 0,-21 1 0,21-22 16,0 21-16,-21 0 0,0 1 0,21-1 16,-21-21-16,0 22 0,21-1 0,-22 0 15,22-21-15,0 22 0,-21-22 0,21 0 16,-21 21-16,21-20 0,-21-1 15,21 0-15,21-42 47,0 0-47,0-1 0,1-20 16,-1 21-16,0 0 0,0 0 0,0-1 16,0 1-16,1 0 0,-1 0 0,21 0 15,-21 0-15,0 21 0,1-22 16,-1 22-16,0 0 0,-21 22 31,0-1-31,0 0 16,-21-21-16,0 21 0,-1-21 0,22 21 15,-21-21-15,0 0 0,0 21 0,0-21 16,0 22-16,-1-22 0,1 0 16,0 0-16,0 0 15,0 0-15,0 0 0,-1 0 31,22 21 1,0 0-17,0 0-15,22 0 16,-1 0-16,0 1 0,0-1 16,0 0-16,0-21 15,1 0-15,-1 21 0,0-21 0,21 0 16,-21 0-16,1 0 0,20 0 0,0 0 0,-21 0 15,22 0-15,-1 0 0,0-21 16,-20 21-16,20-21 0,-21 0 16,21-1-16,-20 1 0,-1 0 0,0 0 15,0 0-15,0 0 0,0-1 0,-21 1 16,0 0-16,22 0 0,-22 0 0,0 0 16,0-1-16,0 1 0,-22 21 15,1 0 1,0 0-16,0 0 0,0 0 15,0 21-15,-1 1 0,22-1 0,-21 0 16,21 0-16,-21 0 0,21 0 16,0 1-16,0-1 0,0 0 0,0 0 0,21 0 15,0 0-15,-21 1 0,22-1 16,-1 0-16,0-21 0,0 21 0,21 0 16,-20-21-16,20 21 0,0-21 15,1 0-15,-1 0 0,0 22 0,1-22 16,-1 0-16,0 0 0,1 0 0,-1 0 15,-21-22-15,21 22 0,-20-21 0,20 0 16,-21 0-16,0 0 0,-21 0 0,21-22 16,1 22-16,-22 0 0,21-21 0,-21 20 15,0 1-15,0 0 16,0 0-16,0 0 0,0 0 0,0-1 16,-21 22-16,-1 0 0,1 0 15,0 0-15,0 0 0,0 0 0,0 0 16,-1 0-16,1 22 0,0-1 0,0-21 15,0 21-15,21 0 0,-21 0 0,21 0 16,-22 1-16,22-1 0,-21 0 16,21 0-16,0 0 0,0 0 0,0 1 15,0-1-15,0 0 0,0 0 0,0 0 16,21 0-16,1-21 16,-1 0-16,0 0 0,0 0 0,0 0 15,0 0-15,1 0 0,-1 0 16,0-21-16,0 0 0,0 0 0,0 0 15,1 0-15,-1-1 16,0-20-16,0 21 0,21-21 0,-20-1 16,-1 1-16,0-22 0,21 22 0,-21-21 15,22 20-15,-22-20 0,0-1 0,0 1 16,22-1-16,-22 1 0,0 20 0,0-20 16,-21 42-16,0-22 0,21 22 15,-21-21-15,0 21 0,-21 21 16,0 0-16,0 21 15,0 0-15,-1 0 0,1 22 0,0-1 16,-21 0-16,21 1 0,-1-1 16,1 21-16,-21-20 0,21-1 15,0 22-15,-1-22 0,22 0 0,0 22 16,-21-22-16,21 0 0,0 1 0,0-1 16,0 0-16,0-20 0,0 20 0,21 0 15,1-21-15,-1 1 0,0-1 0,0 0 16,21 0-16,-20 0 0,20-21 15,0 0-15,-21 0 0,22 0 0,-1 0 16,0 0-16,1 0 0,-22-21 0,21 21 16,-21-21-16,22 0 0,-22 0 0,0-1 15,21-20-15,-20 21 0,-1 0 16,0 0-16,-21-1 0,21 1 0,-21 0 0,21-21 16,-21 21-16,0-1 0</inkml:trace>
  <inkml:trace contextRef="#ctx0" brushRef="#br0" timeOffset="9324.35">11980 1461 0,'0'-22'16,"0"1"-16,0 0 31,0 42 16,0 0-47,-21 1 16,0-1-16,0 0 0,21 0 15,0 0-15,0 0 0,-21 1 0,21-1 16,-22 0-16,22 0 0,0 0 16,0 0-16,0 1 15,0-1 1,0-42 15</inkml:trace>
  <inkml:trace contextRef="#ctx0" brushRef="#br0" timeOffset="23172.35">2942 2752 0,'0'0'0,"0"-21"0,0-1 0,0 1 16,21 21-16,-21-21 0,0 0 0,0 0 16,21 0-16,-21-1 0,0 1 15,0 0-15,0 0 0,0 0 16,0 0-16,0 42 31,0 0-15,0 0-16,-21 0 0,21 0 0,0 22 15,0-22-15,-21 21 0,21 1 16,-21-1-16,21 0 0,-21 1 16,21-1-16,-21 0 0,21 1 0,0-1 15,0 0-15,-22 1 0,22 20 16,0-21-16,0 22 0,0-22 0,-21 1 16,21 20-16,0-21 0,0 1 0,0-1 15,0 0-15,0-20 0,0 20 16,0 0-16,0-21 0,0 1 0,0-1 15,0 0-15,0 0 0,0 0 0,0 0 16,0 1-16,0-1 16,-21-21-1,0 0-15,0 0 16,0 0-16,-1 0 0,1 0 16,0-21-16,0 21 15,-21-22-15,20 1 0,1 21 0,0-21 16,0 0-16,0 0 0,0 21 0,21-21 15,-22-1-15,1-20 0,0 21 16,21 0-16,0 0 0,-21-1 0,21 1 16,-21 0-16,21 0 0,0 0 15,0 0 1,0 42 15,21-21-31,0 21 0,0 0 0,-21 0 16,21 0-16,1 1 0,-1-1 15,-21 0-15,21 0 0,0 0 0,-21 0 16,0 1-16,21-1 0,0 0 16,-21 0-16,22 0 0,-22 0 0,0 1 15,0-1-15,0 0 0,21 0 0,-21 0 16,21-21 0,-21 21-16,21-21 15,0 0 1,-21-21-16,21 0 0,1 21 15,-1-21-15,0 0 0,0 0 0,0-1 16,22 1-16,-22 0 0,21 0 0,-21 0 16,22 0-16,-22-1 15,21 1-15,-21 0 0,22 0 0,-22 0 16,0 0-16,0-1 0,0 22 0,0 0 16,-21-21-16,22 21 0,-44 0 93,1 0-61</inkml:trace>
  <inkml:trace contextRef="#ctx0" brushRef="#br0" timeOffset="26307.47">2752 4466 0,'0'0'15,"0"-21"-15,21 21 0,-21-21 0,0 0 16,0 0-16,0-1 15,0 1-15,-21 21 0,-1 0 16,1 0-16,0-21 16,0 21-16,0 0 0,0 0 0,-1 0 15,-20 21-15,21-21 0,-21 21 16,20 1-16,-20 20 0,21-21 0,-21 21 16,20 1-16,-20-1 0,21 22 15,0-1-15,-22 1 0,22-1 16,21 1-16,-21-1 0,21 1 0,-21-1 15,21 1-15,0-22 0,0 21 0,0-20 16,21-1-16,0-21 0,0 22 16,1-22-16,-1 0 0,0 0 0,21-21 15,1 0-15,-22 0 0,21 0 16,0 0-16,1 0 0,-1 0 0,0-21 16,22 0-16,-22 0 0,1-1 0,-1 1 15,-21-21-15,21 21 0,1-22 0,-22 1 16,21 0-16,-21 21 15,1-22-15,-22 1 0,21 0 0,-21 20 16,21-20-16,-21 21 0,0 0 0,0 0 16,-21 42-1,0 0 1,-1 0-16,22 0 0,-21 22 0,21-1 16,-21-21-16,21 21 0,-21-20 15,21 20-15,0 0 0,0-21 0,0 1 16,0-1-16,21 0 0,0 0 0,0 0 15,1-21-15,-1 0 0,0 21 16,0-21-16,21 0 0,-20 0 0,20 0 16,-21-21-16,21 21 0,-20-21 15,20 0-15,-21 0 0,0 0 0,0-1 16,1 1-16,-22-21 0,21 21 16,-21-22-16,0 1 0,0 21 0,0-21 15,-21-1-15,-1 1 0,1 21 0,0 0 16,0-1-16,-21 1 0,20 0 15,-20 21-15,21 0 0,0 0 0,-22 0 16,22 21-16,0 0 0,0 1 0,0-1 16,0 0-16,21 0 0,0 21 15,0-20-15,0-1 0,0 0 16,21 0-16,0-21 0,0 0 0,21 0 16,-20 0-16,20 0 0,-21 0 15,21-21-15,1 0 0,-1 0 16,0-1-16,1 1 0,-22 0 0,21 0 15,1 0-15,-22 0 0,0-1 16,21 1-16,-21 0 0,1 21 16,-1 0-16,0 0 15,-21 21-15,0 0 0,0 1 16,0-1-16,0 0 0,0 0 16,0 0-16,0 22 0,0-22 0,0 0 15,0 0-15,0 21 0,0-20 0,0-1 16,0 0-16,0 0 0,0 0 15,0 0-15,0 1 0,0-44 47,0 1-31,0 0-16,0 0 0,0 0 0,0 0 16,0-22-16,0 1 0,21 21 0,0-22 15,-21 1-15,21 21 0,1-21 16,-1 20-16,-21-20 0,21 21 0,0 21 15,0-21-15,0 21 0,1 0 16,-1 0-16,0 21 0,-21 0 16,21 0-16,0 0 0,-21 1 15,0-1-15,21 21 0,-21-21 0,22 0 16,-22 22-16,0-22 0,0 0 0,0 0 16,0 0-16,21 1 0,-21-1 0,0 0 15,0 0-15,0 0 16,21-21-1,-21-21 1,0 0-16,21 0 16,-21 0-16,21-22 0,0 22 0,-21 0 15,22-21-15,-1-1 0,-21 22 0,21-21 16,0 21-16,0-22 0,0 22 16,1 0-16,-1 21 0,0 0 15,0 0-15,-21 21 16,0 0-16,0 22 15,0-22-15,0 21 0,0-21 0,0 22 16,0-22-16,0 21 0,0-21 16,0 0-16,0 22 0,21-22 0,0 0 15,1 0-15,-1 0 0,0 1 16,21-22-16,-21 0 0,1 0 0,-1 0 16,21 0-16,-21 0 0,22 0 15,-22-22-15,0 1 0,21 0 0,-21 0 16,1 0-16,-1 0 0,-21-1 15,21 1-15,-21-21 0,21 0 0,-21 20 16,0-20-16,0 21 0,0 0 16,0 0-16,0-22 0,0 22 15,0 0-15,0 42 32,0 0-32,0 0 0,0 1 15,0 20-15,-21-21 0,21 21 0,0 1 16,-21-1-16,21 0 0,0 22 0,0-22 15,0 1-15,0 20 0,0 1 16,-21-22-16,21 43 0,-22-22 0,22 1 16,-21 20-16,0-20 0,21-1 15,0 1-15,0-1 0,-21 1 0,21-1 16,-21-20-16,21 20 0,0-21 0,0 1 16,0-1-16,0 0 0,-21 1 0,21-22 15,0 21-15,-22-21 0,22 1 16,0-44-1,0 1 1,0 0-16,0-21 0,0 21 0,22-22 16,-22 1-16,21 0 0,-21-22 0,21 22 15,-21-22-15,0 1 16,21-22-16,-21 22 0,21-22 0,0 0 16,-21 22-16,0-22 0,22 22 0,-1-22 0,0 21 15,-21 1-15,21-1 0,0 1 16,-21-1-16,21 1 0,1 21 15,-22-1-15,21 1 0,0 0 0,-21 20 16,21 1-16,0 0 0,-21 0 0,21 21 16,1 0-16,-1 0 0,0 0 0,0 0 15,0 21-15,0 0 0,-21 0 16,22 1-16,-22-1 0,21 21 0,-21-21 16,0 0-16,0 22 0,0-22 0,0 0 15,0 0-15,0 0 0,0 1 16,-21-1-16,-1-21 0,22 21 15,-21 0-15,0-21 0,0 0 16,0 0-16,0 0 0,-1 0 16,1 0-16,0-21 15,21 0-15,-21 21 16,21-21-16,-21 21 16,21 21 15,0 0-31,21-21 15,0 0-15,0 21 0,0-21 0,-21 21 16,22-21-16,-1 0 0,0 0 16,0 0-16,0 0 0,0 0 0,1 0 15,-1 0-15,0 0 0,0-21 0,0 21 16,0-21-16,1 0 0,-1 0 16,0-1-16,0-20 0,0 21 15,0-21-15,-21-1 0,22 1 0,-1-22 0,-21 22 16,21 0-16,0-22 0,0 22 0,-21 0 15,21-1-15,-21 1 0,22 21 16,-22-22-16,0 22 0,0-21 0,0 21 16,0 0-16,0-1 0,-22 44 47,1-1-47,21 0 0,0 0 0,-21 21 15,21 1-15,-21-22 0,21 21 0,-21 1 16,21-1-16,0 0 0,0 1 15,0-1-15,0 0 0,0 1 0,0-1 16,0-21-16,0 21 0,21-20 0,0 20 16,0-21-16,0 0 0,1 0 0,-1-21 15,21 22-15,-21-22 16,0 0-16,1 0 0,20 0 0,-21 0 16,0 0-16,0-22 0,1 1 0,20 0 15,-21 0-15,-21 0 0,21 0 16,0-1-16,1 1 0,-22 0 0,0 0 15,0 0-15,21 0 0,-21-1 0,0 1 16,0 0 0,0 42-1,-21-21-15,21 21 16,0 1-16,0-1 0,-22 0 16,22 0-16,0 0 0,0 0 0,0 1 15,0-1-15,0 0 0,0 0 0,0 0 16,0 0-16,0 1 0,22-22 0,-22 21 15,21-21-15,0 0 0,0 21 16,0-21-16,0 0 0,22 0 16,-22 0-16,0 0 0,21 0 0,-20 0 15,20 0-15,-21-21 0,0 0 0,22 21 16,-22-22-16,0 1 0,0 0 0,0 0 16,0 0-16,1-22 0,-1 22 15,0-21-15,-21 21 0,0 0 0,0-22 16,0 22-16,0 0 0,0 0 0,0 0 15,0-1-15,-21 22 16,0 0 0,-1 0-16,1 22 0,21-1 15,-21 0-15,21 0 0,-21 0 16,21 0-16,0 22 0,0-22 0,0 0 16,0 21-16,0-20 0,0-1 0,0 0 15,0 21-15,21-21 0,0 1 0,0-22 16,1 21-16,-1-21 15,0 21-15,0-21 0,0 0 0,0 0 16,1 0-16,-1 0 0,0 0 0,0-21 16,0 21-16,0-21 0,1 21 0,-22-22 15,21 1-15,0 0 0,-21 0 16,0 0-16,0 0 0,0-1 16,0 1-16,0 0 0,0 0 0</inkml:trace>
  <inkml:trace contextRef="#ctx0" brushRef="#br0" timeOffset="26539.86">6308 4487 0,'0'0'0,"-22"0"0,1-21 15,0 21-15,21-21 0,-21 0 16,0 21 15,42 21 16,0-21-47,0 21 0,0-21 0</inkml:trace>
  <inkml:trace contextRef="#ctx0" brushRef="#br0" timeOffset="28163.59">7154 5017 0,'21'-22'16,"-21"1"-16,0 0 0,0 0 15,22 0-15,-1-22 0,-21 22 16,21 0-16,-21-21 0,21-1 0,0 22 16,-21-21-16,21 0 0,1-1 0,-22 1 15,21 0-15,0-1 0,-21 1 0,0 0 16,21-1-16,-21 1 0,21 0 16,-21 20-16,0-20 0,0 21 0,0 0 15,0 0-15,0-1 0,0 1 16,-21 21-1,0 21-15,21 1 0,0-1 16,-21 0-16,0 0 0,-1 21 0,22 1 16,-21-1-16,21-21 0,-21 22 0,21-1 15,-21 0-15,21 1 0,0-1 0,0 0 16,0 1-16,0-1 0,0-21 0,0 21 16,0 1-16,0-1 0,0-21 15,0 22-15,0-22 0,21 0 0,0 0 16,-21 0-16,21 0 0,1-21 0,-1 0 15,0 0-15,0 0 0,0 0 16,0 0-16,1 0 0,-1-21 16,0 0-16,0 0 0,0 0 15,0 0-15,1-22 0,-1 22 0,0-21 16,0 21-16,-21-22 0,21 22 0,-21 0 16,21 0-16,-21 0 0,0-1 0,0 1 15,0 42 16,0 1-31,-21-1 0,21 0 0,-21 0 16,21 0-16,0 0 0,0 1 0,0 20 16,0-21-16,0 0 0,0 0 0,0 22 15,0-22-15,0 0 0,21-21 16,0 21-16,-21 0 0,22-21 0,-1 0 16,0 22-16,0-22 15,0 0-15,0 0 0,1 0 0,-1 0 16,-21-22-16,21 1 0,0 0 0,0 21 15,0-42-15,-21 21 0,22-1 0,-22-20 16,21 21-16,-21 0 0,0-22 16,0 22-16,0 0 0,0 0 0,21 21 15,-21-21-15,-21 21 32,21 21-32,-21-21 0,21 21 15,0 0-15,0 0 0,-22 1 16,22 20-16,0-21 0,0 0 0,-21 0 15,21 1-15,0-1 0,0 0 16,0 0-16,0 0 0,0 0 0,0 1 16,0-1-16,0-42 47,0-1-47,21 1 15,-21 0-15,22 0 0,-1-21 0,-21 20 16,21 1-16,0-21 0,0 21 15,0 0-15,1-22 0,-1 22 16,0 0-16,0 21 0,0-21 0,0 21 16,1 0-16,-1 0 0,0 0 0,0 0 15,-21 21 1,0 0-16,0 0 0,0 0 0,0 22 16,0-22-16,0 0 0,0 0 15,0 0-15,0 1 0,0-1 0,0 0 16,0 0-16,0 0 0,0 0 0,21 1 15,0-22 17,-21-22-17,22 1-15,-1 0 0,-21 0 16,21 0-16,0 0 0,-21-1 0,21 1 16,0-21-16,1 21 0,-1-22 15,0 22-15,0-21 0,0 21 0,0 0 16,1-1-16,-22 1 0,21 0 15,0 21-15,0-21 0,-21 42 32,0 0-32,0 22 0,0-22 15,0 0-15,-21 0 0,21 21 0,0-20 16,-21 20-16,21-21 0,0 21 0,-21-20 16,21-1-16,0 21 0,0-21 15,0 0-15,0 1 0,0-1 16,21 0-16,0-21 0,0 0 15,0 21-15,0-21 0,22 0 0,-22 0 0,0 0 16,0 0-16,22 0 0,-22 0 16,21-21-16,-21 0 0,0 0 0,1-1 15,20 1-15,-21 0 0,0-21 16,0 21-16,1-22 0,-1 1 0,-21 0 16,21 20-16,0-20 0,-21 21 0,21 0 15,-21-22-15,0 22 0,0 0 16,-21 21-1,0 0-15,0 21 0,0 0 16,-1 22-16,22-22 0,-21 0 16,0 21-16,21-20 0,-21 20 0,21-21 15,0 21-15,0-20 0,0-1 0,0 21 16,0-21-16,0 0 0,0 1 0,21-1 16,0-21-16,-21 21 0,21-21 15,1 21-15,-1-21 0,21 0 0,-21 0 16,0 0-16,1 0 0,-1 0 0,21 0 15,-21 0-15,0 0 0,1-21 0,-1 0 16,0 0-16,0 21 0,0-43 0,0 22 16,-21 0-16,0 0 0,22-22 15,-22 22-15,0-21 0,0 21 0,0-22 16,0 1-16,0 21 0</inkml:trace>
  <inkml:trace contextRef="#ctx0" brushRef="#br0" timeOffset="28551.36">8467 3916 0,'0'0'0,"-22"0"16,44 0 15,-1 0-31,0 0 16,-21-21-16,0 0 16,0-1-16,0 1 31,-21 21-31,0 0 0,-1 0 0,1 0 15,0 0 1,21 21-16,-21-21 0,21 22 0,0-1 16,0 0-1,0 0-15,-21 0 16,21 0-16,0 1 0,-21-22 16,21 21-16,-22 0 0</inkml:trace>
  <inkml:trace contextRef="#ctx0" brushRef="#br0" timeOffset="28876.12">7345 4424 0,'0'0'16,"-21"21"-16,-1-21 15,44 0 1,-1 0-16,0 0 15,21 0-15,-21-21 0,22 21 16,-22-21-16,21 21 0,1 0 0,-1-21 16,-21 21-16,21 0 0,1 0 0,-22-22 15,0 22-15,0 0 0,0 0 0,1 0 16,-22 22 62,-22-22-62</inkml:trace>
  <inkml:trace contextRef="#ctx0" brushRef="#br0" timeOffset="38795.64">3260 5757 0,'0'0'0,"0"-21"0,0 0 0,21 21 15,-21-21-15,0 0 16,0 0 0,0 42 15,0 0-31,0 0 15,0 0-15,0 22 0,0-22 16,-21 0-16,-1 21 0,22 1 0,-21-22 16,21 21-16,0 0 0,-21 1 15,0-1-15,0 0 0,21 1 0,0-1 16,-21 0-16,21 1 0,-22-1 16,22 0-16,0-20 0,0 20 0,0-21 15,0 0-15,0 0 0,0 1 16,0-1-16,0 0 0,0-42 47,0 0-47,0-1 15,0 1-15,22-21 0,-22 21 16,21 0-16,-21-22 0,21 22 0,0-21 16</inkml:trace>
  <inkml:trace contextRef="#ctx0" brushRef="#br0" timeOffset="39621.17">3429 5715 0,'0'-21'0,"0"42"0,0-63 16,0 21 0,0 42 15,0 0-31,0 0 0,0 0 15,-21 0-15,21 22 0,-21-22 16,21 21-16,0 1 0,-22-1 0,22 0 16,-21 1-16,0-1 0,21 0 15,0 1-15,0-1 0,-21 0 0,0 1 16,21-1-16,-21 0 0,21 1 16,0-22-16,0 21 0,0 0 0,0 1 15,-22-22-15,22 21 0,0-21 0,0 22 16,-21-22-16,21 0 0,0 0 0,0 0 15,0 1-15,0-1 16,-21-21-16,21 21 16,-21-21-16,0 0 15,0 0 1,-1-21-16,1 21 0,0-21 16,0-1-16,0 1 0,0 0 15,-1 0-15,1 0 0,0-22 0,0 22 16,21-21-16,-21 21 0,0-22 15,21 22-15,-22 0 0,22 0 0,0 0 16,0 0-16,0-1 0,0 1 0,0 0 16,0 42 15,0 0-31,0 1 16,0-1-16,0 0 0,0 0 15,22 21-15,-1-20 0,-21 20 0,21-21 16,-21 21-16,21-20 0,-21-1 15,21 21-15,-21-21 0,0 0 0,21 1 16,-21 20-16,22-21 0,-22 0 16,0 0-16,0 1 0,21-1 15,-21 0-15,21-21 16,0 0 0,0 0-1,0 0-15,-21-21 0,22 0 0,20-1 16,-21 1-16,0 0 0,0 0 0,22-21 15,-22 20-15,21 1 0,1-21 0,-22 21 16,21 0-16,-21-1 0,22 1 16,-22 0-16,0 0 0,0 0 15,0 21-15,-21-21 0,21 21 16,-42 0 62</inkml:trace>
  <inkml:trace contextRef="#ctx0" brushRef="#br0" timeOffset="41636.56">1884 7578 0,'0'-21'0,"0"42"0,0-64 16,0 22-16,0 0 0,0 0 0,0 0 15,0 0-15,0-1 16,0 1-16,0 0 0,0 0 0,0 0 16,-21 21-1,21 21-15,-22 0 16,1 0-16,-21 22 0,21-1 0,0 0 15,-22 1-15,22 20 0,-21 1 16,21-22-16,-22 21 0,1 1 0,21 21 16,-22-22-16,1 1 0,21-1 15,0 1-15,0-22 0,21 21 0,0-20 16,0-1-16,0-21 0,21 22 0,21-22 16,-21 0-16,22-21 0,-1 21 15,0-21-15,1 0 0,20 0 0,-21 0 16,1 0-16,20-21 0,-20 0 0,-1 0 15,21-1-15,-20 1 16,-1-21-16,0 21 0,1 0 0,-22-22 16,0 22-16,21-21 0,-42 21 0,0-22 15,0 22-15,0 0 0,0 0 16,-21 42 0,0 0-1,0 21-15,0-20 0,21-1 16,0 21-16,0-21 0,-21 22 0,21-22 15,0 0-15,0 0 0,0 21 0,0-20 16,0-1-16,0 0 16,21-21-16,0 0 0,0 0 15,0 0-15,0 0 0,1 0 0,20 0 16,-21 0-16,21-21 0,-20 0 16,20-1-16,-21 1 0,21 0 0,-20 0 15,-1 0-15,0-22 0,-21 22 0,0-21 16,0 21-16,0-22 0,-21 22 15,0 0-15,-1 0 0,-20 0 0,21 0 16,-21-1-16,-1 22 0,22 0 0,-21 0 16,-1 0-16,22 0 0,-21 0 15,21 22-15,0-22 0,21 21 16,0 0 0,21-21-16,0 0 0,21 0 15,1 0-15,-1 0 0,0 0 0,22-21 16,-22 21-16,22 0 0,-1-21 0,-21-1 15,22 22-15,-22 0 0,1 0 16,-1 0-16,0 0 0,1 0 0,-22 0 16,0 22-16,0-1 0,0-21 0,-21 21 15,0 0-15,0 0 0,0 0 0,0 1 16,0-1-16,0 0 0,0 0 16,0 0-16,-21 0 0,21 1 0,-21-1 15,0 0-15,21 0 0,0 0 16,0 0-1,-21-21-15,21-21 32,0 0-17,0 0-15,0 0 0,0 0 16,21-22-16,-21 22 0,21-21 0,0 21 16,0-22-16,-21 1 0,21 0 0,1 20 15,-1 1-15,0-21 0,0 21 16,0 21-16,0-21 0,1 21 15,-1 0-15,-21 21 0,21 0 16,0 0-16,-21 0 0,0 0 16,0 22-16,0-22 0,0 21 0,0 1 15,0-22-15,0 0 0,0 21 16,0-21-16,0 1 0,0-1 0,0 0 16,0 0-16,-21-21 0,21 21 0,21-42 46,-21 0-46,21 21 0,0-21 16,1-22-16,-22 22 0,21 0 0,0-21 16,0 21-16,21-22 0,-20 1 15,-1 0-15,21 20 0,-21-20 16,22 21-16,-22 0 0,0 0 0,0-1 16,0 22-16,0 0 0,1 0 0,-22 22 15,0-1-15,0 0 16,0 0-16,0 21 0,0-20 0,0 20 15,0-21-15,0 21 0,0 1 0,0-22 16,0 0-16,0 21 0,0-20 0,0-1 16,0 0-16,0 0 0,21-21 15,0 21-15,0-21 0,0 0 0,22 0 16,-22 0-16,0 0 0,21 0 0,-21 0 16,22 0-16,-22-21 0,21 0 0,-21 21 15,1-21-15,-1 0 0,0-22 16,0 22-16,-21 0 0,21-21 15,-21 20-15,21-20 0,-21 21 0,0-21 16,0 20-16,0 1 0,0 0 0,0 0 16,0 0-16,0 42 31,0 21-31,-21-21 16,21 1-16,-21 20 0,0 0 0,21 1 15,-21-1-15,0 0 0,-1 22 0,1-22 16,0 22-16,21-1 0,-21 1 15,0-1-15,0 22 0,-1-1 0,22-20 16,-21 21-16,0-1 0,0-20 16,21 20-16,-21-20 0,0 21 0,21-22 15,-22 1-15,22-1 0,0 1 0,0-1 16,0 1-16,0-22 0,-21 0 0,21-21 16,-21 22-16,21-22 0,0 0 15,0-42 1,0 0-16,0 0 15,0-1-15,0 1 0,0 0 0,0-21 16,21-1-16,-21 1 0,21 0 0,-21-22 16,22 22-16,-1-22 0,0 1 15</inkml:trace>
  <inkml:trace contextRef="#ctx0" brushRef="#br0" timeOffset="42683.89">4064 8255 0,'0'0'0,"0"-21"0,0-21 0,0 20 0,0 1 16,0 0-16,21 0 0,0 21 0,0-21 16,-21 0-16,22 21 0,-1 0 15,0 0-15,0 0 0,0 0 0,0 0 16,1 21-16,-1 0 0,0 0 0,-21 0 16,0 22-16,0-22 0,0 0 0,0 21 15,0-21-15,-21 1 0,0-1 16,-1 0-16,1 0 0,0-21 15,0 21-15,0 0 0,0-21 0,-1 0 16,1 0-16,21 22 0,-21-22 0,0 0 16,0 0-16,42 0 47,0 0-47,0 0 15,0 0-15,1 0 0,20 0 0,-21 0 16,21 0-16,1-22 0,-1 22 0,-21-21 15,22 0-15,-1 0 0,0 0 16,-21 0-16,22-22 0,-22 22 0,21-21 16,-21-1-16,1 1 0,20 0 15,-21-1-15,0 1 0,0 0 0,1-1 16,-1 1-16,0 0 0,0 21 16,-21-22-16,0 22 0,0 0 0,0 0 15,0 0-15,0-1 0,0 44 31,-21-1-15,0 0-16,21 0 0,-21 21 0,21-20 16,-22 20-16,1 0 0,0 1 15,21-1-15,0 0 0,0 1 0,0-1 0,0-21 16,0 21-16,0-20 0,0 20 16,0-21-16,0 0 0,21 0 15,0 1-15,1-1 0,-1-21 0,0 21 16,0-21-16,0 0 0,0 0 0,1 0 15,20 0-15,-21 0 0,0 0 0,0-21 16,1 0-16,-1 21 0,0-22 16,0 1-16,-21 0 0,21-21 0,0 21 15,-21-1-15,0 1 0,0 0 0,22 21 16,-22-21-16,0 0 16,0 42-1,-22-21-15,22 21 16,-21 0-16,21 0 0,-21 1 0,0-1 15,21 0-15,0 0 0,0 0 16,0 0-16,0 1 0,0-1 0,0 0 16,21-21-16,0 21 0,-21 0 0,21-21 15,1 0-15,-1 21 0,21-21 16,-21 0-16,22 0 0,-22 0 0,21 0 16,-21 0-16,22-21 0,-1 21 0,-21-21 15,21 0-15,-20 0 0,20 0 0,-21-1 16,21-20-16,-20 21 0,-1-21 15,-21-1-15,21 1 0,-21 21 0,21-22 16,-21 22-16,0 0 0,0 0 0,0 0 16,-21 21-16,0 0 0,0 0 15,-1 0-15,1 21 0,0 0 16,0 0-16,0 0 0,0 1 0,21 20 16,-22-21-16,22 0 0,-21 22 15,21-22-15,0 21 0,0-21 0,0 0 16,0 1-16,0-1 0,21 0 0,1 0 15,-22 0-15,21-21 0,0 21 0,0-21 16,0 0-16,0 0 0,1 0 0,-1 0 16,0 0-16,0 0 0,0 0 15,-21-21-15,21 21 16,-21-21-16,22 0 0,-22 0 0,21 0 0,-21-22 16,0 22-16,0-21 0,0 21 15</inkml:trace>
  <inkml:trace contextRef="#ctx0" brushRef="#br0" timeOffset="42873.78">5503 7705 0,'-21'0'0,"-42"0"16,63 21 30,21-21-46,21 0 16,-21 0-16,22 0 16</inkml:trace>
  <inkml:trace contextRef="#ctx0" brushRef="#br0" timeOffset="44296.49">6837 8276 0,'0'0'0,"21"0"16,0-21-1,0 0-15,-21 0 0,21 0 0,1-1 16,-22-20-16,21 21 0,0-21 0,-21-1 16,21 1-16,0 0 0,-21-1 0,21-20 15,1 20-15,-1-20 0,-21 21 0,21-22 16,0 1-16,-21 20 0,21 1 15,-21 0-15,0-1 0,0 22 0,0 0 16,0 0-16,0 0 0,-21 21 16,0 0-16,0 21 0,21 0 0,-21 21 15,-1-21-15,1 22 0,0-1 16,0 0-16,0 22 0,0-22 0,21 1 16,0 20-16,0-21 0,0 22 15,0-22-15,0 1 0,0 20 0,21-21 16,0 1-16,0-1 0,0-21 0,0 22 15,1-22-15,-1 0 0,0 0 16,21-21-16,-21 0 0,1 0 0,20 0 16,-21 0-16,0 0 0,22 0 0,-22 0 15,0-21-15,21 0 0,-21-22 0,1 22 16,-1-21-16,21 21 0,-21-22 0,0 1 16,1 21-16,-1-21 0,-21 20 15,0 1-15,0 0 0,0 0 0,-21 42 31,21 0-15,0 0-16,0 1 0,0 20 16,0-21-16,0 0 0,0 0 0,0 1 15,0-1-15,0 0 0,0 0 0,21 0 16,0 0-16,0-21 0,0 0 16,22 0-16,-22 0 0,0 0 15,21 0-15,-21 0 0,22 0 0,-22-21 16,0 21-16,21-21 0,-20 0 0,-1 0 15,0-22-15,21 22 0,-21-21 16,1 21-16,-22-22 0,0 22 0,21 0 0,-21 0 16,0 0-16,-21 21 31,-1 21-31,1 0 16,21 0-16,-21 0 0,0 22 0,21-22 15,0 0-15,0 0 0,-21 22 0,21-22 16,-21 0-16,21 0 0,0 0 15,-22-21-15,22 21 16,0-42 0,0 0-1,22 0-15,-1 0 0,0 0 0,-21-1 16,21-20-16,0 21 0,22 0 0,-22-22 16,0 22-16,0 0 0,0-21 15,0 42-15,1-21 0,-1-1 16,0 22-16,0 0 15,-21 22 1,0-1-16,0 21 0,0-21 0,0 0 16,0 1-16,0 20 0,0-21 0,0 0 15,0 0-15,0 1 0,0-1 0,21 0 16,0 0-16,-21 0 0,22-21 16,-1 0-16,0 21 0,0-21 15,0 0-15,0 0 0,1 0 0,-1 0 16,0-21-16,0 0 0,0 0 15,0 21-15,1-21 0,-1-22 0,21 22 16,-21 0-16,0-21 0,1 21 0,-1-22 16,-21 22-16,21-21 0,0 21 15,0-1-15,-21 1 0,0 0 0,0 0 16,0 42 0,0 0-1,-21 0-15,0 1 0,21-1 0,-21 21 16,21-21-16,0 0 0,0 1 0,0 20 15,0-21-15,0 0 0,0 0 0,0 1 16,21-1-16,0 0 16,0 0-16,22-21 0,-22 0 0,0 21 15,21-21-15,-21 0 0,22 0 0,-22 0 16,0-21-16,0 0 0,22 0 0,-22 0 16,0-1-16,0 1 0,21-21 0,-20 0 15,-1 20-15,0-20 0,0 0 0,0-1 16,0 22-16,-21-21 0,0 21 15,0-22-15,0 22 0,0 0 16,-21 21-16,0 0 0,0 0 16,0 21-16,-22 0 0,22 1 0,0-1 15,0 0-15,0 21 0,21-21 16,0 85-16,0-63 16,0-22-16,0 21 0,0-21 15,21 0-15,0 1 0,0 20 0,0-21 16,22 0-16,-22-21 0,21 21 0,-21-21 15,22 0-15,-22 0 0,0 0 0,0 0 16,0 0-16,1 0 0,-1-21 0,0 0 16,0 0-16,-21 0 0,21 0 0,-21-22 15,21 22-15,-21-21 0,0-1 0,0 22 16,0-21-16,0 0 0,0-1 0,0 1 16</inkml:trace>
  <inkml:trace contextRef="#ctx0" brushRef="#br0" timeOffset="44517.97">8826 7027 0,'0'0'0,"-63"0"16,42 0-16,0 0 15,21 22 48</inkml:trace>
  <inkml:trace contextRef="#ctx0" brushRef="#br0" timeOffset="44728.85">6879 7281 0,'0'0'0,"-63"22"0,20-1 0,22 0 16,0 0-16,21 0 0,0 0 0,42 1 15,-21-1-15,22 0 16,20-21-16,1 21 0,-1 0 0,1-21 0,-1 21 16,1-21-16,20 0 0,-20 0 15,-1 0-15,1 0 0,-22 0 0,22 0 16,-22 0-16,-21 0 0,22 0 0,-22 0 15,0 0-15</inkml:trace>
  <inkml:trace contextRef="#ctx0" brushRef="#br0" timeOffset="44763.83">7747 7514 0,'-21'0'16,"0"0"-16,-22 0 0,1 21 0,0-21 15</inkml:trace>
  <inkml:trace contextRef="#ctx0" brushRef="#br0" timeOffset="46836.01">3895 9017 0,'0'-21'47,"21"21"-47,0-21 15,0 21-15,0-21 0,0 21 16,22-22-16,-22 1 0,0 21 0,21-21 16,-20 0-16,-1 21 0,0-21 0,-21 0 15,0-1 1,-21 22-16,0 0 0,-1 0 16,-20 0-16,0 22 0,-1-1 15,1 0-15,0 0 0,-1 0 0,1 22 16,0-22-16,-1 21 0,22-21 0,0 22 15,0-22-15,21 21 0,0-21 16,0 0-16,0 1 0,21-1 0,0 0 16,0-21-16,1 21 0,-1 0 0,21-21 15,-21 0-15,22 21 0,-22-21 0,21 0 16,-21 0-16,0 0 0,1 0 16,-22 22-16,-22-1 31,1-21-31,-21 21 0,21 0 0,-22 0 15,1 0-15,0 1 0,-1-1 16,1 0-16,0 0 0,-1 0 0,22 22 16,0-22-16,0 0 0,21 0 0,0 0 15,0 0-15,0 1 0,0-1 0,21-21 16,0 21-16,22 0 0,-22-21 16,21 0-16,-21 0 0,22 0 0,-1 0 15,-21 0-15,21 0 0,-20 0 0,20-21 16,-21 21-16,21-21 0,-20 0 0,-1-1 15,21 1-15,-21 0 0,0 0 16,1 0-16,20-22 0,-21 22 16,0 0-16,0-21 0,22 21 0,-22-1 15,0 1-15,0 0 0,-21 0 0,21 21 16,1 0-16,-22-21 0,21 21 16,-21 21-1,0 0-15,0 0 0,0 0 16,0 1-16,0-1 0,0 21 0,0-21 15,-21 0-15,21 22 0,0-22 0,0 0 16,-22 0-16,22 0 0,-21 1 0,21-1 16,-21 0-16,21 0 15,0-42 17,0 0-17,21 0-15,0-1 0,1 1 0,-22-21 16,21 21-16,0-22 0,0 22 15,0-21-15,0 21 0,1 0 0,20-22 16,-21 22-16,-21 0 0,21 21 0,-21-21 16,21 21-16,-21 21 15,0 0 1,-21 0-16,0 0 0,21 22 16,0-22-16,-21 0 0,21 0 0,-21 22 15,21-22-15,0 0 0,0 21 0,0-21 16,21 1-16,0-1 0,0 0 0,0-21 15,1 21-15,20-21 16,-21 0-16,21 0 0,1 0 0,-22 0 16,21 0-16,-21 0 0,22 0 0,-22-21 15,21 0-15,-21 0 0,1-1 0,-1 1 16,0 0-16,0 0 0,0 0 0,0-22 16,1 22-16,-22-21 0,0 21 0,21 0 15,0-1-15,-21 1 0,0 0 16,0 0-16,21 21 15,-21 21 1,0 0 0,0 0-16,0 1 31,21-22-31,-21-22 31,0 1-15,0 0-1,21 0-15,-21 0 0,0 0 16,-21 21 15,0 0-31,0 21 16,0 0-16,0 0 0,21 0 16,-22 0-16,1 1 0,0 20 15,21-21-15,0 0 0,-21 0 16,21 22-16,0-22 0,0 0 0,0 0 15,0 22-15,0-22 0,21 0 16,0 0-16,0 0 0,22-21 0,-22 0 16,0 21-16,21-21 0,1 0 0,-1 0 15,0 0-15,22 0 0,-22 0 0,1-21 16,-1 0-16,0 21 0,1-21 16,-22 0-16,21-22 0,-21 22 0,0 0 15,1 0-15,-22-21 0,0 20 16,21 1-16,-21 0 0,0 0 0,0 0 0,0 0 15,0-1-15,-21 22 16,-1 0-16,1 0 0,0 0 16,0 0-16,-21 22 15,42-1-15,-22 0 0,1 0 0,0 0 16,21 0-16,-21 1 0,21-1 0,0 21 16,0-21-16,0 0 0,0 1 0,21-1 15,0 0-15,0-21 0,1 21 0,-1-21 16,0 0-16,21 21 0,-21-21 15,22 0-15,-22 0 0,21 0 0,1 0 16,-22 0-16,21 0 0,-21-21 16,0 21-16,1-21 0,-1 0 0,0 0 15,0-1-15,0 1 0,0 0 0,-21 0 16,22 0-16,-1-22 0,0 22 0,0 0 16,-21 0-16,0 0 0,21 0 0,0-1 15,-21 1-15,0 42 31,0 1-15,-21-1-16,0 0 0,21 0 0,-21 0 16,21 22-16,0-22 0,0 21 0,-21 0 15,21 1-15,-21-1 0,21 0 16,-22 1-16,22-1 0,0 0 16,0 1-16,0-1 0,-21 22 0,21-22 15,-21 0-15,0 22 0,21-22 0,0 22 16,0-22-16,-21 0 0,21 1 0,-21-1 15,21-21-15,0 21 0,0-20 0,-22 20 16,22-21-16,-21-21 0,21 21 0,-21 0 16,21 1-1,0-44 1,0 1 0,0 0-16,0 0 0,21 0 15,0 0-15,1-1 0,-22 1 0,21-21 16,0 21-16,0-22 0</inkml:trace>
  <inkml:trace contextRef="#ctx0" brushRef="#br0" timeOffset="48876.51">6329 9525 0,'0'0'0,"0"-42"0,0 21 0,0-1 0,0 1 15,0 0-15,0 0 0,0 0 0,21 21 16,0-21-16,0 21 0,0 0 15,22 0-15,-22 0 0,0 0 16,0 0-16,22 21 0,-22 0 0,0-21 16,-21 21-16,0 0 0,0 0 0,0 22 15,0-22-15,0 0 0,0 0 16,-21 0-16,0 1 0,-1-1 0,1-21 16,0 21-16,0-21 0,0 0 15,0 21-15,-22-21 0,22 0 0,0 0 16,0 0-16,0 0 0,-1 0 15,22 21 1,22-21 0,-1 0-16,0 0 0,0 0 15,0 0-15,22 0 16,-22 0-16,0 0 0,21 0 0,1 0 0,-22 0 16,21 0-16,0-21 0,1 21 15,-1-21-15,-21 0 0,22 0 0,-1-1 16,-21 1-16,0-21 0,22 21 0,-22-22 15,0 1-15,21 21 0,-21-21 0,1-1 16,-1 1-16,0 21 0,-21-22 16,0 22-16,21 0 0,-21 0 0,0 0 15,0 0-15,0-1 0,0 44 78,0-44 63,0 1-110,0 0-15,0 42 46,0 0-46,-21 1-16,21-1 16,-21 0-16,21 0 0,-21 0 15,21 0-15,0 1 0,0 20 0,-22-21 16,22 0-16,0 22 0,-21-22 16,21 0-16,0 21 0,0-21 0,0 1 0,0 20 15,0-21-15,0 0 0,0 0 16,0 1-16,0-1 0,0 0 0,0 0 15,21 0-15,1 0 0,-1 1 16,0-22-16,0 21 0,0-21 0,0 0 16,1 0-16,-1 0 0,0 0 0,0 0 15,0 0-15,0 0 0,1 0 16,-1-21-16,0 21 0,0-22 0,-21 1 16,21 0-16,0 0 0,1 0 0,-22 0 15,21-1-15,-21-20 0,21 21 0,-21 0 16,0 0-16,21-1 0,-21 1 15,0 42 17,-21-21-17,0 22-15,21-1 0,0 0 0,0 0 16,-21 0-16,21 0 0,0 1 0,0-1 16,0 0-16,0 0 0,0 0 0,0 0 15,0 1-15,21-1 16,0-21-16,0 0 15,0 0-15,0 0 0,1 0 0,-1 0 16,0 0-16,0 0 0,0-21 0,0 21 16,1-22-16,-1 1 0,0 0 15,0 0-15,0 0 0,0 0 0,1-1 16,20 1-16,-21 0 0,0 0 0,0 0 16,1 21-16,-22-21 15,0 42 1,0 0-16,-22 0 15,22 0-15,0 0 0,-21 1 16,0-1-16,21 0 0,-21 0 0,21 0 16,0 0-16,0 1 0,0-1 15,0 0-15,0 0 16,21-21-16,0 0 0,0 0 16,1 0-16,-1 0 15,0 0-15,0 0 0,-21-21 16,0 0-16,21 21 0,-21-21 0,21-1 15,-21 1-15,0 0 0,0 0 0,0-21 16,0 20-16,0 1 0,0 0 0,-21 0 16,0 0-16,0 0 0,0 21 15,21-22-15,-21 22 0,-1-21 0,1 21 16,0 0-16,42 0 31,0 0-31,22 0 16,-22 0-16,0 0 0,0 0 15,22 0-15,-22 0 0,21 0 0,-21 0 16,22 0-16,-22 0 0,0 0 16,0 0-16,0 0 0,0 0 15,1 21 1,-22 1-16,0-1 0,0 0 16,0 0-16,0 0 0,0 0 0,0 1 15,0-1-15,0 0 0,0 0 0,0 0 16,-22 0-16,22 1 15,0-1-15,0 0 16,0 0-16,-21-21 16,21-21 15,0 0-15,21 0-16,-21-1 15,22 1-15,-1 0 0,-21-21 16,21 21-16,0-1 0,0-20 0,22 21 15,-22-21-15,63-22 0,-41 43 16,-22 0-16,21 0 0,1-1 16,-22 22-16,0 0 0,0 0 0,0 0 0,-21 22 15,0 20-15,0-21 16,0 0-16,-21 22 0,0-22 16,21 21-16,-21-21 0,0 22 15,21-22-15,0 21 0,0-21 0,-22 0 16,22 1-16,0-1 0,0 0 0,0 0 15,0 0-15,22 0 0,-1-21 16,0 0-16,0 0 0,0 0 0,0 0 16,1 0-16,-1 0 0,21 0 0,-21-21 15,0 21-15,22-21 0,-22 0 0,0 0 16,21 0-16,-20-1 0,-1 1 0,0 0 16,0-21-16,0 21 0,0-22 15,1 22-15,-22 0 0,0 0 16,0 0-16,0-1 0,0 1 0,0 0 15,0 0-15,-22 0 0,1 21 16,21-21-16,-42 21 0,21-22 0,0 22 16,-22-21-16</inkml:trace>
  <inkml:trace contextRef="#ctx0" brushRef="#br0" timeOffset="49119.37">8551 8848 0,'0'0'0,"-42"-21"15,21-1 1,21 1-16,-21 21 16,-1 0-16,22-21 0,0 42 46,-21 0-30,0-21-16,0 22 0</inkml:trace>
  <inkml:trace contextRef="#ctx0" brushRef="#br0" timeOffset="49372.22">6752 9144 0,'0'0'0,"21"0"16,0 0-16,1 0 15,20 0-15,0 0 0,1 0 0,-1 0 16,21 0-16,-20 0 0,-1 0 16,0 0-16,1 0 0,-1 0 0,-21 0 15,0 0-15,1 0 0,-1 0 0,0 0 16,-42 0 15,0 0-31,-1 0 16</inkml:trace>
  <inkml:trace contextRef="#ctx0" brushRef="#br0" timeOffset="80320.44">10816 1990 0,'0'0'0,"-21"0"15,-21 0-15,20 0 0,-20 0 0,21 0 16,-21 0-16,20 0 0,1-21 16,-21 21-16,21 0 0,0 0 0,-1 0 15,1 0-15,0 0 0,0 0 16,42 0 31,0 0-47,0 0 15,22 0-15,-22 0 0,21 0 0,1 0 16,-1 0-16,0 0 16,22 0-16,-1 0 0,1 0 0,-1 0 0,1 0 15,20 0-15,-20 0 0,-1 0 16,22 0-16,0 0 0,-22 0 0,43 0 16,-21 0-16,21 0 0,-22 0 15,22 0-15,0 0 0,0 0 0,0 0 16,-1 0-16,1 0 0,0 0 0,0 0 15,0 0-15,21 0 0,-21 0 0,-1 0 16,-20 0-16,21 0 0,-21 0 16,-1 0-16,1 0 0,21 0 0,-22 0 15,1 0-15,0 0 0,-1 0 0,1 0 16,0 0-16,-22 0 0,22 0 16,-22 0-16,1 0 0,-1 0 0,1 21 15,-22-21-15,22 0 0,-22 0 16,0 0-16,1 0 0,-22 0 0,21 0 15,-21 0-15,1 0 0,-1 0 0,0 0 16,0 0-16,-42 0 47,-21 0-47,20 0 0,-20 0 0,21 0 16,-21 0-16,-1-21 0,-20 21 0,20-22 15,-20 22-15,-1 0 0</inkml:trace>
  <inkml:trace contextRef="#ctx0" brushRef="#br0" timeOffset="81008.3">10583 2053 0,'-21'0'15,"21"21"17,21-21-17,0 0-15,1 0 0,20 0 16,0 0-16,1 0 0,-1 0 0,21 0 16,-20 0-16,20 0 0,22 0 15,-22 0-15,22 0 0,-21 0 0,20 0 16,1 0-16,0 0 0,20 0 15,1 0-15,0 0 0,0 0 0,0 0 16,0 0-16,-1 0 0,1-21 0,0 21 16,0 0-16,0 0 0,21 0 0,-21 0 15,21 0-15,-22-21 0,1 21 16,0 0-16,-21 0 0,21 0 0,-22 0 16,22 0-16,-21 0 0,21 0 0,-22 0 15,1 0-15,0-21 0,-22 21 0,1 0 16,-1 0-16,1 0 0,-1 0 15,-21 0-15,1-21 0,-1 21 16,0 0-16,-20 0 0,20 0 0,-21 0 16,0 0-16,22 0 0,-22 0 0,0 0 15,0 0-15,0 0 0,0 0 16,1 0-16,-44 0 47,1 0-32,0 0-15,-21 0 0,21 0 0,-22 0 16,1 0-16,0 0 0,-1 0 0,-20 0 16,20 0-16</inkml:trace>
  <inkml:trace contextRef="#ctx0" brushRef="#br0" timeOffset="83024.69">13039 2371 0,'0'0'0,"0"-21"62,21-1-31,0 22-15,-21-21 0,0 0 15,21 21-16,-21-21 17,21 21-17,-21-21-15,21 21 16,-21-21-16,0-1 31,22 22-15,-22-21-16,0 0 15,0 0 32,0 42 31,0 0-78,0 0 16,0 1-16,0-1 0,0 0 16,0 0-16,0 0 0,0 0 0,0 1 15,-22-1-15,22 21 0,0-21 16,0 0-16,0 22 0,0-22 0,-21 21 16,21-21-16,-21 1 0,21 20 0,0-21 15,0 21-15,0-20 0,0-1 0,0 0 16,0 21-16,0-21 0,-21 1 15,21-1-15,0 0 0,0 0 16,0 0-16,0 0 0,0 1 0,0-1 16,0 0-16,-21 0 15,21 0-15,0 0 16,0 1 15,-21-22-15,-1 0-16,1 0 15,21-22-15,-21 1 16,21 0-16,-21 21 16,21-21-16,-21 21 0,21-21 0,0 0 15,0-1-15,-21 22 0,21-21 16,-22 0-16,22 0 16,0 0-1,0 0-15,0-1 31,0 44 1,0-1-17,22 0-15,-1 0 0,-21 0 16,0 0-16,0 1 0,21-22 16,-21 21-16,0 0 0,21-21 0,-21 21 15,0 0-15,21-21 16,-21 21-16,21-21 31,1 0-15,-1 0-16,0 0 0,0 0 15,0 0-15,0-21 0,1 0 0,-1 21 16,0-21-16,0 0 0,0 0 0,22 21 16,-22-22-16,0 1 0,0 0 0,0 0 15,0 21-15,1-21 0,-1 21 16,0-21-16,0 21 15,-21-22-15,21 22 0,-42 0 141,0 0-125,0 0-16,0 0 15,-1 0-15</inkml:trace>
  <inkml:trace contextRef="#ctx0" brushRef="#br0" timeOffset="86744.45">12679 4784 0,'0'0'0,"0"21"16,21-42 46,0 0-62,-21-1 0,21 1 16,0 0-16,22 0 0,-22 0 0,0-22 15,21 22-15,-20-21 0,20 0 0,-21 20 16,0-20-16,0 0 0,1-1 16,-1 22-16,-21-21 0,21 21 0,-21 0 15,0-1-15,0 1 0,0 0 16,-21 21-16,0 0 0,-1 0 0,1 0 15,0 0-15,-21 21 0,21-21 0,-1 21 16,1 1-16,-21-1 0,21 0 16,0 0-16,-1 0 0,1 22 15,0-22-15,21 0 0,0 0 0,0 0 16,0 0-16,0 1 16,21-22-1,0 0-15,1 0 0,-1 0 16,0 0-16,0-22 0,21 22 0,-20-21 15,20 0-15,-21 0 0,21 0 0,-20 21 16,-1-21-16,21-1 0,-21 1 0,0 0 16,1 0-16,-22 0 0,21 21 0,0-21 15,-21 42 17,0 0-32,0 0 15,0 0-15,0 0 0,0 1 0,0-1 16,0 21-16,0-21 0,0 0 0,0 1 15,0 20-15,0-21 0,0 0 0,0 0 16,0 1-16,0-1 0,0 0 16,21 0-16,0-21 0,0 0 15,1 21-15,-1-21 0,0 0 0,21 0 16,-21 0-16,1 0 0,20 0 0,-21-21 16,0 0-16,22 0 0,-22 21 0,0-21 15,0-1-15,0 1 0,0 0 16,1 0-16,-1 0 0,-21 0 0,21-1 15,0-20-15,0 21 0,0 0 16,-21 0-16,22-1 0,-1 22 0,0-21 16,-21 0-16,21 21 15,-21-21-15,0 42 16,0 0-16,0 0 16,-21 1-16,0 20 0,21-21 0,-21 0 15,21 0-15,-22 1 0,22 20 16,-21-21-16,21 0 0,0 0 15,0 1-15,0-1 0,0 0 0,0 0 16,21 0-16,1-21 0,-1 0 16,0 0-16,0 0 0,0 0 0,22 0 15,-22 0-15,0 0 0,21-21 0,-21 21 16,22-21-16,-22 0 0,21 0 0,1-1 16,-22 1-16,0-21 0,21 21 15,-21 0-15,1-22 0,-1 22 0,-21 0 16,21-21-16,-21 20 0,21 1 0,-21 0 15,0 0-15,0 0 0,0 0 16,0 42 0,-21 0-16,21 0 15,-21 0-15,21 0 0,-21 1 16,21-1-16,0 0 0,0 0 16,0 21-16,0-20 0,0-1 0,0 0 0,0 0 15,0 0-15,21 0 0,0 1 16,0-22-16,0 21 0,0-21 0,22 0 15,-22 21-15,0-21 0,21 0 0,1 0 16,-22 0-16,0 0 0,21 0 0,-20-21 16,-1 0-16,0 21 0,0-22 0,0 1 15,0 0-15,-21 0 0,0 0 16,0 0-16,0-1 0,0 1 0,0 0 16,0 0-16,0 0 0,0 0 0,0-1 15,0 1-15,0 0 16,-21 21-16,0 0 15,21 21-15,-21 0 0,21 1 16,0-1-16,0 0 0,0 0 16,0 0-16,-21 0 0,21 1 15,0-1-15,-21 0 0,21 0 0,0 0 16,0 0-16,0 1 0,0-1 0,0 0 16,0 0-16,0 0 0,-22 0 15,22-42 16,0 0-31,0 0 16,0 0-16,0 0 16,0-1-16,22-20 0,-1 21 15,-21 0-15,21-22 0,0 22 0,0-21 16,0 21-16,1 0 0,20-22 16,-21 22-16,21 0 0,-20 0 0,20 0 0,43 21 15,-64 0-15,21 0 0,-21 0 16,22 21-16,-22 0 0,0 0 0,0 0 15,0 0-15,-21 1 0,0 20 16,0-21-16,0 0 0,0 0 0,0 1 16,0 20-16,-21-21 0,0 0 0,21 0 15,0 1-15,-21-1 0,21 0 16,-21-21-16,21 21 16,0-42 15,21 0-31,0 21 15,0-21-15,21-1 0,1 1 0,-22 0 16,21 0-16,1 0 0</inkml:trace>
  <inkml:trace contextRef="#ctx0" brushRef="#br0" timeOffset="88352.06">16235 4657 0,'-21'21'0,"42"-42"0,-64 42 16,22 0-16,0-21 15,21-21 17,21 21-32,0-21 0,1 0 15,-1-1-15,0 1 0,21 0 0,-21 0 16,1 0-16,-1-22 0,21 1 0,-21 0 15,0-1-15,1 1 0,20-21 0,-21-1 16,0 22-16,0-22 0,1 1 16,-1 20-16,0-20 0,-21 21 0,21-1 15,-21 1-15,21 21 0,-21-22 16,21 22-16,-21 0 0,0 0 16,-21 42-1,0 0-15,0 0 0,21 1 16,-21-1-16,0 21 0,-1 0 0,1 1 15,0-1-15,0 22 0,0-22 16,0 21-16,-1-20 0,1 20 0,0-20 16,0 20-16,21-21 0,0 1 0,-21-1 15,21 0-15,0-20 0,0 20 0,0-21 16,0 0-16,0 0 0,21 1 0,0-1 16,0 0-16,0 0 0,1-21 15,-1 0-15,21 0 0,-21 0 0,22 0 16,-22 0-16,21 0 0,0-21 15,-20 21-15,20-21 0,-21 0 0,0-1 16,22 1-16,-22-21 0,0 21 0,0 0 16,0-22-16,0 22 0,-21 0 0,0-21 15,22 20-15,-22 1 0,0 0 0,0 0 16,0 0-16,-22 21 31,1 0-31,21 21 0,0 0 0,-21 0 16,0 0-16,21 1 0,-21-1 15,21 0-15,0 0 0,0 21 0,0-20 16,0-1-16,0 0 0,0 0 0,0 0 16,0 0-16,21-21 0,0 22 0,0-22 15,0 0-15,1 21 0,-1-21 0,0 0 16,0 0-16,21 0 0,-20 0 0,-1 0 16,21-21-16,-21 21 0,0-22 15,1 1-15,20 0 0,-21 0 0,0-21 16,22 20-16,-22-20 0,21 21 0,-21-21 15,0-1-15,1 22 0,20 0 0,-21 0 16,-21 0-16,0-1 0,21 22 0,-42 22 31,0-1-15,0 0-16,0 0 0,21 0 0,-22 0 16,1 1-16,0-1 0,21 0 0,-21 21 15,21-21-15,0 1 0,0-1 0,0 0 16,0 0-16,-21 0 0,21 0 0,0 1 15,0-1-15,21-21 47,-21-21-47,21-1 0,0 22 0,0-42 16,-21 21-16,22 0 0,-1 0 16,21-22-16,-21 1 0,0 21 0,1-22 15,-1 22-15,0 0 0,0-21 0,0 42 16,0-21-16,1-1 0,-1 22 0,0 0 15,0 0-15,0 0 16,-21 22-16,0-1 0,0 0 16,0 21-16,0-21 0,0 1 15,0-1-15,0 21 0,0-21 0,0 0 16,0 1-16,0-1 0,0 0 0,0 0 16,0 0-16,0 0 0,0 1 15,21-22-15,1 0 16,-1 0-1,0-22-15,0 22 16,-21-21-16,21 0 0,0 0 0,1 0 16,-1 0-16,0-1 0,0 1 0,0-21 15,22 21-15,-22-22 0,0 22 0,0 0 16,21-21-16,-20 21 0,-1 21 0,0-22 16,-21 1-16,0 42 15,0 1 1,0-1-16,0 0 0,0 0 0,-21 21 15,21-20-15,-21-1 0,-1 21 16,22-21-16,0 0 0,0 1 0,0 20 0,0-21 16,0 0-16,0 0 0,0 1 15,22-1-15,-1 0 0,0 0 0,0 0 16,21-21-16,-20 21 0,-1-21 0,21 0 16,-21 0-16,0 0 0,22 0 0,-22 0 15,21 0-15,-21-21 0,22 0 16,-22 0-16,0 0 0,0 0 0,0-1 15,22-20-15,-22 21 0,0-21 0,0-1 16,-21 22-16,21-21 0,1-1 0,-22 22 16,0-21-16,0 21 0,0 0 0,0-1 15,0 1-15,-22 21 0,1 0 16,0 0-16,0 0 0,0 21 16,0 1-16,-1-1 0,22 0 15,0 21-15,0-21 0,0 22 0,0-22 16,0 0-16,0 21 0,0-20 0,0-1 15,0 0-15,0 21 0,22-21 0,-1-21 16,-21 22-16,21-1 0,0-21 0,0 0 16,0 21-16,1-21 0,-1 0 0,0 0 15,0 0-15,0 0 0,0 0 0,1 0 16,-1 0-16,-21-21 0,21 21 16,0-21-16,0-1 0,-21 1 0,0 0 15,0 0-15,21 0 0,-21 0 0,0-1 16,0 1-16,0-21 0,-21 21 0,0-22 15,0 1-15,0 21 0</inkml:trace>
  <inkml:trace contextRef="#ctx0" brushRef="#br0" timeOffset="88571.93">18415 3789 0,'-42'0'15,"20"0"-15,1 0 16,21-21 0,-21 21-16,0 0 31,0 0-31,0 0 0,-1 0 16,1 0-16,0 0 15,0 0-15,0 0 0,-22 0 0</inkml:trace>
  <inkml:trace contextRef="#ctx0" brushRef="#br0" timeOffset="88775.81">16446 3874 0,'0'0'0,"-42"0"0,21 21 0,42-21 31,0 0-31,22 0 0,-1 0 0,0 0 15,1 0-15,20 0 0,-21 0 0,1 0 16,-1 0-16,0 0 0,1 0 0,-22 0 16,0-21-16,0-1 0,0 22 0,1-21 15,-22 0-15,0 0 0,21 0 0</inkml:trace>
  <inkml:trace contextRef="#ctx0" brushRef="#br0" timeOffset="89512.39">17251 2244 0,'0'0'0,"-64"0"15,43 21 1,21 0-16,-21-21 0,21 21 0,-21 0 16,21 1-16,0-1 31,21-21-31,0 0 0,0 0 0,22 0 15,-1 0-15,0 0 0,1-21 0,20-1 16,1 22-16,-22-21 0,0 0 0,22 0 16,-43 21-16,21-21 0,-21 0 0,1-1 15,-1 1-15,-21 0 0,0-21 16,0 21-16,0-1 0,-21 22 16,-22-21-16,22 0 0,-21 21 0,-1 0 15,-20 0-15,21 0 0,-22 0 0,1 21 16,20 0-16,-20 1 0,20-1 0,1 0 15,0 21-15,-1-21 0,1 1 16,21 20-16,0-21 0,21 0 0,0 22 16,0-22-16,0 0 0,0 0 0,21 0 15,0 0-15,21 1 0,-20-1 0,20-21 16,0 21-16,1-21 0,-1 0 16,21 0-16,-20 0 0,-22 0 0,21 0 15,-21 0-15,-63 0 31,21 0-31,-21 21 0,-1-21 0,-20 21 16,20-21-16,-20 21 0,21 1 16,-1-1-16,-20 0 0,20 0 0,1 0 15,21 0-15,-21 1 0,20-1 0,1 0 16,21 0-16,0 0 0,0 0 0,0 1 16,0-1-16,21 0 0,22-21 0,-1 21 15,0-21-15,1 0 0,20 0 0,1 0 16,-1 0-16,1 0 0,-1 0 15,1 0-15,-1 0 0,-20 0 0,-1 0 16,0 0-16,1-21 0,-1 0 0,-21 0 16,21-1-16,-20 22 0,-1-21 15</inkml:trace>
  <inkml:trace contextRef="#ctx0" brushRef="#br0" timeOffset="89772.24">17907 2498 0,'0'-43'15,"0"22"-15,21 42 32,-21 1-32,0-1 0,21 0 15,-21 0-15,21 21 0,-21-20 16,22-1-16,-22 21 0,0-21 0,0 0 16,0 22-16,0-22 0,0 0 15,21 0-15,-21 0 0,21 1 0,-21-1 16,0 0-16,21-21 0,0 0 15,0-21 17,1 0-32,-22-1 0,0 1 15,0 0-15,21 0 0</inkml:trace>
  <inkml:trace contextRef="#ctx0" brushRef="#br0" timeOffset="89988.12">18246 2477 0,'21'-22'0,"-42"44"0,42-65 0,-21 22 0,0 0 16,0 0-16,-21 21 31,-22 0-31,22 21 0,0 0 0,-21 21 16,20-20-16,-20-1 0,21 21 15,-21-21-15,20 22 0,-20-22 0,0 21 16,21-21-16,-1 22 0,-20-22 0,21 0 16,0 0-16,0 21 0,-1-42 0,22 22 15,0-1-15,0 0 0,0 0 16,22-21-16,-1 0 15,0 0-15,0 0 0,0 0 16,0-21-16,22 21 0</inkml:trace>
  <inkml:trace contextRef="#ctx0" brushRef="#br0" timeOffset="90303.94">18754 2540 0,'0'-21'0,"0"42"0,21-42 0,-21 0 0,0 0 15,0 42 17,-21 0-32,21 21 0,-22-21 15,1 22-15,21-1 0,0 0 0,0 1 16,-21-1-16,21 0 0,0 22 0,-21-22 16,21 1-16,0 20 0,-21-21 15,21 22-15,0-22 0,0 1 16,0-1-16,-21 0 0,21 1 0,0-1 15,-22-21-15,22 21 0,0-20 0,0-1 16,0 0-16,0 0 0,0-42 47,0 0-47,0 0 0,22-1 16,-22-20-16,21 21 0</inkml:trace>
  <inkml:trace contextRef="#ctx0" brushRef="#br0" timeOffset="90700.71">18859 2688 0,'0'-42'0,"0"84"0,0-105 15,0 42-15,0-1 0,0-20 0,0 21 16,0 0-16,0 0 0,22-1 16,-22 1-16,21 0 0,0 0 0,0 21 15,0-21-15,22 21 0,-22 0 0,0 0 16,21 0-16,-21 0 0,1 0 0,-1 21 15,0 0-15,0 0 0,-21 22 16,0-22-16,0 21 0,0-21 16,-21 0-16,0 22 0,0-22 0,-1 0 15,1 0-15,-21 0 0,21-21 0,0 22 16,-22-22-16,22 0 0,0 21 0,0-21 16,0 21-16,-1-21 0,1 0 15,0 0-15,0 0 16,0 0-16,21 21 78,-21-21-62,-1 0-16,1 0 15,0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28:17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783 0,'21'-21'16,"0"21"-16,0-21 0,0 0 15,1 0-15,-1 21 0,0-22 16,0 1-16,0 0 0,-21 0 16,21 0-16,-21 0 15,0-1-15,-21 22 16,0 0-1,0 0-15,0 0 0,0 0 0,-1 0 16,-20 0-16,21 22 0,0 20 0,-22-21 16,22 21-16,0 1 0,0-1 15,0 0-15,0 1 0,-1 20 0,1 1 16,21-22-16,-21 22 0,21-1 0,0-21 16,0 1-16,0 20 0,0-20 15,0-1-15,0 0 0,21 1 0,-21-1 16,21-21-16,22 21 0,-22-20 15,0-1-15,21 0 0,-20 0 16,20-21-16,-21 0 0,21 0 0,-20 0 16,-1-21-16,21 0 0,-21 0 15,0-1-15,22 1 0,-22-21 0,21 0 16</inkml:trace>
  <inkml:trace contextRef="#ctx0" brushRef="#br0" timeOffset="499.66">2011 614 0,'0'0'0,"-43"-64"16,43 43-1,-21 21-15,0 0 0,0 0 16,0 0-16,21 21 16,-21 1-16,21-1 0,0 21 0,-22 0 15,22 1-15,0 20 0,0-20 0,0 20 16,0-21-16,0 22 0,-21-1 15,21-20-15,-21 20 0,21-20 0,0-1 16,-21 0-16,0 1 0,21-1 0,-21-21 16,21 0-16,0 22 0,0-22 15,0 0-15,0 0 0,0-42 32,0 0-17,0-22-15,21 22 0,0 0 16,-21-21-16,21-1 0,0 22 0,22-21 15,-22 0-15,0-1 0,0 1 16,0 0-16,0 20 0,22 1 0,-22 0 16,-21 0-16,21 21 0,0 0 0,0 0 15,-21 21-15,0 0 0,22 0 16,-22 1-16,0 20 0,0-21 0,0 21 16,0-20-16,0 20 0,0-21 0,0 0 15,0 22-15,0-22 0,0 0 16,-22 0-16,22 0 0,0 0 0,0 1 15,0-1 1,0-42 15,22-1-31,-1 1 16</inkml:trace>
  <inkml:trace contextRef="#ctx0" brushRef="#br0" timeOffset="863.97">2582 1207 0,'0'21'16,"21"-21"15,1 0-15,-1 0-16,0-21 0,0 21 15,21-22-15,-20 1 0,20 21 0,-21-21 16,21 0-16,-20 0 0,-1 0 0,21-1 15,-42 1-15,21 21 0,-21-21 16,0 0-16,0 0 0,-21 21 16,0 0-16,0 0 0,0 0 0,-22 21 15,22 0-15,0 0 0,-21 0 16,20 1-16,-20 20 0,21-21 0,0 21 16,0-20-16,21-1 0,0 21 15,0-21-15,0 0 0,0 1 16,0-1-16,21-21 0,-21 21 0,21 0 15,21-21-15,-21 0 0,1 0 0,-1 21 16,21-21-16,-21 0 0,22 0 0,-22 0 16,0 0-16,21-21 0,-21 0 15,1 21-15</inkml:trace>
  <inkml:trace contextRef="#ctx0" brushRef="#br0" timeOffset="1119.82">3471 995 0,'0'0'0,"0"-21"0,0 0 0,0-1 16,-21 22-16,0 0 16,0 0-16,0 0 0,-1 22 15,22-1-15,-21 0 0,0 0 0,0 0 16,0 22-16,21-22 0,0 0 0,-21 21 16,-1-21-16,22 22 0,0-22 15,0 21-15,0-21 0,0 1 0,0-1 16,0 0-16,0 0 0,22 0 15,-1-21-15,0 0 0,0 0 0,0 0 16,0 0-16,22 0 0,-22 0 16,21 0-16,-21-21 0,22 0 0,-22 0 15,21 0-15,1-1 0</inkml:trace>
  <inkml:trace contextRef="#ctx0" brushRef="#br0" timeOffset="1915.78">3937 741 0,'0'0'0,"0"-42"0,0-1 0,0 1 0,0 0 15,0 20-15,0-20 0,0 21 0,-21 21 16,0 21 0,-1 0-16,22 22 15,-21-1-15,21 0 0,0 1 0,0 20 16,-21-21-16,21 22 16,0-1-16,-21-20 0,21 20 0,-21-20 15,21 20-15,0-21 0,0 1 0,0-22 16,0 21-16,0-21 0,0 1 0,0-1 15,0 0-15,0 0 16,0-42 0,0 0-16,0 0 15,0-1-15,0 1 0,21 0 0,-21-21 16,21 21-16,0-22 0,-21 22 16,21-21-16,1-1 0,-1 22 0,0 0 15,0 0-15,0 0 0,22 0 0,-22 21 16,0 0-16,0 0 0,0 0 15,0 0-15,-21 21 0,22 0 16,-22 0-16,0 0 0,0 0 16,0 1-16,0-1 0,-22 0 15,1-21-15,0 21 0,0-21 0,0 0 16,0 0-16,-22 0 0,22 0 16,0 0-16,0 0 0,0 0 0,-1 0 15,1 0-15,21-21 0,-21 21 0,0 0 16,21-21-1,0 42 1,0 0-16,0 0 0,0 0 16,0 1-16,0-1 0,0 0 15,21 0-15,-21 0 0,21 0 16,0 1-16,1-1 0,-1-21 0,0 21 16,21 0-16,-21-21 0,1 21 0,20-21 15,-21 0-15,21 0 0,1 0 0,-22 0 16,21 0-16,-21 0 0,22 0 0,-22 0 15,0-21-15,21 21 0,-20-21 16,-1 0-16,21 0 0,-21-1 0,-21 1 16,21 0-16,1 0 0,-22 0 0,21 0 15,-21-1-15,0 1 0,0 0 0,0 0 16,0 0-16,-21 21 16,-1 0-1,1 0-15,0 21 0,0-21 0,0 21 16,21 0-16,0 0 0,-21 1 0,21-1 15,0 0-15,0 0 0,0 0 16,0 0-16,0 1 0,21-1 0,0 0 16,0 0-16,0 0 0,0-21 0,1 21 15,-1-21-15,0 0 0,0 22 0,0-22 16,22 0-16,-22 0 0,0 0 0,21 0 16,1 0-16,-22 0 0,21 0 15,0-22-15,-20 22 0</inkml:trace>
  <inkml:trace contextRef="#ctx0" brushRef="#br0" timeOffset="2404.5">5270 1228 0,'0'0'0,"0"-21"0,-21-43 15,0 43-15,0 0 16,0 21-16,0 0 0,-1 0 0,1 0 16,0 0-16,0 0 0,0 0 0,0 0 15,-1 0-15,1 21 0,0 0 16,0 0-16,0 0 0,0 1 0,-1-1 15,22 0-15,-21 0 0,21 21 0,0-20 16,0-1-16,0 0 0,0 0 0,0 0 16,21 0-16,1-21 0,-1 22 0,0-1 15,0-21-15,0 0 16,0 0-16,1 0 0,-1 0 16,0 0-16,0-21 0,0 21 0,0-22 15,1 1-15,-1 0 0,0 0 0,-21 0 16,21-22-16,0 1 0,0 0 0,1-1 15,-22 1-15,21-21 0,0-1 16,0 1-16,0-1 0,0 1 0,-21-1 16,22 22-16,-22-1 0,21 1 0,-21 0 15,0 21-15,0-1 0,-21 22 16,-1 22 0,1-1-16,0 21 0,0 0 0,21 1 15,-21-1-15,21 22 0,-21-22 16,21 21-16,-22 1 0,22-22 0,0 22 15,0-22-15,0 0 0,0 1 16,0-1-16,0 0 0,0-20 0,0 20 16,0-21-16,22 0 0,-1 0 0,0 1 15,0-22-15,0 0 0,0 0 16,1 0-16,-1 0 0,0 0 0,0-22 16,0 1-16,22 0 0,-22 0 15</inkml:trace>
  <inkml:trace contextRef="#ctx0" brushRef="#br0" timeOffset="3051.52">6265 868 0,'21'0'32,"1"0"-17,-1-21-15,21 21 0,-21-21 0,22-1 16,-22 1-16,21 0 0,0 0 0,-20 0 15,20 0-15,-21-1 0,-21 1 16,0 0-16,0 0 0,0 0 0,0 0 16,0-1-16,-21 1 0,0 21 0,0 0 15,-22 0-15,22 0 0,-21 0 0,-1 0 16,22 21-16,-21 1 0,21-1 16,-22 0-16,22 0 0,0 0 0,0 22 15,0-22-15,21 0 0,0 0 16,0 21-16,0-20 0,0-1 0,0 0 15,0 0-15,21 0 0,0 0 16,21-21-16,-20 22 0,-1-22 0,0 0 16,21 21-16,-21-21 0,1 0 0,-1 0 15,0 0-15,0 0 0,-42 0 32,0 0-32,0 21 0,-22-21 15,1 21-15,21 0 0,-22-21 0,1 21 16,0 1-16,21-1 0,-22 0 0,22 21 15,-21-21-15,42 1 0,-21-1 16,21 0-16,0 0 0,0 0 16,0 0-16,21 1 0,-21-1 0,42 0 15,-21-21-15,0 21 0,1-21 0,20 0 16,-21 0-16,0 0 0,22 0 0,-22 0 16,21 0-16,-21 0 0,22 0 15,-22-21-15,21 0 0,-21 0 0,22 21 16,-1-22-16</inkml:trace>
  <inkml:trace contextRef="#ctx0" brushRef="#br0" timeOffset="3267.41">6816 1016 0,'0'0'0,"0"-21"15,0 0-15,0 42 32,0 0-32,21 0 0,0 0 15,0 1-15,-21-1 0,21 0 16,0 0-16,1 0 0,-22 0 0,0 1 15,21-1-15,-21 0 0,21-21 0,-21 21 16,0 0-16,0 0 16,21-21-1,0 0 1,-21-21-16,0 0 0,21 0 16</inkml:trace>
  <inkml:trace contextRef="#ctx0" brushRef="#br0" timeOffset="3487.28">7175 1016 0,'0'0'16,"0"-21"0,-21 21-16,0 0 0,0 0 0,21 21 15,-21-21-15,0 21 0,-1 0 0,1 1 16,0-1-16,0 0 0,0 0 16,0 21-16,-22-20 0,22-1 0,0 0 15,0 0-15,0 0 0,-1 0 16,1 1-16,0-22 0,21 21 0,0 0 15,0 0-15,21-21 16,22 0 0,-22 0-16,0 0 0,21 0 15,1-21-15</inkml:trace>
  <inkml:trace contextRef="#ctx0" brushRef="#br0" timeOffset="3811.3">7662 889 0,'0'0'0,"0"-21"16,0 0 0,0 42-1,-21 0-15,21 0 16,0 0-16,0 1 0,-21 20 0,21-21 16,-21 21-16,21 1 0,0-1 15,0 0-15,-21 1 0,21-1 0,-22 0 16,1 1-16,21 20 0,0-20 0,-21 20 15,0 1-15,21-22 0,-21 21 0,0 1 16,21-22-16,-22 22 0,22-22 0,-21 0 16,21 1-16,-21-22 0,21 21 0,0-21 15,0 1-15,0-1 0,0 0 16,0-42 15,0 0-31,0-1 0,0 1 16,21 0-16,0-21 0,-21 21 0,22-22 15</inkml:trace>
  <inkml:trace contextRef="#ctx0" brushRef="#br0" timeOffset="4063.15">7620 1185 0,'0'0'0,"0"-42"0,0-64 16,0 85-16,0-21 0,21 21 0,-21-1 15,21 1-15,0 0 0,1 0 0,-1 21 16,0 0-16,21 0 15,-21 0-15,1 0 0,-1 21 0,0 0 16,0 0-16,0 22 0,-21-22 0,0 21 16,0 1-16,0-22 0,0 21 0,-21-21 15,0 22-15,0-22 0,0 0 0,-1 0 16,-20 0-16,21 0 0,-21-21 16,20 22-16,1-22 0,0 0 0,-21 0 15,21 0-15,-1 0 0,1 0 16,0 0-16,0 0 0,0 0 0,0 0 15</inkml:trace>
  <inkml:trace contextRef="#ctx0" brushRef="#br0" timeOffset="4723.78">2561 1545 0,'0'0'15,"-21"0"-15,-21 0 0,20 0 0,-20 0 0,0 0 16,21 0-16,-22 0 0,22 0 0,0 0 16,-21 0-16,20 0 15,1 0-15,0 0 16,42 0 15,0 0-31,22 0 16,-22 0-16,21 21 0,22-21 0,-1 0 15,1 0-15,20 0 0,1 0 0,21 0 16,0 0-16,0 0 0,21 0 16,21 0-16,0 0 0,0 0 0,21 0 15,1 0-15,41 0 0,-20 0 0,21 0 16,20 0-16,-20 0 0,21 0 0,0 22 15,0-22-15,-1 21 0,-20-21 16,21 21-16,-21-21 0,-1 21 0,-20 0 16,-1-21-16,-20 21 0,-1-21 0,-21 0 15,0 22-15,-21-22 0,-21 0 16,-21 0-16,-22 0 0,1 0 0,-1 0 16,-42 0-16,22 0 0,-22 0 15,0 0-15,-21-22 16,0 1-1,-21 21 1,0 0-16,0 0 0,-1 0 0,-20 0 16,21 0-16</inkml:trace>
  <inkml:trace contextRef="#ctx0" brushRef="#br0" timeOffset="5551.87">1482 2223 0,'-22'0'16,"1"0"-16,0 0 0,0 0 16,0 21-16,0 0 0,-1-21 15,22 21-15,-21 0 0,21 0 16,0 1-16,21-22 15,1 0-15,20 0 16,-21 0-16,21 0 0,22 0 0,-22 0 16,1 0-16,20-22 0,-21 1 0,1 21 15,-1-21-15,0 0 0,-20 0 16,-1 0-16,0-1 0,-21 1 0,0 0 16,0 0-16,0 0 15,0 0-15,-21 21 0,0 0 16,-1 0-16,-20 0 0,21 21 15,0 0-15,0 0 0,-1 21 0,1-20 16,21 20-16,-21 21 0,21-20 16,-21 20-16,21-20 0,0 20 0,0 1 15,0-22-15,0 21 0,0-20 0,0-1 16,0 0-16,21 1 0,0-1 16,-21 0-16,0-20 0,0-1 0,0 0 15,0 0-15,0 0 0,0 0 0,-21-21 16,0 0-16,0 22 0,-22-22 15,1 0-15,-21 0 0,20 0 16,-20 0-16,20 0 0,-20-22 0,21 1 16,-22 21-16,22-21 0,-1 0 15,1 21-15,21-21 0,0 0 0,0 21 16,21-22-16,0 1 0,21 0 16,21 21-16,0-21 15,1 0-15,-1 0 0,22-1 0,-1 1 16,1 0-16</inkml:trace>
  <inkml:trace contextRef="#ctx0" brushRef="#br0" timeOffset="6011.94">2244 2244 0,'0'0'0,"0"-21"0,-22-1 0,1 22 16,0 0-16,0 0 15,0 0-15,0 22 0,-1-1 0,1 0 16,21 0-16,-21 21 0,0 1 0,21 20 15,0-20-15,-21 20 0,21-21 0,-21 22 16,21-22-16,-22 1 0,22 20 16,0-21-16,0 1 0,-21-1 0,21 0 15,0-20-15,0 20 0,-21-21 0,21 0 16,0 0-16,0 1 0,-21-22 31,21-22-15,0 1-16,0 0 0,0 0 15,0 0-15,0 0 0,0-22 0,21 1 16,0 21-16,0-22 0,1 1 0,-1 21 16,0-21-16,0 20 0,21 1 0,-20 21 15,20 0-15,-21 0 0,21 0 16,-20 0-16,-1 0 0,0 21 0,0 1 16,-21-1-16,0 0 0,0 21 0,0-21 15,0 1-15,0 20 0,0-21 16,0 0-16,-21 22 0,0-22 0,21 0 15,-21 0-15,21 0 16,0 0-16,0 1 16,21-22-1,0 0-15,0 0 0,0-22 0,0 22 16,1-21-16,-1 0 0,0 0 0</inkml:trace>
  <inkml:trace contextRef="#ctx0" brushRef="#br0" timeOffset="6328.15">2603 2879 0,'22'0'47,"-1"-21"-47,0 21 16,0 0-16,0 0 0,0-22 0,22 1 16,-22 21-16,0-21 0,0 21 0,22-21 15,-43 0-15,21 21 0,-21-21 16,0-1-16,0 1 0,-21 0 15,-1 21-15,1 0 0,-21 0 16,21 21-16,-22 0 0,22 1 16,-21-1-16,0 0 0,20 21 0,-20-21 15,21 22-15,0-1 0,0-21 0,-1 0 16,22 22-16,0-22 0,0 0 0,0 0 16,0 0-16,0 1 15,22-1-15,20-21 0,-21 0 0,21 0 16,-20 0-16,20 0 0,0 0 0,1 0 15,-1 0-15,0-21 0,1-1 0,-1 1 16</inkml:trace>
  <inkml:trace contextRef="#ctx0" brushRef="#br0" timeOffset="6995.62">4339 2392 0,'0'0'0,"21"0"0,0 0 0,1 0 0,-1 0 16,0-21-16,0 21 0,0 0 16,0-21-16,1-1 0,20 22 0,-21-21 15,0 21-15,0-21 0,1 21 16,-1-21-16,-21 0 0,0 0 16,0-1-16,-21 22 15,-1 0-15,-20 0 0,21 0 16,-21 0-16,-1 0 0,1 0 15,0 22-15,-1-1 0,1 0 0,21 0 16,-22 0-16,22 22 0,0-22 0,0 0 16,21 21-16,0-21 0,0 22 0,0-22 15,0 0-15,0 0 0,21 0 16,0 1-16,0-1 0,22 0 16,-1-21-16,-21 21 0,22-21 0,-1 0 0,0 0 15,1 0-15,-22 0 0,0 0 16,0 0-16,0 0 0,-42 0 31,0 0-31,0 0 0,-22 0 0,1 0 16,0 0-16,-1 0 0,1 21 0,0 0 15,-1-21-15,22 22 0,-21-1 0,21 0 16,-22 0-16,43 0 0,-21 0 0,21 1 16,-21-1-16,21 0 0,0 0 15,0 0-15,0 0 0,0 1 0,21-1 16,0 0-16,1 0 15,-1-21-15,21 0 0,-21 21 0,0-21 16,22 0-16,-22 0 0,0 0 0,21 0 16,1 0-16,-22-21 0,21 21 0,-21-21 15,22 0-15,-1 0 0</inkml:trace>
  <inkml:trace contextRef="#ctx0" brushRef="#br0" timeOffset="7203.51">4932 2688 0,'0'0'16,"0"-21"-16,0 0 0,0 42 31,0 0-31,0 0 16,0 1-16,0 20 0,0-21 15,0 0-15,0 0 0,21 1 16,-21-1-16,0 0 0,21 0 0,0 0 16,0-21-16,-21 21 0,22-21 15,-1 22-15,0-22 16,0 0-16,0 0 15,-21-22-15,21 1 16</inkml:trace>
  <inkml:trace contextRef="#ctx0" brushRef="#br0" timeOffset="7411.39">5249 2688 0,'0'0'0,"0"-21"0,0 0 16,-21 21-1,0 0-15,0 0 0,-22 21 16,22 0-16,0 0 0,0 1 0,-21-1 15,20 0-15,-20 21 0,0-21 16,21 1-16,-22 20 0,1-21 0,21 0 16,-22 0-16,22 22 0,0-22 0,0 0 15,21 0-15,0 0 0,21-21 16,21 0-16,-20 0 16,20 0-16,0 0 0,22 0 0,-22-21 15,0 0-15</inkml:trace>
  <inkml:trace contextRef="#ctx0" brushRef="#br0" timeOffset="7651.25">5567 2688 0,'0'0'0,"0"-21"15,0 0-15,-21 21 0,-1 0 0,1 0 16,0 0-16,0 0 0,0 0 0,0 0 16,-1 21-16,1 0 0,21 0 15,-21 1-15,0 20 0,0-21 0,0 0 16,21 22-16,0-22 0,-22 21 0,22-21 15,0 0-15,0 22 0,0-22 0,0 0 16,0 0-16,0 0 0,0 1 16,22-1-16,-1-21 15,0 21-15,0-21 0,0 0 0,0 0 16,22 0-16,-22 0 0,0-21 0,21 0 16,-20 21-16,-1-22 0,0 1 0</inkml:trace>
  <inkml:trace contextRef="#ctx0" brushRef="#br0" timeOffset="8000.56">5736 2794 0,'0'0'0,"-42"0"16,21 0-16,21 21 15,0 0 1,0 1-16,21-1 16,0-21-16,0 21 15,0-21-15,0 0 0,1 0 16,-1 0-16,0 0 0,0 0 0,0 0 15,0 0-15,1-21 0,-1 0 0,-21-1 16,21 1-16,-21 0 16,0 0-16,0 0 0,0 0 15,0-1-15,-21 22 16,0 0-16,-1 0 0,1 0 16,-21 0-16,21 0 0,0 22 0,-1-1 15,1 0-15,0 0 0,0 0 0,21 0 16,0 1-16,-21-1 0,21 21 0,0-21 15,0 0-15,0 1 0,0-1 16,0 0-16,21 0 16,0 0-16,0-21 0,0 0 0,1 21 15,-1-21-15,21 0 0,0 0 0,-20 0 16</inkml:trace>
  <inkml:trace contextRef="#ctx0" brushRef="#br0" timeOffset="8324.15">6456 2773 0,'0'0'0,"0"-21"16,0 0 0,-21 21-1,-1 21-15,1-21 16,21 21-16,0 0 0,0 0 0,-21 22 16,21-22-16,-21 21 0,21-21 15,0 22-15,-21-1 0,0 0 0,21 22 16,-22-22-16,1 22 0,0-1 0,0 1 15,0-1-15,0 1 0,-22-1 0,22 1 16,-21-1-16,21 1 0,-22-1 0,22 1 16,0-1-16,0 1 0,0-22 0,-1 21 15,22-20-15,0-1 0,0-21 0,0 0 16,0 1-16,22-22 31,-22-22-31,21 1 0,0 0 0,0 0 16,-21-21-16,21 20 0,0-20 0,1-21 15,-1 20-15,0 1 0,21-22 0</inkml:trace>
  <inkml:trace contextRef="#ctx0" brushRef="#br0" timeOffset="8599.2">6413 2942 0,'0'-21'16,"0"42"-16,0-84 0,0 42 0,0-1 0,0 1 15,0 0-15,0 0 0,0 0 0,22 21 16,-1 0-16,21-21 0,-21 21 15,22 0-15,-1 0 0,-21 0 16,21 21-16,1 0 0,-22 0 0,21 0 16,-42 0-16,0 1 0,0 20 0,0-21 15,0 0-15,0 22 0,-21-22 0,-21 0 16,21 21-16,-22-21 0,1 1 0,0-1 16,-1-21-16,1 21 0,21 0 15,-22-21-15,22 0 0,0 0 0,0 21 16,0-21-16,21-21 15,21 21-15,0-21 16,0 0-16,0 0 0,1-1 16,20 1-16,-21-21 0</inkml:trace>
  <inkml:trace contextRef="#ctx0" brushRef="#br0" timeOffset="9708.58">7112 2286 0,'0'-21'0,"0"42"0,0-63 0,0 21 0,0 42 15,0 0 1,-21 0-16,0 0 0,-1 22 0,1-1 16,0 0-16,0 1 0,0 20 0,0-21 15,21 22-15,-22-22 0,1 22 16,21-22-16,-21 0 0,21 1 0,0-1 16,0 0-16,0-20 0,0 20 15,0-21-15,21 0 0,0 0 0,1 1 16,-1-22-16,0 0 0,0 0 15,0 0-15,0 0 0,1 0 0,-1-22 16,0 1-16,0 21 0,0-21 16,0 0-16,1-21 0,-1 20 0,0 1 15,0 0-15,0-21 0,-21 21 0,0-1 16,21 22-16,-21-21 0,0 0 0,0 42 31,0 0-31,0 1 16,0-1-16,0 0 15,0 0-15,0 0 0,0 0 16,0 1-16,0-1 0,22 0 16,-1-21-16,0 0 0,0 21 15,0-21-15,0 0 0,1 0 0,-1 0 16,0 0-16,0 0 0,0 0 0,0-21 16,1 0-16,-1 0 0,0-1 15,0 1-15,-21 0 0,21 0 16,-21 0-16,0 0 0,-21 42 47,21 0-47,0 0 0,-21-21 15,0 21-15,21 0 0,-21 1 0,21-1 16,0 0-16,0 0 0,0 0 16,0 0-16,21-21 15,0 0-15,0 0 16,0 0-16,0 0 0,1 0 15,-1 0-15,0-21 0,-21 0 16,0 0-16,0 0 0,0 0 16,0-1-16,0 1 0,0 0 0,0 0 15,-21-21-15,21 20 0,-21 1 16,-1 21-16,1-21 0,21 0 0,-21 21 16,21-21-1,21 21 1,0 0-16,1 0 15,-1 0-15,0 0 0,21 0 0,-21 0 16,22 0-16,-1 0 0,0 0 16,1 0-16,-22 0 0,21 0 0,-21 21 15,1 0-15,-1-21 0,0 21 0,-21 0 16,0 1-16,0-1 0,0 0 0,0 0 16,0 0-16,0 0 0,0 1 0,0-1 15,0 0-15,-21-21 0,0 21 0,-1 0 16,22 0-16,-21-21 0,21 22 15,-21-22-15,0 0 16,21-22 15,0 1-31,0 0 0,21 21 16,0-21-16,0 0 0,1 0 0,-1-22 16,0 22-16,21 0 0,-21-21 0,22 20 15,-22-20-15,21 21 0,1 0 16,-22 0-16,0-1 0,0 22 15,0 0-15,0 0 0,-21 22 0,0-1 16,0 0-16,0 0 0,0 21 0,0-20 16,0-1-16,0 21 0,-21-21 0,21 22 15,-21-22-15,21 0 0,-21 0 16,21 0-16,0 0 0,0 1 16,-21-22-16,0 0 31,21-22-16,-22 1-15,22 0 0,-21 0 16,0 0-16</inkml:trace>
  <inkml:trace contextRef="#ctx0" brushRef="#br0" timeOffset="9875.48">8149 2455 0,'0'0'0,"0"-21"15,-21 0-15,21 0 0,-21 21 0,0 0 16,-1 0-1,1 0 1,0 0 0,0 0-16,21 21 0,-21-21 15,0 0-15,-1 0 0,-20 0 0,21 0 16</inkml:trace>
  <inkml:trace contextRef="#ctx0" brushRef="#br0" timeOffset="10043.37">6837 2519 0,'0'0'0,"-43"0"0,1 0 16,21 21-16,0-21 0,0 0 0,42 0 31,21 0-31,-21 0 0,22 0 0,-1 0 16,21 0-16,-20 0 0,-1 0 0,22 0 16,-22 0-16,0 0 0,1 0 0,-1 0 15,0 0-15,1 0 0,-1-21 0</inkml:trace>
  <inkml:trace contextRef="#ctx0" brushRef="#br0" timeOffset="10791.95">10626 2625 0,'0'0'15,"0"-21"-15,0-22 0,0 1 0,0 21 0,0 0 16,0-1-16,0 1 0,-22 21 16,1 0-16,0 0 0,0 21 15,0 1-15,21-1 0,-21 21 0,-1 0 16,1 1-16,0-1 0,21-21 16,-21 22-16,21-1 0,-21 0 0,21-21 0,0 1 15,0 20-15,0-21 0,0 0 16,21-21-1,0 0-15,0 0 16,0 0-16,1-21 0,-1 21 0,0-21 16,0 0-16,0 0 0,0-22 0,1 22 15,-1 0-15,0 0 0,-21 0 0,21-1 16,-21 1-16,0 0 0,0 42 31,-21 0-31,21 1 16,-21-1-16,21 0 0,0 21 0,0-21 15,0 1-15,0-1 0,0 0 16,21 0-16,0-21 0,0 0 0,0 21 16,1-21-16,-1 0 0,21 0 15,-21 0-15,22 0 0,-1 0 0,0-21 16,-21 0-16,22 0 0,-1 0 0,-21-1 16,22 1-16,-22 0 0,0-21 15,0 21-15,-21-22 0,0 1 0,0 0 16,0-1-16,0-20 0,0 20 0,-21 1 15,0 21-15,0-21 0,-1 20 0,1 1 16,0 21-16,0 0 0,0-21 0,0 21 16,-1 0-16,1 21 0,0-21 15,21 21-15,-21 1 0,21-1 16,0 0-16,0 0 0,21-21 16,0 21-16,0-21 0,22 0 15,-22 0-15,21 0 0,1 0 0</inkml:trace>
  <inkml:trace contextRef="#ctx0" brushRef="#br0" timeOffset="11411.58">11769 1905 0,'0'-42'0,"0"84"0,0-127 0,-22 43 16,1 0-16,0 21 0,0-1 16,21 1-16,-21 21 0,0 0 0,21 21 15,-22 22-15,1-1 0,21-21 16,-21 43-16,21-22 0,0 22 15,-21-22-15,0 21 0,0 1 0,21-1 16,-22 1-16,1-1 0,0 1 16,0-1-16,0 1 0,0-1 0,-1-20 15,1 20-15,0-20 0,21-1 0,0-21 16,0 0-16,0 0 0,0 1 0,0-1 16,21-21-1,0 0-15,1-21 0,-1-1 16,-21 1-16,21 0 0,0-21 15,-21 21-15,21-22 0,0 22 0,-21-21 16,22-1-16,-1 22 0,-21 0 0,0-21 16,21 21-16,0 21 0,0 0 15,-21 21 1,0 21-16,0-21 0,0 0 16,0 22-16,0-22 0,0 21 0,0-21 15,0 1-15,0 20 0,21-21 16,1 0-16,-22 0 0,21 1 0,0-22 15,0 21-15,0-21 0,0 0 0,1 0 16,-1 0-16,21 0 0,-21 0 0,0 0 16,1 0-16,-1-21 0,0 21 0,0-22 15,-21 1-15,0 0 0,21 0 0,0 0 16,-21-22-16,22 22 0,-22-21 0,0 21 16,0 0-16,21-1 15,-21 1-15,0 42 31,0 1-31,-21-1 0,21 0 16,0 0-16,0 0 0,-22-21 0,22 21 16,0 1-16,-21-1 0,21 0 15,0-42 17,0 0-17,21-1-15</inkml:trace>
  <inkml:trace contextRef="#ctx0" brushRef="#br0" timeOffset="11555.5">12065 2350 0,'0'0'0,"0"-22"16,0 1-16,0 0 0,0 0 0,-21 21 15,0 0-15,-1 0 16,1 0 0,21 21-16,0 0 15,21-21 1,1 0-16,-1 0 0</inkml:trace>
  <inkml:trace contextRef="#ctx0" brushRef="#br0" timeOffset="11798.88">12509 2328 0,'-21'0'16,"0"0"-16,0 0 0,0 0 0,-22 0 15,22 22-15,-21-1 0,21 0 0,0 0 16,-22 21-16,22-20 0,0 20 0,0-21 15,0 21-15,21 1 0,0-1 0,-22 0 16,22-20-16,0 20 0,0 0 0,0-21 16,0 22-16,22-22 0,-1 0 15,21 0-15,-21 0 0,0 1 0,22-22 16,-1 0-16,0 0 0,1 0 0,-1 0 16,0 0-16,1 0 0,-1 0 15,0-22-15,1 1 0,-1 0 0,0 0 16,1-21-16</inkml:trace>
  <inkml:trace contextRef="#ctx0" brushRef="#br0" timeOffset="12175.66">13039 2286 0,'0'0'0,"0"-85"0,21 22 0,-21-1 0,0 22 15,0 0-15,0-1 0,0 22 0,0 0 16,-21 21-16,-1 21 0,1 0 16,21 22-16,-21-1 0,0 0 0,0 1 15,0-1-15,-1 22 0,1-1 16,0 1-16,0-1 0,0 22 15,0-22-15,-1 1 0,1-22 0,0 22 16,0-22-16,21 0 0,0 1 0,-21-1 16,21 0-16,0-21 0,0 1 0,0-1 15,21-42 1,0-1 0,0 1-16,0 0 0,1 0 0,-1-21 15,0-1-15,21 1 0,-21 0 16,1 20-16,20-20 0,-21 0 0,0-1 15,0 22-15,1 0 0,-1 21 0,0 0 16,-21 21-16,0 0 16,0 1-16,0-1 0,0 21 0,0-21 15,0 22-15,0-22 0,0 21 16,0-21-16,0 0 0,0 1 16,0-1-16,0 0 0</inkml:trace>
  <inkml:trace contextRef="#ctx0" brushRef="#br0" timeOffset="12571.18">14584 2667 0,'0'0'0,"0"-21"0,21 0 15,-21-22-15,0 22 0,21-42 16,-21 42-1,0 42 1,0 0-16,0 0 16,0 21-16,0 1 0,0-22 0,0 21 15,0 1-15,0-22 0,0 21 0,-21-21 16,21 22-16,-21-22 0,21 0 0,0 0 16,0 0-16,0 0 0,0 1 15,21-22 1,0 0-16,0 0 0,0 0 15,22-22-15,-22 22 0</inkml:trace>
  <inkml:trace contextRef="#ctx0" brushRef="#br0" timeOffset="12899.5">15092 2731 0,'0'0'0,"42"-43"0,-21 22 0,22-21 16,-1-22 0,-42 43-16,0 0 0,0 0 0,-42 21 15,20 0-15,-20 0 0,0 0 16,-1 21-16,-20-21 0,21 21 0,-1 0 15,1 0-15,0 22 0,20-22 0,1 0 16,0 0-16,21 0 0,0 1 0,0-1 16,0 0-16,21 0 15,0-21-15,22 21 0,-22-21 0,21 21 16,1-21-16,-1 22 0,0-22 0,1 21 16,-1-21-16,0 21 0,-21 0 15,22-21-15,-22 21 0,-21 0 16,0 1-16,-21-1 15,0-21-15,-22 21 0,22-21 0,-21 0 16,-1 0-16,1 0 0,0 21 0,-1-21 16,1 0-16,21 0 0,-21 0 15,20 0-15,1-21 0,0 21 0,21-21 16,0 0-16,0-1 0,0 1 0,0 0 16,0 0-16,0 0 0</inkml:trace>
  <inkml:trace contextRef="#ctx0" brushRef="#br0" timeOffset="13071.4">14711 2180 0,'0'0'0,"-21"-21"0,21 0 15,-22 21-15,1 0 0,21-21 16,21 21 46,1 0-62</inkml:trace>
  <inkml:trace contextRef="#ctx0" brushRef="#br0" timeOffset="13672.06">17505 2371 0,'0'0'0,"21"-21"0,0-1 0,21-20 0,-42 21 16,22 0-16,-1 0 0,0-1 0,-21 1 15,0 0-15,0 0 0,0 0 0,-21 21 16,-22 0 0,22 0-16,0 21 0,-21 0 15,-1 0-15,22 22 0,-21-1 0,0 21 16,-1 1-16,1-1 0,0 22 0,20-21 16,-20 20-16,0-20 0,21-1 0,-1 1 15,1-1-15,21 1 0,0-22 0,0 0 16,0 22-16,21-43 0,1 21 15,20-20-15,0-1 0,1 0 16,20-21-16,-21 0 0,22 0 0,-1 0 16,-20-21-16,20 0 0,1-1 0,-1 1 15,-20-21-15,20 0 0,-21-1 0,22 1 16,-43 0-16,21-22 0,-20 22 0,20-22 16,-42-20-16,0 20 0,0-21 0,0 22 15,-21-1-15,0 1 0,-1-1 16,-20 22-16,0 0 0,-1-1 0,1 1 15,-21 21-15,20 0 0,-20 21 0,-1 0 16,22 0-16,-22 21 0,22 21 0,0-21 16,-1 22-16,22-1 0,-21 0 15,42 1-15,0 20 0,0-20 16,0 20-16,0-21 0,0 1 0,0-1 16,42 0-16,-21 1 0,1-22 0,20 21 15,0-21-15,-21 1 0,43-22 0,-22 21 16</inkml:trace>
  <inkml:trace contextRef="#ctx0" brushRef="#br0" timeOffset="13906.93">18373 2688 0,'0'0'0,"0"-21"0,0-21 0,0 21 16,0-1-16,0 1 0,0 0 0,0 0 16,-22 21-16,1-21 15,0 21-15,0 0 0,0 0 0,0 21 16,-22 0-16,22 0 0,0 0 15,-21 1-15,20 20 0,1-21 0,0 0 16,0 22-16,21-22 0,0 0 0,0 21 16,0-21-16,0 1 0,0-1 0,0 0 15,21 0-15,0 0 0,0-21 0,22 21 16,-22-21-16,21 0 0,1 0 16,-22 0-16,21 0 0,0 0 0,1 0 15</inkml:trace>
  <inkml:trace contextRef="#ctx0" brushRef="#br0" timeOffset="14971.85">18838 2688 0,'0'0'0,"21"-42"0,1 21 0,-22-22 16,0 22-16,0 0 0,0 0 15,0 0-15,0 0 0,-22 21 16,1 0-16,0 0 0,0 0 0,0 0 16,0 21-16,-1-21 0,1 21 0,0 21 15,0-21-15,0 1 0,0 20 0,-1-21 16,1 21-16,21-20 0,0-1 15,0 21-15,0-21 0,0 0 0,0 1 16,21-1-16,1 0 0,-1 0 0,0 0 16,0 0-16,21-21 0,-20 0 0,20 0 15,0 0-15,-21 0 0,22 0 16,-22 0-16,21 0 0,-21-21 0,1 0 16,-1 0-16,0 0 0,0 0 15,0-1-15,-21 1 0,0-21 0,21 0 16,-21 20-16,22-20 0,-22 21 0,0-21 15,0 20-15,0 1 0,0 0 16,0 42 0,0 0-1,0 1-15,-22-1 0,1 21 0,21-21 16,-21 0-16,21 1 0,0 20 0,0-21 16,0 0-16,0 0 0,0 1 0,0-1 15,0 0-15,0 0 0,21 0 16,0-21-16,1 0 0,-1 0 15,0 0-15,0 0 16,0 0-16,0 0 0,1 0 0,-1-21 16,0 0-16,0 21 0,0-21 0,0 0 15,1-22-15,-1 22 0,0 0 0,-21-21 16,0 20-16,21 1 0,-21 0 0,0 0 16,0 0-16,0 0 15,0 42 1,-21-21-16,21 21 15,-21 0-15,0 0 0,21 0 0,-22 1 16,22-1-16,0 0 0,0 0 0,0 21 16,0-20-16,0-1 15,0 0-15,0 0 0,22 0 16,-1-21-16,0 0 0,21 0 16,-21 0-16,1 0 0,20 0 0,-21 0 15,21 0-15,-20 0 0,20-21 0,-21 0 16,0 0-16,22 0 0,-22-1 0,0 1 15,0-21-15,21 21 0,-20 0 16,-22-1-16,0 1 0,21 0 0,-21 0 16,-21 42-1,21 0 1,0 0-16,0 1 0,0-1 16,0 0-16,0 0 0,0 0 0,0 0 15,0 22-15,0-22 0,0 0 16,0 0-16,0 0 0,21 1 15,-21-1-15,21 0 0,0-21 0,0 21 16,0-21-16,1 0 0,-1 0 16,0 0-16,0 0 0,0 0 0,0 0 15,1-21-15,-1 21 0,0-21 0,0 0 16,0-1-16,0 1 0,1 0 0,-22 0 16,21 0-16,0-22 15,-21 22-15,21-21 0,-21 21 0,21 0 16,-21-1-16,0 1 0,0 0 0,0 0 15,-21 21 1,0 0-16,0 0 0,0 21 0,21 0 16,-22 0-16,1 1 0,0-1 0,21 0 15,0 0-15,0 0 0,0 22 16,0-22-16,0 0 0,0 0 0,0 0 16,0 0-16,21 1 0,0-1 0,1 0 15,-1-21-15,21 21 0,-21-21 16,22 0-16,-1 21 0,0-21 0,1 0 0,20 0 15,-21 0-15,22 0 0,-22 0 16,22 0-16,-22-21 0,0 0 0,1 21 16,-22-21-16</inkml:trace>
  <inkml:trace contextRef="#ctx0" brushRef="#br0" timeOffset="15423.59">21018 2963 0,'22'-21'0,"-1"0"0,-85 85 0,85-86 0,43-62 0,-64 63 16,21-1-16,-21-20 0,0 21 0,0 0 16,0-22-16,-21 22 0,0 0 15,21 0-15,-21 21 0,-22 0 0,22 0 16,0 0-16,-21 0 0,20 0 0,-20 21 15,21 0-15,-21 0 0,20 1 16,1-1-16,0 0 0,0 21 0,0-21 16,21 1-16,0-1 0,0 21 15,0-21-15,0 0 0,21 1 0,0-1 16,0 0-16,0-21 0,1 21 0,-1-21 16,21 0-16,-21 0 0,0 0 0,1 0 15,20 0-15,-21 0 0,0 0 16,0-21-16,1 0 0,-1 0 0,0-1 15,-21-20-15,21 0 0,0-1 0,0 1 16,1-21-16,-1-1 0,0 1 0,0-22 16,0 21-16,22-20 0,-22 20 0,0 1 15,0-1-15,0 1 0,-21 20 16,0 1-16,0 21 0,0 0 16,0 0-16,-21 21 15,0 21-15,0 0 0,21 21 16,-21-21-16,-1 22 0,1-1 0,21 22 15,0-22-15,0 21 0,0 1 0,0-1 16,0 1-16,0-1 0,0 1 16,0-1-16,0-20 0,21-1 0,1 0 15,-22 1-15,21-1 0,0-21 0,-21 0 16,21 1-16,0-22 0,0 0 0,1 21 16,-1-21-16,0 0 0,0 0 0,21 0 15,-20-21-15,20 21 0,0-22 16,1 1-16</inkml:trace>
  <inkml:trace contextRef="#ctx0" brushRef="#br0" timeOffset="16180.06">23050 2561 0,'0'0'0,"0"-21"0,0 0 15,0 0-15,0 0 0,0-1 16,-21 1-16,0 0 0,0 0 0,0 0 15,0 0-15,-1-1 0,1 22 0,0 0 16,0 0-16,0 0 0,-22 0 16,22 22-16,-21-1 0,0 21 0,20 0 15,-20-20-15,21 20 0,-21 0 16,20 1-16,1-1 0,21-21 0,0 21 16,0-20-16,0 20 0,0-21 0,0 0 15,0 0-15,21-21 0,1 22 0,20-22 16,-21 0-16,0 0 15,0 0-15,1 0 0,-1-22 0,21 22 16,-21-21-16,0 0 0,1 0 0,-1-21 16,-21 20-16,21-20 0,0 0 0,0 21 15,0-22-15,1 1 0,-22 0 0,0 20 16,0 1-16,0 0 0,0 0 16,0 42-1,0 0-15,-22 0 0,22 22 16,-21-22-16,21 21 0,0-21 15,0 22-15,0-22 0,0 21 0,0-21 16,0 22-16,0-22 0,21 0 16,1 0-16,-1 0 0,-21 1 0,21-22 15,0 0-15,0 21 0,0-21 0,22 0 16,-22 0-16,0 0 0,0-21 0,0-1 16,1 22-16,-1-21 0,-21-21 0,21 21 15,0-22-15,0 1 0,0 0 0,1-1 16,-1-20-16,0-1 15,0 22-15,0-21 0,22-1 0,-22 1 16,0 20-16,-21-20 0,21 42 0,-21-22 16,0 22-16,0 0 0,0 0 0,0 42 15,-21 0 1,21 0-16,-21 22 0,0-22 16,-1 21-16,1 22 0,0-22 0,0 0 15,0 22-15,0-1 0,21 1 0,0-22 16,-22 22-16,22-22 0,0 0 0,0 1 15,0-1-15,0-21 0,0 21 0,0-20 16,0-1-16,22 0 0,-1 0 16,0-21-16,0 0 15,0 0-15,0 0 0,1 0 0,-1 0 16,21 0-16,-21-21 0,0 21 0,1-21 16,-1 0-16,0-1 0,0-20 0,0 21 15,-21-21-15,0-1 0,21 1 0,-21 0 16,0-1-16,0 1 0</inkml:trace>
  <inkml:trace contextRef="#ctx0" brushRef="#br0" timeOffset="16362.95">23326 2265 0,'-22'0'0,"44"0"0,-65 0 15,22 0-15,0 0 0,42 0 16,0 0 0,0 0-16,22 21 0,-22-21 15,21 0-15,1 0 0,-1 0 0,21 0 16,-20 0-16,-1 21 0,0-21 15,-20 0-15,-1 0 0,0 0 0,0 0 16,-42 0 0,0 0-16,0 21 15,-1-21-15</inkml:trace>
  <inkml:trace contextRef="#ctx0" brushRef="#br0" timeOffset="17370.97">1863 4360 0,'0'0'0,"0"-42"0,0 21 0,0 0 15,0 0-15,0-22 0,0 22 0,0 0 16,0-21-16,0 20 0,0 1 15,0 42 1,0 1-16,0 20 16,-22-21-16,22 21 0,-21 22 15,0-22-15,0 1 0,21-1 0,-21 21 16,0-20-16,-1-1 0,1 22 16,0-22-16,0 21 0,0-20 15,21 20-15,-21-20 0,21-1 0,-22-21 16,22 0-16,0 22 0,0-22 15,0-42 17,0-1-32,0-20 0,-21 21 15,21 0-15,-21 0 0</inkml:trace>
  <inkml:trace contextRef="#ctx0" brushRef="#br0" timeOffset="18115.06">1312 4699 0,'-21'0'0,"42"0"0,-84-21 0,42 21 0,-1 0 0,1 0 16,0 0-16,42 0 15,0 0 1,22 0-16,-1 0 0,22-21 0,-1 0 16,22 21-16,-1-22 0,1 1 0,0 0 15,-1 0-15,1 0 0,0 0 16,-1-1-16,1 1 0,-21 0 0,-1 0 16,-21-21-16,1 20 0,-1 1 0,-21 0 15,0-21-15,-21 21 0,0-1 16,0 1-16,0 0 0,0 0 0,0 0 15,-21 21-15,0 0 0,0 0 16,0 0-16,0 21 16,-1 21-16,22-21 0,-21 22 0,0-22 15,0 21-15,21 1 0,-21-1 0,0 0 16,21 1-16,-22-1 0,1 0 16,21 1-16,-21-1 0,0 0 15,21 1-15,0-1 0,-21 0 0,21-21 16,-21 1-16,21-1 0,0 0 0,0-42 47,0 0-47,0-1 0,21 1 0,0-21 15,0 21-15,0-22 0,0 22 16,1-21-16,20 21 0,-21 0 0,21-22 16,-20 22-16,20 0 0,0 21 15,-21-21-15,22 21 0,-22 0 0,0 0 16,0 0-16,0 0 0,-21 21 15,0 0-15,0 0 0,0 0 16,0 1-16,0-1 0,0 21 0,0-21 16,0 0-16,0 22 0,0-22 15,0 0-15,0 0 0,0 0 0,0 1 16,0-1-16,22-21 0,-1 0 0,0 21 16,21-21-16,1 0 0,-1 0 0,-21 0 15,21-21-15,1 0 0,-1 21 16,0-22-16,1 1 0,-1-21 15,-21 21-15,22 0 0,-22-1 0,21 1 16,-21-21-16,0 21 0,1 0 0,-22-22 16,0 22-16,0 0 0,0 0 0,0 0 15,-22 21 1,1 0-16,-21 0 0,21 0 0,0 0 16,-1 21-16,1 0 0,0 0 0,0 0 15,0 22-15,21-22 0,0 0 0,0 21 16,0-21-16,0 1 0,0-1 15,0 21-15,21-42 0,-21 21 0,21 0 16,0 1-16,22-22 0,-22 0 0,0 0 16,21 0-16,-21 0 0,22 0 15,-1-22-15,0 1 0</inkml:trace>
  <inkml:trace contextRef="#ctx0" brushRef="#br0" timeOffset="19527.63">5567 4064 0,'0'0'0,"42"-42"0,-21 21 15,0-1-15,1-20 0,-1 21 0,-21-21 0,0 20 16,0-20-16,0 0 0,0 21 0,-21-1 15,-1-20-15,-20 21 0,21 0 16,0 0-16,-22 21 0,1 0 16,21 0-16,-21 0 0,-1 0 0,1 42 15,0-21-15,-1 21 0,1 1 0,0 20 16,-1 1-16,1-1 0,0 22 0,-1-22 16,1 22-16,21 0 0,0-22 15,-1 1-15,22-1 0,0 1 0,0-22 16,0 0-16,22 1 0,-1-1 0,21-21 15,0 0-15,1 1 0,-1-1 16,0-21-16,22 0 0,-22 0 0,22-21 16,-1 21-16,-20-22 0,20 1 15,-21 0-15,22 0 0,-22-21 0,1 20 16,-22 1-16,0 0 0,0-21 0,0 21 16,-21-1-16,0 1 0,0 0 15,-21 21 1,0 0-16,0 0 0,21 21 15,-21 0-15,-1 1 0,1 20 0,21-21 16,0 0-16,-21 22 0,21-22 0,0 21 16,0-21-16,0 0 0,0 22 0,0-22 15,0 0-15,21-21 0,-21 21 16,21-21-16,1 0 0,20 0 0,-21 0 16,0 0-16,22 0 0,-22 0 15,0-21-15,21 0 0,-21 0 0,1 0 16,-1-1-16,0 1 0,0 0 0,-21 0 15,0-21-15,0 20 0,0 1 16,0 0-16,0 0 0,0 0 0,-21 0 16,0-1-16,0 1 0,-22 21 0,22 0 15,0 0-15,0 0 0,0 0 0,-1 0 16,1 0-16,0 0 0,0 0 16,42 0-1,0-21 1,0 21-16,22 0 0,-1 0 0,-21-21 15,22 21-15,-1 0 0,-21 0 0,21 0 0,1 0 16,-22 0-16,21 0 16,-21 0-16,22 21 0,-22-21 0,0 21 15,0 0-15,0-21 0,-21 22 0,0-1 16,0 0-16,0 0 0,0 0 16,0 0-16,0 1 0,0-1 15,0 0-15,0 0 0,0 0 16,0 0-1,-21-21-15,0 0 16,21-21 0,0 0-1,-21 0-15,21 0 0,0 0 0,0-1 16,0 1-16,0-21 0,0 21 16,21 0-16,-21-1 0,21-20 15,0 21-15,22 0 0,-22 0 0,21 21 16,1 0-16,-1-22 0,-21 22 0,21 0 15,1 0-15,-1 22 0,0-1 0,-20 0 16,20 0-16,-21 0 0,0 0 16,0 1-16,1 20 0,-22-21 0,0 0 15,0 0-15,0 1 0,0-1 0,0 0 16,0 0-16,0 0 0,-22 0 16,1-21-16,0 0 0,21 22 0,-21-22 15,21-22 1,0 1-16,0 0 0,21 0 15,0 0-15,-21-22 16,21 22-16,22 0 0,-22-21 0,0 21 16,0-22-16,22 22 0,-22-21 0,21 21 15,0-1-15,-20 1 0,20 21 0,0 0 16,-21 0-16,22 0 0,-22 0 0,0 21 16,0 1-16,0-1 0,-21 0 15,22 0-15,-22 21 0,0-20 16,0-1-16,0 21 0,0-21 0,0 22 0,-22-22 15,1 0-15,0 21 0,21-21 16,0 1-16,-21-1 0,21 0 16,-21-21-16,21 21 0,21-21 31,0-21-31,0 0 16,-21 0-16,21-1 0,1 22 0</inkml:trace>
  <inkml:trace contextRef="#ctx0" brushRef="#br0" timeOffset="19847.45">7620 4297 0,'0'0'0,"21"-21"16,-21 0-16,0-1 15,0 1-15,-21 42 16,21 1 0,0-1-16,-21 0 0,21 21 0,-21-21 15,21 22-15,-22-1 0,22 0 0,0 22 16,0-22-16,0 22 0,-21 20 0,21-20 15,-21 21-15,21-1 0,-21 1 0,0 0 16,0-1-16,-1 1 0,22 0 16,-21-1-16,0 1 0,0-22 0,0 22 15,0-21-15,21-1 0,-22-21 0,22 22 16,-21-43-16,0 21 0,21-20 0,0-1 16,21-42 15,0 21-31,1-22 0,-1 1 0,0-21 15,0 21-15,-21-22 0,21 22 0,0-21 16,1 0-16,-1-22 0,0 22 0,0-22 16,0 1-16</inkml:trace>
  <inkml:trace contextRef="#ctx0" brushRef="#br0" timeOffset="20136.8">7705 4593 0,'0'0'0,"0"-63"0,-22 20 0,1 1 16,21 21-16,0-21 0,0 20 0,0-20 15,0 21-15,0 0 0,0 0 0,21 21 16,1-22-16,-1 22 0,21 0 0,0 0 16,1 0-16,-1 0 0,0 22 15,1-1-15,-1 0 0,-21 0 0,0 21 16,1-20-16,-22-1 0,0 0 0,0 21 16,0-21-16,-22 1 0,1-1 0,-21 0 15,21 0-15,-22 0 0,1 0 0,0 1 16,21-22-16,-22 21 0,22-21 0,0 0 15,0 0-15,0 0 0,21 21 16,21-21 0,0 0-1,0-21-15,0 0 0,0 21 16,1-22-16,-1 22 0,0-21 0</inkml:trace>
  <inkml:trace contextRef="#ctx0" brushRef="#br0" timeOffset="20991.31">8234 4593 0,'0'0'0,"21"0"31,0 0-15,-21-21-16,21 0 0,0 0 16,-21 0-16,22-1 0,-1-20 15,-21 21-15,21-21 0,-21 20 0,21-20 16,0 0-16,0-22 0,1 22 15,-22-22-15,21 22 0,0-21 0,0 20 16,-21 1-16,0 0 0,0-1 0,0 22 16,0 0-16,0 0 0,0 0 0,0-1 15,-21 22-15,0 22 16,21-1-16,-21 0 0,21 0 0,-22 21 16,1 1-16,21-1 0,0 0 15,0 22-15,0-22 0,0 22 0,0-22 16,0 0-16,0 22 0,0-22 0,0 1 15,21-1-15,1 0 0,-22-21 16,21 22-16,0-22 0,-21 0 0,21 0 16,0-21-16,0 21 0,1-21 0,-1 0 15,21 0-15,-21 0 16,0 0-16,1 0 0,-1-21 0,0 21 16,0-21-16,0 0 0,-21 0 0,21 0 15,1-1-15,-1 1 0,-21 0 0,0-21 16,21 21-16,0-1 0,-21 1 0,0 0 15,0 0-15,0 42 32,-21 0-17,21 0-15,0 1 0,0-1 16,0 0-16,0 0 0,0 0 0,0 0 16,0 1-16,0-1 0,0 0 0,21 0 15,0 0-15,0 0 0,1-21 16,-1 22-16,0-22 0,0 0 0,0 21 0,22-21 15,-22 0-15,0 0 0,0 0 16,21 0-16,-20 0 0,-1 0 0,0-21 16,0 21-16,21-22 0,-20 1 0,-1 0 15,0 0-15,0-21 0,-21 20 16,0 1-16,0-21 0,21 21 16,-21-22-16,0 22 0,0 0 0,0-21 0,0 21 15,0-1-15,-21 44 31,21-1-31,-21-21 0,21 21 0,-21 21 16,0-21-16,21 1 0,0-1 0,0 0 16,0 21-16,0-21 0,0 1 0,0-1 15,0 0-15,0 0 0,0 0 0,21 0 16,0 1-16,0-22 16,0 21-16,0-21 0,1 0 15,-1 0-15,0 0 0,0 0 16,0 0-16,-21-21 15,21 21-15,-21-22 0,22 1 16,-22 0-16,0 0 0,0 0 16,0 0-16,0-1 0,0 1 0,0 0 15,0-21-15,-22 21 0</inkml:trace>
  <inkml:trace contextRef="#ctx0" brushRef="#br0" timeOffset="21176.2">9144 3979 0,'0'0'0,"-42"0"16,20 0 0,1 0-1,21-21 1</inkml:trace>
  <inkml:trace contextRef="#ctx0" brushRef="#br0" timeOffset="22739.25">11176 4614 0,'0'0'0,"-21"22"0,-22-1 16,22 0-16,0-21 0,0 0 16,0 0-16,0 0 15,21-21 1,0 0-16,0-1 0,0 1 15,21 0-15,0 0 0,0-21 16,0 20-16,0-20 0,1 0 0,20-1 16,-21 1-16,0-21 0,22 20 0,-22-20 15,21-1-15,-21 1 0,0 20 0,1 1 16,-1-21-16,-21 41 0,0-20 16,0 21-16,0 0 0,0 0 0,-21 42 31,-1 0-31,22 21 0,-21 1 0,0-1 15,0 0-15,0 22 0,0-1 0,-1 1 16,1-22-16,0 22 0,0-1 0,0 1 16,0-22-16,21 0 15,-22 1-15,22-1 0,0 0 0,0-21 16,22 22-16,-1-22 0,0 0 0,0-21 16,21 21-16,-20-21 0,20 0 0,0 0 15,1 0-15,-1 0 0,0-21 0,1 0 16,-22 0-16,21 0 0,0-1 0,-20 1 15,20 0-15,-21 0 0,0-21 0,0 20 16,1-20-16,-22 21 0,0-21 0,0 20 16,0-20-16,0 21 0,0 0 15,0 0-15,-22 21 16,1 21-16,0-21 16,21 21-16,0 0 0,-21 0 15,21 22-15,-21-22 0,21 0 0,0 0 16,0 21-16,0-20 0,0-1 0,0 0 15,0 0-15,0 0 0,21 0 0,0-21 16,0 22-16,0-22 0,1 0 0,20 0 16,-21 0-16,0 0 0,22 0 15,-22 0-15,0 0 0,21 0 0,-21-22 16,1 1-16,-1 21 0,0-21 0,0 0 16,-21 0-16,21 0 0,-21-1 0,21-20 15,-21 21-15,0 0 0,0 0 16,0-1-16,0 1 0,0 0 0,0 42 31,0 0-15,-21 1-16,21-1 0,-21 0 15,21 21-15,0-21 0,0 1 0,-21-1 16,21 0-16,-21 0 0,21 0 16,0 0-16,0-42 46,21 21-46,-21-21 0,0 0 16,0 0-16,21 0 0,0-1 0,-21 1 16,21 0-16,1 0 0,-22 0 15,21-22-15,0 22 0,0 0 0,0 0 16,0 21-16,1-21 0,-1 21 0,0 0 16,0 0-16,0 0 0,-21 21 15,21 0-15,-21 0 0,22 0 0,-22 1 16,21-1-16,-21 21 15,0-21-15,0 22 0,0-22 0,0 0 16,0 0-16,0 0 0,0 0 16,21-21-16,-21 22 0,21-22 15,0 0 1,0 0-16,1 0 16,-1 0-16,0-22 0,-21 1 15,21 21-15,0-21 0,0 0 0,-21 0 16,22 0-16,-1-22 0,0 22 0,-21 0 15,21-21-15,-21 20 0,21 1 16,-21 0-16,0 0 0,0 0 0,0 42 31,0 0-15,0 0-16,0 22 0,0-22 0,0 0 16,0 0-16,0 21 0,0-20 0,0-1 15,0 0-15,0 0 0,0 0 0,21 0 16,-21 1-16,22-1 0,20 0 0,-21-21 15,0 21-15,0-21 0,1 0 16,20 0-16,-21 0 0,21 0 16,-20 0-16,-1 0 0,21 0 0,-21-21 15,22 21-15,-22-21 0,0 0 0,21-1 16,-21 1-16,1 0 0,-1-21 0,0 21 16,-21-1-16,21-20 0,-21 0 0,21 21 15,-21-1-15,0-20 0,0 21 0,0 0 16,-21 21-16,0 0 15,0 0-15,0 0 0,-1 21 16,1 0-16,0 0 0,0 0 0,21 1 16,0-1-16,-21 0 0,21 21 0,0-21 15,0 1-15,0-1 0,21 0 16,-21 0-16,21 0 0,0 0 0,0 1 16,1-22-16,-1 21 0,0-21 0,0 0 15,0 0-15,0 0 0,1 0 0,-1 0 16,0 0-16,0 0 0,21 0 0,-42-21 15,22 21-15,-1-22 0,0 1 0,-21 0 16,21 0-16,-21 0 0,0 0 0,0-1 16,0-20-16,0 21 0,0-21 15,0-1-15</inkml:trace>
  <inkml:trace contextRef="#ctx0" brushRef="#br0" timeOffset="22915.15">12763 3725 0,'0'0'0,"-42"0"0,0 0 0,21 0 16,-22 0-16,22 0 0,0 0 15,0 0 32,0 0-47,-1 0 0</inkml:trace>
  <inkml:trace contextRef="#ctx0" brushRef="#br0" timeOffset="23107.43">11112 4001 0,'-63'21'0,"126"-42"0,-168 63 16,62-21-16,1-21 0,21 0 0,21 21 15,21-21 1,21 0-16,1 0 0,-1-21 0,0 21 15,22-21-15,-22 21 0,22 0 0,-22-21 16,0 21-16,1-21 16,-22 21-16,21-22 0,-21 1 0,22 21 15</inkml:trace>
  <inkml:trace contextRef="#ctx0" brushRef="#br0" timeOffset="24607.2">14922 4551 0,'85'-42'15,"-64"20"-15,0 1 0,1 0 16,-1 0-16,0-21 0,0 20 0,-21-20 16,0 21-16,21-21 0,-21-1 0,0 22 15,0-21-15,0-1 0,0 1 0,-21 21 16,0-21-16,0 20 0,0 1 15,-22 0-15,22 21 0,-21 0 16,-1 0-16,22 0 0,-21 21 0,21 0 16,-22 1-16,1 20 0,21 0 0,-21 1 15,20 20-15,-20-21 0,21 22 0,0-22 16,-22 22-16,43-22 0,-21 0 0,21 1 16,0-22-16,0 21 0,0-21 15,0 1-15,21-1 0,-21 0 0,43-21 16,-22 0-16,21 0 0,-21 0 0,22 0 15,-1 0-15,0 0 0,1-21 0,-1 21 16,0-21-16,1-1 0,-22 1 0,21 0 16,1-21-16,-22 21 0,0-22 0,0 22 15,0-21-15,-21-1 0,0 22 16,0-21-16,0 0 0,0 20 16,0 1-16,0 0 0,0 0 0,0 0 15,0 42 1,-21 0-16,0 21 0,21-20 0,-21-1 15,21 21-15,0 0 0,0-20 0,0 20 16,0-21-16,0 21 0,0-20 0,0-1 16,21 0-16,0 0 0,0 0 0,0 0 15,1-21-15,20 0 0,0 22 16,-21-22-16,22 0 0,-1 0 0,0 0 16,-20 0-16,20-22 0,0 1 0,1 21 15,-22-21-15,21 0 0,-21 0 16,0 0-16,22-22 0,-22 22 0,0-21 15,-21 21-15,21-22 0,-21 22 0,21-21 16,-21 21-16,0-1 0,0 1 0,0 42 31,-21 1-31,0-1 16,21 21-16,-21-21 0,21 0 0,0 1 16,-21 20-16,21-21 0,-21 0 0,21 0 15,-22 1-15,22-1 0,0 0 16,0 0-16,0-42 47,22 21-47,-1-21 0,-21 0 0,21-1 15,0 1-15,0 0 0,-21 0 0,21 0 16,1 0-16,-22-22 0,21 22 0,0 0 16,-21 0-16,0 0 0,21 21 0,0 0 15,-21 21 1,0 0-16,0 21 15,0-21-15,0 1 0,0-1 16,0 0-16,0 0 0,0 21 0,21-20 16,1-1-16,-1 0 0,0 0 0,0-21 15,21 21-15,-20 0 0,20-21 0,0 0 16,1 0-16,-1 22 0,21-22 16,-20 0-16,-1 0 0,22 0 0,-22 0 15,0-22-15,1 1 0,-1 21 0,0-21 16,-21 0-16,1 0 0,-1 21 0,0-21 15,0-22-15,-21 22 0,0 0 16,0 0-16,0-22 0,0 22 0,0 0 16,0 0-16,0 0 0,-21 0 0,0 21 15,0 0-15,-1 0 0,1 0 0,0 0 16,-21 0-16,21 21 0,-1 0 16,1 0-16,-21 0 0,21 0 0,21 1 15,-21-1-15,21 21 0,-22-21 0,22 0 16,0 1-16,0-1 0,0 0 15,0 0-15,22 0 0,-1 0 0,0-21 16,0 22-16,0-22 0,0 0 16,1 0-16,-1 0 0,0 0 0,0 0 15,0-22-15,0 1 0,1 0 0,-1 0 16,0 0-16,0 0 0,0-22 0,0 22 16,1-21-16,-22-1 0,21 1 0,0-21 15,-21 20-15,0-20 0,21-1 16,0 22-16,-21-22 0,0 22 15,0-21-15,0 20 0,0 22 0,0-21 16,0 21-16,-21 21 16,21 21-16,-21 0 0,0 0 15,21 0-15,0 22 0,-21-1 16,-1 0-16,22 22 0,-21-22 0,21 22 16,0-22-16,0 21 0,0-20 0,0-1 15,0 0-15,0 1 0,0-1 0,0-21 16,0 22-16,0-22 0,21 0 0,1 0 15,-22 0-15,21-21 0,0 0 0,0 0 16,0 0-16,0 0 0,1 0 16,-22-21-16,21 0 0,0 0 15</inkml:trace>
  <inkml:trace contextRef="#ctx0" brushRef="#br0" timeOffset="26600.16">18711 4636 0,'0'0'0,"0"-22"31,0 1-31,0 0 0,0-21 16,0 21-16,0-22 0,0 1 0,0 0 15,0-1-15,21-20 0,1-1 0,-1 1 16,0 20-16,0-20 0,21-1 16,-20 22-16,20 0 0,-21-1 0,21 1 15,1 21-15,-22 0 0,21 0 0,-21 21 16,1 0-16,-1 0 0,0 0 0,-21 21 15,21 0-15,-21 0 16,0 0-16,21 0 0,-21 1 16,0-1-16,0 0 0,0 0 15,0 0 1,0-42 0,21 0-16,-21 0 15,0 0-15,0-1 16,0 1-16,0 0 0,-21 0 15,0 0-15,0 0 0,0-1 0,0 22 16,-1-21-16,1 0 0,0 21 0,0 0 16,-21 0-16,20 0 0,1 21 15,-21 0-15,21 1 0,-22-1 16,22 0-16,0 21 0,-21 1 0,21 20 16,-22-21-16,22 22 0,0-22 0,21 22 15,0-22-15,0 22 0,0-22 0,0 0 16,0 1-16,21-1 0,0 0 0,22-21 15,-22 22-15,21-22 0,0 0 16,1 0-16,20-21 0,-20 21 0,20-21 16,-21 0-16,22 0 0,-1 0 0,1 0 15,-1-21-15,1 21 0,-1-21 0,-20 0 16,20 0-16,-20 0 0,-1-22 16,-21 22-16,21-21 0,-20-1 0,-1 1 15,-21 0-15,0-1 0,0 1 0,0 0 16,0 21-16,0-22 0,0 22 15,-21 0-15,-1 0 0,1 21 0,0 0 16,-21 0-16,-1 0 0,22 21 0,-21 0 16,0 0-16,-1 22 0,22-1 0,-21-21 15,-1 21-15,22 1 0,0-22 0,0 21 16,0-21-16,21 22 0,0-22 16,0 0-16,0 0 0,0 0 0,21 1 15,0-22-15,0 0 0,0 21 0,22-21 16,-22 0-16,21 0 0,1 0 15,-22 0-15,21-21 0,-21 21 0,22-22 16,-22 1-16,0 0 0,0 0 0,0 0 16,0 0-16,1-22 0,-22 22 0,21-21 15,-21-1-15,0 1 0,0 21 16,0-21-16,0 20 0,0 1 0,0 0 16,-21 21-1,21 21-15,-22 0 0,22 1 0,-21-1 16,21 21-16,-21-21 0,21 22 0,0-1 15,0-21-15,0 21 0,0-20 16,0 20-16,0-21 0,0 0 0,0 0 16,21 1-16,0-1 0,1-21 0,-1 0 15,0 21-15,0-21 0,0 0 16,22 0-16,-22 0 0,0 0 0,21-21 16,-21 21-16,1-21 0,-1-1 0,0 1 15,0 0-15,0 0 0,-21 0 0,21 0 16,1-22-16,-22 22 0,21-21 0,-21-1 15,0 22-15,0-21 0,0 21 16,0 0-16,0-1 0,0 1 0,0 42 31,0 1-31,0-1 0,0 0 0,-21 0 16,21 0-16,0 22 0,-22-22 0,22 21 16,0-21-16,0 0 0,0 1 0,0-1 15,0 0-15,0 0 16,22 0-16,-1 0 0,-21 1 0,21-22 15,21 0-15,-21 21 0,1-21 0,-1 0 16,0 0-16,21 0 0,-21 0 0,1-21 16,20 21-16,-21-22 0,21 1 0,-20 0 15,-1 0-15,21 0 0,-21 0 0,0-1 16,1-20-16,-1 21 0,0 0 0,-21-22 16,21 22-16,-21 0 0,0-21 15,0 21-15,0-1 16,0 44-1,0-1-15,-21 21 16,0-21-16,21 0 0,-21 22 0,21-22 16,0 21-16,0-21 0,0 22 0,0-22 15,0 0-15,0 21 0,21-20 16,0-1-16,0 0 0,0-21 0,22 21 16,-1 0-16,-21-21 0,43 0 0,-22 0 15,0 0-15,1 0 0,20 0 0,-21 0 16,1 0-16,-1-21 0,-21 0 0,22 0 15,-22 0-15,0-1 0,0-20 0,0 21 16,-21-21-16,0 20 0,0-20 0,0 0 16,0-1-16,0 22 0,0-21 15,0 21-15,0 0 0,-21-1 0,0 1 16,0 21-16,0 0 16,-22 0-16,22 21 0,0 1 0,0-1 15,0 0-15,-1 0 0,1 21 0,21 1 16,-21-22-16,21 21 0,0 1 0,-21-22 15,21 21-15,0-21 0,0 22 0,0-22 16,0 0-16,21 0 0,0-21 0,0 21 16,1 0-16,-1-21 0,0 0 15,0 0-15,0 0 0,0 0 16,1 0-16,-22-21 16,0 0-16,21 0 0,-21 0 15,21 0-15,-21-1 0,0 1 0,0 0 16,0 0-16,0 42 31,0 0-15,0 0-16,-21 1 0,0 20 0,-1-21 15,1 21-15,21 1 0,-21-1 16,0 22-16,0-1 0,21 1 0,-21-1 16,21 1-16,-22-1 0,22 22 0,0-22 15,0 22-15,0-22 0,0 22 0,0 0 16,22-1-16,-22-20 0,21 21 15,-21-22-15,0 1 0,0-1 0,0 1 16,0-22-16,0 0 0,-21 1 0,-1-1 16,1-21-16,-21-21 0,0 21 0,-1-21 15,1 0-15,0 0 0,-22 0 0,22 0 16,-22-21-16,22 0 0,-22 21 0,22-21 16,-21-22-16,20 22 0,1 0 0,0-21 15,-1 21-15,1-22 0,0 22 16,20-21-16,1 21 0,0-22 0,21 22 15,0-21-15,0-1 0,21 22 0,0-21 0,1 0 16,20-1-16,-21-20 0,21 20 0,22 1 16,-22-21-16</inkml:trace>
  <inkml:trace contextRef="#ctx0" brushRef="#br0" timeOffset="27315.75">21844 3958 0,'0'-21'0,"0"42"0,0-63 0,0 21 0,-21 0 16,21-1-16,-21 22 15,-1 0-15,1 0 0,0 22 16,0-1-16,0 0 0,21 0 0,-21 21 16,-1 1-16,1-1 0,21 0 15,0 1-15,-21-1 0,0 0 0,21 1 16,-21-1-16,21-21 0,0 0 15,0 1-15,0-1 0,0 0 0,0 0 16,21-21 0,0-21-1,0 0-15,0 21 0,-21-21 16,22-1-16,-1 1 0,0-21 16,0 21-16,0 0 0,0-1 0,-21-20 15,22 21-15,-1 21 0,-21-21 16,0 0-16,21 21 0,-21 21 15,0 0-15,0 0 0,0 0 16,0 0-16,0 22 0,0-22 0,0 0 16,0 0-16,0 22 0,0-22 15,0 0-15,21 0 0,0 0 16,0 0-16,1-21 0,-1 0 0,0 0 16,0 0-16,0 0 0,0 0 0,1 0 15,-1 0-15,0 0 0,21-21 0,-21 0 16,1 0-16,-1 0 0,0 0 15,0-1-15,0 1 0,0-21 0,1 0 16,20-1-16,-21-20 0,0 20 0,0-20 16,1 21-16,-1-1 0,-21 1 0,0 0 15,0-1-15,21 1 0,-21 21 16,0 0-16,-21 21 16,0 21-1,-1 0-15,1 21 0,21 1 0,-21-1 16,0 0-16,21 1 0,0-1 0,-21 21 15,21-20-15,0-1 0,0 0 0,0 1 16,0-1-16,0-21 0,0 22 0,0-22 16,0 0-16,21 0 0,-21 0 15,0 0-15,21-21 0,0 0 0,0 0 16,1 0-16,-1 0 16,0 0-16,-21-21 15,21 21-15,-21-21 0,21 0 16,-21 0-16,0 0 0,0-1 0,0 1 15,0 0-15</inkml:trace>
  <inkml:trace contextRef="#ctx0" brushRef="#br0" timeOffset="27547.62">22310 4064 0,'-43'0'16,"86"0"-16,-107 0 0,43-21 0,42 21 16,0 0-1,0 0-15,22 0 0,-22 0 0,21 0 16,22 0-16,-22 0 0,0 0 0,1 0 15,-1 0-15,0 0 16,1-21-16,-22 21 0,0 0 0,0 0 16,0-21-16,1 21 0,-22-22 15,0 1-15,0 0 16,-22 21-16,1 0 0,0 0 0,0 0 16,0 0-16,-22 0 0,1 0 0,-21 0 15,20 0-15,1 21 0,-22 0 0,1 1 16</inkml:trace>
  <inkml:trace contextRef="#ctx0" brushRef="#br0" timeOffset="29266.16">1651 5948 0,'0'0'0,"0"-21"16,0 0-16,0-22 15,0 22-15,-21 42 32,21 0-17,0 22-15,-21-22 0,21 21 0,0 1 16,0-22-16,0 42 0,0-20 16,0-1-16,0 0 0,0 22 0,0-22 15,0 22-15,-22-1 0,22-21 0,0 1 16,0-1-16,0 0 15,0 1-15,0-22 0,0 0 0,0 0 16,0 0-16,-21-21 0,0 0 16,21-21-1,0 0-15,0 0 16,0-21-16,0 20 0,0-20 0,0 21 16,0-21-16,0-1 0,21 1 15,0 0-15,1-1 0,20 1 0,-21 21 16,21 0-16,1-1 0,-1 1 0,0 0 15,1 21-15,-22 0 0,21 0 16,1 0-16,-22 21 0,21-21 0,-21 21 16,0 1-16,1-1 0,-1 21 0,-21-21 15,0 0-15,0 22 16,0-22-16,-21 21 0,-1-21 0,1 22 16,-21-22-16,21 21 0,0-21 0,-22 1 15,22-1-15,-21 0 0,21-21 0,-1 21 16,1-21-16,0 0 0,0 0 15,21-21 1,0 0-16,0 0 16,0-1-16,0 1 0,21 0 15,0 0-15,0 0 0,1 0 0,-1-1 16,21 1-16,-21-21 0,22 21 16</inkml:trace>
  <inkml:trace contextRef="#ctx0" brushRef="#br0" timeOffset="29835.83">2328 6223 0,'0'0'0,"21"-21"0,1 21 15,-1 0-15,-21-21 0,21 21 16,-21 21 15,0 0-31,0 0 0,0 0 0,0 1 16,0-1-16,0 21 0,0-21 16,0 22-16,0-1 0,0-21 0,0 0 15,0 22-15,0-22 0,0 0 0,21 0 16,-21 0-16,21-21 15,0 0-15,1 21 0,-1-21 0,0 0 16,21 0-16,-21 0 0,1-21 0,20 0 16,-21 21-16,0-21 0,0 0 0,1-22 15,-1 22-15,0 0 0,-21 0 16,0-21-16,21 20 0,-21 1 0,0-21 16,0 21-16,0 0 0,0-1 0,0 1 15,0 0-15,0 42 31,0 0-31,0 1 16,0 20-16,-21-21 0,21 21 0,0 1 16,0-1-16,0 22 0,0-22 15,0 21-15,0 1 0,0-1 16,0 1-16,0-1 0,0 1 0,0 21 16,0-22-16,0 22 0,0-1 0,-21-20 15,21 21-15,-21-22 0,21 1 0,0-1 16,-22 1-16,1-22 0,0 0 0,0 1 15,0-1-15,0-21 0,-1 0 16,-20 0-16,21 1 0,-21-22 0,20 0 16,-20 0-16,0 0 0,21 0 0,-22 0 15,1-22-15,21 1 0,-22 0 0,22 0 16,-21 0-16,21 0 0,0-1 16,-1 1-16,22 0 0,0 0 15,-21 0-15,21-22 0,0 22 0,0 0 16,0-21-16,21 21 0,-21-22 0,43 1 15,-22 0-15,0-1 0,21 1 0,1 0 16,-1-22-16</inkml:trace>
  <inkml:trace contextRef="#ctx0" brushRef="#br0" timeOffset="30135.65">4000 5736 0,'0'0'0,"-21"-42"0,0 21 0,0 21 0,0-21 16,0 21-16,-1 0 0,1 0 15,21 21-15,-21 0 0,21 21 16,-21-21-16,21 22 0,0-1 0,0 22 16,0-22-16,0 0 0,0 1 0,0-1 15,-21 0-15,21 1 0,0-1 16,0-21-16,0 21 0,0 1 0,0-22 15,0 0-15,0 0 0,0 0 0,0 1 16,0-1-16,21-21 16,0 0-1,0-21 1,-21-1-16,21-20 0,1 21 0</inkml:trace>
  <inkml:trace contextRef="#ctx0" brushRef="#br0" timeOffset="30827.8">4191 5736 0,'21'-42'0,"-42"84"0,42-126 16,-21 62-16,0-20 0,0 21 0,0 0 16,0 42-1,0 0-15,0 0 0,0 0 16,0 22-16,0-1 0,0 0 0,0 1 16,0-1-16,0 22 0,0-22 15,0 0-15,0 22 0,0-22 0,0 0 16,0 1-16,0-1 0,-21-21 0,21 22 15,0-1-15,0-21 0,0 0 16,0 0-16,0 1 0,0-44 31,0 1-31,0 0 16,21 0-16,-21 0 0,0 0 0,21-1 16,0 1-16,-21-21 0,22 21 15,-1-22-15,0 22 0,0 0 0,-21 0 16,21 0-16,0 0 0,1-1 15,-1 22-15,0 0 16,0 22-16,-21-1 16,0 0-16,0 0 0,0 0 15,0 0-15,0 1 0,0-1 0,0 0 16,0 0-16,21 21 0,-21-20 0,21-1 16,1 0-16,-1 0 0,0-21 0,0 21 15,0 0-15,0-21 0,22 0 0,-1 0 16,-21 0-16,22 0 0,-1 0 15,-21 0-15,21 0 0,-20-21 0,20 21 16,-21-21-16,21 0 0,-20 0 0,-1 0 16,0-1-16,0 1 0,-21 0 15,21-21-15,-21 21 0,0-22 0,0 22 16,0 0-16,0 0 0,0 0 0,0-1 16,-21 22-1,0 0-15,0 0 0,0 22 16,21-1-16,0 0 0,-22 0 0,22 0 15,0 22-15,0-22 0,0 0 0,0 0 16,0 0-16,22 0 0,-22 1 0,21-22 16,0 21-16,0 0 0,0-21 15,0 0-15,22 21 0,-22-21 0,0 0 16,0 0-16,22 0 0,-22 0 0,0 0 16,0 0-16,0-21 0,0 0 15,1 0-15,-22-1 16,0 1-16,0 0 0,0 0 0,0 0 15,0 0-15,0-22 0,0 22 0,0-21 16</inkml:trace>
  <inkml:trace contextRef="#ctx0" brushRef="#br0" timeOffset="31061.2">3662 5842 0,'0'0'0,"-43"0"0,22 0 15,0 0-15,42 0 16,0 0-16,1 0 0,20 0 0,21 0 16,-20 0-16,20 0 0,-20 0 15,20 0-15,1-21 0,-22 21 0,21 0 16,-20-21-16,-1 21 0,-21 0 0,0 0 16,1-21-16,-1-1 0,-21 1 15,0 0-15,-21 0 16</inkml:trace>
  <inkml:trace contextRef="#ctx0" brushRef="#br0" timeOffset="32569.42">7302 5630 0,'0'0'0,"0"-21"0,22 0 0,-22 0 16,0 0-16,0 0 0,0-1 0,0 1 15,0 0-15,0 0 0,0 0 16,-22 21-16,1 0 15,0 0-15,0 0 16,-21 0-16,20 21 0,-20 0 0,0 0 16,-1 22-16,1-1 0,0 0 0,-1 1 15,1 20-15,21 1 0,-21-1 0,20 1 16,1-22-16,0 21 0,0 1 16,21-22-16,-21 1 0,21-1 0,0 0 15,0 1-15,21-22 0,0 0 0,21 0 16,-20 0-16,20 0 0,0-21 0,22 0 15,-22 0-15,0 0 0,22 0 0,-22-21 16,1 0-16,20 0 0,-21 0 0,22 0 16,-22-22-16,1 22 0,-1 0 15,0-21-15,1 20 0,-22-20 16,0 21-16,0-21 0,-21 20 0,0 1 16,0-21-16,0 21 0,0 0 0,0-1 15,-21 22-15,0 0 16,0 0-16,-1 22 15,1-1-15,0 0 0,21 0 0,-21 0 16,0 22-16,21-22 0,0 21 0,-21-21 16,21 22-16,0-22 0,0 0 0,0 0 15,0 0-15,21 0 0,0 1 0,0-22 16,0 0-16,0 21 0,22-21 16,-22 0-16,21 0 0,1 0 0,-22 0 15,21-21-15,-21 21 0,0-22 0,1 1 16,-1 21-16,0-21 0,-21 0 15,21 0-15,-21-22 0,0 22 0,0 0 16,0 0-16,0-21 0,-21 20 0,0 1 16,0 0-16,-22 0 0,22 0 15,0 21-15,0 0 0,0 0 0,-1 0 16,1 0-16,0 0 0,0 0 0,0 0 16,0 0-16,21 21 0,0 0 15,21-21 1,21 0-16,-21 0 0,0 0 15,22 0-15,-1 0 0,-21 0 16,22-21-16,-1 21 0,0-21 0,-21 21 16,22 0-16,-22-21 0,21 21 0,-21 0 15,1 0-15,-1 0 0,0 0 0,0 0 16,0 0-16,-21 21 0,0 0 16,0 0-16,0 0 0,0 0 15,0 1-15,0-1 0,0 0 16,0 0-16,0 0 0,0 0 0,0 1 15,0-1-15,0 0 16,0 0-16,-21-21 31,0 0-15,21-21 0,0 0-16,0 0 0,0-1 15,21-20-15,0 21 0,0 0 16,1 0-16,-1-22 0,0 22 0,0 0 15,0-21-15,0 20 0,1 1 0,-1 0 16,0 0-16,0 21 0,0 0 0,0 0 16,1 21-1,-22 0-15,0 0 0,21 1 0,-21-1 16,0 0-16,21 21 0,-21-21 0,0 1 16,0 20-16,0-21 0,0 0 0,0 0 15,0 1-15,0-1 0,0 0 16,-21 0-16,0-21 15,21-21 17,21 0-32,0 0 15,0-1-15,-21 1 0,21 0 0,0 0 16,1 0-16,-1-22 0,-21 22 16,21 0-16,0-21 0,21 21 0,-20-22 0,-1 22 15,0 0-15,0 21 0,0 0 16,0 0-16,-21 21 15,0 0-15,0 0 0,0 22 16,0-22-16,0 0 0,0 21 16,0-20-16,0-1 0,0 0 0,0 21 15,0-21-15,0 1 0,0-1 0,0 0 16,0 0-16,0 0 0,0 0 16,22-42 30</inkml:trace>
  <inkml:trace contextRef="#ctx0" brushRef="#br0" timeOffset="32911.22">9165 5863 0,'0'0'0,"21"-21"0,-21 0 0,0 0 0,0 42 31,0 0-16,0 0-15,0 0 0,0 22 0,0-22 16,0 0-16,-21 21 0,21 1 0,0-1 16,0-21-16,0 43 0,0-22 15,0 0-15,0 22 0,0-1 0,-21 1 16,21-1-16,0 1 0,-21 21 0,0-22 16,-1 1-16,22-1 0,-21 1 15,0-1-15,0 1 0,0-1 0,0-21 0,-1 1 16,1-1-16,0 0 0,0-20 15,21 20-15,-21-21 0,21 0 16,0-42 0,0 0-1,0 0-15,21 0 0,0-1 0,-21 1 16,21-21-16,0 21 0,-21-22 0,22 1 16,-1 0-16,0-1 0,-21 1 0,21-21 15,0 20-15</inkml:trace>
  <inkml:trace contextRef="#ctx0" brushRef="#br0" timeOffset="33180.58">9144 6244 0,'0'0'0,"0"-63"0,0 20 0,0 1 16,0 0-16,0-1 0,0 1 0,0 0 15,0 21-15,0-22 0,0 22 0,21 0 16,0 0-16,22 21 0,-22 0 0,21 0 16,0 0-16,-20 0 0,20 21 0,-21 0 15,21 0-15,-20 0 0,-1 22 0,-21-22 16,0 21-16,0-21 0,0 1 15,-21 20-15,-1-21 0,1 0 0,-21 0 16,21 1-16,-22-1 0,22 0 0,-21 0 16,21-21-16,-22 0 0,22 21 0,0-21 15,0 0-15,0 0 0,0 0 16,42 0 0,0 0-16,-21-21 15,42 21-15,-21 0 0,1-21 0,-1 0 16,0 21-16,0 0 0</inkml:trace>
  <inkml:trace contextRef="#ctx0" brushRef="#br0" timeOffset="34483.35">9567 6160 0,'21'0'47,"1"0"-31,-1-22-16,0 22 0,0-21 0,-21 0 15,21 0-15,0 0 0,1 0 0,-1-1 16,-21-20-16,21 21 0,-21-21 0,21-1 16,-21 1-16,21 0 0,-21-1 0,21-20 15,-21 20-15,0-20 0,22 21 16,-22-1-16,21 22 0,-21-21 0,0 21 16,0-1-16,0 44 15,0-1 1,-21 0-16,-1 21 0,22-21 0,0 22 15,0-1-15,-21 22 0,21-22 16,0 0-16,0 1 0,0 20 16,0-21-16,0 1 0,0-1 0,0 0 15,0-20-15,0 20 0,0-21 0,21 0 16,1 0-16,-22 1 0,21-22 0,0 21 16,21-21-16,-21 0 0,1 0 0,20 0 15,-21 0-15,0 0 0,22-21 0,-22-1 16,21 22-16,-21-21 0,0 0 0,1 0 15,20 0-15,-21 0 0,0-22 0,0 22 16,1 0-16,-1 0 0,0-22 16,-21 22-16,0 0 0,21 21 0,-21-21 15,0 0 1,-21 42 0,21 0-16,-21-21 15,0 21-15,21 0 0,-22 1 0,22-1 16,0 0-16,0 0 0,0 0 0,0 0 15,0 1-15,0-1 0,0 0 16,22 0-16,-1-21 0,-21 21 16,21-21-16,0 0 0,0 0 15,0 0-15,1 0 0,-1 0 0,0 0 16,0 0-16,0 0 0,0 0 16,1-21-16,-1 0 0,0 0 0,-21 0 15,21-1-15,-21 1 0,21 0 16,-21 0-16,21 0 0,-21-22 0,0 22 15,0 0-15,0 0 0,0 0 0,0 0 16,-21 21 0,0 0-1,0 0-15,21 21 0,-21 0 16,21 0-16,0 0 0,0 0 0,-21 1 16,21-1-16,0 0 0,0 0 0,0 0 15,0 0-15,0 1 0,0-1 0,0 0 16,0 0-16,21-21 0,-21 21 0,0 0 15,21-21-15,0 22 0,0-22 16,0 0-16,1 0 0,-1 21 0,0-21 16,0 0-16,21 0 0,-20 0 15,-1 0-15,0 0 0,0 0 0,0-21 16,0 21-16,1-22 0,20 1 0,-21 21 16,0-21-16,0 0 0,1 0 0,-1-22 15,-21 22-15,21-21 0,-21 21 0,21-22 16,-21 22-16,0 0 0,0 0 0,0-21 15,0 20-15,0 1 0,-21 21 16,0 0 0,0 0-16,21 21 15,-22-21-15,22 22 16,0-1-16,0 0 16,0 0-1,22-21-15,-1 0 0,0 0 16,0 0-16,0 0 0,0-21 15,1 21-15,-1-21 16,-21 0-16,21 21 0,0-22 0,-21 1 16,21 21-16,-21-21 0,0 0 0,21 21 15,-21-21-15,22 21 0,-22 21 32,-22 0-17,22 0-15,-21 0 0,21 1 16,0 20-16,-21-21 0,0 0 0,21 0 15,-21 1-15,21 20 0,0-21 16,0 0-16,0 0 0,0 1 0,0-1 16,0 0-16,0 0 0,21 0 15,0-21-15,0 0 16,0 0-16,1 0 0,-1 0 16,0 0-16,0 0 0,0 0 15,-21-21-15,21 0 0,1 21 0,-22-21 16,0 0-16,21-1 0,-21 1 15,0 0-15,21 0 0,-21 0 16,0 0-16,0-1 16,0 1-16,0 0 0,0 0 15</inkml:trace>
  <inkml:trace contextRef="#ctx0" brushRef="#br0" timeOffset="34755.19">10689 5503 0,'0'0'0,"0"-21"31,0 0 0,-21 21-31,21-21 32</inkml:trace>
  <inkml:trace contextRef="#ctx0" brushRef="#br0" timeOffset="44703.88">3831 7726 0,'0'0'0,"0"-21"15,0 0-15,21-1 0,-21 1 0,0 0 16,0 0-16,0 0 0,0 0 0,0-1 16,0 1-16,0 0 0,0 0 0,0 0 15,0 0 1,0 42-1,0 0-15,0 0 16,0 0-16,-21 22 0,21-1 0,-21 0 16,21 1-16,-21-1 0,21 21 15,0 1-15,-21-1 0,-1-20 0,1 20 16,0 1-16,21-1 0,-21-20 0,0-1 16,0 0-16,-1 1 0,22-1 15,-21-21-15,21 0 0,-21 0 0,21 1 16,-21-1-16,21-42 47,0-1-47,0 1 0,0 0 15,21-21-15,0 21 0,0-22 0,1 1 16,20 0-16,-21-22 0,21 22 0,1-1 16,-22 1-16,21 0 0,1-1 15,-1 22-15,0 0 0,-21 0 0,22 21 16,-22 0-16,0 0 0,0 0 0,0 21 15,1 0-15,-1 22 0,-21-22 0,0 21 16,0 0-16,0 1 0,0-22 0,0 21 16,0 1-16,0-1 15,-21-21-15,-1 21 0,1-20 0,0-1 16,21 0-16,0 0 0,-21 0 0,21 0 16,-21-21-16,42 0 31,0-21-16,0 0-15,0 0 0,1 21 16</inkml:trace>
  <inkml:trace contextRef="#ctx0" brushRef="#br0" timeOffset="46740.97">4805 8086 0,'0'0'0,"21"-21"16,-21-22-1,0 22-15,0 0 0,0 0 0,0 0 16,0-1-16,0 1 0,0 0 16,0 0-16,0 0 0,0 0 15,-21-1-15,0 22 0,-1 0 0,1 0 16,0 0-16,-21 0 0,21 0 0,-22 22 16,22-22-16,-21 42 0,-1-21 0,1 21 15,21 1-15,-21-22 0,20 21 16,-20 22-16,21-22 0,0 0 15,0 1-15,-1-22 0,22 21 0,0-21 16,0 22-16,0-22 0,0 0 0,22 0 16,-1-21-16,0 0 0,0 21 0,0-21 15,22 0-15,-22 0 0,21 0 16,-21 0-16,22-21 0,-1 0 0,-21 0 16,21 0-16,1 0 0,-22-1 0,0 1 15,21-21-15,-20 21 0,-1-22 0,0 1 16,-21 0-16,21 21 0,-21-22 0,21 22 15,-21-21-15,0 21 0,0-1 16,0 44 0,-21-22-16,0 21 0,21 0 15,0 21-15,-21-21 0,21 22 16,-21-22-16,21 21 0,0-21 0,0 22 16,0-22-16,0 0 0,0 0 15,21 0-15,0 1 0,0-1 0,0-21 16,0 0-16,1 21 0,-1-21 0,0 0 15,21 0-15,-21 0 0,1-21 0,-1 21 16,0-21-16,0-1 0,0 22 0,0-21 16,1-21-16,-1 21 0,0 0 15,-21-22-15,0 22 0,21-21 16,-21-1-16,21 22 0,-21 0 0,0 0 0,0 0 16,0 0-16,0 42 31,0 0-31,-21 0 0,21 0 15,-21 22-15,21-22 0,0 0 0,-21 21 16,0-21-16,21 22 0,-22-22 0,22 0 16,-21 0-16,21 0 0,0 1 0,0-1 15,0 0-15,-21-21 0,21-21 32,21 21-17,0-21-15,-21-1 0,22 1 16,-1 0-16,-21 0 0,21 0 0,0-22 0,0 22 15,0-21-15,22 21 0,-22 0 16,21-1-16,1 1 0,-1 0 16,-21 21-16,0 0 0,22 0 0,-22 0 15,0 21-15,0 0 0,-21 1 16,21-1-16,-21 0 0,21 21 0,-21-21 16,0 1-16,0-1 0,0 0 0,22 0 15,-22 0-15,0 0 0,21 1 0,0-1 16,0 0-16,0-21 15,0 21-15,1-21 0,-1 0 16,0 0-16,0 0 0,0 0 16,0-21-16,-21 0 0,22 21 0,-22-21 15,21-1-15,0 1 0,-21 0 16,21-21-16,0 21 0,0-1 0,1-20 16,-1 21-16,0-21 0,0 20 15,0 1-15,0-21 0,1 42 0,-1-21 16,0 21-16,0 0 0,0 0 0,-21 21 15,21-21-15,-21 21 16,0 0-16,0 0 0,0 1 0,0-1 16,22 0-16,-22 0 0,0 0 0,0 0 15,0 1 1,0-44 15,21 22-31,-21-21 16,0 0-16,0 0 0,0 0 15,0 0-15,0-1 0,0 1 0,0 0 16,0-21-16,-21 21 0,-1 21 16,22-22-16,-21 1 0,0 21 0,0 0 15,0 0-15,0 0 0,-1 0 0,-20 0 16,21 21-16,0-21 0,0 22 0,-22 20 16,22-21-16,0 0 0,0 22 0,0-22 15,-1 21-15,22-21 0,0 0 16,0 22-16,0-22 0,0 0 0,0 0 15,22 22-15,-1-43 0,0 21 16,0 0-16,0-21 0,0 0 0,1 21 16,-1-21-16,0 0 0,0 0 0,0 0 15,0 0-15,1 0 0,-1-21 0,0 0 16,0 21-16,-21-21 0,21-22 0,0 22 16,1 0-16,-1-21 0,0-1 15,0 1-15,-21 0 0,21-22 0,0 22 16,1-22-16,-1 1 0,0 20 0,0-20 15,0 21-15,0-22 0,-21 22 0,0-1 16,22 1-16,-22 21 0,0 0 16,0 0-16,0-1 0,-22 44 31,1-1-31,0 0 0,21 21 0,-21-21 16,0 22-16,0-1 0,-1 0 0,22 1 15,0-1-15,-21 0 0,0 1 0,21-1 16,0 0-16,0 1 0,0-1 0,0 0 15,0 1-15,0-1 0,0-21 16,0 0-16,21 1 0,0-1 0,-21 0 16,22 0-16,-1-21 0,0 0 15,0 0-15,0 0 0,0 0 0,22 0 0,-22 0 16,0-21-16,21 0 0,-20 0 0,-1-1 16,0 1-16,21-21 0,-21 21 15,1-22-15,20 1 0,-21-21 0,21 20 16,-20 1-16,-1 0 0,0-22 15,0 22-15,0-1 0,0 1 0,1 0 16,-22-1-16,0 22 0,0 0 0,0 0 16,0 0-16,-22 21 15,1 21-15,0 0 0,0 0 16,0 0-16,0 22 16,-1-22-16,1 42 0,0-20 0,21-1 15,-21 0-15,21 1 0,0-1 0,0 0 16,0 1-16,0-22 0,0 21 15,0 1-15,0-1 0,21-21 0,0 0 16,0 0-16,1 1 0,-1-1 0,21 0 16,-21-21-16,0 0 0,22 0 15,-22 0-15,21 0 0,-21 0 0,1 0 16,20 0-16,-21-21 0,0 0 0,0-1 16,1 1-16,-1-21 0,0 21 0,0-22 15,0 22-15,0-21 0,-21 0 0,0-22 16,0 43-16,0 0 0,0 0 15,0-1-15,-21 22 16,0 0 0,0 22-16,21-1 0,0 0 15,0 0-15,-21 21 0,21-20 0,0-1 16,0 21-16,0-21 0,0 0 0,0 1 16,0 20-16,0-21 0,21 0 0,0 0 15,0-21-15,0 0 0,1 0 16,-1 0-16,0 0 15,0 0-15,0-21 16,0 0-16,1 0 0,-1 0 16,0 0-16,0-22 0,0 22 15,22 0-15,-22 0 0</inkml:trace>
  <inkml:trace contextRef="#ctx0" brushRef="#br0" timeOffset="48239.5">9186 7980 0,'0'0'0,"0"21"16,0-42-1,0 0 1,0 0-16,0-1 0,21 1 16,1 0-16,-1-21 0,0 21 0,0-22 15,0 22-15,0-21 0,1-1 16,-1 1-16,0 0 0,0-1 0,0 1 16,0 0-16,-21-1 0,0 22 0,0-21 15,0 21-15,0 0 16,0 42-16,0 0 15,0 0-15,-21 0 0,0 22 0,0-22 16,0 21-16,0 22 0,-1-22 0,1 0 16,0 1-16,21-1 0,0 0 15,-21 1-15,21-1 0,0 0 0,0-21 0,0 22 16,0-22-16,21 0 0,0 0 16,0 0-16,1 1 0,-1-22 15,21 0-15,-21 0 0,22 0 0,-1 0 16,-21 0-16,21-22 0,1 1 0,-22 0 15,21 0-15,-21-21 0,22 20 0,-22-20 16,21 21-16,-21-21 0,1-1 0,-1 1 16,0 0-16,0-22 0,0 22 0,0-22 15,1 22-15,-22 0 0,0-1 0,21 22 16,-21-21-16,0 21 16,0 42-16,0 21 15,0-21-15,-21 22 0,-1-22 16,1 21-16,0 0 0,0 1 15,0-1-15,0 0 0,-1 1 0,1-1 16,0 0-16,0-20 0,21 20 0,0-21 16,-21 21-16,21-20 0,-21-1 0,21 0 15,0 0-15,21-42 32,-21 0-17,0 0-15,21-1 0,0 1 0,0 0 16,0 0-16,1 0 0,-1 0 0,0-22 15,0 22-15,0 0 0,0 0 0,1 0 16,-1-1-16,0 22 0,0 0 16,0 0-16,0 0 15,-21 22 1,0-1-16,0 0 0,0 0 0,0 0 16,0 0-16,0 1 0,0-1 0,0 0 15,0 0-15,0 21 0,0-20 0,0-1 16,0 0-16,22-21 0,-1 21 0,-21 0 15,21-21-15,0 0 0,0 21 0,0-21 16,22 0-16,-22 0 0,0 0 0,21 0 16,-20-21-16,-1 21 0,0-21 0,0 0 15,0 0-15,0 0 0,1-1 0,-1 1 16,0 0-16,-21 0 0,0-21 0,21-1 16,0 22-16,-21-21 15,0 21-15,0-1 0,0 1 16,0 0-16,0 0 15,0 42 1,-21 0-16,0 22 0,0-22 16,21 0-16,0 0 0,-21 0 0,21 22 15,0-22-15,0 0 0,0 0 0,0 21 16,0-20-16,0-1 0,21 0 0,-21 0 16,21-21-16,0 21 0,0-21 0,0 0 15,1 0-15,-1 0 0,21 0 16,-21 0-16,0 0 0,22 0 0,-22-21 15,21 0-15,-21 0 0,22 0 16,-1-1-16,0 1 0,1 0 16,-22-21-16,21 21 0,-21-1 0,22-20 15,-22 21-15,0-21 0,-21 20 0,0 1 16,0-21-16,0 21 0,0 0 16,-21 21-16,0 0 15,0 0-15,-1 0 0,1 21 0,0 0 16,21 0-16,0 0 0,0 22 15,0-22-15,0 0 0,0 0 0,0 0 16,21 0-16,0 1 0,1-1 0,-1 0 16,0 0-16,-21 0 0,21 0 0,-21 1 15,0-1-15,21-21 16,-21 21-16,0 0 16,-21-21-16,0 0 15,0 0-15,0 0 0,-1 0 16,1 0-16,0-21 15,0 21 1,21-21-16,-21 21 0,21-21 16,0-1-16,0 1 0,0 0 0,-21 21 15,21-21-15</inkml:trace>
  <inkml:trace contextRef="#ctx0" brushRef="#br0" timeOffset="48439.56">10837 7260 0,'0'0'0,"-21"-21"16,-21 0 0,42 0-16,-21 21 15,-1 0-15,1 21 16,21 0-16,0 0 0,-21-21 16,21 21-16,-21-21 15,21 22-15,-21-22 16,0 0-16,-1 0 0,1 0 15</inkml:trace>
  <inkml:trace contextRef="#ctx0" brushRef="#br0" timeOffset="48659.43">9038 7514 0,'0'0'0,"-42"21"0,-22 1 16,85-22-1,22 0-15,-22 0 16,42 0-16,-20 0 0,-1 0 0,0 0 16,22 0-16,-22 0 0,-21 0 15,22 0-15,-22 0 0,0 0 0,-21-22 0,21 22 16,0-21 0,-21 0-16,22 0 15</inkml:trace>
  <inkml:trace contextRef="#ctx0" brushRef="#br0" timeOffset="51287.33">13123 7641 0,'21'-21'15,"-42"42"-15,64-63 0,-43 21 0,0 0 0,0-1 16,21 1-16,-21-21 0,0 21 0,0 0 16,0-1-16,0 1 0,0-21 15,0 21-15,0 0 0,0-1 0,-21 22 16,-1 0-16,1 0 0,0 0 0,-21 0 15,21 0-15,-22 22 0,22-1 0,-21 21 16,21-21-16,-1 22 0,1-1 0,0 0 16,0 1-16,0-1 0,21 21 15,-21-20-15,21-1 0,0 0 0,0 1 16,0-22-16,0 21 0,0 1 16,0-22-16,0 0 0,21 0 0,0 0 15,0 0-15,0-21 0,22 0 0,-22 0 16,0 0-16,21 0 0,1-21 0,-1 0 15,0 0-15,1 0 0,-1 0 0,21-22 16,-20 22-16,-1-21 0,0-1 0,1 1 16,-22 0-16,0-22 0,21 22 0,-20-22 15,-1 1-15,0-1 0,0 1 0,-21-1 16,0 1-16,0 21 0,0-1 16,0 1-16,0 0 0,0 20 15,0 1-15,-21 42 16,0 22-16,21-22 15,-21 21-15,-1 22 0,1-22 0,0 22 16,0-22-16,0 21 0,0 1 0,-1-22 16,1 1-16,0 20 0,0-21 0,0 1 15,0-22-15,-1 21 0,22-21 16,0 1-16,0-1 0,0 0 0,0 0 16,22-21-1,-1-21-15,0 0 16,0 0-16,0-1 0,0 1 15,1 0-15,-1 0 0,0 0 16,0 0-16,-21-1 0,21 1 0,-21 0 16,21 0-16,-21 0 0,0 42 31,0 0-31,0 0 0,0 0 0,0 1 16,0-1-16,0 0 0,0 0 15,0 0-15,0 0 0,0 1 0,0-1 16,22 0-16,-1-21 0,0 21 0,0-21 15,0 0-15,0 0 0,1 0 0,-1 0 16,21 0-16,-21 0 0,22 0 0,-1 0 16,-21-21-16,21 0 0,-20 21 15,20-21-15,-21-1 0,0 1 0,22 0 16,-22 0-16,-21-21 0,21 20 0,-21 1 16,0-21-16,0 21 0,0 0 0,0-1 15,0 1-15,0 0 0,-21 21 16,0 0-16,-1 0 0,1 0 0,0 21 15,21 0-15,-21 1 0,0-1 16,0 0-16,21 0 0,0 21 0,-22-20 16,22-1-16,0 21 0,0-21 0,0 0 15,0 1-15,0-1 0,22 0 16,-1 0-16,0-21 0,0 21 0,0-21 16,0 0-16,1 0 0,-1 0 0,0 0 15,21 0-15,-21 0 0,22 0 0,-22 0 16,21 0-16,-21-21 0,22 0 0,-22 21 15,0-21-15,0 0 0,0-1 0,1 1 16,-1 0-16,0 0 0,0 0 0,0 0 16,0-1-16,-21 1 0,0-21 0,22 21 15,-22 0-15,0-1 0,21-20 16,-21 21-16,0 0 0,0 0 16,0 42-1,-21 0-15,21 0 16,-22 21-16,1-20 0,0 20 0,21-21 15,0 0-15,-21 22 0,0-22 16,21 21-16,0-21 0,0 0 0,0 1 16,0 20-16,0-21 0,0 0 15,0 0-15,21 1 0,0-22 0,21 0 16,-20 0-16,-1 0 0,0 0 0,21 0 16,-21-22-16,1 22 0,-1-21 0,0 0 15,0 21-15,0-21 0,0-21 0,1 20 16,-1 1-16,-21-21 0,21 0 15,0-1-15,0 1 0,-21-22 0,21 22 16,-21-21-16,0 20 0,22-20 0,-1-1 16,-21 22-16,21 0 0,-21-1 0,0 22 15,0 0-15,0 0 0,0 42 32,0 0-32,-21 21 0,21 1 0,-21-22 15,-1 21-15,22 22 0,-21-22 0,21 0 16,-21 1-16,21-1 0,-21 0 0,21 1 15,0-1-15,0 0 0,0-20 0,-21 20 16,21 0-16,0-21 0,-21 1 16,21-1-16,0 0 0,0 0 0,0 0 15,0-42 17,0 0-32,0 0 15,21 0-15,0-1 0,0 1 0,0 0 16,0 0-16,22-21 0,-22 20 15,21 1-15,-21 0 0,1 0 0,-1 21 16,0 0-16,0 0 0,0 0 16,-21 21-1,0 0-15,-21 0 16,0-21-16,0 22 0,0-1 0,-1 0 16,1-21-16,0 0 0,0 0 15,21 21-15,-21-21 0,0 0 16,-1 0-16,1 0 15,0 0-15,0 0 16,0 0 0,0 0-16,-1 0 15,22 21-15,0 0 16,0 1-16,0-1 0,0 0 16,22 0-16,-1-21 0,0 21 15,0 0-15,0-21 0,22 22 0,-1-1 16,0-21-16,1 0 0,-1 0 0,21 21 15,-20-21-15,-1 0 0,22 0 0,-22 0 16,0 0-16,-21 0 0,22 0 0,-1-21 16,-21 0-16,0 21 0,1-22 0,-1 1 15,0 0-15,0 0 0,0 0 16,0-22-16,-21 22 0,0 0 0,22 0 16,-22 0-16,0 0 0,0-1 15,0 1-15,-22 21 16,1 0-1,0 0-15,0 21 0,0 1 16,0-22-16,-1 21 0,1 0 0,21 0 16,0 0-16,0 0 0,0 1 0,0-1 15,0 0-15,0 0 0,21-21 0,1 21 16,-1 0-16,0 1 0,0-22 16,0 21-16,0-21 0,1 21 0,20-21 0,0 0 15,-21 0-15,22 0 0,-1 0 16,0 0-16,1 0 0,-1 0 0,-21-21 15,0 21-15,22-21 0,-22-1 0,0 1 16,-21 0-16,21 0 0,0 0 0,-21 0 16,0-1-16,0 1 0,0 0 0,0 0 15,0 0-15,0 0 0,0-1 16,-21 22-16,0 0 16,0 0-16,0 0 0,0 0 0,-1 0 15,1 22-15,-21-22 0,21 21 0,0 0 16,-1 0-16,1 0 0,21 0 0,0 1 15,-21-1-15,21 0 0,0 0 16,0 0-16,0 0 0,0 1 0,0-1 16,21 0-16,0-21 15,1 0-15,-1 0 0,0 0 0,0 0 16,0 0-16,0 0 0,1-21 16,-22 0-16,21-1 0,0 22 0,0-42 15,-21 21-15,21 0 0,0 0 0,1-22 16,-1 1-16,0 0 0,0-1 15,0 1-15,0-22 0,1 22 0,20-21 0,-21-1 16,0 1-16,0 20 0,1 1 16,-1 0-16,-21-1 0,0 22 15,21 0-15,-21 0 0,0 42 16,-21 0 0,21 0-16,-21 22 0,-1-1 0,1 0 15,21 1-15,0-1 0,-21 0 0,21 1 16,-21-1-16,21 0 0,0 1 0,0-1 15,0 0-15,0 1 0,0-1 0,0-21 16,0 21-16,0-20 0,0-1 0,0 21 16,0-21-16,21 0 0,0 1 15,0-22-15,1 0 0,-1 0 16,21 0-16,-21 0 0,0 0 16,22-22-16,-22 1 0,21 0 0,-21 0 15,22 0-15,-1 0 0</inkml:trace>
  <inkml:trace contextRef="#ctx0" brushRef="#br0" timeOffset="51943.27">17843 7112 0,'0'0'0,"-21"0"0,0 0 16,0 0-16,42 0 47,0 0-47,0 0 0,22-21 16,-22 21-16,0-21 0,21 21 0,-20-21 15,-1-1-15,0 22 0,0-21 0,-21 0 16,21 0-16,-21 0 0,0 0 0,0-1 15,-21 1-15,0 21 0,0 0 16,0 0-16,-1 0 0,1 0 0,0 0 16,0 21-16,-21 1 0,20-1 15,1 0-15,0 0 0,0 21 16,0-20-16,0-1 0,-1 21 0,22-21 16,0 22-16,0-22 0,0 0 0,0 21 15,0-21-15,22 1 0,-1-1 0,0 0 16,0 0-16,21-21 0,-20 21 0,-1-21 15,21 0-15,-21 21 0,0-21 0,22 0 16,-22 0-16,0 0 0,0 0 0,-21-21 31,-21 21-31,0 0 16,-21 0-16,20 0 0,1 0 0,-21 0 16,0 0-16,20 0 0,-20 0 15,0 21-15,21 1 0,-22-1 16,22-21-16,-21 21 0,21 0 0,-1 0 15,22 0-15,0 1 0,-21-1 0,21 0 16,0 0-16,0 0 0,0 0 0,21 1 16,1-1-16,-1 0 0,21 0 0,-21-21 15,22 21-15,-1-21 0,-21 0 0,21 21 16,1-21-16,-1 0 0,0 0 0,1 0 16,-1 0-16,-21 0 0,22 0 0,-22 0 15,21-21-15,-21 0 0,0 0 0,22 0 16,-22 0-16,0-1 0,0 1 15,22 0-15,-22-21 0</inkml:trace>
  <inkml:trace contextRef="#ctx0" brushRef="#br0" timeOffset="52407.01">18563 7345 0,'0'0'15,"0"-21"-15,0 0 0,0-1 0,0 1 16,0 42 15,0 1-15,0-1-16,21 0 0,0 0 0,-21 0 15,0 0-15,22 1 0,-22-1 0,21 0 16,-21 0-16,0 0 0,0 0 0,0 1 16,0-1-16,21 0 15,-21 0-15,0 0 16,21-21 0,0-21-1,-21 0 1,21 21-16,-21-21 0,22 0 0,-22-1 15,0 1-15,0 0 0,21 0 0,-21 0 16,21 0-16,-21-1 0,0 1 0,0 0 16,0 0-16,0 0 0,0 0 0,0-1 15,-21 22-15,0 0 16,-1 0-16,1 22 16,0-22-16,0 21 0,0 0 15,0 0-15,-22 0 0,22 0 0,0 1 16,0-1-16,-22 0 0,22 0 0,0 21 15,0-20-15,0-1 0,0 0 0,-1 0 16,1-21-16,21 21 0,-21 0 0,21 1 16,0-1-16,21-21 15,0 21-15,1-21 0,20 0 16,-21 0-16,21 0 0,-20 0 0,20-21 16,0 21-16,-21-21 0,22-1 0,-1 1 15</inkml:trace>
  <inkml:trace contextRef="#ctx0" brushRef="#br0" timeOffset="52747.83">19008 7408 0,'21'-21'0,"-42"42"0,42-84 0,-21 42 0,21 0 16,0-1-16,-21 1 0,0 0 0,0 0 15,0 42 17,0 0-32,0 0 0,0 22 15,0-22-15,0 21 0,0 1 0,-21-22 16,21 21-16,-21 0 0,21 1 0,-21-1 15,21 0-15,-22 1 0,22 20 0,0-20 16,-21 20-16,0-21 0,0 22 0,21-1 16,-21 1-16,0-1 0,-1-20 15,1 20-15,0 1 0,0-1 0,0-20 16,0 20-16,-1-21 0,1 1 0,0-1 16,0 0-16,21 1 0,0-22 0,-21 0 15,21 0-15,0 0 0,0-42 31,21 21-31,-21-21 0,21 0 16,0 0-16,-21 0 0,21-22 0,1 22 16,-22-21-16,21 21 0,0-22 0,0 1 15,0-22-15,0 22 0,1-21 16</inkml:trace>
  <inkml:trace contextRef="#ctx0" brushRef="#br0" timeOffset="53007.67">19050 7705 0,'0'0'16,"0"-64"-16,0 22 0,0 0 0,0-1 0,0 1 15,0 0-15,21-1 0,-21 1 0,21 21 16,-21-22-16,21 22 0,1 0 0,-22 0 16,21 0-16,0 0 0,21 21 0,-21 0 15,1 0-15,-1 0 0,0 0 0,0 21 16,0 0-16,0 0 0,-21 0 0,0 22 16,0-22-16,0 0 0,0 21 0,0-21 15,-21 1-15,0-1 0,0 0 16,0 0-16,0 0 0,-22 0 15,22-21-15,0 22 0,0-22 0,0 0 16,-1 21-16,1-21 0,0 0 16,0 21-16,0-21 15,0 0-15,-1 0 0,-20 0 16,21 0-16,0 0 0</inkml:trace>
  <inkml:trace contextRef="#ctx0" brushRef="#br0" timeOffset="54067.08">1312 9885 0,'0'0'0,"-21"-85"16,21 64-1,0 0-15,0-21 0,0 20 16,0 1-16,0 0 0,0 0 15,0 0-15,0 0 16,0 42 15,-21 0-31,21 0 16,-21 21-16,21-20 0,0 20 0,0 0 16,-21-21-16,-1 22 0,22-1 0,-21 0 15,0 1-15,21-1 0,0 0 16,0 1-16,0-1 0,-21-21 15,21 22-15,0-1 0,0-21 0,0 21 16,0-20-16,0 20 0,0-21 16,0 0-16,0 0 0,0 1 15,0-44 17,0 1-17,21 0 1,0 0-16,-21 0 0,21 0 0,1-1 15,-1 1-15</inkml:trace>
  <inkml:trace contextRef="#ctx0" brushRef="#br0" timeOffset="54450.85">1693 10139 0,'0'21'15,"-21"-21"-15,21 21 0,-21 0 0,21 1 16,0-1-16,0 0 16,0 0-1,21-21 1,0 0-16,0 0 16,1-21-16,-22 0 0,21 21 15,-21-21-15,21 21 0,-21-22 0,0 1 16,0 0-16,0 0 15,-21 0-15,0 21 0,-1-21 16,1 21-16,0 0 0,0 0 16,0 0-16,0 0 0,-1 21 15,1-21-15,21 21 0,0 0 16,0 0-16,0 0 0,0 1 16,0-1-16,0 0 15,21-21-15,1 0 16,-1 0-16,0 0 0,0 0 0,0 0 15,0 0-15,1 0 0,-1 0 16</inkml:trace>
  <inkml:trace contextRef="#ctx0" brushRef="#br0" timeOffset="69380.02">3768 9716 0,'0'0'0,"0"-22"31,0 1-31,21 0 0,0 21 16,-21-21-16,21 0 0,0 0 0,-21-1 16,21 1-16,-21 0 15,22 0-15,-22 0 0,0 0 0,0-22 16,0 22-16,0 0 0,0 0 0,0 0 16,0-1-16,-22 22 15,1 0 1,0 0-16,21 43 0,-21-22 15,0 0-15,0 21 0,-1 1 0,22 20 16,-21-20-16,0 20 0,0 1 16,0-1-16,0 1 0,-1-22 15,1 21-15,0 1 0,21-22 0,0 1 0,0-1 16,0 0-16,0 1 0,0-22 0,0 21 16,0-21-16,21 0 0,-21 1 15,21-22-15,1 0 0,-1 21 16,0-21-16,0 0 0,0 0 0,0 0 15,1-21-15,-1-1 0,0 22 0,0-21 16,0 0-16,0 0 0,1 0 0,-22 0 16,21-1-16,0 1 0,-21 0 15,0 0-15,21 0 0,-21 0 0,0-1 16,0 1-16</inkml:trace>
  <inkml:trace contextRef="#ctx0" brushRef="#br0" timeOffset="69579.89">3556 9948 0,'0'0'0,"-21"0"0,0 0 0,-1 0 0,1 0 16,42 0-1,1 0-15,-1 0 16,21-21-16,0 21 0,-20 0 16,20-21-16,0 21 0,1 0 0,-1-21 15,0 0-15,1 21 0,-22 0 0,0-21 16,21 21-16,-21-22 0,1 22 0,-1 0 15,0-21-15,0 21 0</inkml:trace>
  <inkml:trace contextRef="#ctx0" brushRef="#br0" timeOffset="70015.64">4254 9843 0,'-21'0'16,"21"-22"-1,0 1-15,0 0 16,21 21 0,1 0-16,-1 0 15,0 0-15,0 0 0,0 0 0,0 0 16,1 21-16,-1 0 0,0 1 0,0-1 16,-21 0-16,0 0 0,21 0 15,-21 22-15,0-22 0,0 0 0,0 0 16,0 21-16,0-20 0,0-1 15,0 0-15,0 0 0,-21 0 16,21 0-16,0-42 47,0 0-47,0 0 0,0 0 0,0 0 16,0-1-16,21 1 0,0 0 0,-21 0 15,22-21-15,-22 20 0,21-20 0,0 21 16,-21 0-16,0 0 0,21-1 0,0 1 15,-21 0 1,21 21-16,1 0 16,-1 0-16,-21 21 15,0 0-15,21-21 0,0 22 16,0-22 0</inkml:trace>
  <inkml:trace contextRef="#ctx0" brushRef="#br0" timeOffset="70648.1">4932 9843 0,'21'-22'0,"-21"1"16,0 42 31,0 1-47,-21-1 0,21 0 15,0 0-15,0 21 0,0-20 0,-21-1 16,21 0-16,0 0 0,0 0 0,0 0 15,0 1-15,0-1 0,21-21 0,0 21 16,0-21-16,0 0 16,0 0-16,1 0 0,-1 0 0,0 0 15,0 0-15,0 0 0,0 0 0,1-21 16,-1 0-16,0-1 0,0 1 16,-21 0-16,21 0 0,-21 0 15,0 0-15,21-1 0,-21 1 16,0 0-16,0 0 0,0 0 0,0 0 15,0 42 17,0 0-32,-21 0 15,21 0-15,-21 0 0,21 1 16,0 20-16,0-21 0,-21 21 0,21 1 16,-21-1-16,21 0 0,0 1 0,0 20 15,0-20-15,0 20 0,0 1 0,-21-1 16,21 1-16,0-22 0,0 21 0,0 1 15,-22-1-15,22-20 0,0 20 16,0 1-16,-21-22 0,21 22 0,-21-22 16,0 21-16,21-20 0,-21-1 15,21 0-15,-21-20 0,-1 20 0,1-21 16,0 21-16,0-20 0,0-22 0,0 21 16,-1 0-16,1-21 0,0 0 0,0 0 15,0 0-15,0-21 0,21 0 0,0-1 16,-22-20-16,22 0 0,0-1 0,0 1 15,0-21-15,0-1 0,0 1 0,22-1 16,-1-21-16,0 22 0,0-1 16,21 1-16,-20-22 0,20 22 0,-21-1 15,21 1-15,1 20 0,-22-20 16,21 21-16,1-1 0,-1 1 0,0 0 16,1 20-16,-1-20 0</inkml:trace>
  <inkml:trace contextRef="#ctx0" brushRef="#br0" timeOffset="71319.71">6456 9779 0,'0'0'0,"0"-21"15,0 0-15,0 0 16,0-1-16,0 1 0,-21 0 15,-1 21-15,1 0 16,0 0-16,0 0 0,0 0 16,0 0-16,-1 21 0,1-21 0,21 21 15,-21 1-15,0-1 0,0 0 0,21 0 16,-21 0-16,21 0 0,0 1 16,0-1-16,0 0 15,0 0-15,21-21 0,0 0 16,0 21-16,0-21 0,0 0 15,1 0-15,-1 0 16,0 0-16,0 0 0,0 0 0,-21 21 31,-21 1-15,0-22-16,0 0 16,0 21-16,-1-21 0,1 21 0,0-21 15,-21 21-15,21-21 0,-1 21 0,1-21 16,21 21-16,-21-21 15,21 22-15,0-1 16,21-21-16,0 0 16,1 0-16,-1 0 0,0 0 15,0 0-15,0 0 0,0-21 16,1 21-16,-1 0 0,0 0 0,0-22 16,0 22-16,0 0 0,1 0 15,-1 0-15,-21 22 16,0-1-1,0 0-15,0 0 0,-21 0 16,-1 0-16,22 1 0,-21-1 0,21 0 16,-21 0-16,0 0 0,21 0 0,0 1 15,0-1-15,0 0 0,0 0 16,0 0-16,21-21 47,-21-21-47,21 0 0,0 0 15,-21 0-15,0-1 0</inkml:trace>
  <inkml:trace contextRef="#ctx0" brushRef="#br0" timeOffset="72623.48">8001 9821 0,'0'0'16,"21"-21"-16,0 0 0,-21 0 0,21-21 0,1 20 15,-1-20-15,0 21 0,0-21 16,21 20-16,-20-20 0,-1 21 16,-21 0-16,21-22 0,-21 22 0,21 0 0,-21 0 15,0 0-15,-21 21 16,0 0-16,0 0 0,-1 0 0,-20 0 15,0 0-15,-1 21 0,1 0 16,0 0-16,-1 22 0,1-1 0,21 0 16,-21 1-16,20 20 0,1 1 0,0-22 15,0 21-15,21-20 0,0-1 0,0 0 16,0 1-16,0-1 0,0-21 0,0 0 16,21 22-16,0-22 0,22-21 0,-22 21 15,21 0-15,0-21 0,1 0 16,20 0-16,-20 0 0,-1 0 15,21 0-15,-20-21 0,20 0 0,-20 0 0,20 21 16,-21-21-16,1-1 0,-1-20 16,-21 21-16,22 0 0,-22 0 0,0-1 15,0-20-15,-21 21 0,21 0 0,-21 0 16,0-1-16,0 1 0,0 0 16,0 0-16,-21 21 0,0 0 0,0 0 15,0 0-15,-1 0 0,1 0 16,-21 21-16,21 0 0,0 0 0,-1 1 15,1-1-15,0 0 0,-21 0 0,21 0 16,-1 0-16,22 1 0,-21-1 16,21 0-16,-21 0 0,21 0 15,21-21 1,0 0-16,1 0 0,-1 0 16,0 0-16,0-21 0,0 21 0,22-21 15,-22 0-15,0 21 0,21-21 0,-21-1 16,1-20-16,-22 21 0,0 0 0,21 0 15,-21-1-15,0 1 0,0 0 0,0 0 16,-21 42 15,21 0-31,0 0 0,0 1 0,-22-1 16,22 0-16,-21 0 0,21 21 16,0-20-16,0-1 0,0 0 0,0 0 15,0 0-15,0 0 0,21 1 0,1-1 16,-1-21-16,0 0 15,0 21-15,21-21 0,-20 0 0,-1 0 16,0 0-16,21-21 0,-21 0 0,1-1 16,20 1-16,-21 0 0,0 0 0,22-21 15,-22 20-15,0-20 0,0 0 0,0-22 16,0 22-16,1 0 0,-1-22 0,0 22 16,0-1-16,0 1 0,-21 0 15,0-1-15,21 1 0,-21 21 0,0 0 16,0 0-16,-21 42 31,21 0-31,0 21 0,-21-21 0,0 22 16,0-1-16,0 0 0,21 1 0,-22 20 15,22-20-15,-21-1 0,21 0 0,0 1 16,0-1-16,0 0 0,0-21 16,0 22-16,0-22 0,0 0 0,0 0 15,21 0-15,1 1 0,-1-22 16,0 0-16,0 0 0,0 0 0,0 0 15,1 0-15,-1 0 0,0-22 0,0 22 16,-21-21-16,21 0 0,-21 0 0,21 0 16,-21 0-16,0-1 0,0 1 0,0 0 15,0 0-15,0 0 0</inkml:trace>
  <inkml:trace contextRef="#ctx0" brushRef="#br0" timeOffset="72777.39">9038 9758 0,'0'0'0,"-21"0"0,0 0 15,42 0 17,0 0-32,0 0 0,0 0 0,22 0 15,-22 0-15,21 0 0,-21-21 16,22 21-16,-22-21 0,21 21 16,-21-22-16,22 22 0,-22 0 0</inkml:trace>
  <inkml:trace contextRef="#ctx0" brushRef="#br0" timeOffset="73445.14">9652 9652 0,'-21'0'15,"0"0"-15,-1 0 16,1 21-16,0 0 0,0-21 16,21 22-16,-21-1 0,21 0 15,-21 0-15,21 21 0,0-20 0,-22-1 16,22 0-16,0 0 0,0 0 0,0 0 15,0 1-15,0-1 0,0 0 0,0 0 16,22 0-16,-1-21 0,0 0 16,0 21-16,0-21 0,0 0 0,1 0 15,20 0-15,-21 0 0,21 0 0,1-21 16,-22 0-16,0 0 0,21 0 0,-20 0 16,-1-1-16,0-20 0,0 0 15,0-1-15,-21 1 0,21 0 0,1-1 16,-1-20-16,-21 21 0,0-1 0,0-20 15,21 42-15,-21-22 0,0 1 0,0 21 16,0 0-16,-21 21 16,0 21-1,-1 0-15,22 0 0,-21 21 16,21-20-16,0 20 0,-21 0 16,21 1-16,0-1 0,-21 0 0,21 1 15,0-1-15,0 0 0,0 1 0,0-22 16,0 21-16,0-21 0,0 22 0,0-22 15,0 0-15,0 0 0,0 0 16,0-42 15,0 0-15,0 0-16,21 0 0,-21-1 16,21 1-16,0-21 0,1 21 0,-1-22 15,0 22-15,0 0 0,0-21 0,0 21 16,1-1-16,-1 1 0,0 21 15,0 0-15,-21 21 16,0 1-16,0-1 0,0 21 16,0-21-16,0 0 0,0 1 15,0 20-15,0-21 0,0 0 0,0 0 16,0 1-16,0-1 0,-21 0 0,21 0 16,-21 0-16,21-42 46,0 0-46</inkml:trace>
  <inkml:trace contextRef="#ctx0" brushRef="#br0" timeOffset="74151.25">11091 9377 0,'0'-21'0,"0"42"0,0-63 16,21 20-16,-21 1 0,22-21 16,-22 21-16,0 0 0,0-1 15,0 44 1,-22-1 0,22 21-16,-21 0 0,21-20 15,0 20-15,0 21 0,0-20 0,0-1 16,-21 22-16,21-22 0,-21 21 15,0-20-15,21-1 0,0 0 0,-21 1 16,-1-1-16,22-21 0,-21 22 0,21-22 16,0 0-16,0 0 0,0 0 15,-21-21-15,21-21 16,0 0-16,21 0 16,0-22-16,1 22 0,-1 0 15,0-21-15,0-1 0,21 22 0,-20-21 16,20 21-16,0-22 0,1 22 15,-1 0-15,0 21 0,1 0 0,-1 0 16,0 0-16,-21 0 0,22 0 16,-1 0-16,-21 21 0,0 0 0,1 22 15,-1-22-15,-21 0 0,0 0 0,0 0 16,0 1-16,-21-1 0,-1 21 0,1-21 16,-21 0-16,0 1 0,-1-22 0,1 21 15,0 0-15,-1 0 0,1-21 0,0 0 16,-1 21-16,1-21 0,0 0 0,-1 0 15,22 0-15,0 0 0,0 0 16,0 0-16,21-21 16,0 0-16,0 0 15,0 0-15,21 21 0,0-22 0,0 1 16,0 0-16,0 0 0,22 0 0,-22 0 16,21-1-16,-21 1 0,22 0 0</inkml:trace>
  <inkml:trace contextRef="#ctx0" brushRef="#br0" timeOffset="74778.89">11769 9398 0,'0'0'0,"21"-42"0,0 21 0,-21-1 16,0 1-16,0 0 0,21 0 15,-21 0-15,0 0 0,0 42 32,0 0-17,0 0-15,0 21 0,-21-20 0,21 20 16,0 0-16,-21 1 0,0-1 0,21 0 15,-22 22-15,1-22 0,21 0 0,0 1 16,-21-1-16,21 0 0,-21-20 0,21 20 16,0-21-16,0 0 0,0 0 0,0 1 15,21-22-15,0 21 16,0-21-16,1 0 0,-1 0 0,21 0 16,-21-21-16,0 21 0,1-22 0,-1 1 15,0 0-15,21 0 0,-21-21 0,-21 20 16,22-20-16,-1 21 0,0-21 15,-21 20-15,0-20 0,0 21 0,0 0 16,21 0-16,-42 42 31,21 0-31,-21 21 0,21-21 16,-21 1-16,-1-1 0,22 21 16,0-21-16,0 0 0,0 22 0,0-22 15,0 0-15,0 0 0,0 0 0,0 1 16,0-1-16,22-21 15,-1 0-15,0 0 0,0 0 0,0 0 16,22 0-16,-22 0 0,0 0 0,0 0 16,0-21-16,0-1 0,1 1 15,-1 0-15,0 0 0,-21-21 0,0 20 16,21-20-16,-21 21 0,0-21 0,0-1 16,0 22-16,0-21 0,0 21 0,0-1 15,-21 1-15,0 21 0,0 0 16,-22 0-16,22 0 0,0 0 15,0 0-15,0 0 0,-1 21 0,1 1 16,0-1-16,0 0 0,21 0 0,0 0 16,-21 0-16,21 1 0,0-1 15,0 0-15,0 0 0,0 0 16,21-21-16,0 0 0,0 0 0,0 0 16,1 0-16,-1 0 0,21 0 15</inkml:trace>
  <inkml:trace contextRef="#ctx0" brushRef="#br0" timeOffset="75743.36">12658 9567 0,'21'-42'15,"-21"21"-15,-21 21 32,-1 0-32,22 21 15,-21 0-15,0 22 0,21-22 16,-21 0-16,21 0 0,0 0 0,0 22 15,0-22-15,0 0 0,0 21 16,0-21-16,0 1 0,0-1 0,0 0 16,0 0-16,21 0 0,-21 0 0,21 1 15,0-22-15,22 0 0,-22 21 0,0-21 16,21 0-16,-20 0 0,20 0 0,-21 0 16,0-21-16,22-1 0,-22 22 15,0-21-15,0 0 0,0-21 0,-21-1 16,21 22-16,1-21 0,-1-22 0,0 22 15,-21-21-15,21 20 0,0 1 0,-21-22 16,21 22-16,-21 0 0,22-1 0,-1 1 16,-21 21-16,0 0 0,0 0 0,0-1 15,0 44 1,0-1 0,0 0-16,-21 0 0,-1 21 0,1-20 15,21 20-15,-21-21 0,21 21 16,0 1-16,-21-1 0,0 0 0,21 1 15,0-22-15,0 21 0,-21 1 0,21-22 16,0 21-16,0-21 0,-22 0 0,22 1 16,0-1-16,0 0 0,0 0 15,0-42 17,0 0-32,22 0 15,-22-1-15,21 1 0,0 0 0,-21 0 16,21 0-16,0-22 0,0 22 0,1 0 15,-22-21-15,42 21 0,-42-1 0,21 1 16,0 0-16,0 21 0,1 0 0,-1-21 16,0 21-16,0 0 15,-21 21-15,0 0 0,0 0 16,0 1-16,0-1 0,0 0 16,0 0-16,-21 0 0,0 0 0,0-21 15,-1 22-15,1-1 0,0-21 0,0 21 16,0-21-16,0 0 0,-1 0 0,1 0 15,0 21-15,0-21 0,0-21 32,21 0-32,0 42 31,0 0-15,0 0-16,0 0 0,0 1 15,0-1-15,21 0 0,-21 0 16,0 0-16,21 0 0,0 1 0,0-1 15,1 0-15,-1-21 0,0 0 16,0 0-16,21 21 0,-20-21 0,-1 0 16,21 0-16,-21 0 0,0 0 0,1 0 15,-1-21-15,0 0 0,0 21 0,-21-21 16,21 21-16,-21-22 0,21 1 16,1 0-16,-22 0 0,0 0 15,0 0-15,-22 21 47,1 0-31,0 21-16,0-21 0,0 0 15,0 21-15,-1-21 0</inkml:trace>
  <inkml:trace contextRef="#ctx0" brushRef="#br0" timeOffset="84834.94">1143 11684 0,'21'0'16,"-21"21"-16,21-21 15,-21 21 1,0-42 62,0 0-62,0 0-1,0 0-15,0 0 16,21 21-1,1-22-15,-1 22 0,0 0 0,-21-21 16,21 21-16,0 0 0,0 0 0,1 0 16,-1 0-16,0 0 15,0 21-15,0-21 0,-21 22 0,21-1 16,1-21-16,-22 21 0,0 0 0,0 0 16,21 0-16,-21 1 0,0 20 15,0-21-15,0 0 0,0 0 0,0 22 16,0-22-16,0 0 0,0 21 0,0 1 15,0-22-15,0 21 0,-21 1 16,-1-22-16,22 21 0,-21 0 16,0-20-16,-21 20 0,21-21 0,-1 21 15,1-20-15,0-1 0,-21 0 16,21 0-16,-1 0 0,-20 0 0,21 1 16,0-22-16,-22 21 0,22-21 0,-21 0 15,21 0-15,0 0 0,-22 0 16,22 0-16,0 0 0,0 0 0,0-21 15,-1-1-15,22 1 0,0 0 0,-21 0 16,21 0-16,0 0 0,0-22 16,0 22-16,0-21 0,0 21 15,0-22-15,0 22 0,0 0 0,21 0 16,1-22-16,-1 43 0,-21-21 16,21 0-16,0 21 0,0 0 0,0 0 15,1 0-15,-1 0 0,0 0 16,0 21-16,-21 0 0,21 1 15,0-1-15,-21 0 0,0 0 0,22 0 16,-1 22-16,-21-22 0,0 0 0,0 0 16,21 0-16,-21 0 0,21 1 15,-21-1-15,0 0 0,0 0 16,21 0-16,0 0 16,1-21 15,-1-21 0,0 21-31,-21-21 0</inkml:trace>
  <inkml:trace contextRef="#ctx0" brushRef="#br0" timeOffset="85078.8">1905 12234 0,'0'0'0,"0"-21"16,0 0 0,0 0-1,21 21 1,-21-21 0,21 21-1,-21-21 32</inkml:trace>
  <inkml:trace contextRef="#ctx0" brushRef="#br0" timeOffset="87407.01">3641 12086 0,'0'-21'0,"0"42"0,21-63 0,-21 21 16,21 0-16,-21-22 0,0 22 15,0 0-15,21-21 0,-21 20 0,0 1 16,0 0-16,0 0 0,0 0 16,0 0-16,0-1 15,0 44 1,0-1-16,-21 0 0,21 0 16,0 21-16,-21 1 0,21 20 0,-21-20 15,21 20-15,-22-21 0,22 1 0,0 20 16,0-20-16,0-1 0,0 0 15,0 1-15,0-22 0,0 21 0,0-21 16,0 0-16,22 1 0,-1-22 0,0 21 16,0-21-16,0 0 0,22 0 15,-22 0-15,0-21 0,21-1 16,-21 1-16,22 0 0,-1 0 16,-21 0-16,22-22 0,-1 1 0,-21 0 15,0-1-15,22 1 0,-22 0 0,0-1 16,0-20-16,-21 21 0,21-1 0,0 22 15,-21-21-15,0 21 0,0-1 16,0 1-16,0 42 31,0 1-31,0-1 0,-21 0 0,0 21 16,21-21-16,-21 22 0,21-1 0,0 0 16,-21 1-16,21-1 15,-21-21-15,21 22 0,0-1 0,0-21 16,0 0-16,0 0 0,0 1 0,0-1 15,21 0-15,0-21 0,0 0 0,21 0 16,-20 0-16,-1 0 0,21 0 0,0 0 16,1 0-16,-1-21 0,0 0 15,1-1-15,-1 1 0,0 0 0,1-21 16,-1 21-16,-21-22 0,22 1 0,-22 0 16,21-1-16,-21 1 0,0 21 0,-21 0 15,0-1-15,0 1 0,-21 21 16,-21 0-1,21 21-15,0 1 0,-1-1 0,1 0 16,0 0-16,0 0 0,21 0 16,0 1-16,0-1 0,0 0 0,0 21 15,21-21-15,0 1 0,0-1 0,1 0 16,-1 0-16,0-21 0,0 21 16,21 0-16,-20 1 0,-1-1 15,0 0-15,-42-21 31,0 0-31,-1 0 0,1-21 16,-21 21-16,21-21 0,0-1 16,-1 1-16,1 21 0,0-21 15,0 21-15,0 0 0,21-21 0,0 42 32,0 0-17,0 0-15,21 1 0,0-22 16,0 21-16,22-21 0,-22 21 15,0-21-15,21 21 0,-21-21 0,22 0 16,-22 0-16,21 0 0,-21 0 0,1 0 16,20 0-16,-21-21 0,0 0 0,22 21 15,-22-21-15,0-1 0,0 1 0,0 0 16,0 0-16,1 0 0,-1-22 16,0 22-16,0-21 0,0 21 15,0-22-15,-21 22 0,0 0 0,22 0 16,-22 0-16,0 0 0,0-1 0,0 44 31,0-1-31,-22-21 0,1 42 16,21-21-16,-21 0 0,21 1 0,-21 20 15,21-21-15,0 0 0,0 22 16,0-22-16,0 0 0,0 0 0,0 0 16,0 0-16,21 1 0,0-22 0,0 21 15,1-21-15,20 0 0,-21 0 16,0 0-16,22 0 0,-22 0 15,21 0-15,0 0 0,-20-21 0,20-1 16,0 1-16,-21 0 0,22 0 0,-22 0 16,0 0-16,0-22 0,0 22 15,1-21-15,-1 21 0,0-1 0,0-20 16,-21 21-16,0 0 0,0 42 31,0 0-31,-21 0 0,21 0 16,-21 1-16,21-1 0,-21 21 0,21-21 15,0 0-15,-22 1 0,22-1 16,-21 0-16,21 0 0,-21 0 16,21 0-16,0 1 0,0-44 47,0 1-47,21 0 15,0 0-15,1-21 0,-22 20 16,21 1-16,0-21 0,0 21 0,-21-22 15,21 22-15,0 0 0,1 0 0,-22 0 16,21 0-16,0 21 0,-21 21 16,0 0-1,0 21-15,0-21 0,0 1 16,0-1-16,0 0 0,0 0 0,21 21 16,-21-20-16,0-1 15,21 0-15,0 0 0,-21 0 0,22 0 16,-1-21-16,21 22 0,-21-1 0,0-21 15,22 0-15,-22 0 0,21 0 0,1 0 16,-1 0-16,0 0 0,-21 0 0,22 0 16,-1-21-16,0-1 0,-20 1 0,20 0 15,-21 0-15,0 0 0,0-22 16,1 1-16,-22 21 0,21-21 0,-21-1 16,0 1-16,0 21 0,0 0 0,0-1 15,0 1-15,0 0 0,-21 21 0,-1 0 16,1 0-16,0 0 0,0 0 0,0 0 15,0 0-15,-22 21 0,22 0 16,-21 1-16,21-1 0,-1 0 0,1 0 16,0 21-16,0-20 0,21-1 0,0 21 15,0-21-15,0 0 0,0 1 16,21-1-16,0 0 0,0 0 0,1 0 16,20-21-16,-21 21 0,0-21 0,22 0 15,-22 0-15,0 0 0,0 0 0,0 0 16,0 0-16,1-21 0,-1 21 0,0-21 15,-21 0-15,0 0 0,0 0 0,21-1 16,-21 1-16,0 0 0,21 0 0,-21 0 16,0 0-16,0-1 0,0 1 15,0 42 17,0 1-17,0-1-15,0 0 0,0 0 0,0 0 16,0 0-16,0 22 0,-21-22 0,21 21 15,-21 1-15,21-22 0,0 21 0,0 0 16,0 1-16,0-1 0,0 0 16,0 1-16,0-1 0,-21 22 0,21-22 15,-21 21-15,21-20 0,-22-1 16,1 22-16,0-22 0,21 0 0,-21 1 0,0-1 16,0 0-16,-1 1 0,22-22 15,-21 21-15,0-21 0,21 0 0,-21 1 16,21-1-16,-21-21 0,21 21 0,-21-21 15,-1 0-15,22 21 0,-21-21 16,0 0-16,0 0 16,0 0-16,0 0 15,21-21-15,0 0 16,0 0-16,0-1 16,0 1-16,0 0 0,0-21 0,-22 21 15</inkml:trace>
  <inkml:trace contextRef="#ctx0" brushRef="#br0" timeOffset="87631.88">5800 11726 0,'0'0'16,"-22"-21"-1,1 0-15</inkml:trace>
  <inkml:trace contextRef="#ctx0" brushRef="#br0" timeOffset="88107.47">8488 11684 0,'0'0'0,"-43"-21"16,22 21-1,21-21 17,21 21-32,-21-21 15,22-1-15,-1 22 0,-21-21 0,21 21 16,-21-21-16,21 21 0,-21-21 0,0 0 16,21 0-16,-21-1 15,0 1-15,0 0 0,0 0 0,0 0 16,0 42-1,0 0 1,0 0-16,0 22 0,0-22 16,0 21-16,0 22 0,0-22 0,0 0 15,0 22-15,0-22 0,0 22 16,-21-1-16,0-21 0,0 22 0,21-22 16,-21 22-16,-1-22 0,22-21 0,0 22 15,-21-22-15,21 21 0,-21-21 0,21 0 16,0 1-16,0-44 31,0 1-31,0 0 16,0 0-16,-21 0 0,0-22 0</inkml:trace>
  <inkml:trace contextRef="#ctx0" brushRef="#br0" timeOffset="88699.13">8191 11980 0,'0'0'0,"22"0"31,-1 0-31,21-21 16,-21 21-16,22 0 0,-1-21 0,21 21 16,-20-21-16,20 0 0,1 21 15,-22-21-15,22-1 0,-22 1 0,0 0 16,1 0-16,-1 0 0,0 0 16,-21-1-16,1-20 0,-1 21 0,-21 0 15,0-22-15,0 22 0,0 0 0,0 0 16,0 0-16,0 0 0,0-1 0,0 44 31,0-1-31,0 21 0,0-21 16,0 22-16,0-22 0,0 21 0,0 0 15,0 1-15,0-22 0,0 21 0,0 1 16,0-1-16,0 0 0,0-21 0,0 22 16,0-22-16,-21 21 0,21-21 0,0 22 15,-22-22-15,22 0 0,0 0 16,-21-21-1,0 0-15,0-21 16,21 0 0,0 0-16,0 0 0,0-1 0,0-20 15,0 21-15,0-21 0,21 20 0,0-20 16,0 21-16,1 0 0,-1 0 0,21-1 16,-21 22-16,22 0 0,-22-21 0,0 21 15,21 0-15,-21 0 0,1 21 0,-1-21 16,0 22-16,0-1 0,-21 0 15,0 0-15,0 0 0,0 0 0,0 1 16,0-1-16,0 0 0,0 0 0,0 0 16,0 0-16,-21 1 0,21-1 15,-21 0-15,0 0 0,21 0 32,0-42-1,0 0-31,21 0 15,0 0-15,-21-1 0</inkml:trace>
  <inkml:trace contextRef="#ctx0" brushRef="#br0" timeOffset="89099.36">9483 11832 0,'0'0'0,"0"-21"31,0 0-31,21 21 16,0 0-16,0-21 0,0 0 15,22 21-15,-22 0 0,0 0 16,0 0-16,21 0 0,-20 0 0,-1 21 16,0 0-16,0-21 0,0 42 15,0-21-15,-21 1 0,0-1 0,0 21 16,0-21-16,0 22 0,0-22 0,0 0 16,-21 0-16,0 21 0,0-20 0,21-1 15,-21-21-15,21 21 0,-21 0 0,-1-21 31,22-21-15,0 0-16,0 0 16,0-22-16,22 22 0,-22 0 0,21-21 15,0-1-15,0 22 0,0-21 16,-21-1-16,21 22 0,1-21 0,-1 21 16,0-22-16,0 22 0,0 21 0,-21-21 15,21 0-15,1 21 0,-1 21 31,-21 0-31,0 0 16,0 1-16,21-22 0,-21 21 16</inkml:trace>
  <inkml:trace contextRef="#ctx0" brushRef="#br0" timeOffset="89547.1">10393 11769 0,'0'0'0,"0"-64"16,0 43-16,-21 21 31,21 21-15,-22-21-16,1 21 0,0 1 0,21-1 16,-21 0-16,0 0 0,0 21 0,21-20 15,-22-1-15,22 21 0,-21-21 16,21 0-16,0 1 0,0-1 0,0 0 15,0 0-15,21 0 0,1 0 16,-1-21-16,0 22 0,0-22 0,0 0 16,0 0-16,1 0 0,-1 0 0,0 0 15,0 0-15,0 0 0,0-22 0,1 1 16,-1 21-16,0-21 0,-21 0 0,0-21 16,0 20-16,21 1 0,-21-21 0,0 0 15,0 20-15,0-20 0,0 21 0,0-21 16,0 20-16,-21 1 0,21 0 15,-21 0-15,0 21 0,-1 0 16,1 0-16,0 0 0,0 0 16,-21 0-16,20 0 0,1 0 0,0 21 15,-21 0-15,21-21 0,-1 21 0,1 1 16,0-22-16,21 21 0,0 0 0,0 0 16,0 0-16,21-21 15,0 21-15,1-21 0,-1 0 0,21 0 16</inkml:trace>
  <inkml:trace contextRef="#ctx0" brushRef="#br0" timeOffset="90223.24">11070 11684 0,'0'0'15,"0"-42"-15,-21 21 16,0 21-16,0 0 31,-1 0-31,22 21 0,0 0 16,0 0-16,0 0 0,-21 0 0,0 1 15,21-1-15,-21 21 0,21-21 16,0 22-16,0-22 0,-21 21 16,21-21-16,0 0 0,0 22 0,0-22 0,0 0 15,0 0-15,0 0 0,0 1 16,21-22-1,0 0-15,0 0 0,0 0 16,1 0-16,-1-22 0,0 22 0,0-21 16,-21 0-16,21 0 0,0 0 0,-21-22 15,22 22-15,-22-21 0,21 21 0,0-22 16,-21 22-16,0 0 0,21 0 16,-21 0-16,21 0 0,-21 42 31,0 0-16,0 0-15,-21 21 0,21-20 0,0-1 16,-21 21-16,21-21 0,0 22 16,0-22-16,0 0 0,0 0 0,0 0 15,0 0-15,0 1 0,21-1 0,0-21 16,0 21-16,1-21 0,-1 0 16,0 0-16,0 0 0,0 0 15,-21-21-15,21 21 0,1-21 16,-1-1-16,-21 1 0,21 0 0,0 0 15,-21-21-15,21-1 0,-21 22 0,21-21 16,-21-1-16,22 22 0,-22-21 16,0 0-16,0 20 0,0 1 0,0 0 15,0 0-15,0 0 0,0 0 0,-22 21 32,1 0-17,0 21-15,21 0 16,0 0-16,0 0 15,0 0 1,0 1 0</inkml:trace>
  <inkml:trace contextRef="#ctx0" brushRef="#br0" timeOffset="90815.9">12128 11769 0,'0'0'0,"0"-21"16,22 21-16,-22-22 0,21 1 16,-21 0-16,0 0 15,0 0-15,-21 21 16,-1 0-16,1 0 0,0 0 0,0 0 16,-21 0-16,20 0 0,1 0 0,-21 0 15,21 21-15,0-21 0,-22 21 0,22 0 16,0 0-16,0-21 0,0 22 15,-1-1-15,22 0 0,-21 0 0,21 0 16,0 0-16,0 1 0,21-1 16,1 0-16,-1-21 0,0 21 15,0 0-15,0-21 0,0 0 0,1 21 16,20-21-16,-21 0 0,0 0 0,0 0 16,1 22-16,20-22 0,-21 0 15,0 0-15,0 21 0,1-21 16,-22 21-16,0 0 0,0 0 15,0 0-15,-22-21 0,1 0 16,0 0-16,21 22 0,-21-1 0,0-21 16,0 0-16,-22 0 0,22 21 15,0-21-15,0 0 0,0 0 0,-1 0 16,1 0-16,0 0 0,0 0 0,0 0 16,0 0-16,-1 0 0,1 0 15,0 0-15,0 0 0,0 0 16,0 0-16,-1 0 15,22-21 95</inkml:trace>
  <inkml:trace contextRef="#ctx0" brushRef="#br0" timeOffset="92064.14">8488 12361 0,'0'22'0,"21"-22"63,0 0-63,0 0 0,0 0 15,1-22-15,-1 1 16,0 21-16,0 0 0,-21-21 0,21 21 16,-21-21-1,-21 21 16,0 0-31,21 21 0,-21 0 16,0 0 0,-1-21-16,22 22 0,-21-22 15,0 0-15,21 21 0,-21-21 16,0 0 0,0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30:01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868 0,'0'0'0,"-21"0"0,21-21 15,0 0 1,0-1-16,21 1 16,-21 0-16,0 0 15,0 0-15,21 21 16,-21-21-16,0-1 0,0 1 16,0 0-1,0 0-15,-21 21 16,0 0-1,21 21-15,-21-21 16,0 21-16,21 0 0,-22 22 0,22-1 16,0 0-16,-21 1 0,0-1 15,21 22-15,-21-1 0,21 1 0,-21-1 16,21 1-16,0-22 0,-21 21 0,21 1 16,-22-1-16,22 1 0,0-1 15,0 1-15,0-22 0,0 1 0,0-1 16,0 0-16,22 1 15,20-22-15,-21 0 0,0-21 0,22 0 0,-22 0 16,21 0-16,0 0 16,1 0-16,-1-21 0,-21 0 0,22-22 15,-1 22-15,-21-21 0,21-1 0,1 1 16,-22-21-16,0 20 0,0 1 16,22-22-16,-43 22 0,21-21 0,0-1 15,0 1-15,-21-1 0,0 1 0,0-1 16,21 1-16,-21 20 0,0-20 15,21 20-15,-21 1 0,0 21 0,0-21 16,0 20-16,0 1 0,0 0 16,0 42-1,0 0-15,0 1 0,-21 20 16,21-21-16,-21 43 16,21-22-16,-21 21 0,21-20 0,-21 20 15,0 1-15,21-1 0,0 1 0,0-22 16,0 22-16,0-22 0,0 0 15,0 22-15,0-22 0,0 0 0,0 1 16,0-22-16,21 21 0,0-21 16,0 22-16,21-22 0,-20-21 0,-1 21 15,0-21-15,0 0 0,0 0 0,22 0 16,-22 0-16,0-21 0,0 0 16,0 0-16,22-1 0,-22 1 15,0-21-15,-21 21 0,21 0 0,0-22 0,-21 22 16,0-21-16,21 21 0,-21-22 15,22 22-15,-22 0 0,0 0 16,0 0-16,0-1 0,0 44 31,0-1-15,0 21-16,-22-21 0,22 0 0,0 1 16,0 20-16,0-21 0,-21 21 0,21-20 15,0 20-15,-21-21 0,21 0 16,0 22-16,0-22 0,-21 0 15,21 0-15,0 0 0,0-42 47,0 0-47,0 0 0,0 0 0,0-1 16,0-20-16,0 0 0,0 21 16,0-22-16,21 1 0,0 21 0,0-22 15,1 1-15,20 21 0,0 0 0,1-22 16,-1 43-16,0-21 0,1 21 15,-1 0-15,-21 0 0,21 0 0,-20 0 16,20 21-16,-21 1 0,0-1 0,-21 0 16,0 0-16,0 0 15,0 0-15,0 22 0,0-22 0,0 21 16,0-21-16,-21 22 0,21-22 0,-21 21 16,21-21-16,-21 1 0,21-1 15,-21 0-15,21 0 0,0 0 16,0-42-1,21 0 1,0 0-16,0 0 0,0-22 16,22 22-16,-22 0 0</inkml:trace>
  <inkml:trace contextRef="#ctx0" brushRef="#br0" timeOffset="330.8">3154 1270 0,'0'0'0,"42"-21"16,-42 0-16,0 0 0,0-1 15,0 1-15,0 0 16,-21 21 0,0 0-1,21 21-15,-43 0 0,22 1 0,0-1 16,0 21-16,0-21 0,0 22 15,-1-22-15,1 21 0,21-21 16,-21 22-16,21-1 0,0-21 0,-21 21 16,21 1-16,0-22 0,0 21 0,21-21 15,0 1-15,0-1 0,1 0 16,-1-21-16,21 0 0,-21 0 0,0 0 16,22 0-16,-1 0 0,-21-21 0,22 21 15,-1-21-15,-21-22 0,21 22 16,-20-21-16,20 21 0,0-22 0</inkml:trace>
  <inkml:trace contextRef="#ctx0" brushRef="#br0" timeOffset="807.05">3683 931 0,'0'0'0,"0"-42"0,0 0 0,0-1 16,0 1-16,0 21 0,0 0 0,0 0 16,0-1-16,-21 22 15,0 22-15,-1 20 16,22-21-16,-21 21 0,21 1 0,0 20 15,0-20-15,-21 20 0,21-21 16,-21 22-16,21-22 0,0 22 0,0-22 16,0 0-16,0 22 0,-21-22 0,21-21 15,0 22-15,0-1 0,-21 0 0,21-20 16,0 20-16,-22-21 0,22 0 16,0 0-16,0 1 0,-21-22 15,21-22 1,0 1-16,0 0 15,0 0-15,0 0 0,0 0 16,21-22-16,1 22 0,-22-21 0,21 21 16,0-22-16,0 22 0,0-21 0,22 21 15,-22-1-15,0 1 0,0 0 16,21 0-16,-20 21 0,-1 0 0,0 0 16,0 0-16,0 21 0,0 0 0,1 0 15,-22 1-15,0-1 0,0 0 0,21 0 16,-21 21-16,0-20 15,0-1-15,0 21 0,0-21 0,-21 0 16,-1 22-16,22-22 0,0 0 0,-21 0 16,0 0-16,21 1 0,21-44 47,0 1-47,1 0 0,-1 0 0,-21 0 15,21-22-15</inkml:trace>
  <inkml:trace contextRef="#ctx0" brushRef="#br0" timeOffset="1166.67">4000 1355 0,'0'0'0,"0"21"16,22-21-1,20 0-15,-21 0 16,0 0-16,0 0 0,1 0 0,20 0 15,-21 0-15,0-21 0,22 21 16,-22-21-16,0-1 0,0 22 0,-21-21 16,0 0-16,0 0 0,0 0 15,-21 21 1,-21 0-16,20 0 16,1 21-16,0 0 0,-21-21 0,21 21 15,-1 0-15,1 22 0,-21-22 16,21 0-16,0 0 0,21 22 0,0-22 15,-22 0-15,22 0 0,0 0 16,0 22-16,0-22 0,22-21 0,-1 21 16,0 0-16,0-21 0,0 0 0,0 0 15,22 0-15,-22 0 0,21 0 0,-21 0 16,22 0-16,-22-21 0,21 0 16,-21 21-16</inkml:trace>
  <inkml:trace contextRef="#ctx0" brushRef="#br0" timeOffset="2531.25">4805 1270 0,'0'0'0,"0"-42"15,0 21-15,-21 21 0,-1-22 0,1 22 16,0 0-16,0 0 0,0 0 16,0 0-16,-1 22 0,1-1 15,0 0-15,0 0 0,0 0 0,21 0 16,-21 22-16,21-22 0,-22 21 0,22-21 15,0 1-15,0 20 0,0-21 0,0 0 16,22 22-16,-1-22 0,0 0 16,0 0-16,0-21 0,22 21 15,-22-21-15,21 0 0,-21 0 0,22 0 16,-1 0-16,-21 0 0,21-21 0,-20 0 16,20 0-16,-21 0 0,0-1 0,0 1 15,1 0-15,-1-21 0,0-1 16,0 22-16,0-42 0,-21 20 0,0 1 15,21-21-15,-21-1 0,22 22 0,-22-22 16,0 1-16,0 20 0,0 1 0,0 0 16,0-1-16,0 22 0,0 0 15,0 42 1,0 0-16,0 22 16,0-1-16,-22 0 0,22 1 15,0 20-15,-21-20 0,21 20 16,0-21-16,0 1 0,-21-1 0,21 0 15,-21 1-15,21-1 0,0 0 0,0-20 16,0 20-16,-21-21 0,21 0 0,0 0 16,-21 1-16,21-44 31,0 1-15,0 0-16,0 0 0,21 0 0,0 0 15,0-22-15,-21 22 0,21 0 16,0 0-16,1 0 0,-1-1 0,-21 1 15,42 0-15,-42 0 0,42 21 16,-20 0-16,-1 0 0,0 0 16,0 0-16,0 0 15,-21 21-15,0 0 0,0 0 16,0 1-16,-21-22 0,0 21 16,0 0-16,0-21 0,-1 21 0,1-21 15,0 0-15,0 0 0,0 0 0,0 21 16,-1-21-16,1 0 15,0 0-15,21 21 63,0 1-63,0-1 0,0 0 16,0 0-16,0 0 0,21 0 0,0-21 15,1 22-15,-1-1 0,-21 0 0,42 0 16,-21-21-16,0 21 0,1-21 0,20 0 15,0 0-15,-21 0 0,22 0 16,-1 0-16,22 0 0,-22 0 0,0 0 16,22 0-16,-22-21 0,0 21 0,1-21 15,-22 0-15,21 0 0,-21-1 0,1 1 16,-1 0-16,0 0 0,0 0 16,-21 0-16,21-22 0,-21 22 0,0 0 15,0 0-15,0 0 16,-21 21-16,0 0 0,0 0 0,0 0 15,-22 0-15,22 0 0,-21 0 0,21 0 16,-22 21-16,22-21 0,-21 21 16,21 0-16,-1 21 0,1-20 0,0-1 15,21 0-15,0 21 0,0-21 0,0 1 16,0 20-16,0-21 0,21 0 0,0 0 16,1 1-16,-1-22 0,0 21 0,21-21 15,-21 0-15,1 0 0,20 0 16,-21 0-16,21 0 0,-20 0 0,-1-21 15,21-1-15,-21 1 0,0 0 0,1 0 16,-1 0-16,-21 0 0,21-22 16,0 22-16,0-21 0,-21 21 0,0-22 15,21 1-15,-21 0 0,22-22 16,-22 22-16,0-1 0,21-20 0,-21 21 16,0-1-16,0 1 0,0 21 0,0-22 15,0 22-15,0 0 0,0 0 16,-21 0-16,21 0 0,-22-1 0,1 22 15,0 0-15,0 0 16,0 22 0,21-1-16,-21 0 0,21 21 15,0 1-15,-22-22 0,1 21 0,21 0 16,0 1-16,0-1 0,-21 22 0,21-43 16,0 21-16,0 0 0,0 1 0,0-22 15,0 21-15,0-21 0,0 22 16,0-22-16,0 0 0,0 0 0,0 0 15,0 1-15,0-1 0,0 0 16,21 0-16,-21 0 0,21-21 47,-21-21-47</inkml:trace>
  <inkml:trace contextRef="#ctx0" brushRef="#br0" timeOffset="3275.41">7810 1016 0,'0'0'0,"-21"-21"16,0 21-16,0-21 15,0 21-15,0-21 0,-1 21 0,22-22 16,0 1 0,22 21-16,-1-21 15,0 0-15,21 21 16,1-21-16,-1 0 0,0-1 0,1 1 16,-1 0-16,0 0 0,1 0 0,-22 0 15,0-1-15,0 1 0,-21 0 16,0 0-16,-21 0 0,0 0 0,-22 21 15,1 0-15,-21 0 0,-1 0 0,-21 0 16,22 0-16,-22 0 0,1 21 0,20 0 16,1 0-16,20 0 0,1 22 15,0-22-15,-1 21 0,22-21 0,0 22 16,21-22-16,0 21 0,0-21 0,21 0 16,21 22-16,-20-22 0,20 0 15,0-21-15,1 21 0,20-21 16,1 0-16,-1 21 0,1-21 0,-22 0 15,0 0-15,1 0 0,-22 0 0,0 0 16,-42 0 0,-22 22-16,1-1 0,0-21 0,-22 21 15,22-21-15,-22 21 0,1 0 0,21 0 16,-1 1-16,1-1 0,0 21 0,20-21 16,1 0-16,0 1 0,21-1 15,0 0-15,0 0 0,21 0 16,0-21-16,22 21 0,-1-21 0,0 0 15,1 0-15,-1 0 0,22 0 0,-1 0 16,1 0-16,-1 0 16,-21 0-16,22-21 0,-22 21 0,1-21 15,-1 0-15,-21 0 0,21 0 0,-20-1 16,-1 1-16</inkml:trace>
  <inkml:trace contextRef="#ctx0" brushRef="#br0" timeOffset="3671.6">8170 1143 0,'0'-21'0,"0"42"0,0-63 0,0 21 0,0-1 16,0 44-1,0-1 1,21 0-16,1 0 16,-1 0-16,-21 0 0,0 1 0,21-1 15,0 21-15,0-21 0,-21 0 0,21 1 16,-21-1-16,22 0 0,-22 0 0,21 0 16,0-21-1,-21 21-15,21-21 16,0-21-1,-21 0-15,0 0 0,0 0 16,21 0-16,-21-1 0,0 1 16,0 0-16,0 0 0,0 0 0,0 0 15,0-1-15,0-20 0,0 21 16,0 0-16,-21 0 0,0 21 16,0 0-16,0 0 15,0 21-15,-1 0 16,1 0-16,0 0 0,0 0 0,0 22 15,0-22-15,-22 0 0,22 0 0,0 22 16,0-22-16,0 0 0,-1 0 16,1 0-16,21 0 0,0 1 15,0-1-15,21-21 16,1 0-16,-1 0 0,0 0 0,21 0 16,-21-21-16,22 21 0</inkml:trace>
  <inkml:trace contextRef="#ctx0" brushRef="#br0" timeOffset="4018.92">8869 1080 0,'0'0'15,"0"-22"1,0 44 0,0-1-16,-21 21 15,21-21-15,0 0 0,0 22 0,0-22 16,0 21-16,0 1 0,0-1 0,0 0 15,0 22-15,0-22 0,0 22 0,0-1 16,-22 1-16,22 20 0,-21-20 16,0-1-16,0 1 0,0-1 15,0 1-15,-1-1 0,1-20 0,0 20 16,0-21-16,0-20 0,21 20 0,-21-21 16,21 0-16,0 0 0,0-42 31,0 0-16,0 0-15,21 0 0,0 0 16,-21-1-16,21 1 0,0 0 0,0-21 16,1 21-16,-22-22 0,21 1 0,0-22 15,0 22-15,0-21 0,22-1 0</inkml:trace>
  <inkml:trace contextRef="#ctx0" brushRef="#br0" timeOffset="4255.78">8953 1397 0,'0'-42'0,"0"84"0,0-127 16,0 43-16,0 21 0,0-21 0,0 20 15,0-20-15,0 21 0,0 0 0,0 0 16,22 21-16,-1-22 0,0 1 16,0 21-16,0 0 0,0 0 0,22 0 15,-22 21-15,0 1 0,0-1 0,0 0 16,1 0-16,-1 0 0,-21 0 0,0 22 16,0-22-16,0 0 0,0 0 15,-21 0-15,-1 1 0,1-1 0,0-21 16,0 21-16,-21 0 0,20-21 0,1 0 15,0 0-15,0 21 0,0-21 16,0 0-16,-1 0 0,1 0 16,-21 0-16,21 0 0,0 0 0,-22 0 15</inkml:trace>
  <inkml:trace contextRef="#ctx0" brushRef="#br0" timeOffset="4987.35">1947 1863 0,'0'0'0,"-42"0"0,-22 0 16,22 21-16,0-21 0,-1 0 0,1 0 16,21 0-16,0 0 0,42 21 15,21-21 1,1 0-16,-1 0 0,21 0 16,22 21-16,0-21 0,21 0 0,21 0 15,0 21-15,21-21 0,0 0 0,-21 0 16,42 0-16,-21 0 0,43 0 0,-22 0 15,22 0-15,-1 0 0,22 22 16,0-22-16,-1 0 0,1 0 16,-22 0-16,22 0 0,-21 0 0,20 0 15,-20 0-15,-22 0 0,0 0 0,22 0 16,-43 0-16,21 0 0,-20 0 16,-1 0-16,0 0 0,-21 0 0,0 0 15,0 0-15,0 0 0,-21 0 0,21 0 16,-21 0-16,21 0 0,-22 0 0,-20-22 15,21 22-15,-21 0 0,-1 0 16,-20-21-16,20 21 0,-20 0 16,-1 0-16,1 0 0,-1-21 0,-20 21 15,-1 0-15,0 0 0,1 0 0,-22 0 0,0-21 16,0 21-16,-21-21 31,-21 21-15,21-21-16,-21 21 15,0 0-15,0 0 0,-1 0 0,1 0 16,-21 0-16,0 0 0,-1 0 0</inkml:trace>
  <inkml:trace contextRef="#ctx0" brushRef="#br0" timeOffset="5818.91">1736 2836 0,'0'0'0,"21"-21"0,21-21 16,-21 21-16,0 0 15,1-1-15,-1 1 0,-42 42 32,-1 1-32,1 20 0,0 0 15,0 1-15,-21 20 0,20-21 0,-20 22 16,0 21-16,-1-22 0,22 1 0,-21-1 15,21 1-15,-22-1 0,22 1 16,0-22-16,21 0 0,0 1 0,0-1 16,0-21-16,0 0 0,0 0 15,0 1-15,21-22 0,0 0 16,1 0-16,-1 0 0,0-22 16,0 1-16,-21-21 15,21 21-15,-21-22 0,21-20 0,1 21 16,-22-22-16,21 1 0,0-1 0,0-21 15,0 22-15,0-22 0,1 22 16,-1-1-16,0 1 0,0 20 0,-21 1 16,21 0-16,-21 21 0,21-1 15,-21 44 1,0-1-16,0 21 0,0 0 0,0 1 16,0 20-16,0-20 0,0 20 15,0 1-15,0-1 0,0 1 0,0-1 16,0 1-16,0-22 0,0 21 0,0-20 15,0-1-15,0 0 16,0-20-16,0-1 0,0 0 0,0 0 16,0 0-16,0 0 0,0-42 31,0 0-31,0 0 16,-21 0-16,0 0 0,0-1 0,0-20 15,-22 21-15,22-21 0,-21-1 16</inkml:trace>
  <inkml:trace contextRef="#ctx0" brushRef="#br0" timeOffset="6885.3">1482 3323 0,'0'0'0,"-64"-21"0,22 21 0,-1 0 16,22 0-16,-21 0 0,21 21 0,0-21 16,-1 21-16,22 1 0,0 20 15,0-21-15,22 0 0,-1 0 16,0 1-16,21-1 0,1-21 0,-1 21 16,0-21-16,1 0 0,20 0 0,-21 0 15,22 0-15,-22-21 0,22 21 16,-22-21-16,0-1 0,1 1 0,-1 21 15,0-21-15,-20-21 0,-1 21 16,21-1-16,-21 1 0,0 0 0,1 0 16,-22 0-16,21 21 0,0 0 15,-21 21 1,0 0-16,0 0 16,0 0-16,0 1 0,0-1 0,0 21 15,0-21-15,0 0 0,0 1 16,0 20-16,0-21 0,-21 0 0,21 0 15,-21 1-15,21-44 32,0 1-17,0 0-15,21 0 0,0 0 0,-21 0 16,21-22-16,0 22 0,-21-21 16,21-1-16,1 22 0,-22-21 0,21 21 15,0 0-15,0-1 0,0 1 0,0 21 16,1 0-16,-1 21 15,-21 1 1,0-1-16,0 21 0,0-21 0,0 22 16,0-22-16,0 21 0,0-21 15,0 0-15,0 22 0,0-22 0,21 0 16,0 0-16,0-21 0,0 21 0,1-21 16,-1 0-16,0 0 0,21 0 15,-21 0-15,22 0 0,-1 0 0,-21-21 16,22 0-16,-22 0 0,21 0 0,-21 0 15,0-1-15,1-20 0,-1 21 0,0-21 16,-21 20-16,0-20 0,0 21 16,0 0-16,0 0 0,0-1 0,0 44 47,0 20-47,0-21 0,0 0 15,0 0-15,0 1 0,0 20 0,0-21 16,0 0-16,0 0 0,0 1 0,21-1 15,0 0-15,0-21 16,1 0-16,-1 0 0,21 0 0,-21 0 16,0 0-16,22 0 0,-22 0 0,21-21 15,-21 21-15,1-21 0,20-1 0,-21 1 16,0 0-16,-21 0 16,21-21-16,-21 20 0,22 1 0,-22-21 0,0 21 15,0 0-15,0-1 0,0 1 16,0 0-16,-22 42 31,22 22-31,-21-22 16,0 21-16,21 0 0,0 1 0,-21 20 15,21-20-15,-21 20 0,21-21 16,0 22-16,0-1 0,0 22 0,0-21 16,0 20-16,0 1 0,21-22 0,0 22 15,-21 0-15,0-1 0,0 1 0,21-21 16,-21 20-16,0-20 0,0 20 15,0-20-15,0-22 0,0 22 0,-21-22 16,21 0-16,-21 1 0,21-1 16,-21-21-16,0-21 0,-1 0 0,1 0 15,0 0-15,0-21 0,0 0 16,0-21-16,-1-1 0,22 1 16,-21-22-16,0 22 0,0-21 0,21-22 15,0 21-15,0 1 0,0-22 0,0 22 16,0-22-16,0 0 0,0 22 0,21-22 15,0 22-15,0-1 0,1 1 16,-1-1-16,21 22 0,-21-22 16,22 22-16,-1-21 0,0-1 0,1 22 15,-1-22-15</inkml:trace>
  <inkml:trace contextRef="#ctx0" brushRef="#br0" timeOffset="7531.98">4593 2879 0,'0'0'0,"21"0"16,0 0-16,1 0 0,20 0 15,-21-21-15,21 21 0,-20-22 0,20 1 16,0 0-16,1 21 0,-1-21 0,0 0 16,-21 0-16,22-1 0,-22 1 15,-21 0-15,0 0 0,0 0 16,-42 21-16,20 0 0,-20 0 15,0 0-15,-1 0 0,1 21 16,0 0-16,-22 0 0,22 0 16,0 22-16,-1-22 0,1 21 0,21-21 15,0 22-15,-1-22 0,22 0 0,0 21 16,0-20-16,0-1 0,0 0 16,22-21-16,20 21 0,-21-21 15,21 0-15,-20 0 0,20 0 0,0 0 16,1 0-16,-1 0 0,0 0 0,-21 0 15,22 0-15,-22 0 0,0 0 0,-42 0 32,-21 0-32,20 21 15,-20 0-15,0-21 0,-1 22 0,1 20 16,0-21-16,-1 0 0,1 22 0,0-1 16,21-21-16,-1 21 0,1-20 0,0 20 15,21-21-15,0 0 0,0 22 16,0-22-16,21 0 0,0-21 0,1 21 15,-1-21-15,21 0 0,0 0 0,1 0 16,-1 0-16,0 0 0,1 0 0,20-21 16,-20 0-16,-22 21 0,21-21 15,0-1-15,-20 1 0,20-21 0,-21 21 16,0 0-16,0-22 0</inkml:trace>
  <inkml:trace contextRef="#ctx0" brushRef="#br0" timeOffset="7730.87">5292 3048 0,'0'0'0,"0"-21"0,0 42 31,21 0-15,0 0-16,-21 1 0,0-1 15,21 0-15,0 0 0,0 0 0,-21 0 16,0 22-16,22-22 0,-1 0 16,-21 0-16,0 0 0,0 1 15,21-1-15,0-21 16,0 0-1,-21-21-15,21-1 16,-21 1-16,22 0 0</inkml:trace>
  <inkml:trace contextRef="#ctx0" brushRef="#br0" timeOffset="7938.8">5630 3090 0,'0'0'0,"21"-21"0,-21 0 0,0 0 16,-21 21-1,0 0-15,0 0 16,0 0-16,0 21 0,-1 0 0,1 0 15,0 1-15,0-1 0,0 0 16,-22 0-16,22 21 0,0-20 0,0 20 0,0-21 16,0 21-16,-1-20 0,1-1 0,21 0 15,0 0-15,0 0 16,0 0-16,21-21 16,1 0-16,-1 0 0,21 0 0,-21-21 15,22 21-15,-1-21 0,0 0 0</inkml:trace>
  <inkml:trace contextRef="#ctx0" brushRef="#br0" timeOffset="8223.15">5927 3069 0,'0'0'0,"0"-42"15,0 63 1,0 0 0,0 22-16,0-22 15,0 0-15,0 21 0,0 1 16,0-1-16,-22 21 0,22-20 0,-21 20 15,21 1-15,0-1 0,0 22 0,-21-22 16,0 22-16,0-21 0,21 20 0,0 1 16,-21 0-16,-1-22 0,22 22 0,-21-22 15,21 22-15,0-22 0,0 1 16,0-22-16,0 22 0,0-1 0,0-20 16,0-1-16,0 0 0,0 1 0,0-22 15,0 0-15,0-42 16,0 0-16,21-22 15,1 1-15,-1 0 0,-21-1 16</inkml:trace>
  <inkml:trace contextRef="#ctx0" brushRef="#br0" timeOffset="8483">6075 3260 0,'0'0'15,"0"-43"-15,0 1 0,0 0 0,0-1 16,0 22-16,0 0 0,0-21 0,0 21 15,0-1-15,21 22 0,0-21 0,21 21 16,-20 0-16,-1 0 0,21 0 0,-21 0 16,22 21-16,-22 1 15,21-1-15,-21 21 0,0 0 0,-21-20 16,0 20-16,0 0 0,0 1 0,-21-1 16,-21 0-16,21 1 0,-22-1 0,-20-21 15,21 0-15,-1 22 0,1-22 0,0-21 16,-1 21-16,1 0 0,21-21 15,0 0-15,-1 0 0,22-21 16,0 0-16</inkml:trace>
  <inkml:trace contextRef="#ctx0" brushRef="#br0" timeOffset="11349.04">7937 2773 0,'0'0'0,"22"-21"0,41-64 16,-63 64-16,0-21 0,0 20 16,21 1-16,-21-21 0,0 21 0,0 0 0,-21-1 15,0 22-15,0 0 16,-22 0-16,1 0 0,0 0 0,-1 22 16,1-1-16,0 21 0,-1 22 0,1-22 15,0 21-15,-1 1 0,22-1 0,0 1 16,0 21-16,0-22 0,21 1 15,0 20-15,0-20 0,0-1 0,0 1 16,0-22-16,21 0 0,0 1 0,21-1 16,-20-21-16,20 0 0,21-21 0,-20 0 15,20 0-15,-20 0 0,20 0 0,1-42 16,-1 21-16,1 0 0,-1-22 0,1 1 16,-22 0-16,0-22 0,1 22 15,-22-22-15,21 22 0,-42-21 16,0 20-16,0-20 0,0-1 0,0 1 15,-21 20-15,0-20 0,0 21 0,-22-22 16,1 22-16,0 21 0,-1-1 0,1 1 16,-22 21-16,22 0 0,0 0 15,-1 0-15,-20 21 0,21 22 0,20-1 16,-20 0-16,21 1 0,-21-1 0,42 22 16,-22-22-16,22 0 0,0 22 0,0-22 15,0 0-15,0 22 0,0-22 16,22 1-16,-1-1 0,0 0 0,21-21 15,-21 1-15,22-1 0,-1 0 16,0 0-16,22-21 0,-22 0 0,1 0 16,-1 0-16,0-21 0,1 0 0,-1 0 15,0-1-15,-21 1 0,22-21 0,-22 21 16,21-22-16,-21 1 0,1 21 16,-1-21-16,0 20 0,0-20 0,0 21 15,22-21-15,-22 42 16,0 0-16,0 0 0,0 0 15,0 21 1,-21 0-16,0 0 16,22-21-16,-22 21 15,21-21 1,0 0 0,-21-21-16,0 0 15,0 0-15,0 0 16,0-1-16,0 1 15,-21 21-15,21-21 0,-21 21 16,-1 0-16,1 0 0,0 0 16,0 21-16,0 0 0,0 1 15,21-1-15,-22 0 0,22 0 0,-21 0 16,21 22-16,0-22 0,0 21 0,0-21 16,0 0-16,0 22 0,0-22 15,0 0-15,21 0 0,1-21 0,-1 21 16,0 1-16,0-22 0,21 0 15,-20 0-15,20 0 0,-21 0 0,21 0 16,-20 0-16,20-22 0,-21 1 0,0 0 16,0 0-16,1 0 0,-1 0 0,0-1 15,0-20-15,0 21 0,0-21 16,-21 20-16,22-20 0,-1 21 0,-21 0 16,21 0-16,-21-1 0,21 22 0,0-21 15,0 21-15,1 0 16,-22 21-1,21-21 1,-21 22-16,0-1 16,0-42 31,0-1-32,0 1 1,0 0-16,-21 21 15,-1 0-15,1 0 16,0 21-16,0-21 16,21 21-16,-21 1 0,0-1 0,21 0 15,-22 21-15,1-21 0,21 1 16,-21 20-16,21-21 0,0 0 16,0 22-16,0-22 0,0 0 0,0 0 15,0 0-15,21 0 0,0-21 0,22 22 16,-22-1-16,0-21 0,0 0 0,22 0 15,-22 0-15,21 0 0,-21 0 0,0 0 16,1 0-16,20-21 0,-21-1 0,0 1 16,-21 0-16,21 0 0,1 0 15,-1 0-15,-21-22 0,21 22 0,0 0 16,-21-21-16,21 20 0,-21-20 0,0 21 16,21 0-16,-21 0 0,0-1 0,0 1 15,0 42 16,0 1-31,0-1 16,-21 0-16,21 0 0,-21 0 0,21 0 16,-21 22-16,21-22 0,0 0 0,0 21 15,0-20-15,0-1 0,0 0 0,0 21 16,0-21-16,21 1 0,0-1 16,0-21-16,1 0 0,-1 0 0,0 0 15,0 0-15,0 0 0,0 0 16,22 0-16,-22-21 0,0-1 0,0 22 15,0-21-15,1 0 0,-1-21 16,0 21-16,-21-1 0,0-20 0,0 21 16,21 0-16,-21 0 0,0-1 0,21 1 15,-21 0-15,0 0 0,-21 21 32,21 21-32,-21-21 15,21 21-15,0 0 0,-21 1 0,21-1 16,0 0-16,-21 21 0,21-21 0,0 1 15,0-1-15,0 0 0,0 0 16,21 0-16,-21 0 0,21-21 16,0 0-16,0 22 0,0-22 0,1 0 15,-1 0-15,0 0 0,21 0 16,-21 0-16,1-22 0,20 1 0,-21 21 16,21-21-16,-20-21 0,-1 21 0,0-1 15,0 1-15,0-21 0,0 21 0,1 0 16,-22-22-16,21 22 0,-21 0 15,0 0-15,-21 21 16,-1 0 0,22 21-1,0 0-15,0 0 0,0 0 16,22 1-16,-22-1 16,0 0-16,21-21 0,-21 21 0,0 0 15,0 0-15,0 1 0,0-1 16,0 0-16,0 0 0,21 0 0,0 0 15,-21 1-15,21-22 16,-21 21-16,21-21 0,1 0 0,-1 0 16,0 0-16,0 0 0,0 0 0,0 0 15,1 0-15,-1 0 0,0 0 0,0 0 16,0-21-16,0-1 0,1 22 0,-1-21 16,0 0-16,0 0 0,0-21 0,0 20 15,1 1-15,-1 0 0,0-21 0,-21 21 16,0-1-16,21 1 0,-21 0 15,0 0-15,0 0 0,-21 21 32,0 0-32,0 21 0,21 0 15,-22-21-15,1 21 0,0 0 0,21 1 16,0-1-16,0 21 0,0-21 0,0 0 16,0 1-16,0 20 0,0-21 0,0 0 15,0 0-15,0 1 0,21-1 16,0-21-16,1 21 0,-1 0 0,0-21 15,0 21-15,0-21 0,0 0 0,22 0 16,-22 0-16,21 0 0,-21 0 0,22 0 16,-1 0-16,-21 0 0,22-21 15,-22 21-15,21-21 0,-21 0 0,22 0 16,-22-22-16,0 22 0,0 0 0,-21 0 16,21-22-16,-21 22 0,21 0 0,-21 0 15,0 0-15,0 0 0,0-1 16,0 1-16,-21 0 15,0 21-15,0 0 0,0 0 0,0 0 16,-1 0-16,1 21 0,0 0 16,0-21-16,0 22 0,0-1 0,-1 0 15,1 21-15,21-21 0,0 1 0,0-1 16,0 0-16,0 21 0,0-21 0,0 1 16,0-1-16,0 0 15,21-21-15,1 0 0,-1 0 16,0 0-16,0 0 15,0 0-15,0 0 0,1-21 0,-1 0 16,0-1-16,0 1 0,0 0 0,0-21 16,-21-1-16,22 22 0,-1-21 15,0 0-15,0-22 0,-21 22 0,21-22 0,0 22 16,1-22-16,-1 1 0,0-1 0,0 22 16,-21-21-16,0 20 15,0 1-15,0 21 0,0 0 0,0-1 0,0 44 16,0-1-16,-21 21 15,0-21-15,0 22 0,21-1 16,0 21-16,-22-20 0,22-1 0,-21 22 16,21-22-16,0 0 0,0 22 0,0-22 15,0 0-15,0 1 0,0-1 16,21 0-16,1 1 0,-22-1 0,21-21 16,0 0-16,0 1 0,0-1 0,0 0 15,1-21-15,-1 0 0,0 0 0,0 0 16,0 0-16,0 0 0,1-21 0,-1 0 15,0-1-15,21 1 0,-21 0 0</inkml:trace>
  <inkml:trace contextRef="#ctx0" brushRef="#br0" timeOffset="12287.5">13949 3133 0,'0'0'16,"21"0"-16,0-21 0,-21-1 0,21 1 16,0 0-16,-21 0 0,0 0 0,22 0 15,-22-22-15,21 22 0,-21-21 0,0 21 16,0-22-16,0 1 0,0 0 16,-21 20-16,-1-20 0,1 0 0,0 21 15,0-1-15,0 1 0,0 21 0,-22 0 16,22 0-16,-21 0 0,21 21 0,-1 1 15,-20 20-15,21 0 0,0 1 16,0-1-16,-1 0 0,1 1 16,0-1-16,0 0 0,21 1 0,0-1 15,0-21-15,0 21 0,0-20 0,0 20 16,0-21-16,21-21 0,0 21 0,0-21 16,1 0-16,20 0 0,-21 0 0,21 0 15,1-21-15,-1 21 0,-21-21 0,22 0 16,-1 0-16,-21-1 0,21 1 15,-20 0-15,-1-21 0,0 21 0,0-22 16,-21 22-16,21-21 0,-21 21 16,0-22-16,0 22 0,0 0 0,0 0 0,0 42 31,-21-21-31,21 21 0,-21 0 16,21 22-16,-21-22 0,21 21 15,0-21-15,0 22 0,0-22 0,0 21 16,0-21-16,0 22 0,0-22 0,0 0 15,21 21-15,0-21 0,0-21 0,0 22 16,1-1-16,20-21 0,-21 0 0,21 0 16,1 0-16,-22-21 0,21-1 0,1 1 15,-1 0-15,-21 0 0,21 0 16,-20-22-16,20 22 0,-21-21 0,0 0 16,0-1-16,1 1 0,-1 0 0,0-22 15,0 22-15,0-22 0,0 1 16,-21-1-16,0 22 0,22-22 0,-22 22 15,21-21-15,-21 41 0,0-20 16,0 21-16,0 0 0,0 0 0,0 42 16,-21 21-1,21-21-15,-22 22 0,1 20 0,0-21 16,21 22-16,-21-1 0,0 1 0,0-1 16,21 1-16,0-22 0,-22 22 0,22-1 15,0-20-15,0-1 0,0 0 16,0 1-16,0-1 0,22-21 0,-1 0 15,0 22-15,0-43 0,0 21 0,0-21 16,22 0-16,-22 0 0,0 0 16,0 0-16,22-21 0,-22 21 0,0-22 15,0 1-15,-21 0 0,0 0 0,0-21 16,0 20-16,0-20 0,0 21 0,0-21 16</inkml:trace>
  <inkml:trace contextRef="#ctx0" brushRef="#br0" timeOffset="12448.41">14605 2688 0,'0'0'0,"-21"0"16,42 0 0,0 0-1,21 0-15,-20 0 0,20 0 16,0 0-16,1 0 0,-1 0 0,21 0 16,1 0-16,-1-21 0,22 21 0,-21-21 15,-1 0-15,22 0 0,-22-1 16,22 22-16</inkml:trace>
  <inkml:trace contextRef="#ctx0" brushRef="#br0" timeOffset="12704.26">16616 2244 0,'0'0'0,"0"-21"0,0-1 0,0 1 16,-21 0-16,-1 21 0,1 0 15,0 0-15,0 0 0,0 0 16,21 21-16,-21 0 0,-1 22 15,22-1-15,-21 0 0,21 22 16,0-22-16,-21 22 0,21-1 0,-21 1 16,21-1-16,0 1 0,0-22 0,0 22 15,0-22-15,0 0 0,0 1 0,0-1 16,0-21-16,0 21 0,0-20 0,0-1 16,0 0-16,0 0 0</inkml:trace>
  <inkml:trace contextRef="#ctx0" brushRef="#br0" timeOffset="13427.3">16087 2921 0,'0'0'0,"-43"-21"15,22 0-15,-21 0 0,21 21 0,21-43 16,0 22 0,21 21-16,21-21 15,0 21-15,1 0 0,20 0 0,22-21 16,-22 0-16,22 21 0,0-22 0,-1 22 15,1-21-15,-21 0 0,20 0 0,-20 0 16,-22-22-16,22 22 0,-43-21 16,21 0-16,-21-1 0,0 1 0,1 0 15,-22 20-15,0-20 0,0 21 16,0 0-16,-22 21 0,1 0 16,0 0-16,0 0 0,0 21 0,-22 0 15,22 21-15,0 1 0,0-1 0,0 0 16,0 1-16,-1-1 0,1 22 15,0-22-15,21 0 0,-21 1 0,21-1 16,0 0-16,0 1 0,0-1 0,0 0 16,0-21-16,0 1 0,0 20 0,0-21 15,0 0-15,0 0 0,0-42 47,21 0-47,0 21 16,0-21-16,-21 0 0,22 0 0,-1-22 15,0 22-15,0 0 0,-21 0 0,21 0 16,0 21-16,-21-22 0,22 22 16,-22 22-1,0-1-15,0 0 16,0 0-16,0 0 0,0 0 0,0 1 16,0-1-16,21 0 0,-21 0 0,21 0 15,-21 0-15,21 1 0,0-22 16,0 21-16,1-21 0,-1 0 0,0 0 15,21 0-15,-21 0 0,1 0 0,20 0 16,-21 0-16,21-21 0,-20-1 16,-1 1-16,0 0 0,0 0 15,0 0-15,0-22 0,1 1 0,-1 21 16,-21-21-16,0-1 0,21 1 0,-21 21 16,0 0-16,0-1 0,0 1 0,0 0 15,-21 21-15,0 0 0,-1 21 16,1 0-16,0 1 0,0-1 0,21 21 15,0-21-15,-21 0 0,21 22 16,0-22-16,0 0 0,0 21 16,0-20-16,21-1 0,-21 0 0,21-21 15,0 21-15,0 0 0,1-21 16,-1 0-16,0-21 16,-21 0-16,21 0 0,0 0 15</inkml:trace>
  <inkml:trace contextRef="#ctx0" brushRef="#br0" timeOffset="14827.46">18542 2858 0,'0'0'0,"-21"0"15,0 0-15,21-22 16,0 1-16,0 0 0,21 0 15,0 0-15,0 0 0,0-22 16,22 1-16,-22 0 0,21-1 0,0 1 0,-20 0 16,20-1-16,0 1 15,-21 0-15,1 20 0,-1-20 0,0 42 16,-21-21-16,0 0 0,-21 21 16,0 21-16,-22 0 15,22 0-15,-21 0 0,21 22 0,-1-22 16,1 0-16,0 21 0,21-20 15,0-1-15,0 0 0,0 0 0,0 0 16,21 0-16,0 1 0,22-22 0,-22 21 16,0 0-16,0-21 0,0 21 15,1 0-15,-1-21 0,0 21 16,-21 1-16,0-1 0,0 0 16,0 0-16,0 0 15,0 0-15,21-21 16,0 0-1,0 0-15,1 0 16,-1 0-16,0 0 0,21-21 0,-21 0 16,22 21-16,-22-21 0,0 0 0,21 0 15,-20-22-15,-1 22 0,0-21 0,0 21 16,0-22-16,0 22 0,1-21 0,-22 21 16,0-1-16,0 1 0,0 0 15,21 0-15,-21 42 31,0 0-31,0 22 16,-21-22-16,21 0 0,0 0 0,0 21 16,-22-20-16,22-1 0,0 21 15,-21-21-15,21 0 0,0 1 0,0-1 16,0 0-16,0 0 0,21 0 16,1-21-16,20 0 0,-21 0 15,0 0-15,0 0 0,1 0 0,20 0 16,-21-21-16,0 0 0,22 21 15,-22-21-15,0 0 0,0-1 0,0 1 16,0-21-16,1 21 0,-22 0 16,21-22-16,-21 22 0,21 0 0,-21 0 15,0 0-15,0-1 0,0 44 32,0-1-17,0 0-15,0 0 0,0 0 0,0 0 16,0 22-16,-21-22 0,21 0 0,0 0 15,0 0-15,0 1 0,0-1 16,0 0-16,21 0 0,0-21 0,0 21 16,0-21-16,1 0 0,-1 0 15,21 0-15,-21 0 0,22 0 0,-1 0 16,-21 0-16,21-21 0,-20 0 0,20 0 16,-21 0-16,0-1 0,0 1 0,1-21 15,-1 0-15,-21 20 0,0-20 16,0 0-16,0 21 0,0-22 0,0 22 15,0 0-15,0 0 0,-21 21 16,-1 0-16,1 21 16,21 0-16,-21 0 0,21 0 0,0 22 15,-21-22-15,0 21 0,21-21 16,-21 22-16,21-22 0,0 0 0,0 21 16,0-20-16,0-1 0,-22 0 15,22 0-15,0 0 0,0 0 0,22-42 47,-22 0-47,21 0 16,0 0-16,-21 0 0,21-22 0,0 22 15,0-21-15,1-1 0,20 1 0,-21 0 16,21 21-16,1-22 0,-22 22 0,21-21 16,1 42-16,-1-21 0,0 21 0,1 0 15,-22 0-15,0 0 0,0 21 16,0 0-16,0 0 0,-21 21 15,0-20-15,0 20 0,0-21 0,0 21 0,0-20 16,0 20-16,-21-21 0,0 21 16,21-20-16,-21-1 0,21 0 0,0 0 15,-21 0-15,21 0 0,-21-21 0,21 22 16,21-22 15,0 0-31,0-22 16,0 22-16,0-21 0</inkml:trace>
  <inkml:trace contextRef="#ctx0" brushRef="#br0" timeOffset="16302.14">21548 2773 0,'0'0'0,"21"-21"31,0 0-31,0 21 0,-21-22 16,21 1-16,0 0 0,1-21 0,-1 21 16,-21-22-16,21 1 0,0 0 15,-21-1-15,21-20 0,0 20 0,1-20 16,-22-1-16,21 22 0,0-21 0,-21-1 16,21 1-16,0-1 0,-21 22 0,0-22 15,0 43-15,0-21 0,0 21 16,0 42-1,0 0-15,0 21 0,-21 1 16,0-1-16,0 0 0,0 1 0,-1 20 16,1-21-16,21 22 0,-21-1 15,21-20-15,-21 20 0,21 1 0,0-22 16,0 22-16,0-22 0,0 21 0,0-20 16,21-22-16,0 21 0,-21-21 0,21 1 15,1-1-15,20-21 0,-21 0 0,0 0 16,0 0-16,22 0 0,-22 0 15,0 0-15,0-21 0,0-1 0,1 1 16,-1-21-16,0 21 0,0-22 0,0 1 16,-21 0-16,21-1 0,-21 1 15,22 21-15,-22-21 0,0 20 0,0 1 16,0 0-16,0 0 0,0 42 31,-22 0-31,1 0 0,21 1 16,0 20-16,0-21 0,0 0 0,0 22 15,0-22-15,0 0 0,0 0 0,0 0 16,0 0-16,0 1 0,21-1 0,1 0 16,-1-21-1,0 21-15,21-21 0,-21 0 0,1 0 16,-1 0-16,0 0 0,21 0 0,-21-21 16,1 21-16,-1-21 0,0 0 0,-21-1 15,21-20-15,0 21 0,0 0 0,1-22 16,-1 22-16,0 0 0,-21-21 15,0 21-15,21 21 0,-21-22 0,0 1 16,-21 42 0,0 1-16,21-1 15,-21 0-15,-1 0 0,22 0 0,-21 0 16,0 1-16,21-1 0,0 0 16,-21 0-16,0 0 0,21 0 0,-21 1 15,21-1-15,0 0 0,0 0 16,0 0-16,0-42 31,0 0-15,0 0-16,0 0 15,21-1-15,0 1 0,0-21 0,-21 21 16,21-22-16,0 22 0,1-21 0,-1 21 16,21 0-16,-21-22 0,0 43 0,1-21 15,-1 0-15,0 21 0,0 0 16,0 0-16,0 0 0,-21 21 0,0 0 15,0 0-15,0 22 0,0-22 16,0 0-16,0 21 0,0-20 16,0 20-16,0-21 0,0 0 0,-21 0 15,21 22-15,-21-22 0,21 0 0,0 0 16,0 0-16,-21-21 16,21 22-16,0-44 31,0 1-31,21 0 15,0 0-15,0 0 0,1 0 0,-1-1 16,0-20-16,0 21 16,21-21-16,-20-1 0,20 1 0,-21 21 15,21-22-15,-20 22 0,-1 0 0,21 0 16,-21 21-16,0 0 0,1 0 16,-22 21-16,0 0 15,0 22-15,0-22 16,0 0-16,-22 0 0,22 21 0,0-20 15,-21-1-15,21 0 0,0 21 0,0-21 16,0 1-16,0-1 0,21 0 0,1-21 16,-1 21-16,0 0 0,0-21 0,0 0 15,0 0-15,1 0 0,20 0 0,-21 0 16,0 0-16,0 0 0,1 0 16,20-21-16,-21 0 0,0 0 0,0 0 15,22-1-15,-22 1 0,0-21 16,21 0-16,-20-1 0,-1 22 0,0-21 15,0-1-15,-21 22 0,0-21 0,0 21 16,0 0-16,-21 21 16,0 0-16,0 21 15,-1 0-15,-20 0 0,21 0 0,0 22 16,21-22-16,-21 21 0,21-21 0,-22 22 16,22-1-16,0-21 0,0 21 0,0-20 15,0-1-15,22 0 0,-22 0 16,21 0-16,0-21 0,0 21 0,0-21 15,0 0-15,1 0 0,-1 0 0,0 0 16,21 0-16,-21 0 0,1 0 16,-1-21-16,21 0 0,-21 21 0,-21-21 15,21 0-15,1-22 0,-1 22 0,-21 0 16,0-21-16,0 21 0,0-22 16,0 1-16,0 21 0,0-22 0</inkml:trace>
  <inkml:trace contextRef="#ctx0" brushRef="#br0" timeOffset="16499.02">23135 1736 0,'0'0'0,"-85"-43"16,85 22-16,0 0 0,-21 21 16,21-21-16,-21 21 15,21 21 32,-21-21-47,0 0 16,0 0-16,-1 21 0</inkml:trace>
  <inkml:trace contextRef="#ctx0" brushRef="#br0" timeOffset="16698.9">21696 1969 0,'0'0'0,"-43"21"15,1 0-15,21-21 0,0 21 0,21 0 16,21-21-16,21 0 16,-21 0-16,22 21 0,20-21 0,-20 0 15,-1 0-15,0 0 0,1 0 0,-22 0 16,21 0-16,-21 0 0,0 0 16,-63 0-1,21 0-15,-21 22 0,-1-22 16,1 0-16</inkml:trace>
  <inkml:trace contextRef="#ctx0" brushRef="#br0" timeOffset="18631.86">1312 5080 0,'0'0'0,"0"-21"0,0 0 0,0 0 16,0-22-16,0 22 0,0 0 0,0-21 15,21 20-15,-21 1 0,0 0 16,0 0-16,0 0 0,-21 21 15,21 21 1,-21 0-16,0 0 0,21 22 0,-21-22 16,21 21-16,-21 0 0,-1 1 0,22 20 15,0-20-15,0-1 0,-21 0 16,21 1-16,-21-1 0,21 0 0,0-21 16,0 1-16,0 20 0,0-21 15,0 0-15,21-21 16,0 0-16,1 0 0,-1 0 0,0-21 15,0 21-15,0-21 0,22 0 16,-22 0-16,21-1 0,-21-20 0,0 21 16,1-21-16,-1 20 0,0 1 15,0-21-15,-21 21 0,21 0 0,-21-1 16,0 1-16,0 0 0,0 42 31,0 0-31,0 1 0,0-1 16,0 21-16,0-21 0,0 0 0,0 1 15,0 20-15,0-21 0,21 0 16,-21 0-16,22 1 0,-1-22 16,-21 21-16,21-21 0,0 21 0,0-21 15,0 0-15,1 0 0,-1 0 16,0 0-16,0-21 0,21 0 0,-20-1 16,-1 22-16,0-21 0,-21 0 0,21 0 15,0-21-15,-21 20 0,0 1 16,0 0-16,0-21 0,21 21 0,-21-22 15,0 22-15,0 0 0,0 0 0,0 0 16,0 42 15,0 0-31,0 0 0,0 0 16,-21 0-16,21 22 0,0-22 16,0 21-16,0-21 0,0 22 0,0-22 15,0 21-15,0-21 0,0 1 0,0-1 16,0 0-16,21 0 15,22-21-15,-22 0 0,0 0 0,0 0 16,22 0-16,-22 0 0,21-21 0,0 0 16,1 0-16,-1-1 0,-21 1 15,22 0-15,-1-21 0,0 21 0,-21-22 16,22 1-16,-22 0 0,0-22 0,0 22 16,0-1-16,1-20 0,-1 21 0,-21-22 15,21 22-15,-21-1 16,0 22-16,0 0 0,0 0 0,0 0 15,0 0-15,-21 21 16,0 21-16,-1 0 16,1 0-16,21 21 0,0 1 0,-21-22 15,21 21-15,-21 22 0,21-22 0,0 0 16,0 1-16,-21-1 0,21 22 16,0-43-16,-21 21 0,21 0 0,0 1 15,-22-22-15,22 0 0,0 0 0,0 0 16,0 1-16,22-22 31,-1 0-31,0 0 0,0-22 0,0 1 16,-21 0-16,21 0 0,1 0 15,-1 0-15,0-1 0,0-20 16,0 21-16,0 0 0,-21 0 0,22-1 16,-1 1-16,-21 0 0,21 21 15,0 0 1,-21 21-16,0 0 0,0 1 15,0-1-15,0 0 0,0 21 0,0-21 16,0 1-16,0-1 0,0 0 0,0 0 16,0 0-16,21 0 0,0 1 15,1-1-15,-1-21 0,0 0 16,0 0-16,0 0 0,0 0 16,1 0-16,-1 0 0,0-21 0,0-1 15,-21 1-15,21 21 0,0-21 0,-21-21 16,22 21-16,-22-1 0,21 1 15,-21-21-15,21 21 0,-21-22 0,0 22 16,0 0-16,0 0 0,21 21 0,-21 21 31,0 0-31,-21 0 16,21 1-16,0-1 0,0 0 0,0 21 16,-21-21-16,21 1 0,0-1 15,0 0-15,0 0 0,0 0 0,0 0 16,0 1-1,0-44 17,0 1-32,0 0 0,21 0 15</inkml:trace>
  <inkml:trace contextRef="#ctx0" brushRef="#br0" timeOffset="18795.08">3217 4890 0,'0'0'0,"0"-22"0,-21 22 0,21-21 0,-21 21 15,21-21-15,-21 21 32,21 21-32,0 0 15,0 1-15,0-1 16,21-21 0,-21 21-16,21-21 0</inkml:trace>
  <inkml:trace contextRef="#ctx0" brushRef="#br0" timeOffset="19430.72">3577 4932 0,'0'-42'16,"-21"42"15,0 0-31,0 0 0,-1 0 0,1 21 16,0 0-16,21 0 0,-21 0 15,0 22-15,21-22 0,0 21 0,0 0 16,-21 1-16,21-22 0,-22 21 0,22 1 15,0-1-15,0-21 0,0 0 0,0 22 16,0-22-16,0 0 0,22 0 16,-1-21-16,21 0 0,-21 21 0,22-21 15,-22 0-15,21 0 0,0 0 0,1-21 16,-1 21-16,0-21 0,1 0 0,-22 0 16,21-1-16,-21-20 0,1 21 15,20-21-15,-21-1 0,0 1 16,0-22-16,1 1 0,-22 21 0,21-22 15,0 1-15,-21-1 0,21 22 0,-21-1 16,0 1-16,0 21 0,0 0 0,0 0 16,0-1-16,-21 44 15,21-1-15,-21 21 16,0-21-16,21 22 0,0 20 0,0-21 16,-22 1-16,22 20 0,-21-20 0,21 20 15,0-21-15,0 1 0,-21-1 16,21 0-16,-21 1 0,21-1 0,0-21 15,0 0-15,0 1 0,0-1 16,0 0-16,21-42 31,0 0-31,0-1 0,-21 1 16,22 0-16,-1 0 0,0 0 0,0-22 16,0 22-16,22-21 0,-22 21 0,0 0 15,21-1-15,-21 1 0,1 0 0,-1 21 16,0 0-16,0 0 0,0 0 0,-21 21 15,0 0-15,0 1 0,0-1 16,0 0-16,0 0 0,0 21 0,0-20 16,0-1-16,0 0 0,0 0 0,0 21 15,0-20-15,0-1 16,-21 0-16,21-42 31</inkml:trace>
  <inkml:trace contextRef="#ctx0" brushRef="#br0" timeOffset="20951.61">5863 4720 0,'0'0'0,"0"-21"16,21 0-16,0-64 15,-21 64-15,22 0 0,-22 0 0,0 0 16,0-1-16,-22 44 31,1-1-31,21 21 0,0-21 16,-21 22-16,0-1 0,21 0 0,0 1 16,0-1-16,-21 0 0,21 1 0,-21-1 15,21-21-15,0 21 0,0-20 0,0-1 16,0 0-16,0 0 0,0-42 31,0 0-31,21 0 0,0-1 16,0 1-16,-21-21 0,21 0 15,0 20-15,1-20 0,-1 0 0,0 21 16,-21-22-16,0 22 0,21 0 16,-21 0-16,21 0 0,-21 42 15,0 0 1,0 0-16,0 21 0,0-20 0,0 20 15,0 0-15,0-21 0,21 22 0,-21-22 16,22 21-16,-22-21 0,21 1 16,0-1-16,0 0 0,0-21 0,0 0 15,1 0-15,-1 0 0,0 0 0,21 0 16,-21 0-16,1 0 0,20-21 0,-21 0 16,0-1-16,22 1 0,-22 0 15,0 0-15,0-21 0,0 20 16,-21-20-16,21 0 0,-21 21 0,22-22 15,-22 1-15,0 21 0,0-22 0,0 22 16,0 0-16,0 0 0,0 0 0,0 42 31,-22 0-31,22 0 16,-21 22-16,21-22 0,-21 21 0,0 0 16,21 1-16,0-1 0,0 0 0,0 1 15,0-1-15,0-21 0,0 22 0,0-22 16,21 21-16,0-21 0,0 0 0,1-21 15,20 22-15,-21-22 16,21 0-16,1 0 0,-1 0 0,0 0 16,1-22-16,-1 1 0,0 0 0,1 0 15,-1 0-15,-21 0 0,22-22 0,-22 1 16,21 21-16,-21-22 0,0 1 0,1 0 16,-1-1-16,-21 1 0,0 0 15,0-1-15,0 22 0,0 0 0,0 0 16,0 0-16,0 0 0,-21 21 15,-1 0-15,1 0 0,0 21 0,0 0 16,0 0-16,0 0 0,-1 0 0,-20 1 16,21 20-16,0-21 0,0 21 15,-22-20-15,22 20 0,0 0 16,0-21-16,0 22 0,21-22 0,0 0 16,0 0-16,0 0 0,0 1 0,21-1 15,0-21-15,0 0 0,0 0 0,0 0 16,22 0-16,-22 0 0,0 0 15,0 0-15,0-21 0,1-1 0,-1 1 16,0 21-16,0-42 0,0 21 0,-21 0 16,0-1-16,21-20 0,-21 21 0,0-21 15,0 20-15,0 1 0,0 0 0,0 0 16,0 42 15,0 0-31,-21 0 16,21 1-16,0 20 0,0-21 0,0 21 15,0-20-15,0 20 0,0-21 0,0 0 16,0 22-16,0-22 0,0 0 0,0 0 16,21 0-16,1 0 15,-1-21-15,0 0 0,0 0 0,0 0 16,22 0-16,-22 0 0,21 0 0,-21-21 16,22 0-16,-1 21 0,0-21 0,1 0 15,-1 0-15,-21-22 0,21 22 16,1-21-16,-22 21 0,21-22 0,-21 22 15,-21-21-15,0 21 0,0-1 16,0 1-16,0 0 0,-21 21 16,0 0-16,0 0 0,0 0 15,0 0-15,-1 0 0,22 21 0,0 0 16,0 1-16,0-1 0,0 0 0,0 0 16,0 0-16,22 0 0,-1 1 15,0-1-15,0 21 0,0-21 0,-21 0 16,21 1-16,1-1 0,-22 0 0,0 0 15,0 0-15,0 0 0,0 1 16,-22-22 0,1 0-16,-21 0 0,21 0 15,0 0-15,-22 0 0,22 0 16,0-22-16,0 22 0,0 0 0,-1 0 16,1-21-16,21 0 0,0 0 15,0 0 1,0 0-16,0-1 0</inkml:trace>
  <inkml:trace contextRef="#ctx0" brushRef="#br0" timeOffset="22182.9">8996 4487 0,'21'0'15,"-21"22"1,0-1-1,0 0-15,0 0 0,-21 0 0,0 0 16,21 1-16,0 20 0,-22-21 16,1 21-16,0 1 0,21-22 0,-21 21 15,0-21-15,0 22 0,21-22 16,0 0-16,-22 0 0,22 0 0,-21-21 16,42-21-1,1 0 1,-22 0-16,21 0 0,21-22 0,-21 22 15,0-21-15,1 21 0,20-22 0,-21 1 16,0 21-16,22-21 0,-22 20 16,0 1-16,0 0 0,0 21 15,0 0-15,1 0 16,-22 21-16,21 0 0,-21 1 16,0-1-16,0 21 0,0-21 0,0 22 15,0-22-15,0 21 0,0 0 0,0 1 16,0-22-16,0 21 0,0-21 15,0 22-15,21-22 0,0 0 0,-21 0 16,21-21-16,0 0 0,1 0 0,-1 0 16,0 0-16,0 0 0,0 0 0,22-21 15,-22 0-15,0 0 0,21 0 0,-21-1 16,1 1-16,20-21 0,-21 21 16,0-22-16,0 1 0,-21 21 0,22-21 15,-22 20-15,21-20 0,-21 21 0,0 0 16,0 0-16,0-1 0,0 44 31,-21-1-31,21 0 16,0 0-16,-22 0 0,22 22 0,-21-22 15,21 21-15,-21-21 0,21 22 0,0-22 16,0 21-16,0-21 0,0 0 16,0 1-16,0-1 0,0 0 0,0 0 15,21-21-15,0 0 0,1 21 0,20-21 16,-21 0-16,0 0 0,22 0 0,-22-21 15,0 21-15,21-21 0,-21 0 16,1 0-16,-1-1 0,0 1 0,0-21 16,-21 21-16,21-22 0,-21 22 0,0-21 15,0 0-15,0 20 0,0-20 16,0 21-16,-21-21 0,0 20 0,0 1 16,0 0-16,-1 0 0,-20 21 0,21 0 15,0 0-15,0 0 0,-22 0 0,22 0 16,0 21-16,0 0 0,0 0 0,-1 1 15,22-1-15,0 0 0,0 0 0,0 0 16,0 0-16,22 1 0,-1-1 16,21 0-16,-21 0 0,22-21 15,-22 21-15,21-21 0,0 0 0,1 0 16,-1 0-16,0 0 0,1 0 0,20-21 16,-20 0-16,20 0 0,-21 0 0,1-1 15,-1 1-15,0 0 0,-20 0 0,41-43 16,-42 22-16,-21 0 15,21-1-15,1 1 0,-22 0 0,21-1 16,-21 1-16,0 0 0,0 21 0,0-22 16,0 22-16,0 0 0,-21 42 15,-1 0 1,22 0-16,0 1 0,-21 20 0,0-21 16,0 21-16,0 1 15,21-1-15,0 0 0,-21 22 0,-1-22 16,22 22-16,0-22 0,0 22 0,0-22 15,0 0-15,0 22 0,0-22 0,0 0 16,0-20-16,0 20 0,0-21 0,22 0 16,-1 0-16,0 1 0,0-22 15,0 0-15,0 0 0,1 0 0,-22-22 16,21 22-16,0-21 0,-21 0 0,0-21 16,0 21-16,0-22 0,0 22 15,0-21-15</inkml:trace>
  <inkml:trace contextRef="#ctx0" brushRef="#br0" timeOffset="22339.33">10435 4530 0,'0'0'0,"-21"0"0,0 0 0,0 0 15,42 0 1,21 0 0,-21 0-16,22 0 0,-22 0 0,21-21 15,0 21-15,1-22 0,-22 22 0,21-21 16,-21 21-16,1-21 0,-1 0 0,0 21 15,0-21-15</inkml:trace>
  <inkml:trace contextRef="#ctx0" brushRef="#br0" timeOffset="24775.33">11917 4614 0,'0'0'0,"-43"22"0,22-22 0,0 0 0,21 21 15,21-21 1,0 0-1,22-21-15,-1-1 0,0 1 0,22 0 16,-1 0-16,1 0 0,-1 0 0,1-22 16,-1 22-16,-20-21 0,20-1 15,-20 1-15,-1 0 0,0-1 0,-21 1 16,22-21-16,-22 20 0,0 1 0,0-22 16,0 22-16,-21 0 0,0-1 0,0 1 15,0 0-15,0 21 0,0-1 0,0 1 16,-21 0-16,-21 21 15,21 0-15,0 0 0,-1 0 0,1 0 16,-21 42-16,21-20 0,0 41 0,-22 1 16,22-1-16,-21 22 0,21-1 0,-22 1 15,22 21-15,0-21 0,0 20 0,-22 1 16,22 0-16,0 0 0,0 0 0,0 0 16,0-1-16,21 22 0,-22-21 0,1 0 15,0 0-15,0 0 0,0 0 16,0-1-16,-1 1 0,1-21 0,21 0 15,0-1-15,-21-20 0,21 20 0,0-20 16,0-22-16,0 22 0,0-22 0,0-21 16,0 0-16,21-21 15,0 0-15,22-21 0,-22 0 0,21 0 16,-21-21-16,22-1 0,-1-20 0,0 20 16,1-20-16,-22-1 0,21 1 0,-21-1 15,1 1-15,-1-22 0,0 1 0,-21 20 16,0-21-16,0 1 0,0-1 0,0 22 15,0-22-15,0 21 0,-21 1 0,0 21 16,-1-22-16,1 22 0,0-1 0,0 22 16,-21-21-16,20 21 0,-20 0 0,21-1 15,-21 22-15,20-21 0,1 0 16,0 21-16,21-21 0,0 0 16,0 0-16,21-1 15,0 22-15,1-21 0,20 0 0,0 0 16,-21 0-16,43 0 0,-22-1 0,1 1 15,-1-21-15,21 21 0,-20 0 0,-1-22 16,0 22-16,1 0 0,-1 0 16,-21 0-16,22-1 0,-43 1 0,21 0 15,-21 0-15,0 0 16,-21 21 0,21 21-16,-22 0 15,1-21-15,0 21 0,21 0 0,0 22 16,-21-22-16,0 0 0,21 21 15,0-20-15,0-1 0,0 21 16,0-21-16,0 0 0,0 1 0,0-1 16,21 0-16,0-21 0,0 0 0,0 0 15,1 0-15,20 0 0,-21 0 0,21 0 16,-20 0-16,20 0 0,-21-21 0,21 0 16,-20-1-16,20 1 0,-21 0 0,21 0 15,-20-21-15,-22 20 0,21 1 16,-21-21-16,0 21 0,0-22 0,0 22 15,0 0-15,0-21 0,-21 21 0,-1-1 16,1 22-16,0-21 0,-21 0 0,21 21 16,-22 0-16,22 0 0,-21 0 0,-1 21 15,22 0-15,-21 1 16,21-1-16,0 0 0,-22 0 0,22 21 16,0-20-16,21-1 0,0 21 0,-21-21 15,21 22-15,0-22 0,0 0 0,0 0 16,21 0-16,0 0 0,0 1 0,0-22 15,22 21-15,-22-21 0,21 0 0,1 0 16,-1 0-16,0 0 0,1 0 0,-1-21 16,0-1-16,1 22 0,-1-21 15,0 0-15,-21 0 0,22 0 16,-1 0-16,-21-22 0,0 22 0,1 0 16,-1 0-16,0-22 0,-21 22 0,21 0 15,-21 0-15,0 42 31,-21 0-31,0 0 16,0 22-16,21-22 0,-22 0 0,22 0 16,0 0-16,0 22 0,0-22 0,0 0 15,0 0-15,0 0 0,0 1 0,0-1 16,22 0-16,-1-21 0,-21 21 0,21-21 16,0 0-16,0 0 0,0 0 0,1 0 15,-1 0-15,0 0 0,0-21 0,0 0 16,22 21-16,-22-21 0,0-1 15,0 1-15,0 0 0,0 0 16,1 0-16,-1-22 0,0 22 0,0 0 16,-21-21-16,21 21 0,-21-1 15,0 1-15,-21 42 32,21 1-32,0-1 0,0 0 15,-21 0-15,21 0 0,-21 22 16,21-22-16,0 0 0,0 0 0,0 21 15,0-20-15,0-1 0,0 0 0,21 0 16,0 0-16,0-21 16,0 0-16,1 0 0,-1 0 0,0 0 15,21 0-15,-21 0 0,22 0 16,-22 0-16,21-21 0,-21 0 0,1 21 16,-1-21-16,0 0 0,0-1 0,0-20 15,-21 21-15,0 0 0,0 0 16,0-22-16,0 22 0,0 0 0,0 0 15,0 0-15,-21 21 16,21 21 0,0 0-16,-21 0 0,0 0 0,21 0 15,-21 1-15,21 20 0,-22-21 0,22 0 16,-21 22-16,21-22 0,-21 0 16,21 0-16,0 0 0,0 0 0,0 1 15,0-1-15,21-42 31,0-1-31,1 22 16,-22-21-16,21 0 0,0 0 0,0-21 16,0 20-16,0 1 0,1 0 0,-1-21 15,21 21-15,-21-1 0,0 1 16,22-21-16,-22 42 0,0-21 0,0 0 16,0 21-16,1 0 0,-22 21 15,0 0-15,0 0 0,0 0 16,0 22-16,0-22 0,0 0 0,0 21 15,0-21-15,0 1 0,0 20 0,0-21 16,21 0-16,0 0 0,-21 1 16,21-1-16,0 0 0,0-21 0,22 21 15,-22-21-15,0 0 0,21 0 0,1 0 16,-1 0-16,0 0 0,1 0 0,-1 0 16,0-21-16,1 0 0,-1 21 15,-21-21-15,22-1 0,-22-20 0,0 21 16,21-43-16,-21 43 15,-21-21-15,0 21 0,0-22 0,0 1 16,0 21-16,0-21 0,0 20 0,0 1 0,-21 0 16,0 0-16,0 21 0,0 0 15,0 0-15,-22 0 0,22 0 0,-21 21 16,21-21-16,-22 21 0,22 0 16,-21 22-16,21-22 0,-1 21 0,1-21 15,0 22-15,0-22 0,21 21 0,0 22 16,0-22-16,0-21 0,0 0 15,0 22-15,21-43 0,0 21 0,0 0 16,1-21-16,20 0 0,-21 0 0,0 0 16,0 0-16,1 0 0,-1 0 0,0-21 15,0 21-15,0-21 0,0 0 0,1-22 16,-1 22-16,0-21 0,-21 21 16,21-22-16,0 1 0,-21 0 15,21-1-15,1-20 0,-1 20 0,-21-20 16,21-1-16,0 22 0,0-21 0,0-1 15,1 1-15,-22 20 0,0 1 0,21 0 16,-21 20-16,0-20 0,0 21 16,-21 21-1,-1 21-15,1 21 0,0-20 0,0 20 16,0 0-16,0 22 0,-22 42 16,43-43-16,0-21 0,0 22 15,0-22-15,0 22 0,0-22 0,21 22 0,1-22 16,-1 0-16,0 1 0,0-1 0,21 0 15,-20-21-15,-1 1 0,0-1 16,0 0-16,0-21 0,22 0 16,-22 0-16,0 0 15,0-21-15,0 0 0,0-1 0,22 1 16,-22 0-16</inkml:trace>
  <inkml:trace contextRef="#ctx0" brushRef="#br0" timeOffset="26315.5">17230 4784 0,'0'0'0,"21"0"15,0 0-15,0 0 16,0-21-16,0-1 0,1 1 0,-1 0 16,0 0-16,21 0 15,-21-22-15,22 22 0,-22-21 0,21 0 16,1-22-16,-22 22 0,21-22 0,-21 1 16,22-1-16,-22 1 0,-21-1 0,0 1 15,0-1-15,0 1 0,0-1 16,0 22-16,0 0 0,-21-1 0,-1 22 15,1 0-15,0 21 0,0 0 0,0 0 16,-22 0-16,43 21 0,-21 21 0,21 1 16,-21-1-16,21 0 0,-21 22 0,21 21 15,-21-22-15,21 22 0,0-22 16,-21 1-16,-1 20 0,22-20 0,0-1 16,0-20-16,0-1 0,0 0 15,0 1-15,22-1 0,-1-21 0,0 0 16,21 1-16,-21-22 0,1 0 0,20 0 15,-21 0-15,21 0 0,-20 0 16,20-22-16,-21 1 0,21 0 0,-20 0 16,-1 0-16,0-22 0,0 22 0,0 0 15,-21-21-15,21 21 0,-21-22 0,0 22 16,0 0-16,0-21 0,0 20 0,0 1 16,-21 21-1,21 21-15,0 1 16,0-1-16,-21 0 0,21 0 0,0 0 15,0 0-15,0 1 0,0-1 16,0 0-16,21-21 0,0 0 16,1 21-16,-1-21 0,0 0 15,0 0-15,0 0 0,0 0 0,1-21 16,20 0-16,-21 21 0,0-21 0,22-1 16,-22 1-16,0 0 0,0 0 0,0 0 15,0 21-15,1-21 0,-22-1 0,0 1 16,0 0-1,0 42 1,0 0-16,0 1 0,-22-1 16,22 0-16,-21 0 0,21 0 15,0 22-15,0-22 0,0 0 0,0 0 16,0 0-16,0 0 0,0 1 16,21-1-16,1-21 0,-1 0 15,0 0-15,21 0 0,-21 0 0,22 0 16,-22 0-16,21-21 0,-21-1 0,22 1 15,-22 0-15,0 0 0,21 0 0,-42 0 16,22-1-16,-1 1 0,0 0 0,0 0 16,-21 0-16,0-22 0,0 22 0,21 21 15,-21-21-15,0 0 0,0 42 32,0 0-32,0 0 0,0 1 0,0 20 15,0 0-15,0 1 0,-21-1 16,21 0-16,0 22 0,0-1 0,-21 1 15,21-1-15,-21 1 0,21-1 0,-21 22 16,21-22-16,-22 22 0,22-21 16,0-1-16,0 1 0,0 20 0,-21-20 15,21-1-15,-21-20 0,21 20 16,0 1-16,-21-22 0,0 0 0,21 1 0,-21-1 16,-1 0-16,1-21 0,0 1 0,0-1 15,21 0-15,-21-21 0,0 0 0,-1 0 16,1-21-16,21 0 15,0-1-15,0-20 0,0 0 0,0-1 16,0 1-16,0 0 0,0-22 16,21 1-16,1-1 0,-1-20 0,-21 20 15,21-21-15,0 22 0,21-22 0,-20 22 16,-1-1-16,0 1 0,0-1 16,0 1-16,22-1 0,-22 22 0,0 0 15,21-1-15,1-20 0,-1 20 0</inkml:trace>
  <inkml:trace contextRef="#ctx0" brushRef="#br0" timeOffset="26606.63">20299 3768 0,'0'0'0,"-21"-43"15,-1 22-15,1 21 16,0 0-16,0 0 15,21 21-15,-21 22 0,0-22 16,21 21-16,-22 1 0,1-1 16,21 21-16,-21 1 0,0-22 0,21 22 15,0-1-15,-21-20 0,0-1 0,21 0 16,0 1-16,0-1 0,0 0 0,0-21 16,0 1-16,0-1 0,0 0 0,0 0 15,21-21 1,0 0-16,0 0 15,0-21-15,0 21 0,1-21 0,-1 0 16,0-1-16,21 1 0</inkml:trace>
  <inkml:trace contextRef="#ctx0" brushRef="#br0" timeOffset="27241.37">20510 4043 0,'22'-64'16,"-44"128"-16,65-170 0,-22 64 0,-21-1 16,21 22-16,-21 0 0,0 0 0,0 0 15,0 42 1,0 0-16,0 0 0,0 22 0,0-1 15,0 0-15,-21 1 0,21 20 0,-21-21 16,21 22-16,-21-22 16,21 1-16,0 20 0,0-21 0,0 1 15,0-22-15,0 21 0,0-21 0,0 1 16,0-1-16,0 0 0,0 0 16,21-21-16,0 0 15,0 0-15,0-21 0,0 0 16,-21 0-16,22-1 0,-1 1 0,0 0 15,0 0-15,-21 0 0,21-22 16,0 22-16,-21 0 0,0-21 0,22 42 16,-22-21-16,21-1 0,-21 44 15,0-1 1,0 0-16,0 0 16,0 0-16,0 0 0,0 1 0,0-1 15,21 0-15,-21 0 16,21 0-16,0-21 0,0 21 0,1-21 15,-1 0-15,0 0 0,0 0 0,0 22 16,22-22-16,-22 0 0,21 0 0,-21 0 16,0 0-16,1-22 0,-1 22 0,0-21 15,0 0-15,0 0 0,-21 0 0,21 0 16,-21-22-16,22 22 0,-22 0 16,0-21-16,0 20 0,0 1 0,0 0 15,-22 21 1,22 21-16,-21 0 15,0 1-15,21-1 0,-21 0 0,21 21 16,0-21-16,0 1 0,0 20 0,0-21 16,0 0-16,0 0 0,0 1 0,0-1 15,21 0-15,0 0 16,0-21-16,1 0 0,-22 21 0,42-21 16,-21 0-16,0 0 0,0 0 0,1 0 15,-1 0-15,0 0 0,0-21 0,-21 0 16,21 21-16,-21-21 0,21 0 15,-21-1-15,0 1 0,0 0 0,0 0 16,0-21-16,0 20 0,-21 1 16</inkml:trace>
  <inkml:trace contextRef="#ctx0" brushRef="#br0" timeOffset="27479.31">19897 4085 0,'-64'0'0,"128"0"0,-170 0 0,85 0 16,-1 0-16,44 0 16,-1-21-16,21 21 15,-21 0-15,22 0 0,20 0 16,-21 0-16,22-21 0,-22 21 0,22 0 16,-22 0-16,0 0 0,1 0 0,-22 0 15,0 0-15,-21-21 16,-21 21-16,0 0 15,-22 0-15,1 0 0,-21 0 0,-1 0 16,1 0-16</inkml:trace>
  <inkml:trace contextRef="#ctx0" brushRef="#br0" timeOffset="29330.99">1630 6498 0,'0'0'16,"42"-106"0,-42 64-16,21 21 0,0-21 0,-21-1 0,0 22 15,0-21-15,0 21 0,0-22 16,0 22-16,0 0 0,-21 21 15,0 0-15,0 0 16,-21 0-16,-1 21 0,1 21 16,0-20-16,-1 20 0,1 0 0,0 22 15,20-22-15,-20 22 0,21-1 16,0 1-16,0-22 0,-1 21 0,22 1 16,0-22-16,0 1 0,0-1 0,0 0 15,0 1-15,22-22 0,-1 0 16,0 0-16,21-21 0,1 0 0,-1 0 15,21 0-15,1 0 0,-22 0 16,22-21-16,-1 0 0,-20 0 0,20-1 16,1 1-16,-22-21 0,0 21 15,1-22-15,-1 22 0,0-21 0,-21 21 16,-21-22-16,0 22 0,0 0 16,0 0-16,0 0 0,0 0 0,-21 21 15,0 21 1,21 0-16,-21 0 0,0 0 0,0 0 15,-1 22-15,1-22 0,21 21 0,0 1 16,0-22-16,0 21 0,0 0 16,0-20-16,0-1 0,0 21 0,21-21 15,1 0-15,-1-21 0,0 22 0,21-22 16,1 0-16,-1 0 0,0 0 0,1 0 16,-1 0-16,0 0 15,1-22-15,-1 1 0,0 0 0,1 0 16,-22 0-16,0 0 0,0-1 0,-21 1 15,0-21-15,0 21 0,0 0 16,0-22-16,-21 22 0,0 0 0,-22 0 16,22 0-16,-21-1 0,0 1 0,20 21 15,-20 0-15,0 0 0,21 0 16,-1 0-16,1 0 0,0 0 0,0 0 16,21 21-16,21-21 31,0 0-31,22 0 0,-1 0 15,0-21-15,1 0 0,-1 21 0,21-21 16,-20 21-16,-1 0 0,22-21 16,-22 21-16,21 0 0,-20 0 0,-1 0 15,-21 0-15,22 0 0,-22 21 0,0 0 16,0-21-16,-21 21 0,0 0 16,0 1-16,0-1 0,0 21 0,0-21 15,0 0-15,0 1 0,0-1 0,0 0 16,0 0-16,-21 0 0,21 0 0,0 1 15,-21-1-15,0 0 16,21-42 15,0 0-15,0-1-16,0 1 0,0 0 16,0 0-16,0-21 0,21 20 0,0-20 15,0 0-15,0 21 0,0-22 0,1 1 16,-1 21-16,0 0 0,0-1 0,0 1 15,0 21-15,22 0 0,-22 0 16,0 0-16,0 21 0,0 1 0,1-1 16,-1 0-16,0 0 0,0 21 0,0-20 15,-21-1-15,0 21 0,0-21 16,0 0-16,0 22 0,0-22 0,0 0 16,0 0-16,0 0 0,-21 1 15,21-1-15,-21-21 0,21-21 31,0-1-15,0 1-16,0 0 0,21 0 16,0-21-16,0 20 0,1-20 0,20 0 15,-21 21-15,21-22 0,1 1 0,-1 0 16,0 20-16,1 1 16,-1 0-16,-21 0 0,22 21 0,-22 0 0,21 0 15,-21 21-15,0 0 0,1 0 0,-22 1 16,0-1-16,0 21 0,0-21 0,0 22 15,0-22-15,0 21 0,0 0 16,0-20-16,-22-1 0,1 21 16,21-21-16,-21 0 0,21 1 0,0-1 15,0 0-15,0 0 0,21-21 47,0 0-47,1 0 0,-1 0 0,0-21 16,0 0-16,0 0 0,0-1 0</inkml:trace>
  <inkml:trace contextRef="#ctx0" brushRef="#br0" timeOffset="29687.79">4318 6562 0,'0'0'0,"0"-21"0,0-43 16,0 43-16,0 0 0,0 0 15,0 42 16,0 0-31,0 0 0,0 0 0,0 22 16,0-1-16,0-21 0,0 21 0,0 22 16,0-22-16,0 1 0,-21-1 0,0 21 15,-1 1-15,1-1 0,0 1 0,0 21 16,0-1-16,0 1 0,-1 0 16,1-1-16,0 1 0,0 0 15,0 20-15,21-20 0,-21 0 0,21-1 16,0-20-16,0-1 0,0 1 0,0-1 15,0-20-15,0-1 0,0-21 0,0 0 16,0 1-16,21-44 16,-21-20-16,0 21 15,0 0-15,21-22 0,0-20 0,-21 21 16,0-22-16,21 1 0,0-1 0,1 1 16,-1-1-16,-21-21 0,21 1 15,0-1-15,0 0 0</inkml:trace>
  <inkml:trace contextRef="#ctx0" brushRef="#br0" timeOffset="30862.89">4339 6795 0,'0'-22'0,"0"44"0,0-86 0,0 22 16,0 21-16,0-1 0,21 1 15,-21 0-15,21 0 0,-21 0 0,22 21 16,-1 0-16,0-21 0,0 21 0,0 0 16,0 0-16,1 21 0,-1-21 0,0 21 15,0 0-15,0 0 0,-21 22 16,0-22-16,0 21 0,0-21 0,0 0 15,-21 22-15,0-22 0,0 0 0,0 0 16,-22 0-16,1 1 0,21-1 0,-22 0 16,22-21-16,-21 21 0,21-21 15,0 0-15,21 21 16,21-21 0,0 0-16,0 0 15,0 0-15,22 0 0,-22 0 0,21 0 16,0 0-16,-20 0 0,20 0 0,0-21 15,-21 21-15,22-21 0,-22 21 16,21-21-16,-21 0 0,1 21 0,-1-22 16,0 1-16,0 0 0,-21 0 0,21 0 15,-21 0-15,21-1 0,-21 1 0,0 0 16,0 0-16,0 0 0,22 0 0,-22-1 16,0 44 15,-22-22-31,22 21 0,0 0 15,-21 0-15,21 0 0,-21 0 0,21 1 16,0-1-16,0 0 0,0 0 0,0 0 16,0 0-16,0 1 0,21-1 15,0 0-15,1-21 0,-1 0 16,0 0-16,0 0 0,0 0 0,0 0 16,1 0-16,-1 0 0,21 0 0,-21-21 15,0 0-15,1-1 0,-1 1 16,-21 0-16,21 0 0,0-21 0,0-1 0,-21 1 15,21 0-15,1-1 0,-1-20 16,0-1-16,0 22 0,0-22 16,-21 22-16,21 0 0,-21-1 0,22 22 15,-22-21-15,0 21 0,0 0 0,0-1 16,-22 22 0,1 0-16,0 22 15,21-1-15,-21 0 0,21 0 0,0 0 16,-21 22-16,0-1 0,21 0 0,0 1 15,0-1-15,0 0 0,0 1 0,0-1 16,0 0-16,0 1 0,0-22 0,0 21 16,21-21-16,0 0 15,0 22-15,0-43 0,22 21 0,-22 0 0,0-21 16,21 0-16,-21 0 0,1 0 16,20 0-16,-21 0 0,21 0 0,-20 0 15,-1 0-15,0-21 0,0 0 0,0 21 16,0-21-16,1-1 0,-1 1 0,-21 0 15,0-21-15,0 21 0,0-1 16,0 1-16,0 0 0,0 0 0,0 0 16,0 0-16,-21 21 15,-1 0-15,1 21 0,0 0 16,0 0-16,21 0 0,0 0 0,-21 1 16,21-1-16,0 0 15,0 0-15,0 0 0,0 0 0,0 1 16,0-1-16,21 0 0,0 0 0,0-21 15,-21 21-15,21-21 0,1 0 0,-1 0 16,0 21-16,0-21 0,0 0 0,0 0 16,1 0-16,-1 0 0,0-21 0,0 21 15,0-21-15,0 21 0,-21-21 16,22 0-16,-1 0 0,-21-1 0,21 1 16,0-21-16,-21 21 0,0 0 0,21-1 15,-21 1-15,21 0 0,-21 0 16,0 42-1,0 0 1,0 0-16,0 1 16,0-1-16,0 0 0,0 0 0,0 0 15,0 0-15,0 1 0,0-1 0,22-21 16,-22 21-16,0 0 0,21-21 16,-21 21-16,21-21 0,0 0 15,-21-21 16,0 0-31,0 0 16,-21 0-16,21-1 0</inkml:trace>
  <inkml:trace contextRef="#ctx0" brushRef="#br0" timeOffset="31059.26">5122 6096 0,'0'0'0,"-21"0"0,0 0 0,0 0 0,0 0 16,-1 0-1,1 0 1,21-21 0,0 0-1</inkml:trace>
  <inkml:trace contextRef="#ctx0" brushRef="#br0" timeOffset="32583.62">8255 6604 0,'0'0'0,"21"-21"0,-21 0 0,21 0 0,0-1 16,-21 1-16,0 0 0,22 0 16,-1-21-16,-21 20 0,0 1 15,0-21-15,0 21 0,0 0 0,0-1 16,0-20-16,0 21 0,-43 0 0,22 0 16,0-1-16,0 22 0,0-21 0,0 21 15,-22 0-15,22 0 0,0 0 0,-21 21 16,20-21-16,-20 22 0,21-1 15,0 21-15,-22-21 0,22 22 0,0-1 16,0 21-16,0-20 0,21-1 0,0 0 16,-21 1-16,21-1 0,0 0 0,0-20 15,0-1-15,0 0 0,21 0 0,0-21 16,0 0-16,21 0 0,-20 0 16,20 0-16,-21 0 0,21 0 15,1-21-15,-1 0 0,-21 0 0,22-1 16,-22 1-16,21 0 0,-21 0 0,0 0 15,1-22-15,-22 22 0,0 0 0,21-21 16,-21 21-16,0-1 0,0 1 0,0 0 16,0 0-16,-21 21 15,21 21 1,0 0-16,0 0 0,-22 22 16,22-22-16,0 21 0,0-21 0,0 22 15,0-22-15,0 21 0,22-21 0,-22 1 16,21-1-16,0 0 0,0-21 0,0 0 15,22 0-15,-22 0 0,21 0 16,-21 0-16,22 0 0,-1 0 0,0-21 16,-21 0-16,22-1 0,-1 1 15,-21 0-15,0 0 0,1 0 0,-1-22 16,0 22-16,0-21 0,-21 21 0,21-22 16,-21 22-16,0 0 0,0 0 0,0 0 15,0 0-15,0-1 0,-21 44 16,21-1-1,-21 0-15,21 21 0,0-21 0,0 22 16,0-22-16,-21 21 0,21 1 16,0-1-16,0-21 0,-21 21 15,21-20-15,0 20 0,0-21 0,0 0 16,0 0-16,0 1 0,0-44 31,0 1-31,21 0 16,0 0-16,0 0 0,-21 0 0,21-1 15,0-20-15,-21 21 0,22-21 16,-1 20-16,-21-20 0,21 21 0,-21-21 16,0 20-16,21 1 0,0 21 15,0 0-15,-21 21 16,0 1-16,0-1 0,0 0 16,0 21-16,0-21 0,0 22 0,22-22 15,-22 0-15,21 21 0,0-20 16,0-1-16,0 0 0,0 0 0,1 0 15,20 0-15,0 1 0,-21-22 16,22 0-16,-1 21 0,0-21 0,22 0 16,-22 0-16,1 0 0,20 0 0,-21-21 15,1 21-15,-1-22 0,0 1 0,1 0 16,-22 21-16,0-42 0,0 21 0,-21-1 16,0 1-16,0-21 0,0 0 0,0 20 15,0-20-15,0 0 0,0 21 0,-21-22 16,0 22-16,0 0 0,0 0 15,-1 0-15,-20 21 0,21 0 0,-21 0 0,-1 0 16,22 0-16,-21 0 16,-1 21-16,22 0 0,-21 0 0,21 0 15,-22 22-15,22-22 0,0 0 0,0 21 16,21-21-16,0 22 0,0-22 0,0 0 16,0 0-16,0 0 0,21 1 0,0-22 15,0 21-15,1-21 0,20 0 0,0 0 16,-21 0-16,22 0 0,-1 0 0,0 0 15,1-21-15,-1-1 0,0 1 0,-20 0 16,20 0-16,0 0 0,-21-22 16,1 1-16,20 0 0,-21-1 15,0 1-15,0 0 0,-21-22 0,22 22 16,-1-22-16,0 22 0,0-21 0,-21-1 16,21 22-16,-21-22 0,21 22 0,-21 0 15,0 20-15,0 1 0,0 0 0,0 42 16,-21 0-1,0 22-15,0-1 0,0 0 0,0 1 16,-1-1-16,1 22 0,0-22 0,21 21 16,0-20-16,0 20 0,0-20 0,0 20 15,0 1-15,0-22 0,0 0 0,21 1 16,-21-1-16,21 0 0,1-21 0,-1 1 16,0-1-16,0 0 0,0-21 0,0 0 15,1 0-15,-1 0 0,0 0 16,0 0-16,0-21 0,0 0 0,1-1 15</inkml:trace>
  <inkml:trace contextRef="#ctx0" brushRef="#br0" timeOffset="34983.47">11790 6308 0,'-21'21'0,"42"-42"0,-64 42 0,1 0 0,21 0 16,0-21-16,0 21 0,-1 1 0,1-1 15,21 21-15,-21-21 0,0 0 0,21 1 16,0-1-16,0 0 0,0 0 15,21-21-15,21 0 16,-20 0-16,20 0 0,0-21 0,1 0 16,20 0-16,-21-22 0,22 1 0,-1 0 15,1-1-15,-1 1 0,1 0 0,-22-22 16,22 22-16,-22-22 0,0 1 16,-20 20-16,20-20 0,-21-1 0,0 1 15,0-1-15,-21 1 0,0-1 16,0 1-16,0 21 0,0-1 0,-21 1 15,0 21-15,0 0 0,0-1 0,-22 22 16,22 0-16,-21 0 0,21 22 0,-22 20 16,1 0-16,0 1 0,21 20 0,-22 22 15,22-1-15,-21 1 0,21 0 0,-1-1 16,-20 22-16,21 0 0,0 0 16,0-21-16,-1 20 0,1 1 15,0 0-15,0 0 0,0 0 0,0 0 16,-1-22-16,1 22 0,0 0 0,0-21 15,0-1-15,21 1 0,0 0 0,-21-1 16,21-20-16,-22 20 0,22-20 0,0-1 16,0-20-16,0-1 0,0 0 0,0 1 15,0-22-15,22 0 0,-1 0 0,0-21 16,21-21-16,-21 0 0,1 0 16,20-22-16,0 1 0,-21 0 0,22-22 15,-1 22-15,-21-22 0,22 1 0,-1-1 16,-21-20-16,0 20 0,0 1 0,1-22 15,-22 0-15,0 22 0,0-22 16,0 22-16,0-1 0,0 1 0,-22 20 0,1 1 16,0 0-16,0-1 0,0 22 15,0 0-15,-22 0 0,22 0 0,-21 21 16,21 0-16,-1-21 0,1 21 0,0 0 16,0 0-16,21-22 15,21 1 1,0 21-16,0-21 0,22 21 15,-22-21-15,21 0 0,1 0 16,-1-1-16,0-20 0,1 21 0,-1-21 16,0 20-16,1-20 0,-1 0 0,0 21 15,1-22-15,-1 22 0,-21-21 0,0 21 16,0-1-16,-21 1 0,0 0 0,0 0 16,0 0-1,-21 21 1,0 0-16,0 21 15,0 0-15,21 0 16,-21 0-16,21 1 0,0-1 0,0 0 16,0 0-16,0 0 0,0 0 0,0 1 15,0-1-15,21-21 0,0 21 0,0-21 16,0 0-16,0 0 0,22 0 16,-22 0-16,0 0 0,0-21 15,0 0-15,22-1 0,-22 22 0,0-21 16,0 0-16,0-21 0,-21 21 15,22-1-15,-22 1 0,21 0 0,-21 0 16,0-21-16,0 20 0,0 1 0,0 0 16,-21 0-16,-1 0 0,1 0 0,0-1 15,0 22-15,0 0 0,0 0 0,-1 0 16,1 0-16,0 0 0,0 22 0,0-1 16,0-21-16,-1 42 0,1-21 15,0 0-15,0 1 0,0-1 0,21 0 16,0 21-16,0-21 0,0 1 0,0-1 15,0 0-15,0 0 0,0 0 16,21-21-16,0 21 0,0-21 0,22 0 16,-22 0-16,0 0 0,21 0 15,-21-21-15,22 0 0,-1 21 0,-21-21 16,22 0-16,-1 0 0,-21 21 0,0-22 16,22 1-16,-22 0 0,0 0 0,0 0 15,-21 0-15,21 21 0,-21-22 16,0 44 15,0-1-31,0 0 0,0 0 16,0 0-16,0 22 0,0-22 0,0 0 15,0 0-15,0 0 0,21 0 16,1 1-16,-22-1 0,21 0 0,0-21 0,0 0 16,0 0-16,0 0 0,1 0 15,20 0-15,-21 0 0,21 0 0,-20-21 16,20 0-16,0-1 0,-21 1 0,22 0 15,-22 21-15,0-21 0,0 0 16,0 0-16,1-1 0,-22 1 0,0 0 16,0 0-16,0 0 0,0 0 0,0-1 15,0 44 1,0-1 0,-22-21-16,22 21 0,-21 0 15,21 0-15,0 0 0,0 1 0,0-1 16,0 0-16,0 0 0,0 0 0,0 0 15,0 1-15,0-1 0,0 0 16,21-21-16,1 0 0,-1 0 16,0 0-16,0 0 0,21 0 15,-20 0-15,-1-21 0,21 0 0,-21 21 16,0-22-16,1 1 0,-1 0 0,0 0 16,0 0-16,-21 0 0,0-1 15,0 1-15,0 0 0,0 0 0,0 0 16,0 42 15,0 0-31,0 0 16,-21-21-16,21 21 0,0 1 15,-21-1-15,21 0 0,0 0 0,0 0 16,0 0-16,-21 1 0,21-1 0,0 0 16,-22 0-16,44-42 46,-22 0-46,21 0 16,-21-1-16,21 1 0,0 0 0,-21 0 16,21 0-16,0-22 0,22 22 0,-22 0 15,21 0-15,1 21 16,-22-21-16,21 21 0,-21 0 0,0 0 16,1 0-16,-1 0 0,-21 21 15,0 0-15,0 0 0,0 22 16,0-22-16,0 0 0,0 0 0,0 21 15,0-20-15,0-1 0,0 0 0,0 21 16,0-21-16,21 1 0,0-1 0,0-21 16,22 21-16,-22 0 0,21-21 0,-21 0 15,22 0-15,-1 0 0,-21 0 0,21 0 16,1 0-16,-1 0 0,0 0 16,-20-21-16,-1 0 0,21 0 0,-21 21 15,0-22-15,-21-20 0,22 21 16,-22 0-16,0-22 0,0 22 0,0 0 15,0-21-15,0 21 0,0-1 0,0 1 16,0 0-16,-22 21 0,22-21 0,-21 21 16,0 0-16,0 0 0,0 0 0,0 0 15,-1 0-15,1 21 0,0-21 0,0 21 16,0 0-16,0 1 0,-1-1 0,22 0 16,-21 21-16,21-21 0,0 1 0,0 20 15,0-21-15,0 0 0,0 0 0,0 22 16,21-22-16,1 0 0,-1 0 15,0-21-15,0 0 0,0 0 16,0 0-16,1 0 0,-1 0 16,0-21-16,0 0 0,0 0 0,0 0 15,1-22-15,-22 22 0,0-21 0,21 21 16,0-22-16,-21 1 0,0 0 0,21-1 16,0 1-16,-21 0 0,21-1 0,-21-20 15,22 20-15,-1 1 0,-21 0 0,0-1 16,0 1-16,0 21 0,0 0 0,0 0 15,-21 42 1,-1 0-16,1 0 0,0 21 16,21-20-16,-21 20 0,0 43 15,21-64-15,0 21 0,0 0 16,0 1-16,0-1 0,0 0 0,21 1 16,0-1-16,0 0 0,-21 1 0,21-22 15,1 21-15,-1-21 0,-21 22 0,0-22 16,21 0-16,0 0 0,0-21 15,0 0-15,1 0 0,-1 0 16,0 0-16,21 0 0</inkml:trace>
  <inkml:trace contextRef="#ctx0" brushRef="#br0" timeOffset="35747.01">16785 6392 0,'0'0'0,"0"-21"16,0 0-16,0 0 0,0 0 16,0 0-16,0-1 0,0-20 0,0 21 15,-21 0-15,21 0 0,-21-1 0,21 1 16,-21 0-16,-1 21 0,1 0 16,0 0-16,-21 0 15,21 21-15,-1 0 0,-20 1 0,0-1 16,21 21-16,-22-21 0,22 22 0,-21-22 15,21 21-15,-1 0 0,1 1 16,21-22-16,0 21 0,0-21 0,0 22 16,0-22-16,21 0 0,1-21 0,-1 21 15,0-21-15,21 0 0,-21 0 0,22 0 16,-22 0-16,21 0 0,-21-21 0,22 0 16,-22 0-16,0 0 0,0-1 0,22 1 15,-22-21-15,0 0 0,0 20 0,0-20 16,0 0-16,-21-1 0,22 22 0,-1-21 15,0 0-15,-21 20 0,0 1 16,21 0-16,-21 0 0,0 0 0,-21 42 31,0 0-31,21 0 16,-21 22-16,-1-22 0,22 0 0,0 21 16,0-21-16,0 22 0,0-1 0,0 0 15,0-20-15,0 20 0,0-21 0,22 21 16,-1-20-16,-21-1 0,21 0 0,0-21 15,0 21-15,0-21 0,1 0 0,-1 0 16,0 0-16,21 0 0,-21-21 0,1 0 16,-1 0-16,0-1 0,0 1 0,0 0 15,0-21-15,1-1 0,-22 22 0,21-21 16,0 0-16,0-1 0,0 1 16,0-22-16,-21 22 0,22 0 0,-1-1 15,0 1-15,-21 0 0,0 21 16,0-1-16,0 1 0,-21 42 15,0 1 1,-1-1-16,22 0 0,-21 21 0,0-21 16,21 22-16,-21-1 0,21-21 0,0 22 15,0-1-15,0 0 0,0 1 0,0-22 16,0 21-16,0-21 0,0 22 16,21-22-16,-21 0 0,21 0 0,0 0 15,1-21-15,-1 0 0,0 0 16,0 0-16,0 0 0,0 0 15,1 0-15,-1-21 0,-21 0 0,21 0 16,-21-22-16,0 22 0,0 0 16,0 0-16,0-21 0</inkml:trace>
  <inkml:trace contextRef="#ctx0" brushRef="#br0" timeOffset="35902.93">17230 6138 0,'0'0'15,"-22"0"-15,1 0 0,0 0 0,21 22 16,21-22-1,22 21-15,-22-21 0,21 0 0,0 0 16,1 0-16,-22 0 0,21 0 0,1 0 16,-22 0-16,0 0 0,0 0 15,0-21-15,-21-1 0,21 1 16,-21 0-16,0 0 0</inkml:trace>
  <inkml:trace contextRef="#ctx0" brushRef="#br0" timeOffset="36323.69">19240 5588 0,'0'0'16,"22"-21"-16,-22 0 0,0 0 0,21-1 0,0 1 15,-21-21-15,21 21 0,-21 0 0,21-1 16,-21 1-16,0 0 0,0 0 16,0 42-1,-21 21-15,0-20 16,0 41-16,0 1 0,-1-1 0,22 1 15,-21-1-15,0 1 0,0-1 16,0 1-16,21-1 0,-21-21 0,-1 22 16,22-22-16,-21 1 0,21-1 0,0 0 15,-21-21-15,21 1 0,0 20 0,0-21 16,-21 0-16,21 0 0,-21-21 31,0 0-31,-1-21 16,22 0-16</inkml:trace>
  <inkml:trace contextRef="#ctx0" brushRef="#br0" timeOffset="37067.79">18754 6181 0,'0'0'0,"-22"-21"0,1 21 0,0 0 15,21-22-15,21 1 32,0 21-32,22-21 0,-1 21 0,0 0 15,1-21-15,20 21 0,1-21 0,-1 21 16,22-21-16,-22-1 0,1 1 15,21 0-15,-22 0 0,-21 0 0,22 0 16,-22-22-16,1 22 0,-1-21 0,0-1 16,-21 1-16,1 0 0,-1 21 0,-21-22 15,0 22-15,0 0 0,0 0 0,0 0 16,-21 42 0,-1 21-16,1-21 15,0 22-15,21-1 0,-21 0 16,0 1-16,0-1 0,-1 0 0,22 1 15,-21-1-15,0 0 0,0 1 0,0-1 16,0-21-16,21 21 0,-22-20 0,1 20 16,21-21-16,-21 0 0,21 0 0,0 1 15,21-44 32,0 1-47,1 21 0,-22-21 0,21 0 16,0 0-16,0 0 0,21-22 15,-20 22-15,-1 0 0,0 0 16,0 0-16,0-1 0,0 22 0,1-21 16,-1 21-16,-21 21 15,0 1-15,0-1 16,0 0-16,0 0 0,0 0 16,0 0-16,0 1 0,0-1 0,0 0 15,0 0-15,0 0 0,21-21 16,0 21-16,0-21 0,0 0 15,1 0-15,-1 0 0,0 0 0,0 0 16,21 0-16,-20 0 0,-1 0 16,0-21-16,21 0 0,-21 21 15,1-21-15,-1 0 0,-21 0 0,21-1 16,0-20-16,-21 21 0,21-21 0,-21 20 16,0 1-16,0 0 0,0 0 0,0 0 15,0 0-15,-21 21 16,0 0-16,0 0 0,0 0 0,21 21 15,-22 0-15,22 0 0,-21 0 0,21 0 16,0 1-16,0-1 0,0 0 0,0 0 16,0 0-16,0 0 0,21 1 15,1-22-15,-22 21 0,21-21 16,0 0-16,0 0 0,0 0 16,0 0-16,1 0 0,-1 0 15,0 0-15,0 0 0,21 0 0,-20 0 16</inkml:trace>
  <inkml:trace contextRef="#ctx0" brushRef="#br0" timeOffset="38275.1">21209 6138 0,'0'0'16,"-21"22"-16,0-22 0,-22 0 0,22 0 0,0 0 15,0 0-15,0 0 0,21-22 31,21 22-15,0-21-16,0 21 0,0-21 0,22 0 16,-22 0-16,0 21 0,21-43 0,-21 22 15,1 0-15,-1 0 0,0-21 0,0 20 16,0-20-16,-21 0 0,0 21 0,0-1 16,0-20-16,-21 21 0,0 0 15,0 21-15,0 0 0,-22 0 0,22 0 16,0 0-16,0 0 0,0 21 15,21 0-15,0 0 0,0 22 16,0-22-16,0 0 0,0 0 0,21 0 16,0 22-16,-21-22 0,21 0 0,0 0 15,22 0-15,-43 22 0,21-22 16,0-21-16,0 21 0,0 0 0,-21 0 16,21-21-16,1 0 15,-1 0 1,0 0-16,0 0 0,0 0 15,0-21-15,1 21 16,-22-21-16,21 0 0,0 0 0,0-1 16,0 1-16,0 0 0,-21 0 0,22-21 15,-1 20-15,0 1 0,0-21 0,0 21 16,-21 0-16,-21 42 31,21 0-31,-21 0 16,0 0-16,0 0 0,21 1 15,0-1-15,-22 0 0,22 0 0,0 0 16,0 0-16,0 1 0,0-1 0,0 0 16,0 0-16,22 0 0,-1-21 15,0 0-15,0 0 0,0 0 0,0 0 16,22 0-16,-22 0 0,0 0 0,0 0 16,22 0-16,-22 0 0,0-21 0,-21 0 15,21 21-15,0-21 0,0 0 0,1-22 16,-22 22-16,0 0 15,21 0-15,-21 0 0,0-1 0,0 1 0,-21 42 47,-1-21-47,22 22 0,0-1 0,0 0 16,-21 0-16,21 0 0,0 0 0,0 1 16,0-1-16,0 0 0,0 0 15,21 0-15,1-21 0,-1 0 16,0 21-16,21-21 0,-21 0 15,22 0-15,-22 0 0,0 0 0,0 0 16,0 0-16,1 0 0,-1-21 0,0 0 16,0 21-16,0-21 0,-21 0 15,21 0-15,-21-22 0,22 22 0,-22 0 16,0 0-16,0 0 0,0-1 0,0 1 16,0 0-16,-22 21 31,22 21-31,-21-21 0,21 21 0,0 1 15,-21-1-15,21 0 0,-21 0 16,21 0-16,-21 0 0,21 1 0,0-1 16,0 0-16,0 0 0,0 0 15,0-42 32,0 0-47,0 0 0,21 0 16,0-1-16,0 1 15,-21 0-15,43 0 0,-22-21 0,0 20 16,21 1-16,1 0 0,-22 0 16,21 0-16,0 0 0,-20 21 0,-1 0 15,0 0-15,0 21 16,-21 0-16,0 0 0,0 21 16,0-20-16,0-1 0,0 0 0,0 0 15,0 0-15,-21 0 0,21 1 0,0-1 16,-21-21-16,0 21 0,21 0 15,-22 0-15,1-21 16,21-21 15,0 0-31,0 0 16</inkml:trace>
  <inkml:trace contextRef="#ctx0" brushRef="#br0" timeOffset="39783.33">23368 6033 0,'-21'0'0,"42"0"0,-63 0 16,20 0-16,1-22 0,21 1 16,0 0-16,0 0 15,0 0-15,0 0 0,0-1 0,21 1 16,1 0-16,-1-21 0,0 21 0,0-22 15,0 1-15,0 0 0,22 20 0,-22-20 16,0-21-16,0 20 0,0 1 0,1 0 16,-1-1-16,0 1 0,-21 0 0,0 20 15,0 1-15,0 0 0,0 0 16,0 0-16,-21 21 16,0 21-16,-1 0 0,1 0 0,0 22 15,0-22-15,0 21 0,0-21 16,-1 22-16,1-1 0,0 0 0,0 1 15,21-1-15,0 21 0,-21-20 0,21-1 16,0 0-16,0-20 0,0 20 0,0 0 16,0-21-16,0 1 0,21 20 15,0-21-15,0 0 0,0-21 0,1 21 16,-1-21-16,0 0 0,0 0 0,0 0 16,0 0-16,1 0 0,-1 0 0,0 0 15,0-21-15,0 0 0,0 0 0,1 0 16,-1 0-16,0-1 0,0 1 0,0-21 15,0 21-15,-21 0 0,0-1 16,22 1-16,-22 0 0,21 21 16,-21-21-16,-21 42 15,-1 0 1,1 0-16,21 1 0,0-1 16,0 0-16,0 0 0,0 0 0,0 0 15,0 1-15,0-1 0,0 0 16,21 0-16,1-21 15,-1 0-15,0 0 0,0 0 16,0 0-16,0 0 0,1 0 0,-1 0 16,0 0-16,0-21 0,0 0 15,0 0-15,1-1 0,-1-20 16,0 21-16,-21 0 0,21 0 0,-21-22 16,21 22-16,-21 0 0,0 0 15,-21 42 1,0 0-1,0 0-15,0-21 0,21 43 0,-22-22 16,1 0-16,0 0 0,21 0 0,0 0 16,0 1-16,-21-1 0,21 0 0,-21 0 15,21 0-15,0 0 0,-21-21 0,21 22 16,0-1-16,0-42 47,0-1-32,21 1-15,0 21 0,0-21 0,-21 0 16,21 0-16,0-22 0,1 22 0,-1 0 16,0-21-16,0 21 0,0-1 0,0 1 15,1 0-15,-1 0 0,0 21 0,0 0 16,0 0 0,-21 21-16,0 0 15,0 0-15,0 1 0,0-1 0,0 21 16,0-21-16,0 0 0,-21 1 15,21-1-15,0 0 0,0 0 16,-21 0-16,21 0 16,0-42 15,0 0-31,21 0 16,-21 0-16,21 0 15,0-1-15,1 1 0,-22 0 16,42 0-16,-21 0 0,0 0 0,0-1 15,1 1-15,-1 0 0,0 0 0,0 21 16,0 0-16,-21-21 0,0 42 31,0 0-31,0 0 0,0 0 16,-21 1-16,21 20 0,0-21 16,0 0-16,0 0 0,0 1 0,0-1 15,0 0-15,0 0 0,0 0 0,21 0 16,-21 1-16,21-22 0,1 21 15,-1-21-15,0 0 0,0 0 0,0 0 16,0 0-16,1 0 0,-1 0 0,0 0 16,0 0-16,0 0 0,0 0 0,1-21 15,-1-1-15,-21 1 0,21 0 0,0 0 16,0 0-16,0-22 0,-21 22 16,22-21-16,-1 21 0,-21-22 15,0 22-15,0 0 0,0 0 0,-21 21 16,-1 0-1,1 21-15,0 0 0,0 0 16,0 22-16,0-22 0,-1 0 0,22 21 16,0-20-16,0-1 0,0 0 0,0 0 15,0 0-15,0 0 0,0 1 16,0-1-16,0 0 16,22-21-16,-1 0 0,0 0 15,0 0-15,0 0 0,0 0 16,1 0-16,-1 0 0,0-21 0,0 21 15,0-21-15,0-1 0,1 1 16,-1 0-16,-21 0 0,0 0 16,0 0-16,0-1 15,0 1-15,0 0 0,0 0 16,0 0-16,-21 0 0,-1 21 0</inkml:trace>
  <inkml:trace contextRef="#ctx0" brushRef="#br0" timeOffset="40015.19">24701 5228 0,'0'0'0,"0"-21"0,-21 0 0,0 0 16,21 0 0,-21 21 46,0 21-62,0-21 16,-1 0-16,1 0 0,0 0 15,0 0-15,0 21 0</inkml:trace>
  <inkml:trace contextRef="#ctx0" brushRef="#br0" timeOffset="40273.07">23347 5398 0,'0'0'0,"-21"0"0,-43 21 16,64 0-1,0 0-15,21-21 16,0 0-16,1 0 0,20 0 0,-21 21 16,21-21-16,-20 0 0,20 0 0,-21 0 15,21 0-15,-20 0 0,-1 0 0,0 0 16,0 0-1,-42 0 17,0 0-32,0 0 15,-1 0-15,1 0 0,0 21 0,0-21 16</inkml:trace>
  <inkml:trace contextRef="#ctx0" brushRef="#br0" timeOffset="43838.66">1143 8911 0,'0'0'0,"0"-21"0,0-85 16,0 64-1,0 21-15,0 0 0,0-1 16,0 1-16,0 0 0,0 0 0,-21 42 31,21 0-31,-21 22 0,21-1 16,-22 0-16,22 1 15,0 20-15,0 1 0,-21-22 0,21 21 16,-21-20-16,0 20 0,21-20 0,0 20 16,-21-21-16,21 1 0,-21-1 15,21 0-15,-22-20 0,22 20 0,0-21 16,0 0-16,0 0 0,22-21 31,-1-21-31,0 0 16,-21 0-16,21 0 0,21-22 15,-20 1-15</inkml:trace>
  <inkml:trace contextRef="#ctx0" brushRef="#br0" timeOffset="44063.53">1482 8721 0,'0'0'0,"0"-43"0,0 22 0,0 0 16,0 42-1,0 0-15,0 22 16,-22-22-16,22 42 0,0-20 15,0-1-15,-21 22 0,21-22 0,-21 0 16,21 1-16,0 20 0,0-21 16,-21 1-16,21-1 0,0-21 0,-21 22 15,21-22-15,0 21 0,0-21 0,0 0 16,0 1-16,21-22 16,-21-22-1</inkml:trace>
  <inkml:trace contextRef="#ctx0" brushRef="#br0" timeOffset="44227.44">952 9229 0,'-21'0'15,"42"0"-15,-63 0 0,42-21 0,21 21 32,22 0-32,-22-22 0,21 22 0,22 0 15,-22 0-15,21 0 0,1 0 16,-1 0-16,1-21 0,-1 21 0,-20 0 15,20 0-15,-20-21 0,-1 21 16</inkml:trace>
  <inkml:trace contextRef="#ctx0" brushRef="#br0" timeOffset="46012.6">2074 9271 0,'0'0'0,"21"0"16,-21-21-1,22 0-15,-1 0 16,-21-1-16,0 1 16,0 0-16,0 0 0,0-21 0,0 20 15,0 1-15,-21 0 0,-22 0 16,22 0-16,0 21 16,-21 0-16,20 0 0,-20 0 0,21 21 15,-21 0-15,20 0 0,-20 22 16,21-22-16,-21 21 0,20-21 0,1 22 15,0-1-15,0-21 0,0 21 0,21-20 16,0 20-16,0-21 0,0 0 16,0 0-16,21 1 0,0-22 0,0 21 15,22-21-15,-22 0 0,0 0 0,21 0 16,-21 0-16,22-21 0,-22 21 16,21-22-16,-21 1 0,22 21 0,-22-21 15,0 0-15,0 0 0,0-22 16,1 22-16,-22 0 0,0 0 0,21-21 15,-21 20-15,0 1 0,0 0 16,0 0-16,-21 21 31,21 21-31,0 0 0,-22 0 16,22 1-16,0-1 0,0 0 0,0 0 16,0 0-16,0 0 0,0 1 15,0-1-15,0 0 0,22-21 0,-1 21 16,0-21-16,0 0 0,0 0 15,0 0-15,1 0 0,20 0 0,-21 0 16,0 0-16,22-21 0,-22 21 0,21-21 16,-21 0-16,0-1 0,1 22 15,-22-21-15,21-21 0,-21 21 0,21 0 16,-21-1-16,0 1 0,0 0 16,0 0-16,0 0 0,0 42 15,0 0 1,-21 0-16,21 22 15,-21-22-15,21 0 0,0 0 0,-22 0 16,22 0-16,-21 1 0,21-1 0,-21 0 16,21 0-16,0 0 15,21-42 17,0 0-32,1 0 15,-1 0-15,-21-1 0,21 1 16,0 0-16,-21 0 0,21 0 0,0 0 15,1-1-15,-22 1 0,21 0 0,0 0 16,0 21-16,0 0 16,-21 21-1,0 0-15,0 0 0,0 1 16,0-1-16,0 0 0,21 21 16,-21-21-16,0 1 0,22-1 0,-1 0 15,0 0-15,0-21 0,0 21 0,0 0 16,22-21-16,-22 0 0,21 0 15,-21 0-15,22 0 0,-1 0 0,-21 0 16,22 0-16,-22 0 0,21 0 16,-21-21-16,0 0 0,22 21 0,-22-21 15,0 0-15,0 0 0,-21-1 0,0 1 16,21-21-16,-21 21 0,0 0 0,0-22 16,0 22-16,0 0 0,0 0 15,0 0-15,-21-1 0,21 1 0,-21 21 16,0 0-16,0 0 0,0 0 15,-1 21-15,1 1 0,0-1 0,0 0 16,0 0-16,-22 0 0,22 0 16,21 1-16,-21 20 0,21-21 0,-21 0 15,21 22-15,0-22 0,0 0 0,0 0 16,21 0-16,0 0 0,0-21 16,1 0-16,-1 0 15,0 0-15,0 0 0,0 0 0,0 0 16,1-21-16,-1 21 0,0-21 0,-21 0 15,21 0-15,0 0 0,-21-1 0,21-20 16,1 21-16,-1-21 0,-21-1 16,21 1-16,0 0 0,-21-1 15,21-20-15,-21 20 0,21-20 0,-21 21 16,22-1-16,-22 1 0,0 21 0,0-22 16,0 22-16,0 42 31,-22 1-31,1-1 0,0 21 0,21-21 15,-21 22-15,21 20 0,-21-21 16,21 1-16,0-1 0,0 0 0,0 1 16,0-1-16,0 0 0,0 1 0,0-22 15,21 21-15,0-21 0,0 1 0,0-1 16,1 0-16,-1-21 0,0 21 16,21-21-16,1 0 0,-22 0 15,21 0-15,0 0 0,-20 0 0,20-21 16,-21 0-16,21 0 0,-20-1 0,-1 1 15,0 0-15,0 0 0,0-21 0,0-1 16,1 1-16,-1 0 0,0-1 16,0-20-16,-21 20 0,0-20 0,21 21 15,-21-1-15,21 1 0,-21 0 0,0 20 16,0 1-16,0 0 0,-21 63 31,0-20-31,21-1 16,-21 21-16,0 0 0,0 1 0,21-1 15,0 0-15,-22 1 0,22-1 16,0 0-16,-21 1 0,21-1 16,0 0-16,0 1 0,0-22 0,0 21 15,21-21-15,1 1 0,-1-1 0,0-21 16,0 21-16,0 0 0,0-21 0,22 0 16,-1 0-16,-21 0 0,22 0 0,-1 0 15,0-21-15,-21 0 0,22 0 16,-22-1-16,21 1 0,-21 0 15,1 0-15,-1 0 0,0-22 0,0 22 16,-21-21-16,0 0 0,0 20 0,0 1 16,-21 21-16,0 0 15,0 0-15,-1 0 0,1 21 16,0 1-16,0-1 0,0 0 0,21 0 16,0 0-16,-21 22 0,21-22 0,0 0 15,0 0-15,0 0 0,0 0 0,0 1 16,21-22-16,0 21 0,0 0 0,0-21 15,0 0-15,1 0 16,20 0-16,-21 0 0,21 0 0,-20 0 16,20-21-16,0 0 0,1-1 0,-1 1 15,21 0-15</inkml:trace>
  <inkml:trace contextRef="#ctx0" brushRef="#br0" timeOffset="49862.9">6435 9123 0,'0'-21'16,"0"0"-16,0-1 15,0-20-15,0 21 0,0-21 0,0 20 16,21-20-16,-21 0 0,21-1 16,0 1-16,-21 0 0,21-1 0,-21-20 15,21 21-15,-21-1 0,0 1 16,0 0-16,0 20 0,0-20 0,0 21 16,0 0-16,0 0 0,0 42 15,-21 0 1,0 0-16,0 21 0,21 1 0,-21-1 15,0 0-15,21 22 0,-22-1 0,1 1 16,0-1-16,21 1 0,0-22 16,-21 22-16,21-22 0,0 0 0,0 1 15,0-1-15,0-21 0,0 0 0,21 1 16,0-1-16,0-21 0,1 0 0,20 0 16,0 0-16,1 0 0,-1 0 0,0-21 15,22-1-15,-22 1 0,0-21 16,22 21-16,-22-22 0,1 1 15,-1 0-15,0-1 0,-21 1 0,1-21 16,20 20-16,-21-20 0,-21 20 0,21-20 16,-21 21-16,0-1 0,0 1 0,0 0 15,0-1-15,0 22 0,0 0 16,0 0-16,-21 21 0,0 0 0,0 21 16,0 21-16,-1-21 0,22 22 15,-21-1-15,0 0 0,0 1 16,21 20-16,-21 1 0,21-22 0,-21 22 15,21-1-15,0-21 0,0 22 0,0-22 16,0 1-16,0-22 0,0 21 16,21-21-16,21 0 0,-21 1 0,22-1 15,-22-21-15,21 0 0,-21 0 0,22 0 16,-1 0-16,-21 0 0,21-21 16,1-1-16,-22 1 0,21 0 0,-21 0 15,1 0-15,20-22 0,-21 22 0,-21-21 16,21 0-16,0 20 0,-21-20 0,0 0 15,0 21-15,0-22 0,0 22 0,0 0 16,0 42 0,0 0-1,0 0-15,0 1 0,-21-1 0,0 21 16,21-21-16,-21 22 0,21-22 16,0 21-16,-21-21 0,0 0 0,21 1 15,-22 20-15,22-21 16,0 0-16,0 0 15,-21-21-15,21-21 16,21 0 0,-21 0-16,22 0 0,-22 0 0,21-1 15,0 1-15,0-21 0,-21 21 16,21-22-16,0 22 0,1-21 0,-1 21 16,0-22-16,0 22 0,0 0 0,0 21 15,1 0-15,-1 0 0,0 0 16,-21 21-16,21 0 0,-21 1 15,21-1-15,-21 0 0,0 21 16,21-21-16,1 22 0,-22-22 0,21 21 16,0-21-16,0 22 0,0-22 0,0 0 15,1 0-15,20 0 0,-21 1 0,0-1 16,0-21-16,1 0 0,-1 21 0,0-21 16,0 0-16,0-21 15,-21 0 1,21 21-16,-21-22 0,22 1 0,-22-21 15,0 21-15,21 0 0,0-22 0,0 22 16,-21-21-16,21-1 0,0 1 16,1 21-16,-22-21 0,21 20 0,0 1 15,-21 0-15,0 0 0,21 21 0,0 0 16,0 0 0,-21 21-16,0 0 0,0 0 15,0 1-15,0-1 0,0 0 16,0 0-16,0-42 47,0 0-47,0 0 15,0-1-15,0 1 16,0 0-16,0 0 0,0 0 16,-21 0-16,0-1 0,0 1 15,0 21 1,0 0-16,-1 21 15,22 1-15,-21-1 0,0 21 0,0-21 16,21 22-16,-21-22 0,0 21 0,21 0 16,0-20-16,0 20 0,0-21 0,0 21 15,0-20-15,0 20 0,0-21 0,0 0 16,21 0-16,0-21 0,0 22 16,0-22-16,0 0 0,22 0 0,-22 0 15,0 0-15,21 0 0,1 0 16,-22 0-16,21-22 0,1 1 0,-22 0 15,0 0-15,21 0 0,-21 0 0,1-22 16,-1 1-16,-21 21 0,21-43 0,0 22 16,-21 0-16,0-22 0,21 22 15,-21-22-15,21 22 0,-21-22 16,22 22-16,-22 0 0,0-1 0,0 1 0,0 21 16,0 0-16,0 0 0,0 42 15,-22 0 1,22 0-16,-21 21 0,0 1 15,21-22-15,-21 21 0,21 1 0,0 20 0,-21-21 16,21 1-16,0-1 0,0 22 16,0-22-16,0 0 0,0 1 0,0-1 15,0-21-15,0 21 0,0-20 0,0-1 16,0 0-16,0 0 0,0 0 16,21-21 15,-21-21-31,21 0 0,-21 0 15,21 0-15,0-1 0,1 1 0,-1-21 16,-21 21-16,21 0 0,0-1 16,0 1-16,-21 0 0,21 21 15,-21-21-15,22 21 0,-1 0 16,-21 21-16,0 0 16,0 0-16,0 1 0,0-1 0,0 0 15,0 0-15,21 0 0,0 0 16,-21 1-16,21-1 0,0 0 0,1 0 15,-1-21-15,0 21 0,0-21 16,0 0-16,0 0 0,22 0 0,-22 0 16,0 0-16,21 0 0,-20 0 0,-1-21 15,21 21-15,-21-21 0,0 0 16,1 0-16,-1-1 0,-21 1 0,21 0 0,-21-21 16,21 21-16,-21-22 0,0 1 15,0 0-15,0 20 0,0 1 0,0-21 16,0 21-16,0 0 15,-21 21-15,21 21 16,0 0-16,-21-21 0,0 42 0,21-21 16,-22 1-16,22 20 0,0-21 0,0 21 15,0-20-15,0 20 0,0-21 0,0 0 16,0 0-16,22 1 0,-1-1 16,-21 0-16,21-21 0,0 21 0,0-21 15,0 0-15,22 0 0,-22 0 0,21 0 16,-21 0-16,1 0 0,20 0 15,-21 0-15,0-21 0,22 0 0,-22 21 16,0-21-16,0-1 0,0-20 0,0 21 16,1-43-16,-1 43 0,0-21 15,-21 21-15,0-22 0,0 22 16,21 0-16,-21 0 0,21 21 0,-21-21 16,21 21 15,-21 21-31,0 0 15,22-21 1,-22-21 15,0 0-31,0 0 16,0-1 0,-22 22-1,1 0-15,0 0 16,21 22-16,-21-22 0,0 21 15,21 0-15,-21 0 0,21 0 0,-22 0 16,1 22-16,21-22 0,0 0 0,0 0 16,0 22-16,0-22 0,0 0 0,0 21 15,0-21-15,0 1 0,21-1 0,-21 0 16,22-21-16,-1 21 0,0 0 0,0-21 16,0 0-16,0 21 0,1-21 15,-1 0-15,0 0 0,0 0 16,0 0-16,0 0 0,1-21 0,-22 0 15,21 21-15,0-21 0,0-21 0,0 20 16,0-20-16,-21 21 0,22-21 0,-1-22 16,0 22-16,21-64 0,-42 42 15,21 22-15,1-21 0,-22 20 0,21 1 16,-21 0-16,0 20 0,0-20 16,0 21-16,0 0 0,0 0 0,0 42 31,0 0-31,0 0 0,-21 0 0,-1 22 15,22-1-15,-21-21 0,21 21 16,0 1-16,-21-1 0,21 0 0,0 1 16,0-1-16,0 0 0,0 1 0,0-1 15,0 0-15,0-20 0,0-1 16,0 21-16,-21-42 0,21 21 0,0 0 16,0-42 15,0 0-16,0 0-15,0 0 0,21 0 0,0-1 16,0 1-16,-21-21 0,22 21 16,-1 0-16,0-1 0,0 1 15,21 0-15,-20 0 0,-1 21 16,0 0-16,-21 21 31,0 0-31,0 0 16,0 1-16,-21-22 0,0 0 15,-1 0-15,22 21 0,-21-21 0,0 0 16,0 0-16,0 0 16,0 21-16,-1-21 15,1 0-15,21 21 0,0 0 16,0 0-16,0 1 16,0-1-16,0 0 0,0 0 0,0 0 15,21 0-15,1 1 0,-1-22 16,0 21-16,0-21 0,0 21 15,0-21-15,1 0 0,20 0 16,-21 21-16,21-21 0,-20 0 0,20 0 16,0 0-16,-21 0 0,1 0 0,20 0 15,-21-21-15,0 21 0,22-21 0,-22 0 16,0-1-16,0 1 0,0 0 0,-21 0 16,21 0-16,1-22 0,-1 22 0,-21 0 15,0-21-15,0 21 0,0-1 0,0 1 16,0 0-1,0 42 1,-21-21-16,-1 21 0,22 1 0,0-1 16,-21 0-16,0 21 0,21-21 15,0 1-15,0-1 0,0 0 0,0 0 16,0 0-16,0 0 0,21-21 0,0 22 16,-21-1-16,22-21 0,-1 0 0,0 21 15,21-21-15,1 0 0,-22 0 16,21 0-16,0 0 0,1 0 0,20 0 15,-20 0-15,-22 0 0,21 0 0,0 0 16,-20-21-16,-1 0 0,21-1 0,-21 1 16,0 0-16,1 0 0,-22 0 15,21 0-15,-21-22 0,0 1 16,0 21-16,0 0 0,0-1 0,0 1 16,0 0-16,-21 21 0,-1 0 15,1 0-15,0 0 0,0 0 0,0 21 16,0-21-16,-1 21 0,1 1 15,0 20-15,0-21 0,0 21 16,21-20-16,0 20 0,0-21 0,0 0 16,0 0-16,0 1 0,0-1 0,0 0 15,21-21 1,0 0-16,0 0 0,0 0 16,1 0-1,-1-21-15,-21 0 0,0-1 0,21 1 16,0 0-16,-21 0 0,21-21 0,-21-1 15,0 1-15,21 0 0,1-1 0,-1 1 16,-21 0-16,21-22 0,0 22 16,0-1-16,0-20 0,22-22 15,-22 43-15,0 0 0,-21 20 16,0 1-16,-21 42 16,0 1-16,0 20 15,21-21-15,-22 21 0,1-20 0,0 20 0,21 0 16,-21 1-16,21-1 0,-21 0 0,21 1 15,-21-1-15,21 0 0,0 1 16,0-22-16,0 21 0,0 0 0,21-20 16,0-1-16,0 21 0,0-21 15,0-21-15,1 21 0,-1 1 0,21-22 16,0 21-16,-20-21 0,-1 0 16,0 0-16,0 0 0,0 0 0,-21-21 15,21 21-15,-21-22 0,0 1 16,22 21-16,-22-21 0,0 0 0,0 0 15,0 0-15,0-1 0,0-20 0,21 21 16,-21-21-16,21 20 0,0-20 0</inkml:trace>
  <inkml:trace contextRef="#ctx0" brushRef="#br0" timeOffset="50667.44">13547 8403 0,'-22'0'15,"1"0"-15,0 0 16,42 0 15,0 0-31,1 0 16,-1-21-16,0 21 0,21-21 0,-21 21 15,22-21-15,-22 0 0,0 21 0,21-22 16,-20 22-16,-1-21 0,0 0 0,-21 0 16,0 0-16,0 0 15,-21 21-15,0 0 16,-22 0-16,22 0 0,-21 0 0,21 0 15,-22 21-15,22 0 0,-21 0 16,21 0-16,-1 22 0,1-22 0,0 0 16,0 21-16,21-21 0,0 1 0,0-1 15,0 0-15,0 0 0,21 0 16,0-21-16,0 21 0,1-21 0,-1 0 16,0 22-16,0-22 0,0 0 0,22 0 15,-22 0-15,0 0 0,0 0 0,0 0 16,-42 0-1,0 0 1,0 0-16,0 0 0,-1 0 16,-20 21-16,21 0 0,-21-21 0,20 21 15,1 0-15,-21 0 0,21 1 0,0-1 16,-1 0-16,1 0 0,0 21 16,21-20-16,-21-1 0,21 0 0,0 0 0,0 0 15,0 0-15,21 1 0,21-22 16,-20 21-16,20-21 0,-21 0 0,21 0 15,1 0-15,63 0 0,-64 0 16,0 0-16,1 0 0,-1-21 0,-21 21 16,21-22-16,-20 22 0,-1-21 0,0 0 15,0 0-15,0 0 0,0 0 16,1-1-16,-1 1 0,0 0 0,0-21 16,0 21-16</inkml:trace>
  <inkml:trace contextRef="#ctx0" brushRef="#br0" timeOffset="50923.3">14351 8488 0,'0'0'0,"0"-21"0,0 0 16,0 42 15,21 0-31,-21 0 0,21 0 16,0-21-16,-21 21 0,22 22 0,-1-22 16,0 0-16,-21 0 0,0 0 15,21 1-15,-21-1 0,0 0 0,0 0 16,0 0-16,0 0 0,0 1 15,0-1-15,0 0 16,0-42 15,0 0-15,0-1-16,0 1 16,0 0-16,0 0 0,21 0 0</inkml:trace>
  <inkml:trace contextRef="#ctx0" brushRef="#br0" timeOffset="51147.2">14626 8551 0,'0'0'0,"0"-21"0,21 0 0,-21 0 16,0 0-16,-21 21 31,21 21-31,-21-21 0,0 21 0,0 0 16,-1 0-16,1 1 0,0-1 0,0 0 16,0 0-16,0 0 0,-1 0 0,1 22 15,0-22-15,0 0 0,0 0 0,0 0 16,-1 1-16,22-1 0,-21-21 15,21 21-15,-21 0 0,21 0 0,0 0 16,21-21 0,0 0-16,1 0 0,20 0 0,-21 0 15,21 0-15,-20 0 0,20 0 0,-21 0 16</inkml:trace>
  <inkml:trace contextRef="#ctx0" brushRef="#br0" timeOffset="51508.5">15176 8530 0,'0'-21'16,"0"42"-16,0-63 0,0 21 0,0 0 16,0 42 15,0 0-31,0 0 0,0 21 16,0-20-16,0 20 0,-21-21 0,21 21 15,0 22-15,0-22 0,0 1 0,-21 20 16,21-21-16,0 22 0,0-22 0,0 22 15,-21-22-15,0 22 0,0-1 0,21-21 16,-22 22-16,1-1 0,0 1 0,0-1 16,0-20-16,21 20 0,-21-20 0,-1 20 15,1-21-15,0 1 0,21-1 16,0 0-16,0-20 0,-21 20 0,21-21 16,-21 0-16,21-42 31,0 0-31,21 0 0,0-22 15,-21 22-15,21-21 0,0 0 0,1-1 16,-22-20-16,42-1 0,-21 1 0,0 20 16,0-20-16,1-1 0,20-20 15</inkml:trace>
  <inkml:trace contextRef="#ctx0" brushRef="#br0" timeOffset="51767.35">15240 8700 0,'0'0'15,"0"-43"-15,-21 22 0,21-21 0,-21 21 16,21-22-16,0 22 0,0 0 0,0 0 15,0 0-15,0-1 0,21 22 16,0-21-16,0 21 0,0 0 0,0 0 16,22 0-16,-22 0 0,0 0 0,21 21 15,-20 1-15,-1-1 0,0 0 16,0 21-16,-21-21 0,0 22 0,0-22 16,0 21-16,0-21 0,0 22 0,-21-22 15,0 21-15,0-21 0,-1 1 0,1-1 16,0 0-16,0-21 0,0 21 0,0 0 15,-1-21-15,1 0 0,0 21 0,0-21 16,0 0-16,0 0 16,-1 0-16,1 0 0,0 0 15,0 0-15,0 0 0,0 0 0</inkml:trace>
  <inkml:trace contextRef="#ctx0" brushRef="#br0" timeOffset="52488.83">1016 9673 0,'0'0'0,"0"21"0,0 1 15,0-1-15,21-21 16,0 21-16,22-21 0,-1 21 16,0-21-16,22 0 0,-1 21 0,22-21 15,21 0-15,0 0 0,-1 0 16,1 0-16,42 0 0,1 0 0,-1 0 15,21 0-15,0 0 0,1-21 0,-1 21 16,0 0-16,1-21 0,-22 21 0,0 0 16,0 0-16,-42 0 15,0 0-15,0-21 0,-43 21 0,1 0 16,-22 0-16,0 0 0,1 0 0,-22 0 16,0 0-16,-21-21 46,0-1-30,0 1-16</inkml:trace>
  <inkml:trace contextRef="#ctx0" brushRef="#br0" timeOffset="53088.49">6604 9546 0,'0'0'0,"-21"0"0,0 0 0,-22 21 16,22-21-16,0 22 0,-21-22 0,20 0 15,1 21-15,0-21 0,0 0 0,0 21 16,0-21-16,21 21 0,0 0 15,21-21-15,0 0 16,21 0-16,1 0 0,-1 0 0,43 0 16,-22 0-16,43 0 0,-21 0 0,20 0 15,22 0-15,0-21 0,22 21 16,-1-21-16,21 21 0,0-21 0,1 21 16,20-21-16,1 21 0,20-22 15,-20 1-15,21 21 0,-22-21 0,22 21 16,-22 0-16,1-21 0,-1 21 0,-42 0 15,22 0-15,-43 0 0,0 0 0,-21 0 16,-1 0-16,-41 0 0,-1 0 0,1 0 16,-43 0-16,0-21 0,0 21 0,1 0 15,-22-21 1,-22 21 0,22-22-1,-21 22-15,21-21 16,-21 0-16,21 0 0,0 0 15</inkml:trace>
  <inkml:trace contextRef="#ctx0" brushRef="#br0" timeOffset="53639.71">13377 9144 0,'0'0'0,"-63"0"16,63 21-16,-21-21 0,-1 0 15,44 0 17,-1 0-32,21 0 0,0 0 15,22 0-15,-1 0 0,22 0 0,0 0 16,21 0-16,21 0 0,21 0 0,0 21 15,0-21-15,21 0 0,22 22 0,-22-22 16,22 0-16,-1 0 0,-20 0 0,-22 0 16,21 0-16,-42 0 0,0 0 0,-42-22 15,-1 22-15,-20-21 0,-1 21 0,-20-21 16,-22 21-16,0-21 0,-21 0 0,0 0 16,0-1-1,-21 22-15,0 0 0,-22-21 16,22 21-16,0 0 0,0 0 0,-21 0 15,20 0-15,1 0 0,0 0 0,0 0 16,0 0-16,0 0 0,-1 0 0,1 21 16,-21-21-16,0 22 0,-1-22 0,1 21 15,-22 0-15,-20 0 0</inkml:trace>
  <inkml:trace contextRef="#ctx0" brushRef="#br0" timeOffset="54388.57">1841 11197 0,'22'-21'0,"-44"42"0,44-63 0,-1 42 0,-21-21 16,0 0-16,0-1 0,21 22 0,-21-21 16,0 0-16,21 21 0,-21-21 15,0 0-15,0 42 31,0 0-31,0 0 16,0 22-16,0-1 0,0 0 0,0 1 16,-21 20-16,21 1 0,-21-22 0,21 21 15,-21-20-15,21 20 0,0-20 16,0 20-16,-22-21 0,22 1 0,-21-1 16,21 0-16,-21-20 0,21 20 0,0-21 15,0 0-15,0 0 16,0 1-1,0-44 1,0 1-16,0 0 16,0 0-16,0 0 0,21 0 15,0-1-15</inkml:trace>
  <inkml:trace contextRef="#ctx0" brushRef="#br0" timeOffset="54715.4">2265 11536 0,'0'0'0,"0"21"16,0 0-16,0 0 16,0 1-16,0-1 15,0 0-15,0 0 16,0 0-16,21-21 16,0 0-16,0 0 0,0 0 15,1 0-15,-1 0 16,-21-21-16,21 21 0,0-21 0,-21 0 15,21 21-15,-21-21 0,0-1 0,0 1 16,0 0-16,-21 0 16,0 21-16,0 0 15,0 0-15,-1 0 0,1 0 16,0 0-16,21 21 0,-21-21 16,0 21-16,21 0 0,0 1 15,0-1-15,42-21 31,-21 0-31</inkml:trace>
  <inkml:trace contextRef="#ctx0" brushRef="#br0" timeOffset="55199.12">4297 10795 0,'21'0'0,"-42"0"0,42-21 0,-21 0 0,21 21 16,-21-21-16,21 21 0,-21-22 0,-21 44 31,0-1-15,0 0-16,21 0 0,0 21 16,0 1-16,-21-1 0,21 22 0,-22-22 0,22 21 15,-21 1-15,21-1 0,0 1 16,-21-22-16,21 22 0,-21-1 15,21-20-15,-21-1 0,21 0 0,0 1 16,0-22-16,0 21 0,0-21 0,0 0 16,21-21-16,0 0 0,0 0 0,0 0 15,22 0-15,-22 0 0,21 0 0,-21 0 16,22-21-16,-22 0 0,0 0 0,21 0 16,-20 0-16,-1-1 0,0 1 15,0 0-15,-21 0 0,0-21 0,0 20 16,0-20-16</inkml:trace>
  <inkml:trace contextRef="#ctx0" brushRef="#br0" timeOffset="55367.02">4149 11261 0,'21'0'0,"-42"0"0,-1 0 16,1 0-16,0 0 0,42 0 31,0 0-31,1 0 0,20-21 16,-21 21-16,21-22 0,1 22 0,-1-21 15,0 21-15,1-21 0,20 21 0,-20-21 16,-1 0-16,0 21 0,1-21 0,-1-1 16</inkml:trace>
  <inkml:trace contextRef="#ctx0" brushRef="#br0" timeOffset="55792.78">4974 11176 0,'-42'0'15,"21"0"-15,-1-21 16,22 0-16,0 0 16,0-1-16,22 1 0,-1 0 15,0 21-15,0-21 0,0 21 16,0 0-16,1 0 0,20 0 16,-21 0-16,0 0 0,0 21 15,1 0-15,-1 0 0,0 1 0,0 20 16,-21-21-16,0 21 0,0 1 0,0-22 15,0 21-15,0 1 0,0-1 0,0 0 16,-21-21-16,0 22 0,0-22 16,-1 0-16,1 0 0,0 0 0,0 1 15,0-22-15,0 0 0,21-22 32,0 1-32,0 0 0,21 0 0,0 0 15,0-22-15,0 1 0,0 21 0,-21-21 16,43-1-16,-43-20 15,42 20-15,-42 1 0,42 0 0,-20-1 16,-22 22-16,21 0 0,0-21 0,0 21 16,-21-1-16,21 22 15,0 0-15,-21 22 16,0-1-16,22 0 0</inkml:trace>
  <inkml:trace contextRef="#ctx0" brushRef="#br0" timeOffset="56423.43">5588 11197 0,'0'0'0,"21"0"0,-21 21 47,0 1-47,0-1 16,0 0-16,0 0 0,0 21 15,0-20-15,0-1 0,0 0 0,0 0 16,0 0-16,0 0 0,0 1 0,0-1 15,0 0-15,21 0 0,0 0 16,1-21-16,20 0 0,-21 0 16,0 0-16,22 0 0,-22 0 0,21 0 15,-21-21-15,22 0 0,-22 21 0,21-21 16,-21 0-16,0-1 0,1 1 0,-1-21 16,0 21-16,-21 0 0,21-22 0,-21 22 15,21-21-15,-21 21 16,0-1-16,0 1 0,0 0 0,0 0 15,21 0-15,-21 42 32,0 0-32,0 0 0,0 0 0,0 22 15,0-1-15,0-21 0,0 43 0,0-22 16,-21 0-16,21 22 0,0-22 16,0 22-16,0-1 0,0 1 0,0 20 15,-21-20-15,21 21 0,0-22 0,-21 22 16,21-22-16,0 22 0,0 0 0,-21-22 15,21 22-15,-21-1 0,21-20 16,-22 21-16,22-1 0,0-20 0,0-1 16,0 1-16,-21-1 0,0-20 0,0-1 15,0-21-15,0 21 0,-1-42 0,1 22 16,0-22-16,0 0 0,0 0 0,0 0 16,-1-22-16,1 22 0,0-42 0,21 21 15,0-21-15,-21-1 0,21 1 0,-21-22 16,21 1-16,0-1 0,0-20 15,0-1-15,21 22 0,0-22 0,0-21 16,0 21-16,1 1 0,-1-22 0,0 21 16,21 1-16,-21-1 0,1 21 0,-1-20 15,21 20-15,-21 1 0,0-1 0,22 1 16,-22-1-16,21 1 0,-21-1 16,22 22-16,-1-22 0</inkml:trace>
  <inkml:trace contextRef="#ctx0" brushRef="#br0" timeOffset="57259.07">7789 11007 0,'0'0'0,"21"0"0,-21-21 0,22-1 0,-1 1 15,0 21-15,0-21 0,-21 0 0,0 0 16,21 0-16,-21-1 0,0 1 16,0 0-16,0 0 0,0 0 0,-21 0 15,0-1-15,-21 22 0,20 0 0,-20 0 16,0 0-16,-1 0 0,1 0 0,0 22 16,-1-1-16,1 0 0,21 21 0,-21-21 15,20 22-15,1-1 0,0-21 16,21 22-16,-21-1 0,21 0 0,0 1 15,0-22-15,21 21 0,0-21 0,0 0 16,1 1-16,20-1 0,-21-21 16,21 0-16,1 21 0,-1-21 0,0 0 0,1 0 15,-1 0-15,-21 0 0,22 0 0,-22-21 16,0 21-16,-21-21 16,-21 21-1,0 0-15,-22 0 0,22 0 0,-21 0 16,-1 0-16,1 0 0,0 21 0,-1 0 15,1-21-15,0 21 0,21 0 0,-22 22 16,22-22-16,0 0 0,0 0 0,21 21 16,0-20-16,0-1 0,0 0 15,0 0-15,0 0 0,0 0 16,21-21-16,21 0 0,-21 0 16,1 0-16,20 0 0,-21 0 0,0-21 15,22 0-15,-22 21 0,21-21 0,-21 0 16,0 0-16,1 21 0,-22-22 15,0 1-15,0 0 0,0 0 16,-22 21-16,1 0 16,0 0-16,-21 21 0,21 0 0,-1 0 15,1 1-15,0 20 0,0 0 0,0 1 16,0-1-16,-1 0 0,1 22 0,0-22 16,0 0-16,0 22 0,21-22 15,-21 1-15,21-1 0,-22 0 0,22 1 0,0-22 16,0 0-16,0 0 0,0 0 15,0 0-15,22-21 16,-1 0-16,0 0 0,0 0 16,0-21-16,0 0 0,1 0 0,20 0 15,-21 0-15</inkml:trace>
  <inkml:trace contextRef="#ctx0" brushRef="#br0" timeOffset="57587.4">9250 10859 0,'0'0'16,"42"-43"-16,-42 22 0,21 0 0,-21 0 0,0 0 15,0-1-15,0 1 0,0 0 16,-21 0-16,0 0 0,0 0 0,0 21 16,-1-22-16,-20 22 0,21 0 15,-21 0-15,20 22 0,-20-1 0,0 0 16,21 21-16,-22 1 0,22-1 0,0 21 15,-21 1-15,20-22 0,1 22 0,0-1 16,0 1-16,21-1 0,0 1 0,0-22 16,0 22-16,0-22 0,0 0 0,21-21 15,0 22-15,22-22 0,-22 0 16,21 0-16,22-21 0,-22 0 0,0 0 16,22 0-16,-22 0 0,22 0 0,-22-21 15,21 0-15,1 0 0,-1 0 16,-20-1-16,20-20 0,-20 21 0,-1-21 15,0-1-15</inkml:trace>
  <inkml:trace contextRef="#ctx0" brushRef="#br0" timeOffset="58240.04">9800 11197 0,'21'-42'0,"0"-85"16,-21 106-16,-42 211 0,84-423 0,-42 212 0,0 0 15,0 0-15,-21 21 0,0 0 0,0 0 16,0 0-16,-22 0 0,22 21 16,0 21-16,-21-20 0,21-1 0,-1 21 15,-20-21-15,21 22 0,0-1 0,0 0 16,-1-21-16,22 22 0,0-1 15,0-21-15,0 22 0,0-22 0,0 0 16,0 0-16,22 0 0,-1-21 16,0 0-16,0 0 0,21 0 0,-20 0 15,-1-21-15,21 0 0,-21 21 0,0-21 16,22-22-16,-22 22 0,-21 0 16,21-21-16,0 21 0,-21-22 0,21 1 15,-21 21-15,0-22 0,0 1 0,0 21 16,0-21-16,0 20 0,0 1 0,0 0 15,-21 42 1,21 0-16,-21 1 16,21-1-16,0 21 0,0-21 0,0 22 15,0-22-15,0 21 0,0 0 0,0-20 16,0 20-16,0-21 16,0 0-16,21 0 0,0 1 0,1-1 15,-1 0-15,0-21 0,21 0 0,1 0 16,-1 0-16,0 0 0,1 0 0,-1-21 15,0 0-15,1-1 0,-22 1 0,21 0 16,-21-21-16,0-1 0,22 22 0,-22-21 16,0-22-16,0 22 0,0 0 0,-21-22 15,22 22-15,-1-22 0,-21 1 0,0-1 16,21 1-16,0 21 0,-21-22 0,0 22 16,21 21-16,-21-22 0,0 64 31,0 1-31,-21-1 0,0 21 15,0 0-15,0 1 0,-1 20 0,22-20 16,0 20-16,-21-21 0,21 1 0,0 20 16,0-20-16,0-1 0,0 21 0,0-20 15,0-1-15,0-21 0,21 22 0,-21-22 16,22 0-16,-1 0 0,0 0 16,0 0-16,0-21 0,0 0 0,1 0 15,-1 0-15,0 0 0,0 0 0,0 0 16,-21-21-16,21 0 15,-21 0-15,22 0 0,-22-22 0,0 22 16,0 0-16,0-21 0,0 21 0,-22-22 16</inkml:trace>
  <inkml:trace contextRef="#ctx0" brushRef="#br0" timeOffset="58408.07">10435 10901 0,'0'0'0,"-21"0"0,0 0 0,0 0 15,21 21 1,21-21-1,0 0-15,21 0 0,-21 0 0,22 0 16,-22 0-16,21 0 0,1 0 0,-1 0 16,-21 0-16,21 0 0,1 0 15,-22 0-15,0-21 0,21 21 0,-20 0 16,-1-21-16,0 21 0</inkml:trace>
  <inkml:trace contextRef="#ctx0" brushRef="#br0" timeOffset="59079.95">11239 10816 0,'0'0'16,"-21"0"-1,0 0-15,0 0 0,0 0 0,0 0 16,-1 21-16,1 1 0,0-22 0,0 21 16,21 0-16,-21 21 0,0-21 15,-1 1-15,22 20 0,-21-21 0,21 21 16,0-20-16,0 20 0,0-21 0,0 21 15,21-20-15,1-1 0,20 21 0,-21-21 16,0 0-16,22-21 0,-1 22 0,-21-1 16,21-21-16,1 0 0,-1 0 0,0 0 15,-20 0-15,20 0 0,-21-21 16,21-1-16,-20 1 0,-1 0 0,0-21 16,0 21-16,0-22 0,0 1 0,-21 0 15,22-22-15,-1 22 0,0-22 0,0 22 16,0-22-16,0 1 0,1-1 15,-1 1-15,-21-1 0,0 22 0,21 0 16,-21-1-16,0 22 0,0-21 0,-21 63 31,0 21-31,-1 1 0,22-22 16,-21 42-16,0-20 0,0-1 16,21 22-16,-21-22 0,21 0 0,-21 22 15,-1-22-15,22 0 0,0 1 0,0 20 16,-21-20-16,21-1 0,-21 0 0,21-21 15,-21 22-15,21-22 0,0 0 0,0 0 16,0 0-16,-21-21 16,21-21-1,0 0 1,0-21-16,0 21 0,21-1 0,-21-20 16,21 21-16,0-21 0,0 20 0,1-20 15,-1 0-15,21 21 0,-21-22 0,22 22 16,-1 0-16,-21 0 0,21 0 15,-20 21-15,20 0 0,-21 0 0,0 21 16,0 0-16,1 0 0,-1 0 0,-21 22 16,21-22-16,-21 21 0,0 0 0,0 1 15,0-22-15,0 21 0,-21-21 0,0 22 16,-1-22-16,22 0 0,-21 0 0,21 0 16,-21 1-16,21-1 15,-21-21-15,0 0 16,21-21-16,0-1 0</inkml:trace>
  <inkml:trace contextRef="#ctx0" brushRef="#br0" timeOffset="59784.05">13483 10710 0,'0'-21'0,"0"42"0,0-63 0,0 21 0,0-21 16,0 20-16,0-20 0,0 21 0,0 0 16,-21 21-16,21-21 0,-21 21 15,0 21 1,21 21-16,-22-21 0,22 22 16,0-1-16,0 0 0,0 22 0,0-22 15,0 0-15,0 22 0,-21-22 16,0 1-16,0 20 0,21-21 0,-21 22 15,0-22-15,-1 1 0,1-1 0,0 0 16,0 1-16,0-22 0,0 0 0,21 0 16,0 0-16,-22-21 0,1 0 15,21-21 1,0 0 0,0 0-16,0 0 0,21-1 0,1 1 0,-1-21 15,0 21-15,21-22 0,-21 22 16,22 0-16,-22 0 0,21 0 0,1 0 15,-1 21-15,0 0 0,1 0 0,-1 0 16,0 0-16,1 0 0,-22 0 0,21 0 16,-21 21-16,-21 0 0,21 0 0,-21 0 15,0 0-15,0 1 0,0-1 0,0 21 16,-21-21-16,0 0 0,-21 1 0,21-1 16,-22 0-16,1 0 0,0 0 15,-1 0-15,1 1 0,0-22 16,-1 21-16,1-21 0,0 0 0,20 0 15,1 0-15,-21 0 0,21 0 16,21-21 0,0-1-16,21 1 0,0 21 15,0-21-15,0 0 0,22 0 0,-22 0 16,21-1-16,1 1 0,-1-21 0</inkml:trace>
  <inkml:trace contextRef="#ctx0" brushRef="#br0" timeOffset="60066.89">14414 10732 0,'0'0'16,"0"-22"-16,0 1 0,0 0 0,0 0 15,0 0-15,-21 0 16,0 21-16,0 21 16,0 0-16,21 0 0,0 0 0,-21 22 15,21-22-15,-22 21 0,22 0 0,-21 1 16,21 20-16,0-20 0,0-1 0,-21 21 15,0-20-15,21-1 0,-21 0 0,21 1 16,0-1-16,0 0 0,0-20 0,0 20 16,0-21-16,0 0 0,-21 0 0,21 1 15,21-22 17,0-22-32,-21 1 15,21 0-15,0 0 0,0 0 0,22 0 16</inkml:trace>
  <inkml:trace contextRef="#ctx0" brushRef="#br0" timeOffset="60455.67">14647 11007 0,'0'0'0,"21"-21"0,-21-1 0,0 1 15,22 21-15,-22 21 32,-22 1-32,1-1 0,21 0 15,-21 21-15,0-21 0,0 22 0,21-22 16,-21 21-16,21 1 0,-22-22 0,22 21 15,-21-21-15,21 0 0,0 1 16,0-1-16,0 0 0,0 0 0,0 0 16,21-21-16,1 0 0,-1 21 0,21-21 15,-21 0-15,0 0 0,22 0 16,-22 0-16,0-21 0,0 21 0,22-21 16,-22 0-16,0 0 0,0 0 0,0-22 15,0 22-15,-21-21 0,22-1 0,-22 1 16,21 0-16,-21-1 0,0 22 0,0-21 15,0 0-15,0 20 0,0-20 0,0 21 16,-21 0-16,-1 21 0,1 0 0,0 0 16,0 0-16,0 0 0,0 0 0,-1 0 15,1 21-15,0 0 0,0 0 16,0 0-16,0 1 0,-1-1 0,22 0 16,-21 0-16,21 0 0,0 0 15,0 1-15,0-1 0,21-21 0,1 0 16,-1 0-16,0 21 0,0-21 0</inkml:trace>
  <inkml:trace contextRef="#ctx0" brushRef="#br0" timeOffset="61407.12">15579 10943 0,'0'0'0,"0"-21"0,0-21 15,0 21-15,0-1 16,-22 22-16,1 0 0,0 0 15,0 22-15,0-22 0,0 21 16,-1 0-16,1 0 0,-21 0 0,21 22 16,0-22-16,-1 21 0,22-21 15,-21 22-15,21-22 0,0 21 0,0 0 16,0-20-16,0 20 0,0-21 0,21 21 16,1-20-16,-1-1 0,0 0 15,21 0-15,-21-21 0,22 21 0,-1-21 0,0 0 16,-20 0-16,20 0 0,-21 0 0,21 0 15,-20-21-15,20 21 0,-21-21 0,0 0 16,0 0-16,1-22 0,-1 22 16,-21-21-16,21-1 0,0 22 0,0-42 15,0 20-15,1 1 0,-22 0 0,21-22 16,0 22-16,0 0 0,0-22 0,0 22 16,1-1-16,-1 1 0,0 0 15,-21 21-15,21-1 0,-21 44 16,-21-1-1,0 0-15,0 21 0,-1 1 16,1-22-16,21 21 0,-21 0 0,0 1 16,0-1-16,0-21 0,-1 22 0,22-1 15,0 0-15,-21 1 0,21-1 0,-21-21 16,21 21-16,-21-20 0,21 20 16,0-21-16,0 0 0,0 0 0,0 1 15,21-44 16,0 1-15,0 0-16,-21 0 0,22 0 0,-1 0 16,0-22-16,0 22 0,0 0 0,22-21 15,-22 20-15,0-20 0,21 21 16,-21 0-16,1 0 0,20 21 0,-21 0 0,0 0 16,0 0-16,-21 21 15,0 0-15,0 0 16,-21 0-16,0-21 0,0 21 15,0 1-15,0-1 0,-1-21 0,-20 21 16,0-21-16,21 21 0,-22-21 16,22 0-16,-21 0 0,21 0 0,-22 0 15,22 0-15,0 0 0,0 0 16,42 21 15,0-21-15,-21 21-16,21 1 0,-21-1 0,21-21 15,1 21-15,-1 0 0,-21 0 16,21 0-16,0 1 0,0-22 0,22 21 16,-22-21-16,0 21 0,0-21 0,21 0 15,-20 0-15,20 0 0,-21 0 0,0 0 16,22 0-16,-22 0 0,0 0 0,0 0 16,-21-21-16,21 21 0,-21-21 0,21-1 15,-21 1-15,0 0 0,22 0 16,-22 0-16,0 0 0,0-1 0,0 1 15,21 0-15,-42 21 32,-1 0-17,1 0-15,0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6:31:18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1312 0,'0'-21'0,"21"0"16,0 0-16,0 0 15,-21 0-15,22-1 0,-1-20 0,-21 21 16,21-21-16,0 20 0,-21-20 0,0 21 16,21 0-16,-21 0 0,21-1 15,-21 1-15,0 42 32,0 1-32,0-1 0,0 21 15,-21 0-15,21 1 0,-21 20 0,21-20 16,-21 20-16,21-21 0,0 22 15,-21-1-15,21 1 0,-21-1 0,21 1 16,-22-1-16,22 1 0,0-22 0,0 1 16,0-1-16,0 0 0,0-21 15,0 1-15,0-1 0,22 0 0,-1-21 16,0 0-16,0 0 0,0 0 0,0-21 16,1 0-16,-1-1 0,21 1 15,-21-21-15,0 21 0,1-22 0,-1 1 16,0-21-16,0 20 0,0 1 15,0 0-15,-21-1 0,22 1 16,-1 0-16,-21-1 0,21 22 0,-21 0 16,0 0-16,0 42 31,0 21-31,0-21 0,0 1 16,0 20-16,0 0 0,0 1 0,0-1 15,0 0-15,0 1 0,21-1 16,-21-21-16,21 21 0,0-20 15,-21 20-15,22-21 0,-1 0 0,21 0 0,-21-21 16,0 0-16,22 0 0,-1 0 16,0 0-16,-20 0 0,20-21 15,0 21-15,1-21 0,-22-21 0,21 21 16,-21-22-16,22 1 0,-22 0 0,0-1 16,0 1-16,0 0 0,0-22 15,1 22-15,-22-1 0,0 1 0,21 0 16,-21-1-16,0 22 0,0-21 0,0 21 15,0 0-15,0-1 0,-21 22 32,-1 0-32,1 43 15,0-22-15,21 0 0,-21 21 0,0-20 16,21 20-16,-21 0 0,21 1 0,0 20 16,0-21-16,0 1 0,0-1 15,0 0-15,0 1 0,0-1 0,21 0 16,0-20-16,0 20 0,0-21 15,0-21-15,22 21 0,-22 0 0,21-21 16,1 0-16,-1 0 0,-21 0 0,21-21 16,1 0-16,-1 0 0,22 0 0,-22-22 15,0 22-15,-21-21 0,22 0 16,-1-1-16,-21-20 0,22 20 0,-22 1 16,0-21-16,0 20 0,0-20 15,-21-1-15,21 22 0,-21-22 16,0 1-16,0 21 0,0-22 0,0 22 15,0-1-15,0 22 0,0-21 0,0 21 16,-21 21-16,0-21 0,0 21 16,21 21-16,-21-21 0,21 42 15,-21-21-15,21 22 0,0 20 0,-22-21 16,1 1-16,0 20 0,21 1 16,-21-22-16,21 22 0,0-1 0,0-21 15,-21 22-15,21-22 0,0 1 0,-21 20 16,21-21-16,0 1 0,0-22 0,0 21 15,0-21-15,0 22 0,0-22 16,0 0-16,0 0 16,0-42-1,21 0-15,0 21 0,0-21 16,-21 0-16,21-22 0,0 22 0,1-21 16,-22 21-16,21-22 0,0 22 15,0-21-15,0 21 0,-21-1 0,0 1 16,21 0-16,-21 0 0,22 21 0,-22 21 31,0 0-31,0 22 16,0-22-16,0 0 0,0 0 15,0 0-15,0 22 0,0-22 0,21 0 16,-21 0-16,21 0 0,-21 0 16,21 1-16,0-1 0,0-21 15,1 21-15,-1-21 0,21 0 0,-21 0 16,22 0-16,-22 0 0,21 0 0,0 0 15,-20 0-15,20-21 0,-21 0 0,0-1 16,22 1-16,-22 0 0,0 0 16,0 0-16,0 0 0,0-22 0,1 22 15,-22 0-15,21-21 0,-21 20 0,21 1 16,-21 0-16,0 0 0,0 0 16,-21 21 15,21 21-31,-21 0 0,21 0 0,0 0 15,-22 1-15,22-1 0,-21 0 0,21 21 16,-21-21-16,21 1 0,0 20 16,0-21-16,0 0 0,0 0 0,0 1 15,0-1-15,21 0 0,22-21 0,-22 21 16,0-21-16,21 0 0,-21 0 0,22 0 16,-22 0-16,21 0 0,1 0 15,-22-21-15,21 0 0,-21 0 0,22 21 16,-22-22-16,0 1 0,0-21 0,0 21 15,-21 0-15,21-22 0,1 22 0,-22 0 16,0-21-16,0 20 0,21 1 16,-21 0-16,0 0 0,21 0 15,-21 0-15,0 42 32,-21 0-32,21 0 0,-21 21 15,-1-20-15,22 20 0,-21 0 16,0 1-16,0-1 0,21 0 0,-21 1 15,0-1-15,21 21 0,0-20 0,0-1 16,-22 22-16,22-22 0,-21 21 0,21 1 16,0-1-16,0 1 0,0 21 0,-21-22 15,21 1-15,0-1 0,-21 22 0,21-22 16,0 1-16,-21-1 16,21 1-16,0-1 0,0-20 0,0 20 15,0-21-15,-21 22 0,21-43 0,-22 21 16,1-20-16,21 20 0,-21-42 0,0 21 15,21 0-15,-21-21 0,0 0 16,-1 0-16,1 0 0,0 0 16,21-21-16,-21 0 0,0 0 0,0 0 15,-1-22-15,1 1 0,0 0 0,0-1 16,0-20-16,0 20 16,-1-20-16,22-1 0,0 1 0,0-22 15,0 22-15,0-22 0,22 22 0,-1-1 0,21-21 16,-21 43-16,22-21 0,-1-1 15,0 22-15,1-1 0,-1 1 0,0 21 16,1-21-16,-1 20 0,21 1 16,-20 0-16,-1 0 0,-21 0 0,22 21 15,-22 0-15,0-21 0,0 21 0,0 0 16,-21-22 15,0 1 32,21 21-63,-42 0 62,0 0-62,0 21 0,0 1 16,0-22-16,21 21 0,-22-21 15,1 21-15,0-21 16,0 21-16,0 0 16,0-21-16,-1 0 15,1 0-15,0 0 0,0 21 16,0-21-16,42 0 31,-21 22-31,21-22 0,0 0 0,0 0 16,1 0-16,-1 0 31</inkml:trace>
  <inkml:trace contextRef="#ctx0" brushRef="#br0" timeOffset="1500.34">6159 1355 0,'0'0'0,"22"-21"0,-22-1 0,0 1 16,0 0-16,0 0 15,0 42 1,0 0 0,0 0-16,0 1 0,0-1 0,0 21 15,0 0-15,0 1 0,0-1 16,0 0-16,-22 1 0,22-1 0,0 0 15,0 1-15,0-1 0,0-21 16,0 22-16,0-22 0,0 0 0,0 0 16,0 0-16,22-42 31,-1 21-31,0-21 0,-21 0 0,21 0 16,0-22-16,-21 22 0,21 0 15,-21-21-15,22 20 0,-1-20 0,-21 0 16,0 21-16,21-22 0,0 22 0,-21-21 15,0 21-15,0-1 0,21 1 0,-21 0 16,21 21-16,-21-21 0,22 21 63,-22 21-63,0 0 31,21-42 16,-21 0-47,0 0 31,0 0-15,0 42 15,0 0-16,0 0-15,0 0 0,0 0 16,0 1-16,0-1 0,0 0 0,0 21 16,0-21-16,0 22 0,0-22 0,0 21 15,0-21-15,0 1 0,0 20 0,21-21 16,-21 0-16,21 0 0,0 1 0,0-1 16,1 0-1,-1-21-15,0 0 0,21 0 0,-21 0 16,1 0-16,-1 0 0,21 0 0,-21-21 15,0 21-15,1-21 0,20-1 0,-21 1 16,0-21-16,0 21 0,-21-22 16,22 1-16,-1 0 0,-21-1 0,21 22 15,-21-21-15,0 0 0,21-1 0,-21 22 16,21 0-16,-21 0 0,0 0 0,0-1 16,0 44-1,0-1 1,0 0-16,0 0 0,-21 21 0,21-20 15,0 20-15,0 0 0,-21-21 16,21 22-16,0-1 0,0-21 0,0 22 16,0-22-16,0 21 0,21-21 0,-21 0 15,21 1-15,0-1 0,1-21 16,20 21-16,-21-21 0,21 0 0,-20 0 16,20 0-16,-21 0 0,21 0 0,1-21 15,-1 0-15,0-1 0,-20 1 0,20 0 16,0-21-16,-21 21 0,22-22 0,-22 22 15,0-21-15,0-1 0,-21 1 16,0 21-16,0-21 0,0 20 0,0 1 16,0 0-16,0 0 0,0 0 15,-21 21-15,0 0 0,0 0 0,0 21 0,-22 0 16,22-21-16,0 42 0,0-20 16,21-1-16,0 0 0,-21 21 15,21-21-15,0 22 0,0-22 0,0 0 16,0 21-16,21-20 0,0-1 0,0 0 15,0 0-15,22 0 0,-22-21 0,21 21 16,-21-21-16,22 0 0,-1 0 0,-21 0 16,21 0-16,-20 0 0,20-21 15,-21 0-15,21 0 0</inkml:trace>
  <inkml:trace contextRef="#ctx0" brushRef="#br0" timeOffset="4036.38">9017 1820 0,'0'0'0,"-21"0"16,21-21 0,21 0-1,0 0-15,0 0 0,0 0 0,22-22 16,-1 1-16,0 0 0,1-1 0,-1 1 15,0-22-15,22 22 0,-1-21 16,-20-1-16,20 1 0,-20 20 0,-1-20 16,0 20-16,-21 1 0,1 0 15,-22 21-15,0-1 0,-22 1 0,1 21 16,-21 0-16,21 0 0,-22 21 0,1 1 16,0-1-16,-1 21 0,1 0 15,21-20-15,-21 20 0,20 0 0,22 1 16,0-1-16,0-21 0,0 21 0,0 1 15,22-22-15,-1 21 0,0-21 0,0 22 16,21-22-16,-20 21 0,20-21 16,-21 1-16,21-1 0,-20 0 0,-1 0 15,0 0-15,-21 0 0,0 1 0,0-1 16,-21 0-16,0-21 16,-1 0-16,-20 0 0,21 0 0,-21 0 15,20 0-15,-20-21 0,21 0 16,0-1-16,-22 1 0,22 0 15,0 0-15,0 0 0,0 0 0,21-1 16,0 44 0,0-1-1,0 0-15,21 0 0,0 0 0,0 22 16,0-22-16,1 0 0,-1 0 16,0 0-16,21 0 0,-21 1 0,22-1 15,-22-21-15,21 0 0,1 0 0,-1 0 16,0 0-16,1 0 0,-1-21 0,21-1 15,-20 1-15,-1 0 0,0 0 0,-20 0 16,20-22-16,0 1 0,-21 21 16,1-21-16,-1-1 0,0 1 15,0 0-15,-21-22 0,0 22 0,21-22 16,-21 22-16,21 0 0,-21-1 0,0 1 16,0 0-16,0 20 0,0 1 0,-21 42 31,0 1-31,0-1 0,0 21 0,21 0 15,-21 1-15,-1-1 0,1 0 0,21 1 16,-21-1-16,21 0 0,-21 22 0,21-22 16,0 1-16,0-1 0,0 0 0,0 1 15,0-22-15,0 0 0,0 0 16,0 0-16,0 0 0,21-21 16,0 0-16,0-21 15,1 21-15,-1-21 0,0 0 16,0-21-16,0 20 0,0 1 0,1-21 15,-1 21-15,0 0 0,0-1 0,-21 1 16,21 0-16,-21 0 0,21 21 16,-21 21-1,0 0-15,0 0 0,0 1 16,0-1-16,0 0 0,0 0 16,0 0-16,0 0 0,0 1 0,0-1 0,0 0 15,0 0-15,22 0 0,-1-21 0,0 21 16,0-21-16,0 0 15,0 0-15,22 0 0,-22 0 0,21 0 16,1-21-16,-22 21 0,21-21 0,0 0 16,-20 0-16,-1 0 0,0-1 0,21 1 15,-21 0-15,-21-21 0,22 21 0,-22-1 16,21 1-16,-21 0 0,0 0 0,0 0 16,-21 42-1,-1-21 1,22 21-16,-21 0 0,21 0 15,0 1-15,0-1 0,0 0 0,0 0 0,0 21 16,0-20-16,0-1 0,0 0 0,0 0 16,0 0-16,21-21 15,1 0-15,-1 0 0,0 0 0,21 0 16,-21 0-16,22 0 0,-22 0 16,21 0-16,-21-21 0,22 0 0,-22 0 15,21 0-15,-21-1 0,1 1 0,-1 0 16,0-21-16,-21 21 0,0-1 0,0-20 15,0 0-15,0 21 0,0-22 0,0 22 16,-21 0-16,0-21 0,-1 20 0,1 22 16,0-21-16,-21 21 0,21 0 15,-22 0-15,22 21 0,-21-21 16,21 22-16,-22-1 0,22 21 0,-21-21 16,21 0-16,-1 22 0,22-1 0,0-21 15,0 22-15,0-22 0,0 21 0,0-21 16,22 0-16,20 1 0,-21-1 0,0 0 15,22 0-15,-1-21 0,0 0 16,1 0-16,-1 0 0,0 0 0,1 0 16,-1-21-16,0 0 0,-21 0 0,22 21 15,-22-22-15,0-20 0,21 21 16,-20 0-16,-22 0 0,21-1 0,-21 1 0,21 0 16,-21-21-16,0 21 15,0-1-15,0 44 31,-21-1-31,21 0 0,-21 0 0,21 0 16,0 0-16,-22 1 0,22-1 0,0 21 16,0-21-16,0 0 0,0 1 0,0-1 15,0 0-15,22 0 0,-1 0 16,0-21-16,0 0 0,21 0 0,-20 0 16,-1 0-16,0 0 0,0 0 15,0 0-15,0-21 0,22 0 0,-22 0 16,0 0-16,-21-1 0,21 1 0,0 0 15,1-21-15,-22 21 0,21-1 16,-21 1-16,0-21 0,21 21 0,-21 0 16,0-1-16,0 44 31,0-1-31,-21 0 0,21 0 16,-21 0-16,21 0 0,0 1 0,0-1 15,0 0-15,0 21 0,0-21 0,0 1 16,0-1-16,0 0 0,0 0 0,21-21 15,21 21-15,-21-21 0,0 0 0,22 0 16,-22 0-16,21 0 0,1 0 0,-22 0 16,21 0-16,-21-21 0,22 0 15,-22 0-15,0 0 0,0-1 16,0-20-16,0 21 0,1-21 0,-1-1 16,-21 1-16,21 0 0,0-1 0,-21-20 15,0 20-15,0 1 0,21-21 0,-21 20 16,0 1-16,21 21 0,-21-22 0,0 22 15,0 42 1,-21 1-16,0-1 16,0 21-16,0 0 0,21 1 0,-21-1 15,-1 0-15,1 1 0,0-1 16,21 0-16,0 1 0,0-1 0,0 0 0,0 1 16,0-1-16,0-21 0,0 22 0,0-22 15,21 0-15,0 0 0,1 0 16,20-21-16,-21 0 0,21 0 15,1 0-15,-1 0 0,0 0 0,1 0 16,-1 0-16,0-21 0,1 0 0,-1 0 16,0 21-16,1-21 0,-22-22 0,0 22 15,21 0-15,-20 0 0,-22 0 0,0-22 16,21 22-16,-21 0 0,0 0 0,0 0 16,0-1-16,-21 22 0,-1-21 0,1 21 15,0 0-15,0 0 0,0 0 16,0 0-16,-22 21 0,22-21 0,0 22 15,0-1-15,0 0 0,-1 0 0,1 21 16,0-20-16,21-1 0,-21 0 16,21 21-16,0-21 0,0 1 0,0-1 15,0 0-15,0 0 0,21-21 16,0 0-16,0 0 0,1 0 0,-1 0 16,0 0-16,0 0 0,0 0 15,0 0-15,1-21 0,20 0 0,-21 0 16,0-1-16,0 1 0,1-21 15,-1 21-15,0-22 0,0 1 0,0 0 16,0-1-16,22-41 0,-43 41 16,0 1-16,21-21 0,-21 20 0,0 22 15,0-21-15,0 21 0,0-1 0,0 1 16,-21 21 0,0 0-16,21 21 0,-22 1 0,1 20 15,0-21-15,21 21 0,0 1 0,-21-1 16,21 0-16,-21 1 0,21-1 0,0 0 15,0-20-15,0 20 0,0 0 0,0 1 16,0-22-16,0 0 0,0 21 16,21-21-16,0 1 0,0-22 0,-21 21 15,21 0-15,1-21 0,-1 0 0,0 0 16,0 0-16,0 0 0,0-21 16,1 0-16,-1 21 0,21-22 0</inkml:trace>
  <inkml:trace contextRef="#ctx0" brushRef="#br0" timeOffset="4532.1">14880 1101 0,'0'0'0,"21"-21"0,0-22 0,-21 22 0,22-21 16,-22-1-16,0 22 0,0-21 0,0 21 15,0 0-15,21 21 0,-21-22 0,0 44 32,0 20-32,0-21 0,-21 21 15,21 22-15,-22-22 0,22 22 0,0-22 16,0 22-16,-21-1 0,21-21 0,-21 1 15,21 20-15,-21-20 0,21-22 0,0 21 16,0 0-16,0-20 0,0 20 0,0-21 16,0 0-16,0 0 15,21-21 1,0-21-16,0 0 0,1 0 16,-1-21-16,0 20 0</inkml:trace>
  <inkml:trace contextRef="#ctx0" brushRef="#br0" timeOffset="4743.97">15430 995 0,'0'0'0,"22"-42"0,-22-43 16,0 64-16,0 42 15,0 0-15,-22 0 16,22 22-16,0-1 0,-21 0 0,21 1 16,-21-1-16,21 0 0,0 1 15,0-1-15,0 0 0,0 1 0,0-22 16,0 21-16,0-21 0,0 0 0,0 1 15,0-1-15,0 0 0,0 0 16,21-21 0</inkml:trace>
  <inkml:trace contextRef="#ctx0" brushRef="#br0" timeOffset="4908.32">14922 1376 0,'-21'0'15,"42"0"-15,-21 0 16,22 0 0,20 0-16,0 0 0,1 0 0,20 0 15,-21 0-15,22 0 0,21 0 0,-22 0 16,1 0-16,-22-21 0,21 21 16,-20 0-16,20 0 0,-20 0 0</inkml:trace>
  <inkml:trace contextRef="#ctx0" brushRef="#br0" timeOffset="6559.95">16065 1249 0,'0'-21'16,"0"0"-16,-21 21 0,0 0 16,0 0-16,0 0 0,0 0 15,-1 0-15,1 21 0,0-21 0,0 21 0,-21 0 16,20 0-16,1 22 0,-21-22 15,21 0-15,0 0 0,-1 0 16,1 22-16,0-22 0,0 0 0,21 0 16,-21 0-16,21 0 0,0 1 0,0-1 15,0 0-15,21-21 0,0 21 0,0-21 16,0 0-16,1 0 0,-1 0 0,21 0 16,-21 0-16,0-21 0,1 0 0,20 0 15,-21-1-15,0 22 0,0-42 0,1 21 16,-1 0-16,0 0 0,0-22 15,0 22-15,-21 0 0,21-21 0,-21 20 16,0 1-16,0 0 0,0 0 16,0 42-1,-21 0 1,21 0-16,0 1 0,0 20 16,-21-21-16,21 0 0,0 0 0,0 1 15,0 20-15,0-21 0,0 0 0,0 0 16,21 1-16,0-1 0,1-21 0,-1 21 15,21-21-15,-21 0 0,22 0 0,-1 0 16,0 0-16,1 0 0,-22 0 0,21-21 16,-21 0-16,22 21 0,-22-22 15,0 1-15,0 0 0,0 0 16,-21 0-16,0 0 0,21-1 0,-21-20 16,22 21-16,-22 0 0,0 0 0,0-1 15,-22 44 1,1-1-16,0-21 15,21 21-15,-21 21 0,21-21 16,-21 1-16,0-1 0,21 0 0,0 21 16,0-21-16,-22 1 0,22-1 0,0 0 15,0 0-15,0 0 0,0 0 16,22-21-16,-1 0 16,0 0-1,0-21-15,0 0 16,0 0-16,-21 0 0,22 0 0,-1-1 15,0 1-15,0 0 0,-21 0 0,21 0 16,0 0-16,-21-1 0,0 44 31,0-1-15,0 0-16,0 0 16,0 0-16,0 0 0,0 1 0,0-1 15,22-21-15,-1 21 0,0 0 0,0 0 16,0 0-16,22-21 0,-22 0 15,21 22-15,0-22 0,1 0 0,-1 0 0,0 0 16,-20 0-16,20 0 0,0 0 16,-21-22-16,1 22 0,-1-21 15,0 0-15,0 0 0,0 0 0,0 0 16,-21-1-16,0 1 0,0-21 0,0 21 16,0 0-16,0-22 0,0 22 0,0 0 15,0 0-15,-21 21 0,0 0 0,0 0 16,0 0-16,0 0 0,-22 0 0,22 21 15,-21-21-15,21 21 0,-1 0 16,1 0-16,-21 22 0,21-22 0,21 0 16,0 0-16,-21 0 0,21 22 15,0-22-15,0 0 0,21 0 0,0 0 16,0-21-16,0 0 16,22 0-16,-22 0 0,0 0 0,0 0 15,0 0-15,22 0 0,-22-21 16,0 0-16,0 0 0,0 0 0,0 0 15,1-22-15,-1 22 0,0-21 0,0-1 16,0 1-16,0 0 0,1-22 0,-1 1 16,0-1-16,-21 22 0,21-22 0,-21 1 15,0 21-15,0-1 0,0 1 16,0 21-16,0 0 0,0-1 0,-21 44 16,21-1-16,-21 0 15,0 21-15,-1 1 0,1-1 16,0 21-16,21-20 0,0-1 0,0 22 15,-21-22-15,21 0 0,0 1 16,0-1-16,0 0 0,0 1 0,21-1 16,0 0-16,0-21 0,1 1 0,-1-1 15,0 0-15,0 0 0,0 0 0,22-21 16,-22 0-16,21 0 0,-21 0 0,22 0 16,-22 0-16,21 0 0,-21-21 15,0 0-15,1 0 0,-1 0 0,0-1 16,0-20-16,0 21 0,0-21 15,1-1-15,-22 1 0,21 0 0,-21-1 0,21-20 16,-21 20-16,0 1 0,0 0 16,0-1-16,0 22 0,0 0 15,0 0-15,-21 21 0,0 21 16,-1 0-16,1 0 0,0 22 16,0-1-16,0 0 0,0 1 0,21-1 15,0 0-15,0 1 0,0-1 0,0 0 16,0 1-16,0-22 0,0 21 15,0-21-15,0 22 0,0-22 0,21 0 16,-21 0-16,21 0 0,21-21 0,-21 22 16,1-22-16,20 0 0,-21 0 0,21 0 15,1 0-15,-22 0 0,21-22 16,-21 22-16,1-21 0,20 0 0,-21 0 16,0 21-16,-21-21 0,21 0 0,-21-1 15,22 1-15,-22 0 0,0 0 16,-22 21-1,1 0-15,0 21 0,0 0 16,21 0-16,0 1 0,-21-1 0,21 0 16,0 0-16,0 0 0,0 0 0,0 1 15,0-1-15,21 0 0,0 0 16,0-21-16,22 0 0,-1 21 16,-21-21-16,21 0 0,-20 0 15,20 0-15,-21 0 0,21-21 0,-20 0 16,20 0-16,-21 0 0</inkml:trace>
  <inkml:trace contextRef="#ctx0" brushRef="#br0" timeOffset="7284.54">19939 1185 0,'0'0'0,"-21"0"16,21-21-1,0 0 1,21 0-16,0 0 16,0 0-16,0 21 0,1-22 0,20 1 15,-21 0-15,0 0 0,0 0 0,1 0 16,-1-1-16,0 1 0,-21 0 0,0 0 15,0 0-15,0 0 0,-21 21 16,0 0-16,-1 0 16,-20 0-16,21 21 0,-21 0 0,20 0 15,-20 0-15,21 22 0,-21-1 16,20 0-16,1-21 0,0 22 16,21-1-16,0-21 0,0 22 0,0-22 0,0 0 15,0 0-15,0 0 0,21 0 16,22 1-16,-22-22 0,0 21 0,21-21 15,-21 21-15,22-21 0,-1 0 16,0 0-16,-20 0 0,20 0 0,-21 0 16,-42 0-1,0 0-15,0 0 16,-22 0-16,1 0 0,0 0 16,-22 0-16,22 21 0,-1 0 0,1-21 15,0 21-15,21 1 0,-1-1 0,1 21 16,0-21-16,21 0 0,0 1 0,0-1 15,0 0-15,21 0 0,0-21 0,22 21 16,-22 0-16,21-21 0,1 0 16,20 0-16,-21 0 0,22 0 15,-22 0-15,22 0 0,-1 0 0,-20-21 16,20 0-16,-21 21 0,1-21 0,-1 0 16,0 0-16,1-1 0,-1 22 0</inkml:trace>
  <inkml:trace contextRef="#ctx0" brushRef="#br0" timeOffset="7500.41">20701 1334 0,'0'0'0,"21"-22"0,-21 1 16,0 0-16,0 0 0,21 21 16,-21 21-1,21 0-15,-21 0 16,0 22-16,0-22 0,22 0 16,-22 21-16,21-20 0,-21 20 0,0-21 15,0 0-15,0 0 0,0 1 0,0-1 16,21 0-16,-21 0 0,0 0 0,21-21 15,0 0-15,0 0 16,1 0-16,-1 0 16,-21-21-16,21 21 0,0-21 0,0 0 15,0 0-15,1-1 0</inkml:trace>
  <inkml:trace contextRef="#ctx0" brushRef="#br0" timeOffset="7676.51">21103 1397 0,'0'-21'0,"0"42"0,0-63 15,0 21-15,0-1 0,-21 1 16,-21 21-16,20 0 15,1 0-15,0 21 0,-21-21 0,21 22 16,-22-1-16,22 0 0,-21 0 0,21 0 16,-22 0-16,22 22 0,-21-22 15,21 0-15,21 21 0,-22-20 0,22-1 16,0 0-16,0 0 0,0 0 0,0 0 16,22-21-16,-1 0 0,0 0 0,0 0 15,21 0-15,1 0 0,-22 0 0</inkml:trace>
  <inkml:trace contextRef="#ctx0" brushRef="#br0" timeOffset="7904.76">21463 1334 0,'0'0'0,"21"-43"0,-21 22 0,0 0 16,0 0-16,0 0 0,-21 21 16,0 0-16,0 0 0,-1 0 15,1 21-15,0 21 0,0-21 0,-21 0 16,20 22-16,1-22 0,0 21 0,21-21 15,0 22-15,-21-22 0,21 21 16,0-21-16,0 1 0,0-1 0,0 0 16,21 0-16,-21 0 0,21-21 0,0 0 15,22 21-15,-22-21 0,0 0 16,21 0-16,1 0 0,-22 0 0,21-21 16,1 0-16,-22 21 0</inkml:trace>
  <inkml:trace contextRef="#ctx0" brushRef="#br0" timeOffset="8539.9">21759 1376 0,'-21'0'0,"42"0"0,-63 0 15,21 0-15,21 21 0,-21-21 16,21 21-16,21 0 16,0-21-16,0 0 15,0 0-15,0 0 0,22 0 16,-22 0-16,21 0 0,1 0 0,-1 0 15,0 0-15,1 0 0,-22-21 0,0 21 16,0-21-16,0 0 0,-21 0 16,0 0-16,0-1 15,-21 22-15,0 0 0,0-21 0,-22 21 16,22 0-16,-21 0 0,21 0 0,-22 21 16,1 1-16,0-1 0,21 0 0,-22 0 15,22 0-15,0 22 0,0-22 0,21 0 16,0 0-16,0 0 0,0 22 15,0-22-15,21 0 0,21 0 0,-21-21 16,22 21-16,-1 0 0,0-21 16,22 0-16,-22 0 0,22 0 0,-1 0 15,-20 0-15,-1 0 0,21 0 0,-41 0 16,20-21-16,0 0 0,-21 0 0,1 0 16,-1 0-16,0-1 0,-21 1 15,0 0-15,21-21 0,-21 21 0,0-1 16,0-20-16,0 21 0,0 0 15,-21 42 1,21 0-16,-21 0 16,0 22-16,-1-22 0,1 21 15,0 0-15,0 1 0,0-1 16,0 22-16,-1-22 0,1 21 0,0 1 16,0-22-16,0 22 0,0-1 0,-1 1 15,1-22-15,0 22 0,0-1 0,-21 1 16,20-22-16,1 21 0,0 1 0,-21-22 15,42 22-15,-21-22 0,-1-21 0,22 22 16,0-22-16,0 0 0,0 0 0,0 0 16,22-21-1,-1 0-15,0-21 16,0 0-16,-21 0 0,21 0 0,0-1 16,1-20-16,-1 0 0,21-1 15,-21 1-15</inkml:trace>
  <inkml:trace contextRef="#ctx0" brushRef="#br0" timeOffset="8812.74">22564 1588 0,'0'0'0,"0"-43"0,0 1 0,0 0 15,0 20-15,0-20 0,0 21 16,0 0-16,21 21 16,0 0-16,0 0 0,0 0 15,0 0-15,1 21 0,-1-21 0,-21 21 16,21 0-16,-21 22 0,0-22 0,0 0 15,0 21-15,-21-21 0,0 22 16,-1-22-16,1 21 0,-21-21 16,0 1-16,20-1 0,-20 0 0,21 0 15,-21-21-15,-1 21 0,22-21 0,0 0 16,0 0-16,0 0 0,-1 0 0,22-21 31,0 0-31,22 0 0,-1 0 0,0-1 16,21-20-16</inkml:trace>
  <inkml:trace contextRef="#ctx0" brushRef="#br0" timeOffset="9916.37">23177 804 0,'0'0'0,"22"-21"0,-22-21 0,0 21 16,0 0-16,-22 42 15,1 0 1,0 0-16,0 0 0,0 22 0,-22-1 15,22 21-15,0-20 0,-21 20 0,21-20 16,-1 20-16,-20 1 0,21-22 16,0 0-16,21 1 0,0-1 0,-21 0 15,21 1-15,0-22 0,0 0 0,0 0 16,0 0-16,21 0 0,0-21 16,0 0-16,0 0 0,0 0 15,1 0-15,-1 0 0,0-21 16,0 21-16,0-21 0,0 0 0,1 0 15,-1-22-15,0 22 0,0 0 0,0-21 16,0 21-16,1-1 0,-22 1 0,0 0 16,21 0-16,-21 42 15,0 0 1,-21 0-16,-1 1 0,22-1 0,-21 0 16,21 0-16,-21 0 0,21 0 0,-21 1 15,21-1-15,0 0 0,0 0 0,0 0 16,21-21-1,0 0-15,0 0 16,1 0-16,-1 0 0,0 0 16,21 0-16,-21 0 0,1-21 0,-1 0 15,0 0-15,0 21 0,0-21 0,0-1 16,-21 1-16,0 0 0,22 21 16,-22-21-16,0 42 31,-22 0-31,1-21 0,21 21 0,-21 1 15,0-1-15,21 0 0,-21 0 0,21 0 16,0 0-16,0 1 16,0-1-16,0 0 0,21-21 31,0 0-15,0 0-16,-21-21 0,21 0 15,1-1-15,-1 1 0,-21 0 16,0 0-16,0 0 0,0 0 15,0-1-15,0 1 0,0 0 0,0 0 16,0 0-16,0 0 16,21 21 15,0 0-15,0 21-16,0-21 0,1 0 0,-1 21 15,0-21-15,-21 21 0,21-21 16,0 0-16,-21 21 0,21-21 0,-21 21 15,22-21-15,-22 22 0,0-1 0,0 0 16,0 0 0,0 0-16,0 0 0,0 1 15,-22-1-15,1-21 16,0 0-16,21-21 47,0-1-47,0 1 0,21 21 15,-21-21-15,21 0 0,1 0 0,-1 0 16,21-1-16,-21 1 0,22-21 16,-22 21-16,21 0 0,0-1 0,-20 1 15,20 0-15,-21 21 0,21 0 16,-20 0-16,-1 0 0,0 0 0,-21 21 16,0 0-16,0 1 0,0-1 0,0 21 15,0-21-15,0 0 0,0 22 0,0-22 16,-21 21-16,0-21 0,-1 1 0,22 20 15,-21-21-15,21 0 0,-21 0 16,0-21-16,21 22 0,0-1 16,-21-21-1,21-21 1,0-1 0,0 1-16,0 0 0,0 0 0,0 0 15,0 0-15</inkml:trace>
  <inkml:trace contextRef="#ctx0" brushRef="#br0" timeOffset="10112.43">24066 1080 0,'-42'0'16,"21"0"-16,0 0 0,0 0 15,-1 0 1,22 21 15,-21-21-15,0 0-16,0 0 0,0 0 0</inkml:trace>
  <inkml:trace contextRef="#ctx0" brushRef="#br0" timeOffset="10288.79">22818 1143 0,'0'21'0,"0"-42"0,21 63 31,21-42-31,-21 0 0,22 0 0,-1 0 16,0 0-16,1 0 0,-1 0 0,0 0 16,-21 0-16,22 0 0,-1 0 0,0 0 15</inkml:trace>
  <inkml:trace contextRef="#ctx0" brushRef="#br0" timeOffset="10512.67">24384 1545 0,'0'0'0,"-21"0"0,0 0 15,21-21 1,21 0 31,0 21-47</inkml:trace>
  <inkml:trace contextRef="#ctx0" brushRef="#br0" timeOffset="10695.57">24553 1545 0,'0'0'0,"-21"0"0,0 0 15,0 0 1,0 0-16,42 0 31,0 0-15,0-21-16,0 21 15</inkml:trace>
  <inkml:trace contextRef="#ctx0" brushRef="#br0" timeOffset="10998.47">24998 1291 0,'0'-21'0,"0"42"0,0-84 0,0 42 0,0-1 16,0-20-16,0 21 0,0 0 15,0-22-15,0 22 0,0 0 0,21 0 16,0 0-16,21 0 0,-20-1 0,-1 1 16,21 21-16,0 0 0,-20 0 15,20 0-15,-21 0 0,0 21 0,0-21 16,-21 22-16,0 20 0,0-21 16,0 0-16,0 22 0,0-22 0,-21 21 15,0 0-15,0-20 0,-21 20 16,20-21-16,-20 21 0,21-20 0,-21-1 15,20 0-15,1 21 0,-21-21 0,21 1 16,21-1-16,-21 0 0,21 0 16,0 0-16,0 0 0,0 1 15</inkml:trace>
  <inkml:trace contextRef="#ctx0" brushRef="#br0" timeOffset="11240.33">24934 1969 0,'0'0'0,"-42"21"16,42-42 15,21 21-15,-21-22-16,21 1 0,-21 0 16,-21 21 15,0 0-31,0 21 15,0 0-15,-1-21 16,1 22-16,0-22 16,0 0-16,21 21 0,-21-21 15</inkml:trace>
  <inkml:trace contextRef="#ctx0" brushRef="#br0" timeOffset="24680.25">1736 3344 0,'0'22'15,"0"-1"1,21-21 31,0 0-16,-21-21-31,21-1 16,0 22-16,-21-21 0,0 0 15,21 0-15,1 21 0,-1-21 0,-21 0 16,21-1-16,-21 1 0,0 0 16,21 0-16,-21 0 15,-21 21 16,0 0-31,0-21 16,21-1 15,0 1-31,0 0 16,0 0 0,-22 21-1,1 0 1,0 0-16,-21 0 0,-1 0 15,22 21-15,-42 0 0,20 0 16,1 1-16,-21 20 0,20 0 0,1-21 16,-22 43-16,22-22 0,21 1 15,-21-1-15,20 0 0,1 1 0,21-22 16,0 21-16,0-21 0,21 0 16,1 1-16,-1-1 0,21 0 15,0 0-15,1 0 0,-1 0 0,22 1 16,-22-1-16,0 0 0,1-21 15,-1 21-15,-21 0 0,21 0 0,-42 1 16,0-1-16,0 0 0,-21 0 16,0 0-16,-21 0 0,-1-21 15,1 0-15,-21 0 0,-1 0 0,1 0 16,-1 0-16,22 0 0,-22-21 16,22 0-16,0 21 0,-1-21 0,1 0 15,0 0-15,20-1 0,1 1 0,0 0 16,0 0-16,21 0 15,21 21 1,0 0-16,0 0 16,1 21-16,-1 0 0,0 0 15,21 0-15,-21 1 0,1-1 0,20 0 16,-21 0-16,0 0 0,22 0 16,-22 1-16,21-1 0,0 0 0,-20-21 15,20 0-15,0 0 0,-21 0 16,22 0-16,-1 0 0,0 0 0,1-21 15,-1 0-15,0-1 0,1 1 0,-1 0 16,-21-21-16,22 21 0,-22-1 16,0-20-16,0 21 0,0-21 0,-21-1 15,0 22-15,21-21 0,-21 21 16,22-1-16,-22 1 0,0 0 16,0 42-1,-22 0 1,1 1-16,21 20 0,-21-21 15,21 0-15,-21 22 0,21-22 0,-21 0 16,21 0-16,0 21 0,0-20 0,0-1 16,0 0-16,0 0 15,0 0-15,0-42 32,0 0-32,0 0 15,0 0-15,0-22 16,0 22-16,0 0 0,21 0 0,-21-22 15,21 22-15,-21 0 0,0-21 16,21 21-16,-21-1 0,21 1 0,1 21 16,-1 0-16,0 0 0,0 0 15,-21 21-15,21-21 16,-21 22-16,21-1 0,-21 21 0,22-21 16,-22 0-16,0 1 0,0-1 0,0 0 15,21 0-15,-21 0 0,21 0 16,-21 1-16,0-1 0,21-21 15,-21 21-15,21-21 16,0 0 0,1-21-16,-1 0 0,0-1 15,-21 1-15,21 0 0,0 0 0,0 0 16,-21 0-16,22-1 0,-1-20 16,0 21-16,0 0 0,0 0 0,0-1 15,-21 1-15,22 0 0,-22 0 0,21 21 16,-21 21-1,21 0-15,-21 0 16,0 1-16,0 20 0,0-21 0,0 0 16,0 22-16,0-22 0,0 21 15,0-21-15,0 22 0,0-22 0,0 21 16,0-21-16,0 0 0,0 1 0,0-1 16,21 0-16,0-21 15,0 0-15,1 0 0,-1 0 0,21 0 16,-21 0-16,22-21 0,-1 0 0,0-1 15,-21 1-15,22 0 0,-22 0 0,21 0 16,-21 0-16,1-1 0,-1 1 16,0-21-16,-21 21 0,0 0 0,21-1 15,-21 1-15,0 0 0,-21 21 47,0 21-47,21 0 0,-21 1 16,21-1-16,-22 0 0,22 21 0,0-21 15,0 1-15,0-1 0,0 21 16,0-21-16,0 0 0,0 1 0,0-1 16,22 0-16,-1 0 0,0-21 15,0 0-15,0 0 0,0 0 0,1 0 16,-1 0-16,0-21 0,0 0 16,21 0-16,-20 21 0,-22-22 0,21 1 15,0-21-15,-21 21 0,21 0 16,-21-22-16,0 22 0,0-21 0,0 21 15,0-22-15,0 22 0,-21 0 0,0-21 16,0 20-16,-1 22 0,1-21 16,-21 21-16,21 0 0,0 0 0,-1 0 15,-20 0-15,21 21 0,0-21 16,0 22-16,21-1 0,0 0 16,0 0-16,21 0 15,21-21-15,-21 0 16,22 0-16,-22 0 0,21 0 0,0 0 15,1 0-15,-1 0 0,0-21 0,1 0 16,-1 21-16,0-21 0,1 0 16,-22 21-16,21 0 0,-42-22 0,21 22 15,1 0-15,-22 22 32,0-1-32,-22 0 0,1 0 15,21 0-15,-21 0 0,0 1 16,0 20-16,21-21 0,-21 0 0,-1 22 15,22-22-15,0 0 0,0 0 0,0 0 16,0 0-16,0 1 0,0-1 0,22-21 16,-1 0-16,0 0 15,0 0-15,0 0 0,22 0 0,-22-21 16,0-1-16,21 1 0,-21 0 16,1 0-16,-1 0 0,0 0 0,0-1 15,0-20-15,-21 21 0,0-21 16,0-1-16,0 22 0,0-21 0,0 21 15,0-1-15,-21 1 0,0 0 0,-21 0 16,20 21-16,-20 0 0,21 0 0,-21 0 16,20 0-16,-20 0 0,21 0 15,0 21-15,0 0 0,-1 0 0,22 1 16,22-1-16,-1-21 16,21 21-16,-21-21 0,22 0 15,-1 0-15,0 0 0,1 0 0,20 0 16</inkml:trace>
  <inkml:trace contextRef="#ctx0" brushRef="#br0" timeOffset="24924.11">4276 3302 0,'0'0'0,"0"-42"0,0-64 16,0 85-16,0 0 0,0 42 31,0 0-31,-22 21 0,22 1 16,-21-1-16,21 0 0,0 1 0,0 20 15,-21-21-15,0 22 0,21-22 0,-21 1 16,21 20-16,-21-21 0,21 1 0,0-1 16,0 0-16,0-20 0,0 20 15,0-21-15,0 21 0,0-20 16,0-1-16,21-21 0,-21 21 0,0 0 16,0-42-1,0 0-15</inkml:trace>
  <inkml:trace contextRef="#ctx0" brushRef="#br0" timeOffset="25752.56">3895 3768 0,'0'0'0,"-22"-21"0,1 21 0,21-22 0,0 1 15,21 0-15,1 21 16,20-21-16,-21 21 0,21-21 16,22 21-16,-1-21 0,1 21 15,-1-22-15,22 1 0,0 0 0,-1 0 16,1 0-16,-21 0 0,-1-1 0,1-20 15,-22 21-15,0 0 0,-21-22 16,1 22-16,-22 0 0,0 0 0,0 0 16,-22 0-16,1-1 0,0 22 0,0 0 15,-21 0-15,20 0 0,-20 22 0,21-1 16,0 21-16,0-21 0,-22 22 16,22-1-16,21 0 0,-21 1 0,0-1 15,21 0-15,-21-21 0,21 22 0,0-1 16,0 0-16,0 1 0,0-1 0,0-21 15,0 22-15,0-22 0,0 21 16,0-21-16,0 0 0,0 1 16,0-1-16,0-42 31,21-1-31,0 22 0,-21-21 0,21 0 16,0 0-16,0 0 0,1 0 15,-1-1-15,0 1 0,-21 0 0,21 21 16,0-21-16,-21 42 31,0 0-31,0 0 16,21 1-16,-21-1 0,22 0 15,-22 0-15,21 0 0,0 0 16,0 1-16,0-22 0,0 0 16,22 21-16,-22-21 0,0 0 0,0 0 15,22 0-15,-22 0 0,21-21 16,-21 21-16,22-22 0,-22 1 0,0 0 15,21 0-15,-21 0 0,1 0 0,-1-1 16,-21 1-16,21 0 0,-21 0 0,0 0 16,0 0-16,0-1 0,0 1 0,-21 21 15,0 0-15,-1 0 16,1 0-16,0 21 0,0-21 16,0 22-16,0-1 0,21 0 0,0 0 15,0 0-15,0 0 0,0 1 16,0-1-16,21 0 0,0-21 15,0 0-15,0 0 0,0 0 16,1 0-16,-1 0 0,0 0 16,21 0-16,-21 0 0,1 0 0,20-21 15,-21 21-15,0-21 0,0-1 0,1 22 16,-1-21-16,0 21 0,-21 21 47,0 1-47,-21-1 15,21 0-15,0 0 16,0 0 0,21-21-1,21 0-15,-21-21 0,22 21 0</inkml:trace>
  <inkml:trace contextRef="#ctx0" brushRef="#br0" timeOffset="28875.88">6794 3725 0,'0'-21'47,"22"0"-32,-1 0-15,0 0 0,-21 0 0,21-1 16,21 1-16,-20 0 0,-1-21 15,0 21-15,0-22 0,0 1 0,0 21 16,1-22-16,-22 22 0,0 0 0,0 0 16,0 0-16,0 0 0,-22 21 15,1 0-15,0 0 16,0 21-16,21 0 0,-21 0 0,0 0 16,-1 22-16,1-22 0,0 21 0,0 0 15,21-20-15,0 20 0,0-21 0,0 21 16,0-20-16,0-1 0,0 0 15,0 0-15,21 0 0,0-21 16,0 0-16,1 0 0,-1 0 16,0 0-16,0 0 0,0 0 0,0-21 15,1 21-15,-1-21 0,0 0 16,0 0-16,0-1 0,22 1 0,-22-21 16,0 21-16,0 0 0,0-22 0,0 22 15,1 0-15,-1 0 0,0 21 0,0-21 16,0 21-16,0 0 0,1 0 0,-1 21 15,0-21-15,0 21 0,-21 0 16,0 0-16,0 22 0,0-22 0,0 0 16,0 0-16,0 21 0,0-20 0,0-1 15,-21 0-15,0 0 0,21 0 0,0 0 16,-21 1-16,-1-22 16,22 21-16,0-42 31,0-1-31,22 22 0,-1-21 0,0 0 15,0 0-15,0-21 0,0 20 0,1-20 16,20 21-16,-21-21 0,0-1 16,0 1-16,1 21 0,-1 0 0,0-22 15,-21 22-15,0 0 0,-21 42 32,21 0-17,-21 0-15,-1 1 0,1-1 0,21 21 16,0-21-16,-21 22 0,21-22 0,0 0 15,0 21-15,0-21 0,0 1 0,0-1 16,0 0-16,21 0 0,0 0 16,1-21-16,20 21 0,-21-21 0,21 0 15,1 0-15,-1 0 0,0 0 0,1 0 16,-1 0-16,0 0 0,1-21 0,-22 0 16,21 0-16,1 0 0,-22 0 0,0-1 15,0 1-15,-21-21 0,0 0 16,21 20-16,-21-20 0,0 0 0,0-1 15,0 22-15,0 0 0,0-21 16,-21 42-16,21-21 0,-21 21 0,0 0 16,0 0-16,21 21 0,-22 0 0,1 0 15,0 0-15,0 22 0,21-22 16,0 21-16,-21 0 0,21-20 0,0 20 16,0-21-16,0 21 0,0-20 0,21-1 15,0 0-15,0 0 0,0 0 0,1-21 16,-1 21-16,21-21 0,-21 0 15,22 0-15,-22 0 0,21 0 0,-21 0 16,22 0-16,-22-21 0,21 0 0,-21 21 16,0-21-16,1 0 0,-1 0 0,0-1 15,0-20-15,0 21 0,0-21 16,1-1-16,-1 22 0,0-21 16,0-1-16,0 22 0,0 0 0,1 0 15,-1 0-15,-21 0 0,21 21 0,0 0 16,-21 21-1,0 0-15,0 0 0,0 0 16,0 0-16,0 1 0,0-1 16,0 0-16,0 0 15,21-21-15,-21-21 32,0 0-32,0 0 15,0-1-15,0 1 16,0 0-16,0 0 0,-21 0 0,21 0 15,0-1-15,-21 1 0,21 0 0,-21 21 16,0 0-16,-1 0 0,1 0 16,0 21-16,0 0 15,0 1-15,0 20 0,-1-21 0,1 21 16,0 1-16,0-22 0,21 21 16,-21 1-16,21-22 0,0 21 0,0-21 0,0 0 15,0 22-15,0-22 0,21 0 16,0 0-16,0 0 0,22-21 0,-1 22 15,0-22-15,1 0 0,-1 0 0,0 0 16,1 0-16,-1 0 0,0 0 16,1 0-16,-1-22 0,-21 1 0,21 21 15,-20-21-15,-1 0 0,0 0 0,0-22 16,0 22-16,-21-21 0,0 21 16,0-22-16,21 22 0,-21-21 0,0 21 15,0 0-15,0-1 0,0 1 0,0 42 31,-21 22-31,21-22 16,0 0-16,0 0 0,-21 22 16,21-22-16,0 0 0,0 21 0,0-21 15,0 1-15,0-1 0,0 0 0,0 0 16,0 0-16,21 0 16,0-21-16,1 0 0,-1 0 15,0 0-15,0 0 0,0 0 0,0 0 16,22-21-16,-22 0 0,0 0 15,0 0-15,0 0 0,22-1 0,-22 1 16,0-21-16,-21 21 0,21-22 16,0 22-16,-21-21 0,0 21 0,0-22 0,0 22 15,22 21-15,-22-21 0,0 0 0,0 42 32,-22 0-32,22 0 0,0 1 15,-21 20-15,21-21 0,-21 0 0,21 22 16,0-22-16,0 0 0,0 21 15,0-21-15,0 1 0,0-1 0,0 0 16,21 0-16,0 0 16,22 0-16,-22-21 0,0 0 0,21 0 15,1 0-15,-1 0 0,0 0 0,1 0 16,-22-21-16,21 21 0,1-21 0,-22 0 16,21-21-16,-21 20 0,0-20 0,1 0 15,-1-1-15,0 1 0,0-21 0,0-1 16,-21 1-16,21-1 0,1 1 15,-22-1-15,21-21 0,-21 22 16,21-1-16,-21 22 0,0 0 0,0-1 16,0 1-16,21 21 0,-21 0 0,0 42 31,-21 0-31,21 21 0,-21-20 0,21 20 16,-21 0-16,-1 1 0,1 20 0,21-21 15,0 22-15,-21-22 0,21 22 0,0-1 16,0-20-16,0 20 0,0-21 0,0 22 15,0-22-15,0 1 0,0-1 16,0 0-16,21-21 0,-21 1 0,21-1 16,1 0-16,-1 0 0,0-21 15,0 0-15,0 0 0,0 0 0,1 0 0,-1 0 16,0 0-16,21-21 0,-21 0 16,1 0-16,-1-1 0,21-20 0,-21 21 15,0-21-15,1 20 0,-22-20 16,21 21-16,0-21 0,0 20 0,-21 1 15,0 0-15,0 0 0,0 42 32,0 0-32,0 0 0,-21 1 15,21-1-15,-21 21 0,21-21 16,-21 0-16,21 1 0,0 20 0,0-21 16,0 0-16,0 0 0,0 1 15,0-1-15,0 0 0,21-21 0,0 21 16,0-21-16,0 0 0,22 0 15,-22 0-15,0 0 0,0 0 0,0 0 16,0 0-16,22-21 0,-22 0 0,21 21 16,-21-21-16,1-1 0,-1-20 15,0 21-15,0 0 0,0-22 0,0 22 16,1 0-16,-22 0 0,0 0 0,0 0 16,0-1-16,-22 44 15,1-1 1,0 0-16,21 0 15,-21 21-15,0-20 0,21-1 16,-21 0-16,21 0 0,0 0 0,0 0 16,0 1-16,0-1 0,0 0 0,0 0 15,21-21-15,0 21 16,0-21-16,0 0 0,0 0 0,1 0 16,-1 0-16,0 0 0,0-21 15,21 21-15,-20-21 0,-22 0 0,21 0 16,0-1-16,-21 1 0,0 0 0,0-21 15,0 21-15,0-22 0,0 22 0,0-21 16,0 21-16,0-1 0,0 1 0,-21 0 16,0 0-16,-1 21 0,1 0 15,0 0-15,0 0 0,0 0 16,0 0-16,-1 0 0,22 21 0,0 0 16,0 0-16,22 1 15,-1-22-15,0 0 16,0 0-16,21 0 0,-20 0 0,-1 0 15,0 0-15,0 0 0,21 0 0,-20 0 16,-1-22-16,21 22 0,-21 0 16,22 0-16,-22 0 0,0 0 0,0 0 15,0 0-15,0 0 0,1 22 0,-22-1 16,0 0-16,0 0 16,0 0-16,0 0 0,0 1 0,0-1 15,0 0-15,-22 0 0,22 0 16,0 0-16,-21 1 0,0-1 15,21 0-15,0 0 0,-21 0 16,21 0-16,-21-21 0,21-21 47,0 0-47,0 0 0,0 0 16,0-22-16,21 22 0,0 0 15,0-21-15,0-1 0,1 22 16,-1-21-16,21 0 0,-21-1 0,22 1 15,20-22-15,-21 43 16,-20 0-16,-1 21 0,21 0 0,-21 0 16,0 21-16,1 0 0,-1 1 0,0-1 15,0 21-15,-21-21 0,0 22 0,0-1 16,0-21-16,0 21 0,0-20 16,0-1-16,0 21 0,0-21 0,0 0 15,0 1-15,0-1 0,-21-21 16,21 21-16,-21-21 15,0 0-15,21-21 16,-22 0-16,1-1 16,21 1-16,0 0 15,-21 0-15,0-21 0</inkml:trace>
  <inkml:trace contextRef="#ctx0" brushRef="#br0" timeOffset="29059.77">11769 2858 0,'0'0'0,"-64"-43"15,43 22 1,0 21-16,0 0 0,-1-21 16,1 21-16,0 0 47,0 21-32,0-21-15,0 0 0,-1 0 16,-20 0-16,0 21 0</inkml:trace>
  <inkml:trace contextRef="#ctx0" brushRef="#br0" timeOffset="29228.68">9991 3027 0,'-43'21'0,"86"-42"0,-107 42 0,43-21 16,42 0-1,0 0-15,22 0 0,-1 0 0,21 0 16,1 0-16,-22 0 0,22 0 0,-1 0 15,1-21-15,-22 21 0,22-21 0,-22 21 16,0-21-16,1-1 0,-1 22 16,-21-21-16</inkml:trace>
  <inkml:trace contextRef="#ctx0" brushRef="#br0" timeOffset="30256.09">13568 3090 0,'0'0'0,"21"0"0,0-21 0,0 21 0,0-21 15,-21 0-15,22 0 0,-1 0 16,0 21-16,0-22 0,-21 1 16,0 0-16,21 0 0,0 21 0,-21 21 31,0 0-31,-21 0 0,0 22 15,0-22-15,21 21 0,-21 1 16,0-1-16,-1 0 0,1 1 0,0-1 16,21 0-16,-21 1 0,0-1 0,21 0 15,-21-21-15,21 22 0,0-22 0,0 0 16,21-21 0,0 0-1,0-21-15,0 0 0,-21 0 0,21-1 16,1-20-16,-1 21 0,0-21 0,-21-1 15,21 22-15,0-21 0,0-1 0,-21 22 16,0 0-16,22 0 0,-22 0 16,21 0-16,-21 42 15,0 0 1,0 0-16,0 0 0,0 22 0,0-22 16,0 21-16,21-21 0,-21 0 0,21 22 15,-21-22-15,21 0 0,0 0 0,1 0 16,-1 1-16,0-22 0,0 21 0,21-21 15,-20 0-15,20 0 0,0 0 16,-21 0-16,22 0 0,-1 0 0,0-21 16,-20-1-16,-1 1 0,21 21 0,-21-42 15,0 21-15,-21 0 0,22-22 0,-22 22 16,21-21-16,-21-1 0,0 22 16,0-21-16,0 0 0,21 20 0,-21 1 15,0 0-15,0 0 0,0 42 31,0 0-31,0 22 16,0-22-16,0 0 0,-21 21 0,21 1 16,0-22-16,0 21 0,0 0 0,0-20 15,0 20-15,0-21 0,0 0 16,0 0-16,0 1 0,21-22 16,0 21-16,0-21 0,0 0 0,1 0 0,-1 0 15,0 0-15,0 0 0,0-21 16,0-1-16,1 22 0,-1-21 0,0 0 15,0-21-15,0 21 0,-21-1 0,21-20 16,1 21-16,-22-21 0,0-1 16,21 22-16,-21 0 0,21-21 0,-21 20 15,0 44 1,0-1 0,0 0-16,0 21 0,-21-21 0,21 1 15,-21-1-15,21 0 0,-22 0 0,22 0 16,0 0-16,0 1 15,0-1-15,0 0 0,0-42 47,0 0-47,0-1 0,0 1 16</inkml:trace>
  <inkml:trace contextRef="#ctx0" brushRef="#br0" timeOffset="30416">14859 2921 0,'0'0'15,"0"-21"-15,0 0 0,0 0 0,-21 21 16,21-22-16,-21 22 16,21 22 31,21-22-47,0 0 0,0 0 0,21 0 15,1 0-15</inkml:trace>
  <inkml:trace contextRef="#ctx0" brushRef="#br0" timeOffset="30670.37">15663 2667 0,'0'0'0,"0"-21"0,0 0 0,-21 21 16,0 0-16,0 0 16,0 21-16,-1 0 0,22 21 15,-21-20-15,21 20 0,-21 0 0,0 1 0,21-1 16,-21 21-16,21-20 15,-21-1-15,-1 22 0,22-22 0,-21 21 16,0-20-16,0 20 0,21-20 0,0-1 16,0 0-16,-21-21 0,21 22 0,0-22 15,0 0-15,0 0 0,0 0 0,0 1 16,0-44 15,-21 22-31</inkml:trace>
  <inkml:trace contextRef="#ctx0" brushRef="#br0" timeOffset="32292.45">15028 3260 0,'0'0'16,"-21"-21"-16,0-1 0,21 1 0,0 0 15,21 0-15,0 21 16,22 0-16,-1 0 0,0-21 0,22 21 16,-1 0-16,1-21 0,-1-1 15,22 22-15,-22-21 0,1 21 16,-1-21-16,1 0 0,-22 21 0,22-21 0,-22 0 15,-21-1-15,22 1 0,-22-21 0,-21 21 16,0-22-16,21 1 0,-21 21 16,0-21-16,0-1 0,0 22 0,0-21 15,-21 21-15,0 21 0,-1 0 16,1 0-16,0 0 0,21 21 16,-21 0-16,0 21 0,0 1 15,21-1-15,-22 0 0,22 1 0,-21-1 16,21 0-16,0 1 0,-21-1 0,21 21 15,-21-20-15,21-1 0,-21 0 0,21 22 16,0-22-16,0 1 0,-21-22 0,21 21 16,0-21-16,0 22 0,0-22 0,0 0 15,0 0 1,21-21 0,-21-21-16,21 0 0,0 0 0,-21-1 15,21 1-15,0 0 0,-21 0 16,22 0-16,-22-22 0,21 22 0,0 0 15,-21 0-15,0 0 0,21 0 16,0 21 0,-21 21-16,0 0 15,0 0-15,0 0 0,0 0 0,0 1 16,0 20-16,21-21 0,-21 0 0,22 0 16,-1 1-16,0-1 0,0 0 0,0 0 15,0-21-15,1 21 0,-1 0 16,21-21-16,-21 0 0,22 0 0,-22 0 15,21 0-15,-21 0 0,22 0 16,-22 0-16,21-21 0,-21 0 0,0 0 16,1 21-16,-1-42 0,0 20 0,-21 1 15,0 0-15,21-21 0,-21 21 0,21-22 16,-21 22-16,0 0 0,0 0 16,0 0-16,-21 21 15,0 21 1,21 0-16,0 0 0,-21 0 0,0 0 15,21 1-15,0-1 0,0 0 0,0 0 16,0 0-16,0 0 0,0 1 16,0-1-16,0 0 0,21 0 15,0-21-15,0 21 0,0-21 0,0 0 16,22 0-16,-22 0 0,0 0 16,0 0-16,22 0 0,-22 0 0,0-21 15,0 0-15,0 0 0,0 21 0,1-43 16,-22 22-16,0 0 0,0-21 15,0-1-15,0 1 0,0 21 0,0-21 16,0-1-16,0 1 0,0 21 0,-22 0 16,1-1-16,0 1 0,0 21 0,0 0 15,-22 0-15,22 0 0,-21 21 0,21-21 16,-22 22-16,22 20 0,-21-21 16,21 21-16,0-20 0,-1 20 15,22-21-15,0 21 0,0-20 0,0-1 16,22 21-16,-1-21 0,0 0 0,21 1 15,-21-1-15,22-21 0,-22 21 0,21-21 16,-21 0-16,22 0 0,-22 0 0,21 0 16,-21 0-16,22 0 0,-22 0 15,21-21-15,-21 0 0,1-1 0,-1 1 16,0 0-16,0 0 0,-21 0 0,21 0 16,0-22-16,-21 22 0,0 0 0,22 0 15,-22 0-15,0-1 0,0 44 31,0-1-15,0 0-16,-22 0 0,22 0 0,0 0 16,0 22-16,0-22 0,0 0 0,0 0 15,0 0-15,0 1 0,0-1 16,0 0-16,22-21 0,-1 0 16,0 0-16,0 0 0,0 0 0,0 0 15,1 0-15,-1 0 0,-21-21 16,21 0-16,0-1 0,0 1 0,-21 0 15,21 0-15,1 0 0,-22 0 0,21-22 16,-21 22-16,0-21 0,21 21 0,0-22 16,-21 22-16,21 0 0,-21 0 15,0 42 1,-21 0 0,21 0-16,-21 0 0,0 22 15,21-22-15,0 0 0,0 0 0,0 0 16,0 22-16,0-22 0,0 0 0,0 0 15,0 0-15,21 1 0,0-22 16,0 0-16,0 0 0,1 0 16,-1 0-16,0 0 0,0 0 0,21 0 15,-20 0-15,20 0 0,-21-22 0,0 1 16,22 0-16,-22-21 0,0 21 16,0-22-16,0 22 0,0-21 0,1-22 15,-1 22-15,0 0 0,0-22 16,0 1-16,0 20 0,1-20 0,-1-1 15,-21 22-15,0 0 0,0-1 0,0 1 16,0 21-16,-21 21 0,-1 0 16,1 0-16,0 0 0,0 21 0,0 21 15,-22-21-15,43 22 0,-21-1 16,0 0-16,21 1 0,-21-1 0,21 22 16,0-22-16,0 0 0,0 1 0,0-1 15,0 0-15,0 1 0,21-1 0,0-21 16,-21 21-16,21-20 0,-21 20 15,22-21-15,-1 0 0,0-21 16,0 0-16,0 0 16,0 0-16,1 0 0,-1 0 0,0 0 15,0-21-15,0 21 0,0-21 0,1 0 16,-1 0-16,0-1 0,-21-20 0,0 21 16,0 0-16,0-22 0,0 22 0,0-21 15,0 21-15</inkml:trace>
  <inkml:trace contextRef="#ctx0" brushRef="#br0" timeOffset="32444.36">17759 3006 0,'0'0'0,"-43"0"0,22 0 0,0 0 16,0 0-16,42 0 15,0 0-15,0 0 16,22 0-16,-1 0 0,22 0 16,-22 0-16,0 0 0,22 0 0,-22 0 15,-21 0-15,22 0 0,-22-21 16,21-1-16,-21 1 0,22 0 0,-22 0 15</inkml:trace>
  <inkml:trace contextRef="#ctx0" brushRef="#br0" timeOffset="34050.05">19791 3048 0,'21'0'0,"-42"0"0,63 0 0,-21 0 0,0 0 16,1 0-16,-1 0 0,0 0 15,0-21-15,0 0 0,-21 0 16,21-1-16,-21 1 0,0 0 16,0-21-16,0 21 0,0-1 15,0 1-15,0-21 0,0 21 0,-21 0 16,0-1-16,0 1 0,0 21 0,-22 0 16,22 0-16,-21 0 0,21 21 0,-22 1 15,1-1-15,0 21 0,21 0 16,-22 1-16,22-1 0,-21 0 0,21-20 15,-1 20-15,1 0 0,21 1 0,0-1 16,0-21-16,0 0 0,0 0 0,0 1 16,21-1-16,1 0 0,20-21 15,-21 0-15,21 0 0,-20 0 16,20 0-16,0 0 0,1-21 0,-1 0 0,-21-1 16,21 1-16,-20 0 0,20 0 15,-21 0-15,0 0 0,0-1 0,-21-20 16,22 21-16,-22-21 0,0 20 15,21 1-15,-21 0 0,-21 42 32,21 0-32,-22 1 15,22-1-15,-21 0 0,21 21 16,0-21-16,0 1 0,0-1 16,0 0-16,0 0 0,0 0 0,21 0 0,1 1 15,-1-22-15,0 21 0,0-21 16,21 0-16,-20 0 0,20 0 0,0 0 15,1 0-15,-1 0 0,0-21 0,1 21 16,-1-22-16,0 1 0,-21 0 16,22 0-16,-22 0 0,0 0 0,21-1 15,-20-20-15,-22 21 0,21 0 0,-21 0 16,21 21-16,-21-22 0,0 44 16,-21-1-1,0-21-15,21 21 0,-22 0 16,1 0-16,0 22 0,0-22 0,0 0 15,21 0-15,-21 0 0,21 0 0,-22-21 16,22 22-16,0-1 16,22-21-1,-1-21 1,0 21-16,0-22 0,-21 1 0,21 21 16,0-21-16,1 0 0,-1 0 0,0 0 15,0-1-15,0 1 0,0 0 0,1 0 16,-22 0-16,21 0 0,0-1 0,-21 1 15,21 21-15,-21 21 32,0 1-32,0-1 0,0 0 15,0 0-15,0 0 0,0 0 0,0 1 16,0 20-16,0-21 0,0 0 16,21 0-16,0 1 15,1-1-15,-1-21 0,0 0 0,0 21 16,21-21-16,-20 0 0,20 0 0,-21 0 15,21 0-15,1 0 0,-22 0 0,21 0 16,-21-21-16,22 0 0,-22-1 0,0 22 16,0-21-16,0 0 0,1 0 0,-22 0 15,21 0-15,-21-1 16,21 1-16,-21 0 0,0 42 47,-21 0-47,0-21 0,21 22 0,-22-1 15,22 0-15,0 0 0,0 0 0,0 0 16,0 1-16,0-1 0,22 0 16,-1 0-16,0-21 0,21 0 15,-21 21-15,22-21 0,-1 0 0,-21 0 16,22 0-16,-22 0 0,21 0 0,-21 0 16,0-21-16,22 0 0,-22 0 0,0 0 15,0-1-15,-21 1 16,21 0-16,-21 0 0,0 0 0,0 0 15,0-1-15,0 1 0,0 0 16,0 0-16,22 21 0,-22-21 0,0 42 31,0 0-31,0 0 16,0 22-16,-22-1 0,1 0 16,0 1-16,21-1 0,-21 21 0,0 1 15,0-22-15,-1 22 0,1-1 0,0 1 16,0-1-16,0 22 0,0-22 15,-1 22-15,1 0 0,0-22 0,0 22 16,0 84-16,21-105 0,0 20 0,0-20 16,0 21-16,0-22 0,0 1 0,-21-1 15,21 1-15,-22-22 0,22 0 16,-21 1-16,0-22 0,0 0 16,0 0-16,0-21 0,-1 0 0,1 0 15,0 0-15,0-21 0,0 0 0,0 0 16,-1-22-16,22 1 0,-21 0 0,0-22 15,21 1-15,-21-1 0,21 1 0,0-22 16,0 0-16,21-21 0,21 22 0,-20-22 16,20 21-16,0-21 0,1 22 15,-1-1-15,0 0 0,22 22 0,-22-1 0,22 1 16,-22-1-16,0 22 0,22 0 16,-22-1-16,0 1 0,1 21 15,-22-21-15,21 20 0,-21 22 0</inkml:trace>
  <inkml:trace contextRef="#ctx0" brushRef="#br0" timeOffset="34760.65">2011 5313 0,'0'0'0,"0"-21"16,-21 42 15,21 0-31,-22 21 16,22-20-16,0-1 0,0 21 0,0-21 15,-21 22-15,21-22 0,-21 21 16,21-21-16,0 22 0,0-22 0,0 0 15,0 0-15,-21 0 16,21-42 15,0 0-31,21 0 16,-21-22-16</inkml:trace>
  <inkml:trace contextRef="#ctx0" brushRef="#br0" timeOffset="34932.55">2074 5059 0,'0'-21'16,"0"42"-16,0-85 0,0 43 0,0 0 16,0 0-16,-21 0 0,0 21 15,0 0 1,21 21 0,0 0-16,0 0 15,21-21-15,0 43 0,0-22 16,0 0-16</inkml:trace>
  <inkml:trace contextRef="#ctx0" brushRef="#br0" timeOffset="35603.67">2625 5207 0,'0'0'0,"0"21"16,0 0 0,-22-21-16,1 22 0,0-22 0,21 21 15,-21 0-15,0 0 0,0 0 16,21 0-16,-22 1 0,1 20 0,21-21 15,-21 0-15,0 0 0,21 1 16,-21-1-16,21 0 0,-21 0 0,21 0 16,-22-21-16,22 21 15,0-42 1,0 0-16,0 0 16,22-21-16,-1 20 15,0 1-15,0-21 0,0 21 0,0-22 16,1 1-16,-1 21 0,0-21 0,0-1 15,0 22-15,22 0 0,-22 0 16,0 0-16,0 21 0,0 0 16,-21 21-16,21 0 0,-21 0 15,0 21-15,0 1 0,0-22 0,0 21 16,0 1-16,0-1 0,0 0 16,0 1-16,0-1 0,0-21 0,0 21 15,0-20-15,22-1 0,-1 0 0,0 0 16,0-21-16,0 0 0,0 0 15,1 0-15,20 0 0,-21-21 0,21 0 16,1 0-16,-22-1 0,21 1 0,-21-21 16,22 21-16,-1-22 0,-21 1 0,0 21 15,1-21-15,-1-22 0,-21 22 16,0-22-16,21 22 0,-21-22 16,0 1-16,21-1 0,-21 1 0,0 21 15,0-22-15,0 22 0,0 21 16,0-1-16,0 1 0,0 42 15,0 1-15,0 20 16,0 0-16,0 22 0,-21-22 16,21 22-16,0-1 0,0 1 0,-21-22 15,21 21-15,-21-20 0,21 20 0,-22-20 16,22-1-16,0 0 0,0-21 0,0 22 16,0-22-16,0 0 15,0 0-15,22 0 16,-1-21-16,0-21 15,0 0-15,-21 0 0,21 0 16,-21 0-16,0-1 0,0 1 16,0 0-16</inkml:trace>
  <inkml:trace contextRef="#ctx0" brushRef="#br0" timeOffset="35771.57">3175 5228 0,'0'0'0,"0"21"16,21-21-1,0 0-15,0 0 0,22 0 16,-22 0-16,21 0 0,-21 0 16,22 0-16,-1 0 0,0-21 0,1 21 15,-22 0-15,21-21 0,-21 21 16,1-21-16,-1 21 0</inkml:trace>
  <inkml:trace contextRef="#ctx0" brushRef="#br0" timeOffset="38896.55">3598 5482 0,'0'0'0,"-21"43"16,21-22-16,-21 0 0,21 0 0,0 0 15,21-21 17,0 0-32,0 0 0,1-21 0,20 21 15,-21-21-15,0 0 0,0 0 0,22-1 16,-22 1-16,0 0 0,-21-21 0,21 21 15,-21-1-15,21-20 0,-21 21 16,0 0-16,0-22 0,0 22 0,0 0 16,-21 21-1,0 0-15,0 0 0,21 21 0,-21 0 16,0 1-16,-1-1 0,22 0 16,0 0-16,-21 0 0,21 0 0,-21 22 15,21-22-15,0 0 0,0 0 0,0 0 16,0 1-16,0-1 0,21 0 15,0 0-15,1-21 16,-1 21-16,0-21 0,21 0 0,-21 0 16,1 0-16,20 0 0,-21-21 0,21 0 15,-20 0-15,-1 21 0,21-21 0,-21-1 16,0 1-16,22 0 0,-22-21 16,0 21-16,-21-1 0,0-20 0,0 21 15,0 0-15,0 0 0,0-1 0,0 1 16,0 0-16,-21 21 15,0 0-15,0 0 16,21 21-16,0 0 16,0 1-16,0-1 0,0 0 15,21 0-15,-21 0 0,21 0 0,-21 1 16,0-1-16,0 0 16,0 0-16,0 0 0,0 0 0,0 1 15,0-1-15,0 0 0,0 0 16,0 0-16,0 0 15,21-21-15,0 0 16,0 0-16,1 0 0,20 0 0,-21-21 16,21 0-16,-20 0 0,20 21 0,-21-21 15,21 0-15,1-1 0,-22 1 16,21-21-16,-21 21 0,22 0 0,-22-22 16,-21 22-16,21-21 0,-21 21 15,0-1-15,0 1 0,0 0 16,-21 21-16,0 0 0,0 0 15,-1 0-15,1 0 0,0 21 0,21 0 16,0 1-16,0-1 16,0 0-16,21 0 0,0 0 15,1-21-15,-1 21 0,0 1 0,0-1 16,0 0-16,0 0 0,-21 0 16,0 0-16,22 1 0,-22-1 15,0 0-15,0 0 16,0 0-1,21-21-15,0 0 16,0 0-16,0 0 0,0 0 0,1 0 16,-1 0-16,0-21 0,0 0 0,0 21 15,0-21-15,1 0 0,-1-1 16,0 1-16,-21 0 0,21 0 0,-21-21 16,21 20-16,-21 1 0,0 0 0,0 0 15,0 0-15,21 0 0,-21-1 16,0 44 15,0-1-31,-21 0 0,21 0 16,-21 0-16,21 0 0,0 1 0,0-1 15,0 0-15,0 0 0,0 0 0,0 0 16,0 1-16,0-1 0,0 0 16,21-21-16,0 0 0,-21 21 15,22-21-15,-1 0 0,21 0 0,-21 0 16,0 0-16,22 0 0,-22-21 0,0 21 15,21-21-15,-20 0 0,-1-1 0,21 22 16,-21-21-16,0 0 0,1 0 0,-1 0 16,-21 0-16,21-1 0,0 1 15,-21 0-15,0 0 0,0 0 0,0 0 16,-21 42 15,21 0-31,-21-21 16,21 21-16,0 0 0,0 0 15,0 1-15,0-1 0,0 0 16,0 0-16,0 0 0,21-21 0,-21 21 16,21-21-16,0 0 0,0 22 0,1-22 15,20 0-15,-21 0 0,0 0 16,0 0-16,1 0 0,-1 0 0,0-22 16,0 22-16,0-21 15,0 0-15,1 0 0,-22 0 0,0 0 0,21-1 16,0 1-16,-21 0 0,0-21 15,0 21-15,0-1 0,0 1 0,0 0 16,0 0-16,21 21 16,-21 21-1,0 0 1,0 0-16,0 1 0,0-1 0,-21 21 16,21 0-16,-21-20 0,21 20 0,0 21 15,-21-20-15,-1 20 0,1 1 0,0-22 16,0 22-16,0 20 0,0-20 15,-1-1-15,1 1 0,0-1 16,0 1-16,21-1 0,-21 1 0,21-1 16,0-20-16,0 20 0,0-21 0,0 1 15,0-1-15,0-21 0,0 0 0,0 1 16,0-1-16,0-42 16,0-1-16,0 1 15,21-21-15,-21 21 0,0-22 0,21 1 16,0-21-16,-21 20 0,21-20 15,1 20-15,-22-20 0,21-1 0,0-20 16,0 20-16,0-20 0,0-1 0,1 0 16,-1 22-16,0-22 0,0 22 15,-21-1-15,21 1 0,0-1 0,1 1 16,-1 20-16,-21 1 0,21 21 0,0 0 16,0-1-16,0 1 0,1 21 15,-1 0-15,0 0 0,0 0 0,0 21 16,0 1-16,-21 20 0,22-21 15,-22 21-15,0-20 0,0-1 0,0 21 16,0-21-16,-22 0 0,1 1 0,0-1 16,0-21-16,0 21 0,0-21 15,-1 0-15,1 0 0,0 0 0,0 0 16,0 0-16,0 0 0,-1-21 16,1 0-16,0-1 0,21 1 15,0 0-15,-21 0 16,21 42 15,21 0-31,0-21 0,0 21 0,1 1 16,-1-22-16,21 21 0,-21 0 0,0-21 15,22 0-15,-22 0 0,21 0 0,1 0 16,-1 0-16,-21 0 0,21 0 0,1 0 16,-22 0-16,0-21 0,21 21 15,-20-21-15,-1-1 0,-21 1 0,21-21 16,0 21-16,0-22 0,0 1 15,1 0-15,-22-22 0,21 22 0,-21-22 16,21 22-16,-21-21 0,21 20 0,-21 1 16,0 21-16,0-22 0,0 22 0,0 0 15,0 42 1,0 0-16,-21 22 16,0-22-16,0 21 0,21 1 0,0-1 15,-22 0-15,1 22 0,21-22 0,-21 0 16,21 1-16,0-1 0,0-21 0,0 22 15,0-1-15,0-21 0,0 21 16,0-20-16,21-1 0,0 0 0,1-21 16,-1 21-16,0-21 0,0 0 0,0 0 15,0 0-15,1 0 0,-1 0 16,21 0-16,-21-21 0,0 21 0,1-21 16,-1 0-16,0-1 0,0-20 0,0 21 15,-21 0-15,21-22 0,1 22 16,-22-21-16,0 21 0,0 0 0,21-1 15,-21 44 17,0-1-32,0 0 0,0 0 0,-21 21 15,21-20-15,0-1 0,0 0 16,0 0-16,0 0 0,0 0 0,0 1 16,0-1-16,0 0 0,21 0 15,0-21-15,0 0 0,0 0 16,0 0-16,1 0 0,-1 0 0,0 0 15,0 0-15,0 0 0,0 0 0,-21-21 16,22 0-16,-1 0 0,0-1 0,-21 1 16,0 0-16,21-21 0,0 21 15,-21-1-15,21-20 0,-21 21 0,0 0 16,0 0-16,0 42 16,0 0-1,0 0-15,-21 0 0,21 0 0,-21 1 16,21 20-16,0-21 0,0 0 0,0 0 15,0 1-15,0-1 0,0 0 0,0 0 16,0 0-16,0 0 16,21-21-16,0 0 15,1 0-15,-1 0 0,0 0 16,0 0-16,-21-21 0,21 21 0,-21-21 16,21 0-16,-21 0 0,0 0 0,0-1 15,0 1-15,0 0 0,0 0 0,0 0 16,0-22-16,0 22 0,-21 0 0,21 0 15,-21 0-15,0 21 0,0-21 16,0 21-16,-1 0 0,1 0 0,0 0 16,21 21-1,21-21 1,22 0-16,-22 21 16,0-21-16,21 0 0,1 0 0,-1 0 15,0 0-15,1 0 0,-1 0 16,0 0-16,1-21 0,-1 21 0,-21 0 15,21 0-15,-20 0 0,-1 0 0,0 0 16,0 21-16,-21 0 0,0 0 16,0 0-16,0 1 0,0-1 15,0 0-15,0 0 0,0 0 16,0 0-16,0 1 0,-21-1 0,0 0 16,21 0-16,-21 0 0,21 0 15,0 1 1,0-44 15,0 1-31,21 0 16,0 0-16,-21 0 0,21 0 0,0-1 15,22-20-15,-22 21 0,21-21 16,-21-1-16,22 22 0,-1-21 16,-21-1-16,21 1 0,1 0 0,-22 42 15,0 0-15,-21 21 16,0 0-16,0 21 0,0-20 15,0 20-15,0-21 0,0 21 0,0-20 16,0 20-16,0-21 16,0 21-16,0-20 0,0-1 0,0 0 15,21 0-15,0 0 0,1-21 0,-1 0 16,0 0-16,0 0 0,0 0 16,22 0-16,-22 0 0,0 0 0,0-21 15,0 0-15,0 21 0,1-21 0,-1 0 16,0-1-16,0-20 0,0 21 0,0-21 15,1 20-15,-22-20 0,21 21 16,0-21-16,0 20 0,-21-20 0,21 21 16,-21 0-16,0 0 0,0-1 15,0 1-15,0 0 0,0 0 16,0 0-16,-21 21 0,0-21 0,-21-1 16</inkml:trace>
  <inkml:trace contextRef="#ctx0" brushRef="#br0" timeOffset="39156.41">8276 4593 0,'-42'-21'15,"21"0"-15,-1 21 78,1 0-78,0 21 16,0-21-16,0 0 0,0 21 16,-22 0-16,1-21 0</inkml:trace>
  <inkml:trace contextRef="#ctx0" brushRef="#br0" timeOffset="39404.26">6816 4805 0,'0'0'0,"-22"21"0,44-21 32,-1 0-17,0-21-15,0 21 0,0 0 0,0-21 16,1 21-16,-1 0 0,21 0 0,-21 0 15,0-21-15,1 21 0,-1 0 16,-42 0 47</inkml:trace>
  <inkml:trace contextRef="#ctx0" brushRef="#br0" timeOffset="43771.7">4784 7176 0,'0'-22'0,"0"44"0,0-65 0,0 1 0,0 21 16,0-22-16,0 22 0,0 0 0,-22 0 15,22 0-15,0 0 0,-21-1 16,21 44 0,0-1-16,0 0 0,0 21 0,0 1 15,0 20-15,0 1 0,0 20 16,0-20-16,0-1 0,0 22 0,0-22 16,-21 1-16,0-1 0,0-20 0,21 20 15,-21-20-15,-1-1 0,1 0 0,0 1 16,21-22-16,-21 21 0,0-21 15,21 0-15,0-42 32,0 0-32,0 0 0,0 0 0,21 0 15,0-22-15,-21 22 0,21-21 0,0-1 16,-21 1-16,22 0 0,-1-22 16</inkml:trace>
  <inkml:trace contextRef="#ctx0" brushRef="#br0" timeOffset="44151.91">4784 7006 0,'0'0'0,"0"-21"0,0 0 0,21 0 16,0 21 15,0 0-31,0 21 0,0 0 0,1 0 0,-1 0 16,0 1-16,21-1 16,-21 0-16,22 0 0,-1 0 0,-21 22 15,22-22-15,-1 0 0,0 0 0,1 21 16,-22-20-16,21-1 0,0 0 0,-20 0 15,20 0-15,-21-21 0,0 21 16,0-21-16,1 0 0,-22 22 0,21-22 16,-21 21-16,-21 0 15,-1 0-15,1-21 0,-21 21 0,21 0 16,-22 1-16,1 20 0,0-21 16,-22 0-16,22 0 0,-22 22 0,22-22 15,-21 0-15,-1 0 0,1 22 16,-1-22-16,22 0 0,-22 0 0,22 0 15,0-21-15,-1 21 0,1 1 0,21-22 16,0 0-16,-1 0 0,22-22 47,22 1-47,-1 0 0,0 0 0,-21 0 16,21 0-16</inkml:trace>
  <inkml:trace contextRef="#ctx0" brushRef="#br0" timeOffset="45525.33">4911 7154 0,'0'0'0,"0"-21"0,-22 21 16,1 0-16,0 0 16,0 21-16,0-21 0,21 43 15,-21-22-15,-1 21 0,1 1 0,21-1 16,-21 0-16,0 1 0,0-1 0,0 0 15,-1 1-15,1-1 0,0 0 0,21 1 16,-21-22-16,0 0 0,21 21 16,-21-42-16,21 21 0,0 1 15,21-44 17,0 1-32,0-21 0,0 21 15,-21 0-15,21-22 0,1 22 16,-1-21-16,0-22 0,-21 22 0,21 0 15,0-22-15,0 22 0,-21-22 0,22 22 16,-1 21-16,0-22 0,-21 22 0,21 21 16,0 0-1,-21 21-15,0 1 0,0-1 0,0 21 16,0 0-16,0 1 0,0-1 0,0 0 16,0 1-16,-21-1 0,0 22 15,0-22-15,21 0 0,-21-21 16,21 22-16,-22-22 0,22 0 0,0 0 15,0 0-15,0 1 0,22-44 32,-1 1-17,0 0-15,0 0 0,0 0 0,0-22 16,1 22-16,-1-21 0,0 0 0,-21-1 16,21-20-16,0 20 0,-21 1 0,0-21 15,0 20-15,0 22 0,0-21 16,21 21-16,-21 42 15,0 21 1,0-21-16,-21 22 0,21-1 0,-21 0 16,21 1-16,0-1 0,-21 0 0,21 1 15,-21-1-15,21 0 0,-21-21 16,21 22-16,0-22 0,0 0 0,0 0 16,0 0-16,0 1 0,21-22 31,0-22-31,0 1 15,0 0-15,-21 0 0,21 0 0,1 0 16,-22-22-16,21 22 0,0-21 0,-21-1 16,0 1-16,21 0 0,-21-1 0,21 1 15,-21 0-15,0 21 0,0-1 16,0 44 0,0-1-16,0 21 0,0-21 15,0 22-15,0-22 0,0 21 0,0-21 16,0 22-16,-21-22 0,21 21 0,-21-21 15,21 0-15,0 1 0,0-1 16,0 0-16,0 0 16,21-21-1,0-21-15,0 0 16,1 0-16,-1-1 0,-21-20 16,21 21-16,-21 0 0,0 0 15,21-22-15,-21 22 0,21-21 16,-21 21-16,0-1 0,21 1 0,-21 0 15,0 42 1,0 0-16,0 1 0,0 20 0,0-21 16,0 0-16,-21 22 0,21-22 15,-21 21-15,21-21 0,-21 0 0,21 1 16,0-1-16,0 0 0,0 0 0,0 0 16,0 0-16,21-21 15,0 0-15,0 0 16,1-21-16,-1 0 0,0 0 15,0 0-15,0 0 0,0-1 16,1 1-16,-1 0 0,-21 0 16,21-21-16,0 20 0,-21 1 0,0-21 15,0 21-15,21 0 0,-21-1 0,0 44 32,0-1-32,0 0 0,0 0 15,-21 0-15,21 0 0,-21 1 0,21-1 16,0 0-16,0 0 0,-21 0 0,21 0 15,0 1-15,0-1 16,21-21-16,0 0 16,0 0-16,0 0 0,1 0 15,-1-21-15,-21-1 0,21 22 0,0-21 16,0 0-16,0 0 0,1 0 16,-1 0-16,-21-1 0,0 1 0,21 0 15,-21 0-15,0 0 0,0 0 16,-21 42-1,0-21 1,21 21-16,-22 0 0,1 0 0,21 0 16,-21 1-16,0-1 0,21 0 15,-21-21-15,21 21 0,0 0 32</inkml:trace>
  <inkml:trace contextRef="#ctx0" brushRef="#br0" timeOffset="48448.14">7853 7662 0,'0'0'0,"-21"0"0,-1 0 0,1 0 16,0 0-16,0 0 0,0 0 16,-22 0-16,22 0 0,0 0 0,0 0 15,0 0-15,0 0 0,-1 0 0,1 0 16,0 0-1,42 0 1,22 0-16,-1 0 16,0 0-16,22 0 0,-1 0 15,22 0-15,0 0 0,-1 0 0,22 0 16,-21 0-16,-1 0 0,22 0 0,0-21 16,-21 21-16,21 0 0,-1 0 0,-20 0 15,21 0-15,-21 0 0,-1 0 16,1 0-16,-22 0 0,1 0 0,-1-21 15,-20 21-15,20 0 0,-42 0 0,22 0 16,-22 0-16,0 0 0,0 0 0,0 0 16,1-21-16,-1 21 15,-42 0 32,-1 0-47,1 0 0,0 0 16,0 0-16,0 0 0,-22 0 0,1 21 15,0-21-15</inkml:trace>
  <inkml:trace contextRef="#ctx0" brushRef="#br0" timeOffset="48936.25">7810 7980 0,'0'21'0,"22"-21"16,-1 0-1,0 0-15,0 0 0,21 0 16,1 0-16,-1 0 0,22 0 16,-1 0-16,1 0 0,-1 0 0,1 0 15,-1 0-15,22 0 0,-1 0 0,1 0 16,0 0-16,-1 0 0,1 0 0,0 0 16,21 0-16,-43-21 0,22 21 15,-22 0-15,1 0 0,-1 0 0,-20 0 16,20 0-16,-21 0 0,-20 0 0,20 0 15,-21 0-15,21 0 0,-20 0 0,-1 0 16,0 0 0,-42 0 15,0 0-31,-1 0 0,1 0 16,0 0-16,-21 0 0,21 0 0,-22 0 15,-20 0-15,20 0 0,-20 0 0,-1 21 16,1-21-16</inkml:trace>
  <inkml:trace contextRef="#ctx0" brushRef="#br0" timeOffset="49308.06">7726 8382 0,'0'0'0,"-64"21"0,22-21 15,0 0-15,-1 21 0,22-21 0,0 0 16,42 0-1,21 0-15,-20 0 16,20 0-16,21 0 0,1 0 0,-1 0 16,22 0-16,-21 0 0,20 0 0,22 0 15,-21 0-15,-1 0 0,1 0 16,0 0-16,21 0 0,-22 0 0,1 0 16,0 0-16,-1 0 0,1-21 0,0 21 15,-22 0-15,22 0 0,-22 0 0,1 0 16,-22-21-16,0 21 0,1 0 0,-1 0 15,0 0-15,-20 0 0,-1 0 16,0 0-16,0 0 0,0 0 16,-42 0 15,0 0-31,0 0 16,0 0-16,-22 21 0,1-21 0,0 0 15,-1 0-15,-20 0 0,20 21 16,-20-21-16</inkml:trace>
  <inkml:trace contextRef="#ctx0" brushRef="#br0" timeOffset="49743.81">7429 8954 0,'0'0'0,"-21"0"0,-21 0 15,63 0 1,0 0 0,0 0-16,1 0 0,20 0 0,-21 0 15,21 0-15,22 0 0,-22 0 0,22 0 16,-1 0-16,1-22 0,-1 22 16,22 0-16,0 0 0,-22 0 15,22 0-15,-1-21 0,-20 21 0,-1 0 16,22 0-16,-21-21 0,-1 21 0,22 0 15,-22 0-15,1-21 0,-1 21 0,-20 0 16,20 0-16,1 0 0,-22-21 0,0 21 16,1 0-16,-1 0 0,0 0 15,-21 0-15,22 0 0,-22 0 0,0 0 16,0 0-16,0 0 0,1 0 16,-22-21-16,21 21 15,-42 0 16,-1 0-31,-20 0 16,21 0-16,0 0 0,-22 0 0,22 0 16,-21 0-16,0 0 0,-1 0 0,1 21 15,0-21-15</inkml:trace>
  <inkml:trace contextRef="#ctx0" brushRef="#br0" timeOffset="50157.66">7556 9419 0,'0'0'0,"-21"0"0,-21 21 16,63-21 15,0 0-31,0 0 0,22 0 0,-1 0 15,0 0-15,1 0 0,20 0 0,1-21 16,20 21-16,-20 0 0,-1 0 16,22-21-16,0 21 0,-22 0 0,1 0 15,-1 0-15,22 0 0,-43 0 0,22-21 16,-1 21-16,1 0 0,-22 0 0,0 0 16,1 0-16,-1-21 0,-21 21 15,22 0-15,-22 0 0,21 0 0,-21 0 16,0-21-16,1 21 0,-1 0 15,0 0-15,-42 0 47,0 0-47,-1 0 0,1 0 0,0 0 16,0 0-16,-21 0 0,20 0 0,-20 0 16,0 0-16,21 0 0</inkml:trace>
  <inkml:trace contextRef="#ctx0" brushRef="#br0" timeOffset="50535.51">7726 9864 0,'21'0'15,"0"0"-15,0 0 0,0 0 0,22 0 16,-1 0-16,-21 0 0,43 0 0,-22 0 16,0 0-16,22-21 0,-1 21 0,-20 0 15,20 0-15,1 0 0,-1 0 16,1 0-16,-1 0 0,1 0 0,-1 0 16,1 0-16,-22 0 0,22 21 15,-1-21-15,-21 0 0,1 0 0,-1 0 16,0 0-16,1 0 0,-22 0 0,0 0 15,0 0-15,0 0 0,1 0 0,-44 0 47,1 0-47,0-21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7266-E0FB-409B-8D28-8C9762350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D2FC-07BE-4B64-BF17-E7037CD8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1970-FF91-4CA9-A134-42F41E03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5A14-00EC-4CF7-A08E-CFD036B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B178-7D4A-4BC2-94F2-41C8847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0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0C4-9C66-4D37-AEEF-146C470E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C7D-6DC6-49E9-8104-44227108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35F7-286D-49D7-B3C1-A25429B3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05AA-E09C-4610-8C3C-AE96A563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AF9C-359F-4327-BA73-ABD32836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0A552-9ED2-4CEF-851D-995C9CA7E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0A687-725F-424C-A907-02C8A252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B7-AB5C-4F78-87B6-599110D8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E6B4-A466-4520-9FDD-32ED2325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8925-F1E0-4E0F-9709-12F37087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AC1-C344-4324-A264-CE58B90D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D1E5-657D-462F-A9D5-E691B49B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A737-2244-4687-AAC5-B76C8768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DE01-270B-45BD-9C5D-39E2ADE2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0EE6-0BD7-49FD-82FE-3B554D2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7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62DE-E37B-4A1C-BADD-BF7B14EE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A2CE-7EE0-4EF0-8450-09196B62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CA94-FB77-4798-956F-99E300F0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074E-E573-42B5-86C4-DBB52147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C817-4C32-459F-BB31-36A77FC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843A-B22D-4B7D-8018-CFAEEF58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0085-971B-4D85-A3F2-E9D23B20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C5F2-1272-45A7-BAED-5A9CC2A9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663B8-C5B0-4FD2-8BE4-862BBA24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399F-FA3A-4C4D-965A-BD6AF920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A6E1-3886-4F54-A5C4-6E5AA50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D06E-3A05-4462-90BC-9052E60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C3432-BD8B-4E5B-BC6E-EBF8012B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89A0-6E22-4038-BF65-50891FFBD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7E32E-53C4-4C2B-B807-A64DCD19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C8F8B-4B10-43C7-84FE-97E125CCB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1E59B-BB72-450A-8FFE-6ACB096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A69B5-FDF2-4165-8145-4DAF612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138A0-0AF6-4E6C-84B4-44437B54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0578-FC35-4465-8527-ECD99B6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D4D53-D786-4098-B893-4592087F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EA648-54E6-4DD9-81AB-BA92ED9A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AAF19-BF74-4DF3-9198-41644C73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7459-97DB-4700-866D-BE4D5A2B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CD939-5093-4111-AC7D-3611BC20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08DE-57E6-4178-AEE6-CDF83C95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1862-B362-47C4-9BBD-8684D77F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184-7D61-4B0C-B49D-70A8ADA3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A550-E03A-4FE5-9251-EC5B98168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215D-466C-4B1F-A3DD-5CEAAD14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3CE2-B35C-4A8E-A8CF-1D214351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CF13A-1971-4478-92A8-11C03F1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3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416-6F59-42B7-9D22-D58E79AC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564F3-6308-48EE-A711-CF2534F0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43D48-8240-4A54-9C42-02A6CB6C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A168-8ED3-45D5-86BA-E77518B6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B7C4-3BC8-43F3-8130-DFC874FC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E7A3B-8AF3-4321-B764-136C12A1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7ADD8-53FA-4DE3-A34E-4625F3B7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4E31-6C58-4CD6-AEE0-218E05BE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7BC9-6E97-4B12-AC9B-C7179AC1B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49B1-9D65-4FE3-A55A-FD57AFB8E86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B1C7-5CEC-47D4-B6C2-C41CFB23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4E8B-6B34-47C8-A8A7-4A5C0018B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7E62-E883-493F-84D7-9A22EE37D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1594F8-1EA1-447B-B296-1EE8B638A80F}"/>
                  </a:ext>
                </a:extLst>
              </p14:cNvPr>
              <p14:cNvContentPartPr/>
              <p14:nvPr/>
            </p14:nvContentPartPr>
            <p14:xfrm>
              <a:off x="525600" y="190440"/>
              <a:ext cx="850428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1594F8-1EA1-447B-B296-1EE8B638A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81080"/>
                <a:ext cx="8523000" cy="63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E61AF-1CB3-43C1-8629-29F6C15600F0}"/>
                  </a:ext>
                </a:extLst>
              </p14:cNvPr>
              <p14:cNvContentPartPr/>
              <p14:nvPr/>
            </p14:nvContentPartPr>
            <p14:xfrm>
              <a:off x="5051880" y="4762440"/>
              <a:ext cx="1989360" cy="168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E61AF-1CB3-43C1-8629-29F6C15600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2520" y="4753080"/>
                <a:ext cx="2008080" cy="17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7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D535E4-BE62-40C5-98BF-9BA074836A6F}"/>
                  </a:ext>
                </a:extLst>
              </p14:cNvPr>
              <p14:cNvContentPartPr/>
              <p14:nvPr/>
            </p14:nvContentPartPr>
            <p14:xfrm>
              <a:off x="563760" y="464760"/>
              <a:ext cx="867204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D535E4-BE62-40C5-98BF-9BA074836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455400"/>
                <a:ext cx="8690760" cy="60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9EFA8E-FFBD-4876-BB60-1CD0A8C26D12}"/>
                  </a:ext>
                </a:extLst>
              </p14:cNvPr>
              <p14:cNvContentPartPr/>
              <p14:nvPr/>
            </p14:nvContentPartPr>
            <p14:xfrm>
              <a:off x="1729800" y="906840"/>
              <a:ext cx="7978320" cy="442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9EFA8E-FFBD-4876-BB60-1CD0A8C26D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440" y="897480"/>
                <a:ext cx="799704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69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BB8BD-47B1-41E2-B77F-BD7034F45D64}"/>
                  </a:ext>
                </a:extLst>
              </p14:cNvPr>
              <p14:cNvContentPartPr/>
              <p14:nvPr/>
            </p14:nvContentPartPr>
            <p14:xfrm>
              <a:off x="914400" y="975240"/>
              <a:ext cx="4686480" cy="148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BB8BD-47B1-41E2-B77F-BD7034F45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965880"/>
                <a:ext cx="4705200" cy="15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93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B38472-E2E7-4D74-926D-88C760B266EB}"/>
                  </a:ext>
                </a:extLst>
              </p14:cNvPr>
              <p14:cNvContentPartPr/>
              <p14:nvPr/>
            </p14:nvContentPartPr>
            <p14:xfrm>
              <a:off x="1188720" y="495360"/>
              <a:ext cx="577620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B38472-E2E7-4D74-926D-88C760B26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486000"/>
                <a:ext cx="579492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91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F595B-E023-4CEC-8185-B9B39F778C97}"/>
                  </a:ext>
                </a:extLst>
              </p14:cNvPr>
              <p14:cNvContentPartPr/>
              <p14:nvPr/>
            </p14:nvContentPartPr>
            <p14:xfrm>
              <a:off x="754200" y="53280"/>
              <a:ext cx="776520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F595B-E023-4CEC-8185-B9B39F778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43920"/>
                <a:ext cx="778392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3EDDBD-7F7A-4F12-8D20-D28E0C9EFA5F}"/>
                  </a:ext>
                </a:extLst>
              </p14:cNvPr>
              <p14:cNvContentPartPr/>
              <p14:nvPr/>
            </p14:nvContentPartPr>
            <p14:xfrm>
              <a:off x="0" y="358200"/>
              <a:ext cx="8748000" cy="41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3EDDBD-7F7A-4F12-8D20-D28E0C9EF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8766720" cy="41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35849-27D6-4BF8-B4DE-21FC95C2FC0E}"/>
                  </a:ext>
                </a:extLst>
              </p14:cNvPr>
              <p14:cNvContentPartPr/>
              <p14:nvPr/>
            </p14:nvContentPartPr>
            <p14:xfrm>
              <a:off x="91440" y="343080"/>
              <a:ext cx="845100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35849-27D6-4BF8-B4DE-21FC95C2F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33720"/>
                <a:ext cx="846972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30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99435-CAB6-47A9-8137-CD611CB3FBFB}"/>
                  </a:ext>
                </a:extLst>
              </p14:cNvPr>
              <p14:cNvContentPartPr/>
              <p14:nvPr/>
            </p14:nvContentPartPr>
            <p14:xfrm>
              <a:off x="670680" y="236160"/>
              <a:ext cx="416844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99435-CAB6-47A9-8137-CD611CB3F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26800"/>
                <a:ext cx="418716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27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C0D89-84AA-460B-9388-1E3E07B0EF6A}"/>
              </a:ext>
            </a:extLst>
          </p:cNvPr>
          <p:cNvSpPr txBox="1"/>
          <p:nvPr/>
        </p:nvSpPr>
        <p:spPr>
          <a:xfrm>
            <a:off x="3048886" y="241333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()-1;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AD5E30-F6CB-4EC7-9939-DF770BC42A4F}"/>
                  </a:ext>
                </a:extLst>
              </p14:cNvPr>
              <p14:cNvContentPartPr/>
              <p14:nvPr/>
            </p14:nvContentPartPr>
            <p14:xfrm>
              <a:off x="137160" y="1676520"/>
              <a:ext cx="8717760" cy="477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AD5E30-F6CB-4EC7-9939-DF770BC42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667160"/>
                <a:ext cx="8736480" cy="47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6F8242-9A4E-466C-ABAA-ACC6B62B21AE}"/>
                  </a:ext>
                </a:extLst>
              </p14:cNvPr>
              <p14:cNvContentPartPr/>
              <p14:nvPr/>
            </p14:nvContentPartPr>
            <p14:xfrm>
              <a:off x="640080" y="1569600"/>
              <a:ext cx="7452720" cy="487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6F8242-9A4E-466C-ABAA-ACC6B62B21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20" y="1560240"/>
                <a:ext cx="747144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99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528DE-ECA3-4FAE-AB6E-0E60D3CD8A2F}"/>
              </a:ext>
            </a:extLst>
          </p:cNvPr>
          <p:cNvSpPr txBox="1"/>
          <p:nvPr/>
        </p:nvSpPr>
        <p:spPr>
          <a:xfrm>
            <a:off x="3048886" y="241333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s4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BC56FB-40FD-4CE0-9249-66D12BF23E4E}"/>
                  </a:ext>
                </a:extLst>
              </p14:cNvPr>
              <p14:cNvContentPartPr/>
              <p14:nvPr/>
            </p14:nvContentPartPr>
            <p14:xfrm>
              <a:off x="320040" y="518040"/>
              <a:ext cx="8473680" cy="582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BC56FB-40FD-4CE0-9249-66D12BF23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08680"/>
                <a:ext cx="849240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08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341AC-D41D-4156-B592-199A22154A16}"/>
                  </a:ext>
                </a:extLst>
              </p14:cNvPr>
              <p14:cNvContentPartPr/>
              <p14:nvPr/>
            </p14:nvContentPartPr>
            <p14:xfrm>
              <a:off x="0" y="236160"/>
              <a:ext cx="864900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341AC-D41D-4156-B592-199A22154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86677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20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FD870E-0A19-43DB-A587-F31B1CFA5BBC}"/>
                  </a:ext>
                </a:extLst>
              </p14:cNvPr>
              <p14:cNvContentPartPr/>
              <p14:nvPr/>
            </p14:nvContentPartPr>
            <p14:xfrm>
              <a:off x="548640" y="167760"/>
              <a:ext cx="1074456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FD870E-0A19-43DB-A587-F31B1CFA5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58400"/>
                <a:ext cx="1076328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2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5C4711-D5C9-4857-B1BC-592A9D762B33}"/>
                  </a:ext>
                </a:extLst>
              </p14:cNvPr>
              <p14:cNvContentPartPr/>
              <p14:nvPr/>
            </p14:nvContentPartPr>
            <p14:xfrm>
              <a:off x="0" y="152280"/>
              <a:ext cx="9654840" cy="650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5C4711-D5C9-4857-B1BC-592A9D762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9673560" cy="65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77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A5C97-D45B-437A-AD0F-0DB363625571}"/>
                  </a:ext>
                </a:extLst>
              </p14:cNvPr>
              <p14:cNvContentPartPr/>
              <p14:nvPr/>
            </p14:nvContentPartPr>
            <p14:xfrm>
              <a:off x="396360" y="198000"/>
              <a:ext cx="687348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A5C97-D45B-437A-AD0F-0DB363625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88640"/>
                <a:ext cx="689220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143B91-F952-40BD-AC5F-6C9B2B6ABC42}"/>
                  </a:ext>
                </a:extLst>
              </p14:cNvPr>
              <p14:cNvContentPartPr/>
              <p14:nvPr/>
            </p14:nvContentPartPr>
            <p14:xfrm>
              <a:off x="403920" y="122040"/>
              <a:ext cx="1007388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143B91-F952-40BD-AC5F-6C9B2B6AB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12680"/>
                <a:ext cx="1009260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1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3AC41-3973-46F7-9340-A22AD65B1B83}"/>
                  </a:ext>
                </a:extLst>
              </p14:cNvPr>
              <p14:cNvContentPartPr/>
              <p14:nvPr/>
            </p14:nvContentPartPr>
            <p14:xfrm>
              <a:off x="487800" y="190440"/>
              <a:ext cx="6423840" cy="367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3AC41-3973-46F7-9340-A22AD65B1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81080"/>
                <a:ext cx="6442560" cy="36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83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26AED-FDBB-4494-B596-4A854719BB4E}"/>
                  </a:ext>
                </a:extLst>
              </p14:cNvPr>
              <p14:cNvContentPartPr/>
              <p14:nvPr/>
            </p14:nvContentPartPr>
            <p14:xfrm>
              <a:off x="289440" y="175320"/>
              <a:ext cx="826812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26AED-FDBB-4494-B596-4A854719BB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65960"/>
                <a:ext cx="828684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44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965E39-AB98-4E18-A6BD-6B4EB0BE8D3B}"/>
                  </a:ext>
                </a:extLst>
              </p14:cNvPr>
              <p14:cNvContentPartPr/>
              <p14:nvPr/>
            </p14:nvContentPartPr>
            <p14:xfrm>
              <a:off x="327600" y="205920"/>
              <a:ext cx="871776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965E39-AB98-4E18-A6BD-6B4EB0BE8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96560"/>
                <a:ext cx="87364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59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8E63EF-0078-4840-A922-3716248EE165}"/>
                  </a:ext>
                </a:extLst>
              </p14:cNvPr>
              <p14:cNvContentPartPr/>
              <p14:nvPr/>
            </p14:nvContentPartPr>
            <p14:xfrm>
              <a:off x="320040" y="251640"/>
              <a:ext cx="8801280" cy="32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8E63EF-0078-4840-A922-3716248EE1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42280"/>
                <a:ext cx="8820000" cy="33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3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4DD-4CE5-4CB7-964F-B5A45E3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72F7C-F65A-4603-A076-1460FEE7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E0FB65-5FAA-4194-B284-A55B0CAEB989}"/>
                  </a:ext>
                </a:extLst>
              </p14:cNvPr>
              <p14:cNvContentPartPr/>
              <p14:nvPr/>
            </p14:nvContentPartPr>
            <p14:xfrm>
              <a:off x="205560" y="457200"/>
              <a:ext cx="8009280" cy="45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E0FB65-5FAA-4194-B284-A55B0CAEB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47840"/>
                <a:ext cx="8028000" cy="45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2A159A-9E8D-4DA0-B28A-BDEC809071A0}"/>
                  </a:ext>
                </a:extLst>
              </p14:cNvPr>
              <p14:cNvContentPartPr/>
              <p14:nvPr/>
            </p14:nvContentPartPr>
            <p14:xfrm>
              <a:off x="2590920" y="929520"/>
              <a:ext cx="4061520" cy="171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2A159A-9E8D-4DA0-B28A-BDEC809071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560" y="920160"/>
                <a:ext cx="408024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1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87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2020-12-05T06:06:37Z</dcterms:created>
  <dcterms:modified xsi:type="dcterms:W3CDTF">2020-12-05T08:35:56Z</dcterms:modified>
</cp:coreProperties>
</file>