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7:35:05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1524 0,'0'-42'16,"21"42"-16,-21-21 0,0-1 15,0 1-15,22 21 0,-22-21 16,0 0-16,0 0 15,0 0-15,21-1 0,-21 1 16,0 0-16,0 0 16,0 0-1,-21 21-15,-1 0 16,1 0-16,0 21 0,21 0 16,-21 0-16,0 0 0,0 1 15,-1-1-15,1 21 0,21-21 16,-21 22-16,0-1 0,21 0 0,-21 1 15,21-1-15,0 21 0,0-20 0,0-1 16,0 0-16,0 1 0,0-1 16,0 0-16,0 1 0,21-22 15,0 0-15,-21 0 0,21 0 0,0 1 16,1-22-16,-1 0 0,0 21 16,0-21-16,0 0 0,22 0 0,-22 0 15,0 0-15,21-21 0,-21 21 16,1-22-16,20 1 0,-21 0 0,0 0 15,22 0-15</inkml:trace>
  <inkml:trace contextRef="#ctx0" brushRef="#br0" timeOffset="346.8">2752 1185 0,'0'-21'0,"0"42"0,0-63 0,0 21 0,0 0 15,0 0-15,0-1 0,0 1 16,-22 42 15,22 1-31,-21-1 0,21 21 0,0 0 16,-21 1-16,0-1 16,21 0-16,-21 22 0,0-1 0,21-20 15,0 20-15,-22 1 0,1-1 0,21 1 16,-21-1-16,21-20 0,0-1 15,0 0-15,0 1 0,0-1 0,-21-21 16,21 0-16,0 0 0,0 1 16,0-1-16,0 0 15,21-42 17,0 0-32,-21-1 0,21 1 15,1 0-15</inkml:trace>
  <inkml:trace contextRef="#ctx0" brushRef="#br0" timeOffset="919.84">3090 1799 0,'0'0'0,"21"-21"0,22-21 15,-43 21-15,21-1 16,-21 1-16,21-21 0,-21 21 0,0 0 15,0-1-15,0 1 0,0 0 0,0 0 16,0 0 0,-21 21-16,0 0 15,0 0-15,-1 0 0,1 0 0,-21 21 16,21-21-16,0 21 0,-22 0 16,22 22-16,-21-22 0,21 21 0,-1 0 15,1 1-15,0-1 0,-21 64 16,42-64-16,0-21 15,0 1-15,0 20 0,0-21 0,0 0 16,21-21-16,0 0 16,0 0-16,0 0 0,1 0 0,-1 0 15,0 0-15,0 0 0,0-21 0,0 0 16,1 0-16,-1 0 0,0-1 16,0 1-16,0-21 0,0 21 15,-21-22-15,22 22 0,-1-21 16,-21 0-16,21-1 0,-21 1 0,0 21 15,0 0-15,21-1 0,-21 1 0,0 0 16,0 42 15,0 0-31,0 1 0,0 20 16,0 0-16,0-21 0,0 22 0,0-1 16,0 0-16,0-20 0,0 20 15,0 0-15,0-21 0,0 1 0,0 20 16,0-21-16,0 0 0,0 0 15,0 1-15,21-22 32,0-22-32,1 22 15,-22-21-15</inkml:trace>
  <inkml:trace contextRef="#ctx0" brushRef="#br0" timeOffset="1487.84">3852 1630 0,'0'0'0,"21"0"16,1-21-16,-22 0 0,21-1 0,-21 1 15,21 0-15,-21 0 16,21 21-16,-21-21 0,0 0 0,0-1 16,-21 22-1,0 0-15,0 0 16,-1 0-16,-20 0 0,21 0 0,-21 0 15,20 22-15,-20-1 0,0 0 0,-1 0 16,22 0-16,-21 0 0,21 22 16,0-22-16,-1 0 0,1 0 0,21 0 15,0 1-15,0-1 16,0 0-16,0 0 0,21-21 16,1 21-16,-1-21 15,0 0-15,0 21 0,0-21 16,0 0-16,1 22 0,20-22 0,-21 21 15,0-21-15,0 0 0,-21 21 0,22-21 16,-1 21-16,0 0 16,-21 0-16,0 1 15,0-1-15,0 0 16,0 0-16,-21-21 0,0 21 0,-22 0 16,22-21-16,0 22 0,-21-1 0,20-21 15,1 0-15,-21 21 0,21-21 16,0 0-16,-1 0 0,1 0 15,0 0-15,0 0 0,0 0 0,21-21 16,-21 0-16,-1-1 16,22 1-16,0 0 15,-21 21-15,42-21 47,1 21-47,-1 0 16,0 0-16,0 0 0</inkml:trace>
  <inkml:trace contextRef="#ctx0" brushRef="#br0" timeOffset="2135.3">4487 1693 0,'0'0'16,"21"-42"0,-21 21-16,22 0 0,-22 0 0,21 21 0,-21-22 15,0 1-15,0 0 16,0 0-16,0 0 16,-21 21-1,-1 0 1,-20 0-16,21 0 0,0 21 15,0 0-15,-22 0 0,22 0 16,0 1-16,-21-1 0,20 21 0,1-21 16,0 0-16,0 1 0,0-1 0,21 0 15,-21 0-15,21 0 0,0 0 16,0 1 0,21-1-16,0-21 15,0 0-15,0 0 0,0 0 16,1 0-16,-1 0 0,0 0 0,0 0 15,-21 21-15,21-21 16,0 0-16,1 0 0,-1 0 0,0 21 16,0-21-16,0 21 15,-21 0-15,0 1 16,0-1-16,0 0 16,-21 0-16,0-21 0,0 21 15,0-21-15,-22 21 0,22-21 16,-21 22-16,21-22 0,-1 21 0,-20-21 15,21 0-15,0 0 0,0 0 16,-1 0-16,1 0 0,0 0 16,0 0-1,0-21 48,21-1-48,-21 22-15,21-21 16</inkml:trace>
  <inkml:trace contextRef="#ctx0" brushRef="#br0" timeOffset="3083.19">974 1482 0,'0'0'0,"0"-21"15,0-1 1,0 1-16,-22 21 31,1 0-15,21 21-16,-21 1 0,0-1 16,21 0-16,0 21 0,0 1 15,-21-1-15,21 21 0,-21-20 0,-1 20 16,22-20-16,0-1 0,0 21 15,-21-20-15,21-1 0,-21-21 0,21 22 16,0-22-16,0 21 0,0-21 16,0 0-16,0 1 0,21-22 47,0 0-47,-21-22 0</inkml:trace>
  <inkml:trace contextRef="#ctx0" brushRef="#br0" timeOffset="3379.02">1079 1969 0,'0'0'0,"0"21"0,0 0 15,22-21 1,-1 0-16,0 0 15,0 0-15,0-21 0,-21 0 16,0-1-16,0 1 16,0 0-1,-21 21 1,0 0-16,0 0 0,0 0 16,21 21-16,-22-21 0,22 21 0,-21-21 15,21 22-15,0-1 0,0 0 16,0 0-16,0 0 15</inkml:trace>
  <inkml:trace contextRef="#ctx0" brushRef="#br0" timeOffset="4203.82">381 3217 0,'0'0'16,"-21"-21"-16,21 0 0,0 0 16,0 0-1,21 21-15,0-21 0,0 21 16,22-22-16,-22 22 0,0 0 16,0 0-16,0 0 0,0 0 0,1 0 15,-1 0-15,0 22 16,0-1-16,-21 21 0,0 0 0,0-20 15,0 20-15,0 21 16,0-20-16,0-1 0,-42 22 0,21-22 16,-1 0-16,-20 1 0,0-1 15,-1 0-15,1 1 0,0-22 0,-1 21 16,1-21-16,0 0 0,21 1 16,-22-22-16,22 21 0,0-21 0,0 0 15,0 0-15,-1 0 0,22-21 16,0-1-16,0-20 15,0 21-15,0 0 0,0 0 16,0-22-16,0 22 0,22 0 0,-1-21 16,-21 20-16,21 1 15,0 0-15,-21 0 0,21 21 0,0 0 16,1 0-16,-1 0 16,0 0-16,0 0 0,-21 21 0,21 0 15,0 0-15,1 22 0,-22-22 16,21 0-16,-21 0 0,21 22 0,0-22 15,-21 0-15,21 0 0,0 0 16,1 0-16,-1 1 0,0-1 16,0-21-16,0 0 15,0 0-15,1 0 0,-1 0 16,-21-21 0,21-1-16</inkml:trace>
  <inkml:trace contextRef="#ctx0" brushRef="#br0" timeOffset="4370.72">952 3641 0,'22'-21'93</inkml:trace>
  <inkml:trace contextRef="#ctx0" brushRef="#br0" timeOffset="4879.46">2752 3069 0,'0'0'0,"0"-21"0,0-21 0,0 21 0,0-1 16,0 1-16,0 0 0,0 0 16,0 0-16,-22 0 0,1 21 15,0 0-15,0 0 16,0 0-16,0 0 0,-1 21 0,1 0 15,0 21-15,-21 1 0,21-1 0,-1 21 16,1 1-16,0-1 0,0 22 16,0-21-16,0-1 0,-1 22 0,1-22 15,0 1-15,21-22 0,-21 22 16,21-22-16,0-21 0,0 21 0,0-20 16,0-1-16,0 0 0,0 0 15,21-21-15,0 0 0,0 0 16,-21-21-16,22 0 15,-22 0-15,0-22 0</inkml:trace>
  <inkml:trace contextRef="#ctx0" brushRef="#br0" timeOffset="5471.43">2265 3154 0,'0'0'0,"-43"-21"0,22 0 0,0-22 15,0 22-15,0 0 0,21 0 0,0 0 16,0-1-16,0 1 0,0 0 15,0 0-15,21 0 0,21 0 16,-21-1-16,22 1 0,-1 0 16,0 0-16,1 21 0,-1 0 0,0 0 15,1 0-15,-22 0 0,21 21 16,1 0-16,-22 0 0,0 22 16,21-22-16,-21 21 0,-21 22 0,22-22 15,-22 22-15,0-1 0,0 1 16,0-1-16,0 1 0,0-1 0,0-21 15,0 1-15,0-1 0,0 0 0,0 1 16,-22-22-16,22 0 0,0 0 16,0 0-16,0-63 31,0 21-31,0 0 16,22-22-16,-1 1 0,-21 0 0,21-22 15,0 22-15,0-22 16,0 1-16,1-1 0,-1 1 0,21-1 15,-21 22-15,0-21 0,-21 20 16,22 1-16,-1 21 0,0 0 0,-21-1 16,0 1-16,21 21 0,0 0 15,0 43 1,-21-22-16,0 21 0,0 0 0,0 1 16,0 20-16,0-20 0,0 20 15,0 1-15,0-1 0,0 1 16,0-1-16,0 1 0,0-22 0,0 21 0,0-20 15,0-1-15,0-21 16,0 22-16,0-22 0,0 21 0,0-21 16,0 0-16,0 1 0,22-44 47,-1 1-47,-21 0 0,21 0 0,0 0 15,-21-22-15</inkml:trace>
  <inkml:trace contextRef="#ctx0" brushRef="#br0" timeOffset="6466.86">3302 3535 0,'0'21'31,"21"-21"-15,0 0-16,0 0 15,1 0-15,-1 0 0,0 0 16,21 0-16,1-21 0,-22 0 0,21 0 15,0 21-15,-20-22 0,20 1 16,-21 0-16,0 0 0,-21 0 0,0 0 16,0-1-16,0 1 0,-21 21 15,0 0-15,0 0 16,0 0-16,-22 0 0,22 0 0,-21 21 16,-1-21-16,22 43 0,0-22 15,-21 0-15,-1 85 16,43-85-16,-21 21 0,21-20 15,0-1-15,0 21 0,0-21 16,0 0-16,21 1 0,1-1 0,-1-21 16,0 21-16,0-21 0,21 0 0,-20 0 15,20 0-15,0 0 0,1 0 16,-1 0-16,0-21 0,1 21 0,-1-21 16,-21-1-16,21 1 0,1 0 0,-22 0 15,0 0-15,21-22 0,-20 22 16,-1-21-16,0 21 0,-21-22 15,0 22-15,21-21 0,-21 21 0,0 0 16,0-1-16,0 1 0,0 42 31,0 1-31,-21-1 0,21 0 16,0 21-16,-21-21 0,21 22 16,0-22-16,0 21 0,0-21 0,0 22 15,-21-22-15,21 0 0,0 0 0,0 0 16,-22 1-16,22-1 0,0 0 15,0-42 32,0 0-47,22-1 0,-22 1 16,21 0-16,0 0 0,-21 0 0,0-22 16,21 22-16,0-21 0,-21 21 15,21 0-15,-21-22 0,0 22 0,22 0 16,-1 0-16,0 21 15,-21 21 1,21 0-16,-21 0 0,0 0 16,0 22-16,0-22 0,0 0 0,0 0 15,0 22-15,0-22 0,0 0 16,0 0-16,0 0 0,0 0 0,21-21 16,-21 22-16,21-22 0,1 0 15,-1 0-15,0 0 16,0 0-16,0 0 0,0-22 15,1 1-15,-1 0 0,0 0 0,0 0 16,0 0-16,0-22 0,1 22 16,-1-21-16,0 21 0,0-22 0,0 1 15,0 21-15,-21-22 0,0 22 16,22 0-16,-22 0 0,0 42 31,0 0-31,0 0 0,0 22 16,-22-22-16,22 21 0,0 1 15,-21-1-15,0-21 0,21 21 0,-21 1 16,21-22-16,0 0 0,0 21 0,0-20 16,0-1-16,0 0 0,0 0 15,21-21-15,0 0 16,0 0-16,22 0 0,-22 0 0,0 0 16,21 0-16,-20-21 0,20 0 15,-21 0-15</inkml:trace>
  <inkml:trace contextRef="#ctx0" brushRef="#br0" timeOffset="7035.53">5334 2836 0,'0'-42'0,"0"84"0,0-105 0,0 21 0,0 20 16,-21 1-16,21 0 0,-21 21 15,-1 0 1,1 0-16,21 21 0,-21 0 0,21 22 15,0-22-15,0 21 0,-21 1 16,0-1-16,21 0 0,-21 22 0,21-22 16,-22 22-16,22-1 0,-21 1 0,0-1 15,21-21-15,-21 22 0,0-22 16,21 1-16,-21-1 0,21 0 16,0 1-16,-22-22 0,22 0 0,-21 0 15,21 0-15,0 0 0,0 1 16,0-44 15,0 1-31,0 0 0,0 0 16,0 0-16,21 0 0,1-22 15,-22 22-15,21 0 0,0-21 0,0 20 16,-21 1-16,21-21 0,0 21 0,22 0 16,-22 21-16,0-22 0,0 1 15,0 21-15,22 0 0,-22 0 0,0 0 16,0 0-16,0 0 0,1 21 15,-22 1-15,0-1 0,0 0 16,0 0-16,0 0 0,0 22 0,0-22 16,-22 0-16,1 0 0,0 0 0,0 0 15,0 1-15,-22-1 0,22 0 16,-21 0-16,21-21 0,0 21 0,-22 0 16,22-21-16,0 0 0,0 0 0,21 22 15,-21-22-15,21-22 31,21 1-15,0 21-16,0-21 0,-21 0 0,21 21 16,0-21-16</inkml:trace>
  <inkml:trace contextRef="#ctx0" brushRef="#br0" timeOffset="8000.05">5588 3577 0,'21'-21'16,"-21"0"-1,21 21-15,-21-21 0,0 0 16,21-1-16,1 1 0,-1 0 16,-21 0-16,0 0 0,21 0 0,0-1 0,-21 1 15,0 0-15,0 0 16,0 0-16,-21 21 31,0 21-31,0 0 0,-1 0 16,1 22-16,0-22 0,0 0 0,0 21 15,-22 22-15,43-43 0,-21 21 16,21-21-16,-21 1 0,21-1 16,0 0-16,0 0 0,0 0 0,0 0 15,0 1-15,21-22 0,0 21 16,1-21-16,-1 0 15,21 0-15,-21 0 0,0 0 0,22 0 16,-22 0-16,21-21 0,-21-1 0,1 22 16,-1-21-16,21 21 0,-21-21 0,0 0 15,-21 0-15,22 0 0,-1-1 16,-21 1-16,0-21 0,0 21 0,0 0 16,0-22-16,0 22 0,0 0 0,0 0 15,0 0-15,21 21 63,0 0-63,0 0 0,0 21 15,1 0-15,-22 0 16,21-21-16,-21 21 0,0 0 16,0 1-16,0-1 0,0 0 15,0 0-15,-21 0 0,21 0 16,-22 1-16,22-1 0,0 0 15,-21 0-15,21 0 0,-21 0 16,21 1-16,0-1 0,0 0 16,21-21-1,0 0-15,1 0 0,-1 0 0,0 0 16,0 0-16,43 0 16,-22-21-16,-21 21 0,21-21 0,-20-1 15,20 1-15,-21 0 0,21 0 16,-20 0-16,-1-22 0,0 22 0,21-21 15,-21 21-15,1-22 0,-22 1 0,0 21 16,21-21-16,-21 20 0,0 1 16,0 0-16,0 0 0,-21 21 15,-1 0-15,1 0 0,0 0 0,0 21 16,0 0-16,0 0 0,21 1 16,0 20-16,0-21 0,0 0 0,0 0 15,0 1-15,0-1 0,0 0 0,0 0 16,0 0-16,21 0 0,0 1 15,-21-1-15,21 0 0,-21 0 16,0 0-16,0 0 16,0 1-16,-21-22 15,0 21-15,0-21 16,-22 21-16,22-21 0,21 21 16,-21-21-16,0 0 0,0 0 0,-1 0 31,22-21-16,0 0-15</inkml:trace>
  <inkml:trace contextRef="#ctx0" brushRef="#br0" timeOffset="9164.51">7705 3196 0,'21'-21'0,"-42"42"0,63-42 0,-42 0 0,0 0 16,21 21-16,-21-21 0,0-1 0,0 1 15,0 0 1,-21 21-16,0 0 15,0 0-15,-1 0 0,1 0 0,-21 21 16,21 0-16,0 1 0,-22 20 16,22-21-16,-21 21 0,21 1 0,-22-1 15,22 0-15,0 22 0,0-22 0,0 1 16,-1-22-16,22 21 0,0 0 16,0-20-16,0-1 0,0 0 0,0 0 15,43 0-15,-22-21 0,0 0 0,21 0 16,1 0-16,-1 0 0,0 0 0,22 0 15,-22-21-15,22 21 0,-22-21 16,0 0-16,22 0 0,-43-1 16,21 1-16,-20-21 0,-1 21 0,0-22 15,-21 1-15,0 0 0,0 21 16,0-22-16,0 1 0,-21 0 0,0-1 16,-1 1-16,1 21 0,-21 0 0,21-1 15,0 1-15,-22 21 0,22 0 16,0 0-16,0 0 0,42 0 31,0 0-31,21 0 16,-20 0-16,41 0 0,-21 0 0,1 0 15,20 0-15,1 0 0,-22 0 0,22 0 16,-1-21-16,-21 21 0,1-21 16,-1 0-16,0 21 0,1-21 15,-22-1-15,21 1 0,-42 0 0,0 0 16,0 0-16,0 0 0,0-1 15,0 1-15,0 0 0,-21 0 16,0 0-16,0 21 0,0-21 16,-1 21-16,1 0 0,21 21 15,0 0-15,-21 0 16,21 21-16,-21-20 0,21 20 16,0 0-16,-21 22 0,21-22 0,0 22 0,0-1 15,0 1-15,-21-1 0,-1 1 16,22-1-16,-21 1 0,0-1 15,21-21-15,-21 22 0,0-1 0,21 1 16,-21-1-16,-1 1 0,22 21 0,-21-22 16,21 1-16,-21-1 0,0 22 15,21-22-15,0 1 0,-21-1 0,0 1 16,-1-22-16,22 22 0,-21-22 0,0 21 16,21-20-16,-21-1 0,21-21 0,0 0 15,-21 1-15,21-1 0,0 0 16,-21-21-16,21-21 15,0 0-15,-22-1 16,22 1-16,0 0 0,-21-21 0,21 21 16,0-22-16,0 1 0,0 0 15,0-22-15,0 22 0,21-22 16,1 22-16,-22-22 0,21 1 0,0-1 16,-21 22-16,21-21 0,-21 20 0,21 1 15,0 0-15,1-1 0,-22 1 16,21 0-16,0 20 0,0-20 0,0 21 15,0 0-15,1 0 0,-1-1 16,0 1-16,0 0 0,0 0 0,0 0 0,1 0 16,20-22-16,-21 22 0</inkml:trace>
  <inkml:trace contextRef="#ctx0" brushRef="#br0" timeOffset="10254.89">9440 3471 0,'-21'0'16,"21"-21"15,0 0-15,0 0-16,21 0 0,0 0 15,-21-1-15,43 1 0,-22-21 16,0 21-16,21-22 0,-20 22 0,20-21 15,-21 0-15,21 20 0,-20 1 0,20-21 16,-21 21-16,0 21 0,0-21 16,1 21-16,-22-22 0,0 44 15,0-1-15,0 0 16,0 0-16,0 0 0,0 0 16,0 1-16,0-1 15,0 0-15,0-42 47,0 0-31,0-1-16,0 1 0,0 0 15,0 0-15,0 0 0,0 0 16,-22-1-16,22 1 16,-21 21-16,0 0 0,0 0 15,0 21-15,21 1 16,-21-1-16,-1 0 0,1 0 0,0 21 15,0 1-15,0-1 0,0 0 0,-1 1 16,1-1-16,0 22 0,0-22 16,21 0-16,0 1 0,0-1 15,0 0-15,0-21 0,0 1 0,21-1 16,21 0-16,-20 0 0,20 0 0,0-21 16,1 0-16,20 0 0,-21 0 15,22 0-15,-22-21 0,22 21 0,-1-21 16,-20 0-16,-1 0 0,21-22 0,-41 22 15,20-21-15,0-1 0,-21 1 0,22 0 16,-22-22-16,0 1 0,0 20 16,0-20-16,-21-1 0,22 22 15,-22-21-15,21-1 0,-21 22 0,0-1 0,0 1 16,0 0-16,0 21 16,0-1-16,0 1 0,-21 21 15,-1 21-15,1 1 16,21-1-16,-21 21 0,0-21 15,0 22-15,21-1 0,-21 21 0,-1-20 16,22 20-16,-21 1 0,0-22 0,21 22 16,-21-1-16,21-21 0,0 22 0,0-22 15,0 1-15,0-1 0,0-21 16,0 21-16,0-20 0,0-1 0,0 0 16,0 0-16,21 0 15,0-21-15,-21 21 0,21-21 0,1 0 16,-1 0-16,0 0 0,0 0 15,0 0-15,0-21 0,1 0 0</inkml:trace>
  <inkml:trace contextRef="#ctx0" brushRef="#br0" timeOffset="10755.27">11091 3450 0,'21'-21'15,"-42"42"-15,42-63 0,-21 21 16,22-22-16,-22 22 0,0 0 0,0-21 15,0 21-15,0-1 0,0 1 16,0 0-16,-22 0 0,1 0 0,0 0 16,0 21-16,0 0 0,0 0 15,-1 0-15,1 0 0,-21 0 0,0 21 16,20 0-16,-20 0 0,21 0 0,0 22 16,-22-1-16,22-21 0,-21 21 15,21 1-15,0-1 0,-1-21 0,22 22 16,0-1-16,0-21 0,0 0 0,0 0 15,0 1-15,22-1 0,-1 0 0,0-21 16,21 0-16,-21 0 0,22 0 16,-22 0-16,21 0 0,1 0 15,-22 0-15,21-21 0,-21 21 0,22-21 16,-22-1-16,0 1 0,0 0 0,0-21 16,0 21-16,1-22 0,-1 1 15,-21 0-15,0 20 0,21-20 0,-21 0 16,21 21-16,-21-1 0,0 1 0,0 42 31,0 1-31,-21-1 16,21 0-16,-21 21 0,21-21 0,-21 22 15,21-1-15,0-21 0,0 0 0,0 22 16,0-22-16,0 0 0,0 0 16,0 0-16,0 1 15,0-1-15,21-21 0,0 0 16,0 0-16,0 0 0,0 0 15,1 0-15,-1 0 0</inkml:trace>
  <inkml:trace contextRef="#ctx0" brushRef="#br0" timeOffset="11182.55">11747 3323 0,'22'-21'16,"-44"42"-16,65-84 0,-22 42 0,-21-1 0,21 1 15,-21 0-15,21 0 0,-21 0 16,0 0-16,-21 21 15,0 0-15,-21 0 16,20 0-16,-20 21 0,21 0 16,-21 0-16,20 0 0,-20 0 0,21 1 15,-21 20-15,20-21 0,1 0 0,0 0 16,21 1-16,0-1 0,0 0 16,0 0-16,0 0 0,21 0 15,0-21-15,1 0 0,20 0 0,-21 0 16,21 22-16,1-22 0,-22 0 0,21 0 15,1 0-15,-22 0 0,21 21 16,-21 0-16,0-21 0,1 0 16,-1 21-16,-21 0 0,0 0 15,0 1-15,-21-22 16,-22 21-16,22-21 0,-21 21 16,21-21-16,-22 0 0,1 0 0,21 21 15,0-21-15,-22 0 0,22 0 0,0 0 16,0 0-16,0 0 0,-1 0 0,22-21 47,22 21-47,-1-21 0,0 21 15,0-21-15,21-1 0,-20 22 0,20-21 16</inkml:trace>
  <inkml:trace contextRef="#ctx0" brushRef="#br0" timeOffset="11679.3">12531 3281 0,'21'-21'0,"-42"42"0,63-85 0,-21 43 0,0 0 15,0 0-15,-21 0 0,22 0 16,-22-1-16,-22 22 16,1-21-16,0 21 0,-21 0 15,21 0-15,-1 0 0,-20 21 0,21 1 16,-21-22-16,20 21 0,-20 0 15,21 21-15,0-21 0,0 1 16,-1-1-16,1 0 0,21 0 0,0 0 16,0 0-16,0 1 15,0-1-15,0 0 0,21-21 16,1 0-16,-1 21 0,21-21 0,-21 0 16,0 21-16,22-21 0,-22 0 0,0 0 15,21 21-15,-20-21 0,-1 0 16,0 0-16,0 22 0,-21-1 15,21-21-15,-21 21 0,0 0 16,0 0-16,-21-21 16,0 21-16,0-21 0,0 22 0,-64-1 15,64 0-15,-22-21 16,1 21-16,21-21 0,-21 0 0,-1 21 16,22-21-16,-21 0 0,21 0 15,-1 0-15,1 0 0,0 0 0,0 0 16,0 0-1,21-21 17,-21 21-32</inkml:trace>
  <inkml:trace contextRef="#ctx0" brushRef="#br0" timeOffset="12734.7">2794 5165 0,'0'-21'16,"0"42"-16,0-64 0,0 22 0,0 0 16,0-21-16,21 21 0,-21-22 15,0 22-15,0-21 0,0 21 0,0-22 16,0 22-16,0 0 0,0 42 31,-21 0-31,21 0 0,0 22 16,-21-1-16,0 22 0,-1-22 15,22 21-15,0-20 0,-21 20 0,0-20 16,21 20-16,-21-21 0,21 22 16,0-22-16,0 1 0,0-1 0,0 0 15,0-21-15,0 1 0,0 20 16,0-21-16,0 0 0,0 0 16,0-42 15,0 0-31</inkml:trace>
  <inkml:trace contextRef="#ctx0" brushRef="#br0" timeOffset="13028.06">3027 5440 0,'21'0'47,"-21"21"-47,21-21 0,0 0 15,0 0-15,1 0 0,-1 0 16,0-21-16,21 0 0,-21 21 16,1-21-16,-22-1 15,0 1 1,-22 21-16,1 0 0,0 0 0,0 0 16,0 0-16,0 0 0,-1 0 15,1 0-15,0 21 0,0-21 0,0 22 16,21-1-16,0 0 0,0 0 15,21-21 1,0 0-16,0 0 0,0 0 16</inkml:trace>
  <inkml:trace contextRef="#ctx0" brushRef="#br0" timeOffset="13358.85">3937 4911 0,'0'0'0,"0"-43"0,0 22 16,0 0-16,0-42 15,0 84 1,21 0-16,0 0 16,0 21-16,-21 1 0,22 20 15,-1-20-15,0 20 0,-21 1 16,0-22-16,0 21 0,21 1 0,-21-1 15,0 1-15,0-1 0,0 1 0,0-22 16,0 1-16,0 20 0,0-42 16,0 22-16,0 20 0,0-42 15,0 0-15,0 1 16,21-44 0,-21 1-16,21 21 0,-21-42 15,0 21-15,22 0 0,-1-22 16,0 1-16</inkml:trace>
  <inkml:trace contextRef="#ctx0" brushRef="#br0" timeOffset="13606.71">4657 4890 0,'21'-43'0,"-42"86"0,42-107 16,-21 43-16,0 0 0,0 0 0,0-1 16,-21 22-1,-1 22-15,1 20 0,0-21 0,0 21 16,0 1-16,0-1 0,-1 22 15,1-22-15,-21 21 0,21 1 16,0-22-16,-22 22 0,22-1 0,-21-20 16,21 20-16,-1-21 0,1 1 15,0-1-15,0 0 0,21 1 0,-21-22 16,21 0-16,0 0 0,0 0 0,21 1 16,0-22-1,0 0-15,0 0 0,22-22 0,-22 22 16,21-21-16</inkml:trace>
  <inkml:trace contextRef="#ctx0" brushRef="#br0" timeOffset="15035.71">5101 5588 0,'21'-21'0,"-42"42"0,42-63 15,-21 21-15,0-1 0,0 1 16,0 0-16,0 0 0,0-21 0,0 20 15,0-20-15,0 21 0,0 0 0,0-22 16,0 22-16,-21 21 0,0-21 16,0 21-16,0 0 0,-1 0 15,-20 21-15,21 0 0,0 22 16,-22-22-16,22 21 0,0 1 0,-21-1 16,21 0-16,-1 1 0,1 20 0,0-21 15,21 1-15,0-22 0,0 21 16,0-21-16,21 1 0,0-1 15,1 0-15,-1 0 0,0-21 0,21 0 16,-21 0-16,22 0 0,-22-21 16,21 0-16,-21 21 0,1-21 0,20-1 15,-21-20-15,0 21 0,0 0 0,1-22 16,-22 1-16,0 0 0,21 21 16,-21-22-16,0 1 0,0 0 0,0 20 15,0-20-15,0 21 0,0 0 0,0 0 16,0 42-1,0 0 1,-21 0-16,21 21 0,0-20 16,-22 20-16,22-21 15,-21 21-15,21 1 0,0-22 0,0 21 16,0 1-16,0-22 0,0 0 0,0 0 16,0 0-16,21 0 0,1-21 15,-1 0-15,21 0 0,-21 0 0,0 0 16,22 0-16,-1 0 0,-21-21 0,22 0 15,-1 0-15,0 0 0,-21 0 16,22-1-16,-1-20 0,-21 21 0,0-21 16,1 20-16,-1-20 0,-21 0 15,0 21-15,0-22 0,0 22 0,0 0 16,0-21-16,-21 20 0,-1 22 16,1 0-16,0 0 0,0 0 15,0 0-15,21 22 16,-21-1-16,21 0 0,0 0 0,0 0 15,0 0-15,0 1 0,0-1 0,21 21 16,0-21-16,0 0 0,-21 1 16,21 20-16,0-21 0,-21 0 0,22 0 15,-22 1-15,0-1 0,21 0 0,-21 0 16,21-21-16,-21 21 0,0 0 16,21 1-16,0-22 0,0 21 15,1-21-15,-1 0 0,0 0 16,0 0-16,0 0 0,22 0 15,-22-21-15,0 21 0,21-22 16,-21 1-16,1 21 0,20-21 0,-21 0 16,0-21-16,0 20 0,1 1 15,-1 0-15,0-21 0,-21 21 16,21-22-16,-21 22 0,0-21 0,0 21 0,0-1 16,0 1-16,0 0 0,0 0 15,-21 21-15,0 0 0,0 0 16,-1 0-16,-20 0 0,21 0 0,-21 21 15,20-21-15,-20 21 0,21 0 16,-21 22-16,20-22 0,-20 42 16,21-20-16,0 20 15,21-20-15,0-1 0,0-21 0,0 0 16,0 0-16,0 1 0,21-1 16,0-21-16,0 0 0,0 21 0,22-21 15,-22 0-15,0 0 0,0 0 0,22 0 16,-22-21-16,0 0 0,0 21 15,21-22-15,-20 1 0,-22 0 0,21-21 16,0 21-16,0-22 0,-21 22 0,0-21 16,0 21-16,21-22 0,-21 22 15,0 0-15,0 0 0,0 0 0,-21 42 47,21 0-47,0 0 16,0 0-16,0 22 0,0-22 0,0 0 15,0 0-15,0 21 0,0-20 16,0-1-16,21 0 0,0 0 16,1-21-16,-1 0 0,0 0 0,21 0 15,-21 0-15,1 0 0,-1 0 16,21 0-16,-21 0 0,0-21 0,1 21 16,-1-21-16,0 0 0,0-1 0,-21 1 15,21 0-15,-21 0 0,21 0 0,-21 0 16,0-1-16,0 1 0,0 0 15,0 0-15,0 0 0,0 42 47,0 0-47,0 0 0,0 0 0,0 22 16,0-22-16,0 0 0,0 0 0,0 22 16,0-22-16,0 0 0,0 0 15,0 0-15,0 0 0,0 1 16,22-22-1,-1 0-15,0 0 0,0-22 16,0 22-16,-21-21 16,21 0-16,1 21 0</inkml:trace>
  <inkml:trace contextRef="#ctx0" brushRef="#br0" timeOffset="15375.09">6900 5249 0,'-21'-42'16,"42"84"-16,-63-105 0,21 42 0,0 0 0,-1-1 15,1 22-15,0 0 0,0 0 16,0 0-16,0 22 0,21-1 16,0 0-16,0 0 0,0 0 15,0 0-15,0 1 16,21-22-16,0 0 0,0 21 16,0-21-16,0 0 0,1 0 0,-1 0 15,0 0-15,0 0 16,-21-21-16,21 21 0,-21-22 0,0 1 15,0 0-15,0 0 0,0 0 16,0 0-16,0-1 0,-21-20 16,0 42-16,0-21 0,0 0 0,-1 21 15,1 0-15,0 0 0,0 0 16,0 0-16,0 21 16,21 0-16,0 0 0,0 0 0,-22 1 15,22-1-15,0 0 0,0 0 0,0 0 16,0 0-16,22-21 0,-22 22 15,42-22-15</inkml:trace>
  <inkml:trace contextRef="#ctx0" brushRef="#br0" timeOffset="15931.92">7218 4932 0,'0'-42'15,"0"84"-15,0-127 0,0 43 0,0 0 0,0 20 16,0-20-16,0 21 0,-21 0 0,21 0 15,-22-1-15,1 22 16,0 0-16,21 22 16,-21-1-16,0 21 0,21-21 15,0 22-15,-21-1 0,21 21 0,0-20 16,0 20-16,0 1 0,0-22 16,-22 22-16,22-22 0,-21 21 0,21-20 15,-21-1-15,21 0 0,-21 1 16,0-1-16,21 0 0,0 1 0,0-22 15,-21 42-15,21-41 0,-22-1 16,22 0-16,0 0 0,0 0 16,0-42 15,0 0-31,0 0 16,22 0-16,-1 21 0,0-43 0,0 22 0,0 0 15,0 0-15,1 0 0,-1-1 16,21 1-16,-21 0 0,22 0 15,-22 0-15,21 21 0,-21 0 0,22 0 16,-22 0-16,0 0 0,0 0 0,0 0 16,0 0-16,-21 21 0,22-21 0,-22 21 15,0 0-15,0 0 0,0 1 16,-22-1-16,1 0 0,0 0 0,-21 0 16,21 0-16,-1 1 0,-20-1 15,0 0-15,21-21 0,-22 21 0,1 0 16,21-21-16,0 0 0,-1 21 0,1-21 15,21-21 17,21 21-32,1-21 15,-1 0-15,0 0 0,0 0 0,21-1 16</inkml:trace>
  <inkml:trace contextRef="#ctx0" brushRef="#br0" timeOffset="16276.52">8107 4720 0,'0'-42'0,"0"84"0,0-105 15,0 42-15,0-1 0,0 1 16,-21 21-16,-1 0 16,1 0-16,0 21 0,0 1 15,0-1-15,0 21 0,-1 0 16,-20 128-1,21-107-15,0 1 0,0-1 0,-1-20 0,1 20 16,0 1-16,0-1 0,0-21 16,0 1-16,-1 20 0,22-20 0,-21-1 15,21-21-15,0 21 0,0-20 0,0 20 16,0-21-16,0 0 0,0 0 16,0 1-16,21-22 31,1 0-31,-1 0 0,0 0 15,-21-22-15,21 1 0,0 21 16,0-21-16,1 0 0,20-21 0,-21 20 16</inkml:trace>
  <inkml:trace contextRef="#ctx0" brushRef="#br0" timeOffset="16658.83">8107 5525 0,'21'0'15,"0"0"-15,0 0 16,0 0-16,1-22 0,-1 22 0,0 0 16,21-21-16,-21 21 0,22 0 0,-22-21 15,0 0-15,0 21 0,0-21 16,1 21-16,-1-21 0,0-1 0,-21 1 16,0 0-16,0 0 0,0 0 15,0 0-15,-21 21 16,0 0-16,-1 0 0,1 0 0,0 0 15,0 0-15,-21 21 0,20 0 0,-20 0 16,21 0-16,-21 22 0,20-22 16,1 21-16,-21-21 0,21 22 15,0-22-15,21 21 0,0-21 0,0 0 16,0 1-16,0-1 0,0 0 0,0 0 16,42-21-16,-21 0 0,0 21 15,22-21-15,-22 0 0,21 0 0,-21 0 16,0 0-16,22 0 0,-22 0 0,0-21 15,0 21-15,0-21 0,1 21 0,-1-21 16,-21 0-16,21-1 16,-21 1-16,21 21 0</inkml:trace>
  <inkml:trace contextRef="#ctx0" brushRef="#br0" timeOffset="17643.41">2752 6837 0,'-22'0'16,"1"0"0,0 21-16,0-21 0,0 0 0,0 0 15,-1 0-15,1 0 0,0 0 16,21-21-16,0 0 15,0 0-15,0-1 16,21 1-16,0 0 0,1 0 16,20 0-16,-21 21 0,21-21 0,-20 21 15,20 0-15,0 0 0,-21 0 16,22 0-16,-22 0 0,0 21 0,0 0 16,0 21-16,1-21 0,-22 22 15,0-1-15,0 22 0,0-22 0,0 21 16,-22-20-16,-20 20 0,21 1 15,-21-1-15,-22 1 0,22-22 16,-22 0-16,1 22 0,20-43 0,-20 21 16,-1 1-16,22-22 0,0 0 15,-1-21-15,1 21 0,21-21 0,0 0 16,0 0-16,21-21 0,0 0 16,0 0-16,0 0 0,0-1 15,0-20-15,0 0 0,21-1 0,0 1 16,0 21-16,0-21 0,0-1 15,1 1-15,-1 21 0,0 0 0,0-1 16,21 22-16,-20 0 0,-1 0 16,0 22-16,0-1 0,0 0 15,0 21-15,1 1 0,-22-22 0,21 21 16,-21 0-16,21 1 0,-21-1 16,0 0-16,0 1 0,21-22 0,-21 21 15,21-21-15,-21 1 0,21-1 0,-21 0 16,0 0-16,22-21 0,-1 0 15,0 0-15,0 0 16,0 0-16,0-21 0</inkml:trace>
  <inkml:trace contextRef="#ctx0" brushRef="#br0" timeOffset="17811.34">3238 7408 0,'22'0'63,"-1"-21"-48,0 21-15,0-21 16,0 21-16</inkml:trace>
  <inkml:trace contextRef="#ctx0" brushRef="#br0" timeOffset="18306.99">4593 6985 0,'0'-21'16,"0"42"-16,0-63 0,0 21 0,0-22 15,0 22-15,-21 21 0,0-21 0,0 0 16,-1 21-16,1 0 0,-21 0 0,21 0 16,-22 21-16,22 0 0,0 21 15,-21 1-15,21-1 0,21 22 0,-22-1 16,22 1-16,-21-1 0,21 1 16,0 20-16,0-20 0,0-1 15,0 1-15,0-22 0,0 0 0,0 1 16,0-1-16,0 0 0,0-20 0,0-1 15,0 0-15,0 0 0,0 0 16,0-42 0,0 0-1,0-21-15,0 20 0,0 1 16</inkml:trace>
  <inkml:trace contextRef="#ctx0" brushRef="#br0" timeOffset="18814.7">4170 7303 0,'0'-64'0,"0"128"0,0-170 16,-21 42-16,21 1 0,0 20 0,0 1 15,0 0-15,0-1 0,0 22 16,0 0-16,21 0 0,-21 0 16,21 21-16,0 0 0,0 0 0,0 0 15,1 21-15,20 0 0,-21 0 0,21 22 16,1-1-16,-1 0 0,-21 22 16,22-22-16,-22 22 0,0-1 0,0 1 15,0-1-15,0 1 0,-21-22 0,22 21 16,-22-20-16,0-1 0,0 0 15,0-20-15,0-1 0,0 0 0,0 0 16,0 0-16,0-42 31,0 0-31,0 0 0,0 0 16,0-1-16,21-20 0,0 0 0,0-1 16,0-20-16,0-1 0,1 1 0,-1-22 15,0 22-15,21-1 0,-21 1 16,1-1-16,-1 1 0,21-1 0,-21 22 15,0 0-15,1 20 0,-22 1 16,21 21-16,0 0 0,0 0 16,-21 43-16,0-22 0,0 21 0,21 0 15,-21 1-15,0 20 0,0-20 16,0 41-16,0-20 0,0-1 16,0 1-16,0-1 0,0 1 0,0-22 15,0 0-15,-21 22 0,0-43 0,21 21 16,-21-20-16,21 20 0,0-21 15,0 0-15,0-42 32,0 0-17,21 0-15,0 0 0,0-1 16,-21 1-16,21-21 0</inkml:trace>
  <inkml:trace contextRef="#ctx0" brushRef="#br0" timeOffset="19178.49">5376 7451 0,'0'21'0,"0"-42"0,21 42 16,1-21-1,-1 0-15,0 0 0,0-21 16,0 21-16,22-21 0,-22-1 16,21 22-16,-21-21 0,0 0 0,1 0 15,-1 0-15,0-22 0,-21 22 0,0 0 16,0-21-16,0 21 0,0-1 15,-21 1-15,0 0 0,-1 0 0,1 21 16,0 0-16,0 0 0,-21 0 0,20 0 16,1 21-16,-21 0 15,21 22-15,0-1 0,-1 0 0,1 1 16,0-1-16,0 21 0,21-20 0,0-1 16,0 0-16,0 1 0,0-1 0,0-21 15,0 22-15,21-22 0,0 0 16,0 0-16,1 0 0,20-21 0,0 21 15,-21-21-15,22 0 0,-1 0 0,0 0 16,22 0-16,-22 0 0,1-21 16,-1 0-16,0 0 0,1 0 0,-1 0 15,0-1-15,1 1 0</inkml:trace>
  <inkml:trace contextRef="#ctx0" brushRef="#br0" timeOffset="19473.32">6435 6879 0,'0'0'0,"0"-42"15,0 0-15,0-1 0,0 1 0,0-85 16,0 106 0,-22 21-1,22 21-15,-21 0 0,21 21 16,-21-20-16,21 20 0,0 0 0,0 22 16,0-22-16,-21 22 0,21-1 15,-21 1-15,0-1 0,21 1 0,-22-1 16,1 1-16,21-1 0,-21 1 0,0-1 15,21-21-15,-21 1 16,21-1-16,0 0 0,0-20 0,0 20 16,0-21-16,0 0 0,0 0 0,0 1 15,21-22-15,0 0 16,0 0-16,0 0 16,1-22-16,-1 1 0,0 0 0,0 0 15,0 0-15,0 0 0</inkml:trace>
  <inkml:trace contextRef="#ctx0" brushRef="#br0" timeOffset="20291.63">6667 7176 0,'22'-64'0,"-1"1"16,-64 190-16,86-318 0,-22 128 0,-21-1 0,21 22 0,-21-1 15,0 1-15,0 21 0,0 0 16,0 0-16,0 42 16,0 0-1,0 0-15,0 21 0,0 1 0,0-1 16,-21 0-16,21 1 0,0 20 15,-21 1-15,21-1 0,0-20 0,0 20 16,0 1-16,-21-1 0,21-21 0,0 1 16,-22-1-16,22 0 0,0 1 0,-21-22 15,21 21-15,0-21 0,0 1 16,0-1-16,0-42 31,21-1-15,1 22-16,-1-21 0,0 0 15,-21-21-15,21 21 0,0-1 0,0 1 16,1 0-16,-22 0 0,21 0 0,0 21 16,-21 21-1,21 0 1,-21 0-16,0 0 0,0 1 0,0-1 16,0 0-16,0 0 0,0 0 0,0 0 15,0 1-15,0-1 0,21 0 16,0-21-1,1 21-15,-1-21 0,0 0 0,0 0 16,0 0-16,0 0 0,1 0 0,20 0 16,-21-21-16,0 0 0,0 21 0,1-21 15,20-1-15,-21 1 0,0 0 16,0 0-16,1 0 0,-22 0 16,21-1-16,0-20 0,-21 21 15,0 42 16,0 0-31,-21 0 0,0 1 16,21-1-16,-22-21 0,22 21 0,0 0 16,0 0-16,0 0 0,0 1 15,0-1-15,22-21 16,20 0-16,-21 0 16,0 0-16,22 0 0,-22 0 0,21 0 15,-21 0-15,22 0 0,-1-21 0,-21-1 16,0 22-16,0-21 0,43-63 31,-64 62-31,0-20 0,0 21 0,0-21 0,0-1 16,0 1-16,-21 21 0,0-22 0,-1 22 15,-20-21-15,21 21 0,0 21 16,-22-21-16,1 21 0,21 0 16,-21 0-16,-1 0 0,22 21 0,-21 0 15,21 0-15,-1 0 0,1 0 16,0 1-16,21-1 0,0 0 0,0 0 15,0 21-15,0-20 0,0-1 0,21 0 16,0-21-16,22 21 0,-22 0 16,0-21-16,21 0 0,-20 21 0,20-21 15</inkml:trace>
  <inkml:trace contextRef="#ctx0" brushRef="#br0" timeOffset="21226.61">8382 7366 0,'0'-21'0,"0"42"0,0-84 0,0 41 0,-21 1 16,0 0-16,-1-21 0,1 21 15,0-1-15,-21 22 0,21 0 16,-1 0-16,1 0 0,-21 0 0,21 0 16,-22 22-16,22-1 0,0 0 0,-21 0 15,21 21-15,-1 1 0,1-22 0,0 21 16,0 1-16,0-1 0,21-21 15,0 21-15,0-20 0,0 20 0,0-21 16,0 0-16,0 0 0,21 1 16,0-1-16,0-21 0,0 21 0,22-21 15,-22 0-15,0 0 0,21 0 0,-20 0 16,-1 0-16,0 0 0,0 0 16,0 0-16,0-21 0,1 0 0,-1 21 15,0-22-15,0 1 0,0 0 0,0-21 16,-21 21-16,22-22 0,-1 1 15,-21-22-15,21 22 0,-21-21 0,0-1 16,21 1-16,0-1 0,-21-21 0,0 22 16,0-1-16,21 22 0,-21-21 0,0 20 15,0 1-15,0 0 0,0 20 16,0 1-16,0 0 0,0 0 0,0 0 16,-21 42-1,21 0-15,0 0 16,-21 22-16,0-22 0,21 21 0,-21 0 15,21 1-15,0 20 0,0-20 0,-21 20 16,21-21-16,-22 22 0,22-1 0,-21-20 16,0 20-16,21 1 0,0-22 15,-21 0-15,21 22 0,-21-22 0,21-21 16,0 22-16,0-22 0,0 21 0,0-21 16,0 1-16,21-1 0,0 0 15,0-21-15,0 0 16,1 0-16,20 0 0,-21 0 15,0 0-15,22 0 0,-22-21 0,21 0 16,0 21-16,1-22 0,-22 1 0,21 0 16,1 0-16,-22-21 0,21 20 15,0-20-15,-20 0 0,-1 21 0,21-22 16,-21 1-16,0 0 0,-21 20 16,0-20-16,22 21 0,-22 0 0,0 0 15,-22 21 1,1 0-16,0 21 0,21 0 0,-21 0 15,0 0-15,0 0 0,21 1 0,0-1 16,0 21-16,-22-21 0,22 22 0,0-22 16,0 0-16,0 21 15,0-21-15,0 1 0,0-1 0,22 0 16,-22 0-16,21 0 0,0 0 0,0 1 16,0-1-16,-21 0 0,21-21 15,-21 21-15,-21 0 16,0-21-1,0 0-15,-21 0 0,-1 0 0,22 0 16,-21 21-16,-1-21 0,22 0 0,-21 0 16,0 0-16,20 0 0,1 0 0,-21 0 15,21 0-15,42 0 47,-21-21-47,21 21 0,0-21 16</inkml:trace>
  <inkml:trace contextRef="#ctx0" brushRef="#br0" timeOffset="21630.75">6096 7049 0,'-42'0'0,"84"0"0,-106 0 0,43 0 16,0 0-16,0 0 0,21-22 15,21 22-15,0-21 16,22 21-16,-1 0 0,21-21 0,1 21 15,-1 0-15,22-21 0,0 21 0,-1 0 16,1-21-16,21 21 0,-21 0 16,-1-21-16,-20 21 0,-1-22 15,1 22-15,-22 0 0,-21 0 0,22 0 16,-22 0-16,0 0 16,0 0-1,-21 22 1,0-1-1,0 0-15</inkml:trace>
  <inkml:trace contextRef="#ctx0" brushRef="#br0" timeOffset="22686.72">2392 8848 0,'0'0'0,"-64"0"16,43 0 0,21-21-1,0-1-15,21 1 16,0 0-16,1 0 15,-1 0-15,21 0 0,-21-1 0,22 1 16,-1 21-16,0-21 0,1 0 0,-22 21 16,21 0-16,0 0 0,-20 0 15,-1 0-15,0 21 0,0 0 0,-21 0 16,0 22-16,0-1 0,-21 0 16,0 1-16,-22-1 0,1 22 0,0-22 15,-22 0-15,1 1 0,20-1 16,-20-21-16,21 21 0,-1-20 15,1-1-15,0 0 0,-1 0 16,43-42 0,21 21-1,1-21-15,-1 0 0,21-1 16,0 1-16,-20 21 0,20-21 0,0 0 16,1 21-16,-1-21 0,0 21 0,1 0 15,-1 0-15,0 0 0,1 0 16,-22 21-16,0 0 0,0 0 0,0 22 15,-21-22-15,0 21 0,0-21 0,0 22 16,0-1-16,0-21 0,-21 21 16,-21 1-16,21-22 0,-22 21 15,1-21-15,0 1 0,-1-1 16,1 0-16,0 0 0,-1 0 0,22-21 16,-21 0-16,-1 0 0,22 0 0,0 0 15,0 0-15,0 0 0,0 0 16,-1 0-16,1-21 0,0 0 15,21 0-15,0 0 16,0-1-16,0 1 16,0 0-1,21 21-15,0 0 0,1 0 16,-1-21-16</inkml:trace>
  <inkml:trace contextRef="#ctx0" brushRef="#br0" timeOffset="22958.57">3302 9292 0,'0'0'0,"21"0"157</inkml:trace>
  <inkml:trace contextRef="#ctx0" brushRef="#br0" timeOffset="27568.12">4678 8954 0,'0'0'0,"21"-22"0,-21 1 16,21 21-16,0-21 0,0 0 16,1 0-16,-1 0 0,-21-1 0,0 1 15,21 0-15,-21 0 0,0 0 0,0 0 16,0-1-16,0 1 0,0 0 15,0 0-15,0 0 0,0 0 0,-21-1 16,0 1-16,-1 21 0,1 0 16,0 0-16,-21 0 15,21 21-15,-1 1 0,-20-1 16,21 21-16,-21 0 0,-1 1 0,22 20 0,-21 1 16,21 20-16,-1-20 15,-20 21-15,42-22 0,-21 1 0,21-1 16,0 1-16,0-1 0,0 1 15,0-22-15,21 0 0,0 1 0,0-1 16,22 0-16,-22-21 0,21 1 0,1-1 16,20-21-16,-21 0 0,1 0 15,20 0-15,-20 0 0,20-21 0,-21-1 16,1 1-16,-1 0 0,0-21 0,1 21 16,-1-1-16,0-20 0,-20 21 15,-1-21-15,0-1 0,0 22 16,0-21-16,-21 21 0,0-22 0,0 22 0,0 0 15,21 0-15,-21 0 0,0-1 16,0 44 0,0-1-16,-21 0 15,21 0-15,-21 21 0,21 1 0,0-22 16,-21 21-16,21 1 0,-21-1 16,21 0-16,0-21 0,0 22 0,0-1 15,0-21-15,0 0 0,21 1 0,0-1 16,0-21-16,0 0 0,22 0 15,-22 0-15,21 0 0,1 0 16,-22 0-16,21-21 0,0-1 0,1 1 16,-1 0-16,-21-21 0,22 21 0,-22-22 15,0 22-15,0-21 0,-21 21 16,0-22-16,0 1 0,0 0 0,0-1 16,0 1-16,-21 0 0,0-1 0,0 1 15,-22 0-15,22 20 0,-21 1 16,-1 0-16,22 21 0,-21 0 0,0 0 15,-1 0-15,22 21 0,-21 0 0,21 22 16,-22-22-16,22 21 0,0 1 16,0-1-16,21 0 0,-21 1 0,21-1 15,0 0-15,0 1 0,21-1 0,21 0 16,-21 1-16,22-22 0,-1 0 16,0 0-16,1 0 0,20-21 15,1 0-15,-22 0 0,21 0 0,-20 0 16,20 0-16,-20-21 0,-1 0 0,0 0 15,1 0-15,-22-22 0,0 22 16,21 0-16,-21 0 0,-21-22 16,0 22-16,22-21 0,-22 21 0,0-22 0,0 22 15,0 0-15,0 0 0,0 0 0,0 0 16,0 42 0,0 0-16,0 0 15,0 0-15,0 0 0,0 22 16,0-22-16,0 21 0,0-21 0,0 22 15,0-22-15,0 21 0,-22-21 16,22 1-16,0 20 0,0-21 0,0 0 16,0 0-16,0 1 0,0-44 31,22 1-15,-1 0-16,-21 0 0,0 0 0,21 0 15,-21-1-15,21-20 0,0 21 16,-21-21-16,21 20 0,1-20 0,-22 21 15,21-21-15,0 20 0,0-20 16,0 21-16,0 0 0,1 0 0,-1 21 16,0 0-16,-21 21 15,21-21-15,-21 21 0,21 0 16,-21 21-16,0-20 0,0-1 0,0 21 16,0-21-16,0 22 0,0-22 0,0 21 15,0-21-15,21 22 0,-21-22 16,22 0-16,-1 0 0,-21 0 0,21-21 15,0 0-15,21 21 0,-20-21 0,-1 0 16,21 0-16,0 0 0,-20 0 0,20-21 16,0 0-16,-21 0 0,22 21 15,-22-21-15,21-22 0,-21 22 16,1 0-16,-1 0 0,-21-21 0,0 20 16,21-20-16,-21 21 0,0-21 0,0 20 15,0 1-15,0 0 0,0 0 16,0 0-16,-21 21 0,0 0 15,-1 0-15,1 21 0,21 0 16,0 0-16,0 0 0,0 22 16,0-22-16,0 0 0,0 0 0,0 22 15,0-22-15,0 0 0,0 0 0,21 0 16,1 0-16,-22 1 0,0-1 16,0 0-16,21-21 0,-21 21 15,-21-21 16,-1 0-31,1-21 16,0 21-16,0-21 0,21 0 16,-21 21-16,0 0 0,21-22 0,-22 22 15,22 22 17,0-1-32,22-21 0,-1 21 15,0-21-15,0 0 0,0 21 0,0-21 16,1 0-16,-1 0 0,21 0 0,-21 0 15,0 0-15,22 0 0,-1 0 0,-21 0 16,22-21-16,-22 0 16,21 21-16,-21-21 0,0-1 0,1 1 15,-1 0-15,21 0 0,-21-21 0,-21 20 16,21-20-16,1 0 0,-1-1 0,0-20 16,-21-1-16,0 22 15,21-43-15,-21 22 0,21-1 0,-21 1 0,0-1 16,21 1-16,1 21 0,-22-22 0,0 22 15,0 21-15,21-22 0,-21 22 16,21 0-16,0 21 16,-21 21-16,0 0 15,0 22-15,0-22 0,0 21 0,0 22 16,0-22-16,-21 0 16,0 22-16,21-1 0,-21-20 0,-22 20 15,22-21-15,0 22 0,-21 42 16,42-64-16,-22 0 0,1 1 0,21-1 15,0-21-15,0 22 0,0-1 16,0-21-16,0 0 0,0 0 0,0 1 16,0-1-16,21 0 0,1-21 0,-1 0 15,0 0-15,21 0 0,-21 0 16,22 0-16,-1 0 0,0 0 0,1-21 16,-1 0-16,0-1 0,1 22 0,-1-42 15,-21 21-15,22 0 0,-22 0 16,0-22-16,0 22 0,-21 0 0,21-21 15,-21 20-15,0 1 0,0 0 16,0 0-16,-21 0 0,-21 21 0,21 0 16,-1 0-16,1 0 0,-21 0 0,21 0 15,0 21-15,21 0 16,0 0-16,0 0 0,21 1 16,-21-1-16,21-21 0,0 21 0,0 0 15,0 0-15,1 0 0,-22 1 0,0-1 16,21 0-16,-21 0 15,0 0-15,0 0 0,0 1 16,0-1-16,0 0 0,0 0 16,21-21-1,0 21-15,0-21 0,0 0 16,1 0-16,-1 0 0,21 0 0,-21 0 16,0 0-16,22 0 0,-22 0 0,0 0 15,0 0-15,0-21 0,1 21 0,-1-21 16,0 0-16,0 0 0,-21-1 15,21-20-15,-21 0 0,21-1 16,1 22-16,-22 0 0,21-21 0,-21-1 16,0 22-16,-21 21 47,21 21-47,-22 1 0,1-1 15,21 0-15,0 0 0,0 0 0,-21 0 16,21 1-16,0-1 0,0 0 0,0 0 15,0 21-15,0-20 16,0-1-16,0 0 0,0 0 16,21-21-16,0 0 15,1 0-15,-1 0 0,0 0 0,0 0 16,0 0-16,-21-21 0,21 0 16,1 21-16,-1-21 0,0-1 15,0 1-15,21-21 0,-20 0 16,-1 20-16,21-62 15,-21 41-15,0 1 16,-21 21-16,-21 21 31,0 21-31,0 0 0,21 0 16,0 1-16,-21-1 0,21 21 0,-21-21 16,21 0-16,0 1 0,0-1 15,0 0-15,0 0 0,0 0 16,0 0-16,0 1 0,21-22 15,0 0-15,0 21 0,0-21 16,0 0 0,1 0-16,-1 0 15,0 0-15,-21-21 0,21 21 16,-21-22-16,21 22 0,0-21 0</inkml:trace>
  <inkml:trace contextRef="#ctx0" brushRef="#br0" timeOffset="27898.94">9271 9250 0,'0'-21'16,"0"42"-16,0-63 0,21 42 0,-21-22 0,0 1 15,0 0-15,-21 21 32,0 0-32,0 21 15,-1 0-15,1 1 16,0-1-16,-21 21 0,21-21 0,-1 0 15,1 1-15,0 20 0,21-21 0,-21 0 16,21 22-16,-21-22 0,21 0 16,0 0-16,0 0 0,0 0 0,21 1 15,0-1-15,0-21 0,0 0 16,1 21-16,-1-21 0,0 0 0,21 0 16,-21 0-16,1 0 0,20 0 15,-21 0-15,0 0 0,0 0 16,1-21-16,-1 21 0,0-21 0,0 21 15,0-22-15,0 1 0,1 21 0,-22-21 0,21 0 16,0 0-16,-21 0 0,21-22 16</inkml:trace>
  <inkml:trace contextRef="#ctx0" brushRef="#br0" timeOffset="28251.74">9927 8700 0,'0'-22'15,"0"44"-15,0-86 0,0 22 0,0 21 0,0-22 0,-21 22 16,21 0-16,-21 0 0,0 0 16,-1 21-1,1 0-15,0 0 16,0 21-16,21 0 0,-21 21 0,21-21 16,0 22-16,0-1 0,0 22 0,-21-1 15,21-21-15,-22 22 0,1-1 16,21 1-16,-21-1 0,0 1 0,21-22 15,-21 22-15,0-22 0,-1 0 0,1 1 16,21-1-16,-21 0 0,21 1 0,-21-22 16,21 0-16,0 0 0,0 0 0,0 1 15,0-1-15,0 0 0,21-21 47,0 0-47,-21-21 0,21 21 16,1-21-16,-1-1 0,0 1 0,0 0 15,0 0-15</inkml:trace>
  <inkml:trace contextRef="#ctx0" brushRef="#br0" timeOffset="29014.97">10012 9292 0,'0'0'16,"0"-21"-16,-21 21 31,-1 0-31,22 21 0,-21-21 15,0 21-15,0 1 0,0-22 0,21 21 16,-21 0-16,-1 0 0,1 0 0,21 0 16,0 1-16,-21-1 0,21 0 0,-21 0 15,21 0-15,0 0 0,0 1 16,0-1-16,0 0 0,21-21 16,0 0-16,0 21 0,1-21 0,-1 0 15,0 0-15,21 0 0,-21 0 0,1 0 16,20 0-16,-21 0 0,21-21 0,-20 0 15,-1 0-15,0 21 0,21-22 16,-21 1-16,1 0 0,-1-21 0,-21 21 16,21-1-16,0-20 0,-21 0 15,21 21-15,-21-22 0,0 1 0,0 21 16,0-22-16,0 22 0,0 0 0,-21 0 16,0 0-16,-21 21 0,20 0 15,1 0-15,0 0 0,0 0 0,0 0 16,-22 21-16,22 0 0,0 0 0,0 0 15,0 22-15,0-22 0,21 0 0,0 21 16,-22-20-16,22-1 0,0 21 16,0-21-16,0 0 0,0 1 0,0-1 15,0 0-15,22 0 0,-1-21 0,0 21 16,0-21-16,0 0 0,0 0 0,1 0 16,-1 0-16,21 0 0,-21 0 15,0 0-15,22 0 0,-22 0 16,0-21-16,21 21 0,-20-21 0,-1 0 15,0 0-15,0-1 0,0 1 0,0 0 16,22-21-16,-43 21 0,42-43 16,-21 43-16,0 0 0,-21 0 15,22 21-15,-22-22 0,0 1 16,0 42 0,0 1-16,0-1 0,-22 0 15,22 0-15,-21 0 0,0 0 16,21 1-16,0 20 0,0-21 15,-21 0-15,21 0 0,0 1 0,0-1 16,0 0-16,0 0 0,0 0 16,21-21-16,0 21 15,0-21-15,1 0 0,-1 0 16,0 0-16,0 0 0,0 0 16,0 0-16,1 0 0,-1 0 0,0 0 15,-21-21-15,21 0 0,0 21 0,-21-21 16,21 0-16,-21 0 0,22-1 15,-22 1-15,0 0 0,0 0 0,0 0 16,0 0-16</inkml:trace>
  <inkml:trace contextRef="#ctx0" brushRef="#br0" timeOffset="29334.79">10012 8932 0,'-21'0'0,"42"0"15,-64 0-15,43-21 0,22 21 16,-1 0 0,0 0-16,21 0 0,1 0 15,-1 0-15,-21 0 0,21 0 0,1 0 16,-1 0-16,0 0 0,-20 0 0,-1 0 15,21-21-15,-21 21 0,0 0 0,1 0 16,-1 0 0,-21-21-16,-21 21 31,-1 0-31,1 0 0,0-21 16,0 21-16,-21 0 0,-1 0 0</inkml:trace>
  <inkml:trace contextRef="#ctx0" brushRef="#br0" timeOffset="29748.61">7451 8890 0,'0'0'15,"21"0"1,0 0-16,0 0 0,0 0 15,22 0-15,-1 0 0,0-21 0,1 21 16,20 0-16,-21-21 0,1 0 0,20 21 16,-20 0-16,-22-22 0,21 22 0,-21 0 15,0 0-15,1-21 0,-1 21 16,-21-21 15,-21 21 0</inkml:trace>
  <inkml:trace contextRef="#ctx0" brushRef="#br0" timeOffset="33930.44">9440 5398 0,'0'-22'31,"-21"22"-15,0-21-1,0 21-15,-22 0 0,22 0 16,0 0-16,0-21 0,-21 21 16,20 0-16,1 0 0,0 0 0,0 0 15,0 0-15,42 0 47,0 0-47,21 0 16,-20 0-16,-1 0 0,21 0 15,0 0-15,1 0 0,20 0 0,1 0 16,-1 0-16,22 0 0,0 0 0,20 21 16,1-21-16,0 0 0,-21 0 15,21 0-15,-22 0 0,1 0 0,0 0 16,-22 0-16,1 0 0,-1 0 0,1 0 16,-22 0-16,0 0 0,1 0 15,-1 0-15,-21 0 0,0 0 0,0 0 16,1 0-16,-1 0 0,-21-21 15,0 0 1,-21 21 0,21-21-1,-22 0-15,1 21 0,0-22 16,-21 22-16,21-21 0,-22 21 0,1-21 16,21 21-16,-22-21 0,1 21 0,0 0 15,-1 0-15,1 0 0,21-21 16,0 21-16,0 0 0,-1 0 15,44 0 1,-1 21 0,0-21-16,0 0 0,21 21 0,-20-21 15,20 21-15,0-21 0,1 0 16,-1 21-16,0-21 0,1 0 0,-1 0 16,0 22-16,1-22 0,-1 0 15,-21 0-15,0 0 0,0 0 16,1 0-16,-1 0 0,-42 0 31,-1 0-15,1 21-16,0-21 0,0 21 0,0 0 15,-22 0-15,22 0 0,-21 1 16,0 20-16,-1 0 0,1-21 0,0 22 16,20-1-16,-20 0 0,0 1 15,21-22-15,-22 21 0,22-21 0,0 1 16,0-1-16,21 0 0,0 0 0,-21-21 15,21 21-15,-22-21 16,22 21-16,-21-21 31,0 0-31</inkml:trace>
  <inkml:trace contextRef="#ctx0" brushRef="#br0" timeOffset="70079.47">12171 5144 0,'0'0'0,"-21"0"16,-1 21-16,1-21 0,21 21 16,-21-21-16,0 21 0,0-21 15,21 21-15,-21-21 0,21 21 16,-22-21-1,44-21 48,-1 21-63,21-21 0,-21 0 0,22 21 16,-22-21-16,21 0 0,0-1 0,22 1 15,-22-21-15,22 21 0,-22 0 0,43-22 16,-22 1-16,1 0 0,20-1 15,1 1-15,0 21 0,-1-22 16,1 1-16,0 0 0,-1-1 0,1 1 0,0 0 16,-1-1-16,1 1 0,0 0 0,-1-1 15,-20 1-15,21 0 0,-22 21 16,1-22-16,-1 22 0,-21 0 0,1-21 16,-1 20-16,0 1 0,-20 0 0,20 0 15,-21 0-15,0 0 0,0 21 16,-21-22-16,22 1 0,-1 0 15,-21 0 1,-21 21 15,-1 0-31,1 21 0,0-21 16,0 21-16,-21 0 0,20 1 0,-20-22 16,21 21-16,-21 0 0,-1-21 0,1 21 15,21-21-15,-22 0 0,22 21 0,0-21 16,0 0-16,21-21 31,21 0-31,0 21 0,22-21 16,-22 0-16,21 21 0,0-22 0,-20 1 15,20 21-15,0-21 0,1 21 16,-22 0-16,21 0 0,-21-21 0,0 21 16,1 0-16,-22 21 15,0 0 1,0 0-16,0 22 0,-22-22 15,1 0-15,0 21 0,0-20 0,0 20 16,21-21-16,-21 0 0,-1 22 0,22-22 16,-21 0-16,21 0 15,0 0-15,-21 0 0,21 1 0,-21-1 16,0 0-16,21 0 0,-21-21 0,21 21 16,-22 0-16,1 1 0</inkml:trace>
  <inkml:trace contextRef="#ctx0" brushRef="#br0" timeOffset="70767.07">12361 5376 0,'0'0'0,"-21"0"0,0 0 15,-21-21-15,20 21 0,1 0 16,42 0 0,1 0-16,-1 0 15,0 0-15,21 21 0,1 1 16,-1-22-16,0 21 0,22 0 15,-1-21-15,1 21 0,-1 0 0,22 0 16,-22-21-16,22 22 0,0-1 0,-1-21 16,1 21-16,0 0 0,-22-21 0,22 0 15,-22 21-15,1-21 0,-1 0 16,1 0-16,-1 21 0,1-21 0,-22 0 16,1 0-16,-1 0 0,0 22 0,1-22 15,-22 0-15,0 0 0,0 0 0,0 0 16,-21-22-1,0 1 1,0 0-16,-21 0 16,0 21-16,21-21 15,-21 21-15,21-21 0,21 42 63,0 0-63,0-21 15,-21 21-15,21 0 0,1 0 16,-22 1-16,0-1 0,0 0 16,0 0-16,0 0 0,0 0 0,0 1 15,-22-1-15,1 0 16,0-21-16,0 21 0,21 0 16,-21-21-16,0 21 0,-1-21 0,1 0 0,0 0 15,0 0 1,21-21-1,0 0 1,21 0-16</inkml:trace>
  <inkml:trace contextRef="#ctx0" brushRef="#br0" timeOffset="71986.97">15409 3366 0,'0'0'0,"0"-22"16,0-20-16,0 21 0,21 0 0,1-22 16,-1 22-16,-21 0 0,21-21 15,0 21-15,0-22 0,0 22 0,-21-21 16,22 21-16,-22-22 0,21 22 16,-21 0-16,21 0 0,-21 0 0,0-1 15,0 1-15,0 0 0,0 42 31,-21 0-31,0 1 0,-1 20 16,22 0-16,-21 22 0,0-22 16,0 22-16,0 20 0,0-20 0,-1 20 15,1-20-15,0-1 0,0 1 0,0-1 16,0 1-16,-1-22 0,1 1 0,0-1 16,0 0-16,21-21 0,0 1 15,-21-1-15,21 0 0,-21-21 0,21-21 31,0 0-15,0-1-16,0 1 0,0-21 16,0 21-16,0-22 0,0 22 0,0-21 15,0 0-15,0-1 0,0 1 0,21 21 16,0-22-16,-21 22 0,0 0 0,21 0 16,0 0-16,0 21 15,1 21-15,-1 0 16,-21 0-16,0 0 0,0 1 0,21 20 15,-21-21-15,21 21 0,-21-20 16,0 20-16,21-21 0,0 0 0,-21 22 16,22-22-16,-1 0 0,0 0 15,0 0-15,0 0 0,0-21 0,1 0 16,-1 22-16,0-22 0,0 0 16,21 0-16,-20 0 0,-1 0 0,0-22 15,0 1-15,0 21 0,22-21 0,-22 0 16,0 0-16,0 0 0,0-1 0,0-20 15,1 21-15,-22 0 0,21-22 16,0 22-16,-21-21 0,21 21 0,-21 0 16,0-1-16,0 1 0,0 0 0,0 42 31,0 0-15,0 1-16,0-1 0,-21 0 15,0 21-15,0-21 0,21 1 0,0 20 16,0-21-16,-22 0 0,22 0 15,0 1-15,0-1 0,0 0 0,0 0 16,22 0-16,-1-21 16,0 0-16,0 0 0,0 0 0,0 0 15,22 0-15,-22-21 0,21 21 0,-21-21 16,1 0-16,20 0 0,-21-1 16,0 1-16,0 0 0,1-21 0,-22 21 15,0-22-15,21 1 0,-21 21 0,0-22 16,0 1-16,0 21 0,0 0 15,-21 0-15,-1-1 0,1 1 16,-21 21-16,21 0 0,-22 0 0,22 0 16,-21 0-16,0 0 0,20 21 0,1 1 15,-21-1-15,21 0 0,0 21 16,21-21-16,0 1 0,-22 20 0,22-21 16,0 0-16,0 0 0,22 1 0,-1-1 15,0 0-15,0-21 0,21 21 16,1-21-16,-1 0 0</inkml:trace>
  <inkml:trace contextRef="#ctx0" brushRef="#br0" timeOffset="72287.24">16827 3471 0,'0'-21'0,"0"42"0,0-63 16,22 21-16,-22-21 0,21 20 15,-21 1-15,0 0 0,0 0 16,-21 21-1,-1 0-15,1 21 0,0 0 16,0 0-16,0 1 0,0 20 0,-1-21 16,1 21-16,0 1 0,-21-22 15,21 21-15,-1-21 0,22 22 0,0-22 16,-21 0-16,21 21 0,0-20 16,0-1-16,0 0 0,0 0 0,21-21 15,1 21-15,-1 0 0,0-21 0,0 0 16,0 0-16,0 0 0,22 0 0,-22 0 15,21 0-15,-21 0 0,22 0 16,-1 0-16,-21 0 0,22 0 0,-1-21 16,-21 0-16,21 0 0,1 21 0</inkml:trace>
  <inkml:trace contextRef="#ctx0" brushRef="#br0" timeOffset="73059.31">17420 3514 0,'0'-21'0,"0"42"0,0-64 0,0 22 16,0 0-16,0 0 0,-21 21 0,21-21 15,-21 21-15,0 0 0,-22 0 16,22 0-16,0 0 0,0 21 0,-22-21 16,22 21-16,0 0 0,-21 22 0,21-22 15,-1 0-15,1 0 0,-21 21 0,42-20 16,-21 20-16,21-21 0,0 0 16,0 0-16,0 1 0,0-1 0,0 0 15,21 0-15,0-21 0,0 0 16,0 0-16,1 0 0,-1 0 0,0 0 15,0 0-15,21 0 0,-20 0 16,-1 0-16,0-21 0,0 0 0,0 0 16,0-1-16,1 1 0,-1 0 15,0 0-15,-21-21 0,21 20 0,0-20 16,-21 21-16,0-21 0,0 20 16,21 1-16,-21-21 0,0 21 15,0 0-15,0 42 16,0 0-1,-21 21-15,21-21 16,0 1-16,-21-1 0,21 21 0,-21-21 16,21 0-16,0 22 0,0-22 0,0 0 15,0 0-15,0 0 0,0 1 16,21-22-16,0 21 0,0-21 16,1 21-16,-1-21 0,0 0 15,21 0-15,-21 0 0,1 0 0,20 0 16,-21 0-16,0-21 0,0 21 0,1-21 15,20-1-15,-21 1 0,0 0 16,0 0-16,1-21 0,-1-1 0,0 1 16,0 0-16,0-22 0,-21 22 0,21-22 15,1 22-15,-22-22 0,0 1 16,0 21-16,0-1 0,0 1 0,0 0 16,0 20-16,0 1 0,0 0 0,0 0 15,0 0-15,0 42 16,-22 0-1,1 0-15,21 22 0,-21-22 16,21 21-16,-21 0 0,0 22 0,21-22 16,-21 1-16,-1 20 0,1-21 15,21 22-15,-21-22 0,21 22 0,-21-22 16,21 0-16,-21 1 0,21-22 0,0 21 16,0-21-16,0 1 0,0-1 15,0 0-15,21 0 0,0-21 16,0 0-16,0 0 0,1 0 15,-1 0-15,0 0 16,0 0-16,0-21 0,-21 0 16,21 21-16,-21-21 0,22 21 15,-1-22-15,0 1 16</inkml:trace>
  <inkml:trace contextRef="#ctx0" brushRef="#br0" timeOffset="74321.16">15557 5144 0,'0'-22'16,"0"1"0,0 0-16,0 0 0,0 0 15,0 0-15,0-1 0,0 1 16,0 0-16,0 0 0,22 0 0,-22 0 15,0-1-15,0 1 0,0 0 0,0 0 16,0 0-16,0 0 0,0-1 16,0 1-16,0 0 15,-22 21-15,1 0 16,0 0-16,0 0 16,0 0-16,0 21 15,-1 0-15,1 1 0,0 20 0,0 0 16,-21 1-16,20-1 0,-20 0 15,21 1-15,-21 20 0,20-21 16,-20 1-16,21 20 0,0-20 0,0-1 16,-1 21-16,22-20 0,0-1 0,0 0 15,0 1-15,0-1 0,0-21 0,43 22 16,-22-22-16,21 0 0,-21 0 16,43 0-16,-22-21 0,1 0 0,20 21 15,-21-21-15,1 0 0,20 0 0,-20 0 16,-1-21-16,0 21 0,1-21 0,-22 0 15,21 0-15,-42 0 16,0-1-16,0 1 0,0 0 0,0 0 16,0 0-16,-21 0 0,0-1 0,-22 1 15,22 0-15,-21 21 0,0 0 16,20 0-16,-20 0 0,0 0 16,21 0-16,-1 0 0,1 0 0,0 0 15,0 21-15,21 0 0,0 1 16,21-22-16,-21 21 0,42 0 15,-20 0-15,-1-21 0,0 21 16,0 0-16,21 1 0,-20-1 0,-1 0 16,-21 21-16,0-21 0,21 1 0,-21 20 15,0 0-15,0-21 0,0 22 0,0-1 16,-21 0-16,0 1 0,-1-1 16,1 22-16,0-22 0,-21 0 15,21 22-15,-1-22 0,1 0 0,0 1 16,0-1-16,21-21 0,0 0 0,-21 1 15,21-1-15,0 0 0,0-42 32,21 0-32,0-1 0,0-20 15,0 0-15,1 21 0,20-43 16,-21 22-16,0-1 0,22-20 0</inkml:trace>
  <inkml:trace contextRef="#ctx0" brushRef="#br0" timeOffset="74596">16214 5059 0,'21'-64'0,"-42"128"0,63-170 16,0-42-1,-21 127-15,-21 0 0,0-1 0,0 44 32,0 20-32,0-21 0,-21 21 15,21 1-15,-21-1 0,0 22 0,0-22 16,0 21-16,21 1 0,-22-22 0,1 22 15,0-22-15,0 22 0,21-22 16,0 0-16,-21 1 0,21-1 0,0 0 16,0 1-16,0-22 0,0 0 0,0 0 15,0 0-15,21 0 16,0-21 0,0 0-16,0-21 0,1 0 15,-1 21-15,0-21 0</inkml:trace>
  <inkml:trace contextRef="#ctx0" brushRef="#br0" timeOffset="74978.8">16489 5376 0,'0'-21'0,"0"42"0,0-63 15,0 63 1,-21 0-16,-1 1 16,1-1-16,21 0 0,0 0 15,0 0-15,0 22 0,0-22 0,0 0 16,0 21-16,0-21 0,0 1 0,0-1 15,0 0-15,21 0 0,1 0 16,-1-21-16,21 0 0,-21 0 0,0 0 16,1 0-16,-1 0 0,21-21 15,-21 0-15,22 0 0,-22 21 0,0-43 16,0 22-16,0 0 0,0 0 0,1-21 16,-22 20-16,0-20 0,0 0 15,0 21-15,0-22 0,0 22 0,0-21 16,0 21-16,-22-1 0,1 22 15,0 0-15,0 0 0,-21 0 0,20 0 16,-20 0-16,21 0 0,0 22 0,-22-22 16,22 21-16,0 0 0,0 0 15,21 0-15,0 0 0,0 1 0,0-1 16,0 0-16,0 0 0,21-21 0,0 21 16,0 0-16,22-21 0,-22 0 0,21 0 15,1 0-15,-22 0 0,21 0 16</inkml:trace>
  <inkml:trace contextRef="#ctx0" brushRef="#br0" timeOffset="75508.17">17272 5122 0,'0'0'0,"21"-42"0,-21 0 0,0-1 0,0-20 16,21 21-16,-21-1 0,0 22 16,0-21-16,0 21 0,0-1 15,0 44 1,0-1-16,0 0 0,-21 21 15,21-21-15,-21 22 0,0 20 0,0-20 16,21 20-16,-22-21 0,1 22 0,0-22 16,0 22-16,0-22 0,0 22 15,21-22-15,-22 21 0,22-20 0,-21-22 16,21 21-16,-21 1 0,21-22 0,0 0 16,0 0-16,0 0 0,0-42 46,0 0-46,0 0 0,0 0 16,21-1-16,0 1 0,-21-21 0,22 21 16,-1 0-16,0-22 0,-21 22 0,42 0 15,-21 0-15,1 0 0,-1-1 0,0 22 16,0 0-16,21-21 0,-20 21 16,-1 0-16,0 0 0,0 0 0,0 21 15,0 1-15,1-1 0,-22 21 16,0-21-16,0 0 0,0 1 0,-22-1 15,-20 21-15,21-21 16,0 0-16,-22 1 0,22-1 0,-21 0 16,0 0-16,-1 0 0,22-21 0,-21 21 15,21-21-15,-22 0 0,22 22 0,0-22 16,0 0-16,0 0 16,21-22-1,21 22 1,0-21-16,0 21 15,21-21-15,-20 21 16</inkml:trace>
  <inkml:trace contextRef="#ctx0" brushRef="#br0" timeOffset="76430.64">18055 5398 0,'0'-22'0,"0"44"0,0-65 0,-21 22 16,21 0-16,-21 0 0,0 0 0,-1 21 16,1 0-1,0 0-15,0 0 16,0 0-16,21 21 0,-21 0 0,-1 0 0,1 0 16,0 0-16,21 1 0,-21-1 15,0 21-15,21-21 0,0 0 16,-21 22-16,21-22 0,-22 21 0,22-21 15,0 1-15,0-1 0,0 0 0,0 0 16,0 0-16,0 0 0,22-21 16,-1 0-16,0 0 0,0 0 15,0 0-15,0 0 16,1-21-16,-1 0 0,0 0 0,-21 0 16,21 0-16,0-1 0,0-20 0,-21 21 15,22-21-15,-22 20 0,21-20 16,-21 21-16,0-21 0,0 20 15,21 1-15,-21 0 0,0 0 0,0 0 16,-21 42 0,21 0-1,0 0-15,-21 0 0,21 1 16,-22-1-16,22 0 0,-21 21 0,21-21 16,0 22-16,0-22 0,0 0 0,0 21 15,0-20-15,0-1 0,0 0 0,0 0 16,0 0-16,21-21 0,1 21 15,-1-21-15,0 0 0,0 22 0,0-22 16,0 0-16,1 0 0,-1 0 16,21 0-16,-21 0 0,0 0 0,22-22 0,-22 1 15,0 0-15,0 21 0,22-21 16,-22 0-16,0-22 0,21 22 16,-21-21-16,1 21 0,-1-22 0,0 1 15,0 0-15,21-22 0,-42 22 0,22-22 16,-1 22-16,0-21 0,0 20 0,-21-20 15,0 20-15,0 1 0,0 0 16,0-1-16,0 22 0,0 0 0,0 0 16,0 0-16,0 0 0,0 42 31,-21 0-31,0 21 16,0-21-16,-1 22 0,22-1 0,-21 0 15,0 1-15,0-1 0,0 22 16,21-22-16,-21 0 0,-1 22 0,1-22 15,0 0-15,21 1 0,0 20 0,0-42 16,0 22-16,0-1 0,0 0 0,0-20 16,0-1-16,0 0 0,21 0 15,-21 0-15,21 0 0,22-21 0,-22 0 16,0 22-16,21-22 0,-20 0 0,-1 0 16,21 0-16,-21 0 0,0 0 0,1 0 15,-1-22-15,0 22 0,0-21 16,0 21-16,-21-21 15,21 21-15,1-21 16,-44 21 15,1 0-31</inkml:trace>
  <inkml:trace contextRef="#ctx0" brushRef="#br0" timeOffset="-1485.74">7027 12446 0,'0'0'0,"0"-21"0,0 0 16,0 0-1,0 42 17,0 0-32,0 0 0,0 21 15,0 1-15,0-1 0,0 22 0,0-1 16,0 22-16,0-22 15,0 22-15,0-22 0,0 22 0,0-21 0,-21 20 16,21 1-16,-21-22 0,0 22 16,21-21-16,0-1 0,0 1 0,-21-1 15,21-21-15,0 22 0,0-22 16,-22-21-16,22 22 0,0-22 0,0 0 16,0 0-16,0 0 0,0-42 46,0 0-46,0-21 0,0 21 0,0-22 16</inkml:trace>
  <inkml:trace contextRef="#ctx0" brushRef="#br0" timeOffset="-870.56">7048 12573 0,'-21'-21'0,"21"0"31,21 0-31,1-1 16,-1 22-16,0 0 0,21 0 0,1-21 16,-1 21-16,21 0 0,-20-21 15,20 21-15,22 0 0,-22 0 0,1-21 16,-1 21-16,22-21 0,-21 21 15,-1 0-15,-21 0 0,22-21 16,-22 21-16,1 0 0,-1-22 0,-21 22 16,21 0-16,-20 0 0,-1 0 0,0 0 31,-21 22-15,0-1-16,0 0 0,0 0 0,0 0 15,0 0-15,0 1 0,0 20 0,0-21 16,0 21-16,0 1 0,0 20 15,0-20-15,0 20 0,0-21 16,0 22-16,0-1 0,0 1 0,0-1 16,0-20-16,0 20 0,0 1 0,0-1 15,0 1-15,0-1 0,0 1 16,0-1-16,0 1 0,0-1 0,0 1 16,0-1-16,0-20 0,0 20 0,0-21 15,-21 1-15,0-1 0,21-21 0,-22 22 16,1-22-16,0 0 0,0 21 15,0-21-15,-22 1 0,1-22 0,21 21 16,-21 0-16,-22-21 0,22 21 0,-22-21 16,1 0-16,20 0 0,-20 0 15,-1 0-15,1 0 0,-1 0 16,22 0-16,0 0 0,-22-21 0,43 21 16,-21 0-16,-1-21 0,22 21 0,0 0 15,0-21-15,21-1 0,0 1 16,0 0-1,21 0-15,-21 0 0</inkml:trace>
  <inkml:trace contextRef="#ctx0" brushRef="#br0" timeOffset="363.03">8297 13399 0,'-21'0'0,"0"0"0,0 0 16,0 0 0,-1 0-1,1 0-15,0 0 16,0 0-16,0 0 16,0 0-16,-1 0 15,1 0 1,42 0 31,1 0-47,-1 0 0,0 0 15,0 0-15,21 0 0,-20 0 0,20 0 16,0 0-16,1 0 0,-1 0 16,0 0-16,22 0 0,-1-22 0,1 22 15,-1 0-15,22 0 0,-22-21 16,22 21-16,0 0 0,-1 0 0,1-21 15,0 21-15,-1 0 0,1 0 16,0-21-16,21 21 0,-22 0 0,22 0 16,-21-21-16,21 21 0,-22 0 0,22-21 15,-21 21-15,-1 0 0,22 0 0,-21-22 16,21 22-16,0 0 0,-22 0 16,22-21-16,-21 21 0,-1 0 0,22-21 15,-42 21-15,20 0 0,1 0 16,-21 0-16,-1-21 0,22 21 0,-22 0 0,1 0 15,-1 0-15,-20-21 0,-1 21 16,0 0-16,1 0 0,-1-21 16,-21 21-16,-21-22 15,0 1 1,-21 21-16,0 0 16,0 0-1,-1 0-15,22-21 0,-21 21 16,0 0-16,0 0 15,0 0-15,0-21 16,-1 21-16,1 0 0,0 0 16,0-21-16,0 21 0,0 0 15,-1 0-15,1 0 0,21-21 16,-21 21-16,0 0 16,42 0 30,0 0-46,0 0 0,22 0 0,-22 0 16,0 0-16,21 0 0,-20 0 0,-1 0 16,21 0-16,-21 0 0,0 0 15,1 0-15,-1 0 0,0 0 0,0 0 16,-21 21 0,0 0-16,0 0 0,-21 0 15,-21 0-15,20 1 0,1-1 16,-21 21-16,21-21 0,-22 0 15,22 22-15,0-22 0,-21 0 0,21 0 16,-1 22-16,-20-1 0,21-21 16,0-21-16,0 21 0,21 0 0,0 1 15,-22-22-15,22 21 16,-21-21-16,21-21 31,0-1-31,0 1 16</inkml:trace>
  <inkml:trace contextRef="#ctx0" brushRef="#br0" timeOffset="2782.7">1460 12806 0,'0'0'0,"0"-21"0,-21 21 0,0-21 15,0 21-15,0 0 0,0 21 16,-1-21-16,22 42 15,-21 0-15,0 1 0,0-1 0,21 22 16,-21-1-16,0 1 0,21 20 16,-22 1-16,1 0 0,21-1 0,-21 1 15,0 21-15,0-22 0,0 1 16,-1 0-16,22-1 0,0-20 0,-21-1 16,21-20-16,0 20 15,0-42-15,0 22 0,0-22 0,0 0 16,0 0-16,21-21 15,1-21-15,-22-21 16,0 21-16,0-22 0,21 1 16,-21 0-16</inkml:trace>
  <inkml:trace contextRef="#ctx0" brushRef="#br0" timeOffset="3294.41">1270 12848 0,'0'0'0,"0"-21"0,0 0 16,0 0-16,0 0 15,21 21-15,21-22 0,1 1 16,-1 21-16,0-21 0,22 21 0,-1-21 16,1 0-16,21 21 0,-22-21 15,1-1-15,20 22 0,1-21 0,0 0 16,-22 21-16,22 0 0,-22 0 0,1 0 15,-22 0-15,0 0 0,1 0 16,-22 0-16,0 0 0,-21 21 0,0 0 16,0 1-16,-21 20 15,0-21-15,0 21 0,-1 1 16,1-1-16,-21 0 0,21 1 0,21 20 16,-21-20-16,-1 20 0,22 1 15,0-22-15,0 21 0,0 1 0,0-1 16,0 1-16,22-1 0,-22-20 15,21 20-15,0 1 0,0-22 0,0 22 16,-21-22-16,21 21 0,1-20 0,-22-1 16,0 0-16,0 1 0,0-1 15,-22 0-15,1-20 0,-21 20 0,0 0 16,-1-21-16,-20 1 0,-22 20 16,0-21-16,1 0 0,-1-21 0,-21 21 15,0-21-15,1 0 0,-1 0 16,0 0-16,21 0 0,1-21 15,-1 0-15,21 21 0,1-42 0,21 21 16,20-1-16,1-20 0,21 21 16,0-21-16,0-1 0,21-20 0,1 20 15</inkml:trace>
  <inkml:trace contextRef="#ctx0" brushRef="#br0" timeOffset="4018.03">1630 12044 0,'0'-21'0,"0"42"0,0-63 0,21 20 15,-21 1-15,21-21 0,-21 21 0,0 0 16,0-1-16,0 1 0,-21 21 16,0-21-16,0 21 0,-22 0 0,22 0 15,-21 0-15,-1 0 0,22 21 0,-21-21 16,21 21-16,0 1 16,-1-1-16,22 0 0,0 0 0,0 0 0,22 22 15,20-22-15,-21 21 16,21-21-16,1 0 0,-1 22 0,0-22 15,1 0-15,-1 21 0,0-20 16,-20-1-16,-1 0 0,-21 0 0,0 0 16,0 0-16,-21 1 0,-1-1 15,-20-21-15,0 21 0,-1 0 0,1-21 16,-21 0-16,20 0 0,1 0 16,0 0-16,-1 0 0,22 0 0,0 0 15,0-21-15,21 0 0,0 0 16,21-1-16,21 1 0,-21 0 15,22 0-15,-1 0 0,0 0 0,1-1 16</inkml:trace>
  <inkml:trace contextRef="#ctx0" brushRef="#br0" timeOffset="4386.82">2032 12023 0,'0'0'16,"0"-21"-16,0 42 15,-21 0 1,21 0-16,-21 0 0,21 0 15,-22 22-15,22-22 0,0 0 16,0 0-16,-21 0 0,21 1 0,0-1 16,0 0-16,0 0 15,21-42 1,-21 0 0,0 0-16,22-1 15,-22 1-15,21 0 0,-21 0 0,21-21 16,-21 20-16,0 1 0,0 0 0,0 0 15,0 42 17,0 0-32,0 0 0,0 1 15,0 20-15,0-21 0,0 21 0,0-20 16,0-1-16,21 0 0,0 0 16,-21 0-16,21 0 0,-21 1 15,22-22-15,-1 0 0,0 0 0,0 0 16,0 0-16,0 0 15,1 0-15,-1-22 0,-21 1 16</inkml:trace>
  <inkml:trace contextRef="#ctx0" brushRef="#br0" timeOffset="4813.57">2434 11875 0,'0'0'0,"0"-22"31,0 44-15,0-1-16,-21 0 15,21 0-15,0 0 0,0 0 0,0 1 16,-21-1-16,21 0 0,0 0 15,0 0-15,0 22 0,0-22 0,0 0 16,-21 21-16,21-21 0,0 1 0,0-1 16,0 0-16,0 0 15,21-21 1,0 0-16,0 0 0,0-21 16,0 0-16,22 0 0,-22-1 15,0 1-15,0 0 0,0 0 0,1 0 16,-22 0-16,0-1 0,-22 44 31,1-1-31,0 0 0,0 0 0,21 0 16,0 0-16,0 1 0,0 20 15,0-21-15,0 0 0,21-21 16</inkml:trace>
  <inkml:trace contextRef="#ctx0" brushRef="#br0" timeOffset="5639.1">3514 13483 0,'-43'0'0,"86"0"16,-128 0-16,64 0 0,0 21 0,21 1 15,42-1-15,0-21 16,1 21-16,20-21 0,22 21 0,-1 0 15,1-21-15,21 21 0,0 1 16,21-22-16,0 21 0,0-21 16,21 0-16,-21 21 0,0-21 0,0 0 15,0 0-15,0 0 0,-21 0 0,0 0 16,-1 0-16,-20 0 0,-21 0 16,-22 0-16,0 0 0,1 0 0,-43-21 15,-43 0-15,22 21 16,-42-22-16,20 22 0,-20-21 0,20 0 15,-20 0-15,-1 21 0,22-21 16,0 0-16,21-1 0,-22 22 16,43-21-16,0 0 0,21 0 15,1 21-15,20 0 0,0 0 0,22 0 16,-1 0-16,1 0 0,-1 0 16,1 0-16,-22 21 0,0 0 0,1 0 15,-22 22-15,-21-22 0,0 0 0,-42 21 16,20 1-16,-20-1 0,0-21 15,-22 22-15,22-22 0,-22 21 0,22-21 16</inkml:trace>
  <inkml:trace contextRef="#ctx0" brushRef="#br0" timeOffset="6514.61">7853 12150 0,'0'0'0,"-21"-21"0,-1-1 0,1 22 16,0-21-16,0 0 0,0 21 0,0-21 15,-22 21-15,22-21 0,-21 21 16,-1 0-16,22-21 0,-21 21 0,0 0 16,-1 0-16,-20 0 0,20 0 0,-20 0 15,-1 0-15,1 0 0,-22 21 16,22 0-16,-1 0 0,-20 0 0,20 0 15,1 22-15,-22-22 0,21 21 0,22 1 16,-21 20-16,20-21 0,1 22 0,0-22 16,-1 22-16,22 20 0,-21-20 15,21 21-15,-1-1 0,1 1 0,0 0 16,0-1-16,21 1 0,0 0 0,-21-1 16,21 1-16,0 0 0,0-1 15,0 1-15,0 0 0,21-22 16,0 22-16,0-22 0,0 22 0,22-22 15,-22 1-15,21-1 0,1-20 0,20 20 16,-21 1-16,22-22 0,-22 0 0,22 1 16,-1-1-16,1-21 0,-1 22 15,22-22-15,-22 0 0,22 0 0,-21-21 16,20 0-16,-20 0 0,20 0 0,-20 0 16,21 0-16,-22-21 0,22 21 15,-22-21-15,22 0 0,-22-1 0,1-20 16,21 21-16,-22-21 0,1 20 0,-1-20 15,1 0-15,-22-1 0,21 1 16,-20 0-16,-1-1 0,0 1 0,1 0 16,-1-22-16,0 22 0,-20-22 0,20 1 15,0-1-15,-21 1 0,22-1 16,-22-20-16,0 20 0,0-20 0,0-1 0,1 21 16,-22-20-16,0 20 0,0-20 15,0-1-15,0 0 0,-43 22 0,22-22 16,0 22-16,-21-1 0,-1 1 15,-20-1-15,20 22 0,-20-1 0,-1 1 16,-20 0-16,-1-1 0,0 1 16,-20 21-16,20 0 0,-21 0 0,21 21 15,-20 0-15,20 0 0,0 0 0,-21 0 16,22 0-16,-1 21 0,0 0 16,22 21-16,-85 1 0,84-1 15,1-21-15,20 0 0,1 22 16,21-22-16,0 0 0,21 21 0,0-21 15,0 1-15,21-1 0,21 0 0,1-21 16</inkml:trace>
  <inkml:trace contextRef="#ctx0" brushRef="#br0" timeOffset="7153.87">12700 12383 0,'0'0'16,"0"-22"-16,0-41 15,0 42-15,0 0 0,-21-1 16,21 1-16,-21 21 16,-1 0-16,22 21 15,0 1 1,0 20-16,0 0 0,0 22 0,0-1 16,0 1-16,0 20 0,0 1 0,0 0 15,0-1-15,0 22 0,0-21 0,0 0 16,0 20-16,0-20 0,0 0 15,0 21-15,0-22 0,0 1 0,0 0 16,0-22-16,-21 22 0,21-22 0,-21 1 16,21-22-16,0 22 0,0-22 0,0 0 15,0 1-15,0-1 0,0-21 16,0 0-16,0 0 0,0 1 16,0-1-16,0-42 31,0-1-31,0 1 0,0-21 0,0 21 15,0-22-15,0 22 0,0-21 0,0 0 16,0-22-16,0 22 0,0-1 16</inkml:trace>
  <inkml:trace contextRef="#ctx0" brushRef="#br0" timeOffset="7850.47">12658 12404 0,'0'0'0,"-22"-21"0,-20-1 0,21 1 0,0 0 16,0 0-16,-1 0 0,22 0 0,0-1 15,0 1 1,22 21-16,-1-21 16,21 0-16,0 21 0,1-21 0,20 21 15,1-21-15,-1-1 0,22 22 0,0-21 16,-22 21-16,22-21 0,-1 0 15,1 21-15,0-21 0,-1 21 16,-20-21-16,-1-1 0,1 22 0,-22-21 16,1 21-16,-1-21 0,0 21 0,-21 0 15,1-21-15,-1 21 0,0 0 16,-21 21 15,0 0-31,0 22 0,0-22 0,0 21 16,-21 0-16,21 1 0,0 20 15,-21-20-15,21 20 0,0 1 0,0 20 16,0-20-16,0 20 0,0 1 0,0 0 16,0-1-16,0 1 0,0 0 0,0-1 15,0 1-15,0-21 16,0 20-16,0 1 0,0-22 0,0 22 16,0 0-16,0-22 0,-22 22 0,1-22 15,21 1-15,-21-1 0,0 1 0,21-1 16,-21 1-16,21-22 0,0 22 0,0-22 15,0 0-15,0 1 0,0-1 16,0 0-16,0-20 0,0 20 0,0-21 16,0 0-16,0 0 0,0 1 0,0-1 15,-21 0-15,21 0 0,-22 0 0,1-21 16,0 21-16,0-21 0,0 22 0,-22-22 16,22 0-16,-21 0 0,-22 21 15,22-21-15,-21 0 0,-1 0 16,-21 0-16,1 0 0,20 0 0,-20 0 15,-1 0-15,0 0 0,22 0 0,-22 0 16,22 0-16,-1 0 0,1 0 0,20 0 16,1 0-16,0 0 0,20 0 0,-20 0 15,21 0-15,0 0 16,21-21 15,-21-1-31</inkml:trace>
  <inkml:trace contextRef="#ctx0" brushRef="#br0" timeOffset="9350.3">3238 14309 0,'-21'0'15,"0"0"-15,0 0 16,0 0-16,0 21 15,21 0-15,0 0 16,0 0-16,0 1 0,0 20 0,0 0 16,0 1-16,21-1 0,0 0 0,0 22 15,0-22-15,0 22 16,1-22-16,20 0 0,-21 22 0,21-22 16,1 0-16,-1 1 0,0 20 0,1-20 15,-1-1-15,0-21 0,22 21 16,-22 1-16,1-22 0,-1 0 0,21 0 15,-20 0-15,-1 1 0,22-1 0,-22-21 16,21 0-16,1 0 0,-1 0 16,1 0-16,21 0 0,-22-21 0,22 21 15,-1-22-15,1 1 0,0 0 0,-22 0 16,22 21-16,0-21 0,-1 0 0,1-1 16,0 1-16,-1 0 0,22 0 15,-21 0-15,-1 0 0,22-1 16,-21 1-16,0 0 0,-1 0 0,1 0 15,21 0-15,-22-1 0,1 22 0,21-21 16,-21 0-16,20 21 0,-20-21 16,0 21-16,-1 0 0,1 0 0,0-21 15,-22 21-15,22 0 0,-22 0 0,1 0 16,-22 0-16,22 0 0,-22 0 0,0 0 16,-20 0-16,20 21 0,-21-21 0,21 21 15,-20-21-15,-1 21 0,0-21 16,21 21-16,-21-21 0,-21 22 0,22-1 15,-1-21-15,0 21 0,-21 0 16,0 0-16,0 0 0,0 1 0,0-1 16,0 0-16,0 0 0,0 0 15,0-42 17,0 0-17,0 0-15,0 0 0,0-1 16,0 1-16,0-21 0,0 21 0,42 0 15,-21-1-15,1 1 0,-1 0 16,21-21-16,-21 21 0,22-1 16,-1 1-16,0 0 0,1 0 0,-1 0 15,21 0-15,-20-1 0,20 22 0,1-21 0,-22 21 16,43 0-16,-22 0 0,22 0 16,-22 0-16,22 0 0,0 0 0,21 0 15,-22 0-15,1 21 0,0 1 16,20-1-16,-20-21 0,0 21 0,21 0 15,-22 0-15,1 0 0,0 1 0,-22-22 16,22 21-16,-22 0 0,1 0 0,-1-21 16,-20 21-16,20 0 0,-21-21 0,1 22 15,20-22-15,-20 21 0,-22 0 0,21-21 16,0 21-16,1-21 0,-22 0 16,21 0-16,-21 0 0,22 0 0,-22 0 15,21 0-15,-21 0 0,1 0 16,-1 0-16,21-21 0,-21 21 0,0-21 15,22 21-15,-22-21 0,21-1 0,1 22 16,-22-21-16,21 21 0,0-21 0,1 21 16,-22 0-16,21-21 0,-21 21 15,1 0-15,-1-21 0,0 0 0,0 21 16,-21-22-16,0 1 16,0 0-16,0 0 0,0 0 15,-42 0-15</inkml:trace>
  <inkml:trace contextRef="#ctx0" brushRef="#br0" timeOffset="9634.13">4487 14965 0,'64'0'0,"-128"0"0,212 0 0,-63 0 0,21 0 15,21 0-15,21 0 0,21-21 0</inkml:trace>
  <inkml:trace contextRef="#ctx0" brushRef="#br0" timeOffset="10134.17">4318 14520 0,'-106'43'15,"212"-86"-15,-360 128 16,169-64-16,22 0 0,20 1 0,1-1 16,21 0-16,0-21 0,21 21 0,0 0 15,21-21-15,21 21 0,1 1 0,20-1 16,1-21-16,-1 21 0,43-21 15,-21 0-15,42 21 0,0-21 0</inkml:trace>
  <inkml:trace contextRef="#ctx0" brushRef="#br0" timeOffset="37277.68">16700 8827 0,'0'0'0,"0"-22"15,22 22-15,-1-21 0,0 0 16,0 0-16,0 0 0,0 21 16,-21-21-16,22-1 0,-1 22 0,-21-21 15,0 0-15,21 21 0,-21-21 16,-21 21 15,21 21-15,-21 0-16,-1 0 0,1 1 0,0 20 15,0 0-15,0 22 0,-22-22 16,22 22-16,-21-22 0,21 21 0,-22-20 16,1-1-16,0 22 0,21-22 15,-22 0-15,22 1 0,0-1 0,0 0 16,0 1-16,21-22 0,0 21 0,0-21 16,0 0-16,0 1 0,0-1 0,0 0 15,0 0-15,0 0 0,21-21 16,0 0-16,0 0 15,-21-21 1,21 0-16,0 0 0,-21 0 0,0-22 16,0 22-16,22-21 0,-1-1 15,-21 1-15,21 0 0,0-1 0,-21 1 16,21 0-16,0-22 0,1 22 0,-22-22 16,21 22-16,0 0 0,0-22 0,-21 22 15,0 0-15,21 20 0,0-20 16,-21 21-16,0 0 0,0 0 0,22 21 15,-1 0 1,-21 21-16,0 0 0,0 21 0,0 1 16,0 20-16,0-21 0,0 22 0,0-22 15,0 22-15,0-1 0,0-20 16,0-1-16,-21 21 0,21-20 0,-22-1 16,22-21-16,0 22 0,0-1 15,0-21-15,0 0 0,0 0 0,0 1 16,0-1-16,0 0 0,-21-21 15,0 0 1,0 0-16,0 0 16</inkml:trace>
  <inkml:trace contextRef="#ctx0" brushRef="#br0" timeOffset="38114.2">16192 9356 0,'-21'0'0,"42"0"0,-63 0 0,21 0 16,42 0-1,0 0 1,22 0-16,-1 0 0,0 0 0,1 0 16,20 0-16,1 0 0,-1 0 0,1 0 15,-1-21-15,-21 21 0,22-22 0,-22 22 16,22-21-16,-22 21 0,-21-21 0,22 21 16,-22-21-16,0 0 0,0 21 15,-21-21-15,0-1 0,21 1 16,-21 0-16,-21 42 31,21 0-31,0 1 16,0 20-16,-21-21 0,21 0 0,-21 22 15,21-22-15,-21 21 16,21-21-16,-22 22 0,22-22 0,0 0 16,0 21-16,0-21 0,0 1 0,0-1 15,0 0-15,0 0 0,22-42 47,-1 0-47,-21 0 16,0-1-16,21-20 0,-21 21 0,0 0 15,0 0-15,21-22 0,0 22 0,-21 0 16,0 0-16,21 0 0,-21-1 0,22 1 16,-22 0-16,21 21 15,0 0 1,-21 21-16,21 0 0,-21 1 15,0-1-15,0 0 0,0 21 16,21-21-16,-21 1 0,0-1 0,21 0 16,-21 0-16,0 0 0,22 0 0,-1 1 15,0-22-15,-21 21 0,21-21 0,0 0 16,0 21-16,1-21 0,-1 0 16,0 0-16,0 0 0,0 0 15,0 0-15,-21-21 0,22 0 0,-1 21 16,-21-22-16,21 1 0,-21 0 0,21 0 15,0 0-15,-21-22 0,21 22 0,-21 0 16,22 0-16,-22 0 0,0 0 16,21 21-16,-21-22 0,0 1 0,21 21 15,-21 21 17,0 1-32,0-1 0,0 0 0,0 0 15,0 0-15,0 0 0,0 1 16,0-1-16,0 0 0,0 0 0,0 0 15,0 0-15,0 1 16,21-22-16,0 21 16,0-21-16,1 0 15,-1 0-15,0 0 32,0-21-17</inkml:trace>
  <inkml:trace contextRef="#ctx0" brushRef="#br0" timeOffset="39096.18">16531 10202 0,'-21'-21'0,"42"42"0,-42-63 15,21 21-15,-21 21 16,21 21-1,-21 0-15,21 0 0,-22 1 0,22 20 16,0 0-16,-21 1 0,0-1 0,0 0 16,0 22-16,21-22 0,-21 0 15,-1 1-15,1-1 0,0 0 0,0 1 16,0-22-16,21 21 0,-21-21 0,21 1 16,-22-1-16,22 0 0,22-21 15,-1-21 1,0 21-16,0-21 0,21-1 15,-20 1-15,-1-21 0,21 21 0,-21-22 16,0 1-16,22 21 0,-43-21 0,21-1 16,0 1-16,-21 0 0,21-1 15,-21 1-15,0 0 0,0 20 0,0 1 16,0 0-16,0 42 31,0 22-31,0-22 0,0 21 0,0 0 16,0 1-16,21-1 0,1 0 0,-1 1 15,-21-1-15,21-21 0,0 22 16,0-1-16,0-21 0,-21 21 16,0-20-16,22-1 0,-1 0 0,-21 0 0,0 0 15,0 0-15,0 1 0,-21-22 32,-1 0-17,1 0-15</inkml:trace>
  <inkml:trace contextRef="#ctx0" brushRef="#br0" timeOffset="39621.91">16319 10795 0,'0'0'0,"-63"-42"16,63 21-1,21 21 1,0 0-16,22 0 0,-1 0 0,0-22 16,22 1-16,-1 21 0,1 0 0,20-21 15,-20 0-15,21 21 0,-1-21 0,-20 0 16,20-1-16,-20 1 0,-1 0 15,1 0-15,-22 0 0,1 0 16,-1-22-16,-21 22 0,21-21 0,-42 21 16,22-1-16,-22-20 0,0 21 0,0 0 15,0 0-15,-22 21 16,1 0-16,0 0 0,0 0 16,0 21-16,0 0 0,21 21 0,0-21 15,-22 22-15,22-22 0,-21 21 0,21 1 16,0-1-16,0 0 15,0-21-15,0 22 0,0-22 0,0 21 0,-21-21 16,21 1-16,0-1 0,0 0 0,-21 0 16,21 0-16,0 0 15,0-42 17,0 0-32,0 0 15,21 0-15,0 0 0,0-1 0,1 22 16,-1-21-16,0 0 0,0 21 15,0 0-15,0 0 0,1 0 0,-1 0 16,21 0-16,-21 21 0,0 0 0,1 1 16,-1-1-16,0 0 0,-21 0 15,0 21-15,0-20 0,0-1 0,0 0 16,0 0-16,-21 0 0,0 0 0,-1 1 16,-20-22-16,21 21 0,-21 0 0,-1-21 15,1 0-15,0 0 0,20 0 0,-20 0 16,21 0-16,0 0 0,0-21 0,-1 21 15</inkml:trace>
  <inkml:trace contextRef="#ctx0" brushRef="#br0" timeOffset="40482.1">18457 9398 0,'-21'0'0,"42"0"0,-42-21 0,0 21 16,21-21-16,0 0 15,0-1-15,21 22 16,0 0-16,0-21 0,1 21 15,20-21-15,0 21 0,-21 0 0,22 0 16,-1 0-16,0 0 0,-20 0 0,20 0 16,-21 0-16,0 0 0,0 21 15,1 0-15,-22 1 0,0-1 0,0 0 16,0 21-16,-22 1 0,1-22 0,-21 21 16,0 0-16,-1 1 0,1-1 15,-22 0-15,1 1 0,-1-1 0,22 0 16,-21-20-16,20 20 0,22-21 0,-21 21 15,21-20-15,21-1 0,0 0 0,0 0 16,0 0-16,42 0 0,-21-21 16,21 22-16,-20-22 0,20 0 15,0 21-15,1-21 0,-1 0 0,0 21 16,1-21-16,-1 0 0,0 0 0,1 21 16,-22-21-16,0 0 0,0 0 15,0 21-15,-21 0 16,0 1-16,-21-22 0,0 21 15,0 0-15,-22 0 0,22 0 16,0 22-16,-21-22 0,21 21 0,-43 64 16,43-64-16,21 1 15,-21-1-15,21 0 0,0-21 0,0 22 16,0-1-16,0 0 0,0-20 0,21 20 16,0 0-16,-21 1 0,0-22 0,21 21 15,-21 0-15,0-20 0,0 20 0,0-21 16,-21 21-16,0-20 0,-21-1 15,20 0-15,-20 21 0,-21-21 0,20 1 16,1-22-16,-22 21 0,22 0 16,-21 0-16,20-21 0,1 0 0,0 0 15,20 0-15,-20 0 0,21 0 0,0 0 16,21-21 0,0 0-16,0 0 0,0-1 15,0 1-15,0 0 0,0-21 0,21 21 16</inkml:trace>
  <inkml:trace contextRef="#ctx0" brushRef="#br0" timeOffset="41173.98">20129 9419 0,'0'0'0,"0"-21"0,0 0 0,0 0 16,0 0-16,-21 21 0,21-22 15,-21 22-15,21 22 16,0-1 0,0 0-16,0 21 0,0 1 0,0-1 0,21 21 15,22 1-15,-22-1 16,0 22-16,21-21 0,-21-1 0,22 1 16,-22-1-16,0 1 0,21-1 0,-20-21 15,-1 1-15,0 20 0,-21-20 0,0-22 16,21 21-16,-21-21 0,0 0 0,0 1 15,0-1-15,-21-21 16,0 0-16,0 0 16,-1-21-16,22-1 0,0 1 15,0-21-15</inkml:trace>
  <inkml:trace contextRef="#ctx0" brushRef="#br0" timeOffset="41454.02">20934 9440 0,'0'-21'0,"0"42"0,63-169 16,-63 127 0,21 0-16,-21 0 0,22 21 15,-22 21 1,0 0-16,0 0 0,-22 22 0,1-1 16,0 0-16,0 22 0,0-1 0,-22 1 15,22-1-15,0 1 0,-21-1 0,21 1 16,-1-1-16,1-20 0,0-1 15,0 21-15,0 1 16,0-22-16,21-21 0,0 1 0,0 20 16,-22-21-16,22 0 0,-21 0 15,21 1-15,0-44 32</inkml:trace>
  <inkml:trace contextRef="#ctx0" brushRef="#br0" timeOffset="42713.59">21294 10097 0,'42'-22'0,"-84"44"0,105-65 0,-42 22 16,-21 0-16,0 0 0,21-22 16,-21 22-16,0-21 0,0 21 0,0 0 15,0-22-15,0 22 0,-21 0 0,21 0 16,-21 0-16,0 21 0,0 0 15,0 0-15,-1 0 0,1 0 0,-21 21 0,21 0 16,0 0-16,-22 0 0,22 22 16,0-1-16,0 0 0,0 1 0,-1-22 15,1 21-15,0 0 0,21-20 0,0 20 16,0-21-16,0 0 0,0 22 0,0-22 16,0 0-16,21-21 15,0 0-15,1 0 0,-1 0 16,0 0-16,0 0 0,0 0 0,0 0 15,1-21-15,-1 0 0,0 21 0,0-22 16,21 1-16,-20-21 0,-1 21 0,0 0 16,0-22-16,0 22 0,0-21 0,1 21 15,-1-1-15,-21 1 0,0 0 16,21 21-16,-21 21 16,0 0-1,-21 1-15,21-1 0,-21 21 0,21-21 16,0 0-16,0 1 0,-22 20 0,22-21 15,0 0-15,0 0 0,0 1 16,0-1-16,22 0 0,-1-21 16,0 21-16,0 0 0,0-21 0,22 0 15,-1 0-15,-21 0 0,21 0 0,1 0 16,-1 0-16,-21 0 0,22-21 0,-1 0 16,-21 0-16,0 0 0,0-1 0,1 1 15,-1-21-15,-21 21 0,0-22 16,0 22-16,0-21 0,0 21 0,0 0 15,0-22-15,0 22 0,-21 21 0,-1-21 16,1 21-16,0 0 0,21 21 16,-21 0-1,21 0-15,0 22 0,-21-22 0,21 0 16,0 21-16,0-20 0,0-1 16,0 21-16,21-21 0,0 0 0,-21 1 15,21-1-15,0 0 0,1 0 0,20 0 16,-21 0-16,0-21 0,0 22 0,22-22 15,-22 0-15,21 0 0,1 0 16,-22 0-16,21 0 0,0 0 0,1 0 16,-1 0-16,-21-22 0,22 1 0,-22 0 15,0 0-15,21 0 0,-42 0 0,21-1 16,-21 1-16,22-21 0,-22 21 0,0 0 16,0-22-16,0 22 15,0 0-15,0 0 0,-22 0 0,1 21 0,0-22 16,0 22-16,0 0 0,-22 0 15,22 0-15,0 22 0,0-22 0,-21 21 16,20 0-16,1 0 0,0 21 0,0-20 16,21-1-16,-21 0 0,0 21 15,21-21-15,-22 1 0,22-1 0,0 0 16,0 0-16,0 0 0,0 0 0,22-21 16,-1 0-16,0 0 0,0 0 15,0 0-15,0 0 16,22 0-16,-22-21 0,0 0 15,0 0-15,0 21 0,1-21 0,-1 0 16,-21-22-16,21 22 0,0 0 0,0 0 16,-21 0-16,0-1 0,21 1 0,-21 0 15,22 21-15,-22 21 32,0 0-32,0 1 0,0-1 15,0 0-15,0 0 0,0 0 0,0 0 16,0 1-16,0-1 0,0 0 0,21 0 15,0-21-15,0 0 0,0 0 16,0 21-16,1-21 0,-1 0 16,0 0-16,21 0 0,-21 0 15,1-21-15,20 0 0,-21 21 0,0-21 16,0 0-16,1-1 0,-1 1 0,0 0 16,0 0-16,-21 0 0,0 42 31,-21 0-16,21 0-15,-21 22 0,21-22 16,-21 0-16,21 0 0,0 0 0,0 0 16,0 1-16,0-1 0,0 0 15,21-21 17,-21-21-17</inkml:trace>
  <inkml:trace contextRef="#ctx0" brushRef="#br0" timeOffset="42889.49">22966 9800 0,'0'0'0,"-21"0"0,-22-21 16,22 21-16,63 0 46,-20 21-46,-1-21 0,0 0 16,0 0-16</inkml:trace>
  <inkml:trace contextRef="#ctx0" brushRef="#br0" timeOffset="43386.25">23453 9589 0,'0'-22'16,"0"44"-16,0-65 0,0 22 0,0 0 0,0 0 0,0 0 15,-22-1-15,1 44 32,21-1-32,0 0 0,-21 0 15,21 21-15,0 1 0,0-1 16,0 0-16,0 1 0,0-1 0,0 0 16,0 22-16,0-22 0,-21 1 0,21-1 15,-21-21-15,0 21 0,21 1 16,0-22-16,0 21 0,-22-21 0,22 1 15,-21-1-15,21 0 0,0 0 0,-21-21 16,21 21-16,0-42 31,0 0-31,0 0 16,0 0-16,0-1 16,21 1-16,0 0 0,1 0 0,-1 0 0,0 0 15,21-1-15,-21 1 0,1 21 16,20 0-16,-21 0 0,21 0 15,-20 0-15,-1 0 0,0 0 0,0 21 16,0 1-16,0-1 0,-21 0 0,0 21 16,0-21-16,0 1 0,0-1 0,-21 0 15,0 0-15,0 0 0,0 0 0,-22 1 16,22-1-16,-21-21 0,0 21 16,20-21-16,1 0 0,-21 21 0,21-21 15,0 0-15,-1 0 0,1 0 16,21-21-1,0 0-15,21 0 0</inkml:trace>
  <inkml:trace contextRef="#ctx0" brushRef="#br0" timeOffset="43699.07">24088 9440 0,'0'-21'0,"0"42"0,0-21 32,0 22-32,0-1 0,0 21 15,0 0-15,0 1 0,0 20 0,0-20 16,-22 20-16,22-21 0,-21 22 16,0-22-16,21 22 0,-21-22 0,0 0 15,0 1-15,-1-1 0,22 0 16,-21-20-16,0 20 0,21-21 0,-21 0 15,21 0-15,0 1 0,-21-1 0,21 0 16,0 0-16,-21-21 0,42-21 47,0 21-47,0-21 0,0 0 16</inkml:trace>
  <inkml:trace contextRef="#ctx0" brushRef="#br0" timeOffset="44286.73">24130 10202 0,'21'0'0,"0"0"15,0 0-15,1 0 0,-1 0 16,0-21-16,0 21 0,0 0 0,0 0 16,1-21-16,-1 0 0,0 21 0,0-21 15,0 0-15,-21-1 16,21 22-16,-21-21 0,0 0 15,0 0-15,-21 21 16,0 0-16,0 0 16,0 0-16,-22 21 0,22-21 0,0 21 15,-21 0-15,21 1 0,-1-1 16,1 21-16,-21-21 0,42 0 0,-21 1 16,0-1-16,21 21 0,0-21 0,0 0 15,0 1-15,0-1 0,0 0 0,0 0 16,21-21-16,0 0 0,0 0 15,0 0-15,22 0 0,-22 0 16,21 0-16,-21 0 0,22 0 0,-1 0 16,-21-21-16,21 0 0,1 0 15,-1-1-15,0 1 0,1 0 0,-1-21 16,0 21-16,1-1 0,-22-20 16,0 21-16,0 0 0,-21 0 0,0-1 15,0 1-15,-21 21 16,0 0-16,0 0 0,-22 0 0,22 0 15,0 21-15,0 1 0,21-1 0,0 0 16,0 21-16,0-21 16,0 1-16,0-1 0,21 21 15,0-21-15,0 22 0,1-22 0,-1 21 0,0-21 16,-21 0-16,0 1 0,0-1 0,0 0 16,0 0-16,-21-21 15,0 0-15,-1 21 0,-20-21 0,21 0 16,-21 0-16,20 0 0,-20 0 0,0 0 15,21 0-15,-1 0 0,-20 0 0,21 0 16,0 0-16,21 21 0,-21-21 0,-1 0 16,1 0-16,21 22 0</inkml:trace>
  <inkml:trace contextRef="#ctx0" brushRef="#br0" timeOffset="44773.93">20637 11028 0,'-21'0'0,"42"0"0,-84 21 0,42-21 16,0 0-16,-1 0 0,44 0 31,-1 0-31,0 0 0,42 0 16,-20 0-16,20 0 0,1 0 15,20 0-15,1 0 0,21 0 0,0-21 16,21 21-16,-21 0 0,42 0 0,-21 0 15,0-21-15,296 21 16,-148 0-16,-148 0 0,0 0 16,0 0-16,-21 0 0,-21 0 0,-1 0 15,1 0-15,-21 0 0,-1 0 16,-21 0-16,1-21 0,-1 21 16,0 0-16,-20 0 0,-1 0 0,0-22 0,-42 22 31,0 0-16,-22 0-15,22 0 0,-21 0 16,-1 0-16,-20 0 0,-1 0 0</inkml:trace>
  <inkml:trace contextRef="#ctx0" brushRef="#br0" timeOffset="45177.9">20405 11367 0,'0'21'0,"0"-42"0,-22 42 0,22 0 16,22-21-16,-1 0 15,21 0-15,22 0 0,-22 0 0,21 0 16,22 0-16,0 0 0,-1 0 0,22 0 15,0 0-15,0 0 0,21 0 0,0 0 16,-21 0-16,21 0 0,0-21 16,-21 21-16,-1 0 0,1 0 15,0-21-15,0 21 0,-21 0 0,-1 0 16,1 0-16,0 0 0,-22 0 0,1-22 0,-22 22 16,0 0-16,1 0 0,-1 0 15,-21 0-15,0 0 0,0 0 0,1 0 16,-44 0 46,1 0-62,0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8:26:44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2159 0,'0'0'0,"0"-21"16,0 0-16,0 0 16,0-1-16,0 1 0,0 0 0,0 0 15,0 0-15,0 0 0,0-1 16,0 1-16,0-21 0,0 21 15,0 0-15,0-1 0,0 1 0,0 0 16,0 42 0,0 0-1,0 22-15,0-22 0,0 21 16,0 1-16,0 20 0,0-21 0,0 1 16,0 20-16,0-20 0,0 20 15,0 1-15,0-22 0,0 21 0,0-20 16,0 20-16,-21-20 15,21-1-15,0 0 0,0-21 0,0 22 16,-21-22-16,21 0 0,0 0 16,-22 0-16,22 1 0,0-1 0,-21-21 15,0-21 17,21-1-32,0 1 0,0 0 15</inkml:trace>
  <inkml:trace contextRef="#ctx0" brushRef="#br0" timeOffset="595.67">1947 2180 0,'0'0'0,"0"-21"0,0 0 0,0 0 16,0 0-16,0-1 15,0 1-15,0-21 0,0 21 0,0 0 16,0-1-16,21 1 0,1-21 16,-1 21-16,21-22 0,-21 22 0,22 0 15,20 0-15,-21 0 0,1 0 16,20-1-16,-20 1 0,-1 21 0,0 0 16,1 0-16,-1 21 0,0 1 15,-21 20-15,1 0 0,-1-21 16,0 22-16,-21 20 0,0-20 0,0-1 15,0 21-15,-21-20 0,-22-1 16,22 0-16,-21 22 0,21-22 0,-22 1 16,1-1-16,0-21 0,-1 21 15,1-20-15,21-1 0,-21 0 0,20 0 16,1 0-16,0-21 0,0 0 0,0 0 16,0 0-16,21-21 31,21 42 16,-21 0-47,21 1 0,0-1 0,-21 0 15,21 0-15,0 0 0,-21 0 16,22 1-16,-1-1 0,0 0 0,0-21 16,-21 21-16,21 0 0,0 0 0,1-21 15,-1 22-15,0-22 0,0 0 16,-21 21-16,21-21 0,0 0 0,1 0 15,-1 0-15,0 0 16,0 0-16,0 0 16,0 0-16,-21-21 15,0-1 1</inkml:trace>
  <inkml:trace contextRef="#ctx0" brushRef="#br0" timeOffset="968.46">2752 2688 0,'42'-21'15,"-21"0"-15,0 21 0,0-21 0,-21 0 0,22 21 16,-1-22-16,0 1 0,0 0 16,-21 0-16,21 0 0,-21 0 15,0-1-15,0 1 16,0 0-1,-21 21 1,0 0-16,0 0 0,0 21 16,-1-21-16,1 21 0,0 1 0,0-1 15,0 21-15,0-21 0,-1 0 0,22 1 16,0 20-16,-21-21 0,21 0 16,0 0-16,0 1 0,0 20 0,0-21 15,0 0-15,0 0 16,21-21-16,-21 22 0,22-22 0,-1 0 15,0 21-15,0-21 0,0 21 0,0-21 16,1 0-16,-1 0 16,0 0-16,0 0 0,0 0 0,0 0 15,1 0-15,-1 0 0,0-21 0,21 0 16</inkml:trace>
  <inkml:trace contextRef="#ctx0" brushRef="#br0" timeOffset="1868.49">3619 2519 0,'0'-21'15,"0"-43"1,0 43-16,-21 0 0,0 21 16,0 0-16,0 0 0,0 0 15,-1 0-15,1 0 0,0 0 0,0 0 16,0 0-16,0 21 0,-1 0 15,1 0-15,0 1 0,21 20 0,-21-21 16,0 21-16,0-20 0,21-1 0,0 21 16,0-21-16,0 0 0,0 1 15,0-1-15,0 0 0,0 0 0,0 0 16,0 0-16,21-21 0,0 0 16,0 0-16,0 0 15,0 0-15,1 0 0,20 0 0,-21 0 0,0-21 16,0 21-16,1-21 15,-1 0-15,0 0 0,0 0 0,0-1 16,0 1-16,1 0 0,-1 0 0,-21-21 16,0 20-16,21 1 0,0-21 15,-21 21-15,0 0 0,0-1 0,0 1 16,0 0-16,0 0 0,0 42 47,0 0-47,-21 22 15,21-22-15,-21 0 0,21 0 16,0 21-16,0-20 0,0 20 0,0-21 16,0 0-16,0 0 0,0 22 15,0-22-15,0 0 0,0 0 16,21 0-16,0-21 16,0 22-16,0-22 0,1 0 0,-1 0 15,21 0-15,-21 0 0,0-22 16,22 22-16,-22-21 0,21 0 0,-21 0 15,1 0-15,20 0 0,-21-1 0,0-20 16,22 21-16,-22-21 0,0-1 16,0 1-16,21 0 0,-20-1 15,-1 1-15,0 0 0,21-22 0,-21 22 0,1-1 16,-1 1-16,0 0 0,-21 21 16,21-22-16,-21 1 0,21 21 15,-21 0-15,0-1 0,0 1 0,0 0 16,0 0-16,-21 0 0,0 21 15,0 0-15,0 0 0,-1 0 16,22 21-16,-21 0 0,0 21 0,0-20 16,21 20-16,-21 0 0,0 1 15,-1-1-15,22 0 0,-21 1 0,0 20 16,21-21-16,0 22 0,-21-22 0,0 22 16,21-22-16,0 0 15,0 1-15,0-1 0,0 0 0,0 1 16,0-22-16,0 21 0,21-21 0,0 1 15,0-1-15,0 0 0,1-21 16,20 21-16,-21-21 0,21 0 0,-20 0 16,20 0-16,0 0 0,-21 0 0,22 0 15,-22-21-15,21 21 0,-21-21 0,1 0 16,20-1-16,-21 1 0,0 0 16,0 0-16,1 0 0</inkml:trace>
  <inkml:trace contextRef="#ctx0" brushRef="#br0" timeOffset="2819.97">5546 2434 0,'-22'0'0,"44"0"0,-22 0 47,21 0-47,21 0 0,-21 0 0,22 0 16,20 0-16,-21 0 15,22 0-15,-1 0 0,1 0 0,-1 0 16,1-21-16,-1 0 0,22 21 0,0-21 16,-22 21-16,22 0 0,0-21 15,-22 21-15,22 0 0,-22-22 0,-20 22 16,20 0-16,-42 0 0,22 0 0,-22-21 15,0 21-15,-42-21 32,0 21-32,-22 0 0,22 0 0,-21 0 15,-1 0-15,1 0 0,21 0 16,-21 0-16,-1 0 0,1 0 16,21 0-16,0 0 0,-1 0 0,1 0 15,0 0-15,42 0 31,0 0-31,22 0 0,-22 0 16,21 0-16,1 0 0,-22 0 16,21 0-16,-21 21 0,22 0 0,-22 1 15,0-1-15,-21 0 0,0 21 0,0-21 16,0 22-16,0-22 0,-21 21 16,0-21-16,-22 1 0,22 20 0,-21-21 15,-1 0-15,1 22 0,21-22 16,-21 0-16,20-21 0,1 21 15,0 0-15,0 0 0,0 1 16,42-22 0</inkml:trace>
  <inkml:trace contextRef="#ctx0" brushRef="#br0" timeOffset="3307.84">7599 1736 0,'-21'-21'0,"42"42"0,-42-85 0,21 43 0,-22 0 15,22 0-15,-21 21 16,0 0-1,21 21-15,0 0 0,0 21 16,0 1-16,0-1 0,0 22 16,0-1-16,0 1 0,0-1 0,0 1 15,0 20-15,0-20 0,0 20 0,0-20 16,0-1-16,0 1 0,0-1 16,0-20-16,0-1 0,-21 0 15,21 1-15,0-22 0,0 0 0,0 0 16,0 0-16,-21-21 15,21-21 1,-21 0-16</inkml:trace>
  <inkml:trace contextRef="#ctx0" brushRef="#br0" timeOffset="3631.68">7218 2138 0,'0'0'0,"0"-127"16,0 85-16,0-1 0,0 1 15,0 21-15,0-22 0,0 22 16,0 0-16,21 0 0,0 0 16,21 0-16,-20 21 0,20 0 0,21 0 15,-20 0-15,20 21 0,1 21 0,-1-21 16,1 22-16,-22 20 0,22-21 16,-22 1-16,0 20 0,1-20 0,-22 20 15,-21-21-15,0 22 0,0-22 0,0 1 16,-21-1-16,-1 21 0,-20-20 15,0-22-15,-22 21 0,22 1 0,0-22 16,-22 0-16,22 0 0,-1 0 0,1 0 16,0 1-16,21-1 0,-1-21 15,1 21-15,0-21 0,21 21 16,21-21 0,0-21-1,1 21-15</inkml:trace>
  <inkml:trace contextRef="#ctx0" brushRef="#br0" timeOffset="3980.99">8128 2667 0,'21'0'0,"0"-21"15,0 0 1,1 21-16,-22-21 0,21-1 15,-21 1-15,21 0 0,-21 0 16,0 0-16,21 0 0,-21-1 0,0 1 16,0 0-16,-21 21 31,0 21-31,21 0 0,-21 1 16,-1-1-16,22 0 0,0 21 0,-21-21 15,21 22-15,-21-22 0,21 0 16,0 0-16,0 22 0,0-22 15,0 0-15,0 0 0,21 0 16,0-21-16,1 0 0,-22 21 0,21-21 16,0 0-16,0 0 0,0 0 15,0 0-15,1 0 0,-1-21 0,0 0 16,0 21-16,0-21 0,0 0 0</inkml:trace>
  <inkml:trace contextRef="#ctx0" brushRef="#br0" timeOffset="4227.85">8594 2413 0,'0'-21'0,"0"42"0,0-63 0,0 21 16,0 42 15,21 0-15,-21 21-16,21-21 0,0 1 16,-21-1-16,0 21 0,21-21 0,-21 22 15,21-22-15,-21 0 0,0 21 0,0-21 16,0 1-16,0-1 0,0 0 0,0 0 15,0 0-15,22 0 16,-1-21-16,0 0 16,0 0-16,0 0 15,-21-21-15,21 0 16,1 0-16,-22 0 0</inkml:trace>
  <inkml:trace contextRef="#ctx0" brushRef="#br0" timeOffset="4440.72">8975 2350 0,'0'-22'0,"0"44"0,0-65 0,0 22 0,-22 21 32,1 21-32,0 0 15,0 1-15,0 20 0,0-21 0,-1 21 16,1-20-16,0 20 0,0 0 0,21-21 16,-21 22-16,21-22 0,-21 0 15,21 21-15,-22-20 0,22-1 0,0 0 16,0 0-16,22-21 15,-1 0-15,0 0 0,0 0 16,0 0-16,0-21 0,1 21 16,20-21-16</inkml:trace>
  <inkml:trace contextRef="#ctx0" brushRef="#br0" timeOffset="4816.52">9186 2477 0,'0'0'0,"21"0"62,1 0-62,-1-22 0,0 22 16,0 0-16,0-21 0,0 0 0,1 21 16,-1-21-16,0 21 0,-21-21 15,21 21-15,-21-21 0,21 21 0,-21-22 16,0 1-16,-21 21 15,0 0 1,0 0-16,0 0 0,-1 21 0,1-21 16,-21 22-16,21-1 0,0 0 0,-1 21 15,22-21-15,-21 22 0,21-22 16,-21 21-16,21-21 0,0 1 0,0-1 16,0 21-16,0-21 0,0 0 0,21 1 15,0-1-15,1-21 16,-1 0-16,0 0 0,0 0 15,0 0-15,0 0 0,22 0 0,-22 0 16,0-21-16,21-1 0,-20 1 0,20 0 16,-21 0-16</inkml:trace>
  <inkml:trace contextRef="#ctx0" brushRef="#br0" timeOffset="5116.34">10096 1630 0,'0'-21'0,"0"42"0,0-63 0,0 20 16,0 1-16,0 0 0,-21 21 16,0 0-16,0 0 0,0 21 15,0 0-15,-1 1 0,1 20 16,0 0-16,21 1 0,-21 20 0,0 1 16,21-1-16,0 1 0,-21-1 0,-1 1 15,1-1-15,0 1 0,21-1 16,0 1-16,-21-22 0,21 0 0,-21 22 15,21-22-15,-21-21 0,21 22 0,0-22 16,0 63 0,0-62-16,21-22 0,0 0 15,0 0-15,0 0 0,0-22 16,1 22-16,-1-21 0,0 0 16,0 0-16,0-21 0</inkml:trace>
  <inkml:trace contextRef="#ctx0" brushRef="#br0" timeOffset="5456.15">10160 2286 0,'0'0'0,"0"21"16,-21 0-16,0-21 0,-1 22 15,1-1-15,21 21 0,-21-21 0,21 0 16,-21 22-16,21-22 0,0 0 16,0 0-16,0 22 0,0-22 0,0 0 15,21 0-15,0 0 0,0-21 16,1 0-16,-1 0 0,0 0 15,21 0-15,-21 0 0,1 0 16,20 0-16,-21-21 0,0 0 0,0 0 16,22 0-16,-43-1 0,21 1 0,0 0 15,-21-21-15,0 21 0,0-22 0,0 22 16,0-21-16,0 21 0,0-1 16,-21 1-16,0 0 0,0 0 0,-1 0 15,1 21-15,0 0 0,0 0 0,-21 0 16,20 0-16,1 0 15,0 21-15,0-21 0,0 21 0,21 0 16,0 0-16,0 1 0,0-1 0,42 0 16,-21 0-16,0-21 0,22 21 15,-1-21-15</inkml:trace>
  <inkml:trace contextRef="#ctx0" brushRef="#br0" timeOffset="5828.45">10985 2223 0,'-21'0'0,"42"0"0,-63 0 0,0 0 16,21 0-16,-1 21 0,1 0 0,0-21 15,0 42-15,21-21 0,0 1 0,0 20 16,0 0-16,0 1 0,0-1 15,0 21-15,0-20 0,0-1 0,0 22 16,0-22-16,0 21 0,0-20 0,0 20 16,0-20-16,0 20 0,-21 1 0,0-22 15,-1 21-15,1 1 0,0-1 16,0-20-16,0 20 0,0-20 0,21-1 16,-22 0-16,1 1 0,0-1 0,21-21 15,0 0-15,-21 0 0,21 1 16,0-44-1,0 1 1,0 0-16,0 0 0,21 0 0,0-22 16,-21 1-16,21 0 0,1-1 0,-1-20 15</inkml:trace>
  <inkml:trace contextRef="#ctx0" brushRef="#br0" timeOffset="6548.04">10774 2625 0,'0'-43'0,"0"86"0,0-128 0,-21 43 0,21-1 15,0 1-15,0 21 0,0 0 0,0-22 0,0 22 16,0 0-16,0 0 0,21 0 16,0 21-16,21-21 0,-21 21 15,22 0-15,-1 0 0,0 0 0,1 0 16,-22 0-16,21 0 0,1 21 0,-22 0 16,0 0-16,0 0 0,-21 0 15,0 22-15,0-22 0,0 0 0,0 21 16,-21-20-16,0-1 0,0 21 0,-22-21 15,1-21-15,21 21 0,-22 1 0,1-1 16,21-21-16,-21 0 16,20 21-16,1-21 0,0 0 0,0 0 15,0 0-15,21 21 16,21 0 0,0-21-16,0 21 15,0 1-15,1-22 0,-1 21 16,21 0-16,-21-21 0,0 0 0,1 0 15,20 21-15,-21-21 0,21 0 0,-20 0 16,20 0-16,-21 0 0,21 0 16,-20-21-16,20 21 0,0-21 0,-21 0 15,22-1-15,-22 1 0,0 0 0,21 0 16,-20 0-16,-1-22 0,0 22 0,0-21 16,0 21-16,-21-22 15,0 22-15,0-21 0,0 21 0,0 0 0,0-1 16,0 1-16,-21 21 15,0 0-15,0 21 16,0-21-16,-1 22 0,22-1 16,0 0-16,-21 0 0,21 21 0,0-20 15,0-1-15,0 0 0,0 0 0,0 0 16,0 0-16,0 1 0,0-1 16,21-21-16,1 21 0,-1-21 15,0 0-15,0 0 0,21 0 0,-20 0 16,-1 0-16,0-21 0,21 0 0,-21 21 15,1-22-15,-1 1 0,0 0 16,0 0-16,0 0 0,0 0 16,1-1-16,-22 1 0,0 0 0,21 21 15,-21 21 1,0 0 0,0 1-16,0 20 0,0-21 0,0 21 15,0-20-15,-21-1 0,21 0 0,0 21 16,0-21-16,0 1 0,21-22 15,0 0-15,0 0 0,0 0 16</inkml:trace>
  <inkml:trace contextRef="#ctx0" brushRef="#br0" timeOffset="7356.78">13737 2752 0,'0'0'0,"-21"0"0,21 21 16,-21-21-16,42-21 47,0 21-47,21-21 0,1 21 16,-1-22-16,0 1 0,22 0 0,21 0 15,-22-21-15,22 20 0,-1-20 0,1 21 16,21-21-16,-21-1 0,20 1 0,-20 0 15,21-1-15,-21 1 0,-1 21 16,1-22-16,-22 22 0,1-21 0,-22 21 16,-21 0-16,1-1 0,-1 1 15,-21 0-15,0 0 0,-21 21 16,-1-21-16,-20 21 0,21 0 0,-21 0 16,-22-21-16,22 21 0,-1 0 0,-20 0 15,21 0-15,-1 0 0,22 0 16,-21 0-16,21-22 0,-1 22 0,44 0 47,20 0-47,0 22 0,1-22 0,-1 0 15,0 21-15,1 0 0,-1-21 0,0 21 16,1 0-16,-22-21 0,0 21 16,0 22-16,-21-22 0,0 0 15,0 21-15,0-20 0,-21 20 0,0 0 16,0 1-16,-1-1 0,-20 0 0,21-21 15,-21 22-15,-1-22 0,22 21 16,0-21-16,0 1 0,0-22 0,21 21 16,-22-21-16,22-21 31,0-1-31,0 1 0</inkml:trace>
  <inkml:trace contextRef="#ctx0" brushRef="#br0" timeOffset="8016.35">16468 1228 0,'0'-21'15,"0"42"-15,21-42 0,0-1 0,-21 1 0,21 0 16,0 0-16,-21 0 16,21 21-16,-21-21 0,0-1 0,0 1 15,0 0 1,-21 21-16,0 0 16,0 0-16,0 0 0,0 21 0,-1 0 15,1 1-15,0-1 16,21 0-16,0 0 0,-21 0 0,21 22 15,0-22-15,0 0 0,0 21 0,0-21 16,0 22-16,21-22 0,-21 21 16,21-21-16,0 22 0,1-1 0,-1-21 15,0 22-15,0-1 0,0-21 0,0 21 16,-21-20-16,0-1 0,0 21 16,0-21-16,0 0 0,0 1 0,0-1 15,-21 0-15,0-21 0,0 21 16,-21-21-16,20 0 0,-20 0 15,0 0-15,21 0 0,-22 0 0,1 0 16,0 0-16,20 0 0,-20 0 16,21 0-16,0 0 0,0-21 15,-1 21-15,22-21 0,0 0 16,0-1-16,0 1 0,22 0 16,20 0-16,-21 0 15,0 0-15,0-1 0,22 1 0,-22 0 16</inkml:trace>
  <inkml:trace contextRef="#ctx0" brushRef="#br0" timeOffset="8290.2">16933 1016 0,'0'0'16,"21"-21"-16,-21 0 0,0 0 15,0 42 1,0 0-1,-21 21-15,21-21 0,-21 22 0,21-1 16,0 0-16,0 1 0,0 20 16,-21-20-16,21-1 0,0 0 0,-21 22 15,21-22-15,0 0 0,0 1 0,0-22 16,0 21-16,0 1 0,0-22 16,0 0-16,0 0 0,0 0 0,21-21 15,-21 21-15,21-21 0,0 0 31,-21-21-31</inkml:trace>
  <inkml:trace contextRef="#ctx0" brushRef="#br0" timeOffset="8468.1">16785 1461 0,'-21'0'0,"0"-22"16,21 1-16,21 21 15,0 0 1,0 0-16,0-21 0,1 21 0,20 0 0,-21 0 16,0 0-16,22-21 0,-22 21 15,21 0-15,-21 0 0,0 0 16</inkml:trace>
  <inkml:trace contextRef="#ctx0" brushRef="#br0" timeOffset="9008.84">17462 1482 0,'0'0'0,"0"-21"47,0-1-47,-21 1 0,0 21 16,0-21-16,0 21 15,0 0-15,-1 0 0,1 0 16,0 0-16,0 0 0,-21 21 16,20 0-16,1 1 0,0 20 0,0-21 15,21 0-15,-21 22 16,21-22-16,-21 21 0,21-21 0,0 0 16,0 1-16,0-1 0,0 0 0,0 0 15,21 0-15,0-21 0,0 0 16,0 21-16,0-21 0,1 0 0,-1 0 15,0 0-15,0 0 0,0 0 0,0-21 16,1 0-16,-1 0 16,-21 0-16,21 0 0,-21-1 0,0 1 15,0-21-15,21 21 0,-21 0 0,21-22 16,-21 22-16,0 0 0,0 0 16,0 0-16,0-1 0,0 1 0,0 0 15,0 42 1,0 0-16,-21 1 15,21 20-15,-21-21 16,21 0-16,-21 22 0,21-22 0,0 0 16,0 21-16,0-21 0,0 1 15,0-1-15,0 0 0,0 0 16,21-21-16,0 0 0,0 0 16,0 0-16,1 0 15,-1-21-15</inkml:trace>
  <inkml:trace contextRef="#ctx0" brushRef="#br0" timeOffset="9303.67">17970 953 0,'0'-22'16,"0"44"-16,0-65 0,-21 22 0,0 21 15,0 0-15,0 0 16,21 21-16,0 0 0,0 1 15,-21 20-15,21-21 0,-22 21 0,22 1 16,0-1-16,-21 22 0,21-22 0,0 0 16,0 22-16,0-22 0,-21 0 15,21 22-15,-21-22 0,21 1 16,0-1-16,0 0 0,0 1 0,0-1 0,0-21 16,0 0-16,0 0 0,0 1 15,0-1-15,0 0 0,21-21 16,0 0-1,0 0-15,1-21 0,-1 0 16,0-1-16</inkml:trace>
  <inkml:trace contextRef="#ctx0" brushRef="#br0" timeOffset="9536.56">18119 1461 0,'0'0'15,"-22"0"1,1 0-1,21 21-15,0 0 0,0 0 16,-21 0-16,21 22 0,-21-22 16,21 0-16,-21 21 0,21-21 15,0 22-15,0-22 0,0 0 0,0 0 16,0 0-16,0 1 0,0-1 16,0-42 30,21-1-46</inkml:trace>
  <inkml:trace contextRef="#ctx0" brushRef="#br0" timeOffset="9708.16">18203 1291 0,'0'-21'0,"-21"0"15,21 0 1,21 21 31</inkml:trace>
  <inkml:trace contextRef="#ctx0" brushRef="#br0" timeOffset="9893.04">17759 1355 0,'-21'0'16,"42"0"-16,-64 0 0,22 0 15,42 0 1,1 0-16,-1 0 16,21 0-16,-21 0 0,0 0 15,22 0-15,-22-21 0,21 21 0,1 0 16</inkml:trace>
  <inkml:trace contextRef="#ctx0" brushRef="#br0" timeOffset="10229.86">18775 1397 0,'0'0'0,"21"0"16,-42 0-1,0 0-15,-1 0 16,1 0-16,0 0 0,-21 0 16,21 21-16,-1-21 0,1 21 15,0 22-15,0-22 0,0 21 0,0-21 16,-1 22-16,1-22 0,21 21 16,-21 1-16,21-22 0,0 21 0,0-21 15,0 0-15,0 22 0,42-22 0,-20-21 16,-1 21-16,21 0 0,0-21 15,1 0-15,-1 21 0,0-21 0,1 0 16,-1 0-16,0 0 0,1 0 0,-22 0 16,21-21-16,-21 21 0,1 0 15,-1-21-15,-21 0 0,0 0 16</inkml:trace>
  <inkml:trace contextRef="#ctx0" brushRef="#br0" timeOffset="11199.8">12869 3620 0,'21'21'47,"1"0"-47,-1-21 16,0 42-16,0-21 0,21 1 0,-20 20 15,41 0-15,-21 1 0,22-1 0,-22 0 16,22 22-16,-1-22 0,1 22 15,20-22-15,-20 21 0,-1-20 0,22-1 16,-21 0-16,20 1 0,-20-1 16,-1 0-16,1-20 0,-1 20 0,-20-21 15,-1 0-15,-21 22 0,21-22 0,-20-21 16,-1 21-16,-21-42 47,0 0-47,0-1 15,0 1-15,0 0 0,0 0 16,0 0 0,0 42 31,0 0-47,0 0 0,0 0 15,-21 1-15,21-1 0,0 0 0,-22-21 16,1 21-16,0 0 0,0 0 0,0 1 15,0-1-15,-1-21 0,1 21 16,0 0-16,0-21 0,0 0 0,21 21 16</inkml:trace>
  <inkml:trace contextRef="#ctx0" brushRef="#br0" timeOffset="11500.49">14965 4276 0,'0'-21'0,"0"42"0,0-64 15,0 22-15,-21 21 0,21-21 0,-22 21 16,1 0-16,21 21 16,0 0-16,0 22 0,-21-22 0,21 21 15,0 1-15,0-1 0,0 0 0,0 1 16,0-1-16,-21 0 0,21 22 15,0-22-15,-21 22 0,21-22 0,0 0 16,-21 22-16,21-22 0,-22 0 16,22 1-16,0-22 0,0 21 0,0-21 15,-21 1-15,21-1 16,0 0-16,-21-21 16,21-21-16,0 0 15</inkml:trace>
  <inkml:trace contextRef="#ctx0" brushRef="#br0" timeOffset="11776.35">14753 4466 0,'0'-42'0,"0"84"0,0-126 15,0 62-15,0 1 0,0 0 0,0 0 16,0 0-16,21 42 16,0 0-16,1 0 15,20 0-15,-21 22 0,0-22 0,22 21 16,-1 1-16,-21-1 0,21 0 0,1 22 15,-1-22-15,-21 0 0,22 22 0,-22-22 16,0 1-16,0-1 0,0 0 16,-21 1-16,0-1 0,0-21 0,0 0 15,0 0-15,0 1 0,0-1 0,0-42 47,0-1-47,21 1 0,-21 0 0,0-21 16,22-1-16,-22 22 0</inkml:trace>
  <inkml:trace contextRef="#ctx0" brushRef="#br0" timeOffset="12034.06">15557 4191 0,'22'-42'0,"-44"84"0,44-105 16,-22 20-16,0 22 0,-22 21 31,1 21-31,21 0 0,-21 1 0,0 20 16,0 0-16,21 1 0,-21-1 0,-1 21 15,22-20-15,0 20 0,-21-20 16,0 20-16,21 1 0,-21-22 0,21 21 16,-21-20-16,0-1 0,21 22 15,0-22-15,0-21 0,-22 21 0,22-20 16,0 20-16,0-21 0,0 0 16,0 0-16,22-21 15,-1 0-15,0-21 16,0 0-16,0 0 0,0 0 0</inkml:trace>
  <inkml:trace contextRef="#ctx0" brushRef="#br0" timeOffset="12699.6">15727 4678 0,'0'0'0,"0"-21"16,-21 42-1,-1 0 1,1 0-16,0 0 0,21 1 15,-21-1-15,0 0 0,21 21 0,0-21 16,0 1-16,0-1 0,0 0 0,0 0 16,0 0-16,0 0 15,21-21 1,0 0-16,0 0 0,-21-21 16,0 0-16,21 0 15,-21 0-15,0 0 0,0-1 16,0 1-16,0-21 0,0 21 0,0 0 15,0-1-15,0 1 0,22 0 16,-22 0-16,0 0 0,21 0 0,0-1 16,0 22-16,0-21 0,0 21 0,1 0 15,-1 0-15,0 0 0,0 0 16,0 0-16,0 21 0,1 1 0,-1-1 16,0 0-16,-21 0 0,0 0 0,21 22 15,-21-22-15,0 21 0,0-21 0,0 0 16,0 22-16,0-22 0,0 21 15,0-21-15,0 1 0,-21-1 16,21 0-16,-21-21 0,21 21 0,0-42 47,0 0-47,0 0 16,0-1-16,0-20 0,21 21 0,-21 0 15,21-22-15,0 1 0,0 0 0,1 21 16,20-22-16,-21 22 0,0-21 15,22 21-15,-22-1 0,21 22 0,-21-21 16,0 21-16,1 0 0,-1 0 0,0 0 16,0 21-16,0 1 0,-21-1 0,0 0 15,21 0-15,-21 21 0,0-20 16,0 20-16,0-21 0,0 21 16,0-20-16,-21 20 0,21-21 0,0 0 15,-21 0-15,21 1 0,-21-1 0,0 0 16,21 0-16,0 0 0,0-42 47,21 21-47,0-21 0</inkml:trace>
  <inkml:trace contextRef="#ctx0" brushRef="#br0" timeOffset="13156.34">17039 4445 0,'0'0'0,"21"-21"0,0-21 0,22 20 16,-22-20-16,0 21 0,0-21 0,-21 20 16,21 1-16,-21 0 0,22 0 15,-22 0-15,-22 21 16,1 0-16,0 21 0,-21 0 16,21 0-16,-1 0 0,-20 22 0,21-22 15,-21 21-15,20-21 0,1 22 16,0-22-16,0 0 0,0 21 0,21-20 15,0-1-15,0 0 0,0 0 0,0 0 16,0 0-16,21-21 16,0 22-16,0-22 0,0 21 15,1-21-15,20 21 0,-21-21 0,21 21 16,-20 0-16,-1-21 0,21 21 0,-21 1 16,0-1-16,1 0 0,-22 0 15,0 0-15,0 0 0,0 1 16,0-1-16,-22-21 0,1 21 15,0-21-15,0 21 0,-21-21 0,-1 0 16,1 0-16,0 21 0,20-21 0,-20 0 16,0 0-16,21 0 15,-22 0-15,22 0 0,0 0 0,0 0 0,21-21 32,21 0-17,0 0-15,0 21 0,0-21 16,22-1-16,-22 1 0,21 0 15</inkml:trace>
  <inkml:trace contextRef="#ctx0" brushRef="#br0" timeOffset="13464.16">17801 4064 0,'0'-21'0,"0"42"0,0-63 0,0 21 15,0 42 1,0 0 0,-21 21-16,0-21 0,21 22 0,-21-1 15,21 0-15,0 22 0,-22-22 0,1 22 16,0-22-16,21 0 0,-21 22 0,21-22 16,0 1-16,-21-1 0,21 0 15,-21 1-15,21-1 0,0-21 0,0 21 16,0-20-16,0-1 0,0 0 0,0 0 15,21-21 1,0 0-16,0 0 0,0 0 16,-21-21-16,21 0 15,1 0-15,-22-1 0</inkml:trace>
  <inkml:trace contextRef="#ctx0" brushRef="#br0" timeOffset="13636.07">17547 4572 0,'-21'0'0,"42"0"0,-63-21 0,63 21 47,0 0-47,0 0 16,0 0-16,1 0 0,20 0 0,-21-21 16,21 21-16,1 0 0,-1 0 0,0-21 15,1 21-15,-1 0 0</inkml:trace>
  <inkml:trace contextRef="#ctx0" brushRef="#br0" timeOffset="14164.32">18521 4572 0,'0'0'15,"-21"-21"1,21 0-16,-22 0 0,1 21 15,21-22-15,-21 22 16,0 0-16,0 0 0,0 0 16,-1 22-16,1-22 0,0 21 15,0 0-15,-21 0 0,20 0 0,1 22 16,0-22-16,0 0 0,21 21 0,-21-21 16,0 22-16,21-22 0,-22 0 0,22 0 15,0 0-15,0 1 0,0-1 16,0 0-16,22-21 0,-1 21 15,0-21-15,0 0 0,0 0 0,0 0 16,1 0-16,-1-21 0,0 21 16,0-21-16,0 0 0,0-1 0,1 1 15,-22 0-15,21 0 0,0 0 16,0 0-16,0-22 0,-21 22 0,21-21 16,-21 21-16,22-22 0,-22 22 0,0 0 15,0 0-15,0 0 16,0 42-1,-22 0-15,22 0 0,-21 0 16,21 0-16,0 1 0,0 20 16,0-21-16,0 0 0,0 22 0,0-22 15,0 0-15,0 0 0,0 0 0,21 0 16,1 1-16,-22-1 0,21-21 16,0 0-16,0 21 0,0-21 0,0 0 15,1 0-15,-1 0 0,0-21 16,0 21-16,0-21 0,-21-1 15,0 1-15,21 0 0</inkml:trace>
  <inkml:trace contextRef="#ctx0" brushRef="#br0" timeOffset="14972.45">19029 3937 0,'0'-42'15,"0"84"-15,0-105 0,0 41 0,0 1 0,-21 21 16,-1 0-16,1 0 0,0 0 15,0 0-15,0 21 0,0 22 16,21-1-16,0 0 0,-22 1 0,22 20 16,-21 1-16,21-1 0,0 1 15,0-1-15,0-20 0,0 20 0,0-21 16,0 22-16,0-22 0,0 1 0,21-1 16,-21 0-16,22-21 0,-1 22 0,-21-22 15,21 0-15,-21 0 0,21-21 16,0 0-16,0 0 0,1 0 15,-1 0-15,0 0 0,-21-21 16,21 0-16,-21 0 0,21 0 16,-21-1-16,0 1 0,21 0 0,-21 0 15,0 0-15,22 0 0,-22-1 16,0 44 15,0-1-31,0 0 0,0 0 16,0 0-16,0 0 0,0 1 15,21-1-15,0 0 0,-21 0 16,21-21-16,0 0 16,0 0-16,1 0 0,-1 0 0,0 0 15,0 0-15,0-21 16,0 0-16,1 21 0,-1-21 16,0-1-16,0 1 0,21 0 0,-20 0 15,-1 0-15,21 0 0,-21-22 0,22 22 16,-22 0-16,0 0 0,0 21 0,0-21 15,0-1-15,1 22 16,-22 22 31,0-44-16,0 1-15,0 0-1,-22 21-15,1 0 16,0 0-16,0 21 16,0 0-16,0 1 0,-1-22 0,22 21 15,-21 21-15,0-21 0,21 0 0,0 1 16,0-1-16,0 0 0,0 0 16,0 0-16,0 0 0,0 1 0,0-1 15,21 0-15,0-21 0,1 21 0,-1-21 16,0 0-16,0 0 0,0 0 0,0 0 15,22 0-15,-22 0 0,0 0 16,0 0-16,0-21 0,22 0 0,-22 21 16,0-21-16,0-1 0,-21 1 15,21 0-15,1 0 0,-22-21 0,0 20 16,21-20-16</inkml:trace>
  <inkml:trace contextRef="#ctx0" brushRef="#br0" timeOffset="15160.47">19875 3979 0,'0'0'0,"-42"0"15</inkml:trace>
  <inkml:trace contextRef="#ctx0" brushRef="#br0" timeOffset="15368.4">18605 4170 0,'-63'21'0,"126"-42"0,-253 84 16,190-41-16,21-22 15,0 21-15,0-21 16,22 0-16,-1 0 0,0 21 0,1-21 16,-1 0-16,0 0 0,1 0 0,-22 0 15,21 0-15,-21 0 0,1 0 16,-1 0-16</inkml:trace>
  <inkml:trace contextRef="#ctx0" brushRef="#br0" timeOffset="36964.44">1587 5757 0,'0'0'0,"0"-42"0,0 21 16,0-21-16,-21 20 0,21 1 16,0-21-16,0 21 0,0 0 0,0-1 15,-21 1 1,0 42-16,21 1 15,0 20-15,0 0 0,0 1 16,-21 20-16,21 1 0,-21 20 0,-1 1 16,1 190-1,0-169-15,0 0 0,0 0 0,0-22 16,-1 22-16,1-21 0,21-1 16,-21 1-16,0 0 0,21-22 0,0 1 15,0-1-15,-21 1 0,21-22 16,-21 0-16,21 1 0,0-22 0,0 0 15,-22 0-15,22-42 16,0 0 0,0 0-16,0-22 0,0 1 0,0-21 15,0-1-15,22 1 0</inkml:trace>
  <inkml:trace contextRef="#ctx0" brushRef="#br0" timeOffset="37528.72">1333 5694 0,'0'0'0,"43"-42"32,-1 20-32,0 22 0,1-21 0,20 0 0,-20 0 15,20 0-15,1 0 0,20-1 16,-20 1-16,20 0 0,22 0 0,-21 0 15,21 0-15,0-1 0,-22 1 16,1 21-16,0-21 0,-1 21 0,-20 0 16,-1 0-16,-20 0 0,-1 0 15,0 0-15,-21 0 0,1 21 0,-1-21 16,-21 21-16,0 1 0,0-1 0,0 0 16,0 21-16,0-21 15,0 22-15,0-1 0,0 22 0,0-22 16,-21 21-16,21-20 0,0 20 15,0 1-15,0-1 0,0-20 0,0 20 16,0 1-16,21-1 0,-21 1 0,21-1 16,-21 1-16,0-1 0,21-21 15,-21 22-15,21-1 0,-21 1 0,0-22 16,0 1-16,0 20 0,0-21 0,0 1 16,-21-1-16,0 22 0,-21-22 15,20 0-15,-20 1 0,0 20 16,-22-21-16,1 1 0,-1-22 0,1 21 0,-22 1 15,0-22-15,1 0 16,-1 0-16,0 0 0,1 0 0,-1-21 16,-21 0-16,22 0 0,-1 0 15,0 0-15,22 0 0,-1 0 0,1 0 16,20-21-16,1 0 0,21 21 0,0-21 16,0 0-16,21 0 0,0-1 15,0 1-15,42 0 0,-21-21 0,21 21 16,1-22-16,-1 1 0</inkml:trace>
  <inkml:trace contextRef="#ctx0" brushRef="#br0" timeOffset="37951.49">4445 5609 0,'-21'-21'0,"42"42"0,-63-63 0,20 21 16,1 21-16,0 0 0,21 21 15,0 0-15,0 21 16,0 1-16,0-1 0,0 22 15,0-1-15,21 1 0,0 20 0,-21-20 16,22 20-16,-1 1 0,0 0 0,-21 21 16,0-22-16,0 1 0,0 0 15,0-22-15,0 22 0,0-22 0,0 1 16,0-1-16,-21 1 0,0-1 0,21-20 16,-22-1-16,22 0 0,0-21 0,0 1 15,0-1-15,0 0 0,0-42 31,22 0-31,-22-1 0,21-20 16,0 21-16,-21-21 16,21-22-16,-21 22 0,0-22 0,21 1 15</inkml:trace>
  <inkml:trace contextRef="#ctx0" brushRef="#br0" timeOffset="38523.67">4530 5525 0,'21'-22'0,"-42"44"0,84-65 15,-21 22-15,22 21 0,-22-21 0,43 0 16,-22 0-16,22-1 0,0 22 16,-1-21-16,22 0 0,0 21 0,0-21 15,0 21-15,0-21 0,-1 21 0,1-21 16,-21 21-16,0 0 0,-1 0 15,1 0-15,-22 0 0,1 0 0,-1 0 16,-20 0-16,-1 0 0,-21 0 0,0 21 16,1-21-16,-22 21 0,0 0 15,0 0-15,0 0 0,0 1 16,0-1-16,-22 0 0,22 21 0,-21 1 16,0-1-16,21 0 0,0 22 15,0-22-15,-21 22 0,21-1 0,0-21 16,-21 22-16,21-1 0,0-20 15,0 20-15,0 1 0,0-1 16,0 1-16,0-1 0,0 1 0,0-1 16,21 1-16,-21-1 0,21 1 0,-21-22 15,0 22-15,0-22 0,0 0 0,0 1 16,0-1-16,0 0 0,-21 1 16,0-22-16,0 21 0,-1 0 0,-20-20 15,0-1-15,-1 21 0,1-21 0,0 0 16,-1 1-16,-20 20 0,-1-21 15,1 0-15,21-21 0,-22 21 0,1 1 16,-1-1-16,1-21 0,20 21 16,-20-21-16,20 21 0,-20-21 0,21 0 15,-1 21-15,1-21 0,0 0 0,20 0 16,-20 0-16,21 21 0,-21-21 0,20 0 16,1 0-16,21-21 15,0 0 1,0 0-16</inkml:trace>
  <inkml:trace contextRef="#ctx0" brushRef="#br0" timeOffset="40624.69">6816 6223 0,'0'0'0,"-22"0"16,1 0-16,0 0 15,0 0-15,0 0 0,0 0 0,-1 0 16,44 0 15,-1 0-31,21 0 16,22 0-16,-22 0 0,21 0 0,22 0 15,-21 0-15,-1 0 0,22 0 0,-1 0 16,1 0-16,0 0 0,-1 0 16,22 0-16,-21 0 0,0 0 0,-1 0 15,1 0-15,-22 0 0,1 0 0,-1 0 16,-20 0-16,-22 0 0,21 0 16,-21 0-16,1 0 0,-1 0 0,-21-21 31,-21 21-31,-1 0 0,1-21 15,-21 21-15,21-21 16,0 21-16,-1 0 0,1 0 0,0-22 16,0 22-16,0 0 0,0 0 0,-1 0 15,22-21-15,22 21 32,-1 0-32,0 0 0,0 21 0,0 1 15,0-22-15,1 21 0,-1 0 0,0 0 16,-21 0-16,0 0 0,0 1 15,0 20-15,0-21 0,0 21 0,0-20 16,-21-1-16,-22 21 0,22-21 0,-21 0 16,21 1-16,-22 20 0,1-21 0,21-21 15,-21 21-15,20 0 16,22 1-16,22-22 16,20-22-1</inkml:trace>
  <inkml:trace contextRef="#ctx0" brushRef="#br0" timeOffset="41019.46">8996 5906 0,'0'-22'16,"-21"22"-16,-1 0 0,-41 0 15,42 22-15,0-1 16,-1 0-16,1 0 0,0 0 0,0 22 15,0-1-15,21-21 0,-21 21 0,-1 1 16,22-1-16,-21 0 0,21 1 16,0-1-16,0 0 0,0-20 15,0 20-15,0-21 0,21 0 0,1 0 16,-1 1-16,21-1 0,-21-21 0,22 0 16,-22 0-16,21 0 0,-21 0 0,22 0 15,-22 0-15,21-21 0,-21-1 16,22 1-16</inkml:trace>
  <inkml:trace contextRef="#ctx0" brushRef="#br0" timeOffset="41276.31">9525 5715 0,'-21'0'16,"21"21"-16,-21 22 0,21-22 0,0 21 15,-22 0-15,22 1 0,0-1 16,-21 0-16,21 1 0,0-1 0,0 0 16,0-20-16,-21 20 0,21 0 0,-21 1 15,21-22-15,0 21 0,0-21 16,0 22-16,-21-22 0,21 0 0,0 0 16,0 0-16,0 0 0,21-21 31,0 0-31</inkml:trace>
  <inkml:trace contextRef="#ctx0" brushRef="#br0" timeOffset="42267.93">9842 6223 0,'0'0'0,"22"-21"16,-22-21-1,0 20-15,0 1 0,-22 21 16,1 0-16,0 0 0,0 0 15,0 0-15,0 21 0,-1-21 16,-20 22-16,21-1 0,0 0 0,0 0 16,-1 0-16,1 22 0,0-22 15,21 0-15,0 0 0,-21 0 0,21 0 16,0 1-16,0-1 0,0 0 16,0 0-16,21-21 15,0 0-15,0 0 0,1 0 16,-1-21-16,0 21 0,0-21 15,0 0-15,0-1 0,1 1 16,-22 0-16,21 0 0,0-21 16,-21 20-16,0 1 0,21 0 0,-21 0 15,0 42 17,0 0-32,0 0 15,0 1-15,-21-1 0,21 0 0,0 0 16,0 21-16,0-20 0,0-1 15,0 0-15,0 0 0,21-21 16,0 0-16,22 21 0,-22-21 0,0 0 16,0 0-16,21 0 0,-20 0 0,-1-21 15,21 21-15,-21-21 0,0 0 0,1 0 16,-1-1-16,0 1 16,0 0-16,0 0 0,0-21 0,-21 20 15,22 1-15,-22 0 0,21 0 0,-21 0 16,21 21-16,-21-21 0,0 42 31,0 0-31,0 0 16,0 0-16,0 0 0,0 1 15,0-1-15,0 0 0,0 0 16,0 0-16,0 0 0,0 1 16,-21-22 30,0 0-46,-1 0 0,1-22 16,0 22-16,0 0 16,21 22 15,0-1-31,21-21 16,0 21-16,0-21 15,1 0-15,-1 0 0,0 0 0,0 0 16,0 0-16,22 0 0,-22 0 15,0 0-15,21-21 0,-21 0 0,22 21 16,-22-22-16,0 1 0,43 0 16,-43 0-16,-21 0 0,21 0 15,-21-1-15,21 1 0,-21 0 0,0 0 16,21 21-16,-21-21 0,0 42 47,0 0-47,0 0 0,-21 0 0,21 1 15,-21-1-15,21 0 0,-21 0 16,21 21-16,0-20 0,-21-1 0,21 0 16,-22-21-16,22 21 0,-21 0 0,21 0 15,0 1-15,-21-22 16,21-22 15,21 22-15,-21-21-16</inkml:trace>
  <inkml:trace contextRef="#ctx0" brushRef="#br0" timeOffset="42443.68">11007 6265 0,'-43'0'16,"22"0"-1,0 0 1,42 0 15,0 0-31,0 0 16,-21-21-16,22 21 0</inkml:trace>
  <inkml:trace contextRef="#ctx0" brushRef="#br0" timeOffset="43468.24">11493 5884 0,'0'22'94,"0"-1"-94,-21 0 16,21 0-16,0 0 0,0 22 15,0-22-15,0 21 0,0-21 16,0 22-16,0-22 0,0 21 0,0-21 16,-21 22-16,21-22 0,0 0 0,0 0 15,0 0-15,-21 0 0,21 1 16,0-1-16,0 0 16,0-42-1,-21 0 1,21-1-16,0 1 15,0 0-15,0-21 0,0 21 0,0-1 16,-21-20-16,21 21 0,0-21 0,0 20 16,0-20-16,0 21 0,0-21 0,0 20 15,0 1-15,0 0 16,0 0-16,0 0 0,21 21 16,0 21-1,0 0-15,0 0 0,0 22 16,1-22-16,-1 0 0,0 21 0,0-21 15,0 1-15,0 20 0,-21-21 16,22 0-16,-1 0 0,0 1 0,0-1 16,-21 0-16,21-21 0,-21-21 47,21 0-47,-21-1 0,22 1 15,-22 0-15,0 0 0,21-21 16,-21 20-16,21-20 0,0 0 15,0 21-15,0-22 0,1 1 0,-1 0 16,0 20-16,21-20 0,-42 21 0,21 21 16,1 0-16,-1 0 15,-21 21-15,0 0 0,0 22 16,0-22-16,0 21 0,0 0 0,0-20 16,0 20-16,0 0 0,0-21 0,0 22 15,0-22-15,0 21 0,-21-21 16,21 1-16,0-1 0,-22 0 0,22 0 15,0 0-15,0 0 0,0 1 16,22-22 15,-1 0-31,-21-22 0,21 22 0,0-21 16</inkml:trace>
  <inkml:trace contextRef="#ctx0" brushRef="#br0" timeOffset="43792.06">12192 6287 0,'21'0'16,"0"0"-16,-21-22 16,21 22-16,1 0 0,-1 0 0,0-21 15,0 21-15,0 0 0,22-21 16,-22 0-16,0 21 0,21-21 0,-21 21 16,1-21-16,-1-1 0,-21 1 15,-21 21 1,-1 0-1,1 0-15,0 21 0,0 1 0,0-22 16,0 21-16,-1 0 0,1 0 16,0 0-16,0 0 0,21 22 0,0-22 15,0 0-15,0 0 0,0 0 0,0 1 16,0-1-16,21 0 0,-21 0 16,21-21-16,0 0 0,1 0 15,-1 0-15,21 0 0,-21 0 16,0 0-16,1 0 0,-1 0 0,0 0 15,0-21-15,0 21 0,0-21 0</inkml:trace>
  <inkml:trace contextRef="#ctx0" brushRef="#br0" timeOffset="44040.13">12954 5863 0,'0'-21'0,"0"42"0,0-63 0,0 21 15,0 0-15,0 42 16,-21 0-16,21 0 15,0 21-15,-21-20 0,21 20 16,-22 0-16,22 1 0,0-22 0,0 21 16,-21 0-16,21 1 0,0-22 15,0 21-15,0 1 0,0-22 0,0 0 16,-21 21-16,21-21 0,0 1 0,0-1 16,0 0-16,0 0 0,0 0 15,0-42 1,21 0-1,0 21-15,1-21 0</inkml:trace>
  <inkml:trace contextRef="#ctx0" brushRef="#br0" timeOffset="44767.94">13356 5800 0,'0'-21'0,"0"42"0,0-64 15,0 65 1,-21-1-16,21 0 0,-21 0 15,0 21-15,21 1 0,0-22 0,-22 21 16,1 1-16,0-1 0,21 0 0,-21 1 16,21-1-16,-21-21 0,0 21 0,21 1 15,-22-22-15,22 21 0,-21-21 16,21 1-16,-21 20 0,21-21 16,0 0-16,21-21 31,0 0-16,1-21-15,-22 0 0,21 0 0,0 0 16,0-1-16,0 1 0,0 0 0,1 0 16,-22 0-16,21 0 0,0 21 0,-21-22 15,21 22-15,-21 22 16,0-1 0,0 0-16,0 0 0,-21 0 15,21 22-15,0-22 0,0 0 0,0 0 16,0 0-16,0 0 15,0 1-15,21-22 16,0 0-16,0 0 0,1 0 16,-1 0-16,0 0 0,0 0 0,21 0 15,-20-22-15,-1 22 0,0-21 0,0 0 16,21 21-16,-20-21 0,-1 0 16,-21 0-16,21-1 0,0 1 15,-42 42 16,0 1-31,21-1 16,0 0-16,0 0 0,0 0 16,0 0-16,0 1 0,21-22 15,0 0-15,0 0 16,0 0-16,1 0 16,-1 0-16,0 0 0,0 0 0,0 0 15,0 0-15,1-22 0,-1 22 0,-21-21 16,0 0-16,0 0 0,0 0 0,0 0 15,0-22-15,0 22 0,0 0 0,-21 0 16,-1 0-16,1-1 16,0 22-16,0 0 0,0 0 0,0 0 15,-1 0-15,1 0 0,0 0 0,0 22 16,21-1 0,21 0-1,0-21-15,0 21 16,1-21-16</inkml:trace>
  <inkml:trace contextRef="#ctx0" brushRef="#br0" timeOffset="45285.02">14309 6308 0,'21'-21'16,"-42"42"-16,42-64 0,-21 22 0,21 21 16,-21-21-16,-21 21 15,0 0-15,-1 0 16,1 0-16,0 21 0,-21 0 15,21 1-15,-1-1 0,1 0 16,0 0-16,21 21 0,-21-20 0,0-1 16,21 21-16,-21-21 0,21 0 0,0 1 15,0-1-15,0 0 0,0 0 16,21-21-16,0 0 16,0 0-16,0 0 0,0 0 0,1 0 15,-1-21-15,0 21 0,0-21 0,0 0 16,0-1-16,1 1 0,-22 0 0,21-21 15,0-1-15,0 22 0,0-21 16,0 0-16,1-1 0,-1 1 0,0-22 16,0 22-16,0 0 0,0-1 0,-21 1 15,0 0-15,22 21 0,-22-22 16,0 22-16,-22 21 16,1 21-1,21 0-15,-21 1 0,0 20 0,0-21 16,0 21-16,21 1 0,0-1 0,0 0 15,-22 1-15,22-1 0,0 0 16,0 1-16,0-1 0,0 0 0,0 1 16,0-22-16,0 0 0,0 21 0,22-20 15,-22-1-15,21-21 0,0 21 0,0-21 16,0 0-16,0 0 16,1 0-16,-1 0 0,0 0 0,0 0 15,0 0-15,0-21 0,-21 0 16,22 21-16,-22-43 0,21 22 0,-21 0 15,0 0-15</inkml:trace>
  <inkml:trace contextRef="#ctx0" brushRef="#br0" timeOffset="45533.58">12425 6054 0,'0'0'0,"21"0"15,0 0-15,21 0 16,1-21-16,-22 21 0,21 0 16,1 0-16,-1 0 0,0 0 0,1 0 15,-22 0-15,21 0 0,-21 0 0,0 0 16,1 0-16</inkml:trace>
  <inkml:trace contextRef="#ctx0" brushRef="#br0" timeOffset="46331.62">9334 7154 0,'0'0'0,"-21"0"0,0 0 0,0 0 0,0-21 15,0 21-15,-1 0 0,1 0 0,0 0 16,-21 0-16,21 0 0,-1 0 16,-20 0-16,21 0 0,-21 0 0,-1 0 15,22 0-15,-21 0 0,21 0 0,-22 0 16,1 0-16,21 0 0,0 21 15,-22-21-15,22 0 0,0 0 0,21 22 16,21-22 0,21 0-16,1 0 15,20 0-15,1 0 0,20 0 16,1 0-16,21 0 0,0 0 0,0-22 16,21 22-16,21-21 0,0 21 15,0-21-15,21 21 0,-20 0 0,20-21 16,0 21-16,1 0 0,20 0 0,-42 0 15,22-21-15,-22 21 0,-21 0 16,21 0-16,-21 0 0,-21 0 0,0 0 16,-22 0-16,-20 0 0,-1 0 0,1 0 15,-22 0-15,0 0 0,-20 0 0,-1 0 16,0 0-16,-42 0 62,0 0-46,-1 0-16,1 21 0,0-21 16,0 0-16,-21 0 0,-1 0 0,1 0 15,-22 21-15</inkml:trace>
  <inkml:trace contextRef="#ctx0" brushRef="#br0" timeOffset="47264.56">8953 7366 0,'0'21'0,"-21"-21"0,42 0 63,1 0-48,-1 0-15,21 0 0,0 0 0,1 0 16,20 0-16,1 0 0,20 0 0,1 0 16,21 0-16,0 0 0,21 0 15,0 0-15,0 0 0,0-21 0,21 21 16,0 0-16,0 0 0,0 0 0,1 0 16,-1 0-16,0 0 0,-21 0 0,0 0 15,0 0-15,0 0 0,-21 0 16,0 0-16,-22 0 0,1 0 0,0 0 15,-22 0-15,1 0 0,-1 0 0,-21 0 16,-20-21-16,20 21 0,-21 0 16,0 0-16,-42 0 265,0 0-249,0 0-16,0 0 16,-1 0-16,1 0 0,-21 0 0,0 0 15,-1 0-15,1 0 0,0 0 16</inkml:trace>
  <inkml:trace contextRef="#ctx0" brushRef="#br0" timeOffset="58912.72">1630 10266 0,'0'0'0,"0"-42"16,0 20-16,0 1 15,0 0-15,0 0 0,0 0 16,0 0-16,0-1 0,0 1 16,-21 0-1,-1 21-15,22 21 32,0 0-17,0 1-15,0-1 0,0 0 16,22 21-16,-1-21 0,-21 22 0,21-1 15,0 22-15,0-1 0,-21 1 16,21-1-16,-21 1 0,22-1 0,-22 22 16,0-1-16,0 1 0,0 0 15,0 21-15,0-1 0,0-20 0,0 21 16,0 0-16,0 0 0,0-1 16,0 1-16,0 0 0,0-21 15,0 21-15,0-1 0,0-20 0,0 21 16,-22-21-16,1 20 0,21-20 15,-21 21-15,21-21 0,-21-1 0,0 1 16,21-22-16,0 22 0,0-21 16,-21 20-16,21-20 0,0-1 0,0 1 15,-22-22-15,22 22 0,0-22 16,0 0-16,0-21 0,0 22 0,0-22 16,0-42-1,0-22 1,0-84-1,0 64-15,22-22 0</inkml:trace>
  <inkml:trace contextRef="#ctx0" brushRef="#br0" timeOffset="59888.72">1545 10160 0,'0'-21'0,"0"42"0,0-63 16,0 21-16,0-1 16,0 1-16,21 0 0,0 21 15,-21-21-15,22 21 16,-1-21-16,0 21 15,0 0-15,0 0 0,0 0 16,1 0-16,20-21 0,-21 21 0,21 0 16,1 0-16,-1 0 0,0 0 15,22 0-15,-1 0 0,1 0 0,-1-22 16,22 22-16,21 0 0,-21 0 16,20-21-16,1 21 0,-21 0 0,21-21 15,0 21-15,-1 0 0,1 0 16,0 0-16,21 0 0,-21 0 0,0-21 15,0 21-15,-1 0 16,-20 0-16,21 0 0,-21-21 0,20 0 16,-20 21-16,0 0 0,-1-22 0,1 22 15,-21-21-15,-1 21 0,-21 0 16,22-21-16,-22 21 0,1 0 0,-22-21 16,21 21-16,-21 0 0,0 0 15,-21 21 1,0 0-16,0 0 0,0 1 15,0 20-15,0-21 0,0 21 16,0 1-16,0-22 0,0 21 0,0 1 16,0 20-16,0-21 0,0 22 15,0-22-15,0 22 0,22-1 16,-22 22-16,0-22 0,21 1 0,-21-1 16,21 1-16,-21-1 0,21 1 0,-21 21 15,0-22-15,0 22 0,0-22 0,0 22 16,0-22-16,0 22 0,0-21 15,0-1-15,0 22 0,-21-22 0,0 1 16,0 20-16,-1-20 0,1-1 0,0 22 16,0-21-16,0 20 0,0-20 15,21 20-15,-22-20 0,1-1 0,0 22 16,21-21-16,0 20 0,0-20 0,-21-1 16,21 1-16,-21-1 0,21 1 15,-21-1-15,21-20 0,0 20 0,0-21 16,-22 1-16,22 20 0,-21-20 15,21-1-15,0 0 0,0 1 0,0-22 16,-21 21-16,21 0 0,-21-20 0,21-1 16,-21 21-16,21-21 0,0 0 15,-21 1-15,-1-22 0,1 0 32,0 0-32,0 0 0,21-22 15,-21 1-15,0 0 0</inkml:trace>
  <inkml:trace contextRef="#ctx0" brushRef="#br0" timeOffset="60457.91">2222 13758 0,'0'0'0,"-21"22"0,0-1 15,21 0 17,21-21-32,0 0 15,1 0-15,20 0 0,0 0 16,1 0-16,-1 0 0,21 0 0,1 0 16,-1-21-16,1 21 0,-1 0 15,22-21-15,0-1 0,-1 22 16,1 0-16,21 0 0,0-21 0,0 21 15,-1 0-15,1 0 0,0-21 0,0 21 16,0 0-16,-22 0 0,1-21 0,-21 21 16,20 0-16,-41 0 0,20-21 15,-21 21-15,1 0 0,-1 0 0,0-21 16,-20 21-16,-1 0 0,0 0 0,0-22 16,0 22-16,0 0 0,1 0 15,-22-21 1,0 0 15,-22 0-31,1 0 16,0 0-16,0-1 0,0 1 15,0 0-15</inkml:trace>
  <inkml:trace contextRef="#ctx0" brushRef="#br0" timeOffset="61772.31">1037 8954 0,'21'-22'0,"-42"44"0,42-65 0,-21 22 16,0 0-16,0 0 0,0 0 0,0-1 15,0 1-15,-21 0 0,0 0 16,0 0-16,0 21 0,-1 0 0,1 0 16,0 0-16,0 0 0,0 0 15,-22 0-15,22 21 0,-21 21 16,21 1-16,0-1 0,-1 0 0,1 22 15,0-1-15,21-20 0,-21 20 16,21 1-16,0-1 0,0-21 0,0 22 16,0-22-16,0 22 0,21-22 15,0 0-15,0-20 0,1 20 16,-22-21-16,21 0 0,21-21 16,-21 21-16,0-21 0,1 0 0,20 0 15,-21 0-15,0 0 0,22-21 16,-22 0-16,21 0 0,-21 0 0,22 0 15,-22-22-15,0 22 0,0 0 16,0-21-16,0 20 0,-21-20 0,22 21 16,-22 0-16,0 0 0,0-1 15,0 1-15,0 0 0,-22 21 16,1 0 0,21 21-16,0 0 0,-21 1 15,21-1-15,0 0 16,0 0-16,0 0 0,0 0 0,0 1 15,0-1-15,0 0 0,21 0 16,0 0-16,1 0 0,-1 1 0,0-22 16,0 21-16,0-21 0,22 0 15,-22 0-15,0 0 0,0 0 0,21 0 16,-20-21-16,-1 21 0,0-22 16,0 1-16,0 21 0,0-21 0,1 0 15,-1 0-15,-21 0 16,0-1-16,0 1 0,0 0 0,0 0 15,0 0-15,0 0 0,0-1 0,0 1 16,-21 21 15,21 21-31,0 1 0,0-1 16,0 0-16,0 21 0,0-21 16,0 1-16,0-1 0,0 0 0,0 0 15,21 0-15,0 0 0,0 1 16,0-22-16,0 0 0,1 21 0,-1-21 15,0 0-15,0 0 0,0 0 16,22 0-16,-22-21 0,0-1 0,0 22 16,0-21-16,0 0 0,1 0 15,-1 0-15,0 0 0,-21-1 16,0 1-16,21 0 0,-21 0 0,0 0 16,21 21-16,-21-21 0,0 42 46,21-21-46,-21 21 0,0 0 0,0 0 16,0 0-16,0 1 0,0-1 16,0 21-16,0-21 0,0 0 0,0 1 15,0-1-15,0 0 16,0 0-16,0-42 31,0 0-31,0 0 16,0-1-16</inkml:trace>
  <inkml:trace contextRef="#ctx0" brushRef="#br0" timeOffset="62064.15">2222 8763 0,'0'-21'0,"0"42"0,0-21 31,0 21-15,0 22-16,0-22 0,0 42 16,0-20-16,0-1 0,0 21 15,0-20-15,0 20 0,0-20 0,0-1 16,0 0-16,0 1 0,0-1 16,0 0-16,-21 1 0,21-1 0,0-21 15,0 0-15,0 0 0,0 1 16,0-1-16,21-21 15,1 0-15,-1-21 16,0 21-16,0-22 0,-21 1 16</inkml:trace>
  <inkml:trace contextRef="#ctx0" brushRef="#br0" timeOffset="62492.9">2561 9250 0,'-21'0'15,"0"21"-15,0-21 0,21 21 0,-22 0 16,22 1-16,0-1 0,-21 0 16,21 0-16,0 0 0,0 0 0,0 1 15,0-1-15,21 0 16,1-21-16,-1 21 0,0-21 16,0 0-16,0 0 0,0 0 15,22 0-15,-22-21 0,0 21 0,0-21 16,22 0-16,-22 21 0,0-22 15,0 1-15,-21 0 0,0 0 16,21 21-16,-21-21 0,0-22 0,0 22 16,0 0-16,-21 0 0,0 0 0,0 0 15,0-1-15,-1 22 0,1-21 16,0 21-16,-21 0 0,21 0 0,-1 0 16,-20 21-16,21-21 0,0 22 15,0-1-15,-1 0 0,1-21 0,0 21 16,21 0-16,0 0 0,0 1 15,0-1-15,21-21 16,0 0 0,1 0-16,-1 0 0,21 0 15,-21 0-15,0 0 0,22 0 0,-22-21 16,21 21-16,-21-22 0,1 22 16,20-21-16,-21 0 0</inkml:trace>
  <inkml:trace contextRef="#ctx0" brushRef="#br0" timeOffset="63652.26">3027 9144 0,'0'21'47,"0"0"-31,0 1-16,0-1 0,0 0 16,0 0-16,0 0 0,0 0 0,0 1 15,0-1-15,0 0 0,0 0 0,0 0 16,0 0-16,0 1 0,0-1 15,0 0-15,0 0 16,0-42 15,0 0-15,-21 21-16,21-21 0,0-1 16,0 1-16,0 0 0,0 0 15,0 0-15,0 0 0,0-1 0,0 1 0,0 0 16,0-21-16,0 21 15,0-1-15,21 22 0,0-21 0,-21 0 16,21 21-16,0 0 0,-21-21 0,21 21 16,1 0-16,-1 0 0,0 21 15,0 0-15,0-21 0,-21 21 16,21 1-16,1-1 0,-22 0 16,21 21-16,-21-21 0,0 1 0,0-1 15,0 0-15,0 0 0,0 0 0,0 0 16,0 1-16,0-1 15,0-42 32,0-1-47,21 1 16,-21 0-16,21 0 0,0 0 16,0-22-16,-21 22 0,22 0 0,41-64 15,-21 64-15,-20 0 16,-1 21-16,0-21 0,0 21 15,0 0-15,0 0 0,-21 21 16,22 0-16,-22 0 16,0 1-16,0-1 15,0 0-15,0 21 0,0-21 0,0 1 0,0-1 16,0 21-16,0-21 0,0 0 16,21 1-16,-21-1 0,21 0 15,0 0-15,0-21 0,0 0 16,1 0-16,-1 0 0,21 0 0,-21 0 15,22 0-15,-22 0 0,21-21 16,-21 21-16,0-21 0,22 0 0,-22 21 16,0-22-16,0 1 0,0 0 0,1 0 15,-1 0-15,-21 0 16,0-22-16,21 22 0,-21 0 0,0 0 0,0 0 16,0-1-16,0 1 0,-21 21 31,0 0-31,-1 0 0,1 21 15,0 1-15,21-1 16,0 0-16,0 0 0,0 0 16,0 0-16,0 1 0,0-1 0,0 0 15,0 0-15,0 0 0,0 0 16,0 1-16,21-1 16,0-21-16,1 0 0,-1 0 15,0 0-15,0 0 0,0 0 0,0 0 16,1 0-16,-1 0 0,0-21 15,0 21-15,0-22 0,0 22 16,1-21-16,-1 0 0,0 0 16,0 0-16,-21 0 0,21-1 0,-21-20 15,0 21-15,21 0 0,-21 0 16,22-1-16,-22 1 0,0 0 16,21 21-16,0 0 15,-21 21-15,0 0 16,0 1-16,0-1 0,0 0 0,0 0 15,0 0-15,0 0 0,0 22 0,0-22 16,0 0-16,0 0 0,-21 0 16,21 1-16,0-1 0,0 0 0,0 0 15,0 0-15,0 0 0,0 1 16,0-1 0,0-42 15,-21-1-31,-1 22 0</inkml:trace>
  <inkml:trace contextRef="#ctx0" brushRef="#br0" timeOffset="63928.11">1990 9081 0,'0'0'0,"-22"0"16,44 0-1,20 0-15,0 0 0,1 0 16,20 0-16,-21-22 0,43 1 0,-21 21 16,20-21-16,-20 21 0,20 0 0,-20-21 15,-1 21-15,-20 0 0,-1 0 16,0 0-16,-20 0 0,-1 0 15,0 21-15,-21 0 0,0 0 16,0 1-16</inkml:trace>
  <inkml:trace contextRef="#ctx0" brushRef="#br0" timeOffset="64487.78">2921 11345 0,'-64'0'15,"128"0"-15,-170 0 0,43 0 0,-1-21 16,1 21-16,-1 0 0,1 0 0,-1 0 15,1 0-15,-1 0 0,22 0 0,21 0 16,-22 0-16,64 0 16,1-21-16,41 0 0,1 21 15,20-21-15,22 0 0,0 21 16,0-22-16,42 1 0,0 0 0,0 0 16,0 0-16,22 0 0,-22 21 15,0-22-15,21 1 0,-20 21 0,-22-21 16,0 21-16,0 0 0,-22 0 15,-20 0-15,-21 0 0,-1 0 0,-21 0 16,1 0-16,-64 21 16,-1 0-16,-20-21 15,-21 22-15,-1-1 0,-21 0 0,1 21 16,-22-21-16,0 1 0,0 20 16,0-21-16</inkml:trace>
  <inkml:trace contextRef="#ctx0" brushRef="#br0" timeOffset="64711.66">2328 11875 0,'-106'63'0,"212"-126"0,-296 147 0,20 22 16,149-85-16,21 0 15,0 1-15,43-22 0,-1 0 16,43 0-16,-1 0 0,43 0 0,-21-22 16,42 1-16,-21 0 0,21 0 0,22 0 15,-1-22-15,0 22 0,-20 0 16,20 0-16,-21 0 0,-21 0 0,0 21 15,-21-22-15,-21 22 0,-1 0 0,-20 0 16,-1 0-16,-42 0 0,1 0 16,-22 22-16,-43-22 15,1 42-15,0-21 0</inkml:trace>
  <inkml:trace contextRef="#ctx0" brushRef="#br0" timeOffset="64911.54">2244 12848 0,'-22'43'16,"44"-86"-16,-44 107 0,22-43 0,64 21 15,-1-21-15,1 1 0,21-22 16,-1 0-16,22 0 0,-21 0 16,21 0-16,-1-22 0,1 1 0,0 0 0,0 21 15,-21-21-15,-1 0 16,1 0-16,-22-1 0,1 1 0,-22 21 0,1 0 15,-22-21-15</inkml:trace>
  <inkml:trace contextRef="#ctx0" brushRef="#br0" timeOffset="65076.45">2815 13356 0,'-42'43'15,"84"-86"-15,-127 107 0,64-43 0,0 0 16,63-21-16,-20 0 0,41 0 15,-21-21-15,22 0 0,21 0 16,-1-1-16,1-20 0,0 21 0,-1-21 16,22 20-16,-21-20 0,-1 0 15</inkml:trace>
  <inkml:trace contextRef="#ctx0" brushRef="#br0" timeOffset="65828.02">5419 11472 0,'0'0'0,"-22"0"16,1-21-16,64 21 47,-1-21-47,0 21 0,22 0 16,-1 0-16,22 0 0,21-21 0,0 21 15,21 0-15,0-21 0,21 0 0,0 21 16,21-22-16,-21 22 0,22-21 15,-1 0-15,0 21 0,-20-21 0,20 0 16,-21 21-16,-21-21 0,0-1 0,0 1 16,-21 0-16,-21 0 0,-1 0 15,1 0-15,-22-1 0,-20 1 0,-1 21 16,0-21-16,-20 0 0,-1 21 16,-21-21-16,0 0 15,-21 21-15,-1-22 0,1 22 0,0 0 16,-21 0-16,21 0 0,-1 0 0,1 0 15,0 0-15,0 0 0,0 0 16,42 0 0,0 0-1,0 0-15,0 0 0,1 0 0,-1 0 16,0 0-16,0 0 0,0 0 0,0 22 16,-21-1-1,0 0-15,0 0 0,0 21 0,-21-20 0,0-1 16,-21 21-16,-1 0 0,1 1 15,-21-1-15,20-21 0,-20 22 0,20-1 16,-20-21-16,21 21 0,-22-20 0,22-1 16,-1-21-16,1 0 0,21 0 15</inkml:trace>
  <inkml:trace contextRef="#ctx0" brushRef="#br0" timeOffset="66896.42">5694 10118 0,'-21'-21'0,"42"42"16,-64-85-16,22 43 0,0 0 0,0 0 0,0 21 16,0 0-16,-1 0 0,1 21 15,21 0-15,0 21 16,0 1-16,0 20 0,0 1 16,0-1-16,0 1 0,0-1 15,0 1-15,0-1 0,0 1 0,0-1 16,0 1-16,0-22 0,-21 0 0,21 1 15,0-1-15,0-21 0,0 0 16,0 1-16,0-1 0,-21-21 16,0 0-1,21-21-15,0-1 16,0 1-16,-21 0 0,21 0 0,0 0 16,-22-22-16,22 1 0,0 0 0,0-22 15,0 22-15,0-22 0,0 1 16,0-1-16,0 1 0,0-1 0,22 1 15,-1 21-15,21-1 0,0 1 16,1 21-16,-1 0 0,22-1 16,-22 22-16,0 0 0,22 0 0,-22 22 15,-21-1-15,22 0 0,-22 0 0,-21 0 16,0 22-16,0-1 0,0 0 16,-21-21-16,-1 22 0,-20-1 0,0 0 15,21 1-15,-22-22 0,1 0 0,0 21 16,-1-20-16,22-1 0,0-21 15,0 21-15,0-21 0,-1 0 0,1 0 16,21-21 0,0 0-16,0-1 15,21 44 1,1-1 0,-1 0-16,0 0 0,0 0 0,0 22 15,0-22-15,1 0 0,-1 0 16,0 0-16,0 0 0,0 1 15,0-1-15,22-21 0,-22 21 0,0-21 0,0 0 16,22 0-16,-22 0 0,0 0 16,21 0-16,-21 0 0,22-21 0,-22 0 15,21-1-15,-21 22 0,1-21 0,20 0 16,-21-21-16,0 21 0,-21-1 16,21-20-16,-21 21 0,0-21 0,0 20 15,0-20-15,0 21 0,0-21 16,0 20-16,-21 1 0,0 21 0,0 0 15,0 0-15,0 21 16,-1 1-16,22-1 0,-21 21 16,21 0-16,0-20 0,0 20 0,0 0 15,0-21-15,0 22 0,0-22 16,0 0-16,0 0 0,0 0 0,0 1 16,21-1-16,1-21 0,-1 0 0,0 0 15,0 0-15,0 0 0,0 0 0,22 0 16,-22 0-16</inkml:trace>
  <inkml:trace contextRef="#ctx0" brushRef="#br0" timeOffset="67972.3">6752 10435 0,'0'-21'16,"0"42"-16,0-63 0,-21 42 0,0 0 0,0 0 0,-1 0 15,1 0-15,0 21 0,0 0 16,0 0-16,0 1 0,-1-1 15,1 21-15,0-21 0,21 22 0,0-22 16,0 0-16,0 21 0,0-21 0,0 1 16,0-1-16,0 0 0,0 0 15,21-21-15,0 0 16,1 0-16,-1 0 16,0 0-16,-21-21 0,21 0 0,0 21 15,0-21-15,1-1 0,-22 1 16,0 0-16,21 0 0,-21 0 0,21 0 15,-21-1-15,0 1 0,0 0 0,0 42 32,0 0-17,0 1-15,21 20 0,-21-21 0,21 21 16,-21 1-16,0-1 0,0 0 0,0 1 16,21-1-16,-21 22 0,0-22 15,0 21-15,0 1 0,0-1 0,0 1 16,0-22-16,0 22 0,0-1 15,0 1-15,0-22 0,0 0 0,0 1 16,0-1-16,0 0 0,0-20 0,0-1 16,0 0-16,0 0 0,0 0 15,0-42 1,22 0-16,-22 0 0,0 0 16,21-1-16,0-20 0,-21 0 0,21 21 15,-21-43-15,0 22 0,0-22 16,0 22-16,21-22 0,-21-20 0,0 20 15,0 1-15,0-1 0,0 1 0,0-1 16,21 1-16,-21-1 0,0 22 16,0-22-16,0 22 0,0 21 15,22-21-15,-22 20 0,0 1 16,0 42 0,0 1-1,0-1-15,0 0 0,0 0 16,0 0-16,0 0 0,0 22 0,0-22 15,0 0-15,21 0 0,-21 0 16,0 1-16,21-22 16,0 0-16,0 0 15,0 0 1,1 0-16,-22-22 16,21 22-16,-21-21 0,21 0 0,-21 0 15,0 0-15,0 0 0,0-1 16,0-20-16,0 21 0,0 0 0,0 0 15,0-1-15,0 1 0,0 0 0,0 42 47,0 0-47,0 1 0,0-1 16,21 0-16,-21 0 0,0 0 0,0 0 16,21 1-1,0-22 1,1 0-16,-1 0 15,-21-22-15,21 22 16,-21-21-16,0 0 16,0 0-16,21 21 0,-21-21 0,0 0 15,0-1-15,0 1 0,0 0 16,21 42 0,-21 0-1,0 1-15,0-1 0,0 0 16,0 0-16,0 0 0,0 0 15,0 1-15,0-1 0,0 0 0,21-21 16,-21 21 0,0-42-1,0 0 1</inkml:trace>
  <inkml:trace contextRef="#ctx0" brushRef="#br0" timeOffset="68140.2">7281 10266 0,'0'0'0,"-21"-21"0,0 0 16,0 21-16,21-22 0,-21 22 15,42 0 17,0 0-17,0 0-15,0 0 0,0 0 16</inkml:trace>
  <inkml:trace contextRef="#ctx0" brushRef="#br0" timeOffset="68476.36">7472 10329 0,'0'22'16,"0"-44"-16,-21 65 0,21-22 0,0 0 0,0 0 15,0 0-15,0 1 0,0-1 16,0 0-16,21 0 0,0 0 15,0 0-15,0 1 0,-21-1 0,0 0 16,21 0-16,-21 0 0,22 0 0,-22 1 16,0-1-16,0 0 15,-22-21 1,1 0 0,21-21-16,0 0 0,0-1 15,0 1-15,0 0 0,0-21 16,0 21-16,0-1 0,0-20 15,0 21-15,0-21 0,0 20 0,0 1 16,0 0-16,21 0 0,1 21 16,-1 0-1,0 0-15,0 0 16,-21 21-16</inkml:trace>
  <inkml:trace contextRef="#ctx0" brushRef="#br0" timeOffset="69097">7747 10456 0,'0'22'31,"0"-1"-31,0 0 16,0 0-16,0 0 0,0 0 16,0 1-16,0-1 0,0 0 15,0 0-15,0 0 0,0 0 16,0 1-1,0-44 32,0 1-47,0 0 0,0 0 16,0 0-16,0 0 0,0-1 16,0 1-16,21 0 15,-21 0-15,21 0 0,0 21 16,1 0-1,-1 0-15,-21 21 16,0 0-16,0 0 0,21 0 0,-21 1 16,0-1-16,0 0 0,0 0 15,0 0-15,0 0 0,0 1 16,0-44 31,21 22-47,-21-21 15,0 0-15,21 0 0,-21 0 0,0 0 16,21-1-16,-21 1 0,22-21 16,-22 21-16,21 0 15,0-1-15,0 22 0,0 0 16,0 0-16,-21 22 16,22-1-16,-22 0 15,0 0-15,0 0 0,0 0 0,0 1 16,0-1-16,0 0 0,0 0 0,0 0 15,0 0-15,21-21 32,0 0-17,0 0-15,0 0 0</inkml:trace>
  <inkml:trace contextRef="#ctx0" brushRef="#br0" timeOffset="69416.17">8255 10583 0,'0'-21'16,"21"21"-1,0 0-15,-21-21 0,21 21 16,-21-21-16,22 21 0,-22-21 16,0 0-16,0-1 15,0 1 1,-22 21-1,1 0-15,21 21 0,-21 1 16,0-22-16,21 21 0,-21 0 0,21 0 16,0 0-16,0 0 0,0 1 15,0-1-15,0 0 0,0 0 0,0 0 16,0 0-16,0 1 16,21-22-16,0 0 15,0 0-15,0 0 16,1 0-16,-1 0 0,0 0 15,0 0-15,0 0 0</inkml:trace>
  <inkml:trace contextRef="#ctx0" brushRef="#br0" timeOffset="69927.89">8636 10520 0,'0'0'0,"0"-21"0,0 0 15,-21 21 1,0 21-1,-1 0 1,22 0-16,-21 0 0,21 0 16,-21-21-16,21 22 0,0-1 0,0 0 15,-21 0-15,21 0 16,0 0-16,0 1 0,0-1 16,0 0-16,21-21 15,0 0-15,0 0 16,1 0-16,-1 0 15,-21-21-15,21 0 0,0-1 16,-21 1-16,0 0 0,0 0 16,0-21-16,0 20 0,0-20 0,0 21 15,0-21-15,0-1 0,0 1 16,0 0-16,0-1 0,0 1 0,0 0 16,0-1-16,0 1 0,0 21 15,0-22-15,0 22 0,0 0 0,0 42 31,0 0-31,0 1 0,0-1 16,0 21-16,0 0 0,-21 1 0,21-1 16,0 0-16,0 1 0,0-1 0,0 0 15,0 1-15,0-1 0,21-21 16,-21 22-16,21-22 0,0 21 0,1-21 16,-1 0-16,-21 1 0,21-1 0,0 0 15,0 0-15,-21 0 16,21-21-16,1 0 31,-22-21-31</inkml:trace>
  <inkml:trace contextRef="#ctx0" brushRef="#br0" timeOffset="71084.78">9356 10160 0,'0'0'0,"-22"21"16,1-21-16,21-21 62,21 21-62,1-21 0,-1 0 16,0 21-16,0-21 0,0-1 15,0 1-15,1 0 0,20 0 0,-21-21 16,21 20-16,1 1 0,-1-21 16,0 0-16,22-1 0,-22 1 0,22 0 15,-1-1-15,1 1 0,-22 0 16,22-22-16,-1 22 0,1-1 0,-22 1 16,21 0-16,-20-22 0,-1 22 15,22 0-15,-22-1 0,0-20 0,1 20 16,-1 1-16,0 0 0,1-1 0,-1-20 15,-21 21-15,21 20 0,-20-20 0,20 0 16,-21-1-16,0 22 0,22 0 16,-22-21-16,0 21 0,21-1 15,-21-20-15,1 21 0,-1 0 0,21 0 16,-42-1-16,21 22 0,-21-21 0,0 0 0,-21 21 31,0 0-31,-21 0 16,20 0-16,-20 0 0,0 0 0,-1 0 15,1 21-15,0-21 0,21 21 0,-22-21 16,1 22-16,21-1 0,-22-21 16,22 21-16,0-21 0,0 0 0,0 21 15,0-21-15,21 21 16,21-21 0,0 0-16,0 0 15,0-21-15,0 21 0,22-21 0,-22 21 16,21-21-16,1 0 0,-1 21 15,-21-22-15,21 22 0,-20 0 16,-1-21-16,0 21 0,0 0 0,0 0 16,-21 21-1,0 1-15,0-1 0,0 0 16,0 21-16,0 1 0,0-22 0,0 21 16,0 0-16,0 1 0,0-1 15,0 0-15,0 1 0,0-1 0,0 0 16,0-20-16,0 20 0,21-21 0,-21 0 15,22 0-15,-1 1 0,-21-1 16,21-21-16,0 0 16,0-21-1,0 21-15</inkml:trace>
  <inkml:trace contextRef="#ctx0" brushRef="#br0" timeOffset="72761.75">12150 8319 0,'0'21'0,"21"-21"32,0 0-32,0 0 0,0-21 0,0-1 15,1 1-15,-1 0 0,0 0 16,0 0-16,0 0 0,22-1 0,-22-20 15,0 21-15,0-21 0,0 20 16,0-20-16,1 21 0,-1-21 0,0 20 0,-21-20 16,0 21-16,21-21 0,-21 20 15,0 1-15,0-21 0,0 21 0,0 0 16,0-1-16,0 1 0,0 0 16,-21 21-16,0 0 15,21 21-15,0 0 16,-21 1-16,21 20 0,0 0 15,0 1-15,0-1 0,0 21 0,0 1 16,0-1-16,0 22 0,0-21 0,0-1 16,0 22-16,-22-22 0,22 1 0,0-1 15,0 22-15,0-22 0,-21 22 0,21-21 16,-21-1-16,21 22 16,-21-22-16,21 1 0,0-1 0,0 1 0,-21-22 15,21 22-15,0-22 0,-21 0 16,21 1-16,0-1 0,0-21 0,0 21 15,0-20-15,0-1 0,0 0 16,21-21-16,0 0 0,0 0 0,0 0 16,0-21-16,1 0 0,-1-1 15,0 1-15,0-21 0,21 21 0,-20-22 16,-1 22-16,21-21 0,-21 0 0,22-1 16,-22 1-16,0-22 0,0 22 15,-21-21-15,0 20 0,0-20 0,0-1 0,0 1 16,-21 20-16,0-20 15,0 21-15,-22-1 0,22 1 0,0 21 16,-21-22-16,20 22 0,1 0 0,-21 0 0,21 0 16,0 21-16,-22 0 0,22 0 15,0 0-15,0 0 0,21-21 32,21 21-32,0 0 15,0-22-15,0 22 0,22-21 0,-22 0 16,21 0-16,1 21 0,-1-21 0,0 0 15,1-22-15,-1 22 0,0 0 16,1 0-16,-1-22 0,0 22 16,-21-21-16,22 21 0,-22 0 0,-21-22 15,0 22-15,0 0 0,0 0 0,0 0 16,0-1-16,-21 22 16,0 0-16,-1 0 15,1 0-15,0 0 16,21 22-16,0-1 15,0 0-15,0 0 0,21 0 16,0 0-16,1 1 16,-1 20-16,0-21 0,0 0 0,0 0 15,0 1-15,-21-1 0,22 0 16,-1 0-16,-21 0 0,0 0 0,21 1 0,0-22 16,0 21-16,-21 0 0,21 0 15,1-21-15,-1 0 0,-21 21 0,21-21 16,0 0-16,0 0 0,0 0 15,1 0-15,-1 0 0,0 0 0,0 0 16,21-21-16,-20 0 0,-1 0 0,0 21 16,21-21-16,-21-1 0,1 1 0,-1 0 15,0 0-15,0 0 16,0-22-16,-21 22 0,21-21 0,-21 21 16,22-22-16,-22 22 0,0 0 0,0 0 15,0 0-15,0 0 0,0-1 0,0 1 0,-22 21 31,1 0-31,0 0 16,21 21-16,-21-21 0,0 22 0,21 20 16,0-21-16,-21 0 0,21 22 0,-22-22 15,22 21-15,0-21 0,0 0 0,0 22 16,0-22-16,0 0 0,0 0 16,0 0-16,22 1 0,-1-22 0,0 21 15,0-21-15,0 0 0,0 0 0,1 0 16,-1 0-16,21 0 0,-21 0 0,22 0 15,-22 0-15,21-21 0,-21-1 0,0 22 16,22-21-16,-22 0 0,0 0 16,0 0-16,0 0 0,1-1 0,-22 1 15,0 0-15,0 0 0,0 0 16,0 0-16,0-1 0,0 1 0,-22 21 31,1 0-31,0 21 0,0 1 16,21-1-16,-21 0 0,21 21 15,0-21-15,0 1 0,0-1 0,0 0 16,0 0-16,0 0 0,0 0 0,0 1 16,21-1-16,0 0 15,0-21-15,0 0 0,1 0 16,-1 0-16,0 0 0,0 0 0,0 0 16,0 0-16,1 0 0,20-21 15,-21 21-15,0-21 0,0-1 0</inkml:trace>
  <inkml:trace contextRef="#ctx0" brushRef="#br0" timeOffset="73364.42">14711 8001 0,'-21'0'16,"-1"-21"-16,22 0 31,22 21-16,-1-21-15,0 21 0,0 0 16,0 0-16,0 0 0,1 21 16,-1-21-16,0 21 0,-21 0 0,21 0 15,-21 0-15,0 1 0,0-1 16,0 0-16,-21 0 0,0 0 0,0 0 16,-1 1-16,-20-1 0,21 0 0,0 0 15,-22 0-15,22 0 0,0 1 0,0-1 16,0-21-16,0 21 0,-1-21 0,1 0 15,42 0 17,1 0-32,-1-21 15,0 21-15,0 0 0,0 0 16,0 0-16,1 0 0,-1 0 0,0 0 16,0 0-16,21 21 0,-20-21 0,-1 21 15,0 0-15,21 0 0,-21-21 0,1 22 16,-1-1-16,21 21 0,-21-21 15,0 0-15,1 1 0,-22 20 0,21-21 16,-21 21-16,0 1 0,0-22 0,0 21 16,0 1-16,0-1 0,-21-21 0,-1 21 15,1 1-15,0-22 0,-21 0 0,-1 21 16,22-20-16,-21-1 0,0 0 0,-1 0 16,1 0-16,0 0 0,20-21 0,-20 0 15,0 22-15,-1-22 0,1 0 16,0 0-16,21 0 0,-22-22 15,22 1-15,0 21 0,0-21 0,0 0 16,-1 0-16,22-22 0,0 22 0,0 0 16,0-21-16,0 21 0,0-1 0,0-20 15,22 21-15,-1-21 0,0 20 0,0 1 16,0-21-16,0 21 0,1 0 0,-1-22 16,21 22-16</inkml:trace>
  <inkml:trace contextRef="#ctx0" brushRef="#br0" timeOffset="73732.21">15303 8086 0,'0'-21'15,"0"-1"-15,22 1 0,-1 0 16,0 0-16,-21 0 0,0 0 15,0-1-15,21 22 0,-21-21 16,0 0-16,0 0 16,-21 21-1,0 0-15,0 0 0,-1 0 16,1 21-16,0 0 0,0 0 0,0 1 16,0-1-16,-1 0 0,1 21 0,0-21 15,0 22-15,21-22 0,0 0 0,-21 21 16,21-20-16,0-1 0,0 0 15,0 0-15,0 0 0,0 0 16,21-21-16,0 0 0,0 0 0,0 0 16,1 0-16,20 0 0,0 0 0,-21 0 15,22 0-15,-1 0 0,0-21 0,1 0 16,-22 21-16,21-21 0,1 21 0</inkml:trace>
  <inkml:trace contextRef="#ctx0" brushRef="#br0" timeOffset="74277.14">15854 8107 0,'21'0'0,"0"-42"16,0 20-16,-84 86 0,126-149 0,-63 64 0,0 0 16,0 0-16,0 0 0,0-1 0,0 1 15,-21 21-15,21-21 16,-21 21-16,0 0 0,0 0 0,-1 0 16,1 0-16,0 21 0,0 0 0,0 1 15,21-1-15,-21 0 0,-1 21 0,1-21 16,0 1-16,0 20 0,21-21 15,0 21-15,-21-20 0,21-1 0,0 0 16,-21 21-16,21-21 16,0 1-16,21-22 15,0 0-15,0 0 0,0 0 0,0 0 16,1 0-16,-1 0 0,21 0 0,-21-22 16,0 22-16,22-21 0,-22 0 0,0 0 15,0 0-15,0 0 0,22-22 16,-22 22-16,0-21 0,0 21 0,-21-22 15,21 1-15,1 0 0,-22-1 16,21 1-16,-21 0 0,0-1 0,21 1 0,-21 0 16,21-1-16,-21 1 0,0 0 0,0 20 15,0 1-15,0 0 0,0 0 16,0 42 0,-21 0-16,0 0 15,0 22-15,21-22 0,-22 21 0,1 1 16,21-1-16,-21 0 0,21 1 0,-21-1 15,21 0-15,0 1 0,0-22 0,0 21 16,0 0-16,0-20 0,0 20 16,21-21-16,0 0 0,0 0 0,1 1 15,-1-22-15,0 21 0,21-21 0,-21 0 16,22 0-16,-22 0 0,21 0 0,-21 0 16,22 0-16,-22 0 0,0 0 0,0 0 15,0-21-15,1 21 0,-1-22 0,0 22 16,0-21-16,0 21 0</inkml:trace>
  <inkml:trace contextRef="#ctx0" brushRef="#br0" timeOffset="75303.56">9334 11028 0,'-21'-21'0,"42"42"0,-63-63 0,21 20 16,0 1-16,0 0 0,-1 0 15,1 0-15,0 21 0,21-21 0,-21 21 16,21-22-16,-21 22 15,21-21-15,21 42 32,0 1-32,0-1 0,0 0 15,22 0-15,-22 0 16,21 22-16,-21-1 0,22 0 0,20 22 16,-20-22-16,20 22 0,1-1 0,20 1 15,1-1-15,-22 1 0,22 20 0,0-20 16,-1-1-16,1 1 0,0-1 15,-1 22-15,1-22 0,0 1 0,-22-1 16,22 1-16,-22-1 0,1 1 0,-1-22 16,-20 22-16,20-22 0,-20 0 0,-1 1 15,-21-1-15,21 0 0,-20 1 0,-1-22 16,0 21-16,-21-21 0,0 1 16,21-1-16,-21 0 0,21 0 0,-21 0 15,21-21 16,-21-21-31,22 0 16,-22 0-16</inkml:trace>
  <inkml:trace contextRef="#ctx0" brushRef="#br0" timeOffset="75728.39">11282 12150 0,'0'0'0,"-43"0"15,22 0-15,21 21 16,-21 0-16,21 0 16,0 0-16,0 1 0,0-1 15,21 0-15,0 0 16,-21 0-16,43-21 0,-22 21 0,0 1 15,0-1-15,0-21 0,22 21 0,-22 0 16,0 0-16,0-21 0,0 21 0,1-21 16,-1 22-16,-21-1 0,0 0 15,0 0-15,0 0 0,0 0 16,-21 1 0,-1-1-16,-20 0 0,21-21 0,-21 21 15,20 0-15,-20 0 0,0 22 0,-1-22 16,1 0-16,-21 0 0,20 0 0,1 1 15,0-1-15,-1 21 0,1-21 0,21 0 16,-22 1-16,22-1 0,0 0 16,0-21-16,21 21 0,0 0 0,-21-21 15,42 0 1</inkml:trace>
  <inkml:trace contextRef="#ctx0" brushRef="#br0" timeOffset="76453.14">12107 12044 0,'-21'0'0,"42"0"0,-63-21 16,21 21-16,0 0 0,-22 0 0,22 0 15,0 0-15,-21 0 0,20 0 0,1 0 16,-21 21-16,21 0 0,-22 0 16,22 0-16,0 22 0,0-1 0,0 0 15,0 22-15,21-22 0,0 22 0,0-22 16,-22 22-16,22-22 0,0 21 0,0 1 16,0-22-16,0 22 0,0-22 15,0 0-15,0 1 0,0-22 16,22 21-16,-1-21 0,0 1 0,0-22 15,0 21-15,0-21 0,22 0 0,-22 0 16,21 0-16,-21-21 0,22 21 0,-1-22 16,0 1-16,1-21 0,-22 21 15</inkml:trace>
  <inkml:trace contextRef="#ctx0" brushRef="#br0" timeOffset="78331.67">12382 12065 0,'0'-42'16,"0"84"-16,0-105 0,-21 41 0,0 22 16,0 0-16,21 22 15,0-1-15,0 0 0,0 21 16,-21 1-16,21-1 0,0 0 0,0 22 16,0-22-16,0 0 0,-21 1 15,21-1-15,0 0 0,0 1 0,0-1 16,-22 0-16,22 1 0,0-22 0,0 21 15,-21 1-15,21-22 0,-21 0 16,21 0-16,0 0 0,0 0 0,0-42 31,0 0-15,0 0-16,0 0 0,21 0 16,-21-1-16,21-20 0,-21 21 15,22 0-15,-1 0 0,0 21 16,0 0-1,0 0-15,-21 21 0,21 0 0,1 0 16,-22 0-16,21 0 0,0 22 16,-21-22-16,21 0 0,0 21 0,-21-20 15,21-1-15,1 0 0,-22 21 0,21-42 16,0 21-16,0 1 0,-21-1 0,21-21 16,0 0-16,1 0 15,-1 0-15,0 0 0,0 0 0,0 0 0,0 0 16,1-21-16,20 21 0,-21-22 0,0 1 15,22 0-15,-22 0 0,0 0 16,21 0-16,-21-1 0,1-20 16,-22 21-16,0 0 0,0-22 0,0 22 15,0 0-15,0-21 0,0 21 0,-22-1 16,1 1-16,21 0 0,-21 0 0,0 0 16,0 21-16,0 0 0,-1 0 0,1 0 15,0 0-15,0 0 0,0 21 16,0 0-16,-1 0 0,22 0 0,-21 22 15,0-22-15,21 21 0,0-21 0,0 22 16,0-1-16,0-21 0,0 22 16,0-22-16,0 0 0,0 0 0,0 0 15,0 0-15,0 1 0,21-22 16,0 0-16,1 0 0,-1 0 16,0 0-16,0 0 0,0-22 0,0 1 15,1 0-15,-1 21 0,0-21 16,0 0-16,0-22 0,0 22 0,-21 0 15,0 0-15,0 0 0,0 0 0,0-1 16,0 1-16,0 0 0,0 42 31,0 0-15,0 1-16,0-1 0,0 0 0,0 21 16,0-21-16,22 1 0,-1-1 0,0 0 15,-21 0-15,21-21 0,0 21 16,22-21-16,-22 0 0,0 0 15,0 0-15,0 0 0,22 0 0,-22 0 16,0 0-16,0 0 0,21-21 0,-20 0 16,-1 21-16,0-21 0,0 0 0,0-1 15,-21 1-15,0 0 0,21 0 0,-21 0 16,0-22-16,0 22 0,0 0 16,0 0-16,0 0 0,0 0 15,-21 21 1,21 21-16,0 0 0,0 0 15,0 0-15,0 0 0,0 1 16,0 20-16,0-21 0,0 0 16,0 0-16,0 1 0,0-1 0,0 0 15,0 0 1,0-42 15,21 21-31,-21-21 0,22 0 0,-22-1 16,21 1-16,-21 0 0,0 0 0,0 0 15,21 0-15,-21-1 0,0 1 0,21 0 16,-21 0-16,21 21 16,0 0-1,-21 21-15,0 0 16,22 0-16,-22 1 0,21-1 0,-21 0 16,21 0-16,0 0 0,0 0 0,0 1 15,1-1-15,-1 0 0,0-21 16,21 21-16,22-21 0,-43 0 15,21 0-15,1 0 0,-1 0 0,0 0 16,1 0-16,-1 0 0,-21-21 0,21 0 16,1 21-16,-22-21 0,21-1 0,-21 1 15,1 0-15,-22 0 0,0 0 16,21-22-16,-21 22 0,0 0 0,0 0 16,0-21-16,0 20 0,0 1 0,-21 0 15,-1 0-15,22 0 0,-21 21 16,0 0-16,0 0 0,0 0 0,0 0 15,-1 0-15,-20 21 0,21 0 16,0 0-16,0 0 0,-1 1 0,1-1 16,0 0-16,0 21 0,21-21 15,0 22-15,0-22 0,0 0 0,0 0 16,0 0-16,42-21 16,-21 22-16,1-22 0,-1 0 0,0 0 15,0 0-15,0-22 0,22 22 16,-22-21-16,0 21 0,0-21 0,0 0 15,-21 0-15,21 0 0,1-1 0,-1 1 16,-21 0 0,0 42 15,0 0-31,0 1 0,21-1 16,-21 0-16,0 21 0,0-21 0,0 22 15,21-22-15,-21 21 0,21 1 0,-21-1 16,21 0-16,-21 1 0,0-1 15,0 0-15,22 1 0,-22-1 0,21 21 16,-21-20-16,0 20 0,0-20 0,0 20 16,0 1-16,0-22 0,0 21 0,0-20 15,0 20-15,0-20 0,0 20 16,0-21-16,-21 1 0,21-1 0,-22 0 16,1 22-16,0-22 0,0-21 0,0 22 15,0-1-15,-22 0 0,22 1 16,-21-22-16,21 0 0,-22 21 0,1-20 15,21-1-15,-22-21 0,1 21 16,0-21-16,-1 0 0,1 0 0,21 0 0,-21-21 16,-1 0-16,1-1 0,0 1 0,20 0 15,1-21-15,-21-1 0,21-20 16,0 21-16,-1-22 0,22 1 16,0-22-16,0 21 0,0 1 0,0-22 15,0 22-15,0-1 0,22-20 0,-1 20 16,0 1-16,21-1 0,1 22 0,20-22 15,-21 1-15,22-1 0,-22 1 0,85-43 16,-84 64-16,-1-22 16,0 22-16,43-22 0,-43 43 15</inkml:trace>
  <inkml:trace contextRef="#ctx0" brushRef="#br0" timeOffset="79144.42">14647 12637 0,'21'0'63,"1"-22"-48,-1 22 1,-21-21-16,0 0 15,0 0 17,0 0 124,-21 21-125,-1 21-15,22 0-16,0 0 0,0 0 15,0 1-15,0-1 0,0 0 16,0 0-16,-21 0 0,21 22 0,0-22 16,0 0-16,0 0 0,0 0 0,0 0 15,0 1 1,21-22 0,-21-22-1,22 1-15,-22 0 16</inkml:trace>
  <inkml:trace contextRef="#ctx0" brushRef="#br0" timeOffset="79500.5">14647 12277 0,'0'0'15,"-21"21"-15,0-21 0,21 21 16,0 0-16,0 0 0,0 1 15,0-1-15,0 0 16,21-21-16,0 0 0,0 0 16,1 0-16,-1 0 0,0 0 15,0-21-15,0 21 16,-21-21-16,0-1 0,0 1 16,0 0-16,0 0 15,0 0 1,-21 21-16,0 0 0,0 0 15,0 0 1,21 21-16,-22-21 0,22 21 0,0 0 16,0 0-16,0 1 0,0 20 0,0-21 15,0 0-15,0 0 0,0 1 0,22-1 16,-1 0-16,0-21 0,-21 21 0,21 0 16,0-21-16,0 0 0,1 0 15</inkml:trace>
  <inkml:trace contextRef="#ctx0" brushRef="#br0" timeOffset="80621.07">15176 12531 0,'-21'21'47,"21"0"-47,-21 0 0,21 0 15,0 1-15,0 41 16,0-42-16,0 0 0,0 1 15,0-1-15,0 0 16,0-42 15,0 0-15,0-1-16,0 1 0,21 0 0,0 0 16,-21 0-16,22 0 0,-22-1 0,21 1 15,-21 0-15,21 0 0,0 0 16,0 21-16,0 0 15,1 0 1,-1 21-16,-21 0 0,21 0 16,-21 0-16,0 1 0,21-1 15,0 0-15,-21 0 0,21 0 0,-21 0 16,22 1-16,-1-22 0,0 21 16,0 0-16,0-21 0,0 0 0,1 21 15,20-21-15,-21 0 0,21 0 0,-20 0 16,20 0-16,0 0 0,1-21 15,-1 21-15,0-21 0,1 21 0,-22-21 0,21-1 16,-21 1-16,22 0 0,-22 0 16,0 0-16,0 0 0,-21-1 15,0 1-15,21-21 0,-21 21 0,0 0 16,0-22-16,0 22 0,0 0 0,0 0 16,-21 0-16,0 21 0,0 0 15,0 0-15,-1 0 0,1 0 0,0 0 16,0 21-16,0 0 0,0 0 0,-1 0 15,1 0-15,0 1 0,0-1 16,21 0-16,0 0 0,0 0 0,0 0 16,0 1-16,0-1 0,0 0 0,0 0 15,21-21-15,0 0 0,0 21 16,1-21-16,-1 0 0,0 0 16,0 0-16,0 0 0,0-21 0,1 21 15,-1-21-15,0 21 0,-21-21 16,0 0-16,21 21 0,-21-22 0,21 22 15,-21-21-15,0 0 0,0 0 16,21 21-16,1 0 16,-1 0-1,0 0-15,-21 21 16,0 0-16,0 0 0,21 1 16,-21-1-16,21 0 0,-21 21 0,0-21 15,0 22-15,0-22 0,0 21 0,21 1 16,-21-1-16,22 0 0,-22 1 15,0-1-15,0 0 0,21 1 0,-21-1 16,21 21-16,-21-20 0,21 20 0,-21-20 16,0 20-16,0 1 0,0 20 0,0-20 15,0-1-15,0 22 0,0-22 16,0 22-16,0-21 0,0 20 0,0 1 16,-21-22-16,0 22 0,0-21 0,21-1 15,0 1-15,-22-1 0,22 1 0,-21-22 16,21 0-16,-21 1 0,21-1 15,0-21-15,0 0 0,0 0 0,0 1 16,-21-22 0,21-22-16,-21 22 0,21-21 15,-21 0-15,-1 0 0,22 0 0,-21-22 16,0 22-16,0-21 0,-21 0 0,20-1 16,-20 1-16,0 0 0,-1-22 0,1 1 15,0-1-15,-1 1 0,1-1 16,0 1-16,-1-22 0,22 21 0,0-20 15,0-1-15,21 0 0,0 1 0,0 20 16,0-20-16,0-1 0,21 0 0,21 22 16,-20-22-16,-1 22 0,21-1 15,-21 1-15,22-1 0,-1 1 0,21 20 16,1 1-16,-22 0 0,43-1 16,-22 22-16,1-21 0,21 21 0</inkml:trace>
  <inkml:trace contextRef="#ctx0" brushRef="#br0" timeOffset="90983.59">17505 7853 0,'-21'0'78,"-1"0"-63,1 0-15,0 0 0,0 0 16,0 0-16,0 0 0,-1 0 16,1 0-16,0 0 15,0 0-15,0 0 0,0 0 16,-1 0-16,1 0 16,0 0-16,0 0 15,0 0-15,0 0 16,-1 0-16,22 21 15,-21-21 1,42 0 31,1 0-47,-1 0 0,0 0 0,0 0 16,0 0-16,22 0 0,-22 0 15,21 0-15,0 0 0,1 0 16,-1 0-16,0 0 0,22 0 0,-22 0 15,22 0-15,-1 0 0,1 0 0,-22-21 16,22 21-16,-1 0 0,1 0 0,-22 0 16,21 0-16,-20 0 0,20 0 0,-20 0 15,-1 0-15,0 0 0,-21 0 16,22 0-16,-22 0 0,21 0 0,-21 0 16,1-21-16,-1 21 0,0 0 0,0 0 15,0 0-15,-42 0 78,0 21-62,0-21-16,0 0 0</inkml:trace>
  <inkml:trace contextRef="#ctx0" brushRef="#br0" timeOffset="91524.27">17251 8022 0,'21'0'47,"0"0"-47,21 0 0,-20 0 16,-1 0-16,21 0 0,0 0 15,1 0-15,-1 0 0,0 0 0,1 0 16,20 0-16,-20 0 0,-1 0 0,21 0 16,-20 0-16,-1 0 0,22 0 0,-22 0 15,21 0-15,-20 0 0,20 0 0,-20 0 16,20 0-16,-21 0 0,22 0 16,-22 0-16,-21 0 0,22 0 0,-1-21 15,-21 21-15,0 0 0,1 0 0,-1 0 16,0 0-1,-21-21 79,-21 0-78</inkml:trace>
  <inkml:trace contextRef="#ctx0" brushRef="#br0" timeOffset="92461.25">18436 7599 0,'0'0'0,"0"-21"0,-21 21 16,21-21-16,-21 21 0,0 0 16,42 0 46,0 0-46,-21 21-16,21-21 0,0 21 0,0 0 15,1-21-15,-1 21 0,0-21 0,0 21 16,0 1-16,0-1 0,22-21 16,-22 21-16,21 0 0,-21-21 0,22 21 15,-22-21-15,0 21 0,21 1 16,-20-22-16,-1 21 0,21-21 0,-21 0 0,0 21 15,1-21-15,-1 0 0,0 21 16,0-21-16,0 0 16,0 0-16,1 0 15,-22 21 17,0 0-1,-22-21-16,22 22-15,-21-22 0,0 21 0,0 0 16,0-21-16,0 21 0,-1 0 16,1 0-16,0-21 15,0 22-15,-21-1 0,20 0 0,1 0 16,-21 0-16,21 0 0,-22 1 0,22-1 16,-21 0-16,0 0 0,20 0 15,-20 0-15,21 22 0,-21-22 16,20 0-16,-41 21 0,21 1 15,-1-43-15,43 21 0,-21 0 0,0-21 16,21 21-16,-21-21 0,0 0 16,21 21-16,21-21 47,0 0-47,0-21 0,0 0 15,0 21-15,1-21 0,20 0 16,-21 21-16,21-21 0,1-1 0,-1 1 15,-21 0-15,22-21 0,-1 21 0,0-1 16,1 1-16,-1 0 0,-21 0 0,21 0 16,-20 0-16,-1-1 0,0 1 15,0 0-15,0 21 0,0-21 0,-21 0 16,22 21-16,-22-21 0,21 21 16,-21-22-1,-21 22 48,-1 0-48,1 22-15</inkml:trace>
  <inkml:trace contextRef="#ctx0" brushRef="#br0" timeOffset="98091.99">20383 7620 0,'22'0'0,"-1"0"15,0 0-15,21 0 0,-21 0 0,1 0 16,20 0-16,-21-21 0,0 0 0,0 21 16,22-21-16,-22-1 0,0 1 15,-21 0-15,0 0 16,0 0-16,0 0 0,-21-1 16,0 1-16,0 21 15,-22 0-15,22 0 0,-21 0 0,-1 0 16,1 0-16,21 0 0,-21 0 0,-1 21 15,1-21-15,21 22 0,-22-1 0,22 0 16,0 0-16,0 0 16,0 0-16,21 1 0,0-1 0,0 0 15,0 0-15,0 0 0,0 22 0,0-22 16,0 0-16,21 0 0,0 21 0,0-20 16,0-1-16,1 0 0,-1 21 0,21-21 15,-21 22-15,22-1 0,-22-21 16,0 22-16,0-22 0,0 21 0,0-21 15,-21 22-15,0-22 0,0 0 0,0 21 16,-21-21-16,0 1 0,0-22 16,-21 21-16,-1 0 0,22-21 0,-21 0 0,-1 0 15,1 0-15,21 0 0,-21 0 16,-1 0-16,22 0 0,-21-21 16,21 0-16,-1 21 0,1-22 0,0 1 15,21-21-15,0 21 0,-21 0 0,21-1 16,0 1-16,0 0 0,0 0 0,0 0 15,21 21 1,0 21 0,0 0-16,1 0 0,-22 0 15,21 22-15,0-22 0,0 0 0,-21 0 16,21 0-16,0 22 16,1-22-16,-1 0 0,0 0 0,0 0 15,0-21-15,0 22 0,1-1 0,20-21 0,-21 0 16,0 21-16,22-21 0,-22 0 15,21 0-15,-21 0 0,22 0 0,-22 0 16,21-21-16,-21 0 0,22-1 16,-22 22-16,0-21 0,0 0 0,21-21 15,-42 21-15,22-1 0,-1-20 0,0 0 16,0-1-16,-21 1 0,0 0 0,21-1 16,-21 1-16,21 0 0,-21-1 0,0 1 15,0 0-15,0-1 0,0 22 16,0-21-16,0 21 0,0 0 0,22-1 15,-22 44 1,0-1 0,0 0-16,0 21 15,0 1-15,0-22 0,0 21 0,0 0 16,0 1-16,0-1 0,0 0 0,0 1 16,0-1-16,0 0 0,0-20 0,0 20 15,0-21-15,21 0 0,-21 0 0,0 1 16,21-1-16,0-21 15,0 0-15,0 0 16,1 0-16,-1 0 16,0 0-16,0 0 15,-21-21-15,0-1 0,21 1 0</inkml:trace>
  <inkml:trace contextRef="#ctx0" brushRef="#br0" timeOffset="98275.88">20870 8065 0,'-21'0'16,"42"0"-16,-42-22 15,21 1-15,21 21 16,0 0-16,1 0 0,-1 0 16,0 0-16,21-21 15,-21 21-15,1 0 0,-1-21 0,0 21 16,0 0-16,0 0 0,0 0 0</inkml:trace>
  <inkml:trace contextRef="#ctx0" brushRef="#br0" timeOffset="99879.48">21653 8255 0,'22'0'16,"-1"0"-16,-21-21 16,0 0-16,21 21 0,-21-21 0,21-1 15,-21 1-15,0 0 0,0 0 16,0 0-16,0 0 0,0-1 0,0 1 16,0-21-16,0 21 0,0 0 0,-21-1 15,0 1-15,0 0 0,-1 21 16,1 0-16,0 0 0,0 0 15,0 0-15,0 0 0,-1 0 0,1 21 16,-21 0-16,42 1 0,-21-1 0,0 21 16,-1-21-16,22 22 0,-21-22 0,21 21 15,0 0-15,0-20 0,0 20 16,0-21-16,0 0 0,0 22 16,0-22-16,0 0 0,0 0 15,21-21-15,1 0 0,-1 0 16,0 0-16,0 0 0,0 0 15,0 0-15,1-21 0,-1 0 16,0 21-16,-21-21 0,21-1 16,-21 1-16,21 0 0,-21-21 15,0 21-15,0-1 0,0-20 0,0 21 0,0-21 16,21 20-16,-21 1 0,0 0 0,0 0 16,0 0-16,0 0 0,0 42 31,0 0-16,0 21-15,0-21 0,0 1 0,0 20 16,0-21-16,0 0 0,0 22 0,22-22 16,-1 0-16,-21 21 0,21-21 15,0 1-15,-21-1 0,21-21 0,0 21 16,1-21-16,-1 0 0,0 21 0,0-21 16,0 0-16,0 0 0,1 0 0,-1 0 15,0 0-15,0 0 0,0-21 16,0 21-16,1-21 0,-1 0 15,-21-1-15,21 1 0,-21 0 16,0 0-16,0-21 0,0 20 0,21-20 16,-21 0-16,0-1 0,0 1 0,0 0 15,0-1-15,0 1 0,0 0 16,21-1-16,-21 1 0,0 0 0,0-1 16,0 22-16,0-21 0,0 0 0,0 20 15,0 1-15,0 0 0,0 0 0,0 0 16,0 0-16,0 42 31,0 0-31,0 0 0,0 21 16,0 1-16,0-1 0,0 0 15,0 1-15,0-1 0,0 22 16,0-22-16,0 0 0,0 1 0,0 20 16,0-21-16,0 1 0,0-1 0,0 0 15,0-20-15,0 20 0,0-21 0,0 0 16,0 0-16,0 1 0,0-1 15,0 0-15,21-21 0,-21 21 16,22-21-16,-1 0 0,0 0 0,0 0 16,0 0-16,0 0 0,1 0 15,-22-21-15,21 21 0,0-21 0,-21 0 16,21 21-16,0-22 0,-21 1 16,0-21-16,21 21 0,-21 0 15,22-1-15,-1 1 0,-21 0 16,21 21-16,-21 21 31,0 0-31,0 1 0,0-1 16,21 0-16,-21 0 0,0 0 15,21 0-15,-21 1 0,0-1 0,21-21 16,1 21-16,-1 0 0,0-21 16,0 0-16,0 0 0,0 0 0,1 0 15,-1 0-15,0 0 0,0 0 16,0 0-16,0 0 0,1 0 0,-1 0 15,0-21-15,0 0 0,0 0 16,0-1-16,1 1 0,-1 0 16,0-21-16,-21 21 0,21-1 0,0-20 15,0 21-15,1-21 0,-22 20 16,21 1-16,0 0 0,-21 0 0,0 0 16,21 21-16,0 0 0,0 0 15,1 0 32,-22-21 16,0-1-63,0 1 31,-22 21 0,1 21-31,21 1 0,-21-1 0,0 0 16,21 0-16,-21 0 0,0 0 0,21 22 15,-22-22-15,22 0 0,-21 0 16,21 22-16,-21-22 0,21 0 0,0 0 16,0 0-16,0 0 0,0 1 15,0-1-15,0 0 0,21-21 16,0 21-16,1-21 0,-1 0 15,0 0-15,0 0 0,0 0 16,0 0-16,1 0 0,-1 0 0,0 0 16,0 0-16,0 0 0,0 0 0,-21-21 15,22 21-15,-22-21 0,21 21 0,-21-21 16,21-1-16,-21 1 16,21 0-16,-21 0 0,21 0 0,-21 0 15,0-1-15</inkml:trace>
  <inkml:trace contextRef="#ctx0" brushRef="#br0" timeOffset="100262.41">23135 7366 0,'0'0'0,"0"42"15,0-20-15,21-22 32,0 0-17,-21-22-15,0 1 16,0 0-16,22 21 15,-22-21-15,0 0 0,0 0 16,0-1-16,-22 22 16,1 0-1,0 22 1,0-1-16,0 0 0,21 0 16,0 0-16,-21 0 0,-1 1 15,22-1-15,-21-21 0</inkml:trace>
  <inkml:trace contextRef="#ctx0" brushRef="#br0" timeOffset="100612.22">21992 7874 0,'0'21'16,"21"-21"-16,0 0 0,1 0 15,-1 0-15,0 0 0,21 0 16,-21-21-16,22 21 0,-22 0 0,21-21 16,1 21-16,-22-21 0,0 21 0,21 0 15,-21 0-15,1 0 0,-22-21 16,21 21-16,-42 0 47,-1 0-47,1 0 15,0 21-15,0-21 16,0 0 0,21 21-16</inkml:trace>
  <inkml:trace contextRef="#ctx0" brushRef="#br0" timeOffset="102312.03">17018 12319 0,'21'0'32,"0"0"-17,0 0 17,1 0-32,-1 0 0,0-21 15,0 21-15,21 0 0,-20 0 0,20-21 16,0 21-16,22 0 0,-1-21 0,-20 21 15,20-22-15,1 22 0,-1-21 0,1 21 16,-1-21-16,1 21 0,-1 0 0,1 0 16,-22-21-16,0 21 0,1 0 15,-22 0-15,21 0 0,-21 0 0,0 0 16,-21 21 31,-21-21-47,0 21 15,0-21-15,0 0 16,0 21-16,-1-21 0,1 22 0,0-22 16</inkml:trace>
  <inkml:trace contextRef="#ctx0" brushRef="#br0" timeOffset="102677.48">17060 12510 0,'0'21'0,"43"-21"16,-22 0-16,21 0 0,-21 0 15,22 0-15,-1 0 0,21 0 0,-20 0 16,20-21-16,1 21 0,-22 0 15,22-22-15,-1 1 0,1 21 0,-22-21 16,0 21-16,1 0 0,-1 0 0,0-21 16,-21 21-16,1 0 0,-1 0 0,0 0 15,0 0 17,-21-21-17,21 21 1,-21-21-1,21-1-15</inkml:trace>
  <inkml:trace contextRef="#ctx0" brushRef="#br0" timeOffset="103123.75">17886 11748 0,'0'21'16,"0"0"-16,21 0 15,0 0-15,0 0 0,0 1 0,1-1 16,20 0-16,-21 0 0,21 0 15,1-21-15,-1 21 0,-21 1 16,22-1-16,-1-21 0,0 21 0,1-21 16,-1 0-16,0 0 0,-21 0 0,22 0 15,-1 0-15,-21 0 0,0 0 16,1 0-16,-1 0 0,0 0 0,0 0 16,-21 21-1,0 0 1,-21 0-16,0-21 0,0 22 15,-1-1-15,1 0 0,0 0 16,0 0-16,0 0 0,0 1 0,-1-1 16,1 21-16,-21-21 0,21 0 0,0 1 15,-1-1-15,1 0 0,0 21 16,0-21-16,-21 1 0,20-22 0,1 21 16,0 0-16,0-21 0,0 21 15</inkml:trace>
  <inkml:trace contextRef="#ctx0" brushRef="#br0" timeOffset="110195.83">20299 11896 0,'0'-21'0,"0"-1"16,0 1-1,0 0 1,-21 42 15,-1 22-15,22-22-16,-21 21 0,21 0 15,0 1-15,0-1 0,0 22 0,0-22 16,0 21-16,0-20 0,0-1 0,0 0 16,0 1-16,0-1 0,0 0 15,0 1-15,-21-22 0,21 21 0,0-21 16,-21 1-16,21-1 0,0 0 0,0 0 15,0 0-15,-21-21 16</inkml:trace>
  <inkml:trace contextRef="#ctx0" brushRef="#br0" timeOffset="110720.53">19981 12065 0,'0'-21'0,"0"42"16,0-63-16,0 21 0,0-22 0,0 22 0,0 0 16,21 0-16,1 0 0,-1-1 15,0 22-15,0 0 16,0 0-16,0 0 0,1 0 0,20 22 15,-21-1-15,0 0 0,0 21 16,22 1-16,-22 20 0,0-21 0,21 22 16,-20-22-16,-1 22 0,21-1 15,-21 1-15,0-22 0,1 22 0,-1-22 16,0 21-16,0-20 0,0-1 0,-21 22 16,0-43-16,21 21 0,-21-21 0,0 22 15,22-22-15,-22 0 16,21-21-1,-21-21-15,0 0 16,21-1-16,-21 1 0,0-21 0,0 0 16,0-1-16,0 1 0,21 0 15,-21-1-15,21-20 0,-21-1 16,0 1-16,21-1 0,1 1 0,-22-1 16,21-20-16,0 20 0,0 1 0,-21 20 15,21-20-15,0 20 0,1 22 16,-22-21-16,0 21 0,0 0 0,0-1 15,21 22-15,-21 22 16,0-1 0,0 0-16,0 21 0,0-21 15,0 22-15,21-1 0,-21 0 0,0 1 16</inkml:trace>
  <inkml:trace contextRef="#ctx0" brushRef="#br0" timeOffset="111436.12">21167 12467 0,'-22'0'15,"1"0"1,0 0-16,0 0 16,21 21-16,-21-21 0,21 22 15,-21-1-15,21 0 0,0 0 0,0 21 16,0-20-16,0-1 0,0 0 15,0 0-15,0 21 0,0-20 0,0-1 16,0 0-16,0 0 0,0 0 16,21-21-1,0 0-15,0 0 16,0-21-16,0 0 16,-21 0-16,22 0 0,-22-1 0,21-20 15,-21 21-15,0 0 0,0 0 0,0-1 16,0-20-16,0 21 0,0 0 15,0 0-15,0-1 0,0 1 0,0 0 16,21 0-16,-21 0 0,21 0 16,0 21-16,0 0 15,1 0-15,-1 21 16,0 0-16,0-21 0,0 21 16,0 0-16,1 0 0,-1 22 0,0-22 15,0 0-15,0 0 0,-21 22 0,0-22 16,21 0-16,-21 21 0,0-21 15,22 1-15,-22-1 0,0 0 0,0 0 16,0 0-16,0-42 31,0 0-15,21 0-16,-21 0 0,21-1 16,-21-20-16,63-85 15,-63 106-15,22-21 0,-1 20 0,0-20 16,0 21-16,0 0 15,0 0-15,1-1 0,-1 22 0,0 0 16,0 0-16,0 0 0,0 0 0,1 0 16,-1 22-16,-21-1 0,0 21 0,21-21 15,-21 0-15,0 1 0,0 20 16,0-21-16,0 0 0,0 22 0,0-22 16,0 0-16,0 21 0,0-21 0,-21 1 15,21-1-15,0 0 0,21-21 47,0 0-47,0-21 0,-21 0 16</inkml:trace>
  <inkml:trace contextRef="#ctx0" brushRef="#br0" timeOffset="111915.85">22606 12192 0,'0'-21'0,"0"0"0,0-22 16,0 22 0,0 0-16,-21 21 15,21-21-15,-21 21 0,-1 0 16,1 0 0,21 21-16,-21 0 0,0 0 0,0 1 15,0-1-15,-1 21 0,1-21 16,0 22-16,21-22 0,0 0 0,-21 0 15,21 0-15,0 0 0,0 1 0,0-1 16,0 0-16,21 0 0,0 0 16,0-21-16,1 21 0,-1-21 15,0 22-15,0-1 0,0-21 0,0 21 16,1 0-16,-1 0 0,0 0 0,0-21 16,0 22-16,-21-1 0,0 0 15,0 0-15,0 0 16,0 0-16,0 1 0,-21-1 15,0-21-15,0 0 0,0 21 0,-1-21 16,1 0-16,0 0 0,-21 0 0,21 0 16,-1 0-16,1 0 0,0 0 15,0 0-15,21-21 0,-21 0 0,0-1 16,21 1 0,-22 21-16,22-21 31,0 0-16,22 21-15,-1 0 0</inkml:trace>
  <inkml:trace contextRef="#ctx0" brushRef="#br0" timeOffset="112243.63">23156 11832 0,'0'-21'0,"0"42"0,0-63 0,0 21 16,0 42 0,0 21-1,0-21-15,-21 22 0,21-1 16,0 0-16,0 22 0,-21-1 0,21-20 16,-21 20-16,21-20 0,0 20 0,-21-21 15,-1 1-15,1-1 0,21 0 16,-21 1-16,21-1 0,0 0 0,-21-20 15,21 20-15,-21-21 0,21 0 0,0 0 16,0 1-16,0-1 0,21-21 31,0 0-31,0 0 0,0 0 16,1 0-16,-1-21 0,-21-1 16,0 1-16,21 0 0</inkml:trace>
  <inkml:trace contextRef="#ctx0" brushRef="#br0" timeOffset="112438.52">22966 12467 0,'-21'0'15,"-1"0"-15,128 0 0,-169 0 0,20-21 32,65 21-17,-1 0-15,0 0 0,0 0 0,0 0 16,0-21-16,22 21 0,-22 0 0,0 0 15,0 0-15,0 0 0,1 0 0,-1-21 16,0 21-16</inkml:trace>
  <inkml:trace contextRef="#ctx0" brushRef="#br0" timeOffset="113952.19">23601 12658 0,'0'0'0,"21"0"0,-21-21 0,21-1 15,-21 1-15,21 21 16,-21-21-16,0 0 0,0 0 16,0 0-16,0-1 0,0 1 15,0 0-15,0 0 0,0 0 16,-21 21-16,0 0 0,0 0 15,0 0-15,-1 21 16,1 0-16,0 0 0,0 0 16,-21 1-16,42-1 0,-22 0 0,1 21 0,0-21 15,0 22-15,21-22 0,0 0 0,0 0 16,0 0-16,0 1 16,0-1-16,0 0 0,0 0 0,21-21 15,0 0-15,0 0 16,1 0-16,-1 0 0,0 0 15,-21-21-15,21 0 0,0 0 16,-21-1-16,0 1 0,0 0 16,21 0-16,-21 0 0,22-22 0,-22 22 15,0 0-15,0 0 0,0 0 16,0 0-16,0 42 31,0 0-31,0 0 16,0 0-16,0 0 0,0 1 0,0-1 15,0 0-15,0 0 16,0 0-16,0 0 0,0 1 0,21-1 16,0 0-16,0-21 15,0 0-15,0 0 0,1 0 0,-1 0 16,0 0-16,0 0 0,0 0 16,0 0-16,-21-21 0,22 0 0,-1 21 15,0-22-15,-21 1 0,0 0 0,21-21 16,0 21-16,-21-1 0,21-20 0,-21 21 15,0-21-15,22-1 0,-1 1 16,-21 0-16,0-22 0,0 22 0,21-22 16,-21 22-16,0 0 0,0-22 0,0 22 15,0-1-15,0 1 0,0 21 16,0-21-16,0 20 16,0 1-16,0 42 15,-21 1 1,21 20-16,0-21 0,-21 21 15,21 1-15,0-1 0,0 0 0,0 22 16,0-22-16,0 1 0,-22-1 0,22 0 16,0 1-16,0-1 0,0 0 0,-21-21 15,21 22-15,0-22 0,0 21 16,0-21-16,0 1 0,0 20 16,0-21-16,21 0 0,1 0 0,-1 1 15,0-22-15,-21 21 16,21-21-16,0 0 0,0 0 15,1 0-15,-1 0 16,0-21-16,-21-1 0,0 1 0,21 0 16,0 0-16,-21 0 0,0 0 0,21-1 15,-21 1-15,22 0 0,-22 0 16,0 0-16,0 0 0,0-1 16,0 44-1,0-1 1,0 0-16,0 0 0,0 0 0,0 0 15,0 1-15,0-1 0,21 0 16,-21 0-16,21 0 0,-21 0 16,0 1-16,21-22 0,0 21 0,-21 0 15,21-21-15,1 0 0,-1 0 16,0 0-16,0 0 16,0 0-16,0-21 0,1 0 15,-1-1-15,0 1 0,-21 0 16,21 0-16,0 0 0,0 0 0,1-1 15,-1-20-15,0 21 0,0 0 16,0 0-16,0-1 0,1 22 16,-1-21-16,0 21 0,0 0 0,0 0 15,-21 21 17,0 1-17,0-44 32,0 1-47,0 0 16,0 0-1,0 0-15,-21 21 47,0 0-47,0 0 0,0 21 16,-1 0-16,1 0 0,0 0 0,0 1 15,21-1-15,-21 0 0,0 0 0,21 0 16,-22 22-16,22-22 0,0 0 16,0 0-16,0 0 0,0 0 0,0 1 15,0-1-15,22 0 0,-1 0 16,0-21-16,0 0 0,0 0 0,0 0 16,1 0-16,-1 0 0,0 0 15,0 0-15,21 0 0,-20-21 0,-1 0 16,0 0-16,0-1 15,-21 1-15,21 0 0,-21 0 16,21 0-16,-21 0 16,0-1-16,0 1 0,0 0 15</inkml:trace>
  <inkml:trace contextRef="#ctx0" brushRef="#br0" timeOffset="114296.98">24871 11938 0,'-21'0'0,"42"0"0,-64 21 0,22-21 16,21 21-16,-21 1 0,21-1 15,21-21 32,0-21-31,-21-1-16,0 1 15,0 0-15,-21 21 32,0 0-17,0 0-15,0 21 16,21 0-16,0 1 15,-21-22-15,21 21 0,-22-21 16</inkml:trace>
  <inkml:trace contextRef="#ctx0" brushRef="#br0" timeOffset="114559.83">23834 12340 0,'-22'0'0,"44"0"0,-86 0 0,64 21 0,21-21 31,0 0-15,22 0-16,-22 0 0,0 0 0,21 0 16,-20 0-16,-1-21 0,21 21 0,-21 0 15,0 0-15,-21-21 16,-21 21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8:31:47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4889 2138 0,'0'21'15,"0"0"-15,0 0 16,0 1-16,0-1 0,0 0 16,-21 0-16,21 0 0,-21-21 15,21 21-15,0 1 16,21-22-1,0 0 1,1 0-16,-1-22 0,21 22 16,-21-21-16,0 0 0,1 0 15,-1 21-15,21-21 0,-42 0 0,21 21 16,0-22-16,-21 44 31,-21-1-31,0-21 16,0 21-16,0 0 0,-22 0 0,22-21 15,0 21-15,0 1 0,0-1 16,21 0-16,-21-21 0,21 21 16</inkml:trace>
  <inkml:trace contextRef="#ctx0" brushRef="#br0" timeOffset="3568.92">4974 2307 0,'0'-21'31,"0"0"-15,0 0-16,0 0 15,0-1-15,0 1 0,0 0 16,0 0-16,0 0 0,0 0 0,0-1 16,0 1-16,0 0 15,0 0-15,0 42 31,0 0-31,0 0 0,-21 1 16,21 20-16,0-21 0,0 21 16,0 1-16,-21 20 0,21-20 15,0 20-15,-21 1 0,21-1 0,-22-21 16,22 22-16,0-1 0,0-20 16,0 20-16,-21-20 0,21-1 0,0 0 15,-21-21-15,21 22 0,0-22 0,0 0 16,0 0-16,0 0 0,0 1 15,-21-22 1,0 0 0,21-22-16,0 1 15,0 0-15,0 0 0,0 0 16,0-22-16,0 1 0,0 0 0,0-1 16,0-20-16,21-1 0,0 1 15,-21-1-15,21 1 0,-21-1 0,21 1 16,-21-1-16,22 22 0,-22-21 0,0-1 15,0 22-15,21-1 0,0-20 16,-21 42-16,21-22 0,-21 22 0,0 0 16,21 0-16,0 21 15,-21 21-15,22 0 0,-1 22 0,-21-1 16,21-21-16,-21 43 0,21-22 0,-21 21 16,0-20-16,21 20 0,-21 1 15,21-1-15,-21 1 0,0-1 16,0-20-16,22-1 0,-1 21 0,-21-41 15,21 20-15,-21 0 0,0-21 16,21 1-16,-21-1 0,21 0 0,-21 0 16,21-21-1,1 0-15,-22-21 16,21 21-16,0-21 0,0-22 0,-21 22 16,21-21-16,0 0 0,1-22 15,-22 22-15,21-22 0,0 1 0,0-1 16,0 1-16,-21-1 0,21 1 0,1-1 15,-22 1-15,0 20 0,0 1 16,21 0-16,-21-1 0,0 22 16,0 0-16,21 21 0,0 21 15,0 22 1,-21-22-16,21 21 0,-21 0 0,22 22 16,-22-1-16,0 1 0,0-1 15,0 1-15,0-1 0,0 22 0,0-21 16,0-1-16,0 1 0,0-22 0,0 21 15,-22-20-15,22-22 0,-21 21 16,21 1-16,0-22 0,-21 0 0,21 0 16,0 0-16,0 0 0,21-21 31,0 0-15,1-21-16,-1 0 0,0 0 15,0 0-15,0 0 16,0-22-16</inkml:trace>
  <inkml:trace contextRef="#ctx0" brushRef="#br0" timeOffset="3936.67">5990 2794 0,'21'-21'46,"0"0"-46,-21 0 0,22-1 0,-1 1 16,0 0-16,-21 0 0,0 0 16,21 0-16,-21-22 0,21 22 0,-21 0 15,0 0-15,0 0 0,-21 21 16,0 0 0,0 21-16,0 0 0,-1 0 0,1 0 15,0 22-15,0-22 0,-21 21 0,20 0 16,1 1-16,0-22 0,0 21 15,21 1-15,0-22 0,0 21 16,0-21-16,0 0 0,0 1 0,0-1 0,21 0 16,0 0-16,0-21 15,1 21-15,-1-21 0,21 0 0,-21 0 16,0 0-16,22 0 0,-22 0 0,0 0 16,21 0-16,-20-21 0,20 21 15,-21-21-15,21 0 0,-20 0 0</inkml:trace>
  <inkml:trace contextRef="#ctx0" brushRef="#br0" timeOffset="4265.47">6837 2032 0,'0'-42'0,"0"84"0,0-127 0,0 43 16,0 21-16,0-21 0,0 20 15,0 1-15,0 0 0,-21 21 16,21 21-1,-22 22-15,22-1 0,0-21 16,0 43-16,0-22 0,0 21 0,0-20 16,-21 20-16,21 1 0,-21-1 15,0 22-15,21-22 0,0 1 0,-21-1 16,21 1-16,-21-22 0,21 22 0,-22-22 16,22 0-16,0 1 0,0-22 15,0 21-15,0-21 0,0 1 0,0-1 16,0 0-16,0 0 15,22-21-15,-22 21 0,21-21 0,0 0 16,0-21 0,0 0-16,0 21 0,-21-42 15,22 20-15,-1 1 0,0-21 0</inkml:trace>
  <inkml:trace contextRef="#ctx0" brushRef="#br0" timeOffset="5144.64">7218 2011 0,'0'-21'0,"0"42"0,0-85 0,0 43 0,0 0 16,0 0-16,-21 21 0,21-21 0,0 42 31,0 21-31,-22-21 16,22 22-16,0-1 0,0 0 0,0 1 15,0 20-15,0-20 0,0 20 16,-21 1-16,21-1 0,-21 1 0,21-1 15,-21 1-15,21-22 0,0 21 0,0-20 16,-21-1-16,21 0 0,-21 1 16,21-22-16,-22 21 0,22-21 15,0 1-15,0-1 0,0 0 0,0 0 16,0-42 15,0 0-31,22 0 16,-1-1-16,0 1 0,-21 0 0,21-21 15,0 21-15,-21-22 0,21 22 16,1 0-16,-22 0 0,21 0 0,-21-1 16,0 1-16,21 21 15,0 0 1,-21 21-16,0 1 0,0-1 0,0 0 16,0 0-16,0 0 0,0 0 15,0 1-15,0-1 0,0 0 16,0 0-16,0 0 0,0 22 0,0-22 0,0 0 15,0 0-15,21 0 16,0-21-16,-21 21 0,22-21 0,-1 0 16,0 0-16,0 0 0,0 0 15,22 0-15,-22 0 0,0-21 0,21 0 16,-21 21-16,1-21 0,-1 0 0,21 0 16,-21-1-16,0 1 0,-21 0 15,22 0-15,-22 0 0,21 0 0,-21-1 16,0 1-16,0 0 0,0 0 0,-21 42 47,-1-21-47,22 21 0,0 0 15,0 1-15,-21-1 0,21 0 0,0 0 16,0 0-16,0 0 0,0 1 16,21-1-16,-21 0 0,22-21 15,-1 0-15,0 21 0,21-21 0,-21 0 16,1 0-16,20 0 0,-21 0 15,21 0-15,-20-21 0,20 21 0,-21-21 16,0 0-16,0 21 0,1-22 0,-1 1 16,0-21-16,-21 21 0,0 0 0,0-22 15,0 1-15,0 21 16,0-22-16,0 22 0,0-21 0,-21 21 16,0 0-16,-1-1 0,1 22 0,-21-21 15,21 21-15,0 0 0,-22 0 16,22 0-16,0 0 0,0 21 0,0-21 15,-1 22-15,22-1 0,-21 0 0,21 0 16,0 0-16,0 0 16,21 1-16,1-1 0,-1 0 0,0-21 15,21 21-15,-21-21 0,22 0 0,-22 21 16</inkml:trace>
  <inkml:trace contextRef="#ctx0" brushRef="#br0" timeOffset="5748.29">8699 2625 0,'22'-21'16,"-44"42"-16,44-64 0,-22 22 15,0 0-15,0 0 0,-22 21 0,1-21 16,0 21-16,0 0 0,0 0 0,0 0 16,-1 0-16,1 21 0,0 0 15,-21-21-15,21 21 0,-1 22 0,1-22 16,0 0-16,0 21 0,0-21 0,21 22 15,-21-22-15,21 21 0,-22-21 16,22 1-16,0 20 0,0-21 0,0 0 16,0 0-16,0 1 0,22-1 15,-1-21-15,0 21 0,0-21 0,0 0 16,0 0-16,1 0 0,20 0 16,-21 0-16,0 0 0,0 0 0,1-21 15,-1 0-15,21-1 0,-21 1 0,0 0 16,1 0-16,-1-21 0,0 20 0,0-20 15,0-21-15,0 20 0,1-20 16,20-1-16,-42 1 0,21-1 0,0-20 16,0 20-16,1 1 0,-22-1 15,0 1-15,0 20 0,0-20 0,0 20 16,0 1-16,0 21 0,0-21 16,0 20-16,0 1 0,-22 21 15,1 21 1,21 1-16,-21 20 0,21 0 0,0 1 15,0-1-15,-21 21 0,21-20 0,-21 20 16,21 1-16,-21 20 0,21-20 16,0-1-16,-22 1 0,22-1 0,-21 1 15,21-1-15,0-20 0,0-1 0,0 0 16,0 1-16,0-1 0,0-21 16,0 0-16,0 1 0,0-1 0,0 0 15,21-21-15,1 0 16,-1 0-16,0 0 0,0 0 15,0 0-15,0 0 16,22-21-16,-22 0 0,0 21 16,21-22-16,-20 1 0,-1 0 0</inkml:trace>
  <inkml:trace contextRef="#ctx0" brushRef="#br0" timeOffset="6256.53">9631 2498 0,'0'0'16,"21"0"-16,0-21 0,-21-1 0,21 1 16,-21 0-16,21 0 0,-21 0 0,0 0 15,-21 21 17,0 0-32,0 0 0,0 21 15,-22 0-15,22 0 0,0 0 0,0 0 16,0 1-16,0-1 0,-1 0 0,1 0 15,21 0-15,-21 22 0,21-22 16,-21 0-16,21 0 0,0 0 16,0 0-16,0 1 0,0-1 15,21 0-15,0-21 16,0 21-16,1-21 16,-1 0-16,0 21 0,0-21 15,0 0-15,0 0 0,1 0 16,-1 0-16,0 0 0,0 21 15,0-21-15,-21 22 16,0-1 0,-21-21-16,0 0 15,0 21-15,0-21 0,-1 0 16,1 21-16,0 0 0,0-21 0,0 0 16,0 21-16,-1-21 0,1 0 15,0 22-15,0-22 0,0 0 16,0 0-16,-1 21 15,1-21-15,0 0 16,0 0-16,0 0 16,0-21-16,-1 21 0,1-22 15</inkml:trace>
  <inkml:trace contextRef="#ctx0" brushRef="#br0" timeOffset="6992.11">6202 2455 0,'21'-21'63,"0"21"-63,0 0 0,0-21 15,22 21-15,-1 0 0,22-21 0,-22 21 16,21 0-16,1-21 0,-1 21 0,1 0 15,-1 0-15,1 0 16,-1-21-16,1 21 0,-22 0 0,22 0 16,-22 0-16,-21 0 0,22 0 0,-22 0 15,21 0-15,-21-22 16,0 22-16,1 0 16,-44 0 46,1 22-62,0-22 16,21 21-16</inkml:trace>
  <inkml:trace contextRef="#ctx0" brushRef="#br0" timeOffset="8560.36">6350 3683 0,'0'-21'0,"21"21"15,-21-21 1,0 0 0,-21-1-1,0 22 1,0 0-16,-1 0 16,1 0-16,0 0 0,0 0 0,0 0 15,-22 0-15,22 0 0,-21 0 0,21 0 16,-22 0-16,1 0 0,0 22 15,-1-22-15,1 0 0,21 21 0,-21-21 16,-1 0-16,22 21 0,0-21 0,-21 0 16,20 0-16,1 21 15,21 0 1,21-21 0,1 0-16,-1 21 0,21-21 15,-21 22-15,0-22 16,22 21-16,-22-21 0,21 21 0,1 0 15,-22-21-15,21 21 0,-21 0 0,22-21 16,-22 22-16,0-1 0,0 0 0,0 0 16,-21 21-16,0-20 15,0-1-15,0 0 0,0 0 0,-21 21 16,0-20-16,0 20 0,0-21 0,-22 21 16,1-20-16,21 20 0,-22-21 15,1 0-15,0 0 0,21 1 0,-22-1 16,22-21-16,-21 0 0,21 0 15,-1 0-15,22-21 16,0-1 0,22 22-16,-22-21 0,21 21 15,0 0-15,0 0 0,0-21 0,22 21 16,-22 0-16,0 0 0,0 0 16,0 0-16,0 21 0,1-21 0,-22 21 15,21 1-15,0-1 0,-21 0 0,21 0 16,-21 0-16,0 22 0,0-22 0,0 21 15,0-21-15,0 22 0,0-1 16,0 0-16,0 1 0,-21-1 0,21 0 16,0 1-16,0-1 0,-21-21 0,21 21 15,0-20-15,0-1 0,0 0 0,0 0 16,0 0-16,0 0 16,0 1-16,0-1 15</inkml:trace>
  <inkml:trace contextRef="#ctx0" brushRef="#br0" timeOffset="9724.57">6286 9462 0,'-21'-22'16,"21"1"0,-21 21-16,21-21 0,-21 21 0,21-21 0,-21 0 15,21 0-15,0-1 0,-21 1 16,21 0-16,0 0 16,0 0-16,0 0 0,21 21 0,-21-22 15,21 1-15,0 21 0,0-21 0,22 21 16,-22 0-16,21 0 0,0 0 0,1 0 15,-1 0-15,-21 0 0,22 0 16,-1 21-16,-21 0 0,0 22 16,0-22-16,-21 0 0,0 21 0,0 1 15,0-22-15,-21 21 0,0 1 16,-21-1-16,21 0 0,-22 1 0,1-1 16,21 0-16,-22 1 0,1-22 0,21 21 15,-21 0-15,20-20 0,-20-1 0,21 21 16,0-42-16,0 21 0,21 0 15,0 1-15,21-22 32,0 0-32,0 0 0,21 0 15,-20 0-15,20 0 0,0 0 16,-21 21-16,22 0 0,-1-21 16,0 21-16,-20-21 0,20 21 0,-21 0 15,0 1-15,0 20 0,1-21 0,-22 0 16,0 22-16,0-1 0,0 0 15,0 1-15,0-1 0,0 0 0,0 1 16,-22-1-16,1 0 0,0 1 0,0-1 16,0 0-16,0 1 0,-1-22 0,-20 21 15,21 0-15,0-20 0,-22-1 16,22 21-16,-21-21 0,21 0 0,0 1 16,-22-1-16,22-21 0,0 21 15,0-21-15,0 0 0,-1 0 0,1 0 16,0 0-16,0 0 0,0-21 15,0 0-15,-1-1 16,1-20-16</inkml:trace>
  <inkml:trace contextRef="#ctx0" brushRef="#br0" timeOffset="10764.83">5990 6858 0,'21'-21'0,"-42"42"0,42-63 0,-21 21 15,0-1-15,21 1 0,-21 0 16,0 0-16,0-21 0,0 20 0,0 1 15,0 0-15,0 0 0,0 0 16,0 0-16,-21 21 16,0 0-16,0 0 15,0 0-15,0 21 0,-22 0 0,22 0 16,-21 0-16,21 22 0,-22-1 16,1 0-16,0 1 0,20-1 0,-20 0 15,21 1-15,0-1 0,0 21 0,-1-20 16,22 20-16,0 1 0,0-22 15,0 0-15,0 22 0,0-22 0,22 1 16,-1-1-16,0 0 0,21-21 16,-21 22-16,1-22 0,20 0 0,-21-21 0,21 0 15,-20 21-15,20-21 16,-21 0-16,21 0 0,1-21 0,-22 0 16,21 0-16,-21-22 0,22 22 0,-22-21 15,21 0-15,-21-1 0,22 1 0,-22 0 16,0-22-16,-21 22 0,0-22 15,21 22-15,-21-22 0,0 22 0,0-21 16,0-1-16,-21 1 0,0 20 0,-21-20 16,20 20-16,-20 1 0,21 0 15,-21-1-15,-1 22 0,1 0 16,0 0-16,-1 21 0,1 0 0,-22 0 16,22 0-16,21 21 0,-21 0 0,-1 22 15,22-1-15,0-21 0,0 21 16,21 1-16,0 20 0,0-20 0,0-1 15,0 0-15,0 1 0,21-1 0,0 0 16,0-21-16,0 22 0,1-22 16,20 0-16,-21 0 0,0 0 0,22-21 15,-22 0-15,21 0 0,0 0 0</inkml:trace>
  <inkml:trace contextRef="#ctx0" brushRef="#br0" timeOffset="11152.41">6667 6498 0,'0'-21'0,"0"42"0,0-63 15,0 21-15,0 0 0,-21-1 16,0 22-16,0 0 16,21 22-16,-21-1 15,21 0-15,0 21 0,0-21 0,0 22 16,0 20-16,0-20 0,21 20 15,0-21-15,-21 22 0,0-1 0,21 22 16,-21-21-16,21 20 0,-21 1 0,0 0 16,0 20-16,0-20 0,0 21 0,0-21 15,0 20-15,0 1 0,0-21 16,0 21-16,0-22 0,0 22 16,0-42-16,0 20 0,0 1 0,0 0 15,0-22-15,0 1 0,0-1 0,0 1 16,0-1-16,-21-20 0,21-1 0,0 0 15,-21-21-15,21 1 0,0-1 16,0 0-16,0-42 16,0-22-16,0 22 0,0-21 15,0 0-15,0-22 0,0 1 0,0-1 16,0 1-16,0-22 0</inkml:trace>
  <inkml:trace contextRef="#ctx0" brushRef="#br0" timeOffset="11574.17">6562 6604 0,'0'-21'0,"0"42"0,0-63 0,0 21 15,0-1-15,21 1 0,21 21 16,-21-21-16,22 0 0,-22 21 0,42 0 15,-20-21-15,-1 21 0,0 0 16,1 0-16,-1 0 0,0 21 16,1 0-16,-22 0 0,0 0 0,0 1 15,-21 20-15,0-21 0,0 21 0,0 1 16,0-22-16,-21 21 0,0-21 0,0 1 16,-1-1-16,1 21 0,0-21 15,-21-21-15,21 21 0,-1 1 0,-20-22 16,21 0-16,0 21 0,0-21 0,-1 0 15,1 0 1,42-21 47,1 21-63,-1 0 15,0 0-15,0-22 16</inkml:trace>
  <inkml:trace contextRef="#ctx0" brushRef="#br0" timeOffset="12378.71">7260 6900 0,'21'0'0,"0"0"31,1-21-15,-22 0-16,21 21 0,-21-21 15,21 0-15,0 21 0,0-21 0,-21-1 16,21 1-16,-21-21 0,0 21 16,22 0-16,-22-22 0,21 22 15,-21-21-15,0 21 0,0-1 0,0 1 16,0 0-16,0 0 0,0 0 0,0 0 16,-21 21-16,21-22 15,-22 22-15,1 0 16,21 22-16,0-1 0,0 0 15,-21 0-15,21 0 0,0 0 16,0 1-16,0-1 0,0 21 0,0-21 16,0 0-16,0 22 0,0-22 15,0 21-15,0-21 0,0 1 0,0 20 0,0-21 16,0 0-16,21 0 16,0 1-16,-21-1 0,22-21 15,-1 0-15,0 0 0,0 0 0,0 0 16,0 0-16,1 0 0,-1 0 0,0 0 15,0-21-15,0-1 0,0 1 16,22 0-16,-22 0 0,0 0 0,0-22 16,22 22-16,-22-21 0,-21 21 15,21-22-15,0 22 0,-21-21 0,0 21 16,0 0-16,0-22 0,0 22 0,0 0 16,0 42 30,0 0-46,0 0 16,0 1-16,0-1 0,21 0 0,-21 0 16,21 0-16,-21 0 0,0 1 15,22-1-15,-22 0 0,21 0 16,-21 0-16,0 0 0,0 1 16,0-1-16,0 0 15,0 0-15,0 0 16,0 0-1,21-21-15,0 0 16,0 0 0,0 0-16,1 0 0,-1 0 15</inkml:trace>
  <inkml:trace contextRef="#ctx0" brushRef="#br0" timeOffset="12888.47">8488 6604 0,'0'-42'0,"0"84"0,0-105 0,0 41 16,0 1-16,0 0 0,0 0 15,-21 0-15,21 0 0,-22 21 16,1 0-16,0 0 0,0 0 16,0 0-16,0 0 0,-1 21 15,22 0-15,-21 0 0,0 0 16,21 22-16,0-22 0,-21 21 0,0-21 15,21 22-15,-21-22 0,21 21 0,0-21 16,0 22-16,0-22 0,0 0 0,0 0 16,0 0-16,0 0 15,21-21-15,0 0 0,0 0 16,0 0-16,0 0 16,-21-21-16,22 21 0,-1-21 0,-21 0 15,0 0-15,21 0 0,-21-1 0,21-20 16,-21 21-16,0-21 15,0 20-15,0-20 0,0 21 0,0-21 16,0 20-16,0 1 0,21 0 0,-21 0 16,0 42 15,0 0-31,0 0 0,0 1 0,0-1 16,0 0-16,0 0 0,0 21 0,0-20 15,0-1-15,0 21 0,0-21 0,0 0 16,21 1-16,-21-1 0,22 0 0,-22 0 15,0 0-15,21-21 0,-21 21 16,21-21-16,0 0 16,0 0-1,0-21-15,1 0 0</inkml:trace>
  <inkml:trace contextRef="#ctx0" brushRef="#br0" timeOffset="13230.33">8890 5779 0,'0'0'0,"-21"-22"0,0 1 0,-1 0 16,1 21-16,21 21 16,-21 0-1,21 1-15,0-1 0,0 21 0,0 0 16,0 1-16,0 20 0,0-20 0,0 20 15,0-21-15,0 22 0,0-22 0,-21 22 16,21-1-16,0-20 0,0 20 16,0-21-16,0 1 0,0-1 0,0 0 15,0 1-15,0-22 0,0 21 0,0-21 16,0 1-16,0-1 0,0 0 0,0 0 16,21-21 15,0 0-31,0 0 15,-21-21-15,22 0 0,-1 0 0,0-1 16,0 1-16,0 0 0</inkml:trace>
  <inkml:trace contextRef="#ctx0" brushRef="#br0" timeOffset="13465.19">9123 6435 0,'0'0'0,"0"21"31,0 0-16,0 0 1,0 0-16,0 22 0,0-22 0,-21 0 16,21 0-16,0 0 0,0 1 0,0-1 15,0 0-15,0 0 0,0 0 0,0 0 16,0 1-16,0-44 47,21 1-32,-21 0-15,0 0 0</inkml:trace>
  <inkml:trace contextRef="#ctx0" brushRef="#br0" timeOffset="13656.65">9229 6181 0,'0'-21'15,"0"-1"16</inkml:trace>
  <inkml:trace contextRef="#ctx0" brushRef="#br0" timeOffset="13857.05">8742 6244 0,'-21'21'15,"42"-42"-15,-64 42 0,22-21 0,0 0 0,0 22 16,0-22-16,42 0 31,0 0-31,0 0 16,0 0-16,1 0 0,-1 0 0,0 0 15,21-22-15,-21 22 0,1 0 0,-1 0 16,0-21-16,0 21 0</inkml:trace>
  <inkml:trace contextRef="#ctx0" brushRef="#br0" timeOffset="14468.71">9483 6350 0,'0'0'0,"-22"0"15,1 0-15,0 0 16,0 21 0,0-21-16,21 21 0,-21 1 0,-1-1 15,22 0-15,-21 21 0,0-21 16,21 22-16,0-22 0,0 0 0,-21 21 15,21-20-15,0-1 0,0 0 16,0 0-16,0 0 0,0 0 0,0 1 16,0-1-16,21-21 0,0 21 15,0-21-15,1 0 0,-1 0 0,0 0 16,0 0-16,0 0 0,22-21 0,-22 0 16,0 21-16,0-22 0,0 1 15,0 0-15,1 0 0,-1 0 0,-21 0 16,0-1-16,0 1 0,0-21 0,0 21 15,0-22-15,0 22 0,0-21 0,0 21 16,-21 0-16,21-1 0,-22 1 16,1 21-16,0 0 0,0 0 15,0 0-15,0 0 0,-1 0 16,1 21-16,0-21 0,21 22 0,0-1 16,-21-21-16,21 21 0,0 0 0,0 0 15,0 0-15,0 1 0,0-1 16,0 0-16,21-21 15,0 21-15,0-21 0</inkml:trace>
  <inkml:trace contextRef="#ctx0" brushRef="#br0" timeOffset="15340.2">9991 6392 0,'0'0'0,"0"-21"15,0 42 17,0 1-32,-22-1 0,22 0 15,0 0-15,0 21 0,0-20 16,0-1-16,0 21 0,-21-21 0,21 22 16,0-22-16,0 0 0,0 21 0,0-21 15,-21 1-15,21-1 0,-21 0 0,21 0 16,0 0-16,-21 0 15,21-42 17,0 0-32,0 0 15,0 0-15,0 0 0,0-1 16,0 1-16,21 0 0,-21 0 0,21-21 16,0 20-16,0-20 0,1 21 15,-1-21-15,0 20 0,21 1 0,-21-21 16,1 21-16,-1 0 0,21-1 15,-21 1-15,0 21 0,22-21 0,-22 21 16,0 0-16,0 0 0,0 0 0,1 0 0,-1 0 16,-21 21-16,21 0 15,-21 1-15,0-1 0,0 0 16,0 21-16,0-21 0,0 1 0,0 20 16,0-21-16,0 0 0,-21 22 0,21-22 15,0 0-15,0 0 0,-21 0 0,21 0 16,0 1-16,0-1 0,0 0 15,0 0-15,21-21 16,0 0 0,0 0-16,0 0 0,0 0 0,1 0 15,-1 0-15,21 0 0,-21-21 0,22 0 16,-22 21-16,21-21 16,-21-1-16,22 1 0,-1 0 0,-21-21 15,21 21-15,-20-1 0,-1-20 0,21 21 16,-21-21-16,0 20 0,1-20 0,-22 21 15,0 0-15,21 0 0,-21-1 0,0 1 16,-21 21 0,-1 0-16,1 0 15,0 21-15,0 1 0,0-1 16,0 0-16,-1 0 0,22 0 0,0 0 16,0 1-16,0-1 0,0 0 15,0 0-15,0 0 16,0 0-16,0 1 0,0-1 0,22-21 0,-1 21 15,-21 0-15,21-21 0,-21 21 16,21-21-16,-21 21 0,21 1 16,-21-1-1,0 0 1,-21-21-16,0 0 16,0 0-16,0 0 0,-1 0 15,1 0-15,21 21 0,-21-21 0,0 0 16,0 0-16,0 0 0,-1 0 0,-20 0 15,21 0-15,-21 0 0</inkml:trace>
  <inkml:trace contextRef="#ctx0" brushRef="#br0" timeOffset="15955.85">7006 7430 0,'-42'0'15,"84"0"-15,-105 0 0,41 0 0,1 0 0,0 0 16,0 21-16,0-21 0,0 0 0,-1 0 16,44 0 30,-1 0-46,0 0 16,21 0-16,1 0 0,20-21 16,1 21-16,-1 0 0,1-22 0,20 22 15,1-21-15,21 21 0,0-21 0,-1 21 16,1-21-16,0 21 0,0-21 0,21 21 16,-21-21-16,0 21 0,21-22 0,-22 22 15,22 0-15,-21 0 0,21-21 16,-21 21-16,0 0 0,0 0 0,21 0 15,-43 0-15,22 0 0,0 0 0,-21-21 16,-1 21-16,1 0 0,0 0 16,-22 0-16,1 0 0,-22 0 0,0 0 15,1 0-15,-22 0 0,0 0 0,-42 0 47,0 0-47,0 0 0,-1 0 16,-20 0-16,21 0 0,-21 0 0,-1 0 15</inkml:trace>
  <inkml:trace contextRef="#ctx0" brushRef="#br0" timeOffset="16532.54">6921 7705 0,'0'0'0,"-21"0"0,0 0 16,0 21-16,0-21 0,0 0 0,-1 0 16,1 0-16,21 21 0,21-21 47,1 0-47,20 0 0,0 0 0,1 0 15,-1 0-15,21 0 0,1-21 0,-1 21 16,1-21-16,21 21 15,-22-21-15,43 21 0,-21-22 0,20 22 0,1-21 16,0 21-16,0-21 0,0 21 0,0 0 16,-1-21-16,22 21 0,-21 0 15,21-21-15,-21 21 0,0-21 0,0 21 16,0 0-16,-1-22 0,-20 22 16,0 0-16,-1-21 0,1 21 0,0 0 15,-1-21-15,-20 21 0,21 0 0,-22 0 16,-21 0-16,22 0 0,-22 0 0,1 0 15,-1 0-15,-21-21 0,0 21 0,0 0 16,1 0-16,-1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8:32:27.3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889 635 0,'0'-21'16,"0"0"-16,0 0 15,0-1-15,0 1 0,0 0 16,0 0-16,0 0 0,-21 42 47,21 0-47,-21 21 15,21-20-15,0 20 0,0 0 0,0 1 16,0 20-16,0-21 0,-22 22 16,22-1-16,-21-20 0,21 20 15,0 1-15,-21-22 0,21 22 16,-21-22-16,0 0 0,21 1 0,0-1 16,-21-21-16,21 21 0,-22-20 15,22-1-15,0 0 0,0 0 0,0 0 16,0 0-1,0-42 1,0 0-16,0 0 16,0 0-16,0 0 0</inkml:trace>
  <inkml:trace contextRef="#ctx0" brushRef="#br0" timeOffset="503.71">656 847 0,'-21'-43'15,"42"86"-15,-63-107 0,21 43 0,-1 0 0,1 0 16,21 0-16,0-1 0,0 1 16,0 0-16,0 0 0,0 0 0,21-22 15,1 22-15,-1 0 0,21 0 16,-21 0-16,22 0 0,-1 21 0,0-22 16,1 22-16,-1 0 0,0 0 15,1 0-15,20 0 0,-21 0 0,1 43 16,-1-22-16,0 0 0,-20 0 15,-1 22-15,-21-1 0,0 0 16,0-21-16,0 22 0,-21-1 16,-22 0-16,1 1 0,0-1 0,-1 0 15,1 1-15,0-1 0,-22-21 16,22 0-16,-1 1 0,1-1 0,0 0 16,21 0-16,-22-21 0,22 0 15,0 0-15,42 0 47,0 0-47,0 21 0,1-21 0,-1 21 16,0 1-16,0-1 0,0 0 15,0 0-15,1 21 0,-1-20 0,0-1 16,0 0-16,0 0 0,0 0 16,1 0-16,-22 1 0,21-1 0,0-21 15,-21 21-15,21 0 0,0-21 16,0 21-16,1-21 15,-1 0-15,0 0 16,0 0-16,0-21 0,-21 0 0,21 21 16,1-21-16,-1 0 0</inkml:trace>
  <inkml:trace contextRef="#ctx0" brushRef="#br0" timeOffset="1683.55">1545 1228 0,'0'-21'16,"0"-1"-16,-21 1 16,0 0-16,0 21 0,21-21 15,-22 0-15,1 21 0,0 0 0,0-21 16,0 21-16,0 0 16,-1 0-16,1 0 0,0 21 0,0 0 15,0 0-15,0-21 0,21 42 16,-22-20-16,1-1 0,21 0 15,0 21-15,-21-21 0,21 1 16,-21 20-16,21-21 0,0 0 0,0 22 16,0-22-16,0 0 0,0 0 15,0 0-15,0 0 0,21-21 16,0 0-16,0 0 0,1 0 16,-1 0-16,0 0 0,0-21 0,21 0 15,-20 0-15,-1 0 0,0 0 16,0-1-16,0 1 0,0 0 15,1-21-15,-1 21 0,0-1 0,-21-20 16,0 21-16,0 0 0,0 0 16,21-1-16,-21 44 31,0-1-31,0 0 0,0 0 16,0 0-16,0 0 0,0 1 15,0 20-15,0-21 0,0 0 0,0 0 16,0 1-16,0-1 15,21 0-15,0-21 0,1 21 16,-1-21-16,0 0 0,0 0 16,0 0-16,0 0 0,1 0 0,-1-21 15,0 0-15,0 21 0,-21-21 16,21-1-16,0 1 0,-21 0 16,0 0-16,22 0 0,-22 0 0,21-1 15,-21 1-15,0 0 0,0 0 16,0 0-16,0 0 0,0 42 31,0 0-15,-21 0-16,21 0 0,0 0 15,-22 1-15,22-1 0,0 0 16,0 0-16,0 0 0,0 0 0,-21 1 16,21-1-16,0 0 15,0 0 1,0-42 15,0 0-15,0 0-16,0-1 0,21-20 15,-21 21-15,0 0 0,22 0 16,-1-22-16,-21 22 0,21 0 16,-21 0-16,21 0 0,0-1 0,-21 1 15,21 21-15,1 0 16,-1 0-16,0 0 0,-21 21 15,0 1-15,0-1 0,21 0 16,-21 0-16,21 0 0,-21 0 16,0 1-16,0-1 0,0 0 0,0 0 15,0 0-15,0 0 0,0 1 16,0-1 0,0-42 15,0-1-31,0 1 0,21 0 15,-21 0-15,22 0 0,-1 0 16,-21-1-16,21 1 0,0-21 0,0 21 16,22 0-16,-22-1 0,21 1 15,-21 0-15,22 0 0,-1 21 16,-21 0-16,21 0 0,-20 0 0,-1 0 16,0 0-16,0 21 0,0 0 15,-21 0-15,0 1 0,0-1 0,0 0 16,0 0-16,0 0 0,0 0 15,-21 22-15,0-22 0,0 0 0,21 0 16,-21 0-16,21 1 0,-22-22 16,22 21-16,22-21 47,-1 0-47,-21-21 15,21-1-15</inkml:trace>
  <inkml:trace contextRef="#ctx0" brushRef="#br0" timeOffset="2031.36">2752 1334 0,'21'0'16,"0"0"-1,0 0-15,-21-22 0,21 22 0,0-21 16,1 21-16,-1-21 0,0 21 0,0-21 15,0 0-15,0 21 0,-21-21 16,0-1-16,22 1 0,-22 0 16,0 0-1,-22 21 1,1 0-16,0 21 0,0 0 0,0-21 16,0 21-16,-22 22 0,22-22 15,0 0-15,0 0 0,0 0 0,-1 1 16,22-1-16,0 0 0,0 0 15,-21 0-15,21 0 0,0 1 16,21-1-16,1-21 16,-1 0-16,0 0 15,21 0-15,-21 0 0,1 0 0,-1-21 16,21 21-16,-21-22 0</inkml:trace>
  <inkml:trace contextRef="#ctx0" brushRef="#br0" timeOffset="2467.63">3429 1185 0,'0'0'16,"0"-21"-1,-21 21 1,0 0-16,-1 0 16,1 0-16,0 0 0,0 0 15,0 21-15,0 1 0,-1-1 16,1-21-16,21 21 15,-21 0-15,21 0 0,0 0 16,0 1 0,0-1-1,21-21-15,0 21 0,1-21 16,-1 0-16,0 21 0,0-21 16,0 0-16,0 0 0,1 21 0,-22 0 15,21-21-15,0 22 0,-21-1 31,0 0-31,-21-21 0,0 21 16,-1-21-16,1 21 0,-21-21 16,21 0-16,0 21 0,-22-21 15,22 0-15,0 0 0,0 0 0,0 0 16,-1 0-16,1 0 16,21-21-1,0 0 1,21 21-16,-21-21 0,22 0 15,-1 0-15,0-1 0</inkml:trace>
  <inkml:trace contextRef="#ctx0" brushRef="#br0" timeOffset="2980.52">3895 720 0,'21'-21'0,"-42"42"0,63-85 0,-21 43 0,0-21 16,0 21-16,1-1 0,-22 1 15,0 0-15,21 21 0,-21-21 16,0 42 0,0 0-1,0 0-15,0 22 0,-21-22 0,-1 21 16,22 22-16,-21-22 0,0 22 16,0-1-16,0-21 0,0 22 15,21-1-15,-22-20 0,1 20 0,0-20 16,0-1-16,0 0 0,21-21 0,-21 22 15,-1-1-15,22-21 0,-21 0 16,21 1-16,0-1 0,-21 0 0,0 0 16,21-42 15,0 0-31,21 0 16,0 21-16,-21-22 0,21 1 15,1 0-15,-22-21 0,21 21 16,0-1-16,21-20 0,-21 21 0,22 0 15,-22 0-15,0-1 0,21 1 16,-20 21-16,-1 0 0,21 0 0,-21 0 16,0 0-16,1 0 0,-1 21 15,0 1-15,-21-1 0,0 21 16,0-21-16,0 0 0,0 1 0,0-1 16,0 0-16,0 0 0,-21 0 15,0 0-15,-1-21 0,1 22 0,21-1 16,-21-21-16,0 21 0,0-21 0,21 21 15</inkml:trace>
  <inkml:trace contextRef="#ctx0" brushRef="#br0" timeOffset="3680.51">5927 1228 0,'21'0'15,"0"-21"1,-21-1-16,0 1 0,0 0 15,0 0-15,0 0 16,-21 0-16,0 21 16,-1 0-16,1 0 15,0 21-15,0 0 0,0 0 0,0 0 16,-1 22-16,1-1 0,0-21 0,0 21 16,21 1-16,0-1 0,0 0 15,0 1-15,0-1 0,0 0 0,0-20 16,0 20-16,0-21 0,0 21 0,21-20 15,0-22-15,22 21 0,-22-21 16,21 0-16,-21 0 0,22 0 16,-1-21-16,0-1 0,1 1 0,-1 0 0,0 0 15,1 0-15,-22-22 16,21 22-16,-21-21 0,0 21 0,-21-22 16,0 22-16,0-21 0,0 0 0,-21 20 15,0-20-15,-21 0 0,21 21 16,-22-1-16,1 1 0,0 0 0,-1 21 15,1 0-15,-22 0 0,22 0 0,0 0 16,21 0-16,-22 21 0,22 0 16,0 1-16,21-1 0,0 0 0,0 0 15,0 0-15,0 0 0,0 1 0,21-1 16,21 0-16,-20-21 0,20 0 16,-21 0-16,21 0 0,1 0 0,20 0 15</inkml:trace>
  <inkml:trace contextRef="#ctx0" brushRef="#br0" timeOffset="4035.31">6773 508 0,'0'-42'16,"0"84"-16,-21-148 0,0 64 0,0 0 16,0 20-16,21-20 0,-22 42 0,1 0 15,0 0-15,21 21 0,-21 22 0,0-1 16,21 21-16,-21 1 15,21-1-15,0 22 0,0 0 0,-22 21 0,22-22 16,-21 22-16,21-21 0,0 21 16,-21-1-16,0-20 0,21 21 15,-21 0-15,0 0 0,-1-22 0,1 22 16,0 0-16,0 0 0,0 0 0,0-22 16,-1 22-16,1-21 0,0-1 0,0 1 15,0 0-15,0-22 0,-1-20 16,1 20-16,21-21 0,0-20 0,0-1 15,0 0-15,0 0 0,0-42 16,0 0-16,21-22 16,1 22-16,-1-21 15,0 0-15,-21-1 0,21-20 0,0-1 0,-21 1 16,0-1-16,21-20 0,1 20 16</inkml:trace>
  <inkml:trace contextRef="#ctx0" brushRef="#br0" timeOffset="5193.12">6286 1566 0,'0'-42'0,"0"84"0,-21-126 0,21 63 16,0-22-16,0 22 0,0 0 16,0 0-16,0 0 0,0-1 0,0 1 15,21 0-15,1 0 0,-1 0 0,21 21 16,0 0-16,1 0 0,-1 0 16,0 0-16,1 0 0,-1 0 0,-21 21 15,0 0-15,1 0 0,-22 0 0,0 1 16,0-1-16,0 0 15,0 0-15,-22 0 0,-20 0 0,21 1 16,-21-22-16,20 21 0,-20 0 0,0 0 16,21-21-16,-22 21 0,22-21 15,0 0-15,-21 0 0,20 21 0,1-21 16,21 22 0,0-1-1,21-21-15,1 0 16,-1 21-16,0-21 0,0 0 0,0 0 15,22 0-15,-1 0 0,-21 0 16,21 0-16,1 0 0,-1 0 16,0-21-16,1 21 0,-1-21 0,0-1 15,1 1-15,-1 0 0,0 0 0,1 0 16,-22-22-16,0 22 0,21-21 16,-20 21-16,-22-22 0,0 22 0,21-21 15,-21 21-15,0-22 0,0 22 0,0 0 16,0 0-16,-21 21 15,-1 0-15,1 0 0,0 0 16,0 21-16,0 0 0,21 0 16,-21 1-16,21 20 0,-22-21 0,22 0 15,-21 22-15,21-22 0,0 0 0,0 21 16,0-21-16,0 1 0,0-1 16,21 0-16,1-21 0,-1 21 15,0-21-15,0 0 0,0 21 0,22-21 16,-22 0-16,0 0 0,0 0 0,0 0 15,0 0-15,1-21 0,-1 0 16,0 21-16,0-21 0,0 0 0,-21-1 16,0 1-16,21-21 0,-21 21 0,22 0 15,-22-1-15,0 1 0,0 0 16,0 42 0,0 0-1,0 1-15,0-1 16,-22 0-16,22 0 0,0 0 15,0 0-15,0 1 0,0-1 0,0 0 16,-21 0-16,21 0 16,0 0-16,0-42 47,0 0-47,21 0 0,-21 0 15,0 0-15,22-1 0,-22 1 16,21 0-16,-21 0 0,21 21 15,-21-21-15,21 21 16,0 0 0,-21 21-1,0 0-15,0 0 0,0 0 16,0 1-16,0-1 16,21-21-16,-21 21 0,22-21 0,-1 0 15,0 0-15,-21 21 16,21-21-16,0 0 0,0 0 0,22 0 15,-22 0-15,0 0 0,21-21 0,-20 21 16,20-21-16,-21 0 0,0-1 16,22 1-16,-22 0 0,0 0 15,-21 0-15,0 0 0,21-1 0,-21 1 0,0 0 16,0 0 0,-21 21-1,0 0-15,0 0 0,-1 0 16,1 21-16,0 0 0,0 0 15,21 1-15,0-1 0,-21 0 0,21 0 16,0 0-16,0 0 0,0 1 0,0-1 16,0 0-16,0 0 0,21 0 15,0-21-15,0 21 16,0-21-16,1 0 0,-1 0 0,21 0 16,-21 0-16,22 0 0,-1 0 0,0 0 15,1-21-15,-1 21 0</inkml:trace>
  <inkml:trace contextRef="#ctx0" brushRef="#br0" timeOffset="5664.85">8678 1228 0,'0'0'0,"-63"-21"16,42 21-16,-1 0 16,1 0-16,-21 0 0,21 0 0,0 21 15,-22-21-15,22 21 0,-21 0 16,21 0-16,-43 22 15,43-1-15,21-21 0,0 0 0,-21 0 16,21 1-16,0-1 0,0 0 0,0 0 16,0 0-16,0 0 0,21 1 15,0-22-15,-21 21 0,21-21 0,0 0 16,1 0-16,-1 0 0,0 0 16,0 0-16,0-21 0,22 21 0,-22-22 15,0 1-15,0 0 0,0 0 0,0 0 16,22-22-16,-22 22 0,0-21 0,0 0 15,0-1-15,1-20 0,-1 20 16,0-20-16,0-1 0,0 1 0,-21-1 16,21 1-16,1 21 0,-22-1 0,0 1 15,0 0-15,0 20 0,0 1 16,-22 21-16,1 0 16,0 21-16,0 22 0,-21-22 15,20 42-15,1-20 0,0 20 16,0 1-16,0-1 0,0 1 0,-1-1 15,22 1-15,0-1 0,0-20 0,0 20 16,0-21-16,0 1 0,0-1 16,0-21-16,22 0 0,-1 1 0,0-1 15,21 0-15,-21-21 0,22 0 0,-1 0 16,-21-21-16,22 21 0,-1-21 0,0-1 16</inkml:trace>
  <inkml:trace contextRef="#ctx0" brushRef="#br0" timeOffset="6451.48">10329 1524 0,'0'0'15,"21"-21"-15,22 0 16,-22 0-16,0 21 0,0-22 0,0 1 15,1 21-15,-1-21 0,0 0 0,0 0 16,0 0-16,0-1 0,-21 1 16,0 0-16,22 0 0,-22-21 0,0 20 15,0 1-15,0 0 0,-22 0 0,1 0 16,0 21-16,-21 0 16,21 0-16,-1 0 0,-20 0 0,21 21 15,-21 0-15,-1 21 0,1-20 16,21 20-16,-22-21 0,22 21 15,0 1-15,0-22 0,0 21 0,21-21 16,0 22-16,0-22 0,0 0 0,0 0 16,21 0-16,0-21 0,0 0 15,0 0-15,22 0 0,-22 0 0,0 0 16,21 0-16,1-21 0,-22 21 0,21-21 16,-21 0-16,22-21 0,-22 20 0,0 1 15,0 0-15,-21-21 0,0 21 16,21-1-16,-21-20 0,0 21 0,0 0 15,0 0-15,0 42 32,0 0-32,0 21 0,0-21 15,0 1-15,0 20 0,0-21 0,0 21 16,0-20-16,0-1 0,22 0 16,-1 0-16,0 0 0,-21 0 0,21-21 15,0 22-15,0-22 0,22 0 0,-22 0 16,0 0-16,21 0 0</inkml:trace>
  <inkml:trace contextRef="#ctx0" brushRef="#br0" timeOffset="7176.08">12552 720 0,'21'-21'0,"-42"42"0,42-85 0,-21 43 16,0 0-16,0 0 0,-21 0 15,0 21-15,-1 0 16,1 0-16,0 21 0,0 0 0,0 21 15,-22 1-15,22 20 0,0-21 16,0 43-16,0-21 0,0-1 16,-1 1-16,1 20 0,21-20 0,-21-22 15,0 22-15,0-22 0,0 0 0,21 1 16,-22-1-16,22-21 0,-21 21 16,21-20-16,0-1 0,21-42 31,1-1-31,-1 1 0,0-21 15,0 21-15,0-22 0,0 1 16,1 0-16,-1-22 0,0 1 0,21-1 16,-21 1-16,1-1 0,-1 1 15,0-1-15,-21 1 0,21 20 0,-21 1 16,21 21-16,-21 0 0,0 0 16,0 42-1,0 0-15,0 21 0,0 1 0,0-1 16,0 0-16,0 22 0,0-22 0,0 22 15,0-22-15,0 21 0,0-20 16,0-1-16,0 0 0,0 1 0,21-22 16,-21 0-16,0 21 0,22-20 0,-22-1 15,0 0-15,-22-21 47</inkml:trace>
  <inkml:trace contextRef="#ctx0" brushRef="#br0" timeOffset="7343.98">12171 1334 0,'-21'0'0,"42"0"0,-21 0 31,21 0-31,0 0 16,21-22-16,1 22 0,-1 0 0,22-21 15,-22 21-15,21 0 0,-20-21 0,20 0 16,-20 21-16,20-21 0,1 21 15,-22-21-15,21-1 0</inkml:trace>
  <inkml:trace contextRef="#ctx0" brushRef="#br0" timeOffset="7555.86">13144 1080 0,'22'0'15,"-44"0"-15,44-22 0,-22 1 0,-22 21 16,1 0-16,0 0 16,0 0-16,0 0 0,0 0 15,-1 21-15,-20 1 0,21-1 0,-21 0 16,20 21-16,1-21 0,0 22 0,0-22 15,0 21-15,21-21 16,0 1-16,0 20 0,0-21 0,0 0 0,0 0 16,0 1-16,21-22 0,0 21 0,0 0 15,0-21-15,1 0 0,20 0 16,0 0-16,-21 0 0,22 0 0,-1 0 16,0-21-16,1 21 0,-22-21 15,21 21-15</inkml:trace>
  <inkml:trace contextRef="#ctx0" brushRef="#br0" timeOffset="7807.72">13631 1122 0,'0'-42'0,"0"84"0,0-106 0,0 43 15,0 0-15,-21 21 16,0 0-16,0 21 16,0 0-16,-1 1 0,1-1 15,0 0-15,0 21 0,0-21 0,0 1 16,-1 20-16,1-21 0,21 21 0,0-20 15,0-1-15,0 0 0,0 0 16,0 0-16,0 0 0,21 1 16,-21-1-16,22-21 0,-1 21 0,0-21 15,21 0-15,-21 0 0,1 0 0,-1 0 16,0 0-16,21 0 0,-21 0 16,1-21-16,-1 0 0,21 21 0,-21-22 15,0 1-15</inkml:trace>
  <inkml:trace contextRef="#ctx0" brushRef="#br0" timeOffset="9303.82">14033 1101 0,'0'0'0,"-21"0"15,0 0-15,0 0 16,0 21-16,0 0 0,-1 0 16,22 0-16,-21 1 0,0-1 0,0 21 15,21-21-15,0 0 0,-21 1 0,21 20 16,0-21-16,0 0 0,0 0 15,0 1-15,0-1 0,0 0 16,21-21-16,0 21 0,0-21 16,0 0-16,1 0 0,20 0 0,-21 0 15,21 0-15,22-21 16,-43 0-16,0 21 0,22-21 16,-22-1-16,0 1 0,0 0 0,0-21 15,-21 21-15,0-1 0,21-20 16,-21 21-16,0-21 0,0 20 0,0-20 15,0 21-15,0 0 0,-21 21 0,21-21 16,-21 21-16,0 0 0,-21 0 0,20 0 16,-20 0-16,21 21 0,-21 0 15,-1 0-15,22 0 0,-21 0 0,21 22 16,-1-22-16,1 0 0,0 21 0,0-20 16,21-1-16,0 0 15,0 21-15,0-21 0,0 1 0,0-1 0,21-21 16,0 21-16,0 0 0,1-21 15,-1 0-15,21 0 0,0 0 0,-20 0 16,20 0-16,0 0 0,-21 0 16,22-21-16,-1 0 0,-21 21 0,22-21 15,-22-1-15,0 1 0,21 0 0,-21 0 16,1-21-16,-1 20 0,0 1 16,-21 0-16,21 0 0,-21 0 15,21 0-15,-21-1 0,21 22 0,-21 22 31,0-1-31,-21 0 16,21 0-16,-21 0 0,21 0 0,-21 1 16,21-1-16,0 0 0,0 0 0,0 0 15,0 0-15,0 1 16,21-1-16,0-21 0,0 0 0,1 21 16,-1-21-16,0 0 0,0 0 0,0 0 15,22 0-15,-22 0 0,0 0 0,0 0 16,0-21-16,-21 0 0,21-1 15,1 1-15,-22 0 0,21 0 16,-21 0-16,0 0 0,0-1 0,0 1 16,0 0-16,-21 42 31,21 0-15,-22-21-16,22 22 0,0-1 15,0 0-15,0 0 0,0 0 16,0 0-16,0 1 0,0-1 15,0 0-15,22-21 16,-1 21-16,0-21 0,0 0 16,21 0-16,-20 0 0,-1 0 0,21 0 15,-21 0-15,22-21 0,-22 21 0,0-21 16,0 0-16,0-1 0,0 22 16,1-21-16,-1 0 0,0 0 0,-21 0 15,21 0-15,-21-1 0,21 1 0,-21 0 16,0 42 15,0 0-31,0 1 16,0-1-16,-21 0 0,0 0 0,21 0 15,-21 0-15,21 1 0,-21-1 16,21 0-16,-22 0 0,22 0 16,22-42 15,-22 0-16,21 0-15,0 21 16,0-21-16,-21-1 0,21 1 0,-21 0 16,21 0-16,1 0 0,-1 0 15,0 21 1,-21 21 0,0 0-16,0 0 15,0 0-15,0 0 0,21-21 0,-21 22 16,0-1-16,21 0 0,0-21 15,-21 21-15,22-21 0,-1 0 0,0 0 16,0 0-16,0 0 0,0 0 0,1 0 16,-1 0-16,0 0 0,0 0 15,0-21-15,0 0 0,1 21 0,-1-21 16,0-1-16,-21 1 0,21-21 0,0 21 16,-21-22-16,21 22 0,-21-21 15,22-22-15,-1 22 0,-21-21 0,21 20 16,0-20-16,-21-1 0,0 22 15,21-22-15,-21 22 0,21 0 0,-21 21 16,0-1-16,0 1 0,0 0 0,0 42 31,0 0-31,0 1 0,-21 20 0,0 0 16,21 1-16,-21-1 0,21 0 0,-21 22 16,21-22-16,-21 22 0,21-22 15,-22 0-15,22 1 0,0-1 16,0 0-16,0 1 0,0-22 0,0 21 0,0-21 15,0 0-15,0 1 0,0-1 16,22 0-16,-1 0 0,0-21 16,0 0-16,0 0 0,0 0 15,1 0-15,-1 0 0,0 0 0,0 0 16,0 0-16,-21-21 0,21 0 0,1 21 16,-22-21-16,0-1 0,0 1 15</inkml:trace>
  <inkml:trace contextRef="#ctx0" brushRef="#br0" timeOffset="9487.7">15917 1207 0,'-21'0'0,"42"0"0,-84 0 16,42 0-16,-1 0 0,1 0 15,0 0-15,42 0 32,0 0-32,1 0 0,-1 0 15,0 0-15,21 0 0,1 0 0,-22 0 16,21 0-16,-21 0 0,22 0 0,-22 0 15,21 0-15,-21 0 0,22 0 16,-1 0-16,0 0 0,22 0 0</inkml:trace>
  <inkml:trace contextRef="#ctx0" brushRef="#br0" timeOffset="9763.56">17251 1185 0,'-21'0'16,"-1"0"-16,22 22 15,-21-22-15,21 21 16,-21 0-16,21 0 0,0 0 0,-21 0 16,21 1-16,0-1 0,0 0 0,-21 0 15,21 0-15,-21-21 16,21 21-16,0 1 0,0-1 15,21-42 32,0 21-47,-21-22 0</inkml:trace>
  <inkml:trace contextRef="#ctx0" brushRef="#br0" timeOffset="10063.92">17357 974 0,'0'-43'15,"0"86"-15,-22-86 0,1 22 0,0 0 16,0 21-16,0 0 0,0 0 0,-1 0 16,1 0-16,0 0 15,21 21-15,0 0 16,21-21 0,0 0-1,1 0-15,-22-21 16,0 0-1,0 0-15,-22 21 16,1 0-16,0-21 0,0 21 16,0 0-1,0 0-15,21 21 0,0 0 16,0 0-16,0 0 16,21 1-16,0-1 0,0 0 15,0 0-15,0-21 0,1 21 0</inkml:trace>
  <inkml:trace contextRef="#ctx0" brushRef="#br0" timeOffset="10456.7">17611 1122 0,'0'21'16,"-22"-21"0,22 21-16,0 0 0,-21 1 0,0-1 15,21 0-15,0 0 0,-21 0 16,21 0-16,-21 1 0,21-1 15,0 0-15,-21-21 0,21 21 16,0 0-16,0 0 16,-22-21-16,22-21 31,0 0-15,0 0-16,22 0 0,-1 0 15,0-1-15,0-20 0,0 21 16,0 0-16,1-22 0,20 22 0,-21 0 15,21 0-15,-20 0 0,-1 21 0,0 0 16,0 0-16,0 0 0,0 0 16,1 21-16,-1 21 0,-21-21 15,0 1-15,0-1 0,0 21 16,0-21-16,0 0 0,0 1 0,0-1 16,0 0-16,-21 0 0,21 0 15,-22 0-15,1-21 0,0 22 16</inkml:trace>
  <inkml:trace contextRef="#ctx0" brushRef="#br0" timeOffset="10943.49">18902 826 0,'0'0'0,"0"-22"0,21 22 0,-21-21 0,0 0 16,0 0-16,21 21 0,-21-21 0,0 42 47,0 0-47,-21 21 0,21 1 0,-21-1 15,21 0-15,-21 1 0,21 20 16,0-20-16,0 20 0,-22-21 16,22 1-16,0-1 0,-21 0 0,21 1 15,0-22-15,0 0 0,0 21 16,0-20-16,0-1 0,0 0 0,0 0 16,21 0-16,1-21 15,-1 0-15,21 0 0,-21-21 16</inkml:trace>
  <inkml:trace contextRef="#ctx0" brushRef="#br0" timeOffset="11228.29">19706 953 0,'0'-22'16,"0"44"-16,0-65 0,0 22 0,0 0 15,-21 21-15,0-21 0,0 0 0,-1 21 16,1 0-16,0 0 0,-21 0 15,-1 21-15,22 0 0,-21 0 0,21 0 16,-22 22-16,22-1 0,-21-21 0,21 21 16,0 1-16,-1-1 0,1 0 15,21 1-15,0-22 0,0 21 0,0 1 16,0-22-16,0 0 0,21 0 0,1 21 16,20-42-16,-21 22 0,21-1 0,-20 0 15,20-21-15,0 0 16,1 0-16,-1 0 0,0 0 0,1 0 15,-1 0-15,0-21 0,1 21 0,-1-21 16,-21-1-16</inkml:trace>
  <inkml:trace contextRef="#ctx0" brushRef="#br0" timeOffset="11533.12">20278 931 0,'0'0'15,"0"-21"-15,0 0 16,-22 42 0,22 0-1,-21 1-15,21-1 0,0 21 0,0-21 16,-21 22-16,21-1 0,-21-21 0,0 21 16,0 1-16,21-1 0,0-21 15,-22 22-15,1-22 0,21 21 0,-21-21 16,21 0-16,-21 22 0,21-22 0,0 0 15,0 0-15,0 0 0,0 1 16,21-22 15,0 0-31,0-22 0,1 1 16</inkml:trace>
  <inkml:trace contextRef="#ctx0" brushRef="#br0" timeOffset="11855.8">20828 1058 0,'0'-21'0,"0"42"0,0-63 0,0 21 16,0 0-16,0 0 0,0-1 16,-21 22-16,0 0 15,-1 0-15,1 0 16,0 22-16,0 20 0,0-21 15,0 0-15,-22 22 0,22-1 16,0-21-16,0 21 0,0-20 0,-1 20 16,1 0-16,0-21 0,0 22 0,21-22 15,0 0-15,0 0 0,0 22 16,0-22-16,0 0 0,0 0 16,21 0-16,0-21 0,0 0 0,1 21 15,-1-21-15,21 0 16,-21 0-16,0 0 0,1 0 0,-1 0 0,21-21 15,-21 21-15,0-21 0,1 0 16,20 0-16,-21 21 0</inkml:trace>
  <inkml:trace contextRef="#ctx0" brushRef="#br0" timeOffset="12145.64">21526 868 0,'0'-21'0,"0"42"0,0-63 0,0 20 16,-21 22 15,21 22-31,0-1 16,0 21-16,-21-21 0,0 22 0,0-22 0,21 21 16,-21 0-16,-1-20 0,1 20 15,0 0-15,21-21 0,-21 22 16,21-22-16,-21 21 0,21-21 0,0 1 15,0-1-15,-21 0 0,21 0 0,0 0 16,0 0-16</inkml:trace>
  <inkml:trace contextRef="#ctx0" brushRef="#br0" timeOffset="12496.69">21188 1461 0,'-21'0'0,"42"0"0,-42 21 15,42-21 32,0 0-47,0 0 0,0 0 16,0 0-16,1 0 15,-1-21-15,0 21 16,-21-22-16,21 22 0,-21-21 0,21 0 16</inkml:trace>
  <inkml:trace contextRef="#ctx0" brushRef="#br0" timeOffset="12696.58">21378 889 0,'-21'0'0,"42"0"0,-63-21 16,42 0 0,-21 21-16,21-21 15,21 21 1,0-22-16,0 22 0,0 0 0,1 0 16,-1 0-16,0 0 0,0-21 0,0 21 15,-21-21-15,21 21 16</inkml:trace>
  <inkml:trace contextRef="#ctx0" brushRef="#br0" timeOffset="13143.41">19981 910 0,'21'0'47,"1"0"-47,-1 0 0,0-21 0,0 21 16,0 0-16,0 0 0,1 0 15,-1 0-15,0 0 0,0 0 0</inkml:trace>
  <inkml:trace contextRef="#ctx0" brushRef="#br0" timeOffset="13472.22">19918 1693 0,'42'0'15,"-21"0"-15,0 0 0,1 0 16,-1 0-16,0 0 0,0 0 0,0-21 15,0 21-15,1-21 0</inkml:trace>
  <inkml:trace contextRef="#ctx0" brushRef="#br0" timeOffset="13928.93">18796 699 0,'0'-22'16,"0"1"-1,0 0 1,21 0 15,0 21-31,0 0 0,1 0 16,-1 0-16,0 0 0,0 0 0,0 0 16,0 0-16,1 0 0,-1 21 15</inkml:trace>
  <inkml:trace contextRef="#ctx0" brushRef="#br0" timeOffset="14179.79">18711 1545 0,'0'0'0,"0"21"16,21-21-16,1 0 15,-1 0-15,0 0 0,0 0 0,21 0 16,-20-21-16,20 0 0,0 21 0,1-21 16,-1 0-16,0 21 15,22-21-15</inkml:trace>
  <inkml:trace contextRef="#ctx0" brushRef="#br0" timeOffset="14836.41">22564 741 0,'0'0'0,"0"-21"0,0 0 15,-22 21-15,1 0 16,21 21-16,0 0 15,-21 0-15,0 21 0,21 1 0,-21-1 16,21 0-16,0 22 0,-21-22 0,21 22 16,-22-22-16,1 22 0,21-22 15,-21 0-15,21 1 0,0-1 0,0 0 16,-21-21-16,21 22 0,-21-22 0,21 0 16,0 0-16,0 0 0,0 1 15</inkml:trace>
  <inkml:trace contextRef="#ctx0" brushRef="#br0" timeOffset="15368.11">22373 1185 0,'0'0'0,"0"-42"0,21 0 16,-21-1-16,21 1 0,-21 0 15,22-1-15,-1 1 0,0 0 0,-21 21 16,42-22-16,-21 22 0,1 0 0,-1 0 15,21 0-15,-21 21 0,22 0 16,-1 0-16,0 0 0,1 0 0,-1 0 16,0 21-16,-21 0 0,22 0 15,-22 0-15,0 22 0,-21-22 0,0 0 16,0 21-16,-21-21 0,0 22 16,-22-22-16,1 0 0,0 21 15,-1-20-15,-20-1 0,21-21 0,-1 21 16,1 0-16,0-21 0,-1 0 0,22 0 15,0 0-15,42 0 32,21-21-32,-20 21 0,20-21 15,0 21-15,1 0 0,-1 0 16,0 0-16,1 0 0,-1 21 0,21 0 16,-20-21-16,-1 21 0,0 0 0,-20 22 15,20-22-15,-21 0 0,0 0 16,0 0-16,-21 22 0,0-22 15,0 0-15,0 0 0,-21 0 0,-21 1 16,21-1-16,-22 0 0,-20 0 0,21 0 16,-1-21-16,-20 21 0,20-21 15,1 0-15,0 22 0,-1-22 0,1 0 16,0 0-16,21 0 0,-22 0 0,22 0 16,0 0-16,21-22 15,-21 22-15,21-21 0,0 0 0,0 0 16,0 0-16,0 0 0,0-1 15,21 22-15,0-21 0,0 21 16,0-21-16,1 21 0,20 0 16,-21 0-16</inkml:trace>
  <inkml:trace contextRef="#ctx0" brushRef="#br0" timeOffset="15847.83">23749 1228 0,'0'0'0,"0"-21"0,-42-64 16,20 64-16,-20 21 15,21-21-15,-21 21 0,20 0 16,-20 0-16,0 0 0,21 0 0,-22 21 16,1 0-16,21 0 0,0 0 15,-22 22-15,22-22 0,0 21 16,0-21-16,21 0 0,0 22 0,-21-22 15,21 0-15,0 0 0,0 0 0,0 1 16,21-1-16,0 0 16,0-21-16,21 0 0,-20 0 0,-1 0 15,21 0-15,-21 0 0,22 0 0,-22 0 16,21-21-16,-21 21 0,0-21 16,22-1-16,-22 1 0,0 21 0,0-42 15,-21 21-15,21 0 0,-21-1 0,22-20 16,-22 21-16,0 0 0,0 0 15,0-1-15,0 1 0,0 42 32,0 1-32,-22-1 0,22 0 0,-21 0 15,21 0-15,-21 0 0,21 1 16,0-1-16,0 0 0,0 0 0,0 0 16,0 0-16,21 1 0,0-22 15,1 0-15,-1 0 0,0 0 16,0 0-16,21 0 0,-20 0 0,-1 0 15,21 0-15,-21 0 0,0 0 16</inkml:trace>
  <inkml:trace contextRef="#ctx0" brushRef="#br0" timeOffset="16307.57">24236 1122 0,'0'0'0,"0"-21"0,-21 21 15,-1 0-15,1 0 16,0 0-16,0 0 0,0 21 0,0 0 15,-1-21-15,1 42 0,0-20 0,21-1 16,-21 0-16,21 0 0,0 0 16,0 0-16,0 1 0,0-1 0,0 0 15,0 0-15,0 0 0,0 0 16,0 1 0,21-22-16,0 0 15,-21-22 1,0 1-1,0 0-15,21 21 0,-21-21 0,22 0 16,-22 0-16,21-1 0,0-20 0,-21 21 16,21 0-16,0-22 0,0 22 15,1 0-15,-22 0 0,21 21 0,0-21 16,0 21-16,0 0 16,-21 21-16,0 0 15,0 0-15,0 22 16,0-22-16,0 0 0,0 0 0,0 0 15,0 0-15,0 1 0,0-1 0,0 0 16,0 0-16,0 0 0,0 0 16,21 1-16,1-22 0,-1 0 15,0 21-15,0-21 0,0 0 0,0 0 16,22 0-16,-22 0 0,21 0 16,-21 0-16,1-21 0,20-1 0,-21 22 15,0-21-15</inkml:trace>
  <inkml:trace contextRef="#ctx0" brushRef="#br0" timeOffset="16815.8">24850 1016 0,'0'0'0,"0"-42"0,0-1 0,21-20 16,-21 21-16,21 20 0,-21-20 0,0 21 15,0 0-15,0 42 32,-21 0-32,21 0 0,-21 0 0,-1 22 15,1-1-15,0 0 0,21 1 16,-21-1-16,0 22 0,0-22 0,-1 0 15,22 1-15,0-1 0,-21-21 0,21 21 16,0-20-16,0-1 0,-21 0 16,21 0-16,0 0 0,0 0 0,21-21 47,-21-21-47,21 0 15,1 0-15,-22 0 0,0 0 16,21-1-16,0 1 0,0 0 15,0 0-15,-21 0 0,21 0 0,1-1 16,-1 22-16,0 0 0,-21-21 0,21 21 16,0 0-16,0 0 15,-21 21 1,0 1 0,-21-22-16,0 21 15,0-21-15,0 0 0,0 21 16,21 0-16,-22-21 0,1 0 0,0 21 15,21 0-15,0 1 16,0-1-16,0 0 16,0 0-16,0 0 0,0 0 15,21 1-15,0-22 0,1 21 16,-1 0-16,0-21 0,21 21 16,-21-21-16,22 0 0,-22 0 0,0 0 15,21 21-15,-20-21 0,-1 0 0</inkml:trace>
  <inkml:trace contextRef="#ctx0" brushRef="#br0" timeOffset="19245.86">1270 2815 0,'0'-21'0,"0"0"16,21 21-1,-21-21-15,21 21 0,-21-21 0,0-1 16,0 1-16,21 0 0,-21 0 15,22 0-15,-22-22 0,0 22 0,0 0 16,0 0-16,0 0 0,0-22 16,0 22-16,0 0 0,-22 21 0,1-21 15,0 21-15,0 0 16,-21 0-16,20 0 0,-20 21 0,0 0 16,-1 0-16,22 1 0,-21 20 15,0 0-15,20 1 0,1 20 0,-21-21 16,42 1-16,-21-1 0,21 0 15,0 1-15,0-22 0,0 21 0,0-21 16,21 1-16,0-22 0,0 21 16,0-21-16,1 0 0,-1 0 0,21 0 15,0 0-15,-20 0 0,20-21 16,0-1-16,-21 1 0,22 0 0,-1 0 16,-21 0-16,0 0 0,22-1 15,-22 1-15,-21-21 0,0 21 16,21 0-16,-21-1 0,0 1 15,0-21-15,0 21 0,0 0 16,0 42 0,0 0-16,0 0 15,0 0-15,0 22 0,0-22 16,0 0-16,0 21 0,0-21 0,21 1 16,-21-1-16,21 0 0,1 0 15,-1 0-15,0-21 0,0 21 16,21-21-16,-20 0 0,-1 0 15,0 0-15,0 0 0,0-21 0,0 21 16,1-21-16,-1 0 0,0 0 16,0 0-16,0-1 0,-21 1 15,0 0-15,0 0 0,0 0 0,21 0 16,-21-1-16,0 1 0,0 0 16,0 42 15,0 0-31,0 1 0,0-1 0,0 0 15,0 0-15,-21 0 0,21 0 0,0 22 16,0-22-16,0 0 16,0 0-16,0 0 0,0 1 15,21-44 17,1 1-17,-1 21-15,-21-21 0,21 0 0,0 0 16,0 0-16,-21-1 0,21 1 0,1 0 15,-22 0-15,0 0 16,21 0-16,0 21 0,-21 21 31,21 0-31,-21 0 0,0 0 16,21 0-16,-21 1 0,0-1 16,21 0-16,1 0 0,-1-21 0,-21 21 15,21 0-15,0 1 0,0-22 16,0 21-16,22-21 0,-22 0 15,0 0-15,21 0 0,1 0 0,-22 0 16,21 0-16,1 0 0,-1 0 16,-21-21-16,21 21 0,1-22 0,-1 22 15,-21-21-15,0 0 0,1 0 0,-1 0 16,0 0-16,-21-1 0,0 1 16,0 0-16,0 0 0,0-21 0,-21 20 15,0 1-15,21-21 0,-22 21 16,1 0-16,0 21 0,0 0 0,0 0 15,-22 0-15,22 0 0,0 0 16,-21 0-16,21 21 0,-1 0 0,1 0 16,-21 21-16,21-20 0,21-1 15,-21 21-15,21-21 0,-22 0 16,22 1-16,0-1 0,0 0 0,0 0 16,0 0-16,22 0 0,-1-21 15,0 0-15,0 0 0,0 0 0,0 0 16,1 0-16,-1 0 0,0 0 0,21 0 15,-21-21-15,22 0 0,-22 0 16,0 21-16,21-21 0,-20-22 0,-1 22 16,0 0-16,0-21 0,0-1 15,0 1-15,1 0 0,-22-1 16,0 1-16,0 0 0,0-22 0,0 22 16,0 0-16,0-1 0,0 22 15,0-21-15,0 21 0,0-1 0,0 1 16,0 0-16,-22 21 15,22 21-15,0 0 16,-21 1-16,21-1 0,0 21 0,0 0 16,0 22-16,0-22 0,0 22 15,0-22-15,0 22 0,0-22 0,0 0 16,0 22-16,0-22 0,0-21 0,0 22 16,21-1-16,1-21 0,-1 0 15,-21 0-15,21 1 0,0-1 16,0-21-16,0 0 0,1 21 0,-1-21 15,0 0-15,0 0 0,21 0 16,-20 0-16,20-21 0,-21 0 0,21-1 16,1 1-16</inkml:trace>
  <inkml:trace contextRef="#ctx0" brushRef="#br0" timeOffset="20238.29">4826 2731 0,'21'-22'32,"0"1"-32,-21 0 15,21 0-15,-21 0 0,0 0 16,0-1-16,0 1 0,0 0 0,0 0 15,0 0-15,0 0 0,-21-1 0,0 22 16,0-21-16,0 21 16,0 0-16,-1 0 0,1 0 0,-21 0 15,21 21-15,-22 1 0,22-1 16,-21 21-16,21-21 0,-22 22 0,22-1 16,0 0-16,0 1 0,21-1 0,0-21 15,0 21-15,0-20 0,0 20 16,0-21-16,0 0 0,21-21 0,0 21 15,0-21-15,1 0 0,-1 0 0,21 0 16,-21 0-16,22-21 0,-22 21 16,21-21-16,0 0 0,1 0 0,-22 0 15,21-22-15,1 22 0,-22-21 16,0 21-16,0-22 0,0 22 16,0-21-16,-21-1 0,22 22 0,-22 0 15,0 0-15,0-21 16,0 63-1,-22 0-15,22 0 0,0 0 16,0 0-16,0 22 0,0-1 0,0-21 16,0 22-16,0-22 0,0 21 15,22-21-15,-22 0 0,21 1 0,0-1 16,0 0-16,-21 0 0,21 0 16,0-21-16,22 0 0,-22 0 0,0 0 15,21 0-15,-20 0 0,20 0 16,-21 0-16,21-21 0,1 0 0,-1 0 15,-21 0-15,22-1 0,-1 1 16,-21-21-16,21 21 0,-20-22 0</inkml:trace>
  <inkml:trace contextRef="#ctx0" brushRef="#br0" timeOffset="21332.1">5821 2286 0,'0'-21'0,"0"42"0,0-84 0,0 20 16,0 22-16,0 0 0,-21 21 15,-1 0-15,1 0 16,0 21-16,0 21 0,0-20 15,0 20-15,21-21 0,-22 43 16,1-22-16,21 21 0,0-20 16,-21 20-16,0 1 0,21-1 0,-21 1 15,0-1-15,21 1 0,-22-1 16,22 1-16,-21 20 0,0-20 0,21-1 16,0 1-16,0-1 0,0-20 0,0 20 15,0-20-15,0 20 0,0-42 0,0 22 16,0-1-16,21-21 0,0 0 15,1 0-15,-1-21 0,0 0 16,0 0-16,21 0 0,-20 0 0,20 0 16,-21-21-16,21 0 0,-20 0 15,20 0-15,-21-22 0,0 22 16,0-21-16,1 0 0,-1-1 0,-21 1 16,0 0-16,0-1 0,0-20 0,0 20 15,-21 1-15,-1 0 0,-20-1 16,21 22-16,0-21 0,-22 21 0,1 0 15,0 21-15,21-22 0,-22 22 0,1 0 16,0 0-16,20 0 0,1 0 16,-21 0-16,21 0 15,42 0 1,0 0-16,0 0 16,22 0-16,-22 0 0,21 0 0,0 0 15,1-21-15,-1 0 0,0 0 0,22 0 16,-22 0-16,1-1 15,-1 1-15,0-21 0,1 0 0,-1 20 16,-21-41-16,0 21 0,22-1 0,-22 1 16,-21 0-16,21-1 0,-21 22 15,0-21-15,0 21 0,0-1 0,0 1 16,0 0-16,0 0 0,-21 21 31,0 0-31,21 21 0,-22 0 0,1 0 16,21 22-16,-21-1 0,21 0 15,0 1-15,-21-1 0,21 0 0,-21 1 16,21-1-16,0 0 0,0 1 16,0-1-16,0 0 0,21 22 15,0-43-15,-21 0 0,21 0 16,0 1-16,1-1 0,-1-21 0,0 0 16,0 0-16,0 0 0,0 0 0,1 0 15,20 0-15,-21 0 0,0 0 16,0-21-16,1 21 0,-1-22 0,0 1 15,0 0-15,0 0 0,-21-21 16,21 20-16,-21 1 0,22-21 0,-22 21 16,21 0-16,-21-1 0,0 1 15,0 0-15,0 42 32,0 0-32,0 1 0,0-1 15,0 0-15,0 0 0,0 0 0,0 0 16,0 1-16,0-1 0,0 0 0,0 0 15,21-21-15,-21 21 0,21 0 16,0-21-16,0 0 16,22 0-16,-22 0 15,0-21-15,0 21 0,0-21 16,1 21-16,20-21 0,-21 0 16,0 0-16,0-1 0,1-20 0,-1 21 15,0 21-15,0-21 0,-21 0 0,0 42 31,0 0-15,0 0-16,0 0 0,0 0 16,0 1-16,0-1 0,0 0 15,0 0-15,0 0 16,21-21 0,0 0-1,1 0-15,-1-21 16,-21 0-16</inkml:trace>
  <inkml:trace contextRef="#ctx0" brushRef="#br0" timeOffset="21540.98">6286 2498 0,'-42'0'0,"84"0"0,-105 0 0,42 0 16,0 0-16,-1 0 0,44 0 31,-1 0-31,0 0 0,0 0 16,21 0-16,1 0 0,-1-21 15,0 21-15,1 0 0,-1-22 0,0 22 16,1-21-16,-22 21 0,21-21 0,1 0 16</inkml:trace>
  <inkml:trace contextRef="#ctx0" brushRef="#br0" timeOffset="22315.47">8340 2709 0,'21'0'0,"0"-21"15,0 0 1,0 0-16,-21 0 0,0 0 15,0-1-15,21 1 0,-21 0 0,0 0 16,0 0-16,0 0 0,-21 21 16,0-22-16,0 1 0,0 21 0,0 0 15,-22 0-15,22 0 0,-21 0 0,21 21 16,-22 1-16,1-1 16,21 21-16,0 0 0,-1-20 0,1 20 15,0 0-15,0 1 0,21-1 0,0-21 16,0 21-16,0-20 0,0-1 15,0 0-15,0 0 0,21 0 0,0-21 16,0 0-16,1 0 0,-1 0 0,0 0 16,0 0-16,0 0 0,0-21 15,1 0-15,-1 21 0,0-21 0,21-22 16,-21 22-16,1 0 0,-1 0 16,0-21-16,-21 20 0,21-20 0,-21 21 0,21 0 15,-21 0-15,0-1 16,0 1-16,0 42 15,0 1 1,21-1-16,-21 21 0,22-21 16,-1 22-16,-21-22 0,21 0 0,0 21 15,0-21-15,-21 1 0,21-1 0,1 0 16,-1 0-16,0 0 0,21-21 16,-21 0-16,1 21 0,20-21 0,0 0 15,-21 0-15,22 0 0,-1-21 0</inkml:trace>
  <inkml:trace contextRef="#ctx0" brushRef="#br0" timeOffset="23714.89">9398 2477 0,'-21'0'0,"42"0"0,-63 0 16,20 0-16,1 0 0,0 21 15,0 0-15,0 0 0,21 0 16,-21 0-16,21 22 0,-22-22 0,22 0 15,0 21-15,-21-20 0,21-1 0,0 0 16,0 0-16,0 0 0,0 0 16,0 1-16,0-1 0,21-21 15,-21 21-15,22-21 0,-22-21 32,0 0-17,0-1-15,21 22 0,-21-21 0,0-21 16,0 21-16,21 0 0,-21-22 0,0 22 15,0-21-15,0 21 0,0-1 16,21 1-16,-21 0 0,21 0 0,0 21 16,-21 21-1,22 0-15,-22 0 0,0 1 16,21-1-16,-21 0 0,21 0 0,-21 21 16,21-20-16,-21-1 0,21 0 0,-21 0 15,0 0-15,21 0 0,-21 1 16,22-1-16,-1 0 15,0-21-15,0 0 16,0 0-16,0 0 0,1-21 16,-1 0-16,-21-1 15,21 22-15,0-21 0,-21 0 0,21 0 16,0-21-16,1 20 0,-22-20 0,21 21 16,0 0-16,-21-22 0,21 22 15,-21 0-15,21 21 0,0 0 16,-21 21-1,22 0-15,-22 1 0,0-1 16,0 0-16,0 0 0,0 21 16,0-20-16,0-1 0,0 0 0,0 0 15,21 0-15,-21 0 0,21 1 0,0-1 16,0 0-16,0-21 16,1 0-16,-1 0 0,0 0 15,0 0-15,0 0 0,0 0 0,1 0 16,-1 0-16,0-21 0,0 0 0,0 21 15,0-22-15,1 1 0,-1 0 16,0 0-16,-21 0 0,21-22 0,-21 22 16,21 0-16,-21 0 0,0 0 15,0 0-15,0-1 0,-21 44 32,21-1-32,-21 0 15,21 0-15,0 0 0,0 0 0,0 1 16,-21-1-16,21 0 0,0 0 15,0 0-15,0 0 0,0 1 0,0-1 16,21-21-16,-21 21 16,21-21-16,0 0 0,0 0 15,1 0-15,-1 0 0,0 0 16,0 0-16,0-21 0,0 21 0,-21-21 16,0-1-16,0 1 0,0 0 15,0 0-15,0 0 0,0 0 16,0-1-16,0 1 0,-21 0 15,0 0-15,0 0 0,0 0 0,0 21 16,-1-22-16,1 1 16,42 21 15,1 0-31,-1-21 0,0 21 16,0 0-16,0 0 0,0 0 15,22 0-15,-22 0 0,0 0 0,0 0 16,0 0-16,1 21 0,-1-21 0,0 21 15,0 1-15,0-1 0,0 0 16,-21 0-16,22 0 16,-22 0-16,0 1 0,0-1 0,0 0 15,0 0-15,0 0 0,0 0 16,0 1 0,0-1-1,0-42 16,0-1-15,0 1-16,0 0 0,0 0 0,0 0 16,21 0-16,-21-22 0,21 22 0,0-21 15,0 21-15,0-22 0,1 22 16,-1 0-16,0 0 0,21 21 16,-21 0-16,1 0 0,-1 0 0,0 0 15,0 0-15,0 21 0,0 0 16,1 21-16,-1-20 0,-21-1 15,0 0-15,0 21 0,0-21 0,21 1 16,-21 20-16,0-21 0,0 0 0,0 0 16,0 1-16,0-1 0,0 0 15,0 0-15,0 0 0,-21-21 16,42 0 15,0-21-15,0 0-16,0 0 0,1 0 15,-1-1-15</inkml:trace>
  <inkml:trace contextRef="#ctx0" brushRef="#br0" timeOffset="23960.75">11536 2307 0,'21'-42'0,"-42"84"0,42-148 16,-21 64-16,21 21 0,-21-21 0,21 20 16,-21 1-16,0 42 31,0 1-31,0 20 0,0-21 0,0 21 15,-21 1-15,21-1 0,0 0 16,-21 22-16,0-22 0,21 1 0,-21 20 16,21-21-16,0 1 0,-22-1 15,22 0-15,-21 1 0,21-22 0,0 21 16,0-21-16,0 1 0,0-1 0,0 0 16,0 0-16,0 0 0,21-21 15,1 0 1,-1 0-16,0 0 0,0-21 15</inkml:trace>
  <inkml:trace contextRef="#ctx0" brushRef="#br0" timeOffset="24399.49">11853 2307 0,'0'-21'16,"0"42"-16,0-84 0,0 42 0,0-1 0,-21 44 31,21-1-16,0 21-15,0-21 0,0 22 0,-21-22 16,21 21-16,-21 0 0,21 1 0,0-1 16,-21 0-16,-1 1 0,22-1 15,-21 0-15,21-20 0,-21 20 0,0-21 16,21 0-16,0 0 0,0 1 16,0-44 15,0 1-16,21 0-15,0 0 0,0 0 0,1 0 16,-1-22-16,0 22 0,0 0 16,21-21-16,-20 20 0,-1 22 0,0-21 15,0 21-15,0 0 0,0 0 0,1 0 16,-22 21-16,0 1 0,21-1 16,-21 0-16,0 21 0,0-21 15,0 1-15,0-1 0,0 21 0,0-21 16,0 0-16,0 1 0,0-1 0,0 0 15,0 0-15,-21-21 47,21-21-31,0 0-16</inkml:trace>
  <inkml:trace contextRef="#ctx0" brushRef="#br0" timeOffset="24574.39">11451 2455 0,'-21'0'0,"42"0"0,-84 0 0,41 0 16,44 0 15,-1 0-31,21 0 16,0 0-16,1 0 0,-1 0 0,22 0 15,-22-21-15,21 21 0,1 0 0,-1-21 16,1 21-16</inkml:trace>
  <inkml:trace contextRef="#ctx0" brushRef="#br0" timeOffset="25336.21">13335 2096 0,'0'0'0,"-21"0"16,0 0-16,-1 0 0,1 0 0,0 0 16,0 21-16,0 0 0,0 21 15,21-21-15,0 22 0,-22-1 16,22 0-16,-21 1 0,21 20 0,-21-20 16,21 20-16,0-21 0,0 1 0,0 20 15,0-42-15,0 22 0,0-1 0,0-21 16,0 22-16,0-22 0,0 0 15,-21 0-15,21 0 0,-21-21 32,21-21-17,0 0 1,0 0-16,0 0 16,0-1-1,0 1 376,0 0-376</inkml:trace>
  <inkml:trace contextRef="#ctx0" brushRef="#br0" timeOffset="25903.49">13187 2201 0,'0'-21'16,"0"42"-16,0-63 0,0 21 0,0 0 0,0 0 16,0-1-16,-21 22 0,-1 0 15,1 0 1,0 0-16,0 22 0,21-1 16,0 21-16,-21-21 0,0 22 0,21-22 15,0 21-15,0 22 0,-22-22 0,22 0 16,-21 1-16,21 20 0,0-21 15,-21 1-15,21-1 0,0 0 0,0 1 16,0-1-16,-21-21 0,21 0 0,0 1 16,-21-1-16,21 0 0,0 0 0,0 0 15,0-42 17,0 0-17,0 0-15,21 0 0,0-1 16,0-20-16,0 21 15,1-21-15,-1 20 0,0-20 0,0 21 16,21-21-16,-20 20 0,20-20 0,-21 21 16,21 21-16,-20-21 0,-1 21 15,0 0-15,0 0 0,0 21 0,0 0 16,-21 0-16,0 0 0,0 1 0,0-1 16,0 0-16,0 21 0,0-21 0,0 1 15,0-1-15,0 0 0,0 0 16,-21 0-16,21 0 0,-21 1 0,21-1 15,-21-21-15,21 21 0,21-21 47,0 0-47,0-21 16,1 0-16,-1 21 0</inkml:trace>
  <inkml:trace contextRef="#ctx0" brushRef="#br0" timeOffset="26232.3">13652 2688 0,'22'0'31,"-1"0"-31,0 0 16,0 0-16,21 0 0,-20 0 16,-1-21-16,0 21 0,0-21 0,0 21 15,0-21-15,1 0 0,-1 21 0,-21-22 16,0 1-16,0 0 0,0 0 15,0 0-15,0 0 0,0-1 16,-21 22-16,-1 0 0,1 0 0,0 0 16,0 0-16,-21 22 0,20-1 15,1 0-15,0 0 0,0 0 0,0 22 16,0-22-16,-1 21 0,22 0 16,0-20-16,0-1 0,0 21 0,0-21 0,0 0 15,0 1-15,0-1 16,22-21-16,-1 21 0,0-21 0,0 0 15,21 0-15,-20 0 0,-1 0 0,21 0 16,0-21-16,-20 21 0</inkml:trace>
  <inkml:trace contextRef="#ctx0" brushRef="#br0" timeOffset="27148.76">15071 2180 0,'0'0'0,"0"-21"0,-22 21 15,1 21 1,21 0-16,-21 1 0,21 20 16,0 0-16,-21 1 0,0 20 0,21-21 0,-21 22 15,-1-22-15,1 22 0,0-22 16,0 0-16,21 1 0,-21-1 15,0-21-15,21 22 0,-22-22 0,22 0 16,0 0-16,0 0 16,22-42-1,-22 0-15,21 21 16,0-21-16,0 0 0,-21-22 0,21 22 16,0 0-16,1-21 0,-1 20 15,-21 1-15,21-21 0,0 21 16,-21 0-16,21 21 0,0 0 15,-21 21-15,0 0 16,22 21-16,-22-21 0,0 1 16,21 20-16,-21-21 0,0 0 15,0 22-15,21-22 0,0 0 0,0 0 16,-21 0-16,21 0 0,22 1 16,-22-22-16,0 0 0,21 21 0,-20-21 15,20 0-15,0 0 0,1 0 0,-1 0 16,0-21-16,-21-1 0,22 1 15,-1 21-15,0-42 0,-20 21 0,-1 0 16,0-22-16,0 22 0,0-21 0,-21-1 16,0-20-16,0-1 0,0 1 15,0 21-15,0-22 0,0 1 0,-21-1 16,21 22-16,-21-1 0,0 1 16,0 21-16,-1 0 0,1 0 0,0 21 15,0 0-15,0 0 0,0 0 16,-1 21-16,-20 0 0,42 0 0,-21 21 15,-21 43 1,42-43-16,0 1 0,0-1 0,0-21 16,0 22-16,0-1 0,0-21 0,21 21 15,0-20-15,0-1 0,21 0 0,-20 0 16</inkml:trace>
  <inkml:trace contextRef="#ctx0" brushRef="#br0" timeOffset="27395.62">16298 2540 0,'-63'0'15,"42"0"-15,-1 0 0,1 0 0,0 21 16,0 0-16,21 1 0,-21-1 16,0 0-16,21 0 0,-22 21 0,22-20 15,0-1-15,-21 21 0,21-21 0,0 0 16,0 1-16,-21-1 0,21 0 15,0 0-15,0 0 16,21-21-16,0 0 16,1 0-16,-1 0 0,0 0 15,0-21-15,-21 0 0,21 0 16</inkml:trace>
  <inkml:trace contextRef="#ctx0" brushRef="#br0" timeOffset="27744.5">16362 2244 0,'0'-43'16,"0"86"-16,0-107 0,-21 43 0,-1 0 0,1 0 0,0 21 16,-21 0-16,21 0 0,-1 0 15,1 21-15,0 0 0,0 0 16,0 0-16,21 1 0,-21-1 0,21 0 16,0 0-16,0 0 0,21 0 15,0-21-15,0 0 0,0 22 16,0-22-16,1 0 0,-1 0 0,0 0 15,21 0-15,-21 0 0,1-22 0,-1 1 16,0 0-16,-21 0 16,0 0-16,0 0 0,0-1 15,0 1-15,0 0 0,-21 0 16,21 0-16,-21 21 0,-1 0 16,1 0-16,0 0 0,0 0 0,-21 0 15,20 0-15,1 21 0,0 0 16,21 0-16,0 0 0,-21 1 15,21-1-15,0 0 0,0 0 16,21-21-16,0 0 0,22 21 0,-1-21 16,0 0-16</inkml:trace>
  <inkml:trace contextRef="#ctx0" brushRef="#br0" timeOffset="28024.34">16912 2032 0,'0'-42'0,"0"84"15,0-105-15,0 41 0,0 1 16,-21 21 0,0 21-16,0 1 0,21-1 0,-22 0 15,1 21-15,21 1 0,-21-1 0,0 0 16,0 22-16,0-1 0,-1-20 16,1 20-16,21 1 0,-21-1 0,0-21 15,0 22-15,21-22 0,0 1 0,0-1 16,0-21-16,0 21 0,0-20 15,0-1-15,0 0 0,0 0 0,21-21 16,0 0-16,0 0 16,0 0-16,1 0 0,-1-21 15,0 0-15,0 0 0,0-1 16</inkml:trace>
  <inkml:trace contextRef="#ctx0" brushRef="#br0" timeOffset="28476.6">17187 2053 0,'0'-42'16,"0"84"-16,0-105 0,-21 63 16,0 0-16,0 0 0,0 21 0,-1 0 15,1 0-15,21 0 0,-21 22 16,0-22-16,21 21 0,-21 1 0,21-1 16,0 0-16,0 1 0,0 20 0,-21-21 15,21 1-15,0-1 0,-22 0 16,22 1-16,0-1 0,0-21 15,0 22-15,-21-22 0,21 0 0,0 0 16,-21 0-16,21 0 16,0-42 15,0 0-31,0 0 0,21 21 0,0-42 16,1 20-16,-1 1 0,0-21 15,0 0-15,0 20 0,22-20 0,-22 0 16,0 21-16,21-1 0,-21 1 0,1 21 15,20 0-15,-21 0 0,0 21 16,-21 1-16,0-1 0,0 0 16,0 0-16,0 21 0,0 1 15,0-22-15,0 21 0,-21-21 0,0 1 16,21 20-16,0-21 0,-21 0 16,0 0-16,21 1 0,0-1 15,0 0-15,-22-21 31,22-21-31,-21 0 16</inkml:trace>
  <inkml:trace contextRef="#ctx0" brushRef="#br0" timeOffset="28651.49">16552 2477 0,'-21'0'0,"42"0"0,-21 0 31,21 0-31,22 0 16,-22-22-16,21 22 0,1 0 0,-1 0 16,0 0-16,1 0 0,-1-21 15,0 21-15,-21 0 0,22 0 0,-1-21 16,0 21-16</inkml:trace>
  <inkml:trace contextRef="#ctx0" brushRef="#br0" timeOffset="29591.95">17780 2752 0,'21'0'16,"0"0"-16,-21-21 15,0-1-15,21 1 0,-21 0 16,0 0-16,0 0 0,0 0 0,0-1 15,0 1-15,0 0 0,-21 0 16,0 0-16,0 0 0,-21-1 16,20 22-16,1 0 0,-21 0 0,0 0 15,20 0-15,-20 22 0,0-1 0,21 0 16,-22 21-16,22-21 0,-21 22 16,21-22-16,-1 21 0,1 1 0,21-22 15,0 21-15,0-21 0,0 22 0,0-22 16,0 0-16,21 0 0,1 0 15,-1-21-15,0 21 0,0-21 0,0 0 16,0 0-16,22 0 0,-22 0 0,0 0 16,21 0-16,-20-21 0,-1 21 0,0-21 15,21 0-15,-21 0 0,1-22 16,-1 22-16,0-21 0,0 0 16,0-1-16,0 1 0,-21-22 0,22 22 15,-1-21-15,-21 20 0,0-20 16,21 20-16,0-20 0,-21 21 0,0-1 15,21 1-15,-21 0 0,0 20 0,21 1 16,-21 0-16,0 42 16,-21-21-1,0 21-15,0 22 0,21-22 0,-21 21 16,0-21-16,-1 22 0,22 20 16,0-20-16,-21-1 0,21 0 15,-21 22-15,21-22 0,0 0 0,0 1 0,0-1 16,0 0-16,0 1 15,0-22-15,0 0 0,0 0 0,21 0 16,0 1-16,1-22 0,-1 0 0,0 21 16,0-21-16,0 0 0,0 0 0,1 0 15,-1 0-15,21-21 0,-21-1 16,0 22-16,22-21 0,-22 0 0,0 0 16,0-21-16,-21 20 0,21 1 0,-21-21 15,22 21-15,-22-22 0,0 22 16,0-21-16,0 21 0,0 0 15,-22 21-15,1 0 0,0 0 0,0 0 16,0 0-16,0 0 16,21 21-16,0 0 15,21-21 1,0 0-16,0 0 16,0 0-16,0 0 15,1 0-15,-1 0 0,0 0 0,0 0 16,-21 21-16,21-21 0,-21 21 15,0 0-15,0 1 0,0-1 16,0 0-16,0 0 0,0 0 0,0 0 16,0 1-16,0-1 0,0 0 15,0 0-15,0 0 16,21-21-16,1 0 0,-22 21 16,21-21-16,0 0 15,0 0-15,0 0 0,22 0 16,-22 0-16,0 0 0,21 0 15,-21-21-15,22 21 0</inkml:trace>
  <inkml:trace contextRef="#ctx0" brushRef="#br0" timeOffset="31380.45">18965 2625 0,'0'-21'16,"0"42"-16,0-64 0,0 22 0,0-21 0,0 21 15,0-22-15,0 22 0,0 0 0,0 0 16,-21 21-16,21-21 0,-21 21 0,0 0 15,0 0-15,-1 0 16,1 21-16,0 0 0,-21 0 0,21 0 16,-1 22-16,1-1 0,0-21 15,0 22-15,0-22 0,0 21 0,21 0 16,-22-20-16,22-1 0,0 21 0,0-21 16,0 0-16,0 1 15,0-1-15,22-21 0,-1 0 0,0 0 16,0 0-16,0 0 0,0 0 15,1 0-15,-1-21 16,0 21-16,0-22 0,0 1 0,0 0 16,-21 0-16,22 0 0,-1-22 0,0 22 15,-21-21-15,0 21 0,21-22 0,-21 22 16,21 0-16,-21 0 0,0 0 16,0 42-1,-21 0-15,0 0 16,21 0-16,-21 1 0,21-1 15,0 21-15,0-21 0,0 0 0,0 1 16,0 20-16,0-21 0,0 0 0,0 0 16,0 1-16,0-1 15,21-21-15,0 0 16,0 0-16,0 0 16,1 0-16,-1-21 0,0 21 0,-21-22 15,21 22-15,0-21 0,0 0 16,-21 0-16,22 0 0,-1-22 0,0 22 15,-21-21-15,0 21 0,21 0 0,-21-1 16,21 1-16,-21 0 0,0 42 31,0 0-31,-21 22 16,21-22-16,-21 0 16,21 0-16,0 0 0,0 1 0,0-1 15,0 0-15,0 0 0,0 0 0,0 0 16,0 1-16,0-1 15,21-21-15,0 0 16,0 0-16,1 0 0,-1 0 16,0 0-16,0-21 15,0-1-15,0 1 0,-21 0 16,22 0-16,-1 0 0,0 0 0,0-22 16,-21 22-16,21 0 0,0 0 15,1 0-15,-1-1 0,0 1 0,0 21 16,-21 21-1,0 1-15,0-1 16,0 0-16,0 0 0,0 0 16,-21 0-16,21 1 0,0-1 15,0 0-15,0 0 0,0 0 16,0 0-16,21 1 16,0-22-16,0 0 0,1 0 15,-1 0-15,0 0 0,0 0 16,0-22-16,0 1 0,1 0 0,-1 0 15,0-21-15,-21 20 16,21 1-16,-21 0 0,21-21 0,0 21 16,-21-22-16,0 22 0,22 0 0,-22 0 15,21 0-15,-21-1 0,0 44 32,0-1-17,-21 0-15,-1 0 0,22 0 0,0 22 16,-21-22-16,21 0 0,-21 0 15,21 21-15,0-20 0,0-1 0,0 0 16,0 0-16,0 0 0,0 0 0,21 1 16,0-1-16,1-21 15,-1 0-15,0 0 0,0 0 16,0 0-16,0 0 0,1 0 0,20 0 16,-21-21-16,0-1 0,-21 1 15,21 21-15,1-21 0,-1 0 0,0 0 16,-21-22-16,0 22 0,21 0 0,0-21 15,-21 21-15,0-22 0,0 22 16,0 0-16,0 0 0,0 0 16,-21 42-1,0-21-15,21 21 16,-21 0-16,21 0 0,0 0 0,-21 22 16,21-22-16,-22 0 0,22 0 15,0 0-15,0 1 0,0-1 0,0 0 16,0 0-16,0 0 0,22-21 0,-1 21 15,0-21-15,21 0 0,-21 22 16,1-22-16,20 0 0,-21 0 16,21 0-16,1 0 0,-22 0 0,21 0 15,1 0-15,20 0 0,-21 0 0,1 0 16,-1 0-16,-21-22 0,22 22 16,-22-21-16,0 0 0,21 0 0,-21 0 15,-21 0-15,22-22 0,-1 22 0,-21 0 16,0-21-16,0 20 0,0 1 15,0 0-15,0 0 0,0 0 0,0 0 16,-21 21-16,-1 0 0,1 0 0,0 0 16,0 0-16,-21 21 0,20 0 15,1-21-15,0 21 0,0 0 16,0 22-16,0-22 0,-1 0 0,1 0 16,21 0-16,-21 22 0,21-22 0,0 0 15,0 0-15,0 0 0,0 0 16,0 1-16,0-1 0,21-21 15,0 0-15,1 0 0,-1 0 16,0 0-16,0 0 0,0 0 16,0 0-16,1 0 0,-1-21 0,0-1 15,0 22-15,0-21 0,0 0 16,1 0-16,-1-21 0,0 20 0,0-20 0,0 0 16,0-1-16,1 1 0,-1-21 15,0 20-15,-21-20 0,21 20 16,0 1-16,0 0 0,1-1 0,-22 1 15,21 21-15,-21-21 16,0 20-16,-21 44 16,-1-1-16,1 0 15,0 0-15,0 21 0,0-20 16,-22 20-16,22 0 0,0 22 0,21-22 16,-21 64-16,21-64 0,0 1 15,0-1-15,0 0 0,0 1 16,21-22-16,0 21 0,-21-21 0,21 0 15,1 1-15,-1-22 0,-21 21 0,21-21 16,0 0-16,0 0 0,22 0 16,-22 0-16,21 0 0,-21-21 15</inkml:trace>
  <inkml:trace contextRef="#ctx0" brushRef="#br0" timeOffset="31931.14">22479 2096 0,'0'0'0,"0"21"31,42-21-16,-21 0-15,1 0 0,-1 21 16,21-21-16,0 0 16,-20 0-16,20 0 0,0 21 0,-21-21 15,22 0-15,-22 0 0,0 0 0,-42 0 47,0 0-47</inkml:trace>
  <inkml:trace contextRef="#ctx0" brushRef="#br0" timeOffset="32400.1">22415 2159 0,'0'21'15,"0"-42"-15,-21 63 0,21-20 16,-21-1-16,0-21 0,21 21 16,-21 0-16,21 21 0,-21-20 0,-1-1 15,22 0-15,0 0 0,-21 0 16,21 0-16,-21 1 0,21-1 15,-21-21-15,42 0 32,0 0-32,-21-21 15,21 21-15,1-22 0,-1 1 0,0 0 16,0 0 0,0 21-16,0-21 0,1 21 0,-1 0 15,21 0-15,-21 0 0,22 0 0,-22 0 0,21 0 16,-21 0-16,22 0 15,-22 21-15,21 0 0,-21 0 0,0 0 16,22 1-16,-43-1 0,21 0 0,-21 21 16,0-21-16,0 1 0,0-1 15,0 0-15,-21 0 0,0 0 0,-1 0 16,-20-21-16,0 22 0,-1-1 0,1 0 16,0-21-16,-1 21 0,1-21 0,0 0 15,21 21-15,-22-21 0,22 0 16,-21 0-16,21 0 0,-1 0 0,1 0 15,42-21 32,1 21-47,20-21 0,-21 0 16,21 21-16</inkml:trace>
  <inkml:trace contextRef="#ctx0" brushRef="#br0" timeOffset="33127.69">23199 2350 0,'0'0'0,"0"-22"16,-22 22 0,1 0-16,0 22 0,0-22 15,0 21-15,0 0 0,-1 21 16,1-21-16,0 1 0,0 20 0,0-21 15,0 0-15,21 22 0,0-22 0,0 0 16,0 0-16,0 0 0,0 0 16,0 1-16,21-1 0,-21 0 0,21-21 15,0 0-15,21 21 0,-20-21 16,-1 0-16,0 0 0,21 0 0,-21 0 16,1 0-16,-1 0 0,0 0 15,0-21-15,0 0 0,0 0 16,-21-1-16,0 1 0,0 0 0,0 0 15,0 0-15,0 0 0,0-22 16,0 22-16,0-21 0,0 21 0,0-1 16,0 1-16,0 0 0,0 0 0,0 0 15,0 0-15,22 21 16,-1 0-16,0-22 16,0 22-16,0 0 0,22 0 0,-22 0 15,0 0-15,0 0 0,0 0 16,0 0-16,1 22 0,-1-22 0,-21 21 15,0 0-15,0 0 0,0 0 16,0 0-16,0 1 0,0-1 0,-21 0 16,21 21-16,-22-21 0,1 1 15,21-1-15,-21 0 0,21 0 0,0 0 16,0 0-16,0 1 0,0-1 16,21 0-1,0-21-15,1 0 0,-1 0 0,0 0 16,0 0-16,0 0 0,0 0 0,1 0 15,-1-21-15,21 0 0,-21 21 16,0-22-16,1 1 0,-1 21 0,-21-21 16,21-21-16,-21 21 0,21-1 0,-21-20 15,0 21-15,0-21 16,0 20-16,0 1 0,0 0 0,-21 0 0,0 0 16,21 0-16,-21 21 0,-1 0 15,1 0-15,0 0 0,0 0 16,0 0-16,0 0 0,21 21 15,0 0 1,42-21 0,-21 0-16,21 0 0,-20 21 0</inkml:trace>
  <inkml:trace contextRef="#ctx0" brushRef="#br0" timeOffset="33424.51">24553 2074 0,'0'0'0,"-21"0"0,0 0 0,0 0 15,0 0-15,-1 0 16,22 22-16,-21-1 0,0 0 16,0 21-16,21-21 0,-21 22 0,0-22 15,-1 21-15,22 1 0,-21-1 16,0 21-16,21-41 0,-21 20 0,21 0 15,-21 1-15,21-22 0,-21 21 16,21-21-16,0 0 0,0 1 0,0-1 16,0 0-16,0 0 15,21-21 1,-21-21 0,21 21-16</inkml:trace>
  <inkml:trace contextRef="#ctx0" brushRef="#br0" timeOffset="33799.3">24447 2265 0,'0'-21'0,"0"42"0,0-63 0,0-1 15,22 22-15,-22 0 0,21 21 0,-21-21 16,21 21-16,0 0 16,0 0-16,0 0 0,1 0 15,-1 0-15,0 0 0,0 0 16,0 21-16,-21 0 15,0 0-15,0 0 0,0 1 16,-21-22-16,0 21 0,0 0 16,0-21-16,-22 21 0,22-21 15,0 0-15,0 21 0,0-21 0,-1 0 16,1 21-16,0 1 0,0-22 16,21 21-16,-21-21 0,21 21 15,0 0-15,0 0 0,0 0 16,-21 1-16,21-1 0,0 0 0,0 0 15,0 0-15,0 0 0,0 1 16,0-1-16,0 0 0,0 0 16,21 0-16,0-21 15,0 0-15,0 0 16,0 0-16,1 0 0,-1 0 16,0 0-16,21 0 0</inkml:trace>
  <inkml:trace contextRef="#ctx0" brushRef="#br0" timeOffset="34176.78">24998 2498 0,'0'0'0,"21"-21"15,0 21-15,0-22 0,-21 1 16,0 0-16,0 0 16,-21 21-1,0 0-15,0 0 0,0 0 16,-1 0-16,-20 0 0,21 0 0,0 21 15,0 0-15,-1 0 0,1-21 0,0 22 16,0-1-16,21 0 0,-21 0 16,21 0-16,0 0 0,0 1 15,0-1-15,0 0 0,21-21 16,0 21-16,0-21 16,0 0-16,1 21 0,-1-21 0,0 21 15,0 1-15,0-1 16,-21 0-16,0 0 15,0 0 1,-21-21-16,0 0 16,0 0-16,0 0 0,-1 0 15,1 0-15,0 0 16,0 0-16,0 0 0,0 0 16,-1 0-16,1 0 15</inkml:trace>
  <inkml:trace contextRef="#ctx0" brushRef="#br0" timeOffset="40883.37">1333 1884 0,'0'-21'0,"0"0"31,0 42-15,0 0-16,0 0 15,0 0-15,0 0 0,0 1 16,0 20-16,0-21 0,0 21 0,-21-20 16,21 20-16,-21-21 0,21 0 15,-21 0-15,21 1 0,0-1 16,0 0-16,0 0 16,0-42 15,21 0-31,0 0 15,-21-1-15,21 1 16,1 0-16,-1 0 0,0 42 47,-21 0-47,0 0 16,21 1-16,-21-1 15,21 0-15,-21 0 0,21-21 16,1 0-16,-22 21 0,21-21 0,0 0 15,0 0-15,0 0 0,0 0 16,1-21-16,-1 0 0,0 0 16,0 21-16,-21-21 0,0-1 15,21 1-15,-21 0 0,21 0 0,-21 0 16,0 0-16,0-1 0,0 1 16,0 0-16,0 0 0,0 0 15,0 0-15,-21 21 31,21 21-15,0 0 0,21-21-1,-21 21-15</inkml:trace>
  <inkml:trace contextRef="#ctx0" brushRef="#br0" timeOffset="41116.25">1884 2011 0,'0'21'32,"0"0"-32,0 0 15,0 1-15,0-1 0,0 0 16,0 0-16,0 0 16,0 0-16,0 1 15,0-44 48</inkml:trace>
  <inkml:trace contextRef="#ctx0" brushRef="#br0" timeOffset="41297.15">1884 1842 0,'0'0'16,"0"-22"-16,0 44 78</inkml:trace>
  <inkml:trace contextRef="#ctx0" brushRef="#br0" timeOffset="41571.98">2138 1799 0,'-21'0'31,"21"21"-31,0 1 16,0-1-16,0 0 0,0 0 0,0 0 15,0 0-15,0 22 0,0-22 16,0 0-16,0 0 0,0 0 0,-22 1 16,22-1-16,0 0 0,-21 0 0,21 0 15,0 0-15,0 1 16,21-44 15,-21 1-15,22 0-16</inkml:trace>
  <inkml:trace contextRef="#ctx0" brushRef="#br0" timeOffset="42015.74">2244 1778 0,'0'0'16,"0"-21"-16,0 42 31,21 0-31,-21 0 16,0 22-16,0-22 15,0 0-15,0 0 0,0 22 0,0-22 16,0 0-16,0 0 0,0 0 16,0 0-16,0 1 0,0-1 0,0 0 15,0 0-15,0 0 16,0-42 15,0 0-15,0 0-16,0 0 0,21-1 15,0 1-15,-21 0 16,21 21-16,0-21 0,1 0 16,-1 21-16,0 0 0,0 0 15,0 0-15,0 0 16,1 21-16,-1 0 0,0-21 0,-21 21 16,21 0-16,0-21 0,0 22 0,-21-1 15,0 0-15,0 0 16,0 0-16,0 0 0,0 1 15,0-44 32</inkml:trace>
  <inkml:trace contextRef="#ctx0" brushRef="#br0" timeOffset="42199.64">2222 1990 0,'0'-21'15,"22"21"1,-22-22-16,21 22 0,0 0 0,21 0 16,-21 0-16,1 0 0,-1 0 15,0-21-15,0 21 0,0-21 16,0 21-16</inkml:trace>
  <inkml:trace contextRef="#ctx0" brushRef="#br0" timeOffset="42525.46">3281 1884 0,'-21'0'15,"-1"0"1,1 21-16,21 0 16,0 0-16,0 1 15,-21-1-15,21 0 0,0 0 0,0 21 16,-21-20-16,21-1 0,0 0 0,0 0 15,0 0-15,0 0 0,0 1 16,0-1-16,0 0 0</inkml:trace>
  <inkml:trace contextRef="#ctx0" brushRef="#br0" timeOffset="42924.74">3471 1969 0,'-21'0'15,"0"0"-15,0 0 16,0 0-16,-1 21 0,22 0 16,-21 0-16,21 0 15,-21 0-15,21 1 0,0-1 16,0 0-16,0 0 0,0 0 15,0 0-15,0 1 16,21-22-16,0 0 0,1 0 16,-1 0-16,0 0 0,0 0 15,0 0-15,0 0 16,1-22-16,-1 1 0,-21 0 16,21 21-16,-21-21 0,0 0 0,0 0 15,0-1-15,0 1 0,0 0 16,0 0-16,0 0 0,-21 0 15,0 21-15,-1 0 0,22-22 0,-21 22 16,0 0-16,0 0 0,0 0 16,21 22-1,21-22 1,0 0 0,0 0-16,0 0 0</inkml:trace>
  <inkml:trace contextRef="#ctx0" brushRef="#br0" timeOffset="43335.5">3937 1947 0,'-21'0'16,"0"0"-16,-1 0 15,1 0-15,0 22 0,0-1 16,0 0-16,0 0 0,21 0 15,-22 0-15,22 1 0,0-1 0,0 0 16,0 0-16,0 0 16,0 0-16,0 1 0,0-1 15,22 0-15,-1-21 16,0 0-16,0 0 0,0 0 16,0 0-16,1 0 15,-1-21-15,0 0 16,0-1-16,0 1 15,-21 0-15,0 0 0,0 0 0,0 0 16,0-1-16,0 1 16,0 0-16,0 0 0,0 0 15,-21 21-15,0 0 16,0 0 0,21 21-1,0 0 1</inkml:trace>
  <inkml:trace contextRef="#ctx0" brushRef="#br0" timeOffset="43708.29">4318 1969 0,'-21'0'15,"0"0"-15,-1 0 16,1 0-16,0 21 16,0-21-16,21 21 0,0 0 0,0 0 15,-21-21-15,21 21 0,-21 1 0,21-1 16,0 0-16,0 0 16,0 0-16,0 0 0,0 1 15,21-22-15,0 0 16,0 0-16,0 0 0,0 0 15,1 0-15,-1 0 16,0-22-16,0 1 16,-21 0-16,0 0 0,0 0 15,0 0-15,0-1 16,0 1-16,0 0 0,0 0 16,0 0-16,-21 21 0,0-21 15,0 21-15,-1 0 0,1 0 16,-21 0-16,21 0 0,-43 0 15</inkml:trace>
  <inkml:trace contextRef="#ctx0" brushRef="#br0" timeOffset="44440.98">571 2477 0,'0'21'47,"0"0"-31,0 21-16,0-21 0,0 22 15,0-1-15,0 0 0,0 1 0,0-1 16,0 22-16,0-22 0,0 0 15,0 1-15,0-1 0,0 0 16,0 1-16,0-1 0,0 0 16,0-21-16,0 22 0,0-22 0,0 0 15,0 0-15,0 0 0,-21-21 0,21-21 32,0 0-17,0 0-15,0 0 0</inkml:trace>
  <inkml:trace contextRef="#ctx0" brushRef="#br0" timeOffset="44837.27">635 2519 0,'0'0'0,"0"-42"16,0 63 15,-21 0-31,21 0 0,-21 0 15,-1-21-15,22 21 0,-21 1 16,0-1-16,0 0 0,21 0 0,-21 0 16,0 0-16,-1-21 0,22 22 15,-21-1-15,0-21 16,21-21 31,0-1-47,21 1 0,0 0 0,1 0 15,-1 0-15,0 0 0,0-1 16,0 22-16,0-21 16,1 21-16,-1 0 0,0 0 15,0 21-15,0 1 0,0-1 16,1 0-16,-1 0 0,0 0 0,0 0 16,0 1-16,0-1 0,1 0 15,-22 0-15,21-21 0,-21 21 16,21-21-1</inkml:trace>
  <inkml:trace contextRef="#ctx0" brushRef="#br0" timeOffset="49727.45">974 3874 0,'0'-22'63,"0"1"-63,21 21 15,-21-21-15,0 0 16,0 0-1,21 21-15,-21-21 16,0-1 0,0 44 31,0-1-32,-21-21 32</inkml:trace>
  <inkml:trace contextRef="#ctx0" brushRef="#br0" timeOffset="50771.39">995 3789 0,'0'-21'47,"0"0"-16,0-1 0,0 1 16,21 21-31,-21-21 15,0 0 0,0 0 0,0 0-15,21 21 15,-21 21 0,0 0-31,0 0 16,-21 21-16,21-20 0,0-1 16,-21 0-16,21 21 0,-21-21 0,21 22 15,0-1-15,0-21 0,0 22 16,0-1-16,-22-21 0,22 21 0,0-20 16,0-1-16,-21 0 0,21 0 15,0 0-15,0 0 0,0 1 16,0-44 31,21 22-47,-21-21 0,22 0 15,-1 0-15,0-21 0,0 20 16,0-20-16,-21 21 0,21-21 0,1 20 16,-1-20-16,0 21 0,0 0 15,0-22-15,0 22 0,1 0 0,-1 21 16,-21-21-16,0 0 0,21 21 15,0 0-15,-21 21 32,0 0-32,0 0 0,0 0 0,21 22 15,-21-22-15,0 21 0,0-21 16,0 22-16,0-1 0,0-21 16,0 22-16,0-22 0,0 0 0,0 0 15,0 0-15,0 0 0,21-21 16,1 0-16,-1 0 0,0 0 15,0 0-15,0 0 0,22 0 16,-22-21-16,0 0 0,21 0 0,-21 0 16,1-22-16,20 22 0,-21-21 15,0 0-15,0 20 0,-21-20 0,0 21 16,0-21-16,0-1 0,0 22 16,0-21-16,0 21 0,0-1 15,0 1-15,0 0 0,0 0 16,-21 21-16,0 0 15,0 0-15,0 0 16,21 21-16,0 0 16,0 0-1,21-21-15,0 0 0,0 0 16</inkml:trace>
  <inkml:trace contextRef="#ctx0" brushRef="#br0" timeOffset="51253.18">2095 3514 0,'0'0'0,"0"-21"0,0-1 16,0 1-16,-21 21 0,21-21 0,-21 21 15,0 0 1,21 21-16,-21 0 16,21 22-16,0-22 0,0 21 15,0 1-15,0-1 0,0-21 0,0 21 16,0 1-16,0-1 0,-21 0 15,21 22-15,0-22 0,-22 1 0,22-22 16,0 21-16,-21 0 0,21-20 0,0 20 16,0-21-16,0 0 15,0 0-15,0-42 32,0 0-17,0 0-15,0 0 0,0-22 0,0 22 16,21-21-16,-21 21 0,22-22 15,-1 22-15,0-21 0,0 21 0,0 0 16,0-1-16,1 1 0,-1 0 16,0 21-16,0 0 0,0 0 0,0 0 15,1 0-15,-1 0 0,0 0 16,0 21-16,-21 0 0,0 1 0,0 20 16,0-21-16,0 0 0,0 22 0,0-22 15,0 0-15,0 21 16,0-21-16,-21 1 0,0-1 0,0 0 15,21 0-15,0 0 0,-22 0 0</inkml:trace>
  <inkml:trace contextRef="#ctx0" brushRef="#br0" timeOffset="51783.91">2963 3916 0,'0'0'0,"0"-21"0,0 0 15,-21-1-15,0 22 16,0 0-16,0-21 0,-1 21 16,1 0-16,0 0 0,0 0 0,0 0 15,-22 0-15,22 0 0,0 21 16,0-21-16,0 22 0,0-1 0,-1 0 15,1 21-15,0-21 0,0 22 16,0-22-16,0 21 0,21 1 0,0-22 16,0 21-16,0-21 0,0 0 0,0 1 15,0-1-15,0 0 0,21-21 16,0 0-16,0 0 0,0 0 16,0 0-16,1 0 0,-1 0 0,21 0 15,-21-21-15,0 0 0,1-1 16,20 1-16,-21 0 0,0-21 0,-21 21 15,21-1-15,-21-20 0,22 21 16,-22-21-16,21 20 0,-21-20 0,0 21 16,0 0-16,0 0 0,0-1 0,0 44 47,0-1-47,0 21 0,0-21 15,-21 22-15,21-22 0,0 21 0,-22-21 16,22 22-16,0-22 0,0 21 15,0-21-15,0 0 0,0 1 0,0-1 16,22 0-16,-1-21 16,0 0-16,0 0 0,0 0 0,0 0 15,1 0-15,-1-21 0,0 0 16,21-1-16,-21 1 0,1 0 0</inkml:trace>
  <inkml:trace contextRef="#ctx0" brushRef="#br0" timeOffset="52063.75">3471 3598 0,'0'-21'0,"0"42"0,0-84 0,0 42 0,0 0 16,0-1-16,-21 22 31,0 22-31,0-1 0,21 21 16,-21-21-16,-1 22 0,22-1 0,-21-21 15,0 21-15,21 1 0,0 20 0,-21-20 16,0-1-16,21 0 0,-21 1 15,21 20-15,0-42 0,0 22 0,0-1 16,0-21-16,0 0 0,0 0 0,0 1 16,0-1-16,21-21 0,0 0 15,0 0-15,0 0 0,0 0 16,1 0-16,-1-21 0,0-1 0,0 1 16,-21 0-16,21 0 15,0 0-15,-21-22 0,22 22 0</inkml:trace>
  <inkml:trace contextRef="#ctx0" brushRef="#br0" timeOffset="52211.67">3302 3831 0,'0'0'0,"-21"0"0,0 0 15,-1 0-15,1 0 16,42 0 0,1 0-1,20 0-15,-21 0 0,21 0 0,1 0 16,-22 0-16,21 0 0,1-21 15,-1 21-15</inkml:trace>
  <inkml:trace contextRef="#ctx0" brushRef="#br0" timeOffset="52455.73">4572 3747 0,'-21'0'15,"0"0"1,-1 0-16,22 21 0,-21 0 16,0-21-16,21 21 0,-21 0 15,0 0-15,21 1 0,-21-1 0,21 21 16,0-21-16,0 0 0,0 1 16,-22-1-16,22 0 0,0 0 0,0 0 15,0 0-15,0 1 16,22-22-16,-1 0 0,0 0 0</inkml:trace>
  <inkml:trace contextRef="#ctx0" brushRef="#br0" timeOffset="52853.66">5059 3789 0,'0'-21'0,"0"42"0,21-63 15,-21 20-15,0 1 0,0 0 16,-21 21-16,0 0 15,-1 0-15,-20 0 0,21 0 0,0 0 16,-22 21-16,1 0 0,21-21 16,-21 22-16,-1-1 0,22 0 0,0 0 15,0 0-15,21 0 0,0 1 16,0 20-16,21-42 16,0 21-16,0-21 0,22 0 0,-22 21 15,21-21-15,-21 0 0,22 21 16,-22-21-16,0 0 0,21 22 0,-21-22 15,1 0-15,-1 21 0,0 0 16,-21 0-16,0 0 16,0 0-16,0 1 15,-21-22-15,0 21 16,-22-21-16,22 0 0,0 21 0,-21-21 16,20 0-16,1 21 0,-21-21 0,21 0 15,0 0-15,-1 0 0,1 0 0,0 0 16,0 0-16,0 0 15,21-21-15,0 0 16</inkml:trace>
  <inkml:trace contextRef="#ctx0" brushRef="#br0" timeOffset="53024.67">4699 3556 0,'-21'0'15,"42"0"-15,-63 0 0,20 0 0,1 0 16</inkml:trace>
  <inkml:trace contextRef="#ctx0" brushRef="#br0" timeOffset="53561.02">6837 3450 0,'0'0'0,"0"-21"0,-21 0 0,21 0 0,-22 21 16,1 0-16,0 0 15,0 0-15,0 42 0,21-21 16,0 22-16,-21-1 0,-1 21 0,1-20 15,21-1-15,-21 22 0,0-22 0,0 21 16,0-20-16,-1 20 0,22-20 16,-21-1-16,21 0 0,-21 1 0,21-1 15,-21-21-15,21 0 0,0 0 0,0 1 16,0-1-16,0 0 16</inkml:trace>
  <inkml:trace contextRef="#ctx0" brushRef="#br0" timeOffset="54163.67">6244 3937 0,'0'0'0,"0"-21"16,0 0-16,21 21 16,22 0-16,-22 0 15,21-21-15,0 21 0,1 0 0,20-22 16,1 22-16,-1-21 0,1 0 15,-1 21-15,1-21 0,-1 0 0,1 0 16,-22-1-16,22 1 0,-22 0 16,0 0-16,-21 0 0,1 0 0,-1-1 15,-21-20-15,0 21 0,0-21 0,0 20 16,0-20-16,0 21 0,0-21 16,-21 20-16,21 1 0,-22 0 0,1 21 15,0 42 1,21-20-16,0 20 15,-21 0-15,21 1 0,0-1 0,0 0 16,0 1-16,0 20 0,-21-21 0,21 1 16,-21 20-16,21-20 15,0-1-15,0 0 0,-22 1 0,22-1 16,-21 0-16,21 1 0,-21-22 0,21 0 16,0 0-16,0 0 0,0 0 15,-21-21-15,21-21 31,0 0-31,21 0 0,0 0 0,0 0 16,1-22-16,-1 22 0,21-21 16,-21 21-16,0-22 0,1 22 0,-1-21 15,0 21-15,0-1 0,0 22 16,0-21-16,1 21 16,-22 21-16,21-21 15,-21 22-15,0-1 0,0 0 0,0 21 16,0-21-16,0 1 0,0-1 0,0 21 15,0-21-15,0 0 0,0 1 16,0-1-16,0 0 0,0 0 0,0 0 16,0 0-16,21-42 31,0 0-31</inkml:trace>
  <inkml:trace contextRef="#ctx0" brushRef="#br0" timeOffset="54519.94">7641 3979 0,'0'22'0,"21"-22"16,-21 21-16,21-21 0,1 0 0,-1 0 16,0 0-16,0 0 0,0 0 15,22-21-15,-1 21 0,0-22 0,-21 1 16,22 21-16,-1-21 0,0 0 0,-20 21 15,-1-21-15,0 0 0,0 21 0,-21-22 16,0 1-16,0 0 16,0 0-16,-21 21 0,0 0 15,-22 0-15,22 0 0,-21 0 0,0 0 16,-1 0-16,1 21 0,0-21 0,-1 21 16,1 0-16,21 22 0,-22-22 15,22 21-15,0-21 0,0 22 0,21-1 16,0-21-16,0 22 0,0-22 0,0 0 15,0 21-15,21-21 0,21 1 16,-20-1-16,20-21 0,0 21 0,1-21 16,-1 0-16,21 0 0,-20 0 0,20 0 15,-20 0-15,20 0 0,1 0 0</inkml:trace>
  <inkml:trace contextRef="#ctx0" brushRef="#br0" timeOffset="55187.55">9737 3514 0,'0'-43'15,"0"86"-15,0-128 0,0 64 0,0-21 0,-22 20 16,22 1-16,-21 0 0,0 0 0,0 21 16,0 0-16,-22 0 0,22 0 15,0 0-15,-21 21 0,21 21 0,-22-20 16,22 20-16,-21 0 0,-1 1 0,22 20 15,-21-21-15,21 22 0,-22-22 16,22 22-16,0-22 0,0 22 0,0-22 16,21 0-16,0 1 0,0 20 15,0-42-15,0 22 0,0-1 0,21-21 16,0 0-16,0 0 0,0 1 0,22-22 16,-22 0-16,0 0 0,0 0 0,22 0 15,-22 0-15,21-22 0,-21 22 16,0-21-16,22 0 0,-22-21 0,21 21 15,-21-22-15,1 22 0,-1-21 0,0-1 16,0 1-16,0 21 0,-21-21 16,0-1-16,21 22 0,-21 0 15,0 0-15,0 0 0,0 42 32,-21 0-32,0 0 0,21 0 0,-21 0 15,21 1-15,-21 20 0,21-21 16,-21 21-16,21-20 0,0-1 0,0 21 15,0-21-15,0 0 0,0 1 0,21-1 16,0 0-16,0 0 0,0-21 0,0 0 16,1 0-16,-1 0 15,0 0-15,0 0 0,0 0 16,0 0-16,1-21 0,-1 0 0,0 0 16,0-1-16,-21 1 0,0 0 0,21 0 0,-21-21 15,0 20-15,21 1 0,-21 0 16,0 0-16,0 0 0,0 0 15,0 42 1,0 0-16,-21-21 16,21 21-16,-21 0 0,21 0 15,0 22-15,-21-22 0,21 0 0,0 0 16,0 0-16,0 1 0,0-1 16,0 0-16,21-21 0,0 0 15,0 21-15,1-21 0,-1 0 0</inkml:trace>
  <inkml:trace contextRef="#ctx0" brushRef="#br0" timeOffset="55572.35">10223 3916 0,'0'0'0,"-21"-21"0,0 0 0,21-1 16,-21 1-16,21 0 0,0 0 15,21 21 16,0 21-31,0 0 0,1 0 16,-1 1-16,0-1 0,0 0 16,0 21-16,-21-21 0,0 1 15,0-1-15,21 21 0,-21-21 0,0 0 16,0 1-16,0-1 0,0 0 16,-21-21-16,0 0 0,0 0 31,0 0-31,21-21 15,0 0-15,0-1 0,0 1 0,0 0 16,0 0-16,21 0 0,-21-22 0,21 22 16,0-21-16,0 21 0,-21 0 15,22-1-15,-1 1 0,0 0 0,0 0 16,-21 0-16,21 21 0,0 0 16,22 0-16,-22-21 0,0 21 0,0 0 15,0 0-15,22 0 0,-22 0 16,0 21-16</inkml:trace>
  <inkml:trace contextRef="#ctx0" brushRef="#br0" timeOffset="55961.62">10647 3895 0,'0'0'0,"-21"-43"16,21 22-16,0 0 15,0 0 1,21 21-16,0 0 15,0 0-15,0 0 16,-21 21-16,21 0 0,-21 0 16,22 1-16,-22-1 0,21 0 15,-21 0-15,0 21 0,0-20 0,0-1 16,0 21-16,0-21 0,0 0 0,0 1 16,0-1-16,0 0 0,-21-21 15,21-21 16,0 0-15,0-1-16,0 1 0,21 0 0,-21 0 16,21-21-16,0 20 0,0 1 15,0-21-15,1 21 0,-1-22 0,0 22 16,0 0-16,0 0 0,0 0 0,1 0 16,-1-1-16,21 22 0,-21 0 0,0 0 15,1 0-15,-1 0 0,0 22 16,-21-1-16</inkml:trace>
  <inkml:trace contextRef="#ctx0" brushRef="#br0" timeOffset="56732.19">11134 4064 0,'0'0'0,"21"0"15,0 0 1,0-21-16,0 0 0,0 0 0,1-1 15,-1 1-15,0 0 0,0 0 16,0 0-16,-21 0 0,0-1 0,21 1 16,-21 0-16,0 0 0,0 0 0,0 0 15,-21 21-15,0 0 16,0 0-16,-21 0 0,20 21 16,1-21-16,0 21 0,0 0 0,0 0 15,0 22-15,-1-22 0,1 21 16,21-21-16,-21 22 0,21-22 0,0 21 15,0-21-15,0 0 0,0 22 16,21-22-16,0 0 0,1 0 0,-1-21 16,0 21-16,0 1 0,0-22 0,22 0 15,-22 0-15,0 0 0,21 0 0,-21 0 16,22 0-16,-22-22 0,21 1 16,-21 0-16,22 0 0,-22 0 0,0 0 15,21-1-15,-20 1 0,-1 0 16,0-21-16,-21 21 0,21-1 0,-21 1 0,0 0 15,0 0-15,0 0 16,-21 21 0,0 21-16,0 0 15,21 0-15,-22 0 0,22 1 0,0-1 16,-21 0-16,21 0 0,-21 21 0,21-20 16,-21-1-16,21 0 0,0 21 15,0-21-15,0 1 0,0-1 0,-21-21 16,21 21-16,0 0 0,0 0 15,0-42 17,0 0-32,0 0 0,21 0 15,0-1-15,-21-20 0,21 21 0,0 0 16,1-22-16,-1 1 0,0 21 16,0-21-16,21-1 0,-20 22 15,20-21-15,-21 21 0,0-1 0,22 1 16,-1 21-16,-21 0 0,0 0 0,22 0 15,-22 0-15,0 0 0,0 0 0,-21 21 16,0 1-16,0-1 0,0 0 16,0 0-16,0 21 0,0-20 0,0-1 15,0 0-15,0 21 0,0-21 0,0 1 16,0-1-16,0 0 0,0 0 16,21-21 15,0 0-31,1 0 15,-1-21-15,0 0 0,-21 0 16,21-1-16,0 1 0</inkml:trace>
  <inkml:trace contextRef="#ctx0" brushRef="#br0" timeOffset="57015.53">12594 3556 0,'64'-148'15,"-149"338"-15,106-232 0,43-148 0,-64 147 0,0 22 16,0 0-16,0 63 15,-22-21 1,1 1-16,21 20 0,-21 0 16,0 1-16,0 20 0,0-21 15,-1 1-15,1-1 0,0 0 0,0 22 16,0-22-16,21 1 0,0-1 16,-21 0-16,21 1 0,0-22 0,0 21 15,0-21-15,0 0 0,0 1 0,0-1 16,0 0-16,21-21 0,0 0 15,0 0-15,0 0 0,0 0 16,1 0-16,-1-21 0,0 0 16,-21-1-16,21 1 15,-21 0-15,0 0 0</inkml:trace>
  <inkml:trace contextRef="#ctx0" brushRef="#br0" timeOffset="57180.47">12404 3810 0,'-22'0'15,"65"0"-15,-64 0 0,-22 0 0,64 0 32,1 21-32,-1-21 0,0 0 0,21 0 15,-21 0-15,22 0 0,-22 0 16,21 0-16,-21 0 0,22 0 0,-22 0 16,0-21-16,0 21 0,0-21 0,1 21 15</inkml:trace>
  <inkml:trace contextRef="#ctx0" brushRef="#br0" timeOffset="58124.08">14139 3598 0,'0'-42'0,"0"84"0,0-105 16,0 21-16,-21 20 0,0-20 0,21 21 15,-21 0-15,21 0 0,-21 21 16,-1 0-16,1 0 16,0 21-16,0 21 0,21-21 15,0 43-15,-21-22 0,21 0 16,-21 22-16,21-1 0,-22 1 0,22-1 16,0 1-16,0-1 0,0 1 0,-21-22 15,21 22-15,0-22 0,-21 0 0,21-20 16,0 20-16,-21-21 0,21 0 15,0 0-15,-21-21 16,0-21 0,21 0-16,0 0 15,0-21-15,0 20 0,0 1 16,0-21-16,21 0 0,0 20 0,0-20 16,-21 0-16,21-1 0,0 22 0,1-21 15,20 21-15,-21 0 0,0-1 16,22 22-16,-22 0 0,21 0 0,-21 0 15,22 0-15,-22 0 0,21 22 0,-21-1 16,0 0-16,1 0 0,-1 21 0,-21-20 16,0-1-16,0 21 0,0-21 0,0 0 15,0 1-15,-21-1 0,-1 21 16,1-42-16,-21 21 0,0 0 16,-1 1-16,22-22 0,-21 21 0,-1-21 15,1 0-15,21 0 0,-21 0 0,20 0 16,1 0-16,42 0 31,43-21-31,-22 21 16,1-22-16,-1 22 0</inkml:trace>
  <inkml:trace contextRef="#ctx0" brushRef="#br0" timeOffset="58579.33">14880 3979 0,'21'-21'0,"-42"42"0,63-84 0,-42 42 15,0 0-15,0-1 0,0 1 0,0 0 16,0 0-16,0 0 0,-21 21 16,0 0-16,0 0 0,-21 0 0,20 0 15,1 21-15,-21 0 0,0 0 0,20 0 16,-20 1-16,21-1 0,0 21 0,-22 0 16,22-20-16,0 20 0,0 0 15,21-21-15,0 22 0,0-22 0,0 0 16,0 0-16,0 0 0,0 1 0,0-1 15,21-21-15,0 0 0,0 0 0,1 0 16,-1 0-16,0 0 0,0 0 16,21-21-16,-20-1 0,-1 1 15,0 0-15,0 0 0,-21 0 0,21 0 16,0-22-16,1 22 0,-22-21 0,0 21 16,21-22-16,0 1 0,-21 21 0,0 0 15,0-1-15,21 1 0,-21 0 16,0 42-1,0 0-15,0 1 0,0-1 16,0 0-16,0 0 0,0 21 0,0-20 16,0 20-16,0-21 0,0 21 15,0-20-15,0-1 0,0 0 0,0 21 16,0-21-16,0 1 16,21-1-16,0-21 0,1 0 15,-1 0-15,0 0 16,0 0-16,21-21 0,-20-1 0</inkml:trace>
  <inkml:trace contextRef="#ctx0" brushRef="#br0" timeOffset="58836.19">15536 3620 0,'21'-22'0,"-42"44"0,42-86 16,-21 22-16,0 21 0,0-1 0,-21 22 15,0 0 1,0 22-16,0-1 0,0 21 15,-1 0-15,1-20 0,21 20 16,-21 0-16,0 1 0,0-1 0,0 0 16,-1 1-16,1-1 0,21 0 0,0 1 15,-21-1-15,21-21 0,-21 21 0,21 1 16,0-22-16,0 0 0,0 0 16,0 22-16,0-22 0,0 0 15,0 0-15,21-21 0,0 0 16,0 0-16,1 0 0,-1 0 0,21 0 15</inkml:trace>
  <inkml:trace contextRef="#ctx0" brushRef="#br0" timeOffset="60347.85">15896 4022 0,'0'0'0,"0"-21"0,0-1 16,0 1-16,0 0 0,0 0 0,0 0 15,-21 21-15,0-21 16,0 21-16,-1 0 0,1 0 15,0 0-15,-21 0 0,21 21 0,-1 0 16,1 0-16,0-21 0,0 42 0,0-20 16,0-1-16,-1 0 0,22 21 15,0-21-15,-21 1 0,21-1 0,0 0 16,0 0-16,0 0 0,0 0 16,0 1-16,21-22 0,-21 21 15,22-21-15,-1 0 0,0 0 0,0 0 16,0 0-16,-21-21 0,21 21 15,1-22-15,-1 1 0,0 21 0,0-21 16,0 0-16,-21 0 0,21-22 0,-21 22 16,22 0-16,-1 0 0,-21-21 0,0 20 15,0 1-15,21 0 0,-21 42 32,-21 0-17,21 1-15,0-1 0,-21 0 0,-1 0 16,22 0-16,-21 0 15,21 1-15,0-1 0,0 0 0,0 0 16,0 0-16,21 0 0,1-21 16,-1 0-16,0 0 0,0 22 0,0-22 15,22 0-15,-1 0 0,-21 0 16,21-22-16,-20 22 0,20-21 0,-21 0 16,0 0-16,0 0 0,1 0 0,-1-1 15,0 1-15,0 0 0,-21-21 0,0 21 16,21-1-16,-21-20 0,0 21 15,0 0-15,-21 21 32,21 21-32,-21 0 15,21 0-15,0 0 0,-21 1 0,21-1 16,-21 0-16,21 21 0,0-21 16,0 1-16,-22-1 0,22 0 0,0 0 15,0 0-15,0 0 0,0-42 47,22 0-47,-1 0 16,0 0-16,-21 0 15,21-22-15,0 22 0,0 0 0,1 0 0,-1-22 16,0 22-16,0 0 16,0 0-16,-21 0 0,21 21 0,1-21 15,-1 21-15,0 21 16,-21 0-1,0 0-15,0 0 0,0 0 16,21 1-16,-21-1 0,0 21 0,21-21 16,0 0-16,-21 1 0,22-22 0,-1 21 15,-21 0-15,21-21 0,0 0 0,0 0 16,0 0-16,1 0 16,-1 0-16,0-21 15,-21 0-15,21 21 0,-21-22 0,21 1 16,0 0-16,1-21 0,-1 21 15,0-1-15,0 1 0,21 0 16,-20 0-16,20 0 0,0 0 0,-21 21 16,22 0-16,-22-22 0,0 22 0,0 0 15,0 0-15,1 0 0,-22 22 16,0-1 0,0 0-16,0 0 15,0 0-15,-22-21 16,22 21-16,0-42 47,0 0-32,0 0-15,0 0 16,0 0 0,0-1-16,0 1 15,-21 21 1,0 0-1,0 0-15,0 0 0,0 0 0,-1 21 16,1 1-16,0-1 0,0 0 16,0 0-16,0 0 0,-1 0 15,1 22-15,0 20 16,21-42-16,0 1 0,0-1 0,0 0 16,0 0-16,21-21 0,-21 21 15,21 0-15,1-21 0,-1 22 0,0-22 16,21 0-16,-21 0 0,22 0 0,-22 0 15,21 0-15,-21 0 0,22 0 0,-22 0 16,0 0-16,21-22 0,-20 1 16,-1 0-16,0 0 0,0 0 0,0 0 15,0-1-15,1 1 0,-1-21 0,0 21 16,-21 0-16,0-22 0,0 22 0,0 0 16,0 0-16,-21 21 31,0 0-31,-1 21 0,22 0 15,-21 0-15,0 0 0,21 1 0,-21-1 16,21 0-16,0 0 0,0 0 16,0 0-16,0 1 0,0-1 0,0 0 15,21-21-15,0 21 0,0-21 16,1 21-16,-1-21 0,0 0 16,0 0-16,0 0 0,0 0 0,1 0 15,-1 0-15,0 0 0,0 0 0,-21-21 16,21 21-16,0-21 0,-21 0 15,22 21-15,-1-21 0,0 21 0</inkml:trace>
  <inkml:trace contextRef="#ctx0" brushRef="#br0" timeOffset="60601.71">18394 4191 0,'-21'0'0,"42"0"0,-64 0 0,22 0 31,42 0 16,-21-21-32,22 21-15</inkml:trace>
  <inkml:trace contextRef="#ctx0" brushRef="#br0" timeOffset="60787.48">18648 4170 0,'21'0'47,"0"0"-32,0-21-15,0 21 0,1 0 16,-22-21-16,21 21 16</inkml:trace>
  <inkml:trace contextRef="#ctx0" brushRef="#br0" timeOffset="60986.37">19219 4212 0,'-21'0'32,"42"0"14,0-21-46,1 21 16,-22-21-16,21 21 0</inkml:trace>
  <inkml:trace contextRef="#ctx0" brushRef="#br0" timeOffset="61440.38">20383 3874 0,'0'-22'0,"0"44"0,-21-65 0,0 22 0,0 0 16,0 0-16,21 0 15,-21-1-15,-1-20 0,22 21 0,0 0 16,0-22-16,0 22 0,0 0 0,0-21 16,0 21-16,0-22 0,22 22 0,-1 0 15,0 0-15,0 21 0,21-21 16,1 21-16,-1 0 0,-21 0 0,22 0 16,-1 0-16,0 0 0,1 21 0,-22-21 15,0 21-15,0 0 0,-21 21 16,0-20-16,0 20 0,0 0 0,-21 1 15,0-1-15,-22 0 0,22-21 0,-21 22 16,21-1-16,-22 0 0,22 1 16,0-22-16,0 21 0,-21 1 15,42-22-15,-22 0 0,22 21 0,-21-21 16,21 1-16,0-1 0,-21 0 0,21 0 16,0 0-1,0 0-15,0 1 0</inkml:trace>
  <inkml:trace contextRef="#ctx0" brushRef="#br0" timeOffset="61787.51">20235 4699 0,'0'0'16,"0"21"-16,0 0 0,0 1 15,21-22 1,1 0 0,-1 0-16,0 0 0,0 0 15,0-22-15,0 1 0,-21 0 16,0 0-16,0 0 0,0 0 16,-21-1-1,0 22-15,0 0 0,0 0 16,0 0-16,-1 0 15,1 0-15,0 22 0,0-22 0,21 21 16,-21 0-16,21 0 16,0 0-16,0 0 15,21-21-15,0 0 16,0 0-16,0 0 0,1 0 16</inkml:trace>
  <inkml:trace contextRef="#ctx0" brushRef="#br1" timeOffset="95191.48">2286 6668 0,'0'0'0,"21"-64"16,-21 43-16,0 0 0,0 0 15,0-1-15,0 1 16,0 0-16,0 0 15,21 21 1,0 21 0,1 0-16,-1 0 0,0 1 15,0 20-15,21 0 0,-20 1 16,-1-1-16,0 21 0,0-20 16,0 20-16,0 1 0,1-1 0,-1 1 15,0-1-15,0 22 0,0-22 0,-21 1 16,21-22-16,1 22 0,-22-22 15,21 0-15,-21 1 0,0-1 0,0-21 16,0 0-16,0 1 0,0-1 16,0 0-16,0 0 0,0-42 47,0 0-47,0 0 0,0-1 0,0-20 15,0 21-15,0-21 0,0-1 16</inkml:trace>
  <inkml:trace contextRef="#ctx0" brushRef="#br1" timeOffset="95481.86">3111 6583 0,'22'-42'0,"-44"84"0,44-106 0,-1 22 0,-21 21 16,0-21-16,0 20 0,0 1 15,-21 42 1,21 1-1,-22 20-15,1 0 0,0 1 0,21 20 16,-21 1-16,0-22 16,0 43-16,-1-22 0,1 1 0,0-1 15,0 22-15,0-22 0,0 1 0,-1-1 16,1 1-16,21-1 0,0-20 16,0-1-16,0 0 0,-21-21 0,21 22 15,0-22-15,0 0 0,0 0 16,0 0-16,21-21 15,0 0-15,1 0 16,-1-21-16</inkml:trace>
  <inkml:trace contextRef="#ctx0" brushRef="#br1" timeOffset="96988.52">3556 7324 0,'0'-21'0,"0"42"0,0-64 0,0 22 0,-21-21 15,0 21-15,21 0 0,-22-22 16,1 22-16,21 0 0,-21-21 0,0 42 16,0-22-16,21 1 0,-21 21 15,-1 0-15,1 0 0,0 0 16,0 21-16,21 1 0,-21-1 15,0 0-15,21 21 0,-22 1 16,1-1-16,21 0 0,0 1 0,-21 20 16,0-21-16,21 1 0,0-1 0,0-21 15,0 22-15,0-22 0,0 0 16,0 0-16,0 0 0,21 0 0,0-21 16,0 0-16,1 0 0,-1 0 15,0 0-15,0 0 0,0 0 0,0-21 16,1 0-16,20 0 0,-21 0 0,0 0 15,0-22-15,-21 22 0,22-21 16,-22 21-16,21-22 0,-21 1 0,0 0 16,0-1-16,0 22 0,0-21 0,0 21 15,0-1-15,0 1 16,0 42 0,0 1-1,0 20-15,0-21 16,0 21-16,-21-20 0,21 20 0,0-21 15,0 21-15,0-20 0,0 20 0,0-21 16,0 21-16,0-20 0,0-1 16,0 0-16,21 0 0,0-21 0,-21 21 15,21-21-15,0 0 0,22 0 16,-22 0-16,0 0 0,21 0 16,-21-21-16,1 0 0,20 21 0,-21-21 15,21-22-15,-20 22 0,-1 0 0,0-21 16,0 21-16,0-22 0,-21 22 15,0-21-15,0-1 0,0 22 0,0-21 16,0 21-16,0 0 0,-21-1 16,0 22-16,0 0 0,0 0 0,-1 0 15,1 0-15,0 0 0,0 0 0,21 22 16,-21-22-16,21 21 0,0 0 16,0 0-16,0 0 0,21 0 0,0 1 15,0-1-15,0 0 0,1 0 16,-1 0-16,0 0 0,-21 1 15,21-1-15,-21 0 0,21 0 0,-21 0 16,0 0-16,0 1 0,0-1 0,0 0 16,0 0-16,0 0 15,21 0-15,1-21 0,-1 0 16,0 22-16,0-22 0,0 0 16,0 0-16,1 0 0,-1 0 0,0 0 15,0 0-15,0-22 0,22 22 16,-22-21-16,0 0 0,21 21 0,-21-21 15,1 0-15,-1 0 0,0-1 0,0 1 16,0-21-16,-21 21 0,0 0 16,21-22-16,-21 22 0,0-21 15,0 21-15,0-1 0,0-20 0,0 21 16,0 0-16,-21 21 16,0 0-16,0 0 0,0 0 15,0 21-15,-1-21 0,1 21 0,0 0 16,0 22-16,0-22 0,0 0 15,-1 21-15,1-21 0,0 22 16,0-22-16,21 21 0,-21-21 0,21 1 16,0-1-16,0 0 0,0 0 0,0 0 15,0 0-15,21-21 0,0 22 16,0-22-16,0 0 16,1 0-16,-1 0 0,21-22 0,-21 1 15,0 21-15,1-21 0,-1 0 16,-21 0-16,21 0 0,0-1 0,-21 1 15,0-21-15,21 21 0,-21-22 0,21 22 16,-21 0-16,0-21 0,0 21 16,0-1-16,0 44 31,0-1-31,0 0 16,0 0-16,0 0 0,0 0 0,-21 22 15,21-22-15,0 0 0,0 0 0,0 0 16,0 1-16,0-1 15,0 0-15,21 0 0,1-21 0,-22 21 16,21-21-16,0 0 0,0 0 0,21 0 16,-20 0-16,-1 0 0,0 0 0,21 0 15,-21-21-15,1 0 0,20 0 16,-21 21-16,0-43 0,0 22 0,1 0 16,-1 0-16,-21-21 0,21 20 0,-21 1 15,21-21-15,-21 21 0,0 0 16,0-1-16,0 1 0,0 42 31,0 1-15,0-1-16,0 0 0,0 0 0,0 0 15,0 0-15,0 1 0,-21-1 0,21 0 16,0 0-16,0 0 0,0 0 0,0 1 16,0-1-16,21-21 15,-21 21-15,21-21 16,0 0-16,1-21 15,-22 0-15,21-1 16,0 1-16,-21-21 0</inkml:trace>
  <inkml:trace contextRef="#ctx0" brushRef="#br1" timeOffset="97329.67">5122 6879 0,'-21'-21'0,"42"42"0,-63-42 0,21 21 0,0 0 15,-22 0-15,22 0 0,0 0 0,0 0 16,21 21-16,0 0 16,0 1-16,0-1 15,21-21-15,0 21 0,0-21 0,0 0 16,1 0-16,-1 0 0,21 0 16,-21 0-16,0 0 0,1-21 0,-1 0 15,0 21-15,-21-22 0,0 1 16,0 0-1,0-21-15,0 21 0,0-1 0,-21 22 16,0-21-16,-1 0 0,1 21 0,0 0 16,0 0-16,-21 0 0,20 0 15,1 0-15,0 0 0,0 0 0,0 21 16,21 0-16,0 1 0,0-1 0,0 0 16,0 0-16,0 0 0,21-21 15,0 21-15,0 1 0,0-22 0,1 0 16,20 0-16,-21 0 0</inkml:trace>
  <inkml:trace contextRef="#ctx0" brushRef="#br1" timeOffset="97884.37">5736 6562 0,'0'-43'0,"0"86"0,0-107 0,0 43 15,-21 0-15,0 21 0,21-21 16,-21 21-16,-1 0 0,1 0 0,0 21 15,21 0-15,-21 21 0,21-20 16,0 20-16,0 0 0,0 1 16,0-1-16,-21 0 0,21 22 0,0-22 15,-21 22-15,21-22 0,-22 0 16,22 22-16,0-22 0,0 22 0,-21-22 16,21 0-16,-21 1 0,21-1 15,-21 0-15,21-21 0,0 22 0,0-22 16,-21 0-16,21 0 0,0 0 0,-21 1 15,21-1-15,-22-21 16,22-21 0,0-1-1,0 1-15,0 0 0,0 0 0,22-21 16,-22 20-16,21-20 0,21 21 16,-21 0-16,0 0 0,22-22 0,-22 22 15,21 0-15,-21 21 0,22-21 16,-1 0-16,-21 21 0,22 0 0,-22 0 15,21 0-15,-21 0 0,0 21 16,1 0-16,-1 0 0,0 0 0,0 0 16,-21 1-16,0-1 0,0 0 0,0 0 15,0 0-15,0 22 0,-21-22 16,0 0-16,0 21 0,-22-21 0,22 1 16,-21-1-16,-1 0 0,22 0 0,-21-21 15,0 21-15,20 0 0,-20-21 0,21 0 16,0 0-16,0 0 0,21-21 47,21 0-47,0 0 0,0 0 15,21 0-15</inkml:trace>
  <inkml:trace contextRef="#ctx0" brushRef="#br1" timeOffset="98219.18">6392 6456 0,'0'-42'15,"0"84"-15,0-106 0,0 43 16,0 0-16,0 42 16,0 0-1,0 22-15,0-1 0,0 0 16,0 1-16,0 20 0,0-20 0,0 20 15,0 1-15,-21-22 0,21 21 0,-21 1 16,21-1-16,-21-20 0,21 20 16,0-20-16,-21-1 0,-1 21 0,22-20 15,-21-22-15,21 21 0,0 1 0,-21-22 16,21 0-16,-21 0 0,21 0 0,0 0 16,0-42 15,21 0-16,0 0-15,0 0 0,-21 0 0</inkml:trace>
  <inkml:trace contextRef="#ctx0" brushRef="#br1" timeOffset="98900.22">6477 7324 0,'21'0'16,"0"-21"-16,0-1 0,1 22 15,-1-21-15,0 21 0,0-21 0,0 0 16,22 0-16,-22 0 0,0-1 0,0 1 16,0 0-16,0 0 0,1 0 15,-1 0-15,0-1 0,-21 1 16,0 0-16,0 0 0,-21 21 16,0 0-1,-1 0-15,1 0 0,0 21 0,-21-21 16,21 21-16,-1 0 0,1 1 15,0-1-15,0 0 0,0 0 0,21 0 16,-21 0-16,21 22 0,-22-22 0,22 0 16,-21 0-16,21 0 0,0 22 0,0-22 15,0 0-15,0 0 0,0 0 16,0 1-16,0-1 0,0 0 16,21-21-1,1 21-15,-1-21 0,21 0 16,-21 0-16,0 0 0,22 0 15,-1 0-15,-21 0 0,22-21 0,-1 0 16,0 21-16,1-21 0,-1-1 0,0 22 16,-21-21-16,22 0 0,-1 0 0,-21 0 15,0-22-15,1 22 0,-1 0 16,0-21-16,0 21 0,-21-1 0,0 1 16,0 0-16,0 0 0,0 0 15,-21 21 1,0 0-16,0 0 0,-1 0 15,1 21-15,0 0 0,0-21 0,0 21 16,21 0-16,0 1 0,0-1 0,0 0 16,0 0-16,0 0 0,0 0 0,0 1 15,21-1-15,0-21 0,0 21 16,0 0-16,1 0 0,-1 0 16,0-21-16,-21 22 0,21-1 15,-21 0-15,0 0 16,-21-21-1,0 21-15,0-21 0,-1 0 0,1 21 16,0-21-16,0 0 0,0 0 16,21 22-16,-21-22 0,-1 0 15,22-22 1</inkml:trace>
  <inkml:trace contextRef="#ctx0" brushRef="#br1" timeOffset="101655.92">12128 5546 0,'22'-21'16,"-22"-1"-16,0 1 0,0 42 47,0 1-32,0-1-15,0 21 0,0-21 16,0 0-16,0 1 0,0 20 0,21-21 16,-21 0-16,21 22 0,-21-22 15,0 21-15,21 0 0,0-20 0,0 20 16,-21-21-16,22 21 0,-1 1 0,-21-22 16,0 21-16,21-21 0,0 22 0,-21-22 15,0 21-15,0-21 0,21 22 16,0-22-16,-21 21 0,22 1 15,-22-1-15,0-21 0,0 21 0,21 1 16,-21-22-16,0 21 0,21 1 0,-21-22 16,0 21-16,0-21 0,0 22 0,0-22 15,0 21-15,0-21 0,0 22 16,0-22-16,0 0 0,0 21 0,0-21 16,0 22-16,0-22 0,0 0 0,0 21 15,0-20-15,0 20 0,0-21 0,0 21 16,-21 1-16,21-22 0,0 21 0,-21-21 15,21 22-15,0-22 0,0 21 16,-22-21-16,22 22 0,0-22 0,0 0 16,0 21-16,0-20 0,0-1 15,0 21-15,0-21 0,0 0 0,0 22 16,0-22-16,0 21 0,0-21 0,0 22 16,0-22-16,0 21 0,0-21 0,22 22 15,-22-22-15,0 21 0,21 1 0,-21-22 16,0 21-16,0-21 0,0 22 15,0-22-15,0 21 0,21-21 0,-21 22 16,0-22-16,0 21 0,0-21 0,0 0 16,21 22-16,-21-22 0,0 21 0,0-21 15,0 22-15,0-22 0,0 21 0,0-21 16,0 22-16,0-22 0,0 21 16,0-21-16,0 22 0,0-1 15,0-21-15,0 22 0,0-22 0,0 21 16,0-21-16,0 22 0,0-22 0,0 21 15,0-21-15,0 0 0,0 22 0,0-22 16,0 21-16,0-21 0,21 22 0,-21-22 16,0 21-16,0-21 0,21 1 0,-21 20 15,0-21-15,0 21 0,0-20 0,0-1 16,22 21-16,-22-21 0,0 22 16,0-22-16,21 0 0,-21 21 0,0-21 15,0 1-15,0-1 0,0 21 0,0-21 16,0 0-16,21 1 0,-21 20 15,0-21-15,0 0 0,21 0 0,-21 1 16,0 20-16,0-21 0,0 0 0,0 0 16,0 22-16,0-22 0,0 0 0,21 0 15,-21 0-15,0 1 0,0 20 0,0-21 16,0 0-16,0 0 0,0 1 0,0-1 16,0 0-16,0 0 0,0 0 15,0 22-15,0-22 0,0 0 0,0 0 16,0 0-16,0 0 0,0 1 0,0 20 15,0-21-15,0 0 0,0 0 16,0 1-16,0-1 0,0 21 0,0-21 16,0 0-16,0 22 0,0-22 0,0 0 15,0 21-15,0-20 0,21 20 0,-21-21 16,0 21-16,0-20 0,0 20 0,0-21 16,0 21-16,0-20 0,0 20 0,0-21 15,0 21-15,0-20 0,0 20 16,0-21-16,0 0 0,0 22 0,0-22 15,0 21-15,0-21 0,0 22 0,0-22 16,0 21-16,0-21 0,-21 0 16,21 22-16,0-22 0,0 21 0,0-21 0,0 22 15,0-22-15,0 0 0,-21 0 16,21 22-16,0-22 0,0 0 0,0 0 16,0 0-16,0 0 0,0 1 15,0-1-15,0 0 0,0 0 0,0 0 16,0 0-16,0 1 0,0-1 0,0 0 15,0 0-15,0 0 0,0 0 0,-21 1 16,21-1-16,0 0 0,0 0 0,0 0 16,0 0-16,0 1 0,0-1 0,0 0 15,0 0-15,0 0 0,0 0 16,0 1-16,0-1 0,0 0 16,0 0-16,0 0 0,0 0 0,0 1 15,0-1-15,0 21 0,0-21 16,0 0-16,0 1 0,0 20 0,0-21 15,0 21-15,-21-20 0,21-1 0,0 21 16,0-21-16,0 0 0,0 22 0,0-22 16,0 0-16,0 0 0,0 22 0,0-22 15,0 0-15,0 0 0,0 0 16,0 0-16,0 22 0,0-22 0,0 0 16,0 0-16,0 0 0,21 1 0,-21-1 15,0 0-15,0 0 0,0 0 0,0 22 16,0-22-16,0 0 0,0 0 0,0 0 15,0 0-15,0 1 0,21-1 0,-21 0 16,0 21 0,0-21-16,0 1 0,0-1 0,21 0 15,-21 0-15,0 0 0,0 0 0,0 1 16,0-1-16,0 0 0,21 0 0,-21 0 16,0 0-16,0 1 0,0-1 0,0 0 15,0 0-15,0 21 0,0-20 0,0-1 16,0 0-16,0 0 0,0 21 0,0-20 15,0-1-15,0 0 0,0 21 16,0-21-16,0 1 0,0 20 0,0-21 16,0 0-16,0 0 0,0 22 15,0-22-15,0 0 0,0 0 0,0 0 16,0 22-16,0-22 0,0 0 0,0 0 16,0 0-16,0 22 0,0-22 0,0 0 15,0 0-15,0 22 0,0-22 0,0 0 16,0 0-16,0 0 0,0 0 15,0 22-15,0-22 0,0 0 0,0 0 16,0 22-16,0-22 0,0 0 0,0 0 16,0 0-16,0 0 0,0 22 0,0-22 15,0 0-15,0 0 0,0 0 0,0 1 16,0-1-16,0 0 0,0 0 0,0 0 16,0 0-16,0 1 15,0-1-15,0 0 0,0 0 0,0 0 0,0 0 16,22 22-16,-22-22 15,0 0-15,0 0 0,0 0 0,21 1 16,-21-1-16,0 0 0,0 0 0,0 0 16,0 0-16,0 1 0,0-1 0,0 21 15,0-21-15,0 0 0,0 1 16,0 20-16,0-21 0,0 0 0,0 22 16,0-22-16,0 0 0,0 0 0,0 0 15,0 22-15,0-22 0,0 0 0,0 0 16,0 0-16,0 0 0,0 1 0,0-1 15,0 0-15,0 0 0,0 0 16,0 0-16,0 1 0,0 20 0,0-21 16,0 0-16,0 0 0,0 1 15,0-1-15,0 0 0,0 0 16,0 0-16,0 0 0,-21 1 0,21-1 16,0 0-16,-22 0 0,22 0 15,-21 0-15,21 1 0,0-1 16,0 0-16,0 0 0,0 0 15,-21 0-15,21 1 0,0-1 0,0 0 16,0 0-16,-21 0 0,21 0 16,0 1-16,0-1 0,0 0 15,0 0-15,0 0 0,0 0 16,0 1-16,0-1 0,-21 0 0,21 0 16,0 0-16,0 0 15,0 1-15,0-1 0,-21 0 16,21 0-1,0 0-15,0-42 47,0-21-47,0 21 0,-22-1 16,22-20-16,0 0 0</inkml:trace>
  <inkml:trace contextRef="#ctx0" brushRef="#br1" timeOffset="104268.09">14901 6075 0,'0'0'0,"0"-21"15,0 0-15,-21-1 16,0 22 0,0 0-16,0 0 15,-1 0-15,1 0 0,0 0 16,-21 22-16,21-1 0,-1 0 0,-20 0 16,21 21-16,0-20 0,-22 20 0,22 0 15,0 22-15,0-1 0,0 1 0,21-1 16,0 1-16,-21-1 0,21-20 15,0 20-15,0 1 0,0-22 0,0 0 16,0 22-16,0-22 0,0 0 0,21-20 16,-21 20-16,21-21 0,0 21 0,0-20 15,0-1-15,22-21 0,-22 0 16,21 0-16,-21 0 0,22 0 16,-1 0-16,0-21 0,1-1 0,-1 1 15,22 0-15,-22-21 0,0-1 0,22 1 16,-22 0-16,0-1 0,1 1 0,-1-21 15,0-1-15,-20 22 0,-1-22 16,-21 1-16,0-1 0,0 22 0,0-22 16,-21 22-16,-1 0 0,1-1 0,-21 1 15,0 0-15,20-1 0,-20 22 0,0 0 16,-1 0-16,-20 0 0,21 21 16,-1 0-16,1 0 0,0 0 0,-1 0 15,22 21-15,-21 0 0,-1 0 0,22 0 16,-21 22-16,21-1 0,0 0 15,-1 1-15,22-1 0,0 22 16,0-1-16,0-21 0,0 22 0,0-22 16,0 1-16,22 20 0,-1-42 0,0 22 15,0-22-15,21 21 0,1-21 0</inkml:trace>
  <inkml:trace contextRef="#ctx0" brushRef="#br1" timeOffset="104616.93">15600 6689 0,'-21'-21'0,"-1"21"16,1 0-16,0 0 0,0 21 16,21 0-16,0 21 15,0-21-15,0 22 0,0-1 0,0 0 16,0 1-16,0-1 0,0 22 0,0-1 15,0 1-15,0-1 0,0 1 0,-21-1 16,0 1-16,21-1 0,-22 22 0,1-22 16,0 1-16,0-22 0,0 22 15,21-1-15,0-21 0,-21 1 0,21-1 0,-22 0 16,22-20-16,0-1 0,0 0 16,0 0-16,0-42 15,0 0 1,0 0-16,22-1 0,-22-20 0,21 0 15,-21-1-15,21 1 0,-21 0 0,0-1 16,0-20-16,0 21 0,0-22 0,0 1 16</inkml:trace>
  <inkml:trace contextRef="#ctx0" brushRef="#br1" timeOffset="104879.78">15388 7049 0,'21'-212'31,"85"64"-15,-85 127-1,-169 402-15,339-784 0,-170 382 0,0 21 16,0 0-16,21 0 0,-20 0 0,-1 21 16,0 1-16,0-1 0,-21 0 15,0 0-15,0 21 0,0-20 0,0-1 0,-21 21 16,0-21-16,0 0 0,-1 22 0,1-22 16,-21 0-16,21 0 0,0 0 0,-1-21 15,1 22-15,0-22 16,42 0-1,0 0 1,1 0-16,-1 0 0,0-22 16,0 22-16,0 0 0,0 0 15</inkml:trace>
  <inkml:trace contextRef="#ctx0" brushRef="#br1" timeOffset="105871.45">15833 7027 0,'-22'0'15,"44"0"-15,-1 0 16,0 0-16,0 0 16,0 0-16,0-21 0,1 0 15,-1 0-15,0 0 16,0 0-16,-21-1 16,0 1-16,21-21 0,-21 21 0,21-22 15,-21 22-15,0 0 0,0-21 0,0 21 16,0-1-16,22 1 0,-22 42 47,0 1-47,0 20 0,0-21 0,0 0 15,21 0-15,-21 1 0,21 20 0,-21-21 16,0 0-16,0 0 0,21 1 0,0-1 16,-21 0-16,0 0 0,21-21 15,1 0-15,-1 21 0,0-21 16,0 0-16,0 0 15,0 0-15,1 0 0,-1 0 16,0-21-16,0 0 0,0 0 0,0 0 16,1-1-16,-1 1 0,0 0 0,0 0 15,-21 0-15,21-22 0,-21 22 16,21 0-16,-21 0 0,0 0 0,0 0 16,0-1-16,0 44 31,0-1-31,0 0 0,0 0 15,0 0-15,0 0 0,0 1 0,0 20 16,0-21-16,0 0 16,22 0-16,-1 1 0,-21-1 15,21-21-15,0 21 0,0-21 0,0 0 16,1 0-16,-1 21 0,0-21 0,21 0 16,-21 0-16,1 0 0,20 0 0,-21 0 15,21-21-15,-20 21 0,-1-21 0,0 0 16,21-1-16,-21 22 0,1-21 0,-22 0 15,21 0-15,-21-21 0,21 20 0,-21 1 16,0-21-16,0 21 16,0-22-16,0 22 0,0 0 0,0-21 0,-21 21 15,0-1-15,-1 22 16,1 0-16,0 0 0,-21 0 16,21 22-16,-1-1 0,1 0 0,0 21 15,0-21-15,0 22 0,0-22 16,-1 21-16,22 1 0,0-22 0,-21 21 15,21-21-15,0 22 0,0-22 0,0 0 16,0 0-16,0 0 0,21-21 0,1 21 16,-1-21-16,0 0 0,0 0 0,0 0 15,0 0-15,1 0 0,-1 0 0,0-21 16,21 21-16,-21-21 0,1 0 0,-1 0 16,-21 0-16,21-1 0,0 1 15,0 0-15,-21 0 0,0-21 16,21 20-16,-21 1 0,22-21 0,-22 21 15,0 0-15,0-1 0,0 1 0,0 42 32,0 1-32,0-1 15,-22 21-15,22-21 0,0 0 16,0 22-16,0-22 0,0 0 0,0 0 16,0 0-16,0 22 0,0-22 0,22-21 15,-1 21-15,-21 0 0,21 0 0,0-21 16,0 0-16,0 0 0,1 22 0,-1-22 15,0 0-15,0 0 0,0 0 0,0-22 16,1 1-16,-1 0 0,0 21 16,0-21-16</inkml:trace>
  <inkml:trace contextRef="#ctx0" brushRef="#br1" timeOffset="107247.66">17843 6308 0,'0'-106'16,"0"-85"-1,0 488-15,0-615 0,0 297 0,0 0 16,-21 0-16,0 21 0,0 0 16,0 0-16,21 21 0,0 0 15,-21 0-15,-1 22 0,22-1 0,-21 0 16,21 1-16,0-1 16,0 21-16,-21 1 0,21-22 0,-21 22 15,21-1-15,-21 1 0,21-22 0,0 22 16,0-22-16,0 0 0,-21 1 0,21-1 15,0 0-15,0-21 0,0 1 0,0 20 16,0-21-16,0 0 0,21-21 16,0 0-1,0 0-15,0 0 0,0 0 0,1 0 16,-1-21-16,0 0 0,0 0 0,0 0 16,0-1-16,1 1 0,-1 0 0,0 0 15,-21 0-15,21 0 0,0-1 0,-21 1 16,0 0-16,0 0 0,21 21 15,-21 21 1,0 0 0,0 0-16,0 1 0,0-1 15,0 0-15,0 0 0,0 0 0,0 0 16,0 1-16,0-1 0,0 0 16,0 0-16,22 0 15,-1-21-15,0 0 16,0 0-16,0 0 15,0 0-15,1 0 0,-1-21 0,0 21 16,0-21-16,-21 0 0,21 21 16,0-21-16,1-1 0,-22 1 0,0 0 15,21 0-15,0 0 0,-21 0 16,0 42 15,0 0-15,-21 0-16,0 0 0,21 0 15,0 1-15,0-1 0,0 0 16,0 0-16,0 0 0,0 0 16,21-21-16,0 0 15,0 0-15,0 0 0,0 0 16,1 0-16,-1 0 0,0 0 0,0 0 16,0-21-16,0 0 0,1 21 15,-1-21-15,0 0 0,-21 0 0,21-1 16,0 1-16,-21 0 0,0-21 0,0 21 15,0-1-15,0 1 0,0-21 0,0 21 16,-21 0-16,0-1 0,0 22 16,0 0-16,-22 0 0,22 0 15,0 0-15,-21 0 0,20 22 0,1-1 16,0-21-16,0 21 0,0 0 0,21 0 16,0 0-16,-21 1 0,21-1 0,0 0 15,0 0-15,0 0 0,21-21 16,0 21-16,0-21 15,0 0-15,0 0 16,22 0-16,-22 0 0,0 0 0,0-21 16,22 21-16,-22-21 0,21 21 0,-21-21 15,0 0-15,1 21 0,-1-21 0,0-1 16,0 22-16,-21-21 0,21 0 0,0 0 16,1 21-1,-1 0 1,-21 21-1,0 0-15,0 0 0,0 1 16,0-1-16,0 0 0,0 0 0,0 0 16,0 0-16,0 1 15,0-1-15,0 0 16,21-42 31,0 0-47,0 21 0,-21-22 15,21 1-15,1 0 0,-1 0 0,21-21 16,-21 20-16,0-20 0,1 21 16,-1 0-16,21-22 0,-21 22 0,0 0 15,22 0-15,-22 0 0,0 0 16,21 21-16,-20 0 0,20 0 0,-21 0 16,0 0-16,0 21 0,1-21 0,-22 21 15,0 0-15,0 0 0,0 0 0,0 1 16,0 20-16,0-21 0,0 0 0,0 0 15,0 1-15,0-1 0,0 0 16,0 0-16,0 0 0,21-21 16,0 0-1,0 0-15,0 0 0,0 0 16,1 0-16,-1 0 0,0-21 0,0 21 16,-21-21-16,21 0 0,0 21 0,1-21 15,-1-1-15,-21 1 0,21 0 16,0 0-16,-21 0 0,0 0 15,0-1-15,0 1 0,0 0 16,0 0-16,0 0 0,0 0 0,-21-1 16,0 1-16,0 0 0</inkml:trace>
  <inkml:trace contextRef="#ctx0" brushRef="#br1" timeOffset="107493.52">19092 6033 0,'-21'0'16,"42"0"-16,-42-22 0,0 22 0,21-21 0,0 0 15,0 0 1,0 0-16,0 0 31,-21 21-15,21 21-16,-21 0 15,-1 0 1,1 0-16,0-21 0</inkml:trace>
  <inkml:trace contextRef="#ctx0" brushRef="#br1" timeOffset="107743.38">17653 6392 0,'-21'0'0,"42"0"0,-63 0 0,63 0 31,0 0-31,21 0 0,-21 0 16,22-21-16,-1 21 0,0-21 0,1 21 16,-1 0-16,-21 0 0,22 0 15,-1-21-15,-21 21 0,0 0 16,0 0-16,1 0 0,-44 0 31,1 21-15,0-21-16</inkml:trace>
  <inkml:trace contextRef="#ctx0" brushRef="#br1" timeOffset="111819.66">14732 8996 0,'0'0'0,"21"0"0,0 0 16,0 0-16,1-21 0,-1 21 0,0-21 16,0-1-16,21 22 0,-20-21 0,20 0 15,0 0-15,1 0 0,-22 0 16,21-1-16,-21 1 0,0 0 0,1 0 16,-22 0-16,21 0 0,-21-1 0,-21 1 15,-1 0-15,1 21 16,-21-21-16,0 21 0,-1 0 0,1 0 15,0 0-15,-1 0 0,-41 0 16,41 21-16,22-21 0,-21 21 16,21 0-16,-1 1 0,1-1 0,0 21 15,21-21-15,0 22 0,0-22 0,0 21 16,0 0-16,0-20 0,21 20 16,0-21-16,1 21 0,-1-20 0,0 20 15,21-21-15,-21 21 0,22-20 0,-1-1 16,-21 21-16,22-21 0,-22 0 15,0 1-15,0 20 0,0-21 0,-21 0 16,0 0-16,0 1 0,0-1 0,0 0 16,-21 0-16,-21 0 0,21 0 0,-22-21 15,1 22-15,0-22 0,-1 21 16,22-21-16,-21 0 0,-1 0 0,1-21 16,21-1-16,-21 22 0,20-21 0,1 0 15,0-21-15,0 21 0,21-1 0,-21 1 16,21-21-16,0 21 0,0 0 0,0-1 15,0 1-15,0 0 0,0 0 16,21 21 0,0 0-16,-21 21 15,21-21-15,0 21 0,-21 0 0,22 1 0,-1-1 16,21 42 0,-21-20-16,0-22 0,-21 0 0,22 0 15,-1 0-15,0 0 0,0 1 16,0-22-16,0 21 0,1-21 0,-1 0 15,0 0-15,21 0 0,-21 0 0,1 0 16,20 0-16,-21-21 0,0-1 0,22 22 16,-22-21-16,21 0 0,-21 0 0,0 0 15,1 0-15,-1-1 0,0 1 16,0-21-16,-21 21 0,21 0 0,-21-1 16,0 1-16,0 0 0,0 0 15,0 42 16,0 0-31,0 0 0,0 1 16,0-1-16,0 0 0,0 0 0,0 0 16,0 0-16,0 1 0,0-1 0,0 0 15,0 0-15,21-21 0,-21 21 0,22 0 16,-1-21-16,0 0 0,0 0 16,0 0-16,0 0 0,1 0 0,-1 0 15,21-21-15,-21 0 0,0 21 16,1-21-16,-1 0 0,0 0 0,0-1 15,0 1-15,-21 0 0,0 0 16,0 0-16,21 0 0,-21-1 0,0 1 16,0 42-1,0 1 1,0-1-16,0 21 16,0-21-16,0 0 0,-21 1 0,21-1 15,0 0-15,0 0 0,0 0 0,0 0 16,0 1-16,21-1 0,1 0 15,-1-21-15,0 0 0,0 0 16,0 0-16,0 0 0,1-21 0,20 0 16,-21-1-16,0 1 15,22 0-15,-22 0 0,21 0 0,-21 0 16,0-22-16,1 22 0,20-21 0,-21-1 16,-21 1-16,21 0 0,-21-1 0,21 1 15,-21-21-15,0 20 0,0 1 0,0 0 16,0-1-16,0 1 0,-21 0 15,0 20-15,21 1 0,-21 0 16,0 21-16,0 0 0,21 21 16,-22 22-16,22-22 0,0 21 15,0 0-15,0-20 0,0 41 0,0-21 16,0 1-16,0-1 0,0 0 16,0 1-16,-21-22 0,21 21 0,0-21 15,0 22-15,0-22 0,0 0 16,0 0-16,0 0 0,0 1 0,-21-22 15,21 21-15,0-42 32,0-1-17,0 1-15,21 21 0,-21-21 0,0 0 16,21 0-16,1 0 0,-1-1 16,0 1-16,0 21 0,0-21 15,0 21-15,1 0 0,-1 0 0,0 0 16,0 0-16,0 21 0,0-21 0,1 21 15,-1 1-15,0-22 0,21 21 16,-21 0-16,-21 0 0,22-21 0,-1 21 16,-21 0-16,0 1 0,0-1 15,0 0-15,-21-21 16,-1 0-16,1 21 0,0-21 0,0 21 16,0-21-16,-22 0 0,22 0 0,0 0 15,0 0-15,0 0 0,0 0 16,-1 0-16,1-21 0,0 21 0,0 0 15,21-21-15,-21 21 16,21 21 31,21-21-47,-21 21 16,21-21-16,0 0 0,0 21 15,1-21-15,-1 0 0,0 0 16,0 0-16,21 0 0,-20 0 0,-1 0 15,21 0-15,-21 0 0,0-21 0,1 21 16,20-21-16,-21 21 0,21-21 0,-20 0 16,-1 0-16,21-1 0,-21 1 0,22 0 15,-22 0-15,0 0 0,0-22 16,0 1-16,0 21 0,1-21 16,-1-1-16,-21 1 0,0 0 0,21-1 15,-21 1-15,0 0 0,0 20 0,0 1 16,0-21-16,0 21 0,0 0 0,0-1 15,-21 22 64,21 22-33,0-44 111,0 1-95,0 0-31,0 0-15,0 42 31,0 0-47,0 0 16,0 1-16,0-1 15,0 0 16</inkml:trace>
  <inkml:trace contextRef="#ctx0" brushRef="#br1" timeOffset="112219.43">16870 8911 0,'0'-21'0,"0"42"0,0-63 0,0 21 16,0 0-16,0-1 16,0 1-16,0 0 0,0 0 15,0 0 1,0 42 15,0 0-31,0 0 0,0 22 0,0-1 16,0 0-16,0 1 0,0-1 0,0 0 15,0 1-15,0-1 0,0 0 16,0 1-16,0-1 0,0 0 0,0 1 16,0-22-16,0 0 0,0 0 0,0 0 15,21 0-15,0 1 0,0-1 16,0-21-16,1 0 0,-1 0 16,0 0-16,0 0 15,0 0-15,-21-21 16,21 21-16,-21-22 0,0 1 15,0 0-15,0 0 0</inkml:trace>
  <inkml:trace contextRef="#ctx0" brushRef="#br1" timeOffset="112388.33">16785 9144 0,'-42'-21'16,"63"0"15,-21 0-16,21 84-15,-21-148 0,21 85 0,22 0 0,-22 0 0,21-21 16,-21 21-16,0 0 0,22 0 16,-22 0-16,21 0 0,-21 0 0,1 0 15,-1 0-15,0 0 0</inkml:trace>
  <inkml:trace contextRef="#ctx0" brushRef="#br1" timeOffset="112816.24">17230 9123 0,'-22'0'15,"44"0"-15,-65 0 0,43-21 16,0 0 0,21 21-16,1 0 0,-1 0 15,0 0-15,0 0 0,0 21 16,0 0-16,1-21 0,-1 21 0,0 0 15,0 22-15,0-22 0,0 0 16,-21 0-16,0 0 0,22 22 0,-22-22 16,0 0-16,0 0 0,0 0 0,0 0 15,0 1-15,0-1 0,0 0 0,-22 0 16,22-42 15,0 0-15,0 0-16,0-1 15,0 1-15,0 0 0,0 0 0,0 0 16,22-22-16,-1 22 0,-21 0 0,21-21 16,0 21-16,21-43 0,-20 43 15,-1 0-15,0 0 0,0-1 0,0 22 16,0 0-16,1 0 16,-1 0-16,0 0 0,0 0 15,0 22-15,0-1 0</inkml:trace>
  <inkml:trace contextRef="#ctx0" brushRef="#br1" timeOffset="113320.22">18055 9377 0,'64'-21'16,"-149"42"-16,106-21 0,64-42 15,-64 20-15,0 1 0,-21 0 16,21 0-16,-21 0 0,0 0 0,0-1 15,0 1-15,0 0 0,0 0 0,0 0 16,-21 21-16,0-21 0,0 21 16,0 0-16,-1 0 0,1 21 0,-21-21 15,21 21-15,0 0 16,-1 21-16,-20-20 0,21-1 0,0 21 16,21-21-16,-21 0 0,21 22 0,-22-22 15,22 0-15,0 0 0,0 0 0,0 1 16,0-1-16,0 0 0,22-21 0,-1 0 15,0 21-15,0-21 0,0 0 0,0 0 16,1 0-16,-1 0 0,0-21 16,0 21-16,0-21 0,0 21 0,1-21 15,-22-1-15,21 1 0,0 21 0,0-21 16,-21 0-16,0 0 0,0 0 0,21-1 16,-21-20-16,0 21 0,21 0 15,-21 0-15,0-1 0,0 1 16,0 42-1,0 1 1,0-1-16,0 0 0,0 0 16,0 0-16,0 0 0,-21 1 0,21-1 15,0 0-15,0 0 0,0 0 0,0 0 16,0 1-16,0-1 0,21 0 0,1-21 16,-1 21-16,0-21 0,0 0 15,0 0-15,0 0 0,1-21 16</inkml:trace>
  <inkml:trace contextRef="#ctx0" brushRef="#br1" timeOffset="114839.63">18817 9102 0,'0'-21'0,"0"42"0,0-64 0,0 22 15,-21 21-15,0 0 0,0-21 0,-1 21 16,1 0-16,0 0 0,0 0 15,0 21-15,0 0 0,-1 22 16,1-22-16,0 0 0,21 0 16,0 0-16,-21 22 0,21-22 0,-21 0 15,21 0-15,0 22 0,-21-22 0,21 0 16,0 0-16,0 0 0,0 0 16,21 1-16,0-1 0,0 0 15,21 0-15,-20-21 0,-1 0 16,21 0-16,-21 0 0,0 0 15,1 0-15,-1 0 0,0-21 0,21 0 16,-21 21-16,1-21 0,-1-1 0,0-20 16,0 21-16,0 0 0,0-22 0,1 1 15,-1 0-15,0-1 0,0 1 0,0-21 16,0 20-16,1-20 0,-22-1 0,21 1 16,0 20-16,-21 1 15,0-21-15,0 41 0,0-20 0,0 21 0,0 0 16,0 0-16,-21 21 15,0 21 1,21 0-16,0 0 0,-22 21 0,1 1 16,21-1-16,-21 0 0,21 1 0,0 20 15,0-20-15,0 20 0,0-21 16,0 1-16,0-1 0,0 0 0,0 1 16,0-1-16,0 0 0,0-20 0,0-1 15,0 0-15,21 0 0,0 0 0,1 0 16,-1-21-16,0 0 0,0 0 15,0 0-15,0 0 0,1 0 16,-1 0-16,0-21 0,21 21 0,-21-21 16,1 0-16,-1 0 15,0 0-15,0-1 0,0 1 0,-21 0 16,21 0-16,1 0 0,-22 0 0,21-1 16,-21 1-16,0 0 15,0 42 1,0 0-16,0 1 0,0-1 15,0 0-15,0 0 0,-21 0 16,21 0-16,0 1 0,0-1 16,0 0-16,0 0 0,21-21 0,-21 21 15,21-21-15,0 0 0,0 0 16,0 0-16,1 0 0,-1 0 16,0 0-16,0 0 0,0-21 15,0 21-15,1-21 0,-1 21 0,-21-21 16,21 0-16,0-1 0,0 1 15,0 0-15,1 0 0,-22 0 0,21-22 16,0 22-16,-21 0 0,0 42 31,0 0-15,0 1-16,0-1 0,0 0 16,-21 0-16,21 0 0,-21 0 0,21 1 15,0-1-15,0 0 0,0 0 16,0 0-16,21-21 15,0 21-15,0-21 0,0 0 16,0 0-16,1 0 0,-1 0 16,0 0-16,0 0 0,0-21 15,-21 0-15,0 0 16,0 0-16,0 0 16,0-1-16,0 1 0,-21 0 0,0 0 15,0 0-15,0 0 0,-1-1 16,1 1-16,0 0 0,0 21 0,0-21 15,21 0-15,-21 0 0,21-1 16,21 1 0,0 0-16,0 21 15,21-21-15,-20 21 0,-1 0 0,0-21 16,21 21-16,-21 0 0,22 0 0,-22 0 16,21 0-16,-21 0 0,22 0 0,-1 0 15,-21 21-15,22 0 0,-22 0 0,0 0 16,0 22-16,0-22 0,-21 0 15,0 0-15,0 0 0,0 1 0,0 20 16,0-21-16,0 0 0,0 0 0,0 1 16,-21-1-16,0 0 0,21 0 15,-21 0-15,0-21 0,21 21 16,-22-21-16,22 22 0,-21-22 16,21-22 15,0 1-16,0 0-15,0 0 0,21 0 16,1 0-16,-1-22 0,0 22 0,0-21 16,43-22-16,-22 22 0,-21 0 15,21-1-15,1 22 0,-1 0 0,-21-21 16,22 20-16,-22 22 0,0 0 16,0 0-16,0 0 0,0 0 0,1 22 15,-22-1-15,0 0 0,0 21 16,0-21-16,0 22 0,0-22 0,0 21 15,0-21-15,0 1 0,0 20 0,0-21 16,-22 0-16,22 0 0,-21 1 0,21-1 16,-21 0-16,21 0 15,-21-21 1,21 21-16,0-42 31,0 0-31,0 0 16,0 0-16,0-1 15,-21-20-15</inkml:trace>
  <inkml:trace contextRef="#ctx0" brushRef="#br1" timeOffset="115079.51">20574 8509 0,'-21'0'0,"-22"-21"0,22 21 0,-21-21 15,21 21 1,0 0 47,-1 0-48,1 0-15,0 21 0,0-21 16,0 0-16,0 21 0,-22-21 0</inkml:trace>
  <inkml:trace contextRef="#ctx0" brushRef="#br1" timeOffset="115292.4">19198 8763 0,'-42'21'16,"-85"-21"-1,296-21-15,-317 42 16,169-21-16,0 0 15,22 0-15,-1 0 0,0 0 0,1 0 16,-1 0-16,0 0 0,1 0 16,-22 0-16,21 0 0,-21 0 0,-42-21 31,0 21-31,0 0 16,0 0-16</inkml:trace>
  <inkml:trace contextRef="#ctx0" brushRef="#br1" timeOffset="116063.6">15113 7535 0,'-42'0'0,"84"0"0,-106 22 0,43-22 16,-21 0-16,21 0 0,-22 0 0,22 0 16,0 0-16,-21 0 0,21 0 0,-1 0 15,1 0-15,42 0 31,1-22-15,20 22-16,21 0 0,1 0 16,21-21-16,-1 21 0,22 0 0,0-21 15,0 21-15,21-21 0,21 21 16,-21 0-16,42-21 0,-21 21 0,1 0 16,20 0-16,-21-21 0,0 21 0,22 0 15,-22 0-15,-21-22 0,21 22 16,-42 0-16,0 0 0,-1 0 0,-20 0 15,-21 0-15,-1-21 0,1 21 0,-22 0 16,-21 0-16,21 0 0,-20 0 0,-22-21 31,-43 21-15,22 0-16,0 0 0,-21 0 0,20 0 16,-20 0-16,0 0 0,-22 0 0,1 0 15,-1 0-15,-20 0 0,-1 0 0</inkml:trace>
  <inkml:trace contextRef="#ctx0" brushRef="#br1" timeOffset="116419.4">15198 7684 0,'-43'21'0,"86"-42"0,-128 42 0,64-21 16,0 21-16,42-21 15,0 0-15,21 0 0,22 0 16,-1 0-16,22 0 0,0-21 0,20 21 16,1-21-16,0 21 0,21-22 0,0 22 15,21-21-15,-21 21 0,21 0 16,1-21-16,-22 21 0,21 0 0,-21-21 16,0 0-16,0 21 0,-21 0 0,-1 0 15,-41-21-15,-1 21 0,-20 0 0,-1 0 16,0 0-16,-42-22 15,-21 44 48,0-22-63,0 21 0,0-21 0,0 21 16,-1-21-16,1 21 0</inkml:trace>
  <inkml:trace contextRef="#ctx0" brushRef="#br1" timeOffset="117579.72">2709 8065 0,'0'0'0,"-21"0"0,0 21 0,0-21 0,0 0 16,-1 0-16,1 21 16,42-21 15,1 0-16,-1 0-15,21 0 0,22 0 0,-22 0 16,21 0-16,1 0 0,21 0 16,-1 0-16,1 0 0,21 0 15,0-21-15,21 21 0,0-21 0,0 21 16,0-22-16,21 22 0,0 0 16,21 0-16,-21-21 0,22 21 0,-22 0 15,0 0-15,21-21 0,-20 21 16,-1 0-16,0-21 0,0 0 0,-21 21 15,-21 0-15,21-21 0,-42 21 0,20 0 16,-20 0-16,-21-22 0,-1 22 16,1 0-16,-22 0 0,0-21 0,-21 21 15,1 0-15,-1 0 0,-42 0 32,-1 0-32,1 0 15,0 0-15,-21 0 0,21 0 0,-22 0 16,22 0-16,-21 0 0,-1 0 0</inkml:trace>
  <inkml:trace contextRef="#ctx0" brushRef="#br1" timeOffset="118092.03">2603 8467 0,'0'0'0,"22"0"0,-1 0 16,0 0-16,21 0 0,1 0 0,-1 0 16,0 0-16,22 0 0,-22 0 15,43 0-15,-22 0 0,22 0 0,21-21 16,0 21-16,21-22 0,0 22 16,-22-21-16,44 0 0,-22 21 0,21-21 15,21 21-15,-21 0 0,0-21 0,1 21 16,-1 0-16,0-21 0,-21 21 15,0 0-15,0 0 0,-21-22 16,0 22-16,-22 0 0,-20 0 0,-1-21 0,1 21 16,-22 0-16,0 0 0,-20 0 15,-1-21-15,0 21 0,-21-21 47,-21 21-31,0 0-1</inkml:trace>
  <inkml:trace contextRef="#ctx0" brushRef="#br1" timeOffset="121727.3">1270 9356 0,'0'0'0,"-21"0"0,21-21 0,-21-1 16,21 1-16,-22 0 16,1 21-1,21-21-15,0 42 31,0 0-31,0 22 0,0-22 16,21 21-16,-21 0 0,0 1 0,0 20 16,0-20-16,0 20 0,0-21 15,0 1-15,0 20 0,-21-20 0,0-1 16,21-21-16,0 21 0,-21-20 16,21 20-16,-21-21 0,21 0 15,0 0-15,-21-21 16,21 22-16,0-44 31</inkml:trace>
  <inkml:trace contextRef="#ctx0" brushRef="#br1" timeOffset="122228.01">868 9610 0,'-85'-85'16,"276"297"-16,-297-339 0,0 21 0,85 85 15,0 0-15,21-1 0,0 1 0,0 0 16,0 0-16,0 0 16,0 0-16,21-1 0,21 1 0,-21 0 15,22 0-15,-22 21 0,21 0 16,0 0-16,1 0 0,20 0 0,-20 0 16,20 21-16,1 0 0,-1 22 15,-21-22-15,22 21 0,-22-21 0,1 22 16,-1-1-16,0 0 0,1 22 15,-22-22-15,0 0 0,-21 1 0,0-1 16,0-21-16,0 22 0,0-22 16,0 21-16,0-21 0,0 0 0,0 1 15,0-1-15,0-42 32,0-1-17,0 1-15,0 0 0,0 0 16,21-21-16,-21 20 0,21-20 0,-21 0 15,0-22-15,0 22 0,21 0 16,-21-22-16,0 22 0,0-1 0,22 1 16,-1 0-16,-21-1 0,21 22 15,-21 0-15,0 0 0,0 0 0,21 0 16,0 21 0,-21 21-1,0 0-15,21-21 0,-21 21 0,0 0 16,22 0-1,-22 1-15,0-1 0,0 0 16,0 0-16</inkml:trace>
  <inkml:trace contextRef="#ctx0" brushRef="#br1" timeOffset="123437.32">2222 9758 0,'0'0'15,"22"0"1,-1 0-16,0-21 0,0 0 16,-21-1-16,21 1 0,-21 0 15,0 0-15,0 0 16,0 0-16,0-1 0,0 1 0,-21 0 16,21 0-16,-21 0 0,-21 21 15,20-21-15,1 21 0,0 0 0,0 0 16,0 0-16,0 0 0,-1 21 15,1 0-15,0 0 0,0 0 0,0 22 16,0-1-16,-1-21 0,1 21 16,21 1-16,0-1 0,-21 0 0,21 1 15,0-22-15,0 21 0,0-21 0,0 1 16,0-1-16,21-21 0,-21 21 16,21-21-16,22 0 0,-22 0 15,0 0-15,21 0 0,1-21 16,-1 21-16,-21-21 0,22-1 0,-1 1 15,-21 0-15,21 0 0,-20 0 0,-1 0 16,0-22-16,-21 22 0,0 0 16,21-21-16,-21 20 0,0 1 0,0-21 15,0 21-15,0 0 0,0-1 16,0 44 0,0-1-1,0 0-15,0 0 0,0 0 16,0 22-16,0-22 0,0 0 0,0 0 15,0 21-15,0-20 16,0-1-16,21-21 0,0 21 0,1 0 16,-1-21-16,0 0 0,0 0 0,0 0 15,0 0-15,1 0 0,-1 0 16,0-21-16,21 21 0,-21-21 0,1 0 16,-1-1-16,0 1 0,0 0 0,0 0 15,0 0-15,-21 0 0,0-1 16,22-20-16,-22 21 0,0 0 0,21 0 15,-21-1-15,0 1 16,0 42 0,0 1-16,0-1 15,0 0-15,0 21 16,-21-21-16,21 1 0,0 20 0,0-21 16,0 0-16,-22 22 0,22-22 0,0 0 15,0 0-15,0 0 16,0 0-16,0-42 47,0 0-47,0 0 15,0 0-15,0 0 0,22-1 16,-22 1-16,21-21 0,0 21 16,-21 0-16,21-1 0,-21 1 0,21 0 15,0 0-15,-21 0 0,22 21 16,-1 0-16,0 0 0,0 21 15,-21 0-15,21 0 0,-21 0 16,21 1-16,-21-1 0,0 21 16,0-21-16,0 0 0,22 1 0,-22-1 15,0 0-15,0 0 0,21 0 0,-21 0 16,0 1 0,0-44 15,21 22-31,-21-21 0,21 0 15,0 0-15,-21 0 0,21 0 0,1-1 16,-1 1-16,0-21 0,0 21 0,0-22 16,22-20-16,-22 42 15,0 0-15,0-1 0,21 1 16,-20 21-16,-1 0 0,0 0 0,0 0 16,-21 21-16,21 1 0,-21-1 15,0 0-15,0 0 0,0 21 0,0-20 16,0 20-16,0-21 0,0 0 15,0 22-15,0-22 0,0 0 0,0 0 16,-21 0-16,21 0 0,-21-21 16,21 22-16,21-22 31,0 0-31,0 0 16,1-22-16,-22 1 0,21 0 15,0 21-15,0-21 0</inkml:trace>
  <inkml:trace contextRef="#ctx0" brushRef="#br1" timeOffset="123867.07">4064 9694 0,'0'22'0,"-21"-22"0,84-43 0,-105 64 0,21 22 15,42-43 16,0 0-31,0 0 0,0 0 16,22-21-16,-1 21 0,-21-22 0,22 1 16,-1 0-16,-21 21 0,0-21 15,22 0-15,-22 0 0,-21-1 0,0 1 16,0 0-16,0 0 0,0 0 16,-21 21-16,-1 0 15,-20 0-15,21 0 0,0 0 0,-22 0 16,22 0-16,0 0 0,-21 0 15,21 21-15,-1 0 0,1 0 0,0 0 16,0 1-16,0 20 0,21-21 16,0 21-16,0-20 0,0-1 0,0 21 15,0-21-15,0 0 0,0 1 0,0-1 16,0 0-16,0 0 0,0 0 16,0 0-16,21-21 0,0 22 0,0-22 15,0 0-15,1 0 0,-1 0 16,0 0-16,0 0 0,0 0 15,0 0-15,1 0 0,-1 0 0,0-22 16,0 22-16,21-21 0,-20 21 16,20-21-16</inkml:trace>
  <inkml:trace contextRef="#ctx0" brushRef="#br1" timeOffset="124434.25">5355 9631 0,'0'0'0,"-21"0"0,0 0 16,63 0 15,-21 0-31,0 0 0,22 0 15,-22 0-15,42 0 0,-20 0 16,20 0-16,-20 0 0,20 0 0,1 0 16,-1-21-16,-21 21 0,22-21 0,-22 21 15,1 0-15,-1 0 0,0 0 0,-21-22 16,1 22-16,-22-21 16,-22 0-1,1 21 1,-21 0-16,21 0 0,0-21 0,-22 21 15,22 0-15,0 0 0,0 0 16,0 0-16,21-21 0,21 21 47,0 0-47,0 0 0,0 0 0,0 0 16,1 0-16,-1 0 0,-21 21 15,21 0-15,-21 0 16,0 0-16,0 1 0,0-1 15,0 0-15,-21 0 0,0 0 0,-1 0 16,1 1-16,0-1 0,0 0 16,0 0-16,0 0 0,-1 0 0,1 1 15,0-1-15,0-21 0,0 21 16,0-21-16,21 21 0</inkml:trace>
  <inkml:trace contextRef="#ctx0" brushRef="#br1" timeOffset="125015.91">7535 9017 0,'0'0'0,"0"-42"0,21 21 16,-21-1-16,0-20 0,0 21 0,-21 42 31,0 0-31,0 22 0,0 20 16,0-21-16,-1 22 0,22-1 0,-21 1 16,21-1-16,-21 1 0,21 21 0,0-22 15,-21 1-15,21-1 0,-21 1 0,21-22 16,0 43-1,0-43-15,0 0 0,0-21 0,-21 1 0,21-1 16,0 0-16,-22-21 16,22-21-1</inkml:trace>
  <inkml:trace contextRef="#ctx0" brushRef="#br1" timeOffset="125488.07">7133 9419 0,'-21'-42'0,"21"-170"16,0 170-16,21 338 0,-42-634 0,42 274 16,0 22-16,0-1 0,22 1 15,-22 21-15,21-21 0,1 20 16,20 1-16,-21 21 0,22 0 0,-1 0 0,1 0 16,-1 21-16,1 1 0,-22-1 15,22 21-15,-22 0 0,0 1 16,1-1-16,-1 0 0,-42 1 0,0-1 15,0 22-15,0-22 0,0 0 0,-21-21 16,-21 22-16,-1-1 0,1-21 16,0 0-16,-22 1 0,22-1 0,-1 0 15,-20 0-15,-1-21 0,22 0 16,21 0-16,0 0 0,0-21 16,21 0-1,0 0-15,21 21 16,0 0-1,0 0-15,0 0 0,0 21 16,-21 0-16,22 0 0,-1 21 16,21-20-16,-21 20 0,0-21 0,1 21 0,-1-20 15,0 20-15,21-21 0,-21 0 16,1 0-16,20 22 0,-21-43 16,0 21-16,0 0 0,22-21 0,-22 0 15,0 21-15,0-21 0,0 0 0,1 0 16,-1 0-16,0 0 0,0 0 0,0 0 15,0-21-15,1 21 16,-1-21-16,0 0 0,-21 0 0</inkml:trace>
  <inkml:trace contextRef="#ctx0" brushRef="#br1" timeOffset="126556.02">8509 9462 0,'0'-22'0,"-85"-41"31,170 148-31,-191-170 0,85 85 0,0 0 16,0 0-16,-1 21 0,1 0 16,0 0-16,0 1 0,0-1 0,0 21 15,21 0-15,0-20 0,-22 20 0,22-21 16,-21 21-16,21-20 0,0-1 0,0 0 16,0 0-16,0 0 0,0 0 15,0 1-15,21-22 0,1 0 0,-1 0 16,0 0-16,0 0 15,0 0-15,0-22 0,1 22 0,-1-21 16,0 0-16,0 0 0,-21 0 16,21 0-16,0-1 0,1-20 0,-22 21 15,0 0-15,0 0 0,21-1 0,-21 1 16,0 0-16,0 42 31,0 0-15,0 1-16,0-1 0,0 0 0,0 21 15,0-21-15,0 1 0,0-1 16,0 0-16,21 0 16,0-21-16,0 21 0,0-21 15,1 0-15,-1 0 0,0 0 0,0 0 16,0 0-16,0-21 0,22 21 0,-22-21 16,0 0-16,0 21 0,0-21 0,1-1 15,-1 1-15,0 0 0,-21 0 16,0 0-16,21 0 0,-21-1 0,0 1 15,0 0-15,0 0 0,0 0 16,0 42 15,0 0-31,0 0 0,0 0 16,-21 1-16,21-1 0,0 0 16,0 0-16,0 0 0,0 0 0,0 1 15,0-1-15,0 0 0,0 0 16,0-42 31,0 0-32,0 0-15,0-1 0,0 1 0,21 0 16,0 0-16,-21 0 0,0 0 0,21-1 16,1 1-16,-22 0 0,21 0 0,0 0 15,0 0-15,0 21 16,0 0-1,1 21-15,-22 0 16,0 0-16,0 0 0,0 0 16,0 1-16,0-1 0,0 0 0,0 0 15,0 0-15,0 0 0,0 1 16,0-1-16,0 0 0,0 0 16,0-42 15,0 0-16,21 0-15,0-1 16,-21 1-16,21 0 0,0 0 16,0 0-16,1 0 0,-1-1 0,-21-20 15,21 21-15,0 0 0,0 0 0,0 21 16,1-22-16,-1 22 0,-21 22 31,0-1-31,0 0 0,0 0 16,0 0-16,0 0 0,0 1 0,0-1 15,0 0-15,0 0 0,0 0 16,0 0-16,0 1 0,0-1 16,0 0-1,0 0-15,21-21 32,0 0-32,0-21 15,0 21-15</inkml:trace>
  <inkml:trace contextRef="#ctx0" brushRef="#br1" timeOffset="126915.81">9673 9610 0,'21'0'16,"0"-21"-16,-63 42 0,106-64 16,-43 22-16,0 21 15,0-21-15,0 0 0,0 21 0,1-21 16,-1 0-16,0 21 0,-21-22 15,21 1-15,0 0 0,-21 0 16,-21 21 0,0 0-1,0 0-15,0 0 0,-1 21 0,1 0 16,0-21-16,0 21 0,0 1 0,0 20 16,-1-21-16,1 0 0,21 0 15,-21 1-15,21-1 0,0 0 0,0 0 16,0 0-16,0 0 0,0 1 0,0-1 15,21-21 1,0 0-16,1 0 0,-1 0 0,0 0 16,0 0-16,0 0 15,0 0-15,1 0 0,20-21 0,-21 21 16,0-22-16,0 1 0,22 21 0,-22-21 16,21 0-16</inkml:trace>
  <inkml:trace contextRef="#ctx0" brushRef="#br1" timeOffset="127328.09">10414 9440 0,'0'-21'16,"0"0"-1,0 63-15,-21-84 0,0 42 16,-1 0-16,1 0 0,0 21 16,0 0-16,0 1 15,0-1-15,21 0 0,-22-21 16,22 21-16,0 0 0,0 0 15,0 1-15,0-1 16,22-21 0,-1 21-16,0-21 0,0 0 15,-21 21-15,21-21 0,0 21 16,-21 0-16,22-21 0,-22 22 16,0-1-16,0 0 31,-22-21-31,1 0 0,21 21 15,-21-21-15,0 0 0,0 0 16,-22 0-16,22 0 0,0 0 0,0 0 16,0 0-16,0 0 0,-1 0 0,1 0 15,0 0-15,42 0 47,0-21-47,1 0 0,-1 21 16,21-21-16,-21-1 0</inkml:trace>
  <inkml:trace contextRef="#ctx0" brushRef="#br1" timeOffset="127929.48">10837 9038 0,'0'-63'16,"-21"338"-16,42-487 0,-42 128 0,21 62 0,0-20 0,0 21 15,-21 21-15,21-21 0,-21 21 16,21 21 0,-21 0-16,21 0 15,0 22-15,0-22 0,0 21 16,0-21-16,0 22 0,0-1 0,0 0 16,0 1-16,0-22 0,-22 21 15,22 0-15,0 1 0,0-1 0,0 0 16,-21-20-16,21 20 0,-21 0 0,21-21 15,-21 22-15,21-22 0,0 21 0,0-21 16,0 1-16,-21-1 0,21 0 16,-21 0-16,21 0 15,0-42 17,0 0-17,0 0-15,0 0 16,21-1-16,0 1 0,0 0 15,-21-21-15,21 21 0,22-1 0,-22 1 16,0 0-16,0-21 0,21 21 0,-20-1 16,-1 22-16,0-21 0,21 21 0,-21 0 15,1 0-15,-1 0 16,0 21-16,-21 1 0,0-1 16,0 0-16,0 0 0,0 0 0,0 0 15,0 1-15,0-1 0,-21 0 0,0 0 16,21 0-16,-22 0 0,22 1 15,-21-1-15,0 0 0,21 0 0,-21-21 16,21 21 0,-21-21-16,0 0 0,21 21 15,-22-21-15,1 0 16,0 0 0,0 0-16,0 0 0,0 0 0</inkml:trace>
  <inkml:trace contextRef="#ctx0" brushRef="#br1" timeOffset="140143.26">529 10710 0,'0'0'0,"0"-21"0,0 0 16,21 0-16,0 0 0,-21 0 15,22-1-15,-22-20 0,0 21 0,0 0 16,0-22-16,0 22 0,0 0 15,0 0-15,0 0 0,0 42 32,-22 0-32,1 21 0,21 1 15,-21 20-15,21 1 0,-21-1 0,21 1 16,0-1-16,0 22 16,-21-22-16,21 1 0,0-1 0,-21 1 15,21-1-15,0 1 0,0-22 16,0 1-16,0-1 0,0-21 0,0 0 15,0 0-15,0 1 0,0-44 32,0 1-32,0 0 15,0 0-15,0-21 0,0-1 0</inkml:trace>
  <inkml:trace contextRef="#ctx0" brushRef="#br1" timeOffset="140588.01">402 10859 0,'-106'-233'31,"233"127"0,-148 445-31,85-699 0,-22 360 0,21 0 0,-20 0 16,20 0-16,-20 21 0,-1 0 16,-21 0-16,21 22 0,-42-22 0,0 0 15,0 21-15,0 1 0,-21-22 16,-21 21-16,0-21 0,-1 22 15,1-22-15,-22 21 0,22-21 0,-21 0 16,20 1-16,1-1 0,21-21 16,0 0-16,-1 0 0,44 0 15,-1 0 1,21 0-16,0-21 0,1 21 16,-1 0-16,22 0 0,-22 0 0,21 0 15,-20 0-15,-1 21 0,22 0 16,-43 0-16,21 0 0,-21 0 0,0 1 15,-21 20-15,0 0 0,0-21 16,0 22-16,-21-1 0,0 0 0,-21 1 16,-1-1-16,-20 0 0,21-20 15,-1 20-15,-20-21 0,20 0 0,1 0 16,21 1-16,-21-22 16,20 0-16,22-22 31,0 1-31,22 0 0,-1 0 0,0 0 15,21 0-15</inkml:trace>
  <inkml:trace contextRef="#ctx0" brushRef="#br1" timeOffset="141873.28">1355 11324 0,'84'-63'31,"-84"42"-31,-148 126 0,212-126 0,20-85 0,-84 85 15,0 0-15,0 0 16,0 0-16,0 0 0,-21 21 16,0-22-16,0 22 0,0 0 15,-1 0-15,1 0 0,0 22 0,0-1 16,0 21-16,0-21 0,-1 22 16,1-22-16,0 21 0,0 0 0,0 1 15,21-22-15,-21 21 0,21-21 16,0 22-16,0-22 0,0 0 0,0 0 15,21-21-15,0 0 16,0 0-16,0 0 0,0-21 0,22 21 16,-22-21-16,0 0 15,0 0-15,22-1 0,-22-20 0,0 21 16,-21 0-16,21-22 0,-21 22 16,21 0-16,-21-21 0,0 21 0,0-1 15,0 1-15,0 42 31,0 1-31,0-1 0,0 0 16,0 0-16,0 0 0,0 22 0,0-22 16,0 0-16,0 21 0,21-21 15,-21 1-15,0-1 0,22 0 0,-1 0 16,0-21-16,0 21 0,0-21 16,0 0-16,1 0 15,-1 0-15,0 0 0,0-21 0,0 0 16,-21 0-16,21 0 0,1-1 15,-22 1-15,0 0 0,21 0 0,-21-21 16,21 20-16,-21 1 0,0 0 16,0 0-16,0 0 0,0 0 0,0 42 31,0 0-31,0 0 16,0 0-16,0 0 0,0 1 0,0-1 15,-21 0-15,21 0 0,0 0 16,0 0-16,0 1 0,0-1 15,21-42 17,0-1-32,-21 1 0,21 0 15,0 0-15,-21 0 16,0 0-16,22-1 0,-22 1 0,21 21 16,0 0-1,-21 21 1,0 1-16,0-1 15,21 0-15,-21 0 0,0 0 16,0 0-16,0 1 0,21-22 0,-21 21 16,21 0-16,1-21 0,-1 0 15,0 0-15,0 0 0,0 0 16,0-21-16,22 0 0,-22-1 16,0 1-16,21 0 0,-20 0 0,41-64 15,-21 43-15,-20 0 0,-1-1 16,0 1-16,0 0 0,0-1 15,-21 1-15,0 0 0,0-1 0,0 1 16,0 21-16,0 0 0,0-1 16,0 1-16,0 42 31,0 1-31,0-1 0,0 21 16,0-21-16,0 22 0,-21-1 0,21 0 15,-21-21-15,0 22 0,21-1 0,0 0 16,-21 1-16,-1-22 0,22 0 15,0 0-15,0 0 0,0 1 0,22-44 47,-1 1-47,0 0 0,0 0 0,0 0 16,22 0-16,-22-1 16,0 1-16,0 0 0,0 0 0,22 0 15,-22 21-15,-21-21 0,21 21 16,-42 21 15,0 0-31,-1-21 0,1 21 16,0 0-16,-21 0 0,21 1 0,-1-1 15,1 0-15,0 0 0,21 0 0,0 0 16,0 1-16,0-1 16,0 0-16,21 0 0,0 0 15,22-21-15,-22 0 0,0 21 16,0-21-16,22 0 0,-22 0 15,0 0-15,0 0 0,21 0 0,-20 0 0,-1 0 16,0-21-16,21 21 16,-21-21-16,1 0 0</inkml:trace>
  <inkml:trace contextRef="#ctx0" brushRef="#br1" timeOffset="142123.19">3323 10774 0,'0'-42'15,"-106"105"17,106-42-17,106-63-15,-233 127 0,106-43 0,21 0 0,-21 22 16,21-22-16,0 0 0,-21 22 16,21-22-16,-22 1 0,22-1 0,-21 0 15,21 1-15,0-22 0,0 21 0,-21-21 16,21 0-16,0 1 0,0-1 15,21-21 1,0 0-16,-21-21 0,0-1 16</inkml:trace>
  <inkml:trace contextRef="#ctx0" brushRef="#br1" timeOffset="142483.98">3090 11134 0,'-106'-339'31,"212"678"-16,-212-763 1,128 424-16,-1 0 0,0 22 0,0-22 0,21 21 16,-20 21-16,20-21 0,0 22 15,-21-1-15,22 0 0,-1 1 0,-21-1 16,22 21-16,-22-20 0,0-1 0,0 0 16,0-20-16,0 20 0,-21 0 15,0-21-15,0 1 0,0-1 16,0 0-16,0-42 31,0 0-31,0-1 0,0-20 16,0 21-16,0-21 0,0-1 15,22 1-15,-1-22 0,0 22 16,-21 0-16,21-22 0,0 22 0,-21-22 16,21 22-16,1 0 0,-1 21 0,0-22 15,-21 22-15,21 21 0,0 0 16,0 0-16,-21 21 0,22-21 15,-1 21-15,-21 22 0,21-22 0,0 0 16,-21 21-16,21-20 0</inkml:trace>
  <inkml:trace contextRef="#ctx0" brushRef="#br1" timeOffset="143751.79">4000 11451 0,'-21'0'31,"42"-21"-31,-21 42 0,-21-42 0,21 0 16,21 0-16,1 0 0,-1-1 16,-21-20-16,21 21 0,0-21 0,-21 20 15,21-20-15,-21 21 0,0 0 16,0-22-16,0 22 0,0 0 0,-21 21 16,0 0-16,0 0 0,0 0 15,-1 0-15,-20 21 0,21 0 16,0 22-16,-22-1 0,22 0 15,-21-20-15,21 20 0,0 0 0,-1 1 16,1-1-16,0-21 0,21 21 0,0-20 16,0-1-16,0 0 0,21-21 15,0 0-15,1 0 16,-1 0-16,0 0 0,0-21 0,21 21 16,-20-21-16,-1-1 0,21 1 15,-21 0-15,0 0 0,1-21 0,-1 20 16,-21 1-16,0 0 0,21-21 0,-21 21 15,21-1-15,-21 1 16,0 0-16,0 0 0,0 42 31,0 0-31,0 0 0,-21 22 16,21-22-16,0 0 0,0 21 16,0-20-16,0-1 0,0 0 0,0 0 15,0 0-15,0 0 0,21-21 16,0 0-16,0 0 15,1 0-15,-1 0 0,0 0 16,0-21-16,0 21 0,-21-21 0,21 21 16,1-21-16,-22 0 0,0 0 15,0-1-15,21 1 0,-21 0 0,0 0 16,21 0-16,-21 0 0,0-1 16,0 1-16,0 42 31,0 1-31,0-1 0,0 0 15,0 0-15,0 0 0,0 0 0,0 1 16,-21-22-16,21 21 0,0 0 16,0 0-16,0-42 47,0 0-47,21 0 0,0-1 15,-21 1-15,21 0 0,-21 0 0,21 0 16,1 0-16,-22-1 0,21 1 15,0 0-15,-21 0 0,0 0 16,21 21-16,0 0 0,-21 21 16,0 0-16,0 0 15,0 0-15,0 1 16,0-1-16,0 0 0,0 0 0,0 0 16,0 0-16,0 1 0,21-22 31,1 0-31,-1 0 0,0 0 15,0 0-15,0-22 0,0 1 16,1 0-16,-1 21 0,-21-21 16,21 0-16,0 0 0,0-1 15,-21 1-15,21 0 0,-21 0 0,22 0 16,-1 0-16,-21-1 0,21 22 16,-21 22-1,0-1 1,0 21-16,0-21 0,0 0 15,0 1-15,0 20 0,0-21 0,0 0 16,0 0-16,0 1 0,0-1 16,0 0-16,21-21 0,0 21 0,0-21 15,1 21-15,-1-21 0,0 0 0,0 0 16,21 0-16,-20 0 0,-1 0 0,0-21 16,0 21-16,0-21 15,0 21-15,1-21 0,-22 0 0,21 21 16,-21-22-16,21 1 0,-21 0 0,0 0 15,0 0-15,0 0 0,0-1 0,0 1 16,0 0-16,-21 0 16,0 0-16,-1 21 15,22 21-15,0 0 16,0 0-16,0 0 16,0 1-16,0-1 0,0 0 0,0 0 15,0 0-15,22 0 16,-22 1-16,21-1 0,0-21 15,0 0 1,0 21-16,0-21 0,1 0 0,-1 0 16,0 0-16,0 0 0,0 0 0</inkml:trace>
  <inkml:trace contextRef="#ctx0" brushRef="#br1" timeOffset="144187.49">5736 11197 0,'-21'0'0,"42"0"0,-21 0 16,21 0-1,0 0-15,1 0 0,20 0 0,-21 0 16,21 0-16,1 0 0,-1 0 16,22-21-16,-22 21 0,21-21 0,1 21 15,-22 0-15,1-21 0,-1 21 0,0-21 16,1 21-16,-22 0 0,0-22 0,0 22 15,-21-21-15,-21 0 16,0 21 0,-22 0-16,22-21 0,0 21 0,-21-21 15,21 21-15,-1 0 0,1 0 0,0 0 16,0 0-16,42 0 31,-21 21-15,21 0-16,0-21 0,-21 21 0,22 0 15,-1 1-15,-21-1 0,0 0 16,0 0-16,0 0 0,0 0 16,0 1-16,-21-1 0,-1 0 0,1 21 15,0-21-15,-21 1 0,21 20 16,-22-21-16,1 0 0,0 0 0,20 1 0,-20-1 16,21 0-16,0-21 0,0 0 15,-1 0-15</inkml:trace>
  <inkml:trace contextRef="#ctx0" brushRef="#br1" timeOffset="144671.59">7006 10710 0,'0'-21'15,"0"42"-15,0-63 0,0 21 0,0 63 47,0-21-47,0 22 0,0-1 16,0 0-16,0 1 0,0-1 0,0 22 15,0-22-15,0 21 0,0-20 0,0 20 16,0-20-16,0-1 0,0 0 0,0 1 16,0-1-16,0-21 0,0 0 15,0 0-15,0 1 0,21-22 16,0 0-16,1 0 0,-1 0 16,0-22-16,21 1 0</inkml:trace>
  <inkml:trace contextRef="#ctx0" brushRef="#br1" timeOffset="144927.45">7662 10859 0,'0'-149'15,"-127"149"17,106 0-32,169 149 0,-338-255 15,169 127-15,-1 0 0,1 21 0,0 1 16,0-1-16,0 0 0,21 1 15,0-1-15,0 0 0,0 1 0,0-1 0,0-21 16,21 22-16,0-22 16,0 0-16,0 0 0,1 0 0,20 0 15,-21-21-15,21 0 0,1 0 0,-1 0 16,0 0-16,1 0 0,-1 0 0,0 0 16,1-21-16,-1 0 0,0 0 15</inkml:trace>
  <inkml:trace contextRef="#ctx0" brushRef="#br1" timeOffset="145191.67">8488 10732 0,'0'-22'16,"-21"-20"0,-1 42-16,65 64 0,-107-107 15,43 64-15,21 1 0,0-1 16,-21 21-16,0-21 0,21 22 0,-21-22 15,21 21-15,0 0 0,0 1 0,0-22 16,0 21-16,0 1 0,0-22 0,0 21 16,0-21-16,0 22 0,0-22 15,0 0-15,0 0 0,0 0 16,0 0-16,21-21 16,0 0-16,0-21 15,0 21-15,0-21 16</inkml:trace>
  <inkml:trace contextRef="#ctx0" brushRef="#br1" timeOffset="145484.53">9102 10753 0,'21'-21'16,"0"-22"-1,-63 107-15,63-128 16,-42 85-1,-1 1-15,-20-1 0,21 0 16,0 0-16,0 21 0,-1-20 0,-20 20 16,21-21-16,0 21 0,0-20 0,21 20 15,0-21-15,-22 21 0,22-20 16,0-1-16,0 0 0,0 0 0,0 0 16,0 0-16,0 1 0,22-22 0,-1 0 15,0 0-15,0 21 0,0-21 0,22 0 16,-22 0-16,21 0 0,-21 0 0,22-21 15,-22 21-15,0-22 0,21 1 16,-21 21-16,22-21 0</inkml:trace>
  <inkml:trace contextRef="#ctx0" brushRef="#br1" timeOffset="145908.28">10033 10541 0,'0'0'16,"0"21"-1,-21 0 1,0 22-16,-1-22 0,22 21 0,-21 1 16,0-1-16,0 0 0,21-21 15,-21 22-15,21-1 0,-21-21 0,21 0 0,0 22 16,-22-22-16,22 0 0,0 21 15,0-20-15,0-1 16,22-21 15,-1 0-31</inkml:trace>
  <inkml:trace contextRef="#ctx0" brushRef="#br1" timeOffset="146112.41">9779 11218 0,'-106'85'47,"170"-85"-31,-22-85-16,-63 170 0,63-85 16,-21 0-16,22 0 0,-1 0 0,0 0 15,-21 0-15,22 0 0,-1 0 0,-21 0 16,22-21-16,-22 21 0,0 0 0,0-21 15,0 21-15,-21-21 0,0-1 16,0 1-16,0 0 0</inkml:trace>
  <inkml:trace contextRef="#ctx0" brushRef="#br1" timeOffset="146347.26">9800 10605 0,'-21'0'0,"42"0"0,-63-22 0,21 1 16,21 0-1,21 21-15,0-21 16,21 21-16,-21 0 0,1-21 0,20 21 16,0 0-16,-21 0 0,22 0 0,-22 0 15,0 0-15,0 0 0,0 0 16,1 0-16</inkml:trace>
  <inkml:trace contextRef="#ctx0" brushRef="#br1" timeOffset="150409.25">825 12531 0,'0'-21'16,"0"-1"-16,0 1 16,0 0-16,0 0 15,22 0-15,-22 0 16,0-1-16,0 1 0,0 0 0,0 0 15,0 0-15,0 42 47,-22 0-47,1 0 0,0 22 0,21-1 16,-21-21-16,0 21 0,21 1 16,-21-1-16,-1 22 0,1-22 0,0 0 15,21 1-15,-21-1 16,0 0-16,0 1 0,21-22 0,0 0 15,0 0-15,0 0 0,-22 0 16,22-42 15,0 0-31,0 0 16,0 0-16,22-22 0,-1 1 16,-21 0-16,21-1 0,0 1 0,-21 0 15,21-1-15,0-20 0,1 21 16,-22-1-16,21-20 0,0 20 0,-21 1 15,21 0-15,-21-1 0,0 1 16,21 0-16,-21 21 0,21-1 16,1 22-16,-22 22 15,0-1-15,0 21 0,21-21 16,-21 43-16,21-22 0,-21 0 16,0 22-16,0-1 0,21-20 0,-21 20 15,21-20-15,-21 20 0,0-21 16,0 22-16,21-22 0,-21-21 0,0 22 15,0-22-15,0 0 0,22 0 16,-22 0-16,0-42 31,-22 21-15,1-21-16,21 0 16,-21-21-16,0 20 0,0 1 0,-22 0 15,22 0-15,0 0 0,0 0 16,0-1-16,-22 1 0,22 21 15,0 0-15,42 21 32,0-21-32,1 22 0,20-22 15,0 0-15,1 0 0,-1 0 0,0-22 16,22 1-16,-1 21 0,1-21 16,-1 0-16,-20 0 0,20 0 0,-21-1 15,22 1-15,-22 21 0,-21-21 16,22 0-16,-22 21 0,-21-21 15,0 42 17,-21 0-32,0 0 15,21 22-15,0-22 0,-22 0 0,22 21 16,-21-21-16,21 22 0,0-22 16,0 0-16,0 0 0,0 0 0,0 1 15,0-1-15,21-21 31,1-21-31,-22-1 16,21 1-16,0 0 0,-21 0 16,21 0-16,0 0 0,0-22 0,-21 22 15,22 0-15,-1 0 0,-21 0 16,0-1-16,0 1 0,21 21 0,0 0 16,0 21-1,-21 1-15,21 20 16,-21-21-16,0 0 0,0 22 15,22-22-15,-22 0 0,21 0 0,-21 0 16,0 0-16,21-21 0,0 22 0,0-22 16,0 0-1,1 0-15,-1 0 0,0-22 16,0 22-16,0-21 0,-21 0 16,21-21-16,1 21 0,-1-1 0,0 1 15,0-21-15,21 0 0,-20 20 16,-1 1-16,-21 0 0,21 0 15,-21 42 1,0 0 0,0 22-16,0-22 0,0 21 0,21-21 15,-21 22-15,21-1 0,-21-21 16,0 21-16,21-20 0,1-1 0,-1 0 16,0 0-16,0 0 0,0-21 0,22 0 15,-22 0-15,21 0 16,0 0-16,1 0 0,-1-21 0,0 21 15,-20-21-15,20 0 0,0 0 0,-21-1 16,22 1-16,-22-21 0,21 21 16,-42 0-16,21-1 0,-21 1 0,22 0 15,-22 0-15,0 0 0,-22 21 32,22 21-32,-21 0 15,21 0-15,0 0 0,0 1 16,0 20-16,0-21 0,0 0 0,0 0 15,0 1-15,21-1 0,1 0 16,-1 0-16,-21 0 0,21-21 0,21 0 16,-21 0-16,1 0 0,-1 0 15,0 0-15,0 0 0,21 0 0,-20-21 16,-1 0-16,0 0 0,0 0 16,0-1-16,0 1 0,1 0 15,-22 0-15,0-21 0,0 20 0,0 1 0,0-21 16,0 21-16,-22 0 0,1-1 15,0 1-15,-21 0 0,21 0 0,-22 21 16,22 0-16,-21 0 0,21 0 0,-22 0 16,22 21-16,-21 0 0,21 0 15,-1 1-15,1 20 0,0-21 0,21 21 16,0-20-16,0 20 0,0-21 16,0 0-16,21 22 0,0-22 15,1 0-15,20-21 0,-21 21 0,0-21 16,22 0-16,-1 0 0,-21 0 15,21 0-15,1-21 0,-1 0 0,-21 0 16,22 21-16,-1-22 0,-21-20 0,21 21 16,1 0-16,-22 0 0,0-1 15,0 1-15,22-21 0,-43 21 16,21 21-16,-21-21 0,0 42 31,0 0-31,0 0 16,0 21-16,0-20 0,21-1 0,-21 0 15,21 0-15,-21 21 16,42 1-16,-20-22 16,20 0-16,-21-21 0,0 21 0,22-21 0,-1 21 15,-21-21-15,64 0 0,-43 0 16,0-21-16,-20 0 0,20 0 16,-21 0-16,21 0 0,-20-1 15,-1 1-15,0 0 0,-21-21 0,0 21 16,21-22-16,-21 22 0,0 0 15,0 0-15,0 0 0,0-1 0,-21 22 16,21 22 0,-21-1-16,21 21 15,-21-21-15,-1 0 0,22 22 0,0-22 16,0 0-16,-21 21 0,21-20 0,0-1 16,0 0-16,0 0 0,0 0 15,0 0 1,21-21-16,1-21 15,-22 0-15,21 21 0,0-21 0,-21 0 16,21 0-16,-21-1 0,21 1 16,-21 0-16,0-21 0,21 21 15,-21-1-15,22 1 0,-22 0 0,0 0 16,21 0-16,-21 42 31,0 0-31,0 0 0,0 0 0,0 22 16,0-22-16,0 0 0,0 0 0,0 0 15,0 1-15,21-1 0,0 0 16,0-21-16,0 21 0,22-21 16,-22 0-16,21 0 0,-21 0 0,22 0 15,-1-21-15,0 0 0,1 21 16,-22-21-16,21-1 0,1 1 16,-22 0-16,21-21 0,-21 21 0,0-1 15,1-41-15,-22 21 0,21-1 16,-21 1-16,0 0 0,0-1 15,0-20-15,0 20 0,0 1 0,0-21 16,0 20-16,0 1 0,0 21 0,0-22 16,0 22-16,-21 21 15,21 21-15,0 1 16,0 20-16,0 0 0,0 1 0,0-1 16,0 0-16,0 1 0,0-1 15,0 0-15,0 1 0,0-22 16,0 21-16,0 0 0,0-20 0,0 20 0,0-21 15,0 0-15,0 0 0,21 1 16,0-22-16,-21 21 0,21-21 16,0 0-16,0 0 0,1 0 15,-1-21-15,-21-1 16,0 1-16</inkml:trace>
  <inkml:trace contextRef="#ctx0" brushRef="#br1" timeOffset="150568.18">4826 12510 0,'-85'0'32,"170"0"-32,-106-22 15,42 22 1,21 0-16,1 0 0,20-21 16,-21 21-16,1-21 0,20 21 0,1-21 15,-1 21-15,1-21 0,-1 21 16</inkml:trace>
  <inkml:trace contextRef="#ctx0" brushRef="#br1" timeOffset="151018.01">6117 12446 0,'-21'21'0,"42"-42"0,-84 42 0,41-21 16,22 21-16,22-21 15,-1 0 1,0 22-16,21-22 0,1 0 0,-1 0 16,0 0-16,1 0 0,20 0 15,-21 0-15,22 0 0,-1 0 0,-20-22 16,20 22-16,-20 0 0,-1-21 0,0 21 16,-21 0-16,1 0 0,-1-21 0,-21 0 15,0 0 1,-21 0-16,-22 21 15,22 0-15,0 0 0,0-22 16,-22 22-16,22-21 0,0 21 0,0 0 16,0 0-16,42 0 31,0 0-31,0 0 0,0 0 16,1 21-16,-1 1 0,0-1 0,0-21 15,-21 21-15,0 0 0,0 21 0,0-20 16,0-1-16,0 0 0,0 0 15,-21 0-15,0 0 0,0 1 0,-22 20 16,22-21-16,0 0 0,0 0 0,-22-21 16,22 22-16,0-1 0</inkml:trace>
  <inkml:trace contextRef="#ctx0" brushRef="#br1" timeOffset="151476.26">7747 12086 0,'0'-21'0,"0"42"0,0-63 15,0 21-15,0 0 16,0 42-1,0 0-15,0 21 0,0 1 16,-21-1-16,21 0 0,-21 1 16,21-1-16,0 21 0,0-20 15,-22-1-15,22 0 0,-21 1 0,21-22 16,-21 21-16,21 1 0,0-22 0,0 0 16,0 0-16,-21 0 0,21 0 0,0 1 15,21-22 1,0 0-16,22-22 15,-22 22-15,0-21 0,21 0 16</inkml:trace>
  <inkml:trace contextRef="#ctx0" brushRef="#br1" timeOffset="152371.26">8276 12319 0,'0'-21'31,"-42"63"-16,21-21-15,84-63 0,-126 106 0,41-43 16,1 0-16,0 21 0,21-21 16,0 1-16,-21-1 0,21 0 0,0 21 15,0-21-15,0 1 0,0-1 16,0 0-16,21 0 0,0-21 0,22 0 16,-22 0-16,0 0 15,0 0-15,0 0 0,0 0 0,1-21 16,-1 21-16,0-21 0,0 0 15,-21-1-15,0 1 0,0 0 16,0 0-16,0 0 0,0 0 16,0-1-16,0 1 0,0 0 15,-21 0-15,21 0 0,0 0 0,0-22 16,0 22-16,0 0 0,0 0 0,21 0 16,0-1-16,0 22 0,22-21 0,-22 21 15,21 0-15,-21 0 0,22 0 16,-22 21-16,0-21 0,0 22 0,0-1 15,1 0-15,-22 0 0,0 0 0,0 0 16,0 1-16,0-1 0,-22 21 0,1-21 16,0 0-16,21 1 0,-21-1 15,21 0-15,-21 0 0,21 0 16,0 0-16,0 1 0,21-22 16,0 0-16,0 21 0,0-21 0,22 0 15,-22 0-15,21 0 0,1 0 0,-22 0 16,21 0-16,-21-21 0,0 21 0,1-22 15,-1 1-15,0 21 0,-21-21 16,0 0-16,0 0 0,0 0 16,0-1-16,-21 1 0,21 0 0,-21 0 0,-1-21 15,1 20-15,0 1 0,0 0 16,0 0-16,0 0 0,-1 0 16,22-1-16,0 1 0,0 0 15,22 21-15,-1 0 16,0 0-16,21 0 0,-21 0 0,22 0 15,-1 0-15,-21 0 0,22 0 16,-22 0-16,21 21 0,-21-21 0,0 21 16,-21 1-16,0-1 0,22 21 0,-22-21 15,0 0-15,0 1 0,0-1 0,0 0 16,0 0-16,0 0 0,0 0 0,0 1 16,21-1-16,0-21 0,0 21 15,0-21-15,0 0 0,1 0 16,20 0-16,-21 0 0,21 0 0,1 0 15,-1 0-15,-21-21 0,22 21 0,-22-21 16,21 21-16,-21-22 0,-21 1 0,0 0 16,0 0-16,0 0 0,0 0 15,0-1-15,-21 1 0,0 0 0,0 0 16,0-21-16,-22 42 0,22-22 0,0 1 16,-21 21-16,-1 0 0,22 0 0,-21 0 15,21 0-15,-1 0 0,-20 0 0,21 0 16,0 21-16,0-21 0,21 22 15,0-1-15,0 0 0,0 0 16,0 0-16,21 0 16,0-21-16</inkml:trace>
  <inkml:trace contextRef="#ctx0" brushRef="#br1" timeOffset="152515.18">9567 12594 0,'-21'21'0,"42"-42"0,-63 42 0,21-21 0,0 0 15,-1 0-15</inkml:trace>
  <inkml:trace contextRef="#ctx0" brushRef="#br1" timeOffset="164599.88">931 13758 0,'0'0'0,"21"0"16,-21-21-16,22 0 0,-22 0 15,0 0-15,0 0 16,0-1-16,0 44 31,0-1-31,0 0 0,0 0 16,0 21-16,0 1 0,0-22 15,0 21-15,0 1 0,0-1 0,0 0 16,0 1-16,0-1 0,0 0 16,0 1-16,0-22 0,0 0 0,0 21 15,0-21-15,0 1 0,0-1 16,21-42 15,0-1-31,0 1 0,-21 0 16,21 0-16,0 0 0,1-22 0,-22 22 15,21 0-15,0-21 0,0-1 16,-21 22-16,21 21 16,-21-21-16,21 21 0,1 21 15,-1-21 1,-21 21-16,21 1 0,-21-1 0,21 0 15,-21 21-15,21-21 0,-21 1 16,21-1-16,-21 0 0,0 21 16,22-21-16,-1 1 0,0-1 0,0 0 15,0-21-15,0 0 16,22 0-16,-22 0 0,0 0 0,21-21 16,-20 21-16,20-21 0,-21-1 15,21 1-15,-20-21 0,-1 21 0,0 0 16,0-22-16,-21 22 0,21-21 15,-21-1-15,0 1 0,0 21 0,-21-21 16,0-1-16,0 22 0,0-21 16,-22 21-16,22-1 0,-21 1 15,-1 0-15,22 21 0,-21 0 0,21 0 16,-22 0-16,22 0 0,0 0 0,0 21 16,0 0-16,21 1 0,0-1 15,0 0-15,0 0 16,0 0-16,21-21 0,21 21 0,-21 1 15,22-22-15,-22 21 0,21 0 16</inkml:trace>
  <inkml:trace contextRef="#ctx0" brushRef="#br1" timeOffset="165992.41">2159 13885 0,'0'22'16,"0"-1"-16,-21 0 0,21 0 15,0 0-15,-21 0 0,21 22 16,0-22-16,-22 21 0,22-21 0,0 1 16,0 20-16,0-21 0,0 0 15,0 22-15,0-22 0,0 0 16,22-21-1,-1 0-15,-21-21 16,0 0-16,21-1 16</inkml:trace>
  <inkml:trace contextRef="#ctx0" brushRef="#br1" timeOffset="166314.74">2074 13758 0,'0'0'0,"21"0"0,1 0 16,-1 0-16,0 0 16,0-21-16,0 21 0,-21-21 15,0 0-15,0 0 0,0 0 0,0-1 16,0 1-16,-21 21 15,0-21-15,0 21 16,0 0-16,-1 0 0,1 21 16,0 0-16,21 1 15,0-1-15,0 0 0,0 0 16,0 0-16,0 0 0,0 1 16,21-1-16,0-21 0,1 0 0,-1 21 15,0-21-15,0 0 0</inkml:trace>
  <inkml:trace contextRef="#ctx0" brushRef="#br1" timeOffset="166579.6">2625 13526 0,'0'21'16,"0"0"-16,0 0 15,0 0 1,0 64-16,0-43 0,0 1 0,0-1 0,0 0 15,0 1-15,0-1 0,0 21 16,0-20-16,0-1 0,0-21 0,0 22 16,0-1-16,0-21 0,0 0 0,0 0 15,0 1-15,0-1 0,0 0 16,21-21-16,0 0 16,-21-21-16,21 0 0,0-1 15,0 1-15,1 0 0,-22 0 16,21-21-16,0 20 0,0-20 0</inkml:trace>
  <inkml:trace contextRef="#ctx0" brushRef="#br1" timeOffset="166955.38">2879 13716 0,'0'-42'47,"0"84"-47,21 297 46,-21-297-46,-21-423 0,42 783 0,-21-359 0,-21-1 16,21-21-16,0 21 0,0-20 16,0-1-16,0 0 0,21-42 31,-21 0-15,21-1-16,0 1 0,-21 0 0,21 0 15,0 0-15,-21 0 0,22-22 0,-22 22 16,21 21-16,0-21 0,-21 0 15,21 21-15,0 0 16,-21 21 0,21 0-16,-21 0 0,0 0 15,22 1-15,-22-1 0,0 0 0,0 21 16,0-21-16,0 1 0,0-1 16,0 0-16,0 0 0,0 0 0,0 0 15,0 1-15</inkml:trace>
  <inkml:trace contextRef="#ctx0" brushRef="#br1" timeOffset="167123.24">2646 14182 0,'-43'-21'0,"65"-1"31,-1 65-31,-21-86 0,21 43 0,21-21 0,1 21 15,-1-21-15,-21 21 0,21 0 0,1 0 16,-1-21-16,0 21 0,1 0 16,-22-21-16,21 21 0</inkml:trace>
  <inkml:trace contextRef="#ctx0" brushRef="#br1" timeOffset="168715.12">3746 14224 0,'0'0'16,"0"-21"-16,0 0 0,0 0 15,0-1-15,0 1 16,-21 0-16,0 0 0,0 0 16,0 21-16,0 0 0,-1 0 15,1 0-15,0 21 16,0-21-16,0 21 0,0 0 15,-1 22-15,22-22 0,-21 0 0,0 0 16,21 21-16,0-20 0,0-1 16,0 0-16,0 21 0,0-21 15,0 1-15,21-22 16,0 0-16,1 0 16,-1 0-16,21 0 0,-21-22 0,0 1 15,1 0-15,20 0 0,-21 0 16,0 0-16,0-22 0,1 22 0,-1-21 15,0-1-15,0 1 0,-21 0 0,0-1 16,0 1-16,0-21 0,0 20 16,0-20-16,0 20 0,0-20 0,0 21 15,0-1-15,0 1 0,-21 0 16,21 20-16,-21 22 0,0 0 16,21 43-16,-22-22 15,22 21-15,-21 1 16,21 20-16,0-21 0,0 1 0,0 20 15,0-20-15,0 20 0,0-21 0,0 1 16,0-1-16,0 0 0,0-20 16,0 20-16,21-21 0,-21 21 0,22-20 15,-1-22-15,21 21 0,-21-21 0,0 21 16,1-21-16,-1 0 0,21 0 16,-21-21-16,0 0 0,1 21 0,-1-22 15,0 1-15,0 0 0,0 0 16,0 0-16,-21 0 15,0-1-15,0 1 0,0 0 0,0 0 16,-21 21-16,0 0 0,0 0 16,0 0-16,0 0 15,-1 0-15,22 21 0,0 0 16,0 0-16,0 1 0,0-1 16,0 0-16,0 0 0,0 0 15,0 0-15,22 1 0,-1-1 0,0-21 16,-21 21-16,21-21 0,0 21 0,0-21 15,1 0-15,-1 21 16,0-21-16,0 0 0,0 0 16,22 0-16,-22 0 0,0 0 0,0 0 15,0 0-15,22 0 16,-22-21-16,0 0 0,21 21 0,-21-21 16,1 0-16,-1-1 0,0 1 0,0 21 15,-21-21-15,0 0 0,0 0 16,0 0-16,0-1 0,0 1 0,0 0 15,0 0-15,0 0 0,0 0 16,-21 21-16,0 0 0,0 0 16,-1 0-16,1 21 15,0 0-15,0 0 16,21 0-16,0 0 0,-21 1 16,0-1-16,21 0 0,0 0 15,0 0-15,-22 0 0,22 1 0,0-1 16,0 0-16,0 0 0,22-21 31,-1 0-31,0 0 16,0 0-16,0-21 0,0 0 15,-21 0-15,22-1 16,-22 1-16,21 21 0,-21-21 0,0 0 16,0 0-16,0 0 0,0-1 15,0 44 16,21-1-31,-21 0 16,0 0-16,0 0 0,0 0 16,0 1-16,21-1 0,0 0 15,-21 0 1,21-21-16,1 0 0,-1 0 16,0 0-16,0-21 15,0 21-15,0-21 0,-21 0 16,22 21-16,-1-22 0,-21 1 0,0 0 0,21 0 15,0 0-15,0 0 16,-21-1-16,0 1 0,0 0 16,0 42 15,0 0-31,0 1 16,0-1-16,0 0 0,0 0 15,0 0-15,0 0 0,0 1 16,21-22-16,1 21 15,-1-21-15,0 0 0,0 0 16,0 0-16,0 0 0,1 0 0,-1 0 16,0-21-16,0-1 0,0 22 15,-21-21-15,0 0 0,21 21 0,-21-21 16,0 0-16,22 21 47,-22 21-32,0 0 1,21-21-16,0 0 31,0 0-31,-21-21 16,0 0 0,0 0-1,0-1 1,0 1-16,0 0 15,0 0-15,0 0 0</inkml:trace>
  <inkml:trace contextRef="#ctx0" brushRef="#br1" timeOffset="169431.09">5694 13653 0,'0'0'0,"0"-22"15,0 1-15,0 42 16,0 1-1,-21 20-15,21-21 0,-22 21 0,22 1 16,-21-1-16,21 22 0,-21-22 0,0 0 16,0 1-16,21-1 0,-21 0 15,-1 1-15,1-1 0,21 0 0,-21 1 16,21-22-16,-21 0 0,21 21 16,0-21-16,21-42 31,0 0-31,0-21 0,1 21 15,-1-22-15,0 1 0,0 21 0,0-22 16,0-20-16,1 21 0,-22-1 16,0 1-16,21-22 0,-21 22 0,0 0 15,0-1-15,0 1 0,0 21 0,0 0 16,21 21-16,-21 21 16,0 0-16,0 0 0,0 22 0,21-1 15,-21 0-15,21 1 0,-21-1 0,0 0 16,0 1-16,21-1 0,-21 0 15,22 1-15,-22-1 0,0-21 0,0 21 16,0-20-16,21-1 0,-21 0 0,21 0 16,-21 0-1,21-21-15,-21-21 16,0 0 0,0 0-16,-21 21 0,0-21 0,0-1 15</inkml:trace>
  <inkml:trace contextRef="#ctx0" brushRef="#br1" timeOffset="170127.71">5503 14118 0,'191'64'47,"-85"-64"-31,-64 0-16,-381-64 0,720 128 0,-338-64 15,-22-21-15,21 21 0,0-22 0,-20 1 16,20 21-16,-21-21 0,0 21 0,0-21 15,1 0-15,-22 0 16,21 21-16,-21 21 47,0 0-47,0 0 0,0 0 16,0 0-16,0 1 0,0-1 0,0 0 15,0 0-15,0 0 16,0 0-1,0-42 17,21 0-32,-21 0 15,21 0-15,-21 0 0,21-1 16,-21 1-16,0 0 0,21 0 0,-21 0 16,22 0-16,-22-1 0,21 22 0,0 0 31,-21 22-16,0-1-15,21 0 0,-21 0 0,0 0 16,0 0-16,0 1 0,21-22 16,-21 21-16,21 0 0,-21 0 15,22-21-15,-1 0 16,0 0-16,0 0 16,0-21-16,0 0 15,1 21-15,-22-21 0,21-1 0,0 22 16,-21-21-16,21 0 0,0 0 0,0 0 15,-21-22-15,22 22 0,-22 0 0,21 21 16,-21-21-16,21 0 0,-21 42 31,0 0-31,0 0 0,0 0 0,0 1 16,0-1-16,21 0 0,-21 0 16,0 21-16,0-20 0,21-1 15,-21 0-15,21 0 0,1 0 0,-1 0 16,0 1-16,0-22 0,0 0 15,0 0-15,1 0 0,-1 0 16,21 0-16,-21-22 0,22 1 0,-22 21 16,0-21-16,21 0 0,-21 0 0</inkml:trace>
  <inkml:trace contextRef="#ctx0" brushRef="#br1" timeOffset="171331.05">7302 13970 0,'-84'0'47,"20"85"-31,64-64-16,148-127 0,-296 233 0,148-85 0,0-20 15,0-1-15,0 0 0,0 0 0,0 0 16,0 0-16,21 1 16,1-22-16,-1 0 0,0 0 0,0 0 15,0 0-15,0 0 0,1 0 0,-1-22 16,21 22-16,-21-21 0,0 21 0,1-21 15,-1 0-15,0 0 0,0 0 16,-21-1-16,0 1 16,0 0-16,0 0 0,0-21 0,0 20 0,0 1 15,-21 0-15,0 21 0,0-21 16,-1 0-16,1 21 0,0 0 16,0 0-16,0 0 0,0 21 0,-1 0 15,1 0-15,0 0 0,21 22 0,-21-22 16,21 0-16,0 0 0,0 22 0,0-22 15,0 0-15,21 0 16,0-21-16,0 0 0,1 0 0,-1 0 16,21 0-16,-21 0 0,0 0 0,22 0 15,-22 0-15,21 0 0,-21-21 0,1 0 16,-1 21-16,21-21 0,-42-1 0,21 1 16,0 21-16,1-21 15,-22 0-15,0 0 0,0 0 0,0-1 16,0 44 15,0-1-31,0 0 16,0 0-16,0 0 0,0 0 15,0 1-15,0-1 0,0 0 16,0 0-16,21-21 16,0 0-16,0 0 15,0 0-15,0 0 0,1 0 16,-1 0-16,0 0 0,0-21 0,0 21 0,0-21 15,1 21-15,-1-21 0,-21-1 16,21-20 0,-21 21-16,0 0 0,0 0 15,0 42 17,0 0-32,0 0 15,0 0-15,0 0 0,0 1 16,0-1-16,0 0 0,0 0 15,0 0-15,21-21 32,0 0-17,-21-21-15,21 21 0,1-21 16,-22 0-16,21 21 0,-21-21 0,0-1 16,21 1-16,0 0 0,-21 0 15,0 0-15,21 21 16,-21 21-1,0 0 1,0 0-16,0 0 0,0 1 16,0-1-16,0 0 15,0 0-15,0 0 0,0 0 16,21-21-16,1 0 0,-1 0 16,0 0-16,0 0 0,0 0 15,0 0-15,1 0 0,-1-21 16,0 0-16,0 21 0,0-21 0,0 0 15,-21 0-15,0-1 0,22 1 0,-22 0 16,21 0-16,-21-21 0,0 20 0,0-20 16,0 0-16,0-1 0,0 1 0,21-21 15,-21 20-15,0-20 0,21 20 16,-21 1-16,0 0 0,0 21 0,0-1 16,0 65-1,0-22-15,0 0 16,0 21-16,0 1 0,0-1 15,-21 0-15,0 1 0,21-1 0,-21 0 16,21 1-16,0-1 0,0-21 0,0 22 16,0-1-16,0-21 0,0 0 0,0 22 15,0-22-15,0 0 0,0 0 16,0 0-16,0 0 0,0 1 16,21-22 15,0-22-31,0 1 0</inkml:trace>
  <inkml:trace contextRef="#ctx0" brushRef="#br1" timeOffset="171539.93">8445 13801 0,'-21'0'0,"0"21"16,169-63-16,-254 63 0,43 0 0,63 0 0,0 0 15,0 0-15,21 1 16,0-22-16,0 0 16,1 0-16,-1 0 0,21 0 0,-21 0 15,22 0-15,-1 0 0,-21-22 0,21 1 16,-20 21-16,-1 0 0,21 0 0,-21-21 16</inkml:trace>
  <inkml:trace contextRef="#ctx0" brushRef="#br1" timeOffset="172161.09">9186 13928 0,'-21'21'15,"42"-42"-15,-42 63 0,0-42 0,21 21 16,21-21-16,0 0 16,0 0-16,1 0 0,-1 0 15,0 0-15,21 0 0,-21 0 0,1 0 16,20 0-16,-21 0 0,0 0 0,0 0 16,1 0-16,-1 0 0,0 0 0,-21-21 15,0 0 16,21 21-15,-21-21 0,21 21-16,-21-21 15,0-1-15,0 1 16,0 0-16,-21 0 16,0 21-16,0 0 0,21-21 0,-21 21 15,-1 0-15,1 0 0,21-21 16,-21 21-1,21 21 17,21-21-32,-21 21 15,21 0-15,1 0 16,-1 0-16,-21 1 16,0-1-16,0 0 15,0 0-15,0 0 16,0 0-16,-21 1 0,-1-1 15,1 0-15,0 0 0,-21-21 16,21 21-16,-1 0 0,1-21 0,0 0 16,0 22-16,0-22 0,0 0 15</inkml:trace>
  <inkml:trace contextRef="#ctx0" brushRef="#br1" timeOffset="172871.68">9969 13695 0,'-21'0'15,"42"0"-15,-42-21 0,42 0 16,1 21-16,20 0 15,-21 0-15,21-22 0,-20 22 0,20 0 16,0 0-16,1-21 0,-1 21 16,-21 0-16,21 0 0,1-21 15,-22 21-15,0 0 0,0 0 0,-42 0 47,0 0-47,0 0 0,-22 0 0,22 0 16,-21 0-16,0 0 0,-1 0 0,22 0 15,-21 21-15,21-21 0,-22 0 0,22 0 16,0 21-16,21 1 0,-21-22 16,0 0-16,21 21 0,-22-21 0,22 21 15,-21 0-15,21 0 0,-21 0 16,21 1-16,-21-22 0,21 21 16,0 0-16,-21-21 0,21 21 15,-21 0-15,-1-21 0,22 21 16,-21 1-16,0-22 15,21 21-15,21-21 32,-21-21-17,43 21-15,-22 0 0,0 0 0,0-22 16,0 22-16,0 0 0,1 0 0,20 0 16,-21 0-16,0 0 0,0 0 0,1 0 15,-1 0-15,0 0 16,0 0-16,0 0 0,0 22 0,-21-1 15,0 0-15,0 0 16,0 0-16,0 0 0,-21 1 16,0-1-16,0 0 0,0 0 15,0 0-15,-22 0 0,22-21 16,-21 22-16,21-1 0,-22-21 0,1 21 16,21 0-16,-22-21 0,22 0 0,-21 21 15,21-21-15,0 0 0,-1 0 0,44 0 47,-1 0-47,21-21 0,-21 0 0,22 21 16,-1-21-16</inkml:trace>
  <inkml:trace contextRef="#ctx0" brushRef="#br1" timeOffset="173540.08">10689 13885 0,'0'-42'16,"0"84"15,-21-84-15,0 63-16,21 0 0,-21-21 0,-1 22 16,1-1-16,0 0 0,0 0 15,0 0-15,21 0 0,-21 1 16,-1-1-16,22 0 15,0 0-15,22-21 32,-1 0-32,0 0 0,0 0 0,0 0 15,0 0-15,1 0 0,-1 0 0,-21-21 16,21 21-16,-21-21 0,21 0 16,-21-1-16,21 1 0,0 0 15,1 0-15,-22 0 16,21 0-16,0-1 0,-21 1 0,21 0 15,0 21-15,0-21 0,1 21 0,-1 0 16,0 0-16,0 0 16,0 0-16,-21 21 15,0 0 1,0 0-16,0 1 0,0-1 16,-21 0-16,0-21 0,0 21 0,0 0 15,21 0-15,-22 1 0,1-1 16,21 0-16,0 0 0,0 0 15,0 0-15,21-21 0,1 22 0,20-22 16,-21 0-16,21 0 0,1 0 16,-1 0-16,0 0 0,1 0 0,-1 0 15,0 0-15,-20 0 0,20-22 16,-21 1-16,0 21 0,-21-21 0,0 0 16,0 0-16,0 0 0,-21 21 15,0-22-15,0 1 0,-22 21 0,22-21 16,-21 21-16,0 0 0,20 0 0,1 0 15,-21 0-15,21 0 0,0 0 16,42 0 15,0 0-15,0 0-16,0-21 0,0 21 0,22-21 16</inkml:trace>
  <inkml:trace contextRef="#ctx0" brushRef="#br1" timeOffset="178092.74">14224 11324 0,'0'-21'16,"0"0"0,0 0-16,21 21 0,-21-21 0,0-1 15,21 22-15,-21-21 0,0 0 0,0 0 16,21 0-16,1 0 0,-22-1 15,0 1-15,0 0 16,0 42 15,0 0-31,0 1 0,0-1 0,0 21 16,0 0-16,0 1 0,0 20 16,0-20-16,-22 20 0,1-21 0,21 22 15,-21-22-15,0 1 0,0-1 16,21 21-16,-21-20 0,-1-22 0,1 21 15,0 1-15,21-22 0,0 0 16,-21 0-16,21 0 0,-21 0 0,21-42 47,21 0-47,-21 0 0,0-21 0,0 20 16,0 1-16,21-21 0,-21 21 15,0-22-15,0 1 0,0 0 0,0-1 16,0 1-16,0-21 0,0 20 0,0-20 15,0 20-15,0-20 0,0 21 0,0-1 16,0 1-16,0 0 16,0 20-16,0-20 0,21 21 0,-21 0 15,21 21-15,1 0 16,-1 21-16,-21 0 0,21 21 0,0 1 16,-21 20-16,21 1 0,0-1 15,1 1-15,-1-1 0,-21 1 0,21-22 16,0 22-16,-21-1 0,21-21 0,-21 22 15,21-22-15,-21 1 0,0-1 0,0 0 16,0 1-16,22-22 0,-22 21 16,0-21-16,0 0 0,21 1 15,-21-44 17,0 1-17,0 0-15,-21 0 0,-1 0 16,1 0-16,0-1 0,-21 1 0,21-21 15,-22 21-15</inkml:trace>
  <inkml:trace contextRef="#ctx0" brushRef="#br1" timeOffset="178816.32">14055 11811 0,'148'42'78,"21"-84"-63,-486 42-15,676-21 0,-316 21 16,-22-21-16,21 0 0,-21-1 0,22 22 16,-22-21-16,0 0 0,0 0 0,0 0 15,1 0-15,-22-1 16,21 22-16,-21-21 0,21 21 16,-21 21-1,21 1-15,-21-1 0,0 0 0,21 0 16,-21 21-16,21-20 0,-21-1 0,22 21 15,-22-21-15,0 0 16,0 22-16,0-22 0,0 0 0,0 0 16,0 0-16,0 1 0,21-22 0,-21 21 15,21-21 1,-21-21 0,0-1-16,0 1 0,21 0 15,-21 0-15,0 0 0,0 0 0,0-1 16,0-20-16,0 21 0,0 0 0,0 0 15,0-22-15,0 22 16,0 0-16,21 21 0,0 0 16,1 0-16,-1 21 15,0 0-15,0 0 0,0 1 16,0-1-16,-21 0 0,22-21 0,-1 21 16,-21 0-16,21 0 0,-21 1 15,0-1-15,0 0 0,21-21 16,0 0-1,0 0 1,1-21-16,-1 0 0,-21-1 16,21 1-16,0 0 0,0 0 0,-21 0 15,21 0-15,1-22 0,-1 22 0,0-21 16,0 21-16,-21-1 0,21-20 0,0 42 16,1-21-16,-1 21 0,0 0 15,0 21 1,0 0-16,0 0 0,-21 22 0,22-22 15,-22 0-15,0 21 0,21-20 0,0 20 16,-21-21-16,0 0 0,0 0 0,21 22 16,-21-22-16,0 0 0,21-21 0,-21 21 15,21 0-15,1 1 16,-1-22-16,0 0 0,0 0 16,0 0-16,0-22 0,1 1 0,-1 21 15,0-21-15,0 0 0,21 0 0</inkml:trace>
  <inkml:trace contextRef="#ctx0" brushRef="#br1" timeOffset="180367.78">16192 11599 0,'22'-127'47,"-107"233"-16,148-85-31,-126-21 0,42 22 0,0-1 15,21 21-15,0-21 0,0 22 0,-22-22 16,22 0-16,0 21 0,0-21 0,0 1 16,0 20-16,0-21 0,22 0 15,-22 0-15,21-21 0,0 0 16,0 0-16,0 0 0,22 0 0,-22 0 16,0-21-16,21 0 0,-21 21 15,22-21-15,-22 0 0,0 0 0,0-1 16,0 1-16,1-21 0,-22 21 15,0 0-15,0-1 0,0-20 0,0 21 16,0-21-16,-22 20 0,1-20 0,0 21 16,0 0-16,-21-22 0,20 43 0,1-21 15,0 21-15,-21 0 0,21 0 16,-1 0-16,1 0 0,-21 21 0,21 1 16,0-1-16,21 21 0,-22-21 0,22 0 15,0 22-15,0-22 0,0 21 16,0 1-16,0-22 0,22 0 0,-22 21 15,42-21-15,-21 1 0,0-1 16,22-21-16,-1 21 0,0-21 0,1 0 16,-1 0-16,0 0 0,1 0 0,-1 0 15,-21 0-15,21-21 0,1 21 0,-22-21 16,21-1-16,-21 1 0,1 0 0,-1 21 16,21-21-16,-42 0 0,21 0 15,-21-1-15,21-20 0,-21 21 16,0 0-16,0 0 0,0-1 0,0 1 15,0 42 1,-21 1-16,21-1 16,0 0-16,0 0 0,0 0 15,0 0-15,0 1 0,0 20 16,0-21-16,0 0 0,0 0 0,0 1 16,21-22-16,-21 21 0,22 0 0,-1-21 15,0 21-15,0-21 0,0 0 0,0 0 16,1 0-16,-1 0 0,0 0 15,0-21-15,0 0 0,0 0 16,1-1-16,-1 1 16,-21 0-16,0 0 0,21 0 0,-21 0 0,0-22 15,0 22-15,0 0 0,0 0 16,0 0-16,0-1 0,0 44 31,0-1-15,0 0-16,0 0 0,0 0 0,0 0 15,0 1-15,0-1 0,0 0 0,0 0 16,21 0-16,-21 0 0,21 1 0,0-22 16,-21 21-16,22-21 0,-1 0 0,0 0 15,0 0-15,0 0 0,22 0 16,-22 0-16,0 0 0,21 0 0,-21 0 16,22-21-16,-1 21 0,-21-22 0,22 1 15,-22 0-15,0 0 0,0 0 16,0 0-16,-21-22 0,0 22 15,0 0-15,0 0 0,0 0 16,0-1-16,-21 22 16,0 0-1,21 22-15,0-1 0,-21 0 0,21 0 16,0 0-16,-21-21 0,21 43 0,0-22 16,0 0-16,-22 0 15,22 0-15,0 0 0,-21-21 16,21 22-16,21-44 31,1 1-31,-22 0 16,21 0-16,-21 0 15,21 0-15,-21-1 0,21-20 16,-21 21-16,21 21 0,-21-21 0,0 0 16,21 21-16,1 0 15,-1 21 1,-21 0-16,21 0 0,-21 0 15,0 0-15,21 1 0,-21-1 16,21 0-16,-21 0 0,0 0 0,21-21 16,1 21-16,-22 1 0,21-22 0,0 0 15,0 0-15,0 0 0,0 0 16,1 0-16,-1 0 0,21 0 16,-21 0-16,0-22 0,1 1 15,-1 0-15,0 21 0,0-21 16,-21 0-16,0-22 0,21 22 0,-21-21 15,0 21-15,0-22 0,0 1 0,0-21 16,0 20-16,21-20 0,-21-1 0,0 22 16,0-22-16,0 1 0,0-1 0,0 22 15,0 0-15,0-1 0,0 1 16,0 0-16,0 21 0,0-1 0,-21 22 16,21 43-1,-21-22-15,21 21 0,0 1 16,0 20-16,0-21 0,0 22 15,0-1-15,0-20 0,0 20 16,0 1-16,0-22 0,0 0 0,0 22 16,0-22-16,0 1 0,0-1 0,0-21 15,0 21-15,0 1 0,0-22 0,0 21 16,0-21-16,0 1 0,0-1 0,21 0 16,-21 0-16,0 0 0,21-21 15,1 0 1,-1 0-16,0 0 15,0 0-15,-21-21 0,0 0 16,0 0-16,21 0 0,-21-1 0,0 1 0,21 0 16</inkml:trace>
  <inkml:trace contextRef="#ctx0" brushRef="#br1" timeOffset="180595.17">18119 11409 0,'-43'21'31,"22"0"-15,85-63-16,-107 105 0,64-63 15,1 0-15,20 0 0,-21 0 16,0 0-16,22 0 0,-22 0 0,0 0 16,21 0-16,-21 0 0,1 0 0,-1 0 15,0 0-15,0 0 0,0 0 16,0 0-16,1-21 0,-1 21 0,0 0 15,0 0-15,0-21 0</inkml:trace>
  <inkml:trace contextRef="#ctx0" brushRef="#br1" timeOffset="180940.99">19198 11557 0,'-21'21'16,"0"0"0,105-105-16,-126 126 0,21 0 15,42-42-15,0 22 16,43-22-16,-22 0 0,22 0 16,-22 0-16,0 0 0,22 0 15,-22 0-15,22 0 0,-22 0 0,0 0 16,1 0-16,-1 0 0,0-22 0,-21 22 15,1 0-15,-1 0 0,0 0 16,-42 0 47</inkml:trace>
  <inkml:trace contextRef="#ctx0" brushRef="#br1" timeOffset="181916.43">20489 11176 0,'21'-42'15,"-42"84"-15,42-105 0,1 41 0,-22 1 16,0-21-16,21 21 0,-21 0 0,21-1 0,-21 1 16,0 0-16,0 42 31,0 0-31,0 22 0,0-1 16,0 0-16,0 1 0,0 20 0,0 1 15,0-1-15,0-20 0,0 20 0,-21-21 16,21 1-16,0-1 0,0 0 15,0 1-15,0-22 0,0 21 0,0-21 16,0 1-16,0-1 16,0-42 15,21-1-31,0 1 0,0 21 16,-21-21-16,21-21 0,1 21 0,-1-1 15,0-20-15,-21 21 0,21-21 16,0-1-16,0 22 0,-21-21 0,0 21 15,22-1-15,-22 1 0,21 0 16,-21 42 0,0 0-16,21 1 0,-21 20 15,0-21-15,0 21 0,21 1 0,0-22 16,-21 21-16,21-21 0,1 22 0,-1-22 16,0 0-16,0 0 0,21 22 15,-20-43-15,20 21 0,0 0 16,-21-21-16,22 0 0,-1 0 0,0 0 15,-20 0-15,20 0 0,0 0 0,1 0 16,-22-21-16,21 0 0,-21-1 0,22 1 16,-22 0-16,0-21 0,0 21 15,0-22-15,-21 1 0,0-22 0,0 22 16,0-21-16,0-1 0,0 1 0,0 20 16,-21-20-16,0-1 0,0 22 0,0 0 15,-1-1-15,-20 22 16,21-21-16,0 42 0,-22-21 0,22 21 0,0 0 15,0 0-15,-21 21 0,20-21 0,1 21 16,21 21-16,-21-21 0,0 1 16,0-1-16,21 21 0,0-21 15,0 22-15,0-1 0,0-21 0,0 0 16,21 22-16,0-22 0,0 0 0,0 0 16,22 0-16</inkml:trace>
  <inkml:trace contextRef="#ctx0" brushRef="#br1" timeOffset="182179.37">22077 11472 0,'-43'-21'32,"86"42"-32,-107-42 15,64 42-15,-21 1 16,21-1-16,0 0 0,0 0 15,0 21-15,0-20 0,0-1 0,0 0 16,0 0-16,-21 0 0,21 0 0,-21-21 16,21 22-16,0-1 0,0 0 15,21-42 17,0 0-32</inkml:trace>
  <inkml:trace contextRef="#ctx0" brushRef="#br1" timeOffset="182399.24">22077 11261 0,'-85'-127'31,"64"106"0,127 169-31,-212-318 94,127 170-94</inkml:trace>
  <inkml:trace contextRef="#ctx0" brushRef="#br1" timeOffset="182671.09">22542 10901 0,'0'-21'16,"-84"21"-1,63 21 1,126-21-16,-232 21 0,106 0 0,0 22 0,21-22 16,0 42-16,-21-20 0,21 20 0,0-21 15,0 22-15,0-1 0,0-20 0,0 20 16,0-20-16,0-1 0,-21 0 15,21 1-15,0-22 0,0 21 0,-21-21 16,21 0-16,0 1 0,0-1 0,0 0 16,0-42 15,21 0-31,0 21 0,-21-22 16,21 1-16,0 0 0</inkml:trace>
  <inkml:trace contextRef="#ctx0" brushRef="#br1" timeOffset="183087.93">22648 11028 0,'21'-233'63,"-21"424"-48,0-149-15,-21-42 0,42 63 0,-21 1 0,0-1 16,0-20-16,-21 20 0,21-20 0,-21 20 15,21-21-15,0-20 0,0 20 16,0-21-16,-21 21 0,21-20 0,0-1 16,-21-21-1,42-21 17,0-1-32,0 1 15,-21 0-15,21 0 0,1 0 0,-1 0 16,-21-22-16,21 22 0,0 0 0,21-21 31,-20 42-31,-22 21 16,21 0-16,-21 21 0,0-21 15,0 1-15,0-1 0,0 21 0,0-21 16,0 0-16,0 1 0,0-1 16,0 0-16,0 0 15,-21-21 1,-1 0-1</inkml:trace>
  <inkml:trace contextRef="#ctx0" brushRef="#br1" timeOffset="183264.83">22415 11388 0,'-42'-64'15,"42"1"16,21 63-31,0 127 0,-21-275 0,43 148 16,-22-22-16,21 22 0,1-21 16,-1 21-16,21-21 0,-20 21 0,-1-21 15,22 0-15,-22 21 0</inkml:trace>
  <inkml:trace contextRef="#ctx0" brushRef="#br1" timeOffset="183760.06">23580 10880 0,'-106'21'31,"85"0"-31,148-63 0,-254 126 0,105-41 16,1-1-16,0 0 0,0 22 16,21-22-16,0 22 0,0-1 15,-21 1-15,0-22 0,21 22 0,-22-22 0,1 21 16,0-20-16,21-22 0,-21 21 0,0-21 15,21 1-15,-21-1 0,21 0 0,0 0 16,0-42 15,0 0-15,0 0-16,0-1 0,0 1 0,0 0 16,21-21-16,0-1 15,-21 22-15,21-21 0,-21-22 0,21 22 16,0-21-16,-21-1 0,22 22 0,-22-22 15,21 22-15,-21 0 0,0-1 0,21 22 16,-21 0-16,21 0 0,-21 42 16,0 21-1,0 1-15,0-1 0,0 0 0,21 22 16,-21-22-16,21 22 0,-21-22 16,0 21-16,0-20 0,0-1 0,0 0 0,0-20 15,0 20-15,0-21 0,22 0 16,-22 0-16,0 1 0,0-1 15,0 0-15,0 0 16,-22-21 0,1 0-16,0 0 0,0 0 15,0-21-15</inkml:trace>
  <inkml:trace contextRef="#ctx0" brushRef="#br1" timeOffset="184440.07">23114 11642 0,'212'-85'47,"-64"64"-32,-127 21 1,-402 106-16,804-212 0,-402 106 0,1 0 0,-1 0 16,0 0-16,-21 21 15,0 0-15,0 0 0,0 1 0,0-1 16,0 0-16,0 0 0,0 0 0,0 0 15,0 1-15,0-1 0,-21-21 16,21 21-16,-21-21 0,-1 0 16,22-21 31,0 0-47,0-1 15,22 1-15,-22 0 0,21 0 16,-21 0-16,21 0 0,0-1 0,-21 1 15,21 0-15,0 0 0,1 21 0,-22-21 16,21 21-16,0 0 0,0 21 16,-21 0-16,0 0 15,0 0-15,0 1 0,0-1 0,0 0 16,0 0-16,0 0 0,0 0 0,0 1 16,0-1-16,0 0 0,0 0 15,0-42 32,21 0-31,0 21-16,-21-21 0,22-1 0,-1 22 15,0-21-15,0 0 0,0 0 16,0 0-16,1 0 0,-1-1 0,0 1 16,0 21-16,0-21 0,0 21 15,-21 21-15,0 0 16,0 1-16,0-1 15,0 0-15,0 0 0,0 0 0,0 0 16,0 1-16,0-1 0,0 0 16,0 0-16,0 0 15,0 0-15,22-21 32,-1 0-32,0 0 15,0 0-15,0-21 0</inkml:trace>
  <inkml:trace contextRef="#ctx0" brushRef="#br1" timeOffset="184795.35">24405 11599 0,'-42'-105'47,"-43"189"-32,64-63 1,169-21-16,-296 22 0,127-1 0,0 0 0,21 0 15,-22 0-15,22 0 0,0 1 0,0-1 16,0 0-16,22-21 0,-1 0 16,0 0-16,0 0 0,0 0 15,0 0-15,1 0 0,-1 0 0,0 0 16,0 0-16,0-21 0,-21 0 0,0-1 16,0 1-16,0 0 0,0 0 15,0 0-15,0 0 0,0-1 16,0 1-16,0 0 0,-21 0 15,0 0-15,0 21 0,0-21 16,-1 21-16,1 0 0,0 0 16,0 0-16,0 21 0,0 0 0,21 0 15,0 0 1,21-21-16,0 21 16,0-21-16,0 0 0</inkml:trace>
  <inkml:trace contextRef="#ctx0" brushRef="#br1" timeOffset="185671.88">24723 11557 0,'-22'-21'31,"-41"63"-15,42-21-16,127-63 0,-212 106 15,85-43-15,21 0 0,0 0 0,0 0 16,-22 0-16,22 1 0,0-1 0,0 0 15,0 0-15,0 0 0,0 0 16,0 1-16,22-22 0,-1 0 16,0 0-16,0 0 0,0 0 15,0 0-15,1 0 0,-1 0 16,-21-22-16,21 22 0,0-21 0,0 0 16,-21 0-16,21 0 15,-21 0-15,22-1 0,-22 1 16,21 0-16,-21 0 0,0 42 47,-21 0-47,-1 0 0,22 1 15,0-1-15,0 0 0,-21 0 16,21 0-16,0 0 16,21-21 15,1 0-31,-1 0 15,-21-21-15,21 21 16,-21-21-16,21 21 0,0-21 0,-21 0 16,21 0-16,1-1 15,-22 1-15,0 0 16,21 21-16,-21 21 16,0 0-1,0 1-15,-21-1 0,21 0 16,0 0-16,0 0 0,0 0 15,0 1 1,21-22 0,0 0-16,0 0 0,0 0 15,0 0-15,1 0 0,-22-22 16,21 22-16,0-21 0,0 0 16,0 0-16,-21 0 0,0 0 15,21-1-15,1 1 0,-1-21 0,-21 21 16,0-22-16,21 1 0,0 0 0,-21-1 15,21-20-15,-21 21 0,0-1 0,21 1 16,-21 0-16,0 20 0,0 1 16,0 0-16,0 42 15,0 0-15,0 1 16,0 20-16,0 0 0,-21 1 0,0-1 16,21 0-16,0 1 0,0-22 15,0 21-15,0 0 0,0-20 0,0 20 16,0-21-16,0 0 0,0 0 0,0 1 15,0-1-15,0 0 0,0 0 16,21-21 0,-21-21 15,0 0-15,0 0-16,-21-1 0</inkml:trace>
  <inkml:trace contextRef="#ctx0" brushRef="#br1" timeOffset="185883.75">24955 11430 0,'22'0'0,"105"0"31,-85 0-31,-233 0 0,403 0 0,-170 0 0,-20 0 16,20 0-16,-21-21 0,21 21 0,-20 0 15,-1-21-15,0 21 0,0 0 16,-21-21-16,0-1 0,0 1 16,0 0-16,0 0 0,0 0 0,0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8:40:16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1693 0,'0'22'0,"0"-1"15,0 0-15,0 0 0,0 21 0,0 1 16,0-22-16,0 21 0,0 1 0,0-1 16,0 0-16,0 1 0,0-22 15,0 21-15,0-21 0,0 22 16,0-22-16,0 0 0,0 0 0,0 0 16,0 0-16,0 1 0,0-44 46,0 1-46,0 0 16,0 0-16</inkml:trace>
  <inkml:trace contextRef="#ctx0" brushRef="#br0" timeOffset="623.64">0 2053 0,'0'-21'141,"0"0"-141,0 0 16,0 0-16,0-1 15,0 1-15,0 0 0,0 0 16,0 0-16,0 42 31,0 0-31,0 21 0,0-20 16,0-1-16,0 21 0,0-21 15,0 22-15,0-22 0,0 0 0,0 0 16,0 0-16,0 0 0,0 1 0,0-1 16,0-42 31,0-1-47,0 1 0,0 0 15,0 0-15,0 0 0,63 0 0,43-1 16,-42 1-16,20 0 0,-20 21 15,-22 0-15,1 0 0,-22 0 0,0 0 16,-21 21-16,-42 0 16,-1 1-16,1 20 0,-22-21 0,1 21 15,-22-20-15,1 20 0,-1-21 0,85 0 16,0 22-16,0-22 0,0 0 16,0 0-16,0 0 0,0 0 15,0-63 16,0 21-31,0 0 0,63-22 16,22 22-16</inkml:trace>
  <inkml:trace contextRef="#ctx0" brushRef="#br0" timeOffset="1291.73">995 2074 0,'-43'43'0,"86"-86"0,-128 128 0,-190 84 31,190-126-31,22-1 0,-22 0 0,22-20 16,20 20-16,-20-21 0,20 0 16,22 0-16,-21 1 0,42-1 15,21-21-15,21 0 16,1-21-16,20-1 0,22 1 16,0 0-16,-1-21 0,22-1 0,-21 1 15,21 0-15,-1-1 0,1 1 16,-21 0-16,21 21 0,-43-22 0,22 22 15,-43 0-15,1 0 0,-1 21 16,-42 21 0,-21 0-16,-22 0 0,1 22 15,-21-22-15,-1 21 0,1 0 0,-1 1 16,1-22-16,-1 21 0,22 1 0,-22-22 16,22 0-16,0 0 0,20 0 15,1 0-15,42-21 16,1 0-16,20 0 15,0-21-15,1 0 0,20 0 0,1-21 16,20 20-16,-20-20 0,20 21 16,-20 0-16,-1-22 0,-20 22 0,20 0 15,-42 21-15,1-21 0,-1 21 16,-42 21 0,-1 0-16,-20 0 0,0 1 15,-1 20-15,1-21 0,0 0 16,-1 22-16,1-22 0,21 0 0,-21 0 15,20 0-15,1 0 0,0 1 16,0-1-16,0 0 0,21 0 16,21-21-1,0 0-15,0 0 16,22 0-16,-22 0 0,0-21 16,21 0-16,-21 0 0,22-1 0,-22 1 15,0 21-15,0-21 0,0 0 16,-21 0-16,22 21 15,-44 0 17,22 21-32,-21-21 0,0 21 0,0-21 15,0 0-15,0 21 0,-1-21 16,1 0-16</inkml:trace>
  <inkml:trace contextRef="#ctx0" brushRef="#br0" timeOffset="2404.92">2603 1990 0,'0'0'0,"0"-21"0,0-1 16,0 1-16,0 0 0,0 0 15,0 0-15,0-22 0,0 22 0,0 0 16,0-21-16,0 21 0,0-22 0,0 22 16,0 0-16,0 0 0,0 0 15,0 42 1,0 0-1,0 0-15,0 21 0,0 1 0,0-1 16,0 22-16,0-22 0,0 21 16,-21-20-16,21 20 0,-21 1 15,0-22-15,0 22 0,21-1 0,-21-21 16,-1 22-16,22-22 0,0 1 16,0-1-16,-21-21 0,21 21 0,0-20 15,0-1-15,0 0 0,0 0 16,21-42-1,1 0 1,-1-22-16,0 22 16,0-21-16,-21 0 0,21 20 0,0-20 15,1 0-15,-1-1 0,0 22 16,0-21-16,-21 21 0,21 0 0,0-1 16,-21 1-16,22 21 15,-1 0 1,0 21-16,-21 1 0,0-1 15,0 0-15,21 0 0,-21 0 16,21 22-16,-21-22 0,21 0 0,-21 21 16,0-21-16,22 1 0,-1 20 0,-21-21 15,21 0-15,0 0 0,0 1 16,0-1-16,1-21 0,-1 0 16,21 0-16,-21 0 0,0 0 0,1 0 15,-1-21-15,21-1 0,-21 1 16,0 0-16,-21 0 0,22-21 0,-22-1 15,21 22-15,-21-21 0,0-22 16,21 22-16,-21 0 0,0-22 16,0 22-16,0-22 0,0 22 0,0-22 15,0 22-15,0 0 0,0-1 16,0 1-16,0 21 0,0 0 0,-21-22 16,21 22-16,-21 0 15,21 42 16,21 0-15,0-21-16,0 22 0,0-1 0,0-21 16,1 21-16,-1-21 0,0 21 15,21-21-15</inkml:trace>
  <inkml:trace contextRef="#ctx0" brushRef="#br0" timeOffset="3023.07">3958 1715 0,'0'0'0,"0"-22"16,0 1-16,0 42 31,0 1-31,0-1 16,-21 0-16,21 0 0,0 21 15,-21-20-15,21 20 0,0 0 0,0-21 16,-21 22-16,21-1 0,-22 0 15,22 1-15,-21-22 0,21 21 0,0 1 16,0-22-16,-21 21 0,21 0 0,-21 1 16,21-1-16,0-21 15,0 0-15,-21 1 0,21-1 0,0 0 16,-21-21-16,21-21 31,0 0-31,0-1 16,0-20-16,0 21 15,21-21-15,0-1 0,-21 1 0,21 0 16,0-1-16,-21 1 0,21-22 0,1 22 16,-1-21-16,0 20 0,0 1 15,0-22-15,0 22 0,1 0 0,-1 21 16,-21-22-16,21 22 0,0 0 0,0 0 16,0 21-1,1 0-15,-1 21 0,-21 0 0,21 21 16,-21-20-16,21 20 0,0 0 15,-21 1-15,0-1 0,21 21 0,1-20 16,-22-1-16,0 0 0,0 1 0,0-1 16,0-21-16,0 22 15,0-1-15,0 0 0,0-21 0,0 22 16,0-22-16,0 0 0,0 21 0,0-20 16,0-1-16,0 0 0,0 0 15,0 0 1,0-42 15,0 0-31,0 0 16,-22 0-16,22-1 0,0 1 0,-21 0 15</inkml:trace>
  <inkml:trace contextRef="#ctx0" brushRef="#br0" timeOffset="3263.93">3916 2265 0,'-21'0'0,"42"0"0,-64 0 0,65 0 32,-1 0-17,0-21-15,0 21 0,0 0 16,22-21-16,-22-1 0,21 22 0,-21 0 16,0 0-16,22-21 0,-22 21 0,0 0 15,0 0-15,0 0 0,1-21 16,-1 21-16,0 0 15,-21-21-15,21 21 16,0-21-16,0 21 16,1-21-16</inkml:trace>
  <inkml:trace contextRef="#ctx0" brushRef="#br0" timeOffset="3627.72">4932 1693 0,'0'-21'16,"0"42"-16,0-63 0,-21 42 0,21-21 0,0 0 15,-22 21-15,22-21 0,-21 21 16,21 21 0,0 0-16,0 0 15,0 21-15,0 1 0,0-22 16,0 21-16,0 1 0,0 20 0,0-21 15,0 1-15,0-1 0,0 0 0,0 1 16,0-1-16,0 0 0,0 1 16,0-1-16,0 0 0,-21-20 0,21 20 15,-21-21-15,21 21 0,0-20 0,0-1 16,0 0-16,0 0 0,-21-21 16,21 21-16,0-42 46,0 0-46,0 0 16,0-22-16,0 22 0,21-21 0</inkml:trace>
  <inkml:trace contextRef="#ctx0" brushRef="#br0" timeOffset="3987.4">4847 1842 0,'0'-22'0,"0"44"0,-21-65 15,0 43-15,21-21 0,-21 0 16,21 0-16,0 0 0,0-1 16,0 1-16,21 21 0,0-21 0,0 0 15,0 21-15,22-21 0,-22 0 16,21 21-16,-21 0 0,22 0 0,-22 0 16,21 0-16,0 0 0,-20 21 0,-1 0 15,21 0-15,-21 0 0,0 0 16,-21 1-16,0-1 0,0 21 0,0-21 15,0 22-15,0-22 0,0 21 0,-21-21 16,0 0-16,0 22 0,0-22 16,0 0-16,-22 0 0,22 0 15,0 1-15,-21-1 0,20 0 0,1 0 16,-21-21-16,21 21 0,0-21 16,-1 21-16,1-21 15,21-21 16,0 0-31</inkml:trace>
  <inkml:trace contextRef="#ctx0" brushRef="#br0" timeOffset="4955.41">7133 1418 0,'21'-21'0,"-21"0"16,0 0-1,0 0 1,0-1 0,0 1-1,0 42 16,0 1-15,0 20-16,0-21 0,0 0 16,0 22-16,0-22 0,0 42 15,0-20-15,0-1 0,0 0 0,0 22 16,0-22-16,0 22 0,0-22 0,0 0 16,0 1-16,0-1 0,0 0 15,-21 1-15,21-22 0,-21 21 0,21-21 16,0 0-16,0 1 0,-21-1 0,21 0 15,0 0-15,0 0 16,0 0 0,0-42 15,0 0-15,0 0-16,21 0 15,-21 0-15,21-1 0</inkml:trace>
  <inkml:trace contextRef="#ctx0" brushRef="#br0" timeOffset="5463.84">7599 1799 0,'0'-21'16,"-21"21"-1,-1 0 1,1 21-16,21 0 16,-21 1-16,21-1 0,0 0 0,0 0 15,-21 0-15,21 22 0,0-22 16,-21 0-16,21 0 0,0 21 0,0-20 16,0-1-16,0 0 0,0 0 0,0 0 15,0 0-15,0 1 0,0-1 16,0 0-16,21 0 0,0-21 15,-21 21-15,21-21 16,0 0-16,1 0 0,-1 0 0,0 0 16,0 0-16,0-21 15,0 21-15,1-21 0,-1 0 0,0 21 16,-21-21-16,0-1 0,21-20 0,-21 21 16,0 0-16,0 0 0,0-22 15,0 22-15,0-21 0,0 21 0,0-22 16,0 22-16,0 0 0,0 0 0,-21 0 15,0-1-15,0 22 0,-1 0 16,1-21-16,0 21 0,0 0 16,0 0-16,21 21 15,-21-21-15,21 22 16,0-1-16</inkml:trace>
  <inkml:trace contextRef="#ctx0" brushRef="#br0" timeOffset="5804.16">7070 1672 0,'0'0'0,"-22"0"15,44 0 1,-1 0 0,0-21-16,0 0 0,21 21 0,1-21 15,-1 0-15,0 21 0,1-22 0,-1 22 16,0 0-16,1-21 0,-1 21 16,0 0-16,-20 0 0,20-21 0,-21 21 15,0 0-15,0 0 0,1 0 0,-1 0 31,0 0 1,0 0-1,0 0-31,-21-21 0,21 21 16</inkml:trace>
  <inkml:trace contextRef="#ctx0" brushRef="#br0" timeOffset="8627.83">10202 1566 0,'0'-21'110,"-21"0"-95,0 21 1,0 0-16,0 0 15,-1 0-15,1 0 0,0 0 16,0 0-16,0 21 0,0 0 16,-1 1-16,1-1 0,0 0 15,0 21-15,0 1 0,0-1 0,21 0 16,0 22-16,-22-22 0,22 0 16,0 1-16,-21-22 0,21 21 0,0-21 15,0 22-15,0-22 0,0 0 0,21 0 16,1 0-16,-22 1 0,21-22 0,0 21 15,0-21-15,0 0 16,0 0-16,1 0 0,-1 0 16,0 0-16,0 0 0,0-21 0,0-1 15,1 1-15,-1 21 0,-21-42 16,21 21-16,0 0 0,-21-22 0,0 22 16,21-21-16,-21-1 0,21 1 0,-21 0 15,22-22-15,-22 22 0,0 0 16,0 20-16,21-20 0,-21 21 0,0-21 15,0 20-15,0 1 0,0 42 32,0 1-32,0 20 15,0-21-15,0 21 0,0-20 16,0 20-16,0 0 0,0 1 16,0-1-16,0 0 0,0 1 0,0-1 15,0-21-15,0 21 0,0-20 0,0-1 16,0 0-16,0 0 0,21 0 15,-21 0-15,21-21 0,0 22 0,0-22 16,1 0-16,-1 0 0,0 0 16,0 0-16,0 0 0,0-22 0,1 22 15,-1-21-15,0 0 0,0 0 16,0 0-16,0 0 0,1-22 0,-1 22 16,-21-21-16,0 21 0,0-22 15,21 22-15,-21-21 0,0 21 16,0-22-16,0 22 0,0 0 0,0 0 15,-21 21-15,0 0 16,21 21 31,21-21-47,0 0 0,0 0 16,0 0-16,0 0 0,1 21 15,-1-21-15,-21 21 16,21-21-16,0 21 0,-21 1 15,0-1-15,0 0 16,0 0-16,0 0 0,0 0 0,0 1 16,0-1-16,0 0 0,0 0 15,0 0-15,0 0 0,0 1 0,0-1 16,0 0-16,0 0 0,21 0 0,0 0 16,1-21-16,-1 0 15,0 22-15,0-22 0,21 0 16,-20 0-16,-1 0 0,0 0 0,0 0 15,21 0-15,-20 0 0,-1-22 0,0 22 16,0-21-16,21 0 0,-20 0 16,-1 0-16,0 0 0,-21-1 15,21 1-15,0 0 0,-21-21 0,0 21 16,0-22-16,0 22 0,0 0 16,0 0-16,0-22 0,0 22 0,0 0 15,-21 21 1,0 0-16,0 0 15,0 21-15,21 0 0,0 1 16,-22-1-16,1 0 0,21 0 0,0 21 16,0-20-16,0-1 0,0 0 0,0 21 15,0-21-15,0 1 0,0-1 16,0 0-16,21 0 0,1 0 0,-22 0 16,21 1-16,0-22 0,0 21 0,-21 0 15,21-21-15,0 0 0,1 21 16,-1-21-16,0 0 0,0 0 15,0 0-15,0 0 0,22 0 0,-22 0 16,21 0-16,-21-21 0,22 0 0</inkml:trace>
  <inkml:trace contextRef="#ctx0" brushRef="#br0" timeOffset="9099.77">12128 1947 0,'0'0'0,"0"-21"0,0-21 16,0 21-16,0 0 0,0-1 0,0 1 15,-21 21-15,0-21 0,0 21 16,0 0-16,0-21 0,-1 21 16,1 0-16,-21 0 0,21 21 15,0-21-15,-1 21 0,1 0 0,0 1 16,0-1-16,0 21 0,0-21 0,21 0 16,-22 22-16,22-22 0,-21 0 15,21 21-15,0-20 0,0-1 0,0 0 16,0 0-16,0 0 0,0 0 0,21-21 15,1 22-15,-1-22 0,0 0 16,0 0-16,0 0 0,0 0 0,1 0 16,-1 0-16,0 0 0,0 0 0,0-22 15,0 1-15,1 21 0,-1-21 0,0 0 16,0-21-16,0 20 16,0-20-16,-21 21 0,0-21 0,22-1 15,-22 22-15,21-21 0,-21 21 0,0-1 16,0 1-16,0 42 31,-21 1-31,-1-1 0,22 0 0,0 0 16,0 21-16,0-20 0,0 20 0,0-21 15,0 21-15,0-20 0,0-1 16,0 0-16,0 0 0,0 0 0,0 0 16,0 1-16,22-22 0,-1 21 0,0-21 15,0 0-15,0 0 16,0 0-16,1 0 0,-1 0 15</inkml:trace>
  <inkml:trace contextRef="#ctx0" brushRef="#br0" timeOffset="10072.04">14478 1693 0,'0'0'15,"0"-42"1,0 21-16,0 0 0,0 0 0,-21-1 16,0 22-16,-1 0 15,1 0-15,0 0 0,0 0 16,-21 22-16,20-1 0,-20 0 0,21 21 16,-21 1-16,-1-1 0,22 0 0,-21 1 15,21-1-15,-22 0 0,22 1 16,0-1-16,0 0 0,0 1 0,21-22 15,0 21-15,0-21 0,0 0 0,21 1 16,0-1-16,0 0 0,0-21 0,22 0 16,-1 0-16,-21 0 0,21 0 15,1 0-15,-1 0 0,0 0 0,1-21 16,-22 0-16,0-1 0,0 1 0,0 0 16,1 0-16,-22-21 0,0-1 15,0 22-15,0-21 0,0-1 16,0 1-16,0 0 0,0 21 0,-22-22 15,22 22-15,0-21 0,0 21 16,0-1-16,0 1 0,0 0 0,0 0 16,22 21-16,-1-21 15,0 21-15,0 0 0,0 0 16,0 0-16,1 0 0,-1 0 0,0 0 16,0 21-16,0 0 0,0-21 0,1 21 15,-22 0-15,0 1 16,21-1-16,-21 0 0,21 21 0,-21 1 15,0-22-15,0 21 0,0 0 0,0 1 0,0 20 16,0-20-16,0-1 16,0 21-16,-21-20 0,21 20 0,-21 1 15,21-1-15,-22 1 0,22 20 0,0-20 16,0-1-16,0 1 0,0 21 0,0-22 16,0 1-16,0 20 0,0-20 15,0 20-15,0 1 0,0-21 0,0-1 16,0 22-16,0-22 0,0 1 0,0-1 15,0 1-15,0-22 0,0 22 0,0-22 16,0 0-16,0 1 0,0-1 0,0-21 16,0 0-16,0 0 15,0 1-15,-21-22 16,0 0-16,21-22 0,0-20 16,-21 21-16,21-21 0,-21-1 0,21 1 15,-21-22-15,21 22 0,0-21 0,0-1 16,0 1-16,0-22 0,0 21 15,0 1-15,0-1 0,0 1 0,0-1 16,0 1-16,0-1 0,0 22 0,0-21 16,0 20-16,21-20 0,0 20 0,-21-20 15,21 21-15,0-1 0,-21-20 16,21 20-16,1 1 0,-1 0 16,0-1-16,-21 1 0,21 0 0,21-1 15,-20 1-15</inkml:trace>
  <inkml:trace contextRef="#ctx0" brushRef="#br0" timeOffset="11134.01">16489 2265 0,'0'21'16,"0"0"-1,0 0-15,21-21 16,-21 22-16,0-1 0,21-21 16,-21 21-1,21-21-15,0 0 32,-21-21-32,22 21 0,-22-21 15,0-1-15,0 1 0,21 0 16,-21 0-16,21-21 0,-21 20 0,21-20 15,0 0-15,-21-1 0,21 1 0,1 0 16,-1-22-16,0 22 0,0-22 16,0 22-16,-21 0 0,21-1 0,1 1 15,-1 21-15,0 0 0,0 0 0,-21-1 16,21 22-16,0 0 16,-21 22-16,0-1 15,0 0 1,0 0-16,0 0 0,22-21 0,-22 21 15,0 1-15,0-1 0,21-21 32,-21-21-1,0-1-31,0 1 16,0 0-16,0 0 15,-21 0-15,21 0 0,-22 21 16,22-22-16,-21 22 0,0 0 15,0 0-15,0 0 0,0 22 16,-1-1-16,22 21 16,0-21-16,-21 22 0,0-1 15,21 0-15,-21 22 0,21-22 0,0 0 16,-21 22-16,21-22 0,0 1 0,-21-1 16,21 0-16,0 1 0,0-1 15,0-21-15,0 21 0,0-20 0,0 20 16,21-21-16,0 0 0,0 0 0,-21 1 15,21-1-15,0-21 0,1 0 16,-1 21-16,0-21 0,21 0 0,-21 0 16,1 0-16,20-21 0,-21 0 15,0-1-15,22 1 0,-22 0 0,0 0 16,0 0-16,0 0 0,0-22 16,1 22-16,-1-21 0,0-1 0,-21 22 15,21-21-15,-21 21 0,21-22 0,-21 22 16,0 0-16,0 0 0,0 42 31,0 0-15,0 0-16,-21 22 0,21-22 15,-21 0-15,21 0 0,0 22 0,0-22 16,0 0-16,0 0 0,0 0 0,0 0 16,0 1-16,0-1 15,0 0-15,0 0 16,21-21-1,-21-21 1,21 0-16,0 0 16</inkml:trace>
  <inkml:trace contextRef="#ctx0" brushRef="#br0" timeOffset="11416.85">17484 1778 0,'-22'-21'0,"44"42"0,-65-42 15,22 21-15,0 0 0,0 0 0,0 0 16,21 21-16,-22-21 16,44 0-1,-1 0 1,0 0-16,0 0 16,0 0-16,-21-21 15,-21 21 16,0 0-15,21 21 0,0 0-16,0 0 0,21 1 15,0-1-15,0-21 16,1 21-16</inkml:trace>
  <inkml:trace contextRef="#ctx0" brushRef="#br0" timeOffset="11923.57">17738 2032 0,'0'0'0,"-22"0"0,1-21 16,21 0-16,-21 21 0,21-21 15,0-1-15,0 1 16,21 21-1,0 0-15,1 0 0,-1 0 0,0 0 16,0 0-16,0 0 0,0 0 16,1 21-16,-1 1 0,0-1 15,0 0-15,-21 21 0,0-21 0,0 1 16,0 20-16,0-21 0,0 21 0,0-20 16,0-1-16,0 21 0,0-21 15,0 0-15,-21 1 0,21-1 16,-21 0-16,0 0 0,21 0 0,0 0 15,-22-21 1,22-21 0,0 0-16,0 0 15,0 0-15,22 0 0,-1-1 0,-21 1 16,21 0-16,-21-21 0,21 21 16,0-22-16,0 22 0,-21-21 0,22 21 15,-1-1-15,0-20 0,0 21 0,0 0 16,0 0-16,1-1 0,-1 1 15,-21 0-15,21 21 0,0 0 32,0 0-1,-21 21-31,0 0 0</inkml:trace>
  <inkml:trace contextRef="#ctx0" brushRef="#br0" timeOffset="12288.63">18732 1947 0,'0'0'0,"0"-42"16,0 21 0,-21 21-16,21-21 15,-21 21-15,0 0 0,0 0 16,0 0-16,-1 0 0,22 21 15,-21-21-15,0 21 0,0 0 16,0 0-16,0 22 0,-1-22 0,1 21 16,0-21-16,0 22 0,21-22 0,0 21 15,0-21-15,0 1 0,0 20 0,0-21 16,0 21-16,0-20 0,0-1 16,0 21-16,21-21 0,0 0 0,0 1 15,1-22-15,-1 21 0,0 0 0,0-21 16,21 0-16,-20 0 15,-1 0-15,0 0 0,0 0 0,0 0 0,0 0 16,1-21-16,-1 0 0,0 21 16,0-22-16,0 1 0,0 0 0,1-21 15,-1 21-15,0-1 0,0 1 16</inkml:trace>
  <inkml:trace contextRef="#ctx0" brushRef="#br0" timeOffset="12671.4">19346 1439 0,'0'0'0,"-21"-21"0,21 0 0,0 0 16,-21 21-16,0-21 15,0 42 1,-1 0-1,22 0-15,0 22 16,-21-22-16,21 21 0,0 0 0,-21 1 16,21-1-16,-21 22 0,0-22 0,21 21 15,-21-20-15,21 20 0,-22-20 16,1 20-16,21-21 0,0 1 16,0-1-16,0 0 0,0-20 0,0 20 15,0 0-15,0-21 0,0 22 16,0-22-16,0 0 0,0 0 0,0 0 15,0 1-15,0-1 0,21-21 16,1 0-16,-1 0 16,0 0-1,-21-21-15,21-1 0,0 1 0,0 0 16,1 0-16</inkml:trace>
  <inkml:trace contextRef="#ctx0" brushRef="#br0" timeOffset="13259.68">19516 2180 0,'0'21'31,"21"-21"-31,0 0 16,0 0-16,0 0 0,0 0 15,1 0-15,-1 0 0,-21-21 16,21 21-16,0-21 0,0 21 16,-21-21-16,21 21 0,1-21 0,-22 0 15,0-1 1,21 22-16,-21-21 0,21 0 0,-21 0 16,0 0-16,0 0 0,0-1 15,0 1-15,0 0 0,0 0 0,0 0 16,-21 21-1,0 0-15,-1-21 0,1 21 16,0 0-16,0 0 0,0 0 16,0 21-16,-1 0 0,1 0 15,0-21-15,0 21 0,21 0 0,-21 1 16,0 20-16,-1-21 0,22 0 0,0 0 16,0 22-16,-21-22 0,21 0 15,0 21-15,0-20 0,0-1 16,0 0-16,0 0 0,0 0 0,0 0 15,0 1-15,0-1 0,21-21 0,-21 21 16,22 0-16,-1-21 0,0 0 16,0 21-16,21-21 0,1 0 15,-22 0-15,0 0 0,0 0 16,0-21-16,1 0 16,-1 21-16,0 0 0,-21-21 0,21 0 15,0 21-15,-21-22 0,21 1 16,-21 0 15</inkml:trace>
  <inkml:trace contextRef="#ctx0" brushRef="#br0" timeOffset="13427.84">19918 2371 0,'0'0'0,"-21"0"0</inkml:trace>
  <inkml:trace contextRef="#ctx0" brushRef="#br0" timeOffset="83731.52">4043 3810 0,'0'0'0,"0"-21"31,0 0-15,0 0-1,0-1-15,0 1 16,0 0-16,0 0 31,0 42-15,-21 0-1,21 0-15,0 1 0,0-1 16,0 0-16,0 21 0,0 1 0,0-1 16,-22 0-16,22 1 0,-21-1 0,21 21 15,0-20-15,0-1 16,-21 0-16,0 1 0,21-1 0,-21 0 15,21 1-15,-21-22 0,21 21 0,0-21 16,0 1-16,0-1 0,-22 0 16,22 0-16,0 0 0,0-42 47,0 0-32,22 0-15,-22 0 0,21-1 16,0-20-16,-21 21 0,21 0 15,0-22-15,-21 22 0</inkml:trace>
  <inkml:trace contextRef="#ctx0" brushRef="#br0" timeOffset="84079.83">4254 3768 0,'0'-21'16,"22"-1"-16,-1 1 15,-21 42 32,0 1-47,0-1 0,0 0 0,0 21 16,0-21-16,0 22 0,0 20 16,0-20-16,-21-1 0,21 21 0,0-20 15,-22 20-15,1-20 0,21-1 0,-21 0 16,21 1-16,0-22 0,0 21 15,-21-21-15,21 0 0,0 1 0,0-1 16,-21 0-16,21 0 0,0-42 47,0 0-31,0 0-16,0-1 0,0 1 15,0-21-15,0 21 0</inkml:trace>
  <inkml:trace contextRef="#ctx0" brushRef="#br0" timeOffset="84443.62">3746 3704 0,'-21'0'0,"42"0"0,-63 0 0,21 0 0,21-21 15,0 0-15,0 0 16,21 21-16,21-21 16,-20 21-16,20-22 0,0 22 0,22-21 15,-22 21-15,22-21 0,-22 21 16,21-21-16,1 21 0,-1 0 0,-20-21 16,20 21-16,-20 0 0,-1-21 0,-21 21 15,0 0-15,0 0 0,1 0 16,-44 0 15,22 21 0,0 0-15,22-21-16,-22 21 16,0 0-16,21-21 0,-21 21 15</inkml:trace>
  <inkml:trace contextRef="#ctx0" brushRef="#br0" timeOffset="85323.39">4720 4530 0,'0'21'15,"21"-21"17,-21-21-32,21 21 15,-21-21-15,22 21 0,-1-22 0,-21 1 16,21 0-16,0 0 0,0 0 0,-21-22 15,21 22-15,1-21 16,-1 0-16,-21-1 0,21 1 0,0-22 16,-21 22-16,0 0 0,21-1 0,-21 22 15,21-21-15,-21 21 0,0-22 16,0 22-16,0 0 0,0 0 0,0 0 16,0 0-16,-21 21 31,0 0-31,0 0 0,0 21 15,0 0-15,-1 0 0,1 0 16,0 0-16,0 1 0,0 20 16,0-21-16,21 0 0,0 22 0,-22-22 15,22 0-15,0 21 0,0-21 0,0 1 16,0-1-16,0 0 16,0 0-16,22-21 0,-1 0 0,0 0 15,0 0-15,0 0 16,22 0-16,-22-21 0,0 21 0,0-21 15,0 0-15,0 21 0,1-22 0,-1 1 16,0-21-16,0 21 0,0 0 16,0-1-16,-21 1 0,22 0 0,-1 0 15,0 0-15,-21 0 0,0-1 16,21 1 0,0 0-16,-21 0 15,0 42 16,0 0-15,0 0-16,0 22 0,0-22 16,0 0-16,-21 21 0,21-20 15,-21 20-15,21 0 0,0 1 0,0-1 16,-21 170 15,21-191-31,0 0 0,0 0 0,0 0 16,21 0-16,0-21 15,0 0-15,0 0 16,1 0-16,-1 0 0,0 0 16,0 0-16,0 0 0,0 0 15,43-42 1,-43 21-16,0 21 0,0-21 16,-21 0-16,22-22 0,-1 22 0,0 0 15,0-21-15</inkml:trace>
  <inkml:trace contextRef="#ctx0" brushRef="#br0" timeOffset="86300.73">5821 3344 0,'0'0'15,"-21"0"1,-1 0-16,22-21 31,0 0-15,0 0-16,0 0 16,22 0-16,-1 21 15,-21-22-15,21 1 0,0 21 0,0-21 16,0 0-16,22 21 0,-22-21 0,0 21 15,0 0-15,0 0 16,1-21-16,-1 21 0,0 0 0,0 0 16,-21 21-16,0 0 15,0 0-15,0 0 16,0 0-16,0 1 0,0 20 0,0-21 16,-21 0-16,21 22 0,-21-22 0,0 0 15,-1 21-15,1-21 0,0 22 16,0-22-16,0 0 0,0 0 0,-22 22 15,22-22-15,0 0 0,0 0 0,0 0 16,-22 0-16,22 1 16,0-1-16,0-21 0,0 21 0,-1 0 0,1-21 15,0 0-15,21 21 0,-21-21 32,42-21-1,-21 0-31,21 21 0,0-21 15,-21 0-15,22 21 0,-1-22 0,0 1 16,0 21-16,0-21 0,0 21 16,1 0-16,-1 0 0,0 0 15,0 0-15,0 0 16,0 21-16,-21 0 16,22 1-16,-22-1 15,0 0-15,21-21 0,-21 21 16,21-21-16,-21 21 0,21-21 15,0 21-15,0-21 16,1 0-16,-1 0 16,0 0-16,0 0 0,0 0 15,-21-21-15,21 0 16,1 0-16,-1 21 0,-21-21 16,0 0-16,21 21 15,-21-22 1,0 44 46,0-1-46</inkml:trace>
  <inkml:trace contextRef="#ctx0" brushRef="#br0" timeOffset="92975.34">3196 5990 0,'-21'0'16,"21"-21"-16,0 0 15,0 0 1,21 21 15,0 0-31,0 0 16,1 21 0,-22 0-16,21 0 0,-21 0 15,0 1-15,21-1 0,0 21 0,-21-21 16,0 22-16,0-22 0,21 21 0,-21 0 15,21 1-15,-21-1 0,0 0 16,0 1-16,0-1 0,0 0 0,22-20 16,-22 20-16,0-21 0,21 0 15,-21 22-15,0-22 0,0 0 16,0 0-16,21 0 16,-21 0 46,0 1-31,0-1 16,0-42 0,0-1-47,0 1 0,21 0 16,-21-21-16,21 21 0,0-22 15,1-20-15,-1 20 0,0 1 0,0-21 16,0-1-16,22 22 0,-22-22 16,21 22-16,-21-22 0,22 22 0,-22-21 15,21 20-15,0 1 0,-20 0 0,-1 20 16,21 1-16,-21-21 0,0 42 15,1-21-15,-22 0 0,21 21 16,-21 21 31,0 0-31,0 0-16,0 0 15,0 0-15,0 1 0,0-1 16,0 0-16,0 0 0,0 0 0,21 0 15</inkml:trace>
  <inkml:trace contextRef="#ctx0" brushRef="#br0" timeOffset="94593.85">4381 6604 0,'43'0'16,"-22"-21"-16,-21 0 16,21 0-16,-21-1 15,0 1-15,0 0 0,0 0 0,0 0 16,0 0-16,0-1 0,0 1 16,0 0-16,-21 0 0,0 0 0,0 0 15,-1 21-15,1 0 0,0 0 0,0 0 16,0 0-16,0 0 0,-1 0 15,1 0-15,0 21 0,0 0 16,0 21-16,-22-21 0,43 22 0,-21-1 16,0-21-16,0 22 0,0-1 15,21 0-15,0 1 0,-21-22 0,21 21 16,0-21-16,0 22 0,0-22 16,0 0-16,0 0 0,21 0 15,0-21-15,0 0 0,0 0 16,0 0-16,1 0 0,-1 0 15,0 0-15,0-21 0,0 0 0,0 0 16,1 0-16,-1-1 0,0-20 16,0 21-16,0-21 0,0 20 15,-21-20-15,22 21 0,-22-21 0,21 20 16,-21 1-16,21 0 0,-21 0 16,0 0-16,0 42 31,0 0-31,0 0 15,0 0-15,0 1 0,-21 20 0,21-21 16,0 21-16,0-20 0,0-1 0,0 21 16,0-21-16,0 0 0,0 1 15,0-1-15,0 0 0,0 0 0,0 0 16,21 0-16,0-21 16,0 0-16,0 0 0,22 0 15,-22 0-15,21 0 0,-21 0 0,22 0 16,-1-21-16,0 0 0,1 0 15,-22 0-15,21 0 0,1-1 0,-22 1 16,21-21-16,-21 21 0,0-22 0,1 22 16,-1-21-16,0 0 0,-21 20 15,0-20-15,0 21 0,0 0 0,0 0 16,0-1-16,-21 22 0,0-21 16,-1 21-16,1 0 15,0 0-15,0 21 0,0-21 0,21 22 16,0-1-16,0 0 15,0 0-15,0 0 0,0 0 0,21 1 16,-21-1-16,21 0 0,0 0 16,-21 0-16,21 0 0,1 1 15,-22-1-15,0 0 0,0 0 0,21 0 16,-21 0-16,0 1 0,0-1 16,0 0-16,0 0 0,0 0 15,0 0-15,0 1 16,0-1-16,21 0 0,0-21 15,0 0-15,-21 21 16,21-21-16,1 0 0,-1 0 0,0 0 16,0 0-16,21 0 0,-20-21 0,-1 21 15,21-21-15,-21 0 0,22-1 16,-1 1-16,-21 0 0,21 0 16,-20 0-16,20 0 0,-21-1 0,0-20 15,0 21-15,1-21 0,-1-1 0,0 22 16,0 0-16,-21-21 0,0 20 15,21 1-15,-21 0 0,0 0 0,0 0 16,-21 21 0,0 0-16,0 21 0,-22 0 15,22-21-15,-21 42 0,21-20 0,-22-1 16,22 21-16,-21-21 0,0 22 16,20-22-16,1 21 0,0-21 0,0 22 15,0-22-15,21 0 0,0 0 16,0 0-16,0 0 15,0 1-15,21-22 0,0 0 16,0 0-16,22 0 0,-22 0 0,0 0 16,21-22-16,-21 1 0,22 21 15,-22-21-15,0 0 0,0 0 0,0 0 16,1-1-16,-1 1 0,0-21 16,0 21-16,0-22 0,-21 22 0,0 0 15,21 0-15,-21-21 0,22 42 0,-22-22 16,0 1-16,0 42 31,0 1-31,0-1 0,0 0 16,-22 0-16,22 0 0,-21 22 0,21-22 15,0 0-15,0 0 0,0 21 16,0-20-16,0-1 0,0 0 0,0 0 16,0 0-16,21-21 0,1 0 15,-1 0-15,0 0 0,0 0 16,0 0-16,0 0 0,22 0 0,-22-21 15,21 21-15,-21-21 0,1 21 0,20-21 16,-21 0-16,0-1 16,22 1-16,-22 0 0,0 0 0,0 0 0,0 0 15,0-22-15,1 22 0,-22 0 16,21 21-16,-21-21 0,21 0 16,-21 42-1,0 0-15,0 0 16,-21 0-16,21 0 0,-21 1 15,21-1-15,-22 0 0,22 21 0,0-21 16,0 1-16,0-1 0,0 0 16,0 0-16,0 0 0,22-21 31,-1 0-15,0 0-16,0-21 15,-21 0-15,21 0 16,0 21-16,-21-21 0</inkml:trace>
  <inkml:trace contextRef="#ctx0" brushRef="#br0" timeOffset="94939.8">6498 6202 0,'0'0'0,"-21"0"15,0 0-15,0 0 0,21 21 16,0 0-16,0 0 15,0 1-15,21-1 16,0-21-16,0 0 16,0 0-16,0 0 0,1 0 0,-1 0 15,0 0-15,21 0 0,-21-21 16,1-1-16,-22 1 0,21 21 16,-21-21-16,0 0 0,0 0 0,0 0 15,0-1-15,-21 1 16,-1 21-16,1-21 0,0 21 0,0 0 15,0 0-15,0 0 0,-1 0 16,1 0-16,0 0 0,0 0 0,21 21 16,-21 0-16,21 1 15,0-1-15,0 0 16,21-21-16,0 0 0,0 0 16,0 0-16,22 0 0,-22 0 0</inkml:trace>
  <inkml:trace contextRef="#ctx0" brushRef="#br0" timeOffset="95551.45">7345 5757 0,'0'0'0,"0"-42"0,0 0 16,-21 21-16,-1 21 15,1 0-15,21 21 16,-21 0-16,21 0 0,0 0 15,0 22-15,0-1 0,-21 0 0,21 1 16,0-1-16,-21 0 0,0 22 0,21-22 16,0 22-16,-22-1 0,1 1 15,21-1-15,-21-21 0,21 22 0,0-1 16,-21-20-16,0 20 0,0-20 0,21-1 16,0 0-16,-22-21 0,22 22 15,-21-22-15,0 0 0,21 0 0,0 0 16,-21 1-16,0-22 15,21-22 17,0 1-32,0 0 15,0 0-15,0-21 0,0 20 0,0 1 16,42-42 0,43-64-1,-64 84-15,21 22 0,-21 0 0,22 0 0,-22 0 16,0 21-16,21 0 0,1 0 15,-22 0-15,21 0 0,-21 0 0,1 21 16,-1 0-16,0 0 0,0 0 16,0 1-16,-21 20 0,0-21 15,0 0-15,0 22 0,0-22 0,0 0 16,-21 0-16,0 0 0,0 0 0,-22 1 16,22-1-16,0 0 0,-21 0 15,21-21-15,-22 21 0,22-21 0,-21 0 16,21 21-16,-22-21 0,22 0 0,0 0 15,0 0-15,0 0 0,-1 0 16,1 0-16,42-21 31,1 0-31,-1 0 16,0 21-16,21-21 16</inkml:trace>
  <inkml:trace contextRef="#ctx0" brushRef="#br0" timeOffset="95920.75">8064 5757 0,'0'-21'0,"0"42"0,0-63 0,0 21 16,0 0-16,0 0 0,0 42 31,0 21-31,-21-21 15,21 22-15,-21-1 0,21 0 0,-21 1 16,0-1-16,21 21 0,-21 1 16,-1-1-16,1 1 0,0-1 0,0 1 15,0 21-15,0-22 0,-1 1 0,1-1 16,0-21-16,0 22 0,21-22 16,0 1-16,-21-1 0,21-21 0,-21 0 15,21 0-15,0 1 0,-22-1 0,22 0 16,22-21 31,-1 0-47,0-21 0,0 0 15,0-1-15,0 1 16,1 0-16,-1 0 0</inkml:trace>
  <inkml:trace contextRef="#ctx0" brushRef="#br0" timeOffset="96640.07">8086 6731 0,'21'0'15,"0"0"-15,0 0 0,0 0 16,0 0-16,1-21 0,20 0 0,-21 21 16,0-21-16,22-1 0,-22 22 15,0-21-15,0 0 0,0 0 16,-21 0-16,21 0 0,-21-1 15,22-41-15,-22 42 0,0 0 0,0-1 16,0 1-16,0 0 16,0 0-16,-22 42 31,1 0-31,0-21 16,21 21-16,-21 1 0,0 20 0,0-21 15,-1 0-15,1 22 0,21-22 0,-21 0 16,0 21-16,21-21 0,0 1 15,-21 20-15,21-21 0,0 0 16,0 0-16,0 1 0,0-1 0,0 0 16,0 0-16,0 0 15,21-21-15,0 0 0,0 0 16,0 0-16,1 0 16,-1 0-16,0 0 0,21 0 0,-21-21 15,1 0-15,-1 21 0,21-21 0,-21 0 16,0-1-16,22 1 0,-22 0 15,21 0-15,-21-21 0,1 20 16,-1 1-16,21-21 0,-21 21 0,-21-22 16,21 22-16,-21 0 0,0 0 15,0 0-15,-21 21 16,0 0-16,0 0 16,0 21-16,21 0 0,0 0 0,-21 0 15,21 1-15,0-1 0,0 0 16,0 0-16,0 0 0,21 0 0,0 1 15,0-1-15,0 0 0,0 0 16,-21 0-16,22 0 0,-22 1 0,21-22 16,-21 21-16,0 0 15,0 0-15,-21-21 0,-1 21 16,1-21-16,0 0 0,0 0 0,21 21 16,-21-21-16,0 0 0,-1 0 15,1 0-15,0 0 0,0 0 16,0 0-1</inkml:trace>
  <inkml:trace contextRef="#ctx0" brushRef="#br0" timeOffset="97759.2">17568 5271 0,'0'0'0,"21"-22"0,-21 1 16,22 0-16,-22 0 0,0 0 15,0 0-15,0-1 0,0 1 16,-22 0-16,1 21 0,0-21 0,0 21 15,0 0-15,-22 0 0,22 0 16,-21 0-16,21 0 0,-22 21 0,1 0 16,0 22-16,-1-22 0,22 21 15,-21 0-15,0 1 0,20 20 16,1 1-16,0-1 0,0 1 0,0-1 16,0 1-16,-1 20 0,1-20 0,21-1 15,0 1-15,0-22 0,-21 22 16,21-22-16,0 0 0,0 1 0,0-1 15,0 0-15,0 1 0,0-22 0,21 0 16,0 0-16,1 0 0,20 1 0,-21-22 16,21 0-16,1 0 0,-1 0 15,22-22-15,-22 22 0,0-21 0,22-21 16,-22 21-16,22 0 0,-22-22 16,21 22-16,-20-21 0,-1-1 0,0 1 15,1 0-15,-22-22 0,0 1 16,0-1-16,0-20 0,-21 20 0,0-21 15,0 22-15,0-22 0,0 22 0,-21-1 16,0-20-16,0 20 0,-21 1 16,20 20-16,-20 1 0,0 0 0,-1 20 15,1 1-15,0 0 0,-1 21 0,1 0 16,0 0-16,-1 21 0,1 22 16,21-22-16,-21 21 0,20 0 0,-20 22 15,21-22-15,21 22 0,-21-22 0,21 22 16,-21-22-16,21 21 15,0-20-15,0 20 0,0-20 0,0-1 16,21 0-16,-21 1 0,21-1 0,0-21 16,0 21-16</inkml:trace>
  <inkml:trace contextRef="#ctx0" brushRef="#br0" timeOffset="98131.99">18161 5715 0,'-21'-21'0,"42"42"0,-63-42 15,20 21-15,22 21 32,0 0-32,0 0 0,0 22 0,0-22 15,0 21-15,0 1 0,0-1 0,0 0 16,0 1-16,-21-1 0,21 21 0,-21 1 15,0-1-15,0 1 0,0 21 16,-1-22-16,1 22 0,0-1 0,0-20 16,0 21-16,0-22 0,-1 22 0,1-22 15,0 1-15,21-1 0,0 22 0,-21-22 16,0-20-16,21 20 0,0-20 0,-21-1 16,21 0-16,0-21 0,0 22 15,0-22-15,0 0 16,21-42-1,-21 0-15,21 0 0,-21-1 16,21-20-16,-21 0 0,0-22 0,0 22 16</inkml:trace>
  <inkml:trace contextRef="#ctx0" brushRef="#br0" timeOffset="98467.14">17928 6138 0,'0'-42'15,"0"84"-15,0-126 0,0 63 0,0-22 0,0 22 16,0 0-16,0-21 0,21 20 0,0 1 16,1 0-16,-1 0 0,21 21 15,0-21-15,-20 21 0,20 0 0,0 0 16,22 0-16,-22 0 0,-21 21 0,22 0 16,-1 0-16,-21 0 0,0 22 0,-21-22 15,0 0-15,0 0 0,0 22 16,0-22-16,0 0 0,0 0 0,-42 0 15,21 0-15,0-21 0,-1 22 0,1-1 16,0-21-16,-21 21 0,21-21 16,-1 0-16,1 0 0,21 21 15,-21-21-15,0 0 0,42 0 47,0-21-47,0 21 0,1 0 16,-22-21-16,21 21 0</inkml:trace>
  <inkml:trace contextRef="#ctx0" brushRef="#br0" timeOffset="99071.83">18521 6160 0,'21'0'16,"0"0"-1,0 0-15,0 0 16,1-22-16,-1 22 0,0-21 0,0 0 16,0 21-16,0-21 0,1 0 0,-1 0 15,0-1-15,-21 1 0,21 0 16,0 0-16,0 0 0,-21-22 0,0 22 16,22 0-16,-1 0 0,-21 0 15,0 42 16,0 0-15,0 0-16,0 0 0,0 1 0,0-1 16,0 0-16,0 0 0,0 0 0,0 0 15,0 1-15,0-1 0,0 0 16,0 0-16,21 0 16,0-21-16,0 0 0,0 0 15,1 0-15,-1 0 16,0 0-16,0-21 0,0 0 15,0 21-15,1-21 0,-1 0 0,0-1 16,0 1-16,-21 0 0,21-21 0,0 21 16,-21-1-16,0 1 15,22 0-15,-22 0 0,21 21 16,-21 21 0,0 0-1,0 0-15,0 1 16,0-1-16,0 0 0,0 0 0,0 0 15,0 0-15,0 1 0,0-1 0,0 0 16,0 0-16,0 0 0,0 0 16,21-21-16,0 22 0,0-22 15,0 0-15,1 0 0,-1 21 0,0-21 16,21 0-16,-21 0 0,22 0 0,-1 0 16,0 0-16,-20 0 0,20 0 0,0 0 15</inkml:trace>
  <inkml:trace contextRef="#ctx0" brushRef="#br0" timeOffset="99531.57">20087 5863 0,'0'-21'0,"0"42"0,0-63 15,0 21-15,0 0 0,-21-1 16,0 1-16,0 21 0,-1-21 16,1 21-16,0 0 0,0 0 15,0 21-15,0 0 0,-1 1 16,1-1-16,0 0 0,0 0 0,0 21 15,0-20-15,-1 20 0,22-21 0,0 0 16,-21 22-16,21-22 0,0 0 16,0 0-16,0 0 0,0 0 15,0 1-15,21-22 0,1 21 16,-1-21-16,0 0 0,0 0 0,0 0 16,0 0-16,1 0 0,-1-21 0,21 21 15,-42-22-15,42 1 0,-42 0 16,22 0-16,-1 0 0,0 0 0,-21-22 15,0 22-15,0-21 0,21 21 0,-21-22 16,0 22-16,0-21 0,21 21 16,-21-1-16,0 44 15,0-1 1,0 0-16,0 0 0,-21 0 16,21 22-16,0-22 0,0 0 15,0 0-15,0 0 0,0 0 0,0 1 16,0-1-16,0 0 0,0 0 15,0 0-15,21-21 0,0 0 16,1 0-16,-1 0 16,0 0-16,0 0 0,0-21 15,0 0-15</inkml:trace>
  <inkml:trace contextRef="#ctx0" brushRef="#br0" timeOffset="100851.85">20659 5165 0,'0'-43'0,"0"86"0,0-107 16,0 43-16,0 0 0,0 0 15,0 0-15,0 42 32,-22 0-32,22 0 15,-21 21-15,0 1 0,21-1 0,-21 0 16,0 1-16,0-1 0,21 22 15,-22-1-15,1 1 0,0-1 16,0 1-16,0-1 0,21 1 0,-21-1 16,-1-21-16,22 1 0,-21 20 0,21-20 15,0-22-15,0 21 0,0 0 0,0-20 16,0-1-16,0 0 0,0 0 16,0 0-16,21-21 0,-21 21 15,22-21-15,-1 0 0,0 0 0,0 0 16,0 0-16,0-21 0,22 0 0,-22 21 15,0-21-15,21 0 0,-20 0 16,-1-1-16,0-20 0,0 21 0,0-21 16,0 20-16,1-20 0,-1 21 15,0 0-15,-21 0 0,21-1 0,-21 1 16,0 0-16,0 42 31,0 0-31,0 1 0,0-1 16,0 0-16,0 21 0,0-21 0,0 1 15,-21-1-15,21 0 0,0 0 16,0 21-16,0-20 0,0-1 0,0 0 16,0 0-16,0 0 0,21-21 15,0 21-15,0-21 0,1 0 16,-1 0-16,0 0 0,0 0 16,21 0-16,-20 0 0,-1-21 15,0 0-15,0 0 0,0 0 0,0 0 16,1-1-16,-1 1 0,-21 0 0,0-21 15,21 21-15,-21-1 0,21 1 0,-21 0 16,0 0-16,0 42 31,0 0-15,-21 0-16,0 1 0,21-1 16,-21 0-16,21 0 0,0 0 0,0 0 15,0 1-15,0-1 0,0 0 0,0 0 16,0 0-16,21-21 31,0 0-15,0 0-16,0 0 0,0-21 15,-21 0-15,0 0 16,0 0-16,0-1 0,0 1 0,0 0 16,0 0-16,0 0 0,0 0 15,-21-1-15,21 1 0,0 0 0,-21 21 16,0 0-16,21-21 0,0 0 31,21 21-15,0 0-1,0-21-15,1 21 0,-1 0 0,0 0 16,0 0-16,0-22 0,0 22 16,1 0-16,-1 0 0,0 0 0,0 0 15,0 0-15,-21 22 0,21-22 0,1 21 16,-22 0-16,21 0 0,-21 0 0,0 0 15,0 1-15,0-1 0,0 0 16,0 0-16,0 0 0,0 0 0,0 1 16,0-1-16,0 0 0,0 0 0,0 0 15,0 0-15,-21-21 0,21 22 16,-22-22-16,22-22 62,0 1-62,0 0 0,22 0 16,-22 0-16,21 0 0,0-1 16,0-20-16,0 21 0,43-85 15,-22 85-15,-21 0 16,0 0-16,1-1 0,-1 1 0,0 0 16,0 21-16,0 0 0,0 0 0,1 0 15,-1 21-15,-21 0 16,21 1-16,-21-1 0,0 0 0,0 21 15,0-21-15,0 1 16,0-1-16,0 21 0,0-21 0,0 0 16,0 1-16,0-1 0,-21 0 0,21 0 15,0 0-15,-21 0 0,-1-21 0,22 22 16,-21-1-16,0-21 31,21-21-15,0-1-1</inkml:trace>
  <inkml:trace contextRef="#ctx0" brushRef="#br0" timeOffset="101163.52">21590 5334 0,'-21'0'0,"42"0"0,-63 0 0,63 0 63,-21-21-63,21 21 0,-21-21 15,0 0 16,0 42 1,0 0-32,-21-21 15,21 21-15,-21-21 16</inkml:trace>
  <inkml:trace contextRef="#ctx0" brushRef="#br0" timeOffset="101427.36">20405 5419 0,'-22'0'0,"44"0"0,-22 0 16,21 0-16,0 0 15,21 0-15,1 0 0,-1 0 0,21 0 16,-20 0-16,20 0 0,-20 0 0,-1 0 15,0 0-15,1 0 0,-22 0 16,0 0-16,0 0 0,0 0 16,-42 0-1,0 0-15,0 0 16,0 0-16,-22 0 0,22 0 16</inkml:trace>
  <inkml:trace contextRef="#ctx0" brushRef="#br0" timeOffset="102311.52">16785 6541 0,'0'0'0,"-42"0"0,21 0 0,-22 0 0,22 0 16,-21 0-16,21 0 0,-1 0 16,1 0-1,42 0 1,1 0-16,-1 21 15,0-21-15,0 0 16,21 0-16,-20 0 0,-1 21 0,21-21 16,0 0-16,1 0 0,20 0 0,-20 0 15,20 0-15,22 0 0,-22 0 0,22 0 16,21 0-16,-22 0 16,22 0-16,0 0 0,0-21 0,21 21 15,0-21-15,21-1 0,0 22 0,0-21 16,22 21-16,-1-21 0,22 21 15,-1 0-15,-21 0 0,22 0 0,-22 0 16,1 0-16,-1 0 0,0 0 0,-21 0 16,-21 0-16,0 0 0,-21 0 0,-21 0 15,0 0-15,-22 0 0,-21 0 16,1-21-16,-1 21 0,-21 0 0,0-21 16,1 21-16,-22-21 0,21 21 0,-21-22 15,21 22 32,-42 0 0,0 0-31,-1 0-16</inkml:trace>
  <inkml:trace contextRef="#ctx0" brushRef="#br0" timeOffset="104279.93">13102 5715 0,'0'21'15,"0"0"-15,0 1 16,0-1-16,0 0 0,0 0 16,0 21-16,0-20 0,0 20 15,0-21-15,0 21 0,0-20 16,0 20-16,0 0 0,0 1 0,0-1 15,0-21-15,0 43 0,0-22 0,0 0 16,0 22-16,0-22 0,0 0 16,0 22-16,0-22 0,0 22 0,0-22 15,0 0-15,0 1 0,0-1 0,0 0 16,0 22-16,0-22 0,0 1 0,0-1 16,0 0-16,0 22 0,0-22 0,0 0 15,0 1-15,0 20 0,-21-20 16,21-1-16,0 0 0,0 1 15,0 20-15,0-21 0,0-20 0,-21 20 16,21 0-16,0 1 0,0-1 0,0 0 16,-21 1-16,21-1 0,0 0 0,0 1 15,-22-1-15,22 0 0,-21-21 16,21 22-16,0-1 0,0 0 0,-21 1 16,21-1-16,-21 0 0,21-20 0,-21 20 15,21 0-15,0 1 0,0-1 0,0 0 16,0 1-16,0-1 0,0 0 0,0 1 15,0-1-15,0 0 0,0 1 0,0-1 16,0 0-16,0 1 0,0-1 16,0 0-16,0 1 0,0-1 15,0 0-15,0-21 0,0 22 0,0-1 16,0 0-16,0 1 0,0-1 0,0-21 16,0 22-16,0-1 0,0 0 0,0 1 15,0-1-15,0 0 0,0-21 0,0 22 16,0-1-16,0 0 0,0-20 0,0 20 15,0 0-15,-21-21 0,21 22 16,0-1-16,0-21 0,0 22 0,0-1 16,0 0-16,0 1 0,0-1 0,0-21 15,0 21-15,0 1 0,0-1 0,0 0 16,0 1-16,0-1 0,0 0 16,0 1-16,0-1 0,0 0 0,0 1 15,21-22-15,-21 21 0,21 1 0,-21-1 16,0 0-16,0 1 0,21-1 15,-21 0-15,21 1 0,-21 20 0,0-21 16,0 1-16,21-1 0,-21 0 0,22 1 16,-22-1-16,0 0 0,0 1 0,0 20 15,0-20-15,0-1 0,0 21 0,0-20 16,0 20-16,0-20 0,0 20 0,0-21 16,0 22-16,0-1 0,0-20 15,0 20-15,0-20 0,0 20 0,0-21 16,0 22-16,0-22 0,0 22 15,0-22-15,0 22 0,0-22 0,0 21 16,-22-20-16,22 20 0,0-20 0,-21 20 16,21-21-16,0 22 0,0-22 0,-21 22 15,21-22-15,-21 22 0,21-1 0,-21-21 16,21 22-16,0-1 0,0-20 16,-21 20-16,-1 1 0,22-22 0,-21 22 15,21-22-15,0 21 0,0-20 0,-21 20 16,21-20-16,-21 20 0,21-21 0,0 22 15,0-1-15,-21-20 0,21 20 0,0 1 16,-21-22-16,21 22 0,0-22 16,0 0-16,0 22 0,0-22 15,-22 0-15,22 1 0,0 20 0,0-20 16,-21-1-16,21 0 0,0 1 0,-21-1 16,21 21-16,0-20 0,0-1 0,-21-21 15,21 22-15,-21-1 0,21 0 0,0 1 16,0-22-16,0 21 0,-21 0 15,21-20-15,0 20 0,-22-21 0,22 21 16,0-20-16,0 20 0,0-21 0,0 21 16,0-20-16,0-1 0,0 21 0,0-21 15,0 0-15,-21 22 0,21-22 0,0 0 16,0 0-16,0 0 0,0 22 16,-21-22-16,21 0 0,0 0 15,0 0-15,0 1 0,0-1 0,0 0 16,0 21-16,0-21 0,0 1 0,0-1 15,0 0-15,0 0 0,0 0 0,-21 22 16,21-22-16,0 0 0,0 0 0,0 0 16,0 22-16,0-22 0,0 0 15,0 0-15,0 0 0,0 0 0,0 1 16,0 20-16,-21-21 0,21 0 0,0 0 16,-21 22-16,-1-22 0,22 21 0,0-21 15,-21 22-15,0-22 0,0 21 0,21-21 16,-21 22-16,21-22 0,0 0 15,-21 21-15,21-20 0,-22-1 16,22 0-16,-21-21 0,21 21 0,0-42 31,0 0-31,0 0 0</inkml:trace>
  <inkml:trace contextRef="#ctx0" brushRef="#br0" timeOffset="126155.96">16489 7980 0,'0'0'0,"0"-21"0,0 0 15,0-1-15,0 1 0,0 0 0,0 0 16,0 0-16,0 0 15,21-1-15,0 1 0,-21 0 0,21 21 16,-21-21-16,21 21 0,-21 21 31,0 0-31,0 0 16,0 1-16,0 20 0,0 0 0,0 1 16,-21-1-16,21 0 0,-21 22 0,0-1 15,0-20-15,21 20 0,-21-21 16,-1 1-16,22-1 0,0 0 15,-21 1-15,0-1 0,21-21 0,0 0 16,0 1-16,0-1 0,0 0 0,-21 0 16,21-42 15,0 0-15,21 0-16,0-1 0,-21 1 15,21-21-15,1 21 0,-1-22 0,-21 1 0,21 0 16,0-1-16,0-20 0,0 21 15,1-1-15,-1-20 0,0 20 16,0 1-16,0 0 0,0-1 0,1 22 16,-1 0-16,0 0 0,0 21 0,0 0 15,0 0 1,-21 21-16,0 0 0,22 0 0,-22 22 16,21-1-16,-21 0 0,0 1 0,0-1 15,0 22-15,0-22 0,0 0 0,0 1 16,0-1-16,0-21 0,0 21 15,0-20-15,0-1 0,0 0 0,0 0 16,0 0-16,0 0 16,21-42 15,0 0-31,0 0 16,0 0-16,1 0 0,-22-1 0,21-20 15,21 21-15,-21-21 0,0-1 0,1 1 16,-1 0-16,0 20 0,0-20 15,0 0-15,0 21 0,1-1 0,-1 22 16,-21 22 0,0-1-16,0 0 0,0 21 15,0-21-15,0 22 0,0-1 16,0-21-16,0 22 0,0-1 0,0-21 16,0 21-16,21-20 0,-21-1 0,21 0 15,-21 0-15,21 0 0,0 0 16,1 1-16,-1-22 15,0 0-15,0 0 0,21 0 0,-20 0 16,-1 0-16,0 0 0,21-22 0,-21 22 16,1-21-16,-1 0 0,21 0 0,-21 0 15,0 0-15,1-1 0,-22 1 16,21-21-16,0 0 0,-21-1 0,21 22 16,-21-21-16,0-1 0,0 1 0,0 21 15,0 0-15,0 0 0,21-1 0,-21 1 16,0 42-1,0 1-15,0-1 16,-21 21-16,0-21 0,21 22 0,0-1 16,0-21-16,-21 21 0,21 1 0,0-1 15,-21-21-15,21 22 0,0-22 0,0 0 16,0 0-16,0 0 0,42 22 16,-21-43-16,0 21 15,0-21-15,1 0 0,-1 0 0,21 0 16,-21 0-16,0 0 0,1-21 0,-1-1 15,0 1-15,0 21 0,0-21 16,22 0-16,-22-21 0,0 20 16,0 1-16,0-21 0,0 0 0,1 20 15,-22-20-15,21 0 0,-21 21 0,0-22 16,0 22-16,0 0 0,0 0 16,-21 21-1,21 21-15,-22 0 0,1 0 16,0 22-16,21-22 0,-21 21 0,0-21 15,21 22-15,0-22 0,0 21 16,0-21-16,0 0 0,0 1 0,0-1 16,0 0-16,0 0 0,21 0 0,0 0 15,0-21-15,0 0 0,1 0 16,-1 0-16,0 0 0,0 0 0,0 0 16,0 0-16,1 0 15,20 0-15,-21-21 0,0 0 0,22 0 16,-22 0-16,0 0 0,21-1 0,-21-20 15,1 21-15,-1-21 0,0-22 16,0 22-16,0-1 0,0-20 0,1-1 16,-22 22-16,0-21 0,0-1 15,21 22-15,0-22 0,-21 22 0,21 0 0,-21-1 16,0 1-16,0 21 0,0-22 16,0 22-16,0 0 0,0 42 31,0 0-31,0 1 0,0-1 0,0 21 15,0 0-15,0 1 16,0-1-16,-21 0 0,0 22 0,21-22 16,-21 22-16,-1-1 0,22-20 0,0 20 15,-21-21-15,21 1 0,-21-1 0,21 0 16,0 1-16,0-22 0,0 21 16,0-21-16,0 1 0,0-1 0,0 0 15,21 0-15,0-21 0,1 0 16,-1 0-16,0 0 0,0 0 0,21 0 15,-20 0-15,-1 0 16,0-21-16,0 0 0,0 0 16,0-1-16,1 1 0,-1-21 15,0 21-15,-21 0 0,21-22 0,0 1 16,0 21-16,1-22 0,-22 22 16,0 0-16,0 0 0,0 0 15,0 42 1,0 0-16,0 0 0,-22 22 0,1-22 15,0 21-15,0 0 0,0-20 16,0 20-16,-1 0 0,1 43 16,0-43-16,0 1 0,-21 62 15,20-41-15,1-22 0,0 22 16,0-22-16,0 0 0,21 22 0,-21-22 16,21 1-16,-22-1 0,22 0 15,0 1-15,0-1 0,0-21 0,0 21 16,0-20-16,0-1 0,0 0 0,0 0 15,0 0-15,22-21 0,-1 0 16,0 0 0,-21-21-16,21 21 0,-21-21 15,21-21-15,0 20 0</inkml:trace>
  <inkml:trace contextRef="#ctx0" brushRef="#br0" timeOffset="126443.79">19092 8509 0,'-21'-42'16,"42"84"-16,-63-127 0,42 64 0,0-21 0,-21 0 16,21 20-16,-21 1 0,21 0 0,0 0 15,0 0-15,0 0 16,21 21 31,-21 21 47</inkml:trace>
  <inkml:trace contextRef="#ctx0" brushRef="#br0" timeOffset="127347.48">19156 8001 0,'0'-21'16,"0"0"-16,21 21 0,-21-21 16,0-1-16,21 1 0,0 0 15,-21 0-15,0 0 16,0 0-16,21-1 0,-21 1 0,22 0 16,-22 0-16,0 0 0,0 0 15,0-1-15,0 1 0,21 21 0,-21-21 16,0 0-16,0 42 47,-21 0-47,21 0 0,-22 1 0,1 20 15,0 0-15,21 1 0,-21 20 0,0-21 16,0 22-16,-1-1 0,1 1 16,-21-22-16,42 22 0,-21-22 15,0 22-15,21-22 0,-22-21 0,22 21 16,0-20-16,0 20 0,0-21 0,0 0 15,0 0-15,22 1 0,-1-22 16,0 0-16,0 0 0,0 0 16,0 0-16,1 0 0,-1 0 0,21 0 15,-21-22-15,0 22 0,22-21 0,-22 0 16,0 0-16,0 0 0,0 0 16,1-1-16,-1 1 0,0 0 0,-21 0 15,0 0-15,21 0 0,-21-1 0,0 44 47,0-1-47,-21 0 0,21 0 16,0 0-16,-21 0 0,0 1 0,21-1 15,0 0-15,0 0 0,0 0 0,0 0 16,0 1 0,21-22-1,0 0-15,0 0 16,0-22-16,0 22 0,1-21 0</inkml:trace>
  <inkml:trace contextRef="#ctx0" brushRef="#br0" timeOffset="127508.39">19706 8170 0,'0'-21'0,"0"42"0,0-63 0,0 21 16,0 0-16,-21 0 15</inkml:trace>
  <inkml:trace contextRef="#ctx0" brushRef="#br0" timeOffset="127683.29">19156 8107 0,'-43'0'15,"86"0"-15,-107 0 0,22 0 0,21 0 0,0 0 16,-1 0-16,1 0 0,42 0 31,1 0-31,20 21 0,0-21 16,1 0-16,-1 0 0,0 0 0,1 0 16,20 0-16</inkml:trace>
  <inkml:trace contextRef="#ctx0" brushRef="#br0" timeOffset="127995.62">19791 8149 0,'-21'0'0,"42"0"0,-64 0 16,43-21-16,-21 21 16,0 0-16,0 0 15,0 21-15,21 0 0,-21 1 0,21-1 16,0 21-16,-22 0 0,1-20 0,21 41 15,-21-21-15,21 1 0,-21 20 16,0 1-16,0-22 0,-1 22 0,1 20 16,0-20-16,0-1 0,0 1 0,0-22 15,-1 22-15,-20-22 0,21 21 16,0-20-16,0-22 0,-1 21 0,22 1 16,-21-22-16,21 0 0,-21 0 15,21 0-15,-21-21 0,21 21 0,21-42 31,0 0-15,0 0-16</inkml:trace>
  <inkml:trace contextRef="#ctx0" brushRef="#br0" timeOffset="128291.45">19473 8700 0,'0'-64'0,"0"128"0,0-191 0,0 63 15,0 1-15,0-1 0,0 1 0,0 20 0,0-20 16,0 20-16,0 1 0,0 21 15,0-21-15,21 20 0,1 1 16,-1 21-16,21 0 0,-21 0 0,22 0 16,-1 0-16,0 0 0,1 21 0,-1 22 15,-21-22-15,21 21 0,-20-21 16,-1 22-16,-21-1 0,0-21 0,0 22 16,0-22-16,-43 21 0,22-21 0,0 0 15,-21 1-15,-1-1 0,1 0 0,0-21 16,-1 21-16,1-21 0,0 0 15,21 21-15,-1-21 0,1 0 16,0 0-16,42 0 16,0 0-1,22 0-15,-22 0 0,21-21 0,1 21 16,-22-21-16</inkml:trace>
  <inkml:trace contextRef="#ctx0" brushRef="#br0" timeOffset="128772.35">20489 7641 0,'0'0'0,"-21"-21"15,21-21-15,-21 21 0,0-1 0,-22 1 16,22 0-16,0 21 0,0 0 16,0 0-16,0 0 0,-1 21 0,1 0 15,0 1-15,0-1 0,21 21 0,0 0 16,-21 1-16,21-1 0,-21 22 15,21-1-15,-22 1 0,22-1 0,0-21 16,0 22-16,0-1 0,0-20 0,0 20 16,0-20-16,0-22 0,0 21 0,0-21 15,0 22-15,0-22 0,0 0 16,22-21-16,-1 0 16,0 0-16,0 0 15,0 0-15,0 0 0,1-21 16,-1 0-16,0-1 0,0 1 0,0 0 15,0 0-15,22-43 16,-43 43-16,21 0 0,-21 0 0,21 21 16,-21 21-1,0 0-15,0 0 0,0 1 16,0-1-16,0 21 0,-21-21 16,21 0-16,0 1 0,0 20 0,0-21 15,0 0-15,0 0 0,0 1 16,21-22-1,0 0 1,0 0-16,1 0 0,-22-22 16,21 22-16,0-21 0,-21 0 0,21 21 15</inkml:trace>
  <inkml:trace contextRef="#ctx0" brushRef="#br0" timeOffset="128947.25">20722 8022 0,'0'-21'16,"-21"-64"-1,0 85-15,0 0 0,-1 0 16,1 0 0,21 22-1,0-1-15,0 0 0,0 0 16,21-21-16,1 21 0,-1 0 0,21 1 16,-21-1-16,0-21 15,1 21-15</inkml:trace>
  <inkml:trace contextRef="#ctx0" brushRef="#br0" timeOffset="129223.1">21251 8043 0,'0'0'0,"0"-21"0,0 0 16,0 0-16,0 0 0,-21 21 16,0 0-16,0 0 15,0 21-15,-1 0 0,1 0 0,0 0 16,0 22-16,0-1 0,0-21 15,-1 22-15,1-1 0,21-21 0,0 21 16,-21 1-16,21-22 0,0 0 0,0 0 16,0 0-16,0 1 0,0-1 0,21 0 15,0-21-15,1 21 0,-1-21 16,0 0-16,0 0 0,0 0 0,22 0 16,-22 0-16,21 0 0,0 0 0,-20 0 15,20 0-15,0 0 0,1-21 0,-1 21 16,0-21-16,-21 0 0</inkml:trace>
  <inkml:trace contextRef="#ctx0" brushRef="#br0" timeOffset="129611.88">21653 8319 0,'22'-22'0,"-1"-83"16,-21 83-16,-43 171 0,86-319 15,-43 149-15,-21 0 0,-1 21 16,1 0-16,0 0 0,0 0 0,-21 0 16,20 0-16,1 21 0,-21 21 0,21-20 15,0-1-15,-22 21 0,22-21 0,0 22 16,21-22-16,0 0 0,0 21 15,-21-21-15,21 1 0,0-1 0,0 0 16,0 0-16,21-21 0,0 0 16,0 0-16,0 0 0,1 0 15,-1 0 1,0 0-16,0-21 0,0 21 0,-21-21 16,21 21-16,1-21 0,-1-1 0,-21 1 15,21 0-15,0 0 0,0-21 0,-21 20 16,21 1-16,-21 0 0,22 21 15,-22-21-15,0 42 16,0 0-16,0 0 16,0 1-16,0 20 0,0-21 0,-22 0 15,22 22-15,-21-22 0,21 0 16,0 0-16,0 0 0,0 0 0,0 1 16,0-1-16,21-21 15,1 21-15,-1-21 0,0 0 16,0 0-16,0 0 0,0 0 15,1 0-15,-1-21 0</inkml:trace>
  <inkml:trace contextRef="#ctx0" brushRef="#br0" timeOffset="129931.47">22437 7662 0,'0'-21'0,"0"42"0,0-84 0,-22 63 15,1-21-15,21 0 16,-21 21-16,0 0 16,0 0-16,21 21 0,-21 0 0,21 0 15,0 0-15,0 22 0,-22-22 16,22 21-16,-21 0 0,21 1 0,0 20 16,0-20-16,-21 20 0,21-21 0,-21 22 15,0-1-15,21-20 0,0-1 0,0 0 16,-21 1-16,21-1 0,0 0 15,0-20-15,0-1 0,0 0 0,0 0 16,0 0-16,0 0 0,0 1 16,21-22-1,0 0-15,0 0 16,0-22-16,22 1 0,-22 21 16,0-21-16</inkml:trace>
  <inkml:trace contextRef="#ctx0" brushRef="#br0" timeOffset="130854.68">22733 8170 0,'0'0'0,"-21"22"31,21-1-31,-21 0 16,-1 0-16,1 21 0,0-20 16,21-1-16,-21 21 0,0-21 0,21 0 15,-21 1-15,21-1 0,0 0 0,0 0 16,0 0-16,0 0 0,0 1 15,21-22-15,0 0 16,0 0-16,0 0 0,22 0 0,-22 0 16,0 0-16,0 0 0,0 0 0,0 0 15,22-22-15,-22 1 0,0 0 16,0 21-16,0-21 0,1 0 0,-1 0 16,0-1-16,0 1 0,-21 42 46,0 1-46,0-1 0,0 0 16,-21 0-16,21 0 0,0 0 16,0 1-16,0-1 15,21-21-15,0 21 16,0-21-16,1 0 0,-1 0 16,0 0-1,-21-21-15,0 0 0,0-1 16,0 1-16,0 0 15,0 0-15,0-21 0,0 20 16,0 1-16,0 0 0,0-21 0,0 21 0,0-1 16,0 1-16,0 0 0,0 0 15,0 0-15,21 0 0,0-1 16,0 22-16,1 0 0,-1 0 16,0 0-16,0 0 0,0 0 0,0 0 15,1 0-15,-1 22 0,0-1 16,-21 0-16,21 0 0,-21 0 15,0 0-15,0 1 0,0-1 0,0 0 16,0 0-16,0 0 0,0 0 0,0 1 16,0-1-16,0 0 0,0 0 15,0 0-15,0 0 0,0 1 16,-21-22-16,21 21 0,-21-21 31,21-21 0,0-1-31,0 1 0,0 0 16,0 0-16,21 0 0,0 0 16,0-1-16,0-20 0,1 21 0,-1-21 15,0 20-15,21-20 0,1 21 16,-22 0-16,21 0 0,-21-1 0,22 22 16,-22 0-16,0 0 0,0 0 0,0 0 15,0 0-15,1 0 0,-22 22 16,0-1-16,0 0 0,0 0 0,0 0 15,0 0-15,0 1 0,0-1 16,-22 21-16,1-21 0,0 0 0,21 1 16,0-1-16,-21 0 0,0 0 15,21 0-15,0 0 0,-21 1 16,-1-1-16,1-21 31,21-21-15,0-1-16,0 1 0,0 0 15</inkml:trace>
  <inkml:trace contextRef="#ctx0" brushRef="#br0" timeOffset="131107.51">23474 7578 0,'0'0'0,"-43"-21"16,22-1-16,0 22 16,21-21-1,-21 21 48,0 0-48,-22 0-15,22 21 0</inkml:trace>
  <inkml:trace contextRef="#ctx0" brushRef="#br0" timeOffset="131404.34">22119 7789 0,'-21'0'0,"42"0"0,-42 22 15,42-22 1,0 0-16,0 0 16,1 21-16,20-21 0,-21 0 0,21 0 15,-20 21-15,20-21 0,0 0 0,1 0 16,-1 0-16,0 0 0,-21 21 16,22-21-16,-1 0 0,0 0 0,-20 0 15,20 0-15,-21 0 0,0 0 0,0 0 16,1 0-16,-1 0 0,0 0 0,0 0 15,-21-21 32</inkml:trace>
  <inkml:trace contextRef="#ctx0" brushRef="#br0" timeOffset="133136.15">4170 7387 0,'0'0'0,"-43"0"0,22 0 16,0 0-16,-21 0 0,21 0 0,-22 0 16,22 0-16,-21 0 0,21 0 15,-1 0-15,1 0 0,0 0 0,0 0 16,0 0-16,0 0 0,-1 0 31,22 21-31,22 1 16,-1-22-16,0 21 15,0-21-15,21 0 0,1 0 16,-1 0-16,0 21 0,1-21 0,-1 0 16,22 0-16,-22 0 0,21 0 0,1 0 15,21 0-15,-22 0 0,22 0 16,-1-21-16,22 21 0,-21 0 0,21 0 15,-22-21-15,22 21 0,0 0 0,0 0 16,21-22-16,0 22 0,0 0 16,0 0-16,0-21 0,0 21 15,0 0-15,21 0 0,-21 0 0,21-21 16,-21 21-16,0 0 0,0 0 16,0 0-16,-21 0 0,0 0 0,-21 0 15,20 0-15,-20-21 0,0 21 0,-22 0 16,22 0-16,-22 0 0,22 0 0,-21 0 15,-1-21-15,1 21 0,-1 0 16,-21 0-16,22 0 0,-22 0 0,1 0 16,-22 0-16,21 0 0,-21 0 0,0 0 15,1 0-15,-22 21 0,21-21 16,-21 21 46,-21 0-30</inkml:trace>
  <inkml:trace contextRef="#ctx0" brushRef="#br0" timeOffset="146589.15">3217 9144 0,'0'0'0,"0"-21"16,0 0-1,21 21-15,-21-21 0,22 21 16,-22-22-16,0 1 0,21 0 16,-21 0-1,21 21-15,-21-21 0,0 0 16,0-1 0,0 1-1,0 42 110,0 1-125,0-1 16,-21 0-16,21 0 15,0 0-15,-21 0 0,21 1 0,0-1 0,0 0 16,0 0-16,0 0 0,0 0 16,-22 22-16,22-22 0,-21 0 15,21 0-15,0 22 0,0-22 16,-21 0-16,21 0 0,0 0 0,-21 22 16,21-22-16,0 0 0,0 0 0,-21 21 15,21-20-15,0-1 0,-21 0 16,21 0-16,0 0 0,0 0 0,0 1 15,0-1-15,0 0 16,0 0-16,0 0 16,0-42 31,0 0-47,21 0 15,0 0-15,-21-1 0,21 1 16,0 0-16</inkml:trace>
  <inkml:trace contextRef="#ctx0" brushRef="#br0" timeOffset="147118.79">3598 8954 0,'0'-22'0,"0"44"0,0-65 0,0 22 16,0 0-16,0 42 62,-21 0-62,21 22 16,-21-22-16,21 0 0,0 0 16,0 21-16,0-20 0,0 20 0,-21 0 15,21-21-15,0 22 0,-21-22 16,21 21-16,0-21 0,0 1 16,0 20-16,0-21 0,0 0 0,-22 22 15,22-22-15,0 0 0,-21 0 0,21 0 16,0 22-16,0-22 0,0 0 15,-21 0-15,21 0 0,0 0 0,-21 1 16,21-1-16,0 0 0,0 0 16,0 0-1,0-42 32,0 0-31,0 0-1,21 0-15,-21-1 0,21 1 0</inkml:trace>
  <inkml:trace contextRef="#ctx0" brushRef="#br0" timeOffset="147721.45">2836 8975 0,'0'0'0,"-21"0"16,42 0 46,0-21-62,22 21 0,-22 0 16,21 0-16,-21-22 0,22 22 0,-1-21 16,0 21-16,22 0 0,-22-21 15,22 21-15,-1 0 0,1-21 0,-1 21 16,-20 0-16,20-21 0,1 21 16,-22-21-16,21 21 0,-20 0 0,-1-22 15,-21 22-15,22 0 0,-22 0 0,0-21 16,0 21-16,0 0 15,0 0-15,-21-21 0,22 21 32,-22 21 15,0 0-16</inkml:trace>
  <inkml:trace contextRef="#ctx0" brushRef="#br0" timeOffset="149179.17">4974 9377 0,'0'0'0,"-21"0"0,0 0 16,-22 0-16,22 0 0,0 0 15,0 0-15,0 0 0,0 0 0,-1 0 16,1 0-16,0 0 0,0 0 0,0 0 15,0 0 1,-1 0-16,1 0 31,42 0-15,1 0 0,-1 0-16,21 0 0,-21 0 0,22 0 15,-1 0-15,0 0 0,1 0 16,-1 0-16,21 0 0,-20 0 0,-1 0 15,22 0-15,-22 0 0,0 0 0,1 0 16,20 0-16,-21 0 0,1 0 0,-1 0 16,-21 0-16,22 0 15,-1 0-15,-21 0 0,0 0 0,22 0 0,-22 0 16,0 0-16,0 0 0,0 0 16,0 0-16,1 0 15,-1 0 1,0 0-16,-21-21 31,0 0 0,21 21-15,0-22 0</inkml:trace>
  <inkml:trace contextRef="#ctx0" brushRef="#br0" timeOffset="149800.76">5673 9102 0,'-22'-21'0,"44"42"0,-65-42 16,22 21-16,21-22 16,21 44 46,0-1-62,1-21 0,-1 21 0,0-21 16,0 21-16,0-21 0,22 21 15,-22 0-15,0-21 0,21 22 16,-21-22-16,1 0 0,-1 21 0,21-21 16,-21 0-16,0 0 0,1 21 15,-1-21-15,0 0 0,0 0 16,0 0-16,0 21 0,1-21 15,-1 0 1,-21 21 15,-21 0-15,-1-21-16,1 0 0,21 22 0,-21-22 16,0 21-16,0-21 0,0 21 0,-1-21 15,1 21-15,0-21 0,-21 21 16,21 0-16,-1-21 0,1 22 15,-21-1-15,21 0 0,0-21 0,-22 21 16,22 0-16,0 0 0,0 1 0,0-22 16,21 21-16,-22 0 0,1-21 15,21 21-15,-21-21 0,21 21 0,-21-21 16,21 21-16,-21-21 16,21 22-16,0-1 15,21-21 63,0 0-78,0 0 16,0-21-16</inkml:trace>
  <inkml:trace contextRef="#ctx0" brushRef="#br0" timeOffset="152836.14">6562 9186 0,'0'-21'78,"0"0"-62,0 0-1,0 0-15,21 21 16,0-21-16,0 21 16,0 0-16,0-22 0,1 1 0,-1 21 15,0 0-15,0 0 0,0-21 0,0 21 16,1 0-16,-1 0 0,0 0 16,0 0-16,0 0 0,0 0 0,1 0 15,-1 21-15,-21 0 0,0 1 16,21-22-16,-21 42 0,0-21 0,0 0 15,0 0-15,0 1 0,0-1 0,-21 21 16,0-21-16,-22 0 0,22 1 0,-21-1 16,21 0-16,-22 0 15,22 0-15,0-21 0,-21 21 0,20-21 16,1 0-16,21 22 0,-21-22 16,21-22 15,21 22-31,0 0 15,1-21-15,-1 21 16,0 0-16,0-21 0,0 21 0,0 0 16,1 0-16,20 0 0,-21 0 15,0 0-15,0 0 0,1 0 0,-1 0 16,0 21-16,0-21 0,0 21 16,0 1-16,1-22 0,-22 21 15,0 0-15,21 0 0,-21 0 0,21 0 16,-21 1-16,0-1 0,0 0 15,0 0-15,0 0 0,0 0 16,0 1-16,-21-1 0,0-21 0,-1 21 16,1 0-16,-21-21 0,21 21 15,0-21-15,-22 0 0,22 0 0,-21 21 16,21-21-16,-22 0 0,22 0 0,0 0 16,0 0-16,0 0 0,-1 0 0,1 0 15,0 0-15,21-21 16,-21 21-1,0 0 64,21-21-64,21 21-15,0-21 16</inkml:trace>
  <inkml:trace contextRef="#ctx0" brushRef="#br0" timeOffset="154092.53">7514 9419 0,'-21'0'78,"21"21"-78,0 1 0,-21-22 0,21 21 16,0 0-16,0 0 15,0 0-15,0 0 16,0 1 0,21-22 30,0 0-30,-21-22-16,21 22 0,-21-21 16,0 0-1,0 0-15,0 0 0,0 0 16,0 42 46,0 0-46,21-21 31,1 0-31,-22-21-1,0 0 1,0-1-1,-22 22 1,1 0 0,0 0-1,0 22 1,21-1 0</inkml:trace>
  <inkml:trace contextRef="#ctx0" brushRef="#br0" timeOffset="155137.45">8022 9123 0,'0'0'0,"21"-21"16,0 0-1,-21-1-15,0 1 16,0 42 47,0 1-48,0 20-15,0-21 0,0 0 0,-21 22 16,21-22-16,-21 21 0,21-21 15,0 22-15,0-1 0,-21 0 0,21-21 16,-21 22-16,21-1 0,-21 0 0,21-20 16,0 20-16,0-21 0,0 0 15,-22 0-15,22 1 0,0-1 0,0 0 16,0 0-16,0 0 16,22-42 30,-1 0-30,0 0-16,0 0 16,0-1-16</inkml:trace>
  <inkml:trace contextRef="#ctx0" brushRef="#br0" timeOffset="155839.04">8615 9165 0,'0'0'16,"0"-21"-16,0 0 0,0 0 16,0 42 30,-21 0-46,21 0 0,0 0 0,0 1 16,0-1-16,-22 21 0,22-21 0,-21 0 16,0 22-16,21-22 0,-21 21 15,0-21-15,0 1 0,-1 20 16,1-21-16,0 0 0,21 22 0,-21-43 16,0 21-16,0 0 0,21 0 0,21-42 46,0 0-30,0 21-16,0 0 16,0-21-16,1 21 0,-1 0 0,0 0 15,0 0-15,0 0 16,0 0-16,22 0 0,-22-22 0,0 22 0,0 0 16,0 0-16,1 0 15,-1-21-15,0 21 0,-21-21 16,21 21-16,0-21 0,0 0 15,-21 0-15,0-1 16,0 1-16,22 0 0,-22 0 16,0 0-16,0 0 0,0-1 0,0-41 15,0 84 17,0 21-17,0-20-15,-22-1 0,1 21 0,21 0 16,0 1-16,-21-1 0,0 0 15,0-20-15,21 20 0,-21 0 16,21-21-16,0 22 0,0-22 0,0 0 16,0 0-16,0 0 0,0 1 0,0-1 15,0 0-15,0 0 16</inkml:trace>
  <inkml:trace contextRef="#ctx0" brushRef="#br0" timeOffset="157652.57">2900 11303 0,'0'0'0,"0"21"16,0 0 15,0-42 0,0 0-31,21 21 16,-21-21-16,21 0 0,0 0 0,0-1 0,-21 1 16,22-21-16,-1 21 15,0-22-15,0 22 0,-21-21 0,21 21 16,0-22-16,-21 1 0,22 0 0,-22-1 15,0 22-15,0-21 0,0 0 16,0 20-16,0-20 0,0 21 0,0 0 16,0 0-16,-22 21 0,1-22 15,0 22-15,0 0 16,0 0-16,0 22 0,-1-1 16,1 0-16,0 0 0,0 0 15,21 0-15,0 1 0,-21-1 16,21 21-16,-21-21 0,21 0 0,0 1 0,0-1 15,0 0-15,0 0 0,0 0 16,0 0-16,0 1 16,21-22-16,0 0 15,-21 21-15,21-21 0,0 0 16,0 0-16,1 0 0,-1 0 16,0 0-16,0-21 0,0 21 0,0-22 15,1 1-15,-1 21 0,21-21 16,-21 0-16,0 21 0,1-21 0,-1 0 15,0 21-15,0-22 0,0 1 0,0 0 16,1 0-16,-1 21 16,-21-21-16,0 0 0,21-1 0,-21 44 62,0-1-62,0 0 0,-21 0 16,21 0-16,0 0 0,0 1 15,0-1-15,-21 0 0,21 0 0,0 21 16,-22-20-16,22-1 0,0 21 0,0 0 16,0-20-16,0 20 0,0-21 15,0 21-15,0-20 0,0-1 0,0 21 16,0-21-16,0 0 0,22-21 16,-1 22-16,-21-1 0,21-21 0,0 21 15,0-21-15,-21 21 0,21-21 16,1 0-16,-1 0 0,0 0 15,0 0-15,0 0 16,0 0-16,1 0 0,-1-21 16,0 21-16,0-21 0,0 0 0,0-1 15,1 1-15</inkml:trace>
  <inkml:trace contextRef="#ctx0" brushRef="#br0" timeOffset="158620.79">4826 10901 0,'-21'0'16,"0"0"-16,42 21 93,0-21-93,0 0 0,0 0 16,22 0-16,-22 0 0,21 0 0,0 0 16,-20 0-16,20 0 0,0 0 0,1 0 15,-1 0-15,0 0 0,1 0 16,-1 0-16,0 0 0,-21 0 0,22 0 15,-1 0-15,0 0 0,-20 0 0,20 0 16,-21 0-16,0 0 0,0 0 16,1 0-16,-1 0 15,-21-21-15,-21 21 63,-1 0-48,1 0-15,0 0 16,0 0-16</inkml:trace>
  <inkml:trace contextRef="#ctx0" brushRef="#br0" timeOffset="159023.56">4784 11091 0,'21'0'32,"0"0"-32,0 0 15,0 0-15,0 0 0,1 0 16,-1 0-16,21 0 0,-21 0 0,0 0 15,22 0-15,-1 0 0,-21 0 16,22 0-16,-1 0 0,-21 0 0,21 0 16,1 0-16,-22 0 0,21 0 0,-21 0 15,1 0-15,-1-21 0,0 21 0,0 0 16,0 0-16,0 0 31,1 0-15,-22-21 15,0 0-15,0 0-16,0 0 15</inkml:trace>
  <inkml:trace contextRef="#ctx0" brushRef="#br0" timeOffset="159515.79">5609 10668 0,'-21'0'0,"0"-21"0,0 21 16,-1 0-16,22 21 47,0 0-47,0 0 15,0 1-15,22-1 16,-1-21-16,0 21 15,0-21-15,0 21 0,0-21 0,1 0 16,-1 21-16,21-21 0,-21 0 0,0 0 16,1 21-16,20-21 0,-21 0 0,0 0 15,0 22-15,1-22 0,-1 0 16,0 21-16,0-21 0,0 0 0,-21 21 16,0 0-16,0 0 0,0 0 15,-21 1-15,0-1 16,0 0-16,0-21 0,-1 21 15,1 0-15,0 0 0,-21 1 0,21-1 16,-22 0-16,22 21 0,-21-21 0,21 1 16,-22-1-16,22 0 0,0 0 15,0-21-15,0 21 0,-1 0 16,22 1-16,-21-22 0,21 21 16,-21-21-16,42 0 62,0-21-62,1 21 16,-1-22-16,0 1 0</inkml:trace>
  <inkml:trace contextRef="#ctx0" brushRef="#br0" timeOffset="160995.35">7048 10753 0,'-21'0'16,"42"0"15,1 0-31,-1 0 16,0 0-16,21 21 15,1-21-15,-22 0 0,21 0 0,0 0 16,1 0-16,-1 21 0,0-21 0,-20 0 16,20 0-16,-21 0 0,0 0 0,0 0 15,-21 21 1,-21-21-1,0 0-15,0 0 16,0 0-16</inkml:trace>
  <inkml:trace contextRef="#ctx0" brushRef="#br0" timeOffset="161495.07">7070 10859 0,'-22'0'0,"44"0"0,-65 21 0,22 0 16,21 0-16,-21-21 0,0 21 0,21 0 16,-21 1-16,-1-1 0,1-21 0,0 21 15,21 0-15,-21 0 0,0 0 16,0 1-16,21-1 0,-22-21 16,22 21-16,-21-21 0,42 0 46,1 0-30,-1 0-16,0 0 0,0 0 0,21 0 16,-20-21-16,20 21 0,-21 0 15,21 0-15,-20-21 0,20 21 0,0 0 16,1 0-16,-1 0 0,-21 0 0,21 0 16,-20 0-16,20 0 0,-21 0 0,21 0 15,-20 21-15,-1-21 0,0 21 16,0 0-16,0 0 15,-21 0-15,0 1 0,0-1 16,0 0-16,0 0 0,0 0 16,-21 0-16,0 1 15,0-1-15,0-21 0,-1 21 16,-20-21-16,21 21 0,-21 0 0,-1-21 16,1 21-16,0-21 0,20 0 0,-20 22 15,0-22-15,-1 0 0,1 21 0,0-21 16,-1 0-16,1 0 0,0 0 15,21 0-15,-1 0 0,1 0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8:46:23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1842 0,'0'21'15,"0"0"-15,0 0 0,0 0 0,0 0 16,0 22-16,0-22 0,0 21 16,0-21-16,0 22 0,0-1 0,-21-21 15,21 22-15,0-22 0,0 0 16,0 0-16,0 0 0,0 0 0,0 1 16,0-1-16,21-21 15</inkml:trace>
  <inkml:trace contextRef="#ctx0" brushRef="#br0" timeOffset="1147.72">2095 1715 0,'0'-22'16,"0"-20"0,0 21-16,22 0 0,-1 0 15,-21-1-15,21 1 0,-21 0 16,21 21-16,-21-21 15,0 0-15,21 0 0,0-1 16,-21 44 31,0-1-47,0 0 0,0 0 16,0 21-16,0-20 0,-21 41 0,21-21 15,-21 1-15,21 20 0,0-20 16,0 20-16,0-21 0,-21 1 15,21-1-15,0 0 0,0 1 16,-21-1-16,21-21 0,0 22 0,0-22 16,0 0-16,0 0 0,0 0 15,0 0-15,0 1 32,0-44-17,21 1 1,-21 0-16,0 0 0,0 0 15,21 0-15</inkml:trace>
  <inkml:trace contextRef="#ctx0" brushRef="#br0" timeOffset="1482.85">2519 2011 0,'0'21'0,"0"-42"0,0 63 16,0-21 0,0 1-16,21-22 0,0 0 15,0 0-15,0 0 16,1 0-16,-1 0 0,0-22 16,0 1-16,-21 0 15,-21 0 1,0 21-1,0 0-15,-1 0 0,1 0 16,0 0-16,0 0 0,0 0 0,0 0 16,-1 21-16,1-21 0,21 21 0,0 0 15,0 1-15,0-1 16,21-21 0</inkml:trace>
  <inkml:trace contextRef="#ctx0" brushRef="#br0" timeOffset="2377.1">4149 1270 0,'0'0'0,"0"-21"0,0 0 15,0 0-15,0-1 16,0 1-16,0 0 0,0 0 15,0 0 1,0 42 15,0 0-31,0 0 0,0 0 16,0 22-16,-22 20 0,22-20 16,-21 20-16,0 22 0,21-22 15,-21 22-15,0 0 0,0-22 0,21 22 16,-22-22-16,1 1 0,0-22 0,21 22 15,0-22-15,-21 0 0,21-21 16,0 1-16,-21 20 0,21-21 16,0 0-16,0-42 47,0 0-47,0 0 0,0 0 0,0-22 15,0 22-15,0-21 16,0 21-16</inkml:trace>
  <inkml:trace contextRef="#ctx0" brushRef="#br0" timeOffset="2936.34">3831 1418 0,'0'-21'0,"0"-42"16,0 41-16,0 1 0,21 0 0,0-21 16,1 21-16,-1-22 0,21 22 15,-21-21-15,22 21 0,-1-22 0,0 22 16,22 0-16,-22 0 0,0 0 16,22 21-16,-22 0 0,22 0 0,-22 0 15,0 21-15,-20 0 0,-1 21 16,0-21-16,-21 22 0,0 20 0,0-20 15,-21-1-15,-22 21 0,1-20 0,0 20 16,-22-20-16,1-1 0,-1 21 16,1-20-16,20-1 0,-20 0 0,-1-20 15,22 20-15,0-21 0,21 0 16,-22-21-16,22 21 0,0-21 16,21-21-1,0 0 1,21 0-16,0 21 15,0 0-15,1 0 0,-1 21 16,0 0-16,0 0 16,-21 22-16,21-22 0,0 21 15,1-21-15,-1 22 0,-21-1 0,21-21 0,0 22 16,-21-22-16,21 0 0,0 0 16,-21 0-16,22 0 0,-22 1 0,21-1 15,-21 0-15,21-21 0,0 0 16,-21 21-16,21-21 0,0 0 15,1 0-15,-1 0 0,0 0 16,0 0-16,0-21 0,0 0 0,1 21 16,-1-21-16,0-1 0,21 1 15</inkml:trace>
  <inkml:trace contextRef="#ctx0" brushRef="#br0" timeOffset="4021.1">4847 2011 0,'0'0'0,"0"-21"16,0 0-16,0-1 16,0 1-16,0 0 15,-21 0-15,21 0 0,-21 0 16,0 21-16,21-22 0,-22 22 0,1 0 16,0 0-16,0 0 15,0 0-15,0 0 0,-1 0 0,1 22 16,0-1-16,0 0 0,0 0 0,0 21 15,-22-20-15,22 20 0,0 0 16,0-21-16,0 22 0,21-22 16,0 0-16,0 21 0,0-20 0,0-1 15,0 0-15,0 0 0,21-21 16,0 0-16,0 0 0,0 0 16,0 0-16,22 0 0,-22 0 0,21 0 15,-21-21-15,1 0 0,20 0 0,-21-1 16,0 1-16,0 0 0,1 0 15,-1 0-15,-21 0 0,21-1 0,-21 1 16,0 0-16,0 0 0,0 0 0,-21 42 47,21 0-47,-21 0 0,21 0 16,-22 1-16,22-1 15,0 0-15,0 0 0,0 0 0,0 0 16,0 1-16,0-1 0,22-21 0,-1 21 15,0-21-15,0 0 0,0 0 16,0 0-16,22 0 0,-22 0 0,21 0 16,-21-21-16,22 21 0,-22-21 0,21-1 15,-21 22-15,1-21 0,-1 0 0,0 0 16,0 0-16,-21 0 0,0-1 16,0 1-16,0-21 0,0 21 0,0 0 15,0-1-15,0 44 31,-21-1-15,0 0-16,21 0 0,-21 0 0,-1 0 16,22 22-16,0-22 0,0 0 15,-21 0-15,21 0 0,-21 1 0,21-1 16,0 0-16,-21 0 0,21 0 16,21-42 15,0 0-31,0 0 0,-21 0 15,22-1-15,-22 1 0,0 0 0,21 0 16,0 0-16,-21 0 0,21-1 16,-21 1-16,0 0 0,21 21 0,-21-21 15,21 21-15,-21 21 32,22-21-32,-22 21 0,0 0 0,0 1 15,21-22-15,-21 21 0,0 0 0,0 0 16,0 0-16,0 0 0,0 1 15,0-1-15,21-21 16,-21 21-16,21-21 0,0 0 16,0 0-1,1 0-15,-1-21 0,0 0 16,0-1-16,0 1 0,0 0 16,1 0-16,-22 0 0,21 0 0,0-1 15,0 1-15,0 0 16,0 0-16,-21 0 0,22 21 15,-1 0-15,-21 21 16,0 0-16,0 0 16,0 0-16,0 1 0,0-1 0,0 0 15,0 0-15,0 0 0,0 0 0,0 1 16,0-1-16,0 0 0,21 0 16,0 0-16,0-21 15,0 0-15,1 0 16,-1 0-16,21 0 0,-21 0 0,0 0 0,22-21 15,-22 21-15</inkml:trace>
  <inkml:trace contextRef="#ctx0" brushRef="#br0" timeOffset="4420.96">6286 2011 0,'0'0'16,"0"-64"-16,0 43 15,-21 21-15,0-21 16,0 21-16,0 0 0,0 0 15,21 21-15,-22-21 0,1 21 0,0 1 16,0-1-16,21 0 0,-21 0 16,0 21-16,21-20 0,0-1 0,-22 0 15,22 0-15,-21 0 0,21 0 16,0 1-16,21-22 16,1 0-1,-1 0-15,0 0 0,0 0 0,0 0 16,0-22-16,1 22 0,-22-21 0,21 0 15,0 0-15,0 0 0,-21 0 16,0-1-16,0 1 0,21 21 0,-21-21 16,0 42 15,0 0-31,0 1 0,0 20 16,0-21-16,0 0 0,0 0 0,0 22 15,0-22-15,0 0 0,21 0 0,-21 0 16,22 1-16,-1-22 0,21 0 15,-21 0-15,0 0 0,22 0 16,-1 0-16,0-22 0,1 1 0,-1 0 16</inkml:trace>
  <inkml:trace contextRef="#ctx0" brushRef="#br0" timeOffset="5233.74">8615 1418 0,'0'0'0,"0"-21"0,0 0 15,21 0-15,-21 0 0,0-1 0,21 1 16,-21 0-16,21 0 0,-21-21 16,0 20-16,0 1 0,0 0 0,0 0 15,0 0-15,0 0 0,0-1 0,0 1 16,-21 21-16,0 0 0,-21 0 16,20 0-16,1 0 0,-21 21 15,21 1-15,-22-1 0,1 21 0,21-21 16,-21 22-16,20 20 0,1-21 15,-21 22-15,21-1 0,0 1 0,-1 21 16,22-22-16,0 22 0,-21-22 0,21 22 16,0-22-16,0-20 0,0 20 15,0-20-15,21-1 0,1 0 0,-1-21 16,0 1-16,0-1 0,21 0 0,1-21 16,-1 0-16,0 0 0,1 0 15,-1 0-15,22-21 0,-1 0 0,-21-1 16,22 1-16,-1-21 0,1 0 0,-22-1 15,1-20-15,-1-1 0,0 1 16,-21-1-16,1-20 0,-1 20 0,-21-21 16,0 1-16,0-1 0,-21 22 15,-22-22-15,1 0 0,0 1 16,-22-1-16,1 21 0,-1 22 0,1-21 16,-1 41-16,-21 1 0,22 0 0,-1 21 15,22 0-15,-21 0 0,20 21 16,1 22-16,0-1 0,20 21 0,-20 1 15,21-1-15,21 22 0,0-21 0,0 20 16,0 1-16,0 0 0,0-1 16,0-20-16,21 20 0,0-20 15,22-1-15,-22-20 0,0 20 0,21-42 16,-21 22-16,22-22 0,-1 0 16,0 0-16,1-21 0,-1 0 0,0 0 15</inkml:trace>
  <inkml:trace contextRef="#ctx0" brushRef="#br0" timeOffset="5533.57">9165 1588 0,'0'-43'0,"0"86"0,21-107 0,-21 43 0,0 0 15,0 63 1,0-21 0,0 22-16,-21-1 0,21 21 15,-21-20-15,21 20 0,0 1 0,0-1 16,-21 22-16,0-22 0,21 1 15,-22 21-15,22-22 0,-21 22 0,0-1 16,21 1-16,-21 21 0,0-21 0,21-22 16,0 22-16,-21-22 0,21 1 0,-22-1 15,22-20-15,0-1 0,0 0 0,0 1 16,0-22-16,0 0 16,0-42-1,22 0-15,-22-1 0,21-20 0,-21 21 16,21-21-16,-21-22 0,21 22 0,-21-22 15,21 1-15,-21-1 16,0-20-16</inkml:trace>
  <inkml:trace contextRef="#ctx0" brushRef="#br0" timeOffset="6652.5">9080 2074 0,'0'-63'0,"0"126"0,0-211 16,0 106-16,0 0 16,0-1-16,0 22 0,0 0 0,0 0 15,0 0-15,22-1 0,-22 1 0,21 21 16,21 0-16,-21 0 0,0 0 15,22 0-15,-22 0 0,21 21 0,-21 1 16,1-1-16,-1 0 0,-21 0 0,0 21 16,0-20-16,0 20 0,0-21 15,0 0-15,-21 0 0,-22 1 16,22-1-16,0 0 0,0 0 0,0-21 16,-22 21-16,22-21 0,0 0 0,0 0 15,0 0-15,-1 0 16,1 0-1,42 21 17,1 1-32,-1-1 15,0 0-15,0-21 0,0 21 16,0-21-16,1 0 0,-1 0 16,0 0-16,0 0 0,21 0 0,-20 0 15,-1 0-15,21-21 0,-21 0 0,22 0 16,-22-1-16,21 1 0,-21 0 15,0 0-15,1 0 0,-1-22 0,0 22 16,-21-21-16,0 0 0,0 20 16,0-20-16,0 21 0,0 0 0,0 0 15,0-1-15,-21 44 32,0-1-32,-1 0 0,22 0 0,0 21 15,0 1-15,-21-22 0,21 21 0,0 1 16,0-22-16,0 21 15,0-21-15,0 0 0,0 22 0,21-22 16,1 0-16,-1-21 0,0 0 0,21 0 16,-21 0-16,1 0 0,20 0 15,-21 0-15,21 0 0,-20-21 16,20 0-16,-21 21 0,0-21 0,22-1 16,-22-20-16,-21 21 0,21 0 0,-21-22 15,0 22-15,21 0 0,-21 0 0,0 0 16,0 0-16,0-1 0,-21 44 31,21-1-31,-21 0 0,0 0 16,21 0-16,0 22 15,0-22-15,-22 0 0,22 21 0,-21-21 16,21 1-16,0-1 0,-21 0 0,21 0 16,21-21 15,0 0-31,1-21 0,-1 0 15,0 0-15,0-1 0,0-20 16,-21 21-16,21 0 0,1 0 0,-1-22 16,-21 22-16,21 0 0,-21 0 15,0 0-15,21 21 0,0 0 16,0 0-16,-21 21 16,0 0-16,0 0 0,0 0 15,0 0-15,0 1 0,0-1 16,22 0-16,-22 0 0,21 0 0,0 0 15,-21 1-15,21-1 0,0-21 0,0 21 16,1-21-16,-1 0 0,0 0 16,0 0-16,21 0 0,-20 0 0,20-21 15,-21 21-15,21-21 0,-20-1 0,-1 22 16,0-21-16,21 0 0,-21 0 0,-21 0 16,22-22-16,-1 22 0,-21 0 15,0-21-15,0 21 0,0-1 0,0 1 16,0 0-16,0 0 0,-21 21 15,-1 0 1,1 21-16,21 0 0,-21 22 16,0-22-16,21 0 0,0 0 15,0 0-15,0 22 0,0-22 0,0 0 16,0 0-16,0 0 0,0 0 0,21 1 16,-21-1-16,21-21 0,22 21 15,-22-21-15,0 0 0,21 0 0,-21 0 16,22 0-16,-1 0 0,0 0 0,1 0 15,-1 0-15,0 0 0,1-21 0</inkml:trace>
  <inkml:trace contextRef="#ctx0" brushRef="#br0" timeOffset="7132.23">11599 1820 0,'0'-21'16,"0"42"-16,0-84 0,0 42 0,0 0 0,-21 21 15,0-22-15,0 22 0,0 0 16,-1 0-16,1 0 0,0 0 0,0 22 15,0-22-15,-22 21 0,22 0 0,0 0 16,21 21-16,-21-20 0,0-1 16,21 21-16,-21-21 0,21 22 0,0-22 15,0 0-15,0 0 0,0 0 0,0 0 16,21 1-16,0-1 0,0-21 16,0 0-16,0 0 0,22 0 15,-22 0-15,0 0 0,0 0 16,22-21-16,-22-1 0,0 1 0,0 21 15,0-42-15,0 21 0,1-22 0,-1 22 16,0-21-16,0-22 0,0 22 16,-21-21-16,21-1 0,-21 1 0,22-1 15,-22 1-15,0-1 0,0 1 0,0 20 16,0-20-16,0 20 0,0 1 0,0 21 16,0 0-16,-22 21 15,1 0-15,0 21 0,0 0 0,0 21 16,21 1-16,-21-1 0,-1 0 0,1 22 15,21-22-15,0 22 0,-21-1 16,21 1-16,-21-1 0,21-20 16,0 20-16,0 1 0,0-22 0,0 0 15,0 1-15,21-22 0,-21 21 0,21-21 16,0 0-16,1 1 0,-1-1 16,0-21-16,0 0 0,21 0 0,-20 0 15,20 0-15,0 0 0,-21 0 0,22-21 16,-1 21-16,0-22 0</inkml:trace>
  <inkml:trace contextRef="#ctx0" brushRef="#br0" timeOffset="7636.76">13081 1947 0,'0'0'0,"21"-21"0,0-21 15,0 21-15,1 0 16,-22-22-16,0 22 0,21 0 16,-21-21-16,0 20 0,0-20 0,0 21 15,0 0-15,0 0 0,-21 21 0,-1 0 16,-20 0-16,21 0 16,0 0-16,-22 21 0,22 0 0,-21 21 15,21 1-15,-22-1 0,1 0 16,21 1-16,-21-1 0,20 0 0,1 1 15,0-22-15,0 21 0,21-21 16,0 0-16,0 1 0,0-1 0,0 0 16,21-21-16,0 0 15,22 0-15,-22 0 0,0 0 0,21-21 16,-21 0-16,22-1 0,-22 1 0,21 0 16,-21-21-16,22 21 0,-22-22 15,0 1-15,0 0 0,22 20 16,-43-20-16,21 21 0,-21 0 0,21 0 0,-21-1 15,0 44 1,0-1-16,0 0 16,0 0-16,0 21 0,0-20 0,-21-1 15,21 21-15,0-21 0,0 22 0,0-22 16,0 0-16,0 0 0,21 0 0,0 0 16,0-21-16,0 22 0,1-22 15,-1 0-15,0 0 0,0 0 0,21 0 16,-20 0-16,20-22 0,0 1 0</inkml:trace>
  <inkml:trace contextRef="#ctx0" brushRef="#br0" timeOffset="10896.73">15303 1926 0,'0'0'0,"22"-21"16,-1 21-16,-21-21 0,0 0 16,21 0-16,-21-1 15,0 1-15,0 0 0,0 0 0,0 0 16,0 0-16,-21-1 0,0 1 0,21-21 15,-43 21-15,22 0 0,0 21 16,0-22-16,-22 22 0,22 0 0,-21 0 16,0 0-16,-1 22 0,1-1 0,0 0 15,20 0-15,-20 21 0,21-20 16,-21 20-16,20 0 0,1 1 0,21-1 16,0 0-16,-21 1 0,21-22 0,0 21 15,0-21-15,0 22 0,0-22 16,21 0-16,0 0 0,1-21 15,-1 21-15,21-21 0,-21 0 0,22 0 16,-22 0-16,21 0 0,0 0 0,-20-21 16,20 0-16,0 0 0,-21 0 0,22-1 15,-22 1-15,0-21 0,0 21 16,0-22-16,1 22 0,-22-21 0,21 0 16,-21 20-16,0-20 0,0 21 0,0 0 15,0 42 16,0 0-31,0 0 0,0 22 0,0-22 16,0 21-16,0-21 16,0 22-16,0-22 0,0 21 0,0-21 15,21 0-15,0 1 0,0-1 0,-21 0 16,21 0-16,1-21 0,-1 21 0,0-21 16,0 0-16,0 0 0,22 0 15,-22 0-15,0 0 0,0-21 0,0 21 16,0-21-16,1 0 0,-1 0 0,0-1 15,0 1-15,0-21 0,0 21 16,-21-22-16,22 1 0,-1 0 0,0-1 16,-21 22-16,21-21 0,0 21 0,-21 0 15,21 21-15,1 0 16,-22 21 0,0 0-16,0 0 15,0 0-15,0 0 0,0 1 16,0-1-16,0 0 0,0 0 15,0-42 32,0 0-47,0 0 0,0-1 0,0 1 16,0 0-16,0 0 0,0 0 16,0 0-16,0-1 0,-22 22 31,1 22-16,21-1-15,0 21 0,-21-21 16,0 22-16,21-22 0,-21 21 0,21-21 16,-21 22-16,21-1 0,0-21 0,0 0 15,0 22-15,0-22 0,0 0 0,0 0 16,21 0-16,0-21 0,0 0 16,0 21-16,0-21 0,22 0 0,-22 0 15,0 0-15,21 0 0,-20-21 0,-1 0 16,0 0-16,21 0 0,-21 0 15,1-1-15,-1 1 0,0 0 0,0-21 16,0 21-16,0-22 0,-21 22 16,22-21-16,-1 21 0,-21-1 0,21 1 15,-21 0-15,21 21 0,0 0 16,0 0 0,-21 21-16,0 0 15,0 1-15,0-1 16,0 0-16,0 0 0,0 0 15,22-21 1,-1-21 15,-21 0-31,0 0 0,0 0 16,0-1-16,0 1 0,0 0 16,0 0-16,0 0 15,0 0-15,-21 21 16,-1 0-16,22 21 15,-21 0-15,0-21 0,0 42 16,21-21-16,-21 1 0,0 20 0,-1-21 16,22 21-16,0-20 0,-21 20 0,21-21 15,0 21-15,0-20 0,0-1 0,0 0 16,0 0-16,0 0 0,0 0 16,21 1-16,1-22 0,-1 0 15,21 21-15,-21-21 0,0 0 0,22 0 16,-1 0-16,-21 0 0,22 0 0,-22-21 15,21-1-15,-21 1 0,0 21 16,22-21-16,-22-21 0,0 21 0,0-1 16,-21 1-16,21-21 0,-21 21 0,22-22 15,-22 22-15,0 0 0,0 0 16,0 0-16,0 42 31,0 0-31,-22 0 16,22 0-16,-21 1 0,21-1 0,-21 21 15,21-21-15,0 0 0,0 1 16,0-1-16,0 0 0,0 0 0,0 0 16,0 0-16,21 1 0,0-22 0,1 21 15,-1-21-15,0 0 0,0 0 16,21 0-16,-20 0 0,-1 0 0,21 0 16,-21 0-16,0-21 0,22 21 0,-22-22 15,0 1-15,0 0 0,0 0 16,-21 0-16,22-22 0,-22 22 0,21-21 15,-21 0-15,0-1 0,0 1 0,0 0 16,0-1-16,-21 1 0,-22 21 0,22 0 16,0-1-16,-21 1 15,20 21-15,-20 0 0,0 0 0,21 21 16,-22 1-16,22-1 0,-21 21 0,21-21 16,-1 22-16,1-22 0,21 21 15,-21 0-15,21 1 0,0-22 0,0 21 16,0-21-16,21 1 0,0-1 0,1 0 15,-1 0-15,0 0 0,21-21 0,-21 0 16,1 0-16,20 0 0,-21 0 16,21 0-16,-20 0 0,20 0 0,-21 0 15,21-21-15,-20 0 0,20 0 0,-21 0 16,0-1-16,0 1 0,1-21 16,-1 21-16,0-22 0,-21 22 0,21-21 15,-21 21-15,21 0 0,-21-1 16,21 1-16,-42 64 31,0-22-31,21 0 16,0 0-16,-21 21 0,21-20 0,-21 20 15,21-21-15,0 21 0,0-20 0,0-1 16,0 21-16,0-21 0,0 0 16,21 1-16,0-22 0,0 21 0,0-21 15,1 0-15,20 0 0,-21 0 0,21 0 16,1 0-16,-1 0 0,-21 0 0,22 0 15,-22-21-15,0 21 0,21-22 16,-21 1-16,1 0 0,-1-21 16,-21 21-16,21-22 0,-21 22 0,21 0 15,-21-21-15,0 20 0,0 1 16,0 0-16,-21 21 16,0 21-1,21 0-15,0 1 0,-21-1 0,21 0 16,0 0-16,0 0 0,0 0 15,0 1-15,0-1 0,0 0 16,0 0-16,21-21 0,-21 21 0,21-21 16,0 0-16,0 0 0,0 0 15,1 21-15,-1-21 0,0 0 0,0 0 16,0 0-16,0 0 0,1-21 16,-1 0-16,0 21 0,0-21 0,0 0 15,0 0-15,-21-1 0,22 1 16,-1 0-16,-21 0 0,21-21 0,-21 20 15,0 1-15,0 0 0,-21 42 32,21 0-32,-21-21 15,21 22-15,-22-1 0,22 0 0,-21 0 16,21 0-16,0 0 0,-21 1 0,0-1 16,21 0-16,-21 0 0,21 0 15,0 0 1,0-42 15,21 21-31,-21-21 16,21 0-16,0 0 0,0 0 0,1-1 15,-22 1-15,21 0 0,0 0 0,0-21 16,0 20-16,0 22 0,-21-21 16,0 0-16,22 21 0,-22 21 15,0 0 1,0 1-16,0-1 0,0 0 0,0 0 15,0 0-15,0 0 0,0 1 16,21-1-16,0 0 0,-21 0 0,21 0 16,0 0-16,0 1 15,1-22-15,-1 0 0,0 0 0,0 0 16,21 0-16,-20 0 0,-1 0 16,42-22-1,-42 1-15,1 0 0,-1 0 0,0 0 16,0 0-16,0-22 0,0 22 0,1-21 15,-1-22-15,0 22 0,21-22 0,-21 22 16,1-21-16,-1-1 0,-21 1 16,21 20-16,0 1 0,-21 0 0,0-1 15,0 22-15,0-21 0,0 21 16,-21 42 0,21 0-16,-21 0 15,0 21-15,21 1 0,0-1 16,-22 22-16,1-22 0,21 21 0,-21 1 15,21-22-15,0 22 0,0-22 0,0 0 16,0 1-16,0-1 0,0-21 16,0 0-16,0 22 0,0-22 0,0 0 15,0 0-15,21-21 16,0 0 0,1 0-1,-1-21-15,0 0 0,0 0 16,0 21-16,-21-21 0,0-22 0,21 22 15,-21 0-15,0 0 0</inkml:trace>
  <inkml:trace contextRef="#ctx0" brushRef="#br0" timeOffset="11060.64">18986 1778 0,'-21'0'16,"42"0"-16,-63 0 0,63 0 31,0 0-16,1 0-15,-1 0 0,0 0 16,0 0-16,21 0 0,-20 0 0,-1 0 16,21 0-16,0 0 0,1 0 15</inkml:trace>
  <inkml:trace contextRef="#ctx0" brushRef="#br0" timeOffset="11348.48">20743 1799 0,'0'0'0,"0"-21"0,-21 21 16,0 0-16,0 0 16,21 21-16,-21 0 15,-1 1-15,22-1 0,0 0 16,-21 0-16,0 0 0,21 0 0,-21 1 15,0-1-15,21 0 0,0 0 0,-21 0 16,21 0-16,-22-21 0,22 22 0,-21-22 16,21 21-16,0-42 47,21-1-47</inkml:trace>
  <inkml:trace contextRef="#ctx0" brushRef="#br0" timeOffset="11500.9">20701 1715 0,'0'0'0,"0"-22"0,0-20 0,0 21 0,0 0 16,0 0-16,0-1 0,0 1 15,21 21 17,0 21-17,-21 1-15,21-1 0,1-21 16</inkml:trace>
  <inkml:trace contextRef="#ctx0" brushRef="#br0" timeOffset="11913.66">21082 1799 0,'-21'0'0,"0"0"0,-1 0 15,22 21-15,-21 1 0,0-1 16,0 0-1,21 0-15,0 0 0,0 0 0,-21 1 16,21-1-16,-21 0 16,21 0-16,-22-21 15,22 21-15,-21-21 16,0 0 0,21-21-1,0 0-15,0 0 16,0 0-16,0-1 0,21 1 0,0 0 15,22 0-15,-22 0 0,0-22 0,21 22 16,1 0-16,-22 0 0,21 0 16,-21 0-16,22 21 0,-1 0 0,-21 0 15,0 0-15,1 21 0,-1-21 0,0 21 16,-21 0-16,0 21 0,0-20 0,0-1 16,0 0-16,0 0 15,-21 21-15,0-20 0,-1-22 0,22 21 16,-21 0-16,21 0 0,-21-21 0,0 0 15,21-21 1</inkml:trace>
  <inkml:trace contextRef="#ctx0" brushRef="#br0" timeOffset="12585.28">22966 1715 0,'21'0'31,"0"0"-15,0 0-16,0 0 0,1-22 15,-1 1-15,0 21 16,-21-21-16,0 0 0,21 21 0,-21-21 15,0 0-15,0-1 0,0 1 16,0 0-16,-21 21 0,0 0 16,-22 0-16,1 0 0,21 0 0,-21 0 15,-1 0-15,1 21 0,0-21 0,20 21 16,-20 1-16,21-1 0,0 21 16,0-21-16,21 0 0,0 1 0,0-1 15,0 21-15,0-21 0,21 0 16,0 1-16,0-1 0,0 0 0,0 0 15,22 0-15,-22 0 0,21 1 16,-21 20-16,1-21 0,-1 0 0,0 0 16,0 22-16,-21-22 0,0 0 0,0 0 15,0 0-15,-21 1 16,0-22-16,-22 0 0,1 0 0,-21 21 16,20-21-16,-20 0 0,20 0 0,-20 0 15,21-21-15,-22 21 0,22-22 0,-1 1 16,1 21-16,21-21 0,0 21 15,0-21-15,21 0 0,0 0 16,21 21 0,0-22-16,0 22 0,21 0 15,-20 0-15,20-21 0,0 21 0,1 0 16,20-21-16,-21 21 0</inkml:trace>
  <inkml:trace contextRef="#ctx0" brushRef="#br0" timeOffset="12849.13">23580 1672 0,'0'-21'0,"0"42"0,-22-42 15,1 21 1,0 0-16,0 21 0,0 0 0,0 1 16,21-1-16,-22 0 0,1 21 0,21-21 15,0 22-15,0-22 0,-21 21 16,21 1-16,-21-22 0,21 21 0,-21-21 15,21 0-15,0 22 0,0-22 0,-21 0 16,21 0-16,-22 0 16,22 1-16,0-44 31,22 1-31,-1 21 16</inkml:trace>
  <inkml:trace contextRef="#ctx0" brushRef="#br0" timeOffset="13308.87">23410 1842 0,'0'0'0,"21"-43"16,1-41-16,-1 62 16,-21 1-16,21 21 0,0-21 0,0 21 15,0 0-15,1 0 0,-1 0 16,0 0-16,0 0 0,0 21 0,22-21 16,-22 21-16,0 1 0,0-1 0,-21 0 15,0 0-15,0 0 0,0 0 16,0 1-16,-21-1 0,21 0 0,-42 0 15,20 0-15,-20 0 0,21 1 16,-21-22-16,-1 21 0,1-21 0,21 0 16,-22 0-16,22 0 0,0 0 15,0 0-15,42-21 32,21 21-32,-20-22 0,20 22 15,-21 0-15,21 0 0,1 0 0,-1 0 16,-21 0-16,64 22 15,-64-1-15,0-21 0,22 21 0,-43 0 16,21 0-16,-21 0 0,0 1 16,0-1-16,0 0 0,-21 0 0,-1 0 0,1-21 15,0 21-15,-21 1 0,21-22 16,-22 21-16,22-21 0,-21 0 16,-1 21-16,22-21 0,-21 0 0,21 0 15,0 0-15,-1 0 0,1 0 0,0 0 16,0 0-16,21-21 31,21 21-31,0-21 0,0 21 0,1-22 16,-1 22-16,21-21 0,0 0 0</inkml:trace>
  <inkml:trace contextRef="#ctx0" brushRef="#br0" timeOffset="13568.72">24405 1736 0,'0'-21'16,"0"42"-16,0-21 31,-21 21-31,0 21 0,21-21 16,-21 1-16,21 20 0,0-21 0,0 21 16,0-20-16,-22 20 0,22-21 0,-21 0 15,21 0-15,0 22 0,0-22 16,-21 0-16,0 0 15,21 0-15,-21-21 0,21 22 0,0-1 16,-21-21 0</inkml:trace>
  <inkml:trace contextRef="#ctx0" brushRef="#br0" timeOffset="13768.6">24088 2286 0,'-22'0'0,"44"0"0,-44 21 15,22 0 1,22-21 0,-1 0-16,21 0 15,-21 22-15,0-22 0,22 0 0,-22 0 16,21 0-16,-21 0 0,22 0 0,-22 0 16,0 0-16,0 0 0,0 0 0,1-22 15,-1 22-15,-21-21 0,0 0 16,0 0-16,0 0 15,0 0-15</inkml:trace>
  <inkml:trace contextRef="#ctx0" brushRef="#br0" timeOffset="13949.01">24257 1778 0,'-21'0'0,"42"0"0,-63-21 15,63 21 1,0 0-1,0 0-15,0 0 0,0 0 0,1-21 16,-1 21-16,0 0 0,21 0 0,-21 0 16,1-21-16,-1 21 0,0-22 15,0 22-15</inkml:trace>
  <inkml:trace contextRef="#ctx0" brushRef="#br0" timeOffset="14701.59">25866 1672 0,'0'0'0,"21"-84"16,0 41-16,0 22 0,-21 0 0,0 0 16,0 0-16,0 63 31,-21-21-31,0 21 16,0 22-16,21-22 0,-22 22 15,1-22-15,0 22 0,0-1 16,0-21-16,0 22 0,-1-22 0,1 1 15,0-1-15,0 0 0,21-21 0,-21 22 16,0-22-16,-1 0 0,22 0 16,0 0-16,-21-21 0,21-21 31,0 0-31,21 0 16,1 0-16,-1-22 0,0 22 15,21-21-15,-21 21 0,22-22 0,-1 22 16,-21 0-16,22 0 0,-1 0 0,0 21 15,1 0-15,-22 0 16,21 0-16,0 0 0,-20 0 0,-1 0 16,0 21-16,0 0 0,0 0 0,-21 0 15,0 1-15,0-1 0,0 0 16,0 0-16,-21 0 0,0 0 0,0 1 16,-22-1-16,1 0 0,0-21 0,-1 21 15,1-21-15,0 0 0,-1 21 16,1-21-16,0 0 0,-1 0 0,22 0 15,0 0-15,0 0 0,0 0 0,0 0 16,42 0 0,0 0-1,0-21-15,21 0 0,-20 21 0,41-21 16</inkml:trace>
  <inkml:trace contextRef="#ctx0" brushRef="#br0" timeOffset="16085.88">26860 2053 0,'0'0'0,"22"-21"0,-22 0 0,0 0 0,0 0 16,0-1-16,0 1 15,-22 0-15,1 21 0,0 0 0,-21 0 16,21 0-16,-22 0 0,1 0 0,0 21 16,-1 0-16,1 1 15,21 20-15,-22-21 0,22 21 0,-21-20 16,21 20-16,0-21 0,-1 0 0,22 22 15,0-22-15,0 0 0,0 0 0,0 0 16,22 0-16,-1-21 16,0 22-16,0-22 0,0 0 0,22 0 15,-22 0-15,21 0 0,-21-22 0,22 1 16,-22 21-16,21-21 0,-21 0 16,0 0-16,1 0 0,-1-1 0,0 1 15,0-21-15,0 21 0,-21 0 0,0-1 16,0 1-16,0 0 0,-21 42 31,0-21-31,21 43 16,-21-22-16,21 0 0,0 0 15,0 0-15,-21 22 0,21-22 0,0 0 16,0 0-16,0 0 0,21 0 0,-21 1 16,21-22-16,0 21 0,21-21 0,-20 0 15,20 0-15,-21 0 0,21 0 16,1 0-16,-22 0 0,21 0 0,-21 0 15,22-21-15,-22-1 0,0 1 0,0 0 16,0 0-16,1 0 0,-1 0 16,-21-1-16,21-20 0,-21 21 0,21 0 15,-21-22-15,0 22 16,0 0-16,-21 42 31,0 0-31,0 1 0,-1-1 0,1 0 16,21 0-16,-21 21 0,0-20 15,21-1-15,-21 0 0,0 21 0,21-21 16,-22 1-16,22-1 0,0 0 16,-21-21-16,42 0 31,1-21-31,-1 0 16,0-1-16,0 1 15,21 0-15,-20 0 0,-1-21 16,21 20-16,-21 1 0,0-21 0,22 21 15,-22 0-15,0 21 0,0-22 16,0 22-16,1 0 0,-1 0 0,0 0 16,-21 22-16,0-1 15,0 0-15,0 0 0,0 0 16,0 0-16,0 1 0,0-1 0,0 0 16,-21 0-16,21 0 0,0 0 0,0 1 15,0-1-15,21-21 16,0 21-16,0-21 0,0 0 15,1 0-15,-1 0 0,0 0 0,0 0 16,0-21-16,0 0 16,1-1-16,-1 1 0,0 0 15,0-21-15,-21 21 0,21-22 0,0 1 16,1 0-16,-1-1 0,63-168 16,-62 168-1,-1 1-15,-21 21 0,21 0 0,-21-1 16,0 1-16,0 42 15,0 1-15,-21-1 0,0 0 16,-1 21-16,1 1 0,0-1 0,0 0 16,0 1-16,0-1 0,21 0 15,-22 1-15,1-22 0,21 21 0,-21 0 16,21-20-16,0-1 0,0 0 16,-21 0-16,21 0 0,0 0 0,0-42 46,21 21-46,0-21 16,-21 0-16,21 0 0,1 0 16,-1-1-16,0 1 0,0 21 0,0-21 15,0 0-15,1 0 0,-1 21 0,0 0 16,0-21-16,-42 21 31,21 21-15,-21-21-16,0 21 15,-1-21-15,1 0 0,0 21 0,0 0 16,0-21-16,0 21 0,-1-21 0,22 22 16,0-1-16,0 0 15,0 0-15,0 0 0,0 0 16,0 1-16,0-1 0,22 0 16,-1-21-16,0 21 0,0-21 15,0 21-15,0-21 0,1 0 16,-1 0-16,0 0 15,0 0-15,-42 0 47,0 0-47,0 0 16</inkml:trace>
  <inkml:trace contextRef="#ctx0" brushRef="#br0" timeOffset="18748.83">3492 3090 0,'0'-42'16,"0"84"-16,0-105 0,0 42 0,0 0 15,0-1-15,0 1 0,0 0 0,0 42 47,0 0-47,0 1 0,0 20 0,0 0 16,0-21-16,0 43 0,0-22 16,0 1-16,0-1 0,0 0 0,0 1 15,0-1-15,0 0 0,-21-21 16,21 22-16,0-22 0,0 0 15,21-21 1,1-21 0,-1 0-16,-21 0 0,21-1 0,0 1 15,-21-21-15,0 21 0,21 0 0,-21-22 16,21 22-16,-21 0 0,0 0 16,0 0-16,0-1 0,0 1 0,22 21 31,-22 21-31,21 1 0,-21-1 0,0 0 15,21 0-15,0 21 0,0-20 16,-21-1-16,0 0 0,21 0 16,1 0-16,-22 0 0,21 1 0,0-1 15,0-21-15,0 0 16,0 0-16,1 0 16,-1 0-16,0 0 0,-21-21 15,0-1-15,21 1 0,0 0 16,-21 0-16,0 0 0,21-22 0,-21 1 15,22 0-15,-22 21 0,21-22 0,-21 1 16,0 21-16,0-22 0,0 22 16,0 0-16,21 0 0,-21 42 31,0 21-15,0-20-16,0-1 0,0 0 15,0 21-15,0 1 0,0-22 0,0 21 16,0-21-16,0 22 0,0-22 15,21 0-15,-21 0 0,0 0 0,0 0 16,0 1-16,21-22 0,-21 21 16,21-21-16,1 0 15,-1-21-15,0-1 16,0 1-16,-21 0 0,21 0 0,0 0 16,-21-22-16,0 22 0,22-21 15,-22 21-15,21 0 0,-21-22 16,0 22-16,0 0 0,0 0 0,0 0 15,0 42 1,0 0 0,0 0-16,0 0 0,0 22 15,0-22-15,21 21 0,-21-21 16,0 22-16,0-22 0,0 21 0,0-21 16,0 22-16,0-22 0,0 0 15,0 0-15,21-21 0,0 21 0,0 0 16,1-21-16,-1 0 15,0 0-15,21-21 16,-21 0-16,1 0 0,-1 0 0,21 0 16,-21-1-16,0-20 0,1 21 0,20-21 15,-21 20-15,0-20 0,-21 0 16,21-1-16,1 1 0,-22 21 0,0-21 16,0-1-16,0 1 0,0 0 0,0 20 15,0-20-15,0 21 0,0 0 16,0 0-16,0-1 0,0 44 31,0-1-31,0 0 0,0 21 16,-22-21-16,22 22 0,0-1 0,0 0 15,-21 1-15,21-1 0,0 0 0,0 22 16,0-22-16,0 1 16,0-22-16,0 21 0,0-21 0,0 22 15,0-22-15,21-21 0,1 21 0,-1-21 16,0 0-16,21 0 0,-21 0 15,1 0-15,20-21 0,-21 21 0,21-21 16,-20-1-16,-1-20 0,21 21 0,-21 0 16,0-22-16,1 22 0,-1-21 15,0 0-15,0-1 0,-21 1 0,0 0 16,21-1-16,-21 1 0,21 0 0,-21-1 16,0 1-16,0 0 0,0 20 15,0-20-15,0 21 0,0 42 31,0 0-31,0 0 16,0 22-16,-21-22 0,21 21 0,-21 1 16,21-1-16,-21 0 0,21 1 15,0-1-15,-21 21 0,21-20 0,-21-1 16,21 0-16,-22-20 0,22 20 16,0-21-16,0 21 0,0-20 0,-21-1 0,21 0 15,0-42 16,0 0-31,21-1 16,-21-20-16,22 21 0,-1 0 0,0-22 16,-21 22-16,21 0 0,0-21 15,0 21-15,-21-1 0,22 22 16,-1 0-16,0 22 16,-21-1-16,0 0 15,21 0-15,-21 0 0,0 0 0,0 1 16,0 20-16,21-21 0,-21 0 15,21-21-15,-21 21 0,0 1 0,0-1 16,22-21-16,-1 0 0,-21 21 16,21-21-16,0 0 15,0 0-15,0 0 0,1-21 16,-1 0-16,0-1 0,-21 1 16,21 21-16,-21-21 0,0 0 15,0 0-15,0 0 0,0-22 0,0 22 16</inkml:trace>
  <inkml:trace contextRef="#ctx0" brushRef="#br0" timeOffset="18944.72">4889 3069 0,'0'0'0,"-21"0"0,42 0 31,1 0-31,-1 0 16,0-21-16,0 21 0,21-21 0,-20 21 15,-1-21-15,21 21 0,-21-21 0,0 21 16,1-22-16,-1 22 0,-21-21 16,0 0-1,0 0-15,-21 21 0</inkml:trace>
  <inkml:trace contextRef="#ctx0" brushRef="#br0" timeOffset="19128.62">4170 2858 0,'0'21'0,"0"-42"0,-21 42 0,-1-21 15</inkml:trace>
  <inkml:trace contextRef="#ctx0" brushRef="#br0" timeOffset="20456.36">6985 3006 0</inkml:trace>
  <inkml:trace contextRef="#ctx0" brushRef="#br0" timeOffset="21847.44">7006 3069 0,'0'-21'0,"0"0"16,0 0-1,0 0-15,0-1 16,0 1-16,0 0 16,-21 21-16,21-21 15,-21 21 16,0 21-31,21 0 16,0 22-16,0-22 0,0 21 16,0 0-16,0 1 0,0 20 0,0-20 15,0 20-15,0-21 0,0 1 16,0 20-16,0-20 0,0-1 16,0-21-16,0 21 0,0-20 0,0-1 15,0 0-15,0 0 0,0 0 16,0-42 31,0 0-47,0 0 15,0 0-15,21-1 16,-21 1-16,21 21 0,-21-21 16</inkml:trace>
  <inkml:trace contextRef="#ctx0" brushRef="#br0" timeOffset="22608.81">6943 3006 0,'-22'0'15,"44"0"48,-1 0-63,21 0 0,-21 0 0,22 0 16,-1 0-16,-21 0 0,21 0 15,1-21-15,-1 21 0,-21 0 0,0 0 16,1 0-16,-1 0 0,0 0 15,0 0-15,-42 0 16,0 0 0,0 0-16,-1 21 0,1-21 15,0 0-15,0 0 0,0 21 0,0-21 16,-22 0-16,22 0 0,0 0 16,0 0-16,0 0 0,-1 0 0</inkml:trace>
  <inkml:trace contextRef="#ctx0" brushRef="#br0" timeOffset="23804.62">6858 3027 0,'-21'0'0,"0"0"16,21 21-16,-22 0 15,1 0 1,21 1-16,-21-1 0,21 0 0,0 0 15,0 0-15,-21 22 0,21-22 16,-21 21-16,21-21 0,-21 22 0,21-22 16,0 0-16,0 21 0,-22-21 15,22 1-15,0-1 0,-21 0 0,21 0 16,0-42 46,0 0-62,21 0 16,1-1-16,-1 1 0,0 0 16,0 21-16,0-21 0,0 21 0,1-21 15,20 21-15,-21 0 0,0 0 16,22 0-16,-22 0 0,21 0 0,-21 0 16,22 0-16,-22 21 0,0-21 0,0 21 15,0 0-15,0 0 0,1 1 16,-22-1-16,0 21 0,0-21 0,0 0 15,0 1-15,0-1 0,0 0 16,-22 0-16,1 0 0,0-21 0,0 21 16,0 1-16,-22-1 0,22-21 15,0 21-15,-21-21 0,21 0 0,-1 21 16,-20-21-16,21 0 0,0 0 0,0 0 16,-1 0-16,1 0 0,0 0 15,0 0-15,0 0 16,42 0 31,0 0-32,0 0-15,0 0 16,1 0-16,-1 0 0,0 0 0,0 0 16,0 0-16,0 0 0,1 0 0,20-21 15,-21 21-15,0-21 0,22 21 0,-22-21 16,0 21-16,0-22 0,21-20 15,-42 21 1,0 0-16,0 0 0,0-1 16,0 1-16,-21 0 0,0 0 15,0 21-15,0-21 0,0 0 0,-1 21 16,1 0-16,0-22 0,-21 22 0,21 0 16,-1 0-16,1 0 15,0 0-15,0 0 0,0 0 16,0 0-16,-1 0 15,1 0-15,0 0 16,0 0 31,21-21-16,0 0-31,-21 0 16,21 0-16,0 0 15,0-1-15,0 1 0,0 0 16,0 0-16,0 0 0,0 0 0,0-1 16,0 1-16,0 0 0,0 0 15,0 0-15,0 0 16,0-1 0,21 22-16,-21-21 0,21 21 0,0 0 15,0 0-15,1-21 0,-1 21 16,0 0-16,0 0 0,0-21 0,22 21 15,-22 0-15,0 0 0,0-21 0,0 21 16,0 0-16,1-21 0,-1 21 16,-21 21 77,0 0-93,0 0 0,0 0 16,0 0-16,0 1 16,0-1-16</inkml:trace>
  <inkml:trace contextRef="#ctx0" brushRef="#br0" timeOffset="24420.78">6964 3154 0,'0'-21'0,"-21"0"15,21-1 1,-22 22 0,1 22-1,21-1 1,0 0-16,0 0 0,-21 21 15,21-20-15,-21-1 0,21 21 0,-21-21 16,21 22-16,0-22 0,0 0 16,0 0-16,-21 0 0,21 0 0,0 1 15,21-22 17,-21-22-32,0 1 0,21 0 0,0 0 15,-21 0-15,0 0 16,0-1-16,0 1 0,0-21 0,0 21 15,0 0-15,0-1 0,0 1 0,0 0 16,0 0-16,0 0 16,-21 21-1,21 21-15,-21-21 16,21 21-16,-21 0 0,21 0 16,0 1-16,0-1 0,0 21 0,0-21 15,0 0-15,0 1 0,0-1 16,21-21 15,0-21-31,0 21 16,-21-22-16,21 1 0,-21 0 0,21 0 15,-21-21-15,0 20 0,0 1 0,0 0 16,22 0 0,-22 0-16,-22 42 31,22 0-16,0 0-15,0 0 0,0 1 0,0-1 16,-21 0-16,21 0 0,0 0 0,0 0 16</inkml:trace>
  <inkml:trace contextRef="#ctx0" brushRef="#br0" timeOffset="24905.34">7641 3260 0,'0'0'0,"0"-43"15,-21 43-15,21-21 16,-21 21-16,0 0 0,-1 0 0,1 0 16,0 21-16,0 1 15,21-1-15,-21 21 0,0-21 0,21 22 16,-22-22-16,22 21 0,0 0 0,-21 1 15,21-1-15,-21-21 0,21 22 16,0-22-16,0 21 0,0-21 16,0 0-16,0 1 0,21-1 0,0-21 15,1 0-15,-1 0 0,0 0 0,21 0 16,-21 0-16,1 0 16,20 0-16,-21-21 0,21 21 0,-20-22 15,20 1-15,-21 0 0,0 0 0,0 0 16,1 0-16,-22-22 0,0 22 15,0 0-15,0-21 0,0-1 0,-22 22 16,1-21-16,0 21 0,-21-1 0,21-20 16,-22 42-16,22-21 0,-21 21 15,-1 0-15,1 0 0,21 0 0,-21 0 16,20 0-16,1 21 0,0 0 0,0 0 16,0-21-16,21 22 0,0-1 15,0 0-15,0 0 0,0 0 16,21 0-16,0-21 0,0 22 0,22-22 15,-1 0-15,0 0 0,1 0 16</inkml:trace>
  <inkml:trace contextRef="#ctx0" brushRef="#br0" timeOffset="25282.04">8191 3281 0,'0'-21'0,"-21"21"16,0 0-16,0 0 0,0 0 15,0 21-15,-1 0 0,1 0 16,0 0-16,21 1 0,-21 20 16,21-21-16,-21 21 0,21 1 0,0-22 15,0 21-15,0-21 0,0 22 0,0-22 16,0 0-16,0 21 0,21-20 16,0-22-16,0 21 0,0-21 0,22 0 15,-22 0-15,21 0 0,-21 0 0,22 0 16,-22-21-16,0 21 0,21-22 15,-20 1-15,-1 0 0,0 0 0,0 0 16,0 0-16,-21-22 0,0 22 0,0-21 16,0 21-16,0-1 0,0-20 15,-21 21-15,0 0 0,0-22 0,0 22 16,-1 21-16,-20-21 0,21 21 16,0 0-16,0 0 0,-22 0 15,22 0-15,0 21 0,0 0 0,0 1 16,-1-22-16,1 21 0,0 0 0,21 0 15,-21 0-15,21 0 0</inkml:trace>
  <inkml:trace contextRef="#ctx0" brushRef="#br0" timeOffset="26029.72">10096 3323 0,'0'0'0,"22"0"0,-1-21 0,-21 0 15,21 0-15,0 21 0,-21-21 16,0-1-16,0 1 0,21 0 0,-21 0 15,21 0-15,-21 0 16,0-1-16,0 1 0,-21 21 16,0 0-1,0 0-15,-21 0 0,20 21 16,-20 1-16,0-1 0,-1 0 0,22 21 16,-21 1-16,21-1 0,0 0 0,-22 1 15,43-1-15,0 0 0,-21 1 16,21-22-16,0 21 0,0-21 0,0 0 15,21 1-15,0-1 0,1-21 0,20 0 16,-21 0-16,21 0 0,-20 0 0,20 0 16,0 0-16,-21-21 0,22-1 15,-1 1-15,0-21 0,-20 21 16,20-22-16,-21 1 0,0 0 0,0-1 16,1 1-16,-22 0 0,21-1 15,-21 1-15,0 0 0,0-1 0,0 22 0,0-21 16,0 21-16,0 0 0,-21 21 15,-1 0-15,1 0 16,0 21-16,21 0 0,-21 0 16,21 21-16,-21 1 0,21-22 0,0 21 15,0 1-15,0-1 0,0 0 0,0 1 16,0-1-16,0-21 0,21 21 16,0-20-16,21-1 0,-20 0 0,20-21 15,-21 0-15,21 0 0,1 0 0,-1 0 16,0 0-16,1 0 15,20-21-15,-20 0 0,-1-22 0,0 22 16</inkml:trace>
  <inkml:trace contextRef="#ctx0" brushRef="#br0" timeOffset="27072.63">11197 2815 0,'0'-42'0,"0"84"0,0-126 0,0 41 0,-21 22 15,21 0-15,-21 0 0,0 0 0,-1 21 16,1 0-16,0 21 0,0 0 15,0 0-15,0 21 0,-1 1 0,1-1 16,-21 0-16,21 22 0,0-22 0,-1 22 16,1-1-16,0 22 15,0 0-15,0-22 0,0 22 0,-22-1 16,22 1-16,21-21 0,-21 20 0,21 1 16,0 21-16,0-22 0,0 1 15,0-21-15,0 20 0,0-20 0,21-1 16,0-20-16,0-1 0,1 0 0,-1 1 15,0-22-15,0 0 0,0 0 0,0-21 16,22 0-16,-22 0 0,21-21 0,-21 0 16,1 0-16,20-1 0,-21 1 15,0-21-15,0 0 0,1-1 0,-1 1 16,-21 0-16,0-1 0,0 1 0,0-22 16,0 22-16,0 0 0,-21-1 15,-22 1-15,22 0 0,-21-1 16,-1 1-16,22 21 0,-21 0 0,0 0 15,-1-1-15,22 1 0,0 21 0,-21 0 16,20 0-16,1 0 16,21-21-1,21 21-15,1-21 16,-1 21-16,0-21 0,21 0 0,-21-1 16,22 1-16,-1-21 0,22 21 0,-22-22 15,0 1-15,1-21 16,20 20-16,-21-20 0,-20 20 0,20-20 0,0 21 15,-21-1-15,1-20 0,-1 20 16,-21 1-16,21 0 0,-21-1 0,21 1 16,-21 21-16,0 0 0,0 0 15,0-1-15,-21 44 32,0-1-32,21 0 0,0 21 0,-21-21 15,-1 22-15,22-1 0,-21 0 0,21 1 16,0 20-16,-21-20 0,21-1 15,-21 21-15,21-20 0,0-1 0,0 0 16,0-20-16,0 20 0,21-21 0,0 0 16,-21 0-16,21 1 0,1-22 15,-1 0-15,0 0 0,0 0 16,21 0-16,-20 0 0,-1 0 0,0 0 16,0-22-16,0 1 0,0 0 0,1 0 15,-1 0-15,0 0 0,0-1 0,-21-20 16,21 21-16,-21 0 0,21 0 15,-21-1-15,22 1 0,-22 0 16,0 42 0,0 0-1,0 1-15,0-1 0,0 21 0,0-21 16,0 0-16,0 22 0,0-22 0,0 0 16,0 0-16,0 0 0,0 1 15,21-22-15,0 0 16,0 0-16,0 0 0,0 0 15,1 0-15,-1-22 0,0 1 0,0 21 16,0-21-16,0 0 0,1 0 16,-1 0-16,0-1 0,-21 1 0,21 0 15,-21 0-15,21 21 0,-21-21 0,21 21 16,1 0 0,-22 21-1,21 0-15,-21 0 0,0 0 16,0 1-16,0-1 0,21-21 0,-21 21 15,21-21 1,-21 21-16,21-21 0,0 0 16,1 0-16,-1 0 15,-21-21-15,0 0 0</inkml:trace>
  <inkml:trace contextRef="#ctx0" brushRef="#br0" timeOffset="27268.52">11493 3090 0,'-42'0'16,"84"0"-16,-105 0 0,42 0 0,21-21 15,21 21 1,0-21-16,21 21 16,-20 0-16,20 0 0,0 0 0,1-21 15,-1 21-15,-21 0 0,21 0 0,1 0 16,-1 0-16,0 0 0,1-21 15,-1 21-15</inkml:trace>
  <inkml:trace contextRef="#ctx0" brushRef="#br0" timeOffset="27820.72">13525 3366 0,'22'-22'16,"-1"1"-1,-21 0-15,0 0 0,0 0 16,0 0-16,0-1 0,0 1 16,0 0-16,0 0 0,0 0 0,0 0 15,0-1-15,0 1 0,-21 0 0,-1 21 16,1 0-16,0 0 0,-21 0 15,21 0-15,-1 0 0,-20 21 16,0-21-16,21 21 0,-22 22 0,22-22 16,0 21-16,-21-21 0,20 22 15,1-1-15,21 0 0,0-20 0,0 20 16,0-21-16,0 0 0,0 0 0,0 1 16,21-22-16,1 21 0,20-21 15,-21 0-15,0 0 0,22 0 16,-22-21-16,21 21 0,-21-22 0,0 1 15,1 0-15,20 0 0,-21 0 0,0 0 16,0-1-16,-21 1 0,22 0 0,-1-21 16,-21 21-16,0-1 0,0 1 15,0 0-15,21 0 16,-21 42 0,0 0-16,0 22 15,0-22-15,0 21 0,0-21 16,0 0-16,0 22 0,0-22 0,0 0 15,0 0-15,0 0 0,21-21 0,0 22 16,0-22-16,1 0 0,20 0 16,-21 0-16,0 0 0,22-22 0,-1 1 15,0 0-15,1 0 0</inkml:trace>
  <inkml:trace contextRef="#ctx0" brushRef="#br0" timeOffset="30165.28">15028 2879 0,'0'0'0,"0"-43"16,-21 43 0,0 22-16,0-1 15,21 21-15,-21-21 0,21 22 0,-22-22 16,22 21-16,-21 0 0,21 1 15,0-1-15,0-21 0,0 22 0,0-22 16,0 0-16,0 0 0,0 0 0,0 0 16,21-42 15,-21 0-31,0 0 0,22 0 16,-22-22-16,0 22 0,0 0 0,21-21 15,-21 21-15,21-1 16,0-20-16,-21 21 0,21 0 0,0 0 15,1 21-15,-1-22 0,0 22 0,0 0 16,0 0-16,0 22 16,1-1-16,-1 0 0,0 0 0,0 0 15,0 0-15,0 22 0,1-22 16,-22 0-16,21 21 0,0-20 0,0-1 16,-21 0-16,21 0 0,0 0 0,1 0 15,-1-21-15,0 0 0,0 0 16,0 0-16,0 0 0,1 0 15,-1-21-15,0 0 16,0 0-16,0 0 0,0 0 0,1-22 16,-1 22-16,0 0 0,0-21 0,-21 20 15,21-20-15,0 21 0,-21-21 16,0 20-16,22 1 0,-1 0 16,-21 42-1,0 0 1,0 1-16,0-1 0,0 21 0,0-21 15,21 0-15,-21 22 0,0-22 0,0 21 16,21-21-16,-21 1 0,21 20 16,-21-21-16,21-21 0,1 21 0,-22 0 15,21-21-15,21 0 0,0 0 16,-20 0-16,-1 0 16,0 0-16,21-21 0,-21 0 0,1 0 15,20 0-15,-21 0 0,0-1 0,0 1 16,1 0-16,-1 0 0,0 0 0,0 0 15,0-1-15,0 1 0,-21 0 16,0 42 15,0 0-31,0 22 16,0-22-16,-21 0 0,21 21 0,-21 1 16,21-22-16,0 0 0,0 21 0,0-20 15,0-1-15,0 0 0,0 0 16,21 0-16,0 0 0,1-21 15,-1 0-15,0 0 0,0 0 0,21 0 16,-20 0-16,20-21 0,-21 21 0,21-21 16,-20 0-16,-1 0 0,0 0 15,0-1-15,0 1 0,0 0 0,-21-21 16,0 21-16,0-22 0,0 22 0,0-21 16,0-1-16,0 22 0,-42-21 15,21 21-15,0 0 0,0-1 16,-1 1-16,-20 0 0,21 21 0,0 0 15,-22 0-15,22 21 0,-21 0 0,21 1 16,-22-1-16,22 0 0,0 21 16,21-21-16,0 22 0,-21-22 0,21 21 15,0-21-15,0 22 0,0-22 0,21 0 16,0 0-16,0 0 0,1 1 16,20-22-16,-21 0 0,21 0 0,1 0 15,-1 0-15,-21-22 0,22 22 0,-1-21 16,0 0-16,1 0 0,-1 0 15,-21-22-15,21 22 0,-20 0 0,-1 0 16,0-21-16,0 20 0,0 22 0,0-21 16,-21 0-16,0 42 31,0 0-31,0 1 0,0-1 16,0 0-16,0 0 0,0 21 0,0-20 15,-21 20-15,21-21 0,0 0 16,0 0-16,0 1 0,-21-1 0,21 0 15,0 0-15,0 0 0,21-21 32,-21-21-32,21 21 15,1-21-15,-1 0 0,0-22 0,-21 22 16,21 0-16,0-21 0,0 21 0,1-22 16,-22 22-16,21 0 15,-21 0-15,21 0 0,-21-1 0,21 1 16,-21 42-1,0 1-15,0-1 16,0 0-16,0 0 0,0 21 16,0-20-16,0-1 0,0 0 0,0 21 15,21-21-15,-21 1 0,21-1 0,-21 0 16,22 0-16,-1 0 16,0-21-16,21 0 0,-21 0 0,22 0 15,-22 0-15,21 0 0,1 0 0,-1 0 16,-21-21-16,21 0 0,-20 0 0,20 0 15,-21-1-15,0 1 16,0-21-16,1 0 0,-1-1 0,0-41 16,-21 41-16,21 1 0,-21-22 15,21 22-15,-21-21 0,21 20 16,-21 1-16,0 0 0,0 20 0,0 1 16,0 0-16,0 42 15,0 0-15,0 1 0,0-1 16,-21 21-16,21 0 0,-21 1 0,0-1 15,0 0-15,21 22 0,0-22 0,-21 1 16,21-1-16,0 0 0,-22 1 16,22-1-16,0 0 0,0-21 0,0 22 15,0-22-15,22-21 0,-1 21 16,0-21-16,0 0 0,0 0 0,0 0 16,1 0-16,-1 0 0,21-21 15,-21 21-15,22-21 0,-22 0 0,0-22 16,21 22-16,-21 0 0,22-64 15,-1 43-15,-21 0 0,0-1 16,-21 1-16,22-22 0,-1 22 0,0 0 16,-21-1-16,0 1 0,0 21 0,0 0 15,0 0-15,0 42 16,0 0-16,-21 0 16,21 21-16,-21-20 0,-1 20 15,1 0-15,21 1 0,-21-1 16,0 21-16,21-20 0,0-1 0,-21-21 15,21 22-15,-21-1 0,21 0 0,-22-21 16,22 1-16,0-1 0,0 0 0,0 0 16,0-42 15,0 0-31,22 21 0,-1-21 0,0-1 16,0-20-16,0 21 0,0 0 15,1-22-15,-1 1 16,0 21-16,21-21 0,-21 42 15,-21 21 1,0 0-16,0 0 16,0 0-16,0 0 0,0 22 0,0-22 15,0 0-15,0 0 0,0 0 0,0 1 16,0-1-16,0 0 0,22 0 16,-1-21-16,0 0 0,0 0 15,0 0-15,0 0 0,1 0 0,-1 0 16,21 0-16,-21 0 0,0-21 15,-21 0-15,22 0 0,-22-1 16,0 1-16,0 0 0</inkml:trace>
  <inkml:trace contextRef="#ctx0" brushRef="#br0" timeOffset="30329.19">17759 2985 0,'-43'0'0,"86"0"0,-128 0 0,43 0 0,84 0 31,-21 0-15,22 0-16,-1 0 0,0 0 0,22-22 15,-22 1-15,22 21 0,-22-21 0,0 0 16</inkml:trace>
  <inkml:trace contextRef="#ctx0" brushRef="#br0" timeOffset="31646.43">19558 3387 0,'0'0'0,"0"-21"47,21-1-47,0-20 0,0 21 0,22-21 16,-22 20-16,0-20 0,21 0 0,-20-1 15,-1 1-15,0 0 16,0-1-16,0 1 0,0 0 0,-21-1 16,0 1-16,0 21 0,0 0 0,0 0 15,-21 21 1,0 0-16,-21 21 15,42 21-15,-21-21 0,-1 22 0,22-22 0,0 21 16,-21 0-16,21-20 0,0 20 16,0 0-16,0-21 0,0 22 0,0-22 15,0 0-15,21 0 0,-21 22 0,0-22 16,0 0-16,0 0 16,-21-21-16,0 0 0,0 21 15,0-21-15,0 0 0,-1 0 0,1 0 16,0-21-16,0 0 15,0 0-15,0 21 0,-1-21 0,1-1 16,0 22-16,0-21 0,21 42 31,0 1-31,0-1 0,21 0 16,0 0-16,0 0 0,1 0 0,-1 1 16,21-1-16,-21 0 0,22-21 15,-22 21-15,21-21 0,0 0 0,-20 0 16,20 0-16,-21 0 0,21 0 15,-20 0-15,20 0 0,-21-21 16,21 0-16,-20 0 0,-1-22 0,0 22 16,0-21-16,0 21 0,0-22 0,1 1 15,-1 0-15,0-22 0,0 22 0,0-1 16,-21-20-16,0 21 0,0-1 16,0 1-16,0 0 0,0 20 0,0 1 15,-21 42 1,0 1-16,21-1 15,0 21-15,-21 0 0,0-20 0,21 41 16,-22-21-16,22 1 0,-21-1 0,21 22 16,0-22-16,0 0 15,-21 1-15,21-1 0,0 0 0,-21 1 16,21-22-16,0 0 0,0 0 0,0 0 16,0 0-16,21-21 31,0-21-31,0 0 0,1 0 15,-1 0-15,0 0 0,0-1 0,0 1 16,0 0-16,-21 0 0,22 21 16,-22-21-16,21 21 0,-21 21 31,0 0-15,0 0-16,0 0 0,21 1 15,-21-1-15,21 0 0,0 0 0,-21 0 16,21 0-16,1-21 0,-1 22 0,0-1 15,21-21-15,-21 0 0,1 0 16,20 0-16,-21 0 0,21 0 0,1 0 16,-1 0-16,-21 0 0,22-21 0,-1 21 15,-21-22-15,0 1 0,0 21 16,1-21-16,-1 0 0,0 0 0,-21 0 16,21-22-16,-21 22 0,0 0 0,0 0 15,0-22-15,0 22 0,0 0 16,0 0-16,-21 21 31,0 21-31,0 0 0,21 0 0,-22 1 16,22-1-16,-21 0 0,21 0 15,0 0-15,0 22 0,0-22 0,0 0 16,0 0-16,21 0 0,1 0 16,-1-21-16,0 0 0,0 0 0,0 0 15,0 0-15,1 0 0,-1 0 16,0 0-16,0-21 0,0 21 0,0-21 15,1 0-15</inkml:trace>
  <inkml:trace contextRef="#ctx0" brushRef="#br0" timeOffset="32897.72">22754 3387 0,'0'0'0,"0"-21"32,0-1-32,0 1 0,21 0 15,-21 0-15,21 0 0,1 0 16,-22-1-16,21 1 0,-21 0 0,21 0 15,-21 0-15,0 0 0,0-1 0,0 1 16,-21 0-16,0 21 0,-1-21 16,-20 21-16,21 0 0,-21 0 0,-1 0 15,1 0-15,0 0 0,20 21 16,-20 0-16,0 22 0,21-22 0,-1 21 16,1 0-16,0 1 0,21-1 0,0 0 15,0 1-15,0-22 0,0 21 16,21-21-16,0 22 0,1-22 0,-1-21 15,0 21-15,0-21 0,21 0 0,-20 0 16,20 0-16,-21 0 0,21 0 16,-20-21-16,20 0 0,0 0 0,-21-1 15,22-20-15,-1 0 0,-21-1 0,22 1 16,-22 0-16,0-1 0,0 1 16,0-21-16,0 20 0,-21-20 15,0-1-15,22 22 0,-22-22 0,0 1 16,0 21-16,0-1 0,0 1 0,0 21 15,0 0-15,-22 21 16,22 21-16,0 21 16,-21-21-16,21 22 0,0-1 0,-21 0 15,21 1-15,0-1 0,0 0 16,0 1-16,0 20 0,0-21 0,0 22 16,-21-22-16,21 22 0,0-22 15,0 22-15,0-22 0,0 0 16,21 1-16,-21-22 0,21 0 0,0 0 15,1 0-15,20 0 0,-21-21 0,0 0 16,22 0-16,-22 0 0,21 0 16,-21-21-16,22 0 0,-22 21 0,21-21 15,-21-21-15,0 20 0,1 1 0,-1-21 16,0 0-16,-21 20 0,0-20 0,0 0 16,0-1-16,0 22 0,0 0 15,0 0-15,0 0 0,-21 21 16,0 0-16,-1 21 15,22 0-15,-21 0 0,21 0 16,-21 22-16,21-22 0,0 21 0,0 1 16,0-22-16,0 21 0,0-21 0,0 0 15,0 1-15,0-1 0,21 0 16,0-21-16,1 21 0,20-21 0,-21 0 16,21 0-16,1 0 0,-22 0 0,21 0 15,1-21-15,-22 0 0,21 21 0,-21-21 16,22-1-16,-22-20 0,0 21 15,0 0-15,0-22 0,-21 22 0,0-21 16,21 21-16,-21-22 0,0 22 0,22-21 16,-22 21-16,0 0 15,0 42 1,0 0-16,0 0 16,-22 21-16,22 1 0,0-1 0,-21 22 15,21-1-15,0-21 0,0 22 16,0-1-16,-21 1 0,21-1 0,-21 22 15,21-21-15,0-1 0,-21 22 0,0-22 16,21 22-16,-22-22 0,22 22 0,0-21 16,-21-22-16,21 21 0,-21-20 15,21-1-15,0 0 0,-21-20 0,21-1 16,0 0-16,0 0 0,0-42 16,21 0-1,0 0-15,0-1 0,1-20 0,-1 21 16,0-21-16,-21-22 0,21 22 15,0-22-15,-21 1 0</inkml:trace>
  <inkml:trace contextRef="#ctx0" brushRef="#br0" timeOffset="33149.57">23918 3577 0,'0'-63'0,"0"126"0,0-190 0,0 64 16,-21 20-16,21 1 0,0 0 0,0 21 16,0-22-16,0 22 0,0 0 0,21 0 15,0 21-15,-21-21 0,43 21 16,-22 0-16,0 0 0,0 0 0,0 0 15,22 0-15,-22 21 0,-21 0 16,0 0-16,0 0 0,0 22 0,0-22 16,0 21-16,0 0 0,-21-20 15,-22 20-15,22-21 0,0 21 0,-21-20 16,21-1-16,-1 0 0,-20 0 0,21-21 16,21 21-16,-21-21 0,42 0 31,0-21-31,0 0 15,0 0-15,22 0 0</inkml:trace>
  <inkml:trace contextRef="#ctx0" brushRef="#br0" timeOffset="33545.35">24278 3069 0,'0'0'0,"21"-21"16,-21 0-16,0 42 15,0 0 1,-21 0-16,21 22 0,-21-22 0,21 21 15,0-21-15,-21 22 0,21-1 16,-21 0-16,21-20 0,0 20 0,0-21 16,0 0-16,0 0 0,0 1 0,0-1 15,21 0-15,0-21 16,0 0-16,43 0 16,-43 0-16,0-21 0,0 21 0,21-21 15,-20-1-15,-1 1 0,0 0 16,0 0-16,0-21 0,-21-1 0,0 22 15,0-21-15,0-1 0,0 1 0,0 0 16,0 21-16,-63-64 16,20 64-16,22 21 0,0 0 15,0 0-15,-21 0 0,20 0 0,1 21 16,-21 0-16,21 0 0,21 0 0,-21 1 16,21-1-16,0 0 0,0 21 15,0-21-15,0 1 0,0-1 0,0 0 16,21 0-16,0 0 0,0 0 0,0-21 15,22 0-15,-22 0 16,21 0-16,0 0 0,1-21 0,20 0 16</inkml:trace>
  <inkml:trace contextRef="#ctx0" brushRef="#br0" timeOffset="33878.16">25019 3112 0,'21'-22'16,"-42"44"-16,63-44 0,-42 1 0,-21 21 15,0 0 1,-21 0-16,20 0 0,1 0 15,0 21-15,0 1 0,0-22 0,0 21 16,21 0-16,-22 0 0,22 0 0,0 0 16,0 1-16,22-1 15,-1 0-15,0-21 0,0 21 16,0 0-16,0 0 0,1-21 0,-1 22 16,0-1-16,-21 0 0,21-21 0,-21 21 15,21 0-15,-21 0 16,0 1-16,-21-22 15,0 21-15,0-21 0,-22 0 0,22 0 16,-21 0-16,0 21 0,-1-21 16,1 0-16,0 0 0,20 0 0,-20 0 15,0 0-15,21 0 0,-1 0 0,1 21 16,42-21 0,1 0-1,20-21-15,-21 21 0,21-21 16,1 0-16</inkml:trace>
  <inkml:trace contextRef="#ctx0" brushRef="#br0" timeOffset="34088.56">25252 3196 0,'0'0'0,"-21"0"32,21 21-17,-22 1-15,22-1 0,-21 0 0,21 0 16,0 0-16,0 0 0,-21 1 0,21 20 15,-21-21-15,21 0 16,0 0-16,0 1 16,0-1-16,0-42 31,0-1-31,21 22 0</inkml:trace>
  <inkml:trace contextRef="#ctx0" brushRef="#br0" timeOffset="34248.47">25252 3175 0,'0'-21'0,"0"42"0,0-84 0,-21 41 16,-1 1-16,22 0 0,-21 0 0,21 0 16,-21 21-1,21 21 17,21-21-32,-21 21 15,21-21-15,1 21 0,-1 0 16</inkml:trace>
  <inkml:trace contextRef="#ctx0" brushRef="#br0" timeOffset="34981.05">25675 3260 0,'21'0'0,"-42"0"0,42-21 16,-21-1-16,0 1 0,0 0 15,0 0 1,-21 21-16,0 0 0,0 0 15,0 0-15,-1 0 0,1 0 0,0 21 16,0 0-16,0 0 0,0 1 16,-1-1-16,22 0 0,-21 21 0,21-21 15,0 22-15,0-22 0,0 21 0,0-21 16,0 1-16,0-1 0,0 0 0,21 0 16,1 0-16,-1-21 15,0 0-15,0 0 0,0 0 0,0 0 16,1 0-16,-1 0 0,0 0 0,0-21 15,0 0-15,-21 0 0,21 0 16,1-1-16,-22-20 0,0 21 16,21-21-16,0-1 0,0 1 0,-21-22 15,0 22-15,0 0 0,21-22 0,-21 22 16,0 0-16,21-1 0,-21 1 16,0 21-16,0 0 0,0-1 0,0 1 15,-21 21 1,0 21-16,21 1 15,0-1-15,-21 21 0,0-21 0,21 22 16,-21-1-16,21 0 0,0 1 0,0-1 16,0 0-16,0 22 0,0-22 15,0 0-15,0 1 0,0-22 16,0 21-16,0-21 0,0 1 0,21-1 16,0 0-16,0 0 0,21 0 0,-20-21 15,20 0-15,0 0 0,-21 0 16,22 0-16,-1 0 0,-21 0 0,22-21 15,-22 0-15,21 0 0,-21 0 0,0-22 16,1 22-16,-1-21 0,0-1 16,-21 22-16,0-21 0,0 21 0,0-22 15,0 22-15,0 0 0,-21 21 16,0 0-16,-1 0 16,1 0-16,0 0 0,0 21 0,0 0 15,0 1-15,-1-1 0,22 21 16,-21-21-16,21 0 0,0 1 0,0 20 15,0-21-15,0 0 0,0 0 16,21 1-16,1-1 0,-1 0 0,-21 0 16,21-21-16,0 0 0,0 21 0,0-21 15,1 0-15,-1 0 0,21 0 16,-21 0-16,22 0 0,-1 0 0,0-21 16,1 0-16,-1 21 0,0-21 0</inkml:trace>
  <inkml:trace contextRef="#ctx0" brushRef="#br0" timeOffset="35449.23">26903 3281 0,'21'-21'0,"-21"0"16,-64 126-16,107-168 0,-22-1 0,-21 43 0,0 0 0,0 0 16,-21 0-16,0 21 0,-1 0 15,1 0-15,0 0 0,0 0 0,-21 0 16,20 0-16,1 21 0,0-21 0,0 42 16,0-21-16,0 1 0,-1 20 0,22-21 15,0 21-15,0-20 0,0-1 16,0 21-16,0-21 0,0 0 0,0 1 15,0-1-15,0 0 0,22 0 16,-1-21-16,0 0 0,0 0 16,0 0-16,0 0 15,1 0-15,-1 0 0,0-21 0,0 0 0,0 21 16,0-21-16,1-22 0,-1 22 0,21 0 16,-21-21-16,0-1 15,-21 1-15,22-22 0,-1 22 0,0-21 16,0 20-16,0-20 0,0-1 15,1 1-15,-22 20 0,21-20 0,0 21 16,-21 20-16,0-20 0,0 21 0,0 0 16,-21 42-1,0 0-15,-1 0 0,1 0 16,21 22-16,-21-1 0,0 0 0,21 1 16,0-1-16,-21 0 0,21 1 15,-21-1-15,21 22 0,0-22 0,0 0 16,0 1-16,0-22 0,0 21 15,0-21-15,0 22 0,21-22 0,0 0 16,0-21-16,0 0 0,0 0 16,1 0-16,-1 0 0,0 0 15,0 0-15,21-21 0,-20 0 0</inkml:trace>
  <inkml:trace contextRef="#ctx0" brushRef="#br0" timeOffset="36269.28">28638 2985 0,'-21'0'16,"0"0"-1,0 0 1,21-22-16,0 1 0,0 0 16,0 0-16,0 0 0,0 0 15,0-1-15,0 1 0,0 0 16,0 0-16,0 0 0,21 0 15,0-1-15,0 22 0,22 0 0,-22 0 16,0 0-16,21 22 0,-20-1 16,20 0-16,-21 0 0,21 21 0,-20 1 15,-22-1-15,0 0 0,0 1 0,0-1 16,0 0-16,0 22 0,-22-22 16,-20 1-16,21-1 0,-21-21 0,-1 21 15,1-20-15,0-1 0,-1 0 0,1 0 16,0 0-16,-1-21 0,22 0 15,-21 0-15,-1 0 0,1 0 16,21 0-16,-21 0 0,20-21 0,1 0 16,0 0-16,0 0 0,21-22 15,-21 22-15,21-21 0,0-1 0,0 22 16,0-21-16,21 21 0,0-22 0,-21 22 16,21 0-16,0 21 0,1-21 15,20 21-15,-21 0 0,0 0 0,0 0 16,1 21-16,-1 0 0,-21 0 0,21 1 15,0-1-15,0 21 0,-21-21 16,21 0-16,22 43 16,-22-43-16,0 0 0,0 0 0,0 1 0,1-1 15,-1 0-15,0 0 16,21-21-16,-21 0 0,1 21 0,-1-21 16,21 0-16,-21 0 0,0 0 0,22 0 15,-22 0-15,21-21 0,-21 21 16,22-21-16,-22 0 0,21 0 0,1-22 15,-22 22-15</inkml:trace>
  <inkml:trace contextRef="#ctx0" brushRef="#br0" timeOffset="37212.74">29252 3239 0,'127'-170'32,"-106"149"-32,-21 0 15,-148 233-15,296-445 0,-148 212 0,-21 42 32,0 0-32,0-21 0,0 21 15,0 21-15,21-20 0,-22-1 16,1 0-16,0 21 0,21-21 15,0 1-15,-21-1 0,21 21 0,0-21 16,0 0-16,0 1 0,21-22 16,0 21-16,0-21 15,1 0-15,-1 0 0,21 0 0,-21 0 16,22-21-16,-22 21 0,0-22 0,0 1 16,0 0-16,0 0 0,-21 0 15,22 0-15,-22-1 0,0 1 0,0-21 16,-22 21-16,1 0 0,0-22 0,0 22 15,0 0-15,0 0 16,-1 21-16,1-21 0,21-1 16,21 22-1,1 0-15,-1 0 16,21 0-16,-21 0 0,22 0 0,-1 0 16,0 0-16,-21 0 0,22 0 0,-1 0 15,-21 22-15,0-22 0,1 21 16,-1-21-16,0 21 0,-21 0 0,0 0 15,0 0-15,0 1 0,0-1 16,-21 0-16,0 0 0,21 0 16,-22 0-16,22 1 0,0-1 0,0 0 15,0 0-15,0 0 0,0 0 16,22-21 0,-1 0-16,0 0 0,0 0 0,0 0 15,22 0-15,-22 0 0,0 0 0,0 0 16,0-21-16,0 0 0,-21 0 15,0 0-15,0 0 0,0-1 0,0 1 16,0 0-16,0-21 0,-21 21 0,0-1 16,0 1-16,-21-21 0,20 21 15,-20 0-15,21 21 0,0-22 0,0 1 16,-1 21-16,1 0 0,21-21 16,21 21-1,1 0-15,20 0 16,-21 0-16,21 0 0,1 0 0,-1 0 15,0 0-15,1 0 0,-22 0 16,21 0-16,1 0 0,-22 21 0,0-21 16,0 21-16,0 1 0,-21-1 15,0 0-15,0 0 0,0 0 0,0 0 16,0 1-16,0-1 0,-21 0 0,21 0 16,0 0-16,-21 0 0,21 1 15,0-1-15,0 0 0,0 0 16,21-21-16,0 0 0,0 0 0,1 0 15,-1 0-15,21 0 16,-21 0-16,0 0 0,22 0 0,-22-21 16,0 21-16,21-21 0,-20 0 0,-22-1 15,21 1-15,-21 0 0,0-21 16,0 21-16,0-1 0,0-20 0,0 21 16,-21 0-16,-1-22 0,1 22 15,0 21-15,-21-21 0,21 0 0,-1 21 16,-20 0-16,21 0 0,0 0 0,-22 0 15,22 0-15,0 21 0,21 0 16,-21-21-16,0 21 0,0 1 16,21-1-16,0 0 15,0 0-15,0 0 16</inkml:trace>
  <inkml:trace contextRef="#ctx0" brushRef="#br0" timeOffset="39665">12150 4593 0,'0'0'0,"0"-21"0,0 0 15,0 0-15,21 0 16,-21-1-16,0 1 0,0 0 16,0 0-16,0 0 0,21 21 0,-21-21 15,0 42 1,0 21 0,0-21-16,-21 0 0,21 22 15,-21-22-15,21 21 0,0-21 0,0 22 16,0-22-16,-22 0 0,22 21 0,0-20 15,0-1-15,0 0 0,0 0 16,22-42 0,-22 0-1,21 0-15,0-1 16,0 1-16,0 0 0,-21 0 0,21 0 16,-21 0-16,22-1 0,-22 1 0,0 0 15,21 0-15,0 21 16,0 0-1,-21 21-15,21 0 0,0 0 16,-21 1-16,0-1 0,22 21 0,-22-21 16,21 0-16,-21 1 0,0-1 15,21 21-15,0-21 0,-21 0 16,21 1-16,0-22 0,1 0 0,-1 0 16,0 0-16,0 0 15,0-22-15,0 22 0,1-21 16,-1 0-16,0 0 0,0 0 0,0 0 15,0-22-15,1 22 0,-22 0 0,0-21 16,0 20-16,0-20 0,0 21 16,0-21-16,0 20 0,0 1 0,0-21 15,0 21-15,0 0 0,0 42 32,-22 0-32,22 0 0,0 0 15,0 0-15,0 22 0,0-22 0,0 21 16,0 1-16,0-22 0,0 21 0,0 0 15,0-20-15,0 20 16,0-21-16,22 0 0,-22 0 0,21 1 0,0-1 16,0-21-16,0 0 0,22 0 15,-22 0-15,0 0 0,21-21 0,-21-1 16,22-20-16,-22 21 0,21 0 16,-21-22-16,22 22 0,-22-21 0,0 0 15,0-1-15,0 22 0,1-21 0,-1-1 16,-21 1-16,0-21 0,0 20 15,0 1-15,0 0 0,0-1 0,0 22 16,0 0-16,0 0 0,0 0 0,-21 21 16,-1 0-16,1 21 15,0 0-15,21 0 0,-21 21 16,21 1-16,-21-22 0,21 21 0,0 1 16,0-1-16,0 0 0,0 1 0,0-1 15,0 0-15,0 1 0,0-22 16,0 21-16,0-21 0,0 22 0,0-22 15,0 0-15,0 0 0,0 0 16,21-42 0,0 0-1,-21 0-15,21 0 0,0-1 0,1 1 16,-22 0-16,21 0 0,0 21 16,-21-21-16,21 0 0,0 21 15,0 0-15,1 0 16,-22 21-1,0 0-15,21 0 0,0 0 16,-21 0-16,21 22 0,-21-22 16,21 0-16,0 0 0,1 0 15,-1 1-15,0-22 0,0 21 0,21-21 16,-20 0-16,-1 0 0,21 0 0,-21 0 16,22 0-16,-22-21 0,0 21 15,21-22-15,-21 1 0,1 0 16,-1 0-16,0 0 0,0 0 0,-21-1 15,21 1-15,-21 0 0,0-21 0,0 21 16,0-1-16,0 1 0,0 0 16,-21 0-16,0 21 0,21-21 0,-21 21 15,0 0-15,-1 0 0,1 0 16,0 21-16,0 0 0,21 0 0,-21 0 16,0 1-16,21-1 0,-22 0 15,22 21-15,0-21 0,0 22 0,0-22 16,0 0-16,0 0 0,0 0 0,0 1 15,0-1-15,22-21 16,-1 0-16,0 0 16,0 0-16,-21-21 0,21-1 0,0 1 15,1 0-15,-1 21 0,-21-21 16,21-21-16,-21 20 0,21 1 16,-21 0-16,0 0 0,21 0 0,-21-22 15,0 22-15,21 0 0,-21 0 0,0 0 16,0 42 15,0 0-15,0 0-16,0 0 0,-21 1 0,21-1 15,0 21-15,0-21 0,0 0 0,0 22 16,0-22-16,0 0 0,0 0 16,0 22-16,21-22 0,1 0 15,-1-21-15,21 0 0,-21 0 16,0 0-16,22 0 0,-1 0 0,-21 0 15,22-21-15,-22 0 0,21-1 16,-21 1-16,0 0 0,1 0 0,-1-21 16,0 20-16,-21-20 0,21 21 0,-21-21 15,0 20-15,0-20 0,0 0 0,0-1 16,0 1-16,0 0 0,0-22 16,0 22-16,0 0 0,0 20 0,0-20 15,0 21-15,0 0 0,0 0 16,0 42-1,0 0-15,-21 21 0,21-21 16,-21 22-16,21-1 0,-21 0 0,21 22 16,0-22-16,0 1 0,-22-1 0,22 0 15,0 1-15,0-1 0,0-21 16,0 21-16,0-20 0,0-1 0,0 21 16,22-21-16,-1 0 0,0-21 15,0 0-15,0 0 16,0 0-16,-21-21 0,22 0 15,-22 0-15,21 0 0,-21 0 16,0-1-16</inkml:trace>
  <inkml:trace contextRef="#ctx0" brushRef="#br0" timeOffset="39836.9">14414 4509 0,'-42'0'0,"84"0"0,-105 0 15,42 0-15,42 0 31,0 0-15,0 0-16,0 0 0,22 0 0,-22 0 16,21 0-16,-21 0 0,22 0 0,-22 0 15,0 0-15,21-22 0,-20 22 0,20-21 16,-21 21-16,21 0 0</inkml:trace>
  <inkml:trace contextRef="#ctx0" brushRef="#br0" timeOffset="40204.69">15938 4572 0,'0'0'16,"-42"-42"-1,42 21-15,0-1 0,0 1 0,0 0 16,0 0-16,0 0 16,0 0-16,21 21 15,-21 21 1,0 0-16,0 0 16,0 0-16,0 0 0,0 22 15,0-22-15,0 0 0,-21 21 0,21-20 16,-21-1-16,21 0 0,-21 21 0,21-21 15,0 1-15,0-1 0,0 0 16,21-21 15,0 0-31,0-21 0,0 21 0,1-21 16,-1-1-16</inkml:trace>
  <inkml:trace contextRef="#ctx0" brushRef="#br0" timeOffset="40577.49">16341 4509 0,'21'-43'15,"-42"86"-15,63-107 0,-21 43 0,0 0 0,-21 0 16,0-1-16,0 1 0,-21 21 16,0 0-1,0 0-15,0 0 0,-22 0 0,22 21 16,0 1-16,-21-1 0,20 0 0,1-21 16,21 21-16,0 0 15,-21 0-15,21 1 0,0-1 16,0 0-16,21-21 0,0 0 15,1 21-15,20-21 0,-21 0 16,0 0-16,0 21 0,1-21 16,-1 21-16,0-21 0,0 22 0,0-22 15,-21 21-15,0 0 0,0 0 16,0 0-16,0 0 0,0 1 16,-21-22-16,0 21 15,0-21-15,0 0 0,-1 0 0,1 21 16,-21-21-16,21 0 0,0 0 0,-1 0 15,1 0-15,0 0 0,0 0 16,0 0 0,21-21-1,0 0-15,0-1 16</inkml:trace>
  <inkml:trace contextRef="#ctx0" brushRef="#br0" timeOffset="40884.3">15917 4022 0,'-21'0'0,"42"0"0,-63 0 0,21 0 0,0 21 16,-1 0-16,22 0 15,0 0-15,0 1 0,22-22 16,-1 0-16,0 0 15,0 0-15,0 0 0,22 0 0,-22 0 16,0 0-16,-21-22 0,0 1 16,0 0-16,-21 0 15,0 21 1,-1 0-16,1 0 0,0 0 16,0 0-16,0 0 0,0 21 0,-1-21 15,1 21-15</inkml:trace>
  <inkml:trace contextRef="#ctx0" brushRef="#br0" timeOffset="41685.51">17611 4022 0,'0'-21'0,"0"42"0,0-64 15,21 22-15,-21 0 0,21 21 0,-21-21 16,0 0-16,0 42 31,-21 0-31,0 21 0,-1-20 0,1 41 16,21-21-16,-21 1 0,0 20 16,0 1-16,21-22 0,-21 22 15,-1-22-15,22 0 0,0 22 0,0-43 16,-21 21-16,21 1 0,0-22 0,0 0 15,0 0-15,0 0 0,0-42 32,0 0-17,0 0-15,0 0 16,0-1-16,0-20 0,21 21 0,-21 0 16,22-22-16,-1 22 0,-21-21 0,21 21 15,0 0-15,21-1 0,-20 22 16,-1-21-16,0 21 0,21 0 0,-21 0 15,22 0-15,-22 21 0,21-21 16,-21 22-16,22-1 0,-22 0 0,0 0 16,0 21-16,0-20 0,-21-1 15,0 0-15,0 21 0,0-21 0,0 1 16,-21-1-16,0 0 0,0 0 0,-21 0 16,-1 0-16,1-21 0,0 22 15,20-22-15,-20 0 0,0 0 0,21 0 16,-1 0-16,1 0 0,0 0 15,21-22 1,21 22-16,0 0 0,22-21 0,-22 21 16,0-21-16,21 0 0,1 21 0</inkml:trace>
  <inkml:trace contextRef="#ctx0" brushRef="#br0" timeOffset="42364.66">18309 4530 0,'42'-21'0,"-84"42"0,127-64 0,21-41 16,-106 63-1,0-1-15,0 1 0,0 0 16,0 0-16,0 0 0,-22 21 0,1 0 16,0 0-16,0 0 0,0 0 0,-22 21 15,22 0-15,0 0 0,0 22 16,-21-22-16,20 21 0,1-21 0,21 0 16,-21 22-16,21-22 0,-21 21 0,21-21 15,0 1-15,0 20 0,0-21 16,0 0-16,0 0 15,21-21-15,0 0 0,22 0 16,-22 0-16,0 0 0,0-21 0,21 0 16,-20 21-16,-1-21 0,21-21 15,-21 20-15,0 1 0,1 0 0,-1-21 16,0 21-16,-21-22 0,0 22 0,21-21 16,-21 21-16,21-1 0,-21 1 0,0 0 15,0 0-15,0 42 16,0 0-1,0 0-15,0 22 0,-21-22 16,21 0-16,0 21 0,0-20 16,0-1-16,0 0 0,0 21 0,0-21 15,0 1-15,21-1 0,0 0 0,1-21 16,-22 21-16,21-21 0,0 0 0,0 0 16,0 0-16,0 0 0,1 0 15,-1 0-15,0 0 0,0 0 0,-21-21 16,21 0-16,0 0 0,1-1 0,-22 1 15,21 0-15,0 0 0,-21-21 16,0-1-16,21 22 0,0-42 0,0 20 16,-21 1-16,22-22 0,-22 22 0,21-21 15,-21-1-15,0 22 0,0-1 16,21 1-16,-21 21 0,0 0 16,-21 21-1,0 0-15,-1 21 0,1 21 0,21 1 16,-21-1-16,0 0 0,21 1 15,-21 20-15,21-21 0,0 1 0,0 20 16,0-20-16,0-1 0,0 0 0,0 1 16,0-22-16,0 21 0,21-21 15,-21 0-15,21 1 0,-21-1 0,21 0 16,0-21-16,1 0 0,20 0 16,-21 0-16,0 0 0,22 0 15,-1 0-15,0 0 0</inkml:trace>
  <inkml:trace contextRef="#ctx0" brushRef="#br0" timeOffset="43816.83">19643 4445 0,'0'-21'0,"0"42"0,0-63 0,0 21 0,0-1 15,0 1-15,-22 0 16,1 21-16,0 0 0,0 0 16,0 0-16,0 0 0,-22 0 0,22 21 15,0 0-15,0 1 0,0-1 16,-22 21-16,22-21 0,0 0 15,21 1-15,-21 20 0,21-21 0,-21 0 16,21 0-16,0 1 0,0-1 0,0 0 16,0 0-16,21-21 15,0 0-15,0 0 0,0 0 16,0 0-16,1 0 0,-1 0 0,0 0 16,0-21-16,0 21 0,0-21 0,1 0 15,-1-1-15,0 1 0,-21 0 16,0 0-16,21 0 0,-21 0 0,21-22 15,-21 22-15,0 0 0,0 0 0,0 0 16,0-1-16,0 1 0,-21 42 31,0 1-31,21-1 16,0 0-16,-21 0 0,21 21 0,-21-20 16,21-1-16,0 0 0,0 0 15,0 0-15,0 0 0,0 1 0,21-22 16,0 21-16,0-21 0,0 0 0,0 0 15,22 0-15,-22 0 0,21 0 0,1 0 16,-1 0-16,-21 0 0,21 0 16,-20 0-16,-1-21 0,0-1 0,0 22 15,0-21-15,0 0 0,1 0 0,-22 0 16,21 0-16,-21-1 0,0 1 0,0-21 16,0 21-16,0 0 15,0-1-15,0 44 16,0-1-1,-21 0-15,21 0 0,0 0 16,0 0-16,-22 1 0,22-1 0,-21 0 16,21 0-16,0 0 0,-21 0 0,21 1 15,0-1-15,0 0 0,0-42 47,21 0-47,0-1 16,1 1-16,-22 0 0,21 21 15,0-21-15,-21 0 0,0 0 16,21-1-16,0 1 16,-21 42-1,21-21 1,-21 22-16,0-1 0,0 0 16,0 0-16,0 0 0,22 0 15,-22 1-15,21-1 0,0-21 0,-21 21 16,21-21-16,0 0 0,0 21 0,1-21 15,-1 0-15,0 0 0,0 0 16,0 0-16,0 0 16,1-21-16,-1 21 0,0-21 15,-21 0-15,21-1 0,0 22 0,0-21 16,1 0-16,-1 0 0,-21 0 16,21 0-16,0-1 0,0-20 15,0 21-15,-21 0 0,22 21 16,-1 0-16,-21 21 31,0 0-15,21-21 15,0 0-15,-21-21-16,21 0 15,-21 0 1,0-1-16,0 1 0,0 0 15,0 0-15,0 0 16,-21 21 0,0 0-1,0 21-15,21 0 0,-21 0 16,-1 0-16,1 1 0,0-1 0,0 21 16,0-21-16,0 0 0,21 22 15,0-22-15,-22 0 0,22 0 0,0 0 0,0 1 16,0-1-16,0 0 0,22 0 15,-1-21-15,0 21 0,0-21 0,0 0 16,22 0-16,-22 0 0,21 0 16,0 0-16,-20 0 0,20 0 0,0 0 15,1-21-15,-22 0 0,21 21 16,-21-21-16,22 0 0,-22-1 0,0 1 16,0 0-16,-21 0 0,0-21 0,21 20 15,-21 1-15,0 0 0,0 0 0,0 0 16,0 0-16,-21 21 15,0 0-15,0 0 0,0 0 16,-1 21-16,1 0 0,0 0 0,21 0 16,0 22-16,-21-22 0,21 0 0,0 0 15,0 0-15,0 0 16,0 1-16,0-1 0,0 0 16,0 0-16,21-21 0,0 0 0,0 21 15,1-21-15,-1 0 0,0 0 16,0 0-16,0 0 0,0 0 15,1 0-15,-1 0 0,0 0 16,0 0-16,0 0 0,0-21 16,1 21-16,-1-21 0,0 21 0,0 0 15,-21-21-15</inkml:trace>
  <inkml:trace contextRef="#ctx0" brushRef="#br0" timeOffset="44004.72">21463 4636 0,'21'0'63,"0"-22"-48,0 22 1,1 0-16</inkml:trace>
  <inkml:trace contextRef="#ctx0" brushRef="#br0" timeOffset="44175.64">21759 4614 0,'21'0'62,"1"0"-62,-1 0 0,0 0 16,0 0-16,0 0 16</inkml:trace>
  <inkml:trace contextRef="#ctx0" brushRef="#br0" timeOffset="44332.55">22098 4614 0,'21'0'78,"0"0"-78,0 0 16,1 0-16</inkml:trace>
  <inkml:trace contextRef="#ctx0" brushRef="#br0" timeOffset="44722.49">23050 4487 0,'-21'0'0,"42"0"0,-42-21 0,0 21 15,0-21-15,0 0 0,21 0 0,-21 0 16,-1-1-16,22 1 0,-21 0 0,21 0 15,0 0-15,0-22 0,0 22 16,0-21-16,21 21 0,1-22 16,-1 22-16,0 0 0,0 0 0,0 0 15,0 0-15,1 21 0,-1 0 0,0-22 16,0 22-16,0 0 0,0 0 16,1 0-16,-22 22 0,21-1 15,-21 21-15,0-21 0,0 0 16,0 22-16,0-1 0,0-21 0,-21 22 15,21-1-15,-22 0 0,1-21 0,0 22 16,21-1-16,-21-21 0,0 0 16,0 1-16,21-1 0,0 0 0,-22 0 15,22 0-15,-21 0 0,21 1 16,0-1-16,-21-21 0,21 21 16</inkml:trace>
  <inkml:trace contextRef="#ctx0" brushRef="#br0" timeOffset="45008.34">23008 4953 0,'-21'21'0,"42"-42"0,-63 42 0,21 0 0,-1-21 15,22 22-15,-21-1 0,21 0 16,0 0 0,21-21-16,1 0 0,-1 0 15,0 0-15,21 0 0,-21 0 16,1 0-16,-1 0 0,0 0 15,-21-21-15,0 0 16,0 0-16,-21-1 16,0 22-16,-1 0 15,1 0-15,0 0 16,0 0-16,0 0 16,0 0-16,-1 22 0,1-22 15,0 0 1,0 0-16</inkml:trace>
  <inkml:trace contextRef="#ctx0" brushRef="#br0" timeOffset="46401.08">1630 6477 0,'-21'0'0,"-1"0"32,1 0-1,0 0-31,21-21 31,0 0-31,0 0 16,0-1-16,0 1 0,21 0 15,0 0-15,1 0 0,-1 21 16,0-21-16,21-1 0,-21 22 16,1 0-16,-1 0 0,0 0 0,0 0 15,0 0-15,0 22 0,-21-1 16,0 21-16,22 0 0,-22 1 0,0-1 16,0 0-16,0 22 0,0-22 0,-22 22 15,-20-22-15,21 22 0,-21-22 16,-1 0-16,1 1 0,0-1 0,-22 0 15,22-21-15,-1 1 0,1 20 16,0-21-16,-1-21 0,22 21 0,-21-21 16,21 0-16,-22 0 0,22 0 15,0-21-15,0 21 0,0-21 16,21 0-16,-21 0 0,21-1 16,0-20-16,0 21 0,0 0 0,0-22 15,0 22-15,21 0 0,0 0 16,0 0-16,0 21 0,0 0 15,1 0-15,-1 0 0,0 0 16,0 21-16,0-21 0,0 21 0,1 21 16,-1-20-16,0-1 0,0 0 15,0 0-15,-21 21 0,21-20 0,1-1 16,-1 0-16,-21 0 0,0 0 16,21 0-16,0 1 0,-21-1 15,0 0-15,21-21 16,0 0-16,1 0 0,-1 0 15,0-21-15</inkml:trace>
  <inkml:trace contextRef="#ctx0" brushRef="#br0" timeOffset="46557">2095 6964 0,'0'0'0,"22"0"15,-1 0 32,-21-21-31,21 21-16,0-21 0</inkml:trace>
  <inkml:trace contextRef="#ctx0" brushRef="#br0" timeOffset="47907.03">4170 6244 0,'21'-21'0,"-42"42"0,42-63 16,-21 21-16,0 0 0,0-1 0,0 1 0,0 0 15,0 0-15,-21 0 0,21 0 16,-21 21-16,-1 0 0,1 0 0,0 0 15,-21 0-15,21 0 0,-1 21 16,-20 0-16,21 0 0,-21 21 16,-1-20-16,22 41 0,-21 1 0,21-1 15,-22 22-15,22-22 0,0 22 16,0-22-16,0 22 0,21-21 0,0-1 16,0 1-16,0-1 0,21-21 0,0 1 15,0-1-15,21 0 0,-20-20 16,20-1-16,-21 0 0,21 0 0,1-21 15,-22 0-15,21 0 0,1 0 0,-22 0 16,21-21-16,-21 0 0,0 0 16,1-1-16,-1 1 0,0 0 15,0 0-15,0 0 0,0 0 0,-21-22 16,0 22-16,0-21 0,0 21 16,0-22-16,0 22 0,0-21 0,0-1 15,0 22-15,0 0 0,-21 0 16,0 0-16,0 21 0,0 0 15,0 0-15,21 21 0,-22 0 0,1 21 16,21-20-16,0 20 0,0-21 16,-21 21-16,21-20 0,0 20 0,-21-21 15,21 21-15,0-20 0,0-1 0,0 0 16,0 0-16,0 0 0,21-21 16,0 0-16,-21 21 0,21-21 0,1 0 15,-1 0-15,0-21 16,0 21-16,-21-21 0,21 0 15,0 21-15,1-21 0,-22 0 0,21-1 16,-21 1-16,21 0 0,-21 0 0,0 0 16,0 0-16,0-1 0,0 1 15,21 0-15,-21 0 0,0 0 0,0 0 16,0-1-16,0 1 0,0 42 31,0 1-15,0-1-16,0 0 0,0 0 15,0 21-15,0-20 0,0-1 0,0 21 16,0-21-16,0 0 0,0 22 16,0-22-16,21 0 0,-21 0 0,21 0 15,1-21-15,-1 22 0,0-22 16,0 0-16,0 0 0,0 0 0,22 0 16,-22-22-16,21 22 0,-21-21 0,22 0 15,-22 0-15,21 0 0,-21 0 16,1-1-16,20 1 0,-21-21 0,0 21 15,-21-22-15,21 1 0,1 0 0,-22-22 16,21 22-16,-21-22 16,0 1-16,21-1 0,-21 1 0,21-1 0,-21 1 15,0-1-15,0 22 0,0 0 16,0 21-16,0-22 0,0 22 16,0 42-1,-21 0-15,21 22 16,-21-1-16,0 0 0,21 22 0,-22-1 15,1 1-15,21-1 0,-21 1 0,21-1 16,0 1-16,0-22 0,0 22 16,0-22-16,0 22 0,0-22 0,21 0 15,0-21-15,1 22 0,-1-22 16,0 21-16,0-42 0,0 21 0,0 1 16,22-22-16,-22 0 0,0 0 0,0 0 15,0 0-15,22-22 0,-22 1 0,0 21 16,0-21-16,0 0 0,1 0 15,-1 0-15,0-1 0,-21 1 16</inkml:trace>
  <inkml:trace contextRef="#ctx0" brushRef="#br0" timeOffset="48856.93">5461 6689 0,'0'0'0,"0"-21"15,-21-1 1,0 22-16,-1 0 0,1 0 16,0 0-16,0 0 0,0 22 15,0-1-15,-1 0 0,1 0 16,21 0-16,-21 0 0,21 22 0,-21-22 16,21 21-16,0-21 0,0 22 0,0-22 15,0 21-15,0-21 0,0 1 16,21 20-16,0-21 0,-21 0 0,21-21 15,1 21-15,-1 1 0,0-22 0,21 0 16,-21 0-16,1 0 0,20 0 16,-21 0-16,21-22 0,1 22 0,-22-21 15,0 0-15,21 0 0,-20 21 16,-1-21-16,21 0 0,-21-1 0,-21 1 16,21 0-16,1-21 0,-22 21 15,21-1-15,-21 1 0,0 0 0,0 0 16,0 0-16,0 0 0,0 42 31,0 0-15,-21 0-16,21 0 0,-22 0 0,22 22 15,0-22-15,0 0 0,0 0 16,0 0-16,0 1 0,0-1 16,0 0-16,22-21 0,-1 0 15,0 21-15,0-21 0,0 0 0,0 0 16,22 0-16,-22 0 0,21 0 15,-21-21-15,1 0 0,20 21 0,-21-21 16,0-1-16,0 22 0,1-21 0,-22 0 16,0 0-16,21 0 0,-21 0 0,0-22 15,21 22-15,-21 0 0,0 0 16,0 0-16,0-1 16,0 44-1,0-1-15,0 0 0,0 0 16,0 0-16,0 0 0,0 1 15,0-1-15,0 0 0,0 0 0,0 0 0,0 0 16,0 1-16,0-1 0,0 0 16,21 0-16,0-21 15,0 0-15,1 0 0,-1 0 0,0 0 16,21 0-16,-21 0 0,22-21 0,-22 21 16,21-21-16,-21 0 0,22-1 0,-22 1 15,0 0-15,0 0 0,22-43 16,-22 22-16,-21 21 0,0-21 15,0-22-15,0 22 0,21-22 0,-21 22 16,0-22-16,0 22 0,0-21 16,0 20-16,0 1 0,0 0 0,-21 20 15,21 1-15,-21 0 0,-1 21 0,1 0 16,0 21 0,0 0-16,0 1 0,0 20 0,-1 0 15,22 22-15,-21-22 0,21 22 0,0-22 16,0 21-16,0-20 0,0 20 0,0-20 15,0-1-15,21 0 0,1-21 16,-22 22-16,21-22 0,-21 21 0,21-21 16,0-21-16,0 22 0,0-1 0,1-21 15,-1 0-15,21 0 0,-21 0 0,22 0 16,-1 0-16,0 0 0,1 0 16,-1-21-16,0-1 0,1 22 15</inkml:trace>
  <inkml:trace contextRef="#ctx0" brushRef="#br0" timeOffset="49752.34">7324 6837 0,'0'-64'16,"0"149"-16,0-191 0,0 191 0,-22-191 15,1 106-15,0 0 0,0 0 16,0 0-16,0 21 0,-1-21 16,1 21-16,0 1 0,0-1 0,0 0 15,0 21-15,-1-21 0,22 1 0,-21-1 16,21 0-16,0 0 15,0 0-15,0 0 0,0 1 0,0-1 16,21-21-16,1 0 16,-1 0-16,0 0 0,0 0 15,0 0-15,0 0 0,1-21 16,-1 21-16,-21-22 0,21 1 16,-21 0-16,21 0 0,0 0 0,-21 0 15,0-1-15,21 1 0,-21 0 0,22 0 16,-22 0-16,0 0 0,0 42 31,0 0-31,0 0 16,0 0-16,0 0 0,-22 1 15,22-1-15,0 0 16,0 0-16,0 0 0,0 0 0,22 1 16,-1-22-16,0 0 0,0 0 15,0 0-15,22 0 0,-22 0 16,0 0-16,21 0 0,-21 0 0,22 0 15,-22-22-15,0 1 0,0 21 0,0-21 16,1 0-16,-1 0 0,0-22 16,0 22-16,-21-21 0,0 21 0,21-22 15,-21-20-15,0 21 0,0-1 0,0-20 16,0 20-16,0-20 0,21 21 0,-21-1 16,0 22-16,0-21 0,0 21 15,0-1-15,-21 22 16,21 22-1,0-1-15,-21 21 0,0 0 0,21 1 16,0-1-16,-21 0 0,0 22 16,21-22-16,0 1 0,-22 20 0,22-21 15,0 1-15,0-1 0,0-21 0,0 22 16,0-1-16,0-21 0,0 0 0,0 0 16,22 1-16,-1-1 0,0-21 15,21 21-15,-21-21 0,1 0 0,20 0 16,0 0-16,1 0 0,-22 0 0,21-21 15,0 0-15,1 21 0,-22-22 16,0 1-16,0 0 0,0 0 16,1 0-16,-1-22 0,-21 22 0,0 0 15,0 0-15,0 0 0,-21 21 32,-1 0-32,1 0 0,21 21 15,0 0-15,-21 0 0,21 0 0,-21 1 16,21-1-16,0 0 0,0 0 15,21 0-15,-21 0 0,21-21 0,22 22 16,-22-22-16,0 0 0,21 0 16,-21 0-16,22 0 0,-1 0 0,-21 0 15,22 0-15,-22 0 0,21 0 16,-21 0-16,0-22 0,1 22 0,-1-21 16,0 0-16,0 0 0,-21 0 15,0 0-15,0-1 16,0 1-16</inkml:trace>
  <inkml:trace contextRef="#ctx0" brushRef="#br0" timeOffset="49947.23">7895 6583 0,'-21'0'0,"42"0"0,-84 0 0,41 0 16,44-21 15,20 21-31,-21 0 0,21 0 15,1 0-15,-1 0 0,0-21 16,-20 21-16,20 0 0,0 0 0,-21 0 16,22-22-16,-22 22 0,64-42 15</inkml:trace>
  <inkml:trace contextRef="#ctx0" brushRef="#br0" timeOffset="50456.9">9356 6011 0,'0'0'15,"0"-42"-15,21 21 0,-21-21 0,0-1 0,0 22 16,0 0-16,0 0 0,0 0 16,-21 63-1,-1-21-15,22 21 0,-21 22 0,0-1 16,0 1-16,0-1 0,0 22 0,-22 0 16,22 21-16,0-22 15,0 1-15,0 0 0,-22-1 0,22 1 16,-21-22-16,21 22 0,-22-21 0,22-1 15,0-21-15,0 22 0,-22-22 0,22-21 16,21 22-16,0-22 0,-21 0 16,21-42-1,21 0-15,0-22 16,1 22-16</inkml:trace>
  <inkml:trace contextRef="#ctx0" brushRef="#br0" timeOffset="51020.49">9673 6414 0,'21'-43'16,"-42"86"-16,85-128 0,-43 64 0,-21 0 15,21-1-15,-21 44 16,0-1-16,-21 21 16,0 0-16,21 22 0,-22-22 0,1 1 15,0 20-15,0-21 0,21 1 16,0-1-16,-21 0 0,21 1 0,-21-22 15,21 21-15,0-21 0,0 1 0,0-1 16,21-21 15,0 0-31,-21-21 0,21-1 16,0 1-16,0 0 0,-21 0 0,22-21 16,-1 20-16,0 1 0,0-21 0,0 21 15,0 0-15,1-1 0,-1 22 16,0 0-16,0 0 0,0 0 15,0 22-15,1-1 0,-22 0 16,21 21-16,0-21 0,-21 1 0,21-1 16,-21 0-16,21 0 0,0 0 15,1 0-15,-1-21 0,0 22 0,0-22 16,0 0-16,0 0 0,1 0 0,20 0 16,-21 0-16,21-22 0,-20 1 15,-1 21-15,21-21 0,-21 0 0,0 0 16,1-22-16,-22 22 0,21-21 15,-21 21-15,21-22 0,-21 1 0,0-21 16,0 20-16,0 1 0,0 0 0,0-1 16,-21 22-16,0-21 0,21 21 15,-22 21-15,1 0 0,0 0 0,0 0 16,0 0-16,0 0 0,-1 0 0,1 21 16,0 0-16,21 0 0,-21 0 0,21 0 15,0 1-15,0-1 0,21-21 16,0 21-16,22-21 0,-1 0 0,0 0 15,1 21-15</inkml:trace>
  <inkml:trace contextRef="#ctx0" brushRef="#br0" timeOffset="51489.23">11261 6308 0,'-22'-21'15,"1"21"-15,0 0 16,0 0-16,0 21 0,0 0 0,-1 0 15,1 21-15,0-20 0,21 20 0,-21 0 16,21 1-16,-21-1 0,0 0 16,21 1-16,0-22 0,0 21 0,-22-21 15,22 22-15,-21-22 0,21 0 16,0 0-16,0 0 0,0 0 16,0-42 15,0 0-31,21 21 0,-21-21 15,22 0-15,-1-22 0,-21 22 0,21-21 16,0 0-16,0-1 0,0 1 0,1 0 16,20-1-16,-21-20 0,0 20 15,22 1-15,-22 21 0,0-21 0,21 20 16,-21 22-16,1-21 0,-1 21 16,0 21-16,-21 22 15,0-22-15,0 21 0,0 1 16,0-1-16,0 0 0,0 22 0,0-22 15,0 0-15,0 1 0,0-1 0,0 0 16,0-20-16,0-1 0,0 21 0,0-21 16,0 0-16,0 1 0,21-22 15,-21 21-15,21 0 0,0-21 16,-21-21 0,0 0-1,0-1-15</inkml:trace>
  <inkml:trace contextRef="#ctx0" brushRef="#br0" timeOffset="51653.13">11155 6646 0,'-43'0'0,"86"0"0,-128 0 15,64 0-15,0 0 0,42 0 32,21 0-32,-21 0 15,22 0-15,-1 0 0,22-21 0,-22 21 16,21 0-16,-20-21 0,-1 21 0,22-21 15,-22 0-15,0 21 0,1-21 0</inkml:trace>
  <inkml:trace contextRef="#ctx0" brushRef="#br0" timeOffset="51909.5">12128 6181 0,'0'-21'15,"0"42"-15,22-42 0,-22 42 31,0 0-31,0 21 16,0-21-16,-22 22 0,22-1 0,-21 0 16,0 1-16,21-1 0,-21 0 0,21 1 15,-21 20-15,0-42 0,21 22 0,-22-1 16,22-21-16,0 22 0,-21-22 16,21 0-16,0 0 0,0 0 15,0 0-15,0 1 0,0-1 16,21-21-1,-21-21-15,0-1 16,22 22-16</inkml:trace>
  <inkml:trace contextRef="#ctx0" brushRef="#br0" timeOffset="52148.36">12086 6371 0,'0'0'15,"0"-42"-15,0-64 16,0 85-16,21 0 0,-21 0 0,21 21 15,1 0-15,-1 0 0,0 0 16,0 0-16,0 0 0,0 0 0,22 21 16,-22 0-16,-21 0 0,21 0 0,-21 0 15,21 1-15,-21-1 0,0 0 0,0 21 16,0-21-16,0 1 0,-21-1 16,0 0-16,0 0 0,0-21 0,-22 21 15,22 0-15,0-21 0,-21 22 0,20-1 16,1-21-16,-21 0 0,21 0 0,0 21 15,-22-21-15,1 0 0</inkml:trace>
  <inkml:trace contextRef="#ctx0" brushRef="#br0" timeOffset="52869.72">5524 8192 0,'0'-22'16,"0"44"-16,0-86 0,0 43 0,0-21 16,0 20-16,0-20 0,0 21 0,0 0 15,0 0-15,0-1 0,0 1 16,0 42 0,0 1-1,0 20-15,0 0 0,0 1 0,0 20 16,-21 1-16,21-1 0,0 1 15,-21-1-15,21-21 0,0 22 0,0-22 16,0 22-16,-21-22 0,21 0 0,0 1 16,0-22-16,0 21 0,0-21 15,0 1-15,0-1 0,21-42 32,-21-1-17,21 1-15</inkml:trace>
  <inkml:trace contextRef="#ctx0" brushRef="#br0" timeOffset="53140.77">5905 8573 0,'0'21'16,"22"-21"-16,-1 21 15,0-21-15,0 0 16,0 0-16,0 0 0,1 0 0,-1 0 15,0-21-15,0 21 0,0-21 0,0-1 16,1 1-16,-22 0 16,0 0-1,-22 21 1,1 0-16,0 0 0,0 0 16,0 21-1,21 0-15,0 0 0,0 1 16</inkml:trace>
  <inkml:trace contextRef="#ctx0" brushRef="#br0" timeOffset="54826.81">7853 8424 0,'0'-21'31,"21"0"-31,-21 0 0,21 0 0,-21 0 16,21-1-16,-21 1 0,0 0 0,21 0 15,-21-21-15,0 20 0,0 1 16,0 0-16,0-21 0,0 21 16,0-1-16,0 1 0,-21 0 0,0 21 15,0 0-15,0 0 16,0 0-16,-1 21 0,1 0 0,0 1 16,0 20-16,21 0 0,-21 22 0,0-22 15,-1 0-15,22 22 0,-21-22 0,21 1 16,-21-1-16,21 0 0,-21 1 15,21-22-15,0 21 0,0-21 0,0 0 16,0 1-16,21-22 0,0 0 16,0 0-16,1 0 15,-1 0-15,0-22 0,0 1 16,0 0-16,-21 0 0,21 0 0,1 0 16,-1-1-16,0 1 0,0-21 0,0 21 15,-21-22-15,0 22 0,21-21 16,-21 21-16,0-22 0,0 22 0,0 0 15,0 0-15,0 0 0,0 0 0,0 42 32,0 0-32,22 21 0,-22-21 15,0 22-15,0-22 0,0 21 0,21 1 16,-21-22-16,0 21 0,0-21 16,21 22-16,-21-22 0,21 0 0,-21 0 15,0 0-15,21 0 0,0 1 16,1-1-16,-1-21 0,0 0 0,0 0 15,0 0-15,22 0 16,-22 0-16,0-21 0,0-1 0,0 1 16,0 0-16,22 0 0,-22 0 0,0 0 15,0-22-15,0 22 0,-21-21 16,0 21-16,0-22 0,0 1 0,0 21 16,0-22-16,0 22 0,0 0 0,0 0 15,0 42 16,0 0-31,0 0 16,22 1-16,-1-22 0,-21 21 16,21 0-16,0 0 0,0 0 15,-21 0-15,21 1 0,1-22 0,-22 21 16,0 0-16,0 0 0,21 0 0,-21 0 16,21 1-16,-21-1 0,21 0 0,-21 0 15,21-21-15,0 0 16,1 21-16,-1-21 0,0 0 0,0 0 15,0 0-15,0 0 0,22 0 0,-22-21 16,0 21-16,21-21 0,-20 21 16,20-21-16,-21 0 0,0-1 0,0 22 15,1-21-15,-1 0 0,0 0 0,-21-21 16,21 20-16,-21 1 0,0-21 16,0 0-16,0 20 0,0-20 0,0 21 15,0 0-15,0 0 0,0-1 16,0 1-16,-21 21 0,0 0 15,0 21-15,-1 1 0,1-1 16,21 0-16,-21 21 0,21-21 0,-21 22 16,21-22-16,0 21 0,0-21 15,0 22-15,0-22 0,0 0 0,0 21 16,0-20-16,21-1 0,0-21 0,0 21 16,22 0-16,-22 0 0,0-21 15,21 0-15,1 21 0,-1-21 16,0 0-16,1 0 0,-1 0 0,0 0 15,22 0-15,-22 0 0,22-21 0,-22 0 16,22 21-16,-22-21 0,21 0 0,-20 0 16,-1-1-16,-21 1 0,22 0 0,-22 0 15,0-21-15,-21 20 0,0-20 16,0 0-16,0 21 0,0-22 0,0 22 16,-21-21-16,0 21 0,-1-1 0,1 1 15,0 0-15,0 21 0,0 0 16,0 0-16,-1 0 0,1 0 15,0 21-15,0 0 0,-21 1 0,20 20 16,1-21-16,0 21 0,0 1 16,21-22-16,0 21 0,0-21 0,0 22 0,0-22 15,0 0-15,0 21 0,0-20 16,21-22-16,-21 21 0,21-21 0,0 0 16,1 0-16,20 0 0,-21 0 0,0 0 15,0 0-15,1 0 0,20 0 0,-21-21 16,0-1-16,0 1 0,1 21 15,-1-21-15,-21 0 0,0 0 0,21-22 16,-21 22-16,0 0 0,0-21 0,0 21 16,0-22-16,0 22 0,0 0 0,0 0 15,0 0-15,0-1 0,-21 22 32,21 22-32,0-1 0,0 0 0,0 0 15,0 21-15,0-20 0,0-1 0,0 21 16,0-21-16,0 22 0,0-22 0,0 0 15,0 0-15,21 0 0,0 0 16,0 1-16,0-22 0,1 21 0,20-21 16,-21 0-16,21 0 0,22 0 0,-22 0 15,1 0-15,20 0 0,-21 0 16</inkml:trace>
  <inkml:trace contextRef="#ctx0" brushRef="#br0" timeOffset="55529.42">11705 8065 0,'21'-22'0,"-42"44"0,42-65 0,-21 22 16,0 0-16,-21 21 15,0 0-15,0 0 0,0 0 0,-1 21 16,1-21-16,0 42 0,0-20 0,0-1 16,0 21-16,-1 0 0,1-20 0,0 20 15,0-21-15,21 21 0,-21-20 16,21 20-16,0-21 0,0 0 15,0 0-15,0 1 0,21-22 0,0 21 0,0-21 16,0 0-16,1 0 0,-1 0 16,0 0-16,0 0 0,21 0 0,-20 0 15,-1-21-15,0-1 16,0 1-16,-21 0 0,0 0 16,0 0-16,0 0 0,0-1 0,0 1 15,0-21-15,0 21 0,-21-22 0,0 1 16,21 21-16,0-21 0,0-1 0,0-20 15,0 42-15,0-1 16,0 1-16,0 0 0,21 21 16,0 0-16,0 0 15,0 0-15,1 0 0,-1 21 16,0 0-16,0 1 0,-21-1 16,21 0-16,-21 0 0,0 21 15,0-20-15,21-1 0,-21 21 0,0 0 16,0-20-16,0 20 0,0 0 0,0-21 15,0 22-15,0-1 0,0 0 0,0 1 16,0-22-16,0 21 0,0 1 0,0-1 16,0 0-16,0 1 0,0 20 0,0-21 15,0 1-15,0 20 0,0-20 16,0 20-16,0-21 0,-21 22 0,21-22 16,-21 22-16,0-22 0,21 0 15,0 22-15,-21-22 0,0-21 0,21 22 16,-22-1-16,22-21 0,-21 0 0,0-21 15,0 0 1,0 0-16,21-21 0,0 0 0,-21 0 16,-1 0-16,22-22 0,0 22 0,-21-21 15,21 0-15,0-1 0,0 1 16,0 0-16,0-1 0,0 1 0,21 0 16,1-1-16,-1 1 0,0-22 0,21 22 15,-21 0-15,1-1 0,-1 1 0,0 0 16,21 21-16,-21-22 0,1 22 15,-1-21-15,0-1 0,0 1 0,21 21 16</inkml:trace>
  <inkml:trace contextRef="#ctx0" brushRef="#br0" timeOffset="56013.14">13144 7641 0,'0'0'16,"0"-21"0,22 21-16,20 0 0,-21 0 15,21-21-15,1 21 0,-1-21 16,22 21-16,-22 0 0,21 0 0,-20-21 15,20 21-15,-20 0 0,20 0 0,-21-22 16,1 22-16,-1 0 0,0 0 16,-20 0-16,-1-21 0,0 21 0,-42 0 31,0 0-31,-22 0 0,22 0 16,0 0-16,-21 0 0,-1 0 15,1 0-15,21 21 0,-22-21 0,1 0 16,0 0-16,21 22 0,-1-22 0</inkml:trace>
  <inkml:trace contextRef="#ctx0" brushRef="#br0" timeOffset="56217.03">13462 7578 0,'-42'42'47,"42"22"-47,42-170 0,-84 233 16,20-85-16,22-21 0,-21 43 0,21-22 16,0 22-16,0-1 0,0-21 0,0 22 15,0-1-15,0-20 0,0 20 0,0-20 16,0-1-16,0 0 0,0-21 15,0 1-15,0 20 0,0-21 0,0 0 16,21-21 15,1 0-31,-1 0 0,0-21 0,0 0 16,0 0-16,0 0 0,1-1 16</inkml:trace>
  <inkml:trace contextRef="#ctx0" brushRef="#br0" timeOffset="56584.33">13801 8022 0,'0'-84'16,"0"211"-16,0-170 0,-22-63 0,22 85 16,-21 0-16,21 0 0,-21 21 0,21-21 15,0 0-15,0-1 0,21 22 16,0 0 0,1 0-16,-1 22 15,21-1-15,-21 0 0,22 21 0,-22-21 16,21 22-16,-21-1 0,22 0 0,-22 1 15,0-1-15,-21-21 0,0 22 0,21-1 16,-21-21-16,0 21 0,0-20 0,0-1 16,-21 0-16,21 0 0,-21-21 0,0 21 15,-1-21-15,1 0 16,0 0-16,0 0 0,21-21 16,0 0-16,0 0 15,0 0-15,0-1 0,0 1 0,0 0 16,0-21-16,21-1 0,0 22 0,0-21 15,1 0-15,-1 20 0,0-20 16,0 21-16,-21 0 0,21 0 16,0-1-16,1 22 0,-1 0 0,0 0 15,0 0-15,0 0 0,0 0 16,1 0-16,-1 0 0</inkml:trace>
  <inkml:trace contextRef="#ctx0" brushRef="#br0" timeOffset="56797.21">14584 7959 0,'-21'0'16,"42"0"-16,-21 21 0,0 0 0,0 0 16,-21 0-16,21 1 0,0-1 15,0 0-15,0 21 0,0-21 16,0 1-16,0 20 0,0-21 0,0 0 16,0 0-16,0 1 0,0-1 15,0 0-15,0 0 0,0 0 16,0 0-16,0-42 31,21 21-31,-21-21 16</inkml:trace>
  <inkml:trace contextRef="#ctx0" brushRef="#br0" timeOffset="56964.95">14584 7832 0,'-21'-21'0,"42"42"0,-64-64 0,22 22 0,21 0 15,0 0-15,-21 21 0,0 0 16,0 0-16,21 21 16,0 0-1,0 0-15,0 1 16,21-1-16,0-21 0,0 21 0</inkml:trace>
  <inkml:trace contextRef="#ctx0" brushRef="#br0" timeOffset="57884.94">15176 8319 0,'0'0'0,"0"-64"16,0 43 0,0 0-16,0 0 0,0-1 15,0 1-15,0 0 0,0 0 0,0 0 16,-21 0-16,0 21 0,0 0 0,0-22 15,0 22-15,-1 0 0,1 0 0,0 22 16,0-1-16,-21-21 0,20 42 0,-20-21 16,21 0-16,0 22 0,0-1 15,-1-21-15,1 22 0,0-22 0,21 21 16,0-21-16,0 22 0,0-22 0,0 0 16,0 0-16,0 0 15,21-21-15,0 0 0,1 0 0,-1 0 16,21 0-16,-21 0 0,0 0 0,1-21 15,20 0-15,-21 0 0,0 21 0,0-21 16,1-1-16,-1 1 0,0 0 16,0 0-16,-21-21 0,0 20 0,21 1 15,-21 0-15,0 0 0,0-21 0,0 20 16,0 1-16,-21 42 31,21 1-31,0-1 0,-21 21 16,21-21-16,-21 0 0,21 22 0,0-22 15,0 0-15,0 21 0,0-20 16,21-1-16,0 0 0,0 0 0,0-21 16,22 21-16,-22-21 0,21 0 0,-21 0 15,22 0-15,-22 0 0,21 0 0,-21 0 16,1-21-16,20 21 0,-21-21 0,0 0 16,0 21-16,1-21 0,-1-1 0,0 1 15,-21 0-15,21 0 0,-21 0 16,21-22-16,-21 22 0,0 0 0,0-21 15,0 21-15,0-1 0,0 1 16,0 42 0,0 1-1,0-1-15,-21 0 0,0 0 0,21 0 16,-21 0-16,21 1 0,0-1 16,-21 21-16,21-21 0,-22 0 0,1 1 15,21-1-15,0 0 0,0 0 16,0-42 15,0 0-31,0 0 16,0-1-16,21 22 0,-21-21 15,22 0-15,-22 0 0,21 0 0,0-22 16,0 22-16,-21 0 0,21 0 16,0 0-16,1 0 0,-1-1 0,-21 1 15,21 21-15,0 0 0,0 0 16,-21 21-16,0 1 15,0-1-15,0 21 16,0-21-16,0 0 0,0 1 0,0-1 16,0 0-16,0 21 0,0-21 0,0 1 15,0-1-15,0 0 0,21 0 16,1-21-16,-1 21 0,0-21 16,0 0-16,0 0 0,0 0 0,1 0 15,20 0-15,-21 0 0,21 0 16,1-21-16,-1 0 0</inkml:trace>
  <inkml:trace contextRef="#ctx0" brushRef="#br0" timeOffset="58517.8">16510 8276 0,'21'-63'15,"-21"-43"1,0 85-16,-21 211 0,42-401 0,-42 189 0,0 22 16,0 0-16,-1 0 0,1 0 15,0 0-15,-21 22 0,21-1 0,-22 0 16,22 0-16,0 0 0,-21 0 15,20 22-15,1-22 0,21 0 0,-21 21 0,21-20 16,-21-1-16,21 0 0,0 0 0,0 0 16,0 0-16,21-21 15,0 0-15,0 0 16,1 0-16,-1 0 0,0 0 16,0 0-16,0-21 0,0 21 0,1-21 15,-22 0-15,21 21 0,0-21 0,-21 0 16,21-1-16,-21 1 0,0 0 0,21 0 15,-21 0-15,0 0 0,0-1 16,0 1-16,-21 21 31,0 21-15,21 1-16,0-1 0,0 0 0,0 0 16,0 0-16,-21 0 0,21 1 15,0-1-15,0 0 0,0 21 0,0-21 16,0 1-16,-21-1 0,21 0 15,0 21-15,0-21 0,0 1 0,0-1 16,0 21-16,-22-21 0,22 0 0,-21 22 16,21-22-16,-21 21 0,21 1 0,-21-22 15,0 21-15,21 0 0,-21 1 0,-1-22 16,22 21-16,-21 1 0,0-22 0,0 21 16,0 0-16,0-20 0,-1 20 15,1-21-15,0 0 0,0 0 0,0 1 16,21-1-16,-21 0 0,-1-21 0,1 0 15,0 21-15,0-21 0,0 0 16,0 0-16,-1 0 0,1 0 0,0 0 16,0 0-16,0 0 0,-22-21 0,22 21 15,0-21-15,0 0 0,-21 21 0,20-22 16,1 22-16,0-21 0,0 0 0,21 0 16,0 0-16,0 0 15,0-1-15,21 1 0,21 0 0,-20 0 16,-1 0-16,21 0 0,0-22 15,1 22-15</inkml:trace>
  <inkml:trace contextRef="#ctx0" brushRef="#br0" timeOffset="58839.61">16764 7684 0,'0'-43'0,"0"86"0,0-128 0,0 43 15,0 20-15,0-20 0,0 21 0,0 0 16,0 0-16,0-1 0,0 44 16,-21-1-1,21 21-15,0 0 0,0 1 0,-21 20 16,21-20-16,-22 20 0,22 1 16,-21-1-16,21 1 0,-21-1 0,0 1 15,21-1-15,-21-21 0,0 22 0,-1-22 16,1 1-16,21-22 0,0 21 0,-21-21 15,21 0-15,-21 1 0,21-1 16,21-21 0,0 0-16,0 0 15,1 0-15,-1-21 0,0-1 16,0 22-16,0-21 0,0 0 0</inkml:trace>
  <inkml:trace contextRef="#ctx0" brushRef="#br0" timeOffset="59177.42">16764 8255 0,'21'0'32,"-42"0"-32,63 0 0,-21 0 0,1 0 15,-1 0-15,0 0 0,21 0 16,-21 0-16,1-21 0,-1 0 0,0 21 16,0-21-16,0-1 0,0 1 0,1 21 15,-1-21-15,-21 0 0,0 0 16,0 0-16,0-1 0,0 1 15,-21 21-15,-1 0 16,1 0-16,0 0 0,-21 21 0,21 1 16,-22-1-16,22 21 0,-21-21 0,-1 22 15,22-1-15,0 0 0,-21-21 0,42 22 16,-21-22-16,21 21 0,0-21 16,0 1-16,0-1 0,0 0 0,21-21 15,0 21-15,0-21 0,0 0 0,0 0 16,22 0-16,-22 0 0,0 0 0,21 0 15,-20 0-15,-1 0 0,0 0 0,0 0 16,0-21-16,-21 0 0,21 21 0,-21-21 16,22 21-16</inkml:trace>
  <inkml:trace contextRef="#ctx0" brushRef="#br0" timeOffset="60233.28">5419 9970 0,'0'21'15,"0"-42"17,0-1-17,-22 1-15,22 0 0,0 0 16,-21 0-16,21 0 0,0-1 15,0 1-15,0 0 0,0 0 16,21 0-16,1 21 0,-1 0 16,0 0-16,0 0 0,0 0 0,0 21 15,1 0-15,-1 0 0,-21 22 16,21-1-16,0-21 0,-21 21 0,0 1 16,0-1-16,0 0 0,0 1 0,-21 20 15,0-20-15,0-1 0,-1 0 16,-20 1-16,0-1 0,-1 0 0,1 1 15,0-22-15,-1 0 0,22 0 0,-21 0 16,0 0-16,-1-21 16,22 0-16,-21 0 0,21 0 0,-1 0 15,1-21-15,0 0 0,21 0 0,-21 0 16,21-22-16,0 22 0,0-21 16,21 0-16,-21 20 0,21-20 0,0 21 15,1-21-15,20 20 0,-21 22 0,0-21 16,0 21-16,1 0 0,-1 0 15,0 0-15,0 0 0,0 21 0,0 1 16,1-1-16,-1 0 0,0 21 0,0-21 16,-21 1-16,21 20 0,0-21 15,-21 21-15,22-20 0,-1-1 16,-21 0-16,21 0 0,0 0 0,0 0 16,0-21-16,22 0 0,-22 0 15</inkml:trace>
  <inkml:trace contextRef="#ctx0" brushRef="#br0" timeOffset="60397.19">6181 10393 0,'-22'0'16,"22"-21"0,0 0 15,22-1-16,-1 1-15,0 21 0</inkml:trace>
  <inkml:trace contextRef="#ctx0" brushRef="#br0" timeOffset="62000.78">7768 10245 0,'21'0'31,"0"0"-31,-21-21 16,22 21-16,-22-22 0,0 1 16,21 0-16,-21 0 15,0 0-15,0 0 0,0-1 16,0 1-16,0 0 0,0 0 0,-21 0 15,-1-22-15,1 22 0,0 0 0,0 0 16,0 21-16,-22-21 0,22 21 16,0 0-16,-21 0 0,21 21 0,-1 0 15,-20 0-15,21 0 0,0 22 0,0-1 16,21 0-16,0 1 0,0-1 16,-22 0-16,22 22 0,0-22 0,0 1 15,0-1-15,0 0 0,0-21 16,22 1-16,-1-1 0,-21 0 15,21 0-15,21-21 0,-21 0 0,1 0 16,-1 0-16,21-21 0,-21 0 0,0 0 16,22-1-16,-22 1 0,0-21 0,0 21 15,0 0-15,1-22 0,-22 22 16,0 0-16,0-21 0,0 20 0,0-20 16,0 21-16,0-21 0,0 20 0,0 1 15,21-21-15,-21 21 0,0 0 16,21 21-16,-21 21 15,21 0 1,-21 0-16,0 0 0,21 0 16,-21 1-16,0 20 0,0-21 0,21 21 15,1-20-15,-22 20 0,21-21 0,-21 21 16,21-20-16,0-1 0,0 0 16,0 0-16,1 0 0,-1 0 0,21-21 15,-21 0-15,0 0 0,22 0 0,-22 0 16,21-21-16,-21 0 0,22 21 0,-22-21 15,21 0-15,-21 0 16,1-1-16,41-20 0,-63 0 16,0 21-16,0-1 0,0 1 0,0-21 0,0 21 15,0 0-15,0-1 0,-21 1 16,21 0-16,-21 0 0,0 0 16,-1 21-1,22 21 1,0 0-16,0 0 0,22 0 15,-22 1-15,21 20 0,0-21 16,-21 0-16,21 0 0,-21 1 0,21-1 16,0 0-16,1 21 0,-22-21 0,21 1 15,0-1-15,0 0 0,0-21 16,0 21-16,1 0 0,-1-21 0,21 0 16,-21 0-16,22 0 0,-22 0 0,21 0 15,-21 0-15,22 0 16,-22-21-16,21 0 0,0 21 0,-20-21 15,-1 0-15,21-1 0,-21 1 0,0 0 16,1-21-16,-1 21 0,-21-1 16,21 1-16,-21 0 0,0-21 15,0 21-15,21-1 0,-21 1 0,0 0 16,0 0-16,-21 21 16,0 21-16,0-21 15,21 21-15,-22 22 0,1-22 16,0 0-16,21 0 0,-21 21 0,21-20 15,0 20-15,0-21 0,0 0 0,0 22 16,0-22-16,0 0 0,21 0 16,0 0-16,0 0 0,22 1 15,-22-22-15,21 21 0,-21-21 0,22 0 16,-1 0-16,22 0 0,-22 0 0,21 0 16,1 0-16,-22-21 0,22 21 0,-1-22 15,1 1-15,-22 0 0,0 0 16,1 0-16,-1 0 0,0-1 15,1-41-15,-22 42 0,-21 0 0,0-22 16,0 22-16,0 0 0,0 0 0,0 0 16,0-1-16,0 1 0,-21 21 15,0 0-15,-1 0 0,1 0 16,0 0-16,0 21 0,0 1 16,0-1-16,-22 21 0,22-21 15,0 0-15,0 22 0,0-22 16,21 0-16,-22 0 0,22 0 15,0 1-15,0-1 0,0 0 0,22-21 16,-1 0-16,0 0 0,0 0 16,0 0-16,0-21 0,1 21 15,20-21-15,-21-1 0,0 1 0,0 0 16,1 0-16,-1 0 0,0 21 16,-21-21-16,21-1 0,-21 1 0,21 0 15,-21 0-15,0 42 31,0 0-31,0 0 16,0 1-16,0-1 0,0 0 0,0 0 16,0 0-16,0 0 0,0 1 0,0-1 15,0 0-15,0 0 0,0 0 16,21 0-16,1 1 0,-1-22 0,0 21 16,21-21-16,1 21 0,-22-21 0,21 0 15,0 0-15,1 0 0,20 0 0,-20 0 16</inkml:trace>
  <inkml:trace contextRef="#ctx0" brushRef="#br0" timeOffset="62690.39">11705 9991 0,'0'0'0,"21"-21"0,-21-1 0,21 1 15,-21 0-15,-21 21 16,0 0-16,0 0 0,-21 21 0,20-21 15,-20 21-15,0 1 0,-1-1 0,1 0 16,0 0-16,-1 21 0,-62 22 16,83-22-1,1-21-15,21 1 0,0-1 0,0 0 16,0 0-16,0 0 0,21 0 0,1-21 16,20 0-16,-21 0 0,21 0 0,-20 0 15,20 0-15,-21 0 0,0 0 16,22 0-16,-22-21 0,0 0 0,0 21 15,-21-21-15,0 0 0,21 0 0,-21-1 16,0 1-16,0 0 0,0 0 0,0 0 16,0-22-16,0 22 0,0 0 0,-21-21 15,21 21-15,0-1 0,0 1 16,-21 0-16,21 0 0,0 0 0,21 21 47,0 21-47,0 0 0,-21 0 15,22 0-15,-22 1 0,21-1 16,-21 0-16,21 21 0,-21-21 0,0 22 16,0-1-16,0-21 0,0 22 0,0 20 15,0-21-15,0 1 0,0 20 0,0 1 16,0-22-16,0 22 0,0-1 16,0 1-16,-21-1 0,21 1 0,0-1 15,-21-21-15,21 22 0,0-1 0,0 1 16,-22-1-16,1 1 0,21-22 0,-21 1 15,21-1-15,0 0 0,-21 1 16,0-22-16,21 21 0,-21-21 0,-1-21 16,22 21-16,-21-21 0,0 0 0,0 0 15,0 0-15,0 0 0,-1-21 16,1 0-16,0 0 0,0 0 0,0-22 16,0 1-16,21 0 0,0-1 0,0 1 15,0-21-15,0 20 0,21-20 0,0 20 16,21-20-16,-21-1 0,22 22 0,-1-21 15,0-1-15,1 22 0,-1-22 16,0 22-16,1 0 0,-1-22 0,0 22 16,1-1-16,-22 1 0,21 0 0,-21-1 15</inkml:trace>
  <inkml:trace contextRef="#ctx0" brushRef="#br0" timeOffset="63553.16">12954 10202 0,'0'0'0,"-21"0"0,0 22 15,21-44 1,0 1 0,21 0-16,0 0 0,0 0 15,0 0-15,0-22 0,1 22 16,-1-21-16,0-1 0,0 1 0,0 0 15,-21-1-15,0 1 0,0 0 0,0-1 16,0 1-16,0 0 0,0 21 0,0-1 16,0 1-16,-21 21 0,0 0 0,0 0 15,0 0-15,-1 21 16,22 22-16,0-22 16,0 0-16,0 21 0,22-20 0,-1 20 15,-21-21-15,21 21 0,0-20 0,0 20 16,0-21-16,1 0 0,-22 22 15,0-22-15,0 0 0,0 0 0,21 0 16,-21 0-16,21 1 0,-21-1 0,21 0 16,0-21-16,22 21 0,-22-21 15,0 0-15,21 0 0,1 0 16,-1 0-16,0 0 0,-21 0 0,22-21 16,-1 0-16,0 21 0,1-21 0,-1-1 15,-21 1-15,0 0 0,1 0 16,-1-21-16,0 20 0,-21 1 0,21-21 15,-21 21-15,0-22 0,0 22 0,0-21 16,0 21-16,0 0 0,0-1 0,-21 22 16,0 0-16,0 0 15,-1 0-15,1 22 0,0 20 16,0-21-16,0 43 16,21-22-16,-21-21 0,21 0 0,0 22 15,0-22-15,0 0 0,0 0 0,21 0 0,-21 0 16,21 1-16,21-22 0,-21 21 15,1-21-15,-1 0 0,21 0 0,-21 0 16,22 0-16,-22 0 0,0 0 16,21 0-16,1-21 0</inkml:trace>
  <inkml:trace contextRef="#ctx0" brushRef="#br0" timeOffset="64048.88">14457 9737 0,'0'106'0,"0"-212"0,0 85 0,0-1 0,0 1 15,-21 21-15,-1 0 16,1 21-16,0 1 0,0-1 16,21 0-16,-21 0 0,0 21 0,21-20 15,-22 20-15,22-21 0,0 21 0,0-20 16,0 20-16,0-21 16,0 21-16,0-20 0,0-1 0,0 21 15,0-21-15,22 0 0,-1-21 0,0 22 16,0-22-16,0 0 0,0 0 0,22 0 15,-22 0-15,21 0 0,-21 0 0,22 0 16,-22-22-16,0 22 0,0-21 0,0 0 16,1 0-16,-1 0 0,0 0 15,0-22-15,-21 22 0,21-21 0,0-1 16,-21 1-16,22 0 0,-1-22 16,-21 22-16,21-22 0,0 1 0,0 21 0,0-1 15,-21 1-15,22 0 0,-1-1 0,-21 22 16,21 21-16,-21 21 31,0 0-31,-21 1 0,0 20 0,21 0 16,-22 1-16,22-1 0,-21 0 0,21 22 15,-21-22-15,21 0 0,0 1 0,0-1 16,0 0-16,0 1 0,0-22 16,0 0-16,0 21 0,0-20 15,0-1-15,21-21 0,-21 21 16,21-21-16,1 0 0,-1 0 15,0 0-15,-21-21 0,21 21 0,0-21 16,-21-1-16,21 22 0,-21-21 0,0 0 16</inkml:trace>
  <inkml:trace contextRef="#ctx0" brushRef="#br0" timeOffset="64201.3">14774 9885 0,'-21'0'0,"106"0"0,-149 0 0,64-21 31,43 21-31,-22 0 16,0 0-16,21 0 0,1 0 16,-1 0-16,0-21 0,1 21 0,-1 0 15,0 0-15,1-22 0,-1 22 16</inkml:trace>
  <inkml:trace contextRef="#ctx0" brushRef="#br0" timeOffset="65599.5">15854 10097 0,'0'21'0,"-21"-21"15,21-21 1,0-1-16,0 1 16,0 0-16,0 0 15,21 0-15,0 21 16,-21-21-16,0-1 0,0 1 0,0 0 15,0 0-15,0 0 0,0 0 0,0-1 16,0 1-16,-21 21 0,0 0 0,-1 0 16,1 0-16,0 0 0,-21 0 0,21 0 15,-22 21-15,1 1 0,0-1 16,-1 21-16,22-21 0,-21 0 0,-1 22 16,22-22-16,0 21 0,0-21 0,21 22 15,0-22-15,0 0 0,0 0 0,0 0 16,21 1-16,0-22 0,0 0 15,1 0-15,-1 0 0,21 0 16,-21 0-16,22 0 0,-22 0 16,21-22-16,-21 1 0,22 21 0,-22-21 15,21 0-15,-21 0 0,0 0 0,1-1 16,-1 1-16,0-85 16,-21 85-16,0 0 15,0 0-15,0 42 31,0 0-31,-21 0 16,21 1-16,0-1 0,0 0 16,0 0-16,0 0 0,0 0 0,0 1 15,21-1-15,0-21 0,-21 21 16,21-21-16,22 0 0,-22 0 16,0 0-16,0 0 0,0 0 0,22 0 15,-22 0-15,0 0 0,0-21 0,0 0 16,0 21-16,-21-22 0,22 1 0,-1 0 15,-21 0-15,0 0 0,0 0 16,0-1-16,0 1 0,0 0 16,0 0-16,0 0 0,0 0 0,0 42 47,-21 0-47,21 0 0,-22 0 0,1 0 15,21 1-15,0-1 0,0 0 0,-21-21 16,21 21-16,0 0 0,0 0 15,-21 1-15,42-22 47,0-22-47,0 1 16,-21 0-16,22 21 0,-1-21 16,0 0-16,-21 0 0,21-1 0,0 22 15,-21-21-15,21 0 0,1 0 0,-1 21 16,0 0-1,-21 21-15,0 0 16,0 0-16,0 1 16,0-1-16,0 0 15,0 0-15,0 0 0,21-21 16,-21 21-16,21-21 0,0 0 0,1 0 16,-1 0-16,0 0 0,0 0 0,21 0 15,-20 0-15,20 0 0,0 0 0,-21 0 16,22 0-16,-22 0 0,21-21 0,-21 0 15,1 21-15,-1-21 0,0 0 16,0 0-16,0-1 0,0 1 0,-21-21 16,0 21-16,22-22 0,-22 22 0,0-21 15,0 21-15,0-22 0,0 22 16,0 0-16,0 0 0,-22 21 16,1 0-16,0 0 0,0 0 15,0 21-15,-22 0 0,22 0 0,0 1 16,0-1-16,0 0 0,21 0 0,0 0 15,0 0-15,0 1 0,0-1 0,0 0 16,0 0 0,21-21-16,0 0 0,0 0 15,0 0-15,1 0 0,-1 0 0,0 0 16,-21 21 15,0 0-31,0 1 16,0 20-16,0-21 0,-21 21 0,0-20 15,-1 20-15,1 0 0,0 1 16,0 20-16,0-21 0,0 22 0,-1-22 16,1 1-16,21-1 0,0 0 0,0 1 15,-21-1-15,21 0 0,-21 1 0,21-22 16,-21 21-16,21 0 0,0-20 0,-21-1 16,21 21-16,-22-21 0,1 0 0,21 1 15,0-1-15,-21 0 0,0 0 16,42-42 31,0 0-47,0 0 15,1-1-15,-1 1 0,0 0 0,0 0 16,0-21-16,0 20 0,1-20 0,-1 0 16,0-1-16</inkml:trace>
  <inkml:trace contextRef="#ctx0" brushRef="#br0" timeOffset="65893.33">17462 9377 0,'0'-42'0,"0"84"0,0-106 0,-21 22 16,0 21-16,0 21 0,0-21 0,21 0 16,-21 21-16,-1 0 15,1 21-15,21 0 0,0 21 16,-21-21-16,21 22 0,-21 20 0,21-20 15,0 20-15,0 1 0,0-1 0,-21 1 16,21-1-16,-21 1 0,21-22 0,-22 0 16,22 22-16,0-43 0,-21 21 15,21-21-15,0 1 0,-21-1 16,21 0-16,0 0 0,21-21 16,0 0-16,1 0 15,-1 0-15,0-21 0,0 0 16,0 21-16,0-21 0,1-1 0,-1 1 15,0 0-15</inkml:trace>
  <inkml:trace contextRef="#ctx0" brushRef="#br0" timeOffset="66246.64">17526 9821 0,'-42'64'32,"84"-128"-32,-84 149 0,42-64 15,21-21 1,0 0-16,0 0 0,0 0 15,22 0-15,-22 0 0,21 0 16,0-21-16,-20 21 0,-1-21 0,21 0 0,-21 0 16,0 21-16,-21-22 15,22 1-15,-22-21 0,0 21 0,0 0 16,0-1-16,0 1 0,0 0 0,-22 21 16,1 0-16,0 0 0,-21 0 15,21 21-15,-22 0 0,22 1 0,-21 20 16,21 0-16,-22 1 0,22-1 15,0-21-15,0 21 0,21 1 0,0-22 16,0 0-16,0 21 0,0-20 16,21-1-16,0 0 0,0-21 15,0 0-15,1 0 0,-1 0 0,21 0 16,-21 0-16,0 0 0,1 0 0,-1 0 16,0-21-16,0 21 0,0-21 15,0 21-15,-21-22 0,0 1 0</inkml:trace>
  <inkml:trace contextRef="#ctx0" brushRef="#br0" timeOffset="67296.83">4805 12044 0,'0'-21'16,"0"0"-1,0-1-15,0 1 16,0 0-16,0 0 15,0 0-15,0 0 16,21-1-16,0 22 0,-21-21 16,21 21-16,0 0 0,1 0 15,-1 0-15,0 0 0,0 0 0,0 0 16,0 0-16,1 21 0,-1-21 0,-21 22 16,0-1-16,0 21 0,0-21 15,0 0-15,0 22 0,-21-1 0,-1-21 16,-20 22-16,21-22 0,-21 21 0,20-21 15,-20 0-15,0 1 0,21-1 16,-1-21-16,1 0 0,0 21 16,0-21-16,21-21 15,0 0 1,21-1-16,0 22 0,0-21 0,1 0 16,-1 21-16,21 0 0,0-21 0,-20 21 15,20 0-15,0 0 0,-21 0 16,22 21-16,-22 0 0,0 0 0,0 1 15,0-1-15,-21 0 0,0 0 0,0 0 16,0 22-16,0-22 0,0 0 16,0 0-16,0 0 0,-21 0 0,-21 1 15,21-1-15,0 0 0,-22 0 0,22 0 16,-21-21-16,-1 21 0,22-21 16,-21 0-16,21 0 0,0 0 15,-22 0-15,22 0 0,0 0 0,0 0 16,0 0-16,-1 0 0,1-21 15,21 0 1,0 0-16,0 0 0,43 0 16</inkml:trace>
  <inkml:trace contextRef="#ctx0" brushRef="#br0" timeOffset="67473.25">5694 12256 0,'0'0'0,"21"0"63,0 0-63,0-22 16</inkml:trace>
  <inkml:trace contextRef="#ctx0" brushRef="#br0" timeOffset="68632.83">7493 12192 0,'63'-42'16,"-63"21"-16,0-1 0,0 1 15,0 0-15,0 0 0,0-21 16,0 20-16,0 1 0,0 0 0,0 0 16,0 0-16,-21 0 0,0 21 15,0-22-15,0 22 16,0 0-16,-1 0 0,1 22 0,0-1 15,0 0-15,0 21 0,0-21 0,-1 22 16,1-1-16,21 0 0,0 22 16,-21-22-16,21-21 0,0 22 0,0-1 15,0-21-15,0 0 0,0 1 0,0-1 16,21 0-16,0-21 0,1 0 16,-1 0-16,0 0 15,0 0-15,0-21 0,-21 0 0,21-1 16,1 22-16,-22-21 0,0-21 0,21 21 15,-21 0-15,21-22 0,-21 22 16,0-21-16,21 21 0,-21-22 16,0 22-16,0 0 0,0 0 0,21 0 15,-21-1-15,21 22 0,1 22 32,-22-1-32,0 0 0,0 21 0,0-21 15,0 1-15,0 20 0,0-21 16,0 21-16,0-20 0,0-1 0,21 21 15,0-21-15,0-21 0,0 21 0,0-21 16,1 0-16,20 0 0,-21 0 0,21 0 16,1 0-16,-1 0 0,0-21 15,1 0-15,-1 0 0,0 0 0,-20 0 16,20-1-16,-21 1 0,21 0 16,-20-21-16,-22 21 0,0-1 0,21-20 15,-21 21-15,0-21 0,0 20 16,0-20-16,0 21 0,-21 0 0,-1 0 15,22-1-15,0 44 32,0-1-17,0 0-15,0 0 0,0 21 0,0-20 16,0-1-16,22 21 0,-22-21 0,0 22 16,21-22-16,-21 21 0,0-21 15,0 0-15,21 1 0,0-1 16,21 42-1,-20-63-15,-1 21 0,0-21 16,0 0-16,0 0 0,0 0 0,1 0 16,-1-21-16,21 0 0,-21 0 0,0 0 15,1 0-15,-1-1 0,0 1 0,0 0 16,0 0-16,-21 0 0,0-22 16,0 22-16,0 0 0,0-21 0,0 21 15,0-1-15,0 1 0,0 0 0,-21 21 16,0 0-1,0 0-15,21 21 16,-21 0-16,-1 22 0,22-22 16,0 0-16,0 21 0,0-20 0,0-1 15,0 21-15,0-21 0,0 0 16,0 1-16,0-1 0,0 0 0,22 0 16,-1 0-16,0 0 0,21-21 0,-21 22 15,1-22-15,20 0 0,0 0 0,1 0 16,-1 0-16,0 0 0</inkml:trace>
  <inkml:trace contextRef="#ctx0" brushRef="#br0" timeOffset="69048.59">9525 12150 0,'21'-85'16,"-63"212"-16,63-169 0,0-64 0,-21 64 16,0-1-16,0 22 0,0 0 0,0 0 15,0 0-15,0-1 0,-21 22 16,0 0-16,0 0 0,-1 0 0,1 22 15,0-1-15,0 0 0,0 0 16,0 0-16,-1 22 0,1-1 0,0-21 16,0 21-16,0 1 0,21-22 15,0 0-15,0 21 0,0-20 0,0-1 0,0 0 16,0 0-16,21-21 16,0 0-16,0 0 0,0 0 15,1 0-15,20 0 0,-21-21 0,0 0 0,0 21 16,1-21-16,-22-1 0,21 1 15,0-21-15,0 21 0,-21 0 16,0-22-16,21 22 0,-21-21 0,0 21 16,0-22-16,0 22 0,0-21 0,0 21 15,0-1-15,0 44 32,0-1-32,0 0 0,0 0 0,0 21 15,0-20-15,0 20 0,0-21 0,0 21 16,0-20-16,0-1 0,21 0 0,1 0 15,-1 0 1,0-21-16,0 0 0,0 0 0,22 0 16,-1-21-16</inkml:trace>
  <inkml:trace contextRef="#ctx0" brushRef="#br0" timeOffset="69864.62">11388 11790 0,'0'0'0,"-22"0"0,1 0 16,0 0-16,0 0 0,0 21 16,0 0-16,-22 0 0,22 22 15,0-22-15,0 21 0,0-21 0,21 22 16,0-1-16,0-21 0,0 22 0,0-22 15,0 21-15,21 0 16,0-42-16,21 22 0,-21-22 0,1 0 16,20 0-16,-21 0 0,0 0 0,22 0 15,-22 0-15,0 0 0,-21-22 0,0 1 16,0 0-16,0 0 16,0 0-16,0 0 0,0-1 0,0 1 15,-21-21-15,0 21 0,21-22 0,-22 1 16,22 0-16,0 21 0,0-22 0,0 1 15,0 0-15,22 20 0,-1-20 16,0 21-16,21 0 0,-21 0 16,1 21-16,20 0 0,-21 0 0,21 0 15,-20 21-15,20 0 0,-21 0 0,0 0 16,0 22-16,1-22 0,-22 21 0,0 0 16,21 1-16,-21 20 0,21-20 15,-21 20-15,21-21 0,-21 22 0,21-1 16,0 1-16,-21-1 0,0 22 0,22-21 15,-22 20-15,0 1 0,0 0 0,0-1 16,0 1-16,0-22 0,-22 22 16,1 0-16,0-1 0,-21-20 0,21 21 15,-22-22-15,22 1 0,-21-1 16,21 1-16,-22-22 0,22-21 0,0 21 16,21-20-16,-21-22 0,0 0 15,21-22-15,0 1 16,0 0-16,0 0 0,0-21 0,0-1 15,0 1-15,0 0 0,0-22 0,0 22 16,0-22-16,0 1 0,21-1 16,0 1-16,-21-1 0,0 1 0,0-22 15,21 0-15,-21 22 0,21-1 0,-21 1 16,0-1-16,0 1 0,0-1 0,0 22 16,0-21-16,0 20 0,21 1 15,1 0-15,-1-22 0</inkml:trace>
  <inkml:trace contextRef="#ctx0" brushRef="#br0" timeOffset="70585.17">14330 11388 0,'42'-43'16,"-21"22"-16,-21 0 0,21 0 15,1 0-15,-1-22 0,0 22 16,0-21-16,-21 21 0,0-22 0,0 22 16,0 0-16,0 0 0,0-21 0,-21 42 15,21-22-15,-21 22 0,-22 0 0,22 0 16,0 0-16,-21 0 0,-1 22 15,22-22-15,-21 21 0,21 21 0,-22-21 16,22 22-16,0-1 0,0 0 0,21 1 16,0-1-16,0-21 0,0 21 0,0 1 15,21-1-15,0 0 0,0 1 16,22-22-16,-1 21 0,0 1 16,1-22-16,-1 21 0,-21-21 0,22 0 15,-22 22-15,0-22 0,0 0 0,-21 21 16,0-20-16,0-1 0,0 0 0,0 0 15,-42 21-15,21-20 0,-22-22 16,22 21-16,-21 0 0,-1-21 0,-20 0 16,21 0-16,-1 0 0,1 0 0,0 0 15,-1 0-15,1 0 0,21-21 0,0 0 16,-22-1-16,22 1 0,21 0 0,0-21 16,-21 21-16,21-1 0,0-20 15,0 21-15,0-21 0,0 20 0,0 1 16,0 0-16,0 0 0,21 0 0,0 21 15,0 0 1,1 0-16,-22 21 0,0 0 16,21 0-16,0-21 0,0 21 15,-21 1-15,21-1 0,22 21 16,-22-42-16,0 21 0</inkml:trace>
  <inkml:trace contextRef="#ctx0" brushRef="#br0" timeOffset="71677.53">14922 11875 0,'22'-22'0,"-44"44"0,65-44 0,-22 1 0,0 21 0,0-21 16,-21 0-16,21 21 0,1-21 16,-22 0-16,21-1 15,0 1-15,-21 0 0,0 0 16,0 0-16,0 0 0,0-1 15,0 1-15,-21 0 0,0 21 0,-1 0 16,1-21-16,-21 21 0,21 0 0,-22 0 16,22 21-16,-21-21 0,21 21 15,-22 0-15,22 1 0,-21-1 0,21 21 16,0-21-16,-1 0 0,1 22 16,21-1-16,-21-21 0,21 22 0,0-1 0,0-21 15,0 21-15,0-20 0,21-1 16,0 0-16,1 0 0,-1-21 15,0 0-15,0 0 0,0 0 0,0 0 16,22 0-16,-22 0 0,0-21 0,0 0 16,0 21-16,1-21 0,-1-1 0,0 1 15,0-21-15,-21 21 0,21 0 16,-21-1-16,21 1 0,-21 0 0,0 0 16,0 0-16,0 0 0,22 21 15,-22-22-15,0 44 16,0 20-16,0-21 15,0 0-15,0 22 0,0-1 16,0 0-16,0 1 0,0 20 16,0-21-16,0 22 0,0-1 0,0 1 15,0-1-15,0 1 0,-22-1 0,22 1 16,0 21-16,0-22 0,0 1 0,0 20 16,0-20-16,0-1 0,0 1 15,0-22-15,0 22 0,0-22 0,-21 0 16,21 1-16,-21-1 0,21-21 0,-21 0 15,21 0-15,0 1 0,0-1 0,-21-21 16,21-21 0,0-1-16,0 1 15,0 0-15,21 0 0,-21-21 0,21 20 16,0-20-16,22 0 0,-22-1 16,0-20-16,0 21 0,0-22 0,0-21 15,1 22-15,-1-1 0,0 1 0,0-22 16,0 22-16,43-191 15,-43 169-15,21-42 0,-21 64 16,1-1-16,-22 22 0,0 21 16,21-22-16,-21 22 0,0 0 0,0 0 15,0 42 1,0 0 0,0 0-16,0 22 0,-21-22 15,21 0-15,-22 21 0,22-21 16,0 1-16,0 20 0,0-21 0,0 21 15,0-20-15,0-1 0,0 0 0,0 0 16,22 0-16,-1-21 0,0 0 16,0 0-16,0 0 0,0 0 15,1 0-15,-1-21 16,0 0-16,0 0 0,-21 0 0,21-1 16,0 1-16,1 0 0,-22 0 15,0-21-15,21 20 0,-21-20 0,0 21 0,21-21 16,-21 20-16,21 1 0,-21 0 0,0 0 15,0 0-15,0 42 32,0 0-32,0 0 15,0 0-15,0 22 0,0-22 0,0 21 16,0-21-16,0 22 0,21-22 0,-21 0 16,21 0-16,1 0 0,-1 1 15,0-1-15,0 0 0,0 0 0,0-21 16,1 0-16,-1 0 0,21 0 0,-21 0 15,22 0-15,-1 0 0,0 0 0,1 0 16,-1-21-16,0 21 0,1-21 0,-1 0 16,0 21-16</inkml:trace>
  <inkml:trace contextRef="#ctx0" brushRef="#br0" timeOffset="72656.66">16658 11853 0,'0'-127'15,"-21"22"1,42 337-16,-63-486 0,21 233 15,-1 21-15,1 0 0,0 0 16,0 21-16,0 1 0,-22-22 16,22 21-16,0 21 0,0-21 0,0 0 15,0 22-15,21-22 0,-22 21 0,22-21 16,-21 22-16,21-1 0,0-21 16,0 22-16,0-22 0,0 21 15,0-21-15,0 0 0,21 1 0,1-1 16,-1-21-16,0 0 0,0 0 15,0 0-15,0 0 0,1 0 16,-1-21-16,0-1 16,0 1-16,-21 0 0,21 0 0,-21 0 15,0 0-15,21-1 0,-21 1 0,22-21 16,-22 21-16,0 0 0,0-22 0,21 22 16,-21 0-16,21 0 0,-21 0 0,0-1 15,0 44 16,0-1-31,0 0 16,-21 0-16,21 21 0,0-20 0,0-1 16,0 0-16,0 21 0,0-21 0,0 1 15,0-1-15,0 0 0,0 0 16,21 0-16,0 0 0,0-21 16,0 0-16,1 22 0,-1-22 15,0 0-15,0 0 0,0-22 0,0 22 16,-21-21-16,22 21 0,-1-21 0,0 0 15,-21 0-15,21 0 16,-21-1-16,21 1 0,-21 0 0,0-21 16,0 21-16,0-1 0,0 1 0,0-21 15,0 21-15,0 0 0,0-1 16,0 1-16,0 0 0,21 21 16,1 0-16,-1 0 15,0 0 1,-21 21-16,21 0 0,-21 1 15,0-1-15,0 0 0,0 0 16,0 0-16,0 0 0,0 1 0,0-1 16,0 0-16,0 0 0,0 0 0,0 0 15,0 1-15,21-1 0,0 0 16,1 0-16,-1 0 0,0-21 16,0 21-16,0-21 0,0 0 15,22 0-15,-22 0 0,0 0 0,21 0 16,-20 0-16,-1-21 0,21 0 0,-21 21 15,64-63 1,-64 41-16,0 1 0,0 0 0,-21 0 16,22 0-16,-22-22 0,21 22 0,-21 0 15,0-21-15,0 21 0,0-1 0,0 1 16,0 0-16,0 0 0,-21 21 16,-1 0-16,1 0 15,0 0-15,0 21 0,0-21 0,0 21 16,21 0-16,-22 1 0,22 20 15,-21-21-15,21 0 0,0 0 0,0 1 16,0-1-16,0 0 0,0 0 0,21 0 16,1-21-16,-22 21 0,21-21 15,0 0-15,0 0 0,0 0 0,0 0 16,1 0-16,-1 0 0,0 0 16,0 0-16,0 0 15,0 0-15</inkml:trace>
  <inkml:trace contextRef="#ctx0" brushRef="#br0" timeOffset="72812.57">17759 12150 0,'-21'0'16,"84"-43"-16,-105 86 0,-1-22 0,22-21 0,0 0 15,0 0-15,21 21 16,-21-21 0</inkml:trace>
  <inkml:trace contextRef="#ctx0" brushRef="#br0" timeOffset="77273.72">19748 7684 0,'22'0'109</inkml:trace>
  <inkml:trace contextRef="#ctx0" brushRef="#br0" timeOffset="80056.95">19558 7959 0,'-21'-21'16,"21"-1"-16,-21 22 0,-1 0 15,22-21-15,-21 21 16,21-21-16,-21 21 0,21-21 15,-21 21-15,21-21 0,0 0 16,0-1 0,0 1-16,21 0 15,0 21-15,0 0 0,1-21 16,-1 21-16,0 0 0,21-21 0,-21 21 16,22 0-16,-22 0 0,21 0 15,1 0-15,-22-21 0,21 21 0,0 0 16,-20 0-16,-1 0 0,21 0 0,-21 0 15,0 0-15,1 0 0,-1 0 16,0 0-16,0 21 0,0-21 0,-21 21 16,21 0-16,-21 0 0,0 0 15,0 1-15,0-1 16,0 0-16,0 0 0,0 21 0,0-20 16,0 20-16,0-21 0,0 21 0,0 1 15,0-1-15,0 0 0,-21 1 16,0-22-16,0 21 0,21 1 15,-21-1-15,0 0 0,-1-21 0,1 22 16,0-1-16,0 0 0,0-20 0,-22 20 16,22 0-16,0 1 0,0-1 15,0 21-15,-22-20 0,22-1 0,0 0 16,0 22-16,0-22 0,-22 1 0,22 20 16,0-21-16,0 1 0,0-1 0,0 0 15,21 1-15,-22 20 0,22-20 16,-21-1-16,21 0 0,0 22 0,-21-22 15,21 0-15,0 22 16,0-22-16,0-21 0,21 22 0,0-22 16,1 0-16,-1 0 0,0 0 0,0 1 15,21-1-15,-20-21 0,20 21 16,0-21-16,-21 0 0,22 21 0,-22-21 16,21 0-16,-21 0 0,22 0 0,-22 0 15,0 0-15,0 0 0,0 0 16,-21 21-1,0 0-15,0 1 16,0-1-16,-21 0 0,0-21 16,0 21-16,0 0 0,21 22 15,-21-22-15,-1 0 0,1 0 0,21 21 16,0-20-16,0 20 0,-21-21 0,21 21 16,0 1-16,-21-22 0,21 21 15,0 1-15,0-1 0,0 0 0,0 1 16,0-1-16,0 0 0,0 1 0,0-1 15,0 21-15,0 1 0,0-22 0,0 22 16,0-1-16,0 1 0,-21-1 0,21 1 16,0-22-16,0 22 0,0-1 0,-21-21 15,21 22-15,-22-22 0,22 1 16,-21-1-16,21 21 0,0-20 0,0-1 16,-21 0-16,0 1 0,21-1 15,-21 0-15,21 1 0,0-1 0,-21-21 16,-1 22-16,22-22 0,-21 0 0,21 21 15,0-21-15,0 1 0,-21-22 0,21 21 16,-21 0-16,0-21 31,0 0-15,-1 0 0,1 0-16,0 0 15,0 0-15,21 21 0,-21-21 0,0 0 16,-1 0-1,22-21 1,0 0-16,0 0 16,0-1-16,0 1 0,0-21 0</inkml:trace>
  <inkml:trace contextRef="#ctx0" brushRef="#br0" timeOffset="81192.32">20278 8319 0,'-43'21'16,"86"-42"-16,-107 42 0,43 0 0,0-21 0,0 0 0,-1 21 16,1-21-16,0 0 0,0 21 15,42-21 17,0-21-17,0 21-15,22-21 0,-1 21 0,22-21 16,-1 0-16,1-1 0,-1 1 15,22 0-15,-1-21 0,1 21 0,0-22 16,21 1-16,-1 0 0,1-1 0,21 22 16,-21-21-16,21-1 0,0 1 0,0 0 15,-21-1-15,21 1 0,-21 0 16,21-1-16,-21 1 0,-1 21 0,1-21 16,0 20-16,-21-20 0,-1 21 15,-20 0-15,-22-22 0,22 22 0,-43 0 16,21 0-16,-21 0 0,-21 0 15,0-1-15,0 1 0,0 0 16,-21 21-16,0 0 16,-21-21-16,21 21 0,-22 0 15,22 0-15,-21 0 0,-1 0 0,1 0 16,0 0-16,-1 0 0,22 0 0,-21 0 16,21 0-16,0 21 0,-1-21 15,44 0 16,-1 0-31,0 0 0,21 0 16,-21-21-16,22 0 0,-1 21 16,0 0-16,-20 0 0,20-21 0,-21 21 15,21 0-15,-20 0 0,-1 0 16,-21 21-16,0 0 0,0 21 16,0-21-16,0 22 0,0-1 0,0 0 15,-21 1-15,-1-1 0,1 0 0,0 1 16,0-1-16,0 0 0,0-20 0,-1 20 15,1-21-15,0 0 0,0 22 16,0-22-16,21 0 0,-21 0 16</inkml:trace>
  <inkml:trace contextRef="#ctx0" brushRef="#br0" timeOffset="82312.67">24426 6371 0,'21'0'16,"22"-21"0,-22 0-16,0 21 0,0-21 0,0 21 15,22-21-15,-22-1 0,0 1 0,21 21 16,-20-21-16,-1 0 0,-21 0 0,0 0 16,0-1-16,0 1 0,0 0 15,-21 21-15,-1-21 0,1 0 0,-21 21 16,21 0-16,-22 0 0,22 0 0,-21 0 15,21 0-15,-22 0 0,22 0 16,0 0-16,-21 21 0,21 0 0,-1 0 16,1 0-16,21 1 0,-21 20 15,21-21-15,0 0 0,0 0 16,0 22-16,0-22 0,0 21 16,21-21-16,0 1 0,22 20 0,-22-21 15,21 21-15,1-20 0,-1-1 16,0 21-16,1-21 0,-1 22 0,-21-22 15,0 0-15,0 0 0,-21 0 0,0 0 16,0 1-16,0-1 0,-21-21 16,0 21-16,0-21 0,0 0 0,-22 21 15,1-21-15,21 0 0,-21 0 16,-1 0-16,22 0 0,0 0 0,-21-21 0,20 21 16,22-21-16,-21 21 15,21-21-15,-21-1 0,21 1 0,0 0 16,-21 0-16,21 0 0,0 0 0,0-1 15,0 1-15,0 0 0,0 0 16,0 0-16,0 42 31,0 0-31,0 0 0,21 0 0,0 22 16,0-22-16,-21 0 0,22 0 16,-1 0-16,0 1 0,21-1 0,-21-21 15,1 21-15,-1-21 0,21 0 0,-21 21 16,22-21-16,-1 0 0,-21 0 15,21 0-15,1 0 0,-22 0 0,21 0 16,-21 0-16,1-21 0,-1 21 16,21-21-16,-21 0 0,0-1 0,-21 1 15,22 0-15,-1-21 0,0-1 16,0 22-16,-21-42 0,21 20 0,0 1 16,1-21-16,-1 20 0,-21 1 0,0-22 15,21 22-15,-21 0 0,21-1 16,-21 1-16,0 21 0,0 0 0,0 0 15,0-1-15,0 1 0,-21 21 16,21 21-16,-21 1 16,21-1-16,0 21 0,0 0 15,-21-20-15,21 20 0,0 21 0,0-20 16,0-1-16,0 0 0,0 22 16,0-22-16,0 1 0,0-1 0,0-21 15,0 21-15,0-20 0,0 20 0,21-21 16,-21 0-16,21 0 15,0-21-15,0 0 16,0 0-16,1 0 0,-1-21 16,-21 0-1</inkml:trace>
  <inkml:trace contextRef="#ctx0" brushRef="#br0" timeOffset="82485.09">25082 6435 0,'-42'0'15,"84"0"-15,-84-21 0,42-1 32,42 22-17,-20 0-15,-1 0 0,21 0 0,-21 0 16,0 0-16,22 0 0,-22 0 0,0 0 16,0 0-16,0 0 0,1 0 15</inkml:trace>
  <inkml:trace contextRef="#ctx0" brushRef="#br0" timeOffset="83973.43">25675 6625 0,'21'0'15,"0"0"-15,1 0 16,-1 0-16,-21-21 0,21 21 0,0-21 15,-21 0-15,21 21 0,-21-21 16,21-1-16,-21 1 0,0 0 0,0 0 16,0 0-16,0 0 0,0-22 0,0 22 15,0 0-15,-21 0 16,0 21-16,0 0 0,0 0 16,-22 0-16,22 0 0,0 21 0,0 0 15,-21 0-15,20 22 0,1-22 16,0 21-16,0 0 0,0-20 0,0 20 15,21 0-15,0-21 0,-22 22 0,22-22 16,0 0-16,0 0 0,0 0 0,0 1 16,22-1-16,-1-21 15,0 21-15,0-21 0,0 0 0,0 0 16,1 0-16,-1 0 0,0 0 0,0 0 16,0-21-16,0 21 15,1-21-15,-1-1 0,0 1 0,0 0 16,0 0-16,0 0 0,-21-22 0,22 22 15,-1-21-15,0 21 0,-21-22 16,0 22-16,0-21 0,0 21 0,0 0 16,0-1-16,-21 44 31,21-1-31,-21 0 0,-1 0 0,22 21 16,-21-20-16,21-1 0,0 21 0,0-21 15,0 22-15,0-22 0,0 0 16,0 0-16,0 0 0,0 0 15,21 1-15,1-22 0,-1 21 0,0-21 16,0 0-16,0 21 0,0-21 0,1 0 16,-1 0-16,21 0 0,-21 0 15,0 0-15,1-21 0,-1 21 0,0-21 16,0-1-16,0 1 0,0 0 0,-21 0 16,22 0-16,-1-22 0,-21 1 15,21 21-15,0-43 0,-21 22 0,0 0 16,21-1-16,0-20 0,-21 21 0,0-22 15,0 22-15,0-1 0,22 1 16,-22 0-16,0 21 0,0-22 0,0 22 16,-22 42 15,22 0-31,0 22 0,-21-22 16,21 21-16,0 1 0,0-1 0,0 0 15,0 1-15,0-1 0,-21 21 16,21-20-16,0-1 0,0 22 0,0-22 15,0 0-15,0-21 0,0 22 0,0-22 16,0 21-16,0-21 16,0 1-16,0-1 0,21 0 0,0-21 0,1 21 15,-1-21-15,0 0 0,0 0 0,0 0 16,0 0-16,1 0 0,-1 0 16,0 0-16,0-21 0,0 0 15,0 21-15,1-21 0,-1-1 0,0 1 16,-21 0-16,0-21 0,21 21 0,-21-1 15,21 1-15,-21 0 16,0 42 0,0 0-16,0 1 15,-21-1-15,21 0 0,0 0 16,0 0-16,0 0 0,0 1 0,0-1 16,0 0-16,0 0 0,0 0 15,21-21 1,0 0-16,1 0 15,-1 0-15,0 0 0,0-21 16,0 21-16,0-21 0,22 0 0,-22 0 16,0-1-16,0 1 15,22 0-15,-22-21 0,21 21 0,0-22 16,-20 1-16,20 21 0,0-22 0,-21 22 16,22 0-16,-22 0 0,0 21 15,0 0-15,0 0 0,1 0 0,-22 21 31,0 0-15,0 0-16,0 1 16,0-44 31,0 1-32,0 0-15,21 21 16,-21-21-16,0 0 0,0 0 15,-21 21 1,-1 0-16,1 0 16,0 21-16,0 0 0,0 0 15,-22 0-15,22 22 0,0-22 0,0 0 16,0 21-16,0-21 0,-1 22 16,22-22-16,-21 0 0,21 0 0,0 0 15,0 1-15,0-1 0,0 0 0,21-21 16,1 21-16,-1-21 0,0 0 15,0 0-15,21 0 0,-20 0 16,-1 0-16,0 0 0,0 0 0,0 0 16,0-21-16,1 0 15,-1 21-15,-21-21 0,21-1 0,-21 1 16,0 0-16,0 0 0,0-21 0,21 20 16,-21-20-16</inkml:trace>
  <inkml:trace contextRef="#ctx0" brushRef="#br0" timeOffset="84260.78">27263 5927 0,'21'0'16,"0"-21"-1,-21-1 1,0 1-16,0 0 16,-21 21-16,0 0 0,-1 0 15,1 0-15,0 0 16,0 0-16,0 0 0,21 21 16,-21-21-16,21 21 15,-22 1-15,22-1 16</inkml:trace>
  <inkml:trace contextRef="#ctx0" brushRef="#br0" timeOffset="84501.64">25993 6244 0,'0'0'0,"42"21"16,-21-21-16,0 0 16,22 0-16,-1 0 0,0 0 0,1 0 15,-1 0-15,0 0 0,-21 0 0,22 0 16,-1 0-16,-21 0 0,0 0 0,1 0 16</inkml:trace>
  <inkml:trace contextRef="#ctx0" brushRef="#br0" timeOffset="85492.6">21315 10118 0,'-21'0'0,"42"0"0,-85 0 15,43 0-15,0 0 0,0 0 16,0 0-16,21 21 16,0 0-1,21-21-15,0 21 0,21-21 16,1 21-16,-1 1 0,21-1 15,1 0-15,-1 0 0,22 21 0,0-20 16,-1 20-16,-20-21 0,21 21 0,-1 1 16,22-1-16,-21 0 0,21-20 15,-1 20-15,1 0 0,0 1 16,0-22-16,0 0 0,0 21 0,-22-21 16,1 1-16,0-1 0,-22-21 0,1 21 15,-1 0-15,-42-21 0,22 0 0,-22 0 16,0 0-16,-21-21 15,-21 21 1,0-21-16,-1 0 0,1-1 0,-21 1 16,21 0-16,0 0 0,-1 0 0,1 0 15,0-1-15,21 1 0,0 0 0,0 0 16,0 0 0,21 21-1,0 0-15,1 0 0,-1 21 16,0 0-16,0-21 0,-21 21 0,0 0 15,21 1-15,-21-1 0,0 0 16,0 0-16,0 0 0,-21 0 16,0 1-16,-21-22 0,20 21 0,1-21 15,-21 21-15,21-21 0,-22 21 0,22-21 16,-21 0-16,21 21 0,0-21 16,-1 0-16,1 0 0,0 0 0</inkml:trace>
  <inkml:trace contextRef="#ctx0" brushRef="#br0" timeOffset="86025.3">24786 9779 0,'0'21'31,"0"0"-31,0 1 0,0 20 0,0 0 16,0 1-16,0 20 0,0-21 15,0 22-15,0-1 0,0 22 0,0-21 16,0-1-16,-21 1 0,0-1 0,0-21 16,-1 22-16,22-22 0,-21 1 0,0-1 15,0-21-15,0 0 0,0 22 16,21-22-16,-22 0 0,1-21 16,21-21 15,0 0-31,0-1 0,0 1 15,-21-21-15,21 21 0</inkml:trace>
  <inkml:trace contextRef="#ctx0" brushRef="#br0" timeOffset="86272.82">24426 10160 0,'0'-190'16,"43"126"-1,-86 318-15,128-508 0,-64 254 16,0 21-16,0 0 0,1 22 0,20-22 15,-21 21-15,21 22 0,1-22 0,-1 22 16,22-1-16,-22 1 0,0-1 0,-21-21 16,22 22-16,-1-1 0,-21-20 15,0-1-15,1 0 0,-1 1 0,-21-22 16,21 21-16,-21-21 0,0 1 16,0-1-16,0-42 46,0-1-46,0 1 0</inkml:trace>
  <inkml:trace contextRef="#ctx0" brushRef="#br0" timeOffset="86536.67">25463 9927 0,'0'-42'15,"0"21"-15,-21 211 0,42-317 0,-21 43 0,0 62 0,-21 22 16,0 0-1,0 22-15,0 20 0,0-21 16,21 21-16,-22 22 0,1-22 0,0 22 16,0-1-16,0 1 0,21-1 0,-21 1 15,-1 20-15,1-20 0,0-22 16,0 22-16,21-22 0,0 22 0,-21-43 16,21 21-16,-21 0 0,21-20 0,0-1 15,0 0-15,0 0 0,21-21 31,0 0-31,0-21 16,0 0-16,0 0 0</inkml:trace>
  <inkml:trace contextRef="#ctx0" brushRef="#br0" timeOffset="87204.8">25612 10478 0,'0'21'0,"0"-42"0,0 42 15,0 0 1,0 0-16,-22 0 0,1 0 16,21 1-16,-21-1 0,0 0 15,21 0-15,0 0 0,0 0 0,-21 1 16,21-1-16,0 0 0,21-21 31,0 0-31,0 0 16,0 0-16,1-21 0,-1 21 15,-21-21-15,21-1 0,-21 1 16,0 0-16,0 0 0,0-21 0,21 20 16,-21-20-16,0 0 0,21 21 0,-21-22 15,21 1-15,1 21 0,-1 0 0,-21-1 16,42 1-16,-21 21 0,0 0 16,1 0-16,20 0 0,-21 0 15,21 0-15,-20 21 0,-1 1 0,0-1 0,0 21 16,-21-21-16,0 22 0,0-1 15,0-21-15,0 21 0,0-20 16,0 20-16,0-21 0,0 21 0,0-20 16,0-1-16,0 0 0,0 0 0,0 0 15,0 0-15,-21-21 16,21 22-16,-21-22 16,21-22-1,0 1-15,0 0 0,0 0 0,0 0 16,21-22-16,0 22 0,0-21 15,0 0-15,1-1 0,-1 1 0,21 0 16,-21-1-16,0 1 0,22 21 16,-22 0-16,21-22 0,1 43 15,-22 0-15,0 21 16,0 1-16,-21 20 0,0-21 0,0 21 16,0 1-16,0-1 0,0 0 0,0 1 15,0-1-15,0-21 0,0 22 16,0-22-16,0 0 0,0 0 0,-21 0 15,21 0-15,0 1 0,0-1 16,21-21 0,0 0-16,0 0 0,1-21 15,20-1-15,0 1 0,1 0 0</inkml:trace>
  <inkml:trace contextRef="#ctx0" brushRef="#br0" timeOffset="87622.56">27517 10245 0,'84'-106'16,"-211"233"-16,170-148 0,62-106 16,-105 106-16,0-1 0,0 1 0,0 0 15,0 0-15,-21 21 16,0 0-16,0 0 0,0 0 0,0 0 16,-1 21-16,-20 0 0,21 0 15,-21 1-15,20 20 0,-20-21 16,0 21-16,21-20 0,-1 20 0,-20 0 15,42-21-15,0 22 0,0-22 0,0 21 16,0-21-16,0 1 0,21-1 0,0 21 16,1-21-16,-1 0 0,0 1 15,0-1-15,0 0 0,0 0 0,1 0 16,-1 0-16,0 1 0,-21-1 0,21 0 16,-21 0-16,0 0 0,0 0 15,0 1-15,0-1 0,-21-21 0,0 21 16,-22-21-16,22 0 0,-21 0 0,0 21 15,-1-21-15,1 0 0,0 0 16,-1 0-16,1 0 0,0 0 16,20 0-16,-20-21 0,21 21 0,0 0 15,21-21-15,0 0 0,21-1 16,0 22-16,0 0 16,22-21-16,-22 0 0,21 21 15,0-21-15,1 0 0,-1 0 0</inkml:trace>
  <inkml:trace contextRef="#ctx0" brushRef="#br0" timeOffset="87910.47">28025 10075 0,'0'-42'16,"-22"148"-16,44-233 0,-22 190 0,-22-147 15,1 84-15,0 21 0,0-21 16,0 21-16,0 21 0,21-20 0,-22-1 15,22 21-15,-21 0 0,21 1 16,-21-1-16,21 0 0,0 1 0,0 20 16,-21-20-16,21-1 0,0 0 0,0 1 15,0-1-15,0-21 0,0 21 16,0-20-16,0-1 0,0 0 0,0 0 16,0 0-16,0 0 0,21-21 46,-21-21-46,0 0 16</inkml:trace>
  <inkml:trace contextRef="#ctx0" brushRef="#br0" timeOffset="88057.38">27749 10541 0,'-63'-42'16,"126"84"-16,-105-84 31,84 42-16,-20 0-15,20 0 0,-21 0 16,21 0-16,1 0 0,-1 0 0,0 0 16,1 0-16,-1 0 0,0 0 0</inkml:trace>
  <inkml:trace contextRef="#ctx0" brushRef="#br0" timeOffset="89445.12">28511 10541 0,'22'-21'31,"-44"42"-31,44-63 0,-22 21 0,0-1 16,0 1-16,0 0 0,0 0 16,0 0-1,0 0-15,0-1 0,-22 22 16,1 0-16,0 0 16,0 22-16,-21-1 0,20 0 15,-20 21-15,0-21 0,21 22 0,-22-1 16,1-21-16,21 22 0,0-1 0,-1-21 15,1 21-15,21-20 0,0-1 16,0 0-16,0 0 0,0 0 0,21-21 16,1 21-16,-1-21 0,0 0 0,0 0 15,0 0-15,22 0 0,-22 0 0,0 0 16,0-21-16,0 0 0,0 21 16,1-21-16,-1 0 0,-21-22 0,21 22 15,0 0-15,0-21 0,0-1 16,-21 22-16,0-21 0,22 21 15,-22 0-15,21-1 0,-21 1 0,0 0 16,0 42 0,0 0-16,0 1 15,0-1-15,-21 0 0,21 0 0,0 21 16,0-20-16,0-1 0,0 21 0,0-21 16,0 0-16,0 1 0,0 20 0,0-21 15,0 0-15,0 0 16,21 1-16,0-22 0,0 0 0,0 21 15,22-21-15,-22 0 0,0 0 0,0 0 16,0 0-16,22 0 16,-22-21-16,0-1 0,0 1 0,0 0 15,0 0-15,1-21 0,-22 20 0,21-41 16,0 21-16,0-1 0,0-20 16,0 20-16,1-20 0,-1-1 0,0 22 15,0-21-15,0 20 0,-21 1 0,21 0 16,-21-1-16,0 22 0,0 0 15,0 0-15,0 0 0,0 42 16,0 0 0,-21 0-16,0 0 0,21 22 15,0-1-15,0 0 0,0 1 0,0 20 16,0-21-16,0 22 0,0-22 16,0 22-16,0-22 0,0 0 15,0 1-15,0-1 0,21 0 0,0 1 16,-21-22-16,22 0 0,-1 0 0,0 0 15,-21 1-15,21-22 0,0 0 0,0 21 16,1-21-16,-1 0 0,0 0 16,0 0-16,0 0 0,0-21 0,1-1 15,-1 22-15,0-21 0,0 0 0,0 0 16,-21 0-16,21 0 0,1-1 16,-22-41-1,21 42-15,-21 42 31,0 0-31,0 0 0,0 0 16,0 1-16,0-1 0,0 0 16,0 0-16,0 0 0,0 0 0,0 1 15,0-1-15,21-21 0,-21 21 16,21-21-16,0 0 0,0 0 16,1 0-16,-1 0 0,0 0 15,0-21 1,0 0-16,0 21 0,-21-22 0,22 1 15,-1 0-15,0-21 0,0 21 16,0-22-16,0 22 0,22-21 0,-22-1 16,0 22-16,21-21 0,-20 21 15,-1-22-15,0 22 0,0 21 0,0 0 16,0 0-16,-21 21 16,0 1-1,0-1-15,0 0 16,22-21-16,-22 21 0,21-21 15,-21-21 17,0 0-17,0 0-15,0-1 16,0 1-16,0 0 0,0 0 16,-21 21-1,-1 0-15,1 0 0,0 0 16,0 21-16,0 0 0,0 0 0,-1 1 15,1 20-15,-21-21 0,21 0 16,0 22-16,-1-22 0,1 21 0,0-21 16,21 0-16,0 1 0,0 20 0,0-21 15,0 0-15,0 0 0,21 1 16,0-22-16,1 0 16,-1 21-16,21-21 0,-21 0 0,22 0 0,-22 0 15,21 0-15,-21 0 0,0 0 16,22 0-16,-22-21 0,0 21 15,0-22-15,0 22 0,22-21 0,-43 0 16,21 21-16,0-21 0,0 0 0,-21 0 16,21-1-16,-21-20 0,22 21 0,-1 0 15,-21-22-15</inkml:trace>
  <inkml:trace contextRef="#ctx0" brushRef="#br0" timeOffset="89637">30480 10054 0,'-21'-21'0,"127"63"0,-191-63 0,43 0 0,20 0 16,1 21-16,0 0 0,0-21 0,0 21 15,0-21-15,-1 21 0,22-22 16,-21 22 0,0 0 15,0 0-31,0 0 0</inkml:trace>
  <inkml:trace contextRef="#ctx0" brushRef="#br0" timeOffset="89848.88">29041 10075 0,'-64'0'0,"466"-63"0,-740 126 0,211-63 15,84 22-15,1-22 0,21 0 0,0 0 16,21 21-16,42-21 15,-21 0-15,21 21 16,22-21-16,-22 0 0,22 0 0,-22 0 16,22 21-16,-22-21 0,0 0 15,1 0-15,-22 0 0,0 0 0,0 0 16,-42 0 0,0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8:48:25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2371 0,'43'190'250</inkml:trace>
  <inkml:trace contextRef="#ctx0" brushRef="#br0" timeOffset="704.8">3725 2053 0,'-42'-63'78,"42"42"-62,-466 423-16,995-910 31,-507 508-31,20 169 0,191-423 63,-191 254-63,-402 275 0,741-529 0,-360 275 15,1 1-15,-1-1 0,-21 339 63,-21-318-63,-403 233 109,424-296-109,21 0 16,22 0-16,63-22 15,-85 43 1,0-21-16,0 21 0,21 0 0,-20 0 16,-1 0-16,21 0 0,-21 0 15,0 0-15,22 0 0,-22 21 0,0-21 16,21 43-16,-20-22 0,-1 0 15,0 0-15,0 64 16,-21-64-16,0 0 0,0 0 16,0 0-16,-466 255 109,445-276-109,0 0 0,0 0 16,0-22-16,21-41 31</inkml:trace>
  <inkml:trace contextRef="#ctx0" brushRef="#br0" timeOffset="2872.29">3577 2223 0,'-42'-22'15,"21"22"-15,84 22 0,-148-65 16,85 22-16,0 0 15,0 0-15,22 0 16,-1-1-16,0 22 0,0-21 16,0 21-16,0-21 0,22 21 15,-22 0-15,21-21 0,-21 21 0,22 0 16,-1-21-16,-21 21 0,22 0 0,-22 0 16,21 0-16,-21 0 15,22 0-15,-22 21 0,0-21 0,0 21 16,-21 0-16,0 0 0,0 1 0,0-1 15,0 0-15,0 0 0,0 0 16,0 0-16,0 1 0,-21-1 0,0 0 16,0 0-16,-1 21 0,-20-20 0,21-1 15,0 21-15,-22-21 0,22 0 16,-21 1-16,21-1 0,-22 0 0,22 0 16,0 0-16,-21 0 0,21-21 0,-1 0 15,22 22-15,-21-22 0,0 0 16,21-22 31,21 1-32,0 21-15,1-21 0,-1 21 16,0-21-16,21 21 0,-21 0 16,1-21-16,20 21 0,-21 0 0,21 0 15,-20 0-15,-1 0 0,21 0 16,-21 0-16,0 0 0,1 0 0,-1 0 15,0 21-15,-21 0 0,21 0 16,-21 0-16,21 1 0,-21-1 16,21 0-16,-21 0 0,0 0 15,0 0-15,0 1 0,0-1 16,0 0-16,0 0 0,0 0 0,0 0 16,0 1-16,-21-1 15,21 0-15,-21 0 0,0-21 0,0 21 16,0 0-16,-1-21 0,1 22 0,-21-22 15,21 21-15,-22 0 0,22-21 16,-21 0-16,21 0 0,-22 21 0,1-21 16,0 21-16,21-21 0,-22 0 0,1 0 15,21 0-15,-22 0 0,1 0 16,21 0-16,-21 0 0,20 0 0,1 0 16,-21 0-16,21 0 0,0 0 0,-1 0 15,1 0 1,42 0 31,1 0-32,-1 0-15,0 0 0,0 0 16,0 0-16,0 0 0,22 0 0,-22 0 16,21 0-16,1 0 0,-1 0 0,0-21 15,1 0-15,-1 21 0,0-21 16,1 21-16,-1-21 0,0-1 0,1 1 15,-1 21-15,-21-21 0,21 0 0,-20 0 16,-1 0-16,0-1 0,0 1 16,-21 0-16,21 0 0,-21 0 15,0 0-15,0-1 0,0 1 0,0 0 16,0 0-16,0 0 0,0 0 0,-21-1 16,0 1-16,21 0 0,-21 21 15,0-21-15,-1 0 0,1 21 0,0-21 16,0 21-16,0 0 0,0 0 0,-1 0 15,1 0-15,0 0 0,-21 0 16,21 0-16,-1 0 0,1 0 16,0 21-16,0-21 15,42 0 17,0 0-17,0 0-15,1 0 16,-1 0-16,0-21 0,0-1 0,21 22 15,-20-21-15,-1 21 0,21-21 0,-21 0 16,0 0-16,1 21 0,-1-21 16,0-1-16,0 1 0,0 0 0,0 0 15,-21 0-15,0 0 0,0-1 16,0 1-16,0 0 0,0 0 16,0 0-16,-21 0 0,0 21 0,21-22 15,-21 1-15,0 21 0,0-21 16,-1 21-16,-20-21 15,21 21-15,0 0 0,0 0 0,-1 0 16,-20-21-16,21 21 0,0 0 16,0 0-16,-22 0 0,22 0 0,0 0 15,0 0-15,0 21 0,-22-21 0,22 21 16,0-21-16,0 21 0,0 0 16,-1-21-16,1 22 0,0-22 15,21 21-15,-21-21 16,42 0 15,0-21-15,0 21-16,1-22 0,-1 22 15,0-21-15,0 21 0,0-21 0,22 0 16,-22 21-16,21-21 0,0 0 16,-20 21-16,20-22 0,0 22 0,1 0 15,-1 0-15,0 0 0,1 0 0,-1 0 16,-21 0-16,21 0 0,-20 22 15,20-22-15,-21 21 0,0 0 16,0 0-16,-21 0 0,0 22 0,22-22 16,-22 0-16,0 21 0,0-21 0,0 1 15,0 20-15,0-21 0,-22 0 0,1 22 16,0-22-16,0 0 0,0 21 16,-22-21-16,22 1 0,-21-1 15,21 0-15,-22 0 0,22 0 0,0-21 16,-21 21-16,21-21 0,-1 0 0,1 22 15,0-22-15,0 0 0,0 0 16,0 0-16,-1 0 0,22-22 31,0 1-31,0 0 16,0 0-16,22 0 16,-1 21-1,0-21-15,0 21 0,0-22 0,0 22 16,1 0-16,20-21 0,-21 21 0,0 0 15,0 0-15,22 0 0,-22 0 16,0 0-16,0 0 0,0 0 0,1 0 16,-1 0-16,0 21 0,0 1 15,-21-1-15,21 0 16,-21 0-16,21-21 0,-21 21 0,0 0 16,0 1-16,0-1 0,22-21 0,-22 21 15,0 0-15,0 0 0,0 0 16,0 1-16,0-1 0,0 0 15,0 0-15,-22-21 0,1 21 16,21 0-16,-21-21 0,0 22 16,-21-22-16,20 21 0,1-21 15,0 21-15,0-21 0,-21 0 0,20 21 16,1 0-16,-21-21 0,21 0 0,0 0 16,-1 0-16,1 21 0,-21-21 15,21 0-15,0 0 0,-1 0 0,1 0 16,0 0-16,0 0 15,0 0-15,0 0 16,-1 0 15,22-21-15</inkml:trace>
  <inkml:trace contextRef="#ctx0" brushRef="#br0" timeOffset="4240.24">6646 2265 0,'-21'0'31,"21"-21"0,-21 21 1,0 0 15,0 0-32,-1 0 1,1 0-1,0 0 17,0 0-17</inkml:trace>
  <inkml:trace contextRef="#ctx0" brushRef="#br0" timeOffset="5408.49">6604 2307 0,'-21'0'16,"0"0"-16,-1 0 15,1-21 1,0 21-16,0 0 15,0 0-15,0 0 0,-1 0 16,1 0-16,0 0 16,0 0-16,0 0 15,0 0 17,42 0-1,0 0-31,0 0 0,21 0 0,-20 0 15,20 0-15,21 0 0,-20 0 16,20 0-16,1 0 0,-1 0 0,22 0 16,-22 0-16,22 0 0,-21 0 0,20 0 15,-20 0-15,20 0 0,-20 0 16,21 0-16,-22 0 0,1 0 0,-1 0 16,22 0-16,-43 0 0,22 0 0,-1-21 15,-21 21-15,1 0 16,-1 0-16,-21 0 0,22 0 0,-22-21 15,0 21-15,0 0 16,-21-21-16,0-1 0,0 1 16,-21 21-1,0 0-15,0-21 0,-1 21 0,1 0 16,0-21-16,0 0 0,0 21 0,0 0 16,-1 0-16,1-21 0,-21 21 15,21 0-15,0 0 0,-1 0 0,1 0 16,0 0-16,42 0 47,0 0-47,1 0 0,-1 0 0,0 0 15,21 0-15,-21 0 0,1 0 16,-1 0-16,21 0 0,-21 0 0,0 21 16,1 0-16,-22 0 0,21 0 15,-21 0-15,0 1 0,0-1 16,0 0-16,-21 0 0,-1 21 0,1-20 15,0 20-15,-21 0 0,21-21 0,-22 22 16,1-1-16,21-21 0,-22 22 16,22-22-16,0 0 0,0 0 0,-21 21 15,42-20-15,-22-1 16,22 0-16,0-42 47</inkml:trace>
  <inkml:trace contextRef="#ctx0" brushRef="#br0" timeOffset="6195.18">10096 2180 0,'0'21'0,"0"-42"31,22 21-31,-1-21 16,21 21-16,-21-21 0,22 0 0,-22 0 15,21-1-15,0 1 0,-20 0 0,20-21 16,-21 21-16,21-1 0,-20-20 16,-22 21-16,0 0 0,0 0 0,0-22 15,-22 22-15,1 0 0,-21 0 16,0 21-16,-1-21 0,-20 21 16,-1 0-16,1 0 0,-1 0 0,1 0 15,-1 21-15,1-21 0,-1 21 0,22 0 16,0 0-16,20 0 0,1 22 15,0-22-15,21 0 0,0 0 0,0 0 16,21 22-16,0-22 0,22 21 0,-22-21 16,21 1-16,1 20 0,-1-21 15,21 21-15,-20-20 0,-1 20 0,22-21 16,-22 21-16,0 1 0,-21-22 0,22 21 16,-22-21-16,0 22 0,-21-22 15,0 21-15,0-21 0,0 22 16,-21-22-16,0 0 0,0 0 0,-22 0 15,1 1-15,-22-1 0,22 0 16,0 0-16,-22-21 0,22 21 0,-22-21 16,22 0-16,0 0 0,-1 0 0,22 0 15,-21 0-15,21 0 0,0-21 0,-1 0 16,1 0-16,0 0 16,21-1-16,0 1 0,0 0 0,0 0 15,0 0-15,0 0 0,0-1 31,21 22-31,0 0 0,1 0 16,20-21-16,-21 21 0</inkml:trace>
  <inkml:trace contextRef="#ctx0" brushRef="#br0" timeOffset="6742.86">10816 2392 0,'0'0'0,"0"-21"16,0-22-16,0 22 0,0 0 16,0 0-16,-21 0 0,0 0 15,0-1-15,-1 1 0,1 21 0,0-21 16,0 21-16,0 0 0,0 0 16,-1 0-16,1 0 0,-21 21 0,21 0 15,0 1-15,-1 20 0,1 0 0,0 1 16,21-1-16,-21 0 0,21 1 0,-21 20 15,21-21-15,0 1 0,0-1 16,0-21-16,0 22 0,0-22 0,0 0 16,21 0-16,0 0 0,0-21 0,0 0 15,1 0-15,-1 0 0,0 0 16,0 0-16,0 0 0,0 0 0,1-21 16,-1 0-16,21 0 0,-21-22 15,0 22-15,1-21 0,-1 0 0,0-1 16,0 1-16,0 0 0,-21-1 15,0 1-15,0 0 0,21-1 0,-21 1 16,0 0-16,0 20 0,0 1 0,0 0 16,0 42-1,0 0 1,0 1-16,0-1 0,0 0 0,0 21 16,0-21-16,0 22 0,0-1 15,0 0-15,22 1 0,-22-1 0,0 0 16,21 1-16,0-22 0,-21 21 0,21-21 15,-21 1-15,21 20 0,0-42 16,-21 21-16,22 0 0,-1-21 16,0 0-16,0 0 0,0 0 0,0 0 15,1 0-15,-1-21 0,0 0 0,0 0 16,0 0-16,0-1 0</inkml:trace>
  <inkml:trace contextRef="#ctx0" brushRef="#br0" timeOffset="7031.7">11536 1778 0,'0'0'16,"0"-42"-16,0-22 0,0 22 0,0 21 0,0-22 15,0 22-15,0 0 16,0 42 0,0 22-16,0-1 0,0 0 15,-21 1-15,21 20 0,-22 1 16,22-1-16,0 1 0,-21-1 0,0 1 15,21-1-15,-21 1 0,0-1 0,0 1 16,21-1-16,0-21 0,-22 22 0,22-22 16,-21 1-16,21-1 0,0 0 15,0-21-15,0 1 0,0-1 0,0 0 16,21-21-16,1 0 0,-1 0 16,0 0-16,0 0 0,0 0 15,0-21-15,1 0 0,20-1 16</inkml:trace>
  <inkml:trace contextRef="#ctx0" brushRef="#br0" timeOffset="7507.01">11853 2223 0,'0'-22'0,"0"44"0,0-65 16,-21 43 0,21 21-16,0 1 15,-21-1-15,21 21 16,-21-21-16,21 22 0,0-22 0,0 21 15,-21 0-15,21-20 0,0 20 0,-22 0 16,22-21-16,0 22 0,0-22 16,0 0-16,0 21 0,0-20 15,22-1-15,-1 0 0,0-21 16,0 0-16,0 0 0,0 0 0,1 0 16,20 0-16,-21 0 0,0-21 0,22 21 15,-22-21-15,0-1 0,0 1 16,0-21-16,0 21 0,1 0 0,-1-22 15,-21 22-15,0-21 0,0-1 0,21 22 16,-21-21-16,0 0 0,0 20 16,21 1-16,-21 0 0,0 0 0,0 0 15,0 0-15,0 42 32,0 0-32,0 0 15,0 21-15,0-20 0,0 20 0,-21 0 16,21-21-16,-21 22 0,21-1 0,0-21 15,0 22-15,0-22 0,0 0 16,0 0-16,0 0 0,0 0 0,0 1 16,0-1-16,21 0 15,0-21-15,0 0 0,0 0 16,1 0-16,-1-21 0,0 0 16,0 21-16</inkml:trace>
  <inkml:trace contextRef="#ctx0" brushRef="#br0" timeOffset="7920.78">12573 2328 0,'-21'0'15,"42"0"-15,-42-21 0,0 21 0,21-21 0,-22 0 16,22 0-16,0 0 16,0-1-16,22 22 15,-1 0-15,0 0 0,0 22 16,-21-1-16,21 0 0,0 0 15,1 0-15,-1 22 0,0-22 16,-21 21-16,0-21 0,0 22 0,0-1 16,0 0-16,0-21 0,0 22 0,0-22 15,0 21-15,0-21 0,0 1 16,0-1-16,0 0 0,0 0 16,0-42 15,0 0-31,0 0 0,0-1 15,0 1-15,0-21 0,21 21 0,0-22 16,-21 1-16,21 0 0,1-1 16,-1 1-16,-21 0 0,21-1 0,0 22 15,0-21-15,0 21 0,1-22 16,-1 22-16,0 21 0,-21-21 0,21 21 16,0 0-16,-21 21 31</inkml:trace>
  <inkml:trace contextRef="#ctx0" brushRef="#br0" timeOffset="8198.62">11409 2096 0,'0'-22'15,"42"1"1,-21 21-16,0 0 16,22-21-16,-1 21 0,0 0 0,1 0 15,-1-21-15,0 21 0,22-21 0,-22 21 16,1 0-16,-1 0 0,0 0 15,-21 0-15,22 0 0,-22 0 0,0 0 16,0 0-16,0 0 0</inkml:trace>
  <inkml:trace contextRef="#ctx0" brushRef="#br0" timeOffset="8905.21">13377 2582 0,'0'0'0,"21"0"0,-21-21 16,22 21-16,-22-21 0,21 0 0,0 0 15,0 0-15,-21-1 0,0 1 0,21-21 16,-21 21-16,0 0 0,0-1 16,0 1-16,0 0 0,0 0 0,0 0 15,-21 0-15,0 21 0,0 0 16,-22 0-16,22 0 0,-21 0 16,21 0-16,-22 0 0,1 21 0,0 0 15,-1 0-15,22 21 0,-21-20 0,0 20 16,20 0-16,1 1 0,0-22 15,0 21-15,0 0 0,21-20 16,0 20-16,0-21 0,0 0 0,0 0 16,0 1-16,21-1 0,0 0 0,0-21 15,22 0-15,-22 0 0,21 0 0,0 0 16,-20 0-16,20 0 0,0 0 16,1-21-16,-22 0 0,21-1 0,-21 1 15,0 0-15,22-21 0,-22-1 0,0 1 16,0 0-16,0-1 0,-21 1 15,22 0-15,-22-22 0,21 22 0,-21-22 16,0 22-16,0 0 0,0-22 0,0 22 16,0-22-16,0 22 0,0 0 15,0-1-15,0 22 0,0 0 16,0 0-16,-21 0 0,-1 42 16,22 0-16,0 0 15,0 22-15,0-1 0,0 21 16,0-20-16,-21-1 0,21 22 0,0-22 15,0 21-15,0-20 0,-21 20 0,21-20 16,0-1-16,0 0 0,0 1 16,0-1-16,0 0 0,0 1 0,0-22 15,0 0-15,0 0 0,0 0 0,21 0 16,0 1-16,1-22 16,-1 0-16,0 0 15,0 0-15,0 0 0</inkml:trace>
  <inkml:trace contextRef="#ctx0" brushRef="#br0" timeOffset="10070.99">14160 2455 0,'22'0'0,"-44"0"0,44-21 16,-22 0-16,0 0 15,0 0-15,0 0 0,0-1 16,21 22-16,-21-21 0,0 0 15,-21 21 1,-1 0-16,1 0 0,0 0 16,0 0-16,0 21 0,0 0 0,-1 1 15,1-1-15,0 0 0,0 0 0,0 0 16,0 0-16,21 22 0,-22-22 16,22 0-16,-21 0 0,21 0 0,-21 1 15,21-1-15,0 0 0,0 0 0,0 0 16,0 0-16,21-21 0,0 0 15,1 0-15,-1 0 16,0 0-16,0 0 0,0-21 16,0 21-16,1-21 0,-1 0 15,-21 0-15,21 0 0,0-1 0,-21-20 16,0 21-16,21-21 0,0 20 16,-21 1-16,22-21 0,-22 21 0,0 0 15,0-1-15,0 1 0,21 21 0,-21 21 31,0 1-15,0-1-16,0 0 0,0 0 0,0 21 16,0-20-16,0-1 0,0 21 0,0-21 15,0 0-15,0 1 0,0-1 16,0 0-16,0 0 0,21 0 16,0 0-16,0-21 0,0 22 0,1-22 15,20 0-15,-21 0 0,0 0 0,0 0 16,22 0-16,-22 0 0,0 0 15,0-22-15,0 22 0,1-21 0,-1 0 16,0 0-16,0 0 0,0-22 0,-21 22 16,0 0-16,21-21 0,1-1 0,-22 22 15,0 0-15,0-21 0,21 42 16,-21-21-16,21-1 0,-21 44 47,0-1-47,0 0 0,0 0 15,0 0-15,21 22 0,-21-22 16,0 0-16,0 0 0,0 0 0,21 0 16,-21 1-16,0-1 15,21 0-15,1-21 0,-1 0 16,0 0-16,0 0 16,0-21-16,0 21 0,-21-21 15,22-1-15,-1 1 0,0-21 16,0 21-16,0 0 0,0-22 15,1 22-15,-22 0 0,21 0 0,0 0 16,0-1-16,0 1 0,-21 0 0,21 21 16,-21-21-16,0 42 31,0 0-31,-21 22 16,21-22-16,-21 0 0,21 21 0,-21-21 15,21 22-15,-21-1 0,0 0 16,21 1-16,0-1 0,0 0 0,0 1 15,0-1-15,0 0 0,0 1 0,0 20 16,0-20-16,21-1 0,-21 0 0,21 22 16,-21-22-16,0 22 0,21-22 15,0 21-15,-21-20 0,0-1 16,0 22-16,0-22 0,0 0 0,0 1 16,0-1-16,0 0 0,0 1 0,0-1 15,0-21-15,0 21 0,-21-20 0,0-1 16,0 0-16,0 0 0,21 0 0,-22-21 15,1 0-15,0 0 0,0 0 0,0 0 16,0 0-16,-1-21 0,1 0 16,0-21-16,0 20 0,0 1 0,21-21 15,0 0-15,0-1 0,0 1 0,21 0 16,0-22-16,0 22 0,22-22 0,-1 1 16,0-1-16,22 1 0,-1-1 15,-20 1-15,20-1 0,1 22 16,-1-22-16,1 1 0,-1-1 0,1 22 15,-1-21-15,-21 20 0,1 1 0,-1 0 16,0-1-16,1 22 0</inkml:trace>
  <inkml:trace contextRef="#ctx0" brushRef="#br0" timeOffset="30523.54">10731 3154 0,'0'0'0,"-42"0"0,21 0 0,0 0 0,0-21 15,-1 21-15,-20 0 0,21 0 0,0 0 16,0 0-16,-1 0 16,1 0-16,0 0 0,0 0 0,0 0 15,0 0-15,-1 0 0,1 0 0,0 0 16,0 0-16,0 21 0,0-21 16,-1 21-16,1-21 15,21 21 1,21 0-1,22-21-15,-1 0 0,0 22 0,22-22 16,21 0-16,20 0 0,1 0 0,21 0 16,0 0-16,21 0 0,1 0 15,20 0-15,21 0 0,1 0 0,-1 0 16,1 0-16,-1-22 0,1 22 16,21 0-16,-22-21 0,1 21 0,-22 0 15,0-21-15,1 21 0,-1-21 16,-21 21-16,-21 0 0,-21 0 0,0 0 15,-22 0-15,-20 0 0,-22 0 0,1-21 16,-1 21-16,-21 0 0,0 0 16,-42 0 15,0 0-31,0 0 0,0 0 0,-22 0 16,22 0-16,-21 0 0,21 0 15,-22 21-15</inkml:trace>
  <inkml:trace contextRef="#ctx0" brushRef="#br0" timeOffset="31102.95">8403 4170 0,'0'-21'0,"0"42"0,-21-85 15,21 43-15,-21-21 0,21 21 0,0-22 16,0 22-16,0 0 0,0-21 15,-21 21-15,21-1 0,0 1 16,0 42 0,-22 22-16,22-1 15,0 0-15,0 1 0,0 20 0,-21 1 16,21-1-16,-21 1 0,21-1 0,0 1 16,-21-1-16,21 1 0,-21-22 15,21 0-15,-21 1 0,21-1 16,0 0-16,0 1 0,0-22 0,0 21 15,0-21-15,0 1 0,0-44 32,0 1-32,0 0 15,0 0-15,0-21 0</inkml:trace>
  <inkml:trace contextRef="#ctx0" brushRef="#br0" timeOffset="31608.66">8234 4339 0,'0'-42'0,"0"84"0,0-148 0,0 43 0,0-1 16,0 1-16,0 21 0,0-1 15,0 1-15,0 0 0,21 20 16,0 1-16,-21 0 0,21 21 0,0 0 16,1 0-16,-1 0 0,0 0 0,0 0 15,0 21-15,22 22 0,-22-22 16,21 42-16,-21-20 0,0 20 0,1-21 16,-1 22-16,-21-1 0,0 1 0,0-1 15,0-20-15,21 20 0,-21-20 16,0-1-16,0 0 0,0-21 0,0 22 15,0-22-15,0 0 0,0 0 0,0 0 16,0-42 15,0 0-31,21 0 0,-21-21 16,0 20-16,21-20 0,0 0 0,1-1 16,-1-20-16,0-1 0,0 1 15,0-1-15,0 1 0,1-22 0,-1 22 16,0-1-16,21 22 0,-21 0 0,1-1 15,-1 22-15,0 0 0,0 0 16,0 21-16,0 21 0,1 0 16,-22 21-16,0-20 0,0 41 0,21-21 15,-21 22-15,0-1 0,0 1 16,0-1-16,0 1 0,-21-1 0,-1 1 16,22-1-16,-21-20 0,0 20 0,0-20 15,21-1-15,0 0 0,0 1 16,-21-22-16,21 21 0,0-21 15,0 0-15,0 1 0,0-1 0,21-21 32,0 0-32,-21-21 0,21-1 0,0-20 15,1 21-15,20-21 0</inkml:trace>
  <inkml:trace contextRef="#ctx0" brushRef="#br0" timeOffset="31991.35">9440 4445 0,'-21'0'16,"0"0"0,42 0 15,0 0-31,0 0 16,22-21-16,-22 0 0,0 0 15,21-1-15,-20 1 0,20 0 0,-21 0 16,0 0-16,-21 0 0,0-1 0,0 1 15,-21 0 1,0 21-16,0 0 0,0 0 0,-22 21 16,22 0-16,-21 1 0,21-1 15,-22 21-15,22-21 0,0 22 0,0-1 16,-22-21-16,43 21 0,-21-20 16,21 20-16,-21-21 0,21 21 0,0-20 15,0 20-15,0-21 0,0 0 0,0 22 16,0-22-16,21 0 0,0 0 15,-21 0-15,22 0 0,-1 1 0,0-1 16,0-21-16,0 0 0,0 0 0,22 0 16,-1 0-16,22 0 0,-22-21 15,0-1-15,22 1 0,-22 0 16,0 0-16</inkml:trace>
  <inkml:trace contextRef="#ctx0" brushRef="#br0" timeOffset="32271.05">10308 4191 0,'21'-63'0,"-42"126"0,63-169 0,-42 43 16,22 20-16,-22 1 0,21 21 0,-21 0 16,21-22-16,-21 22 0,0 42 31,0 1-31,0-1 0,-21 21 0,0 0 16,-1 22-16,1-22 0,0 22 0,-21-1 15,21 1-15,-22-1 0,22 1 16,-21-1-16,21 1 0,-1-22 15,-20 22-15,21-22 0,0 0 0,21 1 16,0-1-16,-21 0 0,21-21 0,0 22 16,0-22-16,0 0 0,0 0 15,21-21-15,0 0 0,0 0 16,0 0-16,0 0 0,22-21 0,-22 0 16,0 0-16,21-22 0,-20 1 0,20 21 15</inkml:trace>
  <inkml:trace contextRef="#ctx0" brushRef="#br0" timeOffset="33092.49">10689 4043 0,'0'-42'16,"0"84"-16,21-127 0,-21 64 0,0-21 15,0 21-15,0-1 16,0 44 0,-21 20-16,21-21 0,-21 21 0,21 22 15,-21-22-15,21 22 0,-21-1 0,-1 1 16,1-1-16,21 1 0,-21-1 15,0-20-15,0 20 0,0-21 0,-1 1 16,22-1-16,-21 0 0,21 1 0,-21-1 16,21-21-16,0 0 0,0 1 0,0-1 15,0 0-15,0 0 16,0-42 0,21 21-16,0-21 0,-21 0 15,22-22-15,-1 22 0,0-21 16,0 21-16,0-22 0,0 22 15,-21-21-15,22 21 0,-1-1 0,0 1 16,-21 0-16,21 0 0,0 21 16,0 0-16,-21 21 15,0 0-15,0 0 16,0 1-16,0 20 0,0-21 0,0 0 16,0 0-16,0 1 0,0 20 0,0-21 15,0 0-15,0 0 0,0 1 0,0-1 16,22 0-16,-1 0 15,0-21-15,0 0 0,0 0 0,0 0 16,22 0-16,-22 0 0,21 0 16,1 0-16,-22-21 0,21 0 0,0 0 15,-20-1-15,20 1 0,-21 0 0,0 0 16,0-21-16,1 20 0,-22 1 16,0 0-16,21 0 0,-21 0 0,0 0 15,-21 21 1,21 21-1,-22-21-15,1 21 0,21 0 16,-21 21-16,21-20 0,-21-1 16,21 0-16,0 0 0,0 21 0,0-20 0,0-1 15,0 0-15,0 0 0,21 0 16,-21 0-16,21-21 0,0 0 16,22 22-16,-22-22 0,0 0 15,21 0-15,1 0 0,-22 0 0,21 0 16,-21-22-16,22 1 0,-22 0 15,21-21-15,-21 21 0,1-22 0,-1 22 16,-21-21-16,0 21 0,0-22 16,0 22-16,0-21 0,0 21 0,0-1 15,-21 1-15,-1 0 0,1 0 0,0 21 16,0 0-16,0 0 0,0 0 0,-1 0 16,-20 0-16,21 0 0,0 0 15,0 0-15,-1 21 0,1 0 0,0-21 16,0 21-16,21 1 0,0-1 15,0 0-15,0 0 0,0 0 16,21-21-16,0 21 0,0-21 0,22 0 16,-22 0-16,21 0 0</inkml:trace>
  <inkml:trace contextRef="#ctx0" brushRef="#br0" timeOffset="33672.32">12361 4657 0,'0'0'0,"0"-43"16,0 22-16,0 0 0,0 0 16,-21 21-16,0 0 0,21-21 15,-21 21-15,0 0 0,-1 0 0,1 0 16,-21 0-16,21 21 0,0 0 0,-1 0 16,1 0-16,-21 1 0,21-1 15,0 0-15,-22 21 0,22-21 0,0 22 16,0-22-16,21 0 0,0 21 0,-21-20 15,21-1-15,0 0 0,0 21 0,0-21 16,21 1-16,0-22 16,0 0-16,0 0 0,0 0 0,22 0 15,-22 0-15,21 0 0,-21 0 0,22-22 16,-22 22-16,21-42 0,-21 21 16,22 0-16,-1-22 0,-21 1 0,0 0 15,22-1-15,-22 1 0,0 0 16,0-22-16,0 22 0,1-22 0,-1 1 15,-21-1-15,21 1 0,0-1 0,-21 1 16,0-1-16,21 22 0,0-21 16,-21 20-16,0 1 0,0 0 0,0 20 15,22 1-15,-22 0 0,0 42 16,0 0-16,-22 1 16,22 20-16,-21 0 0,0 22 15,0-1-15,0 1 0,21-1 16,-21 1-16,-1-1 0,1 1 0,21-1 15,0-20-15,0 20 0,0 1 0,0-22 16,0 0-16,0 1 0,0-1 16,0 0-16,21-21 0,1 22 0,-1-22 15,0 0-15,0 0 0,0-21 0,22 0 16,-22 0-16,21 0 0,-21 0 0,22 0 16,-22 0-16,21 0 0,0-21 0,1 0 15,-22 0-15,21 0 0,1-1 16,-22 1-16,0 0 0,21 0 15</inkml:trace>
  <inkml:trace contextRef="#ctx0" brushRef="#br0" timeOffset="33999.12">10033 4276 0,'0'0'0,"21"0"15,0 0-15,0 0 0,22 0 16,20 0-16,-20 0 0,20 0 0,1 0 15,-22 0-15,21 0 0,1 0 0,-1 0 16,-20-21-16,-1 21 0,0 0 0,1 0 16,-1 0-16,0 0 0,-20 0 15,-1 0-15,0 0 0,21 0 0,-21 0 16,1 0-16,-1 0 0,21 0 0</inkml:trace>
  <inkml:trace contextRef="#ctx0" brushRef="#br0" timeOffset="34506.83">13398 4911 0,'22'-21'0,"-22"-1"15,21 22-15,-21-21 16,21 21-16,-21-21 16,-21 21 15,0 21-16,-1-21-15,1 0 16,21 21-16,-21-21 16,21-21 15,21 21-31,0-21 0,1 0 16,-1 21-16,0-21 15,0 21-15,0 0 16,0 0-16,-21 21 0,22 0 15,-22 0-15,21 0 0,-21 22 0,0-22 16,0 21-16,0-21 0,-43 22 16,22-22-16,-21 21 0,0-21 0,-1 22 15,-20-22-15,-1 21 0,1-21 0,-1 1 16,1-1-16,-1 0 0,1 0 0,20 0 16,-20-21-16</inkml:trace>
  <inkml:trace contextRef="#ctx0" brushRef="#br0" timeOffset="35467.17">15092 4064 0,'0'0'0,"21"-21"0,0 0 0,0 0 16,0-1-16,1 1 0,-22 0 0,0 0 16,0 0-16,0 0 0,0-1 15,-22 1-15,1 0 0,0 0 16,-21 21-16,21 0 0,-22 0 0,1 0 15,0 0-15,-1 0 0,1 21 0,0-21 16,-1 42-16,1 1 0,0-1 16,-1 0-16,22 22 0,-21-1 15,21 22-15,-1-21 0,22-1 0,0 22 16,0-22-16,0 1 0,0-1 0,0 1 16,0-1-16,0-20 0,22-1 15,-1 21-15,0-41 0,21 20 0,-21-21 16,22 21-16,-22-42 0,21 22 0,1-22 15,-1 0-15,0 0 0,1 0 0,-1 0 16,0-22-16,1 1 0,-1 0 16,0-21-16,1 21 0,-1-22 0</inkml:trace>
  <inkml:trace contextRef="#ctx0" brushRef="#br0" timeOffset="35839.94">15557 4487 0,'22'-42'0,"-44"84"0,65-105 15,-43 21-15,0-1 0,0 22 0,0 0 16,0 0-16,0 42 15,0 0 1,-21 0-16,-1 22 0,1-22 16,21 21-16,-21 0 0,21 1 0,-21-1 15,0-21-15,21 22 0,0-1 0,0-21 16,0 21-16,0-20 0,0-1 0,0 0 16,0 0-16,21 0 0,0-21 15,0 0-15,0 21 0,22-21 0,-22 0 16,0 0-16,0-21 0,22 21 15,-22-21-15,0 0 0,0 0 0,0 0 16,0-22-16,-21 22 0,22 0 16,-22-21-16,0-1 0,0 22 0,0-21 15,-22-1-15,1 22 0,0-21 0,-21 21 16,21 0-16,-1 21 0,-20 0 0,21 0 16,-21 0-16,20 0 0,-20 0 15,21 21-15,0 0 0,0 0 0,-1 0 16,22 0-16,0 1 0,0-1 0,0 21 15,0-21-15,22 0 0,-1 1 0,0-22 16,0 21-16,21 0 16,-20-21-16,20 0 0,0 0 0</inkml:trace>
  <inkml:trace contextRef="#ctx0" brushRef="#br0" timeOffset="36523.56">16214 4487 0,'0'-21'0,"0"42"0,21-42 0,-21 0 15,0 42 17,0 0-32,0 1 0,0 20 15,0-21-15,0 0 0,0 0 0,-21 22 16,21-22-16,-22 0 0,22 21 0,0-20 16,0-1-16,-21 0 0,21 0 0,0 0 15,0 0-15,-21-21 16,21 22-16,0-44 31,0 1-31,0 0 16,21 0-16,0 0 0,-21 0 15,22-22-15,-1 22 0,0-21 0,0 21 16,0-22-16,0 1 0,1 21 0,-1 0 16,0-1-16,0 1 0,21 0 0,-20 21 15,-1 0-15,0 0 0,0 0 16,0 21-16,0-21 0,-21 43 15,0-22-15,22 0 0,-22 21 0,0-21 0,0 22 16,0-1-16,0-21 0,0 0 16,0 22-16,0-22 0,0 0 15,0 0-15,0 0 0,0 1 0,21-22 16,0 0-16,0 0 16,0 0-16,0 0 0,1 0 0,20-22 15,-21 1-15,0 0 0,22 0 16,-22 0-16,21 0 0,-21-22 0,0 22 15,1-21-15,-1 21 0,0-22 0,0 22 16,-21-21-16,0 21 0,0-1 0,0 1 16,0 0-16,-21 21 15,0 0-15,0 0 0,-1 21 16,22 0-16,0 1 0,0 20 16,0-21-16,0 0 0,0 0 0,0 22 15,0-22-15,0 0 0,0 0 16,22 22-16,-1-22 0,-21 0 0,0 0 15,21 0-15,-21 0 0,0 1 16,0-1-16,0 0 16,-21-21-16,0 0 15,-1 0-15,1 0 0,0 0 16,0 0-16,21-21 0,-21 21 16,21-21-16,0-1 0,0 1 0,0 0 15,0 0-15</inkml:trace>
  <inkml:trace contextRef="#ctx0" brushRef="#br0" timeOffset="36815.39">17674 3852 0,'0'-21'0,"0"42"0,0-63 0,0 21 15,0 0-15,-21 21 31,21 21-31,-21 0 16,0 0-16,-1 22 0,22-1 0,-21 21 16,0 1-16,-21-1 0,21 22 0,-1 0 15,1-22-15,-21 22 0,21-22 16,0 1-16,-1-1 0,22-20 0,0 20 16,0-20-16,0-1 0,0-21 0,0 0 15,0 0-15,0 1 0,0-1 0,22-21 16,-1 0-16,0 0 0,0 0 15,0 0-15,0-21 0,1-1 16</inkml:trace>
  <inkml:trace contextRef="#ctx0" brushRef="#br0" timeOffset="37011.28">17293 4382 0,'0'0'0,"-21"0"0,-21 0 0,-1 0 15,64 0 17,22 0-32,-22 0 0,21 0 15,1 0-15,-1-22 0,0 22 0,1 0 16,-1 0-16,-21 0 0,21 0 16,1 0-16,-22 0 0</inkml:trace>
  <inkml:trace contextRef="#ctx0" brushRef="#br0" timeOffset="37470.01">17801 4466 0,'0'-21'0,"0"-21"16,21 21-16,0 21 15,1 0-15,-1 0 0,0 0 0,0 21 16,0-21-16,0 21 0,1 0 16,-1 21-16,0-20 0,0-1 0,0 21 15,-21-21-15,0 22 0,21-22 0,-21 0 16,0 21-16,0-21 0,0 1 0,0-1 15,0 0-15,-21 0 0,21 0 16,-21-21-16,0 0 0,0 0 16,21-21-1,0 0 1,0 0-16,0 0 0,0-1 16,0-20-16,21 21 0,0-21 0,-21 20 15,21-20-15,0 21 0,1-21 0,-1-1 16,0 22-16,-21 0 0,21 0 0,0 0 15,0-1-15,1 1 0,-1 21 16,0 0-16,0 0 16,0 0-16,0 0 0,-21 21 0</inkml:trace>
  <inkml:trace contextRef="#ctx0" brushRef="#br0" timeOffset="37946.74">18563 4445 0,'0'-42'16,"0"21"-16,0-1 16,0 44 15,0-1-31,-21 0 16,21 0-16,-21 0 0,21 22 0,0-22 15,-21 21-15,21-21 0,-22 22 16,22-1-16,0-21 0,0 0 0,0 22 15,0-22-15,0 0 0,0 0 16,22 0-16,-1 0 0,0 1 0,0-22 16,0 0-16,22 21 0,-22-21 15,0 0-15,21 0 0,-21 0 0,1-21 16,-1-1-16,0 22 0,0-21 0,0 0 16,0 0-16,1-21 0,-1 20 0,0-20 15,-21 21-15,21-21 0,-21 20 16,21-20-16,-21 21 0,0 0 0,21 0 15,-21-1-15,0 1 0,0 42 32,0 1-32,-21-1 15,21 0-15,0 21 0,0-21 16,0 1-16,0-1 0,0 21 0,0-21 16,0 0-16,0 1 0,0-1 0,0 0 15,0 0-15,21 0 16,1-21-16,-1 21 0,0-21 15,0 0-15,0 0 0,0 0 0,1 0 16,20 0-16,-21 0 0</inkml:trace>
  <inkml:trace contextRef="#ctx0" brushRef="#br0" timeOffset="38179.61">19452 4614 0,'0'-21'0,"0"42"0,0-63 0,0 21 0,0 0 15,0 0-15,0-1 0,-21 1 16,0 21-1,0 0-15,-1 0 16,22 21-16,-21-21 0,0 22 0,0-1 16,0 0-16,0 21 0,21-21 0,-22 1 15,1-1-15,0 21 0,21-21 16,0 0-16,0 1 0,0 20 0,0-21 16,0 0-16,0 0 0,0 1 15,0-1-15,21-21 0,0 0 0,1 0 16,-1 0-16,0 0 0,0 0 15,21 0-15</inkml:trace>
  <inkml:trace contextRef="#ctx0" brushRef="#br0" timeOffset="38494.96">20172 3874 0,'0'-43'0,"0"86"0,0-107 15,0 43-15,0 0 0,0 0 16,-21 21 0,-1 21-16,1 0 15,21 21-15,0-21 0,-21 43 0,0-22 16,0 22-16,0-1 16,21 1-16,-22-1 0,1 1 0,0-1 15,21 1-15,-21-22 0,0 22 0,0-22 16,-1 0-16,22 22 0,0-22 0,-21-21 15,21 22-15,-21-1 0,21-21 16,0 21-16,0-20 0,0-1 0,0 0 16,21 0-16,0-21 0,1 0 15,-1 0-15,0 0 0,0 0 0,0 0 16,22-21-16,-22 0 0</inkml:trace>
  <inkml:trace contextRef="#ctx0" brushRef="#br0" timeOffset="39129.6">20447 4593 0,'0'-21'0,"0"42"0,-21-42 16,0 21-1,-1 0-15,1 0 0,0 21 0,0 0 16,0 1-16,0-1 0,-1 0 0,1 0 16,0 0-16,21 0 0,0 1 0,-21-1 15,21 21-15,0-21 0,0 0 0,0 1 16,0-1-16,21 0 15,0 0-15,0-21 0,1 0 16,20 21-16,-21-21 0,21 0 0,-20 0 16,-1 0-16,0 0 0,21-21 0,-21 0 15,1 0-15,-1 0 0,0-1 16,0 1-16,0 0 0,-21-21 0,21 21 16,-21-22-16,0 1 0,22 21 0,-22-22 15,0 22-15,0-21 0,-22 21 0,1 0 16,0 21-16,-21-22 0,21 22 0,-22 0 15,1 0-15,21 0 0,-22 22 16,1-1-16,21 0 0,0 0 0,0 0 16,-1 0-16,22 1 0,0 20 0,0-21 15,0 0-15,0 0 0,0 1 16,22-1-16,-1 0 0,0-21 16,21 21-16,-21-21 0,1 0 0,-1 0 15,21 0-15,-21 0 0,0 0 0,22 0 16,-22-21-16,21 21 0,-21-21 0,1 0 15,20-1-15,-21 1 0,0 0 0,0 0 16,22 0-16,-22 0 0,0-1 16,0 1-16,0 0 0,1 0 0,-1 21 15,-21 21 1,0 0-16,0 0 0,-21 1 16,21-1-16,-22 0 0,22 21 15,0-21-15,0 1 0,0 20 16,0-21-16,22 0 0,-1 0 0,0 1 15,0-1-15,0 0 0,0 0 0,1-21 16,-1 21-16,0-21 0,0 0 16,0 0-16,0 0 0,1 0 15,-22-21-15,21 21 0,-21-21 16,0 0-16,21 0 0,-21-1 0,0 1 16</inkml:trace>
  <inkml:trace contextRef="#ctx0" brushRef="#br0" timeOffset="39383.44">19854 4149 0,'21'0'16,"22"0"-16,-1 0 0,0 0 15,1 0-15,20 0 0,1 0 0,20 0 16,1 0-16,0 21 0,-1-21 16,1 21-16,0-21 0,-22 0 0,1 21 15,-1-21-15,1 0 0,-22 0 16,-21 0-16,0 0 0,1 0 16</inkml:trace>
  <inkml:trace contextRef="#ctx0" brushRef="#br0" timeOffset="40156.08">16722 6054 0,'-22'21'16,"44"-42"-16,-44 63 0,22-21 16,22-21-16,-1 0 15,21 0-15,0 0 0,22 0 16,-1 0-16,1 0 0,21 0 0,-1-21 16,1 0-16,0 21 0,-22 0 15,22-21-15,-22 21 0,1 0 0,-22-21 16,0 21-16,1 0 0,-22 0 0,-21-22 15,0 1-15,0 0 16,0 0-16,-21 21 16,0-21-16,-1 21 0,1-21 0,0-1 15,21 1-15,-21 0 0,21 0 16,0 0-16,21 21 16,0 0-16,0 0 0,1 0 15,-1 0-15,0 0 16,0 0-16,0 0 0,0 21 15,-21 0-15,0 0 0,0 0 0,0 1 16,0 20-16,0-21 0,0 0 0,-21 22 16,0-22-16,0 21 0,0 0 0,0-20 15,-1-1-15,-20 21 0,21-21 16,0 0-16,21 1 0,0-1 0,-21 0 16,21 0-16,21-21 15,0 0-15,0 0 0</inkml:trace>
  <inkml:trace contextRef="#ctx0" brushRef="#br0" timeOffset="40430.93">18648 5567 0,'0'0'15,"0"-21"-15,0 0 0,-21 21 16,21 21-1,0 0-15,0 21 0,0-21 0,0 22 16,0-1-16,0 22 0,0-22 0,0 0 16,0 1-16,0-1 0,-22 0 15,1 1-15,21-1 0,-21-21 16,21 21-16,-21-20 0,0 20 0,0-21 16,21 0-16,0 0 0,-22-21 15,22-21 16,0 0-31</inkml:trace>
  <inkml:trace contextRef="#ctx0" brushRef="#br0" timeOffset="41622.78">18563 5821 0,'0'-42'0,"0"84"0,0-127 0,21 43 16,0 0-16,-21 20 0,22-20 0,-1 21 15,0 0-15,0 0 0,0-1 16,0 1-16,22 21 0,-22 0 0,21 0 15,1 0-15,-1 0 0,-21 0 0,21 21 16,1 1-16,-1-1 0,0 0 16,-20 0-16,-1 0 0,0 22 0,-21-22 15,0 0-15,0 0 0,-42 0 0,20 0 16,1 1-16,-21-1 0,0 0 0,-1 0 16,1-21-16,0 21 0,-22-21 15,22 0-15,-1 21 0,1-21 0,0 0 16,21 0-16,-1 0 0,1 0 0,0 0 15,21 22 1,21-1 0,0-21-16,1 21 0,-1 0 15,0 0-15,0 0 0,21 1 0,-20-1 16,-1 0-16,0 0 0,0 0 16,0 0-16,-21 1 0,21-1 0,1 0 0,-1-21 15,0 21-15,21-21 0,-21 0 16,1 21-16,20-21 0,0 0 0,1 0 15,-1 0-15,0 0 0,1 0 0,-1 0 16,0 0-16,1 0 0,-22-21 16,21 0-16,-21 21 0,0-21 0,1 0 0,-1-1 15,-21 1-15,0 0 0,21 0 0,-21 0 16,0-22-16,0 22 16,0 0-16,0 0 0,0 0 0,0 0 15,-21 21-15,0-22 0,-1 22 16,1 0-16,0 22 0,0-1 15,0 0-15,0 0 0,-1 0 16,1 0-16,21 1 0,-21-1 0,21 0 16,0 0-16,0 21 0,0-20 15,0-1-15,21 0 0,0-21 0,-21 21 16,22-21-16,-1 0 0,0 0 0,0 0 16,0 0-16,0 0 0,1 0 15,-1 0-15,0 0 0,0 0 16,0 0-16,0-21 0,1 21 0,-1-21 15,-21 0-15,21-1 0,0 1 0,0 0 16,0 0-16,1 0 0,-1 0 0,-21-1 16,21 1-16,-21 0 0,21 0 0,-21 42 31,0 0-15,0 22-16,0-22 0,0 0 15,-42 64 1,42-43-1,0-21-15,21 0 16,0-21-16,0 0 0,0 0 0,1 0 16,-1 0-16,0 0 0,0 0 0,21 0 15,-20 0-15,-1 0 0,0-21 0,0 0 16,0 0-16,0 0 0,1-1 16,-1 1-16,-21 0 0,21 0 15,0 0-15,-21-22 0,0 22 0,21 0 16,0 0-16,-21 42 31,0 0-31,0 0 16,0 1-16,0-1 0,0 0 15,0 0-15,0 0 0,0 0 16,0 1-16,0-1 16,22-21-16,-1 0 0,0 0 15,0 0-15,21 0 0,-20 0 0,-1 0 16,0 0-16,21-21 0,-21 21 15,1-22-15,-1 22 0,0-21 0,0 0 16,0 0-16,0 0 0,-21 0 0,22 21 16,-22-22-16,21 1 0,-21 0 0,0 42 47,-21 0-47,-1 1 0,22-1 15,0 0-15,-21 0 0,0-21 16,21 21-16,0 0 0,0 1 15,0-1 1,21-42 15,0-1-15,-21 1-16,0 0 0</inkml:trace>
  <inkml:trace contextRef="#ctx0" brushRef="#br0" timeOffset="41787.69">20659 5757 0,'0'-21'0,"0"42"0,0-63 16,0 63 31,0 0-47,0 1 0,0-1 16,0 0-16,0 0 15,21-21-15,0 0 0,0 21 16,0-21-16</inkml:trace>
  <inkml:trace contextRef="#ctx0" brushRef="#br0" timeOffset="42163.49">21103 5927 0,'0'0'0,"42"0"0,1 0 0,-1 0 0,-21 0 15,22 0-15,-22 0 0,0 0 0,-21-21 16,0-1 0,0 1-16,-21 21 15,0 0-15,-22 0 0,22 0 16,0 0-16,-21 0 0,20 0 15,-20 0-15,21 21 0,0-21 0,0 22 16,-1-1-16,22 0 0,0 0 16,0 0-16,0 0 15,22 1-15,-1-22 0,0 21 16,0-21-16,0 21 0,0 0 0,1-21 16,-1 21-16,0-21 0,-21 21 0,0 1 15,0-1 1,-21-21-1,0 0 1,-1 0-16,1 0 0,0 0 0,-21 0 16,21 0-16,-1 0 0,1 0 0,0 0 15,0 0-15,0 0 0,0 0 0,42 0 47,21 0-47,-21 0 16,0 0-16</inkml:trace>
  <inkml:trace contextRef="#ctx0" brushRef="#br0" timeOffset="42387.45">21611 5948 0,'0'0'0,"21"-21"0,0 21 0,-21-21 0,22 21 16,-22-22-16,0 44 31,-22-1-31,22 0 0,-21-21 15,0 21-15,21 0 0,0 0 0,0 1 16,-21-1-16,21 0 0,-21 0 16,21 0-16,-21-21 0,21 21 0,0 1 15</inkml:trace>
  <inkml:trace contextRef="#ctx0" brushRef="#br0" timeOffset="43114.72">22204 6033 0,'0'-22'16,"-21"22"0,-1 0-16,1 0 15,0 0-15,21 22 0,-21-1 0,21 0 16,-21-21-16,21 21 0,0 0 15,0 0-15,0 1 0,0-1 16,0 0-16,0 0 0,0 0 16,21-21-16,0 0 15,0 21-15,0-21 16,1 0-16,-22-21 16,0 0-1,0 0-15,0 0 0,0 0 16,-22-1-16,22 1 0,-21 0 15,21 0-15,0 0 0,0 0 0,0-1 16,0 1-16,21 0 0,-21 0 0,22 0 16,20 21-16,-21 0 0,0-21 15,0 21-15,22 0 0,-22 0 0,0 0 16,0 0-16,0 21 0,1-21 0,-1 21 16,0 21-16,-21-21 15,0 1-15,0-1 0,0 0 0,0 0 16,0 0-16,0 0 0,0 1 0,0-1 15,-21-21-15,21 21 0,-21 0 0,21 0 16,-22-21 0,1 0-1,21-21 17,0 0-32,0 0 15,0 0-15,0-1 0,0 1 0,0 0 16,43 0-16,-22-21 0,0 20 15,0 1-15,0-21 0,22 21 0,-22 0 16,21-22-16,-21 43 0,22-21 0,-22 21 16,21 0-16,-21 0 0,22 0 0,-22 21 15,0-21-15,-21 43 0,0-22 16,0 0-16,0 0 0,0 21 0,0-20 16,0-1-16,0 21 0,-21-21 0,0 0 15,21 1-15,-22-1 0,1-21 16,21 21-16,-21 0 0,0 0 15,0-21 1,21-21 15,-21 0-15</inkml:trace>
  <inkml:trace contextRef="#ctx0" brushRef="#br0" timeOffset="43352.81">21759 5546 0,'-21'0'0,"42"0"0,-63 0 15,42-21-15,0-1 16,21 22-1,0 0-15,-21-21 32</inkml:trace>
  <inkml:trace contextRef="#ctx0" brushRef="#br0" timeOffset="46671.34">19198 1312 0,'-21'22'16,"0"-22"-16,0 0 16,-1 0-1,1 0 17,21-22-1,0 1-16,0 0-15,0 0 16,21 21-16,1-21 0,-1 0 16,0 21-16,0 0 0,0-22 0,22 22 15,-22 0-15,0 0 0,21 0 16,-21 0-16,1 0 0,20 0 0,-21 0 16,0 0-16,22 22 0,-22-22 15,0 21-15,0 0 0,-21 0 0,0 0 16,0 0-16,0 1 0,0-1 15,0 21-15,0-21 0,-42 0 0,21 1 16,-22-1-16,22 21 0,-21-21 16,-1 0-16,1 1 0,21-1 0,-21 0 15,-1-21-15,22 21 0,0 0 0,0-21 16,0 0-16,-1 21 0,1-21 16,21-21 15,21 21-16,1-21-15,-1 21 16,0-21-16,0 21 0,21-21 0,-20 21 16,-1 0-16,21 0 0,-21 0 15,22 0-15,-22 0 0,21 0 0,-21 0 16,0 0-16,1 0 0,-1 21 16,0 0-16,0-21 0,-21 21 15,0 0-15,21 1 0,-21-1 0,21 0 16,-21 0-16,0 0 0,0 0 15,0 1-15,0-1 0,0 0 0,0 0 16,0 0-16,0 0 0,-21-21 0,0 22 16,0-22-16,-21 21 0,20-21 0,-20 0 15,21 21-15,-21-21 0,-1 21 16,1-21-16,21 0 0,-22 0 0,22 0 16,-21 0-16,21 0 0,0 0 15,-22 0-15,22 0 0,0 0 16,0 0-16,0-21 15,-1 21-15,44 21 63,-1-21-63,0 0 0,-21 21 16,21-21-16,0 0 0,0 0 15,1 0-15,-1 0 0,0 0 0,0 0 16,0 0-16,22 0 0,-22 0 0,21 0 15,-21 0-15,22 0 16,-1-21-16,-21 21 0,0-21 0,22 21 16,-22-21-16,0 0 0,0-1 0,0 22 15,0-42-15,1 21 0,-22 0 0,0 0 16,21-1-16,-21 1 0,0-21 16,0 21-16,0 0 0,0-1 0,0 1 15,-21 0-15,-1 0 0,1 0 16,0 21-16,0-21 0,-21 21 0,20-22 15,1 22-15,-21 0 0,0 0 0,20 0 16,-20 0-16,21 0 0,-21 0 0,20 0 16,-20 0-16,21 0 0,0 0 15,0 0-15,-1 0 0,1 0 16,0 22-16,0-22 0,42 0 47,0 0-32,0-22-15,1 22 16,-1-21-16,0 21 0,0-21 0,0 0 16,0 21-16,1-21 0,-1 0 15,0 21-15,-21-22 0,21 1 16,0 0-16,0 0 0,-21 0 0,0 0 16,22-1-16,-22 1 0,0 0 0,0 0 15,0 0-15,0 0 16,0-1-16,-22 1 15,1 21-15,0 0 16,0 0-16,0 0 16,0 0-16,-1 0 0,22 21 0,-21-21 15,0 0-15,21 22 32,21-22 14,0 0-46,1 21 0,-1-21 16,0 0-16,0 0 0,0 0 0,22 21 16,-22-21-16,0 0 15,0 21-15,0-21 0,0 21 0,1-21 16,-1 21-16,-21 1 0,0-1 0,21-21 16,-21 21-16,0 0 0,0 0 15,0 0-15,0 1 0,-21-1 16,0 0-16,-1 0 0,-20 0 0,21 0 15,-21 1-15,20-22 16,1 21-16,-21 0 0,21-21 0,0 21 0,-1-21 16,1 0-16,0 21 0,0-21 0,0 0 15,0 21-15,-1-21 16,22-21 31,0 0-47,22 21 15,-1 0-15,0 0 0,-21-21 0,21 21 16,0 0-16,22 0 0,-22 0 16,0 0-16,0 0 0,0 0 0,0 0 15,1 0-15,20 0 0,-21 0 0,0 0 16,0 0-16,1 21 0,-1 0 16,0-21-16,0 21 0,0 1 15,0-1-15,1-21 0,-1 21 0,-21 0 16,21 0-16,-21 0 0,21-21 15,-21 22-15,0-1 0,0 0 16,0 0-16,-21-21 0,0 0 16,-22 21-16,22-21 0,-21 0 15,21 21-15,-22-21 0,1 0 0,0 22 16,-1-22-16,22 0 0,-21 21 0,0-21 16,-1 0-16,22 0 0,0 21 15,-21-21-15,20 0 0,1 0 0,0 0 16,0 0-16,0 0 15,42 0 32,0 0-47,0 0 0,0 0 16,1-21-16,20 21 0,-21 0 16,0 0-16,22-21 0,-1 21 0,-21-22 15,21 22-15,1-21 0,-22 21 0,21-21 16,-21 21-16,1-21 0,-1 0 15,0 0-15,0 21 0,-21-22 0,0 1 16,21 0-16,-21 0 0,0 0 16,0 0-16,0-1 0,0 1 0,-21 0 15,0 0-15,0 0 0,0 21 16,-22-21-16,22-1 0,-21 22 0,21 0 16,-22-21-16,22 21 0,-21 0 0,21 0 15,-22 0-15,22 0 0,0 0 16,0 0-16,0 0 0,-1 0 0,1 0 15,0 0-15,21 21 32,21-21-17,0 0-15,1 0 0,-1 0 16,0 0-16,0 0 0,21 0 16,-20-21-16,20 21 0,-21-21 0,0 21 15,0-21-15,1 21 0,-1-21 16,0 0-16,0 21 0,-21-22 0,0 1 15,0 0-15,0 0 16,0 0-16,0 0 0,-21-1 16,0 1-16,0 21 0,-1-21 0,1 21 15,-21 0-15,21 0 0,0 0 16,-1 0-16,1 0 0,0 0 0,0 0 16,0 21-16,21 0 15,21 1 1,0-22-16,0 21 15</inkml:trace>
  <inkml:trace contextRef="#ctx0" brushRef="#br0" timeOffset="47279.51">20193 1715 0,'-21'0'0,"42"0"0,-63 0 0,-1 0 15,22 0-15,0 0 16,42 0-1,0 0 1,0 0-16,22 0 0,-22 0 0,21 0 16,22 0-16,-22 0 0,22 0 0,-22 0 15,21 0-15,-20 0 0,20 0 16,-20 0-16,-1 0 0,-21 0 0,21 0 16,-20 0-16,-1 0 0,0 0 15,-21-22 1,0 1-16,-21 21 15,0 0-15,-1 0 0,-20-21 16,21 21-16,-21 0 0,20 0 0,-20 0 16,21-21-16,0 21 0,0 0 0,42 0 31,0 0-15,0 0-16,0 0 0,0 0 0,1 0 15,-1 0-15,21 0 0,-21 0 16,0 21-16,-21 0 15,0 0-15,0 1 0,0-1 16,0 0-16,-21 0 0,0 0 16,21 0-16,-42 1 0,21-1 0,-1 0 15,1 0-15,-21 0 0,21-21 16,0 21-16,-1 1 0,22-1 16,22-21-1,-1 0-15,0 0 0</inkml:trace>
  <inkml:trace contextRef="#ctx0" brushRef="#br0" timeOffset="47946.61">21463 1439 0,'0'0'0,"0"-21"16,0 0 171,-21 21-124,0 0-47,21 21-1,0 0 1,0 1-16,0-1 0,0 21 15,-22-21-15,22 0 16,-21 1-16,21 20 0,0-21 0,0 21 16,-21-20-16,21 20 0,0-21 0,-21 0 15,21 0-15,0 1 0,0-1 16,0 0-16,0 0 0,0 0 16,21-21 30,0 0-46,0-21 16,1 0-16,-1 21 0</inkml:trace>
  <inkml:trace contextRef="#ctx0" brushRef="#br0" timeOffset="48853.37">21823 1545 0,'0'0'0,"0"-21"31,21 21-15,0 0-1,0 0-15,0 0 0,1 0 0,-1 0 16,0 0-16,0 0 0,0 0 15,0 0-15,-42 0 47,0 0-47,0 0 16,0 0-16,0 0 0,-22 0 0,22 0 16,0 0-16,0 0 0,0 0 15,-1 0-15,1 0 0,0 0 0,0 0 16,0 0-16,0 0 15,-1 0-15,1 21 16,0-21 0,21 21-16,0 1 62,0-1 48,0 0-95,-21 0-15,21 0 16,-21 0-16,21 1 15,0-1-15,-21-21 16,21 21-16,0 0 0,21-21 47,0 0-47,0 0 16,0 0-16,0 0 0,1 0 0,-1 0 15,21 0-15,-21 0 0,0 0 16,22 0-16,-22 0 0,0 0 0,0 0 15,0 0-15,1 0 0,-1 0 16,0 21-16,-21 0 16,0 1-16,0-1 0,0 0 15,0 0-15,0 0 0,-21 0 16,0-21-16,-1 0 16,1 22-16,-21-22 0,21 0 0,0 21 15,-1-21-15,1 0 0,0 0 0,0 0 16,0 0-16,0 21 0,-1-21 31,22-21-15</inkml:trace>
  <inkml:trace contextRef="#ctx0" brushRef="#br0" timeOffset="49443.53">22204 1418 0,'0'-21'0,"0"42"0,0-63 0,0 21 15,0 0-15,0-1 0,0 1 0,-21 0 16,-1 21-16,1-21 0,0 0 0,0 0 16,-21-1-16,20 22 0,-20-21 15,0 0-15,-1 21 0,1 0 0,0-21 16,-22 21-16,22 0 0,-22 0 16,1 0-16,21 0 0,-22 21 0,22 0 15,-22 0-15,22 1 0,0-1 16,-1 21-16,22 0 0,-21 1 0,21-1 15,-22 22-15,22-22 0,0 21 16,21-20-16,0 20 0,0-20 0,0 20 16,0-21-16,0 1 0,21-1 15,21 0-15,-20 1 0,-1-1 0,21-21 16,0 0-16,1 1 0,-1-1 0,0 0 16,22 0-16,-22-21 0,22 0 0,20 0 15,-20 0-15,-1 0 0,22 0 16,-21-21-16,-1 21 0,-21-21 0,22 0 15,-22-1-15,22 1 0,-22-21 0,0 21 16,-20-22-16,20 1 0,-21-21 16,0 20-16,0-20 0,-21 20 0,0-20 15,0 21-15,0-22 0,0 22 16,-21-1-16,0-20 0,0 42 16,-21-22-16,20 1 0,-20 21 0,0 0 15,-1 0-15,-20-1 0,-1 22 16,22 0-16,-21 0 0,-1 0 0,22 0 15,-1 22-15,-20-1 0,21 0 0,-1 0 16,1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7:44:00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762 0,'0'-21'0,"0"0"15,0 0-15,21 21 0,-21-22 16,0 1-16,0 0 0,21 0 15,-21 0-15,0 0 16,0-1-16,0 1 16,0 42 31,0 1-32,0-1-15,0 0 0,0 21 16,0-21-16,-21 22 0,21-1 0,-21 22 15,0-22-15,21 0 0,-21 22 16,21-22-16,-21 22 0,-1-22 0,22 21 16,0-20-16,0-1 0,-21 0 0,21 1 15,0-1-15,0-21 0,-21 22 16,21-22-16,0 0 0,0 0 0,0 0 16,0 0-16,0 1 0,0-1 15,0-42 16,0-1-15,0 1-16,0 0 16,0-21-16,0 21 0,0-22 0,0 22 15</inkml:trace>
  <inkml:trace contextRef="#ctx0" brushRef="#br0" timeOffset="743.65">1164 677 0,'-21'-21'16,"42"42"-16,-42-63 0,21 21 0,0 0 0,0 0 16,0-1-16,0 1 0,0 0 15,21 0-15,0 0 0,0 0 0,22-1 16,-22 22-16,0-21 0,21 21 15,1 0-15,-22 0 0,21 0 0,1 0 16,-22 21-16,21 1 0,-21-1 16,0 21-16,1-21 0,-1 22 15,0-1-15,-21 0 0,0 1 16,0 20-16,21-21 0,-21 22 0,0-22 16,0 22-16,0-22 0,0 0 0,0 22 15,0-22-15,0 1 0,0-22 16,0 21-16,0-21 0,0 22 0,0-22 15,0 0-15,0 0 16,0 0-16,0-42 31,0 0-31,21 0 16,-21 0-16,21-1 0,1-20 0,-22 0 16,21-1-16,0 1 0,0-21 15,0-1-15,0 22 0,1-22 0,-1 1 16,0-1-16,0 1 15,0 20-15,0-20 0,1 21 0,-1-1 16,0 1-16,0 21 0,0-22 16,0 22-16,1-21 0,-1 21 0,0 0 15,0 21-15,0-22 0,0 22 16,1 0-16,-22 22 16,0-1-16,0 21 0,0-21 0,0 22 15,0-1-15,0 0 0,0 1 16,-22 20-16,22 1 0,-21-22 0,0 21 15,0 1-15,21-1 16,-21 1-16,0-1 0,21 1 0,0-1 16,-22-20-16,22-1 0,-21 0 0,21 1 15,0-1-15,0 0 0,0 1 16,0-22-16,0 21 0,0-21 0,0 22 16,0-22-16,0 0 0,0 0 15,0 0 1,0-42-1,0 0-15,21 21 16,1-42-16,-22 21 0,21-1 0,0-20 16,-21 21-16,21 0 0</inkml:trace>
  <inkml:trace contextRef="#ctx0" brushRef="#br0" timeOffset="1204.89">2498 1270 0,'-22'0'15,"44"0"-15,-44 21 0,44-21 16,-1 0-16,0 0 16,0 0-16,21-21 0,-20 0 15,20 21-15,-21-21 0,21 0 0,-20 21 16,-1-22-16,0 1 0,0 0 15,0 0-15,0 0 0,-21 0 0,22-1 16,-22 1-16,0 0 0,0 0 0,0 0 16,0 0-16,0-1 0,-22 1 15,1 21-15,0 0 16,0 0-16,0 0 0,0 21 16,-1 1-16,1-1 0,0 0 0,-21 21 15,21-21-15,-1 22 0,1-1 16,0-21-16,0 22 0,0-1 0,0-21 15,-1 21-15,22 1 0,0-22 0,0 0 16,0 21-16,0-20 16,0-1-16,0 0 0,0 0 0,22 0 15,-1 0-15,0-21 0,0 22 0,0-22 16,0 0-16,1 0 0,20 0 16,-21 0-16,0 0 0,22 0 0,-22 0 15,0-22-15,21 22 0,-21-21 0,22 0 16,-22 0-16,21 0 15,1 0-15</inkml:trace>
  <inkml:trace contextRef="#ctx0" brushRef="#br0" timeOffset="1567.69">3535 508 0,'0'0'0,"0"-42"0,0 21 16,0-1-16,0 1 0,0 0 0,0 0 15,0 0-15,0 0 0,-21 21 16,-1 0 0,22 21-16,0 0 0,0 0 15,-21 21-15,0 1 0,21-1 16,-21 0-16,0 22 0,21-22 0,-21 22 16,-1 20-16,1-20 0,0-1 15,0 1-15,21-1 0,-21 1 0,0-1 16,-1-20-16,1-1 0,21 0 15,0 1-15,-21-1 0,21-21 16,-21 22-16,21-22 0,0 0 0,0 0 16,0 0-16,0-42 47,21 21-47,0-21 0,-21 0 0,21-22 15,1 22-15,-1-21 0,21 0 16,-21-1-16</inkml:trace>
  <inkml:trace contextRef="#ctx0" brushRef="#br0" timeOffset="2180.34">3873 360 0,'0'-21'0,"0"42"0,0-63 0,0 20 0,0 44 47,0 20-47,0-21 0,0 21 16,0-20-16,0 20 15,0 21-15,0-20 0,0-1 0,-21 22 16,0-1-16,0 1 0,0-1 0,0-21 16,-22 22-16,22-1 0,0-20 15,0-1-15,0 0 0,-1 1 0,1-1 16,21 0-16,-21-20 0,21-1 0,-21 0 15,0 0-15,21 0 0,0 0 16,0 1-16,-21-1 16,21-42 15,0-1-31,21 1 16,0 0-16,-21 0 15,21 0-15,0 0 0,-21-22 16,21 22-16,1 0 0,-1 0 0,21 0 15,-21-22-15,0 22 0,1 0 0,-1 0 16,0 0-16,0-1 0,21 1 16,-20 21-16,-1-21 0,0 21 0,0 0 15,0 0-15,0 0 0,-21 21 16,0 0 0,0 1-16,0-1 0,0 0 0,0 21 15,0-21-15,0 22 0,-21-22 0,21 21 16,-21-21-16,21 1 0,-21 20 0,21-21 15,-21 0-15,21 0 0,0 1 16,0-1-16,0 0 0,0 0 16,21-21 15,-21-21-15,21 21-16,-21-21 0,21 0 15,0 21-15</inkml:trace>
  <inkml:trace contextRef="#ctx0" brushRef="#br0" timeOffset="2677.88">4445 1164 0,'0'-21'0,"0"42"0,0-63 15,-21 42 16,0 0-31,-1 0 16,1 21-16,21 0 0,-21 0 16,0 1-16,0-1 0,21 0 15,-21 0-15,-1 0 0,1 0 0,21 1 16,-21-1-16,21 0 0,-21 0 0,21 0 16,0 0-16,0 1 0,0-1 15,0 0-15,21 0 16,0-21-16,0 0 0,1 0 15,-1 0-15,21 0 0,-21 0 16,22 0-16,-22 0 0,21 0 0,-21 0 16,0 0-16,22-21 0,-22 21 0,0-21 15,0 0-15,0 21 0,1-22 16,-1 1-16,0 0 0,-21 0 0,0 0 16,21 0-16,-21-22 0,0 22 0,0 0 15,0 0-15,0 0 0,-21-1 0,0 1 16,21 0-16,-21 0 0,-1 21 15,1 0-15,0 0 0,0 0 0,0 0 16,0 0-16,-1 0 0,1 0 16,0 0-16,0 0 0,0 21 15,0 0-15,-1-21 0,22 21 0,0 1 16,0-1-16,22-21 16,-1 21-1,0-21-15</inkml:trace>
  <inkml:trace contextRef="#ctx0" brushRef="#br0" timeOffset="3455.95">5355 1270 0,'0'0'0,"0"-63"16,0 41-16,0 1 16,0 0-16,0 0 0,0 0 15,0 0-15,0-1 0,-21 22 16,0 0-16,21-21 0,-21 21 0,-1 0 16,1 0-16,0 0 15,-21 0-15,21 21 0,-1 1 0,1-1 16,-21 0-16,21 0 0,0 0 15,-22 0-15,22 1 0,0-1 0,-43 63 16,43-62 0,21 20-16,-21-21 0,21 0 0,0 0 15,0 1-15,0-1 0,21 0 0,22-21 16,-22 21-16,0 0 0,0-21 16,0 0-16,22 0 0,-22 0 0,0 0 15,0 0-15,21 0 0,-20 0 0,-1 0 16,0-21-16,0 21 0,0-21 0,0 0 15,-21 0-15,22 21 0,-1-43 16,0 22-16,0 0 0,0-21 16,0-1-16,1 1 0,-1 0 0,0-1 15,0 1-15,0-22 0,-21 22 16,0 0-16,21-22 0,-21 22 0,22 0 16,-22-1-16,0 1 0,0 0 0,0-1 15,0 1-15,0 21 0,0-22 16,0 1-16,0 21 0,0 0 0,0-22 15,0 22-15,21 0 0,-21 0 16,0 42 0,-21 21-1,-1-20-15,1 20 0,0 21 0,0-20 16,0-1-16,-22 22 16,22-1-16,0-21 0,0 22 0,0-1 15,21-20-15,0 20 0,-21-20 0,21-1 16,0 0-16,0 1 0,0-1 15,0 0-15,0-21 0,0 1 0,0 20 16,0-21-16,0 0 0,0 0 0,0 1 16,0-1-16,21-21 0,-21 21 15,21-21 1,-21 21-16,21-21 16,0 0-1,0-21-15,1 0 16,-1 0-16,0 21 15,0-22-15</inkml:trace>
  <inkml:trace contextRef="#ctx0" brushRef="#br0" timeOffset="4033.01">6138 1143 0,'21'-21'0,"-42"42"0,42-63 0,1 21 15,-22-1 1,0 1-16,0 0 0,0 0 0,0 0 16,0 0-1,-22 21-15,1 0 16,0 0-16,0 0 0,0 0 0,0 21 16,-1 0-16,1 0 0,-21 0 0,21 0 15,0 1-15,-22-1 0,22 0 16,0 0-16,21 0 0,0 0 0,-21 1 15,21-1-15,0 0 0,0 0 16,21 0-16,0-21 0,0 0 16,0 0-16,1 21 0,-1-21 15,0 0-15,0 0 0,0 22 16,0-22-16,1 0 0,-1 0 0,0 0 16,0 21-16,0-21 0,0 0 15,1 21-15,-1-21 16,-21 21-16,0 0 0,0 0 15,0 1-15,0-1 16,-21 0 0,-1-21-16,1 21 0,0-21 0,0 0 15,-21 21-15,20-21 0,1 0 0,0 0 16,-21 21-16,21-21 0,-1 0 0,1 0 16,0 0-16,0 0 15,0 0-15,0 0 0,-1 0 16,1 0-1,0 0-15,0 0 16,21-21 31</inkml:trace>
  <inkml:trace contextRef="#ctx0" brushRef="#br0" timeOffset="4703.14">3217 720 0,'0'0'0,"21"0"63,1-21-63,-1 21 0,0 0 15,21 0-15,1 0 0,-1 0 0,0 0 16,1 0-16,-1 0 0,0 0 0,1 0 15,-1 0-15,-21 0 0,21 0 16,-20 0-16,-1 0 0,0 0 16,0 0-1,-42 0 48,0 21-63,0 0 0,-1-21 0,1 21 15</inkml:trace>
  <inkml:trace contextRef="#ctx0" brushRef="#br0" timeOffset="5467.78">1143 1990 0,'0'0'0,"-21"0"16,0 0-16,-1 0 31,1 0-31,21 21 32,21-21-17,1 0-15,-1 0 16,0 0-16,21 0 0,-21 0 0,22 0 15,-22 0-15,42 0 0,-20 0 0,-1 0 16,22 0-16,-1 0 0,22 0 16,-22 0-16,22 0 0,0 0 0,20 0 15,1 0-15,0 0 0,21 0 16,21 0-16,-21 0 0,21 0 16,1 0-16,-22 0 0,21 0 0,0 0 15,21 0-15,-21 0 0,1 0 0,-1 0 16,0 0-16,-21 0 0,21 0 15,0 0-15,-21 0 0,0 21 0,0-21 16,-21 0-16,0 0 0,-21 0 0,-1 0 16,1 0-16,-22 0 0,-20 0 15,20 0-15,-20 0 0,-1 0 0,-21 0 16,21 0-16,-20 0 0,-1 0 16,0 0-16,-42 0 31,0 0-31,-1 0 15,1 0-15,0 0 0,-21-21 0,21 21 16</inkml:trace>
  <inkml:trace contextRef="#ctx0" brushRef="#br0" timeOffset="6131.5">1270 2180 0,'-21'0'16,"42"0"-16,-63 0 0,20 0 16,44 0 31,-1 0-47,0 0 15,0 0-15,0 0 16,22 0-16,-1 0 0,0 0 0,1 0 15,20 0-15,1 21 0,20-21 16,1 0-16,0 0 0,-1 0 0,22 0 16,21 0-16,0 0 0,0 22 0,21-22 15,-21 0-15,21 0 0,1 0 16,-1 0-16,0 0 0,21 0 0,-21 0 16,1 21-16,-1-21 0,0 0 15,0 0-15,0 0 0,0 0 0,-21 0 0,22 21 16,-22-21-16,-22 0 15,22 0-15,-21 0 0,0 0 0,0 21 16,-21-21-16,-1 0 0,1 0 0,0 0 16,-22 0-16,1 21 0,-1-21 0,1 0 15,-22 0-15,-21 0 0,21 0 16,-20 0-16,-1 0 0,0 0 0,0 0 16,-21 21-16,21-21 62,-42 0-31,0-21-31</inkml:trace>
  <inkml:trace contextRef="#ctx0" brushRef="#br0" timeOffset="111612.45">6794 5948 0,'22'0'31,"-1"0"-31,0 21 16,0 0-1,-21 0-15,0 1 0,0-1 16,0 0-16,0 0 16,0 0-16,0 0 0,0 1 0,0-1 15,0 0-15,-21 0 0,0 0 16,21 0-16,-21 1 0,-1-1 15,1-21 1,0 0-16</inkml:trace>
  <inkml:trace contextRef="#ctx0" brushRef="#br0" timeOffset="121203.8">1482 3810 0,'0'0'0,"0"21"0,-22-21 16,22-21-1</inkml:trace>
  <inkml:trace contextRef="#ctx0" brushRef="#br0" timeOffset="122151.73">1397 3090 0,'0'-21'16,"-21"21"-16,0 0 16,-1 0 15,1 0 0,21 21-31,0 1 0,0-1 16,0 0-16,0 0 15,0 0-15,0 0 16,21 1 0,1-22-16,-1 0 15,0 0 1,0 0-16,0 0 31,-21-22-31,21 1 0,-21 0 31,0 0-15</inkml:trace>
  <inkml:trace contextRef="#ctx0" brushRef="#br0" timeOffset="123033.4">1418 3048 0,'0'-21'15,"-21"21"-15,0 0 16,0 0 0,-1 0-1,22 21-15,0 0 16,0 0 0,22-21 15,-1 0-16,0 0-15,0 0 16,-21-21-16,21 21 0,0-21 16,-21 0-16,0 0 0,0 0 15,0-1-15,0 1 16,0 0 0,0 42 15,0 0-31,0 1 0,0 20 15,0 0-15,0 1 0,0 20 0,-21 1 16,0-1-16,0 22 0,0-22 16,21 22-16,-21-22 0,-1 1 15,22 21-15,-21-22 0,21 1 16,-21-1-16,0-21 0,21 22 0,0-22 16,0 1-16,0-22 0,0 21 15,0-21-15,0 0 0,0 1 0,0-1 16,0-42 15,0-1-15,0 1-16,0 0 0,0-21 0,0-1 15,0 1-15,0 0 0,0-1 16,0 22-16,0-21 0,21 0 0,0-1 16,0 22-16,1-21 0,-1 21 15,0-1-15,0 1 0,0 0 0,22 0 16,-1 0-16,0 21 0,1 0 15,-1 0-15,0 0 0,1 0 0,-1 0 16,0 21-16,1-21 0,-1 21 16,-21 0-16,0 22 0,-21-22 0,0 0 15,0 21-15,0-21 0,-21 22 0,-21-1 16,21-21-16,-22 22 0,-20-1 16,20-21-16,-20 21 0,21-20 15,-22-1-15,22 0 0,-1 0 16,1 0-16,0-21 0,21 0 0,-1 21 15,1-21-15,0 0 16,21-21 0,21 0-16,0 0 15,1 0-15,-22 0 0,21-1 0,0 1 16,0 0-16,0 0 0</inkml:trace>
  <inkml:trace contextRef="#ctx0" brushRef="#br0" timeOffset="123343.23">2328 3302 0,'0'0'0,"0"-85"16,0 64-16,-21 0 16,0 21-1,0 0-15,0 0 0,-1 21 16,22 22-16,-21-1 0,21 0 15,-21 1-15,0 20 0,21 1 0,-21-22 16,21 21-16,-21 1 0,-1-1 0,1 1 16,21-22-16,-21 22 0,0-1 15,21-20-15,0-1 0,-21 0 16,21 1-16,-21-1 0,21-21 16,0 0-16,0 0 0,0 1 0,0-1 15,21-21 1,0-21-1,0-1-15,0 1 0,0 0 16</inkml:trace>
  <inkml:trace contextRef="#ctx0" brushRef="#br0" timeOffset="123740">2455 3831 0,'21'-21'0,"-42"42"0,64-63 0,-22 21 0,-42 42 46,-1 0-46,1 0 16,0 0-16,0 22 0,0-22 16,0 21-16,-1 1 0,22-22 0,0 21 15,-21 0-15,21-20 0,0-1 16,0 0-16,0 0 0,21 0 0,1-21 16,20 0-16,-21 0 0,21 0 15,1 0-15,20 0 0,-20 0 0,20-21 16,-21 0-16,1 0 0,20 0 0,-42-1 15,22-20-15,-22 21 0,21-21 16,-42 20-16,0-20 0,0 21 16,0-21-16,0-1 0,0 22 0,0-21 15,-21 21-15,0-1 0,-21 1 16,20 21-16,-20 0 0,0 0 0,-1 0 16,1 0-16,0 21 0,-1-21 15,1 22-15,0-1 0,21 0 0,-1 0 16,1 21-16,21-20 0,0-1 15,0 21-15,21-21 0,1 0 0,20 1 16,0-1-16,1 0 0,-1-21 16,0 0-16,1 0 0</inkml:trace>
  <inkml:trace contextRef="#ctx0" brushRef="#br0" timeOffset="124563.98">3662 3789 0,'0'0'15,"0"-64"1,-21 43-16,-1 0 0,1 21 0,0-21 0,-21 21 16,21 0-16,-1 0 0,-20 0 15,21 0-15,0 0 0,0 21 0,-22 0 16,22 0-16,0 1 0,0 20 16,21-21-16,-21 21 0,-1 1 15,22-22-15,-21 21 0,21 1 0,0-1 16,0 0-16,0-21 0,0 22 15,85 41 1,-43-62-16,1-22 0,-22 0 0,21 0 16,0 0-16,1 0 0,20 0 15,-20-22-15,-1 1 0,-21 21 0,21-21 16,1-21-16,-22 21 0,21-1 0,-21-20 16,1 0-16,-1-1 0,0 1 15,0-21-15,-21 20 0,21-20 0,-21 20 16,21-20-16,-21-1 0,0 22 0,0-21 15,0 20-15,22 1 16,-22 21-16,0-22 0,0 22 0,0 0 16,0 42-1,0 22-15,-22-22 16,22 21-16,0 0 0,-21 1 0,21-1 16,-21 0-16,0 22 0,21-22 15,-21 1-15,21-1 0,0 0 0,-21 1 16,21-1-16,0-21 0,-22 21 0,22-20 15,0-1-15,0 0 0,0 0 16,0 0-16,0-42 31,0 0-15,22 0-16,-1 0 0,0-22 0,-21 22 16,21 0-16,0 0 0,22 0 0,-22-1 15,0 1-15,0 0 0,21 0 16,-20 21-16,-1-21 0,0 21 0,0 0 15,0 0-15,0 0 0,-42 0 32,0 0-17,0 21-15,-21-21 0,20 21 16,1 0-16,0-21 0,0 21 16,0 1-16,0-22 0,-1 21 0,22 0 15,0 0-15,0 0 16,0 0-16,0 1 0,0-1 15,22 0-15,-1-21 0,0 21 0,0 0 16,0 0-16,0-21 0,1 22 0,-1-1 16,0-21-16,0 21 0,0-21 15,-21 21-15,21-21 0,-21 21 16,0 0 0</inkml:trace>
  <inkml:trace contextRef="#ctx0" brushRef="#br0" timeOffset="125567.4">5567 3683 0,'21'0'15,"-42"0"-15,84 0 0,-20 0 0,-1 0 0,0 0 16,1-21-16,-1 0 0,0 0 0,22-1 16,-22 1-16,22 0 0,-22-21 15,0-1-15,22 1 0,-43 0 0,21-1 16,-21 1-16,-21 0 0,0-1 16,0 1-16,-21 21 0,0 0 0,-21 0 15,-22-1-15,1 22 0,-22 0 0,0 0 16,1 0-16,-1 22 0,0-1 15,1 0-15,20 21 0,1 1 16,20-1-16,1 0 0,21 1 0,0-1 16,21 21-16,0-20 0,21-1 15,0 0-15,21 1 0,1-1 0,20 0 16,1-20-16,-1 20 0,1 0 0,-1-21 16,1 22-16,-22-22 0,22 21 15,-43-21-15,21 22 0,-21-22 16,-21 0-16,0 21 0,0-20 0,-21-1 0,0 0 15,-21 0-15,-22 0 0,22 0 16,-22-21-16,-20 0 0,20 22 16,1-22-16,-1 0 0,1 0 0,-1-22 15,22 1-15,-1 21 0,1-21 0,21-21 16,0 21-16,0-1 0,21 1 16,0-21-16,0 21 0,0 0 0,21-1 15,0 22-15,0 0 0,21 0 16,-20 22-16,-1-22 15,0 21-15,0 0 0,0 21 0,0-21 16,22 1-16,-22 20 0,0-21 0,0 0 16,22 22-16,-22-22 15,21 0-15,-21 0 0,22-21 0,-1 21 16,-21-21-16,21 21 0,1-21 0,-1 0 16,0 0-16,22-21 0,-22 0 15,1 21-15,-1-21 0,21-21 0,-20 20 16,-1-20-16,0 0 0,1-1 0,20 1 15,-20 0-15,-22-22 0,21 22 16,0-22-16,-20 22 0,-1-21 0,0-1 16,0 1-16,-21 20 0,0-20 0,0 20 15,0 1-15,0 0 0,0 21 16,0-1-16,-21 22 16,0 0-16,21 22 0,0-1 15,-21 21-15,21 0 0,-22 1 16,1-1-16,21 22 0,-21-22 0,0 21 15,21-20-15,-21 20 0,0 1 16,21-22-16,0 22 0,0-22 0,0 0 16,0 1-16,0-22 0,0 21 0,0-21 15,0 0-15,0 1 0,21-22 16,0 0-16,0 0 0,0 0 16,0 0-16,-21-22 0,22 22 0,-1-21 15,-21 0-15,0 0 0,0 0 0,0 0 16,0-1-16</inkml:trace>
  <inkml:trace contextRef="#ctx0" brushRef="#br0" timeOffset="125731.32">6223 3937 0,'-21'0'0,"42"0"0,-63 0 0,42-21 0,21 0 32,21 21-32,-21 0 0,22 0 0,-1-21 15,0 21-15,1 0 0,20 0 0,-21-22 16,1 22-16,-1 0 0,0 0 15,1 0-15,-1 0 0,-21-21 0,22 21 16,-22 0-16,21 0 0</inkml:trace>
  <inkml:trace contextRef="#ctx0" brushRef="#br0" timeOffset="128048.89">7175 4106 0,'22'0'0,"-44"0"0,65 0 0,-22-21 15,0 0-15,0 21 16,-21-21-16,21 0 0,1 0 16,-22-1-16,21 1 0,-21 0 0,0 0 15,0 0-15,0 0 0,0-1 0,0 1 16,0 0-16,0 0 0,-21 0 16,-1 21-16,1 0 0,0 0 0,-21 0 15,21 0-15,-22 0 0,1 0 16,0 21-16,-1 0 0,1 21 15,0-20-15,-1 20 0,22 0 0,0 1 16,-21-22-16,42 21 0,0 0 0,0 1 16,0-1-16,0-21 0,0 0 0,21 1 15,0-1-15,0 0 0,21-21 16,-20 0-16,20 0 0,-21 0 0,21 0 16,1 0-16,-22-21 0,21 21 0,-21-21 15,1-1-15,-1-20 0,21 21 16,-21 0-16,0-22 0,-21 22 0,22-21 15,-1 0-15,-21 20 0,21 1 16,-21-21-16,0 21 0,0 0 16,0-1-16,0 44 31,0-1-31,0 0 0,-21 0 16,0 0-16,21 22 0,0-22 0,-22 21 15,22-21-15,0 22 0,0-22 0,0 21 16,0-21-16,0 0 0,0 1 0,0-1 15,22-21-15,-1 21 0,0-21 16,0 0-16,21 0 0,-20 0 0,-1 0 16,21 0-16,-21 0 0,22-21 0,-22 0 15,21-1-15,-21 1 16,22 0-16,-22 0 0,21-21 0,-21-1 16,22 1-16,-22-22 0,0 22 0,21 0 15,-21-22-15,1 1 0,-1-1 16,0 1-16,0-1 0,0 1 0,0-1 15,-21 22-15,0-22 0,0 22 0,0 0 16,0-1-16,0 22 0,0 0 16,0 0-16,-21 21 15,0 21-15,0 21 16,0 1-16,0-1 0,21 0 16,-22 22-16,1-1 0,0 1 0,0-1 15,21-20-15,-21 20 0,21 1 16,-21-22-16,21 22 0,0-22 15,0 21-15,0-20 0,0-1 0,0 0 16,0-20-16,21 20 0,0-21 0,-21 0 16,42 0-16,-21 1 0,1-1 0,20-21 15,0 0-15,-21 0 0,22 0 16,-1 0-16,-21 0 0,22 0 0,-22-21 16,0-1-16,0 1 0,21 0 0,-20 0 15,-1-43-15,0 22 16,0 21-16,-21-21 0,21 20 0,-21-20 15,0 21-15,0 0 0,0 0 0,-21 21 32,0 0-32,0 0 0,0 0 15,-1 21-15,22 0 0,-21 0 0,0 21 16,0-20-16,21 20 0,0-21 0,0 21 16,0-20-16,0-1 0,0 21 15,0-21-15,0 0 0,21 1 0,0-22 16,0 21-16,22-21 0,-22 0 0,21 0 15,-21 0-15,22 0 0,-1 0 16,-21 0-16,22-21 0,-22-1 16,21 22-16,-21-21 0,0-21 0,22 21 15,-22 0-15,0-22 0,0 1 0,0 0 16,-21 20-16,22-20 0,-22 21 16,21 0-16,-21 0 0,0-1 0,0 1 15,0 42 16,-21 1-31,-1-1 0,1 0 0,21 21 16,-21-21-16,0 22 0,21-22 0,0 21 16,-21 1-16,0-22 0,21 0 0,-22 21 15,22-21-15,0 1 0,0-1 16,0 0-16,0-42 47,22 0-47,-22-1 15,21-20-15,0 21 0,0 0 0,-21-22 16,21 1-16,0 0 0,-21 21 0,22-22 16,-22 22-16,21 0 0,-21 0 15,0 0-15,21-1 0,0 22 16,0 0 0,0 22-16,1-1 15,-22 0-15,0 21 0,0-21 0,0 1 16,21 20-16,-21-21 0,0 0 0,0 0 15,0 1-15,0-1 0,0 0 0,0 0 16,0 0 0,21-21-1,0-21 1,0 0-16,-21 0 16,21 0-16,1-1 0,-1 1 0,0-21 15,0 21-15,-21-22 0,21 1 0,0 21 16,1-21-16,-1 20 0,0 1 0,0 0 15,0 0-15,-21 0 0,21 21 16,1 0-16,-1 0 0,0 0 16,-21 21-16,0 0 0,0 0 15,0 22-15,0-22 0,0 0 16,0 21-16,0-21 0,0 22 16,0-22-16,0 0 0,0 43 15,0-43-15,0 0 0,0 0 16,21-21-16,0 0 0,0 21 15,1-21-15,-1 0 0,21 0 0,-21 0 16,0 0-16,1 0 0,20 0 0,-21 0 16,0-21-16,0 0 0,1 0 15,-1 0-15,0-1 0,-21 1 16,21-21-16,0 21 0,-21-22 0,21 22 0,-21-21 16,0 21-16,0 0 0,0-1 0,0 1 15,0 0-15,-21 21 16,0 0-16,0 0 0,0 0 15,0 0-15,-1 0 0,1 0 0,0 21 16,0 0-16,0 1 0,0-1 0,21 0 16,0 21-16,0-21 0,0 1 15,0 20-15,0-21 0,0 0 0,0 0 16,0 1-16,21-1 0,0 0 0,0 0 16,0 0-16,0-21 0,22 0 15,-22 21-15,21-21 0,1 0 0,-1 0 16,-21 0-16,21 0 0,1 0 0,-1-21 15,-21 0-15,22 0 0,-22 0 0,21 0 16,-21-1-16,0-20 16,22 21-16,-22-21 0,0 20 0,0 1 15,-21 0-15,21 0 0,-21 0 0,22 0 16,-22 42 15,0 0-31,0 0 16,-22 0-16,1 0 0,0 1 0,21-1 15,-21 21-15,0-21 16,21 0-16,-21 1 0,-1 20 0,22-21 0,-21-21 16,21 21-16,-21 0 0,21 1 15,-21-22-15,21 21 0,0-42 47,0-1-47,0 1 0,21 0 0,0 0 16,0 0-16,1-22 0,-1 22 15,0-21-15,21 0 0,-21-1 0,22 22 16,-22-21-16,21 21 0,1-1 0,-22 1 16,42-21-16,-20 42 15,-22 0-15,0 0 0,21 0 0,-21 21 16,1 0-16,-22 0 0,0 1 16,0 20-16,0-21 0,0 21 0,0 1 0,0-22 15,0 21-15,-22 1 0,1-22 16,0 21-16,21-21 0,-21 0 15,0 1-15,21-1 0,0 0 0,-21-21 16,21 21-16,-22-21 0,22 21 16,-21-21-16,21-21 31,0 0-31,0 0 16,21 0-16,1-1 0,-1 1 0</inkml:trace>
  <inkml:trace contextRef="#ctx0" brushRef="#br0" timeOffset="128341.7">11324 3217 0,'0'-21'0,"0"42"0,0-63 16,0 21-16,0 0 0,-21 0 0,0-1 16,0 22-16,-1 0 0,1 0 15,0 0-15,0 22 0,0-1 0,0 0 16,-1 21-16,1-21 0,0 43 0,0-22 15,0 22-15,-22-22 0,22 22 16,0-1-16,0 1 0,0-22 0,-22 21 16,22-20-16,0-1 0,0 22 15,0-22-15,21 0 0,-21-21 0,21 22 16,-22-22-16,22 21 0,0-21 16,0 1-16,0-1 0,0 0 15,22-21-15,-1 0 16,0 0-16,0 0 0,0-21 15,0 21-15,22-21 0</inkml:trace>
  <inkml:trace contextRef="#ctx0" brushRef="#br0" timeOffset="128745.81">11345 3916 0,'0'-21'16,"0"42"-16,0-63 0,21 42 15,-21-22-15,22 22 0,-1-21 16,-21 0-16,-43 21 31,22 0-31,0 0 16,-21 0-16,21 21 0,-22 0 15,22-21-15,-21 22 0,21-1 0,-1 0 16,1-21-16,21 21 0,0 0 0,0 0 16,0 1-16,0-1 15,43-21-15,-22 21 0,0-21 0,0 21 16,0-21-16,0 21 0,1-21 0,-1 21 15,0-21-15,-21 22 16,0-1-16,0 0 16,0 0-16,-21 0 15,0-21-15,-1 21 0,-20-21 0,21 0 16,-21 22-16,20-22 0,-20 0 16,21 0-16,-21 21 0,20-21 0,1 0 15,-21 0-15,21 0 0,0 0 0,-1 0 16,1 0-16,21-21 31,0-1-31,0 1 0,21 21 16,1-21-16,-22 0 0</inkml:trace>
  <inkml:trace contextRef="#ctx0" brushRef="#br0" timeOffset="128988.18">10710 3514 0,'-21'0'0,"42"0"0,-42-21 0,21-1 0,21 22 16,0 0-16,1-21 0,20 21 15,21 0-15,-20 0 0,20 0 0,1 0 16,-1 0-16,1 0 0,-1 0 16,-20 0-16,-1 0 0,0 0 0,1 0 15,-22 0-15,-42 0 31,-1 0-31,-20 0 0,0 0 16,-1 0-16,1 0 0,0 0 0,-22-21 16,1 21-16</inkml:trace>
  <inkml:trace contextRef="#ctx0" brushRef="#br0" timeOffset="129233.05">8022 3281 0,'-42'0'0,"84"0"0,-127 0 0,64 0 0,42 0 15,1 0 1,20 0-16,21 0 0,-20 0 0,20 0 16,1 0-16,20 0 0,-20 0 0,-1-21 15,1 21-15,-1 0 0,1 0 16,-22 0-16,-21 0 0,22 0 0,-22 0 15</inkml:trace>
  <inkml:trace contextRef="#ctx0" brushRef="#br0" timeOffset="132767.81">12742 3620 0,'21'0'62,"1"0"-62,-1 0 0,21-22 16,22 1-16,-22 0 0,21 0 0,1 0 16,-1 0-16,22-22 0,-21 22 0,-1-21 15,-21-1-15,22 22 0,-22-21 16,1 0-16,-22-1 0,21 1 0,-42 21 16,0-22-16,0 1 0,0 21 0,0 0 15,-21 0-15,0-1 16,-22 1-16,1 21 0,0 0 0,-22 0 15,1 0-15,-1 0 0,22 0 0,-22 21 16,1 1-16,21-1 0,-1 21 16,1 0-16,0 1 0,20-1 0,1 0 15,21 22-15,0-22 0,0 1 0,21-1 16,1 0-16,-1 1 0,21-22 16,22 0-16,-22 21 0,21-21 0,1-21 15,-22 22-15,22-22 0,-1 0 0,-20 0 16,-1 0-16,0 0 0,-21 0 15,1 0-15,-1 0 0,-42 0 32,-22 0-32,1 0 0,0 21 0,-1 0 15,-20-21-15,-1 21 0,1 21 16,20-20-16,-20-1 0,-1 21 0,22 0 16,0 1-16,-1-1 0,22 0 0,0 1 15,0-22-15,21 21 0,0 1 16,0-22-16,21 21 0,0-21 0,0 0 15,1 1-15,20-22 0,0 21 0,1-21 16,-22 0-16,21 0 0,0 0 16,1 0-16,-22 0 0,21-21 0,1-1 15,-22 1-15,21 0 0,0 0 16,-20 0-16,20-22 0,0 1 0,1 0 16,-1-1-16,0 22 0,1-21 15,-1 0-15,21-1 0,-20 22 0,-1-21 16,0 21-16,22-1 0,-22 1 0,1 21 15,-22 0-15,21 0 0,-21 0 16,0 0-16,1 0 0,-22 21 0,21 22 16,-21-22-16,0 0 0,0 21 0,-21-20 15,-1 20-15,1 0 0,0 1 0,0-1 16,-21 0-16,20-21 0,1 22 16,0-1-16,0-21 0,0 0 0,0 1 15,-1-1-15,22 0 0,-21-21 16,21 21-16,43-42 31,-22 0-31,0 21 0,21-43 0,-21 22 16,22 0-16,-1-21 0,0-1 0,1 1 15,-1 21-15,0-21 0,1-1 16,-22 1-16,21 0 0,-21 20 0,22-20 16,-43 21-16,21 0 0,-21 0 0,21-1 15,-21 1-15,-21 21 16,0 21-1,0 1-15,-1-22 0,1 21 16,0 21-16,0-21 0,-21 22 0,20-22 16,1 21-16,0 0 0,0 1 15,0-1-15,0-21 0,21 22 0,0-1 16,0-21-16,0 21 0,0-20 0,21-1 16,0 0-16,21 0 0,-21 0 0,43-21 15,-22 0-15,1 0 0,20 0 16,-21 0-16,22 0 0,-22 0 0,22-21 15,-22 0-15,0 0 0,1 0 0,-1-1 16,0 1-16,-20-21 0,20 0 0,-21 20 16,0-20-16,-21 0 15,0-1-15,0 22 0,0-21 0,0 21 16,0 0-16,-21-1 0,0 22 16,0 0-16,0 0 0,-1 0 0,1 22 15,0-1-15,0 0 0,0 0 16,0 0-16,-1 22 0,22-22 0,-21 21 15,21-21-15,0 22 0,0-1 0,0-21 16,0 0-16,0 22 0,0-22 16,21 0-16,1 0 0,20-21 0,-21 21 15,0-21-15,22 0 0,-1 0 0,0 0 16,-21 0-16,22 0 0,-1 0 0,0 0 16,-20 0-16,20-21 0,0 0 15,-21 0-15,22 0 0,-22-22 16,21 22-16,-21-21 0,22-1 0,-22 1 15,0 21-15,21-21 0,-20 20 16,-1-20-16,0 21 0,0 21 0,0-21 16,0 21-16,1 0 15,-1 21-15,-21 0 16,0 0-16,0 0 0,0 1 16,0-1-16,0 0 0,0 0 0,0 0 15,0 0-15,21-21 31,-21-21-15,0 0-16,0 0 16,0 0-16,0 0 0,0-1 15,0 1-15,0 0 0,0 0 0,0 0 16,0 0-16,-21 21 16,0 0-16,-1 0 15,1 0-15,0 0 0,0 0 0,0 21 16,0 0-16,-1 21 0,1-21 15,0 1-15,0 20 0,0-21 0,0 21 16,21-20-16,-22 20 0,22-21 16,0 21-16,0-20 0,0-1 0,0 0 0,43 0 15,-43 0-15,42 0 16,-21 1-16,0-22 0,22 21 0,-22-21 16,21 0-16,-21 0 0,22 0 0,-22 0 15,21 0-15,-21 0 0,22 0 0,-22-21 16,0-1-16,21 1 0,-20 0 15,-1 0-15,0-21 0,0 20 0,0-20 16,0 21-16,1-21 0,-1 20 16,-21-20-16,21 21 0,-21 0 0,0 0 15,0-1-15,-21 44 16,0-1 0,21 0-16,0 0 0,-22 0 0,22 0 15,-21 22-15,21-22 16,0 0-16,0 21 0,0-20 0,0-1 15,0 0-15,0 0 0,0 0 0,21 0 16,1-21-16,-22 22 0,21-22 0,0 0 16,0 0-16,0 0 0,22 0 15,-22 0-15,0 0 0,0 0 0,0 0 16,0-22-16,1 1 0,-1 0 0,0 0 16,0 0-16,0 0 0,0-22 15,1 22-15,-1-21 0,0-22 16,-21 43-16,21 0 0,-21 0 0,0 0 15,0 42 17,-21 0-32,0 21 15,21-21-15,-21 1 0,21 20 0,-22-21 16,22 0-16,0 22 0,-21-22 16,21 0-16,0 0 0,0 0 0,0 0 15,21 1-15,1-22 0,-1 21 0,0-21 16,0 21-16,0-21 0,0 0 0,22 0 15,-22 0-15,0 0 0,21-21 16,-20 0-16,-1-1 0,0 1 0,0 0 16,21 0-16,-20-21 0,-1-1 15,21 1-15,64-170 16,-85 149 0,43-43-16,-43 42 0,0-41 15,-21 62-15,0 1 0,21 0 16,-21 20-16,0-20 0,0 21 0,0 0 15,-21 21-15,0 0 16,0 21-16,-1 0 16,1 0-16,0 22 0,0-1 0,21 0 15,-21 1-15,21 20 0,-21-21 16,21 1-16,0 20 0,-22-20 0,22 20 16,0-21-16,-21 22 0,21-22 0,0 22 15,0-22-15,0 0 0,0-20 0,0 20 16,21-21-16,1 0 0,-22 0 15,21 1-15,0-1 0,21-21 16,-21 0-16,1 0 0,20 0 0,-21 0 16,0 0-16,22 0 0,-22 0 0,21 0 15,-21-21-15,22-1 0,-22 1 0,0 0 16,0 0-16,0 0 0,0 0 16,1-1-16,-1-20 0,0 21 15,-21-21-15,0 20 0,0 1 0,0 0 0,0 0 16,-21 21-1,0 0-15,-1 0 0,22 21 16,-21 0-16,0 0 0,0 1 16,0-1-16,0 0 0,21 21 15,0-21-15,0 1 0,0-1 0,0 21 16,0-21-16,0 0 0,0 1 16,21-1-16,0 0 0,0-21 0,0 21 15,22-21-15,-1 0 0,0 0 16,1 0-16,-1 21 0,0-21 0,1 0 15,-1 0-15,0 0 0,1 0 0,-1-21 16,0 0-16,1 21 0,-22-21 16,0 0-16,21-22 0,-21 22 15,1 0-15,20-64 0,-21 64 16,0-42-16,0 41 0,-21 1 16,-21-63-1,0 84-15,0 0 0,0 0 16,0 0-16,-22 0 0,22 21 0,0 0 15,-21 0-15,20 0 0,1 0 16,0 22-16,0-22 0,0 21 0,0-21 16,-1 22-16,22-22 0,0 0 0,0 21 15,0-20-15,0-1 0,0 0 16,22-21-16,-1 21 16,0-21-16,0 0 0,0 0 0,0 0 15,1 0-15,-1-21 0,0 21 0,0-21 16,0 0-16,0-1 0,1 1 15,-1 0-15,0-21 0,0-1 16,0 1-16,22-21 0,-1-43 16,-21 63-16,21-20 0,-20-1 15,-1 1-15,0 21 0,0-22 0,0 22 16,-21-1-16,0 1 0,21 0 0,-21 21 16,0-22-16,0 22 0,0 0 0,-21 21 15,0 21 1,0 0-16,0 0 0,0 1 15,-1 20-15,1 0 0,0 1 16,0 20-16,0-21 0,0 22 16,-1-1-16,1 1 0,0-1 0,-21 64 15,21 22 1,21-107-16,0 0 0,0 1 16,0-22-16,0 0 0,0 0 0,21 0 15,0 0-15,21 1 0,-21-22 0,1 0 16,20 0-16,-21 0 0,21 0 0,1 0 15,-22 0-15,21 0 16,-21-22-16,22 22 0,-22-21 0,21 0 16,-21 0-16,-21 0 0,0 0 15,0-1-15,0 1 0,0 0 0,0-21 0,0 21 16</inkml:trace>
  <inkml:trace contextRef="#ctx0" brushRef="#br0" timeOffset="132983.68">16637 3831 0,'0'21'0,"0"-42"0,42 42 16,-21 1 0,22-22-16,-1 0 0,0 0 0,22 0 15,-22 0-15,1 0 0,-1 0 16,0 0-16,-21 0 0,22 0 0,-22 0 15,0 0-15,0 0 0,-21-22 16,0 1-16,21 21 0,1-21 16</inkml:trace>
  <inkml:trace contextRef="#ctx0" brushRef="#br0" timeOffset="134930.81">19219 3916 0,'21'0'0,"1"-21"15,-1 0-15,0-1 0,0 1 16,0 0-16,0 0 15,1 21-15,-1-21 0,0 21 0,0 0 16,-21 21 0,0 0-1,0 0-15,-21 22 0,0-1 0,0 0 16,-1 1-16,1-1 0,0 21 16,0-20-16,0-1 0,0 0 15,-1 1-15,22-22 0,0 21 0,0-21 16,0 1-16,0-1 0,0 0 0,22-21 15,-1 0 1,0 0-16,0 0 0,21 0 0,-20-21 16,-1 0-16,0-1 0,21 1 0,-21 0 15,1-21-15,-1 21 0,0-22 16,0 1-16,0 0 0,0 20 0,1-20 16,-1 21-16,-21 0 0,0 0 15,0 42 1,0 0-16,0 0 0,0 0 15,0 0-15,0 22 0,0-22 16,0 0-16,0 21 0,0-20 16,0-1-16,0 0 0,21 0 0,0 0 15,0 0-15,0 1 0,22-22 16,-22 21-16,0-21 0,0 0 16,22 0-16,-22 0 0,0 0 0,0-21 15,0-1-15,0 1 0,1 0 0,-1 0 16,0 0-16,0-22 0,0 1 0,0 21 15,1-43-15,-22 22 0,21 0 16,0-1-16,0 1 0,0 21 0,-21-21 16,0 20-16,21 1 0,-21 0 15,0 42 1,0 0-16,0 1 16,-21-1-16,21 0 0,-21 21 0,0 1 15,0-1-15,21 0 0,0 1 16,-21-1-16,21 0 0,0 1 0,0-22 15,0 21-15,0-21 0,0 0 0,0 1 16,21-22-16,0 21 0,0-21 16,21 0-16,-20 0 0,20 0 0,0 0 15,1 0-15,-1-21 0,0-1 0,1 1 16,-22 0-16,21-21 0,0-1 0,1 1 16,-22-21-16,21-1 15,-21 1-15,22-1 0,20-84 16,-42 84-16,1-20 0,-1 20 0,0-20 15,-21 20-15,0 1 0,0 20 16,0 1-16,0 21 0,0 0 0,0-1 16,-21 22-16,0 22 15,-1 20-15,1-21 0,0 43 0,0-22 16,-21 21-16,20 1 0,1-1 0,0 1 16,0-1-16,0 1 0,0-1 15,21 22-15,0-21 0,0-1 0,0 1 16,0-22-16,0 21 0,0-20 0,0-1 15,0-21-15,0 0 0,0 1 0,0-1 16,0 0-16,21-21 31,0 0-31,-21-21 0,21 0 16,0-1-16,0 1 0,-21 0 16,22-21-16,-1 21 0,0-1 0,0-20 15,-21 21-15,21 0 0,0 0 16,1 21-1,-1 21 1,-21 0-16,0 0 0,21 0 16,-21 0-16,21 1 0,-21-1 15,21 0-15,0 0 0,1 0 16,-1-21-16,-21 21 0,42-21 0,-21 0 16,0 0-16,1 0 0,20 0 0,-21 0 15,21 0-15,-20 0 0,20 0 16,-21 0-16,0-21 0,22 21 0,-22-21 15,0 0-15,0-21 0,0 20 0,-21 1 16,21-21-16,-21 21 0,0-22 0,0 1 16,0 21-16,0 0 0,0 0 15,0-1-15,0 1 0,-21 21 16,0 0-16,0 0 0,0 21 0,0-21 16,21 22-16,-22-1 0,1 21 15,21-21-15,0 22 0,0-22 16,0 0-16,0 21 0,0-21 0,0 1 15,0 20-15,0-21 0,0 0 16,21 0-16,1-21 0,-1 22 0,0-22 16,0 0-16,21 21 0,-20-21 0,20 0 15,-21 0-15,21 0 0,1 0 0,-22 0 16,21-21-16,-21 21 0,22-22 16,-22 1-16,0 0 0,0-21 0,0 21 15,1-22-15,-1 22 0,-21-21 16,21 21-16,-21-22 0,21 22 15,-21 0-15,0 0 0,0 0 0,0 42 32,-21 0-32,0 0 15,21 21-15,0-20 0,-21 20 0,-1-21 16,22 0-16,-21 22 0,21-22 0,0 0 16,-21 0-16,21 0 0,0 0 0,-21 1 15,21-1-15,0 0 16,0-42 15,21 0-15,0-1-16,0 1 0,1-21 15,-1 21-15,0-22 0,0 22 0,21-42 16,1 20-16,-22 22 16,0 0-16,0 21 0,0 0 0,1 0 15,-1 0-15,0 0 0,0 21 0,0 0 16,0 1-16,1 20 0,-1-21 0,-21 0 15,0 22-15,0-22 0,0 21 16,0-21-16,0 0 0,0 1 0,0-1 16,0 0-16,0 0 0,0 0 15,-21-21-15,21-21 32,0 0-17</inkml:trace>
  <inkml:trace contextRef="#ctx0" brushRef="#br0" timeOffset="136263.69">22754 4212 0,'-21'0'0,"21"-21"16,0 0-16,21 21 15,0 0-15,22-21 0,-22 21 16,0-21-16,0-1 0,64-20 15,-64 21-15,0 0 16,0 0-16,-21-1 0,0 1 16,0 0-16,-21 0 15,0 21-15,0 0 0,0 0 16,-22 0-16,22 21 0,-21-21 0,-1 21 16,22 22-16,-21-22 0,21 21 15,-22-21-15,22 22 0,0-1 0,0-21 16,0 21-16,21 1 0,0-22 0,0 0 15,0 0-15,0 22 0,0-22 16,21-21-16,0 21 0,21 0 0,-20-21 16,20 0-16,0 21 0,1-21 0,-1 0 15,0 0-15,1 0 16,-1 0-16,-21 0 0,21-21 0,1 21 16,-1-42-16,0 21 0,-20-22 15,-1 22-15,0-21 0,0 21 0,0-22 16,0 22-16,-21 0 0,0-21 15,22 20-15,-22 1 0,21 21 16,-21 21 15,0 1-31,-21-1 0,-1 0 0,1 21 16,21-21-16,0 1 0,0-1 0,-21 21 16,21-21-16,0 0 0,0 1 15,0-1-15,0 0 0,0 0 16,0 0-16,21-21 0,-21 21 0,21-21 15,1 0-15,-1 0 0,0 0 16,0 0-16,0 0 0,0 0 16,1-21-16,-1 0 0,0 0 15,0 0-15,0 0 0,0-22 0,1 22 16,-1 0-16,-21-21 0,21 20 16,-21 1-16,21 0 0,-21 0 0,0 0 15,0 0-15,21 21 16,-21 21-1,0 0 1,0 0-16,0 0 0,-21 0 16,21 1-16,0 20 0,0-21 0,0 0 15,0 0-15,0 1 0,0-1 16,0 0-16,21 0 0,0 0 16,1-21-16,-1 0 0,0 21 0,0-21 15,0 0-15,0 0 0,1 0 16,-1 0-16,0 0 0,0 0 0,0-21 15,0 0-15,1 21 0,-1-21 0,0-21 16,0 20-16,0 1 0,0-21 16,1 21-16,-1-22 0,-21 22 15,21 0-15,-21 0 0,0 0 0,0 0 16,-21 21 0,0 0-16,-1 21 15,1 0-15,0 0 0,0 0 0,0 0 16,0 1-16,-1 20 0,1-21 0,21 0 15,0 0-15,0 1 0,-21 20 16,21-21-16,0 0 0,0 0 16,21 1-16,0-22 15,1 0-15,-1 0 0,21 0 0,-21 0 16,0 0-16,1 0 0,20 0 16,-21 0-16,0 0 0,0-22 0,22 1 15,-22 0-15,0 0 0,0-21 16,0 20-16,1 1 0,-1-21 15,-21 21-15,0 0 0,0-1 0,0 1 16,0 0-16,0 0 16,-21 21-16,-1 0 0,22 21 31,22-21-15,-1 0-1,0 0-15,0 21 0,0-21 16,0 0-16,-21 21 0,22-21 15,-22 22-15,0-1 0,0 0 16,0 0-16,0 0 0,-22 0 16,22 1-16,-21-1 0,0 0 15,21 0-15,0 0 0,-21 0 0,21 1 16,0-1-16,0 0 0,21-21 31,0 0-31,22 0 0,-22 0 16,0 0-16,21 0 0,1 0 0,-1-21 15,0 0-15,1 21 0,-22-22 0,21 22 16,-21-21-16,22 0 0,-22 21 16,-21-21-16,0 0 15,0 0-15,-21 21 16</inkml:trace>
  <inkml:trace contextRef="#ctx0" brushRef="#br0" timeOffset="137497.14">1249 5652 0,'0'0'0,"-21"0"0,-1 0 0,1 0 15,0 0-15,21-22 16,0 1-16,0 0 15,0 0-15,0-21 16,21 20-16,0 1 0,1 0 0,20 0 16,-21 0-16,0 0 0,22-1 15,-22 22-15,0-21 0,0 21 0,0 0 16,0 0-16,1 0 0,-1 21 16,0 1-16,-21-1 0,0 0 0,0 21 15,0 1-15,0-1 0,0 21 16,-21-20-16,0 20 0,21-20 0,-22 20 15,22-21-15,-21 1 0,21-22 16,0 0-16,0 0 0,0 0 16,21-21-16,1 0 0,20 0 15,-21-21-15,21 0 0,-20 0 16,20 0-16,0-22 0,1 22 0,-22-21 16,21 0-16,-21 20 0,22-20 15,-22 0-15,0-1 0,-21 1 0,21 21 16,-21-21-16,21 20 0,-21 1 15,0 0-15,0 0 16,-21 42 0,0-21-16,21 21 0,-21 22 0,21-1 15,-21 0-15,-1 1 0,1 20 16,21 1-16,-21-1 0,0 1 16,21-1-16,-21 22 0,21-22 0,-21 22 15,-1 0-15,22-1 0,0 1 16,0 0-16,0-1 0,-21-20 0,21-1 15,-21 1-15,21-22 0,0 0 16,-21 1-16,0-1 0,-22 0 0,22-20 16,-21-1-16,21 0 0,-22 0 0,1-21 15,-21 0-15,20 0 0,1 0 16,0 0-16,-22-21 0,22 0 0,-1 0 16,1-1-16,21 1 0,-21 0 15,20 0-15,1-21 0,0 20 16,21 1-16,0 0 0,0-21 15,0 21-15,0-1 0,21 1 0,0 0 16,1-21-16,20 21 0,0-22 16,1 22-16,20-21 0,-21-1 0</inkml:trace>
  <inkml:trace contextRef="#ctx0" brushRef="#br0" timeOffset="138380.17">2392 5588 0,'0'-21'0,"0"42"0,0-84 0,0 41 0,0 1 16,0 0-16,-21 0 0,-1 21 16,1 0-16,0 0 0,0 0 15,0 0-15,-22 0 0,22 0 0,0 21 16,0 21-16,0-20 0,0 20 16,-1 21-16,1-20 0,0 20 0,21-20 15,0 20-15,0-21 0,0 1 16,0-1-16,0 0 0,0 1 0,0-22 15,21 0-15,0 0 0,1 0 16,20-21-16,0 0 0,-21 0 0,22 0 16,-1 0-16,0-21 0,22 0 0,-22 0 15,1 0-15,-22 0 16,21-22-16,-21 22 0,0-21 0,1-1 16,-1 1-16,-21 0 0,0-22 0,0 22 15,0 0-15,0-22 0,-21 22 16,-1 21-16,1-22 0,0 22 0,-21 0 15,-1 0-15,1 21 0,21 0 16,-21 0-16,-1 21 0,1 0 0,0 21 16,-1-20-16,1 20 0,21 21 15,0-20-15,-1 20 0,22-20 0,0 20 16,0-21-16,0 22 0,0-22 16,22-21-16,20 22 0,-21-22 15,21 21-15,1-42 0,-1 21 0,0-21 16,22 0-16,-22 0 0,22 0 15,-22 0-15,22-21 0,-22 0 0,21 0 16,-20 0-16,-1 0 0,0-22 0,1 22 16,-22-21-16,21 21 0,-21-22 15,1 22-15,-1-21 0,0-1 16,-21 22-16,0-21 0,0 21 0,0 0 16,21-1-16,-21 44 15,0-1-15,0 0 16,-21 21-16,21-21 0,0 22 15,-21-1-15,21 0 0,0-20 16,0 20-16,0-21 0,0 0 0,0 22 16,0-22-16,0 0 0,21-21 15,0 21-15,0-21 0,0 0 0,22 0 16,-22 0-16,21 0 0,1-21 0,-1 0 16,-21 21-16,21-21 0,1-1 15,-1 1-15,0-21 0,-20 21 0,20-22 16,-21 22-16,0-21 0,22 0 0,-43-1 15,21 22-15,-21-21 16,0-1-16,0 22 0,0 0 0,0 0 0,-21 21 31,-1 21-31,1 21 0,21-20 16,-21 20-16,0-21 0,21 21 0,0 1 16,0-1-16,0-21 0,0 22 15,0-22-15,0 21 0,0-21 0,0 0 16,0 1-16,21-1 0,0-21 0,0 0 15,1 0-15,20 0 0,-21 0 16,21 0-16,1 0 0,-22-21 0,21 21 16,-21-22-16,22-20 0,-1 21 0,-21 0 15</inkml:trace>
  <inkml:trace contextRef="#ctx0" brushRef="#br0" timeOffset="139817.2">5884 5355 0,'21'-42'0,"-42"84"0,42-105 0,-21 20 16,0 1-16,0 21 0,0-21 0,0-1 16,0 22-16,-21 0 0,0 0 15,0 0-15,0-1 0,-22 22 0,1 0 16,0 0-16,-1 22 16,1-1-16,0 21 0,-43 64 15,64-43-15,-21 1 0,-1 21 0,22-1 16,0 1-16,0 0 0,0-22 15,21 22-15,0-1 0,0-20 0,0-1 16,0 1-16,21-22 0,0 1 0,0-1 16,21 0-16,1-21 0,-1 1 15,0-1-15,22 0 0,-1-21 0,1 0 16,-1 0-16,1 0 0,21-21 16,-22 0-16,1-1 0,-22 1 0,21 0 15,-20-21-15,20 21 0,-20-22 0,-22 22 16,21-21-16,-21-22 0,-21 22 15,0 0-15,0-1 0,0 1 16,0 0-16,-21-1 0,0 1 0,0 21 16,-22 0-16,22-1 0,-21 22 0,0 0 15,-1 22-15,1-1 0,0 0 16,-1 0-16,1 21 0,0 1 0,20-1 16,-20 0-16,21 1 0,21 20 15,0-20-15,0-1 0,0 0 0,0-21 16,0 22-16,0-22 0,21 0 0,21 0 15,-20 0-15,-1-21 0,21 0 0,0 0 16,1 0-16,-22 0 0,21 0 16,1-21-16,-1 0 0,-21 0 15,21 0-15,-20 0 0,-1-1 0,21 1 16,-21-21-16,0 21 0,-21-22 0,22 1 16,-22 21-16,21-21 0,-21-1 15,0 22-15,0 0 0,0-21 0,0 20 16,0 44-1,0-1-15,-21 0 16,-1 21-16,1-21 0,21 22 16,0-1-16,-21 0 0,21 1 0,-21-22 15,21 21-15,0 1 0,0-22 16,0 0-16,0 0 0,0 0 0,21 0 16,-21 1-16,21-22 0,22 0 0,-22 0 15,0 0-15,21 0 0,1 0 16,-1-22-16,43 1 15,-43 0-15,0-21 0,1 21 0,-22-1 0,21-20 16,0 0-16,-20-1 0,20 1 16,-21-21-16,0-1 0,0 22 0,-21-22 15,22 1-15,-22-1 0,21 22 0,-21 0 16,0-1-16,0 22 0,0-21 16,0 21-16,0 42 15,-21 21 1,21 0-16,-22 1 0,1 20 15,21-20-15,0 20 0,-21 1 16,21-1-16,-21-21 0,21 22 0,0-22 16,0 1-16,0-1 0,0 0 0,0-21 15,85 85 1,-64-106-16,0 0 0,21 21 16,-21-21-16,22 0 0,-22 0 0,21-21 15,1 21-15,-1-21 0,-21 0 16,21 0-16,107-106 15,-107 84-15,-21 1 16,0 0-16,0-22 0,1 1 0,-1 20 16,0-20-16,0-1 0,-21 1 15,0-22-15,0 43 0,0 0 16,0 20-16,0 1 0,-21 42 31,0 22-31,0-22 0,-1 42 0,1-20 16,0 20-16,0 1 0,21-1 15,-21-20-15,21 20 0,-21 1 0,21-22 16,0 0-16,0 1 0,0-1 0,0 0 16,0-21-16,0 1 0,21-1 0,0 0 15,0-21-15,21 0 0,-20 21 16,20-21-16,0 0 0,1 0 16,-1 0-16,0-21 0,1 0 0,-1 0 15,127-85 1</inkml:trace>
  <inkml:trace contextRef="#ctx0" brushRef="#br0" timeOffset="140311.92">9165 5376 0,'21'-42'15,"-42"84"-15,63-126 0,-20 63 0,-1-22 0,0 1 0,0 0 16,-21-1-16,0 22 0,0-21 16,0 21-16,21-1 0,-21 1 15,-21 42 1,0 22-16,21-1 0,-21 0 16,-22 22-16,22-1 0,0 22 15,-21 0-15,21-1 0,-22 22 0,1-21 16,0 21-16,-1-22 0,1 1 0,0 0 15,-1-1-15,1 1 0,21-21 16,-22 20-16,22-41 0,0 20 0,0-21 16,0 1-16,0-1 0,-1-21 0,22 0 15,0 1-15,-21-22 0,64-22 32,-22 1-32,0-21 15,0 0-15,21-1 0,-20 1 0,20 0 16</inkml:trace>
  <inkml:trace contextRef="#ctx0" brushRef="#br0" timeOffset="141746.32">9842 5419 0,'0'21'47,"22"-21"-47,-22 21 15,21-21-15,0 0 0,21 0 16,1 0-16,-1 0 0,0 0 0,1-21 16,-1 0-16,0 21 0,1-21 0,-1-1 15,0 1-15,-21 0 0,22 0 16,-22 0-16,0 0 0,-21-1 0,0 1 16,0 0-16,0 0 0,0-21 0,0 20 15,0 1-15,-21 21 0,0 0 16,0 0-16,-1 21 15,1 1-15,0-1 0,0 21 0,21 0 16,-21 1-16,0-1 0,-1 22 16,1-1-16,21-21 0,0 22 0,0-1 15,-21 1-15,21-1 0,-21-20 16,21 20-16,0-20 0,0-1 0,0 0 16,-21-21-16,21 22 0,0-22 0,-21 0 15,21 0-15,-22-21 0,22 21 0,-21-21 16,0 0-16,0 0 15,0 0-15,0-21 0,21 0 16,-22 0-16,1 21 0,0-21 0,21 0 16,-21-22-16,0 22 0,21 0 15,-21 0-15,21 0 0,-22-1 16,22 1-16,0 42 31,0 1-31,22-1 16,-1 0-16,0 0 0,21 0 0,-21-21 15,22 21-15,-1 1 0,0-22 0,1 0 16,-1 21-16,0-21 0,1 0 0,20 0 16,-20 0-16,-1 0 0,0 0 15,1-21-15,-1 21 0,0-22 0,1 1 16,-22 0-16,0 21 0,21-21 0,-21 0 16,-21-22-16,22 22 0,-1 0 0,-21 0 15,21-21-15,-21 20 16,0 1-16,0 0 0,0 0 0,0 0 15,0 42 17,0 0-32,0 0 0,-21 22 15,0-22-15,21 0 0,-22 0 0,22 0 16,0 0-16,-21 22 0,21-22 0,-21 0 16,0-21-16,21 21 0,0 0 15,0 1-15,-21-22 0,21 21 0,-21-21 16,21 21-16,0-42 47,0 0-32,21-1-15,0 1 0,0 0 0,0 0 16,0 0-16,1 0 0,-1-22 0,0 22 16,0-21-16,0 21 0,22-22 15,-22 22-15,0 0 0,0 0 0,21 0 16,-20 21-16,-1 0 0,0 0 0,0 0 15,0 0-15,0 0 16,-21 21-16,0 0 0,0 0 0,22 21 16,-22-20-16,0 20 0,0-21 0,0 21 15,0-20-15,0-1 0,0 21 16,0-21-16,0 0 0,21 1 16,-21-1-16,0 0 0,21-21 15,0 21-15,0-21 16,0 0-16,1 0 0,20 0 0,-21 0 15,21 0-15,-20-21 0,20 21 16,-21-21-16,0 0 0,0-1 0,22 1 16,-22 0-16,0 0 0,0-21 0,-21 20 15,21-20-15,-21 21 0,22-21 0,-22-1 16,21 22-16,-21-21 0,0 21 16,0-1-16,0 1 0,0 0 15,-21 21 16,21 21-31,-22-21 16,22 21 0,0 1 171,0-1-140</inkml:trace>
  <inkml:trace contextRef="#ctx0" brushRef="#br0" timeOffset="143599.42">11557 5630 0,'0'-21'16,"0"0"-1,21 21 1,-21 21 15,0 0-31,0 1 0,0-1 0,0 21 16,0-21-16,0 22 0,0-1 0,0-21 15,0 21-15,0 1 0,0-22 16,0 21-16,0-21 0,0 1 0,0-1 16,0 0-16,0 0 0,0 0 0,21 0 15,0-21-15,1 0 16,-1 0-16,0 0 0,0 0 15,21 0-15,-20 0 0,-1 0 0,0-21 16,0 0-16,0 21 0,0-21 0,1 0 16,-1 0-16,-21-1 0,0 1 15,21-21-15,-21 21 0,0 0 16,0-22-16,0 22 0,0 0 0,0 0 16,0 0-16,0-1 0,0 1 0,0 0 15,21 21 1,0 0-1,0 0-15,1-21 0,-1 21 0,0 0 16,21 0-16,-21-21 0,22 21 0,-22 0 16,21-21-16,-21 21 15,1 0-15,20 0 0,-21-22 0,0 22 16,0 0-16,-21 22 31,0-1-31,0 0 0,0 0 16,0 0-16,-21 22 0,0-22 0,0 21 15,-21-21-15,20 22 0,1-22 0,0 0 16,0 21-16,21-21 0,0 1 0,-21-1 16,21 0-16,0 0 0,0 0 15,21 0-15,0-21 0,0 0 16,0 0-16,1 0 0,20 0 0,-21 0 16,21 0-16,-20 0 0,20 0 15,-21 0-15,0-21 0,0 21 16,22-21-16,-43 0 0,21 21 0,0-21 15,0 0-15,-21-22 0,0 22 0,0 0 16,0-21-16,0 20 0,0-20 0,0 0 16,0 21-16,0-22 0,0 22 15,-21 0-15,0 0 0,0 21 0,0 0 16,-1 0-16,-20 0 0,21 0 0,0 0 16,-22 0-16,22 0 0,0 21 0,0 0 15,21 0-15,0 0 0,0 1 16,0-1-16,21 0 15,21-21-15,-20 0 0,-1 0 16,21 0-16,0 0 0</inkml:trace>
  <inkml:trace contextRef="#ctx0" brushRef="#br0" timeOffset="144512.87">13208 5525 0,'0'-43'15,"0"86"-15,0-128 0,0 43 0,0-1 16,0 22-16,0-21 0,0 21 0,0-1 15,0 1-15,-21 21 16,0 21-16,-1 1 16,1 20-16,21 0 0,-21 1 15,0-1-15,0 0 0,21 22 16,-21-1-16,21-20 0,-22 20 0,22-21 16,0 22-16,-21-22 0,21 1 0,-21-1 15,21 0-15,0 1 0,0-22 16,0 0-16,0 0 0,0 0 0,0 0 15,0 1-15,0-1 16,0-42 15,0-1-31,0 1 0,0 0 16,21 0-16,0 0 0,1 0 0,-1-1 16,0-20-16,21 21 0,-21 0 15,22 0-15,-1-1 0,-21 1 16,22 0-16,-22 21 0,21 0 0,-21 0 15,22 0-15,-22 0 0,0 0 0,-21 21 16,0 0 0,-21 1-1,0-22-15,-1 21 0,1-21 0,-21 0 16,21 0-16,0 21 0,-22-21 16,22 0-16,0 0 0,0 0 0,0 0 0,-1 0 15,1 0-15,0 0 0,0 21 16,0-21-1,21 21-15,0 0 0,0 1 16,0-1-16,0 0 16,21-21-16,0 21 15,0-21-15,0 0 0,1 21 0,-1-21 16,21 0-16,-21 21 0,22-21 0,-1 0 16,-21 0-16,21 0 0,1 0 0,-1 0 15,0 0-15,1 0 0,-1 0 16,0 0-16,22-21 0,-22 21 0,1-21 15,-22 0-15,21 21 0,0-21 0,1 0 16,-1-22-16,0 22 0,-20 0 0,20-21 16,-21 20-16,21 1 0,-20-21 15,-22 21-15,21 0 0,-21-1 0,0 1 16,0 0-16,-21 21 16,-1 0-1,1 0-15,0 0 0,-21 21 16,21 0-16,-1 1 0,-20-1 0,21 0 15,0 0-15,0 0 0,-1 0 0,1 22 16,21-22-16,0 0 0,0 0 0,0 0 16,0 1-16,0-1 15,0 0-15,21 0 0,1-21 16,-1 0-16,0 0 0,21 0 16,-21 0-16,1 0 0,-1 0 0,0 0 15,0 0-15,0 0 0,0 0 16,1 0-16,-1 0 31,-21-21 0,-21 21-31</inkml:trace>
  <inkml:trace contextRef="#ctx0" brushRef="#br0" timeOffset="157396.31">3048 9102 0,'0'0'0,"0"-21"0,21 21 0,-21-22 16,0 1-16,0 0 15,0 0-15,0 0 16,0 0-16,0-1 0,0 1 15,0 0 1,0 0-16,21 0 0,-21 0 0,21-1 16,-21 1-16,0 0 0,0 0 0,0 0 15,0 0-15,0-1 16,0 1-16,0 42 47,-21 1-47,21-1 0,0 21 15,0 0-15,0 1 0,0-1 0,0 22 16,0-22-16,0 21 0,0 1 0,0-22 16,-21 22-16,21-1 0,0 1 15,0 20-15,0-20 0,-21 21 16,0-22-16,0 1 0,21-1 0,0 1 16,-22-1-16,22-21 0,-21 22 15,21-22-15,-21-21 0,21 22 0,0-22 16,0 0-16,0 0 0,-21-42 47,21 0-47,0 0 0,0 0 0,0-1 15,0-20-15,0 21 0,0-21 16,0 20-16</inkml:trace>
  <inkml:trace contextRef="#ctx0" brushRef="#br0" timeOffset="157760.1">2857 9123 0,'0'0'0,"-21"-21"0,0 0 0,0 21 15,-43-64 1,64 43-16,0 0 0,0 0 0,0-1 16,0 1-16,0 0 0,22 0 0,-1 0 15,21 0-15,0-22 0,1 22 16,-1 0-16,22 0 0,-22 21 0,21 0 15,-20 0-15,20 0 0,-20 0 0,-1 0 16,0 21-16,1 0 16,-22 0-16,0 22 0,-21-1 0,0 0 15,0-21-15,0 22 0,0-1 16,-21 0-16,-22 1 0,22-1 0,0 0 16,-21-20-16,21 20 0,-1-21 15,-20 0-15,21 0 0,0 1 0,0-1 16,21 0-16,-22 0 0,22-42 47,22 0-47,-1 21 0,0-21 15,0-1-15,0 1 0</inkml:trace>
  <inkml:trace contextRef="#ctx0" brushRef="#br0" timeOffset="158199.85">3514 8996 0,'0'-21'0,"0"42"0,21-63 15,-21 20-15,21 22 0,-21-21 0,21 0 16,0 21 0,-21 21-1,0 0-15,0 22 0,0-22 16,0 21-16,0-21 16,0 22-16,0-1 0,0 0 0,-21-20 0,21 20 15,0 0-15,0-21 0,0 22 0,0-22 16,0 0-16,0 0 15,21 0-15,0-21 0,1 0 0,-1 22 16,0-22-16,0 0 0,0 0 0,22 0 16,-22-22-16,0 1 0,21 21 15,-21-21-15,1 0 0,20 0 0,-21 0 16,0-22-16,-21 22 0,21-21 0,1 21 16,-22-22-16,0 1 0,0 21 15,0-22-15,0 22 0,0-21 0,0 21 16,0 0-16,0-1 0,0 44 31,-22-1-31,22 0 0,-21 0 16,21 21-16,0-20 0,0 20 15,0-21-15,0 21 0,0-20 0,-21 20 16,21-21-16,0 0 0,0 22 0,0-22 16,0 0-16,21 0 15,0-21-15,1 0 0,-1 0 16,0 0-16,21 0 0,-21-21 0</inkml:trace>
  <inkml:trace contextRef="#ctx0" brushRef="#br0" timeOffset="158728.69">4614 8551 0,'0'-42'0,"0"84"0,-21-105 15,0 21-15,0 20 0,21 1 0,-21 0 16,-1 0-16,1 21 15,21 21-15,-21-21 16,21 21-16,-21 22 0,21-22 16,0 21-16,-21 0 0,21 22 0,0-22 15,0 22-15,0-22 0,0 22 0,-21-1 16,21 1-16,0-22 0,-22 0 16,22 22-16,0-22 0,0-21 0,0 22 15,0-22-15,0 0 0,0 0 0,0 0 16,0 0-16,0-42 47,0 0-47,22-21 15,-1 21-15,-21-1 0,21-20 0,0 21 16,0-21-16,0 20 0,1 1 0,-1-21 16,21 21-16,-21 0 0,0 21 15,22 0-15,-22 0 0,21 0 0,-21 0 16,1 0-16,20 21 0,-21 0 0,0 0 15,0 0-15,-21 22 0,0-22 16,0 0-16,0 0 0,0 21 0,0-20 16,0-1-16,-21 0 0,0 21 15,0-21-15,-21 1 0,20-1 0,1-21 16,-21 21-16,21 0 0,-22-21 16,22 0-16,0 21 0,0-21 0,0 0 15,0 0-15,21-21 16,0 0-1,0 0-15,21 0 0,0-1 0,0 1 16,0 0-16,0-21 0</inkml:trace>
  <inkml:trace contextRef="#ctx0" brushRef="#br0" timeOffset="159641.44">5355 8467 0,'0'-21'0,"0"42"0,0-64 0,-21 43 0,0-21 16,21 0-16,-21 21 16,21-21-16,-22 21 0,22 21 15,0 21 1,0-20-16,0 20 0,0-21 16,0 21-16,0 22 0,0-22 0,-21 22 15,21-1-15,-21-20 0,21 20 16,0 1-16,-21-1 0,21-21 15,-21 1-15,21-1 0,0 0 0,0 1 16,0-22-16,0 0 0,0 21 0,0-20 16,21-1-16,0-21 15,0 0-15,0 0 0,64-43 16,-64 22 0,0 0-16,1 0 0,-1 0 15,0 0-15,-21-22 0,21 22 0,0-21 16,-21 21-16,0-22 0,21 22 0,-21-21 15,22 21-15,-22-1 16,0 44 0,0-1-16,0 0 15,0 21-15,0-21 0,0 1 0,0 20 16,0-21-16,0 21 0,0-20 16,0-1-16,0 0 0,0 21 0,0-21 15,21 1-15,0-1 0,0-21 16,0 0-16,0 0 0,1 0 15,-1 0-15,0 0 0,21 0 0,-21-21 16,1 21-16,-1-22 0,0 1 0,0 0 16,0 0-16,0 0 0,1 0 15,-1-1-15,-21-20 0,21 0 16,0 21-16,0-22 0,-21 22 0,21-21 16,-21 21-16,22-1 0,-1 1 0,0 21 15,0 0-15,0 0 16,0 0-16,-21 21 15,0 1-15,22-22 16,-22 21-16,0 0 16,21-21-16,-21-21 47,0 0-32,0-1-15,-21 22 0,-1-21 16,1 21-1,0 0-15,0 0 16,0 0-16,21 21 0,-21-21 0,-1 22 16,1 20-16,21-21 0,-21 0 15,0 0-15,0 22 0,21-22 0,0 21 16,0-21-16,-21 22 0,21-22 0,0 0 16,0 0-16,0 0 0,21 1 0,-21-1 15,21-21-15,0 21 0,0-21 16,0 21-16,1-21 0,-1 0 0,0 0 15,0 0-15,0 0 0,0 0 16,1 0-16,20-21 0,-21 0 16,0 21-16,0-21 0,-21-1 0,22 22 15,-1-21-15,-21 0 0,21 0 0,-21 0 16</inkml:trace>
  <inkml:trace contextRef="#ctx0" brushRef="#br0" timeOffset="159881.29">5842 8615 0,'0'0'15,"-21"0"1,0 0-16,21 21 47,21-21-32,0 0-15</inkml:trace>
  <inkml:trace contextRef="#ctx0" brushRef="#br0" timeOffset="160540.69">8043 9017 0,'0'-21'15,"0"42"-15,0-63 0,0 21 0,0-1 0,0 1 16,0 0-16,0 0 0,-21-21 15,21 20-15,0-20 0,-21 21 0,21 0 16,0 0-16,0-1 0,0 1 0,0 0 16,0 42 15,0 0-31,21 1 0,0 20 0,-21-21 16,0 21-16,21 22 0,-21-22 15,22 1-15,-22 20 0,0-21 0,0 1 16,0-1-16,0 0 0,0 1 15,0-22-15,0 21 0,0-21 0,0 1 16,0-1-16,0 0 0,0 0 16,21-21-16,0 0 15,0 0-15,0-21 16,0 0-16,-21 0 16,22-1-16,-1-20 0</inkml:trace>
  <inkml:trace contextRef="#ctx0" brushRef="#br0" timeOffset="160775.56">8594 8763 0,'21'-21'0,"-42"42"0,42-84 0,0 41 16,-21 1-16,21-21 0,-21 21 0,21 21 15,-21-21-15,0-1 0,-21 22 16,0 22 0,0-1-16,-22 0 0,22 21 0,0-21 15,0 22-15,-21 20 0,20-20 0,-20 20 16,21-21-16,0 1 0,-22 20 15,22-20-15,0-1 0,0 0 0,21 1 16,0-22-16,0 0 0,0 0 0,0 0 16,0 0-16,21-21 15,0 0-15,22 0 16,-22-21-16,0 0 0</inkml:trace>
  <inkml:trace contextRef="#ctx0" brushRef="#br0" timeOffset="161203.31">9017 8742 0,'21'-21'0,"-42"42"0,42-63 16,0 42-16,-21-22 0,0 1 0,-21 42 47,0 1-47,21-1 0,-21 0 0,0 21 15,-1-21-15,1 22 0,0-1 0,0 0 16,0 1-16,0-1 0,-1 0 15,1-20-15,0 20 0,21-21 16,0 21-16,0-20 0,0-1 0,0 0 16,21-21-16,0 0 0,1 0 15,20 0-15,0 0 0,-21 0 16,22 0-16,-1-21 0,0 0 0,1-1 16,-1 1-16,-21 0 0,22 0 0,-22-21 15,21 20-15,-21-20 0,-21 0 16,0-1-16,21 22 0,-21-21 0,0 0 15,0-1-15,0 22 0,0 0 16,-21 0-16,0 0 0,0 21 0,0 0 16,0 0-16,-1 0 0,1 0 0,-21 0 15,21 21-15,0 0 0,-1 0 16,1 21-16,0-20 0,0 20 0,21-21 16,0 0-16,0 22 0,0-22 0,0 0 15,0 0-15,21 0 0,0-21 16,0 0-16,1 21 0,20-21 0,-21 0 15</inkml:trace>
  <inkml:trace contextRef="#ctx0" brushRef="#br0" timeOffset="161447.69">9737 8805 0,'0'0'16,"21"-21"-16,-21 0 0,0 0 0,0 0 15,0 0-15,0 42 31,0 0-31,0 0 0,0 0 0,0 0 16,0 1-16,0 20 0,-21-21 16,21 21-16,-22-20 0,22 20 0,0-21 15,-21 0-15,0 22 0,21-22 0,-21 0 16,21 0-16,0 0 16,0 0-16,21-42 15,0 0 1,0 0-16</inkml:trace>
  <inkml:trace contextRef="#ctx0" brushRef="#br0" timeOffset="161767.03">9864 8551 0,'0'-21'0,"0"42"0,0-63 16,0 21-16,-22 21 0,1 0 15,0 0-15,0 0 16,21 21-1,21-21-15,0 0 16,0 0-16,1 0 0,-1 0 16,0 0-16,0 0 15,0 0-15,0 0 0,1 0 0,-22-21 16,0 0-16,0 0 16,0-1-1,-22 22-15,1 0 0,0 0 16,0 0-16,0 0 0,0 0 15,-1 0-15,1 22 0,0-1 16,21 0-16,-21-21 0,21 21 0,0 0 16,0 0-16,0 1 15,0-1-15,21 0 0,0 0 16</inkml:trace>
  <inkml:trace contextRef="#ctx0" brushRef="#br0" timeOffset="162377.68">10668 8932 0,'0'0'0,"0"-21"16,0 0-16,0 0 15,-21 0-15,0 21 0,21-21 16,-22 21-16,1 0 0,0 0 15,0 0-15,0 0 16,0 0-16,-1 0 0,1 21 0,0 0 16,0 0-16,-21 0 0,20 22 0,1-22 15,0 21-15,0-21 0,0 22 0,0-22 16,-1 0-16,22 21 0,0-21 16,0 1-16,0-1 0,0 0 0,22 0 15,-1-21-15,0 0 0,21 0 16,-21 0-16,22 0 0,-22 0 0,21 0 15,-21-21-15,22 21 0,-1-21 0,-21 0 16,22-1-16,-1 1 16,0-21-16,-21 21 0,22-22 0,-22 22 15,21-21-15,-21-22 0,1 22 0,-1-21 16,0 20-16,0-20 0,0-1 0,0 22 16,1-22-16,-1 1 0,-21 21 15,0-22-15,0 22 0,0-1 0,0 22 16,0-21-16,0 21 0,-21 0 0,-1-1 15,1 1-15,0 21 0,0 0 0,0 0 16,0 21-16,-22 22 0,22-22 16,0 21-16,21 1 0,-21-1 15,21 21-15,-21-20 0,21 20 0,0 1 16,-22-1-16,22 1 0,0-1 0,0-20 0,0 20 16,0 1-16,0-22 15,0 0-15,0 1 0,0-22 0,0 21 16,22-21-16,-1 0 0,-21 1 0,21-22 15,0 0-15,0 21 0,0-21 0,22 0 16,-22 0-16,0 0 0,21-21 0,-20-1 16,20 1-16,-21 0 15,21 0-15</inkml:trace>
  <inkml:trace contextRef="#ctx0" brushRef="#br0" timeOffset="163064.22">13017 8742 0,'0'0'16,"22"0"-16,20 0 0,-21-21 0,0 0 0,0 21 15,1-22-15,-1 1 0,-21 0 16,0 0-16,21 0 0,-21 0 0,0-1 15,0 1-15,0 0 0,0 0 0,0-21 16,-21 20-16,0 1 0,-1 21 0,1-21 16,0 21-16,0 0 0,0 0 15,0 0-15,-22 21 0,22 0 16,-21 1-16,21 20 0,-43 21 16,22-20-16,21-1 0,-1 22 0,22-22 15,0 0-15,0 1 0,0-1 0,0 0 16,0 1-16,0-1 0,22-21 15,-1 0-15,0 0 0,21-21 0,1 0 16,-22 0-16,21 0 0,0 0 0,1 0 16,-22-21-16,21 0 0,1 0 0,-22 0 15,21 0-15,-21-22 0,22 1 16,-22 0-16,0-1 0,0-20 16,0 20-16,-21 1 0,0-21 0,21 20 0,-21 1 15,22 21-15,-22-22 0,0 22 16,0 42-1,0 1 1,0-1-16,-22 21 0,22 0 0,0 1 16,0-1-16,0 0 0,0 22 0,0-22 15,0 1-15,22-1 0,-1 0 0,0 1 16,0-1-16,-21-21 0,21 0 0,0 0 16,1 1-16,-1-1 0,0-21 15,0 0-15,21 0 0,-20-21 0,-1-1 16</inkml:trace>
  <inkml:trace contextRef="#ctx0" brushRef="#br0" timeOffset="164088.15">14182 8170 0,'0'-63'0,"0"126"0,-22-168 0,-62-22 16,63 105-16,-1 1 0,1 0 15,0 21-15,0 0 0,0 21 16,21 0-16,0 1 0,-21 20 0,21 0 15,0 1-15,0 20 0,0 1 0,0-1 16,0-21-16,0 22 0,0-1 0,21 1 16,-21-22-16,0 22 0,0-22 0,0 22 15,0-22-15,0 0 0,0 22 16,0-22-16,0-21 0,0 22 16,0-22-16,0 0 0,0 0 0,0 0 15,0-42 16,0 0-31,0 0 0,0-22 16,0 22-16,21-21 0,0 0 0,0 20 16,0-20-16,1 0 0,-1 21 0,0-22 15,21 22-15,-21 0 0,22 0 0,-22 0 16,21 21-16,1-22 0,-1 22 0,-21 0 16,21 0-16,1 0 0,-22 0 15,0 0-15,21 22 0,-20-1 0,-22 0 16,0 21-16,0-21 15,0 1-15,-64 105 16,22-106-16,21 0 0,-22 0 16,1 21-16,-22-20 0,22-1 0,0-21 15,-22 21-15,22 0 0,0-21 16,-1 0-16,22 0 0,-21 0 0,21 0 16,-1 0-16,1 0 0,0 0 15,42 0 1,0 21-16,1-21 15,-1 0-15,21 0 0,-21 21 0,22-21 16,-22 0-16,21 0 0,-21 22 16,22-22-16,-1 0 0,0 0 0,1 0 15,-1 0-15,0 0 0,1 0 0,-22 0 16,21-22-16,-21 1 0,22 21 0,-22-21 16,0 0-16,0 0 0,0 0 0,0-1 15,1 1-15,-1-21 0,0 0 16,0-1-16,21 1 0,-20 0 15,-1 20-15,0-20 0,0 0 0,21 21 16,-20-1-16,-1-20 0,0 42 0,21-21 0,-21 0 16,1 21-16,-1 0 15,0 21 1,-21 0-16,0 0 0,0 0 16,0 1-16,0-1 15,-21-42 32,0-1-31,-1 1-1,1 0-15,0 21 16,0 0-16,0 0 16,0 0-16,-1 0 0,1 0 0,0 21 15,0 0-15,0 1 16,0 20-16,-1-21 0,1 0 15,21 22-15,-21-1 0,21-21 0,-21 21 16,21 1-16,-21-22 0,21 21 0,0-21 16,0 22-16,0-22 0,0 0 0,0 0 15,0 0-15,21 1 0,0-1 0,0-21 16,0 21-16,1-21 16,-1 0-16,0 0 0,0 0 0,0 0 15,0 0-15,22 0 0,-22-21 0,0 21 16,21-21-16,-20-1 0,20 22 15,0-21-15,-21 0 0,22 0 0</inkml:trace>
  <inkml:trace contextRef="#ctx0" brushRef="#br0" timeOffset="164387.98">15854 8382 0,'0'-21'0,"0"42"0,0-63 15,-21 42 1,-1 0-16,1 0 16,0 21-16,0 0 0,0 0 0,0 0 15,-1 1-15,1 20 0,0-21 16,0 21-16,0-20 0,21 20 0,-21 0 16,-1 1-16,1-1 0,0-21 15,21 21-15,0 1 0,0-22 0,0 21 16,0-21-16,0 1 0,0-1 0,0 0 15,0 0-15,0 0 0,21-21 16,0 0-16,1 0 0,-1 0 16,0 0-16,0 0 0,0 0 15,0-21-15,1 0 0,20 0 0</inkml:trace>
  <inkml:trace contextRef="#ctx0" brushRef="#br0" timeOffset="164695.47">16446 8340 0,'0'-21'15,"-21"21"-15,42 21 32,1 0-32,-1 0 15,-21 0-15,21 0 0,-21 1 0,21 20 16,-21-21-16,0 0 0,0 22 15,0-22-15,0 21 0,-21-21 0,0 22 16,-22 20-16,1-21 16,21-20-16,-21 20 0,20-21 0,1 0 15,0 22-15,0-22 0,0 0 0,0-21 16,21 21-16,0 0 0,-22-21 0,1 0 16,21-21-1,21 0 1,22 0-16</inkml:trace>
  <inkml:trace contextRef="#ctx0" brushRef="#br0" timeOffset="165421.04">17865 8467 0,'21'0'0,"-42"0"0,42-21 0,-21-1 0,0 1 16,0 0-16,0 0 0,0 0 15,-21 21-15,-1-21 0,1 21 0,0 0 16,0-22-16,0 22 0,0 0 16,-1 0-16,-20 0 0,21 0 0,0 22 15,-22-1-15,22-21 0,0 21 16,-21 0-16,21 0 0,-1-21 0,22 21 15,0 1-15,0-1 0,0 0 0,0 0 16,0 0-16,0 0 16,22-21-16,-1 22 0,0-1 0,0-21 15,0 21-15,0-21 0,1 21 0,-1-21 16,0 21-16,0-21 0,0 21 0,-21 1 16,0-1-16,0 0 15,0 0-15,-21 0 16,0 0-16,-21 1 0,20-1 15,1 0-15,-21 0 0,0-21 0,-1 21 16,1 0-16,0 1 0,20-1 16,-20-21-16,0 21 0,21-21 0,-1 0 15,1 21-15,0-21 0,0 0 16,42 0 15,0 0-31,0 0 0,1 0 0,-1 0 16,0 0-16,0 0 0,0 0 0,0 0 15,1 0-15,-1 21 16,-21 0-16,0 1 16,0-1-16,0 0 15,-21 0-15,-1 0 0,1 0 0,0 1 16,-21 20-16,21 0 0,-22 1 16,22-1-16,0 0 0,-21 22 0,20-22 15,1 0-15,0 22 0,0-22 0,21 1 16,0-1-16,0 0 0,0 1 15,0-1-15,0-21 0,0 0 0,21 0 16,0 1-16,0-1 0,1-21 16,-1 21-16,0-21 0,0 0 0,0 0 15,0 0-15,1 0 16,-1-21-16,0 0 16</inkml:trace>
  <inkml:trace contextRef="#ctx0" brushRef="#br0" timeOffset="166367.82">10202 13907 0,'0'0'0,"-21"-43"15,0 43-15,21-21 16,0 0-16,0 0 16,21 0-16,0 21 15,0 0-15,1-22 0,-1 22 0,21 0 16,0 0-16,-20 0 0,20 0 0,-21 0 16,21 0-16,-20 0 0,-1 22 15,0-22-15,-21 21 0,0 0 0,0 0 16,0 0-16,-21 22 0,0-22 0,-1 0 15,-20 21-15,0-21 16,-1 1-16,-20 20 0,21-21 0,-22 21 16,22-20-16,-1 20 0,1-21 0,0 21 15,-1-20-15,22-1 0,21 21 0,0-21 16,0 0-16,0 1 0,0-1 16,21 0-16,22 0 0,-22 0 0,21 0 15,-21 1-15,22-22 0,-1 21 0,0 0 16,1-21-16,-22 21 0,21 0 15,-21 0-15,1 1 0,-1-1 0,0 0 16,0 0-16,-21 0 0,0 22 0,0-22 16,0 0-16,0 21 0,-21 1 0,0-1 15,-22 0-15,22 1 0,-21-1 16,0 0-16,-1 1 0,1-1 16,0 0-16,-1-21 0,1 22 0,0-22 15,-1 21-15,1-21 0,21 1 0,-22-22 16,22 21-16,0 0 0,0-21 15,0 0-15,21-21 16,0 0-16,0-1 0,0 1 16,0-21-16,0 21 0</inkml:trace>
  <inkml:trace contextRef="#ctx0" brushRef="#br0" timeOffset="166887.92">10266 12404 0,'-21'0'0,"42"0"0,-64-21 0,22-1 0,0 22 16,0 0-16,-21-21 0,20 21 0,-20 0 15,0 0-15,21 0 0,-22-21 16,1 21-16,21 0 0,-22 0 0,22 0 15,0 0-15,0 0 0,21-21 16,21 21 0,21 0-16,22-21 0,21 21 0,-1-21 15,22 21-15,0 0 0,42 0 0,0 0 16,0 0-16,22 0 0,-22 0 16,21 0-16,-21 0 0,1 0 15,-1 0-15,-21 0 0,-21 21 0,-22 0 16,1-21-16,-43 21 0,1-21 0,-22 21 15,-21 0-15,-21-21 16,-1 22-16,-20-22 0,0 21 0,-22-21 16,1 21-16,-1-21 0,-20 0 0,20 21 15,-21-21-15,-20 21 0,20-21 0</inkml:trace>
  <inkml:trace contextRef="#ctx0" brushRef="#br0" timeOffset="167120.04">9969 12785 0,'0'0'15,"-148"63"-15,127-63 16,21 21-16,21-21 0,0 22 16,43-22-16,-22 0 0,43 0 0,0 21 15,-1-21-15,22 0 0,0 0 16,0 0-16,21 0 0,0 0 0,0 0 16,0 0-16,0 0 0,-21 0 0,-1 0 15,-20-21-15,-21 21 0,-1 0 0,1 0 16,-22-22-16,-21 22 15,0 0-15,-42 0 16,-21 0-16,-1 0 16,-20 22-16,-1-1 0,1 0 0</inkml:trace>
  <inkml:trace contextRef="#ctx0" brushRef="#br0" timeOffset="167287.95">10308 13229 0,'-63'43'0,"507"-192"0,-825 255 0,254-42 0,85-64 0,-1 21 16,43 0-16,43-21 15,-1 0-15,22 0 0,-1 0 0,22 0 16,-1 0-16,22 0 0,0 0 16,0 0-16,21-21 0,-21 0 0,21 21 15,-43-21-15,22-1 0,-42 1 0,20 0 16,-20 0-16,-22-21 0,1 20 16,-1 1-16,-21-21 0</inkml:trace>
  <inkml:trace contextRef="#ctx0" brushRef="#br0" timeOffset="167611.76">10139 11599 0,'-21'0'0,"42"0"0,-85 0 0,43 0 0,-21 0 16,42-21-16,21 21 15,0 0-15,21 0 16,22 0-16,21-21 0,-22 21 0,43 0 16,0 0-16,21 0 0,0 0 0,0 0 15,21 0-15,-42 0 0,21 0 16,0 0-16,-21 0 0,-22 0 15,1 0-15,0 0 0,-22 0 0,-21 0 16,-20 0-16,-1 0 0,-42 0 0,-1-21 16</inkml:trace>
  <inkml:trace contextRef="#ctx0" brushRef="#br0" timeOffset="167823.65">10435 11197 0,'21'0'0,"0"0"0,22 0 16,-1 0-16,22 0 0,-1-21 0,1 21 15,20-21-15,1 0 0,0 21 16,-1-21-16,1-1 0,0 1 16,-22 21-16,1-21 0,-1 21 0,-21-21 15,1 0-15,-22 21 0,0-21 0,-21-1 16,-21 1-16</inkml:trace>
  <inkml:trace contextRef="#ctx0" brushRef="#br0" timeOffset="167993.06">10795 10859 0,'-64'0'16,"128"0"-16,-191 0 0,85 0 0,-64 0 16,127 0-1,21 0 1,1 0-16,20-22 0,22 1 15,-1 21-15,1-21 0,21 21 0,0-21 16,0 21-16,-1-21 0,1 0 0,0-1 16,0 1-16,0 0 0</inkml:trace>
  <inkml:trace contextRef="#ctx0" brushRef="#br0" timeOffset="169179.46">12933 9419 0,'0'0'0,"-21"0"16,-1 0 0,1 0-16,0 0 31,0 0 0,0 0 0,0 0-31,-1 0 16,1 0-16,0 0 0,0 0 16,0 0-1,0 0-15,-1 0 16,1 0-1,0 0 1,42 0 31,0 0-47,22 0 16,-22 0-16,21 0 0,1 0 15,20 0-15,1 0 0,-1 0 0,22 0 16,-1 0-16,1 0 0,0 0 0,-1 0 15,22 0-15,0 0 0,-21 0 16,21 0-16,-1 0 0,1 21 0,0-21 16,0 0-16,0 0 0,-22 22 0,1-22 15,0 0-15,-1 0 0,86 21 16,-86-21-16,1 0 0,-21 0 16,20 0-16,-20 0 0,20 0 0,-20 0 15,-1 0-15,1 0 0,-22 0 0,22 0 16,-22 0-16,0 0 0,-20 0 0,20 0 15,-21 0-15,0 0 0,0 0 16,1 0-16,-44 0 31,1 0-15,0 0-16,0 0 0,-21 0 0,20 0 16,-20 0-16,0 0 0,-1 0 0,1 0 15,-21 0-15</inkml:trace>
  <inkml:trace contextRef="#ctx0" brushRef="#br0" timeOffset="169867.5">12912 9610 0,'21'21'62,"0"-21"-62,0 0 16,0 0-16,0 0 0,1 0 0,20 0 15,-21 0-15,43 0 0,-22 0 0,0 0 16,22 0-16,-1 0 16,22 0-16,-22 0 0,22 0 0,0 0 15,-1 0-15,1 0 0,21 0 0,0 0 16,0 0-16,-1 0 0,1 0 0,0 0 16,0 0-16,0 0 0,-22 0 0,22 0 15,0 0-15,0 0 0,-21 0 16,20 0-16,-41 0 0,21 0 0,-22 0 15,1 0-15,-22 0 0,0 0 0,22 0 16,-43 0-16,21 0 0,1 0 0,-22 0 16,21 0-16,-21 0 0,0 0 15,1 0-15,-1 0 16,0 0 0,-42 0 46,0 0-62,-1 0 0,1 0 16,21-21-16,-21 0 0</inkml:trace>
  <inkml:trace contextRef="#ctx0" brushRef="#br0" timeOffset="170874.58">15748 8340 0,'21'0'15,"-21"-21"-15,0-1 16,-21 22 31,0 0-31,0 0-16,21 22 0,-22-22 15,1 21-15,0 0 0,0 0 0,0-21 16,21 21-16,-21 0 15,-1 1-15,22-1 0,0 21 0,-21-21 16,21 0-16,-21 1 0,21-1 0,0 21 16,0-21-16,0 0 0,0 22 0,0-22 15,0 0-15,0 21 0,0-20 16,0-1-16,21 0 0,0 0 0,1-21 16,-1 21-16,0 0 0,0-21 15,0 0-15,0 22 0,22-22 0,-22 0 0,0 0 16,0 0-16,0 0 0,1 0 15,-1 0 1,-42 0 31,-1-22-47,1 22 16,0 0-16,0 0 0,0 0 15,0-21-15,-1 21 0,1 0 0,0-21 16,0 0-16,0 21 0,-22-21 15,22 21-15,0-21 0,0-1 0,0 1 16,0 0-16,21 0 0,0 0 0,0 0 16,0-1-16,0 1 0,0 0 0,0-21 15,0 21-15,21-1 16,0-20-16,0 21 0,0 0 0,0 0 16,1-1-16,-1 1 0,0 0 0,0 0 15,0 21-15,0-21 0,-21 0 0,22 21 16,-1 0-16,0-22 0,0 22 15,0 0-15,0 0 16,1 0-16,-1 0 16,0 0-16</inkml:trace>
  <inkml:trace contextRef="#ctx0" brushRef="#br0" timeOffset="171855.45">16489 8424 0,'-21'0'0,"21"22"62,0-1-46,0 0-16,0 0 15,0 0-15,0 0 16,0 1-16,0-1 0,0 0 16,0 0-16,0 0 0,0 0 0,0 22 15,0-22-15,0 0 0,0 0 0,0 0 16,-22 1-16,22-1 0,-21 0 16,0 0-16,0 0 0,0 0 15,0-21-15,-1 22 0,1-1 0,0 0 16,0-21-16,0 21 0,0 0 0,-1-21 15,22 21-15,-21 1 0,0-22 16,21 21-16,-21-21 0,42 0 47,0 0-47,0 0 0,1-21 16,20 21-16,-21-22 0,0 1 0,0 21 15,1-21-15,20 0 0,-21 0 0,0 0 16,0-1-16,1 1 0,-1 0 0,0-21 15,0 21-15,0-22 16,0 1-16,-21 21 0,0-22 0,0 22 16,0-21-16,0 21 0,0 0 0,0-22 15,0 22-15,0 0 0,0 0 0,0 0 16,-21-1-16,0 1 0,21 0 16,0 0-16,-21 21 0,42 0 46,0 0-30,0 21-16,-21 0 16,0 0-16,22 1 0,-22-1 15,0 0-15,0 0 16,0 0-16,0 0 0,0 1 0,0 20 0,0-21 16,0 21-16,0-20 0,0 20 15,0 0-15,0-21 0,0 22 0,-22-22 16,22 0-16,-21 21 0,21-20 15,-21-1-15,0 0 0,0 0 0,0-21 16,-1 0-16,1 21 0,0-21 0</inkml:trace>
  <inkml:trace contextRef="#ctx0" brushRef="#br0" timeOffset="172625.32">15917 8424 0,'0'-21'16,"-21"21"-1,0 0-15,0 0 0,0 0 16,-1 0-16,1 0 0,0 0 16,0 21-16,0 1 15,0-1-15,-1-21 0,22 21 0,-21 21 0,0-21 16,21 1-16,0-1 0,-21 21 16,0 0-16,21-20 0,-21 20 0,21 0 15,0-21-15,0 22 0,0-1 16,0-21-16,0 22 0,0-22 0,0 0 15,0 0-15,0 0 0,0 0 0,0 1 16,21-1-16,0-21 0,-21 21 16,21-21-16,0 0 15,0 0-15,-21-21 47,-21 21-47,0-21 0,21-1 16,-21 1-16,0 21 15,0-21-15,21 0 0,-22 21 0,1-21 16,0 0-16,21-1 0,0 1 0,0 0 16,-21 0-16,21 0 0,0 0 15,0-22-15,0 22 0,0 0 0,0 0 16,0-22-16,21 22 0,0 0 0,0 0 16,1 0-16,-1-22 0,-21 22 15,21 0-15,0 0 0,0 21 0,0-21 16,-21 0-16,22-1 0,-1 22 15,-21-21 1,21 21 15</inkml:trace>
  <inkml:trace contextRef="#ctx0" brushRef="#br0" timeOffset="173125.04">16552 8488 0,'0'21'0,"0"0"0,0 0 15,0 1 1,0-1-16,0 0 0,0 0 0,0 0 15,0 0-15,-21 22 0,21-22 16,-21 21-16,0-21 0,21 22 0,-21-22 16,-1 0-16,22 21 0,-21-20 0,0-1 15,0 0-15,0 0 0,0 0 0,-1-21 16,1 21-16,0 1 0,0-22 16,21 21-16,-21-21 0,0 21 15,-1-21-15,22 21 16,-21-21 31</inkml:trace>
  <inkml:trace contextRef="#ctx0" brushRef="#br0" timeOffset="179840.08">3619 9843 0,'22'0'16,"-44"0"62,1 0-78,0 0 15,0 0-15,0 0 0,-22 0 16,22 0-16,0 0 0,0 0 16,0 0-16,-22 0 0,22-22 0,0 22 15,0 0-15,0 0 0,0 0 0,-1 0 16,1 0-16,42 0 31,1 0-31,20 0 16,0 22-16,85-22 15,-42 21-15,0 0 0,-1-21 0,22 21 16,-21-21-16,21 21 0,-22-21 0,22 21 16,21-21-16,-21 22 0,21-22 15,0 21-15,-21-21 0,21 21 0,-21-21 16,-1 0-16,1 21 0,0-21 0,-21 0 15,-1 0-15,1 21 0,-21-21 16,-1 0-16,1 0 0,-22 0 0,0 0 16,-21 0-16,1 0 0,-1 0 0,0 0 31,-42 0 0,0 0-31,-1 0 0,1 0 0,0 0 16,-21 0-16,-1 0 0,1 0 15,0 0-15,-1 0 0,-20 0 0</inkml:trace>
  <inkml:trace contextRef="#ctx0" brushRef="#br0" timeOffset="180331.68">3577 10054 0,'-21'0'0,"42"0"62,0 0-62,22 0 0,20 0 0,-21 21 0,43-21 16,-21 0-16,20 0 0,1 0 15,21 0-15,0 22 0,-1-22 16,22 0-16,-21 0 0,21 0 0,-21 0 16,0 0-16,0 21 0,-22-21 0,1 0 15,0 0-15,-22 0 0,1 0 16,-1 0-16,-20 0 0,-1 0 0,0 0 15,1 0-15,-22-21 0,0 21 0,0 0 16,0 0-16,0 0 0,1 0 16,-44 0 62,1 0-78,0 0 15,0 0-15</inkml:trace>
  <inkml:trace contextRef="#ctx0" brushRef="#br0" timeOffset="182840.12">8742 9991 0,'0'0'16,"-21"0"-16,-22 0 15,22-21-15,0 21 0,0 0 16,0 0-16,-1 0 0,1 0 15,42 0 17,22 0-17,-22 0-15,21 0 0,22 0 16,-1 0-16,1 0 0,20 0 0,1 0 16,0 0-16,-1 0 0,1 0 0,21 0 15,0 0-15,0 0 0,-1 0 16,1 0-16,0 0 0,0 0 0,-21 0 15,-1 0-15,1 0 0,-22 0 0,1 0 16,-22 0-16,1 0 0,-1 0 16,-21 0-16,0 0 0,0 0 0,1 0 15,-1 0 1,-42 0 15,-1 0-31,1 0 0,0 0 16,0 21-16,-21-21 0,20 0 0,-20 0 15,0 0-15,-1 0 0</inkml:trace>
  <inkml:trace contextRef="#ctx0" brushRef="#br0" timeOffset="183400.45">8615 10075 0,'-21'0'0,"42"0"0,-64 0 0,43 22 31,22-22-16,-1 0-15,21 0 16,-21 0-16,22 0 0,20 0 0,-21 0 16,22 0-16,21 0 0,-22 0 15,22 0-15,-1 0 0,1 0 0,0 0 16,21 0-16,-1 0 0,1 0 0,0 0 16,0 21-16,0-21 0,-22 0 15,1 0-15,0 0 0,-1 21 0,-20-21 16,-22 0-16,1 0 0,-1 0 0,0 0 15,-21 0-15,1 0 16,-22-21 0,-22 21-1,22-21-15,-21 21 16,0 0 15,0 0 32,0 0-63,0 0 0,-1 0 15,1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7:48:35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2900 0,'0'0'0,"0"-21"16,0 0-1,0-1-15,0 1 16,0 0-16,0 0 16,0 0-1,0 0-15,0-1 16,0 1-1,0 0-15,21 21 16,-21-21-16,0 0 16,21 21-16,-21-21 15,0-1-15,0 1 16</inkml:trace>
  <inkml:trace contextRef="#ctx0" brushRef="#br0" timeOffset="541.48">1968 2413 0,'0'-21'0,"22"0"15,-1 21 1,-21-21-16,21-1 0,-21 1 15,21 21-15,-21-21 0,21 21 16,0-21-16,-21 0 0,0 0 16,22 21-16,-22-22 0,21 22 15,-21-21-15,-21 21 32,-1 0-32,1 0 15,0 0-15,0 0 0,0 21 16,-22 1-16,22-1 15,0 0-15,0 0 0,0 21 16,0-20-16,-1 20 0,1 0 0,0 1 16,0-1-16,21 0 0,0 1 15,-21-1-15,21 0 0,-21 1 0,21-1 16,0 0-16,0 1 0,0-22 16,0 21-16,0-21 0,0 22 0,21-22 15,0 21-15,-21-21 0,21 0 16,0 1-16,0-22 0,1 21 0,20 0 15,-21-21-15,0 0 0,0 0 16,1 0-16,20 0 0,-21 0 16,0 0-16,0 0 0,1-21 0,20 0 15,-21 21-15,0-22 0,22 1 16,-22 0-16,0 0 0,0 0 0,21 0 16,-20-1-16,-1 1 0,0 0 15</inkml:trace>
  <inkml:trace contextRef="#ctx0" brushRef="#br0" timeOffset="954.25">2879 2032 0,'-22'-21'15,"44"42"-15,-44-63 0,22 21 0,0-1 16,0 1-16,-21 21 16,0 0-1,21 21 1,0 1-16,0-1 0,0 21 16,0 0-16,0 1 0,-21-1 0,21 22 15,-21-22-15,21 21 0,-21 1 0,21 21 16,-22-22-16,1 1 15,21 20-15,-21-41 0,0 20 0,21 1 16,-21-22-16,0 0 0,-1-21 16,22 22-16,0-22 0,0 21 0,-21-21 15,21 1-15,0-1 0,0 0 32,21-21-17,1 0-15,-22-21 0,21 21 16,0-21-16,0-1 0,0 1 0,0 0 15,1 0-15</inkml:trace>
  <inkml:trace contextRef="#ctx0" brushRef="#br0" timeOffset="1589.88">3535 2794 0,'0'-21'0,"21"-21"16,0 20-1,-21 1-15,0 0 0,0 0 16,0-21-16,0 20 0,0 1 0,0 0 16,0 0-16,0 0 0,0 0 15,-21-1-15,0 1 0,0 0 0,-1 21 16,1 0-16,0 0 0,0 0 15,0 0-15,0 0 0,-22 0 0,22 21 16,0 0-16,0 1 0,-22-1 16,22 21-16,0 0 0,0 1 0,0-1 15,0 22-15,-1-22 0,1 0 16,21 1-16,0-1 0,0-21 0,0 21 16,0-20-16,0 20 0,0-21 0,0 0 15,21-21-15,1 21 0,20-21 16,-21 0-16,0 0 0,22 0 0,-22 0 15,0 0-15,21 0 0,-21-21 16,22 0-16,-22 21 0,0-21 16,0 0-16,0 0 0,1-1 0,-1-20 15,0 21-15,-21 0 0,0-22 16,21 1-16,0 21 0,-21-21 0,0-1 16,0 22-16,0-21 0,21 21 0,-21-1 15,0 1-15,0 42 31,0 1-31,0-1 0,0 0 16,0 21-16,0-21 0,0 22 16,0-22-16,0 21 0,0 1 0,0-22 0,22 0 15,-22 21-15,0-21 16,0 1-16,0-1 0,21-21 0,-21 21 16,21 0-16,-21 0 15,21-21-15,0 0 16,0 0-16,1 0 0,-1-21 15,0 0-15,0 0 0,0 0 16</inkml:trace>
  <inkml:trace contextRef="#ctx0" brushRef="#br0" timeOffset="2219.06">4424 2688 0,'0'0'16,"0"-21"0,21 0-16,0 21 0,0-21 0,0 0 15,1-1-15,-1 22 0,-21-21 16,0 0-16,0 0 0,21 21 0,-21-21 16,0 0-16,0-1 15,-21 22 1,0 0-16,-1 0 0,1 0 15,0 0-15,-21 22 0,21-22 0,-1 21 16,-20 0-16,21 0 0,-21 0 16,20 0-16,1 1 0,0-1 0,21 0 15,-21 0-15,21 0 0,-21 0 0,21 1 16,0-1-16,0 0 16,21-21-1,0 21-15,0-21 0,0 0 16,1 0-16,20 21 0,-21-21 15,0 0-15,0 0 0,1 0 0,-1 0 16,0 21-16,0-21 0,0 0 16,0 0-16,1 22 0,-1-22 15,-21 21-15,21-21 0,-21 21 16,0 0-16,0 0 16,0 0-16,-21 1 0,0-1 15,-1 0-15,1-21 0,0 21 0,0 0 16,0-21-16,0 21 0,-1-21 15,1 0-15,0 0 0,-21 0 0,21 0 16,-1 0-16,1 0 0,0 0 16,0 0-16,0 0 15,0 0 1,21-21-16,-22 21 0,22-21 31,0 0 0,0 0-31,0 0 16,22 21-16</inkml:trace>
  <inkml:trace contextRef="#ctx0" brushRef="#br0" timeOffset="2978.07">5292 2731 0,'0'0'0,"21"-22"0,0 22 0,0 0 15,0-21-15,0 21 0,1-21 0,-1 0 16,0 21-16,-21-21 0,21 0 16,-21-1-1,0 1-15,0 0 0,0 0 16,0 0-16,0 0 0,-21 21 16,0-22-16,0 22 15,-1 0-15,1 0 0,-21 0 0,21 0 16,0 0-16,-22 22 0,22-22 0,-21 21 15,21 0-15,-1 0 0,-20 0 16,21 0-16,0 1 0,21-1 0,0 0 16,-21 0-16,21 0 0,0 0 15,0 1-15,0-1 0,0 0 16,0 0-16,21 0 0,0-21 16,-21 21-16,21-21 0,0 22 15,0-1-15,1-21 0,-1 21 0,0-21 16,0 0-16,21 21 0,-20-21 0,-1 0 15,0 0-15,0 21 0,0-21 16,0 0-16,1 21 0,-1-21 0,0 0 16,0 0-16,0 22 0,-21-1 15,0 0-15,0 0 16,-21 0 0,0-21-16,0 0 0,-22 21 15,22-21-15,0 0 0,-21 0 0,21 0 16,-1 22-16,-20-22 15,21 0-15,-21 0 0,20 0 0,1 0 16,0 0-16,0 0 0,0 0 0,0 0 16,-1 0-16,1 0 0,0 0 15,0 0-15,21-22 78,0 1-62,21 0-16,0 21 16</inkml:trace>
  <inkml:trace contextRef="#ctx0" brushRef="#br0" timeOffset="4114.47">6244 2921 0,'0'0'0,"-63"0"16,20 0-1,22-21-15,0 21 0,0 0 0,0 0 16,-1 0-16,-20 0 0,21 0 16,0 0-16,0 0 0,-1 0 0,1 0 15,21-21 1,21 21 0,1 0-1,-1 0-15,21 0 0,-21 0 0,22 0 16,-1 0-16,21 0 0,-20 0 15,20 0-15,1 0 0,20 0 16,-20 0-16,21 0 0,-1 21 0,1-21 16,21 0-16,-22 0 0,1 0 15,-21 0-15,20 0 0,1 0 0,-22 0 16,1 21-16,-1-21 0,1 0 0,-1 0 16,1 0-16,-22 0 0,22 0 15,-22 0-15,0 0 0,1 0 0,-22 0 16,21 0-16,-21 0 0,1 0 0,-1-21 15,0 21-15,-21-21 16,0 0 0,-21-1 15,0 22-31,-1 0 0,1 0 16,0-21-16,0 0 0,-21 21 0,20 0 15,-20-21-15,0 21 0,21 0 0,-22-21 16,1 21-16,0 0 0,20 0 15,-20-21-15,21 21 0,0 0 0,0 0 16,-1 0-16,1 0 0,42 0 47,1 0-31,-1 0-16,0 0 0,21 0 15,1 21-15,-22-21 0,21 0 16,0 0-16,1 0 0,20 0 0,-20 0 15,-22 0-15,21 0 0,-21 0 16,22 0-16,-22 0 0,0 0 16,-21 21 15,0 0-31,-21 0 16,0-21-16,-1 21 0,1 1 0,0-1 15,0 0-15,-21 0 0,20 0 16,1 0-16,-21 1 0,21 20 0,-22-21 15,22 0-15,-21 22 0,21-22 16,0 0-16,-1 0 0,1 0 16,0 0-16,0 1 0,21-1 0,-21-21 15,21 21-15,0 0 0,-21-21 0,21 21 16,-22 0 0,44-42 46,-1 21-62,0-21 16,0 0-16,0 0 0</inkml:trace>
  <inkml:trace contextRef="#ctx0" brushRef="#br0" timeOffset="13757.9">9737 2159 0,'0'-21'0,"0"0"0,0 0 15,0-1-15,0 1 16,0 0-16,0 0 0,0 0 16,0 0-1,0 42 16,0 0-31,-22 0 0,22 21 16,-21 1-16,21-22 0,-21 42 0,21-20 16,0 20-16,0 1 0,0-22 0,-21 22 15,21-1-15,-21 43 16,21-64-16,0 1 0,0-1 16,0 0-16,0 1 0,0-22 0,0 0 15,0 0-15,0 0 0,0 0 16,0 1-16,0-44 47,0 1-47,0 0 0,0 0 0,0-21 15,0 20-15,0-20 0,0 21 0</inkml:trace>
  <inkml:trace contextRef="#ctx0" brushRef="#br0" timeOffset="14318.05">9504 2244 0,'-21'-21'0,"42"42"0,-64-64 16,22 22-16,21 0 16,0 0-16,0 0 15,0 0-15,0-1 0,21 22 0,-21-21 16,43 0-16,-22 21 0,21-21 16,1 0-16,-1 21 0,0 0 0,22 0 15,-22 0-15,22 0 0,-1 0 16,-21 21-16,1 0 0,-1 0 0,0 22 15,-20-22-15,-1 21 0,-21-21 16,0 22-16,0-22 0,0 21 16,-21-21-16,-22 22 0,22-1 0,-21-21 15,-1 21-15,1-20 0,0-1 0,-1 0 16,1 0-16,21-21 0,0 0 16,0 21-16,-1-21 0,22-21 15,0 0-15,0 0 16,22 21-16,-1-21 0,0-1 15,0 1-15,21 21 0,-20-21 0,20 21 16,-21 0-16,21 0 0,1 0 0,-1 0 16,0 21-16,1 0 0,-1 1 15,-21-1-15,22 21 0,-22-21 16,0 22-16,0-22 0,0 21 0,-21 0 16,0 1-16,0-22 0,0 21 15,-21 1-15,0-22 0,0 0 0,-22 21 16,1-21-16,0 1 0,-1-1 0,-20 0 15,21-21-15,-22 0 0,1 21 16,20-21-16,1 0 0,-22 0 0,22 0 16,0-21-16,21 0 0,-22 0 0,22 21 15,0-22-15,0 1 0,0 0 16,21 0-16,-22 0 0,22 0 0,0-1 16,0 1-16,0 0 0,0 0 0,0 0 15,22 21-15,-1-43 0,0 22 16,0 0-16,21 0 0</inkml:trace>
  <inkml:trace contextRef="#ctx0" brushRef="#br0" timeOffset="15302.69">10689 2117 0,'0'-21'0,"0"42"0,0-64 0,0 22 0,0 0 16,0 0-16,0 42 47,0 0-47,0 22 0,0-22 0,0 21 15,0 0-15,-21 22 0,0-22 16,21 22-16,-21-22 0,21 22 0,-22-1 16,22-21-16,-21 22 0,21-1 0,-21-20 15,21-1-15,0 0 0,0-20 16,0 20-16,0-21 0,0 0 0,21 0 15,0 1-15,1-1 0,-1-21 0,0 0 16,21 0-16,-21 0 0,1 0 16,20 0-16,-21-21 0,21-1 0,-20 1 15,-1 0-15,0 0 0,21 0 16,-21-22-16,1 22 0,-22 0 16,21-21-16,0-1 0,-21 22 0,0 0 0,21-21 15,0 21-15,-21-1 0,21 1 16,-21 42 15,0 1-31,0-1 0,-21 0 0,21 0 16,-21 21-16,21-20 0,-21-1 15,21 21-15,0-21 0,0 22 0,0-22 16,0 0-16,0 21 0,0-21 0,0 1 16,21-22-16,0 21 0,0 0 0,22-21 15,-22 0-15,0 0 16,21 0-16,-20 0 0,20 0 0,-21 0 15,21-21-15,-20 21 0,20-21 0,-21-1 16,0 1-16,22 0 0,-22 0 16,0 0-16,0 0 0,0-22 0,0 22 15,1 0-15,-1-21 0,0 20 0,0 1 16,-21-21-16,0 21 0,21 0 0,-21-1 16,-21 44 15,21-1-31,0 0 15,-21 0-15,0 21 16,21-20-16,-21-1 0,21 0 0,0 21 16,0-21-16,0 1 0,0-1 0,0 0 15,0 0-15,0 0 0,0 0 16,0 1-16,21-22 0,0 21 0,0-21 16,0 0-16,0 0 0,1 0 0,20 0 15,-21 0-15,21 0 0,-20 0 0,20 0 16,0 0-16,-21-21 0,22 21 15,-22-22-15,21 1 0,-21 21 0,1-21 16,-1-21-16,0 21 0,0-1 0,-21 1 16,21 0-16,-21-21 0,21 21 15,-21-1-15,0 1 0,0 0 16,0 0-16,0 0 0,-21 21 16,0 0-16,0 0 15,0 21-15,0 0 0,-1 0 16,1 22-16,0-22 0,21 0 0,0 21 15,-21-21-15,21 1 0,0 20 0,0-21 16,0 0-16,0 0 0,0 1 16,0-1-16,0 0 0,21 0 0,0-21 15,-21 21-15,21-21 0,1 0 0,-1 0 16,0 0-16,0 0 0,0 0 0,0 0 16,1 0-16,-1 0 0,0 0 15,21-21-15,-21 0 0</inkml:trace>
  <inkml:trace contextRef="#ctx0" brushRef="#br0" timeOffset="16101.88">13631 2117 0,'0'-21'0,"0"42"0,0-64 16,0 22-16,0 0 15,0 0-15,0 0 0,0 0 0,0-1 16,-21 44 15,21-1-31,-21 21 0,21-21 0,-21 43 0,21-22 16,-21 22-16,21 20 0,0 1 15,-22 0-15,1-1 0,0 1 16,21 0-16,-21-1 0,0 1 0,21 21 16,-21-22-16,-1 1 0,1 0 0,0-1 15,21-20-15,-21-1 0,21 1 16,-21-22-16,21 22 0,-21-43 0,21 21 16,0-21-16,0 1 0,0-1 0,0 0 15,21-21 1,-21-21-16,21 0 0,-21-1 15,0 1-15,0-21 0,0 0 0,0-22 16,0 22-16,0-22 0,0 1 0</inkml:trace>
  <inkml:trace contextRef="#ctx0" brushRef="#br0" timeOffset="16389.72">13271 2625 0,'0'-43'0,"0"86"0,0-149 0,0 64 15,0-1-15,0 22 0,0-21 16,22 21-16,20-22 0,-21 22 0,21 0 15,1 0-15,-1 0 0,0-1 0,1 22 16,20 0-16,-20 0 0,-1 0 16,0 0-16,1 22 0,-22-1 0,0 0 15,-21 21-15,0-21 0,0 22 0,-21-1 16,0 0-16,-1 1 0,-20-1 16,21 0-16,-21-20 0,20 20 0,1-21 15,0 0-15,0 0 0,0 1 16,21-1-16,-21-21 0,21 21 15,0-42 17,21 0-32,0-1 15,0 1-15,0 21 16,0-21-16</inkml:trace>
  <inkml:trace contextRef="#ctx0" brushRef="#br0" timeOffset="17049.72">14055 2794 0,'0'0'0,"21"0"15,0 0-15,0 0 16,0-21-16,0 0 16,1 0-16,-1-1 0,21 1 0,-21-21 15,22 0-15,-22-1 0,0 1 0,21 0 16,-21-1-16,1 1 0,-22 0 15,0-1-15,0 22 0,0-21 0,0 21 16,0-1-16,-22 22 0,-20-21 16,21 21-16,0 0 0,-22 0 15,1 21-15,21-21 0,0 22 0,0-1 16,-1 0-16,22 0 0,0 0 16,0 0-16,0 22 0,0-22 15,22 0-15,-1 21 0,0-20 0,21-1 16,-21 21-16,22-21 0,-22 0 0,0 22 15,0-22-15,0 0 0,-21 0 16,22 0-16,-22 1 0,0-1 0,0 0 16,0 0-16,0 0 0,0 0 0,-22 1 15,22-1 1,22-21 0,-1 0-16,0 0 15,0 0-15,21 0 0,-20-21 16,-1-1-16,21 1 0,-21 0 15,0 0-15,22 0 0,-22 0 0,21-1 16,-21-20-16,1 21 0,20 0 0,-21-22 16,0 22-16,-21 0 0,21 0 15,-21 0-15,22 0 0,-22-1 16,0 44 0,0-1-1,0 0-15,0 0 0,0 0 0,-22 22 16,1-22-16,0 21 0,21-21 0,0 22 15,0-22-15,-21 21 0,21-21 16,0 0-16,0 1 0,0-1 16,0 0-16,0 0 0,21-21 15,0 0-15,0 0 16,1 0-16,-1 0 16,-21-21-16,21 21 0,0-21 0,0 0 15,-21-1-15,21 1 0</inkml:trace>
  <inkml:trace contextRef="#ctx0" brushRef="#br0" timeOffset="17409.52">15261 2074 0,'-21'0'0,"42"0"0,-84 0 0,41 0 0,1 0 15,0 0-15,0 0 0,0 22 16,21-1-16,0 0 0,0 0 15,0 0-15,21-21 16,0 21-16,0-21 0,0 0 16,22 0-16,-22 0 0,0 0 0,21 0 15,-20 0-15,-1 0 0,0-21 0,0 21 16,-21-21-16,0 0 0,0 0 16,0 0-16,-21-1 15,0 1-15,0 21 0,-1-21 16,1 21-16,-21 0 0,21 0 15,0 0-15,-22 0 0,22 0 0,0 21 16,0-21-16,0 21 0,21 1 0,0-1 16,0 0-16,0 0 15,0 0-15,0 0 0,0 1 0,0-1 16,21-21-16,21 21 0,-21-21 0,0 21 16,1-21-16,20 21 0</inkml:trace>
  <inkml:trace contextRef="#ctx0" brushRef="#br0" timeOffset="18269.55">15684 2498 0,'-21'21'16,"0"-21"-16,0 21 0,21 0 15,-21 0-15,0 1 16,21-1-16,-22 0 0,22 0 0,0 0 15,0 0-15,0 22 0,-21-22 0,21 0 16,0 0-16,0 0 0,-21 1 16,21-1-16,0 0 0,0 0 15,0-42 32,0 0-47,0 0 0,0-1 16,21-20-16,-21 21 0,21-21 0,1 20 15,-22-20-15,21 0 0,0 21 16,0-22-16,0 1 0,0 21 0,1 0 16,-1-1-16,0 1 0,0 0 0,0 0 15,0 21-15,1 0 0,-1 0 16,0 21-16,-21 0 0,21 0 16,-21 22-16,0-22 0,0 21 0,0-21 15,0 22-15,0-1 0,0-21 16,0 22-16,0-22 0,0 21 15,0-21-15,0 0 0,0 1 0,0-1 16,0 0-16,0 0 0,21-21 16,0 0-16,1 21 0,-1-21 0,21 0 15,-21 0-15,22 0 0,-1 0 0,0 0 16,-21-21-16,22 0 0,-1 0 16,-21 0-16,22-1 0,-22 1 0,21-21 15,-21 21-15,0-22 0,1-20 0,-1 21 16,21-22-16,-42 1 0,21 20 15,0-20-15,1-1 0,-1 1 0,0 20 16,-21-20-16,21 21 0,-21-1 0,21 1 16,-21 21-16,0-22 15,0 22-15,0 0 0,0 0 16,0 42 0,-21 0-1,21 0-15,-21 22 0,21-22 0,-21 21 16,0 1-16,-1-1 0,22 0 0,-21 1 15,0-1-15,21 21 0,-21-20 16,0 20-16,0-20 0,21 20 0,-22-21 16,22 1-16,0-1 0,0 0 0,0 1 15,0-22-15,0 0 0,0 21 16,0-20-16,22-1 16,-1 0-16,0-21 0,0 0 15,0 0-15,0 0 0,1 0 0,20 0 16,-21 0-16,0 0 0,0 0 15,1 0-15,-1-21 0,0 0 0,0-1 16,0 22-16,0-21 0,-21 0 16,22 0-16,-22 0 15,0 0-15,0-1 0,0 1 16,0 0-16</inkml:trace>
  <inkml:trace contextRef="#ctx0" brushRef="#br0" timeOffset="18529.4">16362 2413 0,'21'0'32,"0"0"-32,21-21 15,1 21-15,-1-21 0,0 21 0,1 0 16,20-21-16,-20 21 0,-1 0 0,-21-22 15,21 22-15,-20 0 0,-1 0 16,0-21-16,0 21 16,-21-21 15</inkml:trace>
  <inkml:trace contextRef="#ctx0" brushRef="#br0" timeOffset="18906.24">17992 1651 0,'0'0'0,"0"-21"16,0 42 0,-22-21-16,1 21 0,0 22 15,0-22-15,21 21 0,-21 0 0,-22 22 16,22-22-16,-21 22 0,0 20 16,-1-20-16,1 21 0,0-1 0,-22 1 15,22 0-15,-1-1 0,1 1 16,0 0-16,-1-22 0,1 1 0,21-1 15,0-21-15,0 22 0,-1-22 16,1 1-16,21-22 0,-21 21 0,21-21 16,0 0-16,-21 1 0,21-1 0,21-21 31,0 0-31,0-21 0,1-1 16,20 1-16</inkml:trace>
  <inkml:trace contextRef="#ctx0" brushRef="#br0" timeOffset="19467">19071 1947 0,'21'-21'0,"-42"42"0,42-63 16,-21 21-16,21 0 0,-21 0 0,0-1 16,0 1-16,0 0 0,0 0 15,0 42 17,0 0-32,0 0 0,-21 22 0,21-22 15,-21 21-15,0 22 0,0-22 16,21 22-16,-21-22 0,-1 21 0,1 1 15,0-1-15,21 1 0,0-1 16,-21 1-16,21-1 0,0-20 16,0-1-16,0 0 0,0 1 0,0-22 15,0 21-15,21-21 0,0-21 0,0 22 16,1-22-16,-1 0 0,21 0 16,-21 0-16,0 0 0,1-22 0,20 22 15,-21-21-15,-21 0 0,21 0 0,-21-21 16,21 20-16,-21-20 0,0 0 15,0-1-15,-21 1 0,0 21 16,0-21-16</inkml:trace>
  <inkml:trace contextRef="#ctx0" brushRef="#br0" timeOffset="19621.91">18796 2307 0,'0'0'0,"-42"0"0,20 0 16,44 0 15,-1 0-31,0 0 0,21 0 15,-21 0-15,22 0 0,-1 0 0,-21 0 16,22-21-16,-22 0 0,21 21 0,-21-21 16,22 21-16,-22-21 0,0 21 15</inkml:trace>
  <inkml:trace contextRef="#ctx0" brushRef="#br0" timeOffset="20894.48">19516 2328 0,'0'0'0,"0"22"16,21-22-1,0 0-15,0 0 0,21 0 0,-20-22 16,20 22-16,0-21 0,-21 0 0,22 21 16,-1-21-16,-21 0 0,22 0 15,-22-1-15,0 1 0,-21 0 16,0 0-16,0 0 0,0 0 0,0-1 15,0 1-15,0 0 16,-21 21-16,0 0 0,-22 0 0,22 0 16,-21 0-16,21 21 0,-22 0 0,22 1 15,-21 20-15,21-21 0,-1 21 16,-20 1-16,42-1 0,0 0 0,0 1 16,0-1-16,0 22 0,0-22 0,21-21 15,0 21-15,22 1 0,-22-22 16,21 0-16,1 0 0,-1-21 0,0 0 15,22 0-15,-22 0 0,0 0 16,22 0-16,-22 0 0,1-21 16,20 0-16,-21 0 0,1-22 0,-1 22 15,0-21-15,-20 0 0,20-1 0,-21 1 16,0 21-16,0-22 0,1 1 16,-22 21-16,0 0 0,0 0 0,0-1 15,0 1-15,-22 21 16,1 21-1,0 1-15,0-1 0,21 21 16,-21-21-16,0 22 0,21-22 0,0 21 16,-22 0-16,22-20 0,-21 20 0,21 0 15,0-21-15,0 1 16,0-1-16,0 0 0,-21 0 0,21 0 16,21-42 15,-21 0-31,0 0 0,21 0 0,1-1 15,-22-20-15,21 21 0,-21-21 0,21-1 16,0 22-16,0-21 0,-21 21 16,21-22-16,1 22 0,-1 0 0,-21 0 15,21 0-15,0 21 0,0 0 16,-21 21 0,0 0-16,21 0 0,-21 21 15,0-20-15,0 20 0,0-21 16,0 21-16,0 1 0,0-22 0,0 0 15,0 21-15,0-20 0,22-1 16,-1-21-16,0 21 0,0-21 16,0 0-16,0 0 0,1 0 0,-1 0 15,0 0-15,0-21 0,0 0 16,0-1-16,-21 1 0,22 0 0,-1-21 16,0 21-16,0-22 0,0 22 0,-21-21 15,21 21-15,1-22 16,-22 22-16,21 0 0,-21 0 0,0 0 0,0 42 31,0 0-15,0 0-16,0 0 0,0 0 0,0 22 15,0-22-15,0 21 0,0 1 0,0-1 16,0-21-16,0 21 0,0-20 0,21 20 16,0-21-16,0 0 0,0 0 15,22 1-15,-22-1 0,21-21 16,1 0-16,-1 0 0,0 0 0,-21 0 0,22 0 15,-1 0-15,0 0 0,-20-21 16,-1-1-16,0 1 0,0 0 0,0-21 16,0 21-16,1-22 0,-22 22 15,0-21-15,21-1 0,0 1 0,-21 21 16,0-21-16,0 20 0,0 1 16,21 0-16,-21 42 15,0 0 1,0 1-16,0 20 0,-21-21 15,21 21-15,-21 22 0,21-22 0,0 1 16,-21 20-16,-1-21 0,1 64 16,0-42-16,0-1 0,0-20 15,0 20-15,-1 1 0,1-1 0,-21 1 16,21-1-16,0 1 0,-1-1 0,1-21 16,0 22-16,0-22 0,21 1 0,0-1 15,0 0-15,0-21 0,0 22 16,0-22-16,0 0 15,21-21-15,0 0 16,0-21-16,1 21 0,-22-21 16,21 0-16,0-1 0,0-20 0,-21 0 15,21-1-15,0 1 0,-21 0 16,22-22-16,-1 1 0</inkml:trace>
  <inkml:trace contextRef="#ctx0" brushRef="#br0" timeOffset="21166.32">21632 2540 0,'0'-42'0,"0"84"0,0-127 16,0 64-16,0-21 0,21 21 16,1 0-16,-1-22 0,0 22 0,0 21 15,0-21-15,22 21 0,-22 0 0,21 0 16,-21 0-16,0 0 0,1 0 16,-1 21-16,-21 0 0,0 0 0,0 22 15,0-22-15,0 21 0,-21-21 0,-1 22 16,1-22-16,-21 0 0,21 21 15,-22-20-15,22-1 0,0 0 16,-21-21-16,21 21 0,-1-21 0,22 21 16,22-21 15,-1 0-31,0 0 0,0-21 16,0 21-16,0-21 0,1 0 0,-1 21 15</inkml:trace>
  <inkml:trace contextRef="#ctx0" brushRef="#br0" timeOffset="21666.06">21992 2688 0,'0'0'0,"21"0"15,0 0-15,1 0 16,-1 0-16,0-21 0,0 0 0,0 0 16,0 21-16,1-43 0,20 22 15,-21 0-15,0-21 0,22 21 16,-22-22-16,21 1 0,-21 0 0,0-1 15,22 1-15,20-106 16,-63 105-16,0 22 0,0-21 16,0 21-16,0-22 0,0 22 0,0 0 15,0 0-15,-21 21 16,0 0 15,21 21-15,-21-21-16,21 21 187,0 0-155</inkml:trace>
  <inkml:trace contextRef="#ctx0" brushRef="#br0" timeOffset="23233.31">22500 2117 0,'0'-21'0,"0"42"0,21-42 0,-21-1 16,0 1-16,0 0 0,0 0 15,0 0-15,0 0 0,0-1 16,0 1-16,0 0 0,0 0 0,0 0 16,-21 21-1,0 21-15,0 21 16,0-21-16,-1 1 0,1 20 15,0 0-15,0 1 0,0-1 16,0 21-16,21-20 0,0 20 0,-22-20 16,22 20-16,0-21 0,0 1 0,0 20 15,22-20-15,-1-22 0,0 21 16,21-21-16,1 22 0,-1-22 0,0-21 16,1 21-16,-1-21 0,21 0 0,-20 0 15,20 0-15,-20 0 16,20 0-16,-21-21 0,1 0 0,-1-1 15,0 1-15,-20 0 0,20-21 0,-21 21 16,0-22-16,0 1 0,1 0 0,-1 20 16,-21-20-16,0 0 0,0 21 15,0-1-15,0 1 0,0 0 0,0 0 16,-21 21-16,-1 0 0,1 0 16,-21 0-16,21 21 0,0 0 15,-1 0-15,-20 1 0,-21 20 16,41 0-16,1-21 0,0 22 0,0-22 15,21 21-15,-21-21 0,21 1 16,0-1-16,0 0 0,0 0 16,0 0-16,21-21 0,0 0 0,0 0 15,0 0-15,1 0 0,-1 0 16,0 0-16,0 0 0,0 0 0,0-21 16,22 0-16,-22 0 0,0 0 0,0-22 15,0 22-15,1-21 0,-22 21 16,21-22-16,0 22 0,-21-21 0,21 21 15,-21-1-15,0 1 0,0 42 32,0 1-32,0-1 15,0 21-15,0-21 0,0 0 16,0 22-16,0-22 0,0 0 0,0 21 16,21-20-16,0-1 0,1 0 15,-1 0-15,0 0 0,21-21 0,-21 0 16,22 21-16,-22-21 0,21 0 0,1 0 15,-22 0-15,21-21 0,-21 21 16,22-21-16,-1 0 0,-21 0 0,21 0 16,-20-22-16,-1 1 0,21 0 0,-21-1 15,0 1-15,22-22 0,-22 22 16,0-21-16,0-1 0,22 1 0,-43-1 16,21 22-16,-21-22 0,0 22 0,0 0 15,0 20-15,0 1 16,0 0-16,0 0 0,-21 21 15,-1 0-15,1 21 0,0 0 16,0 22-16,0-22 0,21 21 16,-21-21-16,21 22 0,-22-1 0,22 0 15,0 1-15,0 20 0,0-21 0,0 1 16,0-1-16,0 0 0,0 1 16,0-1-16,22 0 0,-1 1 0,0-1 15,-21-21-15,21 0 0,0 1 0,0-1 16,22 0-16,-22 0 0,0-21 15,21 0-15,-20 0 0,-1 0 16,21 0-16,-21 0 0,0-21 0,22 0 16,-22 0-16,0-1 0,21 1 0,-20 0 15,-1-21-15,0 21 0,0-22 16,0 1-16,0 21 0,-21 0 0,0-1 16,0 1-16,0 0 0,0 0 0,-21 21 31,0 0-31,0 21 0,0 0 0,21 0 15,-21 1-15,21-1 0,-22 0 0,22 21 16,0-21-16,0 22 0,0-22 0,0 0 16,0 0-16,0 22 0,0-22 15,22-21-15,20 42 16,-21-42-16,0 0 0,0 0 16,1 0-16,-1 0 0,21 0 15,-21 0-15,0 0 0,1-21 0,-1 0 16,21 21-16,-21-21 0,0-1 0,1 1 15,-1-21-15,-21 21 0,21 0 0,-21-1 16,0 1-16,0 0 0,0-21 16</inkml:trace>
  <inkml:trace contextRef="#ctx0" brushRef="#br0" timeOffset="23482.16">23770 2096 0,'21'0'16,"0"0"-16,1 0 15,20 0-15,0 0 0,22 0 0,-22 0 16,0 0-16,22-22 0,-22 22 0,1 0 16,-1 0-16,0 0 0,1-21 15,-22 21-15,0 0 0,0 0 0,-42 0 47,0 0-47,0 0 0,-1 21 0,-20-21 16</inkml:trace>
  <inkml:trace contextRef="#ctx0" brushRef="#br0" timeOffset="24797.94">8594 4043 0,'21'-21'15,"0"0"-15,-21-1 16,0 1-16,0 0 15,0 0-15,0 0 16,0 0-16,0-1 16,0 1-16,-21 21 31,0 0-31,-1 0 16,1 21-16,0-21 0,21 22 15,-21 20-15,0-21 0,21 21 0,-21-20 16,-1 20-16,22 0 0,-21 1 15,21-1-15,0 21 0,0-20 0,0-1 16,-21 0-16,21 1 0,0-22 0,0 21 16,0 1-16,0-22 0,21 0 15,0 0-15,1 0 0,-1 0 0,0 1 16,0-22-16,0 0 0,22 0 16,-22 0-16,21 0 0,-21 0 0,22 0 15,-1-22-15,0 22 0,-21-21 0,22 0 16,-1 0-16,0 0 0,-20-22 15,20 22-15,-21-21 0,0 0 0,0-1 16,-21 1-16,0-22 0,0 22 0,0-21 16,0 20-16,0-20 0,0 20 15,0-20-15,-21 21 0,0-1 16,-21 1-16,21 21 0,-1 0 0,-20-1 16,21 1-16,-21 0 0,-1 21 0,1 0 15,0 0-15,20 0 0,-20 21 16,0 0-16,21 1 0,-1 20 0,1-21 15,0 21-15,0 1 0,21-1 0,0 0 16,0 1-16,0-1 0,0 0 16,0 1-16,0-1 0,0-21 0,0 22 15,0-22-15,21 21 0,0-21 0,0 0 16,-21 1-16,22-1 0,20-21 16,-21 0-16,0 0 0,0 0 15,22 0-15,-1-21 0</inkml:trace>
  <inkml:trace contextRef="#ctx0" brushRef="#br0" timeOffset="25865.86">9504 3662 0,'0'0'0,"0"-21"0,0 0 16,0-1-16,0 44 31,0-1-16,-21 0-15,21 0 0,0 0 16,0 22-16,-22-1 0,22 0 0,-21 1 16,21-1-16,0 0 0,0 22 15,-21-22-15,21 0 0,-21 22 0,21-22 16,0 1-16,0-1 0,0 0 0,0 1 16,0-1-16,0-21 0,0 21 15,0-20-15,0-1 0,0 0 0,0 0 16,0-42 15,0 0-31,0 0 16,0-1-16,0 1 0,0 0 0,0 0 15,0-21-15,0 20 0,0 1 16,0-21-16,21 21 0,0-22 0,-21 22 16,21 0-16,1 0 0,-1 0 15,21 0-15,-21-1 0,22 1 0,-22 21 16,21 0-16,0 0 0,1 0 0,-1 0 15,0 0-15,-20 0 0,20 21 16,0 1-16,-21-1 0,1 0 0,-1 21 16,-21-21-16,0 1 0,0-1 0,0 21 15,0-21-15,-21 0 0,-1 22 0,1-22 16,-21 0-16,21 0 0,-22 0 16,1 1-16,21-1 0,-21 0 15,-1 0-15,1-21 0,21 21 0,-22-21 16,22 0-16,0 0 0,0 0 0,0 0 15,0 0-15,-1 0 0,1 0 16,21-21-16,21 21 31,1 0-15,20 0-16,-21 0 16,21 0-16,-20 0 0,20 0 0,0 0 15,1 0-15,20 0 0,-21 0 16,1 0-16,-1 0 0,22 0 0,-22-21 0,0 21 15,1 0-15,-1-21 0,-21 0 16,21 21-16,-20-22 0,-1 22 16,0-21-16,-21 0 0,21 0 0,0 0 15,0 0-15,-21-1 0,0 1 0,22 0 16,-22 0-16,21 0 0,-21 0 16,0-1-16,0 1 15,0 42 16,0 1-31,0-1 16,0 21-16,0-21 0,0 0 16,0 22-16,-21-1 0,21 0 0,-22-20 15,22 41-15,-21-21 0,0 1 0,21 20 16,-21-20-16,0 20 0,0 1 16,-1-1-16,22 1 0,-21-22 15,0 21-15,0-20 0,0-1 0,21 22 16,-21-22-16,-1 0 0,22 1 0,-21-22 15,0 21-15,0 0 0,21-20 0,-21 20 16,21-21-16,-21 0 0,21 0 0,-22 1 16,1-1-16,21 0 0,-21-21 0,0 21 15,0-21-15,0 0 0,-1 0 16,1 0-16,0 0 0,0 0 16,0 0-16,0-21 0,-1 0 15,1 0-15,0 21 0,0-22 0,21 1 16,-21-21-16,0 21 0,-1 0 0,1-1 15,0 1-15,21-21 0,-21 21 16,21-43-16,0 22 0,0 0 16,0-1-16,0 1 0,42-22 0</inkml:trace>
  <inkml:trace contextRef="#ctx0" brushRef="#br0" timeOffset="26246.64">10456 3895 0,'0'0'0,"-21"0"15,0 0-15,0 0 16,0 0 0,21 21-1,21-21 1,0 0-16,0 0 0,0 0 15,0 0-15,1 0 0,-1 0 16,0 0-16,-21-21 0,0 0 16,0-1-16,0 1 15,-21 21 1,0 0-16,-1 0 16,1 0-1,21 21-15,-21-21 0,21 22 16,0-1-16,0 0 15,0 0-15,0 0 16,21-21 0,0 0-16,1 0 0,-1 0 15</inkml:trace>
  <inkml:trace contextRef="#ctx0" brushRef="#br0" timeOffset="26682.78">10816 4212 0,'0'0'16,"21"21"-1,0-21-15,1 0 0,-1 0 16,0 0-16,0 0 16,0 0-16,0-21 0,1 21 0,-22-21 15,21 0-15,0 0 0,-21 0 16,0-1-16,21 1 15,-21 0-15,0 0 0,0 0 0,0 0 0,0-1 16,-21 22 0,0 0-16,0 0 0,-1 0 15,1 0-15,0 0 0,0 22 16,0-1-16,0-21 0,-1 21 0,1 21 16,21-21-16,-21 1 0,21 20 0,-21-21 15,21 0-15,0 22 0,0-22 0,0 21 16,0-21-16,0 0 0,0 1 15,0-1-15,21 0 0,0 0 0,-21 0 16,21 0-16,1 1 0,-1-22 0,0 21 16,0-21-16,0 0 0,0 0 15,1 0 1,-1 0-16,0 0 0,0-21 16,0-1-16,0 22 0,1-21 0,-1 0 15,0 0-15,21 21 0,-21-21 0,1 0 16</inkml:trace>
  <inkml:trace contextRef="#ctx0" brushRef="#br0" timeOffset="27350.08">11557 4001 0,'21'-22'0,"-42"44"0,42-65 16,-21 22-16,0 0 16,-21 21-1,0 0 1,0 0-16,-1 21 0,1 0 15,0 22-15,21-22 16,0 0-16,-21 21 0,0-21 0,21 22 16,0-22-16,0 21 0,0-21 0,0 22 15,0-22-15,0 21 0,0-21 0,0 1 16,0-1-16,0 0 0,21 0 16,0-21-16,0 21 0,0-21 15,1 0-15,-1 0 0,0 0 0,0 0 16,0 0-16,0 0 0,1 0 0,-1 0 15,0-21-15,0 0 0,21 21 16,-20-21-16,-1 0 0,0-1 16,0 1-16,0-21 0,-21 21 0,21-22 15,1 1-15,-1 0 0,0-1 0,0 1 16,0-21-16,0 20 0,1 1 0,-22 0 16,21-1-16,0 1 0,-21 0 15,21-1-15,-21 22 0,0-21 0,0 21 16,0-1-16,0 1 0,0 0 0,0 0 15,-21 21-15,0 0 16,0 0-16,21 21 16,0 0-16,-22 0 0,22 1 0,-21-1 15,21 21-15,-21-21 0,21 22 0,0-22 16,-21 21-16,21-21 16,-21 22-16,21-1 0,0 0 0,0 1 15,0-1-15,-21 0 0,21 1 0,0-22 16,0 21-16,0 0 0,0-20 0,0-1 15,0 21-15,0-21 0,21 0 16,0 1-16,0-1 0,0-21 16,0 0-16,1 0 0,-1 0 0,0 0 15,0 0-15,0 0 0,0 0 0,1 0 16,-1 0-16,0 0 0,0 0 16,0-21-16,0 21 0,1-22 15,-1 1 1,-21 0-16,21 0 0,-21 0 15,0 0-15,0-1 16,0 1-16,0 0 0</inkml:trace>
  <inkml:trace contextRef="#ctx0" brushRef="#br0" timeOffset="27637.92">11980 4043 0,'0'0'16,"0"-21"0,21 21-16,1 0 0,-1-21 0,21-1 0,0 22 15,-20 0-15,20-21 16,0 21-16,1 0 0,-1-21 0,-21 21 16,21 0-16,-20-21 0,-1 21 0,0-21 15,0 21-15,0 0 0,-21-21 16,-21 21 31,0 0-32,0 0-15,0 21 16,-1-21-16</inkml:trace>
  <inkml:trace contextRef="#ctx0" brushRef="#br0" timeOffset="31770.66">8657 5207 0,'0'0'0,"-21"0"16,0 0-16,0 0 31,-1 0-31,1 0 32,0 0-17,42 0 32,0 0-31,1 0-16,-1 0 0,21 0 0,0 0 15,1 0-15,-1 0 0,22 0 0,-1 0 16,1 0-16,-1 0 0,22-21 16,-1 21-16,1 0 0,21 0 0,0 0 15,0 0-15,21 0 0,-22 0 0,22-21 16,0 21-16,0 0 0,-21 0 15,21 0-15,-21 0 0,21 0 0,0 0 16,0 0-16,-21 0 0,21 0 0,-21 0 16,0 0-16,-22 0 0,22 0 15,-21 0-15,-1 0 0,-20 0 16,-1 0-16,1-21 0,-1 21 0,-20 0 16,-1 0-16,-21-22 0,0 22 0,1 0 15,-1 0-15,-21-21 0,0 0 16,-21 21 31,-1 0-47,-20 0 0,21 21 15,-21-21-15,-1 0 0,-20 0 0,-1 0 16,1 0-16,-1 21 0</inkml:trace>
  <inkml:trace contextRef="#ctx0" brushRef="#br0" timeOffset="32437.79">8721 5334 0,'-22'0'15,"44"0"-15,-65 0 0,22 0 16,0 0-16,0 0 16,0 0-16,21 21 46,21-21-46,0 0 16,0 0-16,0 0 0,0 0 0,22 0 16,-22 0-16,21 0 0,1 0 15,-1 0-15,21 0 0,-20 0 0,20 0 16,-20 0-16,20 0 0,1 0 16,-1 0-16,1 0 0,-1 0 15,22 0-15,21 0 0,-1 0 0,1 0 16,21 0-16,0 0 0,0 0 0,0 0 15,0 0-15,-21 0 0,21 0 0,0 0 16,0 21-16,-21-21 0,21 0 16,-21 0-16,-22 0 0,22 0 0,-21 0 15,0 0-15,-1 0 0,-20 0 0,-1 0 16,1 0-16,-1 0 0,-20 0 16,20 0-16,-21 0 0,1-21 0,-22 21 15,21 0-15,-21 0 0,1 0 16,-1 0-16,0 0 0,-42 0 109,0 0-109,-1 0 0,1-21 16,0 21-16</inkml:trace>
  <inkml:trace contextRef="#ctx0" brushRef="#br0" timeOffset="47917.97">1757 6731 0,'0'0'0,"0"-21"15,0 0 1,0 0-1,21-1-15,-21 1 16,0 0-16,0 0 16,0 0-16,0 0 0,0-1 15,0 1 1,-21 21-16,0 0 16,-1 0-16,-20 21 15,21 1-15,0-1 0,-22 0 0,1 21 16,0-21-16,-1 22 0,1-1 15,0 22-15,-1-22 0,1 0 0,0 22 16,21-22-16,-1 22 0,-20-22 16,42 21-16,0-20 0,-21 20 0,21-20 15,0-1-15,0 0 16,0 1-16,21-1 0,0-21 0,0 0 16,22 0-16,-22 1 0,21-1 15,1-21-15,-1 0 0,0 0 0,1 0 16,-1 0-16,0-21 0,1-1 0,-1 1 15,0 0-15,1 0 0,-1 0 16,0-22-16,-21 1 0,22 0 0,-22-1 16,0-20-16,0 21 0,0-1 15,1-20-15,-22-1 0,21 22 0,-21-22 16,0 1-16,0 21 0,0-22 16,0 22-16,-21-1 0,-1 1 0,-20 0 15,21 21-15,0 21 0,-22 0 16,1 0-16,0 0 0,-1 0 0,1 0 15,0 21-15,-1 0 0,-20 0 16,21 21-16,-1-20 0,22 20 16,-21-21-16,21 21 0,-1-20 0,1 20 15,21-21-15,0 0 0,0 22 16,0-22-16,21-21 0,1 21 0,-1-21 16,21 0-16,0 0 0,1 0 15</inkml:trace>
  <inkml:trace contextRef="#ctx0" brushRef="#br0" timeOffset="48865.79">2476 6392 0,'0'-21'16,"0"42"-16,0-84 0,0 42 0,0 0 0,0-1 16,0 1-16,0 0 15,0 42 1,0 0-16,0 22 0,0-22 15,0 42-15,-21-20 0,21 20 16,-21 1-16,0-1 0,0 1 0,0-1 16,-1 1-16,1-22 0,0 22 15,0-1-15,0 1 0,0-1 16,-1-21-16,1 22 0,0-22 0,0 1 16,0-1-16,0-21 0,21 21 15,0-20-15,-22-1 0,22 0 0,-21 0 16,21 0-1,0-42 1,0 0-16,0 0 16,21 0-16,1-1 0,-22 1 15,21 0-15,0 0 0,0-21 0,0 20 16,22 1-16,-22 0 0,21-21 16,-21 42-16,22-21 0,-1-1 0,0 1 15,1 21-15,-1 0 0,0-21 16,1 21-16,-1 0 0,-21 0 15,0 0-15,0 21 0,1-21 0,-22 21 16,0 1-16,0-1 0,0 0 16,-22 21-16,1-21 0,0 1 0,-21-1 15,-1 21-15,1-21 0,0 0 0,-22 1 16,22-1-16,-22 0 0,22 0 16,0-21-16,-1 21 0,1-21 0,21 0 15,0 21-15,0-21 0,-1 0 16,1 0-16,42 0 31,1 0-31,-1 0 16,0 0-16,0 0 0,21 0 0,1 0 15,-1 0-15,0 0 0,1 0 0,-1 0 16,22 0-16,-1-21 0,-21 0 16,22 21-16,-22-21 0,22 0 0,-22 21 15,0-21-15,1-1 0,-1 1 16,-21 0-16,0 0 0,1-21 0,-1 20 15,0 1-15,-21 0 0,0 0 0,0 0 16,0 0-16,0-1 16,0 1-16,0 42 15,0 1 1,0 20-16,0-21 0,0 21 16,0 1-16,-21 20 0,0-20 15,21 20-15,-22 1 0,22-1 0,-21 1 16,21 20-16,-21 1 0,0 0 15,0-1-15,21 22 0,-21-21 0,-1-1 16,1 1-16,0 0 0,0-22 0,0 1 16,0-1-16,-1-20 0,1-1 15,21 0-15,-21-21 0,0 1 0,0-1 16,0 0-16,-1-21 0,1 0 0,0 0 16,0 0-16,0-21 15,0 0-15,-1-1 16,22 1-16,0 0 0,-21 0 0,21 0 15,0 0-15,-21-1 0,21 1 16,0 0-16,0-21 0,0-1 0,0 1 16,0 0-16,0-22 0,21 1 0</inkml:trace>
  <inkml:trace contextRef="#ctx0" brushRef="#br0" timeOffset="49210.6">3133 6837 0,'0'0'0,"-22"0"15,44 0 32,-1 0-47,0 0 0,0 0 0,-21-21 16,21 21-16,0 0 0,-21-21 15,0-1-15,0 1 16,-21 0 0,0 21-16,0 0 0,0 0 0,0 0 15,-1 0-15,1 0 0,0 21 0,21 0 16,-21 1 0,21-1-16,0 0 0,0 0 15,0 0-15,21 0 16,0-21-16,0 0 0,1 0 15,-1 22-15,21-22 0,0 0 0</inkml:trace>
  <inkml:trace contextRef="#ctx0" brushRef="#br0" timeOffset="49614.36">3514 7154 0,'0'22'0,"0"-44"0,-22 44 0,44-22 31,-1 0-31,0 0 0,0 0 16,0 0-16,22 0 0,-22-22 0,0 22 15,0-21-15,0 21 0,0-21 16,1 0-16,-1 0 0,-21 0 16,-21 21-1,-1 0 1,1 0-16,0 0 0,0 0 0,-21 0 15,20 21-15,1 0 0,0 0 16,0 0-16,-21 0 0,20 22 16,1-22-16,0 21 0,21 1 0,-21-22 15,21 21-15,0-21 0,0 22 16,0-22-16,0 0 0,0 0 0,0 0 16,21 0-16,0 1 0,0-22 0,-21 21 15,22-21-15,-1 0 0,0 0 16,0 0-16,0 0 0,0 0 0,1 0 15,-1 0-15,0 0 0,0 0 0,0-21 16,0-1-16,1 1 16,-1 21-16,0-21 0</inkml:trace>
  <inkml:trace contextRef="#ctx0" brushRef="#br0" timeOffset="50247">4212 7218 0,'0'0'15,"0"-42"1,0 20-16,0 1 0,0 0 16,-21 21-16,0 0 15,0 0 1,-1 21-16,1-21 0,21 21 16,-21 22-16,0-22 0,21 0 0,-21 21 15,0-20-15,21 20 0,-22-21 16,22 21-16,0-20 0,0 20 15,0-21-15,0 21 0,0-20 0,0-1 16,0 0-16,0 0 0,22-21 16,-1 21-16,0-21 0,0 0 0,0 0 15,0 0-15,22 0 0,-22 0 0,21 0 16,-21 0-16,22-21 0,-1 0 16,-21 21-16,22-21 0,-1 0 0,-21-1 15,21-20-15,1 21 0,-22-21 0,21-1 16,-21 1-16,22-22 0,-22 22 0,21 0 15,-21-22-15,22 22 16,-22 0-16,0 20 0,0-20 0,0 21 16,-21-21-16,0 20 0,0 1 0,0 0 15,0 0-15,-21 42 32,0 0-32,0 0 15,21 1-15,-21-1 0,0 21 16,-1 0-16,1-20 0,21 20 0,-21 0 15,0 1-15,0-1 0,0 21 0,21-20 16,-22-1-16,1-21 0,21 22 16,0-1-16,-21-21 0,21 21 0,0-20 15,0-1-15,0 0 0,0 0 0,0 0 16,0 0-16,21 1 16,0-22-1,1 0-15,-1 0 16,0 0-16,0 0 0,0 0 15,0 0-15,1-22 0,-1 1 16,0 0-16,0 0 0,0 0 16,-21 0-16,21-1 0,1 1 0,-22 0 15</inkml:trace>
  <inkml:trace contextRef="#ctx0" brushRef="#br0" timeOffset="50485.92">4720 7154 0,'-21'0'0,"42"0"0,-63-21 0,63 21 32,-21-21-17,42 21-15,-21 0 0,1 0 16,-1 0-16,21 0 0,-21 0 0,0 0 16,1 0-16,-1 0 0,0 0 0,0-21 15,0 21-15,0 0 0,-42 0 47,0 21-47,-21 0 16,21-21-16,-22 21 0</inkml:trace>
  <inkml:trace contextRef="#ctx0" brushRef="#br0" timeOffset="50966.64">1905 7959 0,'-42'0'0,"84"0"0,-106 0 16,22 0-16,21 0 0,0 0 15,0 0-15,-1 0 0,1 0 16,21 21 0,21-21-16,1 0 15,-1 0-15,21 0 0,-21 21 16,22-21-16,20 0 0,-21 0 0,22 21 16,-1-21-16,22 0 0,21 21 0,0 1 15,0-22-15,21 0 16,0 21-16,0-21 0,0 0 0,0 21 15,0-21-15,0 0 0,21 0 0,-42 21 16,21-21-16,-22 0 0,1 0 16,0 0-16,-21 0 0,-1 0 0,-20 0 15,-1 0-15,1 0 0,-22 0 0,1 0 16,-22 0-16,0 0 0,0 0 0,-42 0 31,0 0-31,-22 0 16,22 0-16,-21 0 0,0 0 15,-1 21-15,1-21 0,-22 0 0,1 0 0,-1 0 16</inkml:trace>
  <inkml:trace contextRef="#ctx0" brushRef="#br0" timeOffset="51326.44">1863 8276 0,'-64'0'0,"128"0"0,-170 21 0,63-21 0,1 0 16,0 0-16,21 0 0,-1 22 16,44-1-1,-1-21-15,21 21 0,22-21 16,-1 0-16,1 21 0,20-21 16,1 0-16,21 21 0,21-21 0,-21 0 15,21 0-15,21 21 0,-21-21 16,0 0-16,21 0 0,-21 0 0,21 0 15,-21 0-15,0 0 0,0 0 0,-21 0 16,0 0-16,-22 0 0,1 0 0,-21 0 16,-1 0-16,1 0 0,-22 0 15,-21 0-15,21 0 0,-20 0 0,-1 0 16,0 0 0,-21-21 15,21 0-31,0 21 15,0-21-15</inkml:trace>
  <inkml:trace contextRef="#ctx0" brushRef="#br0" timeOffset="52110.87">6096 7684 0,'-21'0'0,"42"0"0,-63-22 15,20 22-15,1 0 0,0-21 16,-21 21-16,21 0 0,-1-21 0,-20 21 15,21-21-15,0 21 0,0 0 0,-1-21 16,1 21-16,42 0 31,22 0-31,-22 0 0,21 0 16,1 0-16,20 0 0,-21 0 0,22 0 16,-1 0-16,1 0 15,-1 0-15,1 0 0,-1 0 0,-20 21 16,20-21-16,1 0 0,-1 0 0,1 0 15,-22 0-15,22 0 0,-22 0 0,-21 0 16,21 0-16,-20 0 0,-1 0 16,0 0-16,-21-21 0,-21 21 31,0-21-31,-1 21 0,-20 0 16,21 0-16,-21 0 0,20 0 0,-20 0 15,0-22-15,21 22 0,-22 0 16,22 0-16,0 0 0,0 0 0,0 0 0,-1 0 15,44 0 17,-1 0-32,21 0 15,-21 0-15,0 0 0,1 0 0,20 0 16,-21 0-16,0 0 0,0 22 16,1-22-16,-1 0 0,0 0 0,0 21 15,0 0-15,-21 0 16,0 0-16,0 0 15,-21 1-15,0-1 16,0 0-16,0-21 0,-1 21 16,1 0-16,-21 0 0,21 1 0,-22-1 15,22 0-15,0 0 0,0 0 0,-21 0 16,20-21-16,1 22 0,0-1 16,0 0-16,0-21 15,21 21-15,21-42 47,0 0-31,0 0-16</inkml:trace>
  <inkml:trace contextRef="#ctx0" brushRef="#br0" timeOffset="56626.5">8340 6985 0,'0'0'0,"-22"0"63,22 21-32,0 0-15,22-21-16,-1 0 15,0 0-15,0 0 0,0 0 16,0 0-16,1 0 0,-1 0 16,21 0-16,-21 0 0,22 0 15,-22 0-15,21-21 0,-21 21 0,22-21 16,-22 21-16,21-21 0,-21 0 0,0 0 15,1-1 1,-22 1-16,0 0 16,0 0-16,0 0 0,-22 0 15,1 21-15,0 0 0,0 0 16,0 0-16,-22 0 0,22 0 0,-21 0 16,0 0-16,20 21 0,-20-21 0,0 21 15,21 0-15,-22 0 0,22 22 16,-21-22-16,21 0 0,-1 21 0,1-21 15,21 22-15,0-22 0,0 21 0,0 1 16,0-22-16,0 0 0,0 21 0,0-21 16,21 1-16,1-1 0,-1 0 15,0-21-15,21 21 0,1-21 0,-22 0 16,21 0-16,-21 0 0,22 0 16,-22 0-16,0 0 0,0 0 15,0 0-15,0 0 0,-21-21 16,0 0-16,-21 21 15,0 0-15,0 0 0,0 0 16,0 0-16,-22 0 0,22 0 0,-21 0 16,-1 21-16,22 0 0,-21 0 0,0 0 15,20 22-15,1-22 0,-21 21 0,21-21 16,0 22-16,21-22 0,0 21 16,0-21-16,0 1 0,0 20 0,0-21 15,21 0-15,0 0 0,0 1 16,21-1-16,-20-21 0,20 21 0,0-21 15,1 0-15,20 0 0,-21 0 16,1 0-16,20 0 0,-20-21 0,20 21 16,-21-21-16,1-1 0,-1 1 0,0 0 15,1 0-15,-1 0 0,-21 0 0,0-1 16,22-20-16,-22 21 0,-21-21 16,21-1-16,-21 22 0,21-21 0,-21 21 15,0-1-15,0 1 0,0 0 0,0 0 16,-21 21-1,0 21 1,21 0-16,0 0 0,-21 22 0,0-22 16,-1 0-16,22 21 0,0 1 0,-21-22 15,21 21-15,-21-21 0,21 22 16,0-22-16,0 0 0,0 0 0,0 0 16,0 1-16,0-1 0,21-42 46,0-1-46,1 1 16,-1 0-16,0-21 0,0 21 0,0-1 16,0 1-16,-21-21 0,22 21 0,-1 0 15,0-1-15,-21 1 0,21 0 16,0 21 0,-21 21-16,0 0 15,0 1-15,0-1 0,0 0 16,0 21-16,0-21 0,0 1 0,21-1 15,-21 0-15,22 0 0,-1 21 16,-21-20-16,21-22 0,0 21 0,21 0 16,-20 0-16,-1-21 0,21 0 0,-21 0 15,22 21-15,-1-21 0,0 0 0,-21 0 16,22 0-16,-1-21 0,-21 0 0,22 0 16,-22 0-16,0-1 0,0 1 15,0 0-15,0-21 0,1-1 16,-1 1-16,0 0 0,-21-1 0,21-20 15,0-1-15,-21 1 0,0-1 0,0 22 16,21-21-16,-21 20 0,0 1 16,0 0-16,22-1 0,-22 22 0,0 0 15,0 0-15,0 42 32,-22 0-32,1 0 0,21 0 15,-21 22-15,0-1 0,21 0 16,-21 22-16,0-22 0,21 1 0,-22 20 0,1-21 15,21 1-15,0 20 0,-21-20 16,21-1-16,-21-21 0,21 21 16,0 1-16,0-22 0,0 0 0,0 0 15,0 0-15,0 1 0,21-22 0,0 0 16,0 21-16,1-21 0,-1 0 0,0 0 16,21 0-16,-21-21 0,1 21 0,20-22 15,-21 1-15,0 0 0,0 0 16,22 0-16,-22 0 0,-21-1 15,21-20-15,0 21 0,-21 0 0,0 0 16,0-1-16,0 1 0,0 0 0,0 0 16,0 42-1,0 0 1,0 0-16,0 1 0,-21-1 0,21 21 16,0-21-16,0 0 0,0 1 15,0-1-15,0 21 0,0-21 0,0 0 16,0 1-16,21-1 0,0 0 15,1-21-15,-1 21 0,0-21 16,21 0-16,-21 0 0,1 0 0,20 0 16,-21 0-16,21 0 0,-20 0 0,20 0 15,-21-21-15,0 0 0,0 0 0,22-22 16,-22 22-16,0-21 0,0-1 0,22 1 16,-22 0-16,0-22 0,0 1 15,0-1-15,0 1 0,1-1 16,-1 1-16,0-1 0,0 1 0,0 20 15,-21 1-15,21 0 0,-21-1 0,22 22 16,-1-42-16,-21 42 16,0-1-16,0 44 15,0-1 1,-21 0-16,-1 21 0,1-21 0,0 22 16,0-1-16,0 22 0,0-22 15,-1 21-15,1 1 0,0-22 16,0 85-16,0-84 0,0 20 15,-1-21-15,22 1 0,0-1 0,0 0 16,0 1-16,0-1 0,0-21 0,0 0 16,0 22-16,22-22 0,-1-21 15,0 21-15,0-21 0,0 0 0,22 0 16,-22 0-16,21 0 0,-21 0 0,22 0 16,-22 0-16,21-21 0,-21 21 0,0-21 15,85-64 1,-85 64-16,22-21 0,-22 20 15,0 1-15,0-21 0,0 21 16,-21 0-16,0-1 16,0 44-1,0-1-15,0 0 16,0 0-16,0 0 0,0 0 0,0 1 16,0-1-16,0 0 0,0 0 15,0 0-15,0 0 0,0 1 0,0-1 16,0 0-16,22 0 0,-1-21 0,0 0 15,0 21-15,0-21 0,0 0 0,1 0 16,-1 0-16,0 0 0,21 0 0,-21-21 16,1 21-16,-1-21 0,0 0 15,0 0-15,21-1 0,-20 1 0,-1 0 16,0-21-16,0 21 0,0-1 16,0 1-16,-21 0 0,0 0 0,22 0 0,-22 0 15,21-1-15,-21 1 16,0 42 15,0 1-31,0-1 0,-21 0 16,21 0-16,-22 0 0,1 0 0,21 22 15,0-22-15,-21 21 0,0 1 0,21-22 16,0 21-16,-21 0 0,0 1 0,-1-1 16,22 0-16,-21 1 0,21-1 0,-21 22 15,0-22-15,21 0 0,-21 1 16,0-1-16,-1 0 0,22 1 0,0-1 15,-21 21-15,0-20 0,21-1 0,0 0 16,0 1-16,0-1 0,-21 0 16,21 1-16,-21-22 0,21 21 0,0-21 15,0 1-15,0 20 0,0-21 0,-21 0 16,21 0-16,-22 1 0,22-1 16,-21-21-16,0 0 15,0 0-15,0 0 16,0 0-16,-1-21 15,1-1-15,0 1 16,21 0-16,0 0 0,-21 0 0,21 0 16,-21-1-16,21 1 0,0-21 0,0 21 15</inkml:trace>
  <inkml:trace contextRef="#ctx0" brushRef="#br0" timeOffset="56914.84">10795 7430 0,'0'0'0,"0"-64"16,21 43-16,0 0 15,22 0-15,-1 21 0,0-22 16,1 1-16,20 21 0,1-21 0,-1 21 15,-21-21-15,22 0 0,-1 21 16,-20 0-16,20-21 0,-20 21 0,-22 0 16,21 0-16,-21 0 0,-21-22 0,-21 22 31,-21-21-15,21 21-16,-22 0 0,22-21 0</inkml:trace>
  <inkml:trace contextRef="#ctx0" brushRef="#br0" timeOffset="57211.67">10964 6943 0,'0'0'0,"-21"0"0,0 0 16,0 0-16,0 0 0,-1 0 0,1 0 15,0 0-15,21 21 0,-21-21 16,21 21-1,21-21 1,0 0-16,0 0 16,1 0-1,-22-21 1,-22 21 0,1 0-1,0 0 16</inkml:trace>
  <inkml:trace contextRef="#ctx0" brushRef="#br0" timeOffset="57499.46">9610 7366 0,'0'0'0,"-22"0"16,44 0-1,20 0-15,-21 0 0,21 0 0,1 0 16,-1 0-16,22 0 0,-22 0 0,21 0 16,-20 0-16,-1 0 0,0-21 0,1 21 15,-1 0-15,-21 0 0,0 0 16,1 0-16</inkml:trace>
  <inkml:trace contextRef="#ctx0" brushRef="#br0" timeOffset="59116.73">13547 7430 0,'0'0'15,"0"-22"-15,0 1 16,0 0-16,0 0 0,0 0 16,0 0-16,0 42 31,0 0-15,0 0-16,0 21 0,0-20 0,0 20 15,0 0-15,-22 1 0,1-22 0,21 21 16,-21 0-16,21 1 0,0-22 0,-21 21 15,21-21-15,-21 1 0,21 20 16,0-21-16,0 0 0,21-21 31,0-21-15,0 21-16,0-21 0,1 0 16,-22 0-16,21-22 0,0 22 15,0 0-15,0 0 0,-21-22 0,21 22 16,1 0-16,-22-21 0,0 21 0,21 21 15,0-22-15,-21 1 0,21 21 16,-21 21 0,0 1-16,0-1 0,0 0 15,0 0-15,0 0 0,0 0 0,0 1 16,0-1-16,21 0 0,-21 0 16,0 0-16,0 0 0,21 1 0,1-22 15,-1 21-15,0-21 16,0 0-16,0 0 0,0 0 0,1 0 15,-1 0-15,0-21 0,0-1 0,0 22 16,0-21-16,1 0 0,-1 0 0,-21 0 16,21 0-16,0-22 0,-21 22 0,0-21 15,21-1-15,0 1 0,-21 0 16,22-1-16,-22 22 0,0-21 0,0 21 16,0 0-16,21-1 0,-21 1 0,0 42 15,0 1 1,0-1-16,-21 0 0,21 0 15,0 21-15,-22 1 0,1-1 16,21 0-16,-21-20 0,21 20 0,0 0 16,0 1-16,0-22 0,0 21 0,0-21 15,21 0-15,0 22 0,1-22 0,-1 0 16,0-21-16,21 21 0,-21-21 0,22 0 16,-22 0-16,21 0 0,-21 0 15,22 0-15,-1 0 0,-21-21 0,22 0 16,-22 21-16,21-42 0,-21 20 15,0 1-15,1-21 0,-1 0 0,0-1 16,0 1-16,0-22 0,0 22 0,1-21 16,-22-1-16,21 1 0,-21-1 15,21 1-15,-21 20 0,0-20 0,0 20 16,0-20-16,0 42 0,0-22 0,0 22 16,0 0-16,0 0 0,-21 21 15,21 21 1,-21 0-16,21 22 0,-22-22 0,22 21 15,0 22-15,-21-22 0,0 21 0,21 1 16,0-1-16,-21 1 0,0-1 0,0 1 16,21-22-16,-22 22 0,22-22 0,0 0 15,0 1-15,0-1 16,-21 0-16,21-20 0,0-1 0,0 0 0,0 0 16,0 0-16,21-21 15,1 0 1,-1 0-16,0-21 0,-21 0 15,21 0-15,-21 0 0,21-1 0,0 1 16,-21 0-16,22 0 0,-1 0 16,-21 0-16,21-1 0,-21 1 0,21 0 15,0 0-15,0 21 16,-21 21 0,0 0-16,0 0 0,0 1 15,0-1-15,0 0 0,0 0 0,0 0 16,0 0-16,22 1 0,-1-1 15,-21 0-15,21 0 0,0-21 0,0 21 16,0 0-16,1-21 0,20 0 0,-21 0 16,21 0-16,-20 0 0,20 0 0,-21 0 15,21 0-15,-20 0 0,20-21 0,-21 21 16,0-21-16,0 0 0,1 0 0,-1 0 16,0-22-16,0 22 0,0 0 15,0-21-15,-21 20 0,0 1 0,22-21 16,-22 21-16,21 21 0,-21-21 0,0-1 15,0 44 1,0-1-16,-21 0 16,-1 0-16,22 0 0,0 0 0,-21 1 15,21 20-15,-21-21 0,21 0 16,0 0-16,0 1 0,0-1 0,0 0 16,0 0-16,21 0 0,-21 0 15,21-21-15,1 0 0,-1 0 16,0 0-16,0 0 15,0 0-15,-21-21 0,21 21 0,-21-21 16,22 0-16,-22 0 0,21 0 16,-21-1-16,21 1 0</inkml:trace>
  <inkml:trace contextRef="#ctx0" brushRef="#br0" timeOffset="59393.57">15727 7154 0,'0'0'0,"-85"22"15,85-1-15,-21 0 16,21 0-16,0 0 0,0 0 0,0 1 16,21-1-1,0-21-15,0 0 16,1 0-16,-1 0 0,0-21 16,-21-1-16,0 1 15,0 0-15,0 0 16,-21 0-16,0 21 0,21-21 15,-22 21-15,1 0 0,0 0 16,0 21-16,21 0 16,0 0-16,-21 0 0,21 0 15,0 1-15,0-1 0,0 0 0,0 0 16,0 0-16,21 0 0</inkml:trace>
  <inkml:trace contextRef="#ctx0" brushRef="#br0" timeOffset="60143.14">16277 7472 0,'0'-21'0,"-42"-22"16,21 22-16,-1 21 16,1-21-16,0 21 0,0 0 0,0 0 15,0 21-15,-1 0 0,1 1 16,21-1-16,-21 0 0,0 0 0,21 0 15,-21 22-15,21-22 0,0 21 16,0-21-16,0 0 0,0 22 0,0-22 16,0 0-16,21 0 0,0 0 0,0 1 15,0-1-15,1 0 0,20-21 0,-21 0 16,0 21-16,0-21 0,22 0 16,-22 0-16,21 0 0,-21 0 0,1-21 15,20 21-15,-21-21 0,0 0 16,0-1-16,1 1 0,-1-21 0,0 21 15,0-22-15,0 1 0,0 0 0,1-22 16,-1 22-16,0-22 0,0 22 0,0-21 16,-21-1-16,21 22 0,-21-1 0,22 1 15,-22 21-15,0-21 0,0 20 16,0 1-16,0 42 16,-22 1-1,22 20-15,-21 0 0,0 1 16,21-1-16,-21 0 0,21 1 15,-21 20-15,0-21 0,21 1 0,-22 20 16,1-20-16,21-22 0,-21 21 16,21 0-16,-21-20 0,21-1 0,-21 0 15,0 0-15,21 0 0,0 0 0,0-42 47,0 0-47,21 0 16,-21 0-16,21 0 0,0-22 15,0 22-15,0 0 0,1-21 0,-1 20 16,21-20-16,-21 21 0,22 0 0,-22 0 16,21-1-16,-21 1 0,22 21 0,-22 0 15,21 0-15,-21 0 0,0 0 16,1 21-16,-1 1 0,0-1 0,0 21 16,-21-21-16,0 22 0,0-22 0,0 21 15,0-21-15,-21 0 0,0 22 0,21-22 16,-21 0-16,-1 0 0,1 0 0,21 1 15,-21-1-15,0-21 16,21 21-16,-21-21 0,21-21 31,0 0-31,0-1 16,0 1-16</inkml:trace>
  <inkml:trace contextRef="#ctx0" brushRef="#br0" timeOffset="61211.54">18394 7430 0,'21'0'0,"-42"0"0,63 0 0,-21 0 16,0-22-16,1 1 0,-22 0 16,21 0-16,-21 0 0,0 0 15,0-1-15,0-20 0,0 21 0,0-21 16,0 20-16,0 1 0,0 0 0,0 0 16,0 0-16,0 0 0,-21 21 0,-1 0 15,-20 0-15,21 0 0,-21 0 16,-1 21-16,1 0 0,0 0 0,-1 21 15,1 1-15,0-1 0,-1 0 0,1 1 16,0-1-16,20 22 0,-20-22 0,21 0 16,0 1-16,21-1 0,0-21 15,0 21-15,0-20 0,0-1 16,0 0-16,21 0 0,0 0 0,0-21 0,22 0 16,-22 0-16,21 0 0,-21 0 0,22 0 15,-1 0-15,-21-21 0,21 0 16,1 0-16,-22 0 0,21-1 0,-21-20 15,1 21-15,20-21 0,-21-1 16,0 1-16,0 0 0,1-1 0,-1 1 16,0 0-16,-21-1 0,0 22 0,21-21 15,-21 21-15,21-1 0,-21 1 0,0 42 32,0 1-17,-21-1-15,0 0 0,0 21 16,21-21-16,0 22 0,-21-1 0,21-21 15,-22 22-15,22-1 0,0-21 0,0 21 16,0-20-16,0-1 0,0 0 0,0 0 16,0 0-16,22 0 0,-1 1 15,0-22-15,0 0 0,21 0 0,-20 0 16,-1 0-16,21 0 0,0 0 0,1 0 16,-1-22-16,-21 1 0,22 0 0,-1 21 15,0-42-15,-21 21 0,22-1 0,-22-20 16,21 21-16,-21-21 0,1-1 15,-1 22-15,0-21 0,-21 21 16,0-22-16,0 22 0,0 0 0,0 0 16,-21 21-16,0 0 15,-1 0-15,1 0 0,21 21 0,-21-21 16,21 21-16,-21 0 0,21 0 16,0 22-16,0-22 0,0 21 0,0-21 15,21 1-15,0 20 0,-21-21 0,21 0 16,1 22-16,-1-22 0,-21 0 0,0 0 15,21-21-15,-21 21 0,0 0 0,0 1 16,-21-22 0,0 0-16,-1 0 0,1 0 15,0 0-15,0 0 0,0 0 0,0 0 16,-1 0 0,22-22-16,0 1 15,22 21 1,-1-21-16,21 0 15,-21 21-15,22-21 0,-1 21 0</inkml:trace>
  <inkml:trace contextRef="#ctx0" brushRef="#br0" timeOffset="62074.18">20214 7599 0,'0'-21'31,"0"0"-31,21-1 16,0 1-16,1 0 0,-1 0 15,0 0-15,21 0 0,-21-22 0,1 22 16,-1-21-16,21-1 0,-21 22 0,0-21 16,1 0-16,-1 20 0,-21-20 0,0 21 15,21 0-15,-21 0 16,-21 21-1,0 0-15,-1 21 0,1 0 0,-21 0 16,21 21-16,0-20 0,-1 20 16,1-21-16,0 21 0,21 1 0,0-1 15,0-21-15,0 22 0,0-22 16,0 21-16,0-21 0,0 0 0,0 1 16,21-1-16,0 0 0,1 0 0,-1-21 15,0 0-15,21 21 0,-21-21 0,22 0 16,-1 0-16,-21 0 0,22 0 0,-1-21 15,-21 21-15,21-21 0,1 0 0,-22 0 16,21-1-16,-21 1 0,22-21 16,-22 0-16,0-1 0,21 1 15,-20-22-15,20 22 0,-21-21 0,21 20 0,-20-20 16,-1 20-16,21-20 0,-21 21 16,0-22-16,1 22 0,-22-1 15,0 1-15,21 21 0,-21-21 0,0 20 16,0 1-16,-21 21 15,-1 21 1,1 1-16,0 20 0,0-21 16,0 21-16,0 1 0,-1 20 0,1-20 15,0-1-15,0 21 0,0 1 16,0-22-16,21 22 0,-22-22 0,22 22 16,0-22-16,0 0 0,0 1 0,0-22 15,0 21-15,0-21 0,22 0 16,-1 1-16,0-1 0,0-21 0,0 0 15,22 21-15,-22-21 0,0 0 0,21 0 16,-21 0-16,1-21 0,20 0 0,-21 21 16,0-22-16,0 1 0,1 0 0,-1-21 15,0 21-15,0-1 0,0 1 16,-21 0-16,0 0 0,0 0 0,0 0 16,0 42-1,0 0 1,0 0-16,0 0 0,0 0 15,0 1-15,0-1 0,0 0 0,0 0 16,0 0-16,0 0 0,-21 1 0,0-1 16,21 0-16,-21-21 0,21 21 15,0 0-15,-21-21 0,-1 0 0,22 21 16,-21-21 0,21-21 15,0 0-31,0 0 0,0 0 15</inkml:trace>
  <inkml:trace contextRef="#ctx0" brushRef="#br0" timeOffset="62286.06">21124 7091 0,'0'0'0,"-21"-21"15,21 0-15,21 21 0,0 0 16,22 0-16,-22 0 0,21-22 0,1 22 15,-1 0-15,0 0 0,1 0 16,-1 0-16,-21 0 0,21-21 0,-20 21 16,-1 0-16,0-21 0,-21 0 15,-21 21 1,0 0-16,-1-21 0,1 21 16,0 0-16</inkml:trace>
  <inkml:trace contextRef="#ctx0" brushRef="#br0" timeOffset="62445.96">20574 6837 0,'-21'0'0,"42"0"0,-63 0 0,20 0 16,22 21 0,0 0 15,22-21-31,-1 0 0</inkml:trace>
  <inkml:trace contextRef="#ctx0" brushRef="#br0" timeOffset="64277.71">23008 7091 0,'42'-42'0,"-84"84"0,148-169 15,-85 85-15,21-1 0,-20 1 16,-22 21-16,21-22 0,0 1 15,-21 0-15,0 21 0,0-22 0,0 22 16,0 0-16,0 0 0,-21 0 0,0 21 16,-1 0-16,1 0 0,0 0 15,-21 21-15,21 0 0,-22 0 0,1 21 16,0 1-16,-22-1 0,22 0 0,-1 22 16,1-1-16,0 1 0,-1-1 15,1 22-15,0-21 0,21 20 0,-1-20 16,1-1-16,21 1 0,0-1 15,0-20-15,0-1 0,0 0 0,21 1 0,1-22 16,-1 0-16,0 0 0,21 0 16,-21-21-16,22 0 0,-1 0 15,0 0-15,1 0 0,-1-21 0,22 0 16,-22 21-16,0-21 0,1-22 0,-1 22 16,0-21-16,1 21 0,-1-22 0,-21 1 15,21-21-15,-20-1 0,-1 22 16,0-22-16,0 1 0,0-1 0,0 1 15,1-1-15,-22 1 0,0-1 0,0 1 16,0-1-16,0 1 0,0 20 0,0 1 16,-22 0-16,1 21 15,0-1-15,0 22 0,-21 0 0,-1 0 16,1 0-16,0 22 0,-1-1 0,1 0 0,0 21 16,-1 22-16,1-22 15,0 22-15,20-22 0,-20 21 0,21 1 16,0-1-16,0 1 0,-1-1 0,22-20 15,0 20-15,0 1 0,0-22 0,0 0 16,22 1-16,-1-1 0,21-21 16,-21 22-16,0-22 0,22 0 0,-1-21 15,-21 0-15,22 0 0,-1 0 0,0 0 16,1 0-16,-1 0 0,21-21 0,-20 21 16,-1-21-16,-21-1 0,22 1 15,-1-21-15,0 21 0,-21 0 0,22-22 16,-22 22-16,0 0 0,0-21 15,-21 20-15,21 1 0,-21 0 16,0 42 0,0 0-16,0 1 15,-21-1-15,0 21 0,21-21 0,0 22 16,-21-22-16,21 0 0,0 21 0,0-21 16,0 1-16,0-1 0,0 0 15,0 0-15,21-21 0,0 21 0,0-21 16,1 0-16,-1 0 0,21 0 15,-21 0-15,0 0 0,1 0 16,-1 0-16,0-21 0,0 21 0,0-21 16,0 0-16,1 0 0,-1-1 15,0-20-15,-21 21 0,21 0 0,0-22 16,-21 22-16,21 0 0,-21 0 0,0 0 16,0 0-16,0 42 31,0 0-31,0 0 0,-21 21 15,21-20-15,0-1 0,-21 21 0,21-21 16,-21 0-16,21 1 0,0-1 0,0 0 16,0 0-16,0 0 0,0 0 15,0 1-15,21-22 0,0 0 16,0 21-16,1-21 0,-1 0 16,0 0-16,0 0 0,0 0 0,22-21 15,-22-1-15,0 1 0,0 0 16,0 0-16,0 0 15,-21-22-15,0 22 0,22-21 0,-1 21 0,-21-22 16,0 1-16,0 21 0,0-21 0,0 20 16,0 1-16,0 0 0,-21 21 15,-1 0-15,1 0 0,0 0 16,0 0-16,21 21 16,0 0-16,0 1 0,0-1 15,0 0-15,21-21 0,0 21 16,0-21-16,1 0 0,-1 0 0,0 0 15,0 0-15,0 0 0,22 0 16,-22 0-16,0 0 0,21 0 0,-21-21 16,22 21-16,-22-21 0,0 0 0,0 21 15,0-22-15,1 22 0,-1-21 16,0 21-16,-21-21 0,0 42 31,0 0-31,0 1 0,-21-1 16,21 0-16,-21 21 0,-1-21 15,1 1-15,0-1 0,21 21 16,-21-21-16,0 22 0,21-22 16,0 0-16,-21 0 0,21 0 0,0 0 15,0 1 1,0-44 15,0 1-15,0 0-16,0 0 0,21 0 0,-21 0 15,21-1-15,-21-20 0,21 21 0,0-21 16,0-1-16,1 1 0,20 21 16,-21-22-16,0 22 0,22 0 15,20-21-15,-42 42 0,0 0 16,22 0-16,-22 0 0,0 21 0,-21 0 16,21 0-16,-21 22 0,21-22 15,-21 21-15,0-21 0,0 22 0,0-22 16,-21 21-16,0-21 0,21 22 0,-21-22 15,0 0-15,0 0 0,-1 0 0,1 0 16,0 1-16,0-1 16,0-21-16,0 21 0,-1-21 15,1 21-15,0-21 16,0 0-16,0 0 16</inkml:trace>
  <inkml:trace contextRef="#ctx0" brushRef="#br0" timeOffset="65774.16">3281 9737 0,'0'0'0,"-21"0"16,21-21 15,0-1-31,21 22 0,0-21 15,0 0-15,0 0 0,0 0 16,22 0-16,-1-1 0,-21 1 0,22-21 16,-1 21-16,0-22 0,1 22 15,-22 0-15,0-21 0,0 21 0,0-1 16,-21 1-16,0 0 0,0 0 16,-21 21-1,0 0-15,0 0 0,0 0 16,-1 21-16,1 0 0,0 0 0,0 1 15,21-1-15,0 0 16,0 0-16,0 0 0,0 0 0,21-21 16,-21 22-16,42-1 0,-20 0 0,-1 0 15,21 0-15,-21 0 0,22 1 16,-22-1-16,0 0 0,0 0 0,-21 0 16,0 0-16,0 1 15,0-1-15,-21 0 16,0-21-16,0 0 0,-1 0 0,1 0 15,-21 0-15,21 0 0,0 0 0,-1 0 16,1 0-16,0-21 0,0 0 16,0 21-16,21-22 0,0 1 0,-21 0 15,21 0-15,-22 0 0,22 0 16,22 42 15,-1 0-31,0-21 0,0 21 16,-21 0-16,21 0 0,22 1 15,-22-1-15,0-21 0,0 21 16,21 0-16,-20-21 0,-1 0 0,21 0 16,-21 0-16,0 0 0,22 0 15,-22 0-15,0 0 0,0 0 0,22-21 16,-22 0-16,0 21 0,21-21 0,-21-22 16,1 22-16,20-21 0,-21 21 15,21-22-15,-20 1 0,20 0 0,-21-1 16,21 1-16,-20 0 0,-1-1 0,21-63 15,-42 64-15,0 0 16,21 21-16,-21-22 0,0 22 0,0 0 16,0 0-16,0 42 31,-21 0-31,21 21 0,-21-20 0,0 20 16,0 0-16,21 1 0,-22-1 0,1 0 15,21 22-15,0-22 0,-21 0 16,21 1-16,0-22 0,0 21 0,0 1 15,0-22-15,0 0 0,0 0 0,0 0 16,0 0-16,21-21 16,0 0-16,1 0 0,-1 0 15,0 0-15,-21-21 0,21 0 16,0 0-16,-21 0 0</inkml:trace>
  <inkml:trace contextRef="#ctx0" brushRef="#br0" timeOffset="65946.06">4381 9335 0,'0'0'0,"0"-22"16,-21 22-16,21-21 16,0 0-16,21 21 15,22-21-15,-22 21 16,21 0-16,-21-21 0,22 0 0,-1 21 16,0 0-16,1 0 0,-22 0 0,21 0 15,1 0-15,-22 0 0,0 0 16,0 0-16,0 0 0,0 0 0</inkml:trace>
  <inkml:trace contextRef="#ctx0" brushRef="#br0" timeOffset="67219.6">5059 9567 0,'0'0'0,"21"0"16,0 0-16,-21-21 15,21 21-15,0-21 0,1 0 16,-1 0-16,-21 0 0,0-1 16,21 1-16,-21 0 0,21 0 0,-21 0 15,0 0-15,0-1 0,0 1 16,0 0-16,0 0 0,-21 21 16,21-21-16,-21 21 0,0-21 0,-1 21 15,1 0-15,0 0 0,0 21 0,-21 0 16,20-21-16,1 21 0,0 21 15,0-20-15,0 20 0,0-21 0,-1 21 16,1 1-16,21-1 0,0-21 0,0 22 16,0-1-16,0-21 0,0 0 15,0 0-15,0 1 0,21-1 0,1 0 16,-1-21-16,0 0 0,0 0 16,21 0-16,-20 0 0,-1-21 15,0 0-15,0-1 0,0 1 16,0 0-16,1 0 0,-1 0 0,0-22 15,0 22-15,0-21 0,0 21 0,1-22 16,-22 22-16,21 0 0,-21-21 16,21 21-16,-21-1 0,0 1 0,0 0 15,0 42 17,-21 0-32,21 1 0,0-1 0,0 0 15,-21 0-15,21 21 0,-22-20 0,22 20 16,0-21-16,0 21 0,0-20 15,0-1-15,0 21 0,0-21 0,0 0 16,22-21-16,-1 22 0,0-22 16,0 0-16,21 0 0,-20 0 0,20 0 0,-21 0 15,21-22-15,1 1 16,-22 0-16,21 0 0,-21 0 0,22 0 16,-22-1-16,0-20 0,0 21 0,22-21 15,-43-1-15,21 1 0,0 0 16,0-1-16,0-20 0,-21 20 0,0 1 15,21-21-15,-21 20 0,22 1 0,-22 0 16,0 20-16,0-20 0,0 21 0,0 0 16,0 0-16,0 42 31,0 21-31,0-21 0,0 22 0,0-1 16,-22 0-16,1 1 15,21-1-15,0 0 0,0 22 0,-21-22 16,21 0-16,-21 1 0,21-1 15,0 0-15,0 1 0,0-1 0,0-21 16,0 22-16,0-22 0,0 0 0,0 0 16,21-21-16,0 21 0,0-21 0,22 0 15,-22 0-15,21 0 0,-21 0 0,22-21 16,-1 21-16,-21-21 0,22 0 16,-22 0-16,0-1 0,0 1 0,21 0 15,-42 0-15,22 0 0,-22 0 16,21-1-16,-21 1 0,0 0 0,0 0 15,0 0-15,0 0 16,-21 21 0,-1 21-1,22 0-15,0 0 0,0 0 16,-21 0-16,21 1 0,0-1 16,0 0-16,0 0 0,0 21 0,0-20 15,0-1-15,0 0 0,0 0 16,21-21-16,1 21 15,-1-21-15,0 0 0,0 0 0,21 0 16,1 0-16,-1 0 0,0 0 16,1-21-16,-1 0 0,0 0 0,22 0 15,-22-1-15,1 1 0,-22 0 16,21 0-16,-21 0 0,0 0 0,1-1 16,-22 1-16,0 0 0,0 0 15,-22 21-15,1 0 0,0 0 16,0 0-16,0 0 0,0 21 15,-1 0-15,22 0 0,0 1 16,0-1-16,0 0 0,0 0 16,0 0-16,22 0 0,-22 1 0,21-1 15,-21 0 1,0 0-16,0 0 0,0 0 16,-21-21-16,-1 0 15,1 0-15,0 0 16,0 0-16,0 0 0,0 0 15,-1-21-15,1 0 0,0 0 16,0 21-16</inkml:trace>
  <inkml:trace contextRef="#ctx0" brushRef="#br0" timeOffset="67429.47">6054 9292 0,'-22'0'0,"44"0"0,-65 0 0,43-21 15,0 0 1,21 21 0,1 0-16,20 0 0,-21-21 0,0 21 15,0 0-15,22 0 0,-22 0 0,0 0 16,0 0-16,0 0 0,1 0 16,-1 0-16,0 0 0,0 0 0,0 0 15,0 0-15,1 0 0</inkml:trace>
  <inkml:trace contextRef="#ctx0" brushRef="#br0" timeOffset="68962.52">7726 9631 0,'0'0'0,"42"0"0,43 0 16,-64-21-16,21 0 16,-21 21-16,22-22 0,-22 1 0,0 0 15,21 0-15,-20 0 0,-22 0 16,21 21-16,-21-22 0,0 1 0,0-63 16,0 62-16,0 1 15,-21 0-15,-1 21 0,-20-21 0,21 21 16,-21 0-16,20 0 0,-20 0 15,0 0-15,21 0 0,-22 0 0,1 0 16,0 21-16,-1 0 0,22 0 0,-21 1 16,21-1-16,-22 21 0,22-21 15,0 22-15,21-1 0,0-21 0,0 21 16,0-20-16,0 20 0,0-21 16,0 0-16,0 0 0,21 1 0,0-1 0,22 0 15,-22-21-15,21 0 16,-21 0-16,22 0 0,-1 0 0,0 0 15,-21 0-15,22-21 0,-1 0 0,0-1 16,-20 22-16,20-21 0,-21 0 0,0 0 16,22-21-16,-22 20 0,0 1 15,0 0-15,0-21 0,-21 21 0,21-1 16,-21-20-16,22 21 0,-22 0 16,0 0-16,0 42 31,0 0-16,0 21-15,0-21 16,0 1-16,0-1 0,0 0 0,0 0 16,0 0-16,0 0 0,21 1 0,-21-1 15,21 0-15,0-21 0,0 0 16,0 21-16,1-21 0,-1 0 0,0 0 16,0 0-16,0 0 0,0-21 15,1 0-15,-1 0 0,0-1 16,0 1-16,-21 0 0,21 0 15,0 0-15,1 0 0,-1-1 0,-21-20 16,21 21-16,0 0 0,-21 0 0,0-1 16,21 22-16,-42 22 47,21-1-47,0 0 0,0 0 0,-21 0 15,0 0-15,21 1 0,-21 20 0,21-21 16,0 0-16,0 0 0,0 1 0,0-1 15,-22 0-15,22 0 16,0-42 15,22 21-31,-1-21 0,-21 0 16,21-1-16,0 1 16,-21 0-16,21 0 0,0 0 15,-21 0-15,22-1 0,-1 1 0,-21 0 16,21 0-16,0 21 0,0-21 15,0 21-15,1 0 16,-22 21 0,0 0-16,0 0 0,21 0 0,-21 1 15,21-1-15,-21 0 0,0 0 0,21 0 16,0 0-16,0 1 0,1-1 16,-1 0-16,0-21 0,0 21 0,21-21 15,-20 0-15,20 0 0,0 0 16,-21 0-16,22 0 0,-1 0 0,0 0 15,-20 0-15,20 0 0,-21-21 0,21 21 16,1-21-16,-22 0 0,0-1 0,21 1 16,-20 0-16,-1 0 15,0-21-15,0 20 0,0 1 0,0-21 16,-21 21-16,0 0 0,0-1 0,0 1 16,0 0-16,0 0 0,-21 21 15,0 0-15,0 0 0,0 0 0,-22 0 16,22 21-16,0-21 0,-21 21 15,21 0-15,-1 1 0,-20-1 0,21 0 16,0 21-16,0-21 0,-1 1 16,1 41-16,21-42 0,-21 0 15,21 22-15,0-22 0,0 0 0,21-21 16,-21 21 0,21-21-16,1 0 0,-1 0 0,0 0 15,0 0-15,0-21 0,0 21 0,1-21 16,20 0-16,-21 0 0,0-1 0,0 1 15,22 0-15,-22-21 0,0 21 16,21-22-16,-20 22 0,-1-21 0,0-1 16,21 1-16,-21 0 0,1-1 15,-1-20-15,21 21 0,-21-43 0,0 43 16,-21-1-16,22 1 0,-22 21 16,0 0-16,-22 42 31,1 0-31,21 21 0,0-21 15,-21 22-15,0-1 0,0 0 0,0 1 16,-1-1-16,22 0 0,-21 1 16,0-1-16,0 0 0,0-20 0,0 20 15,-1 0-15,22 1 0,0-22 0,0 21 16,0-21-16,0 0 0,0 1 0,22-1 16,-1 0-16,0 0 0,21-21 0,-21 0 15,22 0-15,-1 0 0,0 0 16,1 0-16,20 0 0,-20 0 0,-1 0 15,0-21-15,1 0 0,-1 0 0</inkml:trace>
  <inkml:trace contextRef="#ctx0" brushRef="#br0" timeOffset="70606.57">11388 9017 0,'21'-42'15,"-42"84"-15,63-105 0,-21 20 0,-21 1 16,21 0-16,0 20 0,-21-20 0,0 21 16,0-21-16,0 20 0,0 1 0,0 0 15,0 0-15,0 0 0,-21 21 47,0 0-47,21 21 0,-21 0 0,0 21 16,21-20-16,-21 41 0,-1-21 0,22 22 15,-21-1-15,0 1 0,0-1 16,21 1-16,-21-1 0,0 1 0,-1-1 16,1-20-16,21-1 0,0 0 0,-21 1 15,21-1-15,-21-21 0,21 0 0,0 1 16,0-1-1,0-42 1,0-1-16,0 1 0,21 0 0,0 0 16,0-21-16,1 20 0,-1-20 0,0 21 15,0-21-15,0 20 0,22-20 16,-22 21-16,21 0 0,-21 0 16,22-1-16,-22 1 0,21 0 0,0 21 15,-20 0-15,20 0 0,-21 0 0,0 21 16,22 0-16,-22-21 0,-21 22 0,0-1 15,21 0-15,-21 0 0,0 0 16,0 0-16,0 1 0,-21-1 0,0-21 16,-1 21-16,1 0 0,0-21 0,0 21 15,-21-21-15,20 0 0,1 0 16,-21 0-16,21 0 0,-22 0 0,22 0 0,0 0 16,-21 0-16,21 0 0,-1 0 15,1-21-15,0 21 16,21-21-1,21 42 1,0-21-16,1 21 16,-1-21-16,0 21 0,0-21 15,0 22-15,0-22 0,22 0 0,-22 21 16,21-21-16,1 0 0,-1 0 0,0 0 16,1 0-16,-1 0 0,0 0 0,22 0 15,-22-21-15,22 21 0,-22-22 0,0 22 16,22-21-16,-22 0 0,-21 21 15,22-21-15,-22 0 0,0 0 16,0-1-16,0 1 0,-21-21 0,0 21 16,0 0-16,0-22 0,0 22 0,0 0 0,0 0 15,0 0-15,0-1 16,0 1-16,-21 0 0,0 21 16,0 0-16,0 0 15,21 21-15,0 0 0,-22 1 0,22-1 16,-21 21-16,21-21 0,-21 0 0,21 1 15,0 20-15,0-21 0,0 0 16,0 0-16,0 1 0,0-1 0,21 0 16,0 0-16,1 0 0,20-21 0,-21 21 15,0-21-15,0 0 0,22 0 0,-22 0 16,21 0-16,-21 0 0,1 0 16,20 0-16,-21-21 0,0 0 15,0 0-15,1 0 0,-1 0 0,0-1 16,0-20-16,0 21 0,0-21 0,1-1 15,-1-20-15,21-43 0,-21 64 16,0-22-16,1 22 0,-1-22 0,0 22 16,-21 0-16,0 20 0,21 1 15,-21 0-15,0 0 0,0 0 0,0 42 16,0 0 0,-21 0-16,0 0 0,21 22 0,0-1 15,-21 0-15,-1 1 0,1-1 16,21 22-16,-21-22 0,21 0 15,-21 1-15,0-1 0,21 0 0,-21 1 16,-1-22-16,22 21 0,0-21 0,-21 0 16,0 1-16,21-1 0,-21 0 0,21 0 15,0-42 17,0 0-32,21 21 0,0-21 15,0-1-15,1 1 0,-1 0 0,21-21 16,-21 21-16,22-1 0,-22 1 15,0 0-15,21 0 0,-21 0 16,1 0-16,20 21 0,-21 0 0,0 0 16,0 0-16,1 0 0,-22 21 15,0 0-15,0 0 0,21 0 0,-21 0 16,0 1-16,0-1 0,0 0 0,0 0 16,0 21-16,0-20 0,0-1 15,-21-21-15,21 21 0,0 0 0,0 0 16,0 0-16,21-21 15,0 0 1,0 0-16,0 0 0,0 0 0,22 0 16</inkml:trace>
  <inkml:trace contextRef="#ctx0" brushRef="#br0" timeOffset="71674.75">13737 9271 0,'0'0'15,"0"-21"-15,21 0 0,-21 0 0,0-1 16,0 1-16,0 0 0,0 0 15,0 0-15,0 0 0,0-1 0,0 1 16,-21 0-16,21 0 0,-21 21 0,0-21 16,0 21-16,-1 0 15,1 0-15,-21 21 0,21 0 0,-22 0 16,22 0-16,-21 22 0,21-22 0,-22 21 16,1 1-16,21-22 0,0 21 15,0 0-15,-1-20 0,22 20 0,0-21 0,0 0 16,0 22-16,0-22 15,22 0-15,-1-21 0,0 21 0,0-21 16,21 0-16,-20 0 0,20 0 0,-21 0 16,21 0-16,-20 0 0,-1-21 0,21 21 15,-21-21-15,0 0 0,-21-1 0,22 1 16,-1 0-16,-21 0 0,21-21 0,-21 20 16,0 1-16,21-21 0,-21 21 15,21 0-15,-21-1 0,0 1 0,21 0 16,-21 42 15,0 0-31,0 1 0,0-1 16,-21 0-16,21 0 0,0 0 0,0 22 15,0-22-15,0 0 0,0 21 16,0-21-16,0 1 0,0-1 0,21 0 16,-21 0-16,22-21 0,-1 21 0,0-21 15,0 0-15,0 0 0,22 0 0,-22 0 16,0 0-16,0 0 0,21 0 0,-20-21 15,-1 21-15,0-21 0,0 0 0,0 0 16,0-1-16,-21 1 0,22 0 16,-1 0-16,0 0 0,-21-22 0,21 22 15,0-21-15,-21 21 0,21 0 16,-21-22-16,0 22 0,22 0 0,-22 0 16,0 42 15,0 0-31,0 0 0,-22 22 15,22-22-15,-21 0 0,21 0 0,0 21 16,0-20-16,0-1 0,0 21 16,0-21-16,0 0 0,0 1 0,0-1 0,0 0 15,0 0-15,21-21 0,1 0 16,20 0-16,-21 0 0,0 0 16,0 0-16,22 0 0,-22 0 0,0-21 15,0 21-15,0-21 0,1 0 0,-1-1 16,0 1-16,-21 0 0,21 0 15,-21 0-15,0 0 0,0-22 0,0 22 16,0 0-16,0 0 0,0 0 0,0-1 16,0 1-16,-21 21 15,21 21 17,21-21-17,0 22-15,0-22 0,1 0 16,-1 0-16,0 0 0,0 0 0,0 0 15,0 0-15,1 0 0,-1 0 16,0-22-16,-21 1 0,21 21 0,0 0 16,0-21-16,-21 0 15,0 42 17,0 0-32,0 0 0,-21 1 15,21-1-15,-21 0 0,21 21 16,-21-21-16,21 1 0,-21-1 0,21 0 15,0 0-15,0 0 0,0 0 0,0 1 16,0-1-16,0 0 0,0 0 16,21-21-1,0 0 1,0 0-16,0-21 16,1 0-16,-22 0 15,0-1-15,21 22 0</inkml:trace>
  <inkml:trace contextRef="#ctx0" brushRef="#br0" timeOffset="71969.59">15071 8932 0,'0'-21'0,"0"42"0,0-63 0,-22 21 0,1 21 16,0 0-16,42 0 47,0 21-47,1-21 15,-1 0-15,-21-21 16,0 0 0,0 0-1,0-1-15,-21 22 0,-1 0 16,1 0-16,0 0 16,0 0-16,0 22 15,0-22-15,21 21 0,-22 0 0,22 0 16,0 0-16,-21 0 0,21 1 0,0-1 15,0 0-15,0 0 0,0 0 0,0 0 16,21 1-16</inkml:trace>
  <inkml:trace contextRef="#ctx0" brushRef="#br0" timeOffset="73329.82">15663 9208 0,'0'0'0,"-21"-22"16,-21-20 0,21 21-16,-1 21 0,1 0 0,0 0 15,0 0-15,0 0 0,0 0 16,21 21-16,-22-21 0,1 21 16,0 0-16,0 1 0,0 20 0,21-21 15,-21 0-15,-1 0 0,22 22 0,-21-22 16,21 0-16,0 0 0,0 0 15,0 22-15,0-22 0,0 0 0,21-21 16,1 21-16,-1 0 0,0-21 0,0 0 16,0 22-16,22-22 0,-22 0 15,21 0-15,-21 0 0,0-22 0,1 22 16,-1-21-16,0 21 0,0-21 16,0 0-16,0 0 0,-21 0 15,22-1-15,-22-20 0,21 21 0,-21-21 0,0 20 16,0-20-16,0 21 0,0-21 15,0 20-15,0 1 0,0-21 0,-21 21 16,-1 21-16,1-21 0,0 21 0,-21 0 16,21 0-16,-1 0 0,-20 0 15,0 21-15,21-21 0,-22 21 0,22 0 16,0 0-16,0 0 0,0 22 0,21-22 16,-22 0-16,22 21 0,0-20 0,0-1 15,0 0-15,22 0 0,-1 0 0,0 0 16,0 1-16,0-1 0,0 0 0,1-21 15,20 21-15,-21-21 0,0 0 16,0 0-16,22 0 0,-22 0 0,0 0 16,0 0-16,0-21 0,1 0 15,-1 21-15,0-21 0,0-1 0,0 1 16,0 0-16,1 0 0,-1 0 0,0-22 16,0 22-16,0 0 0,0 0 15,-21 0-15,0 0 0,22-1 0,-22 1 16,-22 42 15,22 1-31,-21-1 0,21 0 16,-21 0-16,21 0 0,-21 22 15,21-22-15,0 0 16,-21 0-16,21 0 0,0 0 0,0 1 0,0-1 16,0 0-16,21 0 15,0 0-15,0-21 0,22 21 0,-22-21 16,0 0-16,21 0 0,-21 0 0,22 0 15,-22 0-15,21 0 0,-21 0 0,1 0 16,-1 0-16,0-21 0,0 0 16,0 0-16,0 0 0,1 0 0,-1-22 15,0 22-15,0 0 0,-21 0 16,21-22-16,-21 22 0,21 0 0,-21 0 0,0 0 16,0 0-16,-21 42 31,0 0-16,0 0-15,21 0 16,-21 0-16,21 1 0,-21-1 0,21 0 16,0 0-16,0 0 0,0 0 0,0 1 15,0-1-15,21 0 0,0-21 16,0 0-16,0 21 0,0-21 16,1 0-16,-1 0 0,21 0 0,-21 0 15,0 0-15,22 0 0,-22 0 0,0-21 16,0 0-16,0 0 0,1 21 0,-1-22 15,0 1-15,0 0 0,0 0 16,-21-21-16,21 20 0,-21 1 0,22 0 0,-22 0 16,0 0-16,0 0 15,0-1-15,0 1 0,-22 0 16,1 21-16,42 0 47,1 0-32,-1 0-15,0 0 0,0-21 16,0 21-16,0-21 0,1 21 16,-1 0-1,-21 21 1,0 0-16,0 0 0,0 0 16,0 1-16,0 20 0,-21-21 15,21 0-15,-22 22 0,22-22 0,0 0 16,-21 21-16,21-21 0,0 1 0,0-1 15,0 0-15,0 0 0,0 0 16,21 0-16,1-21 0,-1 0 0,0 22 16,0-22-16,0 0 0,0 0 0,1 0 15,-1 0-15,0 0 0,0 0 16,0 0-16,0 0 0,1-22 16,-22 1-16,21 21 0,0-21 15,-21 0-15,0 0 16</inkml:trace>
  <inkml:trace contextRef="#ctx0" brushRef="#br0" timeOffset="82681.88">1270 11324 0,'21'-21'78,"0"0"-78,0 21 16,22-21-16,-22 0 0,21-1 0,-21 22 15,22-21-15,-1-21 0,-21 21 16,0 0-16,1-1 0,-1 22 0,0-21 16,-21 0-16,0 0 0,0 0 15,0 0-15,-21 21 0,0-22 0,-1 22 16,-20 0-16,0 0 0,-1 0 15,1 0-15,0 0 0,-1 22 0,-20-1 16,21 0-16,-1 0 0,1 0 16,0 0-16,20 1 0,1 20 15,0-21-15,21 0 0,0 22 16,0-22-16,0 0 0,0 0 0,0 0 16,21 0-16,0 22 0,1-22 0,20 0 15,-21 0-15,21 22 0,-20-22 16,20 0-16,0 0 0,1 21 0,-22-20 15,21 20-15,-21-21 0,0 0 16,1 22-16,-1-22 0,-21 0 0,0 21 16,0-21-16,0 1 0,0-1 15,-21 0-15,-1 0 0,1 0 0,-21 0 16,21-21-16,-22 22 0,1-22 16,0 0-16,-1 0 0,1 0 15,21 0-15,-21 0 0,20-22 0,1 22 16,0-21-16,0 0 0,0 0 15,21-21-15,0 20 0,0 1 0,0-21 16,-21 21-16,21-22 0,0 22 16,0-21-16,0 21 0,0 0 0,0-1 15,0 44 17,0-1-32,21 0 0,-21 0 15,21 0-15,0 22 0,-21-22 0,21 21 16,0-21-16,-21 22 0,22-22 15,-1 0-15,0 21 0,0-21 16,0 1-16,0-1 0,22 0 0,-22-21 16,21 21-16,-21-21 0,22 0 15,-1 0-15,0 0 0,1 0 0,-22 0 16,21-21-16,1 0 0,-1 0 16,0-1-16,-21 1 0,1 0 0,20-21 15,-21 21-15,0-22 0,-21 1 16,21 0-16,1-1 0,-1 1 0,-21-22 15,0 1-15,21 21 0,-21-22 16,21 1-16,-21 20 0,0-20 16,0 20-16,0 1 0,0 21 0,0 0 15,0 0-15,0-1 0,0 44 16,0-1-16,0 0 16,0 21-16,0 1 0,-21-1 0,21 21 15,0 1-15,-21-22 0,21 22 16,-21-22-16,21 22 0,0-22 0,0 0 15,0 22-15,0-43 0,0 21 0,0 1 16,0-1-16,0-21 0,0 0 16,0 0-16,0 1 0,0-1 0,21-21 31,0 0-31,0 0 0,0 0 16,-21-21-16,21-1 0,-21 1 15,22 0-15,-22 0 0,0 0 16</inkml:trace>
  <inkml:trace contextRef="#ctx0" brushRef="#br0" timeOffset="82891.75">1820 11684 0,'-21'0'0,"42"0"0,-63 0 16,42-21-16,21 21 15,-21-21 1,21 21-16,22 0 0,-22-21 15,0 21-15,21-22 0,-21 22 0,22 0 16,-22 0-16,0-21 0,21 21 0,-20 0 16,-1 0-16,0 0 0,0 0 15,0 0-15,0 0 16</inkml:trace>
  <inkml:trace contextRef="#ctx0" brushRef="#br0" timeOffset="83494.92">2498 11832 0,'0'0'0,"21"0"0,0 0 16,0-21-16,0 0 16,0 0-16,1 21 0,-1-21 15,0-1-15,0 1 0,-21 0 0,21 0 16,0 0-16,-21 0 15,0-1-15,0 1 0,0 0 0,0 0 16,0 0-16,0 0 0,-21 21 16,0 0-16,0 0 0,0 0 15,0 0-15,-1 0 0,1 21 0,-21 0 16,21 0-16,0 0 0,-1 0 16,1 22-16,0-22 0,0 21 15,0 1-15,21-22 0,-21 0 0,21 21 16,0-21-16,0 1 0,0 20 15,0-21-15,21 0 0,0 0 16,0-21-16,0 0 0,0 0 16,22 0-16,-22 0 0,0-21 15,0 0-15,0 0 0,1 0 0,-1 21 16,0-43-16,0 22 0,-21 0 0,21 0 16,0-21-16,1 20 0,-1-20 15,-21 21-15,21 0 0,0-22 16,-21 22-16,0 0 0,0 0 0,0 42 31,0 0-15,0 0-16,0 1 0,0-1 0,0 21 15,0-21-15,-21 0 0,21 22 16,0-22-16,0 0 0,0 21 0,0-20 16,0-1-16,0 21 0,0-21 15,0 0-15,0 1 0,0-1 0,21-21 16,0 21-16,0-21 0,1 0 15,-1 0-15,0 0 0,0 0 16,0 0-16,0-21 0,1 0 16,-1-1-16,0-20 0,0 21 15</inkml:trace>
  <inkml:trace contextRef="#ctx0" brushRef="#br0" timeOffset="83813.74">3492 11155 0,'0'-21'0,"0"42"0,0-63 0,0 20 16,0 1-16,0 0 0,-21 0 16,0 21-1,0 21 1,0 0-16,21 0 0,0 22 0,0-1 0,-21 0 16,-1 1-16,22 20 0,-21-20 15,21 20-15,-21-21 0,0 22 16,21-22-16,-21 1 0,21-1 0,-21 0 15,-1 1-15,22-1 0,0-21 0,0 21 16,0-20-16,0-1 0,0 21 16,0-21-16,0 0 0,0 1 15,0-44 17,22 1-32,-1 21 15,-21-21-15,21 0 0,-21 0 16,21 0-16,0-1 0</inkml:trace>
  <inkml:trace contextRef="#ctx0" brushRef="#br0" timeOffset="84537.85">3704 11748 0,'0'0'0,"21"0"31,0 0-15,-21-22-16,22 1 16,-1 0-16,0 0 0,-21 0 15,21 0-15,-21-1 16,21 22-16,-21-21 0,0 0 0,0 0 16,0 0-16,-21 21 31,0 0-31,0 0 15,21 21-15,-21 0 0,21 0 0,-22 0 16,1 1-16,21-1 0,-21 0 16,21 0-16,-21 0 0,21 0 0,0 1 15,-21-1-15,21 0 0,0 0 0,0 0 16,0 0-16,0 1 0,0-1 16,0 0-16,21 0 15,0-21-15,0 0 16,22 0-16,-22 0 0,21 0 0,0 0 15,-20 0-15,20-21 0,0 21 16,1-21-16,-1 21 0,0-21 0,-21-1 16,22 1-16,-1 0 0,-21 0 0,0 0 15,1 0-15,-1-1 0,0 1 16,-21 0-16,0 0 0,0 0 0,0 0 16,0-1-1,-21 22-15,0 0 0,21 22 16,-22-1-1,1 0-15,21 0 0,0 0 16,0 0-16,0 1 0,0-1 16,0 0-16,0 0 0,0 0 0,0 0 15,0 1-15,0-1 16,0 0-16,0 0 0,0 0 16,0 0-16,0 1 15,0-1 1,-21-21-16,0 0 15,21 21-15,-21-21 16,0 0-16,-1-21 31,22 0-15,0-1-16,-21 22 0,21-21 16,0 0-16,0 0 0,0 0 0</inkml:trace>
  <inkml:trace contextRef="#ctx0" brushRef="#br0" timeOffset="84841.2">3556 11367 0,'0'0'15,"21"0"1,0 0-16,0-22 0,22 22 15,-1 0-15,0 0 0,1 0 0,-1 0 16,-21 0-16,22 0 0,-1 0 0,0 0 16,-21 0-16,1 0 0,-1 0 15,0 0-15,-21 22 47,0-1-31,0 0-16,0 0 15,0 0-15</inkml:trace>
  <inkml:trace contextRef="#ctx0" brushRef="#br0" timeOffset="85702.77">5080 11790 0,'-21'0'0,"0"0"0,-22 0 16,22 0-16,0 0 15,0 0-15,0 0 16,42 0 31,0 0-47,0 0 16,0 0-16,0 0 0,22 0 0,-22 0 15,21 0-15,1 0 0,-1 0 0,0 0 16,1 0-16,-1 0 0,21 0 15,-20 0-15,20 0 0,1 0 0,-22 0 16,22 0-16,-1 0 0,-21 0 0,1 0 16,-1 0-16,-21 0 0,22 0 0,-22 0 15,0 0 1,-21-21-16,0 0 16,0-1-16,-21 22 15,0-21-15,-1 21 0,22-21 0,-21 21 16,0 0-16,21-21 15,-21 0-15,0 21 0,0 0 16,-1-21-16,1 21 0,0 0 16,0 0-16,0 0 0,0 0 15,42 0 32,0 0-47,0 0 0,0 0 0,0 0 16,1 0-16,-1 21 0,0-21 15,0 0-15,0 0 0,22 0 0,-22 0 16,0 0-16,0 0 0,0 0 0,0 0 16,1 21-16,-22 0 31,0 0-31,0 0 16,-22 1-16,1-1 0,0-21 15,0 21-15,-21 0 0,20 0 0,1 22 16,-21-22-16,21 0 0,-22 0 15,22 0-15,0 0 0,-21 1 0,21-1 16,-1 0-16,1-21 0,0 21 0,21 0 16,-21 0-16,0-21 15,21 22-15,-21-22 63</inkml:trace>
  <inkml:trace contextRef="#ctx0" brushRef="#br0" timeOffset="91149.22">7154 11324 0,'0'-21'15,"0"0"-15,0 0 16,0 0-16,0-1 16,0 1-16,0 0 15,0 42 17,-21 22-32,21-22 15,0 21-15,-21-21 0,21 22 0,-21-1 16,0 0-16,21-21 0,0 22 15,-22-22-15,22 21 0,-21-21 0,21 1 16,0-1-16,0 0 0,0 0 0,0 0 16,0-42 15,0 0-31</inkml:trace>
  <inkml:trace contextRef="#ctx0" brushRef="#br0" timeOffset="91491.02">7260 10859 0,'-21'0'0,"42"0"0,-63 0 16,21 0 0,21 21-16,0 0 15,0 0-15,0 0 16,21-21-1,0 0-15,0 0 16,0 0-16,0-21 16,-21 0-16,0 0 15,0 0-15,0-1 16,-21 1-16,0 21 0,0 0 16,0 0-1,0 0 1,21 21-16,0 1 0,0-1 15,0 0-15,0 0 0,0 21 0,0-20 16,0-1-16,21 0 0,-21 0 16,21 21-16,0-20 0</inkml:trace>
  <inkml:trace contextRef="#ctx0" brushRef="#br0" timeOffset="91969.74">7726 11282 0,'0'21'16,"0"0"0,0 0-16,0 1 15,0-1-15,0 0 0,0 21 16,0-21-16,0 1 0,0 20 0,0-21 16,-21 0-16,-1 0 0,1 1 15,21-1-15,0 0 0,0 0 0,-21 0 16,21 0-16,-21 1 15,0-22 1,21-22 0,0 1-1,0 0-15,0 0 16,0-21-16,21 20 0,0-20 0,0 21 16,-21-21-16,43-1 0,-22 1 0,0 0 15,21 20-15,1-20 0,-1 21 16,0 0-16,-21 0 0,22-1 15,-1 22-15,0 0 0,-20 0 0,20 0 16,-21 22-16,0-1 0,0 0 0,1 0 16,-22 21-16,0-20 0,0-1 15,0 21-15,0-21 0,0 22 0,0-22 16,-22 0-16,1 0 0,0 0 0,21 0 16,0 1-16,-21-1 0,21 0 0,0 0 15,21-21 16,0 0-31,0-21 16,22 21-16</inkml:trace>
  <inkml:trace contextRef="#ctx0" brushRef="#br0" timeOffset="92725.62">8763 11451 0,'0'-21'16,"0"42"-16,0-63 0,0 21 0,0 0 15,0-1-15,0 1 0,0 0 0,0 0 16,-21 0-16,21 0 0,0-1 16,0 1-16,-21 21 0,-1-21 0,1 21 15,0 0-15,0 0 16,0 0-16,0 21 0,-1 0 16,1 22-16,0-22 0,0 21 15,0-21-15,0 22 0,21-1 0,0 0 16,-22-20-16,22 20 0,0-21 0,0 21 15,0-20-15,0-1 0,0 0 0,0 0 16,22-21-16,-1 0 16,0 0-16,0 0 0,0 0 15,0 0-15,1 0 0,20 0 0,-21-21 16,0 0-16,0 0 0,22-1 16,-22 1-16,0-21 0,0 21 0,0-22 15,1 1-15,20 0 0,-21-1 0,0 1 16,0-21-16,1 20 0,-1-20 15,-21 20-15,21 1 0,0 0 0,-21-1 16,21 1-16,-21 21 0,0-21 16,0 20-16,0 1 0,0 0 0,-21 42 31,0 0-31,0 22 16,0-22-16,-1 42 0,1-20 15,0 20-15,0-20 0,0 20 0,21 1 16,-21-22-16,21 21 0,-22-20 0,22-1 15,0 0-15,0 1 0,0-22 0,0 21 16,0-21-16,0 1 0,0-1 16,22 0-16,-1-21 0,0 0 15,0 21-15,0-21 0,0 0 0,22 0 16,-22 0-16,0 0 0,0-21 0,0 0 16,22 21-16,-22-21 0,0-1 0,0 1 15,0 0-15,-21-21 0,22 21 16,-1-1-16,0 1 0,-21-21 0,0 21 15,21 0-15,-21-1 0,21 22 16,-21 22 0,0-1-1,-21 0-15,21 0 0,-21 21 16,0-20-16,21-1 0,0 21 0,0-21 16,0 0-16,0 1 0,0-1 0,0 0 15,0 0-15,0 0 0,21-21 47,0 0-47,-21-21 0</inkml:trace>
  <inkml:trace contextRef="#ctx0" brushRef="#br0" timeOffset="92905.51">9461 11197 0,'0'-21'0,"0"42"0,0-63 0,0 21 15,-21 21 1,0 0 0,21 21-1,0 0 1,0 0-16,0 0 0,0 1 16</inkml:trace>
  <inkml:trace contextRef="#ctx0" brushRef="#br0" timeOffset="93209.93">10012 11282 0,'0'0'16,"-21"-21"-16,-1 21 0,1-21 15,0 21-15,0 0 0,0 0 0,0 0 16,-1 21-16,1 0 0,0 0 15,0 0-15,0 22 0,0-22 0,-1 21 16,1-21-16,0 22 0,0-22 16,0 21-16,21-21 0,0 0 0,0 22 15,0-22-15,0 0 0,0 0 0,0 0 16,0 1-16,21-1 16,0-21-16,0 0 0,0 0 0,22 0 15,-22 0-15,21 0 0,-21 0 0,22 0 16,-22 0-16,21 0 0,-21-21 15,22-1-15,-1 22 0,-21-21 0</inkml:trace>
  <inkml:trace contextRef="#ctx0" brushRef="#br0" timeOffset="93870.55">10202 11599 0,'64'-127'15,"-64"64"1,0 21-16,-64 274 0,128-486 16,-85 254-1,-1 22-15,1-22 16,-21 21-16,21 21 0,0-21 0,-1 0 15,1 1-15,0 20 0,0-21 16,0 0-16,0 0 0,21 22 0,0-22 16,0 0-16,0 0 0,21 0 15,0-21 1,0 0-16,0 0 0,0 0 0,1 0 16,-1-21-16,0 21 15,-21-21-15,21 21 0,0-21 0,-21 0 16,21 0-16,-21-1 0,0 1 0,22 0 15,-1 0-15,-21 0 0,0 0 16,0-1-16,0 1 0,0 42 31,0 1-31,0-1 16,-21 0-16,-1 0 0,22 0 0,-21 22 16,21-22-16,0 0 0,0 0 0,0 0 15,0 0-15,0 1 0,21-22 16,-21 21-16,22-21 15,-1 0-15,0 0 0,0 0 0,0 0 16,0 0-16,1 0 0,-1-21 16,0-1-16,0 22 0,-21-21 0,21 0 15,0 0-15,1-21 0,-1 20 16,0-20-16,0 0 0,-21-1 16,21 1-16,0 0 0,1-22 0,-1 1 15,0 20-15,0-20 0,0 21 0,0-1 16,-21 1-16,0 0 0,22 20 0,-22 1 15,21 0-15,-21 63 32,-21-20-32,-1 20 0,1 0 0,21 1 15,-21-1-15,0 21 0,21-20 0,0 20 16,-21-20-16,0-1 0,21 0 0,-22 1 16,22-1-16,0 0 0,0-21 0,-21 1 15,21 20-15,0-21 16,-21 0-16,21 0 0,0 1 15,0-1-15,0 0 16,21-21 0,0 0-16,1 0 15</inkml:trace>
  <inkml:trace contextRef="#ctx0" brushRef="#br0" timeOffset="94426.23">10837 11621 0,'21'0'47,"1"0"-47,-1 0 15,0 0-15,0-22 0,0 22 0,-21-21 16,21 21-16,1-21 0,-1 21 0,0-21 16,0 21-16,0-21 0,-21 0 15,0-1-15,0 1 16,-21 21-1,0 21 1,0 1-16,0-22 0,-1 21 0,1 0 16,0 0-16,0 0 0,21 0 15,-21 1-15,21-1 0,-21 0 0,21 0 16,0 0-16,0 0 16,0 1-16,21-22 15,0 0-15,0 0 0,0 0 16,0 0-16,1 0 0,-1 0 15,0 0-15,0 0 0,0-22 0,0 22 16,1-21-16,-1 0 16,0 21-16,-21-21 0,21 0 0,-21 0 15,21-1-15,-21 1 16,21 21-16,-21 21 31,0 1-31,0-1 16,-21 0-16,21 0 0,-21-21 15,21 21-15,-21 0 0,21 1 0,-21-1 16,21 0-16,0 0 0,-21 0 16,-1 0-16,1-21 15,21 22-15,-21-22 32,21-22-32,-21 1 15,21 0-15</inkml:trace>
  <inkml:trace contextRef="#ctx0" brushRef="#br0" timeOffset="94654.1">10795 11282 0,'-42'0'0,"84"0"0,-127-21 0,64 21 0,0-21 15,0 21-15,21-22 0,21 1 16,0 21-16,0 0 15,22 0-15,-1 0 0,0 0 16,1 0-16,-1 0 0,0 0 0,1 0 16,-22 0-16,0 21 0,0-21 0,-42 0 31</inkml:trace>
  <inkml:trace contextRef="#ctx0" brushRef="#br0" timeOffset="95177.8">12446 11282 0,'0'0'0,"21"-21"0,0-64 16,0 64 0,-21 0-16,0 0 0,0-1 15,0 1-15,0 0 0,22 0 0,-22 0 16,0 42 0,0 0-1,0 0-15,0 22 0,0-1 0,0 0 16,0 1-16,-22-1 0,1 21 15,21-20-15,-21 20 0,0-20 0,0-1 16,21 0-16,-21 1 0,-1-1 0,22 0 16,0-21-16,-21 22 0,21-22 0,0 0 15,-21 0-15,21 0 16,-21-21 15,0 0-31,0-21 0</inkml:trace>
  <inkml:trace contextRef="#ctx0" brushRef="#br0" timeOffset="95941.88">12023 11663 0,'-85'-64'16,"85"43"-16,0 0 15,85 127-15,-149-212 0,85 106 0,22 0 16,-22 0-16,21 0 0,0 0 0,22 0 16,-1 0-16,1-21 0,-1 21 0,1-21 15,-1 21-15,22-21 0,-21-1 16,-1 22-16,1-21 0,-1 0 0,-21 0 15,1 0-15,-1 21 0,0-21 16,1-22-16,-22 22 0,0 0 0,0-21 16,-21 20-16,0-20 0,0 0 0,0 21 15,0-22-15,0 22 0,0-21 0,0 21 16,0-1-16,0 1 0,0 0 16,0 42-1,-21 0-15,21 1 0,0-1 16,-21 0-16,21 21 0,-21 1 0,21-1 15,0 21-15,-21-20 0,21-1 0,-22 22 16,1-22-16,21 0 0,0 1 0,-21-1 16,0 0-16,21 1 0,-21-22 15,21 21-15,-21-21 0,21 0 16,0 1-16,0-1 0,0 0 0,21-21 31,0-21-15,0 0-16,0 21 0,0-22 0,1-20 15,-1 21-15,0 0 0,0 0 0,0-1 16,0-20-16,1 21 0,-1 0 16,0 0-16,-21-1 0,21 22 15,-21 22 1,0-1-16,0 0 16,0 0-16,0 0 0,0 0 15,21 1-15,-21 20 0,0-21 0,21 0 16,1 0-16,-22 1 0,21-1 15,0 0-15,0 0 0,0-21 0,0 21 16,1-21-16,20 0 0,-21 0 0,0 0 16,22 0-16,-22 0 0,21 0 0,-21 0 15,0-21-15,22 21 0,-22-21 0,0 0 16,0 0-16,0-1 0,1 1 16,-1 0-16,0-21 0,-21 21 0,0-1 15,0 1-15,0 0 0,0 0 16,0 0-16,0 0 0,-21 21 0,0 0 15,-1 0-15,1 0 16,0 21-16,0-21 0,0 21 0,0 0 16,21 0-16,0 0 0,-22 1 0,22-1 15,0 0-15,0 0 0,0 0 0,0 0 16,0 1-16,22-1 0,-1 0 0,0 0 16,0-21-16,0 21 15,0-21-15,1 0 0,20 0 0,-21 0 16,0 0-16,0-21 0</inkml:trace>
  <inkml:trace contextRef="#ctx0" brushRef="#br0" timeOffset="96486.24">15642 11324 0,'21'0'0,"-42"0"0,42-21 0,-21 0 0,0 0 16,0 0-16,0-1 0,21-20 0,-21 21 15,0 0-15,0 0 0,0-1 16,-21 22-1,0 0-15,0 0 16,0 43-16,0-22 0,-22 21 16,22 1-16,0-1 0,0 0 0,-22 1 15,22 20-15,-21-21 0,21 22 0,0-22 16,-1 1-16,1 20 0,21-21 16,0-20-16,0 20 0,0-21 0,0 21 15,21-20-15,1-1 0,20 0 0,0-21 16,22 0-16,-22 0 0,22 0 0,-22 0 15,21 0-15,1-21 0,-1 0 0,-20-1 16,20 1-16,1-21 0,-1 0 0,-20 20 16</inkml:trace>
  <inkml:trace contextRef="#ctx0" brushRef="#br0" timeOffset="97586.59">16425 11197 0,'43'-148'16,"-22"-42"-1,-21 126-15,-64 466 0,128-846 0,-64 401 0,0 1 16,0 21-16,0 0 0,0 0 15,0 42 1,-21 21-16,-1-21 0,22 22 0,-21 20 16,-21-21-16,21 22 0,0-1 0,-22 1 15,22 21-15,-21-22 0,21 1 16,-22 20-16,22-20 0,0-1 0,0 1 16,0-22-16,-1 0 0,22 1 15,0-1-15,0-21 0,0 22 0,0-22 16,0 0-16,0 0 0,0-42 31,22 0-31,-22 0 0,21-1 16,0 1-16,0 0 0,0 0 15,0-21-15,1 20 0,-22 1 16,21-21-16,0 21 0,0 0 0,0 21 16,-21-22-16,21 22 0,1 0 15,-1 22-15,-21-1 0,21 0 16,-21 0-16,0 0 0,21 0 15,-21 22-15,21-22 0,-21 0 16,0 0-16,21 0 0,1 1 0,-1-1 16,0 0-16,0 0 0,0-21 0,0 21 15,1-21-15,20 21 0,-21-21 0,21 0 16,-20 0-16,20 0 0,-21 0 0,21 0 16,1 0-16,-22-21 0,21 0 0,-21 21 15,22-21-15,-22 0 0,0 0 16,0-1-16,0 1 0,1 0 0,-22-21 15,0 21-15,0-22 0,0 22 0,0-21 16,0 21-16,0-22 0,0 22 0,0 0 16,0 0-16,-22 21 0,1-21 15,0 21-15,0 0 0,0 21 16,0 0-16,-1 0 16,22 0-16,-21 22 0,0-22 0,0 0 15,0 21-15,21-21 0,-21 22 0,-1-22 16,22 21-16,0-21 0,0 1 0,0 20 15,0-21-15,0 0 0,0 0 16,0 1-16,22-22 0,-1 0 0,0 0 16,0 0-16,0 0 0,0 0 15,1-22-15,-1 22 16,0-21-16,0 0 0,0 0 0,0 21 0,-21-42 16,22 20-16,-1 1 0,-21 0 15,0 0-15,21-21 0,-21 20 0,21 1 16,-21-21-16,0 21 0,0 0 15,0-1-15,0 44 16,0-1 0,0 0-16,0 0 0,-21 21 15,0-20-15,21-1 0,-21 0 0,21 0 16,0 21-16,0-20 0,0-1 0,0 0 16,0 0-16,0 0 0,0 0 15,21 1-15,0-22 0,0 0 16,0 21-16,0-21 0,22 0 15,-22 0-15,21 0 0,1 0 0,-22 0 16,21-21-16,0 21 0,-20-22 0,-1 1 16,0 21-16,0-21 0,0 0 0,0 0 15,-21 0-15,0-22 0,0 22 0,0 0 16,0 0-16,0 0 0,0-1 0,-21 1 16,21 0-16,-21 21 0,0 0 15,21 21 1,0 0-16,0 1 15,0-1-15,0 0 0,0 0 0,0 0 16,0 0-16,0 1 16,0-1-16,0 0 0,0 0 0,-21 0 15,21 0-15,-21-21 0,21 22 16,0 41 0,0-42-16,21-21 15,0 0-15,0 0 0,0 0 0,0 0 16,22 0-16,-22 0 0,0 0 0,21 0 15,-20 0-15,20 0 0,-21 0 0</inkml:trace>
  <inkml:trace contextRef="#ctx0" brushRef="#br0" timeOffset="98038.33">18267 11705 0,'0'0'0,"0"-21"0,0 0 15,0 0-15,0 0 0,-21-1 0,-1-20 16,22 21-16,-21 21 0,21-21 0,-21 0 15,0-1-15,0 22 0,0 0 0,-1 0 16,1 0-16,0 0 0,0 0 0,0 22 16,0-1-16,-1 0 0,-20 0 0,21 0 15,0 22-15,0-22 0,-1 21 16,1-21-16,0 22 0,21-22 0,0 21 16,0-21-16,0 0 0,0 1 0,0-1 15,0 0-15,0 0 0,21 0 0,0-21 16,1 0-16,-1 0 15,0 0-15,0 0 0,21 0 0,-20 0 16,-1-21-16,0 0 0,0 0 16,0 21-16,-21-21 0,21-22 0,1 22 15,-1 0-15,0 0 0,-21-22 0,0 22 16,21-21-16,-21 21 0,21 0 0,-21-22 16,0 22-16,0 0 0,0 42 15,0 0 1,0 0-16,0 1 0,-21 20 15,21-21-15,0 0 16,0 0-16,0 1 0,0-1 0,0 0 0,0 0 16,0 0-16,0 0 0,0 1 15,21-22-15,-21 21 0,0 0 0,21-21 16,1 0-16,-1 0 0,0 0 0,0 0 16,0 0-16,0 0 0,1 0 0</inkml:trace>
  <inkml:trace contextRef="#ctx0" brushRef="#br0" timeOffset="99905.79">18881 11578 0,'0'-21'15,"0"42"-15,0-63 0,0 21 0,0 0 0,-22-1 16,1 1-16,21 0 0,-21 21 16,0 0-16,0 0 0,0 0 0,-1 0 15,1 0-15,0 0 0,0 21 0,0 0 16,0 1-16,21-1 0,-22 21 0,1-21 15,21 22-15,-21-22 0,21 0 16,0 21-16,0-21 0,0 1 0,0 20 16,0-21-16,0 0 0,0 0 0,21 1 15,0-1-15,22-21 0,-22 21 0,0 0 16,0-21-16,0 0 0,22 0 0,-22 0 16,0 0-16,0 0 0,22 0 0,-22-21 15,0 21-15,0-21 0,0 0 16,22-1-16,-22 1 0,0 0 15,0 0-15,0-21 0,22 20 0,-22-20 16,21 0-16,-21-1 0,22 1 0,-22-21 16,21 20-16,-21-20 0,22-1 0,-22 1 15,0-1-15,0 1 0,0 20 0,0 1 16,-21 0-16,0 21 0,0-1 16,0 1-16,0 0 0,-21 21 15,0 21-15,0 0 0,-21 1 16,20-1-16,1 21 0,0 22 0,0-22 15,0 21-15,21 1 0,-21-22 16,21 22-16,-22-1 0,1-20 16,21-1-16,0 21 0,0-20 0,-21-1 15,21-21-15,-21 22 0,21-1 0,0-21 16,0 0-16,0 0 0,0 1 0,0-1 16,0 0-16,21-21 0,0 0 0,0 21 15,1-21-15,-1 0 0,21 0 0,-21 0 16,0 0-16,22-21 0,-22 21 0,0-21 15,21 0-15,-20-1 0,-1 1 16,0 0-16,0 0 0,0 0 0,-21 0 16,21-1-16,1-20 0,-22 21 0,0 0 15,21 0-15,-21-1 0,0 1 16,-21 21 0,-1 0-16,1 21 15,0 1-15,21-1 0,-21 0 16,0 0-16,21 0 0,-21 0 0,21 1 15,0-1-15,0 0 0,0 0 0,0 0 16,0 0-16,0 1 0,0-1 16,21-21-16,0 21 0,0-21 15,0 0-15,0 0 0,1 0 0,-1 0 16,0 0-16,0 0 0,0 0 16,0-21-16,1 21 0,-22-21 0,21-1 15,0 22-15,0-21 0,0 0 16,0 0-16,-21 0 0,22 0 0,-1-1 15,0 1-15,0 0 0,-21 0 16,21 21-16,0-21 16,-21 42-1,0 0 1,0 0-16,0 0 0,0 1 16,-21-22-16,21 21 0,-21 0 0,21 0 15,0 0-15,0 0 0,0 1 16,0-1-16,21 0 15,0-21-15,1 0 0,-1 21 16,0-21-16,0 0 0,0 0 16,0 0-16,1 0 0,-1 0 15,0-21-15,0 21 0,0-21 0,-21 0 16,21-1-16,1-20 0,-1 21 0,21-21 16,-21 20-16,0-20 0,22-21 0,-22 20 15,21 1-15,1-22 0,-22 1 16,21 21-16,-21-22 0,0 1 0,1 20 15,-22 1-15,0-43 0,0 43 16,0 21-16,0 0 0,0-1 16,-22 22-16,1 0 15,21 22-15,-21-22 0,21 42 0,0-21 16,-21 21-16,0 1 0,0-1 0,-1 0 16,22 1-16,-21 20 0,0-20 15,21-1-15,-21 21 0,0-20 0,0-1 16,21 0-16,0 1 0,-22-1 0,22-21 15,-21 22-15,21-1 0,0-21 16,0 21-16,0-20 0,0-1 0,0 0 16,21 0-16,1 0 0,-1 0 0,0-21 15,0 0-15,21 0 0,-20 0 0,-1 0 16,0 0-16,0 0 0,21 0 0,-20-21 16,-1 21-16,21-21 0,-21 0 15,0 0-15,1 0 0,20-1 16,-21 1-16,0-21 0,0 21 0,1 0 15,-1-1-15,0 1 0,0 0 0,-21 0 16,0 0-16,0 0 16,0 42-1,0 0 1,0 0-16,-21 0 0,0 0 16,21 1-16,-21-1 0,21 0 0,0 0 15,0 0-15,0 0 0,0 1 16,0-1-16,0 0 0,21 0 0,21 0 15,-21-21-15,0 0 16,1 21-16,-1-21 0,21 0 0,-21 0 16,0 0-16,1 0 0,-1 0 0,0 0 15,21-21-15,-21 21 0,1-21 16,-22 0-16,21 0 0,0 0 0,0-1 16,0 1-16,0 0 0,1 0 0,-22 0 15,0 0-15,21-1 0,-21 1 16,0 0-16,0 0 15,-21 42 1,-1 0-16,22 0 0,0 1 16,-21-1-16,0 0 0,21 0 0,-21 0 15,21 0-15,0 1 0,0-1 16,0 0-16,0 0 0,0 0 16,0 0-16,0 1 15,21-22-15,0 0 0,0 0 16,1 0-16,-1 0 0,0 0 15,0-22-15,0 22 0,0-21 16,1 0-16,-1 0 0,0 0 0,0 0 16,21-1-16,-20 1 0,-1 0 15,21-21-15,-21 42 16,0 0-16,-21 21 16,0 0-1,0 0-15,-21-21 0,0 21 16,0 1-16,21-1 0,0 0 15,-21 0-15,0 0 0,21 0 16,-22-21-16,22 22 0,0-44 47,0 1-31,0 0-16</inkml:trace>
  <inkml:trace contextRef="#ctx0" brushRef="#br0" timeOffset="100101.67">21484 11261 0,'-21'0'0,"42"0"0,-42-21 0,0 21 0,0-22 16,-1 22 62,1 0-78,0 0 0</inkml:trace>
  <inkml:trace contextRef="#ctx0" brushRef="#br0" timeOffset="100309.56">20468 11324 0,'-21'0'0,"42"0"0,-63 21 0,63-21 31,21 0-31,1 0 0,-1 0 0,0 0 16,22 0-16,-22 0 0,22 0 0,-22 0 15,21 0-15,-20 0 0,-22-21 16,0 21-16,0 0 0,0 0 0,-21-21 16,-21 0-1,0 21-15,-21 0 0,21-21 16,-22 21-16</inkml:trace>
  <inkml:trace contextRef="#ctx0" brushRef="#br0" timeOffset="100481.46">20108 11197 0,'-21'0'16,"42"0"-16,-42-21 0,21 0 31,-21 0 0,0 21-15,0 0-16</inkml:trace>
  <inkml:trace contextRef="#ctx0" brushRef="#br0" timeOffset="100641.88">19113 11240 0,'-21'0'16,"42"0"-16,-84 21 0,42-21 0,0 0 15,21 21 1,21-21-16,0 0 0,21 0 0,1 0 16,-1 0-16,0 0 0,22 0 0,20 0 15,-20 0-15,21-21 0,-1 21 16,-20-21-16,20 21 0</inkml:trace>
  <inkml:trace contextRef="#ctx0" brushRef="#br0" timeOffset="101610.35">22394 11430 0,'43'-21'0,"-86"42"0,128-84 0,0-1 16,-64 43-16,0 0 16,0 0-16,-21-1 0,-21 44 31,0-1-31,0 21 0,-22-21 0,22 22 15,0-1-15,-21-21 0,20 21 0,1 1 16,0-1-16,0-21 0,0 22 0,21-22 16,0 21-16,0-21 0,0 0 15,0 1-15,21-1 0,0-21 16,0 0-16,0 0 0,1 0 16,-1 0-16,21 0 0,-21 0 0,0 0 15,1-21-15,-22-1 0,0 1 0,0 0 16,0 0-16,0-21 0,0 20 15,0-20-15,0 0 0,0-1 0,-22 22 16,1-21-16,21 0 0,-21-1 0,21 1 16,-21 0-16,21-1 0,0 22 0,0-21 15,0 21-15,0-1 0,21 1 16,21 0-16,-20 21 0,20-21 0,0 21 16,1 0-16,-1 0 0,0 0 0,1 0 15,-1 0-15,-21 0 0,21 0 16,-20 21-16,-1 0 0,-21 0 0,0 1 15,0 20-15,0-21 0,0 21 16,0 1-16,0-1 0,0 0 0,0 1 16,0 20-16,-21-20 0,21 20 0,0-21 15,0 22-15,0-1 0,-22 1 0,22-1 16,0 22-16,0-21 0,0-1 16,-21 22-16,0-22 0,0 1 0,21-1 15,-21-20-15,0 20 0,21-21 0,-22 1 16,1-22-16,21 21 0,-21-21 0,0 1 15,0-22-15,21 21 0,-21-21 16,-1-21 0,22-1-16,0 1 15,0 0-15,0 0 0,0-21 0,0 20 16,0-20-16,22 0 0,-1-22 0,0 22 16,0-22-16,0 1 0,0-1 0,1 1 15,-1-1-15,21 1 0,-21 21 0,0-1 16,1-20-16,-1 42 0,-21-22 15,21 1-15,0 21 0,0-22 0,0 22 16,22 0-16,-22 0 0,0 0 16,43-22-16</inkml:trace>
  <inkml:trace contextRef="#ctx0" brushRef="#br0" timeOffset="101918.27">24384 10986 0,'0'0'16,"0"-64"-1,0 43-15,0 0 0,0 0 16,0 42 0,0 0-16,0 0 15,-21 21-15,21 1 0,0-1 16,-21 0-16,21 1 0,-22 20 15,1 1-15,0-22 0,21 22 0,-21-22 16,0 0-16,0 22 0,-1-22 0,1-21 16,0 22-16,21-1 0,0-21 0,0 0 15,0 0-15,0 1 0,0-1 0,0 0 16,21-21 0,0 0-16,1 0 15</inkml:trace>
  <inkml:trace contextRef="#ctx0" brushRef="#br0" timeOffset="102609.88">24596 11345 0,'21'-63'0,"42"-149"16,-42 170-1,-126 359-15,210-655 0,-83 295 0,-22 22 16,0 0-16,0 42 31,0 0-31,0 22 0,-22-1 0,1 0 16,21 1-16,-21-1 0,0 22 15,0-22-15,0 21 0,-1-20 0,1 20 16,0-20-16,0-1 0,0 0 16,0-21-16,21 22 0,-22-22 0,22 0 0,-21 0 15,21 0-15,21-21 47,1-21-47,-1 0 0,0 21 0,-21-21 16,42 0-16,-21 0 0,1-22 0,-1 22 15,0 0-15,21-21 0,-21 20 0,1 1 16,-1 0-16,0 21 0,-21-21 16,21 21-16,-21 21 15,0 0-15,0 0 0,0 1 16,0 20-16,0-21 0,0 0 0,0 0 16,-21 22-16,21-22 0,0 0 0,0 0 15,0 0-15,0 1 0,21-22 16,0 21-16,0 0 0,1-21 15,-1 0-15,21 0 0,-21 0 0,0 0 16,22 0-16,-1 0 0,-21 0 0,22 0 16,-22 0-16,21 0 0,-21-21 0,0 0 15,1-1-15,-1 1 0,0 0 0,0 0 16,0-21-16,0 20 0,1 1 16,-22-21-16,0 21 0,21-22 0,-21 22 15,0 0-15,0 0 0,0 0 16,-21 21-16,-1 0 0,1 21 15,0 0-15,0 0 16,21 0-16,0 22 0,0-22 16,0 0-16,0 0 0,0 0 0,0 1 0,0-1 15,0 0-15,0 0 16,0 0-16,21-21 0,0 0 0,0 0 16,1 0-16,-1 0 0,0 0 0,21 0 15,-21 0-15,1 0 0,-1 0 16,21 0-16,-21 0 0,0-21 0,1 21 15,-22-21-15,21 0 0,0 0 16,-21-1-16,0 1 0,-21 0 16,0 0-16</inkml:trace>
  <inkml:trace contextRef="#ctx0" brushRef="#br0" timeOffset="102841.74">24130 11197 0,'0'0'0,"-42"0"0,-1 0 0,22 0 16,42 0-16,0 0 16,43 0-16,-22 0 0,22 0 0,-1 0 15,1 0-15,20 21 0,-20-21 16,21 0-16,-1 0 0,1 0 16,-22 0-16,1 0 0,-22 0 0,1 0 0,-22 0 15,21 0-15,-42-21 16,-42 21-1,21 0-15,-22 0 16,1 0-16</inkml:trace>
  <inkml:trace contextRef="#ctx0" brushRef="#br0" timeOffset="103794.25">7472 12679 0,'21'0'16,"0"0"-16,0-21 0,-21 0 15,21 21-15,-21-22 0,22 22 0,-22-21 16,21 0-16,-21 0 15,0 0 1,-21 21-16,-1 0 16,1 0-16,0 0 0,0 0 0,-21 21 15,20 0-15,1 0 0,-21 0 16,21 22-16,0-22 0,-1 21 0,1 1 16,0-1-16,21 0 0,0 22 0,0-43 15,0 21-15,0 1 0,0-1 0,0-21 16,21 0-16,0 0 0,1 1 15,20-1-15,-21 0 0,0-21 0,22 0 16,-1 0-16,-21 0 0,21 0 0,-20-21 16,20 0-16,0-1 0,-21 1 0,22 0 15,-22 0-15,0-21 0,0 20 16,0-20-16,-21 0 0,0-1 16,0 1-16,22 0 0,-22-1 0,0-20 15,0 21-15,0 20 0,-22-20 0,1 0 16,0 21-16,0-1 0,0 1 0,0 0 15,-1 21-15,1 0 0,0 0 16,0 0-16,-21 0 0,20 21 0,1 0 16,0 1-16,0-1 0,21 0 0,0 0 15,-21 0-15,21 0 0,0 1 16,0 20-16,0-21 0,0 0 0,21 0 16,0 1-16,0-22 0,0 21 0,22-21 15</inkml:trace>
  <inkml:trace contextRef="#ctx0" brushRef="#br0" timeOffset="104589.8">8213 12573 0,'0'0'0,"21"-21"15,-21 0-15,0 0 0,21-1 0,-21 1 16,21 0-16,-21 0 0,0 0 0,0 0 16,21 21-16,0 0 15,-21 21 1,0 0-16,0 0 0,0 0 15,0 22-15,0-22 0,0 21 0,0 0 16,0 1-16,-21-1 0,21 0 16,-21 1-16,21-1 0,0 0 15,-21-20-15,21 20 0,-21 0 0,0-21 16,21 1-16,0-1 0,0 0 0,0 0 16,0-42 15,0 0-31,21 0 15,-21-1-15,21 1 0,0-21 0,0 21 16,0 0-16,1-1 16,-22 1-16,21 0 0,0 21 15,0 0-15,0 0 0,0 0 0,1 0 0,-1 0 16,0 0-16,0 0 0,0 21 0,-21 0 16,0 1-16,0-1 15,0 0-15,-21 0 16,0 0-16,-43 43 15,22-43-15,21 0 0,-21 0 0,-1-21 16,22 21-16,0 1 0,-21-22 0,20 0 16,22 21-16,22-21 31,-1-21-31,21 21 0,-21-22 16,22 22-16,-22-21 0,21 0 15,0 21-15,-20-21 0,20 0 0,-21 0 16,21 21-16,-20-22 0,-1 1 15,0 0-15,-21 0 0,21 0 0,-21 0 16,21-1-16,-21 1 0,0 42 47,0 1-47,0-1 0,-21 0 16,21 21-16,-21 1 0,0-1 0,21 0 15,-21 1-15,-1-1 0,22 0 0,-21 22 16,0-22-16,21 0 0,-21 22 0,0-22 15,21 22-15,-21-22 16,-1 0-16,22 1 0,-21-1 0,21 0 16,-21 1-16,21-22 0,-21 0 0,0 0 15,21 0-15,0 1 0,0-1 0,-21-21 16,-1 0 0,22-21-16,0-1 15,0 1-15,0 0 16,0 0-16,0 0 0,0-22 0,0 22 15,0-21-15,0 0 0,22-1 0,-1 1 16</inkml:trace>
  <inkml:trace contextRef="#ctx0" brushRef="#br0" timeOffset="104782.28">8805 12700 0,'0'-21'16,"0"42"-16,-21-63 0,0 42 0,21-21 15,-21 21 1,21-22-16,21 22 47,0 0-31</inkml:trace>
  <inkml:trace contextRef="#ctx0" brushRef="#br0" timeOffset="105122.64">8996 12764 0,'0'21'0,"0"0"15,0 0-15,21-21 32,0 0-32,0 0 0,0-21 15,1 0-15,20 0 0,-21 21 0,0-22 16,22 1-16,-22 0 0,0 0 0,-21 0 15,0 0-15,0-1 0,0 1 16,0 0-16,-21 21 16,0 0-16,-1 0 15,1 0-15,0 0 0,-21 21 0,21 0 16,-1 1-16,-20-1 0,21 0 0,0 21 16,21 1-16,0-1 0,-21-21 0,21 21 15,0 1-15,0-22 0,0 0 16,0 21-16,21-20 0,-21-1 0,21 0 15,0-21-15,0 21 0,0-21 0,1 0 16,-1 0-16,0 0 0,0 0 0,0 0 16,0 0-16,22 0 0,-22-21 15</inkml:trace>
  <inkml:trace contextRef="#ctx0" brushRef="#br0" timeOffset="105633.56">9906 12679 0,'0'-21'15,"0"42"-15,0-63 0,0 20 0,0 1 16,-21 21-16,0 0 0,-1 0 0,1 0 16,-21 0-16,42 21 15,-21 1-15,0-1 0,-1 0 0,1 21 16,0-21-16,0 22 0,0-22 0,21 21 16,0-21-16,0 22 0,0-22 0,0 21 15,0-21-15,0 1 0,0-1 16,0 0-16,21 0 0,0 0 0,0-21 15,22 0-15,-22 21 0,21-21 16,0 0-16,1 0 0,-1 0 0,0-21 16,1 21-16,-1-21 0,-21 0 0,22 0 15,-22 0-15,21-1 0,-21-20 0,0 0 16,1-1-16,-1 1 0,0 0 0,0-1 16,0 1-16,-21-21 0,0 20 15,21 1-15,1-22 0,-22 22 0,0 21 16,0-21-16,0 20 0,0 1 15,0 42 1,-22 22 0,22-22-16,0 0 0,-21 21 15,21 1-15,-21-22 0,21 21 0,0 1 16,0-1-16,0 0 0,0-21 0,-21 22 16,21-22-16,0 21 0,0-21 0,0 1 15,0-1-15,0 0 0,0 0 16,0 0-16,21-21 0,0 0 15,0 0-15,1 0 16,-1 0-16,0 0 0,0 0 16,-21-21-16,0 0 0,21 21 0,-21-21 15,0 0-15,0-1 0,0 1 0</inkml:trace>
  <inkml:trace contextRef="#ctx0" brushRef="#br0" timeOffset="105821.45">10223 12679 0,'-21'0'15,"106"0"-15,-149 0 0,64 0 16,22-21-16,20 21 16,-21 0-16,21 0 0,-20 0 0,20-21 15,0 21-15,-21 0 0,85-22 16,-85 22-16,1 0 16,-22-21-16,-22 21 31,1 0-31,-21 0 15</inkml:trace>
  <inkml:trace contextRef="#ctx0" brushRef="#br0" timeOffset="106517.39">1016 14753 0,'0'-21'16,"0"42"-16,21-63 0,0 21 0,-21 0 16,0-1-16,21 22 0,-21 22 31,0-1-31,0 21 16,0 0-16,0 1 0,0-1 0,0 0 15,0 22-15,0-1 0,-21 1 16,0-1-16,0 1 0,21-1 0,-21 1 15,0-22-15,-1 22 0,1-22 16,21 0-16,0-20 0,-21-1 16,21 21-16,-21-42 0,21 21 15,0-42 1,0 0-16</inkml:trace>
  <inkml:trace contextRef="#ctx0" brushRef="#br0" timeOffset="107006.24">910 14965 0,'0'-21'0,"0"42"0,0-85 16,0 43-16,0 0 0,0 0 0,0 0 15,21 0-15,0-1 0,22 1 0,-1 0 16,0 0-16,1 21 0,-1 0 16,0 0-16,1 0 0,-1 0 15,0 0-15,-20 21 0,-1 0 0,-21 0 16,0 22-16,0-22 0,0 0 15,-21 21-15,-1-20 0,-20 20 0,21-21 16,-21 21-16,-1-20 0,1-1 16,0 21-16,-1-21 0,22-21 0,-21 21 15,21 1-15,-1-22 0,22-22 32,0 1-32,22 21 15,20-21-15,-21 21 0,21 0 0,1 0 16,-1 0-16,0 0 0,1 0 15,20 21-15,-20 0 0,-1 1 16,-21-1-16,21 0 0,-20 0 0,-1 21 16,-21-20-16,0 20 0,0-21 15,-21 21-15,-1-20 0,-20 20 0,0-21 16,-1 21-16,1-20 0,0-1 16,-1 0-16,1 0 0,0-21 0,-1 0 15,1 0-15,21 0 0,-21 0 16,20 0-16,1 0 0,0 0 0,21-21 15,0 0-15,0 0 0,0-1 0,0 1 16,0 0-16,0-21 0,0 21 16,0-1-16,21 1 0,0 0 15,1 0-15,20-21 0</inkml:trace>
  <inkml:trace contextRef="#ctx0" brushRef="#br0" timeOffset="107367.14">1757 15261 0,'0'21'0,"0"-42"0,21 42 31,0-21-31,0-21 0,0 21 16,1-21-16,-1 0 0,0 0 16,-21 0-16,21-1 0,0 1 15,0 0-15,-21 0 0,0 0 0,0 0 16,0-1-16,0 1 0,0 0 15,0 0-15,-21 21 0,0 0 16,0 0-16,0 0 0,0 21 16,-1-21-16,1 42 0,0-20 15,0 20-15,0-21 0,0 21 0,21 22 16,0-22-16,0 1 0,0-1 16,0 0-16,0 1 0,0-22 0,0 21 15,21-21-15,0 0 0,0 1 16,0-1-16,22-21 0,-1 0 15,-21 0-15,21 0 0,1 0 0,-1 0 16,0-21-16,1-1 0,-1 1 16,0 0-16,1 0 0,-1-21 0</inkml:trace>
  <inkml:trace contextRef="#ctx0" brushRef="#br0" timeOffset="107821.88">2730 14647 0,'0'-169'31,"0"465"-31,0-423 0,-21-42 16,0 190-16,0 0 0,0 1 16,0 20-16,21 0 0,-22 1 15,1 20-15,0-21 0,0 1 16,0 20-16,0 1 0,-1-22 0,1 22 16,0-22-16,0 21 0,0-20 15,0 20-15,-1-20 0,22-1 0,0-21 16,-21 21-16,21-20 0,0-1 0,0 0 15,0-42 1,21-22 0,1 22-16,-22 0 0,21-21 15,0 21-15,0-22 16,0 1-16,0 0 0,1 20 0,-1-20 16,21 21-16,-21 0 0,0 0 0,1-1 15,-1 22-15,0 0 0,0 0 16,-21 22-16,21-1 0,-21 0 0,21 0 15,-21 0-15,0 0 0,0 22 0,0-22 16,0 21-16,0-21 0,0 22 16,0-1-16,0-21 0,0 0 0,0 22 15,0-22-15,0 0 0,0 0 0,0 0 16,0 1-16,22-22 16,-1 0-16,0 0 15,0 0-15,21 0 0,-20-22 0,20 22 0,0-21 16,-21 0-16,22 0 15</inkml:trace>
  <inkml:trace contextRef="#ctx0" brushRef="#br0" timeOffset="108809.84">3302 15198 0,'0'-64'31,"0"22"-31,-21 21 0,42 148 0,-63-275 16,20 126-16,1 22 0,0 0 0,0 0 15,0 0-15,0 0 16,-1 0-16,1 22 0,0-1 15,0 21-15,21-21 0,-21 22 16,0-22-16,-1 21 0,22 0 16,0-20-16,0 20 0,-21-21 0,21 21 15,0-20-15,0-1 0,0 0 0,0 0 16,21 0-16,1-21 0,-1 0 16,0 0-16,0 0 0,0 0 0,0 0 15,1 0-15,-1-21 0,0 0 0,-21 0 16,21 21-16,0-21 0,0-22 15,-21 22-15,0 0 0,22-21 0,-22 20 16,21-20-16,-21 21 0,0 0 0,21-22 16,-21 22-16,0 0 0,0 0 15,0 42 17,0 21-32,0-20 0,0-1 15,0 0-15,0 21 0,0-21 16,0 22-16,0-22 0,0 0 0,0 21 15,0-20-15,0-1 0,0 0 0,0 0 16,21 0-16,21-21 0,-20 21 16,20-21-16,-21 0 0,21 0 0,1 0 15,-1 0-15,0 0 0,-20 0 0,20 0 16,-21-21-16,21 0 0,-20 0 16,-1 0-16,0 0 0,0-1 0,-21 1 15,0-21-15,21 21 0,-21-22 16,0 22-16,0-21 0,0 21 0,0 0 15,0-1-15,0 1 0,0 0 16,0 42 0,0 0-1,0 1-15,0-1 0,0 0 16,-21 0-16,21 0 0,0 0 0,0 22 16,0-22-16,0 0 0,0 0 15,0 0-15,0 1 0,21-22 16,0 0-16,1 0 15,-1 0-15,21 0 0,-21 0 0,0 0 16,1 0-16,-1-22 0,0 22 16,-21-21-16,0 0 0,21 0 15,-21 0-15,21 21 0,-21-43 0,0 22 16,0 0-16,0 0 0,0 0 0,0 0 16,-21-1-16,0 22 15,42 0 32,0 0-47,0 0 16,1 0-16,-1-21 0,0 21 15,-21-21-15,21 21 0,0 0 16,-21-21-16,0 42 47,0 0-47,0 0 0,0 1 0,0-1 15,0 0-15,0 0 0,0 0 0,-21 0 16,21 1-16,0-1 0,-21 0 16,21 0-16,0 0 0,0 0 15,0 1 1,0-44 31,0 1-47</inkml:trace>
  <inkml:trace contextRef="#ctx0" brushRef="#br0" timeOffset="108985.73">4297 14923 0,'0'0'0,"-21"-22"16,-1 22-16,1 0 15,21-21-15</inkml:trace>
  <inkml:trace contextRef="#ctx0" brushRef="#br0" timeOffset="109867.76">4424 15028 0,'0'-21'0,"0"42"0,-21-42 31,-1 21-31,1 0 16,0 0-16,0 21 0,0 22 0,0-22 15,-1 0-15,1 21 0,0-20 16,21 20-16,-21-21 0,21 21 16,0-20-16,0 20 0,0-21 0,0 0 15,21 0-15,0 1 0,0-1 0,1 0 16,20-21-16,-21 0 0,0 0 0,22 0 16,-1 0-16,-21 0 0,0 0 15,22 0-15,-22 0 0,0-21 0,0 0 16,0 21-16,0-22 0,-21 1 0,0 0 15,0 0-15,0-21 0,0 20 0,0 1 16,0-21-16,0 21 0,0-22 16,0 22-16,0 0 0,-21 0 0,0 0 15,21 0-15,-21 21 0,0 0 16,0 0-16,-1 0 0,1 0 16,0 0-16,0 21 0,0 0 0,0 0 15,-1 0-15,1 0 0,21 1 0,0 20 16,0-21-16,0 0 0,0 0 0,0 22 15,0-22-15,21 0 16,-21 0-16,43-21 0,-22 0 0,0 21 16,21-21-16,-20 0 0,20 0 0,0 0 15,-21 0-15,22-21 0,-1 0 16,0 21-16,-20-21 0,20 0 16,0 0-16,-21-1 0,1 1 0,-1 0 15,0 0-15,0-21 0,0 20 0,0 1 16,-21 0-16,0 0 0,0 0 15,22 21-15,-22 21 16,0 0 0,0 0-16,0 0 0,0 1 15,0-1-15,0 0 0,0 0 16,0 0-16,0 0 0,0 1 0,0-1 16,0 0-16,21 0 0,-21 0 15,0 0 1,21-21-16,0 0 31,-21-21-31,21 21 16,-21-21-16,0 0 0,0 0 0</inkml:trace>
  <inkml:trace contextRef="#ctx0" brushRef="#br0" timeOffset="110790.15">6244 15282 0,'0'-21'16,"-21"21"-1,0 0-15,21-21 0,-21 21 16,-1 0-16,1 0 0,0 0 0,0 0 16,0 0-16,0 0 0,-1 0 15,1 0-15,0 0 0,0 0 16,21 21 0,21 0-1,0-21-15,22 22 16,-1-22-16,0 21 0,1-21 15,20 21-15,-21-21 0,22 21 0,-1-21 16,22 0-16,-21 21 0,20-21 0,-20 0 16,20 0-16,-20 21 0,-1-21 15,1 0-15,-22 0 0,1 0 0,-1 0 16,0 0-16,-21 0 0,1-21 0,-22 0 16,0 0-16,0 0 15,0 0-15,-22 21 0,1-22 16,0 1-16,0 21 0,0-21 15,-22 21-15,22 0 0,0-21 0,-21 21 16,21 0-16,-1 0 0,-20 0 0,21 0 16,0 0-16,0 0 15,21-21 1,21 0 0,0 21-16,0 0 0,21 0 0,-20 0 15,-1 0-15,21 0 0,-21 0 0,22 0 16,-22 0-16,0 0 0,0 0 15,-21 21-15,21 0 0,-21 0 16,0 0-16,0 0 0,0 1 16,-21-1-16,0 0 0,0 0 0,0 0 15,-1 0-15,1 1 0,-21 20 16,21-21-16,0 0 0,-22 0 16,1 1-16,21 20 0,0-21 0,-22 0 15,22 0-15,0 1 0,-21-22 0,42 21 16,-22 0-16,1-21 0,21 21 15,-21 0-15,42-21 47,0-21-47,1 21 16,-22-21-16,21 0 0,0 0 16,0-1-16,0 1 0</inkml:trace>
  <inkml:trace contextRef="#ctx0" brushRef="#br0" timeOffset="113473.57">8445 15346 0,'0'0'0,"-21"21"0,0-21 15,21 21-15,21-21 32,0 0-17,1 0-15,20-21 0,0 0 0,1 0 16,-1 0-16,0-1 0,22 1 15,-22-21-15,22 21 0,-22-22 16,21 1-16,-20 0 0,-1-1 0,-21 22 16,22-21-16,-22 0 0,0-22 0,0 22 15,-21-1-15,0 1 0,0 0 0,0-1 16,0 1-16,0 0 0,-21 21 16,0-22-16,0 22 0,-1 0 0,-20 21 15,21 0-15,-21 0 0,-1 0 0,1 21 16,0 21-16,20-20 0,-20 41 15,0-21-15,-1 22 0,22-1 0,-21 22 16,21 0-16,-22-22 0,22 43 16,0-21-16,-21-1 0,21 1 0,-22 21 15,22-21-15,0-1 0,-21 22 16,20-21-16,1 21 0,0-22 0,-21 1 16,21 21-16,-1-22 0,1 1 0,0-21 15,0 20-15,21 1 0,-21-22 0,0 1 16,21-22-16,-22 22 0,22-43 15,0 21-15,0-21 0,0 1 0,22-22 16,-1 0-16,0 0 0,0 0 0,21-22 16,1-20-16,-22 21 0,21-21 0,1-22 15,-1 22-15,21-22 0,-20 22 16,-1-22-16,-21 1 0,22-1 0,-22-20 16,21 20-16,-42 1 0,21-22 15,-21 22-15,0-1 0,0 1 0,0-1 16,0 1-16,-21-1 0,0 22 0,0-1 15,0 1-15,-22 21 0,22 0 16,-21 0-16,-1-1 0,22 1 0,-21 0 16,21 21-16,0 0 0,-1 0 0,1 0 15,0-21-15,42 21 16,0 0 0,1 0-16,20 0 0,-21 0 15,21-21-15,22 21 0,-22-21 0,22-1 0,-22 22 16,22-21-16,-22 0 15,21 0-15,-20 0 0,-1 0 0,-21-1 16,22 1-16,-22 0 0,21 0 16,-21 0-16,-21 0 0,21-1 0,-21 1 15,22 0-15,-22 0 0,0 42 47,0 0-47,0 0 0,-22 22 16,22-22-16,-21 21 0,21-21 0,0 1 15,0 20-15,0-21 0,0 0 0,0 0 16,0 1-16,0-1 0,21 0 16,1-21-16,-1 0 0,0 0 15,0 0-15,0 0 0,0 0 0,22 0 16,-22 0-16,21-21 0,-21 21 0,1-21 16,20-1-16,-21 1 0,0 0 0,0-21 15,1 21-15,-1-1 0,-21-20 16,0 21-16,21 0 0,-21 0 0,0-1 15,0 1-15,0 0 0,0 42 32,0 0-32,0 1 15,0 20-15,0-21 0,0 0 0,0 22 16,0-22-16,0 21 0,0-21 0,0 0 16,0 1-16,0-1 0,21 0 15,0-21-15,-21 21 0,21-21 0,1 0 16,-1 0-16,21 0 0,-21 0 0,22 0 15,-22 0-15,21 0 0,-21 0 0,22-21 16,-22 0-16,21 0 0,-21-1 16,0 1-16,1 0 0,-1 0 15,0 0-15,0-43 0,-21 43 16,0 0-16,0 0 0,0 0 0,0-1 16,0 1-16,0 42 31,0 1-31,0-1 0,-21 0 15,21 0-15,-21 0 0,21 0 16,-21 22-16,21-22 0,-22 0 0,22 0 16,0 0-16,0 1 15,-21-22-15,21-22 32,21 1-17,1 21-15,-22-21 0,21 0 0,0 0 16,0 0-16,0-1 0,0 1 15,1 0-15,-1 0 0,0 0 0,0 0 16,0-1-16,0 22 0,1 0 16,-22 22-16,21-1 15,-21 0-15,21 0 0,-21 0 0,0 22 16,0-22-16,21 0 0,-21 0 16,21 0-16,-21 0 0,21 1 0,1-1 15,-22 0-15,21-21 0,0 0 0,-21 21 16,21-21-16,0 0 0,0 0 15,1-21 1,-1 0-16,-21 0 0,21-1 16,0 1-16,-21 0 0,21 0 15,0-21-15,1 20 0,-1-20 0,0 21 16,0-21-16,0 20 0,0-20 16,1 21-16,20 0 0,-21 0 0,0 21 15,22-22-15,-22 22 0,0 0 16,0 0-16,-21 22 15,21-1-15,-21 0 16,0 0-16,0 0 0,0 0 16,0 1-16,0-44 47,0 1-32,0 0-15,0 0 0,0 0 16,0 0-16,0-1 15,0 1-15,-21 21 0,0-21 16,0 21-16,0 0 16,-1 0-16,1 21 15,0 0-15,0 1 0,0-1 0,0 21 16,-1 0-16,1-20 0,0 20 16,0 0-16,21-21 0,0 22 15,0-22-15,0 21 0,0-21 0,0 22 16,0-22-16,0 0 0,0 0 0,0 0 15,21 1-15,0-1 0,0-21 0,1 0 16,-1 0-16,0 0 0,0 0 16,0 0-16,22 0 0,-22 0 0,21-21 15,0 21-15,-20-22 0,20-20 16,0 21-16,-21 0 0,22-22 0,-22 1 16,0 0-16,21-22 0,-20 22 15,-1-22-15,21 1 0,-21 21 0,0-22 16,43-63-16,-43 64 15,43-64-15,-43 84 0,0 1 16,-21 0-16,0-1 0,0 1 16,0 21-16,0 0 0,0 42 15,-21 21 1,0-21-16,-1 22 0,1-1 16,0 0-16,21 1 0,-21 20 0,0-21 15,0 1-15,21 20 0,0-20 0,-22 20 16,1-21-16,21 22 0,-21-22 0,21 1 15,0 20-15,0-21 0,0 1 16,0-22-16,0 21 0,0-21 0,0 22 16,0-22-16,0 0 0,21 0 15,0-21-15,1 0 0,-1 0 0,0 0 16,0 0-16,0 0 0,0-21 16,1 0-16,-1 0 0,0 21 15,0-21-15,-21-1 0,21-20 0,0 21 16,1 0-16,-22 0 0,0-22 0,21 22 15,-21 0-15,21 0 0,-21 0 16,0 42 0,0 0-16,0 0 15,0 0-15,0 0 0,0 1 0,0-1 16,0 0-16,0 0 0,0 0 0,0 0 16,0 1-16,0-1 15,0 0-15,21-21 16,0 0-16,0 0 0,1 0 15,-1 0-15,-21-21 0,21 21 16,0-21-16,0-1 0</inkml:trace>
  <inkml:trace contextRef="#ctx0" brushRef="#br0" timeOffset="113658.46">12065 14901 0,'0'0'0,"-21"0"0,0-21 0,-1 21 15,1 0-15,21-21 0,-21 21 0,42 0 63</inkml:trace>
  <inkml:trace contextRef="#ctx0" brushRef="#br0" timeOffset="113838.36">11409 14923 0,'-85'0'15,"170"0"-15,-191 0 0,64 0 0,42 21 16,-22-21-16,44 0 16,-1 0-16,0 0 0,0 0 15,21 0-15,1 0 0,-1 0 0,22 0 16,-22 0-16,0-21 15,-21 21-15,22 0 0,-22 0 0,0-22 16</inkml:trace>
  <inkml:trace contextRef="#ctx0" brushRef="#br0" timeOffset="114934.43">12234 15219 0,'0'0'0,"21"-42"15,-21 20-15,22 1 0,-22 0 16,0 0-16,0 0 0,0 0 16,-22 21-1,1 0-15,0 0 16,0 21-16,0 0 0,0 0 0,-1 21 16,1-20-16,0 20 0,0 0 0,0-21 15,0 22-15,-1-1 0,22-21 16,0 22-16,0-22 0,0 0 15,0 21-15,0-21 0,22 1 16,20-22-16,-21 0 0,0 0 0,0 0 16,22 0-16,-22 0 0,0 0 0,21-22 15,-20 1-15,-1 21 0,0-21 16,0 0-16,-21-21 0,0 20 0,0 1 16,0-21-16,0 21 0,0-22 0,0 1 15,-21 21-15,0-21 0,0 20 0,21-20 16,-22 21-16,1 0 0,0 21 15,0 0-15,0 0 16,42 0 15,0 0-31,0 0 0,22 0 16,-22 0-16,21 0 0,0 0 0,1 0 16,-22 0-16,21 0 0,1 0 0,-1 0 15,0 0-15,-21 0 0,22 0 16,-22 0-16,0 0 0,0 0 15,-21 21-15,0 0 0,0 0 16,0 0-16,0 1 0,0-1 0,0 0 16,0 21-16,0-21 0,-21 1 15,0-1-15,21 0 0,0 21 0,0-21 16,-21 1-16,0-1 16,21 0-16,-22 0 0,22 0 15,-21-21 1,21-21-1,0 0 1,0 0-16,0 0 16,21-1-16,1-20 0,-1 21 0,0-21 15,0 20-15,0-20 0,22 21 16,-22 0-16,21 0 0,0-1 0,1 1 16,-1 0-16,-21 21 0,22 0 0,-22 0 15,21 0-15,-21 21 0,0 0 16,1 1-16,-1-1 0,-21 0 0,0 21 0,0-21 15,0 1-15,0 20 0,0-21 16,0 0-16,-21 22 0,-1-22 16,1 0-16,21 0 0,-21 0 0,0 0 15,0-21-15,0 22 0,-1-1 0,22 0 16,22-42 15,-1 0-31,0 21 0,21-22 16</inkml:trace>
  <inkml:trace contextRef="#ctx0" brushRef="#br0" timeOffset="116694.12">13864 15304 0,'0'-22'0,"21"22"0,-63 43 16,63-64-16,0-22 0,-21 22 0,0 0 0,0 0 15,0 0-15,0-1 0,0 1 0,0 0 16,0 0-16,0 0 0,-21 0 15,0-1-15,0 22 0,0 0 16,-1 0-16,1 0 0,0 0 0,-21 0 16,21 22-16,-22-1 0,1 0 15,21 0-15,-22 21 0,1-20 0,21 20 16,-21 0-16,20-21 0,1 22 16,0-1-16,21-21 0,-21 0 0,21 22 15,0-22-15,0 0 0,21 0 0,21-21 16,-20 21-16,-1 1 0,0-22 15,21 0-15,-21 0 0,22 0 0,-22 0 16,21 0-16,-21-22 0,1 1 0,-1 21 16,0-21-16,0 0 0,0 0 0,-21 0 15,0-1-15,21-20 0,1 21 16,-22-21-16,0 20 0,0-20 0,21 21 16,-21 0-16,0 0 0,0 42 31,0 0-16,0 0-15,0 0 0,0 0 0,0 22 16,-21-22-16,21 0 0,0 0 0,0 0 16,0 22-16,0-22 0,0 0 0,21 0 15,0-21-15,0 21 0,-21 1 16,21-22-16,0 0 0,22 0 0,-22 0 16,0 0-16,0 0 0,0 0 0,1 0 15,-1 0-15,0-22 0,0 22 0,0-21 16,0 0-16,1 0 0,-1-21 0,0 20 15,0-20-15,0 0 0,0-22 16,1 22-16,-1-22 0,0 1 16,0-1-16,-21 1 0,21-1 0,0 1 15,1 21-15,-22-22 0,0 22 16,0-1-16,21 1 0,-21 0 0,0 21 16,0-1-16,0 1 0,-21 21 15,21 21-15,-22 1 0,1-1 16,0 21-16,21 0 0,-21 1 15,0-1-15,0 22 0,21-22 16,0 21-16,-22 1 0,1-1 0,21-20 0,0 20 16,0 1-16,0-22 0,0 22 0,0-22 15,0 0-15,0-21 16,0 22-16,0-22 0,21 0 0,-21 0 16,22 0-16,20-21 0,-21 0 15,0 0-15,0 0 0,1 0 0,-1 0 16,0-21-16,0 0 0,0 0 15,0 0-15,-21 0 0,22-1 0,-1 1 16,-21 0-16,0-21 0,0 21 0,21-1 16,-21 1-16,0 0 15,0 42 1,0 0-16,0 1 16,0-1-16,0 0 0,0 0 0,0 0 15,0 0-15,0 1 16,0-1-16,0 0 0,0 0 15,21-21-15,0 21 0,0 0 0,1-21 16,-1 0-16,0 22 0,0-22 0,21 0 16,-20 0-16,-1 0 0,0 0 0,0 0 15,0-22-15,0 1 0,1 0 16,-1 0-16,0-21 0,0-1 0,0 1 16,0 0-16,1-22 0,20 22 0,0-85 15,-21 63-15,22 1 16,-22-1-16,0 1 0,0-1 15,22-42-15,-22 64 0,-21 0 16,0-1-16,0 22 0,0 0 0,0 0 16,-21 21-1,-1 21-15,22 21 0,-21-20 16,0 20-16,0 0 0,0 1 0,0 20 16,21-21-16,-22 22 0,1-22 0,21 22 15,-21-22-15,0 22 0,21-1 0,-21-21 16,21 22-16,0-22 0,0 22 15,0-22-15,0 0 0,0 1 0,0-22 16,0 0-16,0 21 0,21-20 16,0-1-16,0-21 0,0 21 0,1-21 0,-1 0 15,21 0-15,-21 0 0,0 0 16,22 0-16,-22 0 0,0 0 16,0-21-16,0 0 0,1 21 0,-1-22 15,0 1-15,-21 0 0,21 21 0,-21-21 16,0 0-16,0 42 47,21-21-47,-21 21 0,0 0 15,21-21-15,1 21 16,-1-21-16,0 0 0,0 22 0,0-22 16,0 0-16,1 0 0,-1 0 0,0 0 15,0 0-15,0 0 0,0 0 16,1-22-16,-22 1 15,21 0-15,-21 0 0,21 0 16,-21 0-16,0-1 0,0 1 0,21 0 16,-21 0-16,0 0 0,21 0 0,-21-1 15,0 1-15,-21 42 47,21 1-47,-21-1 0,21 21 0,0-21 16,-21 0-16,0 22 0,-1-22 15,1 21-15,21-21 0,-21 22 0,0-1 16,21 0-16,-21-20 0,21 41 16,0-21-16,0 1 0,-21-1 0,21 22 15,-22-22-15,22 21 0,-21-20 0,21 20 16,-21-20-16,21 20 0,0-21 16,0 1-16,-21 20 0,0-20 0,21-1 15,-21 21-15,21-20 0,-22-1 0,22 0 16,-21-20-16,0 20 0,0-21 15,0 0-15,0 0 0,-22 22 0,1-43 16,21 0-16,-22 0 0,1 0 16,21 0-16,-21 0 0,20-21 0,1 21 15,0-22-15,0 1 0,21 0 16,0 0-16,-21 0 0,21 0 0,-21-1 0,21 1 16,0 0-16,0-21 0,0 21 15,0-1-15,0 1 0,0-21 16,0 21-16,0-22 0,0 22 0</inkml:trace>
  <inkml:trace contextRef="#ctx0" brushRef="#br0" timeOffset="116949.49">15028 15282 0,'-21'-21'0,"42"42"0,-63-63 15,42 21-15,0 0 0,0 0 16,21-1-16,0 22 0,0-21 16,1 21-16,20 0 0,0-21 0,1 21 15,-1-21-15,0 21 0,22 0 16,-22 0-16,-21-21 0,22 21 0,-22-21 16,0 21-16,0 0 0,-21-22 0,0 1 15,0 0 1,-21 21-16,21-21 0,-21 21 0,-22 0 15</inkml:trace>
  <inkml:trace contextRef="#ctx0" brushRef="#br0" timeOffset="117114.39">14901 14859 0,'-21'21'0,"0"-21"15,42 0 32,0-21-31,0 0-16,1 21 0</inkml:trace>
  <inkml:trace contextRef="#ctx0" brushRef="#br0" timeOffset="118013.97">17124 14944 0,'-21'-21'16,"42"42"-16,-42-64 0,42 22 16,0 21-16,0 0 15,0-21-15,0 21 0,1 0 0,-1 0 16,-21 21 0,-21 0-1,-1 1-15,1-1 0,0 0 0,-21 21 16,21-21-16,-1 22 0,1-22 15,-21 0-15,42 21 0,0-20 0,-21-1 16,21 0-16,0 0 0,0 0 0,21 0 16,21-21-16,-21 0 15,1 0-15,20 0 0,0 0 0,1 0 16,-22-21-16,21 0 0,-21 0 0,0 0 16,1-22-16,-22 22 0,0 0 15,0-21-15,0-1 0,0 22 0,0-21 16,-22 0-16,22-1 0,-21 22 0,0-21 15,0-1-15,21 22 0,0 0 0,0-21 16,0 21-16,0-1 16,21 1-16,21 21 0,-20 0 0,20-21 15,0 21-15,22 0 0,-22 0 0,0 0 16,1 0-16,-1-21 0,-21 21 0,0 0 16,1 0-16,-1 0 15,0 21-15,-21 0 0,0 0 16,0 22-16,-21-22 0,21 21 15,-21-21-15,-1 22 0,1-1 0,0 0 16,0 1-16,0 20 0,0-20 16,-1 20-16,1 1 0,0-1 15,-21 1-15,21-1 0,-1 22 0,1-22 16,0 22-16,0-22 0,0 22 0,0 0 0,-1-1 16,1 1-16,0 0 0,21-22 15,0 22-15,0-22 0,0 1 16,0-1-16,0 1 0,0-1 0,0-20 0,21-1 15,-21 0-15,21 1 0,-21-1 16,0-21-16,0 0 0,0 1 16,-21-22-1,0 0-15,0-22 0,-21 1 16,20 0-16,-20 0 0,21-21 0,-21-1 16,-1 1-16,22 0 0,-21-1 15,21-20-15,-1 20 0,1-20 0,21-1 16,0 1-16,0-1 0,0 1 0,21-1 15,1 1-15,-1-1 0,21 22 0,0 0 16,1-1-16,-1 1 0,22 0 16,-1 21-16,1-22 0,-1 22 0,1-21 15,-1-1-15,1 22 0,-1-21 0,1 21 16,-1 0-16</inkml:trace>
  <inkml:trace contextRef="#ctx0" brushRef="#br0" timeOffset="118490.65">19685 14161 0,'0'-22'0,"0"-20"16,0 21-16,-21 21 31,21 21-31,-21 0 0,-1 0 16,22 1-16,-21 20 0,0 0 0,21 1 15,-21-1-15,0 21 0,0 1 0,-1-22 16,1 22-16,-21-1 0,21-20 16,0 20-16,-1-21 0,-20 1 0,21-1 15,0 0-15,0-20 0,-1 20 0,22-21 16,0 0-16,0 0 0,0 1 15,22-22 1,-1-22-16,21 1 16,-21 0-16,22 0 0,-22 0 0</inkml:trace>
  <inkml:trace contextRef="#ctx0" brushRef="#br0" timeOffset="119141.63">19727 14605 0,'254'-466'47,"-211"382"-32,-340 634-15,594-1079 16,-297 550-16,0 21 16,-22 1-16,1-1 0,0 22 0,0-1 15,0 1-15,0-1 0,-22 1 16,22-1-16,0-21 0,-21 22 0,20-22 16,-20 1-16,21-1 0,0 0 15,0-21-15,-1 22 0,1-22 0,0-21 16,21 21-16,0 0 0,0-42 31,21 0-31,0 0 0,1 0 16,-1-1-16,0 1 0,0 0 0,0 0 15,22-21-15,-22 20 0,0 1 0,0 0 16,0 0-16,0 0 0,1 21 0,-1 0 16,0 0-16,0 0 15,-21 21-15,0 0 0,21 0 16,-21 0-16,0 1 0,0-1 15,0 0-15,0 0 0,21 0 0,-21 0 16,0 1-16,22-1 16,-1-21-16,-21 21 0,21-21 0,0 21 15,0-21-15,22 0 0,-22 0 0,21 0 16,0 0-16,-20 0 0,20-21 0,0 0 16,22 21-16,-43-21 0,21-1 15,1 1-15,-22 0 0,21 0 0,-21 0 16,0-22-16,-21 22 0,0 0 0,0-21 15,0 21-15,0-1 0,0 1 0,-21 0 16,21 0-16,-21 21 16,0 0-16,-21 0 0,20 0 0,1 21 15,0 0-15,0 0 0,21 1 0,0-1 16,0 0-16,0 0 0,0 0 0,0 0 16,0 1-16,0-1 0,21 0 15,0 0-15,0-21 0,1 21 0,-1-21 16,0 0-16,21 0 0,-21 0 0,22 0 15,-22 0-15,0 0 0,21 0 0,-20 0 16,-1 0-16,0-21 0,0 21 16,-21-21-16,21 0 0,-21 0 15,0-1-15,0 1 0,-21 0 0,0 0 16,-21 0-16</inkml:trace>
  <inkml:trace contextRef="#ctx0" brushRef="#br0" timeOffset="119326.52">19367 14415 0,'-148'21'16,"127"-21"-16,317-21 0,-423 21 0,-63 21 0,232-21 31,-21 0-31,22 0 16,-1 0-16,0-21 0,1 21 0,-1 0 0,0-22 15,1 22-15,-1 0 0,0-21 16,-20 21-16,20-21 0,0 0 0,1 21 15,-1-21-15</inkml:trace>
  <inkml:trace contextRef="#ctx0" brushRef="#br0" timeOffset="119954.19">22077 14393 0,'21'-21'0,"-42"42"0,63-63 0,-21 0 0,0 21 15,1-1-15,-22 1 0,21 0 16,-21 0-16,21 21 0,-21-21 16,-21 21-1,-22 21-15,22 0 0,0 0 0,-21 0 16,21 22-16,-22-1 16,22 22-16,-21-22 0,-1 0 0,22 22 15,0-22-15,-21 22 0,21-22 0,-1 21 16,22-20-16,0-1 0,0 0 0,0-20 15,0 20-15,0-21 0,22 21 16,20-20-16,-21-22 0,21 21 0,1-21 16,-1 0-16,0 0 0,22 0 0,-22 0 15,22 0-15,-22-21 0,22-1 0,-22 1 16,0 0-16,1-21 0,-22 21 16,0-22-16,0 1 0,0 0 0,-21-1 15,0-20-15,0 20 0,0-20 0,0-1 16,-21 1-16,0-1 0,0 1 15,0 21-15,-1-1 0,-20 22 0,21-21 16,0 42-16,-22-21 0,22 21 16,0 0-16,-21 0 0,21 0 0,-1 21 15,1 0-15,0 0 0,0 0 0,0 22 16,0-22-16,21 21 0,-22 0 0,22-20 16,-21 20-16,21 0 0,-21-21 15,21 1-15,0 20 0,0-21 0,0 0 16,0 0-16,21-21 0,0 0 0,1 22 15,20-22-15</inkml:trace>
  <inkml:trace contextRef="#ctx0" brushRef="#br0" timeOffset="120829.56">23156 14245 0,'0'-63'15,"0"42"-15,-42 169 0,84-212 0,-42-63 0,0 106 16,0 0-16,-21 0 0,0 0 0,21-1 15,-21 22-15,0 0 16,-1 0-16,22 22 16,0-1-16,0 0 0,0 21 15,0 1-15,-21-1 0,21 0 0,0 1 0,0 20 16,-21-21-16,21 22 0,0-1 16,0-20-16,-21 20 0,21-20 15,-21-1-15,0 0 0,-1 1 0,1-1 16,0 0-16,0-21 0,0 1 0,-22 20 15,22-21-15,0-21 0,0 21 0,0-21 16,0 0-16,-1 21 0,1-21 16,21-21-1,21 0-15,1 21 16,-1-21-16,0 0 0,21 0 0,-21-1 16,22 22-16,-1-21 0,-21 0 0,22 21 15,-1 0-15,0-21 16,1 21-16,-1 0 0,0 0 0,-21 0 15,22 0-15,-1 0 0,-21 21 0,0-21 16,1 21-16,-1-21 0,-21 21 0,0 1 16,-21-1-16,-1-21 15,1 21-15,0-21 0,-21 0 16,-1 21-16,22-21 0,-21 0 0,0 0 16,-1 21-16,1-21 0,21 0 0,-22 0 15,1 0-15,21 0 0,0 0 0,42 0 47,0 0-47,0 0 0,0 0 16,22 0-16,-22 0 0,21 0 0,-21 0 15,22 0-15,-1 0 0,-21-21 0,22 21 16,-22 0-16,0-21 0,21 0 16,-21 21-16,1-21 0,-1-1 15,-21 1-15,0 0 16,0 0-16,0 42 47,0 0-47,0 0 0,0 1 15,0-1-15,0 21 0,0 0 0,0 1 16,0-1-16,0 0 0,0 1 16,-21 20-16,-1-20 0,22 20 0,-21-21 15,21 22-15,-21-1 0,0-20 16,0 20-16,0 1 0,-1-22 0,1 22 15,0-1-15,0-21 0,0 1 0,0-1 16,-1 0-16,1 1 0,0-22 16,0 0-16,0 0 0,0 0 0,-22 1 15,22-22-15,0 0 0,0 0 16,0 0-16,-1 0 0,1 0 0,0 0 16,21-22-16,-21 22 0,21-21 0,-21 0 15,21 0-15,0 0 0,0 0 16,0-1-16,0-20 0,0 21 0,0-21 15,0-1-15,0 1 0</inkml:trace>
  <inkml:trace contextRef="#ctx0" brushRef="#br0" timeOffset="121045.68">23643 14711 0,'0'0'0,"-21"-21"0,0 21 0,0 0 15,-1 0-15,22-21 0,0-1 16,22 22 47,-1 0-63,0 0 0,-21 22 0,21-22 15,0 0-15</inkml:trace>
  <inkml:trace contextRef="#ctx0" brushRef="#br0" timeOffset="121409.47">23876 14838 0,'-42'21'15,"84"-42"-15,-106 42 16,64 0-16,22-21 31,-1 0-31,0 0 0,0 0 0,21 0 16,-20 0-16,-1-21 0,0 21 0,-21-21 15,21 21-15,-21-21 0,21 21 16,-21-21-16,0-1 0,0 1 16,-21 21-1,0 0-15,0 0 0,0 0 0,-22 21 16,22 1-16,0-22 0,0 21 16,-22 0-16,22 21 0,0-21 0,0 1 15,0 20-15,0-21 0,21 21 16,0-20-16,0-1 0,0 21 0,0-21 15,0 0-15,0 1 0,0-1 0,0 0 16,0 0-16,21-21 0,0 21 16,0-21-16,0 0 0,0 0 0,1 0 15,-1 0-15,0 0 0,0 0 0,0 0 16,0-21-16,1 21 0,-1-21 0,0 0 16,21 0-16,-21 21 0</inkml:trace>
  <inkml:trace contextRef="#ctx0" brushRef="#br0" timeOffset="121962.16">24469 14859 0,'0'-42'16,"21"21"-1,-42 84-15,21-126 16,0 84 0,0 0-16,-22 0 0,1 0 15,21 0-15,-21 1 0,21-1 0,-21 0 16,0 0-16,21 0 0,-21 0 0,21 1 15,0-1-15,0 0 0,0 0 0,0 0 16,0 0-16,0 1 0,0-1 0,0 0 16,21-21-16,0 21 15,0-21-15,0 0 0,22 0 0,-22 0 0,21 0 16,-21 0-16,22 0 0,-22 0 16,0-21-16,21 21 0,-21-21 0,1 0 15,-1-1-15,0 1 0,21-21 0,-21 0 16,1-1-16,-1 22 0,21-42 15,-21 20-15,0 1 0,1-22 0,20 22 16,-21-21-16,0-1 0,0 22 0,-21-22 16,22 22-16,-1 0 0,-21-1 0,0 22 15,0 0-15,0 0 0,0 0 0,0 42 32,-21 0-32,-1 0 0,22 21 15,-21 1-15,0-1 0,0 0 16,21 1-16,-21 20 0,0-20 0,21-1 15,-22 0-15,22 1 0,-21-1 16,21 0-16,0 1 0,-21-1 0,21-21 16,0 21-16,0-20 0,0 20 0,0-21 15,0 0-15,0 0 0,0 1 0,21-1 16,0-21-16,1 0 0,-1 21 0,0-21 16,0 0-16,0 0 0,0 0 0,22 0 15,-22 0-15,0-21 0,0 0 16,0 21-16,1-22 0,-1 1 0,-21 0 15,21 0-15,0 0 0,0 0 0</inkml:trace>
  <inkml:trace contextRef="#ctx0" brushRef="#br0" timeOffset="122238">25125 14669 0,'-21'0'0,"42"0"0,-64 0 0,1 0 15,42-22-15,42 22 32,-20 0-32,-1-21 0,21 21 15,0 0-15,1 0 0,-1 0 0,-21-21 16,22 21-16,-1 0 0,-21 0 0,0 0 16,0 0-16,1-21 0,-44 21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7:51:01.5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677 0,'21'0'0,"-21"-21"16,22 21-16,-1 0 15,-21-21-15,21 21 16,-21-21-16,21 21 0,-21-21 16,21 21-16,-21-21 0,0-1 15,0 1 1,0 0-1,-21 0-15,0 21 16,0 0-16,0 0 0,-1 0 16,1 0-16,0 0 0,-21 0 0,21 0 15,-22 21-15,1 0 0,0 0 16,20 1-16,-20-1 0,0 21 0,21-21 16,-1 22-16,1-1 0,0 0 15,0 1-15,21-1 0,0 0 0,0 1 16,0-1-16,0 0 0,0 1 15,0-1-15,0 0 0,0-21 0,0 22 16,21-22-16,0 21 16,0-21-16,1 1 0,-1-1 0,0-21 15,0 21-15,0-21 0,0 0 16,1 0-16,-1 0 0,0 0 0,0 0 16,0 0-16,0 0 0,1 0 15,-1-21-15,0 0 0,0-1 0,0 1 16</inkml:trace>
  <inkml:trace contextRef="#ctx0" brushRef="#br0" timeOffset="340.8">2265 466 0,'0'0'0,"0"-21"0,-21 21 32,-1 0-32,22 21 15,-21 0-15,21 0 0,0 0 16,0 22-16,-21-1 0,21-21 0,-21 43 16,0-22-16,21 0 0,-21 22 15,-1-22-15,22 22 0,0-1 0,-21-21 16,0 1-16,21-1 15,-21 0-15,21 1 0,0-1 0,0-21 16,0 0-16,-21 22 0,21-22 16,0 0-16,0 0 0,0-42 31</inkml:trace>
  <inkml:trace contextRef="#ctx0" brushRef="#br0" timeOffset="948.45">2900 931 0,'0'-21'16,"0"0"-16,0-42 16,0 41-16,0 1 0,-21 0 15,-1 21-15,1 0 16,0 0-16,-21 0 0,21 0 16,-1 0-16,1 21 0,-21 22 15,21-22-15,0 21 0,-22 0 16,22 1-16,0-22 0,-21 21 0,20 1 15,1-1-15,21 0 0,0-21 0,0 22 16,0-22-16,0 0 0,0 0 16,0 0-16,21 1 0,1-22 15,-1 21-15,0-21 0,0 0 16,0 0-16,22 0 0,-22 0 0,0-21 16,21-1-16,-21 22 0,1-21 15,20 0-15,-21 0 0,0 0 0,0-22 16,-21 22-16,22 0 0,-1-21 0,0-1 15,-21 22-15,0-21 16,21 21-16,0 0 0,-21-1 0,0 1 16,0 0-16,0 42 31,0 0-31,0 1 16,0 20-16,-21-21 0,21 21 0,0-20 15,0 20-15,-21-21 0,21 0 0,0 22 16,0-22-16,0 0 0,0 0 15,0 0-15,0 0 0,0 1 0,0-1 16,0 0 0,21-21-16,0 0 0,0 0 15,1 0-15,-1-21 0</inkml:trace>
  <inkml:trace contextRef="#ctx0" brushRef="#br0" timeOffset="1460.66">3725 953 0,'0'-22'0,"0"44"0,0-65 15,0 22-15,0 0 16,-21 21 0,0 0-16,0 0 15,0 0-15,-64 21 16,64 0-16,-22 0 0,22 1 15,-21-1-15,0-21 0,20 21 0,-20 21 16,21-21-16,-21 1 0,20-22 16,1 21-16,0 0 0,21 0 0,0 0 15,0 0-15,21-21 16,0 0-16,22 0 0,-22 22 16,21-22-16,-21 0 0,22 0 0,-1 0 15,0 0-15,-20 0 0,20 0 16,-21 0-16,21 0 0,-20 0 15,-1 0-15,0 0 0,0 21 16,-21 0-16,0 0 16,0 0-16,-21 0 15,0-21-15,0 22 16,-1-1-16,1-21 0,0 21 0,-21-21 16,21 0-16,-1 21 0,-20-21 0,21 0 15,0 0-15,0 0 0,-1 0 16,1 0-16,0 0 0,0 0 0,0 0 15,21-21 32,21 21-47,-21-21 16,42 21-16</inkml:trace>
  <inkml:trace contextRef="#ctx0" brushRef="#br0" timeOffset="2121.31">4530 910 0,'0'0'0,"0"-21"16,0 0-16,0 0 16,-22 21-1,1 0-15,0 0 16,0 0-16,0 0 0,0 0 0,-1 0 16,1 21-16,-21 0 0,21 0 15,0 0-15,-1-21 0,1 22 0,0-1 16,0 0-16,0 0 0,21 0 15,0 0-15,0 1 16,0-1-16,0 0 16,0 0-16,21-21 15,0 0-15,0 0 16,0 21-16,1-21 0,-1 0 0,0 0 16,0 0-16,0 0 15,0 0-15,1 21 0,-1-21 0,0 0 16,0 0-16,0 22 0,0-22 15,-21 21 1,22-21-16,-22 21 0,0 0 16,0 0-16,0 0 15,-22 1 1,1-22-16,0 0 0,0 0 16,0 21-16,0-21 0,-1 0 0,1 0 15,0 0-15,0 0 0,0 0 16,-22 0-16,22 0 0,0 0 0,0 0 15,0 21-15,0-21 0,-1 0 0,1 0 16,0 0-16,0 0 16,0 0-16,0 0 47,21-21-32</inkml:trace>
  <inkml:trace contextRef="#ctx0" brushRef="#br0" timeOffset="2704">6667 572 0,'0'0'0,"0"-43"16,22 43-1,-22-21-15,0 42 32,-22 0-32,22 22 0,-21-22 15,0 21-15,21 1 0,-21-1 0,0 0 16,21 22-16,-21-22 16,-1 22-16,22-1 0,0-21 0,-21 1 15,0-1-15,21 0 0,-21 1 0,21-1 16,-21-21-16,21 0 0,0 1 15,0-1-15,0 0 0,0 0 16,0-42 15,0 0-31,0 0 0,0-1 0,0 1 16</inkml:trace>
  <inkml:trace contextRef="#ctx0" brushRef="#br0" timeOffset="3099.93">6265 635 0,'0'0'0,"-21"-21"16,21 0-16,0 0 0,-21-1 0,21 1 15,0 0-15,0 0 0,0 0 16,21 0-16,0-1 0,0 1 16,22 0-16,-1 0 0,22 21 0,-1-21 15,1 21-15,20 0 0,-20 0 16,20 0-16,-20 0 0,-1 21 0,1 0 15,-1 0-15,-20 22 0,-22-1 0,21-21 16,-21 21-16,-21 1 0,0 20 16,0-20-16,0-1 0,0 0 15,-42 22-15,21-22 0,-21 0 0,-1 1 16,22-1-16,-21 0 0,-1 1 16,1-22-16,0 21 0,-1-21 0,1 1 15,21-1-15,-21-21 0,20 21 16,1 0-16,0-21 0,0 0 0,0 0 15,0 0-15,-1 0 0,1 0 32,21-21-32,0 0 15,0 0-15,21 21 0,1-22 16,-22 1-16,21 21 0,0-21 16,21 0-16</inkml:trace>
  <inkml:trace contextRef="#ctx0" brushRef="#br0" timeOffset="4008.41">7429 1080 0,'0'0'16,"0"-22"-1,0 1 1,22 21-16,-1-21 15,0 0-15,0 0 0,0 0 0,0-1 16,22 1-16,-22 0 0,0 0 0,0 0 16,0 0-16,-21-1 0,0 1 15,0 0-15,0 0 0,0 0 16,-21 21-16,0 0 0,0 0 16,0 0-16,0 0 0,-22 21 15,22 0-15,-21 0 0,21 0 0,-1 1 16,-20-1-16,21 21 0,0 0 15,21-20-15,0 20 0,-21 0 0,21-21 16,0 22-16,0-22 0,0 0 0,0 0 16,21 0-16,-21 1 15,21-1-15,21 0 0,-21 0 0,1-21 16,20 0-16,0 21 0,1-21 0,-1 0 16,0 0-16,1 0 0,-1 0 15,0-21-15,-21 0 0,22 21 0,-1-21 16,-21 0-16,0-1 0,1 1 0,-1 0 15,0 0-15,0 0 0,-21-22 16,21 22-16,-21-21 0,0 21 16,0-22-16,0 22 0,0 0 15,-21 21 17,21 21-17,-21 0-15,21 22 0,-21-22 0,21 0 16,0 0-16,0 22 0,-21-22 0,21 0 15,-22 0-15,22 0 0,-21 22 16,21-22-16,-21-21 0,21 21 0,0 0 16,0 0-16,0 0 0,0-42 62,0 0-62,0 0 16,0 0-16,0 0 0,21-22 0,0 22 0,-21-21 15,22-1-15,-1 22 0,0-21 16,0 0-16,0 20 0,22-20 16,-22 21-16,0 0 0,0 0 0,0 21 15,0 0-15,1-22 0,-1 22 0,0 0 16,0 0-16,0 22 0,0-22 16,-21 21-16,22 0 0,-22 21 0,21-21 15,-21 1-15,0 20 0,0-21 16,0 21-16,0-20 0,0 20 0,0-21 15,0 0-15,0 0 0,0 22 16,0-22-16,0 0 0,0 0 16,0 0-16,0 1 15,0-44 32,0 1-47,0 0 0,0 0 16,21 0-16,0 0 0</inkml:trace>
  <inkml:trace contextRef="#ctx0" brushRef="#br0" timeOffset="4564.71">8467 1122 0,'0'0'0,"-22"0"16,1 0-16,21-21 16,0 0-1,0-1-15,21 1 16,1 0-16,-1 0 0,0 0 16,0 0-16,0-1 0,0 1 0,1 0 15,-1 21-15,0-21 0,21 0 0,-21 21 16,1 0-16,-1 0 15,0 0-15,-21 21 16,21 0-16,-21 0 0,0 0 0,0 1 16,0 20-16,0-21 15,0 21-15,0-20 0,0-1 0,0 21 16,-21-21-16,21 0 0,0 22 0,0-22 16,0 0-16,0 0 15,0 0-15,0 1 0,0-1 31,21-21-15,0 0-16,0 0 16,1-21-16,-1 21 0,0-22 0,0 1 15</inkml:trace>
  <inkml:trace contextRef="#ctx0" brushRef="#br0" timeOffset="5084.52">9250 974 0,'0'0'0,"0"-21"0,0-1 15,0 1-15,0 0 16,0 0-16,-21 42 47,21 0-47,0 0 0,-22 1 0,1-1 16,0 0-16,21 0 0,0 21 15,-21-20-15,21 20 0,-21-21 0,0 0 16,21 22-16,0-22 0,0 0 0,0 0 15,0 0-15,0 0 16,0 1-16,0-1 0,0 0 0,21 0 16,0-21-16,0 0 0,0 0 15,0 0-15,22 0 0,-22 0 16,0 0-16,21 0 0,1 0 0,-22 0 16,0-21-16,21 21 0,-20-21 0,-1 0 15,0 21-15,0-22 0,0 1 0,-21 0 16,21-21-16,-21 21 0,22-1 15,-1-126 1,-21 127-16,0-21 0,0 21 16,0-22-16,0 22 0,-21 0 0,-1 0 15,1 0-15,0 21 0,0-22 16,0 22-16,0 0 0,-1 0 0,1 0 16,0 0-16,-21 0 0,21 0 15,-1 0-15,1 22 0,0-22 16,21 21-16,-21-21 0,21 21 15,0 0-15,-21 0 0,21 0 0,-21 1 16,21 20-16,0-21 0,0 0 0,0 0 16,0 1-16,0-1 0,0 0 15,0 0-15,0 0 0,0 0 16</inkml:trace>
  <inkml:trace contextRef="#ctx0" brushRef="#br0" timeOffset="8545.73">2074 6265 0,'0'-21'0,"0"0"15,0 0 1,0 0-16,0 0 0,-21-1 15,21 1-15,0 0 16,-21 0-16,21 0 16,0 0-1,0 42 17,0 0-32,0 0 0,0 21 15,0-20-15,0 20 0,0 0 0,0 1 16,0-1-16,0 21 0,-21 1 15,21-22-15,0 22 0,0-1 0,-21-20 16,21 20-16,0 1 0,0-22 16,-22 21-16,1-20 0,21-1 15,-21 0-15,21 1 0,0-1 0,0 0 16,0 1-16,-21-1 0,21-21 16,0 0-16,0 1 0,0-1 0,0 0 15,0-42 16,0 0-31,0-1 0,0-20 16,0 21-16,0-21 0,0 20 0</inkml:trace>
  <inkml:trace contextRef="#ctx0" brushRef="#br0" timeOffset="9070.44">1714 6181 0,'0'0'0,"-21"0"0,-21-21 16,21 21-16,0-22 0,-1 22 0,1-21 15,0 21-15,21-21 0,0 0 16,0 0-16,0 0 0,21-1 16,0 1-16,22 0 15,-1 0-15,0 0 0,1 21 16,-1-21-16,22-1 0,-1 1 0,1 21 15,-1 0-15,22 0 0,-22 0 16,22 0-16,-22 21 0,22 1 16,-21-1-16,-1 0 0,-21 21 0,22 1 15,-22-22-15,1 21 0,-1 22 16,-21-22-16,0 0 0,0 22 0,-21-22 16,0 22-16,0-1 0,0-21 0,0 22 15,0-22-15,-21 22 0,0-22 16,-21 0-16,-1 1 0,1-1 0,0 0 15,-22 1-15,1-22 0,-1 21 16,-20-21-16,20 1 0,1-1 16,-1 0-16,1 0 0,-1 0 0,22-21 15,-22 0-15,22 0 0,-22 0 16,43 0-16,-21 0 0,0 0 0,20 0 16,1 0-16,21-21 0,0 0 15,-21 21-15,21-21 16,21 21 15,0 0-15,-21-21-16,22 21 15,-1 0-15</inkml:trace>
  <inkml:trace contextRef="#ctx0" brushRef="#br0" timeOffset="11294.1">3111 6731 0,'0'0'0,"0"21"0,-21 0 16,21 1 0,0-1-16,21 0 31,1-21-31,-1 0 0,0 0 0,0 0 15,0 0-15,22 0 0,-1-21 16,-21 21-16,21-21 0,1 21 16,-22-22-16,42 1 0,-41 0 15,-1 0-15,0 21 0,0-21 16,-21 0-16,0-1 0,0 1 0,0 0 16,0 0-16,-21 0 0,0 21 0,0-21 15,-1-1-15,-20 22 0,21 0 16,-21 0-16,20 0 0,-20 0 0,0 0 15,21 22-15,-22-22 0,22 21 16,0 0-16,0 0 0,0 21 16,-1-20-16,22 20 0,0-21 0,0 21 15,0-20-15,0-1 0,0 21 16,0-21-16,0 0 0,0 22 0,22-22 16,-1 0-16,-21 0 0,21-21 15,0 21-15,0 1 0,0-22 0,22 0 16,-22 0-16,21 0 0,-21 0 0,22 0 15,-22 0-15,21 0 0,1 0 16,-1-22-16,0 22 0,-21-21 0,22 0 16,-1 0-16,-21 0 0,0 0 0,1-22 15,-1 22-15,0 0 16,0-21-16,-21 20 0,21 1 0,-21 0 0,0 0 16,0 0-16,0 0 0,0-1 15,0 1-15,0 42 31,0 1-15,0-1-16,0 0 0,-21 21 0,21-21 16,0 1-16,-21 20 0,21-21 0,0 0 15,-21 22-15,21-22 0,0 0 16,0 0-16,0 21 0,0-20 0,0-1 16,0 0-16,0 0 15,0-42 32,0 0-47,0 0 0,0-1 16,0 1-16,0 0 0,0 0 0,0 0 15,0 0-15,21-22 0,-21 22 16,21 0-16,0-21 0,0 20 0,1 1 16,-1-21-16,0 21 0,0 0 0,0 21 15,0-22-15,22 1 0,-22 21 16,0 0-16,0 0 15,0 0-15,1 21 0,-22 1 0,0-1 0,0 0 16,0 21-16,0-21 16,0 1-16,0 20 0,0-21 0,0 21 15,0-20-15,0-1 0,0 0 0,0 0 16,0 0-16,0 0 0,0 1 16,0-1-16,0 0 0,0-42 46,0 0-46,0-1 16,0 1-16,21 0 0,-21 0 0,21 0 16,0-22-16,-21 22 0,21 0 15,0-21-15,22-1 16,-22 1-16,21 21 0,1 0 16,-22 0-16,21 21 0,-21 0 15,0 0-15,1 0 0,-1 0 0,0 0 16,0 21-16,0 0 0,-21 0 0,0 0 15,0 0-15,0 1 0,0 20 16,0-21-16,0 0 0,0 22 0,0-22 16,0 0-16,0 0 0,0 21 0,0-20 15,0-1-15,0 0 0,-21 0 16,21 0-16,0 0 0,0 1 16,21-44 30,0 1-46,1 0 16,-1 0-16,0 0 0,21 0 0</inkml:trace>
  <inkml:trace contextRef="#ctx0" brushRef="#br0" timeOffset="11716.94">5165 6837 0,'0'0'0,"0"-64"16,0 43-16,0 0 15,-22 42 17,22 0-32,-21 1 15,0-1-15,0 0 0,0 21 0,0-21 16,-1 1-16,1-1 0,21 21 0,0-21 16,-21 0-16,21 22 0,0-22 15,0 0-15,0 0 0,0 0 0,0 1 16,21-1-16,0 0 0,1-21 0,-1 0 15,21 0-15,-21 0 0,0 0 16,22 0-16,-22 0 0,21-21 0,1 0 16,-22 21-16,0-22 0,21 1 0,-21 0 15,1 0-15,-22-21 0,0 20 16,21-20-16,-21 21 0,0-21 16,0-1-16,0 22 0,0-21 0,0-1 15,-21 22-15,-1 0 0,1 0 0,0 0 16,0 21-16,-21 0 0,20 0 15,-20 0-15,21 0 0,-21 0 0,20 21 16,1 0-16,0-21 0,0 21 0,0 0 16,21 1-16,0-1 15,0 0-15,21-21 16,0 0-16,0 0 0</inkml:trace>
  <inkml:trace contextRef="#ctx0" brushRef="#br0" timeOffset="11990.79">7578 6879 0,'-43'0'0,"86"0"0,-107 0 0,43 0 0,21 21 16,-21-21-16,0 0 16,-1 0-16,1 0 15</inkml:trace>
  <inkml:trace contextRef="#ctx0" brushRef="#br0" timeOffset="12637.82">7387 6900 0,'0'-21'15,"0"0"1,0 0-16,0 0 16,0 0-1,0-1-15,0 1 0,0 0 16,0 0-16,-21 0 15,0 21-15,0-21 0,-1 21 16,1 0-16,0 0 0,0 21 16,0 0-16,-22-21 0,22 21 15,0 21-15,-21-20 0,21-1 0,-1 21 16,1-21-16,0 22 0,21-22 0,-21 21 16,21-21-16,0 0 15,0 1-15,0-1 0,0 0 0,21 0 0,0 0 16,0-21-16,1 0 0,-1 0 0,21 0 15,-21 0-15,22 0 16,-22-21-16,21 21 0,0-21 0,1 0 16,-1 0-16,22-1 0,-22-20 0,0 21 15,22-21-15,-22-1 0,0-20 16,22 20-16,-22-20 0,1-1 0,-22 1 16,21-1-16,0 1 0,-20-1 0,-1 1 15,21-1-15,-21 1 0,-21-1 16,21 1-16,-21 21 0,22-22 0,-22 22 15,0-1-15,0 1 0,0 21 0,0-21 16,0 20-16,-22 22 16,1 0-16,0 22 15,0 20-15,0 0 0,0 1 0,-1-1 16,1 21-16,0 1 0,0-1 16,-21 1-16,20-1 0,1 1 0,0 21 15,0-22-15,-21 22 0,20-22 16,1 1-16,21-1 0,-21-20 0,21 20 15,0-21-15,0 22 0,0-22 0,0 1 16,0-1-16,0 0 0,21-21 16,0 22-16,1-22 0,20 0 15,-21 0-15,0 0 0,85-21 16,-64 0-16,-20 0 0,20 0 16,-21 0-16,21-21 0,-20 21 15,-1-21-15,21 0 0,-21-21 0,0 20 16,1 1-16,20-21 0,-21 21 0</inkml:trace>
  <inkml:trace contextRef="#ctx0" brushRef="#br0" timeOffset="12940.64">9250 6816 0,'0'0'0,"-43"21"16,65-21 15,-1 0-31,21-21 0,-21 21 16,0-21-16,22 21 0,-1 0 0,-21 0 15,0 0-15,22-22 0,-22 22 0,0 0 16,0 0-1,-21 22 1,-21-22 0,0 0-16,21 21 0,-21-21 15</inkml:trace>
  <inkml:trace contextRef="#ctx0" brushRef="#br0" timeOffset="13116.54">9313 6985 0,'-21'21'16,"42"-42"-16,-63 42 0,42 0 15,21-21 1,0 0 0,0 0-16,1 0 0,-1 0 0,0 0 15,0 0-15,0 0 0,0 0 16,1 0-16,-1 0 16,-21-21-16,21 21 15,0-21-15</inkml:trace>
  <inkml:trace contextRef="#ctx0" brushRef="#br0" timeOffset="13972.05">10858 6668 0,'0'0'0,"-21"0"0,0 0 16,21-22-16,-21 22 0,21-21 16,-21 21-16,21-21 0,0 0 0,0 0 15,0 0-15,0-1 0,0-20 16,0 21-16,21 0 0,0-22 0,21 22 15,-20 0-15,-1 0 0,21 0 0,0 0 16,-20-1-16,20 22 0,0-21 16,-21 21-16,1 0 0,-1 0 0,0 0 15,0 0-15,-21 21 0,21 1 16,-21 20-16,0 0 0,0-21 16,0 22-16,0 20 0,0-20 15,0-1-15,0 0 0,0 1 0,0-1 16,0 0-16,0 1 0,0-1 0,0-21 15,-21 0-15,21 0 0,0 1 16,0-1-16,-21 0 0,21 0 16,-21-21-16,21-21 15,0 0 1,0 0-16,0-22 16,21 22-16,0 0 0,0-21 0,-21-1 15,21 1-15,22-22 0,-22 22 16,0 0-16,21-22 0,-20 22 0,20 0 15,-21-1-15,21 1 0,1 21 16,-1 0-16,-21-1 0,22 1 0,-22 21 16,21 0-16,-21 0 0,22 0 0,-22 0 15,0 21-15,0 22 0,0-22 16,-21 21-16,0 1 0,0 20 0,0-21 16,0 1-16,0-1 0,0 22 0,0-22 15,0-21-15,0 21 0,0 1 0,0-22 16,-21 0-16,21 21 0,0-20 15,-21-22-15,21 21 0,0 0 0,21-42 47,0 0-47,-21-1 16,0 1-16,21 0 0,1 0 16</inkml:trace>
  <inkml:trace contextRef="#ctx0" brushRef="#br0" timeOffset="15001.98">12192 6625 0,'21'0'16,"0"0"-16,0 0 15,1 0-15,-1-21 16,0 0-16,0 0 0,0 21 16,0-21-16,1-1 0,-22 1 15,21 0-15,0 0 0,-21 0 0,0 0 16,21-1-16,-21 1 0,21 0 0,-21 0 15,0-21-15,0 20 0,0 1 16,0 0-16,-21 21 16,0 0-16,0 0 15,0 21-15,-1 0 0,1 1 0,21 20 16,-21 0-16,0 1 0,0-1 0,0 0 16,-1 22-16,1-22 0,21 0 15,0 1-15,0-1 0,-21 0 16,21 1-16,0-22 0,0 21 0,0-21 0,21 1 15,-21-1-15,21-21 0,1 21 16,-1-21-16,0 0 0,0 0 16,0 0-16,0 0 0,22 0 0,-22 0 15,0-21-15,0 21 0,0-21 0,22-1 16,-22 1-16,0 0 0,0-21 0,0 21 16,1-22-16,-1 1 0,0 21 0,0-22 15,0 22-15,-21-21 16,21 21-16,1 0 0,-1-1 0,-21 1 0,0 0 15,0 42 17,0 0-32,0 1 0,0-1 15,0 0-15,0 21 0,-21-21 0,21 22 16,0-22-16,0 21 0,-22-21 0,22 22 16,0-22-16,0 21 0,0-21 0,0 1 15,0-1-15,0 0 0,0 0 16,22 0-16,-1-21 0,0 21 0,0-21 15,0 0-15,0 0 0,1 0 16,-1 0-16,0 0 0,0 0 0,0 0 16,0-21-16,1 0 0,20 0 0,-42 0 15,21 0-15,0-22 0,0 22 16,1-21-16,-22 21 0,21-1 16,-21-20-16,21 21 0,-21 0 0,21 21 15,-21-21-15,0-1 0,0 44 31,0-1-31,0 0 0,0 0 16,-21 0-16,21 0 0,-21 1 0,21-1 16,0 0-16,0 0 0,0 0 0,0 0 15,0 1-15,0-1 0,0 0 16,21 0-16,0-21 0,0 0 16,0 0-16,1 0 0,-1 0 0,21 0 15,-21 0-15,0 0 0,22 0 16,-22 0-16,21 0 0,-21-21 0,1 0 15,-1 21-15,0-21 0,0-1 16,0 1-16,-21-21 0,0 21 0,0-22 16,0 22-16,0-21 0,0 0 0,0-1 15,0 1-15,0 21 0,-21-22 0,0 22 16,0 0-16,0 0 0,-1 0 16,1 21-16,0 0 0,0 0 15,42 0 1,0 21-1,0-21-15,1 0 0,-1 0 16,0 0-16,0 0 0,0 0 16,0 0-16,1 0 0,-1 0 15,0 0 1,-21-21 0,0 0-1</inkml:trace>
  <inkml:trace contextRef="#ctx0" brushRef="#br0" timeOffset="16052.9">15875 6011 0,'0'-21'0,"0"42"0,0-63 0,0 0 16,0 21-16,0-1 0,0-20 15,0 21-15,0-21 0,0 20 0,0 1 16,0 0-16,-21 42 31,0 0-31,-1 22 0,1-1 0,0 0 16,0 22-16,0-1 0,0-20 15,-22 20-15,22 1 0,0-1 16,-21 22-16,20-22 0,-20 1 0,0-1 16,-1 1-16,22-1 0,-21-20 0,0-1 15,-1 0-15,22 1 0,-21-22 0,21 0 16,-1 0-16,1 0 0,0-21 15,0 0-15,0 0 0,21-21 16,0 0-16,0 0 16,0 0-16,0-22 0,0 1 0,0-21 15,0 20-15,0-20 0,0 20 16,0-20-16,0 21 0,0-1 0,21 22 16,-21-21-16,21 21 0,0 21 15,0 0-15,1 0 16,-1 0-16,0 42 0,-21-21 15,21 21-15,0 1 0,0-1 0,1 0 16,-1 1-16,0-1 0,21 0 0,-21 1 16,1-1-16,-1-21 0,21 22 0,-21-22 15,22 21-15,-22-21 0,21 0 16,-21-21-16,22 22 0,-1-22 0,0 0 16,1 0-16,-1 0 0,0 0 0,22 0 15,-22-22-15,0 1 0,1 0 0,-1-21 16,0 21-16,1-22 0,-1 1 15,-21-22-15,22 1 0,-22-1 16,0-20-16,0 20 0,21 1 0,-20-22 16,-1 22-16,0-22 0,-21 0 0,0 22 15,21-22-15,-21 0 0,0 1 16,0-1-16,-21 22 0,0-1 0,0 1 16,-22 20-16,1 1 0,0 0 15,-22 20-15,22 1 0,-22 0 0,1 21 16,-1 0-16,1 21 0,-1 0 0,22 22 15,0-1-15,-1 0 0,1 22 16,0 21-16,20-22 0,22 22 16,0-22-16,0 22 0,0-22 0,0 1 15,0-1-15,22-20 0,-1 20 0,21-20 16,-21-1-16,22 0 0,-22-21 16,21 22-16,0-22 0,1 0 0,-22 0 15,21 0-15,1-21 0,-22 0 0,21 22 16,-21-22-16,22 0 0,-22 0 0,0 0 15,21 0-15,-21-22 0,22 1 16,-22 0-16,0 21 0,0-21 0,0 0 16,22 21-16</inkml:trace>
  <inkml:trace contextRef="#ctx0" brushRef="#br0" timeOffset="17520.65">16827 6477 0,'0'21'0,"0"-42"0,0 63 0,0-20 0,22-22 16,-1 21-16,0-21 16,0 0-16,0 0 0,0 0 0,1-21 15,20 21-15,-21-22 0,0 1 16,22 0-16,-22 0 0,0 0 0,0 0 16,0-1-16,0 1 0,1-21 0,-1 21 15,-21 0-15,0-22 0,0 22 16,0 0-16,0 0 0,0 0 15,-21 21-15,-22 0 0,22 0 16,0 0-16,0 0 0,-22 0 0,22 21 16,-21 0-16,21 0 0,-22 21 0,22-20 15,0 20-15,0 0 0,0 1 16,21-1-16,-21 0 0,21 43 16,0-43-16,0-21 0,21 22 0,0-22 15,21 0-15,-21 0 0,22 0 16,-1 1-16,0-22 0,1 0 0,-1 21 15,0-21-15,22 0 0,-22 0 0,1 0 16,-1-21-16,0 21 0,1-22 16,-22 1-16,21 0 0,-21 0 0,22-21 15,-22-1-15,0 22 0,0-21 16,-21-1-16,21-20 0,-21 42 0,21-22 16,-21 1-16,0 21 0,0 0 0,0 0 15,0 42 16,-21 0-31,0 21 0,21-21 16,0 22-16,-21-22 0,0 21 0,21 1 16,-21-22-16,-1 21 0,22-21 0,0 22 15,0-22-15,-21 0 0,21 0 16,0 0-16,-21 0 0,21 1 16,0-44 15,0 1-31,21 0 15,0 0-15,-21 0 0,22 0 16,-1-22-16,-21 1 0,21 21 0,0-22 16,0 1-16,0 0 0,1-1 0,-22 22 15,21 0-15,0 0 0,0 0 0,0 0 16,0 21-16,1 0 16,-1 0-16,0 0 15,0 0-15,-21 21 0,21 0 0,-21 0 16,21 21-16,1 1 0,-22-22 0,21 21 0,0 1 15,-21-1-15,0-21 16,21 21-16,-21 1 0,21-22 0,-21 0 16,0 0-16,0 0 0,0 1 0,0-1 15,0 0-15,21-21 16,1 0 0,-22-21-16,0 0 15,21-1-15,0 1 0,-21 0 0,21-21 16,0 21-16,0-22 0,22 1 15,-22 0-15,21-1 0,-21 1 0,22 0 16,-22-1-16,21 1 0,1 0 16,-22 20-16,21 1 0,-21 0 0,0 21 15,1 0-15,-1 0 0,0 0 0,-21 21 16,0 0-16,0 22 16,0-22-16,0 21 0,0 1 15,0-1-15,0 0 0,0 1 0,0-1 16,0 0-16,0-21 0,0 22 0,0-22 15,0 21-15,0-21 0,0 1 0,0-1 16,0 0-16,21-21 0,0 21 16,0-21-16,1 0 0,-1 0 0,0 0 15,0 0-15,21 0 0,-20 0 0,-1 0 16,0 0-16,0 0 0,0-21 16,0 0-16,1 0 0,-1-1 0,0 1 15,0-21-15,0 21 0,0-22 16,-21 1-16,22 0 0,-1 21 0,0-22 15,0 1-15,-21 21 0,21-22 0,-21 22 16,21 0-16,-21 0 0,-21 42 31,0 0-31,0 0 0,0 1 16,0-1-16,-1 21 0,1-21 0,0 22 16,21-22-16,0 21 0,0-21 0,0 22 15,0-22-15,0 21 0,0-21 16,0 0-16,0 1 0,21-1 15,0 0-15,1 0 0,-1 0 0,0-21 16,0 21-16,21-21 0,1 0 0,-22 0 16,21 0-16,1 0 0,-1 0 0,0 0 15,1 0-15,-1-21 0,-21 0 16,21 0-16,-20 0 0,-1 0 0,21-1 16,-42-20-16,21 0 0,0-1 0,-21 1 15,0-21-15,0 20 0,0-20 0,0 20 16,0 1-16,0 0 0,0 21 15,0-1-15,-42-20 0,21 42 0,0-21 16,-22 21-16,22 0 0,-21 0 0,0 0 16,-1 0-16,1 21 0,21-21 15,-22 21-15,22 0 0,0 1 16,0-1-16,0 0 0,0 21 0,21-21 16,-22 1-16,22 20 0,0-21 15,0 0-15,0 0 0,22-21 0,-1 22 16,0-22-16,21 0 0,-21 0 15,22 0-15</inkml:trace>
  <inkml:trace contextRef="#ctx0" brushRef="#br0" timeOffset="17916.93">21103 5990 0,'-21'-21'15,"42"42"-15,-42-63 0,21 21 0,0 0 16,0-1 0,-21 22-16,0 22 15,-1-1-15,1 0 16,0 21-16,0-21 15,0 22-15,-22-22 0,22 21 0,-21 1 16,21-1-16,-22 0 0,22 22 0,-21-22 16,21 0-16,0 1 0,21 20 0,0-20 15,0-1-15,0 0 0,0 1 16,0-22-16,0 21 0,0-21 0,21 0 16,0 1-16,0-1 0,0 0 0,0 0 15,22-21-15,-22 0 0,0 21 0,0-21 16,0 0-16,22 0 15,-22 0-15,0 0 0,0 0 0,0-21 16,1 0-16,-1 21 0,0-21 0</inkml:trace>
  <inkml:trace contextRef="#ctx0" brushRef="#br0" timeOffset="18316.7">21780 6033 0,'0'-22'0,"0"44"0,0-65 0,0 22 15,0 0-15,0 0 0,22 0 16,-1 21-16,0 0 0,0 0 16,0 0-16,0 0 15,22 21-15,-22 0 0,0 0 0,0 0 16,0 22-16,1-22 0,-22 21 15,0 0-15,21 1 0,-21-1 0,0 0 16,0 1-16,0 20 0,0-20 0,-21-1 16,-1 21-16,1-20 0,0-1 0,0-21 15,-21 22-15,20-22 0,-20 21 16,21-21-16,-21 0 0,20 1 0,1-22 16,-21 21-16,21 0 0,0-21 0,-1 21 15,1-21-15,42 0 63,1-21-63,-1 0 0,0 21 15,0-21-15</inkml:trace>
  <inkml:trace contextRef="#ctx0" brushRef="#br0" timeOffset="18784.43">23156 6287 0,'-21'0'0,"42"0"0,-42-22 0,0 1 16,21 0-16,-21 21 15,21-21-15,0 0 32,0 42 30,0 0-46,0 0-1,0 0 1,0 1-16</inkml:trace>
  <inkml:trace contextRef="#ctx0" brushRef="#br0" timeOffset="19228.18">23050 6816 0,'0'0'0,"-21"0"15,21 21 1,0 0 0,0 0 15,-21-21-31,21-21 78,21 21-47,-21 21-15,0 0-1,0 1-15,0-1 0,-21 0 16,0 0-16,0 0 0,0 0 0,-22 1 16,22-1-16,-21 21 0,-1-21 0,1 0 15,0 1-15,-22-1 0,22 0 16,0 0-16,20-21 0,-20 21 0,21 0 16,-21-21-16,42 22 0</inkml:trace>
  <inkml:trace contextRef="#ctx0" brushRef="#br1" timeOffset="26900.36">22839 7684 0,'0'0'0,"-21"0"31,-1 0-16,1 0-15,0 0 0,0 0 16,0 0-16,0 0 0,-1 0 0,1 0 16,0 0-16,0 0 0,0 0 0,0 0 15,-1 0-15,1 0 0,0 0 16,0 0-16,0 0 0,42 0 47,0 0-47,0 0 0,22 0 15,-1 0-15,-21 0 0,43 0 16,-22 0-16,0 0 0,22 0 0,-22 0 16,22 0-16,-1 0 0,1 0 0,-22 0 15,21 0-15,1 0 0,-22 0 16,22 0-16,-1 0 0,-20 0 0,-1 0 16,-21 0-16,21 0 0,-20 0 0,-1 0 15,-42 0 1,-1 0-1,1 0-15,0 0 0,-21 0 16,21 0-16,-22 0 0,1 0 0,0 0 16,-1 0-16,1 0 0,-22 0 0,22 0 15,-21 0-15,-1 21 0,22-21 0,-22 0 16,1 0-16,20 0 0,1 0 16,0 0-16,21 0 0,-22 0 15,22 0-15,0 0 16,42 0 15,0 0-15,0 0-16,1 0 0,-1 0 15,0 0-15,0 0 0,21 0 0,-20 0 16,20 0-16,0 0 0,1 0 16,-1 0-16,0 0 0,1 0 0,20 0 15,-21 0-15,1 0 0,-1 0 16,0 0-16,1 0 0,-22 0 0,0 0 15,0 0-15,0 0 0,1 0 16,-44 0 0,1 0-16,-21 0 15,21 0-15,-22 0 0,22 0 0,-21 0 16,21 0-16,0 0 0,-22 0 0,22 0 16,0 0-16,0 0 0,21 21 46</inkml:trace>
  <inkml:trace contextRef="#ctx0" brushRef="#br1" timeOffset="27493.03">23114 7895 0,'0'-21'15,"0"0"1,0 42 46,0 0-46,0 0-16,0 1 0,0-1 0,0 0 16,0 21-16,0-21 0,0 1 0,0 20 15,0 0-15,0 1 0,0-22 16,0 21-16,0 22 0,0-22 15,0 0-15,0 22 0,0-22 0,0 22 16,-21-1-16,21 1 0,0-1 0,0 1 16,-21-1-16,21 1 0,-22-1 0,1 1 15,21-1-15,-21 1 0,21-1 0,-21 1 16,0-22-16,0 21 0,21-20 0,-22-1 16,1 22-16,0-22 0,0 0 0,0 1 15,0-1-15,-1 0 0,-20 1 16,21-1-16,0-21 0,0 21 0,-1-20 15,1-1-15,0 21 0,0-21 0,0-21 16,21 21-16,0 1 16,0-44 15,21 22-31,-21-21 0,21 21 0,-21-21 16,0 0-16,0 0 0,21 0 15,-21-1-15,0 1 0</inkml:trace>
  <inkml:trace contextRef="#ctx0" brushRef="#br1" timeOffset="27862.82">22437 9589 0,'-43'-22'16,"43"44"15,21-1-31,1 0 16,-1 0-16,0 0 0,0 0 0,0 1 15,22-1-15,-22 0 0,21 0 16,-21 0-16,0 22 0,22-22 0,-22 0 16,21 0-16,-21 0 0,1 0 0,-1 1 15,0-22-15,-21 21 0,21 0 0,-21 0 16,21-21-1,0 0-15,1 0 16,-1 0 0,0 0-16,0-21 15,0 0-15,0 21 0,-21-21 16,22-1-16,-1 1 0,0 0 16,0 0-16,0 0 0</inkml:trace>
  <inkml:trace contextRef="#ctx0" brushRef="#br1" timeOffset="28092.69">23495 9546 0,'21'0'0,"-42"0"0,63-21 0,-42 0 0,0 0 16,-21 42 15,0 0-31,0-21 0,0 21 16,-1 22-16,1-22 0,-21 0 0,21 21 15,-22-21-15,22 22 0,-21-1 0,21 0 16,-22-20-16,1 20 0,21 0 0,-21-21 15,20 1-15,-20 20 0,21-21 0,0 0 16,0-21-16,-1 21 0,1 1 0,0-22 31,21-22-15,21 1-16,-21 0 16</inkml:trace>
  <inkml:trace contextRef="#ctx0" brushRef="#br1" timeOffset="29828.22">22310 11515 0,'0'0'0,"0"21"16,0 0-16,0 0 15,21-21-15,0 0 0,-21 21 0,42-21 16,-21 0-16,22 0 0,-22 0 15,42 0-15,-20-21 0,-1 21 0,22-21 16,-1 0-16,-21 0 0,1 21 0,-1-21 16,0-1-16,-20 1 0,-1 0 0,0 0 15,-21-21-15,0 20 0,0 1 0,-21 0 16,-22 0-16,22 0 0,-21 0 16,0 21-16,-22 0 0,22 0 0,-22 0 15,1 0-15,20 0 0,-20 0 0,21 21 16,-1 0-16,22 0 0,-21 0 15,21 0-15,21 22 0,0-22 16,0 0-16,0 21 0,0-20 0,42-1 16,-21 21-16,0-21 0,22 0 0,-1 1 15,0-22-15,1 21 0,-1 0 0,0-21 16,1 0-16,-1 0 0,0 0 16,-21 0-16,22 0 0,-22 0 15,-42 0 1,0 0-16,-1 0 0,-20 0 0,0 0 15,-1 21-15,1-21 0,0 21 0,-1 0 16,1 1-16,0 20 16,21-21-16,-22 21 0,22-20 0,21 20 15,0 0-15,0 1 0,0-22 0,0 21 16,21-21-16,0 22 0,22-22 0,-22 0 16,21 0-16,22 0 0,-22-21 0,0 0 15,22 0-15,-1 0 0,-20 0 16,20 0-16,1-21 0,-22 0 0,0 21 15,22-21-15,-43 0 0,21-1 0,-20-20 16,-1 21-16,0 0 0,-21 0 0,0-22 16,0 22-16,0 0 0,0 0 15,0 0-15,-21 21 16,0 21 0,21 0-16,0 0 0,0 21 15,-22-20-15,22-1 0,-21 21 0,0-21 16,21 22-16,0-22 0,0 0 0,-21 0 15,21 0-15,-21 0 0,21 1 16,0-1-16,21-42 31,0 21-31,0-22 0,0 1 16,1 0-16,-1 0 0,0 0 16,0-22-16,0 22 0,0 0 0,1 0 15,-1 0-15,0 0 0,0-1 16,-21 44-1,0-1 1,21 0-16,-21 0 0,0 21 0,0-20 16,21-1-16,-21 0 0,22 0 15,-1 0-15,-21 0 0,21 1 0,21-1 16,-21-21-16,1 21 0,20-21 0,0 0 16,1 0-16,-1 0 0,0 0 0,1 0 15,-1 0-15,0 0 0,1-21 0,-1 21 16,-21-21-16,21-1 15,-20 1-15,-1 21 0,-21-21 0,0 0 0,0-21 16,0 20-16,0 1 0,0 0 16,0 0-16,0 0 0,-21 0 0,-1 21 15,1 0-15,0 0 0,0 0 0,-21 0 16,20 0-16,-20 0 0,21 21 16,0 0-16,0 0 0,-22 0 0,22 22 15,21-1-15,-21-21 16,21 0-16,0 0 0,0 1 0,0-1 0,21 0 15,0 0-15,0-21 0,1 0 0,-1 21 16,0-21-16,21 0 0,-21 0 16,22 0-16,-22 0 0,0-21 0,21 0 15,-20 0-15,-1 0 0,0-1 16,0 1-16,0 0 0,0-21 0,1-1 0,-1 1 16,0-21-16,0 20 0,0-20 15,0 20-15,1-20 0,-1-1 0,0 1 16,0-1-16,-21 1 0,21 21 15,-21-22-15,21 22 0,-21 21 0,0-22 16,0 22-16,0 42 16,-21 0-16,0 1 0,0 20 15,0-21-15,0 43 0,-1-22 0,1 0 16,0 22-16,0-1 0,21-20 16,0 20-16,-21 1 0,21-1 0,0-21 15,-21 22-15,21-22 0,0 1 16,0-1-16,0 0 0,0-21 0,0 22 15,21-22-15,0 0 0,0 0 0,0 0 16,0-21-16,1 0 0,-1 22 16,0-22-16,0 0 0,0 0 0,22 0 15,-22-22-15,21 22 0,0-21 0,1 0 16</inkml:trace>
  <inkml:trace contextRef="#ctx0" brushRef="#br1" timeOffset="30521.64">25548 11896 0,'21'0'0,"-42"0"0,42-21 16,0-1-16,-21 1 0,0 0 15,-21 21 1,0 0-16,0 21 0,0 0 16,0 1-16,-1-1 0,1 0 0,0 0 15,0 0-15,0 22 0,21-22 0,0 0 16,0 0-16,0 0 0,0 0 15,0 1-15,0-1 0,21 0 16,0-21-16,0 0 0,0 0 16,1 0-16,-1 0 0,-21-21 15,21 21-15,-21-21 0,0-1 0,0 1 16,0 0-16,0 0 0,0 0 16,0-22-16,0 22 0,0 0 15,0-21-15,-21 21 0,21-1 0,0-20 16,0 21-16,0 0 0,0 0 15,0-1-15,0 1 0,21 0 16,0 21-16,0 0 0,0-21 0,1 0 16,20 21-16,-21 0 0,0 0 15,22 0-15,-22 0 0,0 0 0,0 0 16,0 0-16,-21 21 16,0 0-16,0 0 0,0 0 15,-21 1-15,0-1 0,21 21 16,-21-21-16,0 22 0,21-1 15,0 0-15,-22 1 0,1 20 0,21-21 16,0 22-16,0-22 0,0 22 0,0-22 16,0 22-16,0-22 0,0 21 0,0-20 15,0 20-15,0-20 0,0-1 0,0 0 16,0 1-16,-21-1 0,0 0 16,0 1-16,0-1 0,-1-21 0,1 0 15,0 22-15,-21-22 0,21 0 0,-1-21 16,1 21-16,0-21 0,0 0 0,0 0 15,0 0-15,-1 0 0,22-21 16,0 0-16,0-22 16,0 22-16,0-21 0,0 0 15,22-1-15,-1 1 0,0-22 0,21 22 16,1-21-16,-1-1 0,0 22 0,22-22 16,-22 22-16,0 0 0,22-1 0,-22 1 15,1 0-15,-1 20 0,-21 1 0,21 0 16,1 0-16,-22 0 0,0 21 0,0 0 15,0-21-15</inkml:trace>
  <inkml:trace contextRef="#ctx0" brushRef="#br1" timeOffset="31193.31">22437 13208 0,'0'-21'15,"21"21"1,-21-21-16,21 0 0,-21-1 15,0 1 1,0 0 0,-21 21-16,0 0 15,-1 0-15,1 0 0,-21 21 0,21 0 16,0 1-16,-22-22 0,22 21 0,0 0 16,0 0-16,21 21 0,0-20 15,0-1-15,0 0 0,0 0 0,0 21 16,0-20-16,21-1 0,0 21 0,21 0 15,-20-20-15,20 20 0,0 0 16,1-21-16,-1 22 0,-21-1 0,0-21 16,22 22-16,-43-22 0,0 0 0,0 0 15,0 0-15,-22 0 0,1 1 16,-21-22-16,0 0 0,-1 21 0,1-21 16,0 0-16,-1 0 0,1 0 0,0 0 15,-1 0-15,22 0 0,0 0 16,0-21-16,0 21 0,21-22 0,0 1 15,0 0-15,0 0 0,21 0 16,0 0-16,0-1 0,0 1 16,22 0-16,-22 0 0,0 0 0,21 0 15,1-1-15</inkml:trace>
  <inkml:trace contextRef="#ctx0" brushRef="#br1" timeOffset="31444.17">23114 13060 0,'0'-21'16,"0"42"-16,21-42 0,0 21 16,-21 21-1,0 0-15,0 0 0,0 22 0,0-22 16,-21 21-16,0 0 0,21 1 0,-21-1 16,21 0-16,-21 1 0,-1 20 0,1-20 15,21-1-15,0 0 16,-21 1-16,21-1 0,-21 0 0,21-21 15,0 22-15,0-22 0,0 0 0,0 0 0,0 0 16,21-21 0,0 0-16</inkml:trace>
  <inkml:trace contextRef="#ctx0" brushRef="#br1" timeOffset="31602.26">22881 13589 0,'0'-21'0,"0"42"0,0-63 31,21 42-31,0-21 0,1 21 0,-1 0 16,0-22-16,21 22 0,-21 0 0,1 0 15,20-21-15,0 21 0,-21 0 16,22 0-16,-1-21 0,-21 21 16,22 0-16,-1 0 0</inkml:trace>
  <inkml:trace contextRef="#ctx0" brushRef="#br1" timeOffset="32396.32">23855 13737 0,'0'-21'16,"0"0"-16,0 0 15,0 0-15,0-1 16,0 1-16,0 0 0,-21 0 15,21 0-15,0 0 0,0-1 0,-22 22 16,1-21-16,0 21 0,0 0 16,0 0-16,0 0 0,-1 0 0,1 21 15,0 1-15,0-1 0,0 0 16,-22 0-16,22 21 0,0-20 0,0 20 16,21 0-16,-21-21 0,21 22 0,0-22 15,0 0-15,0 21 0,0-20 0,0-1 16,21-21-16,0 21 0,0 0 15,0-21-15,1 0 0,-1 0 0,21 0 16,-21 0-16,22 0 0,-22-21 16,0 0-16,21 0 0,-21 21 0,1-43 15,-1 22-15,0 0 0,0-21 16,0 20-16,0-20 0,1 0 0,-1-1 16,0 1-16,0 0 0,-21-1 0,0 22 15,21 0-15,-21 0 0,0 0 0,0 42 31,0 0-31,-21 0 16,21 22-16,0-22 0,-21 21 0,0 0 16,21-20-16,-21 20 0,21 0 0,0 1 15,0-22-15,0 21 0,0-21 16,0 0-16,0 1 0,21-1 16,0 0-16,0-21 0,0 0 0,0 0 15,1 0-15,-1 0 0,21 0 0,-21-21 16,0 0-16,1-1 0,20 1 0,-21 0 15,0 0-15,0-21 0,1-1 16,20 1-16,-42 0 0,21-1 0,0-20 16,0 20-16,1-20 0,-1-1 0,0 22 15,-21-21-15,0 20 0,0 1 0,0 0 16,0-1-16,0 22 0,0 0 16,0 0-16,0 42 15,0 0-15,-21 21 16,0-20-16,21 20 0,-22 0 0,22 1 0,-21-1 15,0 21-15,21-20 16,0-1-16,0 22 0,0-22 0,0 0 16,0 22-16,0-22 0,0-21 0,0 22 15,0-1-15,0-21 0,0 0 0,0 0 16,21 1-16,-21-1 0,21 0 16,1-21-16,-1 0 15,0 0-15,0 0 16,-21-21-16,21 0 0,0 21 0,-21-22 15,0 1-15</inkml:trace>
  <inkml:trace contextRef="#ctx0" brushRef="#br1" timeOffset="32580.21">24384 13589 0,'-21'0'0,"42"0"0,-63 0 15,63 0 1,0 0-16,0 0 15,0 0-15,22-21 0,-22 21 16,0 0-16,21 0 0,-21 0 0,1 0 16,-1-21-16,0 21 0,0 0 0,0 0 15,0 0-15</inkml:trace>
  <inkml:trace contextRef="#ctx0" brushRef="#br1" timeOffset="33540.67">24850 13907 0,'0'0'0,"21"-22"47,0 22-47,0-21 0,-21 0 16,21 21-16,0-21 0,1 0 0,-22 0 15,21 21-15,-21-22 0,21 1 16,-21 0-16,0 0 16,-21 21-16,0 0 15,-1 0-15,1 21 0,0-21 0,0 21 16,0 0-16,0 1 0,-1-1 16,1 0-16,21 21 0,0-21 0,0 1 15,0-1-15,0 0 0,0 0 0,0 0 16,21 0-16,1-21 15,-1 22-15,21-22 0,-21 0 16,0 0-16,1 0 0,-1 0 16,21 0-16,-21-22 0,0 22 0,1-21 15,-1 0-15,0 21 0,0-21 0,0 0 16,0 0-16,-21-1 0,22 1 0,-1 0 16,-21 0-16,0 0 0,0 0 15,0-1-15,21 22 0,-21 22 31,-21-1-31,21 0 16,0 0-16,-21 0 16,21 0-16,-22 1 0,22-1 0,0 0 15,0 0-15,-21 0 0,21 0 16,0 1 0,0-44 15,0 1-16,21 0-15,-21 0 0,0 0 0,22 0 16,-1-1-16,-21 1 0,0 0 0,21 0 16,0 0-16,0 0 0,-21-1 15,21 22-15,-21-21 0,22 21 16,-1 0-16,-21 21 16,0 1-16,0-1 15,0 0-15,0 0 0,0 0 16,0 0-16,0 1 0,0-1 15,0 0-15,0 0 0,0 0 0,0 0 16,0 1-16,0-1 0,21 0 16,0-21-1,0 0 1,-21-21-16,0 0 0,21-1 16,1 1-16,-1 0 15,0 0-15,-21 0 0,21-22 0,0 22 16,0 0-16,1 0 0,-1 0 15,0 0-15,0-1 0,0 1 16,0 21-16,1 0 0,-1 0 0,-21 21 16,0 1-1,0-1-15,0 0 0,0 0 0,0 0 16,0 0-16,0 1 0,-21-1 16,-1 0-16,22 0 0,-21-21 0,21 21 15,0 0-15,0 1 16,21-22-1,1 0-15,-1 0 16,0 0-16,0 0 0</inkml:trace>
  <inkml:trace contextRef="#ctx0" brushRef="#br1" timeOffset="33864.49">26014 13949 0,'-21'0'15,"21"-21"1,0 0-1,21 21-15,0-22 0,0 22 16,0 0-16,-21-21 0,21 21 0,1-21 16,-22 0-16,21 0 0,-21 0 15,0-1-15,0 1 16,-21 21 0,-1 0-16,1 0 0,0 21 15,0-21-15,0 22 0,0-1 0,-1 0 16,1 0-16,21 0 0,0 0 15,-21 1-15,21-1 0,0 0 16,0 0-16,0 0 0,0 0 16,0 1-16,21-1 15,0-21-15,1 0 16,-1 0-16,0 0 16,0 0-16,0 0 0,0 0 0,1-21 15,-1-1-15</inkml:trace>
  <inkml:trace contextRef="#ctx0" brushRef="#br1" timeOffset="34340.14">26331 13801 0,'0'0'0,"0"-21"0,0-1 15,0 44 17,0-1-17,0 0-15,-21 0 0,21 0 16,0 0-16,-21 1 0,21-1 0,0 0 15,0 0-15,-21 0 0,21 0 16,-21-21-16,21 22 16,0-44 31,0 1-47,0 0 15,21 0-15,0 0 16,-21 0-16,21-1 0,0 1 0,0 0 15,-21 0-15,22 0 0,-1 21 0,-21-21 16,21-1-16,0 22 0,0 0 31,-21 22-31,0-1 0,0 0 0,0 0 16,0 0-16,0 0 0,0 1 0,0-1 16,0 0-16,0 0 0,0 0 0,0 0 15,0 1-15,0-1 16,0-42 46,0-1-62,21 1 16,-21 0-16,22 0 0</inkml:trace>
  <inkml:trace contextRef="#ctx0" brushRef="#br1" timeOffset="34663.94">26776 13420 0,'0'-21'0,"0"42"0,0-64 0,0 22 16,0 0-1,0 42 1,0 0 0,0 1-16,0-1 0,0 0 0,0 0 15,0 21-15,-21-20 0,-1 20 16,1-21-16,21 21 0,-21 1 0,0-22 15,0 21-15,0 1 0,21-22 0,-22 21 16,22-21-16,-21 0 0,21 22 0,0-22 16,0 0-16,0 0 0,0 0 15,0 1-15,0-1 0,21 0 16,1-21-16,-1 0 0,0 0 16,0 0-16,0 0 15,0 0-15,1 0 16,-1 0-16,-21-21 0,21 0 15,-21-1-15,0 1 0,0 0 16,0 0-16,21 0 0</inkml:trace>
  <inkml:trace contextRef="#ctx0" brushRef="#br1" timeOffset="34870.85">26543 13610 0,'-21'0'16,"42"0"-1,0 0-15,0 0 16,22 21-16,-22-21 0,0 0 0,0 0 16,0 0-16,0 0 0,1 0 15,-1 0-15,-21-21 32,0 0-17</inkml:trace>
  <inkml:trace contextRef="#ctx0" brushRef="#br1" timeOffset="36456.17">16002 7239 0,'0'0'0,"-21"0"16,0 0-16,-1 0 16,1 0-16,0 0 15,-21 0-15,21 0 0,-1 0 0,-20 0 16,21 0-16,-21 0 0,20 0 0,-20 0 16,21 0-16,-21 0 0,20 0 0,-20 0 15,21 0-15,0 0 0,0 0 0,-1 0 16,1 0-16,0 0 0,0 0 15,0 0 1,42 0 47,0 0-63,0 0 0,0 0 15,1 0-15,-1 0 0,21 0 0,-21 0 16,0 0-16,22 0 0,-22 0 0,21 0 15,1 0-15,-1 0 0,0 0 16,1 0-16,20 21 0,-21-21 0,22 0 16,-1 0-16,1 0 0,21 21 0,-22-21 15,1 0-15,20 0 0,-20 0 0,20 0 16,-20 0-16,21 22 0,-1-22 0,-20 0 16,42 0-16,-22 0 0,1 0 15,21 0-15,0 0 0,-1 0 16,1 21-16,0-21 0,21 0 0,-21 0 15,21 0-15,0 21 0,0-21 0,0 0 16,0 21-16,0 0 0,0-21 0,-21 21 16,21-21-16,-21 22 0,21-22 15,-22 21-15,1-21 0,0 21 0,-21-21 16,21 0-16,-22 0 0,-20 21 0,20-21 16,-20 0-16,-1 0 0,1 0 0,-22 0 15,1 0-15,-1 0 0,0 0 16,1 0-16,-22 0 0,0 0 0,0 0 15,0 0-15,0 0 16,-21-21 0,-21 21-1,0 0-15,-21-21 0,21 0 16,-43 21-16</inkml:trace>
  <inkml:trace contextRef="#ctx0" brushRef="#br1" timeOffset="37116.92">15833 7345 0,'-22'0'16,"44"0"-16,-65 0 0,22 0 0,0 0 15,0 0 1,42 0 15,0 0-15,0 0-16,0 0 0,22 0 0,-22 0 16,21 0-16,1 0 0,20 0 0,1 0 15,-1 0-15,22 0 0,-1 0 0,1 0 16,21 0-16,-21 0 0,20 0 15,22 0-15,-21 21 0,21-21 0,0 0 16,21 0-16,-21 21 0,0 0 16,22-21-16,-1 22 0,0-22 0,0 0 15,0 21-15,0-21 0,1 0 0,-22 21 16,21-21-16,-21 0 0,-21 0 16,21 0-16,-22 0 0,1 0 0,0 0 15,-21 0-15,-1 0 0,1 0 0,-21 0 16,-1 0-16,1 0 0,-22 0 0,0 0 15,1 0-15,-1 0 0,-21 0 0,0 0 16,0 0-16,1 0 0,-22 21 47,-22 0-31,1-21-16,0 0 0,0 0 15,0 0-15</inkml:trace>
  <inkml:trace contextRef="#ctx0" brushRef="#br1" timeOffset="37820.05">15875 8615 0,'0'0'0,"21"0"15,-21-21-15,21 0 16,0-1-16,1 1 16,-1 0-16,0 0 0,0 0 15,-21 0-15,0-1 0,0 1 0,0 0 16,0 0-16,0 0 15,-21 21-15,0 0 16,0 0-16,-22 0 0,22 0 0,-21 0 16,21 21-16,-22 0 0,22 0 0,-21 0 15,-1 1-15,22 20 0,-21 0 0,21-21 16,-22 22-16,22 20 0,-21-20 16,21 20-16,0 1 0,-1-22 15,1 21-15,21-20 0,0-1 0,0 22 0,0-22 16,0-21-16,43 21 0,-22 1 15,21-22-15,-21 0 0,22 0 0,-1 0 16,21-21-16,-20 0 0,20 0 16,-20 0-16,20 0 0,-21 0 0,22 0 15,-22-21-15,1 0 0</inkml:trace>
  <inkml:trace contextRef="#ctx0" brushRef="#br1" timeOffset="38204.56">16362 8996 0,'0'0'0,"0"-21"0,0 0 16,0-1-16,0 1 0,0 0 15,0 0-15,-21 21 16,-1 0-16,1 0 16,0 0-16,21 21 0,-21 0 0,0 0 15,0 1-15,21-1 0,-22 21 0,1-21 16,21 22-16,0-22 0,-21 21 16,21-21-16,-21 22 0,21-22 0,0 0 15,0 0-15,0 0 0,0 0 0,21 1 16,0-22-16,0 0 0,1 21 0,-1-21 15,0 0-15,21 0 0,-21 0 0,22 0 16,-22-21-16,21-1 0,-21 22 0,22-21 16,-22 0-16,0 0 0,0 0 15,0 0-15,-21-1 0,0-20 0,0 21 16,0-21-16,0 20 0,0-20 16,-21 21-16,0 0 0,0-22 0,0 22 15,-22 21-15,22-21 0,-21 21 16,21 0-16,-22 0 0,22 0 0,-21 0 15,21 0-15,0 21 0,-1-21 0,1 21 16,21 1-16,0-1 0,0 0 0,0 0 16,0 0-16,21 0 0,1-21 0,-1 22 15,21-22-15,-21 0 0,22 0 0,-1 0 16</inkml:trace>
  <inkml:trace contextRef="#ctx0" brushRef="#br1" timeOffset="38664.51">16785 8996 0,'0'-21'0,"0"0"16,0-1 0,0 44-1,0-1 1,0 21-16,0-21 16,0 0-16,0 1 0,0 20 0,-21-21 15,21 0-15,0 22 0,-21-22 0,21 0 16,0 0-16,0 0 0,0 0 0,0 1 15,-21-1-15,21 0 0,0-42 63,0 0-63,0-1 0,0-20 16,0 21-16,21 0 0,0 0 0,-21-22 15,21 22-15,0-21 0,0 21 0,1-22 16,-1 22-16,0 0 0,0 0 0,0 0 15,0-1-15,1 22 0,20 0 16,-21 0-16,0 0 0,0 22 0,1-1 16,-22 0-16,21 0 0,-21 0 0,21 0 15,-21 22-15,0-22 0,0 0 0,0 21 16,0-20-16,0-1 0,0 0 16,0 0-16,0 0 0,0 0 0,0 1 15,-21-1-15,21 0 0,-21 0 16,42-21 15,0 0-31</inkml:trace>
  <inkml:trace contextRef="#ctx0" brushRef="#br1" timeOffset="39100.3">17822 9102 0,'0'0'0,"0"-21"0,0-1 0,0 1 15,0 0-15,0 0 16,0 0-16,0 0 16,0-1-16,-21 22 0,0-21 15,0 21-15,-22 0 0,22 0 0,0 0 16,-21 21-16,21 1 0,-22-22 0,22 21 16,-21 0-16,21 0 0,-1 0 0,1 22 15,0-22-15,21 0 16,0 0-16,0 0 0,0 0 0,0 1 15,21-1-15,22-21 0,-22 21 16,0-21-16,21 21 0,-21-21 0,22 21 16,-22-21-16,21 21 0,-21-21 0,1 22 15,-1-22-15,0 21 0,-21 0 16,21-21-16,-21 21 0,0 0 16,-21-21-1,0 0-15,0 21 0,-1-21 0,1 0 16,0 0-16,0 0 0,0 0 0,0 0 15,-1 0-15,1 0 0,0 0 0,0 0 16,0 0-16,0 0 16,21-21-1,0 0 1,21 21-16,0 0 16,0-21-16,0 21 0</inkml:trace>
  <inkml:trace contextRef="#ctx0" brushRef="#br1" timeOffset="39425.11">18309 8657 0,'0'-21'16,"0"42"-16,0-84 0,0 42 0,0-1 0,0 1 16,0 0-16,0 0 0,-21 42 31,0 0-16,21 0-15,-21 1 0,21 20 16,-22 0-16,1 1 0,0 20 0,21-21 16,-21 22-16,0-1 0,0-20 0,-1-1 15,1 22-15,0-22 0,0 0 0,0 1 16,0-22-16,-1 21 0,22-21 0,0 0 16,0 22-16,0-22 0,0 0 15,43-21 1,-22 0-16,0 0 15,0 0-15,0 0 0,1 0 0,-1-21 16,0 0-16,-21 0 0,21-1 16,0 22-16</inkml:trace>
  <inkml:trace contextRef="#ctx0" brushRef="#br1" timeOffset="39597.01">17970 9038 0,'-42'0'0,"84"0"0,-105 0 0,42 0 0,42 0 47,0 0-47,21 0 0,-20 0 0,20 0 15,-21 0-15,21 0 0,-20 0 0,20 0 16,-21-21-16,0 21 0,0 0 16,1 0-16</inkml:trace>
  <inkml:trace contextRef="#ctx0" brushRef="#br1" timeOffset="40044.76">18394 9102 0,'0'0'0,"-43"-43"15,43 22 1,0 0-1,22 21-15,-1 0 16,0 0-16,0 0 0,0 21 0,0 0 16,1 1-16,20 20 15,-21-21-15,0 0 0,-21 0 0,0 1 16,0 20-16,0-21 0,0 0 0,0 0 16,0 1-16,0-1 0,0 0 15,0 0-15,0 0 0,0 0 16,-21-21-1,21-21 1,0 0 0,0 0-16,0 0 15,21 0-15,-21-1 0,21 1 0,1-21 16,-1 21-16,-21 0 0,21-1 0,0 1 16,0-21-16,-21 21 0,21 21 15,1-21-15,-1-1 0,0 22 16,0 0-16,0 0 15,0 22 1,-21-1-16,22-21 0</inkml:trace>
  <inkml:trace contextRef="#ctx0" brushRef="#br1" timeOffset="40466.03">18965 9186 0,'21'-21'0,"-21"0"15,0 0-15,0 0 16,0 0-16,0-1 16,0 44 15,0-1-31,0 0 0,0 0 16,0 0-16,-21 0 0,0 1 0,21-1 15,-21 21-15,21-21 0,-21 0 16,21 1-16,0-1 0,0 0 15,0 0-15,0 0 0,0 0 16,21-21-16,0 22 0,0-22 16,0 0-16,1 0 0,-1 0 15,0 0-15,0-22 0,0 22 0,0-21 16,1 0-16,-1 21 0,0-21 0,-21 0 16,21 0-16,0-1 0,-21 1 15,0 0-15,21 0 0,-21-21 0,0 20 16,0 1-16,22 0 0,-22 0 0,0 0 15,0 42 17,0 0-17,0 0 1,0 0-16</inkml:trace>
  <inkml:trace contextRef="#ctx0" brushRef="#br1" timeOffset="40772.29">19685 9165 0,'0'0'0,"0"-42"15,0 21 1,0 0-16,-21 21 16,0 0-16,-1 0 15,1 0-15,0 21 0,0 0 16,0 0-16,0 0 0,21 0 0,-22 1 15,1-1-15,21 0 0,0 0 0,0 0 16,0 0-16,0 1 0,0-1 0,0 0 16,0 0-16,21 0 0,1-21 0,-1 21 15,0-21-15,0 0 0,21 0 16,-20 0-16,-1 0 0,0 0 0,0 0 16,0 0-16,0 0 0,1 0 0,-1 0 15,0 0-15,0-21 16,-21 0-16,21 21 0,-21-21 15,21 0-15,-21 0 0</inkml:trace>
  <inkml:trace contextRef="#ctx0" brushRef="#br1" timeOffset="41485.19">20193 8678 0,'0'-42'0,"0"84"0,0-105 0,0 42 0,0 0 16,0-1-16,0 1 0,21 0 15,-21 0-15,21 21 16,0 0 0,-21 21-16,0 0 15,0 0-15,0 1 0,0 20 0,-21 0 16,0 1-16,0 20 0,21-21 16,-42 22-16,20-1 0,1-20 0,0 20 15,0-20-15,0 20 0,0-21 0,-1 1 16,1-22-16,0 21 0,21-21 0,0 22 15,-21-22-15,21 0 0,0 0 0,0 0 16,21-21 15,0 0-31,0 0 0,1 0 16,-1-21-16,0 21 0,0-21 16,0 0-16,0 21 0,1-21 0,-1 0 15,0 21-15,0-22 0,0 1 0,0 0 16,1 0-16,-1 21 0,-21-21 0,0 0 15,21 21-15,-21-22 16,-21 44 15,0-1-31,21 0 0,-22-21 0,22 21 16,-21 0-16,21 0 0,-21 1 16,21-1-16,0 0 0,0 0 15,0 0-15,21-21 31,0 0-31,1 0 0,-1 0 0,0 0 16,0 0-16,0 0 0,0 0 0,1 0 16,20 0-16,-21-21 0,0 21 0,0-21 15,1 0-15,-22 0 0,21 21 0,0-22 16,-21-20-16,21 21 0,-21 0 16,0 0-16,0-1 0,0 1 0,0 0 15,0 0-15,-21 21 0,0 0 0,0-21 16,-1 21-16,1 0 0,0 0 0,-21 0 15,21 21-15,-1-21 0,-20 21 0,21-21 16,0 21-16,0 0 0,21 1 16,-22-1-16,22 0 15,0 0-15,0 0 0,22 0 16,-1-21-16,0 0 16,0 0-16,0 0 0,22 0 15</inkml:trace>
  <inkml:trace contextRef="#ctx0" brushRef="#br1" timeOffset="41936.93">20828 9313 0,'0'-21'16,"0"0"-1,0 0-15,0 0 16,0 0-16,0-1 15,0 1-15,0 0 16,21 0 15,0 21-15,-21 21 15,0 0-15,0 0-16,0 1 0,0-1 15,0 0-15,0 0 0,0 0 16,-21 0-16,21 1 0,0-1 16,0 0-16,0 0 0,0 0 15,0 0 1,21 1 0,0-22-16,1 0 15,-1 0-15,0 0 16,0 0-1,0 0-15,-21-22 16,21 1 0,-21 0-16,0 0 15</inkml:trace>
  <inkml:trace contextRef="#ctx0" brushRef="#br1" timeOffset="42251.75">20405 8763 0,'-64'0'0,"22"0"15,148 0-15,-255 0 0,128-21 0,-21 21 0,21 0 16,0 0-16,63 0 31,-21 0-31,21 0 0,22 0 0,-22 0 16,22 0-16,-1 0 0,1 0 15,-1 0-15,1 0 0,-22 0 0,0 0 16,1 0-16,-1 0 0,-21 0 0,0 0 16,-42 21 31,21 0-47,-21-21 15,0 21-15,0 1 0,21-1 0</inkml:trace>
  <inkml:trace contextRef="#ctx0" brushRef="#br1" timeOffset="42984.78">20807 9208 0,'0'-22'16,"21"22"-16,0 0 15,-21-21-15,21 21 0,0 0 16,1 0-16,-22 21 31,0 1-31,-22-1 16,1 0-16,0 0 0,0 0 15,0 0-15,0 1 0,-1-1 0,1-21 16,21 21-16,-21 0 0,21 0 0,-21 0 16,21 1-16,0-1 15</inkml:trace>
  <inkml:trace contextRef="#ctx0" brushRef="#br1" timeOffset="56801.02">11409 7557 0,'-21'0'0,"-1"0"16,22-22 0,-21 22-16,0 0 0,0 0 15,0-21-15,0 21 16,-1-21-16,1 21 0,0 0 16,0 0-16,0 0 0,0 0 0,-1-21 15,1 21-15,0 0 16,0 0-16,0 0 31,0 0 16,42 0 0,0 0-47,0 21 0,0-21 15,0 0-15,1 0 0,-1 21 16,21-21-16,0 0 0,1 0 0,-1 21 16,22-21-16,-1 0 0,1 0 0,-1 22 15,1-22-15,-1 21 0,22-21 0,-22 0 16,22 0-16,0 21 0,-22-21 16,22 0-16,-1 0 0,-20 21 15,21-21-15,-22 0 0,1 0 0,-1 21 16,1-21-16,-1 0 0,1 0 0,-22 21 15,0-21-15,1 0 0,-1 0 16,0 0-16,1 0 0,-22 0 0,0 0 16,0 0-16,0 0 0,-21 22 15,-21-22 32,0 0-47,0 0 0,0 0 0,-1 21 16,1-21-16,0 0 15,0 0-15,0 0 0,0 0 16,-1 0-16,1 0 0,-21 0 0,21 0 16,0 0-16</inkml:trace>
  <inkml:trace contextRef="#ctx0" brushRef="#br1" timeOffset="57448.23">11176 7578 0,'-21'0'0,"42"0"0,-63 0 16,20 0-16,1 0 15,0 0-15,42 0 63,0 0-63,1 0 0,-1 0 15,0 0-15,0 0 0,0 0 0,22 0 16,-1 0-16,0 0 0,1 21 16,-1-21-16,21 0 0,-20 0 0,20 0 15,1 0-15,-1 0 0,22 21 0,0-21 16,-1 0-16,1 0 0,0 0 16,-1 21-16,1-21 0,0 0 0,-22 0 15,22 21-15,-22-21 0,1 0 0,-1 0 16,1 0-16,-22 0 0,0 0 15,1 22-15,-1-22 0,-21 0 16,0 0-16,1 0 0,-1 0 0,0 0 16,0 0-16,0 0 31,-42 0 78,0 0-109</inkml:trace>
  <inkml:trace contextRef="#ctx0" brushRef="#br1" timeOffset="58640.78">12255 8361 0,'0'0'0,"0"-21"16,22 21-16,-1-21 0,-21-1 0,21 1 16,0 0-16,-21 0 0,21-21 0,-21 20 15,21 1-15,-21-21 0,0 21 16,0-22-16,0 22 0,0 0 0,0-21 16,0 21-16,0-1 0,0 1 15,0 0 1,0 42-1,0 0-15,0 1 0,-21 20 16,21 0-16,-21 1 0,0 20 0,21 1 16,-21-1-16,0 1 0,-1-1 15,1 1-15,0-1 0,0 22 16,0-22-16,0 22 0,-1-22 0,22 1 0,-21 21 16,0-43-16,21 21 0,-21 1 0,21-22 15,0 1-15,0-1 16,0 0-16,-21-21 0,21 22 0,0-22 15,0 0-15,0 0 0,0 0 16,0-42 15,0 0-15,0 0-16,0 0 0,-21 21 16,21-21-16,0-1 0,0 1 15,0 0-15,-22 21 16,22-21-16,-21 0 15,0 21 1,21-21-16,0-1 0,-21 22 0,0-21 16,0 21-16,21-21 0,0 0 0,-22 21 15,1-21-15,21 0 0,-21-1 0,21 1 16,0 0-16,0 0 0,-21 0 16,21 0-16,-21-1 0,21 1 0,0 0 15,0 0-15,-21 21 16,21 21 15,0 0-31,0 0 0,0 22 0,0-22 16,21 21-16,-21-21 0,0 22 0,21-22 0,0 0 15,-21 21-15,21-20 0,-21-1 16,21 21-16,-21-21 0,22 0 0,-1 1 16,0-22-16,21 21 15,1-21-15,-22 0 0,0 0 16,21 0-16,1 0 0,-1 0 0,-21 0 15,21-21-15,1-1 0,-1 22 0,-21-21 16,22-21-16,-22 21 0,0 0 16,0-1-16,21-41 15,-42 42-15,0 0 0,0-1 0,0 1 16,0 0-16,0 0 0,22 21 16,-1 0-1,-21 21 1,0 0-16,21-21 0,0 21 15</inkml:trace>
  <inkml:trace contextRef="#ctx0" brushRef="#br1" timeOffset="59617.22">12001 10245 0,'0'0'0,"0"-21"0,22-1 16,-22 1-16,0 0 0,0 0 0,0 0 15,0 0-15,0-1 0,0 1 16,0 0-16,0 0 0,0 0 15,-22 21-15,1 0 0,0 0 16,0 0-16,0 21 16,21 0-16,-21 0 0,21 22 0,0-22 15,-22 42-15,1-20 0,21 20 0,-21 1 16,21-1-16,-21 1 0,21-1 16,0 1-16,-21-1 0,21 1 15,-21-1-15,21-21 0,0 22 0,-22-22 16,1 22-16,0-22 0,21 0 0,0 1 15,-21-1-15,0 0 0,21-20 0,-21 20 16,21-21-16,0 0 0,-22-21 0,22 21 16,-21-21-16,0 0 15,21-21-15,0 0 16,0 0-16,0-21 0,0 20 0,0-20 16,0 0-16,0 21 0,0-22 0,0 1 15,0 0-15,21-1 16,0 1-16,1 0 0,-1 20 0,0-20 15,0 21-15,0 0 0,0 0 0,22-1 16,-22 22-16,21 0 0,1 0 0,-1 0 16,0 0-16,1 22 0,-1-22 15,0 21-15,1 0 0,-22 0 0,0 0 16,0 0-16,-21 1 0,0-1 0,0 0 16,-21 0-16,0 0 0,0 0 0,-22 1 15,1-1-15,0 0 0,-1 0 0,1-21 16,0 0-16,-1 21 0,22-21 15,0 0-15,-21 0 0,20 0 0,1 0 16,21-21 0,-21 21-16,21-21 0,0 0 15,21 21 1,0 0-16,1 0 16,-1 21-16,0-21 15,-21 21-15,21 0 0,0 0 0,0 1 16,-21-1-16,22 0 0,-1 0 0,0 0 15,0 0-15,0 1 0,0-1 16,22-21-16,-22 21 0,0 0 0,0-21 16,0 21-16,1-21 0,20 0 0,-21 0 15,0 0-15,0 0 0,1 0 16,-1 0-16,0 0 0,0 0 0,0-21 16,0 21-16,-21-21 0,22 0 15,-1 0-15,0-1 0</inkml:trace>
  <inkml:trace contextRef="#ctx0" brushRef="#br1" timeOffset="60590.18">12573 11028 0,'0'21'0,"0"-42"0,0 42 31,21-21 0,0 0-31,0 0 16,1 0-16,-1 0 0,0 0 0,0 0 15,21 0-15,-20 0 0,-1-21 0,0 21 16,-21-21-16,21 21 0,-21-21 16,0-1-16,0 1 15,-21 21-15,0 0 16,0 0-16,-1 0 0,1 0 0,-21 0 16,21 0-16,0 0 0,-1 21 0,-20 1 15,21-1-15,0 0 0,21 0 16,-21 0-16,21 0 0,-22 22 0,22-22 15,0 21-15,0-21 0,0 22 0,0-22 16,0 21-16,0-21 0,22 1 16,-1-1-16,-21 0 0,42-21 0,-21 21 15,0-21-15,1 0 0,20 0 16,-21 0-16,21 0 0,1 0 0,-1 0 16,0 0-16,-20 0 0,20-21 0,0 0 15,-21 0-15,22 21 0,-22-43 0,21 22 16,-21 0-16,1 0 0,-1 0 0,-21-22 15,21 22-15,-21 0 0,21 0 16,-21 0-16,21-1 0,-21 1 0,0 0 16,-21 42 15,21 0-31,-21 1 16,0-1-16,21 0 0,0 0 0,-21 0 15,21 22-15,-22-22 0,22 0 16,0 0-16,0 0 0,0 0 0,0 1 15,22-1-15,-1-21 0,0 21 16,0-21-16,0 0 0,22 0 0,-22 0 16,21 0-16,0 0 0,-20 0 0,20 0 15,0 0-15,-21-21 0,22 21 16,-22-21-16,0-1 0,0 1 16,0 0-16,1 0 0,-22-21 0,0 20 0,21 1 15,-21 0-15,21-21 0,-21 21 16,0-1-16,0 1 0,0 0 15,0 42 17,0 0-32,0 1 15,0-1-15,-21 0 0,21 0 0,-21 21 16,21 1-16,0-22 0,0 21 0,0 1 16,0-1-16,0-21 0,0 21 0,0 22 15,0-22-15,0 1 0,0-1 16,-22 0-16,22 22 0,-21-22 0,21 22 15,-21-1-15,0 1 0,0-22 16,0 21-16,-1 1 0,1-22 0,-21 1 16,21-1-16,-22 0 0,22 1 0,-21-1 15,21-21-15,-22 0 0,22 0 0,-21 1 16,21-22-16,-22 0 0,22 0 0,-21 0 16,21 0-16,-22 0 0,22 0 15,-21 0-15,21-22 0,0 1 0,-1 21 16,1-21-16,0 0 0,0 21 0,-21-42 15,20 20 1,22 1-16,0 0 0,0 0 0,0 0 16,22 0-16,-1-1 0,0 1 15,0 0-15,0-21 0,22 21 16,20-43-16</inkml:trace>
  <inkml:trace contextRef="#ctx0" brushRef="#br1" timeOffset="61208.19">13970 11261 0,'0'0'0,"0"-21"15,-21 42 1,21 0-1,-21 0-15,21 0 0,0 0 0,-22 1 16,22-1-16,-21 0 0,21 21 0,0-21 16,0 1-16,0-1 0,-21-21 0,21 21 15,0 0-15,0 0 16,21-21 0,-21-21-1,21 0-15,1 21 0,-1-21 0,-21 0 16,21-1-16,0 1 0,0 0 0,-21 0 15,21 0-15,-21 0 0,22 21 0,-22-22 16,0 44 15,0-1-31,0 0 16,0 0-16,0 0 0,0 0 0,0 1 16,0-1-16,0 0 0,0 0 15,21 0-15,0-21 0,0 0 16,0 0-16,0 0 0,1 0 0,-1 0 15,0 0-15,0 0 0,0 0 16,0 0-16,22 0 0,-22-21 0,-21 0 16,21 21-16,0-21 0,0 0 0,-21-1 15,0 1-15,0 0 0,22-21 0,-22 21 16,0-1-16,0-20 0,0 21 0,0 0 16,0 0-16,0-1 15,-22 22 1,1 0-1,0 0-15,21 22 16,0-1-16,0 0 16,0 0-1,21-21-15,0 0 0,1 0 16,-1 0-16</inkml:trace>
  <inkml:trace contextRef="#ctx0" brushRef="#br1" timeOffset="61608.96">14668 11261 0,'0'-21'0,"0"-1"0,0 1 16,0 0-16,-21 42 31,0-21-15,0 21-16,0 22 0,0-22 16,-1 0-16,22 0 0,-21 22 0,0-22 15,0 21-15,0-21 0,21 0 0,0 1 16,0-1-16,0 0 0,0 0 0,0 0 15,0 0-15,21 1 16,0-22-16,0 0 16,0 0-16,1 0 0,-1 0 0,0 0 15,0 0-15,0-22 0,0 1 0,1 21 16,-1-21-16,-21 0 0,21 21 0,0-21 16,-21 0-16,0-22 0,21 22 0,-21 0 15,0 0-15,0-22 0,0 22 16,0 0-16,0 0 0,0 0 0,0 0 15,0-1-15,-21 22 0,0 0 0,0 0 16,-22 0-16,22 0 0,0 0 16,0 0-16,21 22 0,-21-1 0,0 0 15,21 0-15,0 0 16,0 0 0,21-21-16,0 0 0,0 0 0,0 22 15</inkml:trace>
  <inkml:trace contextRef="#ctx0" brushRef="#br1" timeOffset="62036.23">15007 11303 0,'0'0'16,"0"-42"0,0 21-16,21 42 46,0 0-46,1 0 16,-22 0-16,0 0 0,21 1 16,-21-1-16,21 0 0,-21 0 0,0 0 15,0 0-15,0 1 0,0-1 0,0 0 16,0 0-16,0 0 0,0 0 16,0 1-16,0-1 0,0 0 15,0-42 32,0 0-47,0-1 16,0 1-16,21 0 0,-21-21 15,21 21-15,0-1 0,1-20 0,-1 21 16,0 0-16,0-22 0,0 22 16,0 0-16,1 0 0,-1 21 0,0-21 15,0 21-15,0 0 0,0 0 16,1 0-16,-1 0 0,0 0 15,0 0-15,-21 21 16</inkml:trace>
  <inkml:trace contextRef="#ctx0" brushRef="#br1" timeOffset="62717.72">15769 11494 0,'0'0'0,"21"-22"16,0 22-16,-21-21 0,0 0 15,0 0-15,22 0 16,-22 0-16,0-1 0,0 1 16,0 0-1,-22 21-15,1 0 0,0 0 16,0 0-16,0 0 0,0 21 15,-1-21-15,1 21 0,0 1 16,-21-1-16,21 0 0,-1 0 0,1 0 16,0 0-16,21 1 0,-21-1 0,0 0 15,21 0-15,0 0 0,0 0 16,0 1-16,0-1 0,0 0 16,21-21-1,0 0-15,0 0 0,0 0 0,1 0 16,-1 0-16,0 0 0,0 0 0,0 0 15,0 0-15,1-21 0,-1 0 16,0-1-16,0 1 16,0 0-16,0 0 0,1 0 0,-1 0 15,0-22-15,0 1 0,0 0 0,-21-1 16,21 1-16,1 0 0,-1-1 0,0-20 16,0 20-16,0 1 0,-21 0 0,0-1 15,21 1-15,-21 21 0,0-21 16,0 20-16,22 1 0,-22 0 0,0 0 15,0 0-15,0 0 16,-22 42 0,1-21-16,21 21 0,-21 21 15,0-21-15,0 22 0,0-22 0,-1 21 16,1 1-16,21-1 0,-21 0 16,0 22-16,0-22 0,0 0 0,-1 1 15,22-1-15,0-21 0,0 22 0,0-22 16,0 21-16,0-21 0,0 0 0,0 1 15,0-1-15,22-21 0,-1 21 16,0 0-16,0-21 0,0 0 0,0 0 16,1 0-16,-1 0 0,0 0 0,0 0 15,0 0-15,0 0 0,1 0 0,-1-21 16,0 21-16,0-21 0,0 21 0</inkml:trace>
  <inkml:trace contextRef="#ctx0" brushRef="#br1" timeOffset="67668.49">9334 7408 0,'-21'0'16,"0"0"-16,0 0 0,0 0 15,0 0-15,-1 0 16,1 0-16,0 0 0,0 22 16,0-22-16,0 0 0,-1 0 15,1 0-15,0 0 0,0 0 0,0 0 16,0 21-16,42-21 31,0 0-15,0 0-16,21 0 0,1 0 0,-1 0 15,0 0-15,1 0 0,-1 0 16,22 0-16,-22 0 0,0 0 0,22 0 16,-22 0-16,0 0 0,1 0 0,-1 0 15,-21 0-15,0 0 0,1 0 0,-1 0 16,-42 0 15,21 21-15,-22-21-16,1 0 0,21 21 0,-21-21 15,0 0-15,21 21 0,-21-21 16,0 0-16,-1 21 0,1-21 0</inkml:trace>
  <inkml:trace contextRef="#ctx0" brushRef="#br1" timeOffset="68325.25">9250 7705 0,'0'0'0,"0"-21"15,0-1 1,0 44 15,0-1-15,0 0-16,0 0 0,0 21 15,21-20-15,-21 20 0,0 0 0,0 1 16,0-1-16,0 21 16,0 1-16,0-22 0,-21 22 0,0-1 0,-1-20 15,22 20-15,-21 1 0,0-22 16,0 0-16,0 22 0,0-22 0,-1 0 16,1 1-16,0-1 0,21 0 15,0-20-15,0-1 0,-21 0 0,21 0 16,0 0-16,-21-21 0,0-21 31,-1 0-31,22 0 0,-21 0 16,21-1-16,-21-20 0,0 21 15,21 0-15,-21 0 0,21-1 16,0 1-16,-21 0 0,21 0 0,0 0 16,-22 21-16,22-21 0,0 42 31,0 0-31,0 0 15,0 0-15,0 0 0,0 1 0,0-1 16,0 21-16,0-21 0,43 64 16,-43-64-16,21-21 15,0 21-15,0-21 0,0 0 16,1 0-16,-1 0 0,0 0 16,0 0-16,21-21 0,-20 0 0,-1 0 15,0 0-15,21 21 0,-21-22 16,1 1-16,-1 0 0,0 0 15,-21 0-15,21 0 0,0 21 0,-21-22 16,0 1-16,21 21 0,1 0 0,-22-21 16,21 21-16,-21-21 0,0 0 15</inkml:trace>
  <inkml:trace contextRef="#ctx0" brushRef="#br1" timeOffset="69303.83">7853 10541 0,'0'0'0,"21"-21"15,-21 0 1,21 0-16,-21-1 0,0 1 16,0 0-16,0 0 0,0 0 15,0 0-15,0-1 16,0 44 15,-21-1-31,0 0 16,0 21-16,21 1 0,-22-1 15,1 0-15,0 22 0,0-22 0,-21 0 16,20 22-16,1-22 0,0 22 0,-21-22 16,21 22-16,-1-22 0,1 0 15,0 1-15,0-1 0,0 0 0,21-21 16,-21 1-16,21-1 0,0 0 0,0-42 31,0 0-31,0-1 16,21 1-16,0 0 0,0-21 0,-21-1 15,21 1-15,0 0 0,1-1 0,-1 1 16,0-21-16,21-1 0,-21 1 0,1-1 16,-1-21-16,0 22 15,0-1-15,0 1 0,0-1 0,1 22 16,-1 0-16,-21 21 0,0-1 0,0 1 15,21 21-15,-21 21 16,0 1-16,0 20 0,21 0 16,-21 22-16,0-22 0,0 43 0,0-22 15,0 1-15,0-1 0,0 1 16,0-1-16,0 1 0,0-22 16,0 22-16,0-1 0,0-21 0,-21 22 0,21-22 15,-21 1-15,21-1 0,-21-21 16,21 0-16,0 0 0,0 1 0,0-1 15,0-42 17,-22-1-32,1 1 0</inkml:trace>
  <inkml:trace contextRef="#ctx0" brushRef="#br1" timeOffset="69456.75">7556 11007 0,'-42'0'15,"42"-21"-15,85 84 0,-128-105 0,1-1 16,63 43-1,22 0-15,-22 0 16,0-21-16,21 21 0,1 0 16,-1 0-16,-21 0 0,21 0 15,1-21-15,-1 21 0,0-21 0,1 21 16,-1-21-16</inkml:trace>
  <inkml:trace contextRef="#ctx0" brushRef="#br1" timeOffset="69808.1">8382 10753 0,'42'-21'15,"-105"63"-15,84-63 0,0 0 32,-42 21-32,0 0 0,0 0 0,-1 0 15,-20 21-15,21-21 0,0 21 0,0 0 16,-1 0-16,1 0 0,21 1 0,0-1 16,0 0-1,0 0-15,0 0 0,0 0 0,21-21 16,1 22-16,-1-1 0,0-21 0,0 21 15,0-21-15,0 21 0,1-21 0,-1 21 16,0-21-16,0 21 0,0 1 16,-21-1-16,0 0 15,-21-21-15,0 21 16,0 0-16,0-21 0,-1 0 0,1 0 16,-21 0-16,21 0 0,0 21 15,-1-21-15,1 0 0,0 0 16,0 0-16,21-21 31,21 0-31,0 21 16,0-21-16,1 21 0,20-21 0</inkml:trace>
  <inkml:trace contextRef="#ctx0" brushRef="#br1" timeOffset="70204.38">8784 10901 0,'0'0'0,"42"-21"0,-20 21 16,-22-21-16,0-1 0,21 22 15,-21-21-15,0 0 0,-21 21 16,-1 0-16,1 0 16,0 0-16,0 0 0,0 0 15,0 21-15,-1 0 16,1-21-16,0 22 0,21-1 0,0 0 16,-21 0-16,21 0 0,0 0 15,0 1-15,21-1 31,0-21-31,0 0 0,1 21 0,-1-21 16,0 0-16,0 21 0,0 0 16,0-21-16,1 21 0,-22 1 15,0-1-15,0 0 0,0 0 16,-43-21-16,22 0 16,0 0-16,0 21 0,-22 0 0,1-21 15,21 0-15,-21 0 0,20 0 16,-20 0-16,21 0 0,0 0 0,0 0 15,-1 0-15,1 0 16,42 0 0,1-21-16,20 21 15,-21-21-15,0 21 0,0-21 0,22 21 16</inkml:trace>
  <inkml:trace contextRef="#ctx0" brushRef="#br1" timeOffset="70432.25">9144 10986 0,'-21'0'16,"0"0"-1,21 21-15,-22 0 0,1-21 0,21 21 16,0 0-16,0 0 0,0 1 16,0 20-16,0-21 0,0 0 0,0 0 15,0 1-15,0-1 0,0 0 0,0 0 16,0 0-16,0-42 47,0 0-47</inkml:trace>
  <inkml:trace contextRef="#ctx0" brushRef="#br1" timeOffset="70592.16">9165 10880 0,'0'-21'16,"0"-1"-16,0 1 15,0 0-15,0 42 47,0 0-31,0 1-16,21-1 16</inkml:trace>
  <inkml:trace contextRef="#ctx0" brushRef="#br1" timeOffset="71203.44">9567 11155 0,'0'0'0,"0"-42"15,0 20 1,0 1-16,0 0 0,0 0 16,0 0-1,-21 21-15,0 0 16,0 0-16,0 0 0,-1 21 15,1-21-15,0 21 0,0 0 16,0 0-16,0 22 0,-1-22 0,1 0 16,21 21-16,-21-20 0,21-1 0,0 0 15,0 0-15,0 0 0,0 0 0,21-21 16,0 0-16,1 0 16,-1 0-16,0 0 0,0 0 0,0 0 15,0 0-15,1-21 0,-1 21 0,0-21 16,-21 0-16,21 0 0,-21 0 15,21-1-15,-21 1 0,0 42 47,0 1-31,0-1-16,0 0 0,0 21 0,0 1 16,0-22-16,0 21 0,0 22 0,0-22 15,0 0-15,-21 22 0,21-1 16,0 1-16,0-1 0,0 1 0,0 20 15,-21-20-15,0-1 0,0 1 0,21-1 16,-22 1-16,1-1 0,0 1 0,0-22 16,0 22-16,-22 20 0,22-20 15,-21-22-15,21-21 0,-22 22 16,1-22-16,21 0 0,-21 0 0,-1 0 16,22-21-16,-21 0 0,-1 0 15,22 0-15,-21-21 0,21 21 0,-22-42 16,22 21-16,0-22 0,-21 22 0,21-21 15,-1 0-15,22-1 0,0-20 16,0 20-16,0 1 0,0-21 0,0 20 0,22-20 16,20 20-16,0-20 0,1 21 15,-1-22-15,0 22 0,1-1 0</inkml:trace>
  <inkml:trace contextRef="#ctx0" brushRef="#br1" timeOffset="71693.16">9821 11176 0,'0'-21'0,"0"42"0,0-63 15,0 63 1,0 0-16,0 0 15,0 0-15,0 1 0,0-1 16,0 0-16,0 0 16,0 0-16,0 0 15,-21 1 1,21-44 15,0 1-31,0 0 16,0 0-16,0 0 0,0 0 0,0-1 15,0 1-15,0 0 0,0 0 0,21 0 16,-21 0-16,21-1 0,1 22 16,-1 0-16,0 0 15,0 0-15,-21 22 16,21-1 0,-21 0-16,0 0 0,0 0 15,0 0-15,0 1 0,0-1 0,0 0 16,0 0-16,0 0 15,21-21 17,1-21-17</inkml:trace>
  <inkml:trace contextRef="#ctx0" brushRef="#br1" timeOffset="72275.84">10096 11176 0,'0'0'0,"0"-21"16,0 42 15,0 0-15,0 0-16,0 1 0,0-1 15,0 0-15,0 0 0,0 0 16,0 0-16,0 1 0,0-1 16,-21-21-16,21-21 46,0-1-30,0 1-16,0 0 16,0 0-16,0 0 0,0 0 15,21-1-15,-21 1 0,0 0 16,22 21-16,-1-21 0,0 21 16,0 0-1,-21 21-15,0 0 16,0 0-16,21 1 0,-21-1 15,0 0-15,0 0 0,0 0 16,0 0-16,0 1 0,0-1 16,0-42 31,21 21-47,-21-22 0,0 1 15,0 0-15,22 21 0,-22-21 0,21 0 16,-21 0-16,21-1 0,-21 1 15,21 21-15,0 0 16,-21 21 0,0 1-1,0-1-15,0 0 0,0 0 16,0 0-16,0 0 16,0 1-16,0-1 15,21-21 1,1 0-16,-1 0 15,0-21-15</inkml:trace>
  <inkml:trace contextRef="#ctx0" brushRef="#br1" timeOffset="73146.91">10435 11303 0,'0'-21'16,"0"42"-16,0-63 16,0 21-1,0-1 1,-21 22 15,0 22-15,21-1-16,-21 0 15,-1 0-15,22 0 0,0 0 16,0 1-16,0-1 0,0 0 16,0 0-16,22-21 15,-1 0-15,0 0 0,0 0 16,0 0-16,0 0 15,1 0-15,-1-21 0,0 0 16,0 21-16,-21-21 0,21-1 16,0 1-16,-21 0 15,0 0-15,0 0 16,0 42 15,0 0-31,0 0 16,0 0-16,-21-21 0,21 22 15,-21-22-15,21 21 0,-21 0 0,21 0 16,0-42 47,21 0-63,0 21 0,-21-21 15,21 21-15,-21-22 0,0 1 16,22 21-16,-22 21 47,0 1-47,0-1 0,0 0 15,0 0-15,0 0 16,21-21-16,0 0 16,0 0-1,0 0-15,0 0 16,1-21-16,-1 0 0,-21 0 15,21 0-15,0-1 16,-21 1-16,21 0 0,-21-21 0,0 21 16,21-22-16,1 22 0,-22-21 15,21-1-15,0 1 0,-21 21 0,21-21 16,-21-1-16,21 22 0,-21-21 0,0 21 16,0-1-16,0 1 0,0 42 31,-21 1-31,0-1 0,21 21 15,-21-21-15,0 22 0,-1-22 16,1 21-16,21 0 0,-21-20 0,21 20 0,-21 0 16,21-21-16,0 22 0,0-22 0,0 0 15,0 0-15,0 0 0,0 1 16,0-1-16,21-21 16,0 0-16,0 0 15,1 0 1,-1-21-16,-21-1 15</inkml:trace>
  <inkml:trace contextRef="#ctx0" brushRef="#br1" timeOffset="73311.82">10604 11176 0,'0'0'16,"22"0"-1,-1 0-15,0 0 0,0 0 16,21 0-16,-20 0 0,-1-21 15,21 21-15,-21 0 0,0 0 16,22-21-16,-22 21 0,0 0 0,0 0 16,-21-21-16,0-1 0</inkml:trace>
  <inkml:trace contextRef="#ctx0" brushRef="#br1" timeOffset="74060.39">7302 12298 0,'0'-21'0,"0"42"0,0-63 0,0 20 16,0 1-16,0 0 0,0 0 16,-21 0-16,0 21 0,0 0 15,0 0-15,0 0 0,-1 0 16,-20 21-16,21 21 0,0-21 15,0 22-15,-1-1 0,1 0 0,0 22 16,0-22-16,0 22 0,0-1 0,-1 1 16,1-1-16,0 1 0,21-1 15,0-20-15,0 20 0,0-21 0,0 1 16,21-22-16,22 21 0,-22-21 0,21 1 16,0-22-16,1 0 0,-1 0 0,0 0 15,1-22-15,20 22 0,-20-21 16,20-21-16,-21 21 0,22-22 15,-22 1-15,1 0 0,-1-1 0,-21-20 16,0 21-16,-21-22 0,0 22 0,0-22 16,0 22-16,-42-22 0,21 1 0,-22 21 15,1-22-15,0 22 0,-43-43 16,22 64-16,20 0 0,-20 21 16,-1 0-16,22 0 0,-22 0 15,22 21-15,0 21 0,-1 1 0,1-1 16,21 0-16,0 1 0,0 20 0,-1 1 15,22-22-15,0 21 0,0 1 16,0-1-16,0 1 0,22-22 0,-1 1 16,0-1-16,21 0 0,-21-21 0</inkml:trace>
  <inkml:trace contextRef="#ctx0" brushRef="#br1" timeOffset="74372.21">7810 12615 0,'0'0'0,"0"-42"0,0 21 0,0 0 16,0 0-16,-21 21 16,21 21-1,-21 21-15,21-21 0,0 22 0,-21 20 16,21 1-16,0-22 0,0 21 0,0 1 16,-21 21-16,21-22 0,-21 1 0,21-1 15,-22 22-15,1-22 16,0 22-16,21-22 0,-21 22 0,0-21 15,0 20-15,21-20 0,-22-1 0,1 1 16,0-22-16,21 0 0,0 1 0,0-1 16,0 0-16,0-20 0,0-1 0,0-42 31,21-22-15,0 22-16,1-21 0,-22-1 0,21 1 15,-21-21-15,21-1 0,-21 1 0</inkml:trace>
  <inkml:trace contextRef="#ctx0" brushRef="#br1" timeOffset="75448.59">7662 13208 0,'43'-190'16,"41"41"-1,-211 488-15,275-720 0,-126 360 0,20 0 0,-21 21 16,21-21-16,-20 21 0,-1 0 16,21 0-16,-21 0 0,0 21 0,-21 0 15,0 0-15,0 0 0,0 0 0,0 1 16,0-1-16,0 21 0,0-21 15,0 0-15,-21 1 0,0-1 0,0 0 16,0 0-16,0-21 0,-1 21 0,1-21 16,0 0-16,21-21 31,21 21 16,0 0-47,1 21 15,-1-21-15,0 21 0,0-21 16,0 0-16,0 0 0,1 0 0,20 0 16,-21 0-16,0 0 0,0 0 0,22 0 15,-22 0-15,0-21 0,0 21 16,0-21-16,1 0 0,-1 21 0,0-21 16,0 0-16,-21-1 0,0 1 0,21 0 15,-21 0-15,21 0 0,-21 0 16,0-1-16,0 1 0,0 0 15,0 42 17,0 0-32,0 1 0,0-1 15,0 0-15,0 0 0,0 0 16,0 0-16,0 1 0,0-1 16,22 0-16,-1-21 15,0 0-15,0 0 16,0 0-16,0-21 15,1 0-15,-1 21 0,-21-22 0,21 1 16,0 21-16,-21-21 0,0 0 0,21 21 16,0-21-16,-21 0 0,22 21 31,-22 21-15,21 0-16,-21 0 0,0 0 0,0 0 15,0 1-15,21-1 0,0 0 16,-21 0-16,21 0 0,0 0 15,22-21-15,-22 0 0,0 22 16,21-22-16,1 0 0,-1 0 0,0 0 16,1 0-16,-1 0 0,0 0 0,1-22 15,-1 1-15,0 21 0,-20-21 16,20 21-16,-21-21 0,-21 0 16,0 0-16,0-1 0,0 1 0,0 0 15,0 0-15,0 0 0,0 0 0,0-1 16,-21 1-16,0 0 0,0 21 15,-1 0-15,1 0 0,0 0 0,0 0 16,0 21-16,0-21 0,-1 21 0,1 1 16,0 20-16,0-21 0,21 0 15,0 0-15,0 1 0,0-1 0,0 0 16,0 0-16,0 0 0,21-21 0,0 0 16,0 0-16,1 0 0,-1 0 15,0 0-15,0 0 0,0 0 0,0-21 16,1 21-16,-1-21 15,-21 0-15,0 0 0,21-1 0,0 1 16,-21 0-16,0 0 0,0 0 16,0 0-16,0-1 0,0 1 15,0 42 1,0 1 0,0-1-16,0 0 0,0 0 15,0 0-15,0 0 0,0 1 0,0-1 16,0 0-16,0 0 15,0 0-15,21-21 0,0 0 0,-21 21 16,22-21-16,-1 0 0,0 0 16,0 0-16,-21-21 0,21 0 15,0 21-15,1-21 0</inkml:trace>
  <inkml:trace contextRef="#ctx0" brushRef="#br1" timeOffset="75734.42">10033 12319 0,'0'-42'0,"0"84"0,0-105 0,-21 63 16,0 0-1,-1 0-15,22 21 0,-21 0 16,0 21-16,21-21 0,0 22 16,-21-1-16,0 0 0,21 1 0,-21-1 15,21 22-15,0-22 0,-22 0 0,22 1 16,-21-1-16,21 0 0,0 1 0,0-1 15,-21 0-15,21 1 0,-21-22 16,21 21-16,0-21 0,0 0 0,0 1 16,0-1-16,0 0 15,21-21-15,0 0 0,0 0 16,1-21-16,-1 0 0,0-1 16,0 22-16,0-21 0,0 0 0</inkml:trace>
  <inkml:trace contextRef="#ctx0" brushRef="#br1" timeOffset="76284.11">10075 12912 0,'21'-43'31,"-21"65"0,-21-1-31,21-21 0,0 21 0,0 0 0,-21 0 16,21 0-16,0 1 0,0-1 0,0 0 16,0 0-16,0 0 15,21 0-15,0-21 0,1 0 16,-1 0-16,21 0 0,-21 0 0,0 0 15,22 0-15,-22 0 0,0 0 0,21-21 16,-20 21-16,-1-21 16,0 0-16,-21 0 0,0 0 15,0-1-15,0 1 0,0 0 0,0 0 16,0 0-16,0 0 0,-21-1 0,21 1 16,-21 0-16,-1 21 0,1 0 15,0 0-15,-21 0 0,21 0 0,-1 21 16,1 0-16,-21 1 0,21-1 0,0 0 15,21 0-15,0 0 0,0 0 16,0 1-16,0-1 0,21-21 16,0 0-16,0 0 0,0 0 15,0 0-15,1 0 0,-1 0 16,21 0-16,-21 0 0,0-21 0,1 21 16,-1-22-16,0 1 0,0 21 0,0-21 15,0 0-15,-21 0 16,22 21-16,-22 21 31,0 0-31,0 0 0,0 0 16,0 1-16,0-1 15,0 0-15,0 0 0,0 0 0,0 0 16,0 1 0,21-22-1,0 0 1,0 0-16,0-22 15,-21 1 1</inkml:trace>
  <inkml:trace contextRef="#ctx0" brushRef="#br1" timeOffset="76493">9864 12637 0,'0'0'0,"-22"0"0,1 0 0,0 0 16,0 0-16,42 0 16,0 0-16,22-22 15,-22 22-15,21 0 0,0 0 0,1 0 16,-1 0-16,0 0 0,-20 0 16,20 0-16,-21-21 0</inkml:trace>
  <inkml:trace contextRef="#ctx0" brushRef="#br1" timeOffset="77656.94">6435 7684 0,'0'0'15,"-43"0"-15,1 0 0,21 0 0,0 0 16,-1 0-16,1 0 0,0-22 0,0 22 16,42 0-1,21 0 1,-20 0-16,20 0 0,21 0 15,-20 0-15,20 0 0,22 0 0,-22 0 16,22 0-16,0 0 0,-1 0 0,1 0 16,0 0-16,-1 0 0,1 0 15,-21 0-15,20 0 0,-20 0 0,-22 0 16,22 0-16,-22 0 0,-21 0 0,0 0 16,0 0-16,-21 22 15,-21-22-15,0 0 16,-21 0-16,21 0 0,-22 0 0,1 0 15,-22 0-15,22 21 0,-21-21 0,-1 0 16,1 0-16,-1 0 0,-21 0 16,1 0-16,-1 0 0,0 0 15,1 0-15,-1 0 0,22 0 0,-22 0 16,21 0-16,22 0 0,0 0 0,-1 0 16,1 0-16,84 0 31,1 0-31,-1 0 0,22 0 15,-1 0-15,22 0 0,-1 0 0,-20 0 16,42 0-16,-22 0 0,1 0 16,-21 0-16,20 0 0,-20 0 0,-1 0 15,-20 0-15,-1 0 0,0 0 0,-21 0 16,1 0-16,-1 0 16,-42 0-1,-1 0-15,1 0 16,0 21-16,0-21 0,0 0 15,0 21-15,-1-21 0,1 0 16</inkml:trace>
  <inkml:trace contextRef="#ctx0" brushRef="#br1" timeOffset="78184.53">5821 8467 0,'0'-21'0,"0"42"0,0-64 16,-21 65 15,-1-1-15,1 0-16,21 21 0,-21 1 15,0-22-15,0 21 0,0 22 0,-1-22 16,1 0-16,0 1 0,0 20 16,0-21-16,0 1 0,-1-1 0,22 0 15,-21-20-15,21 20 0,-21-21 16,21 0-16,-21 0 0,21 1 0,0-1 15,0 0-15,0-42 32,21 0-32</inkml:trace>
  <inkml:trace contextRef="#ctx0" brushRef="#br1" timeOffset="78640.77">5588 8742 0,'0'-127'16,"0"106"-1,0 211-15,0-232 0,0-127 0,0 147 0,0-20 0,0 21 16,21 0-16,0 21 0,0-21 0,22-1 16,-22 22-16,21-21 0,1 21 15,-1 0-15,0 0 0,1 0 0,-1 0 16,0 0-16,1 0 0,-22 21 0,21 1 16,-21-1-16,-21 0 0,0 0 0,0 0 15,0 22-15,0-22 0,0 0 16,-21 21-16,-21-21 0,-1 22 0,1-22 15,0 0-15,-1 0 0,-20 22 16,21-22-16,-22 0 0,22 0 0,-1-21 16,1 21-16,0-21 0,-1 0 15,22 0-15,0 0 0,0 0 0,0 0 16,21-21 0,21 21-1,0 0-15,0 0 16,0 0-16,1 21 0,-1-21 15,-21 21-15,21 1 0,0-1 16,0 0-16,-21 0 0,21 0 0,1 0 16,-1 1-16,0-1 0,-21 0 0,21 0 15,0 0-15,0-21 0,-21 21 0,22 1 16,-1-1 0,0-21-16,-21 21 15,21-21-15,0 0 16,0 0-16,1 0 15</inkml:trace>
  <inkml:trace contextRef="#ctx0" brushRef="#br1" timeOffset="78980.7">6202 8975 0,'0'-43'16,"-21"149"-16,42-169 0,-21-1 0,0 43 15,0 42 16,-21 0-31,21 1 0,0-1 16,0 0-16,0 0 16,21 0-1,0-21-15,0 0 16,0 0-16,-21-21 31,0 0-31,0 0 16,0 0-16,0-1 15,-21 22 1,0 0-16,0 0 0,0 0 16,-1 22-1,22-1-15,0 0 32,22-21-32</inkml:trace>
  <inkml:trace contextRef="#ctx0" brushRef="#br1" timeOffset="79323.92">6689 8636 0,'0'0'0,"0"-63"16,0 41-1,0 44 1,0-1-1,0 21-15,21-21 0,-21 22 16,0-22-16,0 21 0,21 0 0,-21 1 16,0-1-16,21 0 0,-21-20 0,0 20 15,0 0-15,0-21 0,0 22 0,21-22 16,-21 21-16,0-21 0,0 1 16,0-1-16,0 0 0,21 0 15,-21 0-15,0 0 0,0 1 0,0-44 63,22 1-63,-22 0 0,21 0 15,-21 0-15,21 0 0</inkml:trace>
  <inkml:trace contextRef="#ctx0" brushRef="#br1" timeOffset="79652.74">7302 8700 0,'0'-22'16,"0"44"-16,0-65 0,0 22 0,22 0 15,-22 0-15,0 0 16,-22 21 0,22 21-16,-21-21 0,0 21 15,0 21-15,0-21 0,0 22 0,-22-1 16,22-21-16,0 22 0,-21 20 0,-1-21 15,22 1-15,-21-1 0,-1 0 16,22 1-16,-21-1 0,0-21 0,20 22 16,-20-22-16,21 0 0,0 21 0,0-21 15,21 1-15,-22-22 0,22 21 16,22-42 31,-22-1-32,0 1-15</inkml:trace>
  <inkml:trace contextRef="#ctx0" brushRef="#br1" timeOffset="80400.83">2307 7557 0,'-42'0'0,"84"0"0,-127 0 0,43 0 15,0 0-15,-1 0 0,1 0 16,21 0-16,0 0 0,-22 0 0,22 0 16,0 0-16,42 0 31,0 0-31,22 0 0,20 21 0,1-21 16,20 21-16,22-21 0,0 21 15,21-21-15,0 21 0,21-21 16,-21 21-16,21-21 0,-21 22 0,22-22 15,-1 21-15,-21-21 0,0 0 16,0 21-16,-21-21 0,-1 0 0,1 0 16,-21 0-16,0 0 0,-22 0 0,1 0 15,-22 0-15,0 0 0,-21 0 16,1 0-16,-44 0 31,-20 0-31,21 0 0,-21 0 0,-1 0 16,1 0-16,-22 0 0,22 0 15,-21 0-15,-1 0 0</inkml:trace>
  <inkml:trace contextRef="#ctx0" brushRef="#br1" timeOffset="80720.64">2265 7684 0,'-64'0'0,"128"0"0,-191 0 0,63 0 0,22 0 16,21 0-16,-22 0 0,22 0 15,0 0-15,42 0 16,22 0 0,-22 0-16,42 0 0,-20 0 0,41 0 15,1 0-15,21 21 0,0-21 0,-1 21 16,22-21-16,0 21 16,-21-21-16,21 0 0,0 0 0,0 21 15,0-21-15,0 21 0,-21-21 0,-21 0 16,-1 0-16,1 0 0,-21 0 15,-22 0-15,0 0 0,1 0 0,-22 0 16,0 0-16,-42 0 31,0 0-31,-1 0 16,1 0-16,0 0 0,0 0 0,0 0 16</inkml:trace>
  <inkml:trace contextRef="#ctx0" brushRef="#br1" timeOffset="81285.35">1524 9335 0,'0'0'15,"0"-22"-15,0 1 16,0 0-16,-21 0 0,0 0 16,-1 21-16,1 0 0,0 0 15,-21 0-15,21 0 0,-1 0 16,-20 21-16,0-21 0,21 21 15,-22 21-15,22-20 0,-21 20 0,21 0 16,-22 22-16,22-22 0,0 22 16,0-22-16,21 21 0,0 1 0,0-22 15,0 22-15,0-22 0,0 0 16,0 1-16,0-22 0,21 21 0,0-21 16,0 1-16,0-1 0,1 0 0,20 0 15,-21-21-15,21 0 16,-20 0-16,20 0 0,0 0 0,1 0 15,-1-21-15,0 0 0,1 0 16,-1-1-16</inkml:trace>
  <inkml:trace contextRef="#ctx0" brushRef="#br1" timeOffset="81563.19">2032 9356 0,'21'-43'0,"-42"86"0,63-128 0,-42 43 16,21-1-16,-21 22 0,0-21 0,0 21 15,0 0-15,0 42 32,0 0-32,-21 21 0,0 1 0,0-1 15,21 0-15,-21 1 0,0 20 16,-1 1-16,1-1 0,0 1 0,0-22 16,0 21-16,0 1 0,-1-22 0,1 1 15,0-1-15,0 0 0,21 1 16,0-22-16,0 21 0,0-21 0,0 0 15,0 1-15,21-22 16,0 0-16,0 0 0,1 0 16,-1 0-16,0-22 0,0 22 0</inkml:trace>
  <inkml:trace contextRef="#ctx0" brushRef="#br1" timeOffset="82578.28">2307 9800 0,'21'-21'16,"-84"85"-16,126-149 0,-84 127 0,42-105 0,-21 42 15,0-1-15,0 1 0,0 0 16,0 0-16,-21 0 0,0 21 16,0 0-16,0 0 0,-1 0 15,1 0-15,0 0 0,0 21 16,-21 0-16,20 0 0,1 0 0,0 22 16,-21-22-16,21 21 0,-1-21 15,1 22-15,0-22 0,0 21 0,0-21 16,21 1-16,0-1 0,0 0 15,0 0-15,21-21 16,0 0-16,0 0 0,0 0 0,22 0 16,-22 0-16,21-21 0,-21 0 0,1 21 15,-1-21-15,21-1 0,-21 1 16,0 0-16,-21-21 0,22 21 0,-1-1 16,-21-20-16,21 21 0,-21 0 0,0 0 15,0-1-15,0 1 0,0 0 16,0 42-1,0 0 1,0 1-16,0-1 0,0 21 16,-21-21-16,21 22 0,0-22 0,0 21 15,0-21-15,0 0 0,0 1 16,0-1-16,0 0 0,0 0 0,0 0 16,0 0-16,21-21 0,21 0 15,-21 0-15,1 0 0,20 0 16,0 0-16,-21 0 0,22 0 0,-1 0 15,0-21-15,1 0 0,-1 0 0,-21 0 16,22 0-16,-1-22 0,-21 22 16,0-21-16,0 21 0,1-22 0,-22 22 15,0-21-15,0 21 0,0-1 0,-22 1 16,-20 21-16,21 0 16,0 0-16,0 21 0,-1-21 15,22 22-15,0-1 0,0 0 0,0 21 16,0-21-16,0 1 0,0-1 15,0 0-15,22 21 0,-1-21 0,0 1 16,-21-1-16,21 0 16,-21 0-16,0 0 0,0 0 31,-21-21-31,0 0 0,0 0 16,-1 0-16,1 0 15,0 0-15,0-21 0,0 21 0,0 0 16,42 0 31,0 0-47,0 0 0,0 0 15,0 0-15,1 0 0,-1 0 0,0 0 16,21 0-16,-21 0 0,22 0 0,-22-21 16,21 21-16,1-21 0,-22 21 15,21-21-15,0 0 0,1 21 0,-22-22 16,0 1-16,21 0 0,-42 0 0,22 0 15,-22 0-15,21 21 0,-21-22 16,0 1-16,0 0 0,0 0 16,-21 21-16,-1 0 15,1 0-15,0 21 0,0 0 16,21 0-16,0 1 16,0-1-16,0 0 0,0 0 0,0 0 15,0 0-15,0 1 0,0-1 0,0 0 16,0 0-16,0 0 15,-21-21-15,21 21 0,-21-21 16,-1 0-16,1 22 0,0-22 16,0 0-16,0 0 15,0 0-15,-1 0 0</inkml:trace>
  <inkml:trace contextRef="#ctx0" brushRef="#br1" timeOffset="83019.85">2011 10837 0,'21'-21'0,"-42"42"0,63-42 0,-42 0 15,0 42 1,0 22-1,0-22-15,-21 21 0,0 0 0,21 22 16,0-22-16,-21 22 0,-1-1 16,22-20-16,-21 20 0,21-21 15,-21 22-15,21-22 0,0 1 0,0-1 16,-21-21-16,21 21 0,-21-20 16,21-1-16,0 0 0,0-42 31,0 0-31,0-1 15,0 1-15</inkml:trace>
  <inkml:trace contextRef="#ctx0" brushRef="#br1" timeOffset="83417.78">1672 11028 0,'-21'-42'0,"63"169"16,-84-297-16,63 255 0,-42-191 0,21 85 0,0 0 15,0 0-15,0-1 0,21 22 16,0 0-16,22 0 0,-22 0 15,0 22-15,21-1 0,1 0 0,-1 21 16,0 1-16,1-1 0,20 64 16,-21-43-16,-20-20 0,-1 20 15,0 1-15,0-22 0,0 0 0,-21 22 16,21-43-16,-21 21 0,0 1 16,0-22-16,0 0 0,0 0 0,0 0 15,0 0-15,0-42 31,0 0-31,0 0 0,22-21 16,-1-1-16,0 1 0,-21 0 0,21-22 16,0 1-16,0-1 0,1 1 15,-22-22-15,0 21 0,21 1 0,-21-22 16,21 22-16,-21-1 0,0 1 0,21 20 16,-21 1-16,0 21 0,0 0 15,0 0-15,21 21 0,0 21 16,-21 0-16,22 0 0,-1 21 15,-21-20-15,21 20 0,0 0 0,0 1 16,0-1-16,-21 21 0</inkml:trace>
  <inkml:trace contextRef="#ctx0" brushRef="#br1" timeOffset="84733.04">2879 11642 0,'42'0'15,"-21"0"-15,-21-21 0,21-1 16,0 1-16,-21 0 0,22 0 0,-1 0 16,-21 0-16,0-22 0,21 22 0,-21-21 15,0-1-15,0 22 0,0-21 16,0 21-16,0-22 0,-21 43 0,21-21 16,-21 21-16,-1 0 0,-20 0 15,21 21-15,-21 1 0,20-1 16,-20 0-16,21 21 0,-21 1 0,20-22 15,-20 21-15,21 0 0,0 1 0,0-1 16,-1-21-16,22 22 0,0-22 16,0 21-16,0-21 0,22 0 0,-1-21 15,0 22-15,0-22 0,21 0 0,-20 0 16,20 0-16,-21 0 0,21 0 16,-20-22-16,20 22 0,-21-21 0,21 0 15,-20 0-15,-1 0 0,0 0 16,0-1-16,-21-20 0,0 21 0,0 0 15,21 0-15,-21-22 0,0 22 16,-21 42 15,0 0-31,21 1 0,-21-1 0,21 0 16,0 0-16,0 0 0,0 0 0,0 1 16,0-1-16,0 0 0,0 0 0,0 0 15,21 0-15,0-21 16,0 0-16,0 0 0,22 0 0,-22 0 15,0 0-15,21 0 0,-20-21 0,20 21 16,-21-21-16,21 0 0,-20 21 16,-1-21-16,0 0 0,0-1 15,0-20-15,0 21 0,-21 0 0,0-22 16,22 22-16,-22 0 0,0 0 0,0 0 16,0 42 15,-22 0-31,22 0 0,-21 0 0,21 1 15,-21-1-15,0 0 0,21 0 16,-21 0-16,21 0 0,0 1 0,-21-1 16,21 0-16,0 0 0,-22-21 15,44-21 17,-22 0-17,21 21-15,-21-21 0,0-1 16,21 1-16,0 0 0,0-21 15,-21 21-15,21-1 0,1 1 0,-1 0 16,-21 0-16,21 0 0,0 0 0,0 21 16,0 0-1,-21 21-15,0 0 0,0 0 0,0 0 16,0 0-16,0 1 0,0-1 0,0 0 16,0 0-16,0 0 0,0 0 0,0 1 15,0-1-15,0 0 16,0 0-16,22 0 0,-1-21 15,0 0 1,0 0-16,0 0 0,0-21 16,1 21-16,-1-21 15,0 0-15,0 0 0,0-1 0,0 1 16,22-21-16,-22 21 0,0 0 0,0-22 16,0 22-16,1 0 0,-22 0 15,21 0-15,0 21 0,-21-22 16,0 44-1,0-1-15,0 0 0,0 21 16,0-21-16,0 1 16,0-1-16,0 0 0,0 0 0,0 0 15,0 0-15,0 1 0,0-1 0,21 0 16,-21 0-16,21-21 0,0 21 0,22-21 16,-22 0-16,0 0 0,0 0 15,22 0-15,-1 0 0,-21 0 0,0 0 16,22 0-16,-22-21 0,0 0 0,0 21 15,21-21-15,-42 0 0,22-1 16,-1 1-16,0-21 0,-21 21 16,0 0-16,0-22 0,0 22 0,0 0 0,0 0 15,0 0-15,0-1 0,-21 22 32,0 22-32,-1-1 0,1-21 0,0 42 15,21-21-15,0 0 0,-21 1 0,21-1 16,0 0-16,0 0 0,0 0 0,0 0 15,21-21-15,0 22 0,0-22 16,1 21-16,20-21 0,-21 0 16,0 0-16,0 0 0,1 0 0,-1 0 15,0 0-15,0-21 0,0 21 0,22-22 16,-22 22-16,0-21 0,0 0 16,0 0-16,0 0 0,1 0 0</inkml:trace>
  <inkml:trace contextRef="#ctx0" brushRef="#br1" timeOffset="86000.4">9313 3556 0,'0'-21'31,"0"0"-15,0 0-1,0-1 1,0 1-1,0 0-15,21 0 16,-21 0-16,0 0 16,0-1-1,0 44 17,0-1-17,0 0-15,0 0 0,0 0 0,0 0 16,0 1-16,0 20 0,0-21 15,0 0-15,-21 22 0,21-22 0,-21 0 16,21 0-16,0 0 0,0 0 16,0 1-16,0-1 0,0 0 15,0 0 1,0-42 0,0 0-1,0 0-15,0-1 0,0 1 16</inkml:trace>
  <inkml:trace contextRef="#ctx0" brushRef="#br1" timeOffset="86396.61">9461 2921 0,'-21'0'0,"0"0"16,0 21 0,21 0-16,0 1 0,0-1 15,0 0-15,0 0 16,0 0 0,21-21-1,0 0-15,0 0 16,1 0-16,-22-21 0,21 21 15,0-21-15,0 21 0,-21-21 0,0 0 16,0-1-16,0 1 16,-21 0-1,0 21-15,0 0 0,-1 0 16,1 0-16,0 0 16,21 21-16,0 0 0,-21 1 15,21-1-15,0 0 0,0 0 16,0 0-16,0 0 0,0 1 15</inkml:trace>
  <inkml:trace contextRef="#ctx0" brushRef="#br1" timeOffset="86897.32">9906 3281 0,'-21'0'16,"0"0"-16,21 21 16,-22 0-16,22 0 0,0 1 15,0 20-15,0-21 0,0 0 16,0 0-16,0 1 0,0-1 0,0 0 16,0 21-16,0-21 0,-21 1 15,21-1-15,-21 0 0,21 0 16,0 0-16,-21 0 0,0-21 15,21-21 17,0 0-17,0 0-15,0 0 0,21 0 0,0-1 16,0-20-16,0 21 0,1-21 0,-1 20 16,0-20-16,21 21 15,-21 0-15,22-22 0,-22 22 0,21 21 16,-21-21-16,1 21 0,20 0 0,-21 0 15,0 0-15,-21 21 0,21-21 16,-21 21-16,22 22 0,-22-22 0,0 0 16,0 0-16,0 22 0,0-22 0,0 21 15,0-21-15,-22 0 0,22 1 16,-21-1-16,21 0 0,0 0 0,0 0 16,21-42 15,1 21-16,-1-21-15</inkml:trace>
  <inkml:trace contextRef="#ctx0" brushRef="#br1" timeOffset="87216.16">10710 2985 0,'0'-22'0,"0"44"0,0-65 0,0 22 16,0 0-16,0 0 15,0 42 17,0 0-32,-21 0 0,0 0 0,21 22 15,-21-22-15,0 42 0,21-20 16,-22 20-16,1-20 0,0 20 0,0-21 16,0 22-16,21-22 0,0 1 15,-21-1-15,21 0 0,0-21 16,0 22-16,0-22 0,0 0 0,0 0 15,0 0-15,21-21 0,0 0 16,0 0-16,0 0 0,0 0 16,1 0-16,-1 0 0,0-21 15,0 0-15,0 0 0,0 0 16,1 0-16,-1-1 0,-21 1 0</inkml:trace>
  <inkml:trace contextRef="#ctx0" brushRef="#br1" timeOffset="87414.05">10562 3302 0,'-21'0'16,"42"0"-16,-63 0 0,21 0 0,42 0 31,0 0-31,0 0 16,0-21-16,0 21 0,1 0 0,20-21 15,-21 21-15,-21-21 0,21 21 16,0 0-16,1-22 0,-1 22 0,-21-21 15,21 0 1</inkml:trace>
  <inkml:trace contextRef="#ctx0" brushRef="#br1" timeOffset="88133.61">12255 3493 0,'0'0'0,"22"0"15,-1 0-15,-21-22 0,21 1 16,0 0-16,0 0 15,0 0-15,-21 0 0,22-1 16,-22-20-16,0 21 0,0 0 0,0 0 16,0-22-16,0 22 0,0 0 0,0 0 15,0 0-15,-22-1 0,1 1 16,0 21-16,0 0 16,0 0-16,0 0 0,-1 0 0,1 0 15,-21 0-15,21 21 0,0 1 0,-22-1 16,22 0-16,-21 0 0,21 21 15,-1-20-15,-20 20 0,21 0 0,0 1 16,0-22-16,21 21 0,0 0 16,-22-20-16,22 20 0,0-21 0,0 21 15,0-20-15,0-1 0,22 0 0,-22 0 16,21-21-16,0 21 0,0-21 0,0 21 16,0-21-16,22 0 0,-22 0 15,0 0-15,21 0 0,-20 0 0,-1-21 16,0 0-16,21 0 0,-21 21 0,1-21 15,-1-22-15,0 22 0,0 0 16,0-21-16,0 21 0,-21-22 16,22 22-16,-22-21 0,21-1 0,-21 22 15,0 0-15,0 0 0,0 0 0,0 0 16,0 42 0,0 0-1,0 0-15,-21 0 0,21 0 0,-22 22 16,22-22-16,0 21 0,0-21 15,0 22-15,0-22 0,0 0 0,0 0 16,0 22-16,0-22 0,0 0 0,0 0 16,0 0-16,22-21 15,-1 0-15,-21 21 0,21-21 0,0 0 16,0 0-16,0 0 0,1 0 16,-1 0-16,0 0 0,-21-21 15,21 0-15,0 0 0,0 21 16,1-21-16,-1 0 0</inkml:trace>
  <inkml:trace contextRef="#ctx0" brushRef="#br1" timeOffset="88509.53">13441 3429 0,'0'0'0,"-21"0"0,-1 0 15,1 0 1,42 0 15,1 0-31,-1 0 0,0 0 16,0-21-16,0 21 0,0 0 0,1 0 15,-1 0-15,0 0 16,0 0-16,0 0 0,0 0 0,1 0 16,-1 0-16,-21 21 62,-21-21-62,-1 21 0,1-21 16</inkml:trace>
  <inkml:trace contextRef="#ctx0" brushRef="#br1" timeOffset="88724.41">13314 3620 0,'-21'0'16,"21"21"-16,21-42 0,-64 42 15,65-21 1,-1 0-16,0 0 0,0 0 15,0 0-15,0 0 0,1 0 16,-1 0-16,0 0 0,0 0 16,0 0-16,-21-21 0,21 21 15,1 0 17,-22-22-32</inkml:trace>
  <inkml:trace contextRef="#ctx0" brushRef="#br1" timeOffset="89252.18">14520 3048 0,'0'0'15,"0"-21"-15,0 0 16,21 0-16,-21 42 62,0 0-62,-21 0 16,21 21-16,-21-20 0,21 20 0,0 0 16,-21-21-16,0 22 0,0-1 15,21 0-15,-22 1 0,22-1 0,0-21 16,-21 22-16,21-22 0,-21 21 0,21-21 15,-21 0-15,21 1 0,0-1 16,0 0-16,0-42 63,21 21-63,-21-21 0,21 21 0,0-22 15,1 1-15,-1 21 16,0-21-16</inkml:trace>
  <inkml:trace contextRef="#ctx0" brushRef="#br1" timeOffset="89840.03">15134 3133 0,'0'-21'0,"0"42"0,0-64 15,0 22 1,-21 21 0,0 0-1,0 0-15,21 21 16,-22 1-16,1-22 0,0 21 0,0 0 16,0 21-16,21-21 0,-21 1 0,-1 20 15,1-21-15,0 21 0,21-20 0,0 20 16,-21-21-16,0 21 0,21-20 15,0-1-15,0 0 0,0 0 0,0 0 16,0 0-16,0 1 0,0-1 16,21-21-16,0 0 15,0 0-15,0 0 0,1 0 0,-1 0 16,21 0-16,-21 0 0,0 0 16,1 0-16,20 0 0,-21-21 0,0-1 15,0 1-15,1 0 0,20 0 16,-21 0-16,0 0 0,0-1 0,1-20 15,-1 21-15,0-21 0,-21-1 0,0 22 16,21-21-16,-21 21 0,0-1 16,0-20-16,0 21 0,0 0 0,-21 0 15,0-1-15,0 1 0,-1 21 16,1 0-16,0-21 0,0 21 16,0 0-16,0 0 0,-22 0 0,22 0 15,0 0-15,0 0 0,0 21 0,-1 0 16,1 1-16,21-1 15,-21 0-15,21 0 16,-21-21-16,21 21 0,0 0 16,0 1-1,21-22 1,0 0-16</inkml:trace>
  <inkml:trace contextRef="#ctx0" brushRef="#br1" timeOffset="90245.22">15938 3239 0,'0'0'0,"-21"0"16,21-22-16,0 1 15,0 42 95,0 1-110,0-1 15,0 0-15</inkml:trace>
  <inkml:trace contextRef="#ctx0" brushRef="#br1" timeOffset="90565.55">15748 3620 0,'-21'42'15,"21"-21"1,-21-21-16,21 21 0,0 0 16,0 1-16,-22-22 0,22 21 0,-21 0 15,0-21-15,21 21 0,0 0 16,-21-21-16,0 21 0,0 1 0,-1-22 16,22 21-16,-21 0 0,0-21 0,0 21 15,0 0-15,-22-21 0,22 21 0,0 1 16,0-22-16,-21 21 0,20-21 15,1 0-15,0 21 0,0-21 0,0 0 16,0 0-16,-1 0 0,1 0 16</inkml:trace>
  <inkml:trace contextRef="#ctx0" brushRef="#br1" timeOffset="94176.24">15219 2667 0,'-21'0'62,"42"0"173,0 0-188,-21-21-47,21 21 15,0 0 1,-21-21 0,0 0 15,21 21-31,-21-22 31,22 22-31,-22-21 16,0 0-16,21 21 15,-21-21-15,21 0 16,-21 0 0,0-1-16,0 1 15,21 0-15,-21 0 16,21 0-16,-21 0 0,0-1 15,0 1-15,0 0 0,21 21 16,-21-21-16,22 0 0,-22 0 16,0-1-16,21 22 0,-21-21 15,0 0-15,21 0 0,0 0 16,-21 0-16,0-1 16,21 22-16,-21-21 0,21 21 15,-21-21-15,0 0 0,0 0 16,22 21-16,-22-21 0,0-1 15,0 1-15,0 0 16,0 0-16,0 0 0,0 0 16,0-1-16,0 1 15,0 0-15,0 0 16,0 0 0,0 0-16,0-1 15,0 1 1,-22 0-16,1 21 15,21-21-15,-21 0 16,0 21 0,0-21-16,21-1 15,-21 22 1,-1 0-16,22-21 0,-21 21 0,0-21 16,0 21-1,0 0 1,21-21-16,-21 21 15,-1 0-15,1 0 16,21-21-16,-21 21 16,0 0 15,21-21-15,-21 21-1,0 0-15,-1 0 16,1 0-1,0-22-15,0 22 0,0 0 16,0 0 0,21-21-16,-22 21 15,1 0-15,0 0 16,0 0-16,21-21 16,-21 21-16,0 0 0,-1 0 15,1 0-15,21-21 16,-21 21-16,0 0 15,0 0-15,21-21 16,-21 21-16,-1 0 0,1 0 16,0-21-16,0 21 0,0 0 15,0 0-15,-1-22 0,1 22 16,0 0-16,0 0 0,0 0 0,0-21 16,-22 21-16,22 0 0,0 0 15,0 0-15,0-21 0,-1 21 0,1 0 16,0 0-16,0 0 0,0-21 15,0 21-15,-1 0 16,1 0-16,0 0 0,0 0 16,0 0-16,21-21 15,-21 21-15,-1 0 0,1 0 0,0 0 16,0 0-16,0 0 0,0 0 0,-1 0 16,1-21-16,0 21 15,0 0-15,0 0 31,0 0-15,-1 0-16,1 0 16,0 0-16,0 0 0,0 0 15,0 0-15,-1 0 16,1 0-16,0 0 0,0 0 16,0 21-16,0-21 15,-1 0-15,1 0 16,0 0-16,0 0 15,21 21 1,-21-21-16,0 0 16,-1 0-16,1 0 15,21 21-15,-21-21 0,0 0 16,0 0-16,21 21 0,-21-21 16,-1 0-16,1 21 15,0-21 1,0 22-16,0-22 15,21 21 1,-21-21-16,-1 0 0,1 0 16,21 21-16,-21-21 0,0 0 15,0 21-15,0-21 16,-1 21-16,1-21 16,0 0-16,21 21 0,-21-21 15,21 22-15,-21-22 16,0 0-16,21 21 0,-22-21 15,22 21-15,-21-21 16,21 21-16,-21-21 16,0 21-16,0 0 15,21 1-15,-21-22 16,21 21-16,-22-21 0,22 21 16,-21-21-16,21 21 0,-21-21 0,21 21 15,-21 0-15,0 1 16,0-22-16,21 21 15,-22-21-15,22 21 0,0 0 16,-21-21-16,21 21 0,-21-21 0,0 21 16,0 1-1,21-1-15,-21 0 0,-1-21 16,22 21-16,-21-21 16,21 21-16,0 0 15,-21-21-15,0 22 0,21-1 16,-21-21-16,21 21 15,-21-21-15,21 21 0,0 0 16,-22-21-16,22 21 16,-21-21-16,0 22 0,21-1 15,-21-21 1,21 21-16,-21-21 16,21 21-16,0 0 31,-21-21-31,21 21 15,-22-21-15,22 22 16,-21-22 0,21 21-16,-21-21 0,21 21 15,-21 0-15,0-21 16,21 21-16,-21-21 0,-1 0 16,1 21-16,0 1 15,21-1-15,-21-21 0,21 21 16,-21-21-16,21 21 0,0 0 15,0 0-15,0 1 16,-21-22-16,21 21 0,0 0 16,0 0-16,0 0 15,0 0-15,0 1 16,0-1-16,0 0 16,0 0-1,0 0-15,0 0 16,0 1-1,0-1 1,0 0 0,0-42 93,21 21-109,-21-21 0,0-1 16</inkml:trace>
  <inkml:trace contextRef="#ctx0" brushRef="#br1" timeOffset="94736.43">11896 2371 0,'0'0'0,"0"-21"31,0-1-15,0 1 15,21 21-31,0 0 16,-21 21 0,21 1-1,0-1-15,-21 0 16,0 0-16,21 0 0,1 0 0,-1 1 15,-21-1-15,21 0 0,0 21 0,-21-21 16,21 1-16,0-1 0,-21 0 16,0 0-16,22 0 0,-1 0 15,-21 1-15,0-1 0,0 0 0,0 0 16,21 0 0,-21 0-16,21-21 15,-21 22-15,0-1 31,21-21 16,-21-21-31,21 21-16,-21-22 0,0 1 16,0 0-16,22 21 15</inkml:trace>
  <inkml:trace contextRef="#ctx0" brushRef="#br1" timeOffset="95501.9">12827 2498 0,'21'0'15,"-42"0"-15,63 0 0,-21 0 0,-21-21 0,22 21 16,-1-22-16,-42 22 62,-1 0-46,1 0-16,0 0 0,0 0 0,0 22 16,0-22-16,-22 21 0,22 0 0,0 0 15,-21-21-15,20 21 0,1 0 16,-21 1-16,21-1 0,-22 0 0,22 0 15,0 0-15,-21 0 0,21 1 0,-1-22 16,1 21-16,0 0 0,0-21 0,21 21 16,-21-21-16,0 0 15,21 21-15,-22-21 16,22-21 46,22 0-62,-1 21 16,0-21-16,0 0 16,0 21-16,0-22 0,1 1 0,20 21 15,-21-21-15,0 0 0,22 0 0,-1 0 16,-21-1-16,21-20 0,-20 21 16,20 0-16,-21 0 0,0-1 15,0 1-15,-21 0 16,22 21-16,-22 21 15,0 0 1,-22 1-16,1-1 0,0 21 16,0-21-16,0 0 0,0 1 0,-1-1 15,1 0-15,0 0 0,0 0 16,0 0-16,0 1 0,-1-22 0,1 21 16,0-21-16,0 21 0,0 0 15,0-21-15,21 21 16,0-42 93,21 21-109</inkml:trace>
  <inkml:trace contextRef="#ctx0" brushRef="#br1" timeOffset="102845.05">11261 7345 0,'0'-21'31,"0"0"-16,21 21 32,-21 21-47,21-21 0,-21 21 0,21-21 16,-21 21-16,21 0 0,0-21 16,1 21-16,-22 1 0,21-22 0,0 21 15,0 0-15,0 0 0,0 0 16,1-21-16,-22 21 0,21 1 0,0-22 15,0 21-15,0 0 0,0-21 16,1 21-16,20-21 0,-21 0 16,21 21-16,-20-21 0,20 0 0,0 21 15,1-21-15,-1 0 0,0 0 0,1 22 16,-1-22-16,0 21 0,1-21 0,-1 0 16,0 0-16,1 0 0,-22 0 0,21 0 15,0 0-15,-20 0 0,20 0 16,0 0-16,-21 0 0,22 0 0,-1 0 15,0 0-15,1 0 0,-1-21 0,22 21 16,-22 0-16,0 0 0,1-22 0,-1 22 16,0 0-16,1 0 0,-1-21 0,0 21 15,1 0-15,-1 0 16,0-21-16,-21 21 0,22 0 0,-1 0 16,-21-21-16,22 21 0,-1 0 0,0 0 15,-21-21-15,22 21 0,-1-21 0,0 21 16,1 0-16,-22 0 0,21 0 15,1-22-15,-22 22 0,21 0 0,-21 0 16,0 0-16,1 0 0,20 0 0,-21 0 16,0 0-16,0 0 0,1 0 0,-1 0 15,0 0-15,0 0 0,0 0 0,22 0 16,-22 0-16,21 0 0,-21 0 16,0 22-16,22-22 0,-22 21 0,21-21 15,-21 0-15,22 0 0,-22 21 16,0-21-16,0 0 0,0 0 0,1 21 15,-1-21-15,0 0 0,0 0 0,0 21 16,0-21-16,1 0 0,-1 21 16,0-21-16,0 22 15,-21-1 1,0 0-16,0 0 16,0 0-16,21-21 15,-21 21-15,0 1 31,21-22 48,-21-22-64,22 22-15,-1-21 16,-21 0-16,21 21 0,0-21 15,-21 0-15,21 21 16,0-21-16,1 21 0,-22-22 0,21 22 16,0-21-16,0 21 0,-21-21 15,21 21-15,0 0 0,1-21 0,-1 21 16,0 0-16,0 0 0,0-21 0,0 21 16,1 0-16,-1 0 0,0 0 0,0-21 15,0 21-15,22 0 0,-22 0 16,0 0-16,0 0 0,21 0 15,-20 0-15,-1-22 0,0 22 0,21 0 16,-21 0-16,1 0 0,-1 0 0,21 0 16,-21 0-16,0 0 0,22 0 0,-22 0 15,0 0-15,0 0 0,22 0 16,-22 0-16,0 0 0,21 0 0,1 0 16,-22 0-16,21 0 0,-21 0 0,22 0 15,-1 0-15,0 0 0,-21 0 16,22 0-16,-1 0 0,-21 0 0,0 0 0,22 0 15,-22 0-15,0 0 16,21 0-16,-20 0 0,-1 0 0,0 0 16,0 0-16,0 22 0,0-22 0,1 0 15,-1 0-15,0 0 0,0 0 0,0 21 16,0-21-16,22 0 0,-22 0 16,0 0-16,0 21 0,0-21 0,1 0 15,20 0-15,-21 0 0,0 21 0,0-21 16,1 0-16,-1 0 0,0 0 0,21 21 15,-21-21-15,1 0 0,20 0 0,-21 0 16,21 21-16,1-21 16,-22 0-16,21 0 0,1 0 0,-1 22 15,0-22-15,1 0 0,-1 0 0,-21 0 16,21 0-16,1 0 0,-22 0 0,21 0 16,1 21-16,-1-21 0,-21 0 15,21 0-15,-20 0 0,20 0 0,-21 0 16,21 0-16,-20 0 0,-1 0 0,21 0 15,-21 21-15,0-21 0,1 0 0,-1 0 16,0 0-16,0 0 0,0 0 0,0 0 16,1 0-16,-1 0 0,0 0 15,0 0-15,0 0 0,0 0 0,1 0 16,-1 0-16,0 0 0,21 0 16,-21 0-16,1 0 0,-1 0 0,21 0 15,-21 0-15,0-21 0,1 21 16,-1 0-16,0 0 0,0-21 0,0 21 15,0 0-15,1 0 0,-1-22 0,0 22 16,0-21-16,0 21 0,0 0 0,-21-21 16,22 21-16,-1 0 0,0 0 15,0-21-15,0 21 0,0 0 0,1 0 16,-1-21-16,0 21 0,0 0 0,0 0 16,-21-21-16,21-1 15,-21 1 1,22 21-16,-22-21 31,-22 21 0,1 0-15,0 0-16,0 0 0,0 0 0,0 0 16</inkml:trace>
  <inkml:trace contextRef="#ctx0" brushRef="#br1" timeOffset="107212.36">13610 5271 0,'0'21'0,"21"-21"93,0 0-93,1 0 16,-1 0-16,-21-21 16,21-1-16,-21 1 15,21 0-15,-21 0 16,0 0-16,0 0 0,0-1 16,0 1-16,0 0 15,0 0-15,0 0 0,0 0 16,0-1-16,-21 1 0,0 0 15,0 0-15,21 0 16,-22 0-16,1 21 0,0-22 16,0 1-16,21 0 0,-21 0 0,0 0 15,-1 0-15,1-1 0,0 1 16,0 0-16,0 0 0,0 0 16,-1 21-16,22-21 0,-21-1 0,0 22 15,21-21-15,-21 0 0,0 21 16,21-21-16,-21 21 0,21-21 15,-22 21-15,1 0 0,21-21 0,-21 21 16,0 0-16,21-22 16,-21 22-16,0-21 0,-1 21 15,1-21-15,0 21 0,0 0 0,21-21 16,-21 21-16,0 0 0,-1-21 16,1 21-16,0-21 0,0 21 0,0 0 15,0 0-15,21-22 0,-22 22 16,1 0-16,0 0 0,0-21 15,0 21-15,0 0 16,-1 0-16,1 0 0,21-21 16,-21 21-16,0 0 0,0 0 0,0 0 15,21-21-15,-22 21 0,-20 0 16,21 0-16,0-21 0,0 21 0,-1 0 16,1 0-16,-21-21 0,21 21 15,0 0-15,-1 0 0,1 0 0,-21 0 16,21-22-16,0 22 0,-1 0 0,1 0 15,0 0-15,0 0 16,0 0-16,0 0 0,-1 0 16,1-21-16,0 21 0,0 0 15,0 0-15,0 0 0,-1 0 0,1 0 16,0-21-16,-42 21 16,41 0-16,1 0 0,21-21 15,-21 21-15,0 0 0,0 0 0,0 0 16,-1 0-16,1 0 0,0 0 15,0-21-15,0 21 0,0 0 16,-1 0-16,1 0 0,0 0 16,0 0-16,0 0 0,0 0 0,-1 0 15,1 0-15,-21-21 0,21 21 16,0 0-16,-22 0 0,22 0 16,0 0-16,-21 0 0,20 0 15,1 0-15,0 0 0,-21 0 0,21 0 16,-1 0-16,1 0 0,0 0 0,0 0 15,-21 0-15,20 0 0,1 0 16,0 0-16,0 0 0,0 0 0,0 0 16,-1 0-16,1 0 0,0 0 15,0 0-15,0 0 0,0 0 0,-1 0 16,1 0-16,-21 0 0,21 0 16,0 0-16,-1 0 0,1 0 0,-21 0 15,21 0-15,0 0 0,-1 0 16,-20 0-16,21 0 0,-21 0 15,20 0-15,-20 0 0,21 0 0,0 0 16,-22 0-16,1 0 0,21 0 16,-21 0-16,20 0 0,-20 0 0,21 0 15,-21 0-15,20 0 0,-20 0 16,21 0-16,-21 0 0,20 0 0,-20 0 16,21 0-16,0 0 0,0 0 15,-1 0-15,-20 0 0,21 21 0,0-21 16,0 0-16,-1 0 0,1 0 15,0 0-15,0 0 0,0 21 16,0-21-16,-1 0 0,1 0 0,0 0 16,0 21-16,0-21 15,0 0-15,-1 0 0,-20 0 0,21 0 16,0 21-16,-22-21 0,22 0 16,-21 0-16,21 0 0,0 0 0,-22 21 15,22-21-15,-21 0 0,21 0 16,-1 22-16,1-22 0,0 0 0,0 0 15,0 0-15,0 0 0,-1 21 0,1-21 16,0 0-16,0 21 16,0 0-16,0-21 0,-1 21 15,1-21-15,0 0 0,21 21 16,-21-21-16,0 0 0,0 22 16,-1-1-1,1-21-15,21 21 16,-21-21-16,0 21 0,0-21 15,21 21-15,-21-21 16,21 21-16,-22-21 0,1 0 0,21 22 16,-21-22-16,21 21 15,-21-21-15,0 0 0,0 21 0,21 0 16,-22-21-16,1 0 0,21 21 16,-21-21-16,21 21 15,-21 1-15,0-22 0,0 21 16,-1 0-16,1-21 15,0 21-15,0 0 16,0-21-16,21 21 0,-21-21 16,21 22-16,-22-1 15,22 0-15,-21-21 0,21 21 0,-21-21 16,21 21-16,-21 0 16,0-21-16,21 22 15,-21-22-15,21 21 16,-22 0-16,1-21 0,21 21 0,0 0 15,-21-21-15,0 21 0,0 1 16,21-1 0,-21-21-16,21 21 0,-22-21 0,1 21 15,21 0 1,-21 0 0,0 1-16,21-1 15,-21 0 1,0 0-1,21 0 1,-22-21 0,22 21-16,-21-21 15,21 22 1,-21-1 0,0-21-1,21 21-15,0 0 16,0 0 15,-21-21-15,21-21 62,0 0-78,0 0 15,0 0-15,0-1 16,0 1-16,0 0 16,0 0-16,0 0 0,0 0 0,0-1 15,0 1-15,0 0 0,0 0 16,21 0-16,-21 0 0,0-1 0,21 1 16,-21 0-16,21 0 0,-21 0 15,0 0-15,0-1 0,0 1 0,0 0 16,0 0-1,21 21 32,-21 21 0,0 0-31,0 0-16,0 1 0,0-1 15,0 0-15,0 0 0,0 0 16,0 0-16,0 1 0,0-1 0,0 0 16,0 0-16,0 0 0,0 0 15,0 1-15,-21-22 0,21 21 0,0 0 16,0 0-16,0 0 0,0 0 16,-21-21-16,21 22 0,0-1 15,-21-21-15,21 21 0,0 0 16,-21-21-16,21 21 15,21-21 48,-21-21-47,21 21-16,0 0 0,0 0 15,1 0-15,-22-21 16,21 21-16,0 0 0,0 0 15,0-21-15,0 0 16,1 21-16,-1 0 0,0 0 0,0-22 16,0 22-16,0 0 0,1 0 15,-1-21-15,21 21 0,-21 0 0,0 0 16,1-21-16,-1 21 0,0 0 16,0 0-16,0 0 0,0 0 0,1 0 15,-1 0-15,0-21 16,0 21-1,-42 0 64,0 0-64,0 0-15,-1 21 0,1-21 16,0 0-16,0 0 0,0 0 0,0 21 15,-1-21-15,-20 0 0,21 0 0,0 21 16,0-21-16,-22 0 0,22 0 16,0 22-16,0-22 0,0 0 0,-1 0 15,1 0-15,0 21 0,0-21 16,0 0 0,21 21-1,21-21 63,0 0-62,0 0-16,0-21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7:54:14.6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1693 0,'21'0'16,"-21"-21"-16,22 21 109,-1 0-77,0 0-32,0 0 15,0 0-15,0 0 16,1 0-16,-1 0 0,0-21 15,0 21-15,0-21 0,0 21 16,1-21-16,20 0 0,-21 21 0,0-22 16,0 22-16,1-21 0,-1 0 15,-21 0-15,21 0 0,0 21 0,-21-21 16,0-1-16,0 1 0,21 0 16,-21 0-16,0 0 15,0 0-15,0-1 0,-21 1 31,0 21-31,0 0 0,0 0 16,-22 0-16,22 0 0,-21 21 16,21 1-16,-22-22 0,22 21 0,-21 0 15,-1 0-15,1 0 0,21 0 16,-21 1-16,-1-1 0,22 0 0,-21 0 16,21 21-16,-1-20 0,1-1 15,0 0-15,21 21 0,0-21 0,0 1 16,0 20-16,0-21 0,0 0 15,0 0-15,0 1 0,0 20 16,21-21-16,0 0 0,1 0 16,-1 1-16,0-1 0,0 0 0,0-21 15,22 21-15,-22 0 0,0 0 16,0 1-16,0-1 0,0 0 0,1 0 16,-1-21-16,0 21 0,-21 0 0,21 1 15,-21-1-15,0 0 0,0 0 16,0 0-16,0 0 0,-21 1 15,-21-22-15,20 21 0,1 0 16,-21-21-16,0 21 0,-1-21 16,22 0-16,-21 0 0,-1 0 0,1 0 15,21 0-15,-21 0 0,20 0 16,-20 0-16,21 0 0,0 0 16,0-21-16,-1 21 0,1-21 0,0 0 31,0 21-16,42 0 32,0 0-47,0 0 0,1-22 0,-1 22 16,0 0-16,21 0 0</inkml:trace>
  <inkml:trace contextRef="#ctx0" brushRef="#br0" timeOffset="663.62">2265 2244 0,'21'0'0,"-21"-21"0,21 21 0,-21-22 15,21 22-15,0-21 16,-21 0-16,0 0 0,22 21 15,-22-21-15,0 0 0,0-1 0,0 1 16,0 0-16,0 0 16,-22 0-16,1 0 15,0 21-15,0-22 0,0 22 16,-22 0-16,22 0 0,0 0 0,-21 0 16,21 0-16,-22 0 0,22 22 15,-21-1-15,21 0 0,-1 0 0,-20 0 16,21 0-16,0 1 0,0-1 0,-1 0 15,1 21-15,0-21 0,21 1 16,0-1-16,0 21 0,0-21 16,0 0-16,0 1 0,0-1 15,0 0-15,21 0 0,0-21 0,1 21 16,-1-21-16,0 0 0,0 0 0,21 0 16,-20 0-16,20 0 0,-21 0 15,21-21-15,-20 0 0,20 0 0,-21 21 16,21-21-16,-20-1 0,20 1 15,-21-21-15,0 21 0,0 0 0,1-1 16,-1-20-16,-21 21 0,0 0 16,0 0-16,0-1 0,0 1 0,0 0 15,0 0-15,-21 42 32,-1-21-32,22 21 15,-21 0-15,21 22 0,0-22 16,-21 0-16,21 0 0,-21 22 0,21-22 15,0 0-15,0 0 0,0 0 0,0 0 16,0 1-16,0-1 0,21 0 16,0 0-16,0 0 0,1-21 15,-1 0-15,0 0 0,0 0 16,0 0-16,0 0 0,1 0 16,-1 0-16,0 0 0,0 0 0,0 0 15,0-21-15,1 21 16</inkml:trace>
  <inkml:trace contextRef="#ctx0" brushRef="#br0" timeOffset="1519.55">2836 2074 0,'0'0'15,"0"-42"1,0 63 15,0 0-31,0 1 16,-21-1-16,21 0 0,0 0 15,-21 0-15,21 0 0,0 1 0,0-1 16,-21 0-16,21 0 0,0 0 16,-21 0-16,21 1 0,0-1 0,0 0 15,0 0-15,0 0 0,0 0 31,0-42 1,0 0-32,0 0 15,0 0-15,0 0 0,0-1 0,0 1 16,0 0-16,0 0 0,0 0 16,0 0-16,21-1 0,-21 1 15,21 0-15,0 0 0,-21 0 0,21 0 16,0-1-16,-21 1 0,22 21 15,-1-21-15,0 21 0,0 0 0,0 0 16,-21-21-16,21 21 0,1 0 0,-1 0 16,0 21-16,-21 0 15,21-21-15,-21 21 0,0 1 0,0-1 16,0 0-16,0 0 0,0 21 16,0-20-16,0-1 0,0 0 0,0 0 15,0 0-15,0 0 16,0 1-16,0-1 15,0 0-15,0 0 16,-21-21 15,21-21-31,0 0 16,0 0-16,0-1 0,0 1 16,21 0-16,-21 0 0,21 0 15,0 0-15,1-1 0,-1 1 0,0 0 16,0 0-16,0 0 0,0 0 0,1-1 15,-1 22-15,0 0 0,0 0 16,0 0-16,0 0 0,1 0 16,-22 22-1,0-1-15,0 0 0,0 0 16,0 0-16,0 0 0,0 1 0,0-1 16,0 0-16,-22 0 0,22 0 0,-21 0 15,21 1-15,-21-22 0,21 21 16,0 0-16,0 0 15,0-42 64,21 0-79,0 0 15</inkml:trace>
  <inkml:trace contextRef="#ctx0" brushRef="#br0" timeOffset="1980.31">3852 2117 0,'0'-21'0,"0"42"0,0-64 16,-21 22-16,21 0 15,-21 0-15,0 21 16,0 21 15,21 0-31,-22-21 0,1 43 0,21-22 16,-21 0-16,21 0 0,0 21 0,-21-20 15,0 20-15,0 0 0,21-21 16,0 22-16,-22-1 0,1 0 0,21-20 16,-21 20-16,21 0 0,0 1 0,-21-1 15,0 0-15,21 1 0,-21-1 16,21 0-16,-22-21 0,1 22 0,0-1 15,0 0-15,21 1 0,-21-22 0,0 21 16,-1 1-16,22-22 0,-21 21 16,0-21-16,0 0 0,0 1 15,21 20-15,-21-21 0,-1 0 16,22 0-16,0 1 0,0-1 16,0-42 30,0-1-46,0 1 16,22 0-16,-1 0 0,0 0 16,-21 0-16,21-1 0,0-20 0,-21 21 15,21 0-15</inkml:trace>
  <inkml:trace contextRef="#ctx0" brushRef="#br0" timeOffset="2377.11">3619 2392 0,'0'-21'0,"0"42"0,0-63 0,-21 20 16,21-20-16,0 21 0,0 0 15,0 0-15,21-1 0,1 1 0,-1 0 16,21 21-16,-21-21 0,22 0 16,-1 21-16,0 0 0,1-21 0,-1 21 15,0 0-15,-21 0 0,22 0 0,-22 0 16,0 0-16,0 21 0,0-21 15,-21 21-15,0 0 0,0 0 16,0 0-16,0 1 0,0-1 0,-21 0 16,0 0-16,0 0 0,0 0 15,0 1-15,-1-1 0,1 0 0,0 0 16,-21 0-16,21-21 0,-1 21 0,-20-21 16,21 22-16,0-22 0,0 21 15,-1-21-15,1 21 0,0-21 0,42 0 63,0 0-63,1 0 15,-1-21-15,0 0 16,-21-1-16,21 1 0,0 0 0</inkml:trace>
  <inkml:trace contextRef="#ctx0" brushRef="#br0" timeOffset="2809.86">4678 1122 0,'0'-21'0,"0"42"0,0-63 16,0 20-16,0 44 31,0-1-31,0 0 0,0 21 16,-21-21-16,21 22 0,-22 20 0,1-20 15,0 20-15,0 1 0,0-1 16,0 1-16,-1-1 0,22 1 0,-21 20 16,0-20-16,0-22 0,0 22 15,21-1-15,0-21 0,-21 1 16,-1-1-16,22 0 0,-21-20 0,21-1 15,0 21-15,0-21 0,0 0 0,0 1 16,0-1-16,-21-21 16,42-21 46,0-1-62,1 1 16,-1 21-16,0-21 15,0 0-15</inkml:trace>
  <inkml:trace contextRef="#ctx0" brushRef="#br0" timeOffset="3373.53">4657 2223 0,'0'0'0,"21"0"15,0 0 1,0 0-16,21 0 0,-20 0 16,-1 0-16,21-22 0,-21 22 0,0-21 15,1 21-15,-1-21 0,0 21 0,0-21 16,0 0-16,0 21 0,-21-21 16,0-22-1,0 22-15,0 0 0,0 0 16,0 0-16,-21 21 0,21-22 15,-21 22-15,0 0 0,0 0 16,0 0-16,-1 0 0,1 0 0,0 22 16,0-22-16,-21 21 0,20 0 0,1 0 15,-21 0-15,21 0 0,0 22 16,-1-22-16,1 0 0,0 21 16,0-20-16,0-1 0,21 0 0,0 0 15,0 21-15,0-20 0,0-1 0,0 0 16,0 0-16,0 0 0,21 0 15,0 1-15,0-22 0,22 0 16,-22 21-16,0-21 0,0 0 0,21 0 16,-20 0-16,20 0 0,-21 0 15,0 0-15,22 0 0,-22 0 0,0-21 16,0-1-16,0 22 0,0 0 0,1 0 16,-1-21-16,0 0 15,-42 21 48,0 0-48,-1 0-15,1 0 0</inkml:trace>
  <inkml:trace contextRef="#ctx0" brushRef="#br0" timeOffset="12673.3">6583 2350 0,'0'21'15,"0"0"1,0 0 15,21-21 141,0 0-156</inkml:trace>
  <inkml:trace contextRef="#ctx0" brushRef="#br0" timeOffset="18897.31">6519 2350 0,'0'21'0,"-21"-21"16,0 0-1,21 21-15,-21-21 16,42-21 62,0 0-78,0 21 0,0-22 0,1 1 16,20 0-16,0 0 0,-21-21 0,22 20 15,-1 1-15,0-21 0,1 21 16,-22-22-16,21 22 0,-21-21 0,1 21 15,-1-22-15,0 22 0,0-21 0,-21 21 16,0 0-16,21-1 0,-21 1 16,21 0-16,-21 0 0,22 21 15,-22-21-15,-22 21 203,1 0-187,0 21-16,0-21 0,0 21 16,0-21-16,-1 0 0,1 21 15,0-21-15,0 21 0,0-21 16,21 22-16,0-1 16,0 0-16,-21-21 15,21 21-15,0 0 16,0 0-16,0 1 0,0-1 15,0 0-15,0 0 16,0 0 0,0 0-16,21-21 172,-21-21-172,21 21 0,-21-21 15</inkml:trace>
  <inkml:trace contextRef="#ctx0" brushRef="#br0" timeOffset="19546.87">6985 1990 0,'0'-21'16,"-21"21"-16,0-22 31,21 1-31,0 0 16,0 0-16,0 0 15,0 0 1,0-1 0,-22 22-16,-20 0 15,21 0-15,-21 0 16,20 0-16,-20 0 0,21 0 0,-21 0 16,-1 22-16,22-22 0,-21 21 15,21 0-15,-22 0 0,22 21 0,0-20 16,-21 20-16,20 0 0,1 1 15,0-22-15,21 21 0,0 0 0,0-20 16,-21 20-16,21-21 0,0 0 0,0 22 16,0-22-16,0 0 0,21-21 15,0 21-15,0 0 0,1-21 0,-1 0 16,0 0-16,0 0 0,0 0 0,22 0 16,-1 0-16,-21-21 0,21 0 15,-20 0-15,20 21 0,-21-21 0,0-1 16,0 1-16,1 0 0,-1 0 0,0 0 15,0-22-15,-21 22 0,21 0 16,-21-21-16,21 21 0,-21-22 16,0 22-16,0 0 0,22 0 0,-22 0 15,0-1-15,0 1 16,0 42 0,0 1-16,0-1 15,0 0-15,0 21 0,-22-21 16,22 22-16,0-22 0,0 21 0,0-21 15,0 22-15,0-22 0,0 0 0,0 21 16,0-20-16,22-1 0,-1 0 16,0 0-16,0 0 0,0 0 0,22-21 15,-22 22-15,0-22 0,21 0 0,-21 0 16,1 0-16,-1 0 0,0 0 16,0 0-16,0 0 0,0-22 0,1 22 15,-1-21-15,-21 0 0,21 0 16,0 0-16,0 21 0</inkml:trace>
  <inkml:trace contextRef="#ctx0" brushRef="#br0" timeOffset="19912.18">8276 2180 0,'-21'0'0,"42"0"0,-63 0 16,63 0 15,0 0-31,0 0 0,0 0 16,22 0-16,-22 0 0,0 0 15,21 0-15,-20 0 0,-1 0 0,0 0 16,0 0-16,0 0 0,0 0 0,1 0 16,-1 0-1,-42 0 32,-1 0-31</inkml:trace>
  <inkml:trace contextRef="#ctx0" brushRef="#br0" timeOffset="20160.04">8276 2371 0,'-21'21'16,"21"0"0,21-21-1,0 0 1,0 0-16,1 0 0,-1 0 15,0 0-15,0 0 0,0 0 16,0 0-16,1 0 0,-1 0 16,0 0-1,0 0 32</inkml:trace>
  <inkml:trace contextRef="#ctx0" brushRef="#br0" timeOffset="25828.2">10181 1757 0,'0'21'0,"0"-42"31,0 0-15,0 0 0,-21 21-1,0 21 1,21 0-16,-21 0 15,21 21-15,-22 1 0,1-22 0,21 21 16,-21 1-16,0-1 0,21 0 0,-21-21 16,0 22-16,21-22 0,-22 21 0,1-21 15,21 1-15,-21-1 0,21 0 16,-21 0-16,21 0 0,0 0 16,-21-21-16,21-21 31,0 0-31,21 0 15,-21 0-15,21 0 0,0-1 0,0-20 16,1 21-16,-1-21 0,0 20 16,0-20-16,0 21 0,0-21 15,-21 20-15,22 1 0,-1 0 0,-21 0 16,21 0-16,0 21 16,-21 21-1,21 0-15,-21 0 0,0 0 0,0 22 16,0-22-16,0 21 0,0 1 0,0-22 15,0 21-15,0-21 0,0 0 16,0 22-16,0-22 0,0 0 0,21 0 16,1-21-16,-1 21 0,0 1 0,0-22 15,21 0-15,-20 0 0,20 0 0,-21 0 16,21 0-16,1-22 16,-1 22-16,0-21 0,1 0 0,-1 0 15,-21 0-15,22 0 0,-22-1 0,0 1 16,0 0-16,0 0 0,0-21 0,-21 20 15,0-20-15,0 21 0,0 0 16,0 0-16,0-1 0,0 1 0,0 0 16,-21 21-16,0 0 15,0 0-15,0 0 0,21 21 16,-21 0-16,-1 1 0,1 20 0,21-21 16,-21 0-16,0 22 0,21-22 0,0 21 15,-21-21-15,21 22 0,0-22 16,0 0-16,0 0 0,0 0 15,0 0-15,0 1 0,21-1 0,0 0 16,21-21-16,-20 0 0,-1 0 16,0 0-16,21 0 0,-21 0 15,22 0-15,-22-21 0,0 0 0,21 21 16,-20-22-16,-1 1 0,21 0 0,-21 0 16,0 0-16,1 0 0,-1-1 0,0 1 15,0-21-15,0 21 0,-21 0 16,0-1-16,21 1 0,-21 0 0,22 21 15,-22-21-15,0 42 16,0 0 0,0 22-16,0-22 15,-22 0-15,1 0 0,21 0 0,0 22 16,-21-22-16,21 0 0,-21 0 0,21 0 16,0 0-16,0 1 0,0-1 15,0 0-15,21 0 0,0-21 0,0 0 16,1 0-16,-1 0 0,21 0 0,-21 0 15,0 0-15,1 0 0,-1-21 0,21 0 16,-21 21-16,0-21 0,-21-1 16,22 1-16,-1 0 0,0 0 0,-21 0 15,0 0-15,0-1 0,21 1 0,-21 0 16,0 0-16,0 0 16,0 42-1,0 0 1,-21-21-16,21 21 0,0 0 0,0 1 15,-21-1-15,21 0 0,0 0 16,0 0-16,0 0 0,0 1 0,0-1 16,0 0-16,0 0 0,63-21 15,-42 0-15,1 0 16,20 0-16,-21 0 0,21 0 16,1-21-16,-22 0 0,21 0 0,-21 21 15,1-22-15,-1 1 0,0 0 0,0 0 16,-21 0-16,21 0 0,-21-22 15,0 22-15,0 0 0,0-21 16,0 20-16,0 1 0,0 0 0,-21 21 16,0-21-16,0 21 0,0 0 15,21 21 17,0 0-17,21-21-15,0 0 16,0 0-16,0 0 15,0 0-15,1-21 0,-1 0 16,21 21-16,-21-21 0</inkml:trace>
  <inkml:trace contextRef="#ctx0" brushRef="#br0" timeOffset="26420.08">13928 1715 0,'0'0'0,"21"0"15,0-22-15,0-20 0,0 21 0,0 0 16,1 0-16,20-22 0,0 1 0,1 21 16,-1-22-16,-21 1 0,21 0 15,-20 21-15,-1-22 0,-21 22 0,0-21 16,0 21-16,0-1 0,-43 1 15,22 0-15,-21 0 0,0 21 0,-22 0 16,1 0-16,-1 0 0,1 0 0,-1 21 16,-21 0-16,22 0 0,-1 22 15,-20-22-15,20 0 0,22 21 0,0 1 16,-1-22-16,1 21 0,42-21 0,0 22 16,0-22-16,0 21 0,0-21 15,0 22-15,21-1 0,21-21 16,-20 22-16,20-22 0,0 21 0,1-21 15,-1 22-15,-21-22 0,21 21 16,1-21-16,-1 22 0,-21-22 0,0 0 16,1 21-16,-1-21 0,-21 1 0,21-1 15,-21 0-15,0 0 0,0 0 0,-21 0 16,0 1-16,-1 20 0,1-21 16,-21-21-16,0 21 0,20 0 0,-20 1 15,0-22-15,-1 0 0,1 21 0,0-21 16,21 0-16,-22 0 0,1 0 0,21 0 15,0-21-15,-22-1 0,22 22 16,0-21-16,21 0 0,0 0 0,-21 0 16,21 0-16,0-1 0,0 1 15,0 0-15,0 0 0,0 0 16,0 0 0,21 21-16,0 0 15,0 0-15,0 0 0,-21 21 16,22-21-16,20 0 0</inkml:trace>
  <inkml:trace contextRef="#ctx0" brushRef="#br0" timeOffset="27507.46">14351 2159 0,'0'-21'16,"0"42"-16,0-63 0,0 21 0,0-22 0,0 22 15,0-21-15,0 21 0,0-22 16,-21 22-16,0 21 0,21-21 0,-22 21 16,1 0-16,-21 0 0,21 0 0,0 21 15,-22 0-15,1 0 0,0 1 0,20 20 16,-20-21-16,0 21 0,21 1 16,-22-1-16,22-21 0,0 22 0,0-1 15,21-21-15,0 0 0,0 22 16,0-22-16,0 0 0,21 0 0,0-21 15,21 0-15,-20 21 0,-1-21 16,21 0-16,-21 0 0,22-21 0,-1 21 16,-21-21-16,21 0 0,-20 0 0,-1-1 15,21 1-15,-21 0 0,0 0 0,1-21 16,-1 20-16,-21 1 0,21-21 16,-21 21-16,0 0 0,0-1 0,0 1 15,-21 21 1,0 21-1,-1 1-15,22-1 0,-21 0 0,0 21 16,21-21-16,0 1 0,0 20 16,0-21-16,0 0 0,0 0 0,0 22 15,0-22-15,21 0 0,0 0 16,1 0-16,20-21 0,-21 0 16,0 0-16,0 0 0,22 0 0,-22 0 15,0-21-15,21 0 0,-20 0 0,-1 0 16,21 0-16,-21-1 0,0 1 15,1-21-15,-1 21 0,0 0 0,0-22 16,-21 22-16,0 0 0,21 0 0,-21 0 16,0-1-16,0 44 31,-21-1-31,21 0 16,-21 0-16,0 0 0,21 22 0,-21-22 15,21 0-15,-22 0 0,1 21 0,21-20 16,0-1-16,0 0 0,-21 0 15,21 0-15,0 0 0,0 1 16,0-44 15,0 1-31,21 0 0,-21 0 16,21 0-16,-21 0 0,22-1 0,-1 1 16,-21-21-16,21 21 0,0 0 15,-21-22-15,21 22 0,0 0 0,-21 0 16,22 0-16,-22-1 0,21 22 15,0 0-15,0 0 0,0 0 16,0 22-16,-21-1 0,22 0 16,-22 0-16,0 0 0,0 0 15,0 1-15,0-1 0,0 21 0,0-21 16,0 0-16,0 1 0,0-1 0,0 0 16,0 0-16,21-21 15,0 0 1,0 0-16,0-21 15,0 0-15,-21 0 0,22-1 0,-1 1 16,0 0-16,0 0 0,0 0 16,22 0-16,-22-22 0,0 22 15,0 0-15,0-21 0,0 20 0,1 1 16,-1 21-16,0 0 0,0 0 16,-21 21-16,0 1 15,0-1-15,0 0 0,0 0 16,0 0-16,0 22 0,0-22 0,0 0 15,0 0-15,0 21 0,0-20 0,0-1 16,0 0-16,21 0 0,-21 0 16,21-21-1,1 0-15,-1 0 0,0 0 16,0-21-16,0 21 0,22-21 16</inkml:trace>
  <inkml:trace contextRef="#ctx0" brushRef="#br0" timeOffset="27876.25">15960 1863 0,'0'0'0,"-22"0"16,1 0-16,21 21 16,0 21-16,-21-21 0,21 1 15,-21 20-15,21 0 0,-21 1 0,21-1 16,-21 0-16,-1 1 0,1-1 0,0 0 15,21 22-15,-21-22 0,0 22 16,0-22-16,21 21 0,0 1 0,0-22 16,-22 22-16,22-1 0,0-20 0,0 20 15,-21-21-15,21 22 0,0-22 0,0 22 16,0-22-16,0 0 0,0 1 16,0-1-16,0 0 0,0 1 0,0-22 15,0 21-15,0-21 0,0 1 0,0-1 16,0 0-16,0-42 31,0 0-31,0-1 16,0 1-16,0 0 0,0 0 15,0 0-15,0-22 0,21 1 0,-21 0 16,0-22-16,0 22 0,22-22 0</inkml:trace>
  <inkml:trace contextRef="#ctx0" brushRef="#br0" timeOffset="28180.08">16023 2053 0,'0'0'0,"0"-21"0,0-21 0,0 21 15,0-1-15,21 1 0,0 0 16,1 21-16,-1 0 0,0 0 0,21 0 0,-21 0 16,22 0-16,-22 21 15,21 0-15,-21 22 0,1-22 0,-1 21 16,-21-21-16,0 22 0,0-1 0,0 0 15,0-20-15,-43 20 0,22-21 0,-21 21 16,21-20-16,-22-1 0,1 0 16,0 0-16,-1-21 0,22 21 0,-21-21 15,21 0-15,0 0 0,-1 0 0,1 21 16,42-42 15,1 0-31,-1 21 0,0-21 0,0 0 16,0 0-16,22-1 0,-1 1 15,-21 0-15</inkml:trace>
  <inkml:trace contextRef="#ctx0" brushRef="#br0" timeOffset="28491.88">17081 1334 0,'0'-22'16,"0"44"-16,0-65 0,0 64 31,-21 1-31,21-1 0,0 0 16,-21 21-16,0 1 0,0 20 0,0 1 15,-1-1-15,1 1 16,0-1-16,0 1 0,0-1 0,0 1 16,-22-1-16,22-21 0,0 22 0,21-22 15,-21 1-15,21-22 0,-21 21 0,21-21 16,0 22-16,0-22 0,0 0 15,0 0-15,21-21 0,0 0 16,0 0-16,0 0 0,0 0 0,1-21 16,-1 21-16,0-21 0,0 0 15,0-1-15,0 22 0,1-21 16,-1 0-16</inkml:trace>
  <inkml:trace contextRef="#ctx0" brushRef="#br0" timeOffset="28852.2">17039 2117 0,'0'-21'16,"21"21"-16,0 0 15,1 0-15,-1-22 16,0 22-16,21-21 0,-21 21 0,1-21 16,-1 0-16,0 0 0,-21 0 15,0-1 1,-21 22-1,0 0-15,-1 0 0,-20 0 0,21 0 16,-21 22-16,20-1 0,-20 0 0,21 0 16,-21 0-16,20 0 0,1 22 15,0-22-15,0 0 0,0 21 0,21-20 16,0-1-16,0 0 0,0 21 0,0-21 16,0 1-16,0-1 0,21-21 15,-21 21-15,21-21 0,0 0 0,0 21 16,1-21-16,-1 0 0,21 0 0,-21 0 15,0 0-15,1 0 0,20 0 0,-21-21 16,21 0-16,-20 21 0,-1-21 16,21 21-16,-21-22 0,22 1 0,-22 0 15</inkml:trace>
  <inkml:trace contextRef="#ctx0" brushRef="#br0" timeOffset="29173.54">18034 1863 0,'0'-21'16,"0"42"-16,0-64 0,0 22 0,-21 21 15,0 0-15,-1 0 0,1 0 16,0 21-16,0 1 0,0-1 16,0 0-16,-1 0 0,1 0 15,0 22-15,0-22 0,0 21 16,0 0-16,-1-20 0,1 20 0,0-21 15,21 21-15,0-20 0,0 20 0,0-21 16,0 21-16,0-20 0,0-1 16,0 21-16,21-21 0,0 0 0,1 1 15,-1-1-15,0-21 0,0 21 0,21-21 16,-20 0-16,-1 0 0,0 0 0,0 0 16,21 0-16,-20 0 0,-1 0 15,0 0-15,21-21 0,-21 0 0,1 21 16,20-22-16,-21 1 0</inkml:trace>
  <inkml:trace contextRef="#ctx0" brushRef="#br0" timeOffset="29511.58">18732 1969 0,'0'0'0,"22"0"0,-1-22 16,0 22-1,0 0-15,0 0 0,-21 22 16,21-1-16,1-21 0,-22 21 16,0 0-16,0 21 15,0-20-15,0-1 0,0 0 0,0 0 16,0 21-16,0-20 0,-22-1 0,22 21 16,-21-21-16,0 0 0,0 22 15,0-22-15,0 0 0,-1 0 0,1 0 16,0 1-16,0-1 0,0 0 0,0 0 15,-1 0-15,1-21 0,0 21 16,42-42 15,0 0-15,1 21-16,-1-21 0,0 0 0,0 21 16</inkml:trace>
  <inkml:trace contextRef="#ctx0" brushRef="#br0" timeOffset="29820.58">19643 2201 0,'0'0'0,"0"-21"16,0 0-1,0 42 63,0 0-62</inkml:trace>
  <inkml:trace contextRef="#ctx0" brushRef="#br0" timeOffset="30208.36">19621 2667 0,'-21'0'0,"0"0"16,0 0-1,21 21-15,-21-21 16,21 21-16,0 1 16,0-1-1,-21-21-15,21 21 0,-22-21 0,22 21 16,0 0-16,0 0 0,-21-21 16,21 22-16,-21-1 0,21 0 0,-21 0 15,0 0-15,0 0 16,-1-21-16,22 22 0,-21-1 0,0-21 15,0 0-15,0 21 0,0-21 0,-1 0 16,1 0-16,-21 0 0,21 0 0,0 0 16</inkml:trace>
  <inkml:trace contextRef="#ctx0" brushRef="#br0" timeOffset="34240.79">1799 3747 0,'0'0'0,"21"-22"16,-21 1-16,0 0 15,0 0 1,0 42 15,0 0-31,0 0 0,-21 1 16,21 20-16,0 0 0,-21 1 0,21 20 15,-21 1-15,0-1 0,21 22 16,-22-22-16,-20 22 0,21-22 0,0 1 16,0-1-16,-22 1 0,22-1 15,0 1-15,0-22 0,0 1 16,21-1-16,-22 0 0,22-21 0,-21 1 15,21-1-15,0 0 0,0-42 32,0-22-17,21 22-15,-21-21 0,22 21 0,-22-22 16</inkml:trace>
  <inkml:trace contextRef="#ctx0" brushRef="#br0" timeOffset="34808.47">1439 3979 0,'0'-21'0,"0"42"0,0-63 0,0 21 0,0 0 15,0 0-15,0-1 0,0-20 16,21 21-16,22 0 0,-22 0 0,21-1 16,22 1-16,-22 0 0,0 0 15,22 21-15,-22 0 0,22 0 0,-22 0 16,0 21-16,1 0 0,-1 0 0,-21 1 15,0 20-15,-21 0 0,0 1 16,0-1-16,-21 0 0,0 22 0,-21-22 16,-1 0-16,1 22 0,0-22 15,-22 1-15,1-1 0,20 0 0,-20-21 16,21 1-16,-1-1 16,22 0-16,0-21 0,0 0 0,42 0 31,0-21-31,21 0 0,-20-1 15,20 1-15,0 0 0,1 0 0,-22 0 16,21 21-16,0 0 0,1 0 16,-22 0-16,21 21 0,-21 0 0,22 0 15,-22 0-15,0 22 0,0-1 16,0 0-16,-21 1 0,0 20 16,0-20-16,0-1 0,0 21 0,-21-20 15,0-1-15,-21 0 0,21 1 16,-22-1-16,1 0 0,0-20 0,-22-1 15,22 0-15,-22 0 0,22 0 16,0-21-16,-22 0 0,22 0 0,-1 0 16,1 0-16,21-21 0,0 0 15,0 0-15,-1 0 0,22-1 0,-21-20 16,21 21-16,0-21 0,0 20 16,0-20-16,0 21 0,0 0 0,21 0 15,-21-1-15,22 22 0,-1-21 16,0 21-16,0 0 0,0 0 15,22 0-15</inkml:trace>
  <inkml:trace contextRef="#ctx0" brushRef="#br0" timeOffset="35904.85">2752 4741 0,'21'0'0,"-42"0"0,42-21 0,-21 0 16,0 0-16,0 0 0,0 0 0,0-1 16,-21 1-16,-1 0 0,1 0 15,0 21-15,0-21 0,-21 21 0,20 0 16,1 0-16,-21 0 0,0 0 0,20 21 16,-20-21-16,0 21 15,21 21-15,-22-20 0,1 20 0,21 0 16,-22 1-16,22-1 0,0 0 15,21 1-15,0-1 0,0-21 0,0 21 16,0-20-16,21-1 0,0 0 0,1-21 16,20 0-16,0 0 0,-21 0 15,22 0-15,-1 0 0,22-21 0,-22 0 16,0-1-16,1 1 0,-22 0 16,21 0-16,-21 0 0,0-22 0,1 22 15,-1-21-15,0 21 0,-21 0 16,0-22-16,0 22 0,0 0 15,0 0-15,-21 21 16,0 21 0,-1-21-16,22 21 0,0 21 15,-21-20-15,0 20 0,21 0 0,0-21 16,0 22-16,0-22 0,0 21 16,0-21-16,0 1 0,21-1 0,0 0 15,22-21-15,-22 0 0,0 0 0,21 0 16,-20 0-16,20 0 0,-21 0 15,21-21-15,-20 0 0,20 21 0,-21-22 16,0 1-16,0-21 0,1 21 0,-1 0 16,0-1-16,-21 1 15,21-21-15,-21 21 0,0 0 0,0-1 16,0 1-16,0 0 0,-21 21 31,21 21-31,-21 0 0,21 1 0,-21 20 16,21-21-16,0 0 0,0 22 0,0-22 15,0 0-15,-22 21 16,22-21-16,0 1 0,0-1 0,0 0 16,0-42 15,22 0-31,-1-1 16,-21 1-16,0 0 15,21-21-15,0 21 0,-21-1 0,42-41 16,-20 21-16,-1 20 15,0 22-15,-21-21 0,21 21 16,0 0-16,0 21 16,-21 1-16,0 20 15,0-21-15,0 0 0,0 0 16,0 22-16,22-22 0,-22 0 0,0 0 16,0 0-16,0 1 0,21-1 0,0-21 15,0 21-15,0-21 16,0 0-16,1 0 15,-1 0-15,0 0 0,0-21 0,0 0 16,0-1-16,1 1 0,-1 0 0,0 0 16,0 0-16,0 0 0,0-22 15,1 22-15,-22 0 0,21-21 0,0 20 16,0 1-16,-21 0 0,21 21 16,-21 21-1,0 0-15,0 1 16,0-1-16,0 21 0,0-21 0,-21 22 15,21-22-15,-21 0 0,21 64 16,0-64 0,0 0-16,0 0 0,21 0 0,0-21 15,0 0-15,22 0 0,-22 0 16,21 0-16,-21 0 0,22 0 0,-1-21 16,0 0-16,-20 0 0,20 0 15,43-43-15,-43 43 0</inkml:trace>
  <inkml:trace contextRef="#ctx0" brushRef="#br0" timeOffset="37168.12">4805 4043 0,'0'0'15,"-21"-169"1,-22 126-16,22 22 0,0 0 16,-21 21-16,20 0 0,-20 0 0,0 21 15,21 0-15,-1 0 0,-20 22 16,21-1-16,0 22 0,0-1 0,-1 1 15,1-1-15,21 22 0,0-22 0,0 1 16,0-1-16,-21 1 0,21-1 16,0 1-16,0-22 0,0 22 0,-21-22 15,21 0-15,0 1 0,0-1 0,0 0 16,0-21-16,0 1 0,0-1 16,0 0-16,0 0 0,0-42 31,0 0-16,0-22-15,0 22 0,0 0 16,0-21-16,21 21 0,0-1 0,-21-20 16,21 21-16,1-21 0,-1 20 15,21 1-15,-21 0 0,22 0 0,-22 21 16,21-21-16,0 21 0,1 0 0,-1 0 16,0 0-16,1 0 0,-1 21 0,-21 0 15,22-21-15,-22 42 0,0-20 16,-21-1-16,0 0 0,0 21 0,0-21 15,-21 1-15,0 20 0,-1-21 0,-20 0 16,0 0-16,-1 1 0,1-1 16,0 0-16,-1-21 0,1 21 15,0-21-15,-1 0 0,22 0 0,0 0 16,0 0-16,0 0 0,21-21 16,0 0-1,21 0-15,0 21 0,0 0 0,0 0 16,1-22-16,-1 22 0,0 0 0,0 0 15,0 0-15,0 0 0,1 0 16,-1 0-16,0 22 0,0-22 16,-21 21-16,21-21 0,0 0 0,-21 21 15,22-21-15,-1 0 0,0 0 16,0 0-16,0 0 16,22 0-16,-22 0 0,0 0 0,21 0 15,-21 0-15,1-21 0,20 0 0,-21 21 16,21-22-16,-20 1 0,-1 0 0,0 0 15,21-21-15,-21 20 0,1 1 16,-1-21-16,0 21 0,0 0 0,-21-1 16,21 1-16,-21 0 15,0 42 1,-21 0-16,0 1 16,21-1-16,-21 21 0,0-21 15,-1 0-15,1 22 0,0-22 0,0 0 16,21 21-16,0-20 0,0-1 15,0 0-15,0 0 0,0 0 16,21-21-16,-21 21 0,42-21 16,-20 0-16,-1 0 0,0 0 15,0 0-15,0 0 0,0-21 0,1 21 16,-1-21-16,-21 0 0,21 0 16,-21 0-16,0-1 0,0 1 15,0 0-15,0 0 0,-21 0 16,0 0-16,-1-1 0,1 1 0,0 0 15,0 0-15,21 0 0,0 0 16,0-1-16,42 1 16,-21 21-1,1 0-15,20 0 0,0 0 0,-21 0 16,22 0-16,-1 0 0,-21 0 0,22 0 16,-22 0-16,21 0 0,-21 0 15,0 21-15,-21 1 0,0-1 0,0 0 16,0 0-16,0 0 0,-21 0 0,21 1 15,-21-1-15,0 0 0,0 21 16,0-21-16,-1 1 0,1-1 0,0 0 16,21 0-16,0 0 15,0 0-15,21-21 0,0 22 0,1-22 16,20 0-16,0 0 0,-21 0 16,22 0-16,-1 0 0,-21 0 15,22 0-15,-22-22 0,0 22 0,21-21 16,-21 0-16,-21 0 0,22 0 0,-22 0 15,0-1-15,0 1 0,0 0 16,0-21-16,0 21 0,0-22 0,-22 22 16,1 0-16,0 0 0,0 0 0,-21 21 15,20 0-15,-20 0 0,21 0 0,-21 0 16,-1 0-16,1 0 0,21 0 16,-22 21-16,22 0 0,0-21 15,0 21-15,0 0 0,21 0 16,0 1-16</inkml:trace>
  <inkml:trace contextRef="#ctx0" brushRef="#br0" timeOffset="46256.18">7345 4064 0,'0'0'0,"0"-21"0,0 0 16,0 0-16,0-1 0,0 1 15,0 0-15,21 0 0,0-21 0,-21 20 16,0 1-16,21 0 0,0-21 15,-21 21-15,22-1 0,-22 1 16,0 0-16,0 42 16,0 0-16,0 1 15,0 20-15,0 0 0,0 1 16,-22 20-16,22 1 0,-21-1 0,0 1 16,21-1-16,-21 1 0,0 20 0,0-20 15,-1-1-15,-20 1 0,21-1 16,0 1-16,-22-1 0,22-20 15,0 20-15,0-21 0,0-20 0,0 20 16,21-21-16,-22 0 0,22-42 31,0 0-31,0-21 0,0 20 16,0-20-16,0 21 0,22-21 16,-1-1-16,0 1 0,0 0 15,0 20-15,0-20 0,1 0 0,-1 21 16,21-1-16,-21 1 0,22 0 0,-1 0 15,-21 21-15,21 0 0,1 0 16,20 0-16,-20 21 0,-1 0 0,0 0 16,1 1-16,-22-1 0,0 0 0,0 0 15,0 0-15,-21 22 0,0-22 16,0 0-16,-21 21 0,-21-21 0,-1 22 16,-41 20-16,41-42 15,-20 22-15,21-22 0,-22 0 0,22 0 16,-1 0-16,1-21 0,0 0 0,-1 22 15,22-22-15,0 0 0,0 0 16,0 0-16,21-22 31,21 22-31,0-21 0,0 21 16,0-21-16,22 21 0,-22-21 0,21 0 16</inkml:trace>
  <inkml:trace contextRef="#ctx0" brushRef="#br0" timeOffset="46525.03">8826 4551 0,'22'0'62,"-1"0"-62,21 0 0,-21-21 0,22 21 16,-22 0-16,21 0 0,-21 0 0,0 0 16,1 0-16,-1 0 0,0 0 0,0 0 15,-42 21 17,0 0-32,0-21 0,-1 21 0,1-21 15</inkml:trace>
  <inkml:trace contextRef="#ctx0" brushRef="#br0" timeOffset="46671.95">8911 4699 0,'-21'21'0,"42"-42"0,-63 63 0,21-20 16,21-1-16,-22-21 16,22 21-16,0 0 15,22-21-15,-1 0 16,0 0-16,0 0 0,0 0 0,0 0 16,22 0-16,-22 0 0,0 0 0,0 0 15,0-21-15,1 21 0,-22-21 0,21 21 16,0-21-16,0-1 0</inkml:trace>
  <inkml:trace contextRef="#ctx0" brushRef="#br0" timeOffset="50939.72">10753 4466 0,'0'-21'47,"0"0"-47,21 21 0,-21-21 16,21 21-16,-21-21 0,21-1 0,-21 1 15,0 0-15,21 0 16,-21 0-16,0 0 0,21 21 0,-21-22 16,0 1-16,0 42 31,0 1-31,0-1 0,-21 0 15,0 21-15,0 1 0,0-22 0,21 21 16,-21 0-16,-1 1 0,1-22 0,0 21 16,0 1-16,21-22 15,-21 21-15,0-21 0,21 0 0,0 1 16,0-1-16,0 0 0,0-42 31,0 0-15,21-1-16,0 1 0,0 0 0,-21 0 15,0-21-15,21 20 0,0 1 0,-21-21 16,0 21-16,0-22 0,22 22 16,-22 0-16,21 0 0,0 0 15,-21 0-15,21 21 0,0 0 0,0 0 16,1 0-16,-22 21 16,21 0-16,0 0 0,-21 0 15,0 0-15,21 22 0,0-22 0,-21 0 16,21 0-16,-21 22 0,0-22 0,22 0 15,-1 0-15,0 0 0,0 0 16,0 1-16,0-1 0,1-21 0,20 21 16,-21-21-16,21 0 0,-20 0 0,20 0 15,0 0-15,-21 0 0,22-21 0,-1 0 16,-21-1-16,0 1 0,22 0 16,-22 0-16,0 0 0,0 0 15,0-22-15,1 22 0,-22-21 0,21 21 16,-21-22-16,0 1 0,0 21 0,0-22 0,0 22 15,0 0-15,0 0 16,0 0-16,0 0 0,-21 42 16,-1 0-16,22 0 15,-21 21-15,0-20 0,21 20 16,0 0-16,-21 1 0,0-22 0,21 21 16,0 0-16,0 1 0,0-1 0,0-21 15,0 22-15,0-22 0,0 21 0,0-21 16,21 0-16,0 1 0,21-22 15,-20 0-15,-1 0 0,21 0 16,-21 0-16,22 0 0,-1-22 0,0 22 0,1-21 16,-1 0-16,0-21 0,1 21 0,-22-1 15,21-20-15,-21 21 16,0-21-16,1 20 0,-1-20 0,0 21 16,-21-21-16,21 20 0,-21 1 15,21 0-15,-21 0 0,0 42 31,0 0-31,0 0 0,0 1 0,0-1 16,0 0-16,0 21 0,0-21 0,0 22 16,0-22-16,0 21 0,0-21 0,0 22 15,0-22-15,0 21 0,0-21 16,0 1-16,21-22 0,1 21 0,-1 0 16,0-21-16,21 0 0,-21 0 0,1 0 15,-1 0-15,21-21 0,-21 0 16,0-1-16,1 1 0,-1 0 15,0 0-15,0-21 0,0 20 0,0 1 16,1-21-16,-22 21 0,0-22 0,0 22 16,0 0-16,21 0 0,-21 0 15,0 42 17,0 0-32,0 21 15,0-20-15,0-1 0,0 0 0,0 21 0,0-21 16,0 1-16,0-1 15,0 0-15,21 0 0,0-21 0,-21 21 16,21 0-16,0-21 0,1 0 0,20 0 16,-21 0-16,21 0 0,1 0 0,-1-21 15,0 21-15,1-21 0,-1 0 16,-21 0-16,0 0 0,1-1 16,-1 1-16,0 0 0,-21 0 0,0 0 0,0-22 15,0 22-15,0-21 0,-21 21 16,0 0-16,-22-1 0,22-20 0,0 21 15,-21 21-15,20-21 0,1 0 16,-21 21-16,21 0 16,42 0-1,0 0-15,0 0 16,0 0-16,1 0 0,-1 0 0,21 0 16,-21 0-16,0 0 0,1 0 0,-1 0 15,0 0-15,0-22 0,-21 1 16,0 0-1,0 0-15</inkml:trace>
  <inkml:trace contextRef="#ctx0" brushRef="#br0" timeOffset="51503.69">15303 3704 0,'0'-21'0,"0"42"0,22-42 0,-22 0 0,0 0 15,0 0-15,0-1 0,0 1 16,-22 0-16,1 21 16,0 0-1,21 21-15,-21 0 0,0 1 16,21 20-16,0 0 0,-21 22 0,-1-1 16,1 1-16,21 20 0,-21 1 0,21-21 15,-21 20-15,0 1 0,21-22 0,-21 22 16,21-21-16,0-22 0,0 21 15,-22-20-15,22-1 0,0 0 0,0-20 16,0 20-16,0-21 0,0 0 16,22-21-16,-1 0 15,0 0-15,-21-21 0,0 0 16,21 0-16,-21 0 0,0-22 16</inkml:trace>
  <inkml:trace contextRef="#ctx0" brushRef="#br0" timeOffset="52072.89">14986 3937 0,'-21'-42'0,"42"84"0,-42-127 0,21 43 0,-21 0 16,21-1-16,0 22 0,0 0 15,0-21-15,0 21 0,0-1 0,21-20 16,0 21-16,21 0 0,-21 21 0,22-21 16,-1-1-16,22 22 0,-22 0 15,0 0-15,22 0 0,-22 0 0,22 0 16,-22 22-16,-21 20 0,21-21 15,-20 21-15,-1-20 0,-21 20 16,0 0-16,0 1 0,-21-22 0,-1 21 16,-20 0-16,0 1 0,-1-22 0,1 21 15,0-21-15,-1 1 0,1-1 0,0 0 16,-1 0-16,22 0 0,0-21 16,0 0-16,42 0 15,0-21-15,0 0 16,22 0-16,-22 21 0,21-21 15,1 21-15,-1 0 0,0 0 0,1 0 16,20 0-16,-21 0 0,1 21 0,20 0 16,-20 0-16,-1 21 0,0 1 15,1-22-15,-1 21 0,-21 1 16,0-1-16,0 0 0,-21 1 0,0-1 16,0 0-16,0 1 0,-21-1 0,0 0 15,-21-21-15,-1 22 0,22-1 16,-21-21-16,0 0 0,-1 1 0,-20-1 15,20 0-15,1 0 0,0-21 0,21 0 16,-22 0-16,1 0 0,21-21 0,-22 21 16,22-21-16,0 0 0,0-22 0,0 22 15,0-21-15,21 21 0,-22-22 16,22 1-16,0 0 0,0-1 16,0 1-16,0 0 0,0 20 0,0 1 0,0-21 15,22 42-15,-1-21 0,0 21 16,21 0-16,-21 21 0,1-21 15,-1 21-15,21 0 0,-21 22 16,22-22-16</inkml:trace>
  <inkml:trace contextRef="#ctx0" brushRef="#br0" timeOffset="53647.31">16446 4657 0,'22'-21'15,"-44"42"-15,65-64 0,-22 22 0,0 21 16,-21-21-16,0-21 0,0 21 0,0-1 16,0-20-16,0 21 0,0 0 0,0 0 15,0-22-15,0 22 0,0 0 0,-21 21 16,0-21-16,0 21 0,-1 0 16,1 0-16,0 21 0,0 0 0,-21 0 15,-1 0-15,22 1 0,-21 20 0,21-21 16,-22 21-16,22 1 0,0-1 0,-21-21 15,42 22-15,-22-1 0,22 0 0,0-21 16,0 1-16,0 20 16,0-21-16,22 0 0,-1-21 15,0 0-15,21 0 0,-21 0 0,22 0 16,-22-21-16,21 0 0,1 0 0,-1 0 16,-21-1-16,21 1 0,-20-21 15,-1 21-15,0-22 0,0 22 0,0-21 16,-21 0-16,0 20 0,0-20 0,0 21 15,0 0-15,0 0 0,0-1 0,0 44 32,0-1-32,0 0 0,-21 0 15,21 0-15,0 22 0,0-22 0,0 0 16,0 21-16,0-21 0,0 1 16,0 20-16,21-21 0,0 0 15,1 0-15,-1 1 0,0-22 0,0 21 16,0-21-16,22 21 0,-1-21 0,-21 0 15,21 0-15,1 0 0,-1-21 0,-21 0 16,22-1-16,-22 1 0,0 0 0,0 0 16,0 0-16,0-22 0,1-41 15,-22 41-15,0 22 16,0 0-16,0 0 0,0 0 0,-22 21 31,1 21-31,21 0 0,0 0 16,-21 0-16,0 1 0,21 20 15,0-21-15,0 21 0,0 1 0,-21-22 16,21 0-16,0 21 0,0-20 0,0-1 16,0 0-16,0 0 0,0 0 15,21-21 1,-21-21 0,0 0-16,21 0 0,0 0 0,-21-1 15,21 1-15,1 0 0,-22-21 0,21 21 16,0-22-16,-21 22 0,21-21 15,-21 21-15,21-1 0,-21 1 0,0 0 16,21 21-16,1 21 31,-22 0-31,0 1 0,0-1 16,0 21-16,0-21 0,0 0 0,0 1 16,0 20-16,0-21 0,0 0 0,21 0 15,-21 1-15,21-1 0,-21 0 16,21 0-16,0-21 0,0 0 15,1 0-15,-1 0 0,0 0 0,0 0 16,0-21-16,0 0 0,1 0 0,-1-1 16,0 1-16,0 0 0,21 0 15,-42-21-15,22 20 0,-1-20 0,0 0 16,0 21-16,-21-22 0,21 22 0,-21 0 16,21 0-16,-21 0 0,0 42 31,0 0-31,0 0 15,0 0-15,0 22 0,0-22 0,-21 0 16,21 21-16,0-21 0,-21 22 0,21-22 16,0 0-16,0 21 0,0-20 0,21-1 15,0 0-15,1 0 0,-1-21 16,21 0-16,-21 0 0,0 0 0,22 0 16,-1 0-16,-21 0 0,0 0 0,22-21 15,-22 0-15,0 0 0,0-1 0,0-20 16,1 0-16,-1 21 0,0-22 15,0-20-15,0 20 0,0-20 16,1-1-16,-1 1 0,-21-22 0,21 22 16,0-1-16,0 1 0,-21-1 15,0 1-15,0 20 0,0 1 0,0 0 0,0 21 16,0-1-16,0 1 0,0 42 16,-21 1-16,21-1 15,-21 0-15,0 21 0,0 1 0,-1 20 16,22 1-16,-21-1 0,0 1 15,0-1-15,0 1 0,0-22 0,21 21 16,0 1-16,-22-22 0,22 1 0,-21 20 16,21-21-16,0 1 0,-21-22 15,21 21-15,0 1 0,0-22 16,0 0-16,0 0 0,0 0 16,0-42-1,0 0-15,21-21 16,0 20-16,1 1 0,-22-21 15,21 21-15,0-22 0,0 22 0,0-21 16,0 21-16,22-43 0,-22 43 16,0 0-16,0 21 0,0 0 15,22-21-15,-22 21 0,0 0 0,0 0 0,0 21 16,1 0-16,-1 0 0,0 0 16,-21 1-16,0-1 0,0 0 15,0 0-15,0 21 0,0-20 0,-21-1 16,0 0-16,-22 21 0,22-21 0,-21 1 15,-1-1-15,22 0 0,-21 0 16,21-21-16,-22 21 0,22-21 0,0 0 16,0 0-16,21-21 31,21 21-31,0-21 0,0 0 0,22 0 16,-22-1-16,21 22 0</inkml:trace>
  <inkml:trace contextRef="#ctx0" brushRef="#br0" timeOffset="54323.92">18902 4445 0,'21'-63'15,"-42"84"1,0-21 0,-1 21-16,1 0 0,0 21 0,0-20 15,0-1-15,0 0 0,-22 42 16,22-41-16,21-1 0,0 0 15,0 0-15,0 0 0,0 0 0,0 1 16,0-1-16,21-21 0,0 0 0,1 0 16,20 0-16,-21 0 0,0 0 15,0 0-15,1 0 0,-1 0 16,0-21-16,0 21 0,0-22 0,0 1 16,-21 0-16,0 0 0,0 0 0,22 0 15,-22-1-15,0 1 0,0 0 0,0 0 16,0-21-16,0 20 0,0 1 15,-22 0-15,22 0 0,0 0 16,0 0-16,22 21 16,-1 0-16,0 0 15,0 0-15,0 0 0,22 0 16,-22 0-16,0 0 0,0 21 0,-21 0 16,21 0-16,-21 0 15,0 0-15,0 1 0,0-1 0,-21 0 16,21 0-16,-21 0 0,0 0 0,0 1 15,-1-1-15,22 0 0,-21 0 16,21 0-16,0 0 0,0 1 0,0-1 16,0 0-16,0 0 0,21-21 15,1 0-15,20 21 0,-21-21 0,21 0 16,-20 0-16,20 0 0,0 0 16,-21-21-16,22 21 0,-22-21 0,0 0 15,21 0-15,-20 21 0,-22-22 0,21-20 16,0 21-16,-21 0 0,0 0 15,21-22-15,-21 22 0,0-21 0,0 21 16,0-1-16,-21-20 0,0 21 16,0 21-16,-22-21 0,22 0 0,0 21 15,-21 0-15,20 0 0,-20 0 0,21 0 16,-21 0-16,20 21 0,1-21 0,0 21 16,0 0-16,0-21 0,21 21 15,-21-21-15,21 21 0,0 1 16,0-1-16,21-21 15,0 0-15,0 0 16,0 0-16</inkml:trace>
  <inkml:trace contextRef="#ctx0" brushRef="#br0" timeOffset="54611.76">20256 4466 0,'0'0'16,"-21"-21"-16,0 21 16,0 0-16,21-21 15,0 42 16,0 0-15,0 0-16,0 1 16,0-1-16,0 0 15,-21 0-15</inkml:trace>
  <inkml:trace contextRef="#ctx0" brushRef="#br0" timeOffset="54840.63">20172 4868 0,'0'0'0,"-21"22"0,21-1 15,-22-21-15,22 21 0,-21-21 0,21 21 16,-21 0-16,21 0 0,-21 1 16,0-1-16,21 0 0,-21 0 15,-1 0-15,1 0 0,0 1 0,0-1 16,-21 0-16,20 0 0,-20 0 15,21 0-15,-21 1 0,-1-22 0,22 21 16,-21 0-16,-1-21 0,1 0 0,0 21 16,-1-21-16,1 0 0</inkml:trace>
  <inkml:trace contextRef="#ctx0" brushRef="#br0" timeOffset="59528.29">1884 6985 0,'0'0'0,"21"-21"16,-21 0-16,21 0 15,-21-1-15,21 1 0,-21 0 0,0 0 16,0 0-16,0 0 0,0-1 16,0 1-16,0 0 15,0 42 1,-21 0 0,21 22-16,-21-1 0,21 0 15,0 22-15,0-22 0,0 22 0,0 20 16,0-20-16,0-1 0,-21 22 15,21-21-15,-21-1 0,-1 1 0,22-1 16,-21-21-16,0 1 0,0-1 0,21 0 16,0 1-16,-21-22 15,21 0-15,0 0 0,0 0 0,0-42 32,0 0-32,0 0 15,0 0-15,0 0 0</inkml:trace>
  <inkml:trace contextRef="#ctx0" brushRef="#br0" timeOffset="60056.9">1630 7345 0,'-43'-42'16,"86"84"-16,-107-127 0,43 43 0,0 0 0,0-1 15,0 1-15,21 21 0,0-22 16,0 1-16,0 21 0,0 0 0,21-22 16,21 22-16,-21 0 0,22 0 15,-1 0-15,21 0 0,-20 21 16,20 0-16,-20 0 0,20 0 15,-21 21-15,22 0 0,-22 0 0,1 21 16,-22-20-16,0 20 0,-21 0 16,0 1-16,0-1 0,-21 0 0,-22 1 15,22 20-15,-42-21 0,20 1 16,-20-1-16,-1 0 0,1 1 16,-1-22-16,1 0 0,-1 0 0,22-21 15,0 0-15,-1 0 0,1 0 0,21 0 16,0 0-16,21-21 0,0 0 15,21 0-15,0 0 0,0-1 16,22 1-16,-1 21 0,0-21 16,22 21-16,-22-21 0,22 21 15,-22 0-15,21 0 0,-20 21 0,-1 0 16,22 0-16,-22 22 0,-21-22 16,21 21-16,-20 1 0,-1-1 15,-21 0-15,0 1 0,0-1 0,0 0 16,-21 1-16,-22-1 0,22 0 0,-21 1 15,-1-1-15,1 0 0,0-21 0,-1 22 16,-20-22-16,21 0 0,-22-21 16,22 0-16,-1 0 0,1 0 0,0 0 15,-1-21-15,1 21 16,21-21-16,0 0 0,0-22 0,21 22 16,0 0-16,0 0 0,0 0 15,0-1-15,0 1 0,0 0 0,0 0 16,21 0-16,0 0 0,21-1 15,1 1-15</inkml:trace>
  <inkml:trace contextRef="#ctx0" brushRef="#br0" timeOffset="60479.66">2561 7514 0,'0'21'31,"-21"1"-31,0-1 0,0 0 0,-1 0 16,1 0-16,0 22 0,0-22 15,0 21-15,0-21 0,-1 22 0,1-1 16,21 0-16,0-21 0,0 22 0,0-1 16,0-21-16,0 0 0,0 1 15,21-1-15,1 0 0,20-21 0,0 0 16,1 0-16,-1 0 0,43-21 15,-43 0-15,0-1 0,1 1 16,-1 0-16,0 0 0,-21-21 16,1 20-16,-1-20 0,-21 21 15,0-21-15,0-1 0,0 22 0,0-21 16,-21 21-16,-1-1 0,-20-20 0,21 42 16,-21-21-16,-1 21 0,1 0 15,21 0-15,-22 0 0,1 0 0,0 21 16,-1-21-16,22 21 0,0 0 15,0 1-15,21-1 0,0 0 0,0 0 16,21-21-16,0 21 0,22-21 0,-1 0 16,0 0-16,1 0 0,20 0 15,-21 0-15</inkml:trace>
  <inkml:trace contextRef="#ctx0" brushRef="#br0" timeOffset="60882.45">3281 7620 0,'21'-21'16,"-42"42"-16,42-63 0,-21 21 15,0-1-15,-21 44 32,21-1-32,-21 0 15,-1 0-15,1 0 0,21 22 0,-21-22 16,0 21-16,21-21 0,0 22 0,-21-1 16,21-21-16,0 21 0,0 1 15,0-22-15,0 0 0,0 0 0,0 0 16,21 1-16,0-22 0,0 0 15,0 0-15,22 0 0,-22 0 16,21-22-16,-21 1 0,22 0 0,-1 0 16,-21 0-16,0 0 0,22-22 0,-22 22 15,0-21-15,-21 21 0,0-22 16,21 1-16,-21 0 0,0-1 0,0 22 16,0-21-16,0 21 0,-21-1 15,0 1-15,0 0 0,-22 21 0,22 0 16,-21 0-16,21 0 0,-22 21 0,1-21 15,21 21-15,-21 1 0,20-1 16,1 0-16,0 0 0,0 0 0,21 0 16,0 1-16,0-1 0,0 0 15,21-21-15,0 0 16,0 0-16,1 0 0,20 0 0,0 0 16</inkml:trace>
  <inkml:trace contextRef="#ctx0" brushRef="#br0" timeOffset="61184.27">3979 7154 0,'0'-42'16,"0"84"-16,21-126 0,-21 41 0,0 1 15,0 21-15,0 0 0,22-22 0,-22 22 16,0 42 0,-22 22-1,1-22-15,21 21 0,-21 1 16,0 20-16,0 1 0,0-1 0,-1 22 15,1-22-15,0 1 0,0 20 16,0-20-16,0-1 0,-1 1 0,1-22 16,0 22-16,0-22 0,21 0 0,-21 1 15,21-1-15,0-21 0,0 0 16,0 1-16,0-1 0,21 0 0,0-21 16,0 0-16,0 0 0,1 0 15,-1-21-15,0 0 0,0-1 16,0 1-16,0-21 0,1 21 0,-1-22 15,0 1-15</inkml:trace>
  <inkml:trace contextRef="#ctx0" brushRef="#br0" timeOffset="61667.49">4297 7112 0,'0'0'0,"63"-127"16,-63 106-16,0 0 0,0 0 15,0 42 1,0 0-1,-21 21-15,0-21 0,21 43 0,-21-22 16,0 22-16,-1-1 0,1 1 0,0-1 16,0-20-16,0 20 0,0 1 15,-1-1-15,1-21 0,0 1 16,0-1-16,21 0 0,0 1 0,0-1 16,0-21-16,0 22 0,0-22 15,0 0-15,0 0 0,21 0 16,0-21-16,0 0 0,1 0 15,-1 0-15,0 0 16,21-21-16,-21 21 0,1-21 0,-1 0 0,21 0 16,-21-1-16,0 1 0,1 0 15,20 0-15,-21 0 0,0 0 0,0-1 16,-21 1-16,22 21 0,-22-21 16,21 0-16,-21 0 0,0 0 0,0-1 15,-21 22 63,21 22-78,-22-22 16</inkml:trace>
  <inkml:trace contextRef="#ctx0" brushRef="#br0" timeOffset="62479.99">3514 7239 0,'21'-21'0,"-42"42"0,42-63 0,-21 21 0,0-1 16,0 1-16,0 0 0,0 0 16,21 0-16,-21 0 0,0-1 0,0 1 15,21 0-15,-21 0 16,0 0-16,0 0 0,0-1 16,0 44 15,0-1-31,0 0 0,0 21 15,-21 1-15,0-1 0,0 21 16,-22 128 0,22-128-16,21 1 0,-21-1 0,0 1 15,0-22-15,-1 22 0,22-22 16,-21 0-16,21 1 0,-21-22 0,21 21 16,0-21-16,0 1 0,0-1 0,0 0 15,0 0-15,0 0 0,0 0 16,21-21-1,0 0-15,-21-21 16,22 0-16,-1 0 16,-21 0-16,0 0 0,0-1 0,0 1 15,21 0-15</inkml:trace>
  <inkml:trace contextRef="#ctx0" brushRef="#br0" timeOffset="62843.78">3683 6985 0,'0'-21'0,"0"0"16,0 0-16,-21 21 15,0 0 1,-1 0-16,1 21 0,0 0 15,21 0-15,-21 21 16,0 1-16,0-1 0,21 22 0,-22-1 16,1 1-16,0-1 0,0-21 0,0 22 15,0-1-15,-1-20 0,1 20 16,0-20-16,21-1 0,0-21 0,0 21 16,0-20-16,0-1 0,0 0 0,0 0 15,0 0-15,0 0 16,21-21-1,0 0 1,-21-21-16,0 0 16,22 0-16,-1 0 0,0 0 0</inkml:trace>
  <inkml:trace contextRef="#ctx0" brushRef="#br0" timeOffset="63225.72">3937 7006 0,'21'-21'0,"-42"42"0,42-63 16,-21 21-16,0 0 16,-21 42 15,21 0-31,-21 21 15,0-21-15,21 22 0,-22-1 0,1 22 16,21-1-16,-21-21 0,0 22 0,0-1 16,0 1-16,-1-1 0,1 1 15,-21-22-15,21 1 0,0 20 0,21-42 16,-22 22-16,22-1 0,-21-21 0,21 21 16,0-20-16,0-1 0,0 0 15,0 0-15,21-21 16,1 0-16,-1 0 15,0 0-15,-21-21 0,21 0 16,0 0-16,0-1 0,-21-20 16,22 21-16,-1-21 15</inkml:trace>
  <inkml:trace contextRef="#ctx0" brushRef="#br0" timeOffset="63491.56">3260 7387 0,'-43'0'16,"22"-21"0,63 21-1,-20 0-15,20 0 16,21 0-16,-20 0 0,20 0 0,1-21 16,-1 21-16,22-21 0,-43 21 15,22 0-15,-1 0 0,-20-21 0,-22 21 16,21 0-16,-21 0 0,0 0 0,-21-22 15,22 22 1,-1 0 0,0 0-1</inkml:trace>
  <inkml:trace contextRef="#ctx0" brushRef="#br0" timeOffset="63916.17">4381 7027 0,'0'0'15,"0"-21"-15,0 0 16,0 0-1,-21 21 1,0 21-16,0-21 16,21 21-16,-21 22 0,0-22 15,21 21-15,-22 0 0,1 1 0,0 20 16,0-20-16,0 20 0,0 1 0,-1-22 16,1 21-16,0-20 0,0-1 15,0 0-15,0 1 0,21-1 0,-22 0 16,22-20-16,0-1 0,0 21 0,0-21 15,0 0-15,0 1 16,0-1-16,22-21 0,-1 0 0,-21 21 16,21-21-16,0 0 15,0 0-15,0 0 16,1-21-16,-1 0 16,0-1-16,0 1 15,0 0-15,0 0 0,1 21 16</inkml:trace>
  <inkml:trace contextRef="#ctx0" brushRef="#br0" timeOffset="64320.14">4530 7684 0,'21'0'47,"0"0"-47,0 0 15,0 0-15,0 0 0,1 0 16,-1 0-16,0 0 0,21 0 0,-21-22 16,1 1-16,-1 0 15,0 21-15,0-21 0,-21 0 0,0 0 16,0-1-16,0 1 16,0 0-16,-21 0 15,0 21-15,0 0 0,-1 0 16,1 0-16,-21 21 0,21-21 0,-22 21 15,22 0-15,0 1 16,-21 20-16,21-21 0,-1 0 0,1 22 16,0-22-16,21 21 0,0-21 0,0 22 15,0-22-15,0 0 0,0 21 16,21-21-16,0 1 0,1-1 0,20-21 16,-21 21-16,21-21 0,1 0 0,-1 0 15,0 0-15,1 0 0,-1 0 0,0 0 16,-20 0-16,20-21 0,0 0 15,-21 21-15,1-22 0,20 1 0,-21 0 16</inkml:trace>
  <inkml:trace contextRef="#ctx0" brushRef="#br0" timeOffset="80635.96">7091 7197 0,'21'-21'0,"-21"-1"15,21 22-15,-21-21 0,0 0 16,0 0-16,21 0 16,-21 0-16,0-1 0,0 1 15,0 0-15,0 0 0,21 0 16,-21 0-16,0-1 16,0 1-16,0 0 0,0 0 0,0 0 15,0 0-15,0-1 16,0 44-1,0-1 1,0 0-16,0 21 0,0 1 0,0-1 16,0 0-16,0 1 0,0 20 15,0-21-15,-21 22 0,21-1 0,0 1 16,-21-22-16,21 22 0,-21-22 0,21 22 16,-21-22-16,21-21 0,0 21 15,0-20-15,0-1 0,0 0 0,0 0 16,-21 0-16,21-42 31,0 0-31,0 0 16,0 0-16,0-1 0,0 1 15,0 0-15,0-21 0,0 21 0,0-1 16,21-20-16,0 0 0,-21 21 16,21-1-16,0-20 0,0 21 0,1 0 15,-1 0-15,21 21 0,-21-22 0,0 22 16,1 0-16,20 0 0,-21 0 15,21 22-15,-20-1 0,20 0 0,-21 0 16,21 0-16,-20 0 0,-1 22 0,0-22 16,0 0-16,-21 21 0,0-20 15,0-1-15,0 21 0,-21-21 0,0 0 16,0 1-16,-22-1 0,22 0 0,-21 0 16,21-21-16,-22 21 0,1-21 15,21 0-15,-22 21 0,22-21 16,-21 0-16,21 0 0,0 0 0,-22 0 15,22 0-15,0 0 0,0 0 16,42 0 15,0 0-31,0-21 16,22 21-16,-22-21 0,0 21 0,21-21 16</inkml:trace>
  <inkml:trace contextRef="#ctx0" brushRef="#br0" timeOffset="80920.78">8805 7408 0,'-21'0'15,"42"0"-15,-42-21 16,42 21-1,0 0-15,1 0 0,20 0 16,-21 0-16,0 0 0,22 0 16,-22 0-16,21 0 0,-21 0 0,0 0 0,1 0 15,-1 0-15,0 0 0,0 0 16,-21 21 15,-21 1-31,0-22 16,0 21-16,-1-21 0</inkml:trace>
  <inkml:trace contextRef="#ctx0" brushRef="#br0" timeOffset="81103.69">8826 7641 0,'-21'0'15,"42"0"-15,-63 21 0,42 1 16,21-22 0,0 0-1,1 0-15,-1 0 0,0 0 0,21 0 16,-21 0-16,1 0 0,-1 0 0,0 0 15,0 0-15,0 0 0,0 0 0,1 0 16,-1 0 0,-21-22-16,21 1 15</inkml:trace>
  <inkml:trace contextRef="#ctx0" brushRef="#br0" timeOffset="85081.23">10435 7197 0,'0'-21'0,"0"-1"16,0 1-16,0 0 0,0 0 16,0 0-16,0 0 0,0-1 15,0 1-15,0 0 0,0 0 0,0 0 16,0 0-16,0-1 15,0 44 1,0-1 0,21 21-16,-21 0 0,0 1 15,0-1-15,0 0 0,0 22 0,0-1 0,0-20 16,0-1-16,0 22 16,0-22-16,0 0 0,0 1 0,0-22 15,0 21-15,0-21 0,0 0 0,0 1 16,0-44 15,-21 1-31,21 0 0,0 0 16,0-21-16,0 20 0,0-20 0,0 0 15,0-1-15,0 1 0,0 0 0,0-22 16,21 22-16,-21 0 0,21 20 16,-21-20-16,22 21 0,-1 0 15,0 0-15,0-1 0,0 22 0,0 0 16,1 22-16,-1-1 0,0 21 0,0-21 15,-21 22-15,21-1 16,0 0-16,1 1 0,-22-1 0,0 0 16,21 1-16,0-22 0,-21 21 0,21 0 15,0-20-15,-21 20 0,21-21 0,1 0 16,-1 0-16,0-21 0,21 22 16,-21-22-16,22 0 0,-1 0 0,-21 0 15,22 0-15,-1 0 0,0 0 0,1-22 16,-1 1-16,0 0 0,1 0 0,-1 0 15,-21 0-15,21-22 0,-20 1 16,-1 0-16,0-1 0,0 1 16,-21 0-16,21-1 0,-21 22 0,0-21 15,0-1-15,0 22 0,0 0 0,0 0 16,-21 21 0,0 0-16,21 21 15,-21 21-15,0-20 0,-1 20 0,22 0 16,-21 1-16,0-1 0,21 0 0,0 1 15,-21-1-15,21 0 0,0-21 16,0 22-16,0-22 0,0 21 0,0-21 16,21 1-16,0-1 0,0-21 0,1 21 15,-1-21-15,0 0 0,21 0 0,-21 0 16,22 0-16,-22 0 0,21-21 16,-21 0-16,22-1 0,-1 1 15,-21 0-15,22 0 0,-22-21 0,21-22 16,-21 22-16,0-1 0,1 1 15,-1 21-15,-21-21 0,0 20 0,21-20 16,-21 21-16,21 21 0,-21 21 31,0 0-31,0 0 0,0 1 0,0 20 16,0 0-16,0-21 0,0 22 16,0-22-16,0 21 0,0-21 0,0 22 15,0-22-15,0 0 0,0 0 0,0 0 16,21 1-16,0-22 0,-21 21 15,22-21-15,-1 0 0,0 0 0,0 0 16,0 0-16,0 0 0,1 0 16,-1-21-16,0-1 0,0 1 0,0 0 15,0 0-15,1 0 0,-1 0 16,0-22-16,-21 22 0,21 0 0,-21 0 0,0 0 16,0-1-16,0 1 0,0 42 31,0 1-31,0-1 0,0 0 0,0 0 15,0 0-15,0 0 0,0 22 0,0-22 16,0 0-16,0 0 0,0 0 0,0 1 16,0-1-16,0 0 15,21-21-15,0 0 0,1 0 16,-1 0-16,0 0 0,0 0 16,0 0-16,0 0 0,22-21 0,-22 0 15,0-1-15,0 1 0,0 0 0,1 0 16,-1-21-16,-21 20 0,21-62 15,-21 63-15,0-22 0,0 1 16,0 0-16,0 20 0,0 1 0,0 0 16,0 0-16,-21 0 0,0 21 15,-1 0 1,22 21-16,0 0 16,0 0-16,0 0 15,22-21-15,-1 0 16,0 0-16,0 0 15,0 0-15,0 0 0,1-21 16,-1 0-16,0 0 0,21 0 0</inkml:trace>
  <inkml:trace contextRef="#ctx0" brushRef="#br0" timeOffset="85599.93">14139 7027 0,'0'-21'0,"0"42"0,0-84 0,0 42 16,0-22-16,0 1 0,0 21 15,0-21-15,21-1 0,-21 1 0,0 0 16,22-1-16,-1 22 0,-21 0 0,0 0 15,0 0-15,0-1 0,0 44 32,0 20-32,0 0 0,0 1 0,0 20 15,0-21-15,0 22 0,0-1 16,-21 22-16,-1-21 0,1-1 0,0 1 16,0-1-16,0 1 0,0-22 15,-1 21-15,1-20 0,0-22 0,21 21 16,-21-21-16,21 22 0,-21-22 0,21 0 15,-21-21 17,-1-21-32,1-21 0,21 20 15</inkml:trace>
  <inkml:trace contextRef="#ctx0" brushRef="#br0" timeOffset="86087.84">13737 6964 0,'-21'-42'0,"42"84"0,-63-127 0,42 43 16,0 0-16,0-1 0,0 1 15,0 21-15,0-22 0,21 22 0,0 0 16,21-21-16,1 21 0,20 21 0,1-22 16,-1 1-16,22 21 0,-22 0 15,22 0-15,-21 21 0,-1 22 0,-21-22 16,1 21-16,-1 1 0,-21-22 0,-21 21 16,0 0-16,0 1 0,-21-1 15,0 0-15,-21 1 0,-1-22 0,1 21 16,0-21-16,-22 22 0,-21-1 15,43-21-15,21-21 0,-21 21 0,20-21 32,44-21-17,-1 21-15,0-21 0,21 21 0,-21-21 16,22 0-16,-1 21 0,0-21 0,1 21 16,20 0-16,-20 0 0,-1 0 15,0 0-15,1 0 0,-1 0 0,0 21 16,1 0-16,-1 0 0,-21 0 0,0 22 15,0-22-15,-21 21 0,0-21 0,0 22 16,0-22-16,0 21 0,-21-21 16,0 0-16,-21 22 0,21-22 15,-22 0-15,22 0 0,-21 0 0,-1 1 0,1-22 16,0 21-16,21-21 0,-22 21 16,22-21-16,0 0 0,0 0 0,0 0 15,-1 0-15,1-21 16,0 0-16,21-1 15,0 1-15,0 0 0,0 0 16,0 0-16,21 0 0,0-1 16,1 1-16</inkml:trace>
  <inkml:trace contextRef="#ctx0" brushRef="#br0" timeOffset="86515.6">15452 7112 0,'21'-21'15,"-42"42"-15,63-42 0,-21 21 0,-21-21 16,-21 21 0,21 21-1,-21 0-15,0 0 0,-1 0 0,1 22 16,21-22-16,-21 21 0,0 1 16,0-1-16,0 0 0,21-21 0,0 22 15,0-1-15,0-21 0,0 0 16,0 1-16,21-1 0,21 0 0,-21 0 0,0 0 15,22-21-15,-1 0 0,0 0 0,1 0 16,-1 0-16,0 0 16,-20 0-16,20 0 0,0-21 0,1 0 15,-22 21-15,21-42 0,-21 20 0,0 1 16,1-21-16,-1 0 0,-21-1 0,0 1 16,0 0-16,0-22 0,0 22 0,0-1 15,-21 22-15,-22-21 0,22 21 16,0 0-16,-21-1 0,20 1 0,-20 21 15,0 0-15,21 0 0,-22 0 0,1 0 16,0 21-16,20 1 0,-20-1 0,21 0 16,0 0-16,0 0 0,21 0 15,0 1-15,0-1 0,0 0 0,21 0 16,0 0-16,21 0 0,1-21 16,-22 0-16,21 0 0,22 0 0</inkml:trace>
  <inkml:trace contextRef="#ctx0" brushRef="#br0" timeOffset="86804.89">16573 6922 0,'0'0'0,"0"-43"0,0 1 15,0 0-15,22 20 0,-22-20 0,0 21 16,0-21-16,0 20 0,0 1 16,0 42-16,0 1 15,0-1-15,0 21 0,0 0 16,0 1-16,-22-1 0,22 0 15,-21 22-15,0-22 0,21 22 0,-21-1 16,0 1-16,0-22 0,-1 22 0,1-22 16,21 0-16,-21 43 15,21-43-15,-21-21 0,21 22 0,0-22 16,0 0-16,0 0 0,0 0 16,21-21-16,0 0 0,0 0 15,1 0-15,-1-21 0,0 0 16,0 0-16,-21 0 15,21 0-15</inkml:trace>
  <inkml:trace contextRef="#ctx0" brushRef="#br0" timeOffset="87086.25">16954 6731 0,'22'-21'0,"-44"42"0,44-84 0,-22 41 16,0 1-16,0 0 0,0 0 15,0 0-15,0 42 16,0 0-16,0 0 0,0 22 15,-22-1-15,22 0 0,-21 22 0,0-22 16,21 22-16,-21-1 0,0 1 16,0-1-16,21 1 0,-22-1 15,1 1-15,0-1 0,0-21 0,21 22 16,0-22-16,0-21 0,0 22 0,0-22 0,0 21 16,0-21-16,0 1 0,0-1 15,21-21 1,0 0-1,0 0-15,1 0 0,-1-21 16,-21-1-16,21 1 0,0-21 0,0 21 16</inkml:trace>
  <inkml:trace contextRef="#ctx0" brushRef="#br0" timeOffset="87608.12">17441 6689 0,'0'-43'0,"0"86"0,0-128 0,0 64 16,0 0-16,0 0 0,0-1 0,0 44 31,0-1-31,0 0 16,-21 0-16,0 21 0,21 1 0,-21-1 15,0 0-15,21 1 0,-22 20 0,1-20 16,0 20-16,21-21 0,-21 22 16,21-1-16,-21 1 0,0-1 0,21-20 15,0 20-15,0-20 0,0-1 0,0 0 16,0 1-16,0-22 0,0 21 0,0-21 15,0 0-15,21 1 0,21-1 16,-21-21-16,0 0 0,22 21 0,-1-21 16,0 0-16,1 0 0,-1 0 0,0-21 15,1 0-15,-1 21 0,-21-22 16,22-20-16,-22 21 0,21 0 0,-21-22 16,0 1-16,1 0 0,-1-1 15,-21 22-15,0-21 0,0 0 0,0 20 16,0 1-16,0 0 0,0 0 0,-21 21 15,-1 0-15,1 0 0,0 21 16,21 0-16,-21 0 0,0 1 0,0-1 16,21 21-16,-22-21 0,22 22 15,0-22-15,0 0 0,0 21 0,0-21 16,22 1-16,-1-1 0,0 0 16,-21 0-16,21 0 0,0-21 0,0 21 15,1-21-15,-1 0 0,0 0 0,0 0 16,0 0-16,0 0 0,1 0 15,20 0-15,-42-21 0,21 0 0,0 21 16,0-21-16,1 0 0,-1 0 0,-21-1 16,0 1-16,21-21 0,-21 21 0,0-22 15,0 22-15,0-21 0</inkml:trace>
  <inkml:trace contextRef="#ctx0" brushRef="#br0" timeOffset="87843.98">16468 6964 0,'-43'21'0,"86"-42"0,-128 42 0,64-21 15,0 0-15,63 0 16,-21 0-16,43 0 0,-22 0 16,21 0-16,22 0 0,-21 0 15,20 0-15,-20 0 0,20 0 0,1 0 16,0 0-16,-22 0 0,1 0 0,-1 0 15,-20-21-15,-1 21 0,0 0 0,-21 0 16,1 0-16,-1-21 0,0 21 16,0-21-16</inkml:trace>
  <inkml:trace contextRef="#ctx0" brushRef="#br0" timeOffset="88223.86">19029 6922 0,'0'0'0,"0"-43"16,0 22-16,0 0 16,-21 21-1,-1 0-15,1 0 16,0 21-16,0-21 0,0 42 15,0-20-15,-1-1 0,-20 21 0,21 0 16,0 1-16,21 20 0,-21-20 0,21 20 16,-22-21-16,22 22 0,0-22 15,0 1-15,0-1 0,0 0 0,0 1 16,22-22-16,-22 0 0,21 0 0,0 0 16,0 0-16,0 1 0,0-22 0,1 0 15,-1 0-15,0 0 0,0 0 16,0 0-16,0 0 0,1 0 0,-1 0 15,0 0-15,0 0 0,0-22 0,22 1 16,-1 0 0,-42 0-16,21 0 0,0 0 0,0-1 15</inkml:trace>
  <inkml:trace contextRef="#ctx0" brushRef="#br0" timeOffset="88552.67">19854 6943 0,'-21'-21'0,"42"42"0,-63-42 0,42-1 0,0 1 15,0 0-15,21 21 16,0 21-16,0 0 16,1-21-16,-22 22 0,21 20 15,0-21-15,0 0 0,-21 22 0,0-1 16,0 0-16,0 1 0,0-1 0,0 0 15,0 1-15,0-1 0,0-21 0,0 21 16,-21 1-16,0-22 0,0 0 16,-1 21-16,1-20 0,0-22 15,0 21-15,0 0 0,0 0 0,-1-21 16,1 0-16,42 0 47,1-21-47,-1 21 0,0-21 0</inkml:trace>
  <inkml:trace contextRef="#ctx0" brushRef="#br0" timeOffset="88752.55">20574 7281 0,'0'-21'0,"0"-21"16,0 21-1,0 42 32,0 0-47,0 0 0,0 0 16,-21 1-16,0-1 0,21 0 0</inkml:trace>
  <inkml:trace contextRef="#ctx0" brushRef="#br0" timeOffset="88945.61">20405 7747 0,'-22'21'16,"44"-42"-16,-65 63 0,43-20 15,0-1-15,0 0 16,-21 0-16,21 0 0,0 0 16,-21 1-16,21-1 0,-21-21 0,21 21 15,-21 0-15,21 0 0,-22 0 0,1 1 16,0-1-16,0 0 0,-21 0 15,20-21-15,1 21 0,-21 0 0,21-21 16</inkml:trace>
  <inkml:trace contextRef="#ctx0" brushRef="#br0" timeOffset="89917.07">1439 9483 0,'-148'0'16,"296"0"-16,-317 0 0,127 0 0,20-21 15,44 21 1,-1-22 0,21 22-16,22 0 0,-1 0 0,1 0 15,20 0-15,1-21 0,21 21 16,-22 0-16,1 0 0,0 0 0,21-21 15,-22 21-15,1 0 0,-22 0 0,1 0 16,-22 0-16,1 0 0,-22 0 16,-42 0-1,-1 0-15,1 0 0,-21 0 16,0 0-16,-1 21 0,-20-21 16,20 0-16,1 21 0,0-21 0,-1 0 15,1 0-15,21 22 0,-21-22 16,20 0-16</inkml:trace>
  <inkml:trace contextRef="#ctx0" brushRef="#br0" timeOffset="90188.36">1820 9483 0,'-21'0'15,"0"0"-15,0 0 32,0 21-32,-1 0 0,22 0 15,-21 0-15,0 22 0,0-1 16,21 22-16,-21-22 0,0 21 15,-1-20-15,1 20 0,0 1 0,0-22 16,0 22-16,0-1 0,-1-21 16,1 22-16,0-1 0,0-20 0,21 20 15,0-20-15,0-1 0,0-21 16,0 21-16,0-20 0,0-1 0,0 0 16,0 0-1,21-21-15,0-21 16,0 0-16,1 0 0,-1-22 15,0 1-15,21 21 0</inkml:trace>
  <inkml:trace contextRef="#ctx0" brushRef="#br0" timeOffset="90917.13">1905 10160 0,'0'21'0,"21"-21"16,-21 21-16,21 1 0,0-22 15,1 0-15,-1 0 16,0 0-16,0 0 0,0 0 16,0 0-16,22-22 0,-22 1 15,0 21-15,21-21 0,-20 0 0,-1 21 16,0-21-16,-21 0 0,0-1 16,21 1-16,-21 0 0,0 0 0,0 0 15,0 0-15,-21 21 16,0 0-16,0 0 0,-1 0 0,1 0 15,-21 0-15,21 0 0,0 42 0,-22-21 16,22 0-16,0 22 0,0-1 16,0-21-16,-1 43 0,1-22 0,21 0 15,-21 1-15,21-1 0,0 0 16,0 1-16,0-22 0,21 21 0,0-21 16,1 0-16,-1 1 0,0-22 15,21 0-15,1 0 0,-1 0 16,0 0-16,1 0 0,20 0 0,1-22 15,-1 1-15,1 0 0,-1 0 0,-21-21 16,22-1-16,-1 22 0,1-21 16,-22-1-16,1 22 0,84-106 15,-106 106 1,-21 0-16,0 0 0,0 0 0,-21 21 16,-1 0-16,1 0 15,0 0-15,-21 0 0,21 21 16,-22 0-16,22 0 0,0 0 15,0 0-15,21 1 0,0-1 0,0 0 16,0 21-16,0-21 0,0 1 16,0-1-16,0 0 0,21 0 0,-21 0 15,21 0-15,0-21 0,0 22 0,1-1 16,-1-21-16,0 21 0,0 0 16,0 0-16,0-21 15,-21 21-15,0 1 0,0-1 0,0 0 16,-21-21-1,0 0-15,0 0 0,0 21 0,-22-21 16,22 0-16,0 0 0,-21 0 0,21 0 16,-1 0-16,1 0 0,0 0 15,0-21-15,0 21 16,21-21-16,0 0 16,0-1-16,21 1 15,0 0-15,21 0 0,-20 0 16,-1 0-16</inkml:trace>
  <inkml:trace contextRef="#ctx0" brushRef="#br0" timeOffset="91873.68">3789 9694 0,'0'-42'0,"0"84"0,0-126 0,0 41 15,0 22-15,0-21 0,0 21 0,0 0 16,0-1-16,-21 22 31,-1 22-31,22-1 0,-21 0 0,0 21 16,21 1-16,-21-1 0,0 0 15,0 22-15,-1-1 0,1 1 0,0-22 16,0 22-16,0-1 0,-22-21 0,22 22 16,0-22-16,0 22 0,0-22 15,21 0-15,0 22 0,0-22 0,0 1 16,0-22-16,0 21 0,0-21 15,21 0-15,0 1 0,0-1 0,0-21 16,1 0-16,20 0 0,-21 0 16,21 0-16,1 0 0,-22 0 0,21-21 15,1-1-15,-22 1 0,21 0 16,-21 0-16,22 0 0,-22-22 0,0 22 16,0-21-16,0 0 0,-21 20 0,0-20 15,21 21-15,-21 0 0,0 0 0,22-1 16,-22 1-16,0 0 0,-22 21 31,1 0-31,0 21 16,0 0-16,0 1 15,0-1-15,21 0 0,-22 21 0,1-21 16,21 22-16,0-22 0,0 21 0,0-21 16,0 22-16,0-22 0,0 21 15,0-21-15,21 1 0,1-1 0,-1-21 16,0 21-16,0-21 0,0 0 0,0 0 15,22 0-15,-22 0 0,21 0 16,-21 0-16,22-21 0,-22 0 0,21-1 16,1 1-16,-1 0 0,0 0 15,-21 0-15,22-22 0,-22 22 0,21-21 16,-21 0-16,1 20 0,-22-20 16,0 21-16,0 0 0,0 0 0,0-1 15,0 1-15,-22 21 0,1 0 16,0 0-16,0 0 0,0 0 15,21 21-15,-21-21 16,21 22-16,0-1 16,21-21-16,-21 21 15,21-21-15,0 0 0,0 0 16,0 0-16,1 0 0,-1 0 16,0-21-16,0 21 0,0 0 0,0-21 15,1-1-15,-1 22 16,-21-21-16,21 21 15,-21 21 17,0 1-32,0-1 0,-21 0 15,0 21-15,21-21 0,-22 22 0,1-1 16,21-21-16,0 22 0,0-1 0,0-21 16,0 21-16,0-20 0,0-1 0,0 0 15,0 0-15,0 0 0,21-21 16,1 21-16,-1-21 0,0 0 0,0 0 15,0 0-15,0 0 0,22 0 0,-22 0 16,0-21-16,21 0 0,-20 21 16,-1-21-16,0 0 0,0-22 15,0 22-15,0 0 0,1-21 0,-1 21 16,0-22-16,-21 1 0</inkml:trace>
  <inkml:trace contextRef="#ctx0" brushRef="#br0" timeOffset="92332">3175 9737 0,'0'0'0,"-42"0"0,20 0 0,44-21 31,-1 21-31,21 0 16,0-22-16,43 1 0,-21 21 16,20-21-16,22 21 0,0-21 0,-21 0 15,20 21-15,-20-21 0,21-1 16,-21 22-16,-1-21 0,1 21 0,-22-21 15,1 21-15,-1 0 0,-20-21 16,-22 21-16,21 0 0,-21 0 0,1 0 16,-22-21-16,21 21 15,-21 21 48,0 0-48,0 0-15,-21 0 16,21 1-16,-22-1 0,22 0 16</inkml:trace>
  <inkml:trace contextRef="#ctx0" brushRef="#br0" timeOffset="105254.45">6879 9335 0,'21'-22'16,"-21"1"-16,21 21 0,1-21 0,-22 0 16,21 0-16,0 0 0,0-1 15,0 1-15,0 21 0,-21-21 16,22 0-16,-22 0 0,21 21 0,-21 21 31,0 0-31,0 0 0,0 22 16,0-1-16,-21 0 0,-1 22 0,1-22 15,0 22-15,-21-1 0,21 1 0,-1 20 16,-20-20-16,21-1 0,0 1 16,0-22-16,-1 22 0,1-22 0,21 0 15,0 1-15,0-1 0,0-21 0,0 21 16,21-20-16,1-1 15,-1 0-15,0-21 0,21 0 0,-21 0 16,1 0-16,20 0 0,-21 0 0,21 0 16,-20-21-16,-1 21 0,21-21 0,-21-1 15,0 1-15,1-21 0,-1 21 16,0-22-16,-21 22 0,21-21 0</inkml:trace>
  <inkml:trace contextRef="#ctx0" brushRef="#br0" timeOffset="105417.35">6710 9737 0,'-43'0'0,"86"0"0,-107 0 0,22 0 16,63 0-1,0 0-15,22 0 0,-1 0 16,0-21-16,22 21 0,-1-22 16,1 22-16,-1-21 0,-20 21 0,20-21 15,1 21-15,-22-21 0,21 0 0,-20 21 16,20-21-16</inkml:trace>
  <inkml:trace contextRef="#ctx0" brushRef="#br0" timeOffset="105660.22">8911 9821 0,'-21'22'0,"42"-44"0,-63 44 15,63-22 1,0 0 0,0 0-16,22 0 0,-22 0 0,21 0 15,-21 0-15,0 0 0,1 0 0,-1 0 16,0 0-16,-21 21 31,-21-21-31,0 21 0,-1 0 0</inkml:trace>
  <inkml:trace contextRef="#ctx0" brushRef="#br0" timeOffset="105788.15">8932 9991 0,'-84'84'32,"168"-168"-32,-147 168 31,84-84-31,21 0 0,-21 0 0,1 0 16,-1 0-16,21 0 0,-21 0 0,0-21 15,22 0-15,-22 21 0,0-21 0,0 0 16</inkml:trace>
  <inkml:trace contextRef="#ctx0" brushRef="#br0" timeOffset="107213.19">10710 9440 0,'0'0'0,"-21"-21"0,21 0 16,0 42 0,-21 0-16,21 1 15,0-1-15,0 21 0,-21-21 0,0 22 16,-1-1-16,22 0 0,-21 1 0,0-1 16,0 0-16,0-21 0,0 22 15,-22-22-15,22 0 0,0 21 0,0-20 16,0-22-16,21 21 0,-22 0 0,1-21 15,21-21 17,21 0-32,1-1 15,-22 1-15,21 0 0,0-21 0,0-1 16,0 22-16,0-21 0,1 0 0,-1-1 16,-21 22-16,21-21 0,0 21 15,0-1-15,-21 1 0,21 21 0,1 0 16,-1 0-16,-21 21 15,21 22-15,-21-22 0,21 0 16,-21 21-16,0 1 0,0-22 16,21 21-16,0 1 0,-21-1 0,22-21 15,-1 21-15,0-20 0,0-1 16,0 21-16,0-21 0,1 0 0,20-21 16,0 22-16,1-22 0,-1 0 0,0 0 15,1 0-15,20 0 0,-21 0 0,1 0 16,20-22-16,-20 1 0,20 0 0,-21 0 15,1 0-15,-1-22 0,-21 22 16,22-21-16,-22 0 0,0-1 0,0 1 16,0-22-16,-21 22 0,21 0 0,-21 21 15,0-22-15,0 22 0,0 0 0,0 0 16,0 0-16,-21 21 16,0 0-16,0 21 0,0 0 15,0 0-15,-1 21 0,-20 1 0,21-1 16,0 0-16,21 1 0,-21-1 0,-1 0 15,1 22-15,21-43 0,0 21 16,0 1-16,0-1 0,0-21 0,0 0 16,0 1-16,0-1 0,21 0 0,1-21 15,-1 0-15,0 21 0,0-21 0,0 0 16,0 0-16,1 0 0,20-21 16,-21 0-16,21 0 0,1-1 0,-22 1 15,21 0-15,-21 0 0,22-21 16,-22 20-16,21-20 0,-21 21 0,1-21 0,-1 20 15,0-20-15,0 21 0,0 21 16,-21-21-16,0 42 31,0 0-31,0 0 0,0 0 0,0 1 16,0 20-16,-21-21 0,21 0 0,-21 22 16,21-22-16,0 0 0,0 0 15,0 21-15,0-20 0,0-1 0,21 0 16,0 0-16,0-21 15,1 21-15,-1-21 0,21 0 16,-21 0-16,0 0 0,1 0 0,20 0 16,-21-21-16,0 21 0,0-21 15,1 0-15,-1 0 0,0-1 0,0 1 16,0 0-16,-21 0 0,0 0 0,0 0 16,21-1-16,-21 1 0,0 42 31,-21 1-16,21-1-15,0 0 0,-21 0 16,21 0-16,0 0 0,0 1 0,0-1 16,0 0-16,21 0 0,0-21 15,1 0-15,-1 0 0,0 0 0,0 0 16,0 0-16,22 0 0,-22 0 16,0 0-16,21 0 0,-21 0 15,22 0-15,-22-21 0,0 0 0,0 0 16,-21-1-16,21 1 0,-21 0 15,0-21-15,0 21 0,0-1 0,0 1 16,0-21-16,0 21 0,0 0 16,0-1-16,0 1 15,22 21 48,-1 0-63,0 0 0,0 0 15,0 0-15,0 0 0,1-21 16,20 21-16,-21-21 0,0 0 0,22 21 16,-1-21-16</inkml:trace>
  <inkml:trace contextRef="#ctx0" brushRef="#br0" timeOffset="107575.91">15134 9356 0,'0'0'16,"-21"-21"-16,0 21 0,-22-22 0,22 22 15,21-21-15,-21 21 0,21-21 0,0 0 16,0 0-16,21 21 16,0-21-16,1 21 0,20-22 0,0 22 15,1 0-15,20-21 0,-21 21 16,22 0-16,-22 0 0,22-21 0,-22 21 16,-21 0-16,22 0 0,-22 0 15,0 0-15,0 0 0,-21 21 16,-21 0-1,0-21-15,0 0 0,-1 22 0,1-22 16,-21 0-16,21 21 0</inkml:trace>
  <inkml:trace contextRef="#ctx0" brushRef="#br0" timeOffset="107828.76">15325 9250 0,'-22'0'16,"44"0"-16,-65 0 15,22 21 1,0 0-16,21 0 15,0 1-15,-21-1 0,21 21 16,-21-21-16,-1 43 0,22-22 0,-21 0 16,0 22-16,0-1 0,21-20 0,-21 20 15,0-20-15,21 20 0,-22-21 0,22 1 16,-21-1-16,21 0 0,-21 1 0,21-22 16,0 21-16,0-21 0,0 1 15,0-1-15,0 0 0,21 0 0,0-21 16,1 0-16,-1 0 0,0 0 0,0 0 15,0 0-15,0-21 0,1 0 0,-1 21 16,21-21-16,-21-1 0</inkml:trace>
  <inkml:trace contextRef="#ctx0" brushRef="#br0" timeOffset="108355.99">15430 10075 0,'64'-21'16,"-22"0"-16,-21 21 0,-148 42 0,254-105 15,-105 63-15,20 0 0,-21-21 0,0 21 16,0-21-16,22 21 0,-22-22 15,21 1-15,-21 21 0,22-21 0,-22 0 16,21 0-16,-21 0 0,1-1 16,-1 1-16,0 0 0,0 0 0,-21-21 15,0 20-15,0 1 0,0 0 16,-21 21 0,0 0-16,-22 0 0,22 21 15,0 22-15,0-22 0,-21 0 0,20 21 16,1 1-16,0-22 0,0 21 0,0-21 15,21 22-15,0-22 0,0 0 16,0 0-16,0 0 0,0 0 0,0 1 16,21-1-16,0-21 0,0 0 0,0 21 15,1-21-15,-1 0 0,21 0 0,-21 0 16,22 0-16,-22 0 0,21-21 0,0 0 16,1-1-16,-1 22 0,-21-21 15,22 0-15,-22 0 0,0 0 0,21-22 16,-42 22-16,0 0 0,21 0 15,-21 0-15,0 0 0,0-1 0,-21 22 32,21 22-32,0-1 0,0 0 15,0 0-15,0 0 0,0 0 0,0 1 16,0 20-16,0-21 0,0 0 0,0 0 16,0 1-16,0-1 0,0 0 0,-21-21 15,0 21-15,0 0 0,0-21 0,-1 21 16,1-21-16,0 0 0,0 22 15,-21-22-15,20 0 0,1 0 16,21-22 0,0 1-16,21 0 15,1 0-15,20 0 0</inkml:trace>
  <inkml:trace contextRef="#ctx0" brushRef="#br0" timeOffset="109027.6">16806 9525 0,'0'0'0,"43"-42"0,-43-1 15,21 22-15,-21 0 0,21 0 0,-21 0 16,0 0-16,0-1 0,0 44 31,-21 20-31,0-21 0,-1 21 16,1 1-16,0-1 0,21 0 16,-42 22-16,42-22 0,-21 22 0,-1-22 15,1 0-15,0 1 0,21-1 0,-21 0 16,21 1-16,0-1 0,0-21 0,0 0 15,0 1-15,0 20 0,0-21 16,21 0-16,0 0 0,0-21 16,1 0-16,-1 0 0,0 0 0,0 0 15,0 0-15,22 0 0,-22 0 0,0-21 16,21 21-16,-21-21 0,1 0 0,20 0 16,-21 0-16,0-22 0,0 22 15,1 0-15,-1-21 0,0 20 16,0 1-16,0 0 0,-21 0 0,0 0 15,-21 42 1,21 0 0,-21-21-16,0 21 0,21 0 15,-21 22-15,21-22 0,-22 0 0,22 0 16,-21 0-16,21 1 0,0-1 0,0 0 16,0 0-16,0 0 0,0 0 15,21-21-15,1 22 0,-1-22 16,0 0-16,0 0 0,0 0 0,22 0 15,-22 0-15,21 0 0,-21 0 16,22-22-16,-22 22 0,21-21 16,-21 0-16,22 0 0,-22 0 0,21 0 15,0-22-15,-20 22 0,20 0 0,-21 0 16,0 0-16,0-1 0,1 22 0,-1 0 16,-21 22-1,0-1 1,0 21-16,0-21 0,-21 0 0,21 1 15,-22-1-15,22 0 0,0 0 0,0 0 16,0 0-16,0 1 0,0-1 16,0 0-1,22-21 1,-1 0-16,0 0 16,-21-21-16,21 0 15,-21-1-15,21 22 0</inkml:trace>
  <inkml:trace contextRef="#ctx0" brushRef="#br0" timeOffset="109588.14">18457 9821 0,'0'22'16,"0"62"-1,0-41-15,0-1 0,0-21 0,21 21 0,1 1 16,-1-1-16,21-21 0,-21 22 16,22-22-16,-1 0 0,-21 21 15,21-21-15,-20 1 0,20-22 0,-21 21 16,21-21-16,-20 0 0,-1 0 0,0 0 15,0 0-15,0 0 0,0-21 0,-21-1 16,22 1-16,-1 0 0,0 0 16,-21 0-16</inkml:trace>
  <inkml:trace contextRef="#ctx0" brushRef="#br0" timeOffset="110296.31">16658 9483 0,'-21'0'15,"42"0"-15,-63 0 0,-1 0 0,22 21 0,0-21 16,0 0-16,42 0 31,0 0-15,22 0-16,-22 0 0,21 0 0,0 0 16,22 0-16,-22 0 0,1 0 15,20 0-15,-21 0 0,22 0 0,-22 0 16,22 0-16,-1 0 0</inkml:trace>
  <inkml:trace contextRef="#ctx0" brushRef="#br0" timeOffset="110779.84">18648 9483 0,'0'-21'0,"0"42"0,0-64 16,-21 43-16,21-21 0,-22 21 16,1 0-1,0 21 1,0 1-16,0-1 0,0 0 15,-1 21-15,1 1 0,-21-1 0,21 0 0,0 1 16,-1-1-16,1 0 16,0 1-16,0-1 0,21-21 0,0 21 15,0 1-15,0-22 0,0 21 0,0-21 16,21 22-16,0-22 0,0 0 0,22 0 16,-22 0-16,21-21 0,1 0 0,-22 22 15,21-22-15,0 0 0</inkml:trace>
  <inkml:trace contextRef="#ctx0" brushRef="#br0" timeOffset="111132.15">19579 9567 0,'-21'-21'0,"42"42"0,-42-63 15,42 42 17,-21 21-32,0 0 15,21 1-15,-21 20 0,0 0 0,0-21 16,0 22-16,0 20 0,-21 22 16,0-43-16,-21 1 0,20-1 15,1 0-15,-21 1 0,21-1 0,0 0 16,-22 1-16,22-22 0,0 21 15,0-21-15,-22 0 0,22 1 0,0-1 16,0-21-16,0 21 0,0-21 0,-1 0 16,22 21-16,-21-21 15,21-21 17,106-43-32</inkml:trace>
  <inkml:trace contextRef="#ctx0" brushRef="#br0" timeOffset="111349.03">19981 9885 0,'0'0'0,"0"-21"16,0 0-1,0 42 32,0 0-47,0 0 16,-21-21-16,21 21 15</inkml:trace>
  <inkml:trace contextRef="#ctx0" brushRef="#br0" timeOffset="111557.78">19748 10351 0,'0'21'0,"0"-42"0,0 63 16,0-21-16,0 0 0,0 0 0,0 1 16,0-1-16,0 0 0,0 0 0,0 0 15,0 0-15,-21 1 16,21-1-16,-21 0 0,21 0 0,-21 21 0,0-20 16,0-1-16,-22 0 0,22 0 15,-21 21-15,-1-20 0,-20-1 0,21 0 16,-22 0-16,1 0 0,20 0 0,-20 1 15,-1-1-15</inkml:trace>
  <inkml:trace contextRef="#ctx0" brushRef="#br0" timeOffset="112659.86">1079 11917 0,'0'0'0,"22"-21"0,-1 0 0,21-1 0,-21 22 15,0-21-15,1 0 0,-1 0 16,0 21-16,0-21 0,-21 0 0,0-1 16,0 44 15,0 20-15,0 0-16,-21 1 0,0 20 15,21 1-15,-21 20 0,-1-20 0,1 20 16,0 1-16,0 0 0,0-1 15,0 1-15,-1 0 0,1-1 0,0 1 16,-21-21-16,21-1 0,-1 1 16,1-22-16,0 0 0,0 1 0,0-1 15,21-21-15,0 0 0,0 0 16,21-42 0,-21-21-1,21 21-15,-21-22 0,0 1 16</inkml:trace>
  <inkml:trace contextRef="#ctx0" brushRef="#br0" timeOffset="112935.7">656 12446 0,'-42'-42'15,"190"275"-15,-254-424 0,43 85 0,41 64 0,22 0 0,0-22 16,0 22-16,22-1 0,-1 1 0,21 0 16,0-1-16,1 1 0,20 21 15,1 0-15,-1 0 0,1-1 0,-1 1 16,1 21-16,-1 0 0,1 21 15,-22 1-15,0-1 0,-20 21 0,-22 0 16,0 1-16,0 20 16,-22-20-16,1 20 0,-21-21 0,0 1 15,-22 20-15,22-20 0,-1-1 16,-20-21-16,21 21 0,-1-20 0,1-1 16,21 0-16,0 0 0,-1-21 15,22 21-15,22-42 16,-1 21-1,21-21-15,0 0 0</inkml:trace>
  <inkml:trace contextRef="#ctx0" brushRef="#br0" timeOffset="114416.18">2138 11790 0,'0'0'0,"0"-21"16,0 0-16,-21 21 15,-1 0-15,1 0 0,0 21 0,0 0 16,0 21-16,-22 1 0,22-1 0,0 21 16,0 1-16,0-1 0,-22 1 15,22-1-15,0 22 0,0-21 0,0-1 16,-22 1-16,22-1 0,0 1 16,21-1-16,-21-21 0,21 1 0,-21-1 15,21 0-15,0-20 0,0 20 16,0-21-16,0 0 15,21-21-15,0 0 0,0-21 16,0 0-16,1 0 16,-1 0-16,0-22 0,0 22 0,0-21 15,0 21-15,1-22 0,-1 22 16,0-21-16,0 21 0,0-1 0,0 1 16,1 0-16,-1 21 0,0 0 0,0 0 15,0 21 1,-21 0-16,0 1 0,0 20 15,0-21-15,0 0 0,0 22 16,0-22-16,0 21 0,0-21 16,0 0-16,21 1 0,1-1 0,-22 0 0,21 0 15,0 0-15,21 0 16,-21-21-16,22 0 0,-22 0 0,21 0 16,1 0-16,-1 0 0,0-21 0,22 21 15,-22-21-15,0 0 0,1 0 16,20-43-16,-42 43 0,22-21 15,-22 21-15,0-22 0,-21 22 0,0 0 16,21 0-16,-21 0 16,-21 21-1,0 21-15,0 0 16,0 21-16,21-21 0,0 1 16,-22 20-16,22 0 0,-21-21 15,21 22-15,0-22 0,0 21 16,0-21-16,0 1 0,21-1 0,1 0 15,-1 0-15,0 0 0,0-21 0,0 0 16,22 0-16,-22 0 0,21 0 16,-21 0-16,0 0 0,22-21 0,-22 21 15,0-21-15,0 0 0,0 0 0,1-1 16,-22-20-16,0 0 0,0 21 16,0-22-16,0 1 0,0 0 0,0-1 15,0 1-15,-22 0 0,1 20 0,0 1 16,0 0-16,0 0 0,-22 21 15,22 0-15,-21 0 0,21 0 16,0 0-16,-22 21 0,22 0 0,0 0 16,0 1-16,21-1 0,0 0 15,0 0-15,0 21 0,0-20 0,42-1 16,-21 0-16,0 0 0,22-21 0,-22 21 16,21-21-16,1 0 0,-22 0 15,21 0-15,0 0 0,1 0 0,-22 0 16,21 0-16,1-21 0,-1 0 0,0 0 15,1 0-15,-1-1 16,-21 1-16,0-21 0,0 21 0,1 0 16,-1-1-16,-21 1 0,21 21 0,-21-21 15,0 42 1,-21 0 0,0 1-16,-1-1 0,22 0 0,-21 21 15,0-21-15,21 22 0,-21-1 16,21-21-16,-21 0 0,0 22 0,21-22 15,0 0-15,0 0 0,0 0 0,0 1 16,0-1 0,0-42-1,21-1-15,0 1 16,0-21-16,0 21 16,0 0-16,22-22 0,-22 22 15,21-21-15,1-1 0,-22 22 0,21-21 16,0 21-16,-20 0 0,-1-1 0,21 22 15,-21-21-15,0 21 16,1 21-16,-22 1 16,0 20-16,0-21 0,0 0 0,0 22 15,0-22-15,0 21 0,0-21 16,0 22-16,0-22 0,0 0 0,0 0 16,0 21-16,21-20 0,0-1 15,0 0-15,0-21 0,0 0 16,22 0-16,-22 0 0,21 0 0,1 0 15,-22 0-15,21 0 0,0-21 16,-20 21-16,20-21 0,-21-1 0,21-20 16,-20 21-16,-1 0 0,0-22 15,0 1-15,0 0 0,0-1 0,-21 22 16,22-21-16,-22 21 0,0 0 16,0-1-16,0 1 0,-22 0 0,1 21 0,0 0 15,0 0-15,-21 21 0,20 0 16,1 1-16,0-1 0,0 0 0,0 21 15,21-21-15,0 22 0,0-22 0,0 21 16,0-21-16,0 22 16,0-22-16,21 0 0,21 0 0,-21 0 15,1 1-15,20-1 0,-21-21 0,21 0 16,1 21-16,-1-21 0,0 0 0,1 0 16,-1 0-16,0 0 0,1-21 15,-22 0-15,21-1 0,-21 1 0,1-21 16</inkml:trace>
  <inkml:trace contextRef="#ctx0" brushRef="#br0" timeOffset="121355.36">6943 12256 0,'21'0'0,"0"-22"15,0 22-15,-21-21 0,21 21 0,-21-21 16,21 21-16,1-21 0,-1 0 0,0 0 16,0-1-16,0 22 15,0-21-15,-21 0 0,22 0 0,-22 0 16,21 0-16,-21-1 0,0 1 0,0 0 16,0 0-16,0 0 0,0 0 15,-21 21-15,21-22 16,-22 22-16,1 0 0,0 0 15,0 0-15,0 0 0,0 0 0,-1 0 16,-20 22-16,0-1 0,-1 0 16,1 21-16,0 1 0,-1-1 0,1 0 15,0 1-15,-1-1 0,22 21 16,-21-20-16,21-1 0,0 0 0,21 1 16,0-1-16,0-21 0,0 22 0,0-22 15,21 0-15,0 21 0,0-21 0,0 1 16,22-22-16,-22 21 15,21 0-15,0-21 0,1 0 0,-1 0 0,22 0 16,-22 0-16,21 0 0,-20 0 0,-1 0 16,22 0-16,-22-21 15,21 0-15,-20-1 0</inkml:trace>
  <inkml:trace contextRef="#ctx0" brushRef="#br0" timeOffset="121623.41">9144 12383 0,'0'0'16,"-21"21"-16,0-21 0,-1 0 0,1 0 15,42 0 1,1 0-16,-1 0 0,0-21 15,0 21-15,21 0 0,-20 0 16,20-22-16,-21 22 0,21 0 0,-20 0 16,-1 0-16,0 0 0,0 0 0,-42 0 31,-21 22-31</inkml:trace>
  <inkml:trace contextRef="#ctx0" brushRef="#br0" timeOffset="121753.4">9059 12531 0,'-148'106'31,"148"-85"-15,148-148-16,-275 254 0,148-127 16,22 0-16,-22 0 0,21 0 0,1 0 15,-1 0-15,0-21 0,1-1 16,-1 22-16,-21-21 0,21 0 0</inkml:trace>
  <inkml:trace contextRef="#ctx0" brushRef="#br0" timeOffset="123088.11">10731 12192 0,'0'-21'15,"0"0"-15,0-43 16,0 43-16,0 0 0,0 42 31,0 0-31,0 0 0,-21 22 16,21-1-16,-21 0 0,0 1 0,0-1 15,0 0-15,-1 1 0,1-1 0,-21 0 16,21 1-16,0-1 0,-1-21 16,1 22-16,21-22 0,-21 0 0,21 0 15,-21 0-15,21 0 0,21-42 32,0 0-32,0 0 0,-21 0 0,43 0 15,-22-1-15,0-20 0,21 0 0,-20 21 16,20-22-16,-21 1 0,21 0 0,-20-1 15,-1 22-15,21-21 16,-21 21-16,0-1 0,1 1 0,-1 21 16,0 0-1,-21 21-15,0 1 0,0-1 0,0 0 16,0 0-16,0 21 0,21-20 16,-21-1-16,21 0 0,-21 0 15,21 21-15,1-20 0,-1-1 0,0 0 16,106 42-16,-85-63 15,1 0-15,-22 0 0,21 0 16,0 0-16,1 0 0,-1 0 0,0 0 16,-20-21-16,20 0 0,0 0 15,-21 0-15,22 0 0,-1-1 0,-21-20 16,0 21-16,22-21 0,-22-1 16,-21 22-16,21-21 0,-21-1 0,0 1 15,0 21-15,0 0 0,0 0 0,-21 21 31,0 21-31,0 21 16,21-21-16,-22 22 0,1-22 0,0 21 16,0 0-16,21 1 0,-21-1 0,21-21 15,-21 22-15,21-1 0,-22-21 0,22 21 16,0-20-16,0-1 0,0 0 16,0 0-16,0 0 0,22-21 0,-1 0 15,0 0-15,0 0 0,21 0 16,-20 0-16,-1 0 0,21-21 0,-21 0 15,22 0-15,-22 0 0,21-1 16,-21 1-16,22 0 0,-22-21 0,0 21 16,0-1-16,0 1 0,22 0 0,-22 0 15,-21 0-15,21 0 0,-21 42 32,0 0-32,0 0 15,0 0-15,0 0 0,0 22 16,0-22-16,0 0 0,0 0 0,0 0 0,0 1 15,0 20-15,0-21 0,0 0 16,0 0-16,0 1 16,21-1-16,0-21 15,0 0-15,1 0 16,-1-21-16,0 21 0,0-22 0,0 1 16,0 0-16,1 21 0,-1-21 15,-21 0-15,21 0 0,-21-1 0,21 1 16,-21 0-16,0 0 0,0 42 31,0 0-15,0 0-16,0 1 0,0-1 15,0 0-15,0 0 0,0 0 16,21-21-16,0 21 0,1-21 0,-1 22 16,0-22-16,0 0 0,21 0 15,-20 0-15,20 0 0,0 0 0,1 0 16,-1 0-16,0 0 0,22 0 0,-22-22 15,0 22-15,1-21 0,-22 0 0,0 0 16,0-21-16,-21 20 0,0 1 16,0-21-16,0 21 0,-21-22 0,-21 22 15,21-21-15,-22 21 0,22 0 16,-21-1-16,21 22 0,-22-21 0,22 21 16,0-21-16,42 21 31,0 0-31,22 0 0,-1 0 15,148-42 1,-126 42-16,-1-21 0,-20-1 0,20 1 16,1-21-16</inkml:trace>
  <inkml:trace contextRef="#ctx0" brushRef="#br0" timeOffset="123696.77">15579 11494 0,'0'0'0,"0"-64"15,0 43-15,0 0 16,-22 21-16,1 21 15,0 0-15,-21 0 0,21 43 0,-1-22 16,-20 22-16,21 20 0,0 1 16,-22 0-16,22-1 0,0 1 0,-21 0 15,21-1-15,-22 1 0,22-22 0,-21 1 16,21 21-16,-22-43 0,22 21 0,0 1 16,-21-22-16,20-21 0,1 22 15,21-22-15,0 0 0,-21 0 16,21 0-16,0-42 15,0 0-15,0 0 16,0-21-16</inkml:trace>
  <inkml:trace contextRef="#ctx0" brushRef="#br0" timeOffset="123983.59">14859 11980 0,'0'-169'15,"0"106"-15,0 422 0,0-486 0,0-148 0,21 212 0,0 20 16,22 1-16,20 0 0,1 21 15,-1-22-15,1 22 0,20 21 0,1 0 16,-22 0-16,1 0 0,-1 0 16,1 21-16,-22 0 0,-21 22 0,1-1 15,-22 0-15,0 1 0,0-1 16,-22 22-16,1-22 0,-21 0 0,-22 1 16,22 20-16,-21-21 0,-1 1 0,1-1 15,-1 0-15,1-20 0,-1 20 16,1-21-16,20 0 0,22 0 0,-21-21 15,21 22-15,-1-22 0,65 0 16,-22-22 0,21 1-16,1 0 0,20-21 0,1 21 15,-1-22-15</inkml:trace>
  <inkml:trace contextRef="#ctx0" brushRef="#br0" timeOffset="125303.45">16023 11621 0,'64'-22'16,"-22"22"-1,-42 22-15,-106-22 0,212 21 0,-106 0 0,0 21 16,-21 1-16,0-1 0,-22 0 0,22 22 16,0-1-16,0-20 0,-22 20 0,22 1 15,0-22-15,-21 21 0,21-20 16,-22 20-16,22-20 0,-21-1 0,-1 0 16,22 1-16,0-1 0,0-21 0,0 0 15,0 22-15,21-22 0,0 0 16,21-21-1,0 0-15,0-21 0,0 0 16,0-1-16,22 1 0,-22 0 0,0 0 16,21-21-16,-20-1 0,-1 22 0,0-21 15,0 21-15,0-1 0,0 1 16,1 0-16,-1 21 0,0 0 16,-21 21-16,21 0 0,0 1 15,-21-1-15,21 0 0,-21 0 0,0 0 16,0 22-16,0-22 0,22 0 0,-22 0 15,21 0-15,-21 0 16,21 1-16,0-22 0,0 21 0,0-21 16,1 0-16,-1 0 0,21 0 15,-21 0-15,22 0 0,-22 0 0,21 0 16,0-21-16,-20-1 0,20 22 0,-21-21 16,21 0-16,-20 0 0,20 0 15,-21-22-15,0 22 0,0 0 16,1 0-16,-1 0 0,0 21 15,-21 21 1,0 0-16,0 0 16,0 0-16,0 1 0,0-1 0,0 21 15,0-21-15,0 0 0,0 1 0,0-1 16,0 21-16,0-21 0,21-21 0,0 21 16,0 1-16,1-22 15,-1 0-15,0 21 0,21-21 0,-21 0 16,22 0-16,-1 0 0,-21-21 0,22 21 15,-1-22-15,0 1 0,-21 0 0,1 0 16,20-21-16,-21 20 0,-21-20 16,21 0-16,-21-1 0,0 1 0,0 0 15,0-1-15,-21 22 0,0-21 0,-21 21 16,20 0-16,-20 21 0,0 0 0,-1 0 16,1 0-16,0 0 0,-1 21 0,1 0 15,21 0-15,-21 0 16,20 22-16,1-22 0,21 0 0,0 0 0,0 0 15,0 22-15,0-22 0,43 0 16,-22-21-16,0 21 0,21 0 0,1-21 16,-1 21-16,0-21 0,1 0 15,-1 0-15,21 0 0,-20 0 0,20 0 16,1 0-16,-1 0 0,1 0 0,-22-21 16,0 0-16,1 21 0,-1-21 0,0 0 15,-20 0-15,-1-1 0,-21 1 16,21 21-16,-21 21 15,0 1 1,0-1-16,-21 0 0,21 0 16,-21 0-16,-1 0 0,22 1 0,-21-1 0,21 0 15,0 0-15,-21 0 16,21 0-16,0 1 0,-21-22 0,21 21 16,0-42-1,21-1 1,0 22-16,-21-21 0,21 0 0,1 0 15,-1 0-15,-21 0 0,21-1 16,0 1-16,0-21 0,0 21 16,-21 0-16,22-1 0,20 1 0,-42 42 31,0 1-15,0-1-16,0 0 15,0 0-15,21 0 0,-21 0 0,21 1 16,-21-1-16,21 0 0,1 0 0,-1-21 15,42 42-15,-20-42 0,-22 0 16,42 0-16,-20 0 0,-1 0 16,0 0-16,22 0 0,-1 0 0,-20 0 15,20-21-15,-21 21 0,1-21 0,-1 0 16,0 0-16,-20-22 0,-1 22 0,0-21 16,0 0-16,-21-1 15,0 1-15,0 21 0,0-22 0,0 22 16,0 0-16,0 0 0,-21 21 0,0 0 0,0 0 15,-1 0-15,1 21 0,0 0 16,0 0-16,0 22 0,0-22 16,21 21-16,0-21 0,0 1 0,0 20 15,0-21-15,0 0 0,0 22 0,0-22 16,0 0-16,0 0 0,21 0 0,0-21 16,-21 21-16,21-21 0,0 0 15,0 0-15,1 0 16,-1 0-16,0 0 0,21 0 0,-21 0 15</inkml:trace>
  <inkml:trace contextRef="#ctx0" brushRef="#br0" timeOffset="125587.93">20066 12065 0,'-21'-42'16,"42"84"-16,-63-105 0,20 41 0,1 1 15,0 0-15,0 21 0,0 0 0,0 0 16,-1 0-16,1 0 0,0 0 0,-64 85 16,64-43-16,0 0 15,-21 1-15,21 20 0,-1-20 16,1 20-16,0-21 0,0 22 16,0-22-16,0 22 0,21-22 0,-22 0 0,22 1 15,0-1-15,0 0 0,0-20 16,0 20-16,0-21 0,22 0 15,-1 0-15,0-21 0,0 22 0,0-22 16,22 0-16,-22 0 0,0 0 0,21-22 16,-21 22-16</inkml:trace>
  <inkml:trace contextRef="#ctx0" brushRef="#br0" timeOffset="125901.91">20680 12065 0,'-21'-21'0,"42"42"0,-64-63 0,22 21 0,0-1 16,21 1-16,0 0 0,21 21 31,0 21-31,1 0 0,-1 22 16,0-22-16,0 21 0,-21 1 0,0-1 15,0 0-15,0 1 0,0 20 0,0-21 16,0 1-16,-21-1 0,0 22 15,0-43-15,-22 21 0,22 0 0,-21 1 16,21-1-16,-22-21 0,22 0 0,-21 22 16,21-22-16,-1 0 0,1 0 15,0-21-15,0 21 0,21 1 0,0-44 47</inkml:trace>
  <inkml:trace contextRef="#ctx0" brushRef="#br0" timeOffset="126115.88">21526 12298 0,'-21'-21'0,"42"42"0,-63-42 0,21 0 16,0-1-16,21 1 0,0 0 15,0 0 1,0 42 0,0 0-1,0 0-15,0 1 16</inkml:trace>
  <inkml:trace contextRef="#ctx0" brushRef="#br0" timeOffset="126348.44">21272 12700 0,'0'21'0,"0"-42"0,0 63 0,0-20 15,0-1-15,0 21 0,0-21 16,0 0-16,0 1 0,0 20 16,0-21-16,0 21 0,0-20 15,0 20-15,0-21 0,-21 21 0,21-20 0,-42 20 16,21-21-16,0 21 0,-22-20 0,1 20 15,0-21-15,-1 21 0,-20 1 0,20-22 16,-20 21-16,-1 1 0,1-22 16,-1 21-16,1-21 0,21 0 15</inkml:trace>
  <inkml:trace contextRef="#ctx0" brushRef="#br0" timeOffset="129366.48">21971 1820 0,'0'0'15,"0"-21"32,0 0-47,0 0 16,0 0-16,0 0 16,0-1-16,0 1 15,0 0-15,0 0 0,0 0 16,0 0-16,0-1 0,0 1 0,0 0 15,21 0-15,0 21 16,0-21-16,1 21 0,20 0 16,-21-21-16,21 21 0,-20 0 0,20 0 0,0 0 15,1 0-15,-22 0 16,21 0-16,0 0 0,1 0 0,-22 21 16,21-21-16,1 21 0,-1 0 15,-21 0-15,21 0 0,-20 22 0,-1-22 16,21 21-16,-42 1 0,21-1 0,-21 0 15,0 1-15,0-1 0,0 0 16,0 22-16,0-22 0,-21 22 0,21-22 16,-42 21-16,21-20 0,-1 20 0,-20 1 15,21 20-15,-21-20 0,-1-1 16,1 22-16,0-21 0,-1-1 16,1 22-16,0-22 0,-1 1 0,1 20 0,21 1 15,-22-21-15,1 20 16,0 1-16,-1-22 0,-20 22 0,21-21 15,-1 20-15,-20 1 0,20 0 0,1-1 16,-21 22-16,20-21 0,1-1 16,0 1-16,-1 0 0,1-1 0,0 22 15,-1-21-15,1 21 0,0-22 0,20 22 16,-20-21-16,21 21 0,-21-22 0,-1 22 16,22-21-16,-21 21 0,21 0 15,-22-22-15,22 22 0,0-21 16,0 21-16,0-22 0,-1 22 0,22-21 15,-21 21-15,21-1 0,0-20 0,0 0 16,0-1-16,21 22 0,1-21 0,-1 0 16,0-1-16,0 22 0,21-21 15,-20-1-15,20 1 0,0-21 0,1 20 16,-1 1-16,21-22 0,-20 22 16,20-21-16,-20-1 0,20 1 0,1-1 15,-1 1-15,1-1 0,-1-21 16,1 1-16,-1-1 0,1 0 0,-1 1 15,-21-1-15,22-21 0,-1 0 0,-20 22 16,20-22-16,-20-21 0,-1 21 0,0 0 16,22-21-16,-22 0 0,0 21 0,-20-21 15,20 0-15,-21 0 0,0 0 16,0 0-16,1 0 0,-1 0 16,-42 0 15,-1 0-31,1 0 0,0 0 15,0 0-15,0 0 0,-22 0 0,22 0 16,-21 0-16,0 22 0,-1-22 0,1 21 16,0-21-16,-1 21 0,1 0 0,0-21 15,-1 21-15,-20 0 0,20 1 0,-20 20 16,21-21-16,-22 0 16,22 22-16,-22-1 0,22 0 0,-22 1 15,22-22-15,0 21 0,-1 22 0,1-22 16,0 0-16,-43 64 0,64-42 15,-21-1-15,20 1 0,1-1 0,-21 1 16,21-1-16,21 1 0,-21 20 16,-1-20-16,1 20 0,21-20 0,0 21 15,0-1-15,-21 1 0,21 0 0,0-1 16,0 1-16,0 21 0,0-22 0,0 22 16,0 0-16,0 0 0,0 0 0,21 0 15,-21-1-15,0 22 0,21-21 0,1 21 16,-22-21-16,21 21 15,-21-21-15,0 21 0,0 0 0,21 0 16,-21 0-16,0-21 0,21 21 0,-21 0 16,21 0-16,-21 21 0,0-21 0,0 0 15,0 21-15,0-21 0,21 21 0,-21-21 16,0 21-16,0 1 0,0-22 16,0 21-16,0 0 0,0-21 0,0 21 15,0-21-15,0 0 0,0 0 0,0 0 16,0 0-16,0 0 0,0 0 0,-21-21 15,0 21-15,0-21 0,-21-22 16,20 22-16,-20-21 0,0 0 16,-1-1-16,1 1 0,-21-22 0,-1 1 15,1-22-15,-22 1 0,21-22 0,-20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7:56:5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5461 614 0,'-21'0'0,"21"21"0,0 0 15,0 0 17,0 1-17,21-22 1,0 0-16,0 0 15,0 0-15,1 0 0,-1-22 16,0 22-16,0 0 0,0-21 0,0 21 16,1-21-16,-1 0 0,0 21 15,0-21-15,0 0 0,-21-1 16,0 1-16,0 0 0,0 0 16,0 0-16,0 0 15,0-1-15,-21 1 16,0 21-16,0 0 15,0 0-15,-1 0 0,1 0 0,0 0 16,-21 0-16,21 21 0,-1-21 0,-20 22 16,21-1-16,0-21 0,0 21 15,-1 0-15,1 0 0,0 0 0,0-21 16,21 22-16,0-1 0,0 0 0,0 0 16,0 0-16,0 0 0,0 1 15,0-1-15,0 0 0,0 0 16,0 0-16,0 0 0,0 1 15,21-22-15,0 21 0,-21 0 0,21 0 16,1 0-16,-22 0 0,21 1 16,0-1-16,-21 0 0,21 0 15,-21 0-15,21-21 0,0 21 0,-21 1 16,0-1-16,22 0 0,-1 0 0,-21 0 16,21-21-16,-21 21 0,0 1 15,0-1-15,0 0 0,0 0 16,0 0-16,-21 0 0,0-21 15,-1 22-15,1-22 0,0 0 16,0 21-16,0-21 0,0 0 0,-1 0 16,1 0-16,0 0 0,0 0 0,0 0 15,0 0-15,-1-21 16,1-1-16,21 1 0,-21 0 0,21 0 16,0 0-16,-21 0 0,21-1 15,0 1-15,-21 0 0,21 0 16,0 0-16,0 42 47,0 0-47,0 0 0,0 0 15,0 1-15,0-1 0,0 0 16,21 0-16,-21 0 0,21 0 16,-21 1-16,0-1 0,21-21 15,0 21-15,1 0 0,-1-21 16,0 0-16,21 0 0,-21 0 0,1 0 15,20 0-15,-21 0 0,21 0 16,-20 0-16,20-21 0,0 21 0,-21-21 16,22 0-16,-22-1 0,21 1 15,-21 0-15,22 0 0,-22-21 0,0 20 16,0-20-16,22 0 0,-43-1 16,21-20-16,0 21 0,0-1 0,-21 1 15,0 0-15,0-1 0,21 22 0,-21-21 16,0 21-16,0-1 0,0 1 0,0 0 15,0 0-15,0 42 32,-21 0-17,21 0-15,0 1 0,0 20 16,-21-21-16,0 21 0,21 1 0,-21-1 16,-1 0-16,22 1 0,-21-1 15,0-21-15,0 22 0,21-1 0,0-21 16,-21 21-16,21-20 0,-21-1 0,21 0 15,0 0-15,0 0 0,0 0 16,0 1-16,0-1 0,21-21 16,0 0-1,0 0 1,0 0-16,0 0 0,1 0 16,-1-21-16,-21-1 15,0 1-15,21 0 0,0 0 16</inkml:trace>
  <inkml:trace contextRef="#ctx0" brushRef="#br0" timeOffset="235.86">5694 1016 0,'-21'0'15,"42"0"1,0 0-16,0 0 15,21 0-15,1 0 0,-22 0 16,21 0-16,-21 0 0,22 0 16,-22 0-16,0 0 0,0 0 0,0 0 15,-21-21-15,22 21 0</inkml:trace>
  <inkml:trace contextRef="#ctx0" brushRef="#br0" timeOffset="886.55">6392 1228 0,'21'0'31,"-21"-21"-15,22 21-16,-22-22 0,21 22 0,-21-21 16,0 0-16,0 0 15,0 0-15,0 0 0,0-1 16,0 1-16,0 0 0,-21-21 16,-1 42-16,1 0 15,0 0-15,0 0 16,0 21-16,0-21 0,-1 21 15,1 0-15,0 0 0,0 1 16,21-1-16,-21 21 0,0-21 0,-1 0 16,22 1-16,0 20 0,0-21 0,0 0 15,0 0-15,0 1 0,0-1 16,0 0-16,0 0 0,22-21 16,-1 21-16,0-21 15,0 0-15,0 0 16,0 0-16,1 0 0,-1 0 0,0-21 15,-21 0-15,21 21 0,0-21 0,0 0 16,1-1-16,-1 1 0,-21 0 0,21 0 16,0 0-16,0-22 0,-21 22 15,0 0-15,21-21 0,-21 21 0,0-1 16,0 1-16,-21 21 31,21 21-15,-21 1-16,21-1 0,0 0 15,-21 0-15,21 0 0,-21 0 0,21 22 16,0-22-16,0 0 0,0 0 16,0 0-16,0 1 0,0-1 0,0 0 15,0 0-15,0 0 16,21 0-16,0-21 16,0 0-16,0 0 0,1 0 15,-1 0-15,0-21 16,0 21-16,0-21 0</inkml:trace>
  <inkml:trace contextRef="#ctx0" brushRef="#br0" timeOffset="1910.96">7006 614 0,'0'-21'0,"0"42"0,0-63 16,0 20-16,0 1 15,0 0-15,0 42 32,-21 0-17,0 1-15,21 20 0,-21-21 0,-1 21 16,1 1-16,21-1 0,-21 22 16,0-22-16,0 0 0,0 22 0,21-22 15,-22 0-15,1 1 0,21-1 0,-21 0 16,21 1-16,0-22 15,0 21-15,0-21 0,0 1 0,0-1 16,0 0-16,0 0 0,0 0 0,0 0 16,21-21-16,0 0 15,1 0-15,-1 0 0,0 0 16,0 0-16,0 0 0,0-21 0,1 0 16,-1 21-16,0-21 0,0 0 0,0 0 15,0-1-15,1 1 0,-1 0 16,-21 0-16,21 0 0,-21 0 0,21-1 15,-21 1-15,0 0 0,0 42 47,0 0-47,0 1 0,-21-1 16,21 0-16,-21 0 0,21 0 16,0 0-16,0 1 0,0-1 0,0 0 15,0 0-15,0 0 0,0 0 16,21-21-16,0 22 15,0-22-15,0 0 0,1 0 0,-1 0 16,0 0-16,0 0 0,0 0 0,0 0 16,-21-22-16,22 22 0,-1-21 15,0 0-15,0 0 0,0 0 0,0 0 16,1-1-16,-22 1 0,21 0 0,0 0 16,0-21-16,0 20 15,0 1-15,1 0 0,-1 0 0,0 0 16,0 21-16,0 0 31,-21 21-15,0 0-16,0 0 31,0-42 0,0 0-15,0 0-1,0 0 1,0-1-16,-21 22 16,0 0-1,0 0-15,0 22 16,-1-1-16,22 0 0,-21 0 0,0 0 16,0 0-16,0 1 0,0-1 15,21 0-15,-22 0 0,22 0 0,-21 0 16,21 1-16,0-1 0,0 0 15,0 0-15,0 0 16,0 0-16,21 1 16,1-22-16,-1 0 0,0 0 15,0 0-15,0 0 16,0 0-16,1 0 0,-1 0 16,0 0-16,0 0 0,0-22 0,-21 1 15,21 21-15,1-21 0,-22 0 16,21 0-16,-21 0 15,21 21-15,-21-22 0,0 1 0,0 0 16,0 0-16,0 0 0</inkml:trace>
  <inkml:trace contextRef="#ctx0" brushRef="#br0" timeOffset="2289.73">7620 572 0,'0'0'0,"-64"0"16,64 21 0,-21-21-16,21 21 0,-21 0 15,21 0-15,0 0 16,21 1-1,0-22-15,1 0 16,-1 0-16,-21-22 16,0 1-1,0 0-15,0 0 16,0 0-16,-21 21 16,-1 0-16,1 0 15,0 0 1,21 21-1,-21-21-15,21 21 16,-21-21-16,21 21 16</inkml:trace>
  <inkml:trace contextRef="#ctx0" brushRef="#br0" timeOffset="2630.55">6773 783 0,'-21'0'15,"42"0"-15,-63 0 0,42 21 0,21-21 32,21 0-32,-20 0 0,20 0 15,0 0-15,1 0 0,-1 0 16,0 0-16,1 0 0,-22-21 0,21 21 15,0 0-15,-20 0 0,-1 0 0,0 0 16,0 0 0,-21 21 31</inkml:trace>
  <inkml:trace contextRef="#ctx0" brushRef="#br0" timeOffset="5946.78">13822 931 0,'0'-21'16,"0"0"-16,0 0 16,0 0-1,0 0-15,0-1 0,21 1 16,-21 0 0,0 0-1,21 21-15,-21-21 0,21 21 16,-21-21-16,0 42 78,0 0-62,0 0-16,0 0 0,0 0 15,0 1-15,0 20 0,0-21 16,0 0-16,0 0 0,0 1 0,0 20 15,0-21-15,0 0 0,0 22 16,-21-22-16,21 0 0,0 0 0,0 0 16,0 22-16,0-22 0,-21 0 15,21 0-15,0 0 0,0 0 0,0 1 16,-21 20-16,21-21 0,0 0 16,-21 0-16,21 1 0,0-1 0,0 0 15,-22 0-15,22 0 0,-21 0 0,21 1 16,0 20-16,0-21 0,-21 0 15,21 0-15,-21 22 0,21-22 0,0 0 16,-21 0-16,21 22 0,0-22 0,0 0 16,0 0-16,0 21 0,0-20 0,0-1 15,0 0-15,0 21 0,0-21 16,0 1-16,0-1 0,0 21 0,0-21 16,0 0-16,0 1 0,0-1 15,0 21-15,0-21 0,0 0 0,0 1 16,0 20-16,0-21 0,0 0 15,0 0-15,0 1 0,0-1 0,0 21 16,-21-21-16,21 0 0,0 1 0,0-1 16,0 0-16,-22 0 0,22 0 0,-21 0 15,21 1-15,0-1 0,-21 0 16,21 0-16,0 0 0,0 0 0,0 1 16,0-1-16,0 0 0,0 0 15,0 0-15,0 0 0,0 1 0,0-1 16,0 0-16,0 0 0,-21 0 15,21 0-15,0 1 16,0-1-16,0 0 0,0 0 0,0 0 16,0 0-16,0 1 0,0-1 0,0 0 15,0 21-15,0-21 0,0 1 0,0-1 16,0 0-16,0 0 0,0 0 16,0 22-16,0-22 0,0 0 0,0 0 15,0 0-15,0 0 0,0 1 0,0 20 16,0-21-16,0 0 0,0 0 0,0 1 15,0-1-15,0 21 0,0-21 0,0 0 16,0 1-16,0 20 0,0-21 16,0 0-16,0 22 0,0-22 15,0 0-15,0 21 0,0-21 0,0 22 16,0-22-16,0 21 0,0-21 0,0 22 16,0-22-16,0 0 0,0 21 0,0-20 15,0 20-15,0-21 0,-21 0 16,21 0-16,0 22 0,0-22 0,-21 0 15,21 0-15,0 22 0,-22-22 0,22 0 16,0 21-16,0-21 0,0 22 0,0-22 16,0 0-16,0 21 0,0 1 0,-21-22 15,21 0-15,0 21 0,0-20 16,-21 20-16,21-21 0,0 21 0,0-20 16,0 20-16,0-21 0,-21 21 15,21-20-15,-21 20 0,21-21 0,0 21 16,0-20-16,0 20 0,-21-21 0,21 21 15,-22-20-15,22 20 0,0-21 16,0 21-16,0 1 0,0-22 0,-21 21 16,21-21-16,0 22 0,-21-1 0,21-21 15,0 22-15,-21-1 0,21-21 0,0 21 16,0-20-16,0 20 0,0-21 0,-21 21 16,21-20-16,0 20 0,-21-21 15,21 21-15,0-20 0,0 20 16,0 0-16,0 1 0,0-22 0,-22 21 0,22 0 15,0 1-15,0-1 0,0-21 16,0 22-16,0-1 0,-21 0 0,21-21 16,0 22-16,0-1 0,0 0 0,0-20 15,0 20-15,0 0 0,0-21 16,0 22-16,0-1 0,0 0 0,-21 1 16,21-22-16,0 21 0,0 1 15,0-1-15,0 0 0,0 1 0,0-22 0,0 21 16,-21 0-16,21-20 0,0 20 0,0 0 15,0-21-15,0 22 0,0-22 0,0 21 16,0 1-16,0-22 0,0 21 0,0 0 16,0 1-16,0-22 0,-21 21 15,21 1-15,0-1 0,0 0 16,0-21-16,0 22 0,-21-1 0,21 0 16,0 1-16,0-22 0,0 21 0,0 1 15,0-22-15,0 21 0,-22 0 0,22-20 16,0 20-16,0 0 0,-21 1 0,21-22 15,0 21-15,0 0 0,0 1 0,0-1 16,0 0-16,0 1 0,0-1 16,0-21-16,0 22 0,0-1 0,0 0 15,0 1-15,0-1 0,-21-21 16,21 21-16,0 1 0,0-1 0,0 0 16,0 1-16,0-1 0,0 0 0,0 1 0,0-1 15,0 0-15,0 1 0,0-1 16,0 0-16,0 1 0,0-1 0,0 0 15,0 1-15,0-1 0,0 0 0,0 1 16,0-1-16,0 0 0,0 1 16,0 20-16,0-20 0,0-1 0,0 0 15,0 22-15,0-22 0,0 0 0,0 22 16,0-22-16,0 1 0,0-1 0,0 21 16,0-20-16,0-1 0,0 0 0,0 22 15,0-22-15,0 22 0,0-22 16,0 0-16,0 22 0,0-22 0,0 22 0,0-22 15,0 22-15,0-22 0,0 0 16,0 22-16,0-22 0,0 0 16,0 1-16,0 20 0,0-20 0,0-1 15,0 21-15,0-20 0,0-1 0,0 22 16,0-22-16,-21 0 0,21 22 0,0-22 16,0 0-16,0 1 0,0-1 0,0 22 15,0-22-15,0 0 0,0 1 0,0 20 16,0-21-16,-21 1 0,21 20 15,0-20-15,0-1 0,0 21 0,0-20 16,0 20-16,0-20 0,0-1 0,0 0 16,0 22-16,0-22 0,0 0 0,0 22 15,0-22-15,0 22 0,0-22 16,0 0-16,0 22 0,0-22 0,0 22 16,0-22-16,0 22 0,0-22 15,0 0-15,0 22 0,0-22 0,0 22 16,0-22-16,0 0 0,0 22 0,0-1 15,0-20-15,0 20 0,0-21 0,0 22 16,0-22-16,0 22 0,0-22 0,0 0 16,0 22-16,0-22 0,0 1 15,0 20-15,0-21 0,0 1 0,0 20 16,0-20-16,0-1 0,0 21 0,-21-20 16,21-1-16,0 0 0,0 1 15,-22-1-15,22 0 0,-21 1 0,21-1 16,0 0-16,0 1 0,-21-1 15,21 0-15,-21 1 0,21-1 0,0 0 16,0 1-16,0-1 0,0 0 0,-21 1 16,21-1-16,0 0 0,0 1 0,-21-1 15,21 0-15,0 1 0,0-1 16,0-21-16,0 22 0,0-1 0,0 0 16,0-21-16,0 22 0,0-1 15,-22 0-15,22 1 0,0-1 0,0 0 16,0-20-16,-21 20 0,21 0 0,0 1 15,0-1-15,0-21 0,0 21 16,0 1-16,0-22 0,0 21 0,0-21 16,0 22-16,0-22 0,0 21 0,0-21 15,0 1-15,0 20 0,0-21 16,0 21-16,0-20 0,0-1 0,0 21 16,0-21-16,0 0 0,0 1 0,0 20 15,0-21-15,0 0 0,0 0 16,0 1-16,0 20 0,0-21 0,-21 0 15,21 0-15,0 1 0,-21 20 16,21-21-16,0 0 0,0 0 0,0 1 16,0-1-16,0 0 0,0 0 0,0 0 15,0 0-15,0 1 0,0-1 16,0 0-16,0 0 16,0 0-1,0 0-15,0 1 16,0-44 31,0 1-32,0 0-15,21 0 0,0 0 0</inkml:trace>
  <inkml:trace contextRef="#ctx0" brushRef="#br0" timeOffset="7332.64">16912 783 0,'0'0'0,"0"21"32,0 1-17,0-1-15,-21 21 0,0 0 0,21 1 16,-21-1-16,-1 0 0,1 22 16,0-22-16,0 1 0,0 20 0,-22-21 15,1 43-15,21-43 0,0 1 16,0-1-16,-1 0 0,22-20 15,-21 20-15,21-21 0,-21 0 0,21 0 16,-21 1-16,21-1 0,0-42 47,0-1-47,0 1 0</inkml:trace>
  <inkml:trace contextRef="#ctx0" brushRef="#br0" timeOffset="7621.46">16700 931 0,'0'-21'0,"0"42"0,0-63 15,22 42 1,-1 0-16,0 0 0,0 21 16,-21 0-16,42 1 0,-20 20 15,-1 0-15,0-21 0,0 22 0,0-1 16,0 0-16,1 1 0,-1-1 0,-21 0 15,0 1-15,21-22 0,-21 21 16,0-21-16,21 22 0,-21-22 0,0 0 16,0 0-16,0 0 0,0 1 0,0-1 15,0-42 32,0-1-47,0 1 0,21-21 16</inkml:trace>
  <inkml:trace contextRef="#ctx0" brushRef="#br0" timeOffset="7897.3">17399 868 0,'0'-21'0,"0"42"0,0-63 16,0 20-16,0 1 0,-21 42 31,21 1-15,-21 20-16,-1 0 0,1 1 0,0-1 15,21 21-15,-21-20 0,0-1 0,0 0 16,-1 22-16,1-22 0,0 1 16,0-1-16,0-21 0,0 21 15,-1 1-15,1-22 0,21 0 0,0 21 16,-21-20-16,21-1 0,-21 0 16,21 0-16,21-21 31,0-21-16,0 0-15,1 0 0</inkml:trace>
  <inkml:trace contextRef="#ctx0" brushRef="#br0" timeOffset="8681.85">17526 1291 0,'-21'21'31,"0"1"-31,-1-1 16,22 0-16,-21 0 0,0 0 0,0 0 16,21 22-16,0-22 0,-21 0 15,21 0-15,-21 22 0,21-22 0,0 0 16,0 0-16,0 0 0,0 0 0,0 1 16,21-1-16,0-21 15,0 0-15,0 0 16,0 0-16,1 0 0,-1 0 0,0 0 0,-21-21 15,21 21-15,-21-22 0,21 1 16,-21 0-16,0 0 0,0 0 16,0 0-16,0-1 0,0 1 0,0 0 15,0 0-15,-21 0 0,0 0 0,21-1 16,0 1-16,0 0 0,0 0 16,0 0-16,0 0 15,21 21-15,0 0 0,0-22 16,1 22-16,20-21 0,-21 21 0,0 0 15,22 0-15,-22 0 0,21 0 0,-21 0 16,0 0-16,1 0 0,-1 0 16,0 21-16,0-21 0,0 22 0,-21-1 15,0 0-15,0 0 0,0 0 16,0 0-16,0 1 0,0-1 16,0 0-16,0 0 0,0 0 0,0 0 15,0 1-15,0-1 0,0 0 0,0 0 16,0 0-16,0 0 0,-21 1 15,21-1-15,-21-21 0,21-21 47,0-1-31,0 1-16,21-21 0,0 21 16,-21 0-16,21-1 0,1 1 15,-22-21-15,21 21 0,0 0 16,0-1-16,0 1 0,22 0 0,-22 0 15,0 0-15,21 0 0,-21 21 0,1 0 16,20 0-16,-21 0 0,0 0 16,22 0-16,-22 0 0,0 0 0,0 21 15,-21 0-15,0 0 0,0 0 0,21 0 16,-21 1-16,0 20 0,0-21 16,0 21-16,0-20 0,0-1 0,-21 0 15,21 0-15,-21 21 0,21-20 16,-21-1-16,21 0 15,-21-21-15,21-21 32</inkml:trace>
  <inkml:trace contextRef="#ctx0" brushRef="#br0" timeOffset="9742.24">20002 1270 0,'22'-21'0,"-44"42"0,65-63 0,-43 21 0,21-1 16,0 1-16,0 0 0,22 0 16,-43 0-16,21 0 0,0-1 0,-21 1 15,0 0-15,0 0 0,0 0 16,-21 21 0,0 0-16,-22 0 0,22 0 15,-21 0-15,21 0 0,-22 21 0,22 0 16,-21-21-16,21 21 0,-1 0 15,-20 1-15,42-1 0,-21 0 0,0 0 16,21 0-16,-21 0 0,21 1 0,0-1 16,0 0-16,0 0 0,0 0 15,0 0-15,0 1 0,0-1 0,21 0 16,0 0-16,-21 0 0,0 0 0,21 1 16,0-1-16,-21 0 0,0 0 15,21 0-15,1 43 16,-22-43-16,0 0 0,0 0 15,0 0-15,0 1 16,0-1-16,-22 0 0,1-21 16,0 0-16,0 21 0,-21-21 0,20 0 15,1 0-15,-21 0 0,21 0 16,-22 0-16,22 0 0,-21-21 0,21 0 16,0 0-16,-1 21 0,1-43 0,21 22 15,0 0-15,0-21 0,0 20 16,0-20-16,0 21 0,0-21 0,0 20 15,0 1-15,0 0 0,0 0 0,0 0 16,0 0-16,0 42 31,0 0-15,0 0-16,0 0 0,0 22 16,0-22-16,21 0 0,-21 21 0,22-21 15,-1 1-15,0 20 0,-21-21 0,21 0 16,0 0-16,0 1 0,1-1 15,-1 0-15,0-21 0,21 0 0,-21 0 16,1 0-16,20 0 0,-21 0 0,21 0 16,-20 0-16,20 0 15,-21-21-15,21 0 0,-20-1 0,-1 1 0,0 0 16,21 0-16,-21-21 0,1 20 16,-1-20-16,0 0 0,0-1 15,43-105-15,-43 106 16,0 0-16,0-22 0,0 22 0,-21-1 15,0 1-15,21 21 0,-21 0 16,0 0-16,0-1 0,0 44 16,-21 20-1,0-21-15,21 21 0,-21-20 16,0 20-16,0 0 0,-1 1 16,1-1-16,21 0 0,-21 1 0,0-1 15,21 0-15,-21-21 0,21 22 16,-21-22-16,21 21 0,0-21 0,0 22 15,0-22-15,0 0 0,0 0 16,0 0-16,0 1 0,21-22 16,0 0-16,0 21 0,0-21 15,0 0-15,1 0 16,-1 0-16,0 0 0,0-21 16,0 21-16,-21-22 0,21 22 0,-21-21 15,0 0-15,0 0 0</inkml:trace>
  <inkml:trace contextRef="#ctx0" brushRef="#br0" timeOffset="9943.64">20193 1439 0,'-21'0'0,"42"0"31,0 0-15,0 0-16,0 0 0,1-21 15,20 21-15,-21 0 0,0 0 16,0 0-16,1 0 0,-1-21 16,0 21-16,0 0 15,0 0-15</inkml:trace>
  <inkml:trace contextRef="#ctx0" brushRef="#br0" timeOffset="11562.04">20849 1630 0,'21'0'16,"0"0"-16,-21-21 0,22 21 15,-22-21-15,21 21 0,0-22 0,0 22 16,-21-21-16,0 0 0,21 0 15,0 21-15,-21-21 0,0 0 16,0-1-16,0 1 0,0 0 0,0 0 16,0 0-16,0 0 0,-21 21 15,0-22-15,0 22 0,0 0 16,0 0-16,-1 0 0,1 0 0,-21 0 16,21 22-16,0-1 0,-22 0 0,22 0 15,0 0-15,0 0 0,0 1 16,-1 20-16,1-21 0,0 0 0,21 22 15,0-22-15,0 0 0,0 0 16,0 0-16,0 0 0,0 1 0,0-1 16,21 0-16,0-21 0,1 0 0,-22 21 15,21-21-15,0 0 0,0 0 16,0 0-16,0 0 0,1-21 16,-1 21-16,0-21 0,0 0 0,0-1 15,0 1-15,1 0 0,-1 0 16,0 0-16,0 0 0,-21-22 0,0 22 15,21 0-15,-21 0 0,21 0 0,-21-1 16,0 1-16,0 0 0,-21 21 31,0 21-15,21 0-16,0 1 0,-21-1 16,21 0-16,-21 21 0,21-21 0,0 1 15,0-1-15,0 0 0,0 0 16,0 0-16,0 0 0,0 1 15,0-1-15,21-21 0,0 21 0,0-21 16,0 0-16,1 0 0,-1 0 16,0 0-16,0 0 15,0 0-15,0 0 0,1 0 0,-1-21 16,0 0-16,0-1 0,0 1 0,-21 0 16,21-21-16,1 21 0,-1-22 15,0 1-15,-21 21 0,21-22 0,0 1 16,0 0-16,1-1 0,-22 1 15,21 0-15,-21-1 0,21 1 16,-21 21-16,0-21 0,0 20 0,0 1 16,0-21-16,0 21 0,0 0 15,-21 21 1,21 21 0,-21 0-16,21 0 0,-22 0 0,22 22 15,0-22-15,-21 21 0,0 0 16,21-20-16,-21 20 0,21 0 0,-21 1 15,21-1-15,-21-21 0,21 21 0,-22 1 16,22-1-16,0-21 16,0 22-16,0-22 0,0 21 0,0-21 15,0 0-15,0 1 0,0-1 0,0 0 16,22 0 0,-1-21-16,0 0 0,0 0 15,0 0-15,0-21 0,1 0 16,-1 0-16,0 21 0,0-22 15,0 1-15,0 0 0,1-21 16,-1 21-16,-21-1 0,21 1 0,0 21 0,-21-21 16,0 0-16,0 42 31,0 0-15,0 0-16,0 1 0,0-1 15,0 0-15,0 0 0,-21 0 0,21 0 16,0 1-16,0-1 0,0 0 15,0 0-15,21-21 16,0 0-16,0 21 0,1-21 16,-1 0-16,0 0 0,0 0 15,0 0-15,0 0 0,-21-21 16,22 0-16,-1 21 0,0-21 0,-21 0 16,21-1-16,0-20 0,0 21 15,1 0-15,-1-22 0,21 22 16,-21 0-16,0 0 0,1-21 0,-1 20 15,0 1-15,-21 0 0,21 21 0,0-21 16,0 21-16,-21 21 47,0 0-31,0-42 46,0 0-62,0 0 31,-21 21-15,0 0 0,0 0-16,0 21 0,21 0 15,-21 0-15,-1 0 0,1 1 0,0-1 16,0 0-16,0 0 0,0 0 15,21 22-15,0-22 0,0 0 0,0 0 16,0 0-16,0 0 0,0 1 0,0-1 16,0 0-16,0 0 15,21-21-15,0 0 0,0 0 16,0 21-16,0-21 0,1 0 0,20 0 16,-21 0-16,0 0 0,0 0 15,1 0-15,-1-21 0,0 21 16,0-21-16,0 0 0,0 0 15,1-1-15,-1 1 0,-21 0 16,0 0-16,0 0 16,0 0-16,0-1 0,0 1 15,0 0-15</inkml:trace>
  <inkml:trace contextRef="#ctx0" brushRef="#br0" timeOffset="11926.26">22077 931 0,'-21'0'0,"42"0"0,-64 0 0,43 22 16,0-1-1,22-21 17,-1 0-1,-21-21-31,0-1 0,0 1 16,-21 42 46,-1-21-46,22 22-16</inkml:trace>
  <inkml:trace contextRef="#ctx0" brushRef="#br0" timeOffset="12198.11">21272 1143 0,'22'0'31,"-1"0"-15,0 0-16,0 0 0,0 0 15,22 0-15,-22 0 0,0 0 0,0 0 0,0 0 16,0 0-16,1 0 0,-1 0 15,0 0 1,-42 0 15,0 0-15</inkml:trace>
  <inkml:trace contextRef="#ctx0" brushRef="#br0" timeOffset="13389.93">5355 1757 0,'-21'0'16,"42"0"-16,-63-21 0,21 21 0,-1 0 0,1 0 15,21-21-15,-21 21 0,0 0 0,21-22 31,-21 22-31,42 0 32,0 0-32,21 0 15,1 0-15,-1 0 0,0 0 0,22 22 16,21-22-16,-1 0 0,1 21 0,0-21 16,20 0-16,-20 21 0,21-21 15,-21 0-15,20 21 0,1-21 0,0 0 16,-21 21-16,21-21 0,-22 0 15,22 0-15,-21 21 0,-1-21 0,-20 0 16,-1 0-16,-20 22 0,-1-22 0,0 0 16,1 21-16,-22-21 0,0 0 15,0 0-15,0 0 0,-42 0 47,0 0-47,0 0 16,0 0-16,-22 0 0,1 0 0,0 0 15,-1 0-15</inkml:trace>
  <inkml:trace contextRef="#ctx0" brushRef="#br0" timeOffset="13862.64">5313 1842 0,'21'0'31,"0"0"-31,0 0 0,0 0 0,1 0 15,20 0-15,-21 21 0,21-21 0,22 0 16,-1 0-16,1 0 16,-1 21-16,22-21 0,0 0 0,-1 0 15,1 0-15,0 0 0,-1 0 0,1 0 16,21 0-16,-21 0 0,20 21 16,-20-21-16,0 0 0,-22 0 0,22 0 15,-22 0-15,1 21 0,-22-21 0,22 0 16,-43 0-16,21 0 0,-21 0 15,22 0-15,-22 0 0,0 21 16,0-21 31,0 0-47,1 0 16,-1 0-16,0 0 15,0 0-15</inkml:trace>
  <inkml:trace contextRef="#ctx0" brushRef="#br0" timeOffset="14865.64">16637 1926 0,'-42'0'0,"84"0"0,-127 0 0,43 0 0,0 0 16,20 0-16,-20 0 0,21 0 15,0 0-15,0 0 0,-1 0 0,22 21 31,22-21-15,-1 0-16,21 0 0,0 22 0,1-22 16,20 0-16,-20 0 0,20 0 0,22 0 15,-22 0-15,1 0 0,20 0 16,-20 0-16,21 0 0,-1 0 0,1 21 16,0-21-16,-1 0 0,22 0 0,-42 0 15,20 0-15,-20 0 0,-1 0 16,1 0-16,-22 0 0,0 0 0,1 0 15,-22 0-15,0 0 0,0 0 0,-21-21 16,-21 21 31,0 0-47,0 0 0,0 0 16,-22 0-16,22 0 0,-21 0 15,-1 0-15,1 0 0,0 21 0</inkml:trace>
  <inkml:trace contextRef="#ctx0" brushRef="#br0" timeOffset="15183.58">16531 2096 0,'-21'0'0,"42"0"0,-63 0 0,63 0 31,0 0-31,21 0 0,1 0 15,-1 0-15,22 0 0,-1 0 0,1 0 16,20 0-16,-20 0 0,20 0 0,1 0 16,0 0-16,-1 0 0,1 0 15,0 0-15,-1 0 0,-20 0 0,-1 0 16,-20 0-16,-1 0 0,0 0 0,-20 0 16,20 0-16,-21 0 0,0 0 15</inkml:trace>
  <inkml:trace contextRef="#ctx0" brushRef="#br0" timeOffset="15905.12">19685 2053 0,'-21'0'0,"42"0"0,-85 0 0,43 0 16,0 0-16,0 0 0,0 0 15,42 0 17,0 0-17,0 0-15,22 21 0,-1-21 0,21 0 16,-20 0-16,20 0 0,1 0 16,20 22-16,1-22 0,0 0 0,-1 0 15,1 21-15,21-21 0,0 0 0,0 0 16,-1 21-16,-20-21 0,21 0 15,-21 0-15,-1 0 0,-20 0 0,20 0 16,1 0-16,-21 0 0,-1 0 0,1 0 16,-1 0-16,1 0 15,-1 0-15,-21 0 0,1 0 0,-1 0 16,0 0-16,-20 0 0,-1 0 0,-21-21 16,-21 21-1,-1 0 1,1 0-16,0 0 0,0 0 0,-21 0 15,-1 0-15,1 0 0,0 0 16,-1 0-16</inkml:trace>
  <inkml:trace contextRef="#ctx0" brushRef="#br0" timeOffset="16357.23">19643 2159 0,'-43'0'0,"86"0"0,-107 0 0,43 0 15,0 0-15,42 0 32,0 0-32,0 0 15,0 0-15,22 0 0,-1 0 0,0 0 16,1 0-16,20 0 15,1 0-15,-1 0 0,22 21 0,0-21 16,-1 0-16,22 21 0,0-21 0,0 0 16,0 22-16,-1-22 0,-20 0 15,21 0-15,-21 21 0,-1-21 0,1 0 16,-22 0-16,1 0 0,-1 0 0,1 0 16,-1 0-16,-20 0 0,-1 0 15,0 0-15,1 0 0,-22 0 0,21 0 16,22 21-1,-43-21-15,0 0 0,0 0 16,0 0-16,-21 21 31,-21-21 1,0 0-32,0 0 0,0 0 15,0 0-15</inkml:trace>
  <inkml:trace contextRef="#ctx0" brushRef="#br0" timeOffset="41137.69">741 2646 0,'0'-21'0,"-21"21"16,21-21-1,0-1 1,0 1-16,0 0 16,0 0 15,-22 21-31,1 21 78,21 0-78,0 0 16,-21-21-16,21 43 0,0-22 0,0 0 15,0 0-15,-21 22 0,21-22 16,-21 21-16,21-21 0,-21 22 0,-1-22 16,22 0-16,0 21 0,0-21 15,0 1-15,-21-1 0,21 0 0,0 0 16,0 0-16,0 0 15,0-42 32,0 0-47,0 0 16,21 0-16,-21 0 0,0-22 16,22 22-16,-1-21 0,0 21 15,-21-22-15,0 22 0,21-21 0,-21-1 16,21 22-16,-21-21 0,21 21 15,-21-22-15,0 22 0,0 0 0,0 0 16,0 42 15,0 0-31,0 22 0,0-22 16,0 21-16,0-21 0,-21 22 0,21-22 16,-21 21-16,21-21 0,0 22 15,-21-22-15,21 0 0,0 0 16,0 0-16,0 0 0,0 1 0,0-1 15,0 0-15,-21 0 16,21 0 0,0-42 31,0 0-47,0 0 15,21 21 1,-21-21-16,0-1 0,21 22 0,0 0 15</inkml:trace>
  <inkml:trace contextRef="#ctx0" brushRef="#br0" timeOffset="41766.33">1206 2942 0,'0'0'0,"-21"0"0,0 0 16,0 0 0,21 21 15,21-21 0,0 0-15,0-21-16,-21 0 15,0 0-15,0 0 16,0 0-16,-21 21 31,0 0-15,0 0-16,21 21 0,-21-21 15,21 21-15,0 0 16,0 0-16,21 0 31,0-21-31,0 0 0,0 0 16,1 0 0,-22-21-16,0 0 15,0 0 1,0 0-1,-22 21-15,1 0 16,0 0 0,0 0-16,0 21 31,21 0-31,0 0 16,0 0-1,21-21 1,0 0-1,0 0-15</inkml:trace>
  <inkml:trace contextRef="#ctx0" brushRef="#br0" timeOffset="42937.45">2244 2604 0,'0'0'0,"21"-22"0,0 1 16,0 0-16,-21-21 0,21 21 0,0-1 15,1 1-15,-1 0 0,0 0 16,-21 0-16,0 0 0,21-1 16,-21 65 15,-21-22-31,0 21 0,0 1 0,-1 20 15,1-21-15,0 22 0,0-1 16,-21-20-16,20 20 0,-20 1 0,21-22 16,0 22-16,-22-22 0,22 0 0,0 22 15,0-22-15,0 0 0,0-20 16,-1 20-16,1-21 0,21 0 0,0 0 16,0 1-16,0-1 0,0-42 46,0-1-46,21 1 0,-21 0 0,22-21 16,-1 21-16,0-22 0,0 1 0,0 0 16,0-22-16,1 22 0,20-22 15,-21 22-15,21-22 0,-20 1 0,20-1 16,-21-20-16,21 20 0,-20 22 16,-1-22-16,0 22 0,0 0 0,0-1 15,0 22-15,-21 0 0,22 0 16,-22 42-1,0 21-15,0 1 0,0 20 16,0-20-16,0 20 0,0 22 16,0-22-16,-22 1 0,1-1 15,0 1-15,21-1 0,-21 1 16,0-22-16,0 22 0,21-22 0,0 0 16,0 1-16,0-1 0,0-21 0,0 0 15,0 0-15,0 1 0,0-1 16,0 0-16,21-21 15,0 0 1,-21-21-16,0 0 0,0-1 16,0-20-16,0 21 0,0 0 15,0 0-15</inkml:trace>
  <inkml:trace contextRef="#ctx0" brushRef="#br0" timeOffset="44058.13">1926 3069 0,'-21'0'0,"0"0"0,63 0 0,-105 0 15,63 21-15,21-21 16,0 0 0,21 0-16,-21 0 0,22 0 0,20 0 15,1 0-15,-1-21 0,1 0 16,-1 21-16,1-21 0,20 0 0,-20 21 16,-1-21-16,-20-1 0,20 22 15,-20-21-15,-22 0 0,21 21 0,-21 0 16,0-21-16,1 21 0,-22 21 31,0 0-31,0 0 16,0 1-16,0-1 0,0 0 15,0 21-15,0-21 0,0 1 16,0-1-16,-22 21 0,22-21 0,-21 0 16,21 1-16,0-1 0,0 0 15,0 0-15,0 0 16,0-42 15,0 0-31,0 0 0,21 21 0,1-43 16,-1 22-16,-21 0 0,21 0 15,0-21-15,0 20 0,0 1 16,-21 0-16,22 0 0,-1 0 0,0 0 16,-21-1-1,21 22-15,-21 22 16,0-1-16,0 0 15,0 0-15,0 0 0,0 0 16,0 22-16,0-22 0,0 21 0,0-21 16,0 1-16,0-1 0,0 21 15,0-21-15,0 0 0,21-21 0,0 22 16,1-1-16,-1-21 0,0 0 0,0 0 16,0 0-16,22 0 0,-22 0 15,21 0-15,-21-21 0,22-1 16,-22 1-16,0 0 0,21 0 0,-21 0 15,1 0-15,20-22 0,-21 22 0,0-21 16,-21 21-16,21-1 0,1 1 16,-22 0-16,0 0 0,0 0 0,0 42 47,-22 0-47,1-21 0,0 42 0,21-20 15,0-1-15,0 0 0,0 21 16,0-21-16,0 1 0,0-1 0,0 0 15,0 0-15,0 0 0,0 0 16,21-21-16,0 0 0,1 22 16,-1-22-16,0 0 0,0 0 0,21 0 15,-20 0-15,-1 0 0,0-22 0,0 1 16,0 21-16,0-21 0,1 0 16,-1 0-16,0 0 0,-21-1 0,21 1 15,-21 0-15,21 0 0,0 0 0,-21 0 16,0-1-16,0 1 15,0 42 17,0 1-17,0 20-15,-21-21 16,21 0-16,0 0 0,0 22 0,-21-1 16,21-21-16,-21 22 0,21 20 0,0-21 15,0 1-15,0 20 0,0-20 16,0 20-16,0-21 0,0 22 0,-21-1 15,21-20-15,0 20 0,0 1 0,0-22 16,-21 0-16,21 1 0,-22-1 0,1 0 16,0-20-16,0 20 15,0-21-15,0 0 0,-1-21 0,1 21 16,0-21-16,-21 0 0,21 0 0,-22 0 0,22 0 16,-21 0-16,-1 0 15,22 0-15,-21-21 0,21 21 0,-22-21 16,22 0-16,0 21 0,0-21 0,0 21 15,21-21-15,0-1 0,-21 1 16,21 0-16,0 0 0,0 0 16,0-22-16,21 22 0,0 0 0,21-21 15</inkml:trace>
  <inkml:trace contextRef="#ctx0" brushRef="#br0" timeOffset="44994.12">4911 3112 0,'0'0'0,"-22"-64"16,22 43-16,0 0 0,0 0 15,0 42 17,0 21-32,-21-21 15,21 22-15,-21-22 0,21 21 16,0 0-16,0 1 0,-21-1 16,21 0-16,-21-20 0,21 20 0,-21-21 15,21 0-15,-22 22 0,22-22 16,0 0-16,0-42 31,0 0-15,0-1-16,0 1 0,0-21 15,0 21-15,0-22 0,22 1 0,-1 0 16,0-1-16,-21 22 0,21-21 0,0 0 16,0 20-16,1 1 0,-1 0 15,0 0-15,0 0 0,0 21 16,0 0-16,1 0 0,-1 0 0,0 21 15,0 0-15,0 0 0,-21 0 16,21 22-16,-21-22 0,22 21 0,-22 1 16,0-22-16,0 21 0,0 0 0,0-20 15,0-1-15,0 21 0,0-21 16,0 0-16,0 1 0,0-1 16,0-42 15,0-1-31,0 1 15,21 0-15,0-21 0,0 21 0,0-22 16,0 1-16,1 21 0,-1-22 0,0 1 16,21 0-16,-21 21 15,22-22-15,-22 22 0,21 0 0,-21 21 16,22 0-16,-22 0 0,0 0 0,0 0 16,22 0-16,-43 21 0,21 0 15,-21 0-15,0 1 0,0 20 0,0 0 16,0-21-16,0 22 0,0-1 0,-21 0 15,21 1-15,-22-22 0,22 0 16,-21 21-16,21-20 0,-21-1 0,21 0 16,0 0-16,0 0 15,0-42 32,0 0-47,0 0 0</inkml:trace>
  <inkml:trace contextRef="#ctx0" brushRef="#br0" timeOffset="52241.38">6054 3217 0,'0'0'0,"0"22"47,0-1-32,0 0 1,21-21 0,0 0-16,0 0 15,0 0-15,0-21 0,1 0 0,-1-1 16,0 1-16,0 0 15,-21 0-15,0 0 0,0 0 16,0-1-16,0 1 0,0 0 16,0 0-16,0 0 0,0 0 15,-21 21-15,0 0 0,0 0 16,-1 0-16,1 0 0,0 21 16,-21 0-16,21 0 0,-1 0 15,1 0-15,0 22 0,0-1 0,0 0 16,21 1-16,0-1 0,0 0 0,0-20 15,0 20-15,0 0 0,21-21 16,0 1-16,0-1 0,0 0 0,1 0 16,20-21-16,0 0 0,-21 0 0,22 0 15,-1 0-15,-21 0 0,22-21 16,-1 21-16,0-21 0,-21 0 0,22-1 16,-22-20-16,21 21 0,-21 0 15,1-22-15,-22 22 0,21-21 0,-21 0 16,21 20-16,-21-20 0,0 21 0,0 0 15,0 0-15,0-1 0,0 44 47,0-1-47,0 0 0,0 0 0,-21 21 16,21-20-16,0 20 0,-21-21 16,21 21-16,0-20 0,0-1 0,0 21 15,0-21-15,0 0 0,0 1 0,0-1 16,0 0-16,0 0 15,0-42 17,0 0-32,0 0 15,0-1-15,0-20 0,21 21 16,-21-21-16,21-1 0,0 22 0,0-21 16,-21-1-16,21 22 0,1 0 15,-1 0-15,0 0 0,0 0 0,0-1 16,0 22-16,1 0 0,-1 0 0,0 0 15,0 22-15,-21-1 0,21 0 16,-21 0-16,21 0 0,-21 22 16,0-22-16,0 21 0,0-21 0,0 22 0,0-22 15,0 0-15,0 21 0,0-21 16,0 1-16,0-1 16,0 0-16,0-42 31,22 0-16,-22-1-15,21 1 0,0 0 0,-21-21 16,21 21-16,0-22 0,0 1 16,1 21-16,-1-22 0,0 1 0,0 21 15,0 0-15,0 0 0,1-1 0,-22 1 16,21 21-16,0 0 0,0 0 16,0 21-16,-21 1 15,21-1-15,-21 0 0,0 21 0,0-21 16,0 22-16,0-22 0,0 21 15,0-21-15,0 22 0,0-22 16,0 0-16,0 0 0,0 0 0,0 1 16,0-1-16,0 0 0,0 0 15,0-42 17,0 0-17,22 0-15,-1-1 0,-21 1 0</inkml:trace>
  <inkml:trace contextRef="#ctx0" brushRef="#br0" timeOffset="53748.08">7853 2709 0,'0'0'0,"0"-63"16,0 42-1,-21 0-15,-1 21 16,1 0-1,21 21-15,0 0 0,0 21 16,-21-21-16,21 22 0,-21-1 0,21 0 16,0 1-16,0-1 0,-21 0 15,0 1-15,21-1 0,0 22 16,-22-22-16,22 0 0,-21 1 0,21-1 16,-21-21-16,21 21 0,0-20 0,0-1 15,0 0-15,0 0 16,0-42 15,0 0-31,0 0 0,21-1 16,-21 1-16,21 0 0,-21 0 15,0-21-15,22 20 0,-1-20 0,0 21 0,-21 0 16,21 0-16,0-1 0,-21 1 16,21 0-16,1 0 0,-1 21 0,0 0 15,0 0-15,0 0 0,0 0 0,1 0 16,-1 0-16,21 63 15,-42-41 1,21-1-16,-21 0 0,0 0 0,0 0 16,0 22-16,0-22 0,0 0 0,0 0 15,0 0-15,0 0 0,0 1 16,-21-22-16,0 21 0,21 0 0,-21-21 16,0 0-16,-1 0 0,1 0 15,0 0-15,0 0 16,0-21-16,0 0 0,-1 21 15,22-22-15,0 1 0,-21 0 0,0 21 16,21-21-16,-21 0 16,21 42 15,21 0-15,-21 0-16,21-21 0,0 21 0,1 1 15,-22-1-15,21-21 0,0 21 0,0-21 16,0 0-16,0 21 0,22-21 15,-22 0-15,0 0 0,0 0 0,22 0 16,-22 0-16,21 0 0,-21 0 0,22 0 16,-22 0-16,0 0 0,0-21 0,21 21 15,-20-21-15,-1 0 0,0-1 16,-21 1-16,21 0 0,0-21 16,0 21-16,-21-22 0,0 22 0,22-21 15,-22 21-15,21-1 0,-21-20 16,0 21-16,0 0 0,0 0 15,0-1-15,-21 22 16,-1 0 0,1 22-16,21-1 0,0 0 15,0 0-15,-21 0 0,21 0 0,0 22 16,0-22-16,0 0 0,0 21 0,0-20 16,0-1-16,0 0 0,0 0 15,21 0-15,-21 0 0,21-21 0,1 22 16,-1-22-16,0 0 0,0 0 15,0 0-15,0 0 0,1 0 16,-1 0-16,0 0 0,21 0 0,-21 0 16,1-22-16,-1 1 0,0 0 0,0 0 15,0 0-15,0-22 0,1 22 16,-22 0-16,0 0 0,21-21 0,-21 20 16,0 1-16,0 0 0,0 0 15,0 0-15,0 0 16,21 21 15,-21 21-31,21 0 16,0-21-16,-21 21 15,0 0-15,21 0 0,-21 1 16,0-1-16,0 21 0,0-21 0,0 0 16,0 1-16,0-1 0,0 0 0,0 0 15,0 0-15,0 0 0,0 1 16,0-1-16,22 0 0,-1-21 15,0 0-15,0 0 0,0 0 16,0 0-16,22 0 0,-22 0 16,0 0-16,21 0 0,-20 0 0,20 0 15,-21-21-15,21 0 0,-20-1 0,20 1 16,-21 0-16,0 0 0,0 0 16,1-22-16,-1 22 0,0-21 15,0 21-15,0 0 0,-21-22 0,21 22 16,-21 0-16,0 0 0,0 0 0,0-1 15,0 1 1,-21 21-16,0 0 0,0 0 0,0 0 16,0 0-16,-1 21 0,22 1 0,0-1 15,0 0-15,-21 0 0,21 43 16,0-43-16,21 0 16,-21 0-16,22 0 0,-22 0 15,21 1-15,0-1 0,-21 0 0,21 0 0,-21 0 16,21 0-16,-21 1 15,0-1-15,0 0 16,0 0-16,-21-21 31,0 0-31,0 0 16,0 0-16,-1 0 16,1 0-16,0 0 15,-42 0-15</inkml:trace>
  <inkml:trace contextRef="#ctx0" brushRef="#br0" timeOffset="58262.11">1376 4720 0,'21'0'47,"0"0"422,0 0-422,0 0-16,-21-21 0,22 21-31,-1 0 16,-21-21-1,0 0 32,0 0-31,0-1 15,-21 22-15,-1 0-16,1 0 0,0 0 15,0 0 1,0 0-16,0 0 0,-1 0 0,1 0 0,0 22 16,0-22-16,0 21 15,0 0-15,-1 21 0,1-21 0,21 22 16,-21-22-16,21 21 0,-21 1 15,21-22-15,0 21 0,0-21 0,0 22 16,0-22-16,0 0 0,0 0 16,0 0-16,21 0 0,0-21 0,0 22 15,1-22-15,-1 0 0,0 0 16,0 0-16,0 0 0,0 0 0,1 0 16,-1-22-16,0 22 0,0-21 15,21 0-15,-20 0 0,-1-21 16,0 20-16,21-20 0,-21 0 0,1-1 15,-1 1-15,0 0 0,0-22 16,0 22-16,0 0 0,1-22 0,-1 22 16,-21-22-16,21 22 0,-21-22 15,21 22-15,-21 0 0,0-1 0,0 22 16,0-21-16,0 21 0,0 0 16,0 42-1,0 21-15,0-21 16,-21 22-16,0-1 0,21 0 0,-21 1 15,21 20-15,0-21 0,-22 1 16,22 20-16,-21-20 0,21 20 16,0-21-16,0 1 0,0-1 15,0 22-15,0-43 0,0 21 0,21 0 0,1-20 16,-1-1-16,0 0 0,0 0 16,0-21-16,22 0 0,-22 0 15,21 0-15,0 0 0,-20-21 0,20 21 16,-21-21-16,21 0 0,-20-1 15,20-20-15,-21 21 0,0-21 0,0 20 16,1-20-16,-22 0 0,0 21 16,0-22-16,0 22 0,0-21 0,0 21 15,0-1-15,0 1 0,-22 21 16,1 0-16,0 0 16,0 0-16,0 21 0,21 22 15,0-22-15,0 21 0,-21-21 16,21 22-16,0-1 0,0 0 0,0 1 15,0-1-15,0-21 0,0 22 16,21-22-16,-21 0 0,21 0 0,0 0 16,0-21-16,0 0 0,1 0 0,20 0 15,-21 0-15,21 0 0,1 0 16,-22-21-16,21 21 0,1-21 0,-1 0 16,0-22-16,-21 22 0,22 0 15,-1-21-15,-21-1 0,0 22 0,22-21 16,-22 0-16,0 20 0,0 1 15,-21 0-15,21 0 0,1 0 16,-1 21-16,0 21 16,-21 0-1,0 0-15,0 0 16,21-21-16,-21 22 0,0-1 0,0 0 16,21-42 15,-21 0-16,0-1-15,0 1 16,0 0-16,0 0 0,0 0 16,0 0-16,0-1 0,-21 22 15,0 0 1,0 0 0,0 0-16,-1 22 0,1-1 15,0 21-15,21-21 0,-21 22 0,0-1 16,0-21-16,21 21 0,0 1 0,0-1 15,0 0-15,0-20 0,0 20 16,0-21-16,0 0 0,21 0 0,0 1 16,0-1-16,0-21 0,0 0 0,22 0 15,-1 0-15,-21 0 16,22 0-16,-1 0 0,0-21 0,-21 21 16,22-43-16,-1 22 0,-21 0 0,22-21 15,-22-1-15,21 1 0,-21-22 16,0 22-16,1-21 0,-22 20 0,21-20 15,0 20-15,0 1 0,-21-21 16,21 20-16,0 1 0,-21 0 0,0-1 16,0 1-16,0 21 0,0-22 0,0 22 15,0 0-15,0 42 16,0 0 0,-21 1-16,0-1 0,21 21 0,-21 0 15,0 1-15,0-1 16,-1 0-16,22 1 0,-21-1 0,0 22 15,21-22-15,0 0 0,0 22 0,0-22 16,0 0-16,0 1 0,0-1 16,0 0-16,21-20 0,-21 20 0,21-21 15,1 0-15,-1 0 0,21 1 16,-21-22-16,22 0 0,-22 21 0,21-21 16,0 0-16,22 0 0,-22 0 0,1-21 15,-1-1-15,0 22 0,-21-21 16,22 0-16,-22 0 0,0-21 0,0 20 15,0 1-15,1-21 0,-22 0 0,21 20 16,-21-20-16,0 0 0,0 21 16,0-1-16,0 1 0,0 0 15,0 0-15,0 0 0,-21 21 0,-1 0 16,22-21-16,-21 21 0,0 0 0,0 0 16,0 21-16,0-21 0,-1 21 15,-20 0-15,21 0 0,0 0 0,0 22 16,-22-22-16,43 21 15,-21 1-15,21-22 0,0 0 0,0 21 0,0-21 16,0 1-16,0-1 0,21 0 0,0 0 16,1 0-16,-1-21 0,0 0 15,0 0-15,0 0 0,0 0 16,1 0-16,-1-21 0,0 0 16,-21 0-16,21 0 0,0-1 15,-21-20-15,21 21 0,-21-21 0,0-1 16,22 22-16,-22-21 0,0 21 0,21-22 15,-21 22-15,0 0 0,0 0 16,0 0-16,0 42 31,-21 0-31,21 0 0,-22 0 16,22 22-16,0 41 16,0-41-16,0-22 0,0 21 0,0-21 15,0 22-15,0-22 0,0 0 16,0 0-16,0 0 0,0 0 15,22 1-15,-1-22 0,0 0 16,0 0-16,0 0 0,0 0 0,1 0 16,-1 0-16,0-22 0,21 22 15,-21-21-15,1 0 0,20 0 0,-21 0 16,0 0-16,0-22 0,1 22 0,-1-21 16,-21 21-16,0-1 0,0 1 15,0 0-15,0 0 0,0 0 0,0 42 47,0 0-47,0 0 0,0 0 16,0 1-16,0-1 0,0 0 15,0 0-15,0 0 0,0 0 16,0 1-16,0-1 0,0 0 16,0 0-16,0 0 0,0 0 15,0 1-15,21-22 16,0 0-16,0 0 0,0 0 0,1 21 15,-1-21-15,0 0 0,21 0 0,-21 0 16,1 0-16,-1 0 0,0-21 16,21-1-16,-21 22 0,1-21 0,-1 0 15,0 0-15,0 0 0,0-22 16,0 22-16,1-21 0,-22 21 16,21-22-16,0 22 0,-21 0 0,21 0 15,-21 0-15,0 0 0,0-1 16,-21 22-1,0 0-15,0 0 0,-1 0 16,1 22-16,0-1 0,0 0 0,0 0 16,0 21-16,21-20 0,0 20 0,-22-21 15,22 21-15,0-20 0,0-1 16,0 21-16,0-21 0,0 0 0,22 1 16,-22-1-16,21 0 0,0 0 0,0-21 15,0 21-15,22-21 0,-22 0 16,21 21-16,0-21 0,1 0 15,-1 0-15,0 0 0,1 0 0,-1 0 16,0 0-16,1-21 0,-1 0 0,-21 21 16,22-21-16,-22 0 0,21 0 15,-21-22-15,0 22 0,22 0 0,-22-43 16,0 43-16,0-42 16,-21 42-16,0-1 0,0 1 15,0 0-15,-21 0 0,0 21 16,0 0-16,0 0 0,-1 0 0,1 0 15,-21 0-15,21 0 0,0 21 16,-1 0-16,-20 0 0,21 22 16,0-22-16,21 21 0,-21-21 15,21 1-15,0 20 0,0-21 0,0 0 16,0 0-16,0 1 0,0-1 16,0 0-16,21 0 0,0-21 0,-21 21 15,21-21-15,0 0 0,0 0 0,1 0 16,-1 0-16,0 0 0,0 0 15,0 0-15,0-21 0,1 0 16,-1 21-16,0-21 0,0 0 16,0-22-16,22-20 0,-22 42 15,0-22-15,21-63 16,22 22-16,-43 20 0,21-20 16,-21 20-16,1 22 15,-22 21-15,0-1 0,0 1 16,0 0-16,21 21 0,-21-21 15,0 42 1,-21 0-16,21 0 16,-22 1-16,22-1 0,-21 0 0,0 21 15,21-21-15,0 22 0,0-1 0,-21 0 16,21 1-16,0-1 0,0 0 16,0 1-16,0-1 0,0 0 0,0-20 15,0 20-15,0-21 0,0 21 0,21-20 16,-21-1-16,21 0 0,0 0 15,1 0-15,-1-21 16,0 0-16,0 0 0,0 0 16,0 0-16,1 0 0,-1 0 15,0 0-15,0-21 16,-21 0 0,0 0-16,21 21 0,-21-21 15,0-1 1,-21 22-1</inkml:trace>
  <inkml:trace contextRef="#ctx0" brushRef="#br0" timeOffset="78977.94">7345 4593 0,'0'0'0,"0"-21"0,0 0 16,0 0-16,0 0 15,0-1-15,0 1 0,0 0 16,0 0 0,0 42 15,0 0-31,0 0 0,0 1 0,-21-1 15,21 0-15,-22 21 0,22 1 16,0-22-16,0 21 0,-21 0 0,21 1 16,-21-1-16,21-21 0,-21 22 0,21-1 15,0-21-15,0 0 0,0 0 16,0 1-16,0-1 0,0 0 0,21-21 31,0 0-31,-21-21 16,21 0-16,1-1 0,-22 1 0,21 0 15,0-21-15,0 21 0,-21-22 16,21 22-16,0-21 0,-21 21 16,22-1-16,-1 1 0,-21 0 0,21 21 15,0 0-15,0 0 16,0 21 0,-21 0-16,0 1 0,0-1 0,0 0 15,22 0-15,-22 21 0,0-20 0,21-1 16,-21 0-16,0 0 0,0 0 15,21 0-15,0 1 0,0-22 16,0 0-16,1 0 16,-1 0-16,0 0 0,0 0 0,0-22 15,22 1-15,-22 0 0,0 0 16,0 0-16,0-22 0,0 22 0,1-21 16,-1 0-16,0 20 0,0-20 15,-21 21-15,0 0 0,21-22 0,-21 22 16,0 0-16,21 21 0,-21-21 0,0 42 31,0 0-31,-21 0 0,0 1 16,21 20-16,-21-21 0,0 21 0,21-20 15,0 20-15,0 0 0,0-21 16,0 22-16,0-22 0,0 0 0,0 21 16,0-20-16,21-1 0,0-21 15,0 0-15,0 0 16,1 0-16,-1 0 0,0 0 0,21 0 15,-21 0-15,1-21 0,-1-1 0,0 1 16,0 0-16,0-21 0,0 21 16,1-22-16,-1 22 0,-21-21 0,0 21 15,21-22-15,-21 22 0,21-21 0,-21 21 16,0-1-16,0 1 16,0 42-1,0 1-15,0-1 0,0 0 16,0 0-16,-21 21 0,21-20 15,-21 20-15,21 0 0,-21 1 16,21-22-16,0 21 0,0-21 0,0 22 16,0-22-16,0 0 0,0 0 0,21 0 15,21-21-15,-21 0 0,0 21 16,1-21-16,20 0 0,0 0 0,-21 0 16,22-21-16,-1 0 0,0 0 0,1 0 15,-22 0-15,21-22 0,-21 22 16,1-21-16,20-1 0,-21 1 0,0 0 15,0-22-15,-21 22 0,22 0 0,-1-22 16,0 22-16,-21-22 0,0 22 16,0 0-16,21-1 0,-21 1 0,0 21 15,0 0-15,0-1 0,-21 44 32,0-1-32,0 21 0,21-21 15,-22 22-15,1-1 0,0 0 0,0 22 16,0-22-16,21 0 0,0 1 15,-21 20-15,21-20 0,0-1 0,0 0 16,0 1-16,0-1 0,0-21 0,0 21 16,21-20-16,0-1 0,0 0 15,0-21-15,0 0 0,1 21 16,-1-21-16,21 0 0,-21 0 0,22 0 0,-22-21 16,21 0-16,-21 0 0,0-1 15,22 1-15,-22-21 0,0 0 16,0-1-16,0 1 0,1 0 0,-1-1 15,0-20-15,0 20 0,21-20 16,-20 21-16,-1-1 0,0 1 16,0 0-16,-21 20 0,0-20 0,0 21 0,21 21 15,-42 21 1,21 0-16,-21 0 16,0 22-16,0-1 0,-1 0 0,22-20 15,-21 41-15,0-21 0,0 1 16,0-1-16,21 0 0,0 1 15,-21-1-15,21 0 0,-22 1 0,22-1 16,0-21-16,0 22 0,0-22 0,0 0 16,0 0-16,0-42 47,0 0-47,22 0 0,-1-22 15,0 22-15,-21-21 0,21 21 0,0-22 16,-21 22-16,21 0 0,1 0 15,-22 0-15,0-1 0,21 22 0,0 0 16,-21 22 0,0-1-16,0 0 0,0 0 15,0 0-15,0 0 0,0 22 16,0-22-16,0 0 0,0 0 16,0 0-16,0 1 0,0-1 0,21 0 15,0 0-15,0-21 0,1 0 0,-1 0 16,21 0-16,-21 0 0,22 0 15,-22 0-15,21 0 0,-21 0 0,22-21 16,-22 21-16,21-21 0,-21 0 0,0-1 16,22 1-16,-22 0 0,-21 0 0,21-21 15,-21 20-15,21 1 0,-21 0 16,0 0-16,0 0 0,0 0 16,-21-1-16,0 1 0,0 0 0</inkml:trace>
  <inkml:trace contextRef="#ctx0" brushRef="#br0" timeOffset="79193.81">9123 4551 0,'0'0'0,"-21"0"0,-1 0 0,22-21 31,22 21-31,-1-21 0,0-1 0,0 22 16,21-21-16,1 21 0,-22-21 15,21 21-15,-21 0 0,1-21 0,-1 21 16,0 0-16,-21-21 16,0 0-1,-21 21-15,0 0 0</inkml:trace>
  <inkml:trace contextRef="#ctx0" brushRef="#br0" timeOffset="79381.71">8509 4297 0,'0'0'0,"-21"0"16,0 0-16,-1 0 0,22-21 15,22 21 48,-1 0-63,0 0 0</inkml:trace>
  <inkml:trace contextRef="#ctx0" brushRef="#br0" timeOffset="79790.49">11282 4276 0,'0'-21'16,"0"42"-16,21-64 0,0 1 0,-21 21 16,21 0-16,0 0 0,-21-1 0,0 1 15,22 21-15,-22 43 31,0-22-31,0 21 0,0 0 0,-22 22 16,1-22-16,21 22 0,-21-22 16,0 22-16,0-1 0,0 1 0,-1-22 15,1 21-15,21 1 0,-21-22 16,21 1-16,-21-1 0,21 0 0,0-21 16,0 22-16,0-22 0,0 0 0,0 0 15,-21-21 16,0-21-31,-1 0 16,22-21-16,-21 20 0,0 1 16</inkml:trace>
  <inkml:trace contextRef="#ctx0" brushRef="#br0" timeOffset="80621.53">10774 4593 0,'0'0'0,"-21"0"0,21-21 15,-22 21-15,44 0 16,20 0-16,-21 0 15,21 0-15,22 0 0,-1 0 0,1 0 16,21 0-16,-1 0 0,1 0 0,0 0 16,-22 0-16,22 0 0,-22 0 15,22-21-15,-22 0 0,1 21 0,-22-21 16,1-1-16,-1 1 0,0-21 16,1 21-16,-22-22 0,0 22 0,-21-21 15,0 0-15,0 20 0,0-20 16,0 21-16,0 0 0,0 0 0,-21 21 15,21-22-15,-21 22 0,-1 0 0,1 0 16,0 0-16,0 22 0,0-1 16,0 0-16,-22 21 0,22 1 0,0-22 15,0 21-15,21 0 0,-21 1 0,-1 20 16,1-20-16,0-1 0,21 0 16,-21 22-16,0-22 0,21 0 0,-21 1 15,21-1-15,0 0 0,-22 1 0,22-22 16,-21 0-16,21 0 15,0 0-15,0 1 0,0-44 32,21 1-17,1 0-15,-22 0 0,21 0 16,0 0-16,0-1 0,-21 1 0,21 0 16,0 0-16,-21 0 0,0 0 15,22 21-15,-1 0 16,-21 21-1,0 0-15,0 0 0,0 0 16,0 0-16,0 22 0,21-22 16,-21 0-16,21 0 0,0 0 15,0 1-15,1-1 0,-1-21 0,0 21 16,21 0-16,-21-21 0,22 0 0,-1 0 16,0 0-16,1 0 0,-1 0 15,0 0-15,1 0 0,-1 0 0,-21-21 16,22 0-16,-22 0 0,21-1 0,-21-20 15,0 21-15,1-21 0,-1-1 16,0 22-16,-21-21 0,21 21 0,-21-1 16,0 1-16,0 0 0,-21 21 15,0 0-15,0 0 16,-1 0-16,1 21 0,0 22 16,0-22-16,0 0 0,0 21 0,21 1 15,0-22-15,0 21 0,0-21 0,0 22 16,0-22-16,21 21 0,0-21 0,0 0 15,0 1-15,0-22 0,1 21 16,20 0-16,-21-21 0,0 0 0,22 0 16,-22 0-16,21 0 0,-21 0 0,0 0 15,22 0-15,-22 0 0,0-21 0,0 21 16,-21-21-16,21-1 0,-21 1 16,22 0-16,-22 0 0,0 0 0,0 0 15,0-1-15,-22 22 0,1-21 0,0 0 16</inkml:trace>
  <inkml:trace contextRef="#ctx0" brushRef="#br0" timeOffset="82593.92">1058 5779 0,'0'-22'0,"0"1"0,0 0 16,21 0-16,-21 0 15,22 0-15,-22-22 0,0 22 0,0 0 16,21 0-16,-21 0 0,0-1 15,21 1-15,-21 0 16,0 42 0,0 0-16,-21 22 15,21-1-15,-21 0 0,-1 22 16,22-1-16,-21 1 0,0-1 0,21 1 16,-21-1-16,0 1 0,21-22 15,0 22-15,-21-1 0,-1 1 0,22-22 16,-21 0-16,21 1 0,0-1 15,0-21-15,0 22 0,0-22 0,0 0 16,0-42 0,0 0-1,0-1-15,0 1 0,0-21 16,0 21-16,0-22 0,21 1 0,1 0 16,-1-1-16,0 1 0,0-21 15,0 20-15,0 1 0,1 0 16,-1-1-16,21 1 0,-21 21 0,22 0 15,-1-1-15,-21 1 0,21 21 16,1 0-16,-22 0 0,21 21 0,-21 1 16,-21-1-16,0 21 15,0-21-15,0 0 0,-21 1 0,-21-1 16,21 0-16,-22 21 0,1-21 16,0-21-16,-1 22 0,22-1 15,-21-21-15,0 0 0,20 21 0,1-21 16,0 0-16,0 0 0,0 0 0,0 0 15,-1 0 1,22-21-16,0 42 31,0 0-15,0 0-16,0 0 0,0 1 16,0 20-16,0-21 0,0 0 0,22 0 15,-22 22-15,21-22 0,0 0 16,0 21-16,0-20 0,22-1 0,-22-21 15,21 21-15,0 0 0,1-21 16,-1 0-16,0 0 0,1 0 16,20 0-16,-20 0 0,20-21 0,-21 0 15,1 0-15,-1-1 0,0 1 16,1-21-16,-1 21 0,-21-22 0,0 22 16,1-21-16,-1 21 0,0-22 15,0 22-15,-21-21 0,0 21 0,0 0 16,0-22-16,0 22 15,0 0-15,0 42 16,-21 0 0,0 0-16,21 1 0,-21-1 0,-1 0 15,22 0-15,-21 21 0,21-20 16,0 20-16,0 0 0,0-21 0,0 1 16,0 20-16,0-21 0,0 0 0,0 0 15,21 1-15,1-22 16,-1 0-16,0 0 0,0 0 0,0 0 15,22 0-15,-22 0 0,0 0 16,0-22-16,21 1 0,-20 0 0,-1 0 16,0 0-16,0-22 0,0 22 0,0 0 15,-21-21-15,0 21 0,22-1 16,-22-20-16,21 21 0,-21 0 0,0 0 16,21 21-16,-21 21 31,0 0-31,0 0 15,0 0-15,-21 0 0,21 1 16,0-1-16,0 21 0,0-21 0,0 0 16,0 1-16,0-1 0,0 0 15,21 0-15,21 0 0,-21-21 16,1 0-16,20 0 0,-21 0 0,21 0 16,1 0-16,-22 0 0,21-21 15,-21 0-15,22 0 0,-22 0 16,0-1-16,0 1 0,0 0 0,1 0 15,-22 0-15,0 0 0,0-1 0,21 1 16,-21 0-16,0 0 0,0 0 16,0 0-1,0 42 1,0 0-16,-21 0 16,21 0-16,0 0 0,-22 1 0,22 20 15,-21 0-15,0 1 0,21-1 0,0 0 16,-21 1-16,0 20 0,21-21 15,0 22-15,0-1 0,-21-20 0,21-1 16,-22 22-16,22-22 0,-21 21 0,21-20 16,0-1-16,-21 0 0,0 1 15,0-1-15,0 0 0,-1-20 16,1 20-16,0 0 0,0-42 16,0 0-16,0 0 0,-1 0 15,1 0-15,0-21 0,0 21 16,0-21-16,21 0 0,-21 0 0,-1-1 15,-20 1-15,21 0 0,21 0 16,-21 0-16,0 0 0,-1-1 0,1 1 16,21 0-16,0 0 15,0 0-15,0 0 0,0-1 16,21 22-16,1-21 0,20-21 0,-21 21 16,21 0-16</inkml:trace>
  <inkml:trace contextRef="#ctx0" brushRef="#br0" timeOffset="83190.59">3090 6265 0,'0'0'16,"0"-21"-16,0 0 0,0 0 0,0 0 0,0 0 16,-21 42 15,21 0-31,0 0 15,-21 0-15,21 22 0,0-22 16,-21 0-16,0 21 0,21-21 16,-22 22-16,22-22 0,0 0 0,0 0 0,-21 0 15,21 1-15,0-1 16,21-42 15,1-1-31,-1 1 16,-21 0-16,21 0 0,0 0 0,-21 0 15,0-1-15,21 1 0,-21 0 0,21 0 16,-21 0 0,0 42-1,0 0 1,0 0-16,0 22 0,0-22 0,0 0 16,0 0-16,0 0 0,22 0 0,-22 1 15,21-1-15,0-21 16,-21 21-16,21-21 0,0 0 15,0 0-15,1 0 0,-1 0 0,0 0 16,0-21-16,0 21 16,0-21-16,1-1 0,-22 1 0,42-63 15,-42 41-15,0 22 16,0 0-16,21-21 0,-21 20 16,0 1-16,0 0 0,0 0 0,0 0 15,-21 0-15,0 21 31,0 21-15,21 0-16,0 0 0,0 0 16,21-21-1,0 21-15,0-21 0</inkml:trace>
  <inkml:trace contextRef="#ctx0" brushRef="#br0" timeOffset="84677.6">4000 6181 0,'0'0'16,"-42"-43"0,21 22-16,0 21 15,0-21-15,-1 21 0,1 0 16,0 0-16,0 0 0,0 0 16,21 21-16,-21-21 0,-1 21 15,22 1-15,-21-1 0,0 0 0,21 0 16,-21 0-16,21 0 0,-21 1 0,21 20 15,0-21-15,0 0 0,0 22 16,0-22-16,0 0 0,0 0 0,0 0 16,0 0-16,0 1 0,21-22 0,0 21 15,0-21-15,0 0 0,1 0 16,20 0-16,-21 0 16,0 0-16,0-21 0,1-1 0,-1 1 15,0 21-15,0-21 0,0 0 16,-21 0-16,21-22 0,-21 22 0,22 0 15,-22-21-15,0 21 0,0-1 0,0-20 16,0 21-16,0 0 0,0 0 16,0-1-16,0 1 0,0 0 0,-22 21 15,-62 0 1,63 0-16,-1 21 0,1 0 16,0 1-16,-21-1 0,42 0 15,-21 0-15,21 0 0,-22 0 0,22 1 0,0 20 16,0-21-16,0 0 15,0 0-15,22 1 0,-1-1 0,0 0 16,0 0-16,0-21 0,0 0 0,1 21 16,-1-21-16,0 0 0,0 0 15,0 0-15,0 0 0,1-21 0,-1 0 16,0 21-16,0-21 0,0 0 0,0-1 16,1 1-16,-1 0 0,-21 0 15,21 0-15,-21 0 0,21-1 0,-21 1 16,0 42 31,0 1-47,0-1 15,0 0-15,0 0 0,0 0 0,0 0 16,0 1-16,21-22 0,0 21 16,1 0-16,-1 0 0,0 0 15,0-21-15,21 0 0,-20 0 0,-1 0 16,0 0-16,0 0 0,0 0 0,0 0 15,1 0-15,-1 0 0,0-21 16,0 21-16,0-21 0,0 0 0,1 0 16,-1-1-16,0 1 0,0 0 15,21-21-15,-20 21 0,-1-1 0,21 1 16,-21 21-16,0-21 0,1 0 16,-1 21-16,0 0 0,0 0 0,0 0 15,-21 21 16,0 0 1,-21-42 46,0 21-78,0 0 15,0 0 1,-1 0-16,1 0 16,0 0-16,21 21 0,-21 0 0,0-21 15,0 22-15,-22 83 16,22-83 0,0-1-16,21 0 0,0 0 0,0 0 15,0 0-15,0 1 0,0-1 16,21-21-1,0 0-15,0 0 16,1 0-16,-1 0 0,0-21 16,0-1-16,0 22 0,0-21 0,1 0 15,-1 0-15,0 0 0,-21 0 16,21-22-16,0 22 0,0-21 0,1 21 16,-1-22-16,0 22 0,0-21 0,0-1 15,0 22-15,1-21 0,-1 21 0,0-22 16,-21 22-16,0 0 0,0 0 15,0 0-15,21 0 0,-21-1 16,-21 44 15,21-1-31,-21 0 0,0 0 0,21 0 16,-22 0-16,1 1 0,21 20 16,-21-21-16,0 21 0,21-20 0,0 20 15,0 0-15,0-21 0,-21 22 16,21-22-16,0 21 0,0-21 0,0 22 15,0-22-15,0 0 0,21 0 0,0 0 16,0 1-16,0-22 16,1 0-16,-1 0 0,0 0 0,0 0 15,0 0-15,0 0 0,1 0 0,-1 0 16,0 0-16,0-22 16,-21 1-1,0 0 1,0 0-1,0 0 1,0 0-16,0-1 16,0 1-16</inkml:trace>
  <inkml:trace contextRef="#ctx0" brushRef="#br0" timeOffset="87391.25">6625 6392 0,'0'-21'62,"0"0"-62,0 0 16,0 0-16,0 0 0,0-1 15,0 1-15,0 0 0,21 0 16,-21 0-16,21-22 0,1 22 0,-22 0 16,21-21-16,0 21 0,0-22 0,0 22 15,0 0-15,1 0 16,-1 21-16,0 0 0,0 0 47,-21 21-47,0 0 0,0 0 31,21-21-15,-21-21-1,0 0-15,0 0 16,0 0-16,0-1 0,0 1 16,0 0-16,0 0 0,-21 0 0,0 0 15,0-1-15,0 22 16,-1 0-16,1 0 0,0 0 0,0 0 15,0 22-15,0-1 0,-1 21 0,1-21 16,0 22-16,0-1 16,21 0-16,0 1 0,-21-1 0,21 0 15,0 1-15,0-1 0,0-21 0,0 21 16,0 1-16,21-1 0,0-21 16,0 22-16,0-22 0,22 0 0,-22 0 15,21 0-15,1-21 0,-1 0 0,0 0 16,1 0-16,-1 0 0,0 0 15,22 0-15,-22 0 0,0-21 16,1 0-16,-1-21 0,0 20 0,-20 1 16,20-21-16,-21 21 0,21-22 0,-20 1 15,-22 21-15,21-21 0,-21 20 16,0-20-16,0 21 0,0 0 0,0 0 16,0-1-16,0 1 0,-21 21 15,-1 0-15,1 21 0,0 1 16,0-1-16,0 0 0,0 0 0,-1 21 15,1-20-15,0-1 0,0 21 0,0-21 16,0 0-16,21 22 0,0-22 16,0 0-16,0 0 0,0 0 0,0 1 15,21-1-15,0-21 0,0 0 16,0 0-16,0 0 0,22 0 16,-22-21-16,0-1 0,0 22 15,0-21-15,1 0 0,-1 0 0,0-21 16,0 20-16,0 1 0,-21 0 15,0-21-15,21 21 0,-21-1 0,0-20 16,0 21-16,0 0 0,0 42 31,0 0-31,0 0 0,-21 0 16,21 1-16,-21 20 0,21-21 0,0 21 16,0-20-16,0 20 0,0-21 15,0 21-15,0-20 0,0-1 0,0 0 16,21 0-16,0 0 0,1 0 0,-1-21 15,0 0-15,0 0 16,21 0-16,-20 0 0,20 0 0,0-21 16,1 0-16,-22 21 0,21-21 0,-21-21 15,22 20-15,-22 1 0,0-21 0,0 21 16,0-22-16,0 1 0,1 0 16,-1-1-16,-21 1 0,0 0 15,21-22-15,-21 22 0,0 21 0,0-22 0,0 1 16,0 21-16,0 0 15,0 42-15,-21-21 16,0 42-16,21-21 0,-22 22 0,1-22 16,0 21-16,0 1 15,21-1-15,-21 0 0,21 1 0,-21-1 16,21 0-16,0 1 0,0-1 0,0 0 16,0-21-16,0 22 0,21-22 15,0 0-15,-21 0 0,21-21 0,0 21 16,0-21-16,1 0 0,-1 0 0,21 0 15,-21 0-15,0-21 0,22 21 0,-22-21 16,0 0-16,0 0 0,0 0 16,1-22-16,-1 1 0,0 21 15,21-64-15,-42 43 0,21-1 0,-21 1 16,22 0-16,-22-1 0,0 1 16,0 0-16,0-1 0,0 22 15,0 0-15,0 0 0,0 0 0,0 42 31,-22 0-31,1 21 0,21-20 16,0 20-16,-21 0 0,0-21 0,21 22 16,-21-1-16,21 0 0,0 1 0,0-1 15,0 0-15,0 1 0,0-1 16,0-21-16,0 22 0,0-1 0,21-21 16,0 0-16,0 0 0,0 1 15,22-1-15,-22-21 0,21 0 0,1 0 0,-1 0 16,0 0-16,1 0 0,-1 0 15,21 0-15,-20-21 0,-1-1 16,0 1-16,-20 0 0,20 0 0,0-21 16,-21 20-16,1-20 0,-1 21 0,0-21 15,-21 20-15,0-20 0,0 21 16,0 0-16,0 0 0,0-1 16,-21 22-16,0 0 0,-1 0 0,-20 0 15,21 0-15,0 0 0,0 22 16,-1-1-16,1 0 0,0 0 15,21 0-15,0 0 0,0 1 0,0 20 0,0-21 16,0 21-16,21-20 0,-21 20 16,43-21-16,-22 0 0,0 0 15,21 1-15,-21-1 0,22 0 0,-1 0 16,0-21-16,22 21 0,-22-21 16,22 0-16,-22 0 0,22 0 0,-1 0 0,-21 0 15,22 0-15,-22-21 0,1 0 16,20 21-16,-21-21 0,1-22 0,-1 22 15,0-21-15,1 21 0,-22-22 0,0 1 16,0 0-16,0-1 0,-21 22 0,0-21 16,0 21-16,0 0 0,0-1 15,-21 1-15,0 0 0,-21 21 0,21 0 16,-22 0-16,1 0 0,0 0 16,-1 0-16,1 0 0,0 21 0,-1 0 15,1 1-15,0-1 0,20 0 16,1 0-16,-21 21 0,42-20 15,0 20-15,0-21 0,0 0 0,0 0 16,0 1-16,21-1 0,0 0 0,0 0 16,1 0-16,-1-21 0,0 0 15,21 0-15,-21 0 0,22 0 0,-22 0 16,21 0-16,-21 0 0,1-21 0,20 0 16,-21 0-16,0 0 0,22-1 15,-22 1-15,0-21 0,0 0 16,0 20-16,22-20 0,-22 0 0,0-1 15,21-62-15,-21 41 0,1 22 16,20-64-16,-42 64 0,0-1 16,0 1-16,0 21 0,0 0 15,0-1-15,-21 22 0,0 22 16,-1-1-16,1 0 0,0 21 0,-21-21 16,21 43-16,-1-22 0,1 1 15,0 20-15,0-21 0,21 1 0,0 20 16,0-20-16,0 20 0,0-21 15,21 1-15,0 20 0,0-42 0,1 22 16,-1-1-16,0-21 0,21 22 0,1-22 16,-22 0-16,21-21 0,0 21 15,43-21-15,-64 0 0,22 0 16,-1 0-16,-21-21 0,21 21 0,-20-21 16,41-22-16,-42 43 15,-21-21-15,21 0 0,-21 0 0,0 0 16,0 0-16,0-1 0,0 1 0,-21 21 15</inkml:trace>
  <inkml:trace contextRef="#ctx0" brushRef="#br0" timeOffset="88689.52">1799 8170 0,'21'0'16,"0"-21"-16,1 0 16,-1 0-16,0 0 0,0-22 0,0 1 15,0 21-15,22-21 0,-22-1 16,21 1-16,1 0 0,-22-22 15,21 22-15,-21-1 0,0-20 0,-21 21 16,0-1-16,0 1 0,0 0 16,0 20-16,-21 1 0,0 0 0,0 0 15,0 21-15,0 0 0,-1 0 16,1 21-16,0 0 0,0 0 0,0 22 16,21-22-16,0 21 0,0 1 15,0-1-15,0-21 0,0 21 0,21 1 16,0-1-16,21-21 0,-20 22 15,-1-1-15,21-21 0,-21 21 0,0-20 16,22-1-16,-22 0 0,-21 21 16,0-21-16,0 1 0,0-1 0,0 0 15,-21 0-15,0-21 16,-1 0-16,1 0 0,-21 0 0,21 0 16,0 0-16,-1 0 0,1 0 15,0-21-15,0 21 0,21-21 0,0 0 16,-21-1-16,21 1 0,0 0 15,-21 0-15,21 0 0,0 42 47,0 0-47,0 0 0,21 0 16,0 1-16,-21-1 0,21 0 16,-21 0-16,21-21 0,0 21 0,1 0 15,20-21-15,-21 0 0,0 0 0,22 0 16,-22 0-16,0 0 0,21 0 15,-21-21-15,22 0 0,-1 0 0,-21 0 16,22-22-16,-1 22 0,-21-21 16,21 0-16,1-1 0,-1 1 15,-21 0-15,22-22 0,-22 22 0,21-22 16,-21 22-16,0-22 0,1 22 16,-22-21-16,0 20 0,21 1 0,-21 0 15,0-1-15,0 22 0,0 0 0,0 0 16,-21 42-1,21 0-15,-22 0 0,1 22 0,0-22 16,0 42-16,0-20 0,0-1 16,-1 21-16,22 1 0,-21-22 0,0 22 15,0-22-15,21 22 0,0-22 0,0 0 16,0 1-16,0-1 0,0 0 16,0-21-16,0 1 0,0-1 0,21 0 15,0 0-15,0-21 0,1 0 16,-1 0-16,0 0 15,0 0-15,-21-21 0,21 21 0,0-21 16,1 0-16,-22-1 0,0 1 0,21 0 16,-21 0-16,0 0 0,0 0 15,0-1-15,0-20 0</inkml:trace>
  <inkml:trace contextRef="#ctx0" brushRef="#br0" timeOffset="88871.41">2561 7705 0,'-21'0'0,"42"0"0,-63 0 15,63 0 1,0 0-16,0 0 0,0 0 0,22 0 16,-1 0-16,0 0 0,1-21 15,-22 21-15,21-22 0,1 22 16,-1 0-16,-21-21 0,0 21 0,0 0 16,1 0-16,-1-21 0,0 21 0,0 0 15,-21-21-15</inkml:trace>
  <inkml:trace contextRef="#ctx0" brushRef="#br0" timeOffset="90415.22">3281 7938 0,'21'0'0,"-42"0"0,63 0 16,-21 0-16,0 0 0,1 0 15,-1-22-15,0 1 0,0 21 16,0-21-16,0 0 0,1 21 16,-1-21-16,0 0 0,-21-1 0,0 1 15,0 0-15,0 0 0,0 0 0,0-22 16,0 22-16,0 0 0,-21 0 16,0 21-16,-22-21 0,22 21 0,0 0 15,-21 0-15,20 0 0,-20 21 0,21 0 16,-21 0-16,-1 0 15,22 22-15,-21-1 0,21-21 0,-1 22 16,1-1-16,0 0 0,0 1 0,21-1 16,0 0-16,0 1 0,0-22 15,0 21-15,21-21 0,0 0 0,0-21 16,1 22-16,-1-22 0,0 0 0,21 0 16,-21 0-16,1 0 0,20-22 15,-21 1-15,21 0 0,-20 0 0,-1 0 16,0-22-16,21 22 0,-21-21 15,1 0-15,-1 20 0,-21-20 16,21 0-16,0 21 0,-21-22 0,21 1 0,-21 21 16,0 0-16,0-22 0,0 22 15,-21 42 17,21 0-32,0 22 0,-21-22 15,0 0-15,21 21 0,0-20 16,0 20-16,0 0 0,0-21 0,0 22 15,0-22-15,0 0 0,0 21 0,21-20 16,0-22-16,0 21 0,0 0 16,1-21-16,20 0 0,-21 0 0,0 0 15,22 0-15,-22 0 0,0-21 0,21 0 16,-21-1-16,1 1 16,-1-21-16,0 21 0,0-22 0,0 22 15,0-21-15,1 0 0,-1-1 0,0 1 16,-21 0-16,21-22 0,0 1 15,-21 20-15,0-20 0,21-1 0,-21 1 16,0 20-16,22 1 0,-22 0 0,0-1 16,0 22-16,0 0 0,0 0 15,0 42 1,0 0-16,-22 0 0,1 22 16,0-1-16,0 0 0,21 1 15,-21 20-15,0-20 0,21 20 16,0-21-16,0 22 0,0-22 0,0 1 0,0-1 15,0 0-15,0 1 0,0-1 16,0 0-16,0-21 0,21 22 16,0-22-16,0 0 0,0 0 0,22 0 15,-22-21-15,0 22 0,0-22 0,21 0 16,-20 0-16,-1 0 0,21 0 16,-21-22-16,0 1 0,1 0 0,-1 0 15,0 0-15,0 0 0,-21-1 16,21-20-16,-21 21 0,21-21 0,-21 20 15,0-20-15,22 21 0,-22-21 0,21 20 16,-21 1-16,0 0 0,0 42 31,0 0-15,0 22-16,0-22 0,0 0 0,0 0 16,0 22-16,0-22 0,0 0 0,0 21 15,0-21-15,0 1 0,0-1 16,0 0-16,21 0 0,0 0 0,0 0 15,22 1-15,-22-22 0,0 0 0,21 0 16,-21 0-16,22 0 0,-22 0 0,21-22 16,-21 22-16,1-21 0,20 0 15,-21 0-15,0 0 0,0 0 0,1-22 16,-1 22-16,0-21 0,0 21 16,21-43-16,-42 43 15,22-21-15,-1 20 0,-21 1 0,21 21 16,-21-21-16,0 42 31,0 0-15,0 1-1,0-44 48,0 1-63,0 0 15,0 0 1,-21 21 0,0 21-1,-1-21-15,22 21 16,0 0-16,-21 1 0,0-1 16,0 0-16,21 21 0,-21-21 0,21 1 15,0-1-15,0 21 0,0-21 0,0 0 16,0 1-16,0-1 0,0 0 15,0 0-15,21-21 0,0 21 0,-21 0 16,21-21-16,0 0 0,1 0 16,-1 0-16,0 0 0,0 0 0,0 0 15,0 0-15,1-21 0,-1 0 16,0 0-16,0 21 0,0-21 0,0 0 16,1-1-16,-1 1 0,-21 0 0,0 0 15,21 0-15,-21 0 0,21-1 0,-21 1 16,0 0-16,0 0 15,0 0-15,-21 21 16,0-21-16,0 21 0,21-22 0</inkml:trace>
  <inkml:trace contextRef="#ctx0" brushRef="#br0" timeOffset="90782.11">5080 7006 0,'-21'0'0,"42"0"0,-63 0 15,20 0-15,1 0 0,0 0 16,0 0-16,21 21 16,0 1-16,0-1 0,0 0 15,21-21 1,0 21-16,0-21 0,1 0 15,-1 0-15,0 0 16,0 0-16,0 0 0,0 0 0,-21-21 16,22 0-16,-22 0 15,0-1 1,0 1-16,-22 21 16,1 0-1,0 0 1,21 21-16,0 1 0,-21-1 15,0-21-15,21 21 16</inkml:trace>
  <inkml:trace contextRef="#ctx0" brushRef="#br0" timeOffset="91097.93">4043 7408 0,'-21'0'0,"42"0"0,-64 0 0,65 0 31,-1 0-31,0 0 16,0 0-16,21 0 0,1 0 0,-1-21 16,-21 21-16,22 0 0,-1 0 15,-21 0-15,0 0 0,0 0 16,1 0-16,-1 0 0,0 0 78,-21 21-78,21-21 16,-21 22-16</inkml:trace>
  <inkml:trace contextRef="#ctx0" brushRef="#br0" timeOffset="96666.43">14414 2752 0,'0'0'0,"22"-21"15,-22-1-15,21 22 0,-21-21 16,0 42 15,0 1-31,0-1 0,-21 0 16,21 0-16,-22 21 0,1 1 15,0-1-15,21-21 0,-21 43 0,0-22 16,0 0-16,-1 1 0,1 20 16,0-20-16,-21 20 0,21-21 0,-1 1 15,1-22-15,21 21 0,-21-21 0,21 1 16,-21-1-16,21 0 0,0-42 31,21 0-31,0-1 16,-21 1-16,21-21 0,1 21 0,20-22 15,-21-20-15,0 21 0,0-1 16,1 1-16,20-22 0,-21 22 16,0-21-16,0 20 0,1 1 0,20-22 15,-21 22-15,-21 0 0,21 21 16,0-22-16,-21 22 0,22 0 0,-1 42 31,-21 0-31,0 0 0,0 22 16,0-1-16,0 0 0,0 1 0,0-1 15,0 0-15,0 22 0,0-22 0,0 22 16,0-22-16,0 22 0,-21-22 16,-1 0-16,22 1 0,-21-1 0,21 0 15,-21-21-15,21 1 0,-21-1 0,21 0 16,0 0-16,0-42 47</inkml:trace>
  <inkml:trace contextRef="#ctx0" brushRef="#br0" timeOffset="97746.88">14139 3260 0,'-21'0'16,"42"0"-16,-63 0 0,63 0 15,0 0 1,0 0-16,22-21 0,20 21 0,-20-22 16,20 22-16,-21-21 0,22 21 15,-1-21-15,1 21 0,-22-21 16,22 21-16,-22-21 0,0 0 0,1 21 16,-1-22-16,-21 1 0,22 21 0,-22 0 15,-21-21-15,21 21 0,0 0 31,-21 21-31,0 0 0,0 1 16,0-1-16,0 0 0,0 0 0,0 0 16,0 22-16,0-22 0,0 0 15,-21 21-15,21-21 0,-21 1 0,21-1 16,0 0-16,0 0 0,-21 0 16,42-42 30,0 0-46,-21 0 0,21 0 0,0-1 16,-21 1-16,21 0 0,1 0 16,-1-21-16,0 20 0,0 1 0,0 0 15,0 0-15,1 21 0,-22-21 0,21 21 16,0 0-16,-21 21 16,0 0-1,0 0-15,0 0 0,0 1 0,0 20 16,0-21-16,0 0 0,0 22 0,0-22 15,0 0-15,0 0 0,21 21 16,0-42-16,0 22 0,1-1 16,-1 0-16,0-21 0,0 0 0,21 0 15,-20 0-15,20 0 0,-21 0 16,21 0-16,1 0 0,-22-21 0,21 21 16,-21-21-16,22-1 0,-22 1 0,0 0 15,21 0-15,-20 0 0,-1 0 16,0-1-16,0 1 0,-21 0 0,0 0 15,21 0-15,-21 0 0,0 42 32,-21 0-17,0 21-15,21-21 0,-21 1 16,0-1-16,21 0 0,0 0 0,0 0 16,0 0-16,0 1 0,0-1 15,21 0-15,0-21 0,0 0 16,0 0-16,22 0 0,-22 0 0,0 0 15,21 0-15,-21 0 0,1-21 16,20 21-16,-21-21 0,0-1 0,0 1 16,1 0-16,-1 0 0,-21 0 0,21 0 15,0-1-15,-21 1 0,21 0 0,-21 0 16,0 0-16,0 0 16,0-1-16,0 44 31,-21-1-31,21 0 15,-21 0-15,0 21 0,21-20 0,-21 20 16,21-21-16,-22 21 0,-20 107 16,21-107-1,21 0-15,-21 1 0,21-1 0,-21 0 16,21 1-16,0 20 0,0-21 0,0 22 16,-22-22-16,22 1 0,-21 20 0,0-21 15,21 1-15,-21-1 0,21 0 0,-21-20 16,0 20-16,-1-21 15,-20 0-15,21 0 0,0 1 0,0-22 16,-22 0-16,22 0 0,-21 0 0,-1 0 16,22 0-16,-21 0 0,0 0 0,20 0 15,-20 0-15,0-22 0,21 22 0,-22 0 16,22-21-16,0 0 0,0 21 16,0-21-16,-1 21 0,22-21 0,0 0 15,0-1-15,0 1 0,0 0 0,0 0 16</inkml:trace>
  <inkml:trace contextRef="#ctx0" brushRef="#br0" timeOffset="98681.36">17547 3027 0,'0'-21'0,"0"42"0,0-63 0,0 20 16,0 1-1,0 42 1,-21 22 0,0-22-16,21 0 15,-21 21-15,-1 1 0,1-1 0,21-21 16,-21 22-16,0-1 0,21 0 0,-21-21 16,21 22-16,0-22 0,-21 0 15,21 0-15,0 0 0,-22 1 0,22-1 16,0-42 15,0-1-31,0 1 0,0 0 16,0 0-16,22 0 0,-1-22 15,-21 1-15,21 0 0,42-64 16,-63 85-16,22-22 16,-1 22-16,21 21 0,-21-21 0,0 21 15,1 0-15,-1 0 0,0 0 16,0 0-16,0 21 0,0 0 0,1 1 15,-22 20-15,0-21 0,21 21 0,-21-20 16,0 20-16,0-21 0,0 21 16,0-20-16,0 20 0,0-21 0,0 0 15,0 0-15,0 1 0,-21-1 16,21-42 15,0-1-31,21 1 0,0 0 16,-21 0-16,21 0 0,0 0 0,0-1 15,1-20-15,-1 21 0,0-21 16,0-1-16,21 22 0,-20-21 16,-1 21-16,0-1 0,21 1 0,-21 21 15,1 0-15,-1 0 0,0 0 0,0 0 16,0 21-16,-21 1 0,21-1 0,-21 0 16,0 21-16,0 1 0,0-22 15,0 21-15,0-21 0,0 22 0,0-22 16,-21 0-16,21 21 0,-21-21 15,21 1-15,0-1 0,21-21 32,0 0-32,1 0 0,-1 0 15</inkml:trace>
  <inkml:trace contextRef="#ctx0" brushRef="#br0" timeOffset="99673.8">18542 3302 0,'-21'0'16,"63"0"0,-21 0-1,0 0-15,22 0 0,-1-21 0,0 0 16,1 21-16,-1-21 0,22 21 16,-22-22-16,0 1 0,1 0 0,-1 0 15,-21 0-15,0 0 0,0-1 16,-21 1-16,0 0 0,-21 0 15,-21 21-15,21 0 0,-22 0 16,22 0-16,-21 21 0,0 0 16,-1 0-16,22 1 0,-21-1 0,-1 21 15,22-21-15,0 22 0,0-22 0,21 21 16,0-21-16,0 22 0,0-22 16,0 0-16,21 0 0,0 21 15,0-42-15,22 22 0,-22-1 0,21 0 16,1-21-16,-22 0 0,21 0 0,0 0 15,1 0-15,-22 0 0,21 0 16,-21 0-16,22-21 0,-22 21 0,0-21 16,0-1-16,0 1 0,1 0 0,-1 0 15,0-21-15,-21 20 0,21 1 16,0-21-16,-21 21 0,0-22 0,0 22 16,21 21-16,-21-21 0,0 42 31,0 0-31,-21 1 0,21-1 15,-21 0-15,21 21 16,-21-21-16,0 22 0,21-22 0,-21 21 16,21-21-16,0 1 0,-22-1 0,22 0 15,0 0-15,-21 0 16,21-42 15,0 0-15,0 0-16,21 21 0,1-43 15,-1 22-15,0 0 0,0 0 16,0-21-16,0-1 0,1 22 0,20-21 16,-21 21-16,0-22 0,22 22 15,-22 0-15,21 21 0,-21 0 0,0 0 16,22 0-16,-22 0 0,0 21 16,-21 0-16,0 0 0,21 22 15,-21-22-15,0 21 0,0-21 0,0 22 16,0-22-16,0 21 0,0-21 0,0 1 15,0-1-15,0 0 0,0 0 16,0 0-16,0-42 47,21 21-47,1-21 0,-1 0 0,-21 0 16,21-1-16,0 1 0,0-21 15,0 21-15,1 0 0,20-22 16,-21 22-16,0-21 0,22 21 0,-22-1 15,0 1-15,21 0 0,-21 21 16,1 0-16,-1 0 0,-21 21 16,21 0-16,-21 22 0,0-22 0,0 0 15,0 21-15,0-20 0,0 20 0,0-21 16,-21 21-16,21-20 0,-21-1 16,21 21-16,-22-21 0,22 0 0,0 1 15,0-1 1,22-21 15,-22-21-31,21 21 0,0-22 16,21 22-16,-21-21 0</inkml:trace>
  <inkml:trace contextRef="#ctx0" brushRef="#br0" timeOffset="101026.3">20743 3048 0,'0'0'0,"21"-21"0,1-21 16,-22 20-16,21 1 0,-21 0 15,0 0-15,0 0 0,0 42 16,-21 0 0,-1 0-16,1 22 15,21-22-15,-21 21 0,0 0 0,21 1 16,-21-1-16,0 22 0,21-22 0,-22 0 16,22 1-16,-21-1 0,21 0 15,-21 1-15,21-22 0,0 21 0,0-21 16,0 0-16,-21 1 0,21-1 0,0 0 15,0-42 17,0 0-32,21-1 15,-21 1-15,21 0 0,0 0 16,1 0-16,-1-22 0,0 22 0,0-21 16,0 21-16,0 0 0,22-22 0,-22 22 15,0 0-15,0 21 0,22 0 16,-22 0-16,0 0 0,0 0 15,0 0-15,0 21 0,-21 0 0,0 0 16,22 1-16,-22 20 0,0-21 0,0 0 16,0 22-16,0-22 0,0 0 15,-22 0-15,22 0 0,-21 0 0,0 1 16,0-1-16,0 0 0,0-21 16,-1 0-16,1 0 15,0 0-15,0 0 16,0 0-16,0-21 0,-1 0 0,22-1 15,-21 22-15,0-21 0,21 0 16,-21 0-16,0 21 16,21 21 15,0 0-31,21 0 16,0 1-16,0-1 0,0-21 15,-21 21-15,43 0 0,-22-21 0,0 21 16,0-21-16,0 0 0,1 0 15,20 21-15,-21-21 0,21 0 0,-20 0 16,20 0-16,-21 0 0,21 0 0,-20 0 16,20 0-16,-21 0 15,0 0-15,0-21 0,1 0 0,-1 0 16,0 0-16,0 0 0,0-1 0,22-41 16,-43 42-16,0-22 0,21 1 15,-21 21-15,0 0 0,0-22 16,0 22-16,0 0 0,-21 21 15,-1 0-15,1 0 16,0 0-16,21 21 0,-21 0 16,0 1-16,21-1 0,-21 0 0,21 0 15,0 0-15,0 0 0,0 1 0,0-1 16,0 0-16,0 0 0,0 0 16,0 0-16,0 1 0,21-1 15,0-21-15,-21 21 0,21-21 16,0 0-16,0 0 0,1 0 15,-1 0-15,0 0 0,0 0 0,0 0 16,0 0-16,1-21 0,-1 21 0,0-21 16,0-1-16,0 1 15,0 0-15,1-21 0,-1 21 0,0-1 16,0 1-16,0-21 0,0 21 16,1 0-16,-1-1 0,0 22 0,-21-21 15,21 21-15,0 0 0,-21 21 16,0 1-1,0-1-15,0 0 0,0 0 0,0 0 16,0 0-16,0 1 0,-21-1 16,21 0-16,0 0 0,0 0 0,0 0 15,0 1-15,0-1 0,0 0 16,21-21-16,0 0 0,1 21 16,-1-21-16,0 0 0,0 0 0,21 0 15,-20 0-15,-1 0 0,0 0 16,21-21-16,-21 21 0,22-21 15,-22 0-15,21-1 0,1 1 16,-1 0-16,-21 0 0,21-21 0,1-1 16,-1 22-16,-21-21 15,22 21-15,-22-1 0,-21 1 0,0 0 0,0 0 16,0 0-16,-21 21 0,-1 0 16,1 0-16,0 0 0,0 21 15,0 0-15,0 0 0,21 0 0,0 1 16,0-1-16,0 21 0,0-21 0,0 0 15,0 1-15,0-1 0,0 0 16,0 0-16,21 0 0,-21 0 0,0 1 16,0-1-16,0 0 0,0 0 15,-21-21-15,-1 0 0,1 0 16,21 21-16,-21-21 0,0 0 16,0 21-1,0-21-15,-1 0 16,1 0-1,0 0-15,0 0 0,0 0 0,-22 0 16</inkml:trace>
  <inkml:trace contextRef="#ctx0" brushRef="#br0" timeOffset="102765.48">13928 4466 0,'21'0'0,"-42"0"0,42-21 16,0 0-16,0 21 47,-21 21-47,0 0 0,21 0 15,-21 1-15,0-1 0,0 21 0,0-21 16,0 22-16,0-1 15,-21 0-15,0-21 0,21 22 0,-21-1 0,0 0 16,21 1-16,0-22 0,-22 0 16,22 0-16,0 0 0,0 1 0,0-1 15,22-21 1,-1-21 0,0-1-16,0 1 0,0 0 0,0-21 15,1 21-15,-1-22 0,0 22 16,0-21-16,0 21 0,0-22 15,1 22-15,-1 0 0,0 0 0,-21 0 16,0-1-16,21 22 0,-21 22 31,0-1-31,0 0 16,0 0-16,0 0 0,0 22 0,0-22 16,0 21-16,0 0 0,0-20 0,0 20 15,0-21-15,21 21 0,-21-20 16,21-1-16,-21 0 0,22-21 0,-1 21 15,0-21-15,0 0 0,0 0 0,0 0 16,1 0-16,-1 0 0,0-21 16,0 0-16,0 0 0,0-1 0,1 1 15,-1 0-15,0-21 0,0-1 16,0 22-16,-21-21 0,21 0 0,1-1 16,-22 1-16,0 21 0,21-22 15,-21 1-15,21 21 0,-21 0 0,0 0 16,21 21-16,-21 21 31,0 0-31,-21 0 0,21 21 16,-21-20-16,21 20 0,-21-21 0,21 21 15,0 1-15,0-22 0,0 21 0,0 1 16,0-22-16,0 0 0,0 21 16,21-21-16,0-21 0,0 22 0,0-22 15,22 0-15,-22 0 0,21 0 0,0 0 16,-20 0-16,20-22 0,0 1 0,1 0 15,-22 0-15,21 0 0,-21-22 16,22 22-16,-22-21 0,0 0 16,0 20-16,-21-20 0,21 0 0,0-1 15,-21 1-15,22 21 0,-22-21 0,0-1 16,0 1-16,0 0 0,0 20 16,21-20-16,-21 21 0,0 0 0,0 42 31,-21 21-31,-1-21 0,22 1 15,-21 20-15,0 0 0,21 1 0,-21-1 16,0-21-16,21 21 0,-21 22 16,-1-22-16,22 1 0,-21-1 0,21-21 0,0 21 15,0 1-15,-21-22 16,21 0-16,0 0 0,0 0 0,21-21 16,0 0-1,1-21-15,-1 21 0,0-21 16,-21 0-16,21 0 0,0-22 15,0 22-15,1 0 0,-1 0 0,-21 0 16,21 0-16,-21-1 0,21 1 0,-21 0 16,0 42 15,0 0-31,0 22 16,0-22-16,0 0 0,0 0 0,0 0 0,0 22 15,0-22-15,21 0 16,-21 0-16,21 0 0,1 1 0,-1-22 15,0 21-15,0-21 0,0 0 0,0 0 16,1 0-16,-1 0 0,0 0 0,0 0 16,0 0-16,0-21 0,1-1 15,-1 1-15,0 0 0,0 0 16,0 0-16,0 0 0,-21-22 0,22 22 16,-1 0-16,-21 0 0,21 0 0,-21-1 0,0 1 15,0 0-15,0 42 31,0 0-31,0 1 16,0-1-16,-21 21 0,21-21 0,0 0 16,0 22-16,0-22 0,0 0 15,0 0-15,0 0 0,0 1 0,0-1 16,21-21 0,0 21-16,0-21 0,0 0 15,1 0-15,-22-21 16,21 0-16,0 21 0,-21-22 0,21 1 15,0 0-15</inkml:trace>
  <inkml:trace contextRef="#ctx0" brushRef="#br0" timeOffset="102919.39">16192 4593 0,'0'0'0,"0"-21"0,-21 0 16,0 21-16,21-21 15,-21 21-15,21 21 47,0 0-31</inkml:trace>
  <inkml:trace contextRef="#ctx0" brushRef="#br0" timeOffset="103642.02">16531 4614 0,'0'0'15,"0"-42"1,-21 42-16,0 0 16,0 0-16,-1 0 0,1 21 15,0 0-15,21 1 0,-21-1 16,0 0-16,0 0 0,-1 0 0,22 22 16,-21-22-16,21 21 0,-21-21 15,21 22-15,0-22 0,0 21 0,0-21 16,0 0-16,21 1 0,0-1 15,1-21-15,20 21 0,-21-21 0,21 0 16,-20 0-16,20 0 0,-21 0 16,21 0-16,-20 0 0,20-21 0,-21 0 15,21-1-15,-20 1 0,-1 0 0,0-21 16,0 21-16,0-22 0,0 1 0,1 0 16,-1-1-16,0 1 0,-21 0 15,0-22-15,0 22 0,0-1 0,0 1 16,0 0-16,0 21 0,0-1 0,0 1 15,0 0-15,-21 21 16,0 21 0,-1-21-16,22 21 0,-21 22 0,0-22 0,21 0 15,-21 21-15,21 1 0,-21-1 16,0 0-16,21 1 0,0-1 16,-22 0-16,22 1 0,-21-1 0,21 0 15,-21-20-15,21 20 0,0 0 0,0-21 16,0 1-16,0-1 0,0 0 15,21-21 1,0 0 0,1-21-16,-1 0 0,0-1 0,0 1 15,-21-21-15,21 21 0,0 0 16,1-22-16,-1 22 0,0-21 0,0 21 16,21-1-16,-20 1 0,-1 0 15,0 21-15,21 0 0,-21 0 0,22 0 16,-22 21-16,21 0 0,-42 1 15,21-1-15,-21 0 0,0 0 0,0 21 16,0-20-16,0 20 0,0-21 0,0 0 16,0 22-16,0-22 0,0 0 0,0 0 15,0 0-15,0 0 0,0 1 16,0-1-16,0-42 47,22-1-47,-1 22 0,0-21 15,0 0-15</inkml:trace>
  <inkml:trace contextRef="#ctx0" brushRef="#br0" timeOffset="103909.87">18140 4720 0,'0'0'0,"21"-63"15,0 42-15,-21-1 16,0 44 0,0-1-16,0 0 15,0 21-15,-21-21 16,21 22-16,-21-22 0,0 0 0,21 21 16,0-20-16,-22-1 0,1 21 0,21-21 15,-21 0-15,21 1 0,0-1 16,21-21-1,0 0 1,1 0-16,20 0 0</inkml:trace>
  <inkml:trace contextRef="#ctx0" brushRef="#br0" timeOffset="104293.65">18627 4805 0,'0'0'0,"21"-21"0,21-22 15,-21 22-15,0 0 0,1 21 0,-1-21 16,0 0-16,-21 0 0,0-1 15,-21 22 1,0 0-16,-1 0 0,-20 0 0,21 0 16,-21 0-16,20 22 0,-20-22 0,0 21 15,21 0-15,-1-21 0,1 21 16,21 0-16,0 0 0,0 1 16,0-1-16,21 0 0,1 0 15,20-21-15,-21 21 0,0 0 16,0-21-16,1 22 0,-1-22 0,0 21 15,0 0-15,0-21 0,-21 21 0,0 0 16,0 0 0,0 1-16,0-1 15,-21 0-15,0-21 16,0 0-16,0 0 0,-1 0 16,1 21-16,0-21 0,-21 0 0,21 0 15,-1 0-15,1 0 0,0 0 16,0 0-16,0 0 0,0 0 0,-1 0 15,1 0-15,0-21 0,21 0 16,-21 21-16,21-21 16,0-1-16</inkml:trace>
  <inkml:trace contextRef="#ctx0" brushRef="#br0" timeOffset="104488.54">18203 4445 0,'-42'-21'16,"84"42"-16,-105-42 0,42 0 0,21 0 16,21 21 15,0 0-15,0 21-16,0-21 15,0 0-15</inkml:trace>
  <inkml:trace contextRef="#ctx0" brushRef="#br0" timeOffset="105189.14">19918 4593 0,'21'-21'32,"-21"0"-32,21 21 0,-21-21 15,0 0-15,0-1 0,21 22 16,-21 22 15,0-1-31,0 0 0,-21 0 0,21 21 16,-21-20-16,21 20 0,-21 0 0,0 1 15,21-1-15,-22 0 0,1 1 0,21-1 16,-21-21-16,21 21 0,-21-20 16,21-1-16,-21-21 0,21 21 0,21-42 31,0 0-15,0-1-16,0 1 15,-21-21-15,43 21 0,-22-22 0,0 22 16,0-21-16,22 0 0,-22-1 0,21 22 15,-21-21-15,22 21 0,-1-1 0,-21 1 16,21 0-16,-20 0 0,20 21 16,-21 0-16,0 0 0,0 0 0,-21 21 15,22 0-15,-22 0 0,0 1 16,0-1-16,0 0 0,0 21 0,0-21 16,0 1-16,0 20 0,0-21 15,-22 21-15,22-20 0,0-1 0,0 0 16,-21 0-16,21 0 0,0 0 0,0 1 15,21-22 17,1 0-32,-1 0 0,0 0 0,0-22 15,0 1-15,0 21 0</inkml:trace>
  <inkml:trace contextRef="#ctx0" brushRef="#br0" timeOffset="105913.81">20807 4720 0,'42'-84'16,"-21"62"-16,-127 192 0,149-234 0,20-63 0,-42 106 0,-21 0 15,0 0-15,0 42 32,0 0-32,-21 0 0,0 0 15,0 1-15,0 20 0,21-21 16,-21 21-16,-1 1 0,22-22 0,0 21 16,0 1-16,-21-22 0,21 21 15,0-21-15,0 0 0,0 1 0,21-1 16,-21 0-16,43-21 0,-22 0 0,0 0 15,21 0-15,-20 0 0,20 0 0,-21 0 16,21-21-16,-20 21 0,-1-21 16,21-1-16,-21 1 0,0-21 0,1 21 15,-22 0-15,21-22 0,-21 1 0,21 21 16,-21-22-16,0 22 0,0-21 16,0 0-16,0 20 0,0-20 0,0 21 15,0 0-15,-21 0 0,0 21 16,-1 0-16,1 0 0,-21 0 0,21 0 15,0 21-15,-1 0 0,1 0 0,-21 0 16,21 0-16,21 22 0,-21-22 16,21 0-16,0 21 0,0-20 0,0 20 15,0-21-15,0 21 0,21-20 0,0-1 16,0 0-16,0 0 0,22-21 0,-22 21 16,21-21-16,0 0 0,1 0 15,-1 0-15,0 0 0,1 0 0,-1-21 16,0 0-16,1 0 0,-1 0 0,0-1 15,1 1-15,-1-21 0,-21 21 16,22-22-16,-22 1 0,21 0 16,-21-1-16,0 1 0,1 0 0,-1-1 15,0 1-15,0 0 0,0-1 0,-21 1 16,0 0-16,21 21 0,-21-1 0,0 1 16,0 42-1,0 1-15,0-1 0,-21 21 0,0-21 16,0 22-16,21-1 0,-21 0 0,0 1 15,-1-1-15,22 0 16,0 22-16,0-22 0,-21 0 0,21 1 16,0-1-16,-21 0 0,21 1 0,0-22 15,0 21-15,0-21 0,0 1 0,0-1 16,21-21-16,0 0 16,1 0-16,-1 0 0,0 0 15,0 0-15,0 0 0,0-21 0,-21-1 16,22 22-16,-1-21 0,0 0 0,-21 0 15,0 0-15,0 0 0,21-22 16,-21 22-16,0 0 0,0 0 0</inkml:trace>
  <inkml:trace contextRef="#ctx0" brushRef="#br0" timeOffset="106123.21">21780 4572 0,'-42'0'16,"21"0"-16,211 21 0,-317-42 0,43 21 0,63 0 15,42 0 1,0 0-16,21 0 0,-21 0 0,43 0 15,-22 0-15,1 0 0,-1 0 0,21 0 16,-20-21-16,20 21 0,-20 0 16,-1 0-16,0-21 0,1 21 0,-22 0 15,0-21-15,0 21 0,-42 0 32,0 0-32,0 0 15,-22 0-15,22 0 0,0 21 0,-21-21 16</inkml:trace>
  <inkml:trace contextRef="#ctx0" brushRef="#br0" timeOffset="109285.35">15049 6011 0,'0'0'0,"-21"22"0,21-44 47,21 22-47,1-21 0,-22 0 15,21 0-15,-21 0 16,0 0-1,-21 21 1,-1 0-16,1 0 0,-21 0 0,21 0 16,-22 0-16,1 21 0,0 0 0,21 0 15,-22 0-15,1 0 0,21 22 16,-22-22-16,22 21 0,0 1 0,0-22 16,0 21-16,0-21 0,21 22 0,0-22 15,0 21-15,0-21 0,0 0 0,0 1 16,0-1-16,21-21 0,0 0 15,0 0-15,0 0 0,22 0 16,-22 0-16,21 0 0,-21-21 0,22-1 0,-1 1 16,0 0-16,-21 0 0,22-21 15,-1 20-15,0-20 0,1 21 0,-22-21 16,21-1-16,1 22 0,-22-21 16,0-1-16,0 1 0,0-21 15,0 20-15,1 1 0,-22 0 0,0-1 0,21 22 16,-21 0-16,21-21 0,-21 20 15,0 44 1,0-1-16,0 21 16,-21-21-16,0 22 0,-1-1 0,1 0 15,21 1-15,-21-1 0,0 0 16,0 1-16,21-1 0,0 0 0,-21-21 16,21 22-16,0-1 0,0-21 0,0 22 15,21-22-15,-21 21 0,21-21 16,21 0-16,-21-21 0,22 22 15,-22-22-15,21 0 0,1 0 0,-22 0 16,21 0-16,0-22 0,1 1 0,-22 0 16,21 0-16,-21 0 0,22 0 0,-22-1 15,0 1-15,0 0 0,0-21 16,-21 21-16,0-1 0,0 1 16,0-21-16,0 21 0,0 0 0,-21 21 31,0 0-31,21 21 0,-21 0 0,21 0 15,0 0-15,0 0 0,0 22 16,0-22-16,0 0 0,0 21 16,0-20-16,0 20 0,0-21 0,0 0 15,0 0-15,0 1 0,21-1 0,0 0 16,0-21-16,1 0 0,-1 0 0,0 0 16,0 0-16,0 0 0,0 0 15,22-21-15,-22 0 0,21-1 0,-21 1 16,22 0-16,-22 0 0,21 0 15,-21 0-15,22-1 0,-22 1 0,21-42 16,-21 42-16,1-1 16,-1 1-16,0 21 0,0-21 0,0 21 15,-21 21 17,0 0-32,0 1 15,0-1 1,21-21-16,-21-21 47,0-1-32,0 1-15,0 0 16,0 0-16,0 0 16,-21 21-1,0 0-15,0 0 0,0 0 0,21 21 16,-21 0-16,-1 0 0,1-21 15,0 43-15,0-22 0,0 0 0,21 0 16,0 21-16,0-20 0,0 20 0,0-21 16,0 21-16,0-20 0,21-1 0,0 0 15,0 0-15,22 0 0,-22 0 16,21 1-16,0-22 0,1 0 0,-1 0 16,0 0-16,1 0 0,-22 0 0,21 0 15,1 0-15,-1-22 0,0 1 0,-21 0 16,22 0-16,-22 0 0,21-22 15,-21 22-15,1-21 0,-1 0 16,0 20-16,0-20 0,0 0 0,0-1 16,1 1-16,-1-21 0,0 20 0,0 1 15,0-43-15,-21 43 0,21 21 16,-21 0-16,0-1 0,0 1 16,-21 21-1,21 21-15,-21 1 0,0-1 0,0 21 16,0-21-16,-1 22 0,22-1 15,-21 0-15,0-21 0,0 22 0,21-1 16,0 0-16,0 1 0,-21-1 16,21 0-16,0 1 0,0-1 0,0 0 15,0-20-15,21 20 0,0-21 0,0 0 16,0 0-16,1 1 0,20-22 0,-21 0 16,0 0-16,22 0 0,-1 0 15,-21 0-15,21 0 0,-20 0 0,20-22 16,-21 1-16,21 0 0,-20 0 0,-1 0 15,0 0-15,0-1 0,0-20 16,-21 21-16,21-21 0,-21 20 0,0 1 16,22-21-16,-22 21 0,0 0 0,0-22 15,0 22-15,-22 0 0,1 21 16,0 0-16,0 0 0,0 0 16,0 0-16,-1 21 0,1 0 0,0 0 0,0 1 15,0-1-15,0 0 16,-1 0-16,1 21 0,0-20 0,21 20 15,0-21-15,0 21 0,0-20 16,0 20-16,0-21 0,0 0 0,21 0 0,0 1 16,1-22-16,-1 0 0,0 0 0,0 0 15,0 0-15,0 0 16,1 0-16,-1-22 0,0 1 0,0 21 16,0-21-16,0 0 0,-21-21 0,22 20 15,-1 1-15,0 0 0,-21-21 0,21 21 16,-21-1-16,0-20 0,21 21 15,0 0-15,-21 0 0,22 21 16,-22-22-16,0 44 31,0-1-31,-22-21 0,1 21 0,21 0 16,-21 21-16,21-20 0,-21-1 16,21 21-16,0-21 0,0 0 0,0 1 15,0 20-15,0-21 0,0 0 0,0 0 16,21-21-16,0 0 0,0 0 15,1 0-15,-1 0 0,0 0 16,0 0-16,0 0 0,0-21 16,1 21-16,-1-21 0,0 0 15,0 0-15,0 0 0,22-43 16,-22 43-16,0 0 0,-21 0 0,0-1 16,21 1-16,-21 0 0,0 0 15,0 42 16,0 0-31,0 0 0,0 1 16,0-1-16,0 0 0,0 0 0,0 0 16,0 0-16,0 1 0,0-1 15,0 0-15,0 0 0,0 0 0,21 0 16,0 1-16,-21-1 16,22-21-16,-1 21 0,0-21 15,0 0-15,0 0 0,0 0 16,1 0-16,20 0 0,-21 0 15,0-21-15,0 0 0,1 21 16,-1-22-16,-21 1 0,21 0 16,0 0-16,0 0 0,-21-22 15,21 22-15,22-42 0,-43 42 0,21-1 16,0 1-16,-21 0 0,21 0 0,-21 0 16,0 0-16,-21 21 15,0 0-15,0 0 16,0 0-16,-1 21 0,1-21 0,0 21 15,0 0-15,0 0 0,21 22 16,0-22-16,0 21 0,0-21 16,0 0-16,0 22 0,0-22 0,21 0 15,0 0-15,0 0 0,0 1 16,1-1-16,20 0 0,-21-21 0,21 0 16,-20 21-16,20-21 0,21 0 0,-20 0 15,-1 0-15,22 0 0,-22 0 0,0 0 16,22 0-16,-22 0 0,0-21 0,22 0 15,-22 21-15,1-21 0,-22-1 16,21 1-16,-21 0 0,43-42 16,-64 41-16,21-20 0,-21 21 15,0 0-15,0 0 0,0-1 0,0 1 16,-21 0-16,0 21 0,-1-21 0,1 21 16,0 0-16,-21 0 0,21 0 0,-1 0 15,1 0-15,-21 0 0,21 21 16,0-21-16,-1 21 0,1 0 0,0 1 15,21-1-15,0 21 0,-21-21 0,21 0 16,0 22-16,0-22 0,0 21 0,0-21 16,0 1-16,0-1 0,0 0 0,0 0 15,0 0-15,21-21 0,0 0 16,-21 21-16,21-21 0,1 0 16,-1 0-16,0 0 0,0 0 15,0-21-15,0 0 0,1 21 0,-22-21 16,21 0-16,0-22 0,0 22 0,0 0 15,0-21-15,1-1 0,-1 1 16,0 0-16,0-1 0,21-41 16,-20 41-16,-1 1 0,0-21 0,0 20 15,-21 1-15,21-43 0,-21 43 16,0 21-16,0 0 0,-21 21 16,0 21-1,0 0-15,21 0 0,-21 21 0,-1-20 16,1 20-16,21 43 15,0-43-15,-21 0 0,21 1 0,0-1 16,0 0-16,0 1 0,-21-1 16,21 0-16,0 1 0,0-22 0,0 21 15,0-21-15,0 0 0,0 1 0,0-1 16,21 0 0,0-21-16,0 0 15,1 0-15,-1 0 16,-21-21-16,21 21 0,0-21 15,-21-1-15,21 22 0,0-21 0,1 0 16,-1 0-16,0 0 0</inkml:trace>
  <inkml:trace contextRef="#ctx0" brushRef="#br0" timeOffset="110070.41">20616 6265 0,'0'-21'16,"0"42"-16,0-63 0,0 21 0,21 0 0,-21 0 16,0-1-16,22 1 0,-22 0 0,0 0 15,0 0-15,-22 21 16,1 0-16,0 0 16,0 0-16,0 21 0,-22 0 15,22 0-15,-21 0 0,21 1 0,-22-1 16,22 0-16,0 0 0,-21 21 15,21-20-15,-1-1 0,1 21 0,0-21 16,21 22-16,0-22 0,0 0 0,0 0 16,0 0-16,0 0 0,21-21 15,0 0-15,1 0 0,-1 0 16,0 0-16,0 0 0,0 0 16,-21-21-16,43 0 0,-22 0 0,0 0 15,0 0-15,0-1 0,0 1 0,1-21 16,-1 21-16,0 0 0,0-1 15,0-20-15,0 21 0,1 0 0,-1 21 16,-21-21-16,-21 21 31,-1 21-31,1 0 16,0 0-16,21 0 0,0 22 0,-21-22 16,0 0-16,21 21 0,-21-21 15,21 1-15,0-1 0,0 0 0,0 0 16,0 0-16,0 0 0,0 1 15,21-22-15,0 0 0,0 0 0,0 0 16,0 0-16,1 0 0,20 0 16,-21 0-16,0 0 0,0-22 15,22 1-15,-22 0 0,0 21 0,21-21 16,-20 0-16,-1 0 0,0-1 0,0-20 16,0 21-16,0 0 0,-21 0 0,0-1 15,0 1-15,0 0 0,0 0 16,-21 21-1,0 21 1,21 0-16,0 0 0,0 1 16,0-1-16,0 0 0,0 21 0,0-21 15,0 1-15,0-1 0,0 0 16,0 0-16,0 0 0,0 0 16,0 1-16,-21-1 0,0 0 15,0 0-15,-1-21 0,1 0 0,0 21 16,0-21-16,0 0 0,0 0 0,-1 0 15,1 0-15,0 0 0,0 0 16,0 0-16,0 0 0,-1 0 16,22-21-16,0 0 0,-21 21 15,21-21-15,0 0 0,0-1 0</inkml:trace>
  <inkml:trace contextRef="#ctx0" brushRef="#br0" timeOffset="111138">21526 6456 0,'0'21'0,"0"-42"0,0 63 15,0-21-15,0 1 16,0-1-1,0-42 1,0-1 0,22 22-16,-1-21 15,0 0-15,0 0 0,0-21 16,22 20-16,-22 1 0,21-21 0,0 21 16,1-22-16,-1 22 0,0-21 0,1 0 15,-1-1-15,0 1 0,-20 0 16,-1-1-16,0 1 0,-21 21 0,21-22 15,-21 22-15,0 0 0,-21 21 16,0 0-16,0 0 0,-1 0 0,1 21 16,0 22-16,-21-22 0,21 0 15,-1 21-15,1 1 0,21-22 16,-21 21-16,21 0 0,-21-20 0,21 20 0,0-21 16,0 21-16,0-20 0,0 20 0,21-21 15,0 0-15,-21 22 0,21-22 16,1 0-16,-22 0 0,21-21 15,-21 21-15,0 0 0,-21-21 32,-1-21-32,1 0 15,0 0-15,0 21 0,21-21 0,-21 0 16,0-1-16,-1 1 0,22 0 16,-21 21-16,21 21 31,0 0-31,21 1 15,1-22-15,-1 21 0,0 0 0,0 0 16,0-21-16,0 21 0,1 0 16,20-21-16,-21 0 0,21 22 0,-20-22 15,20 0-15,-21 0 0,21 0 16,1 0-16,-1 0 0,-21-22 0,22 1 16,-22 21-16,21-21 0,-21 0 0,22-21 15,-22 20-15,21-20 0,-21 21 0,22-21 16,-22-1-16,21 1 0,-21 0 15,0-1-15,22 1 0,-22 0 0,21-22 16,-21 22-16,1-1 0,-1-20 16,-21 21-16,0 20 0,21-20 15,-21 21-15,-21 42 16,0 0-16,21 0 0,-22 22 16,1-1-16,0 0 0,0 1 15,0-1-15,0 22 0,21-22 16,0 0-16,-22 1 0,22-1 0,0 0 15,0 1-15,-21-1 0,21 0 0,0 1 16,0-22-16,0 0 0,0 0 0,0 0 16,0 0-16,21 1 0,1-22 15,-1 0-15,0 0 16,0 0-16,0-22 0,0 1 16,-21 0-16,0 0 0,0 0 15,0 0-15,0-1 0,0 1 16,0 0-16,0-21 0,0 21 0</inkml:trace>
  <inkml:trace contextRef="#ctx0" brushRef="#br0" timeOffset="111289.91">22585 6096 0,'-64'0'15,"128"0"-15,-107 0 32,65 0-32,-1 0 0,21 0 0,-21 0 15,22 0-15,-22 0 0,21 0 16,0 0-16,1 0 0,-22 0 0,0 0 15,21 0-15,-20 0 0,-1 0 16,0 0-16,0 0 0,0 0 0,0 0 0</inkml:trace>
  <inkml:trace contextRef="#ctx0" brushRef="#br0" timeOffset="112752.92">23368 6477 0,'0'0'0,"0"-21"16,0 0 0,21 0-16,-21-1 15,21 1-15,0 0 0,1 21 0,-1-21 16,-21-21-16,21 20 0,0 1 0,0 0 16,-21 0-16,0 0 0,0-22 0,0 22 15,0 0-15,0 0 16,0 0-16,-21 0 0,0 21 0,0 0 15,0 0-15,-1 0 0,1 0 0,-21 0 16,21 21-16,-22 0 0,22 0 0,-21 0 16,21 0-16,-22 22 0,22-22 15,0 21-15,0-21 0,0 22 16,21-1-16,0-21 0,0 22 0,0-22 0,0 0 16,0 0-16,21 0 0,21 0 0,-21-21 15,1 0-15,-1 0 0,21 0 16,-21 0-16,22 0 0,-22 0 0,0 0 15,0-21-15,0 0 0,0 0 0,1 0 16,-1 0-16,0-1 0,0 1 16,0-21-16,-21 21 0,21 0 0,1-22 15,-22 22-15,0-21 0,21 21 16,0-22-16,-21 22 0,0 0 0,0 0 16,-21 42 15,0 0-31,21 0 0,-22 22 15,22-22-15,-21 0 0,21 21 0,-21 1 16,21-22-16,0 21 0,0-21 16,0 22-16,0-22 0,0 21 0,21-21 15,0 0-15,1-21 0,-1 22 16,0-22-16,0 0 0,0 0 0,0 0 16,1 0-16,-1 0 0,0 0 0,0-22 15,0 1-15,0 0 0,1 0 0,-1 0 16,0-22-16,0 22 0,-21-21 15,21 0-15,0-1 0,1 1 0,-1 0 16,0-1-16,0 1 0,0-22 0,0 1 16,1 21-16,-1-22 0,0 1 0,-21-1 15,0 22-15,0-1 0,0 22 16,0 0-16,0 0 0,-21 42 16,0 0-16,-1 22 15,1-1-15,0 43 16,0-22-16,0-21 0,21 22 15,0-22-15,0 22 0,0-22 0,0 0 16,0 22-16,0-22 0,0 1 0,0-1 16,0 0-16,0 1 0,0-1 15,0-21-15,0 0 0,21 0 0,0 1 16,0-1-16,0-21 0,1 0 16,-1 0-16,0 0 0,0 0 0,0-21 15,0 21-15,-21-22 0,22 1 16,-1 0-16,0 0 0,0 0 15,-21-22-15,21 22 0,-21 0 0,21 0 16,-21 0-16,22 0 0,-22-1 16,0 44 15,0-1-31,-22 0 0,22 0 16,0 0-16,0 0 0,0 1 0,0-1 15,0 0-15,0 0 0,0 0 0,0 0 16,0 1-16,0-1 0,22-21 15,-1 21-15,0-21 0,0 0 16,0 0-16,0 0 0,1 0 16,-1 0-16,0 0 0,-21-21 0,21 0 15,0-1-15,0 1 0,1 0 16,-1 0-16,0 0 0,0-22 16,0 22-16,0-21 0,22 21 0,-22 0 15,0-22-15,0 22 0,22 0 0,-22 0 16,0 21-16,-21-21 0,21 21 15,-21 21 1,0 0 0,0 0-16,0 0 31,0-42 0,0 0-31,0 0 16,0 0-1,0-1 1,-21 22-16,0 0 0,0 0 16,-1 0-16,1 0 0,0 22 15,0-1-15,0-21 0,0 42 0,-1-21 16,1 0-16,0 1 0,21 20 16,0-21-16,-21 21 0,21-20 0,0 20 15,0-21-15,0 0 0,0 0 0,0 1 16,21-1-16,-21 0 0,21 0 0,0-21 15,1 0-15,-1 21 0,0-21 16,0 0-16,0 0 0,0 0 16,1 0-16,20 0 0,-21 0 0,0 0 15,0-21-15,1 0 0,-1 0 0,0 21 16,0-21-16,-21-1 0,21-20 0,0 21 16,-21 0-16,22 0 0,-22-1 15,21-20-15,-21 21 0,0 0 0,0 0 16,0-1-16</inkml:trace>
  <inkml:trace contextRef="#ctx0" brushRef="#br0" timeOffset="113061.78">24892 5736 0,'0'0'16,"-21"0"15,42 0 16,0 0-47,-21-21 0,0 0 16,21 21-16,-21-21 0,0 0 31,-21 21-16,0 0 1,0 21-16,0 0 16,-1 0-16,1-21 15,0 21-15</inkml:trace>
  <inkml:trace contextRef="#ctx0" brushRef="#br0" timeOffset="113366.12">23749 6011 0,'-42'22'0,"84"-44"0,-106 44 15,43-22-15,0 0 0,42 0 16,22 0-16,-1 0 16,0 0-16,1 0 0,20 0 15,-21 0-15,22 0 0,-1 0 0,-20 0 16,-1 0-16,0 0 0,-20 0 0,20 0 15,-21 0-15,0 0 16,-21-22 0,0 44 31,-21-1-32,0-21-15,0 0 0,0 21 0</inkml:trace>
  <inkml:trace contextRef="#ctx0" brushRef="#br0" timeOffset="116421.32">931 9610 0,'0'0'0,"-21"0"0,0 0 16,0 0-1,21 21 1,0 0 0,21-21 15,0 0-31,0 0 16,0 0-16,22-21 0,-22 21 15,0-21-15,0 0 0,0 21 0,1-22 0,-1 1 16,0 21-16,0-21 15,-21 0-15,21 21 0,-21-21 0,0 0 16,0-1-16,0 1 16,-21 21-16,0 0 0,0-21 0,0 21 15,-1 0-15,1 0 0,0 0 16,0 0-16,0 0 0,0 21 0,-1-21 16,1 21-16,0 1 0,0-1 15,0 0-15,-22 21 0,43-21 0,-21 22 16,0-22-16,21 21 0,0-21 15,0 22-15,0-22 0,0 0 16,21 0-16,0 0 0,1 1 0,20-1 16,-21 0-16,0-21 0,22 0 15,-22 0-15,0 0 0,0 0 0,0 0 16,0 0-16,-21-21 31,-21 21-15,0-21-16,0 21 0,0 0 15,0 0-15,-22 0 0,22 0 16,0 0-16,-21 21 0,20 0 0,1 0 16,-21-21-16,21 21 15,0 0-15,-1 1 0,1 20 0,21-21 16,0 0-16,0 0 0,0 1 0,0-1 16,0 0-16,0 0 15,21 0-15,1-21 0,20 21 16,-21-21-16,0 0 0,0 0 15,1 0-15,20 0 0,-21 0 0,0 0 16,22-21-16,-22 0 0,21 21 16,0-21-16</inkml:trace>
  <inkml:trace contextRef="#ctx0" brushRef="#br0" timeOffset="117106.12">1672 9906 0,'0'0'0,"0"-21"0,0 0 0,21 21 15,-21-21-15,0-1 0,0 1 0,0 0 16,0 0-16,-21 0 16,0 21-1,0 0-15,0 0 16,-1 21-16,1 0 0,0-21 0,0 21 16,0 0-16,0 1 0,-1 20 15,-20-21-15,21 0 0,0 0 0,0 22 16,-1-22-16,22 0 0,0 0 15,0 0-15,0 1 16,22-1-16,-1-21 0,0 0 0,0 0 16,21 0-16,-20 0 0,20 0 15,-21 0-15,0 0 0,0-21 0,22 21 16,-22-22-16,0 1 0,-21 0 16,21 21-16,0-21 0,1 0 0,-22 0 15,0-1-15,0-20 0,21 21 16,-21 0-16,0 0 0,21 21 0,-21-22 15,0 1-15,0 42 32,0 1-17,0-1-15,0 21 16,0-21-16,0 0 0,-21 22 0,21-1 16,-21-21-16,21 22 0,-22-1 0,22 21 15,0-20-15,-21 20 0,21 22 16,-21-22-16,21 1 0,0-1 0,0 22 15,-21-21-15,21-1 0,-21 1 16,0-1-16,21 1 0,0-22 0,-22 21 16,22-20-16,-21-1 0,0 0 0,21 1 15,-21-22-15,21 0 0,-21 0 16,0 0-16,-1 1 0,1-22 0,0 0 16,0 0-16,0 0 0,0 0 15,-1 0-15,-20 0 0,21 0 16,-21 0-16,-1-22 0,22 22 0,-21-21 15,-1 0-15,1 0 0,0 0 16,21 0-16,-22-1 0,1 1 0,21-21 16,0 21-16,-1 0 0,1-1 0,21-20 15,0 21-15,0 0 0,0-22 16,0 22-16,0-21 0,43 21 0,-22-22 16,0 1-16,21 0 15,22 21-15</inkml:trace>
  <inkml:trace contextRef="#ctx0" brushRef="#br0" timeOffset="117565.86">2349 9800 0,'-21'0'15,"0"0"1,21 21 31,0-42 31,-21 21-62,0 0-1,21 21 1,0 1-1,0-1 1,0 0-16,0 0 16,0 0-1,21-21-15,0 0 0</inkml:trace>
  <inkml:trace contextRef="#ctx0" brushRef="#br0" timeOffset="117905.18">2349 10139 0,'-21'0'0,"42"0"0,-63 21 0,21 0 16,21 0-1,21-21 17,0 0-32,0 0 15,1 0-15,-22-21 47,-22 21-31,1 0-1,0 0-15,0 0 16,21 21 0,-21-21-16,21 22 15,21-22 16,0 0-15,0 0-16</inkml:trace>
  <inkml:trace contextRef="#ctx0" brushRef="#br0" timeOffset="125410.43">5292 9970 0,'0'-22'16,"0"1"0,0 0-1,0 0-15,0 0 16,0 42 31,0 0-32,0 0-15,0 22 0,0-22 16,-22 0-16,22 0 0,0 0 16,-21 22-16,21-22 0,0 0 0,-21 0 15,21 0-15,0 0 0,0 1 16,0-1-16,-21 0 0,21 0 0,-21 0 16,21 0-16,0-42 46,0 0-46,0 0 0,0 0 16,21 0-16,0-1 0</inkml:trace>
  <inkml:trace contextRef="#ctx0" brushRef="#br0" timeOffset="125839.19">5482 9483 0,'-21'0'15,"0"0"-15,0 21 16,-1 0 0,22 0-16,-21-21 0,21 21 0,0 1 15,0-1-15,0 0 0,21 0 31,1-21-31,-1 0 0,0 0 16,0 0-16,0 0 0,0 0 16,1 0-16,-22-21 0,21 0 15,-21 0-15,0-1 16,0 1 0,-21 21-16,-1-21 0,1 21 15,0 0-15,0 0 0,0 0 16,0 0-16,-1 0 15,22 21-15,-21 0 0,0 1 16,21-1-16,0 0 0,0 0 0,0 0 16,0 0-1,0 1-15,0-1 0,21 0 0,0-21 16,1 21-16,-1-21 0,0 21 0,0 0 16</inkml:trace>
  <inkml:trace contextRef="#ctx0" brushRef="#br0" timeOffset="126373.88">5863 9927 0,'0'21'32,"-21"-21"-17,21 22-15,-21-1 16,21 0-16,0 0 0,-21 0 15,21 0-15,-22 1 0,22-1 16,0 0-16,0 0 0,0 0 16,-21 0-16,21 1 0,-21-1 15,21 0-15,-21-21 16,0 0 0,21-21 15,0 0-31,0-1 15,0 1-15,21 0 0,0 0 16,0-21-16,0 20 0,-21 1 0,22 0 16,20-21-16,-21 21 0,0-1 0,0 1 15,1 0-15,-1 0 0,21 21 16,-21 0-16,0-21 0,1 21 0,-1 0 16,0 0-16,-21 21 0,21 0 0,0 0 15,-21 0-15,0 1 16,0-1-16,0 21 0,0-21 0,0 0 15,0 1-15,0-1 0,0 0 0,0 0 16,0 0-16,0 0 0,0 1 16,-21-1-16,21 0 0,0 0 15,21-21 32,-21-21-47,21 0 0,1 0 16,-22-1-16</inkml:trace>
  <inkml:trace contextRef="#ctx0" brushRef="#br0" timeOffset="126713.69">6583 9567 0,'0'-21'15,"0"42"-15,0-63 0,0 21 0,0 0 16,0 42 15,-21-21-31,21 42 0,-22-21 16,22 1-16,0 20 0,-21 0 15,21 1-15,-21-1 0,0 0 0,21 1 16,-21-1-16,21 0 0,-21 1 0,21-1 16,-22 0-16,22-21 0,0 22 0,0-22 15,-21 21-15,21-21 0,0 1 16,0-1-16,0 0 0,0 0 15,21-21 17,1 0-17,-1-21-15,0 0 0,0 0 16,-21-1-16,21 1 0,0 21 16</inkml:trace>
  <inkml:trace contextRef="#ctx0" brushRef="#br0" timeOffset="126965.54">6435 9948 0,'-22'0'0,"44"0"0,-44-21 32,44 21-32,-1 0 15,0 0-15,0 0 0,0 0 0,0 0 16,1-21-16,-1 21 0,0 0 15,0 0-15,0 0 0,0 0 0,-21-21 16,22 21 31,-1 0-31</inkml:trace>
  <inkml:trace contextRef="#ctx0" brushRef="#br0" timeOffset="127693.64">7937 10054 0,'0'-21'16,"0"0"-1,22 21-15,-22-21 0,21 0 16,-21-1-16,21 22 0,-21-21 0,0 0 16,0 0-16,0 0 0,0 0 15,0-1-15,0 1 0,0 0 0,0 0 16,0 0-16,-21 21 0,0-21 0,-1 21 15,1-22-15,0 22 0,0 0 0,-21 0 16,20 0-16,1 22 0,-21-22 16,21 21-16,-22 0 0,22 21 0,0-21 15,0 1-15,-21 20 0,20-21 16,1 21-16,21-20 0,-21 20 16,21-21-16,0 0 0,0 22 0,0-22 15,0 0-15,0 0 0,0 0 0,0 0 16,21 1-16,0-22 0,1 21 15,-1-21-15,0 0 0,0 0 16,0 0-16,0 0 0,1 0 0,-1 0 16,0 0-16,0 0 0,0-21 0,0-1 15,1 1-15,-1 21 0,0-21 0,0 0 16,0-21-16,0 20 0,1 1 16,-1-21-16,-21 21 0,21 0 0,-21-22 15,21 22-15,-21 0 0,0 0 16,0 0-16,0-1 0,0 1 15,0 42 1,-21 1 0,21-1-16,-21 0 0,0 21 15,21-21-15,0 1 0,0 20 16,0-21-16,0 0 0,0 22 0,0-22 16,0 0-16,0 0 0,0 0 0,21 0 15,0 1-15,-21-1 0,21-21 16,0 21-16,0 0 0,1-21 15,-1 0-15,0 0 0,0 0 0,0 0 16,0 0-16,1 0 0,-1 0 16,0-21-16,0 21 0,0-21 15,0 0-15,1-1 0</inkml:trace>
  <inkml:trace contextRef="#ctx0" brushRef="#br0" timeOffset="128030.44">8848 9885 0,'-22'0'15,"1"0"-15,42 0 31,1 0-31,-1 0 16,0 0-16,0 0 0,0 0 0,0 0 16,1 0-16,-1 0 0,0 0 0,0 0 15,0 0-15,0 0 16,1 0 0,-22 21 30,-22-21-46,1 0 0,21 21 16,-21-21-16</inkml:trace>
  <inkml:trace contextRef="#ctx0" brushRef="#br0" timeOffset="128241.84">8805 10097 0,'-42'21'15,"148"-85"1,-170 107-16,43-22 31,42-21-31,0 0 0,1 0 0,-1 0 16,0 0-16,0 0 15,0 0-15,0 0 0,1 0 16,-1 0-16,0-21 16,0 21-1,0 0-15,0 0 0</inkml:trace>
  <inkml:trace contextRef="#ctx0" brushRef="#br0" timeOffset="128686.12">10118 9694 0,'0'0'0,"-22"-21"0,22 0 16,0 0-1,-21 42 16,21 0-31,-21 0 16,21 1-16,0-1 0,-21 21 16,0-21-16,0 22 0,21-1 0,-22-21 15,1 21-15,21-20 0,0 20 0,0-21 16,-21 21-16,21-20 0,0-1 0,-21 0 16,21 0-16,0 0 0,0 0 15,0 1-15,0-1 0,0 0 16,21-21 15,0 0-31,0 0 16,1-21-16,-1 0 15,0 21-15</inkml:trace>
  <inkml:trace contextRef="#ctx0" brushRef="#br0" timeOffset="129225.32">10477 9821 0,'0'-21'16,"0"42"-16,0-63 0,0 21 0,0 0 0,0 0 16,0-1-1,0 44 17,-21-22-32,0 21 0,21 0 0,-21 0 15,21 0-15,0 22 0,-21-22 16,0 0-16,-1 21 0,22-21 0,-21 1 15,21 20-15,0-21 0,-21 0 0,21 0 16,-21 1-16,21 20 0,0-21 0,0 0 16,0 0-16,0 1 0,0-1 15,0 0-15,21 0 0,0-21 16,0 21-16,1-21 0,-1 0 16,0 0-16,0 0 0,0 0 15,0 0-15,1 0 0,-1 0 16,0 0-16,0 0 0,0-21 0,0 21 15,1-21-15,-22 0 0,21 0 0,0-1 16,0 1-16,-21 0 0,21 0 0,0-21 16,-21 20-16,22-20 0,-22 21 0,21-21 15,-21-1-15,0 22 0,0-21 16,0-1-16,0 22 0,0 0 16,-21 0-16,-1 0 0,22 0 0,-21 21 0,0-22 15,0 22-15,0 0 0,0 0 16,-1 0-16,1 0 0,0 0 15,0 0-15,0 0 16,21 22-16,0-1 16,0 0-1,21 0 1,0-21 0,0 0-16,0 0 0</inkml:trace>
  <inkml:trace contextRef="#ctx0" brushRef="#br0" timeOffset="129541.56">11451 9885 0,'-21'0'15,"42"0"-15,-63 0 0,21 0 16,-1-21-16,22 42 78,0 0-62,0 0-16,0 0 15,0 1-15,0-1 16,0 0-16,0 0 16</inkml:trace>
  <inkml:trace contextRef="#ctx0" brushRef="#br0" timeOffset="129818.41">11261 10393 0,'0'0'0,"-22"0"16,1 21-16,21 0 15,0 0 1,0 1-16,0-1 16,0 0-16,-21-21 0,21 21 15,-21 0-15,0 0 0,0 1 16,-1-1-16,1 0 0,0 0 15,0-21-15,-21 21 0,20 0 0,1-21 16,-21 22-16,21-22 0,-22 0 0,22 21 16,-21-21-16,21 0 0,-22 0 15,1 0-15,0 0 0</inkml:trace>
  <inkml:trace contextRef="#ctx0" brushRef="#br0" timeOffset="131234.01">3196 9673 0,'0'-21'16,"0"0"-16,21 21 16,0-21-16,1 21 0,-22-21 15,21 21-15,0-22 0,-21 1 16,21 0-16,-21 0 15,-21 21 17,0 0-32,0 0 15,-1 0-15,1 21 0,0-21 0,21 21 16,-21 0-16,0 1 0,21-1 0,0 0 16,-21 0-16,21 0 15,-22 0-15,22 1 0,0 20 0,0-21 16,0 0-16,0 0 0,0 1 0,0-1 15,0 0-15,0 0 0,0 0 16,22 0-16,-1 1 0,0-1 16,-21 0-16,0 0 0,21-21 0,-21 21 15,0 0-15,0 1 16,0-1-16,-21-21 16,0 0-16,0 21 0,-1-21 15,-20 0-15,21 0 0,-21 0 16,20 0-16,-20 0 0,21 0 0,-21 0 15,20 0-15,-20 0 0,21 0 16,0 0-16,0 0 0,21-21 16,0 0 15,21 21-31,0 0 16,0 0-16,0 0 0,0-22 0,1 1 15,-1 21-15</inkml:trace>
  <inkml:trace contextRef="#ctx0" brushRef="#br0" timeOffset="131554.14">3535 9673 0,'0'-21'16,"0"42"-16,21-63 0,-21 21 0,0 0 0,0-1 15,0 1-15,21 21 0,-21-21 0,0 42 47,0 0-47,-21 1 0,0 20 16,21-21-16,-21 21 0,-1-20 15,22 20-15,-21 0 0,0 1 0,0-22 16,0 21-16,21 0 0,0-20 16,-21 20-16,21-21 0,-22 0 0,22 0 15,0 1-15,0-1 0,0 0 16,22-21 15,-1 0-31,-21-21 16,21 21-16,-21-21 0</inkml:trace>
  <inkml:trace contextRef="#ctx0" brushRef="#br0" timeOffset="131734.04">3302 9906 0,'-21'0'0,"42"0"0,-63 0 15,42-21-15,21 21 47,0 0-47,0 0 0,0 0 0,0 0 16,1 0-16,20 0 0,-21 0 0,0 0 16,0 0-16,1 0 0,-1 0 15,21 0-15</inkml:trace>
  <inkml:trace contextRef="#ctx0" brushRef="#br0" timeOffset="132281.75">3873 9885 0,'22'0'15,"-22"-21"1,0 0-16,0-1 15,0 1-15,-22 21 16,1 0 0,0 0-16,0 0 0,0 0 15,0 0-15,-1 21 0,1 1 0,0-1 16,0 0-16,0 0 0,0 0 16,-1 0-16,1 1 0,21-1 0,0 0 15,-21 0-15,21 0 0,0 0 16,0 1-16,0-1 15,21-21-15,0 21 0,1-21 16,-1 0-16,0 0 0,0 0 16,0 0-16,0 0 0,1-21 15,-1 21-15,0-21 0,0-1 0,0 1 16,-21 0-16,21 0 0,1 0 16,-22 0-16,0-1 0,0 1 15,0 0-15,21 0 0,-21 0 16,0 0-16,0-1 0,0 44 47,0-1-47,0 0 0,-21 0 0,21 0 15,0 0-15,-22 1 0,22 20 0,0-21 16,0 0-16,0 0 0,0 1 16,0-1-16,0 0 15,22-21 16,-1 0-31,0 0 0,0 0 16,-21-21-16</inkml:trace>
  <inkml:trace contextRef="#ctx0" brushRef="#br0" timeOffset="132611.57">4254 9504 0,'0'0'0,"0"-21"0,0 0 15,0-1-15,0 1 0,0 42 32,-21 1-17,21-1-15,0 21 0,0-21 16,-21 22-16,21-1 0,-21 0 16,21 1-16,-21-1 0,21 0 0,0-21 0,0 22 15,0-1-15,-21 0 16,21-20-16,-22 20 0,22-21 0,0 0 15,-21 0-15,21 1 0,0-1 0,0 0 16,0 0-16,0 0 16,0 0-1,21-21 1,1 0 0,-22-21-16,21 21 15,0 0-15</inkml:trace>
  <inkml:trace contextRef="#ctx0" brushRef="#br0" timeOffset="132910.39">4466 9970 0,'0'0'0,"0"-22"16,0 1-16,-21 21 16,0-21-16,21 42 31,-21 0-16,21 1-15,-22-1 0,22 0 16,0 0-16,-21 43 16,0-43-1,21 0-15,-21-21 0,21 21 16,0 0-16,0 0 16,21-42 30,-21 0-46,21 21 16,0-21-16,-21 0 0</inkml:trace>
  <inkml:trace contextRef="#ctx0" brushRef="#br0" timeOffset="133121.26">4593 9673 0,'0'-21'15,"-21"21"1,21-21-16</inkml:trace>
  <inkml:trace contextRef="#ctx0" brushRef="#br0" timeOffset="133326.15">4064 9737 0,'-21'0'15,"42"0"-15,-63 0 0,63 0 31,0 0-15,0 0-16,0 0 0,0 0 0,1 0 16,-1 0-16,0 0 0,0 0 15,0 0-15,0 0 0,1 21 16,-1-21-16</inkml:trace>
  <inkml:trace contextRef="#ctx0" brushRef="#br0" timeOffset="133721.93">4741 9906 0,'0'-21'16,"0"0"-1,-21 21 1,0 0-16,0 0 16,0 0-16,-1 21 0,1 0 15,0-21-15,0 21 0,0 0 0,0 1 16,-1-1-16,1 0 0,21 0 16,0 0-16,0 0 0,0 1 0,0-1 15,0 0-15,0 0 16,21 0-16,1-21 15,-1 0-15,0 0 0,0 0 0,0 0 16,0 0-16,1 0 0,-1 0 0,0 0 16,0 0-16,0 0 31,-21-21-15</inkml:trace>
  <inkml:trace contextRef="#ctx0" brushRef="#br0" timeOffset="134625.25">825 12213 0</inkml:trace>
  <inkml:trace contextRef="#ctx0" brushRef="#br0" timeOffset="135305.63">868 12256 0,'21'0'0,"-21"-22"32,21 22-32,-21-21 15,0 0 1,0 0-16,0 0 16,-21 21-1,21 21 1,-21 0-16,21 0 0,-21 22 15,21-22-15,-22 21 0,1 0 16,21 22-16,0-22 0,-21 22 16,0-1-16,21 22 0,-21-22 0,0 1 15,-1 21-15,1-22 0,0 1 0,21-1 16,-21 1-16,0-22 0,21 0 16,-21 1-16,21-1 0,0-21 0,-22 0 15,22 0-15,0 1 0,0-1 16,0-42 15,0-22-31,0 22 0,0 0 16,0-21-16,22-1 15</inkml:trace>
  <inkml:trace contextRef="#ctx0" brushRef="#br0" timeOffset="135621.45">550 12510 0,'0'-22'15,"0"44"-15,0-65 0,0 1 0,0 21 0,0 0 16,0-1-16,21 1 0,1 0 16,-1 0-16,0 0 0,21 0 0,1-1 15,-22 1-15,21 21 0,0 0 16,1 0-16,-1 0 0,0 0 0,-20 21 16,20 22-16,-21-22 0,0 0 15,-21 21-15,0-20 0,0 20 16,0-21-16,-21 21 0,0-20 15,0-1-15,0 0 0,-1 21 0,1-21 16,0 1-16,0-1 0,0-21 16,0 21-16,21 0 0,0 0 15,21-21 17,0 0-32,0 0 0,-21-21 15,21 21-15,0-21 0,1 0 16,-1 21-16</inkml:trace>
  <inkml:trace contextRef="#ctx0" brushRef="#br0" timeOffset="136062.22">1333 12446 0,'64'-63'15,"-149"126"-15,106-63 0,64-63 16,-85 84 15,0 0-31,-21 0 16,0 21-16,21-20 0,-21-1 15,21 0-15,-22 21 0,1-21 0,0 1 16,21-1-16,0 0 0,0 0 16,-21 0-16,21 0 0,0 1 15,0-1 1,21-21-16,0 0 0,0 0 16,22-21-16,-22-1 0,21 1 15,-21 0-15,22 0 0,-1 0 0,-21 0 16,22-1-16,-22-20 0,21 21 15,-21-21-15,0 20 0,1 1 0,-1-21 16,0 0 0,-21 63-1,0 0-15,-21 0 16,0 0-16,21 0 0,-22 22 16,22-22-16,0 0 0,-21 21 15,21-20-15,0-1 0,0 0 16,0 21-16,0-21 0,0 1 15,0-1-15,21-21 0,1 0 16,-1 0-16,0 0 0,0 0 16,0 0-16,0-21 0,1-1 0,-1 22 15,0-21-15</inkml:trace>
  <inkml:trace contextRef="#ctx0" brushRef="#br0" timeOffset="136545.94">2159 12256 0,'42'-191'15,"-84"382"-15,84-403 16,-42 191-16,0 0 0,0 42 16,0 21-1,0-21-15,0 22 0,-21-1 16,0 0-16,0 1 0,21-1 0,-21 0 16,-1 1-16,22-1 0,-21 0 15,0-21-15,0 22 0,21-22 0,-21 21 16,21-21-16,-21 1 0,21-1 15,0 0-15,0-42 32,0 0-17,21-1-15,0 1 16,0 0-16,0 21 0,0-21 0,1 0 16,-1 0-16,0 21 0,0 0 15,0 0-15,0 0 0,22 0 0,-22 0 16,0 0-16,0 21 0,0-21 15,1 21-15,-22 0 0,0 0 16,0 0-16,0 1 0,0-1 0,0 0 16,-22 0-16,1 0 15,-21 0-15,21 1 0,0-22 16,-22 21-16,22-21 0,-21 0 0,21 21 16,-22-21-16,22 0 0,0 0 15,0 0-15,0 0 16,21-21-16,0 0 15,21-1-15,0 1 16,0 0-16,-21 0 0,21 21 16,22-21-16</inkml:trace>
  <inkml:trace contextRef="#ctx0" brushRef="#br0" timeOffset="137421.96">2688 12192 0,'0'0'0,"21"-21"0,-21 0 0,21 0 15,-21-1-15,0 1 0,0 0 0,22 0 16,-22 0-16,0 42 47,0 0-47,-22 21 0,1-20 0,0 20 16,0 0-16,0 1 0,-22 20 15,22-21-15,0 1 0,0-1 0,0 0 16,0 1-16,-1 20 0,22-42 0,0 22 15,0-1-15,0-21 0,0 22 16,0-22-16,22 0 0,-1 0 0,0-21 16,0 0-16,0 0 0,0 0 15,1 0-15,-1 0 16,0-21-16,0 0 0,0 0 0,0-1 16,1 1-16,-1 0 0,0 0 15,0 0-15,-21 0 0,0-1 0,21 1 16,-21 0-16,21 0 0,-21 0 15,0 42 17,0 0-32,0 0 0,-21 0 15,21 22-15,0-22 0,-21 0 16,21 0-16,0 0 0,0 1 0,0-1 16,0 0-16,0 0 0,21-21 31,0 0-31,1 0 0,-1 0 15,-21-21-15,21 0 0,0 21 0,0-21 16,0-1-16,1 1 0,-1 0 16,0 0-16,0 0 0,0 0 0,0-1 15,1 1-15,-1 0 0,0 0 16,0 21-16,-21-21 0,21 21 0,0 0 16,-21 21 30,0-42 17,0 0-47,0-1-16,-21 22 31,0 0-31,0 22 15,0-1-15,0 0 16,21 21-16,-22-21 0,22 1 0,0-1 16,-21 21-16,21-21 0,0 0 15,0 1-15,0-1 0,0 0 16,0 0-16,0 0 0,21-21 0,1 0 16,-22 21-16,21-21 0,0 0 15,0 0-15,0 0 0,0 0 16,1-21-16,-1 0 0,-21 0 15,21 21-15,0-21 0,-21 0 16,21-1-16,-21 1 0,0 0 16,0 0-16</inkml:trace>
  <inkml:trace contextRef="#ctx0" brushRef="#br0" timeOffset="137625.84">3260 12086 0,'-22'0'0,"44"0"0,-86 21 0,43-21 15,0 0-15,42 0 47,0 0-47,0 0 16,0 0-16</inkml:trace>
  <inkml:trace contextRef="#ctx0" brushRef="#br0" timeOffset="138286.76">4318 12467 0,'0'0'0,"0"-21"16,0 0-1,0 0-15,0 0 16,21 21-16,-21-22 0,0 1 16,0 0-1,-21 21 1,0 0-16,0 0 0,-1 0 15,-20 0-15,21 0 0,-21 21 0,20 0 16,-20 1-16,21-1 0,-21 0 16,20 0-16,1 21 0,0-20 0,21-1 15,0 0-15,0 0 0,0 0 0,0 0 16,42 1-16,-20-1 0,-1-21 16,21 21-16,-21 0 0,22-21 15,-1 21-15,0 0 0,-21 1 16,22-22-16,-22 21 0,0 0 0,0 0 0,-21 0 15,0 0 1,-21-21-16,0 0 0,0 22 16,0-22-16,-22 21 0,22-21 0,0 0 15,-21 0-15,20 0 0,-20 0 16,21 0-16,0 0 0,0 0 0,21-21 16,-22-1-16,22 1 15,0 0-15,0 0 16,0 0-16,0 0 0,0-1 15,0 1-15,0 0 0,22 21 0,-1-21 16,0 0-16,0 0 0</inkml:trace>
  <inkml:trace contextRef="#ctx0" brushRef="#br0" timeOffset="138569.6">4847 12256 0,'0'0'0,"21"-22"16,-21 1-16,0 0 0,21 0 0,-21 0 15,0 0-15,-21 21 32,21 21-32,0 0 0,-21 0 0,0 21 15,21-20-15,-21 20 0,21 0 16,0 1-16,-21-1 0,-1 0 16,22 1-16,-21-1 0,21 0 0,0 1 0,-21-1 15,0 0-15,21-21 16,-21 22-16,21-22 0,0 21 0,0-21 15,0 1-15,0-1 0,21-21 16,0 0 0,0 0-16,-21-21 15,0-1-15,0 1 0</inkml:trace>
  <inkml:trace contextRef="#ctx0" brushRef="#br0" timeOffset="138737.51">4508 12658 0,'-42'0'31,"106"0"-31,-86 0 0,-20-21 0,63 21 16,22-22-16,-22 22 0,21 0 15,0 0-15,1 0 0,-1 0 16,0-21-16,1 21 0,-1-21 0,0 21 16,1 0-16,-22 0 0,21 0 0,-21 0 15,1 0-15,-1 0 0</inkml:trace>
  <inkml:trace contextRef="#ctx0" brushRef="#br0" timeOffset="139249.22">5165 12658 0,'21'-21'32,"0"-1"-17,-21 1-15,0 0 16,0 0-16,0 0 15,0 0-15,0-1 16,-21 22-16,0 0 0,-1 0 16,-20 0-16,21 22 0,0-1 15,0-21-15,-1 21 0,1 0 16,-21 21-16,21-20 0,21-1 16,-21 21-16,-1-21 0,22 0 0,0 22 15,0-22-15,0 0 0,0 0 0,0 0 16,22-21-16,-1 22 0,0-22 15,0 0-15,21 0 0,-20 0 16,-1 0-16,0 0 0,0-22 0,-21 1 16,21 0-16,0 21 0,1-21 15,-22-21-15,0 20 0,21 1 0,0 0 16,-21 0-16,0 0 0,0 0 0,0-22 16,21 22-16,-21 0 0,0 0 15,0 42 16,0 0-31,0 0 16,0 0-16,0 22 0,0-22 0,-21 0 16,21 21-16,0-20 0,0 20 15,0-21-15,0 0 0,0 0 0,0 1 16,0-1-16,0 0 0,0 0 16,21-21-16,0 0 15,0 0-15,1 0 0,-1-21 16,0 21-16</inkml:trace>
  <inkml:trace contextRef="#ctx0" brushRef="#br0" timeOffset="140115.73">5694 12319 0,'0'0'0,"0"-42"16,0-1-16,0 1 0,0 0 0,0 21 15,0-1-15,0 1 0,0 0 0,0 0 16,-21 21-16,-1 0 15,22 21-15,0 21 0,-21-20 0,0-1 16,21 21-16,-21 0 0,21 1 0,0-1 16,0 0-16,-21 1 0,21-1 15,-21 0-15,21 1 0,0-1 0,-22 0 16,22 1-16,0-1 0,0 0 0,0-20 16,0 20-16,0-21 15,0 0-15,0 0 0,0 1 0,0-1 16,22-21-16,-1 0 0,0 0 0,0 0 15,0 0-15,0 0 16,1-21-16,-22-1 16,21 1-16,0 0 0,-21 0 15,0 0-15,0 0 0,0-1 0,21 22 16,-21-21-16,0 42 31,0 1-31,0-1 16,-21 0-16,21 0 0,0 0 0,0 0 0,0 1 15,0-1-15,0 0 0,0 0 16,21 0-16,0-21 16,0 0-16,1 0 0,-1 0 15,0 0-15,0 0 0,0 0 16,0-21-16,1 0 16,-1 0-16,0 21 0,0-21 0,0-1 15,-21 1-15,21 0 0,1 0 0,-1-21 16,-21 20-16,21 1 0,-21 0 0,21 0 15,-21 0-15,0 0 16,21 21-16,-21 21 31,0 0-15,0-42 46,0 0-46,0-1-16,-21 22 31,0 22-15,0-1-16,21 0 0,-21 0 16,-1 0-16,1 0 0,21 1 15,0-1-15,-21 21 0,21-21 0,0 0 16,0 1-16,0-1 0,0 0 0,0 0 15,0 0-15,0 0 16,21-21-16,0 0 0,1 0 16,-1 0-16,0 0 15,0 0-15,0-21 0,-21 0 16,0 0-16,21 21 16,-21-21-16,22 0 0,-22-1 0,21 1 15,-21-21-15,0 21 0</inkml:trace>
  <inkml:trace contextRef="#ctx0" brushRef="#br0" timeOffset="140297.62">6244 12383 0,'-21'-22'16,"63"86"-16,-63-106 0,-21 20 0,42 1 16,0 42 46</inkml:trace>
  <inkml:trace contextRef="#ctx0" brushRef="#br0" timeOffset="140489.51">5440 12488 0,'0'0'0,"-43"0"16,22 0-16,0 0 0,42 0 16,0 0-1,1 0-15,20 0 0,0 0 0,1 0 16,-1 0-16,0 0 16,1 0-16,-1 0 0,-21-21 0,21 21 15,-20 0-15,-1 0 0,0-21 0</inkml:trace>
  <inkml:trace contextRef="#ctx0" brushRef="#br0" timeOffset="141026.2">6773 12510 0,'0'-22'16,"0"44"-16,0-65 0,0 22 0,0 0 0,0 0 16,0 0-16,0-1 0,0 1 15,0 0 1,0 42-1,0 0-15,0 1 0,0 20 16,0-21-16,0 21 0,0 1 0,0-1 16,0 0-16,0 1 0,0-1 15,0-21-15,-21 22 0,21-1 0,-21-21 16,21 0-16,0 0 0,0 1 0,0-1 16,0 0-16,0 0 15,21-42 16,0 0-31,0 0 0,1-22 16</inkml:trace>
  <inkml:trace contextRef="#ctx0" brushRef="#br0" timeOffset="141257.07">7154 12446 0,'21'-63'16,"1"-1"-1,-65 191-15,86-275 16,-65 148-16,1 0 0,0 21 0,0 0 15,0 0-15,0 1 0,-1 20 16,-20-21-16,21 21 0,0 1 16,0-22-16,-22 21 0,22 1 0,0-22 15,0 21-15,0-21 0,21 22 0,0-22 16,-22 0-16,22 0 0,0 0 16,0 0-16,22-21 15,-1 0 1,0 0-16,0-21 0</inkml:trace>
  <inkml:trace contextRef="#ctx0" brushRef="#br0" timeOffset="141650.04">7281 12531 0,'21'-43'16,"-84"128"-16,105-127 0,-21-22 15,-21 85 1,0 1-16,-21-1 0,21 0 15,-21 0-15,21 0 0,-21 0 0,21 1 16,-21 20-16,21-21 0,0 0 16,0 0-16,-21 22 0,21-22 0,0 0 15,0 0-15,0 0 0,0 1 16,21-1-16,0-21 16,0 0-16,0 0 15,0 0-15,1 0 0,-1-21 0,0-1 16,0 1-16,0 21 0,0-21 0,1 0 15,-22-21-15,0 20 0,21 1 16,-21 0-16,0-21 0,0 21 0,0-1 16,0 1-16,0 0 0,0 0 0,-21 0 15,-1 0-15,1 21 0,0 0 0,0 0 16,0 0-16,0 0 16,-1 0-16,22 21 0,-21 0 15,0 0-15,21 0 0,0 0 0,0 1 16,0-1-16,21-21 31</inkml:trace>
  <inkml:trace contextRef="#ctx0" brushRef="#br0" timeOffset="141884.91">7705 12594 0,'21'-21'15,"-42"42"-15,42-21 31,-21 21-31,0 1 16,0-1-16,-21 0 0,21 0 16,0 0-16,0 0 0,-22 1 0,22-1 15,-21 0-15,21 0 16,0 0-16,0 0 0,0-42 47</inkml:trace>
  <inkml:trace contextRef="#ctx0" brushRef="#br0" timeOffset="142050.82">7789 12446 0,'-21'-42'31,"42"84"-31,-42-105 0,21 84 63,21-21-63,-21 21 0</inkml:trace>
  <inkml:trace contextRef="#ctx0" brushRef="#br0" timeOffset="142641.48">8213 12764 0,'0'0'0,"21"-22"0,-21 1 15,21 21-15,0-21 0,-21 0 0,0 0 16,21 21-16,0-21 0,-21-1 0,0 1 16,0 0-16,0 0 15,0 0-15,-21 21 16,0 0-1,0 21-15,0-21 0,0 21 0,-1 0 16,-20 0-16,21 1 0,0-1 16,0 21-16,-1-21 0,1 22 15,0-22-15,21 0 0,0 0 0,0 0 0,0 0 16,0 1-16,0-1 0,0 0 16,21-21-16,0 21 15,1-21-15,-1 0 0,0 0 16,0 0-16,0-21 0,0 0 0,1 0 15,-1-1-15,0 1 0,0 0 0,-21 0 16,21-21-16,0 20 0,-21-20 16,22 0-16,-1-1 0,-21 1 0,21 0 15,0-1-15,-21 1 0,21 0 0,0-22 16,-21 22-16,22 21 0,-22-22 16,0 22-16,0-21 0,0 21 15,-22 21 1,1 21-16,0 0 0,21 0 15,-21 22-15,0-22 0,21 21 16,-21 0-16,21 1 0,0-1 0,0 0 16,0-20-16,0 20 0,0 0 0,0 1 15,0-1-15,0 0 0,0 1 0,21-1 16,-21-21-16,21 21 0,-21-20 16,0-1-16,21 0 0,-21 0 0,21-21 15,0 21-15,1-21 16,-1 0-16,0 0 0,0 0 15,0-21-15,22 21 0</inkml:trace>
  <inkml:trace contextRef="#ctx0" brushRef="#br0" timeOffset="143197.49">9758 12742 0,'0'-21'16,"0"-21"0,0 21-16,0 0 0,0-1 15,21 1-15,-21 0 0,0 0 16,0 0-16,0 0 0,0-1 16,-21 22-16,0-21 15,-1 21-15,1 0 0,0 0 0,-21 0 16,21 0-16,-22 0 0,22 21 0,-21 1 15,21-22-15,-22 21 0,22 0 0,0 21 16,0-21-16,-22 1 0,43-1 16,-21 21-16,21-21 0,0 0 0,0 22 15,0-22-15,0 0 0,0 0 0,21-21 16,-21 21-16,22 1 0,-1-22 16,0 0-16,0 0 0,21 0 15,-20 0-15,-1 0 0,0 0 0,0-22 16,0 1-16,0 0 0,1 0 0,-1 0 15,-21 0-15,21-22 0,-21 22 0,0 0 16,21-21-16,0 20 0,-21 1 16,21-21-16,-21 21 0,0 0 0,0-1 15,0 44 17,0-1-32,0 0 0,-21 0 15,21 0-15,0 0 0,0 22 16,0-22-16,0 0 0,0 21 0,0-20 0,0-1 15,0 0-15,0 0 0,0 0 16,0 0-16,21 1 16,1-22-16,-1 0 15,0 0-15,0 0 0,0-22 16</inkml:trace>
  <inkml:trace contextRef="#ctx0" brushRef="#br0" timeOffset="144250.59">10096 12150 0,'0'-43'16,"0"86"-16,0-107 0,0 43 0,0 0 15,0 0-15,0 0 0,-21 21 16,0 21 0,0 0-16,21 21 0,0-21 0,0 22 15,0-22-15,0 21 0,0 1 0,0-1 16,0-21-16,0 21 0,0 1 15,0-22-15,0 21 0,0 1 0,-21-22 16,21 21-16,-21-21 0,21 22 0,-22-22 16,22 21-16,0-21 0,0 0 0,-21 1 15,21-1-15,0 0 0,0 0 0,-21-21 16,21 21-16,0-42 47,0 0-47,0 0 15,0 0-15,0-1 16,21 1-16,0 0 0,1 0 0,-1 0 16,0 0-16,0-1 0,0 22 15,0 0-15,1 0 0,-1 0 0,0 0 16,0 0-16,0 0 16,0 22-16,-21-1 15,22 0-15,-22 0 0,0 0 0,0 0 16,0 1-16,0-1 0,0 0 15,-22 0-15,1 0 0,0 0 16,0-21-16,0 22 0,0-22 16,-1 0-16,1 0 0,0 21 0,0-21 15,0 0-15,42 0 63,0 0-63,0 0 15,0 0-15,1 0 0,-1 0 16,0 0-16,0 0 0,0 0 16,0 0-16,1 0 0,-1-21 0,0-1 15,0 22-15,0-21 0,0 0 16,1 0-16,-1 0 0,0-22 0,0 22 16,0 0-16,0 0 0,1-21 15,-1 20-15,-21 1 0,21 0 0,0 0 16,0 0-16,-21 42 47,0 0-32,0 0 1,0-42 31,0 0-32,0 0 1,0 0-16,-21 21 31,0 0-31,0 0 16,21 21-16,-21-21 0,-1 21 0,1 0 16,0 0-16,21 0 0,0 22 15,-21-22-15,21 0 0,-21 0 0,21 22 16,0-22-16,0 0 0,0 0 0,0 0 15,0 0-15,0 1 0,0-1 16,21 0-16,0-21 0,0 21 16,0-21-16,1 0 15,-1 0-15,0 0 0,0 0 16,0-21 0,0 21-16,1 0 0,-1 0 0,0-21 15,0 21-15,21-21 0,-20-1 0,-1 22 16,21-21-16</inkml:trace>
  <inkml:trace contextRef="#ctx0" brushRef="#br0" timeOffset="144564.37">11303 12404 0,'0'0'0,"0"-21"16,-21 21 15,0 0-31,21 21 0,-22-21 16,1 21-16,0 0 0,0 0 0,0 22 15,0-22-15,21 0 0,-22 21 0,1-21 16,21 22-16,-21-22 16,21 21-16,0 1 0,0-22 0,0 0 15,0 21-15,0-21 0,0 1 0,0-1 16,0 0-16,21 0 0,0-21 15,1 0 1,-1 0-16,0 0 0,0 0 16,0-21-16,0 21 0,1-21 0,-1 21 15,0-21-15</inkml:trace>
  <inkml:trace contextRef="#ctx0" brushRef="#br0" timeOffset="144858.32">11769 12446 0,'0'0'0,"0"-21"0,-22 21 0,22-21 16,22 21 15,-1 0-31,0 0 0,0 0 16,0 21-16,-21 0 0,21 0 0,1 0 15,-22 1-15,0-1 0,0 21 0,0-21 16,0 22-16,0-1 0,0 0 15,0 1-15,0-22 0,-22 21 0,1 0 16,21-20-16,-21 20 0,0-21 0,21 0 16,-21 0-16,0 1 0,-1-1 15,1 0-15,0-21 0,0 0 16,21 21-16,-21-21 0,0 0 0,-1 0 16,1 0-16,0 0 0,0 0 15,-21 0-15</inkml:trace>
  <inkml:trace contextRef="#ctx0" brushRef="#br0" timeOffset="145693.44">4762 13547 0,'0'-21'15,"0"42"-15,0-64 0,0 22 16,-21 21-16,21-21 0,-21 21 15,0 0-15,21-21 0,-21 21 16,0 0-16,21-21 16,21 21 15,0 0-31,0 0 16,0 21-16,22 0 0,-22 0 0,0 0 15,0 1-15,0-1 0,-21 21 16,0-21-16,0 0 0,0 1 0,0-1 15,0 0-15,-21 0 0,0 0 0,-21 0 16,-1-21-16,1 22 0,21-22 16,-22 0-16,1 21 0,0-21 0,21 0 15,-22 0-15,22 0 0,0 0 0,21-21 32,21 21-32,0-22 15,0 22-15,22-21 0,-22 21 16,0 0-16,21 0 0,-20 0 0,-1 21 15,0 1-15,-21-1 0,0 0 16,0 0-16,0 0 0,0 22 0,-21-22 16,0 21-16,-22-21 0,1 22 0,0-1 15,-1-21-15,-20 21 0,20 1 16,1-1-16,-21 0 0,20 1 16,1-1-16,21 0 0,-22-20 0,22 20 15,0 0-15,0-21 0,0 43 0,21-43 16,0 21-16,0-20 15,0-1-15,21-21 0,0 21 0,0 0 16,0-21-16,-21 21 0,22-21 0,-1 0 16,0 0-16,0 0 0,0 0 15,0 0-15,1 0 0</inkml:trace>
  <inkml:trace contextRef="#ctx0" brushRef="#br0" timeOffset="146201.18">3958 15304 0,'0'0'0,"-21"0"0,0 0 0,21-22 0,-21 22 16,-1 0-16,1 0 0,42 0 31,1 0-31,-1 0 0,21 0 16,22 0-16,-22 0 0,43 0 0,-1 0 15,1 0-15,21 0 0,0 0 16,-1 0-16,1 0 0,21 0 0,-21 0 16,0 0-16,-21 0 0,20 0 0,-20 0 15,-21 0-15,-1 0 0,-21 0 16,1 0-16,-22 0 0,-42 0 31,-22 0-31,22 0 0,-21 0 0,0 0 16,-1 0-16,-20 0 0,20 0 15,-20 0-15,21 0 0,-22 0 0,-21 0 16,22 0-16</inkml:trace>
  <inkml:trace contextRef="#ctx0" brushRef="#br0" timeOffset="146451.04">4127 15409 0,'-254'85'15,"254"-64"1,22-21 0,210-106-16,-443 212 0,253-85 0,22-21 0,-1 0 15,1 0-15,-1 0 0,43 22 0,-21-22 16,20 21-16,1-21 0,-21 0 16,21 0-16,0 21 0,-22-21 0,22 0 15,-21 0-15,-1 21 0,1-21 0,-21 0 16,-1 0-16,-21 0 0,1 0 0,-1 0 15,-21 0-15,-42 0 32,0 0-32,-21 0 0,20 0 0,-20 0 15,0 0-15,-1 0 0,1 0 0,0 0 16</inkml:trace>
  <inkml:trace contextRef="#ctx0" brushRef="#br0" timeOffset="146687.09">4022 15790 0,'-22'0'0,"44"0"0,-44 22 0,22-1 0,22-21 15,-1 21-15,21-21 0,0 0 16,1 21-16,20-21 0,1 0 16,-1 0-16,22 0 0,0 0 0,-1 0 15,1 0-15,0 0 0,-22 0 0,22 0 16,-22 0-16,1 0 0,-1 0 15,1 0-15,-22 0 0,22 0 16,-22 0-16,-21 0 0,21 0 0,-20 0 16,-1-21-16,0 21 0,0 0 0</inkml:trace>
  <inkml:trace contextRef="#ctx0" brushRef="#br0" timeOffset="147414.19">4805 16701 0,'0'-22'0,"0"1"15,0 0-15,0 0 16,0 0-16,21 21 0,0-21 15,0 21-15,-21-22 0,21 22 0,1 0 16,-1-21-16,0 21 0,0-21 16,0 21-16,0 0 0,1 0 0,-1 0 15,0 0-15,0 0 0,-21 21 16,0 0-16,0 1 16,-21-1-16,0 0 0,-22 0 15,22 0-15,-21 0 0,0 1 16,-1-1-16,1 0 0,0 0 15,-1 21-15,1-20 0,21-1 0,-22 0 16,22 0-16,21 0 0,0 0 0,0 1 16,0-1-16,0 0 0,21 0 15,22-21-15,-22 21 0,21 0 0,1-21 16,-1 22-16,0-22 0,1 0 0,-1 21 16,0-21-16,1 21 0,-1-21 15,-21 21-15,0-21 0,0 21 0,-21 0 16,0 1-16,0-1 15,-21 0-15,0 0 0,0 0 16,0 0-16,0 1 0,-22-1 0,22 0 16,0 0-16,-21 0 0,20 0 15,1 1-15,21-1 0,0 0 0,-21 0 16,21 0-16,0 0 16,0 1-16,0-1 0,-21 0 0,0 0 15,0 0-15,-1-21 16,1 21-16,0-21 0,0 0 15,0 0-15,0 22 0,-22-22 0,22 0 16,0 0-16</inkml:trace>
  <inkml:trace contextRef="#ctx0" brushRef="#br1" timeOffset="160113.54">4064 13187 0,'0'0'0,"-21"21"15,0-21-15,-1 0 16,1 0-16,0 0 15,0 0 1,0 0 0,0 0 15,-1 0 0,44 0 32,-1 0-48,0 0 1,0 0-16,0 0 0,0 0 16,1 0-16,-1 0 15,0 21-15,0-21 16,0 0-16,0 0 0,1 0 0,-1 0 15,0 0-15,0 0 16,0 0-16,0 0 0,1 0 0,-1 0 16,0 0-16,21 0 0,-21 0 0,22 0 15,-22 0-15,21 0 0,1 0 0,-1 21 16,0-21-16,1 0 16,-1 0-16,21 0 0,-20 0 0,-1 0 15,0 22-15,22-22 0,-22 0 0,1 0 16,-1 0-16,0 0 0,1 0 15,-22 0-15,21 0 0,0 0 0,1 0 16,-1 0-16,-21 0 0,22 0 0,-1 0 16,0 0-16,1 0 0,-1 0 0,0 0 15,1 0-15,-1 0 0,0 0 16,22 0-16,-22 0 0,0 0 0,1 0 16,-22 0-16,21 0 0,-21 0 0,1 0 15,-1 0 1,-42 0 46,-1 0-46,1 0-16,0 0 0,0 0 16,0 0-16,0 0 0,-22 0 15,22 0-15</inkml:trace>
  <inkml:trace contextRef="#ctx0" brushRef="#br1" timeOffset="161038.57">3937 13399 0,'-21'0'0,"42"0"0,-63 0 16,20 0 0,22 21 46,22-21-46,-1 0-1,0 0-15,0 0 0,0 0 0,0 0 16,22 0-16,-22 0 16,0 0-16,0 0 0,0 0 0,22 0 15,-22 0-15,21 0 0,1 0 0,-1 0 16,0 0-16,1 0 0,20 0 16,1 0-16,-22 0 0,21 0 0,1 0 15,21 0-15,-22 0 0,1 0 0,-1 0 16,-21 0-16,22 0 0,-1 0 0,-20 0 15,-1 0-15,22 0 0,-22 0 16,0 0-16,1 0 0,-1 0 0,0 0 16,1 0-16,-22 0 0,21 0 0,0 0 15,1 0-15,-22 0 0,21 0 16,-21 0-16,22 0 0,-22 0 16,0 0-16,0 0 0,0 0 0,1 0 15,-1 0-15,0-21 0,0 21 16,0 0-1,-42 0 110,0 0-125,0 0 16,21 21-16,-21-21 0</inkml:trace>
  <inkml:trace contextRef="#ctx0" brushRef="#br1" timeOffset="167621.5">3344 10478 0,'-21'0'0,"21"21"47,-21-21-47,0 0 15,0 0 1,-1 0-16,1 0 15,0 0 1,0 0-16,0 0 16,0 0 15,-1 0-15,1 0-16,21 21 125,21-21-94,1 0-16,-1 0-15,0 0 16,0 0-16,0 0 0,0 0 16,1 21-16,-1-21 0,0 0 0,0 0 15,21 0-15,-20 0 0,-1 0 0,21 0 16,0 0-16,1 0 16,-22 21-16,21-21 0,1 0 0,20 0 15,-21 0-15,1 0 0,20 0 0,-20 0 16,-1 0-16,21 0 0,-20 0 15,-1 0-15,22 0 0,-22 0 0,0 0 16,22 0-16,-1 0 0,-20 0 0,20 0 16,-21 0-16,22 0 0,-22 0 15,22 0-15,-22 0 0,0 0 0,1 0 16,-1-21-16,0 21 0,1 0 0,-22 0 16,21 0-16,-21 0 15,1-21-15,-1 0 0,0 21 16,-42 0 78,0 0-94,-1 0 0,1 0 15,0 0-15,0 21 0,0-21 16</inkml:trace>
  <inkml:trace contextRef="#ctx0" brushRef="#br1" timeOffset="168313.28">3175 10732 0,'0'0'16,"-21"0"-1,0 0-15,42 0 47,0 21-47,0-21 16,0 0-16,0 0 15,1 0-15,-1 0 0,0 0 16,0 0-16,21 0 0,-20 0 0,20 0 16,0 0-16,1 0 0,20 0 0,-21 0 15,22 0-15,-22 0 0,22 0 16,-1 0-16,1 0 0,20 0 0,-20 0 16,-1 21-16,22-21 0,0 0 0,-1 0 15,1 0-15,0 0 0,-1 0 16,1 0-16,-21 0 0,20 0 15,-20 21-15,-1-21 0,1 0 0,-22 0 16,0 0-16,1 0 0,-22 0 0,0 0 16,0 0-16,0 0 0,1 0 15,-44 0 110</inkml:trace>
  <inkml:trace contextRef="#ctx0" brushRef="#br0" timeOffset="198193.33">14182 8615 0,'-22'0'0,"1"0"16,0 0-16,21 21 16,-21-21-16,0 0 0,0 0 15,21 21-15,21-21 31,0 0-31,0 0 0,21 0 16,-20 0-16,20 0 0,0 0 0,1 0 16,-1-21-16,-21 0 0,21 21 15,1-21-15,-1 0 0,-21-1 0,0 1 16,22 0-16,-43 0 16,0 0-16,0 0 0,0-1 0,0 1 15,0 0-15,-43 21 0,22 0 0,-21-21 16,0 21-16,-22 0 0,22 0 0,-22 21 15,1-21-15,-1 21 0,22 0 16,-22 22-16,22-22 0,0 0 0,-1 21 16,22 1-16,0-22 0,0 21 15,21-21-15,0 22 0,0-1 0,0-21 0,0 22 16,21-22-16,0 0 16,0 0-16,1 0 0,-1 0 0,21-21 15,-21 22-15,22-22 0,-22 0 0,21 0 16,-21 0-16,22 0 0,-22 0 0,0 0 15,0 0-15,-21-22 16,-21 22 0,0 0-16,-22 0 0,1 0 0,0 0 15,-1 0-15,1 22 0,0-1 0,-1-21 16,22 21-16,-21 0 0,21 0 0,-22 22 16,22-22-16,0 0 0,21 21 15,0-21-15,-21 1 0,21-1 0,0 0 16,0 0-16,0 21 0,0-20 15,21-1-15,0 0 0,0-21 16,1 0-16,-1 21 0,0-21 0,21 0 16,-21 0-16,22 0 0,-1 0 15,0 0-15,22-21 0,-22 0 0</inkml:trace>
  <inkml:trace contextRef="#ctx0" brushRef="#br0" timeOffset="198770.01">14732 9165 0,'127'-106'15,"-106"-21"17,-21 106-32,-148 275 0,296-529 0,-169 275 15,0 0-15,0 0 0,-1 0 0,1 0 16,-21 21-16,21 0 0,-22 1 0,1-1 16,21 0-16,-21 21 0,-1-21 15,1 22-15,21-22 0,-22 21 0,22-21 16,0 1-16,0-1 0,21 0 0,0 0 15,0 0-15,0 0 0,42-21 16,-21 0-16,1 0 0,20 0 0,0 0 16,1 0-16,-1 0 0,0-21 15,1 0-15,-1 0 0,0 0 0,1 0 16,-1-1-16,0 1 0,-21 0 16,1 0-16,-1-21 0,0 20 0,0 1 15,-21 0-15,0 0 0,0 0 0,0 0 16,-21 21-1,21 21-15,-21-21 16,0 42-16,-1-21 0,22 0 0,-21 22 16,0-1-16,21-21 0,-21 43 0,0-22 15,21 0-15,-21 1 0,21 20 0,-22 1 16,22-1-16,-21 1 0,21-1 0,-21 1 16,21-22-16,0 22 0,0-1 15,0-21-15,0 22 0,0-22 0,-21 1 16,21-22-16,-21 21 0,21-21 15,0 0-15,-21 1 0,-1-1 0,1 0 16,0-21-16,0 0 0,0 0 0,0 0 16,-1 0-16,-20 0 0,21 0 0,-21 0 15,-1-21-15,22 0 0,-21-1 0,21 1 16,-22 0-16,22 0 0,0 0 0,0-22 16,0 22-16,21 0 0,0-21 15,0 21-15,0-22 0,21 22 16,21 0-16,-21 0 0,22-22 0,-1 22 15,-21-21-15,43 0 0</inkml:trace>
  <inkml:trace contextRef="#ctx0" brushRef="#br0" timeOffset="198965.91">15579 9059 0,'0'0'0,"0"-21"0,0 0 15,0 0-15,-22 21 16,22-21-16,0 0 16,0 42 15,22-21-31,-22 21 0,0 0 16</inkml:trace>
  <inkml:trace contextRef="#ctx0" brushRef="#br0" timeOffset="199142.8">15621 9398 0,'0'21'15,"0"-84"-15,0 105 0,-21-21 16,21-42 46</inkml:trace>
  <inkml:trace contextRef="#ctx0" brushRef="#br0" timeOffset="199718.47">18097 9017 0,'0'0'15,"0"-21"1,0 42 15,0 21-31,0-20 0,-21-1 16,21 0-16,-21 21 0,21-21 0,0 1 15,0 20-15,-21-21 0,21 0 16,-21 0-16,21 1 0,-21-22 0,21 21 16,0 0-16,0-42 47</inkml:trace>
  <inkml:trace contextRef="#ctx0" brushRef="#br0" timeOffset="200049.28">18288 8615 0,'0'0'0,"-21"0"16,0 0-16,-1 0 0,1 0 0,0 21 16,21 0-1,0 0-15,0 1 0,0-1 16,21-21-16,0 21 0,1-21 15,-1 0-15,0 0 0,0 0 0,0 0 16,0 0-16,22 0 0,-22-21 16,0 0-16,0 21 0,-21-22 0,0 1 15,0 0-15,0 0 0,-21 0 16,21 0-16,-21 21 0,0-22 0,0 22 16,-22 0-16,22 0 15,0 0-15,0 0 0,0 22 0,-1-22 16,1 21-16,21 0 0,0 21 0,-21-21 15,21 22-15,0-22 0,0 21 0,0-21 16,0 1-16,21 20 0,-21-21 16,21 0-16,1 0 0</inkml:trace>
  <inkml:trace contextRef="#ctx0" brushRef="#br0" timeOffset="200741.51">18711 9017 0,'0'0'0,"0"21"16,0 0 0,0 1-16,0-1 0,-21 0 15,21 0-15,0 0 0,-21 0 0,21 1 16,0-1-16,-21 21 0,21-21 0,0 0 16,0 1-16,0-1 0,-21-21 0,21 21 15,0 0-15,21-42 47,0 0-47,-21 0 16,21-1-16,0 1 0,0-21 15,1 21-15,-1 0 0,0-22 16,0 22-16,0-21 0,0 21 0,1-1 16,-22 1-16,21 21 0,0 0 15,-21 21 1,0 1-16,0-1 0,0 0 0,0 0 15,0 21-15,0-20 0,0 20 16,0-21-16,0 0 0,0 0 0,21 22 16,-21-22-16,21 0 0,0 0 0,1 0 15,-1-21-15,0 0 0,21 0 16,-21 0-16,22 0 0,-22 0 16,21 0-16,1-21 0,-22 0 0,21 0 15,0 0-15,-20 0 0,20-22 16,-21 22-16,21-21 0,-20-1 0,20 1 15,-21-21-15,0 20 0,0-20 0,22-1 16,-22 1-16,0-1 0,-21 22 0,21 0 16,-21-1-16,0 22 0,21 0 15,-21 0-15,0 0 0,-21 42 16,0 0-16,0 0 0,0 0 16,0 22-16,-1-1 0,1 0 15,0 22-15,0-22 0,0 0 0,0 22 16,21-22-16,0 1 0,0 20 15,0-21-15,0-20 0,0 20 0,0 0 16,0-21-16,0 22 0,0-22 0,21 0 16,0 0-16,0 0 0,0 1 15,0-22-15,1 0 0,-1 0 16,0 0-16,0 0 0,0 0 16,0-22-16,1 1 0,-22 0 0,0 0 15,21 0-15,-21 0 0,0-1 0</inkml:trace>
  <inkml:trace contextRef="#ctx0" brushRef="#br0" timeOffset="200897.94">19410 9059 0,'-43'0'0,"86"0"32,-64 0-32,42 0 0,21 0 0,0 0 15,1 0-15,-1 0 0,22 0 0,-22 0 16,21 0-16,-20 0 0,20-21 0,-20 21 15,-1-21-15,0 21 0,1-21 0</inkml:trace>
  <inkml:trace contextRef="#ctx0" brushRef="#br0" timeOffset="201485.29">21378 9250 0,'0'0'0,"0"-21"15,21 0-15,1-1 16,-1 1-16,0 0 0,-21 0 0,21 0 16,0-22-16,-21 22 0,0-21 0,21 0 15,-21-1-15,22 1 0,-22 0 16,0 20-16,0-20 0,0 21 0,0 0 0,-22 0 15,1 21-15,-21 0 0,21 0 16,-22 0-16,1 0 0,0 21 16,-1 0-16,1 21 0,21 1 0,-21-1 15,-1 0-15,1 1 0,0-1 0,20 0 16,1 1-16,0-1 0,0-21 16,21 21-16,0-20 0,0 20 0,0-21 15,0 0-15,21 0 0,21-21 16,-20 22-16,-1-22 0,0 0 0,21 0 0,-21 0 15,22 0-15,-22 0 0,21-22 0,-21 1 16,1 21-16,20-21 0,-21 0 16,0-21-16,0 20 0,1 1 0,-1-21 15,0 0-15,0 20 0,0 1 16,-21-21-16,0 21 0,0 0 16,0 42-1,0 0-15,0 0 16,0 0-16,0 0 0,-21 1 0,21 20 15,0-21-15,0 0 0,0 0 0,0 1 16,0-1-16,0 0 0,0 0 0,21 0 16,0-21-16,1 21 0,-1 1 0,0-22 15,0 0-15,21 0 0,-20 0 16,-1 0-16,0 0 0,21 0 0,-21 0 16,1-22-16,20 22 0,-21-21 15,0 0-15,22 0 0</inkml:trace>
  <inkml:trace contextRef="#ctx0" brushRef="#br0" timeOffset="201693.68">22521 9017 0,'-21'0'16,"0"0"-16,63 0 0,-63 0 31,42 0-31,0 0 16,22 0-16,-22 0 0,0 0 15,21 0-15,-20 0 0,-1 0 0,0 0 16,-42 0 15,-22 21-31,22-21 0,0 21 0</inkml:trace>
  <inkml:trace contextRef="#ctx0" brushRef="#br0" timeOffset="201830.61">22310 9208 0,'-22'42'47,"107"-42"-31,-148-42-16,147 84 0,-63-42 0,22 0 15,-22 0-15,0 0 0,21 0 0,-20 0 16,-1 0-16,21-21 0</inkml:trace>
  <inkml:trace contextRef="#ctx0" brushRef="#br0" timeOffset="202109.56">23622 8932 0,'-21'-21'16,"42"42"-16,-63-42 0,20 21 0,22-21 16,-21 21-1,21 21-15,0 0 0,0 1 0,0-1 16,0 0-16,0 21 0,-21-21 15,21 22-15,0-22 0,0 21 0,-21-21 16,0 1-16,21 20 0,-21-21 0,21 0 16,-22 0-16,22 1 0,-21-1 0,0 0 15,21 0-15,0 0 16,0 0-16,-21-21 16,42 0-1</inkml:trace>
  <inkml:trace contextRef="#ctx0" brushRef="#br0" timeOffset="202473.35">24024 9102 0,'0'-21'16,"0"63"-16,0-63 0,-21 0 16,0 21-16,0 0 15,-1 21-15,1 0 0,0 0 0,21 0 16,-21 0-16,0 1 0,0 20 0,-1-21 15,1 0-15,0 0 0,21 1 0,0 20 16,0-21-16,0 0 0,0 0 0,0 1 16,0-1-1,21-21-15,0 21 0,22-21 16,-22 0-16,0 0 0,21 0 0,-20 0 16,20 0-16,-21-21 0,21 21 0,-20-21 15,-1-1-15,0 1 0,0 0 0,0-21 16,0 21-16,1-22 0,-1 22 15,-21 0-15,0-21 0,0 20 0,0 1 16,0 0-16,-21 21 0,-1-21 0,1 21 16,0 0-16,0 0 0,0 0 0,-22 0 15,22 0-15,0 21 0,0-21 16,-21 21-16,20-21 0,1 21 16,0-21-16,0 22 0,0-22 0</inkml:trace>
  <inkml:trace contextRef="#ctx0" brushRef="#br0" timeOffset="203277.88">15579 11303 0,'21'-21'0,"0"-43"15,-21 22-15,21 21 0,-21 0 16,0 0-16,0-1 0,0 44 31,0-1-31,-21 21 0,0 0 0,21 1 16,-21 20-16,-1 1 15,22-1-15,-21 1 0,0-1 0,21 22 16,-21-22-16,0 22 0,0 0 0,-1-22 16,1 22-16,0-22 0,0 22 0,0-21 15,21-1-15,0-21 0,-21 1 0,21-1 16,0 0-16,0-20 0,0-1 16,0 0-16,0-42 31,0-22-31,0 22 0,0-21 15,0 0-15,0-1 0,0 1 0,0-22 16</inkml:trace>
  <inkml:trace contextRef="#ctx0" brushRef="#br0" timeOffset="203569.75">15325 11367 0,'0'-43'16,"0"22"-16,0 148 0,0-190 0,0-22 15,0 64-15,21 0 0,0-1 0,0 1 16,21 21-16,-20-21 0,20 21 0,0 0 16,1 0-16,-1 0 0,-21 0 15,21 0-15,-20 21 0,-1 0 16,0 1-16,-21 20 0,0-21 0,0 21 0,0-20 16,0 20-16,-21-21 0,0 21 15,-1-20-15,-20-1 0,21 21 16,0-21-16,-22-21 0,22 21 0,0 1 15,0-1-15,0-21 0,0 0 0,42-21 47,0 21-47,0-22 0</inkml:trace>
  <inkml:trace contextRef="#ctx0" brushRef="#br0" timeOffset="203982.51">15960 11240 0,'21'-22'16,"-42"65"0,21-64-16,-22 63 15,22 0-15,-21-21 0,0 22 0,0-1 16,21-21-16,-21 22 0,21-22 0,-21 21 16,21-21-16,-22 0 0,22 22 0,0-22 15,0 0-15,0 0 16,22-21-16,-1 0 0,0 0 0,0 0 15,0 0-15,0 0 0,22-21 0,-1 0 16,-21 0-16,22 0 0,-1-1 0,-21-20 16,21 0-16,-20-1 0,20 1 0,-21 0 15,0-1-15,0 1 0,1 21 16,-22-21-16,0 20 0,21 22 16,-21 22-1,0-1-15,0 0 0,0 21 16,0-21-16,-21 22 0,21-1 15,-22 0-15,22-20 0,0 20 0,0-21 16,0 21-16,0-20 0,0-1 0,0 0 16,0 0-16,22-21 0,-1 21 0,0-21 15,0 0-15,0 0 0,22 0 0,-22 0 16,0 0-16,0-21 0,21 0 16,-20 0-16,-1 0 0,21-22 15,-21 22-15</inkml:trace>
  <inkml:trace contextRef="#ctx0" brushRef="#br0" timeOffset="205281.83">16954 10964 0,'64'-296'31,"-64"360"-15,-64 168-16,107-422 0,-43 232 16,-21 1-16,-1 20 0,1 1 0,21-1 15,-21 1-15,0-1 0,0 1 16,0-1-16,-1-21 0,-20 22 15,42-22-15,-21 1 0,0-1 0,0 0 16,21-21-16,0 1 0,0-1 0,0 0 16,0-42 15,21 0-31,-21-1 0,21 1 0,0 0 16,0-21-16,0 21 0,1-22 0,-1 1 15,0 21-15,0-22 0,21 22 0,-20 0 16,-1 0-16,0 0 0,0 21 0,21 0 15,-20 0-15,-1 0 0,0 0 16,21 21-16,-21 0 0,1 0 0,-1 22 16,0-22-16,0 0 0,-21 0 15,0 21-15,0-20 0,0-1 0,0 0 16,0 0-16,-21 0 0,-21 0 0,20 1 16,1-22-16,-21 21 0,21-21 15,-22 0-15,1 0 0,21 0 0,-21 0 16,20 0-16,-20 0 0,21 0 0,0 0 15,0-21-15,-1 21 0,1-22 0,21 1 16,-21 21-16,42 0 31,0 0-31,1 0 0,-1 21 16,0-21-16,0 22 0,0-22 16,0 21-16,1-21 0,20 21 0,-21-21 15,21 0-15,-20 0 0,20 0 0,0 0 16,1 0-16,-1 0 0,0 0 0,-21 0 15,22 0-15,-1-21 0,-21 0 16,22-1-16,-22 1 0,21 0 0,-21 0 16,0-21-16,22-1 0,-22 1 0,0-22 15,0 22-15,0-21 0,22-64 16,-22 63-16,0 1 0,0 20 16,-21-20-16,0 20 0,0 22 15,0-21-15,0 21 0,0 0 0,-21 42 16,21 21-1,0-21-15,-21 22 0,0-1 16,21 0-16,0 1 0,-21-1 0,-1 21 16,1 1-16,21-22 0,0 22 15,0-22-15,0 0 0,0 22 0,0-43 16,0 21-16,0 1 0,0-22 0,21 0 16,1 0-16,-1 0 0,0 1 15,0-22-15,0 0 0,22 0 0,-22 0 0,0 0 16,21 0-16,-21 0 0,1-22 0,-1 1 15,0 21-15,0-21 0,0 0 16,-21 0-16,0 0 0,21-1 0,-21 1 16,0 0-16,0 42 31,0 0-31,0 1 16,0-1-16,0 0 0,0 0 15,0 0-15,22 0 16,-1-21-16,0 0 0,0 0 15,0 0-15,0 0 0,1-21 16,-1 21-16,0-21 0,0 0 16,0 0-16,0 0 0,22-22 15,-22 22-15,0-21 0,21 21 0,-20-22 16,-1 22-16,21 0 0,-21 0 0,0 0 16,1-1-16,-1 22 0,-21 22 31,0-1-31,0 0 15,0 0 1,0-42 15,0 0-15,0 0-16,0-1 16,0 1-16,-21 0 15,-1 21-15,1 0 0,0 0 16,0 0-16,0 21 0,0-21 15,-1 21-15,22 1 0,-21 20 16,0-21-16,0 0 0,0 22 0,21-22 16,0 21-16,0-21 0,-21 0 15,21 22-15,0-22 0,0 0 0,0 0 16,21-21-16,-21 21 0,21-21 0,0 0 16,0 22-16,0-22 0,1 0 0,-1 0 15,0 0-15,0 0 0,0 0 0,-21-22 16,21 22-16,1-21 0,-22 0 0,21 21 15,-21-21-15,0 0 0,0 0 16,0-22-16</inkml:trace>
  <inkml:trace contextRef="#ctx0" brushRef="#br0" timeOffset="205442.25">18267 10943 0,'-170'0'31,"149"0"-31,212 0 0,-361 0 32,192 0-32,-1-21 0,21 21 15,0 0-15,1-21 0</inkml:trace>
  <inkml:trace contextRef="#ctx0" brushRef="#br0" timeOffset="205861.01">20405 10837 0,'0'-21'0,"0"0"16,-22 42-1,1 0-15,21 22 16,-21-22-16,21 21 0,0 1 0,0-1 15,0 21-15,0-20 0,0 20 0,0-20 16,0-1-16,0 21 0,0-20 16,0-1-16,0-21 0,0 22 0,0-22 15,0 0-15,0 0 0,0 0 16,0 0-16,21-21 16,0 0-16,1-21 15,-22 0-15,21 0 0</inkml:trace>
  <inkml:trace contextRef="#ctx0" brushRef="#br0" timeOffset="206073.89">20743 11155 0,'148'-296'47,"-190"338"-31,0-21-16,-22 212 0,107-445 0,-86 233 0,1 22 15,21-1-15,-22 0 0,1 1 16,0-1-16,-1 0 0,1 1 0,0-1 15,-1 0-15,22 1 0,0-1 16,0-21-16,21 0 0,0 1 0,0-1 16,0 0-16,21-21 0,0 0 0,0 0 15,22 0-15,-1 0 0,0 0 0,1 0 16</inkml:trace>
  <inkml:trace contextRef="#ctx0" brushRef="#br0" timeOffset="206433.68">21124 11197 0,'0'-127'47,"-84"170"-32,62-1-15,128 0 0,-254-63 16,127 63-16,0 1 0,0-22 0,21 21 16,-22 1-16,22-22 0,-21 21 0,21-21 15,0 22-15,0-22 0,0 0 0,21 0 16,1 0-16,20-21 0,-21 21 0,21-21 15,-20 0-15,20 0 0,0 0 0,1 0 16,-22-21-16,21 21 0,0-21 16,-20 0-16,-1 0 0,0 0 0,0-22 15,-21 22-15,0-21 0,0-1 16,0 1-16,0 21 0,0-21 0,-21-1 16,0 22-16,0-21 0,-1 42 0,1-21 15,-21-1-15,21 22 0,0 0 16,-1 0-16,1 0 0,21 22 0,0-1 15,-21-21-15,21 21 0,0 0 0,0 0 16,0 0-16,0 1 0,0-1 0,21 0 16,0 0-16,1 0 0,-1-21 0,21 0 15</inkml:trace>
  <inkml:trace contextRef="#ctx0" brushRef="#br0" timeOffset="206638.85">21738 11240 0,'0'-22'15,"-21"22"1,42 22-16,-63-22 0,21 0 16,21 21-16,0 0 0,0 0 15,-22 21-15,22-20 0,0-1 0,0 0 16,-21 0-16,21 0 0,0 0 0,0 1 16,0-1-16,0 0 0</inkml:trace>
  <inkml:trace contextRef="#ctx0" brushRef="#br0" timeOffset="206785.76">21780 11091 0,'0'-21'0,"0"42"0,-63-126 15,42 105 1,21 21 15,0 0-31</inkml:trace>
  <inkml:trace contextRef="#ctx0" brushRef="#br0" timeOffset="207301.98">22415 11430 0,'0'-21'0,"0"0"0,0 0 0,0-1 16,0 1-16,0 0 0,0 0 15,0-21-15,0 20 0,0 1 0,-21 0 16,0 0-16,0 0 0,-21 21 16,20 0-16,1 0 0,0 0 0,-21 21 15,21 0-15,-1 0 0,-20 0 16,21 1-16,0 20 0,0 0 15,-1-21-15,1 22 0,21-1 0,0-21 16,0 22-16,0-22 0,0 0 0,0 0 16,21 0-16,1 0 0,-1-21 0,0 0 15,0 0-15,21 0 0,-20 0 0,-1 0 16,0 0-16,21-21 0,-21 0 16,1 0-16,20 0 0,-21 0 0,0-22 15,0 1-15,1 0 0,-1-1 0,0-20 16,0 20-16,0-20 0,0-1 0,1 1 15,-1-1-15,-21 1 0,0 21 16,21-1-16,-21 1 0,0 0 16,0 20-16,0 1 0,-21 21 15,0 0-15,-1 21 0,1 22 16,-21-22-16,42 21 0,-21 1 0,0-1 16,-1 21-16,22-20 0,-21 20 15,21-20-15,0 20 0,0 1 0,0-22 16,0 0-16,21 1 0,1-1 15,-1 0-15,-21 1 0,21-22 0,0 0 16,0 0-16,0 0 0,1-21 0,20 0 0,-21 0 16,21 0-16,1 0 0</inkml:trace>
  <inkml:trace contextRef="#ctx0" brushRef="#br0" timeOffset="207723.27">23791 11324 0,'21'-21'0,"-21"-64"16,0 64 0,-21 148-16,21-275 0,-21 148 0,21-21 0,-21 21 15,-21 0-15,20 0 0,1 0 0,0 0 16,-21 21-16,21-21 0,-1 21 16,1 0-16,-21 22 0,21-22 0,0 21 15,21-21-15,-22 22 0,22-22 0,0 21 16,-21-21-16,21 1 0,0-1 15,0 0-15,0 0 0,21 0 0,1 0 16,-1-21-16,0 0 0,0 0 0,0 0 16,0 0-16,1 0 0,-22-21 0,21 0 15,0 21-15,0-21 0,0 0 0,0-22 16,1 22-16,-22 0 0,21-21 16,0-1-16,0 22 0,-21-21 0,0 21 15,0 0-15,0-1 0,0 44 31,0-1-31,-21 0 0,21 0 0,-21 0 16,21 22-16,-21-22 0,21 21 16,0-21-16,0 0 0,0 1 0,0-1 15,0 0-15,0 0 0,0 0 0,21-21 16,0 21-16,21-21 0,-21 0 16,1 0-16,-1 0 0</inkml:trace>
  <inkml:trace contextRef="#ctx0" brushRef="#br0" timeOffset="208665.59">24278 10880 0,'0'-43'15,"0"-105"1,0 339-16,-21-403 0,0 212 16,0 0-16,21 21 0,-22 0 15,22 1-15,-21-1 0,0 21 0,21 0 16,0 1-16,0-1 0,0 0 0,-21 1 15,21-1-15,-21 22 0,21-22 0,0 0 16,0 1-16,-21-1 0,-1 0 16,22-21-16,-21 22 0,21-22 0,-21 0 15,21 0-15,0 0 0,0-42 32,0 0-17,0 0-15,21 0 0,0 0 16,-21-1-16,22 1 0,-1 0 0,-21 0 15,21 0-15,0 0 0,0 21 0,0-22 16,1 22-16,-1 0 0,0 0 0,0 0 16,21 0-16,-20 0 0,-1 22 0,-21-1 15,21 0-15,0 0 0,-21 0 16,21 0-16,-21 1 0,0 20 0,0-21 16,0 0-16,-21 0 0,0-21 0,0 22 15,0-1-15,-22 0 0,22-21 16,-21 21-16,-1-21 0,22 0 0,-21 0 15,21 0-15,0 0 0,-22 0 16,22 0-16,0 0 16,42 0-1,0 0-15,0 0 16,1 0-16,-1 0 0,21 0 0,-21 21 16,0-21-16,1 0 0,20 0 15,-21 0-15,0 0 0,22 0 0,-22 0 16,0 0-16,21-21 0,-21 0 0,1 21 15,20-21-15,-21 0 0,0-1 0,0 1 16,22 0-16,-22 0 0,0-21 16,0-1-16,22-20 0,-22 42 15,0-22-15,0 22 0,0 0 16,0 0-16,1 0 0,-1-1 0,0 22 16,0 0-1,-21 22 1,0-1-16,0 0 15,-21-21-15,21 21 16,-21-21-16,21-21 47,0 0-31,0 0-16,0-1 31,-21 22-31,-1 0 15,1 0-15,0 0 0,21 22 16,-21-22-16,0 21 0,0 0 0,-1 0 16,1 0-16,0 22 0,21-22 0,-21 21 15,21-21-15,-21 0 0,21 22 0,0-22 16,0 0-16,0 0 0,0 22 0,21-22 16,0 0-16,0 0 0,0-21 15,22 21-15,-22-21 0,0 0 16,0 0-16,22 0 0,-22 0 0,0 0 0,0 0 15,0 0-15,0 0 0,1-21 16,-1 21-16,0-21 0,0 0 0,0 21 16</inkml:trace>
  <inkml:trace contextRef="#ctx0" brushRef="#br0" timeOffset="208961.42">25654 11007 0,'-21'-21'0,"42"42"0,-63-42 0,20 21 16,1-22-16,0 22 0,0 0 0,0 0 15,0 22-15,21-1 0,-22 0 16,1 0-16,21 0 0,0 22 16,0-22-16,-21 21 0,21 0 0,-21 1 15,21-1-15,0 0 0,0-20 0,0 20 16,0-21-16,0 0 0,0 22 0,0-22 15,0 0-15,0 0 0,0 0 16,21-21 0,0 0-1,0 0-15,1-21 0,-1 0 16,0 0-16,0 0 16</inkml:trace>
  <inkml:trace contextRef="#ctx0" brushRef="#br0" timeOffset="209189.72">25781 11113 0,'85'-127'32,"-64"148"-17,-127 85-15,212-191 16,-85 106-16,-21 0 0,0 0 0,0 1 16,0-1-16,0 0 0,0 0 0,0 21 15,0-20-15,0-1 0,-21 21 0,21-21 16,-21 0-16,-1 22 0,1-22 15,21 0-15,-21 0 0,0 0 16,0 1-16,-22-1 0,22-21 0,0 21 16,0 0-16,-21-21 0,20 21 0,-20-21 15,21 0-15,-21 21 0</inkml:trace>
  <inkml:trace contextRef="#ctx0" brushRef="#br0" timeOffset="209925.95">19473 12467 0,'43'-21'0,"-86"42"0,107-42 16,-43 0-16,0 0 0,0 21 0,-21-21 15,21-1-15,1 1 0,-22 0 16,21 21-16,-21-21 15,0 0-15,0 0 16,-43 21 0,22 0-1,0 21-15,-21-21 0,21 21 16,-22 0-16,22 0 0,-21-21 0,21 21 16,-22 1-16,22-22 0,0 21 0,21 0 15,0 0-15,21-21 16,0 21-16,0-21 15,22 0-15,-1 0 0,-21 21 16,22-21-16,-1 22 0,0-22 16,-21 21-16,1 0 0,-1 0 0,-21 0 15,0 0-15,0 1 0,-43-1 16,22-21-16,-21 21 0,0 0 16,-1-21-16,1 21 0,-22-21 0,22 0 15,0 21-15,-1-21 0,1 0 0,21 0 16,0 0-16,0 0 0,42 0 31,0 0-31,0 22 0,0-22 16,0 0-16,1 21 0,-1 0 0,0 0 15,-21 0-15,0 0 0,0 1 16,0 20-16,0-21 0,0 0 0,0 22 16,-21-22-16,0 21 0,-1-21 15,-20 22-15,21-22 0,0 0 0,0 0 16,-1 0-16,22 0 0,0 1 0,-21-22 15,21 21-15,0 0 0,0 0 16,21-21-16,1 0 0,-1 0 16,0 0-16,0 0 0</inkml:trace>
  <inkml:trace contextRef="#ctx0" brushRef="#br0" timeOffset="210245.82">18859 13907 0,'-63'21'15,"126"-42"-15,-190 42 0,64 0 0,21-21 0,-1 0 16,1 0-16,21 0 0,0 0 0,-1 0 16,65 0-1,-22 0-15,21-21 0,1 21 16,20 0-16,-21 0 0,22 0 0,21 0 15,-22 0-15,1 0 0,20 0 16,1 0-16,0 0 0,-1 0 16,1 21-16,-22-21 0,22 0 0,-43 21 15,22-21-15,-22 0 0,1 0 0,-22 21 16,0-21-16,-21 21 0,-21 1 16,-22-22-16,1 0 15,-21 21-15,-1-21 0,1 21 0,-22-21 16</inkml:trace>
  <inkml:trace contextRef="#ctx0" brushRef="#br0" timeOffset="210433.71">18690 14182 0,'-233'106'47,"508"-85"-31,-211 0-16,-170-169 0,297 296 0,-107-127 15,22-21-15,-21 0 0,-1 21 0,1-21 16,0 0-16,-1 21 0,-20-21 15,-1 0-15,-20 0 0,-22 0 0,0 0 16,-42 0 0,-21 0-16,-22 0 0,1 22 0,-1-22 15</inkml:trace>
  <inkml:trace contextRef="#ctx0" brushRef="#br0" timeOffset="210593.61">18944 14478 0,'-148'85'62,"338"-64"-46,-105-21 0,-212-106-16,339 212 0,-149-106 0,22 21 0,0-21 0,-22 0 15,1 0-15,-1 0 0,-21 0 0,1 0 16,-22 0-16,0 0 0</inkml:trace>
  <inkml:trace contextRef="#ctx0" brushRef="#br0" timeOffset="211188.99">18690 15685 0,'0'0'0,"-21"0"16,21-22-1,0 1-15,0 0 0,21 21 16,0-21-16,0 0 0,1 21 0,20-21 16,-21 21-16,0 0 0,0 0 15,1-22-15,-1 22 0,0 0 0,0 0 16,-21 22-16,0-1 15,-21 0-15,0 0 0,-22 0 0,22 22 16,-63 20-16,41-42 16,1 22-16,0-1 0,-1-21 0,22 21 15,-21 1-15,42-22 0,0 0 0,0 0 16,0 0-16,0 1 0,0-1 0,21 0 16,21-21-16,-21 0 15,22 0-15,-1 0 0,0 0 0,22 0 16,-22 0-16,1-21 0,-1 21 0,0-21 15,1-1-15,-22 22 0,0-21 0,-42 42 32,0-21-17,-1 22-15,1 20 0,0-21 0,21 21 16,0-20-16,-21 20 0,21 0 0,-21 1 16,21-1-16,0 0 0,0 1 0,0-1 15,0 0-15,0 1 0,-21-1 16,-1 0-16,1-21 0,0 22 0,0-22 15,0 0-15,0 21 0,-22-20 16,22-22-16,-21 21 0,-1-21 0,1 0 16,0 0-16,-1 0 0,1 0 15,21 0-15,-21-21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8:01:15.23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931 995 0,'0'21'31,"0"0"-15,0 0-16,0 1 31,-21-22-31,0 0 15,0 0 1,0 0-16,-1 0 16,22-22-16,0 1 15,0 0-15,0 0 16,0 0-16,0 0 16,0-1-16,0 1 15,22 21-15,-1-21 16,0 21-16,0 0 15,0 0-15,0 21 0,1 0 16,-22 1-16,0-1 16,21 0-16,-21 21 0,21-21 0,-21 22 15,0-1-15,0 0 0,0 1 16,0-22-16,0 21 0,-21 1 0,0-1 16,-1 0-16,1 1 0,0-22 15,0 21-15,-21 0 0,20 1 0,-20-22 16,21 21-16,0-21 0,-22 1 15,22-1-15,0 0 0,0 0 0,0-21 32,0 0-32,21-21 0,0 0 15,0 0-15,0-22 0,0 22 0,0 0 16,0-21-16,0 20 0,21 1 16,-21 0-16,21 0 0,-21 0 15,21 0-15,0 21 0,0 0 16,1 0-16,-1 0 15,0 21-15,0-21 0,0 21 16,0 0-16,-21 0 0,22 0 16,-1 1-16,0-1 0,-21 0 0,21 0 15,-21 0-15,21 0 0,-21 1 0,0-1 16,21 0-16,-21 0 16,22-21-16,-22-21 46</inkml:trace>
  <inkml:trace contextRef="#ctx0" brushRef="#br0" timeOffset="186.41">1249 1482 0</inkml:trace>
  <inkml:trace contextRef="#ctx0" brushRef="#br0" timeOffset="1118.88">1799 1693 0,'0'0'0,"-21"0"0,0 0 15,21-21 1,0 0 0,0 0-16,0 0 0,21 0 15,0-1-15,0-20 0,-21 21 0,21-21 16,1 20-16,-1-20 0,0 0 16,0-1-16,0 1 0,0 0 15,1 21-15,-22-22 0,21 22 0,-21-21 16,0 21-16,0-1 15,-21 22-15,-1 0 16,1 0-16,0 22 0,0-1 16,0 0-16,0 0 0,-1 0 0,1 22 15,0-22-15,21 21 0,0-21 16,0 0-16,0 22 0,0-22 0,0 21 16,21-21-16,0 1 0,1-1 15,-1 21-15,0-21 0,0 0 16,0 1-16,0-1 0,1 0 0,-1-21 15,-21 21-15,21 0 0,-21 0 16,0 1-16,-21-1 31,0-21-31,-1 0 0,1 0 0,0 0 16,0 0-16,0 0 0,0-21 16,-1 21-16,1 0 0,21-22 15,-21 22-15,0 0 16,21 22-16,0-1 15,0 0-15,21 0 0,0-21 16,-21 21-16,21 0 0,1-21 16,-1 22-16,0-22 0,0 0 0,0 0 15,0 0-15,1 0 16,-1 0-16,0 0 0,21-22 0,-21 22 16,1-21-16,-1 0 0,0 0 15,0-21-15,0 20 0,0-20 0,1 21 16,-1-21-16,0-1 0,0 1 0,0 0 15,0-1-15,1 1 0,-22 0 16,0-1-16,0-20 0,0 20 0,0 1 16,0 0-16,0-1 0,0 1 15,0 0-15,0 21 0,0-1 0,0 1 16,0 0-16,-22 21 16,22 21-16,0 22 0,0-22 15,0 21-15,0 0 16,0 1-16,0 20 0,0-20 0,0-1 15,0 21-15,0-20 0,0-1 0,0 0 16,0 1-16,0-1 0,22 0 16,-22 1-16,0-22 0,0 21 0,0-21 15,21 1-15,0-1 16,0-21-16,0 0 16,0 0-16,1 0 0,-1-21 15,-21-1-15,21 1 0,-21 0 16,0 0-16,0 0 0,0 0 0</inkml:trace>
  <inkml:trace contextRef="#ctx0" brushRef="#br0" timeOffset="1326.75">2265 1439 0,'-21'0'16,"42"0"-16,-64 0 0,43-21 31,22 0-16,-1 21-15,0-21 0,0 0 0,0 21 16,22-21-16,-22 21 16,0-22-16,0 22 0,21-21 0,-20 21 0,-1 0 15,-21-21-15,21 0 0,0 21 16,0 0-16,0-21 16,1 21-16</inkml:trace>
  <inkml:trace contextRef="#ctx0" brushRef="#br0" timeOffset="1942.91">3111 1418 0,'0'0'0,"0"-21"31,0 0-16,22 21-15,-22-21 0,0 0 0,0-1 16,0 1-16,0 0 0,0 0 16,-22 0-16,1 21 15,0 0-15,0 0 0,0 0 16,0 0-16,-1 0 0,1 0 16,0 21-16,21 0 0,-21 0 0,0 0 15,0 22-15,-1-22 0,1 21 16,0-21-16,21 22 0,0-1 15,0 106 1,0-127-16,0 22 0,0-22 16,0 0-16,21 0 0,0-21 15,1 0-15,-1 0 0,0 0 16,0-21-16,0 21 0,0-21 16,1 0-16,-1 0 0,0-1 0,0-20 15,0 21-15,0-21 0,-21 20 0,22 1 16,-22-21-16,21 21 0,-21-22 15,0 22-15,21 0 0,-21-21 0,0 21 16,0-1-16,0 1 16,-21 42 15,21 1-31,0-1 16,0 0-16,0 0 0,0 21 0,0-20 15,0-1-15,0 0 0,0 21 16,0-21-16,0 1 0,21-1 0,-21 0 15,21 0-15,-21 0 0,0 0 0,21-21 16,0 22-16,1-22 16,-1 0-16,0 0 15,0 0-15,-21-22 0,21 1 16,0 0-16</inkml:trace>
  <inkml:trace contextRef="#ctx0" brushRef="#br0" timeOffset="2958.26">3619 826 0,'0'-22'0,"0"44"0,-21-44 0,0 22 0,21-21 16,-21 21-16,0 0 15,0 21 1,21 1-16,0-1 0,0 0 15,0 21-15,0 1 0,0-1 0,0-21 16,0 21-16,0 1 0,-22-1 16,22 0-16,0 1 0,0-1 15,0 0-15,0-20 0,0 20 0,0-21 16,0 21-16,0-20 0,0-1 0,0 0 16,0 21-16,0-21 0,22 1 15,-22-1-15,0 0 0,21 0 16,0-21-1,0 0 1,0 0-16,-21-21 16,21 0-16,-21 0 15,22-1-15,-22 1 0,0 0 16,0 0-16,0 0 0,0 0 16,0-1-16,21 44 46,-21-1-30,0 0-16,21-21 0,-21 21 0,0 0 16,0 0-16,21-21 0,0 22 15,0-22 1,1 0-16,-1 0 16,0 0-16,0 0 0,0 0 0,0 0 15,1 0-15,-22-22 16,21 22-16,0-21 0,0 0 15,-21 0-15,21 0 0,-21 0 0,21-1 16,-21 1-16,0 0 0,22 0 16,-22 0-16,21 0 0,-21-1 0,21 1 15,-21 0-15,0 0 0,21 21 16,0 0 0,0 0 15,1 0-16,-22-21 17,0 0-17,0-1 1,0 1 0,-22 21 15,22 21-16,-21 1-15,21-1 0,-21 0 0,21 0 16,0 0-16,0 0 0,-21 1 16,0-1-16,21 0 0,0 0 15,0 0-15,0 0 0,-21 1 0,21-1 16,0 0-16,0 0 0,0 0 0,0 0 16,0 1-16,0-1 15,21-21-15,0 0 16,0 0-16,0 0 15,0 0-15,1 0 0,-1 0 0,-21-21 16,21 21-16,0-22 0,0 22 0,-21-21 16,21 21-16,1-21 0,-1 0 15,-21 0-15,21 0 0,0 21 16,-21-22-16,0 1 0,0 0 0,0 0 16,0 0-16,21 0 0</inkml:trace>
  <inkml:trace contextRef="#ctx0" brushRef="#br0" timeOffset="3190.98">4233 826 0,'0'0'0,"-21"0"0,0-22 15,0 22 1,21 22 31,-21-1-32,-1-21 1,1 21-16</inkml:trace>
  <inkml:trace contextRef="#ctx0" brushRef="#br0" timeOffset="3414.85">3344 1185 0,'0'0'0,"0"22"16,21-22 0,1 0-16,-1 0 15,21 0-15,-21 0 0,22 0 0,-22 0 16,21 0-16,-21-22 0,0 22 15,1 0-15,-1 0 0,0 0 0,0 0 16,0 0-16,-21-21 16,21 21-16</inkml:trace>
  <inkml:trace contextRef="#ctx0" brushRef="#br0" timeOffset="5071.89">5249 1270 0,'0'-21'109,"21"0"-77,1 21 311,-1 0-327,-21-21-16,21 21 16,-21-22-16,21 1 15,-21 0-15,0 0 16,0 0-1,21 21 1,-21 21 0,0 0-1,0 21-15,0-20 0,0-1 16,0 0-16,0 21 0,0-21 0,0 1 16,0 20-16,0-21 0,0 0 15,0 0-15,0 1 0,0-1 16,0 0-16,0 0 15,-21-21 32,21-21-31,0 0-16,0 0 0</inkml:trace>
  <inkml:trace contextRef="#ctx0" brushRef="#br0" timeOffset="5294.77">5503 1037 0,'0'0'16,"-42"-21"0,42 0-16,-21 21 0,0-21 15,-1 21 1,22 21 15,0 0-15,22 0-1</inkml:trace>
  <inkml:trace contextRef="#ctx0" brushRef="#br0" timeOffset="5800.49">5990 1249 0,'21'0'15,"-42"0"-15,63-21 0,-20 21 16,-1-21-16,0-1 16,0 1-16,-21 0 15,21 21-15,-21-21 16,-21 21-1,0 0-15,0 0 0,0 0 16,-1 21-16,1-21 0,0 21 16,-21 0-16,21-21 0,-1 22 0,1-1 15,0 0-15,0-21 0,0 21 0,21 0 16,0 0-16,0 1 16,0-1-16,0 0 0,21 0 15,0-21-15,0 0 16,0 21-16,22-21 15,-22 0-15,0 21 0,0-21 0,0 0 16,22 22-16,-22-22 0,0 21 16,-21 0-16,21-21 0,-21 21 0,0 0 15,0 0 1,-21-21-16,0 22 0,0-1 0,0-21 16,-1 21-16,-20-21 0,21 21 15,-21-21-15,20 0 0,-20 21 0,21-21 16,0 0-16,0 0 0,-1 0 15,22-21 32,22 21-47</inkml:trace>
  <inkml:trace contextRef="#ctx0" brushRef="#br0" timeOffset="6560.56">7683 1249 0,'0'0'0,"0"-21"0,22 21 15,-1-21-15,-21-1 16,21 22-16,-21-21 0,21 0 0,-21 0 16,21 0-16,-21 0 0,0-1 0,0 1 15,0 0-15,0-21 0,0 21 16,0-1-16,-21 1 0,0 21 16,-21 0-16,20 0 0,-20 0 15,21 0-15,-21 21 0,-1 1 0,1-1 16,0 21-16,20 0 0,-20-20 0,21 20 15,0 0-15,0 1 0,-1-1 16,22 0-16,-21 1 0,21-1 0,0 0 16,0 1-16,0-22 0,0 0 15,0 21-15,21-21 0,1-21 16,-1 22-16,0-22 0,0 0 0,21 0 16,-20 0-16,-1 0 0,21-22 0,-21 1 15,22 0-15,-22 0 0,21 0 16,-21 0-16,22-1 0,-22 1 15,0-21-15,0 21 0,0-22 0,0 22 0,-21-21 16,22 0-16,-22-1 0,0 22 16,0-21-16,0-1 0,0 22 0,0 0 15,0 0-15,0 0 0,-22 42 32,22 0-32,0 0 0,0 22 0,-21-22 0,21 21 15,0 0-15,0 1 0,0-1 16,0 0-16,0-20 0,0 20 15,0-21-15,0 21 0,0-20 0,0-1 16,0 21-16,21-42 16,1 21-16,-1-21 0,0 0 0,0 0 15,0 0-15,0 0 0,1-21 0,-1 0 16</inkml:trace>
  <inkml:trace contextRef="#ctx0" brushRef="#br0" timeOffset="7382.18">8318 762 0,'0'0'0,"0"-42"0,0-1 16,0 22-16,0 0 0,-21 21 31,21 21-31,0 22 0,-21-1 0,21 0 16,0 1-16,0 20 0,0 1 0,0-1 15,0 1-15,-21-1 0,21-21 16,-21 22-16,21-22 0,-21 22 0,21-22 15,0-21-15,0 22 0,-22-22 0,22 0 16,0 0-16,0 0 0,0 0 16,22-42-1,-22 0-15,21 0 16,-21 0-16,21 0 16,0-1-16,-21 1 0,21-21 0,0 21 15,-21-22-15,22 22 0,-22 0 0,21 0 16,-21 0-16,0 0 0,21 21 15,0 0-15,-21 21 16,21-21-16,-21 42 0,21-21 16,-21 0-16,22 1 0,-22-1 15,0 0-15,0 0 0,0 21 0,21-20 16,-21-1-16,0 0 0,21-21 16,-21 21-16,21-21 15,0 0 1,0 0-16,1-21 15,-1 0-15,-21 0 0,21-1 16,0 1-16,-21 0 0,21 0 0,-21-21 16,21 20-16,-21 1 0,0 0 0,22 0 15,-22 0-15,21 0 0,-21-1 16,21 22 0,-21 22-16,0-1 0,21 0 15,-21 0-15,0 0 0,0 0 16,0 1-16,0-1 0,0 0 15,0 0-15,21 0 0,-21 0 0,21 1 16,-21-1-16,22-21 0,-22 21 16,21-21-16,0 0 0,0 0 15,0 0-15,0 0 0,1 0 16,-1 0-16,0-21 0,0 0 16,0-1-16,-21 1 0,0 0 15,0 0-15,21 0 0,-21 0 0,22-22 16,-22 22-16,0-21 0,0 21 15,0-22-15,0 22 0,0 0 0,0 0 16,0 42 15,0 0-31,0 0 16,0 0-16,0 1 0,0-1 0,0 0 16,0 0-16,0 0 15,0 0-15,0 1 0,21-22 31,0 0-31</inkml:trace>
  <inkml:trace contextRef="#ctx0" brushRef="#br0" timeOffset="8778.37">9567 1270 0,'21'0'0,"-42"0"0,42-21 16,-21 0-16,0 0 0,0-1 16,0 1-16,0 0 0,0 0 0,0 0 15,0 0-15,0-1 0,0 1 16,-21 21-16,0 0 16,0 0-16,0 21 0,-22 1 15,22-1-15,0 0 0,0 0 16,0 21-16,-22 1 0,22-22 15,0 21-15,0 1 0,0-22 0,0 21 16,21-21-16,0 22 0,0-22 16,0 0-16,0 0 0,0 0 0,0 0 15,21-21-15,0 22 0,0-22 16,0 0-16,0 0 0,1 0 16,-1-22-16,21 22 0,-21-21 0,0 0 15,1 0-15,-1 0 0,0 0 0,0-1 16,0 1-16,-21 0 0,21 0 0,-21-21 15,22 20-15,-22-20 0,0 21 16,0-21-16,0 20 0,0 1 0,0 0 16,0 0-1,0 42 1,0 0-16,0 0 0,0 1 16,-22-1-16,22 0 0,0 0 0,0 0 15,0 22-15,0-22 0,0 0 16,0 0-16,0 0 0,0 0 0,22 1 15,-22-1-15,21 0 0,0-21 0,0 0 16,0 21-16,0-21 0,1 0 16,20 0-16,-21 0 0,0-21 0,22 21 15,-22-21-15,21 0 0,-21 21 0,22-22 16,-22 1-16,21 0 0,-21 0 16,0-21-16,1 20 0,-22 1 0,21 0 15,-21-21-15,21 21 0,-21-1 16,21 22-16,-21-21 0,0 0 15,0 42 1,0 0-16,0 22 16,-21-22-16,21 0 0,-21 0 15,21 0-15,0 1 0,0 20 0,0-21 16,0 0-16,0 0 0,0 1 0,21-1 16,0 0-16,0-21 0,0 21 0,22-21 15,-22 0-15,0 0 16,21 0-16,-20 0 0,20 0 0,-21 0 15,0-21-15,22 0 0,-22 0 0,0 21 0,0-22 16,0 1-16,-21 0 16,21 0-16,-21-21 0,22 20 0,-22 1 15,0 0-15,0 0 0,0 0 0,0 0 16,0-1-16,0 1 0,0 42 47,0 1-47,0-1 0,0 21 15,0-21-15,0 22 0,0-22 0,0 21 16,0 0-16,0 1 0,21-1 0,0 22 16,0-22-16,0 21 0,0-20 15,-21 20-15,22-20 0,-1 20 16,0 1-16,0-1 0,0-21 0,0 22 16,-21-1-16,0 1 0,0-1 0,0 1 15,0-1-15,0 1 0,0-1 0,0-20 16,-21 20-16,21-20 0,-21-1 15,0 0-15,0-21 0,-22 22 0,22-22 16,0 0-16,-21-21 0,21 21 0,-22-21 16,22 0-16,-21 0 0,21 0 0,-22 0 15,22-21-15,0 0 0,0 0 0,0 0 16,21-1-16,0 1 0,0-21 16,0 0-16,0 20 0,0-20 15,0 0-15,21-22 0,0 22 0,21-22 0,-21 22 16,1-21-16,20-1 0,0 1 15,1-1-15,-1-21 0,0 1 16,1-1-16,-1 22 0,21-22 0,-20 0 16,-1 22-16,0-1 0,-20 22 0,20-22 15,-21 22-15,-21 0 0,0 21 16,0-22-16,0 22 0,0 0 0,-21 21 16,0 0-16,0 0 0,-22 0 15,22 0-15,0 0 0,0 0 16,0 21-16,-1 0 0,22 0 15,0 1-15,0-1 0,0 0 16,22 0-16,-1 0 0,0 0 0,0 1 16,0-1-16,22 0 0,-22 0 15,0 0-15,0 0 0,-21 1 0,0-1 16,0 0-16,0 0 0,0 0 16,-21 0-16,-21-21 15,-1 0-15,43 22 16,-21-22-16,0 0 0,0 0 0,0 0 15,21 21-15,-22-21 0,1 0 0,0 0 16,0 21-16,0-21 16</inkml:trace>
  <inkml:trace contextRef="#ctx0" brushRef="#br0" timeOffset="11746.56">1630 3344 0,'21'0'15,"0"0"1,0-21-16,0 0 0,1 0 16,-1 0-16,0-22 0,0 22 15,0 0-15,-21 0 0,21 0 16,-21 0-16,0-1 0,0 1 15,0 0-15,0 0 0,0 0 0,0 0 16,-21-1-16,0 22 0,0-21 16,0 21-16,0 0 0,-1 0 0,1 0 15,-21 0-15,21 21 0,-22 1 16,22-1-16,-21 0 0,0 21 16,20 1-16,-20-1 0,21 0 0,0 22 15,0-1-15,-1-20 0,22 20 16,0-21-16,0 1 0,0-1 15,0 0-15,0-20 0,22 20 0,-1-21 0,0-21 16,0 21-16,21-21 16,-20 0-16,-1 0 0,21 0 0,-21 0 15,22-21-15,-22 21 0,21-21 0,-21 0 16,22 0-16,-22-22 0,0 22 16,0-21-16,0 21 0,0-22 0,1 1 15,-22 0-15,0-1 0,21 22 16,-21-21-16,21-1 0,-21 22 0,0 0 15,0 0-15,0 0 16,0 42 0,0 0-16,0 0 15,0 0-15,0 22 0,0-22 0,0 21 16,0 1-16,0-1 0,0-21 16,0 21-16,0 1 0,0-22 15,0 0-15,0 21 0,0-20 0,21-1 16,0 0-16,0-21 15,1 0-15,-1 0 0,0 0 16,0-21-16,0 21 0,22-21 16,-22-1-16,21-20 0,0 21 0,1-21 15,-1-1-15,0 1 0,1 0 16,-22-1-16,21 1 0,-21 0 16,22-1-16,-22 1 0,-21 21 0,0-22 0,0 22 15,0 0-15,-21 21 16,0 0-1,-1 0-15,1 21 16,21 0-16,0 1 0,0-1 0,0 0 16,0 21-16,0-21 0,0 22 0,0-22 15,0 0-15,0 21 0,21-20 16,1-1-16,-1 0 0,0 0 16,0 0-16,0 0 0,0 1 15,1-22-15,-1 0 0,-21 21 0,-21-42 47,-1-1-31,1 22-16,0-21 0,0 21 15,0 0-15,0-21 0,-1 21 0,1 0 16,0 0-16,21 21 16,0 0-1,0 1-15,0-1 0,0 0 0,0 0 16,0 0-16,0 0 0,21 1 15,0-22-15,1 21 0,-22 0 0,21 0 16,0-21-16,0 0 0,0 21 0,0-21 16,1 0-16,-1 0 15,21 0-15,-21 0 0,22 0 0,-22-21 16,21 0-16,-21 0 0,22 0 16,-1-1-16,0-20 0,-21 0 0,22-1 15,-22 1-15,0 0 0,21-1 0,-42-20 16,22 21-16,-22-1 0,0 1 15,0 21-15,0-22 0,0 22 0,0 0 16,0 0-16,-22 21 0,1 0 16,0 0-16,0 0 0,21 21 15,-21 0-15,21 0 0,0 1 16,0 20-16,0 0 0,0-21 16,21 22-16,-21-1 0,21-21 15,0 22-15,0-22 0,1 21 0,20-21 16,-21 0-16,0 1 0,0-1 15,-21 0-15,22 0 0,-22 0 0,0 0 16,0 1 0,-22-22-16,1 0 15,0 0-15,0 0 0,0 0 0,-22 0 16,22 0-16,0 0 0,0 0 16,0-22-16,0 22 0,-1 0 0,22 22 46,0-1-46,0 0 16,22-21-16,-1 21 0,0 0 16,0-21-16,0 21 0,0-21 15,1 0-15,-1 0 0,0 0 0,0 0 16,0 0-16,0 0 0,22-21 16,-22 0-16,0 21 0,0-21 0,22 0 15,-22 0-15,0-1 0,0 1 16,0-21-16,0 21 0,1 0 0,-1-22 15,-21 22-15,21-21 0,-21 21 0,0-1 16,0-20-16,0 21 0,0 0 16,0 0-16,0 42 15,0 0 1,-21 0-16,21 21 0,0-20 16,-21 20-16,21-21 0,0 21 15,0-20-15,0 20 0,0-21 0,0 21 16,0-20-16,0-1 0,0 0 15,21 0-15,0 0 0,0 0 0,0-21 16,0 0-16,22 0 0,-22 0 0,0 0 16,21 0-16,-20 0 0,20-21 15,-21 21-15,0-21 0,0 0 0,1 0 16,-1 0-16,0-22 0,-21 22 16,21-21-16,-21 21 0,0-22 0,0 1 15,0 0-15,0-1 0,-21 1 16,0 0-16,0-1 0,-1 22 0,-20 0 15,21 0-15,0 0 0,-22 21 16,22 0-16,-21 0 0,21 0 0,0 0 16,-22 21-16,22 0 0,0 21 0,21-21 15,0 22-15,-21-1 0,21 0 16,0 1-16,0-1 0,0 0 0,0 1 16,0-1-16,0 0 0,21-20 0,0 20 15,0-21-15,0 0 16,1 0-16,-1 1 0,21-1 0,-21 0 15,22-21-15,-22 0 0,0 0 0,21 0 16,-21 0-16,22 0 0,-22-21 16,0 0-16,21-1 0,-20 1 0,-1 0 15,0 0-15,0 0 0,0 0 0,0-22 16,1 1-16,-22 21 0,0-22 16,21 1-16,0 21 0,0-21 0,-21 20 15,0 1-15,21 0 0,-21 0 0,21 21 16,1 0-1,-22 21 1,21 0-16,-21 0 0,0 1 16,21-1-1,0-21 1,-21-21 15,0-1-15,0 1-16,0 0 15,0 0-15,-21 21 16,21-21-16,-21 21 0,0 0 16,-1 21-16,1 0 15,21 0-15,0 22 16,-21-22-16,21 0 0,-21 21 0,21 1 16,-21-22-16,21 21 0,0 0 15,0-20-15,0-1 0,0 21 0,0-21 16,0 0-16,21 1 15,0-22-15,0 0 0,0 0 0,1 0 16,20 0-16,-21 0 0,21 0 0,1-22 16,-22 1-16,21 21 0,1-21 15,-1 0-15,-21 0 0,21-22 0,-20 22 16,-1 0-16,0-21 0,0 21 0,0-22 16,-21 1-16,0 21 0,21-22 15,-21 22-15,0 0 0,0 0 0,0 0 16,0 42-1,0 0 1,0 0-16,0 0 0,0 1 0,0 20 16,0-21-16,0 0 0,0 22 0,0-22 15,0 0-15,0 0 0,0 0 0,0 0 16,0 1-16,0-1 0,22-21 31,-22-21-15,0-1-16</inkml:trace>
  <inkml:trace contextRef="#ctx0" brushRef="#br0" timeOffset="11914.46">4762 3069 0,'-21'0'15,"42"0"-15,-63 0 0,21-21 0,0 21 0,0 0 16,21 21 15,0 0-31,21-21 0,0 22 16,0-22-16,0 21 0,0-21 0</inkml:trace>
  <inkml:trace contextRef="#ctx0" brushRef="#br0" timeOffset="13482.08">5419 3344 0,'0'-21'0,"0"0"0,0-42 16,0 41 0,0 1-16,-22 0 0,22 0 15,-21 21-15,0 0 0,0 0 0,0 0 16,0 0-16,-1 0 15,1 21-15,0 0 0,0 0 16,0 1-16,0 20 0,-1-21 0,1 21 16,0 1-16,0-1 0,0-21 0,21 22 15,0-1-15,0-21 0,0 21 16,0-20-16,0-1 0,0 0 0,0 0 16,21-21-16,0 0 0,0 0 0,0 0 15,1 0-15,-1 0 0,0 0 16,0 0-16,0-21 0,0 0 0,1 0 15,-1-1-15,0 1 0,0 0 0,0-21 16,-21 21-16,0-22 0,0 22 0,21-21 16,-21-1-16,0 22 15,0-21-15,0 21 0,0 0 0,0-1 16,0 1-16,0 0 0,0 42 31,0 0-31,-21 1 0,21 20 16,0-21-16,-21 21 0,21 1 0,0-22 15,0 21-15,0-21 0,0 22 16,0-22-16,0 0 0,21 0 0,0 0 16,1 1-16,-1-1 0,0-21 15,21 0-15,-21 0 0,1 0 16,-1 0-16,0 0 0,21-21 0,-21-1 16,1 1-16,20 0 0,-21 0 15,0 0-15,0-22 0,1 1 0,-1 0 16,0-1-16,0 1 0,0 0 15,-21-1-15,21-20 0,1 21 0,-1-1 16,0 1-16,-21 0 0,21-1 0,-21 22 16,21-21-16,0 21 0,-21-1 15,0 1-15,22 0 0,-22 42 32,0 0-32,-22 1 0,1 20 15,21-21-15,-21 21 0,0 1 16,21-1-16,-21 0 0,0 1 0,-1 20 0,22-20 15,0-1-15,0 0 16,0 1-16,0-1 0,0 0 0,0 1 16,0-22-16,0 21 0,0-21 0,22 0 15,-1-21-15,0 22 0,0-22 0,0 0 16,0 0-16,1 0 0,20 0 16,-21 0-16,0-22 0,22 1 0,-22 0 15,21 0-15,-21 0 0,0 0 0,22-1 16,-22 1-16,0 0 0,0-21 15,-21 21-15,0-22 0,21 22 0,-21-21 16,0 21-16,0-1 0,0 1 0,0 0 16,0 0-16,-21 21 15,0 0-15,0 0 16,0 21-16,21 0 0,-21 0 0,-1 1 16,22-1-16,0 21 0,0 0 15,0-20-15,0 20 0,0-21 0,0 21 16,0 1-16,0-22 0,0 0 0,22 0 15,-1 0-15,0 1 0,21-1 0,-21-21 16,22 0-16,-1 0 0,22 0 16,-22 0-16,0 0 0,22 0 0,-22 0 15,22-21-15,-22 21 0,21-22 0,-20 1 16,-1 0-16,0 0 0,-20 0 16,20 0-16,-21-22 0,0 22 15,0 0-15,1-21 0,-1 20 0,-21-20 16,0 0-16,21 21 0,-21-22 0,0 22 15,0 0-15,0 0 0,0 0 16,-21 21-16,0 0 0,-1 0 16,1 0-16,0 0 0,-21 21 0,21 0 15,-1 0-15,-20 0 0,21 22 0,0-22 16,0 21-16,-1-21 16,22 22-16,0-22 0,-21 21 0,21-21 0,0 0 15,0 1-15,0-1 0,0 0 0,21 0 16,1-21-16,-1 0 15,0 0-15,0 0 0,0 0 0,0 0 0,1 0 16,-1 0-16,0-21 0,0 0 16,0 0-16,0-1 0,1 1 0,-1 0 15,0 0-15,-21-21 0,21-1 16,0 1-16,-21 0 0,21-1 0,1 1 16,-22 0-16,0-22 0,21 22 0,0-22 15,-21 22-15,21 0 0,-21-22 16,0 22-16,0-1 0,0 1 0,0 21 15,0-21-15,0 20 0,0 1 0,0 42 32,-21 1-17,21 20-15,-21 0 0,21 1 0,-21-1 16,21 0-16,0 1 0,0-1 16,-22 21-16,22-20 0,-21 20 0,21-20 15,-21 20-15,21-21 0,0 1 0,0 20 16,0-20-16,0-1 0,0-21 0,0 21 15,0 1-15,0-22 0,0 0 16,0 0-16,21 0 0,0-21 16,1 0-16,-1 0 0,0 0 0,0 0 15,0 0-15,0 0 0,1-21 0,-1 21 16,21-21-16,-21 0 0,0 21 16,1-21-16,-22 0 0,21-1 15,-21 1-15,0 0 0,0 0 0,0 0 16,0 0-16</inkml:trace>
  <inkml:trace contextRef="#ctx0" brushRef="#br0" timeOffset="13717.94">5990 3069 0,'-21'0'0,"42"0"0,-63 21 0,21-21 15,42 0 17,0 0-32,0 0 0,0 0 0,0-21 15,1 21-15,20 0 0,-21 0 16,21 0-16,-20 0 0,20 0 0,-21 0 16,0-21-16,0 21 0,1 0 0,-1 0 15</inkml:trace>
  <inkml:trace contextRef="#ctx0" brushRef="#br0" timeOffset="14823.31">8848 3535 0,'0'0'0,"0"21"0,0 0 15,-22-21 1,22-21 15,0 0-15,0 0-16,0 0 15,0-22-15,0 22 0,0 0 0,0-21 16,0 20-16,0-20 0,22 0 0,-1-1 16,-21 1-16,21 21 0,0-21 15,-21 20-15,21 1 0,0 0 0,-21 0 16,22 21-16,-1 0 0,0 0 15,0 21 1,-21 0-16,0 0 16,21 1-16,-21-1 15,21-21-15,1 0 47,-22-21-47,0-1 16,0 1-1,0 0-15,0 0 0,0 0 16,0 0-16,-22-1 0,1 22 16,0 0-1,0 0-15,0 0 0,0 0 16,-1 22-16,1-1 0,0 0 16,21 21-16,-21 1 0,0-1 0,0 0 15,21 22-15,0-22 0,0 0 16,-22 1-16,22-1 0,0 0 0,0 1 15,0-1-15,22-21 0,-1 0 0,0 1 16,0-1-16,0-21 0,22 0 16,-22 0-16,21 0 0,-21 0 0,22 0 15,-22 0-15,21-21 0,0-1 0,-20 1 16,20 0-16,-21 0 0,21-21 16,-20 20-16,-1-20 0,0 0 0,0-1 15,0 1-15,0 0 0,1-22 16,-1 22-16,0-22 0,0 22 0,-21 0 15,0-1-15,21 1 0,-21 0 16,0 21-16,0-22 0,0 22 0,0 0 16,-21 21-1,0 0-15,21 42 16,-21-21-16,0 22 0,21-1 0,-22 0 16,22 43-16,0-21 0,0-1 15,0-21-15,0 22 0,0-1 16,0-20-16,0-1 0,0 0 0,0 1 15,0-22-15,0 0 0,0 21 0,0-20 16,22-1-16,-1-21 16,0 0-16,0 0 15,0 0-15,0 0 0,1 0 0,-1 0 16,0 0-16,0-21 0,0-1 0,0 22 16</inkml:trace>
  <inkml:trace contextRef="#ctx0" brushRef="#br0" timeOffset="15331.06">10223 3260 0,'0'-21'0,"0"42"0,0-64 0,0 22 16,0 0-16,0 0 0,0 0 16,-21 0-16,0-1 0,0 22 15,0 0-15,0-21 0,-1 21 0,1 0 16,0 0-16,0 0 0,0 21 15,0 1-15,-1-1 0,1 0 0,0 21 16,0 1-16,21-1 0,-21-21 0,0 21 16,-1 1-16,22-1 0,0 0 0,0-20 15,0 20-15,0-21 0,0 0 16,0 0-16,0 1 0,22-1 0,-1-21 16,0 0-16,0 0 0,0 0 0,0 0 15,1 0-15,-1 0 0,21 0 0,-21-21 16,0-1-16,1 22 15,-1-21-15,0 0 0,0 0 0,0-21 16,0 20-16,-21 1 0,0-21 0,22 0 16,-22-1-16,0 22 0,21-21 15,-21-1-15,0 22 0,0-21 0,0 21 16,0 0-16,0 42 16,0 0-1,0 0-15,0 21 0,0-20 16,0 20-16,0 0 0,0 1 0,0-22 15,0 21-15,0-21 0,0 22 0,0-22 16,0 0-16,0 0 0,0 0 0,0 0 16,0 1-1,21-22-15,0 0 0,0 0 16,0 0-16,1-22 0,-1 22 16,0-21-16,0 0 0</inkml:trace>
  <inkml:trace contextRef="#ctx0" brushRef="#br0" timeOffset="15770.8">10880 3196 0,'21'0'0,"-42"0"0,42-21 15,0 0-15,-21 0 0,0 0 16,0-1 0,-21 22-16,0 0 15,-1 0-15,1 0 0,21 22 16,-21-1-16,0 0 0,0-21 15,-22 21-15,22 0 0,21 0 0,-21 22 16,0-22-16,21 0 0,-21 0 0,21 0 16,0 1-16,0-1 0,0 0 15,21-21-15,0 0 16,0 21-16,0-21 0,1 0 0,-1 21 16,0 0-16,0-21 0,0 0 0,0 22 15,1-22-15,-22 21 0,21-21 16,-21 21-16,21-21 0,-21 21 15,0 0-15,0 0 16,-21 1-16,0-22 16,-1 0-16,1 21 0,-21-21 0,21 0 15,0 0-15,-22 21 0,22-21 16,0 0-16,-21 21 0,20-21 0,1 0 16,0 0-16,0 0 15,21-21 16,21 0-31,0 21 0,0-21 16,1 21-16,-1-22 0</inkml:trace>
  <inkml:trace contextRef="#ctx0" brushRef="#br0" timeOffset="16234.84">11303 3344 0,'42'-21'0,"-84"42"0,105-63 0,-41 42 0,-22-21 15,0 0-15,21 0 0,-21-1 0,0 1 16,0 0-16,0 0 0,0 0 16,-21 21-1,-1 0-15,1 0 16,0 21-16,0-21 0,0 21 0,0 0 16,-1 0-16,1 1 0,0-1 0,21 0 15,-21 0-15,21 0 0,-21 0 16,21 1-16,0-1 0,0 0 15,0 0-15,0 0 0,21-21 0,0 21 16,0-21-16,0 0 0,1 22 0,-1-22 16,0 0-16,-21 21 0,21-21 15,0 0-15,0 21 0,1 0 16,-22 0-16,0 0 16,0 1-16,0-1 15,-22-21-15,1 21 16,0-21-16,0 21 0,-21-21 15,20 0-15,1 21 0,0-21 0,-21 0 0,-43 21 32,64-21-32,0 22 15,0-22 1,21-22 15,21 22-31,-21-21 16,21 0-16</inkml:trace>
  <inkml:trace contextRef="#ctx0" brushRef="#br0" timeOffset="18854.31">16341 1164 0,'0'-21'15,"0"0"-15,0 0 16,0 0-16,0-1 0,0 1 16,0 0-16,0 0 15,0 0-15,0 0 0,21-1 0,-21 1 16,0 0 0,0 42-1,0 0 1,0 22-16,0-22 0,0 21 15,-21 1-15,21-1 0,0-21 0,0 21 16,-22 1-16,22-1 0,0 0 16,-21 1-16,21-22 0,0 21 0,0-21 15,0 22-15,0-22 0,-21 0 0,21 0 16,0 0-16,0-42 31,0 0-15,0 0-1,0 0-15,0 0 0,0-1 0,0 1 16,21 0-16,-21-21 0,0 21 0,21-1 16,1-20-16,-22 21 0,21 0 15,0-22-15,0 22 0,0 0 0,0 0 16,-21 0-16,22 21 0,-1 0 0,0-21 16,0 21-16,0 0 0,0 21 15,1 0-15,-1 0 0,-21 0 16,21 0-16,-21 1 0,21-1 15,-21 21-15,0-21 0,0 0 0,0 1 16,0-1-16,0 0 0,0 0 0,21 0 16,-21 0-16,0 1 15,0-1-15,21-21 32,1 0-17,-1 0-15,-21-21 16</inkml:trace>
  <inkml:trace contextRef="#ctx0" brushRef="#br0" timeOffset="19698.34">17081 1101 0,'0'-21'0,"0"42"0,0-64 0,0 22 16,-21 21-1,0 21 1,21 1-16,0-1 15,0 0-15,0 0 0,-21 0 0,21 22 16,0-22-16,-21 0 0,21 21 16,0-21-16,0 1 0,0-1 0,0 21 15,0-21-15,0 0 0,0 1 16,21-22-16,0 0 0,0 0 16,0 0-16,1 0 0,20 0 0,-21 0 15,0 0-15,22 0 0,-22 0 0,0-22 16,0 1-16,0 21 0,0-21 15,1 0-15,-22 0 0,0 0 16,0-1-16,0 1 0,0 0 0,0 0 16,-22-21-16,1 20 0,0 1 15,0 0-15,0 0 0,-22 0 0,22 21 16,0 0-16,0-21 0,0 21 0,0 0 16,42 0 15,0 0-31,21 0 15,-21 0-15,22 0 0,-1 0 0,0-22 16,1 1-16,-1 21 0,-21-21 0,22 21 16,-1 0-16,-21 0 0,21-21 15,-20 21-15,-1 0 0,0 0 16,-21 21-16,21 0 16,-21 0-16,0 1 0,0-1 0,0 0 15,0 0-15,0 0 0,0 0 0,0 22 16,0-22-16,0 0 0,0 21 15,0-20-15,0-1 0,0 21 0,0-21 16,-21 0-16,21 1 0,0-1 0,0 0 16,0 0-16,-21-21 15,21 21 1,0-42 0,0 0-16,0 0 15,0 0-15,0-1 16,0 1-16,0 0 0,21 0 0,-21-21 15,0-1-15,21 22 0,0-21 0,-21-1 16,21 1-16,1 0 0,-1 21 16,0-22-16,-21 22 0,21 0 0,0 21 15,0 0-15,1 0 16,-1 0-16,-21 21 0,0 0 0,21 0 16,-21 1-16,21 20 0,-21-21 0,0 0 15,0 22-15,0-22 0,21 0 16,-21 21-16,0-21 0,21 1 0,-21-1 15,0 0-15,0 0 0,0 0 16,22 0-16,-22 1 0,0-1 16,0-42 15,21 21-15</inkml:trace>
  <inkml:trace contextRef="#ctx0" brushRef="#br0" timeOffset="20758.95">19135 1376 0,'0'0'0,"-22"21"0,1-21 15,0 0 1,21-21-16,0 0 16,0 0-16,0-1 0,21 1 15,0 0-15,1 0 0,-1-21 16,21 20-16,-21-20 0,22 0 15,-1-1-15,-21 1 0,21 0 0,-20-1 16,-1 1-16,-21 21 0,0 0 16,0 0-16,-21 21 15,-22 0-15,22 0 0,-21 0 16,21 21-16,-22 0 0,22 0 0,-21 21 16,21-20-16,21 20 0,0-21 15,0 21-15,0 1 0,0-22 0,21 21 16,0-21-16,0 22 0,0-22 0,0 0 15,1 0-15,20 0 0,-21 1 16,-21-1-16,21 0 0,-21 0 0,0 0 16,-21-21-1,0 0-15,0 0 16,0 0-16,-1 0 0,1 0 0,0 0 16,0 0-16,0 0 0,0-21 0,-22 0 15,22 0-15,0 0 16,0-1-16,21 1 0,-21 21 15,21 21 17,0 1-32,0-1 0,21 0 15,-21 0-15,21 0 0,0 0 0,0 1 16,0-1-16,1 0 0,-1 0 16,0 0-16,21-21 0,-21 0 15,22 0-15,-22 0 0,21 0 0,1 0 16,-1 0-16,-21 0 0,21-21 15,1 0-15,-1 0 0,0 0 0,1-1 16,-22 1-16,21 0 0,-21-21 0,1 21 16,20-22-16,-21 1 0,0 0 15,0-22-15,1 22 0,-1-22 0,0 22 16,-21-22-16,0 22 0,21 0 16,-21-1-16,0 22 0,0 0 0,0 0 15,0 0-15,-21 42 16,0 0-16,0 0 0,21 22 15,-22-1-15,1 0 0,0 1 16,21-1-16,0 21 0,-21-20 0,21-1 16,0 0-16,0 1 0,0-1 15,0 0-15,0-20 0,0 20 0,21-21 16,-21 0-16,21 0 0,0-21 0,1 22 16,-1-22-16,0 0 15,0 0-15,0 0 0,0 0 16,1-22-16,-22 1 0,0 0 15,0 0-15,0 0 0</inkml:trace>
  <inkml:trace contextRef="#ctx0" brushRef="#br0" timeOffset="20922.84">19706 1164 0,'0'0'0,"0"21"15,-21-21-15,42 0 31,0 0-31,0 0 0,22 0 16,-22 0-16,21 0 0,1 0 0,-22-21 16,21 21-16,-21-21 0,0 21 15,22 0-15</inkml:trace>
  <inkml:trace contextRef="#ctx0" brushRef="#br0" timeOffset="22414.74">20468 1291 0,'42'0'15,"-20"0"-15,-1 0 16,-21-21-16,21 21 0,-21-21 16,21 0-16,0 21 0,-21-21 0,0-1 15,0 1-15,0 0 16,0 0-16,0 0 0,0 0 0,0-1 0,0 1 15,-21 0-15,0 21 16,0 0-16,0 0 0,-22 0 16,22 21-16,-21-21 0,21 21 0,-22 1 15,22 20-15,0-21 0,0 21 16,0-20-16,-1 20 0,1 0 0,21-21 16,-21 22-16,21-1 0,0-21 0,0 22 15,0-22-15,0 0 0,0 0 16,21 0-16,0 0 0,1-21 0,-1 0 15,0 0-15,0 0 0,0 0 0,0 0 16,1 0-16,-1-21 0,0 0 16,0 21-16,0-21 0,22 0 0,-22-22 15,0 22-15,-21 0 0,21 0 16,0-21-16,0 20 0,-21-20 16,22 21-16,-22-21 0,0 20 0,0 1 15,0 0-15,0 0 0,0 0 0,0 42 31,0 0-31,0 0 16,0 0-16,0 22 0,0-22 16,0 0-16,0 21 0,0-20 0,0 20 15,0-21-15,0 0 0,0 22 0,0-22 16,21 0-16,0 0 0,-21 0 16,21-21-16,0 0 0,0 21 15,22-21-15,-22 0 0,0 0 0,21 0 16,-20-21-16,20 0 0,-21 21 0,0-21 15,0 0-15,22 0 0,-22-1 16,-21 1-16,21-21 0,0 21 0,-21-22 16,0 1-16,21 0 0,-21-1 15,0 1-15,22-21 0,-22 20 0,0-20 16,0 20-16,0 1 0,0 0 0,0 21 16,0-22-16,0 22 0,-22 21 15,22-21-15,-21 21 0,0 21 16,21 0-1,-21 0-15,21 22 0,-21-1 16,21 0-16,0 1 0,0-1 0,0 22 16,0-22-16,0 21 0,0-20 0,0-1 15,0 0-15,0 1 0,0-22 16,0 21-16,0-21 0,21 22 0,0-22 16,0 0-16,0-21 0,1 21 15,-1-21-15,21 0 0,-21 0 0,0 0 16,22 0-16,-22 0 0,21-21 0,-21 0 15,1 0-15,-1 21 0,0-21 0,0-1 16,0-20-16,0 21 0,1 0 16,-22 0-16,0-22 0,0 22 15,0 0-15,21 0 0,-21 0 0,0-1 16,0 44 15,0-1-31,0 0 16,0 0-16,0 0 0,0 0 0,21 1 15,-21-1-15,21-21 0,-21 21 0,21 0 16,-21 0-16,21-21 0,1 21 16,-1-21-16,0 0 0,0 0 0,0 0 15,0 0-15,1 0 0,-1 0 0,0 0 16,0 0-16,21 0 0,-42-21 0,22 21 16,-1-21-16,0 0 15,0 0-15,-21 0 0,21-1 0,-21-20 16,21 21-16,-21-21 0,0 20 0,22-20 15,-22 21-15,21-21 0,-21 20 16,0 1-16,0 0 0,0 42 31,0 0-15,0 1-16,0-1 0,0 0 16,0 0-1,21-21 1,-21-21 15,0 0-31,0 0 16,0-1-16,0 1 15,-21 21 17,0 21-17,21 1-15,-22-1 0,1 0 0,0 0 16,21 0-16,0 22 0,0-22 0,-21 0 15,21 21-15,0-21 0,0 1 16,0 20-16,0-21 0,21 0 16,-21 0-16,21 1 0,0-22 15,-21 21-15,22-21 0,-1 0 0,0 0 16,0 0-16,21 0 0,-20 0 16,-1 0-16,0 0 0,0-21 0,0 21 15,0-22-15,1 22 0,-1-21 0,0 21 16,-21-21-16,0 0 0,0 0 15,0 0-15,0-1 0,0 1 16,0 0-16,0 0 0,0 0 0,0 0 16,0-1-16,0 1 0</inkml:trace>
  <inkml:trace contextRef="#ctx0" brushRef="#br0" timeOffset="22632.62">22077 868 0,'-43'0'16,"22"0"-1,42 0 48,-21-21-63,-21 21 15</inkml:trace>
  <inkml:trace contextRef="#ctx0" brushRef="#br0" timeOffset="22842.81">21167 1080 0,'-22'21'0,"44"-42"0,-65 42 0,22-21 15,21 21-15,21-21 32,0 0-32,1 0 0,20 0 0,-21-21 15,21 21-15,1-21 0,-1 21 16,-21 0-16,22-22 0,-22 22 16,0-21-16,21 0 0,-21 21 0,1-21 15,-1 21-15</inkml:trace>
  <inkml:trace contextRef="#ctx0" brushRef="#br0" timeOffset="23263.81">23410 762 0,'21'0'0,"-42"0"0,42-21 0,-21 0 15,-21 42 32,21 0-47,-21 0 0,21 22 16,0-22-16,0 21 0,-21 0 0,21-20 15,0 20-15,-21 0 0,21-21 16,0 22-16,-21-22 0,21 0 0,0 0 16,0 0-16,0 1 0,0-1 0,0 0 15,21-21 16,0 0-31,0 0 0,-21-21 16</inkml:trace>
  <inkml:trace contextRef="#ctx0" brushRef="#br0" timeOffset="23726.84">24024 762 0,'0'-21'0,"0"42"0,0-63 0,0 21 15,0-1-15,0 1 0,-21 21 32,0 0-32,0 0 0,-1 0 0,-20 0 15,21 0-15,-21 21 0,20 1 0,-20-1 16,0 21-16,21-21 16,-1 0-16,1 22 0,0-22 0,0 0 15,21 0-15,0 0 0,0 1 0,0-1 16,0 0-16,0 0 0,21-21 15,0 21-15,0-21 0,1 0 0,-1 0 16,21 21-16,-21-21 0,0 0 0,22 0 16,-22 22-16,21-22 0,-21 0 15,1 0-15,-1 21 0,0-21 0,0 0 16,0 21-16,0-21 0,-21 21 16,0 0-16,0 0 15,0 1-15,-21-22 16,0 21-16,0-21 0,0 21 0,-22-21 15,22 21-15,-21-21 16,21 0-16,0 21 0,-1-21 0,-20 21 16,21-21-16,0 0 0,0 0 15,-1 0-15,1 0 32,21-21-32,-21 0 15,21 0-15</inkml:trace>
  <inkml:trace contextRef="#ctx0" brushRef="#br0" timeOffset="23942.72">23580 445 0,'0'0'0,"-43"0"15,43-22 1,-21 22-16,21 22 47</inkml:trace>
  <inkml:trace contextRef="#ctx0" brushRef="#br0" timeOffset="24899.99">16827 3006 0,'0'0'0,"0"-21"0,22-1 16,-22 1-16,0 0 15,0 0-15,0 0 0,0 0 0,0-1 16,0 1-16,0 0 0,0 0 0,0 0 16,0 0-16,-22-1 0,1 1 15,0 0-15,0 21 0,0 0 16,0 0-16,-1 0 0,1 0 0,0 21 16,0 0-16,-21 1 0,20-1 15,1 21-15,0-21 0,0 22 16,0-1-16,0 0 0,21 1 0,0-1 15,0-21-15,0 21 0,0 1 16,0-22-16,0 42 16,0-41-16,21-22 0,21 21 0,-21-21 15,0 0-15,1 0 0,-1-21 16,0-1-16,0 1 0,21 0 0,-20 0 16,-1 0-16,0-22 0,0 22 0,0 0 15,-21-21-15,21-1 0,1 22 16,-22-21-16,21 21 0,-21-22 0,0 22 15,0-21-15,0 21 0,0 0 16,0-1-16,0 44 16,0-1-1,0 0-15,0 21 0,0-21 16,0 22-16,0-1 0,0-21 16,0 22-16,0-22 0,0 21 0,0-21 15,0 22-15,21-22 0,-21 0 0,21 0 16,0-21-16,0 21 0,1-21 15,-1 0-15,0 0 0,0 0 16,0-21-16,22 0 0,-22 0 0</inkml:trace>
  <inkml:trace contextRef="#ctx0" brushRef="#br0" timeOffset="27125.94">17420 2244 0,'0'-21'0,"0"42"0,0-64 0,0 22 0,-21 21 16,0 0-16,0 0 0,21 21 16,-22 1-16,22 20 15,-21-21-15,21 21 0,0 22 0,0-22 16,0 22-16,0-1 0,0-20 16,0 20-16,0-21 0,0 22 0,0-22 15,0 22-15,0-22 0,0 0 16,0-20-16,0 20 0,0-21 0,0 21 15,0-20-15,0-1 0,0 0 16,21-21-16,1 0 16,-1-21-16,-21 0 15,21-1-15,-21 1 16,21-21-16,-21 21 0,0 0 0,0-22 16,21 22-16,-21 0 0,21-21 15,-21 20-15,22 1 0,-22 0 0,0 0 16,21 21-1,-21 21-15,21 0 0,-21 0 16,21 1-16,-21-1 0,0 21 0,21-21 16,-21 0-16,21 22 0,-21-22 0,0 0 15,22 0-15,-22 0 0,21 1 0,-21-1 16,21 0-16,0-21 16,-21 21-16,21-21 0,0 0 15,1 0-15,-1 0 0,0-21 16,0 0-16,0 0 15,0-1-15,-21 1 0,0 0 0,22 0 16,-22 0-16,21-22 0,-21 22 0,0 0 16,0 0-16,0-21 0,0 20 15,0 1-15,0 0 0,0 0 16,0 42 0,0 0-1,21 0-15,-21 1 0,0-1 0,0 21 16,21-21-16,-21 0 0,0 1 15,0 20-15,0-21 0,21 0 16,-21 0-16,21 1 0,1-22 0,-22 21 16,21-21-16,0 0 0,0 0 15,0 0-15,0 0 16,1 0-16,-1 0 0,0-21 0,-21-1 16,21 1-16,0 0 0,0 0 0,1 0 15,-22 0-15,21-1 0,-21 1 16,21-21-16,-21 21 0,0-22 15,0 22-15,0 0 0,0-21 0,21 21 16,-21-1-16,0 1 16,0 42-1,0 1-15,0-1 0,0 0 16,0 21-16,-21-21 0,21 22 16,0-22-16,0 0 0,0 21 0,0-20 15,0 20-15,0-21 0,21 0 0,0 0 16,-21 1-16,21-1 0,1 0 15,-1 0-15,0-21 0,21 0 0,-21 21 16,1-21-16,20 0 0,-21 0 0,21 0 16,1 0-16,-1-21 0,-21 21 15,22-21-15,-1 0 0,0 0 16,-21 21-16,22-22 0,-22 1 0,0 0 16,0 0-16,0 0 0,1 0 0,-22-1 15,0 1-15,0-21 0,0 21 16,0-22-16,0 22 0,0-21 0,0 21 15,0-22-15,-22 22 0,22 0 16,-21 0-16,0 0 0,0 21 0,0 0 16,0 0-16,-1 0 0,1 21 0,-21 0 15,21 0-15,0 0 0,-22 22 16,22-22-16,0 21 0,0-21 0,0 22 16,21-1-16,0-21 0,0 22 15,0-22-15,0 21 0,0-21 0,0 0 16,0 1-16,21-1 0,0 0 15,0-21-15,21 0 0,-20 0 0,-1 0 16,0 0-16,0 0 0,0-21 0,0 21 16,1-21-16,-1-1 0,0 22 15,0-21-15,-21 0 0,21 0 0,-21-21 16,21 20-16,-21 1 0,0 0 0,0-21 16,0 21-16,0-22 0,0 22 15,0 0-15,0 0 0,0 0 0,0 42 47,0 21-47,0-21 0,0 0 16,0 22-16,0-22 0,0 21 0,0-21 15,0 22-15,0-22 0,0 0 16,0 21-16,0-20 0,0-1 0,0 0 16,0 0-16,22 0 0,-1-21 0,0 0 15,0 0-15,21 0 0,-20 0 16,20 0-16,-21 0 0,21 0 0,1-21 15,-22 0-15,21 21 0,1-21 0,-22 0 16,0-1-16,0 1 16,0 0-16,0-21 0,1 21 0,-22-1 15,0 1-15,0-21 0,0 21 0,0 0 16,0-1-16,0 1 0,0 0 16,0 42-1,0 0 1,0 1-16,0-1 0,0 0 15,0 21-15,0-21 0,0 1 0,0-1 16,0 21-16,0-21 0,0 0 0,0 1 16,0-1-16,21-21 0,0 21 15,0-21-15,0 0 0,22 0 0,-22 0 16,21 0-16,-21 0 0,22 0 0,-1 0 16,-21-21-16,0 0 0,22 21 15,-22-22-15,0 1 0,0 0 0,0 0 16,0-21-16,-21 20 0,0 1 15,22-21-15,-22 21 0,0 0 0,0-22 16,21 22-16,-21 0 0,0 0 16,0 0-16,0 42 31,0 0-31,0 0 16,0 0-16,0 0 0,0 1 0,0 20 15,0 0-15,0-21 0,0 22 16,0-1-16,0 0 0,0 1 0,0-1 15,0 0-15,0 22 0,21-22 16,-21 1-16,21 20 0,-21-21 0,21 22 16,-21-22-16,0 22 0,0-22 0,0 0 15,0 1-15,0 20 0,0-20 0,0 20 16,0-21-16,0 1 0,-21-1 16,0 0-16,0 1 0,0-22 0,-1 21 15,1-21-15,0 1 0,0-1 0,0-21 16,0 21-16,-1-21 0,1 0 15,0 0-15,0 0 0,21-21 0,-21 0 16,21-1-16,0 1 0,0-21 16,0 0-16,0 20 0,0-41 15,0 21-15,21-1 0,0 1 0,0 0 16,43-64-16,-43 42 0,21 1 16,-21 20-16,22-20 0,105-212 15,-85 190 1,-20 22-16,41-86 0,-41 86 15,-1-1-15,22-41 0,-43 41 16,-21 43 0,0 0-16,0 0 0,-21 21 0,-1 0 15,-20 21-15,21-21 0,-21 42 0,20-21 16,-20 0-16,21 1 16,0 20-16,0-21 0,21 0 0,0 43 15,0-43-15,0 0 0,21 0 16,0 0-16,0-21 0,0 22 15,0-1-15,1 0 0,-22 0 0,21-21 16,0 21-16,-21 0 0,21-21 0,-21 22 16,0-1-16,0 0 0,-21 0 15,0-21-15,0 21 0,-1-21 16,1 0-16,0 21 0,0-21 0,0 0 16,0 0-16,-1 0 15,22-21 1,0 0-1</inkml:trace>
  <inkml:trace contextRef="#ctx0" brushRef="#br0" timeOffset="28611.1">22098 2709 0,'0'0'0,"21"-21"15,-21 0-15,0 0 16,0 0-16,0-22 0,0 22 16,0 0-16,0 0 0,0 0 0,-21-22 15,0 22-15,0 0 0,-1 21 16,22-21-16,-42 21 0,21 0 0,0 0 16,0 0-16,-22 21 0,22 0 0,-21 0 15,-1 22-15,22-1 0,0 0 16,-21 1-16,21-1 0,-1 22 15,22-22-15,0 0 0,0 1 0,0-1 16,0 0-16,0-21 0,0 1 0,0-1 16,0 0-16,22 0 0,-1-21 15,0 0-15,0 0 0,0 0 0,0 0 16,1 0-16,-1 0 0,21-21 0,-21 21 16,0-21-16,1 0 0,-1-1 15,21 1-15,-21 0 0,0-21 0,1 21 16,-1-22-16,0 22 0,-21-21 0,21-1 15,-21 1-15,21 21 0,-21-21 16,0-1-16,0 22 0,0 0 0,0 0 16,0 0-16,0 42 15,0 0-15,-21 0 16,21 0-16,-21 22 0,21-22 16,0 21-16,0 0 0,-21 1 0,21-22 15,0 21-15,0 1 0,0-22 0,0 0 16,0 0-16,0 0 0,0 0 15,21 1-15,0-22 0,0 0 16,0 0-16,22 0 0,-22 0 0,21 0 16,1 0-16,-1-22 0,-21 1 15,43 21-15,-22-21 0,-21 0 16,21-21-16,1 20 0,-22 1 0,21-21 16,-21 21-16,1-22 0,-22 1 0,0 0 15,0 21-15,0-22 0,0 22 16,0 0-16,0 0 0,-22 0 0,1 21 15,0 0-15,0 21 16,0 0-16,0 0 0,21 0 0,0 0 16,0 22-16,0-22 0,0 21 0,0-21 15,0 22-15,0-22 0,21 21 0,0-21 16,0 1-16,-21-1 0,21 0 16,0 0-16,-21 0 0,22 0 15,-44-21 16,1 0-31,0 0 16,0 0-16,0 0 0,0 0 16,-1-21-16,1 0 0,0 21 0,0 0 15,0 0-15,0 0 0,-1 0 16,1 0-16,0 0 16,21 21-16,0 0 15,0 1-15,21-1 16,0-21-16,1 21 0,-1-21 15,0 0-15,0 0 0,0 0 0,0 0 16,64 0 0,-43 0-16,-20 0 0,20-21 15,0 0-15,1 21 0,-22-22 0,21 1 16,0 0-16,-20 0 0,20 0 0,-21-22 16,0 22-16,0 0 0,22-21 15,-43-1-15,21 22 0,-21-21 0,21 0 16,-21-1-16,0 22 0,0-21 0,0 21 15,0-1-15,-21 22 0,0 0 16,0 0-16,-1 0 0,1 0 0,0 0 16,0 22-16,0-1 0,21 0 0,0 0 15,0 21-15,0-20 0,0-1 16,0 21-16,21-21 0,0 0 0,0 1 16,0 20-16,1-21 0,-1 0 15,0 0-15,0 1 0,0-1 16,-21 0-16,0 0 15,0 0-15,-21 0 16,0-21-16,0 22 0,0-22 16,-22 0-16,22 0 0,0 0 15,0 0-15,0 0 0,-1 0 0,1 21 16,0-21-16,42 0 31,0 0-31,1-21 0,-1 21 16,0-22-16</inkml:trace>
  <inkml:trace contextRef="#ctx0" brushRef="#br0" timeOffset="29038.76">23558 2561 0,'0'-21'16,"0"42"-16,0-63 0,0 21 0,0 0 0,0-1 15,-21 22 1,0 22-16,0-1 15,0 0-15,0 0 0,-1 0 0,1 22 16,0-22-16,0 21 0,21-21 16,-21 22-16,21-1 0,-21-21 0,21 21 15,0-20-15,0-1 0,0 0 16,0 0-16,0 0 0,0 0 0,21-21 16,0 22-16,0-22 0,0 0 15,0 0-15,1 0 0,20 0 0,-21 0 16,21 0-16,-20-22 0,20 22 0,0-21 15,-21 0-15,22 0 0,-22 0 16,0 0-16,0-1 0,0 1 0,-21-21 16,0 21-16,0-22 0,0 1 0,0 21 15,0-21-15,0-1 0,0 22 0,-21 0 16,0-21-16,-21 42 0,21-22 16,-1 22-16,-20 0 0,0 0 0,21 22 15,-22-22-15,1 21 0,21 0 16,0 0-16,-1 21 0,1-20 15,0-1-15,0 0 0,21 0 0,0 0 16,0 0-16,0 1 0,21-22 16,0 0-16,0 0 0</inkml:trace>
  <inkml:trace contextRef="#ctx0" brushRef="#br0" timeOffset="29524.49">24109 2540 0,'21'-21'0,"-42"42"0,42-63 15,-21 21-15,0-1 0,0 1 0,0 0 16,-21 21 0,0 0-16,-1 0 0,1 0 15,0 21-15,0 0 0,0 1 0,0-1 16,-1 21-16,1-21 0,0 22 0,0-1 16,0 0-16,0-21 0,21 22 15,0-1-15,0-21 0,0 22 0,0-22 16,0 0-16,0 0 0,0 0 0,21 0 15,0 1-15,0-1 0,21-21 16,1 0-16,-1 0 0,-21 0 0,22 0 16,-1 0-16,0 0 0,1 0 15,-1-21-15,-21 21 0,21-22 0,-20 22 0,-1-21 16,21 0-16,-21 0 16,-21 0-16,21 0 0,1-1 0,-22 1 15,0 0-15,0-21 0,0 21 0,0-1 16,0 1-16,0 0 0,0 0 15,0 42 1,0 0-16,0 0 16,0 1-16,0-1 0,0 0 0,-22 0 15,22 21-15,0-20 0,0-1 16,0 0-16,0 0 0,0 0 16,0 0-16,0 1 0,22-22 15,-1 0-15,0 0 31,0 0-31,-21-22 16,0 1-16</inkml:trace>
  <inkml:trace contextRef="#ctx0" brushRef="#br0" timeOffset="29688.4">24532 2540 0,'0'-21'0,"0"42"0,-21-63 0,0 42 16,21-21-1,-21 21 1,21 21 15,21-21-31,0 0 0,0 21 16</inkml:trace>
  <inkml:trace contextRef="#ctx0" brushRef="#br0" timeOffset="30199.1">24913 2731 0,'21'0'0,"-21"-22"15,0 1 1,0 0-16,0 0 16,0 0-16,0 0 0,0-1 15,-21 1-15,0 21 16,0 0-16,0 0 15,-1 21-15,1 1 0,0-1 0,0 0 16,0 0-16,0 0 0,-1 0 0,1 22 16,0-22-16,21 0 0,0 21 15,-21-20-15,21-1 0,0 0 0,0 0 16,0 0-16,21-21 16,0 0-16,0 0 0,1 0 15,-1 0-15,0 0 16,0-21-16,0 0 0,0 21 0,1-21 15,-1 0-15,0-1 0,-21 1 16,21 0-16,-21 0 0,0 0 16,0 0-16,21-1 0,-21 1 0,0 0 15,0 42 17,0 0-32,0 1 0,0-1 15,0 0-15,0 0 0,-21 0 0,21 0 16,0 1-16,0-1 0,0 0 0,0 0 15,0 0-15,0 0 16,21 1-16,0-1 16,1-21-16,-1 0 15,0 0-15,0 0 0,-21-21 16,21-1-16,0 1 16</inkml:trace>
  <inkml:trace contextRef="#ctx0" brushRef="#br0" timeOffset="30474.94">25273 2244 0,'0'-21'0,"0"42"0,0-64 15,0 22-15,0 0 16,-21 21 0,21 21-16,0 0 0,0 1 15,0-1-15,0 21 0,-21 0 0,21 1 16,0-22-16,-22 21 0,22 1 0,-21-1 15,21 0-15,0 1 0,0-1 16,-21 0-16,0-21 0,21 22 0,-21-22 16,21 0-16,0 0 0,0 0 0,0 1 15,0-1-15,0 0 0,0 0 16,21-21 15,-21-21-31</inkml:trace>
  <inkml:trace contextRef="#ctx0" brushRef="#br0" timeOffset="30816.23">25273 2752 0,'0'21'16,"21"-21"15,0 0-31,0 0 15,1 0-15,-22-21 0,21 21 16,-21-21-16,21 21 0,-21-22 16,0 1-16,-21 0 15,0 21 1,-1 0-16,1 0 0,0 0 16,21 21-16,-21-21 0,0 21 0,21 1 15,0-1-15,-21 0 16,21 0-16,0 0 0,0 0 0,0 1 15,0-1-15,0 0 16,21 0 0,0-21-1,0 0-15,0 0 0,0 0 16,1 0-16</inkml:trace>
  <inkml:trace contextRef="#ctx0" brushRef="#br0" timeOffset="31346.93">25548 2815 0,'-21'0'31,"0"0"-15,0 0-16,21 21 16,-22 1-16,1-1 15,21 0-15,0 0 16,0 0-1,0 0 1,21-21 0,1 0-1,-1 0 1,-21-21-16,21 21 0,-21-21 16,0 0-16,21 0 0,-21 0 15,0-1-15,21 1 0,-21 0 0,21 0 16,-21-21-16,0 20 0,0-20 15,22 21-15,-22-21 0,21-1 16,-21 22-16,0 0 0,0-21 0,0 20 16,0 1-16,0 0 0,0 0 15,-21 42 1,21 0 0,-22 0-16,22 1 0,-21-1 0,21 0 15,0 0-15,0 21 0,0-20 16,0-1-16,-21 21 0,21-21 0,0 0 15,0 1-15,0-1 0,0 0 0,0 0 16,0 0-16,0 0 0,0 1 16,0-1-1,21-21 17,-21-21-17</inkml:trace>
  <inkml:trace contextRef="#ctx0" brushRef="#br0" timeOffset="31626.28">25040 2434 0,'-21'0'15,"21"-21"1,21 21-16,0 0 0,0 0 0,1 0 16,20 0-16,-21-21 0,21 21 15,-20 0-15,20 0 0,0 0 0,-21 0 16,1 0-16,20 0 0,-21 0 0,0 0 16,-42 21 15,0-21-16,0 21-15</inkml:trace>
  <inkml:trace contextRef="#ctx0" brushRef="#br0" timeOffset="32546.73">20870 3958 0,'21'-21'15,"-42"42"-15,64-63 0,-43 21 0,0 0 16,0-1-16,0 1 0,0 0 16,-22 21-16,1 0 15,0 0-15,0 0 0,0 21 16,-22 0-16,22 1 0,0-1 15,0 21-15,0 0 0,0 1 0,-1-1 16,1 0-16,0 22 0,21-22 0,-21 22 16,21-22-16,-21 0 0,21 1 15,0-22-15,0 21 0,0-21 16,21 1-16,0-1 0,0 0 0,22-21 16,-22 0-16,21 0 0,0 0 0,1 0 15,-1 0-15,0-21 0,-20 21 0,20-21 16,-21-1-16,21 1 0,-20 0 15,-1 0-15,0-21 0,-21-1 16,21 22-16,-21-21 0,0 21 0,0-22 16,0-20-16,0 20 0,0 1 15,0 0-15,-21-1 0,0 1 0,21 0 16,-21 21-16,-1-1 0,1-20 0,0 42 16,0-21-16,-21 21 0,20 0 15,1 0-15,0 0 0,-21 0 16,21 21-16,-1-21 0,1 21 0,0 0 15,21 1-15,0-1 0,0 0 0,0 0 16,0 21-16,0-20 0,0-1 16,21 0-16,0 0 0,1 0 0,-1-21 15,21 0-15</inkml:trace>
  <inkml:trace contextRef="#ctx0" brushRef="#br0" timeOffset="33486.19">21463 3683 0,'0'-42'0,"0"84"0,0-105 16,0 41-16,0 1 0,0 0 15,-21 21 1,21 21-16,0 0 16,-21 1-16,21-1 0,0 21 15,0-21-15,0 22 0,0-1 0,0 0 16,0 1-16,0-1 0,0 21 0,0-20 15,0 20-15,-22-20 0,22-1 16,0 0-16,-21 1 0,21-1 0,0-21 16,0 21-16,-21-20 0,21-1 0,0 0 15,0 0-15,0 0 0,-21-21 16,0 0 0,0 0-1,21-21 1,0 0-16,0 0 0,0 0 15,21-1-15,0 1 16,0 21-16,0-21 0,0 0 0,1 21 16,-1 0-16,0 0 0,0 0 0,0 0 15,0 0-15,1 0 0,-1 0 16,0 21 0,-21 0-16,21-21 0,-21 21 0,0 1 0,0-1 15,0 0-15,0 0 0,-21 0 16,0-21-1,0 21-15,-1 1 0,1-22 16,0 0-16,0 21 0,0-21 0,0 0 16,-1 0-16,1 21 0,0-21 0,0 0 15,0 0-15,0 0 16,21 21-16,0 0 16,21-21-1,0 0-15,0 0 0,0 0 16,0 0-16,1 0 15,-1 0-15,21 0 0,-21-21 0,22 21 16,-1-21-16,0 21 0,-21-21 0,22 0 16,-1-1-16,0 22 0,-20-21 15,20 0-15,-21 0 0,0-21 0,22 20 16,-22 1-16,0 0 0,-21-21 0,21 21 16,-21-1-16,21 1 0,-21 0 0,0 0 15,0 0-15,0 0 0,0-1 16,0 44-1,0 20 1,0-21-16,0 0 16,0 22-16,0-22 0,0 21 15,0 0-15,0-20 0,0 20 0,0 0 16,0 1-16,0-22 0,0 21 0,0 0 16,0 1-16,21-1 0,-21 0 15,22 1-15,-22-1 0,0 0 0,0 1 16,21-1-16,-21 0 0,0-20 0,0 20 15,0-21-15,0 0 0,0 0 0,0 1 16,0-1-16,0 0 16,-21-21-16,-1 0 0,1 0 15,0 0-15,0-21 16,21 0-16,-21 21 0,0-22 16,21 1-16,-22 0 0,22 0 15,0 0-15,0 0 0,0-22 16,0 1-16,0 21 0</inkml:trace>
  <inkml:trace contextRef="#ctx0" brushRef="#br0" timeOffset="33795.07">22225 3895 0,'-21'0'0,"42"0"0,-63-21 0,20 21 15,1 0-15,42 0 47,1 0-31,-1 0-16,0 0 0,0 0 15,-21-22 1,-21 22 0,0 0-16,0 0 0,-1 0 15,1 0-15,0 0 16,21 22-1,0-1-15,0 0 16,0 0-16,21 0 16,0-21-16,1 0 0,-1 0 15</inkml:trace>
  <inkml:trace contextRef="#ctx0" brushRef="#br0" timeOffset="34174.79">22415 4233 0,'0'0'16,"0"22"0,22-22-16,-1 0 0,0 0 15,0 0-15,0 0 0,0-22 16,1 22-16,20-21 0,-21 0 0,0 21 16,22-21-16,-22 0 0,0 0 0,-21-1 15,21 1-15,-21 0 16,0 0-16,0 0 0,0 0 0,0-1 15,-21 22-15,0 0 16,0 22-16,-1-22 16,1 21-16,0 0 0,0 0 0,0 21 15,21-20-15,-21 20 0,21-21 0,-22 0 16,22 22-16,0-22 0,-21 21 16,21-21-16,0 0 0,0 1 0,0-1 15,21 0-15,1-21 0,-22 21 0,21-21 16,0 0-16,0 21 0,0-21 15,0 0-15,1 0 0,-1 0 0,0 0 16,21 0-16,-21 0 0,22-21 16,-22 21-16,0-21 0,21 21 0,-20-21 15,20 0-15,-21 21 0</inkml:trace>
  <inkml:trace contextRef="#ctx0" brushRef="#br0" timeOffset="34774.83">23283 4106 0,'0'0'16,"21"-42"-16,-21 21 0,0 0 0,0 0 15,0-1-15,0 1 0,-21 21 32,0 21-32,0 1 15,0 20-15,0-21 0,21 0 0,-22 22 16,1-1-16,21-21 0,-21 21 16,21 1-16,0-22 0,0 21 15,0-21-15,0 1 0,0 20 0,0-21 16,0 0-16,21 0 0,0 1 15,1-22-15,-1 0 0,0 0 0,0 0 16,0 0-16,0 0 0,1 0 16,20 0-16,-21 0 0,0-22 0,22 22 15,-22-21-15,0 0 0,0 0 0,0 0 16,0 0-16,1-1 0,-1-20 0,0 0 16,0-1-16,0 1 0,0 0 15,1-1-15,-1-20 0,0 21 0,0-1 16,0-20-16,0 20 0,-21 1 15,0 0-15,22-1 0,-22 22 16,0 0-16,0 0 0,0 0 0,0 0 16,-22 21-1,1 21-15,21 0 16,-21 0-16,0 0 0,0 22 0,0-22 16,21 21-16,-22 0 0,1 1 0,0-1 15,0 0-15,21 1 16,-21-1-16,0 22 0,21-22 0,-22 0 0,22 1 15,0-22-15,0 21 0,0 0 0,0-20 16,0-1-16,0 0 0,0 0 16,22 0-16,-1 0 0,0 1 15,0-22-15,0 0 0,0 0 0,1 0 16,20 0-16,-21 0 0,0 0 0,0 0 16,22 0-16,-22 0 0,0-22 15,0 22-15,0-21 0,1 21 0,-22-21 16,21 0-16,0 0 0,-21 0 15,0-1-15,0 1 0,0 0 0,0 0 16,21 0-16,-21 0 16</inkml:trace>
  <inkml:trace contextRef="#ctx0" brushRef="#br0" timeOffset="35090.66">23622 3979 0,'-21'0'16,"42"0"-16,-21 0 16,42 0-1,-21 0-15,22 0 0,-1 0 0,22-21 16,-22 21-16,0 0 0,1 0 16,-1-21-16,0 21 0,-21-21 0,22 21 15,-22 0-15,0 0 0,0-21 16,0 21-16,1-21 31,-44 21 16,1 0-31,0 0-16,0 0 0,0 0 0,0 0 15</inkml:trace>
  <inkml:trace contextRef="#ctx0" brushRef="#br0" timeOffset="44833.87">614 7430 0,'-21'21'31,"-1"-21"0,22-21-15,-21-1-1,21 1-15,0 0 16,0 0-16,0 0 16,0 0-16,21-1 15,1 22 1,-1 0-16,-21-21 0,21 21 16,0 0-16,0 0 0,0 0 0,1 0 15,-1 21-15,0-21 16,0 22-16,0-1 0,-21 0 15,0 0-15,21 0 0,-21 0 0,0 1 16,0 20-16,0-21 0,0 0 0,-21 22 16,0-22-16,0 0 0,0 21 15,0-21-15,-1 1 0,1-1 16,0 0-16,0 0 0,0-21 0,0 21 16,-1-21-16,1 0 0,0 21 15,21-42 16,0 0-15,21 21-16,0-21 0,1 21 16,-22-21-16,21 21 0,0 0 0,0-21 15,0 21-15,0 0 0,1 0 16,-1 0-16,0 0 0,0 0 0,0 0 16,0 0-16,1 0 0,-1 0 0,0 21 15,0 0-15,-21 0 16,21 0-16,-21 0 0,21 1 15,-21-1-15,0 0 0,0 0 16,0 0-16,0 0 0,0 22 0,-21-22 16,0 0-16,0 0 0,0 22 15,0-22-15,-1 0 0,-20 0 0,21 0 16,0-21-16,-22 21 0,22-21 16,0 0-16,-21 0 0,21 0 0,-22 0 15,22 0-15,0 0 0,-21 0 16,20-21-16,1 0 0,0 21 0,0-21 15,0 21-15,0 0 0,21-21 16,0 0 15,0-1 1,21 1-32,0 21 0</inkml:trace>
  <inkml:trace contextRef="#ctx0" brushRef="#br0" timeOffset="45334.92">1291 7557 0,'-21'0'16,"0"21"0,0 0-1,-1 0-15,22 0 16,0 0 15,22-21-15,-1 0-16,-21-21 15,21 21-15,-21-21 16,0 0-16,0 0 16,-21 21-1,0 0 1,-1 0-1,1 0-15,21 21 16,0 0 0,0 0-1,21-21 17,1 0-32</inkml:trace>
  <inkml:trace contextRef="#ctx0" brushRef="#br0" timeOffset="51283.3">1841 6773 0,'0'0'0,"0"-21"16,22 21 187</inkml:trace>
  <inkml:trace contextRef="#ctx0" brushRef="#br0" timeOffset="52082.85">2138 6625 0,'0'0'0,"0"-21"0,0 0 0,0 0 16,0 0-16,0-1 0,-21 1 15,21 0-15,0 0 0,-22 21 47,1 21-47,21 0 0,-21 0 16,21 1-16,0 20 0,0 0 15,-21 1-15,0-1 0,0 21 0,21-20 16,-22 20-16,1 1 0,0-1 16,21 1-16,-21-1 0,0 1 0,0-1 15,21-20-15,0-1 0,0 0 16,-22 1-16,22-22 0,0 21 0,0-21 15,0 0-15,22-21 32,-22-21-32,0 0 15,21-21-15,-21 21 0,21-22 16,0 1-16,-21 0 0,21-22 0,-21 22 16,21-22-16,-21 22 0,22-22 15,-1 1-15,-21 21 0,21-22 0,0 1 16,-21-1-16,21 22 0,-21-22 15,0 22-15,21 0 0,-21-1 0,22 22 16,-22 0-16,21 21 16,-21 21-16,21 0 15,-21 0-15,21 22 0,-21-1 16,21 22-16,-21-22 0,0 21 16,0-20-16,0 20 0,0-20 0,0 20 15,0 1-15,0-1 0,0-21 16,0 22-16,0-22 0,0 1 15,21-1-15,-21-21 0,0 21 0,22-20 16,-22-1-16,0 0 16,0 0-16,21-21 0,0 0 15,-21-21 1,0 0 0,-21 0-16</inkml:trace>
  <inkml:trace contextRef="#ctx0" brushRef="#br0" timeOffset="52267.75">1905 7218 0,'0'0'0,"0"-21"15,0 0 1,21 21-16,0-22 0,0 1 16,1 21-16,20-21 0,-21 21 15,21-21-15,-20 21 0,20 0 0,-21 0 16,0-21-16,0 21 0,1 0 15,-1 0-15,0 0 0</inkml:trace>
  <inkml:trace contextRef="#ctx0" brushRef="#br0" timeOffset="54182.96">2371 7345 0,'0'21'0,"0"-42"0,21 63 0,0-21 15,-21 1-15,21-1 0,0-21 0,0 21 16,1-21-16,-1 0 16,0 0-16,0 0 0,0 0 0,0 0 15,22 0-15,-22-21 0,0 0 16,0 21-16,0-22 0,-21 1 16,22 0-16,-1-21 0,0 21 0,-21-22 15,21 22-15,-21-21 0,21 21 16,0-22-16,-21 22 0,22-21 0,-1 21 15,0-1-15,-21-20 0,21 42 16,0-21-16,0 0 0,1 21 16,-1 0-16,0 0 15,0 21-15,-21 0 16,0 0-16,0 0 16,21-21-16,-21 22 15,0-44 32,0 1-47,0 0 16,0 0-16,-21 0 15,0 0-15,0-1 16,0 22-16,-1 0 16,1 0-16,0 0 15,21 22-15,-21-22 0,0 21 0,21 0 16,0 21-16,0-21 0,-21 22 0,21-1 15,0 0-15,0 1 0,0-1 16,0 0-16,0 1 0,0-22 0,0 0 16,21 21-16,0-20 0,0-22 15,0 21-15,0-21 0,1 0 0,-1 0 16,21 0-16,-21 0 0,0 0 16,22-21-16,-22 21 0,0-22 15,21 1-15,-20 0 0,-1 0 0,0 0 16,0 0-16,0-22 0,0 22 15,1-21-15,-1 21 0,0-22 0,0 22 16,0 0-16,-21-21 0,21 20 0,1 1 16,-1 0-16,0 0 15,0 21-15,0 0 16,0 0-16,1 0 16,-22 21-16,0 0 15,0 0-15,0 1 16,21-22-16,-21-22 62,0 1-62,0 0 16,0 0-16,0 0 0,0 0 16,-21 21-16,-1-22 15,1 1-15,0 21 16,0 0-16,0 0 15,0 0-15,-1 21 16,22 1-16,-21-1 0,21 0 0,-21 0 16,0 0-16,21 22 0,-21-22 15,21 21-15,0-21 0,0 22 0,-21-1 16,21-21-16,0 21 0,0-20 0,0-1 16,0 0-16,0 0 0,21 0 15,0 0-15,0 1 0,0-22 0,0 0 16,22 0-16,-22 0 0,21 0 0,1 0 15,-22 0-15,21 0 0,0-22 16,-20 22-16,20-21 0,-21 0 0,21 0 16,-20 21-16,-1-21 0,0 0 15,0-22-15,0 22 0,0 0 16,1 0-16,-22-22 0,0 22 0,0 0 16,0-21-16,0 21 0,0-1 0,0 1 15,0 0-15,0 0 0,0 0 16,0 0-16,-22 21 31,22 21-31,-21 0 0,21 0 16,-21 0-16,21 0 0,-21 1 15,21-1-15,0 21 16,0-21-16,0 0 0,0 22 0,0-22 16,0 0-16,0 0 0,0 0 0,0 1 0,0-1 15,21 0-15,0 0 16,0-21-16,1 0 15,-1 0-15,0 0 0,0 0 0,0 0 16,0 0-16,1-21 0,-1 0 16,21 0-16,-21 21 0,22-22 0,-22 1 15,0 0-15,0-21 0,0 21 0,0-1 16,1 1-16,-22-21 0,21 21 16,-21 0-16,0-1 0,0 1 0,0 0 15,-21 42 16,21 0-15,0 1-16,0-1 0,0 0 0,0 0 16,21 0-16,-21 0 15,21 1-15,0-1 0,0 0 0,0 0 16,1 0-16,-1 0 0,0 1 16,0-1-16,-21 0 15,-21-21 1,0 0-1,0 0-15,-1 0 0,1 0 0,0 0 16,0 0-16,0 0 0,0-21 16,-1 21-16,1 0 0,0 0 0,0 0 15,21 21 17,0 0-32,0 0 15,21 0-15,0 1 16,0-22-16,1 0 15,-1 0-15,0 0 0,0 0 0,0 0 16,0 0-16,22 0 0,-22 0 0,21 0 16,-21 0-16,22-22 0,-1 1 15,-21 21-15,22-21 0,-1 0 0,-21 0 16,21 0-16,-20-1 0,-1 1 16,0 0-16,0-21 0,0 21 15,-21-1-15,0 1 0,21 0 0,-21 0 16,0 0-16,0 0 0,0-1 0,-21 22 31,0 0-31,0 22 16,21-1-16,-21 0 0,21 0 15,0 0-15,0 0 0,0 1 16,0-1-16,0 0 0,0 0 0,0 0 16,0 0-16,21 1 0,-21-1 15,21-21-15,0 21 0,-42-21 47,0 0-31,0 0-1,21-21-15,0 0 16</inkml:trace>
  <inkml:trace contextRef="#ctx0" brushRef="#br0" timeOffset="55566.53">5969 7133 0,'-21'0'0,"42"0"0,-42 21 15,42-42 32,0 21-47,0-21 16,0 0-16,22 0 0,-22 0 0,0-1 16,21-20-16,-20 21 0,-1-21 0,21 20 15,-21-20-15,0 0 0,1-22 16,-1 22-16,0 0 0,-21-22 15,21 1-15,-21 20 0,21 1 0,-21 0 0,0-1 16,0 1-16,0 21 16,0 0-16,0-1 0,-21 22 15,0 0 1,21 22-16,-21 20 0,0-21 16,21 43-16,-22-22 0,1 21 0,0-20 15,21 20-15,-21 1 0,0-22 16,0 22-16,21-22 0,-22 0 0,22 1 15,0-1-15,0 0 0,0 1 0,0-1 16,0-21-16,22 0 0,-1 0 16,0 1-16,0-1 0,0-21 15,0 0-15,22 0 0,-22 0 0,21 0 16,1 0-16,-1-21 0,0-1 0,1 1 16,-1 0-16,0-21 0,1 21 15,-1-22-15,-21 22 0,21-21 0,-20-1 16,-1 1-16,0 0 0,0-1 0,0 1 15,-21-21-15,0 20 0,21 1 16,-21 0-16,0-1 0,0 1 0,0 21 16,0 0-16,0-1 0,0 1 15,0 42 1,-21 1-16,21 20 16,-21-21-16,21 21 0,0 1 0,-21-1 15,21 0-15,-21 22 0,21-22 16,-21 1-16,21-1 0,0 0 0,0-21 15,0 22-15,-22-22 0,22 21 0,0-21 16,0 1-16,0-1 0,0 0 0,0 0 16,22-42 15,-1 21-15,0-21-16,-21 0 0,21-1 15,0 1-15,0 0 0,1 0 16,-1 0-16,0 0 0,0-1 0,0 1 15,-21 0-15,21 21 0,1 0 16,-22 21 0,0 0-1,21 1-15,-21-1 0,0 0 16,21 0-16,-21 0 0,0 0 16,0 1-16,42-1 0,-42 0 15,21 0-15,1-21 0,-1 0 16,0 0-16,0 0 0,0 0 15,0 0-15,22 0 0,-22 0 0,21 0 16,-21 0-16,22-21 0,-1 21 0,-21-21 16,22 0-16,-22 21 0,21-22 15,-21 1-15,0 0 0,1 0 0,-1 0 16,0 0-16,0-1 0,-21 1 16,0 0-16,0-21 0,0 21 0,0-1 15,0 1-15,0 0 16,-21 21-16,0 0 15,0 21-15,-1 0 0,22 1 16,-21-1-16,21 0 0,-21 0 0,21 0 16,0 0-16,0 1 0,0-1 15,0 0-15,0 0 0,0 0 0,21 0 16,0-21 0,1 22-16,-1-22 0,0 0 0,0 0 15,0 0-15,0 0 0,1 0 0,20 0 16,-21 0-16,0 0 0,0 0 15,1 0-15,-1-22 0,0 22 0,0-21 16,0 21-16,-21-21 0,21 21 0,-21-21 16,22 21-16,-22-21 0,0 0 15,0-1-15,-22 1 16,1 21-16,0-21 0</inkml:trace>
  <inkml:trace contextRef="#ctx0" brushRef="#br0" timeOffset="55818.39">6075 6773 0,'-21'22'0,"42"-44"0,-21 44 31,42-22-31,-21 0 0,22 0 16,-1-22-16,0 22 0,22-21 15,-22 0-15,22 21 0,-22-21 0,0 21 16,1 0-16,-1 0 0,0-21 0,-21 21 16,1 0-16,-1 0 15,0 0-15,-21-21 0,21 21 16,-21-22-16,21 22 0</inkml:trace>
  <inkml:trace contextRef="#ctx0" brushRef="#br0" timeOffset="57010.42">8699 6964 0,'0'21'16,"0"0"-16,0 0 15,-21-21 1,21 22-16,0-44 31,0 1-15,21 0-16,1 0 15,-1 0-15,0 0 0,0-22 16,0 22-16,0 0 0,1-21 0,-22 20 16,21-20-16,0 21 0,-21-21 0,21 20 15,-21 1-15,0-21 0,0 21 0,0 0 16,0 42 15,0 0-31,0 0 0,0 21 16,0-20-16,0-1 0,0 21 15,0-21-15,0 22 0,0-22 0,0 0 16,0 0-16,0 21 0,0-20 16,0-1-16,21 0 0,0-21 15,-21 21-15,0 0 0,22-21 0,-22 21 16,21-21-16,-21 22 15,-21-22 17,-1 0-32,1-22 15,0 22-15,0 0 0,0-21 16,0 21-16,-1 0 0,1 0 16,0 0-16,21 21 31,0 1-31,0-1 15,21-21-15,0 0 16,1 21-16,-1-21 0,0 0 16,21 0-16,-21 0 0,1 0 0,20 0 15,-21 0-15,0 0 0,22 0 0,-22 0 16,21 0-16,-21-21 0,22 0 0,-22 21 16,0-22-16,21 1 0,-21 0 15,1 0-15,-1 0 0,0 0 0,-21-1 16,21 1-16,-21 0 0,21-21 15,-21 21-15,21-22 0,-21 1 0,0 0 0,0-1 16,0 1-16,0 0 0,0-1 16,0 1-16,0 21 0,0-22 15,0 22-15,0 0 0,0 0 0,0 42 32,0 0-17,0 22-15,0-22 0,0 21 0,0 0 16,0 1-16,0-1 0,-21 0 0,21 1 15,0-1-15,0-21 0,0 22 16,0-22-16,0 21 0,0-21 0,0 0 16,0 22-16,0-22 0,0 0 15,21 0-15,-21 0 16,22-21-16,-1 0 0,0 0 16,0 0-1,0 0-15,-21-21 0,21 0 16,-21 0-16,22 0 0,-1 0 15,-21-1-15,0 1 0,0 0 16</inkml:trace>
  <inkml:trace contextRef="#ctx0" brushRef="#br0" timeOffset="57186.32">9313 6710 0,'0'0'15,"21"0"16,1-21-31,-1 21 0,0 0 16,0 0-16,21-21 0,-20 21 0,20 0 16,-21 0-16,0-22 0,22 22 0,-22 0 15,0 0-15,0-21 0,0 21 16,0 0-16</inkml:trace>
  <inkml:trace contextRef="#ctx0" brushRef="#br0" timeOffset="58746.85">10075 6879 0,'21'0'16,"1"0"-1,-22-21-15,21 0 16,0 0-16,0 0 0,-21-1 15,0 1-15,21 0 0,-21 0 0,0 0 16,0 0-16,0-1 0,0-20 16,0 21-16,-21 0 0,21 0 0,-21 21 15,0 0-15,-22-22 16,1 22-16,21 0 0,0 22 0,-22-1 16,22 0-16,-21 0 0,21 0 15,-22 22-15,22-1 0,0-21 0,0 21 16,0 1-16,21-22 0,-21 21 0,21-21 15,0 1-15,0-1 0,0 0 0,0 0 16,21 0-16,0-21 0,0 0 16,0 21-16,0-21 0,22 0 0,-22 0 15,0 0-15,0 0 0,22-21 0,-22 21 16,0-21-16,0 21 0,0-21 0,22 0 16,-22 0-16,-21-1 0,21 1 0,0 0 15,-21 0-15,21-21 0,-21 20 16,0 1-16,0-21 0,0 21 0,0 0 15,0-22-15,0 22 16,0 0-16,0 42 16,0 0-1,0 0-15,-21 22 0,21-22 16,0 0-16,-21 21 0,21-20 0,0-1 16,0 21-16,0-21 0,0 0 15,0 1-15,0-1 0,0 0 0,0 0 16,21-21-16,0 21 0,0-21 15,1 0-15,-1 0 0,0 0 0,0 0 16,0 0-16,0-21 0,1 21 0,-1-21 16,0 0-16,0 0 15,0-1-15,0 1 0,1 0 0,-1 0 16,0-21-16,-21-1 0,21 22 0,0-21 16,0-22-16,1 22 0,-22 0 0,21-22 15,-21 22-15,21-22 0,-21 22 16,21 0-16,0-1 0,-21 1 0,0 0 15,21-1-15,-21 22 0,22 0 0,-22 0 16,0 0-16,0 42 31,-22 21-31,22-21 16,-21 22-16,0-1 0,21 0 0,-21 1 0,0 20 16,21-21-16,0 22 15,-21-22-15,-1 22 0,1 20 16,21-41-16,0-1 0,0 0 0,0-20 15,0 20-15,0-21 0,0 0 0,0 0 16,21 1-16,1-1 0,-1 0 0,21-21 16,-21 0-16,22 21 0,-1-21 15,-21 0-15,21 0 0,1 0 0,-1 0 16,-21 0-16,22 0 0,-22-21 0,21 21 16,-21-21-16,0 0 0,1-1 0,-1 22 15,0-21-15,-21 0 0,0-21 16,21 21-16,-21-1 0,0 1 0,0-21 15,0 21-15,0 0 0,0-1 16,0 1-16,0 42 31,0 1-31,0-1 16,0 0-16,0 0 0,0 0 0,0 0 16,0 1-16,0-1 0,0 0 0,0 0 15,0 0-15,21 0 0,0 1 16,1-22-16,-1 0 0,0 0 15,0 0-15,0 0 0,0 0 0,1 0 16,-1 0-16,0 0 0,0 0 16,0-22-16,0 22 0,-21-21 0,22 0 15,-1 21-15,0-21 16,-21 0-16,21-22 0,0 22 0,0 0 16,-21-21-16,22 21 0,-1-1 0,0-20 15,0 21-15,-21 0 0,21 0 0,0 21 16,1-22-16,-1 1 15,0 21-15,0 0 16,0 0-16,-21 21 16,21-21-1,-21-21 32,0 0-47,0 0 16,0 0-16,-21 21 15,21-21 1,-21 21-16,0 0 16,0 0-16,21 21 0,-21 0 0,-1 0 15,1 0-15,21 0 0,-21 1 16,0 20-16,0-21 0,21 21 16,0-20-16,-21-1 0,21 21 0,-22-21 0,22 0 15,0 1-15,0-1 0,0 0 0,0 0 16,0 0-16,22-21 0,-1 0 15,0 21-15,0-21 0,0 0 16,43 0 0,-43 0-16,0 0 0,0 0 0,0 0 15,1 0-15,-1-21 0,0 0 0,0 21 16,0-21-16,0 21 0,-21-21 16,22 21-16,-22-21 0,0-1 15,0 1-15,0 0 0,0 0 16,0 0-16,0 0 0,0-1 0,0 1 15</inkml:trace>
  <inkml:trace contextRef="#ctx0" brushRef="#br0" timeOffset="58974.72">11726 6075 0,'-21'0'15,"42"0"-15,-63 0 0,21 0 0,0 0 16,42 0 47</inkml:trace>
  <inkml:trace contextRef="#ctx0" brushRef="#br0" timeOffset="59250.58">10583 6456 0,'0'0'0,"-21"0"31,42 0-31,0 0 0,22 0 16,-22 0-16,21 0 0,1-21 16,-1 21-16,0 0 0,1-21 0,-1 21 15,0 0-15,1 0 0,-22 0 0,0 0 16,0 0-16,-21-22 0,21 22 16,-21 22-1,-21-22 1,0 0-1</inkml:trace>
  <inkml:trace contextRef="#ctx0" brushRef="#br0" timeOffset="61718.67">2159 8424 0,'0'0'0,"0"-21"0,0 0 0,0 0 16,0 0-16,0 0 0,0-1 15,0 1-15,0 0 16,0 42 15,0 0-31,0 1 16,-21-1-16,21 0 0,0 0 15,-21 21-15,21-20 0,0-1 0,0 21 16,-22-21-16,22 0 0,-21 1 16,21-1-16,0 21 0,-21-21 15,21 0-15,0 1 0,-21-22 16,21-22 15,0 1-15,0 0-16,0 0 0,0 0 0,0 0 15,21-1-15,0-20 0,-21 21 16,21-21-16,1 20 0,-22 1 0,21-21 16,0 21-16,0 0 0,0-1 15,0 1-15,1 0 0,-1 21 16,0 0-16,0 0 0,0 21 16,0 0-16,1 1 0,-22-1 15,0 0-15,21 21 0,-21-21 0,21 1 16,-21 20-16,0-21 0,0 0 15,0 22-15,0-22 0,0 0 0,0 0 16,0 0-16,0 0 16,21-21-16,0 0 15,0-21 1,1 0-16,-1 0 0,0 0 16,0 0-16,0-22 0,0 22 0,1 0 15,20-21-15,-21 20 0,0-20 16,0 21-16,1-21 0,20-1 15,-21 22-15,0 0 0,0-21 0,1 20 16,-1 22-16,-21-21 0,21 21 0,0 0 16,-21 21-16,0 1 15,21-1-15,-21 0 0,0 21 16,0-21-16,0 22 0,21-22 0,-21 21 16,0 1-16,0-22 0,0 21 15,0-21-15,0 22 0,0-22 0,22 0 16,-1 0-16,-21 0 0,21 0 0,0-21 15,0 22-15,0-22 16,1 0-16,-1 0 0,21 0 16,-21-22-16,0 1 15,1 0-15,20 21 0,-21-21 0,0 0 16,22 0-16,-22-22 0,0 22 0,0 0 16,0-21-16,0 20 0,1-20 15,-1 21-15,-21-21 0,0 20 0,0 1 16,0-21-16,0 21 0,0 0 0,-21 21 31,-1 0-31,1 21 0,0 0 16,0 0-16,0 0 0,0 22 15,-1-22-15,1 21 0,21 0 16,0-20-16,0 20 0,0-21 0,0 21 0,0-20 16,0-1-16,21 0 15,1 0-15,-1 0 0,0 0 0,0-21 16,21 0-16,-20 0 0,20 0 0,0 0 15,1 0-15,-22 0 0,21 0 16,0-21-16,1 0 0,-1 0 0,-21 21 16,22-21-16,-22 0 0,0-1 15,21 1-15,-21-21 0,1 21 0,-22 0 16,0-1-16,21 1 0,-21-21 0,0 21 16,0 0-16,0-1 0,0 1 15,-21 21 1,21 21-1,0 1-15,0-1 16,0 0-16,0 0 0,0 0 0,0 22 16,0-22-16,0 0 0,0 0 0,0 0 15,0 0-15,0 1 0,0-1 16,0 0-16,21-21 0,-21 21 0,0 0 16,0-42 30,0 0-46,0 0 0,0 0 16,0-1-16,0 1 16,0 0-16,0 0 0,0 0 0,0 0 15,0-22-15,21 22 0,-21 0 0,21 0 16,0 0-16,0-1 16,1 1-16,-1 21 15,0 0-15,0 0 0,0 0 16,0 0-16,1 21 0,-1 1 15,0-1-15,0 21 0,0-21 16,-21 0-16,21 1 0,-21-1 16,0 0-16,0 0 0,0 0 15,0 0 1,0-42 15,22 21-31,-22-21 0,21 21 16,-21-21-16,0 0 0,21 0 0,0-1 15,-21 1-15,21-21 0,0 21 0,1 0 16,-1-22-16,0 22 0,21-21 16,-21 21-16,1-1 0,-1 22 15,0 0-15,0 0 16,0 0-16,-21 22 0,21-1 0,-21 0 16,0 0-16,0 0 0,0 22 0,0-22 15,22 0-15,-22 21 0,0-21 16,0 1-16,0-1 0,0 0 15,0 0-15,0 0 0,0 0 16,0 1-16,0-1 16,0-42 31,0-1-47,21 1 15,0 21-15</inkml:trace>
  <inkml:trace contextRef="#ctx0" brushRef="#br0" timeOffset="63343.01">5313 7874 0,'-21'-21'0,"42"42"0,-64-63 15,22 21 1,0 21-16,21 21 15,0 0 1,-21 0-16,21 21 0,0-20 0,-21 20 16,21 0-16,-21 1 0,21-1 0,0 21 15,0-20-15,-22-1 0,22 0 16,0 1-16,0-1 0,0-21 16,0 22-16,0-22 0,0 0 0,0 0 15,0 0-15,0 0 0,0 1 16,0-44 15,0 1-15,0 0-16,0 0 15,22 0-15,-22 0 0,21-1 0,-21 1 0,0 0 16,21 0-16,-21 0 0,21-22 0,0 22 16,-21 0-16,21 0 0,1 0 15,-22 0-15,21 21 0,0-22 0,0 22 16,0 0-16,0 0 0,1 0 15,-1 22-15,0-1 0,0-21 16,0 21-16,0 0 0,1 0 16,-22 0-16,0 1 0,0-1 0,0 0 15,0 0-15,0 0 0,0 0 16,-22 1-16,1-22 0,21 21 0,-21 0 16,0-21-16,0 0 0,0 21 0,-1-21 15,1 0-15,0 0 16,0 0-16,0-21 15,0 0-15,21 0 0,-22-22 16,1 43 0,21-21-1,0 42 1,0 0 0,0 1-1,0-1-15,0 0 0,21 0 16,-21 0-16,22 0 0,-1-21 0,0 22 15,0-22-15,0 0 0,0 21 0,1-21 16,-1 0-16,0 0 0,21 0 16,-21 0-16,1 0 0,-1 0 0,21 0 15,-21 0-15,0 0 0,22 0 0,-22 0 16,21-21-16,-21 21 0,1-22 16,-1 1-16,0 21 0,0-21 15,0 0-15,0 0 0,1 0 0,-22-1 16,0 1-16,0 0 0,21 0 0,-21 0 15,0 0-15,0-1 0,0 1 16,0 0-16,0 0 0,-21 42 31,21 0-15,0 0-16,-22 1 0,22-1 16,0 0-16,-21 0 0,21 0 0,0 0 15,0 1-15,0-1 0,0 0 16,0 0-16,21 0 15,1-21 1,-1 0-16,0 21 16,0-21-16,0 0 15,0 0-15,1 0 0,-1 0 0,0 0 16,0 0-16,0 0 0,0-21 0,1 21 16,-22-21-16,21 21 0,0-21 0,-21 0 15,21 21-15,-21-21 0,0-1 16,21 1-16,-21 0 0,21-21 15,-21 21-15,0-1 0,0 1 0,0 0 16,0 0-16,0 0 0,0 0 16,0-1-1,22 22 48,-1 22-48,-21-1-15,21 0 16,-21 0-16,0 0 0,0 0 16,0 1-16,0-1 0,0 0 0,0 0 15,0 0-15,0 0 0,0 1 16,0-1-16,0 0 16,21-21-16,0 21 15,0-21-15,43 0 16,-22 0-16,-21 0 15,22 0-15,-22 0 0,21 0 16,-21 0-16,22-21 0,-22 0 0,21 21 16,1-21-16,-22-1 0,0 1 0,0 0 15,0 0-15,0 0 0,-21-22 0,0 22 16,22 0-16,-22-21 0,0 21 16,0-1-16,0 1 0,0 0 0,0 0 15,-22 21-15,1 0 16,0 0-16,0 0 0,0 21 15,21 0-15,-21 0 0,21 1 16,-22-1-16,22 0 0,0 0 0,0 0 16,0 0-16,0 1 0,22-1 15,-1 0-15,-21 0 0,21-21 16,0 21-16,0 0 0,0 1 16,1-22-16,-22 21 0,0 0 31,0 0-16,-22-21-15,1 0 0,0 0 0,0 0 16,0 21-16,0-21 0,-1 0 16,1 21-16,42-42 62</inkml:trace>
  <inkml:trace contextRef="#ctx0" brushRef="#br0" timeOffset="64570.71">7832 8043 0,'0'-21'15,"-22"0"-15,22 0 16,-21 21-1,21 21-15,0 0 16,0 0-16,-21 1 0,21-1 16,0 21-16,-21 0 0,21-20 0,0 20 0,0 0 15,0-21-15,0 22 0,0-22 0,-21 21 16,21-21-16,0 1 16,0-1-16,0 0 0,0 0 0,0 0 15,0 0-15,21-42 31,0 21-15,-21-21-16,21 0 0,0 0 0,-21 0 16,22-1-16,-1-20 0,0 21 0,-21-21 15,21 20-15,0-20 0,0 21 16,1 0-16,-22 0 0,21-1 16,-21 44-1,0-1 1,0 0-16,0 0 0,0 21 15,0-20-15,0-1 0,0 21 0,0-21 16,21 0-16,-21 1 0,0-1 0,21 0 16,-21 0-16,0 0 0,21 0 15,0-21-15,1 0 16,-1 0-16,0 0 0,0 0 0,0 0 16,0 0-16,1 0 0,-1 0 0,63-42 31,-84 21-31,22-21 0,-1 20 0,0 1 15,0-21-15,-21 21 0,0-22 0,21 1 16,-21 0-16,21-1 0,-21 1 0,0 0 16,0-1-16,0 1 0,22 21 15,-22-43-15,0 43 16,0 42 0,-22 1-1,22-1-15,0 21 0,0-21 0,-21 22 16,21-1-16,0 0 0,0-21 0,-21 22 15,21-1-15,0 0 0,0-20 0,0 20 16,0-21-16,0 21 0,0-20 16,0-1-16,0 0 0,21 0 15,0 0-15,1 0 0,-1-21 0,0 0 16,21 0-16,-21 0 0,1 0 0,20 0 16,-21 0-16,21 0 0,-20 0 15,20-21-15,-21 0 0,21 21 0,-20-21 16,20 0-16,-21 0 0,0-22 0,0 22 15,1 0-15,-22-21 0,0 20 0,0-20 16,0 21-16,0-21 0,0 20 16,0 1-16,0 0 0,0 0 0,0 0 15,-22 21-15,1 0 0,0 0 0,0 0 16,21 21-16,-21 0 0,0 0 0,-1 0 16,22 1-16,-21 20 0,21-21 15,0 21-15,0-20 0,0-1 16,0 21-16,0-21 0,64 43 15,-64-43-15,21-21 0,0 21 16,0-21-16,0 0 0,1 0 16,-1 0-16,0 0 0,0 0 15,0 0-15,0 0 0,1 0 0,-1-21 16,0 0-16,0 0 0,0-1 0</inkml:trace>
  <inkml:trace contextRef="#ctx0" brushRef="#br0" timeOffset="67524.17">10075 8361 0,'0'0'0,"-21"0"0,0 0 15,21-21 17,0 0-17,0-1-15,0 1 0,21 21 16,0-21-16,-21 0 0,21 0 15,1-22-15,-1 22 0,0-21 0,0 0 16,0 20-16,22-20 0,-22 0 0,-21-1 16,21 22-16,0-21 0,-21 21 0,21 0 15,-21-1-15,0 1 16,-21 21 0,0 21-16,0 1 0,0-1 15,-1 0-15,22 0 0,0 21 0,-21-20 16,21 20-16,0 0 0,0-21 0,0 22 15,0-22-15,0 21 0,21-21 16,1 22-16,-22-22 0,21 0 16,-21 0-16,21 0 0,-21 1 0,0-1 15,21 0-15,-21 0 16,-21-21 0,0 0-1,0 0-15,-1 0 0,1 0 16,0 0-16,0 0 0,0-21 0,0 21 15,-1 0-15,22-21 0,-21 21 16,0 0-16,0 0 16,21 21-1,0 0-15,0 0 16,21-21-16,0 21 16,0-21-16,1 0 0,-1 22 0,0-22 15,0 0-15,0 0 0,0 0 0,1 0 16,-1 0-16,0 0 0,0 0 0,0-22 15,22 1-15,-22 21 0,0-21 0,0 0 16,0 0-16,0 0 0,1-1 16,20-41-1,-21 21-15,-21 20 0,21-20 0,-21 0 0,0 21 16,0-22-16,0 1 0,21 0 0,-21 20 16,0-20-16,0 0 0,0 21 15,0-1-15,0 1 0,0 0 16,0 42-1,0 0-15,0 1 16,-21-1-16,21 0 0,0 21 0,0-21 16,0 22-16,-21-1 0,0 43 15,21-43-15,-21-21 0,21 22 16,0-1-16,0-21 0,-21 0 0,21 0 16,0 1-16,0-1 0,0 0 15,21-42 16,0 0-31,0-1 0,0 1 16,0 0-16,-21 0 0,22 0 16,-1 0-16,0-1 0,0-20 0,0 21 15,0 0-15,-21 0 0,22 21 16,-22-22-16,21 22 0,-21 22 31,0-1-31,0 0 0,0 0 0,0 0 16,0 0-16,0 1 0,0-1 0,0 0 15,0 0-15,0 0 0,0 0 16,0 1-16,21-1 0,-21 0 0,21 0 16,0 0-16,0-21 0,1 0 15,-1 21-15,0-21 0,0 0 16,0 0-16,0 0 0,1 0 0,20 0 16,-21-21-16,0 21 0,22-21 15,-22 21-15,0-21 0,21-21 16,-21 20-16,1 1 0,-1 0 15,0 0-15,-21 0 0,0 0 0,0-1 16,21 1-16,-21 0 0,0 0 0,0 0 16,0 0-16,0 42 31,-21-21-31,21 21 0,0 0 16,0 0-16,0 0 0,-21 1 15,21-1-15,0 0 0,0 0 16,0 0-16,0 0 0,0 1 0,0-1 15,0 0-15,21-21 16,0 21-16,0-21 0,0 0 16,1 0-16,-1 0 0,0 0 0,0 0 15,0 0-15,0-21 0,1 0 16,-1 21-16,0-21 0,0 21 0,-21-22 16,0 1-16,21 0 0,-21 0 0,21 0 15,-21 0-15,0-1 0,0-20 0,0 21 16,0-21-16,0 20 0,-21-20 0,21 21 15,-21 0-15,0-22 0,0 22 16,0 0-16,-1 21 0,1-21 16,0 21-16,0 0 0,0 0 0,0 0 15,-1 0-15,1 21 0,-21 0 0,21 0 16,0 1-16,-1-1 0,1 0 0,21 21 16,0-21-16,0 22 0,0-22 15,0 21-15,0-21 0,0 1 0,21-1 16,-21 21-16,22-42 0,20 21 0,-21 0 15,0-21-15,0 0 0,22 0 0,-22 0 16,21 0-16,-21 0 0,1 0 0,-1 0 16,21 0-16,-21 0 0,0-21 15,1 0-15,-1 21 0,0-21 0,0 0 16,0 0-16,0-1 0,-21 1 16,22 0-16,-22 0 0,0-21 15,21-1-15,-21 22 0,0 0 16,0 42 15,0 0-31,0 0 0,0 1 0,0-1 16,0 0-16,0 0 0,0 0 0,0 22 15,0-22-15,0 0 0,0 0 0,0 0 16,0 0-16,21 1 16,0-22-1,0 0-15,0 0 0,1 0 16,-1 0-16,0 0 0,0-22 15,0 1-15,0 21 0,1-21 0,-1 0 16,0 0-16,0 0 0,0-1 16,-21 1-16,21 0 0,1-21 15,-22 21-15,21-1 0,-21 1 0,0-21 0,0 21 16,0 0-16,0-1 0,0 44 31,0-1-31,0 0 16,-21 0-16,21 0 0,-22 22 0,22-22 15,0 0-15,-21 0 0,21 0 16,0 22-16,0-22 0,0 0 16,0 0-16,0 0 0,21-21 0,1 0 15,20 21-15,-21-21 0,0 0 16,0 0-16,22 0 0,-22 0 0,0 0 16,21 0-16,-20-21 0,-1 0 0,0 21 15,0-21-15,0 0 0,0 0 0,-21-1 16,0 1-16,22 0 0,-22-21 0,21 21 15,-21-22-15,0 1 0,0 21 16,0-22-16,0 1 0,0 0 0,0-1 16,0 22-16,0-21 0,21 0 0,-21 20 15,0 1-15,0 0 0,0 0 16,0 42 15,0 0-31,0 0 0,0 22 16,-21-22-16,21 21 0,0-21 0,0 22 15,0-22-15,0 21 0,0 1 0,0-22 16,0 21-16,0-21 0,0 22 0,0-22 16,0 0-16,0 0 0,0 21 15,0-20-15,0-1 16,21 0-16,21-21 0,-21 0 16,1 0-16,20 0 0,0 0 0,-21 0 15,22 0-15,-1 0 0,0 0 0,1-21 16,-22 21-16,21-21 0,1 21 15,-22-22-15,0 1 0,0 21 0,0-21 16,-21 0-16,0 0 0,0 0 0,0-1 16,0 1-16,0-21 0,0 21 0,0 0 15,0-1-15,0 1 0,-21 21 16,0 0-16,0 0 0,0 0 16,-1 0-16,1 0 0,0 21 15,0 1-15,0-1 0,0 0 16,-1 0-16,22 0 0,-21 0 0,21 1 15,0-1-15,0 0 0,0 0 0,0 0 16,0 0-16,0 1 0,0-1 16,21 0-16,1-21 0,-1 0 15,0 0-15,0 0 0,0 0 16,0 0-16,1 0 0,-1 0 0,0 0 16,-21-21-16,21 0 0,0 21 0,0-22 15,-21 1-15,22 21 0,-1-42 0,-21 21 16,0 0-16,21-1 0,0-20 15,-21 0-15,0 21 0,21-22 0,0 1 16,-21 0-16,22-1 0,-22 22 16,21-21-16,-21-1 0,0 1 0,0 0 15,0-1-15,21 1 0,-21 21 0,0 0 16,0 0-16,0-1 0,0 1 16,-21 21-1,0 21-15,-1 1 0,1 20 16,0-21-16,21 21 0,-21 1 0,-21 41 15,42-41-15,0-1 16,0 0-16,-22 1 0,22-1 0,0 0 16,0 1-16,0-1 0,0 0 0,0 1 15,0-22-15,0 0 0,22 21 0,-1-20 16,0-1-16,0-21 0,0 0 16,22 21-16,-22-21 0,0 0 15,21 0-15,-21 0 0,1 0 16,20 0-16,-21 0 0,0-21 0,0 21 15,1 0-15,-1-21 0,-21-1 0,21 22 16,0-21-16,0 21 0,0-21 0</inkml:trace>
  <inkml:trace contextRef="#ctx0" brushRef="#br0" timeOffset="69511.53">1355 9631 0,'0'0'0,"0"-42"15,-22 42-15,22-22 0,0 1 16,-21 0 0,21 42 15,0 0-31,0 1 0,-21 20 15,21-21-15,0 21 0,0-20 0,0 20 16,0 0-16,0 1 0,0-1 16,0 0-16,0-21 0,21 22 0,-21-22 15,21 0-15,1 21 0,-1-42 16,0 22-16,0-1 0,0-21 0,0 0 16,1 21-16,-1-21 0,0 0 15,0 0-15,21 0 0,-20 0 16,-1-21-16,0 21 0,-21-21 0,21-1 15,0 22-15,0-21 0,1 0 16,-22-21-16,21 21 0,-21-1 0,21-20 16,-21 0-16,0-1 0,21 1 15,-21 0-15,21-1 0,-21 1 0,0 0 16,0 21-16,21-22 0,-21 22 16,22 0-16,-22 0 0,0 0 0,0 42 31,0 21-16,0-21-15,0 22 16,0-22-16,0 21 0,0 0 16,0 1-16,0-1 0,0 0 0,0 1 15,0-22-15,0 21 0,0 1 16,0-22-16,0 0 0,0 0 0,0 0 16,21 0-16,0 1 15,0-22-15,0 0 0,0 0 16,1 0-16,-1 0 0,0 0 15,0-22-15,0 22 0,0-21 0,1 0 16,-1 0-16,21 0 0,-21-22 16,22 22-16,-22-21 0,21 21 0,-21-22 15,0 1-15,22 21 0,-43-21 0,21 20 16,-21-20-16,21 42 16,-21-21-16,0 0 0,-21 21 31,21 21-31,-21 0 0,21 0 0,0 0 15,0 1-15,0-1 0,0 0 0,0 21 16,0-21-16,0 1 0,0-1 16,0 0-16,0 0 0,21 0 0,0 0 15,0 1-15,0-1 16,-21 0-16,22-21 0,-22 21 16,-22-21 15,1 0-16,0 0-15,0-21 16,0 21-16,0-21 0,-1 21 0,22-21 16,-21 21-16,0 0 15,21 21 17,0 0-17,21 0-15,0-21 16,1 21-16,-1 0 0,0-21 15,0 0-15,21 0 0,-20 0 16,-1 0-16,21 0 0,-21 0 16,22 0-16,-1 0 0,-21 0 15,21 0-15,1-21 0,-22 21 0,21-21 16,1 0-16,-22 0 0,21 21 0,-21-21 16,0-1-16,22 1 0,-22 0 15,-21 0-15,21 0 0,0-22 0,-21 22 16,21-21-16,-21 21 0,0-22 0,0 22 15,0-21-15,0 21 0,0-22 16,0 22-16,0 0 0,0 0 0,0 0 16,0 0-16,-21 21 15,0 0 1,0 0-16,21 21 16,-21 0-16,0 0 0,21 0 15,0 22-15,0-22 0,0 21 0,0-21 16,0 22-16,0-1 0,0-21 0,0 0 15,0 22-15,0-22 0,0 0 16,21 0-16,0 0 0,0 0 16,0-21-16,0 0 0,1 22 15,-1-22-15,0 0 0,0 0 16,0 0-16,0 0 16,1 0-16,-1 0 15,0 0 1,0 0-16,-21-22 0,21 22 0,-21-21 15,21 21-15,1-21 0,-1 21 16</inkml:trace>
  <inkml:trace contextRef="#ctx0" brushRef="#br0" timeOffset="74295.42">2201 11811 0,'21'0'16,"1"-21"-16,-1 21 15,-21-21-15,21 0 16,0 21-16,-21-22 0,21 22 0,-21-21 15,0 0-15,21 21 0,-21-21 16,0 0 0,0 0-16,-21 21 15,0 0-15,0 0 16,0 0-16,0 0 0,-1 0 0,1 21 16,0 0-16,0-21 0,0 21 15,0 0-15,-1 0 0,-20 1 0,21 20 16,21-21-16,-21 21 0,0-20 15,21 20-15,-22 0 0,22 1 16,0-1-16,0 0 0,0 1 0,0-22 0,0 21 16,0 0-16,0-20 15,0 20-15,0-21 0,0 0 0,0 0 16,0 1-16,22-1 0,-1 0 16,0 0-16,0-21 0,0 0 15,0 0-15,1 0 0,-1 0 0,0 0 16,0 0-16,0 0 0,0 0 15,22 0-15,-22 0 0,21-21 0,-21 21 16,1-21-16,20 0 0,-21 21 16,21-22-16,-20 1 0,-1 0 15,21 0-15</inkml:trace>
  <inkml:trace contextRef="#ctx0" brushRef="#br0" timeOffset="74638">2815 11536 0,'0'0'0,"0"-42"15,-21 42-15,21-22 16,-21 22-16,21 22 31,0-1-31,0 0 0,0 21 16,0-21-16,0 22 0,0-22 0,0 21 15,0 1-15,0-1 0,0 0 16,0 1-16,-21 20 0,21-21 0,0 1 16,-22-1-16,22 0 0,0 1 15,0-1-15,0 0 0,-21-20 0,21-1 16,0 21-16,-21-21 0,21 0 16,0 1-16,0-44 62</inkml:trace>
  <inkml:trace contextRef="#ctx0" brushRef="#br0" timeOffset="76210.81">3217 12023 0,'21'0'0,"-42"0"0,42-21 0,1-1 16,-22 1-16,0 0 16,0 0-16,0 0 0,0 0 15,0-1-15,0 1 0,-22 0 0,1 21 16,0-21-16,0 21 15,0 0-15,0 0 0,-1 0 16,22 21-16,-21 0 0,0 0 0,0 1 16,0-1-16,0 0 0,-1 21 15,22 1-15,-21-22 0,21 21 16,-21 0-16,21 1 0,0-22 0,0 21 0,0-21 16,0 22-16,0-22 15,0 0-15,0 0 0,0 0 0,21 1 16,0-22-16,1 0 15,-1 0-15,0 0 0,0 0 16,0-22-16,0 22 0,1-21 16,-1 0-16,0 0 0,0 0 15,0 0-15,-21-1 0,0 1 16,21 0-16,-21-21 0,22 21 0,-22-1 16,0-20-16,0 21 0,0 0 15,21-22-15,-21 22 0,0 0 0,0 0 16,0 0-16,0 0 0,0 42 62,0 0-62,0 0 0,0 0 16,0 22-16,0-22 0,0 0 0,0 21 16,0-21-16,21 1 0,-21-1 0,0 21 15,0-21-15,0 0 0,0 1 16,0-1-16,21 0 0,-21 0 15,21-21-15,0 21 0,1-21 16,-1 0-16,0 0 16,0 0-16,0 0 15,0 0-15,1-21 0,-1 0 0,0 21 16,0-21-16,0 0 0,0-1 16,1 1-16,-1 0 0,0-21 0,0 21 15,0-22-15,-21 22 0,0 0 0,21-21 16,-21 20-16,22 1 0,-22 0 15,0 0-15,0 0 0,0 42 47,0 0-31,0 0-16,0 0 0,0 1 0,0-1 16,0 0-1,0 0-15,21 0 0,-21 0 0,21 1 16,0-22-16,-21 21 0,0 0 0,0 0 15,21-21-15,-21 21 0,0 0 16,0 1 0,0-1-1,-21-21-15,0 0 0,0 0 16,0 0-16,-1 0 16,1 0-16,0-21 15,0 21-15,0-22 16,21 1-1,-21 21 1,21 21 15,0 1-31,21-1 16,0 0-16,-21 0 16,21-21-16,-21 21 0,21-21 15,-21 21-15,21-21 0,1 22 16,-1-22-16,0 0 0,0 0 15,0 0-15,0 0 16,1 0-16,-1-22 0,0 22 0,0-21 16,21 0-16,-20 21 0,-1-21 0,0 0 15,0 0-15,0-1 16,0 1-16,1 0 0,-1 0 0,-21-21 16,21 20-16,0-20 0,-21 21 0,0-21 15,21-1-15,-21 22 0,21 0 0,-21 0 16,0 0-16,0-1 15,0 1-15,-21 21 16,0 21 0,21 1-16,-21-1 15,21 0-15,-21 0 0,21 0 16,0 0-16,0 1 0,0-1 0,0 0 16,0 0-16,0 0 0,0 0 15,0 1-15,0-1 0,21 0 16,-21 0-16,21 0 0,-21 0 15,0 1-15,21-1 0,-21 0 16,21 0-16,-21 0 16,0 0-16,0 1 15,0-1-15,-21-21 16,0 0-16,0 0 0,0 21 16,0-21-16,-1 0 15,1 0-15,0 0 0,0 0 31,42 0 48,0 0-79</inkml:trace>
  <inkml:trace contextRef="#ctx0" brushRef="#br0" timeOffset="76826.91">4741 12150 0,'-21'0'15,"21"21"-15,-21-21 16,21 21-16,-21 0 16,21 0-16,0 1 15,21-22 17,0 0-32,0 0 15,0-22 1,1 1-1,-22 0 1,0 0-16,-22 21 31,1 0-31,0 0 16,0 21-16,0 0 16,21 0-16,0 1 15,21-22 16,0 0-31,0 0 16,0 0 0</inkml:trace>
  <inkml:trace contextRef="#ctx0" brushRef="#br0" timeOffset="77854.57">5228 11663 0,'0'0'16,"0"-42"-1,0 20-15,0 1 0,0 0 16,0 0-16,0 0 15,21 21 1,0 21-16,1 0 16,-22 0-16,21 22 0,0-22 15,21 21-15,-21 22 0,1-22 0,-1 0 16,21 22-16,-21-1 0,0-20 0,1 20 16,-1-21-16,-21 1 0,0-1 15,21 0-15,-21 1 0,0-22 0,0 21 16,0-21-16,0 1 0,0-1 15,0-42 17,21-1-32,0 1 15,-21-21-15,0 21 0,0-22 16,21 1-16,1 0 0,-1-1 16,-21-20-16,21 21 0,0-22 0,0 1 15,0-1-15,1 1 0,-1-1 0,0 22 16,0-22-16,0 1 0,0 20 15,-21 1-15,0 0 0,22 21 0,-22-1 16,0 1-16,21 21 0,-21 21 31,0 1-15,0-1-16,0 0 0,0 0 16,0 0-16,0 0 15,0 1-15,0-1 0,0 0 0,21 21 16</inkml:trace>
  <inkml:trace contextRef="#ctx0" brushRef="#br0" timeOffset="79511.14">6371 12023 0,'0'21'0,"21"-21"16,0-21-1,-21 0-15,0-1 16,0 1-16,0 0 16,0 0-16,0-21 0,0 20 0,0 1 15,0 0-15,-21 0 0,0 0 0,21 0 16,-21-1-16,0 22 0,0 0 16,-1-21-16,1 21 0,0 0 0,0 0 15,0 21-15,0 1 0,21-1 0,-22 0 16,1 0-16,21 21 15,-21-20-15,21 20 0,0 0 0,0 1 16,0-1-16,0 0 0,0 1 0,0-1 16,0-21-16,0 21 0,0-20 0,21-1 15,0 0-15,1 0 0,-1-21 16,21 0-16,-21 0 0,0 0 16,1 0-16,-1 0 0,0 0 0,21-21 15,-21 0-15,1 0 0,-1-1 16,0 1-16,0 0 0,0 0 0,0 0 15,-21 0-15,0-22 0,22 22 0,-22 0 16,0-21-16,0 20 0,0-20 0,0 21 16,0 0-16,0 0 15,0-1-15,0 1 0,0 0 0,-22 21 32,22 21-17,0 22-15,0-22 0,0 0 16,0 0-16,0 21 0,0-20 0,0 20 15,0-21-15,0 21 0,0-20 0,0-1 16,0 21-16,0-21 0,0 0 16,0 1-16,22-1 0,-1-21 0,0 21 15,0-21-15,0 21 0,0-21 16,22 0-16,-22 0 0,0 0 16,0 0-16,22 0 0,-22-21 15,21 21-15,-21-21 0,22 0 0,-22-1 16,21 1-16,-21 0 0,22 0 0,-22-21 15,0 20-15,0-20 0,-21 21 16,0-21-16,0 20 0,0-20 0,0 21 16,0 0-16,0-22 0,0 22 0,0 0 15,-21 21-15,0 0 16,0 0-16,21 21 16,-22-21-16,22 21 0,0 1 15,0-1-15,0 0 0,0 0 0,0 0 16,0 0-16,22 1 0,-1-1 15,-21 0-15,21 0 0,0-21 0,0 21 16,0 0-16,1 1 0,-1-1 16,-21 0-16,0 0 0,21 0 0,-21 0 15,21-21-15,-21 22 0,0-1 16,0 0-16,0 0 0,21-21 16,-21 21-16,21-21 0,-21 21 0,22-21 15,-1 0-15,0 0 0,0 0 16,0 0-16,0 0 0,22 0 15,-22 0-15,21 0 0,-21-21 0,22 0 16,-22 21-16,21-21 0,1 0 16,-22 0-16,21 21 0,-21-22 0,0 1 15,1 0-15,-1-21 0,0 21 0,-21-1 16,0-20-16,0 21 0,0-21 16,0 20-16,0-20 0,0 21 0,0 0 15,0 0-15,0-1 0,0 1 0,-21 0 16,0 21-16,-1 0 0,1 0 15,0 0-15,0 0 0,0 21 16,0-21-16,-22 21 0,22 22 0,0-22 16,0 21-16,0-21 0,-1 22 15,1-1-15,0 0 0,0-20 16,21 20-16,0-21 0,0 21 0,0-20 16,0-1-16,0 0 0,0 0 0,0 0 15,21-21-15,0 0 0,0 0 0,1 0 16,-1 0-16,0 0 15,0 0-15,0 0 0,0-21 0,1 21 16,-1-21-16,0 21 0,0-21 0,0 0 16,0-1-16,-21 1 0,22 0 15,-1-21-15,-21 21 0,21-1 16,-21 1-16,0-21 0,0 21 0,0 0 16,21-22-16,-21 22 0,0 0 15,0 0-15,0 42 31,0 0-31,0 0 16,0 0-16,0 1 0,0 20 0,0-21 16,0 0-16,0 22 0,0-22 0,0 0 15,0 0-15,0 0 0,0 0 16,0 1-16,0-1 0,0 0 0,21 0 16,0-21-16,1 0 15,-1 0-15,0 0 0,21 0 0,-21 0 16,1 0-16,-1 0 0,21-21 15,-21 0-15,0 21 0,1-21 0,-1-1 16,0 1-16,0 0 0,21-21 16,-42 21-16,0-1 0,0 1 15,0-21-15,22 21 0,-22 0 16,0-1-16,0 1 0,0 42 47,0 1-47,0-1 0,0 0 15,0 21-15,0-21 0,0 1 0,0-1 16,0 0-16,0 0 0,0 0 0,0 0 16,0 1-16,0-1 0,0 0 15,0 0 1,21-21 0,0 0-1,0-21 1,-21 0-1,0 0-15,0-1 0,21 1 0,0 0 16</inkml:trace>
  <inkml:trace contextRef="#ctx0" brushRef="#br0" timeOffset="79850.49">8551 11748 0,'0'0'0,"-42"-22"15,21 22-15,0 0 16,-1 0-16,22 22 0,-21-22 0,21 21 15,-21 0-15,21 0 16,0 0-16,0 0 16,21-21-1,0 0-15,1 0 0,-1 0 16,0 0-16,-21-21 0,21 0 16,-21 0-1,0 0-15,0 0 16,-21-1-16,21 1 0,-21 21 15,0 0-15,21-21 0,-22 21 0,1 0 16,0 0 0,0 0-16,0 0 0,21 21 15,-21 0-15,21 1 0,0-1 16,0 0-16,21-21 16,0 0-1,0 0-15,0 0 0,0 0 0</inkml:trace>
  <inkml:trace contextRef="#ctx0" brushRef="#br0" timeOffset="80529.5">8996 11409 0,'0'-21'0,"0"42"0,-21-63 0,-1 20 15,22 1-15,-21 21 0,21-21 16,-21 21-1,0 21-15,21 0 16,0 1-16,0-1 0,0 0 16,0 0-16,0 21 0,0 1 0,0-22 15,-21 21-15,21 1 0,-21-1 0,21 0 16,0 1-16,0-1 0,-22 0 0,22 1 16,-21-1-16,21 0 0,0 1 15,0-1-15,-21 0 0,0 1 0,21-22 16,-21 21-16,21-21 0,0 0 15,0 1-15,-21-1 0,21 0 0,0 0 16,0-42 31,0 0-47,21 0 0,-21-1 16,21 1-16,-21 0 0,21 0 0,0-21 15,0 20-15,1 1 0,-22 0 16,21 0-16,0 0 0,21 0 0,-21 21 15,1-22-15,-1 1 0,0 21 0,0 0 16,0 0-16,0 0 0,1 0 16,-1 0-16,0 21 15,0 1-15,0-1 16,0 0-16,1 0 0,-22 0 0,21 0 16,-21 1-16,21-22 0,-21 21 0,0 0 15,0 0-15,0 0 0,0 0 0,0 1 16,-21-1-16,-22-21 0,22 21 15,0 0-15,-21 0 0,21-21 0,-22 21 16,1 1-16,21-22 0,-22 21 0,22-21 16,-21 21-16,21-21 0,-22 21 0,22-21 15,0 0-15,0 21 0,0-21 16,0 0 0,21-21 15,21 21-31,0 0 0,-21-21 15,21 21-15,0-21 0,22-22 16,-1 22-16,-21 0 0,0 0 16</inkml:trace>
  <inkml:trace contextRef="#ctx0" brushRef="#br0" timeOffset="80915.85">9631 11367 0,'0'-22'0,"0"44"0,0-65 0,-21 22 0,21 0 16,-22 0-16,1 21 0,21-21 15,-21 21 1,0 21-16,21 0 0,0 21 16,0-21-16,0 1 0,0 20 15,0 0-15,0 1 0,0-1 0,0 0 16,0 1-16,0-1 0,0 0 15,0 1-15,0-1 0,0 0 0,-21 1 16,21-1-16,-21 0 0,-1 1 0,22-1 16,-21 0-16,21 1 0,-21-22 0,21 21 15,-21-21-15,21 0 0,-21 1 16,21-1-16,0 0 0,0 0 16,0 0-16,-21 0 15,42-21 16,-21-21-31,21 0 16,0 21-16,0-21 0,-21 0 0,21 0 16,1-1-16,-1-20 0,0 21 0</inkml:trace>
  <inkml:trace contextRef="#ctx0" brushRef="#br0" timeOffset="81423.07">9715 12065 0,'0'21'15,"22"-21"17,-1 0-32,0 0 0,0 0 0,0-21 15,22 0-15,-22 21 0,0-21 0,0 21 16,0-21-16,0 21 0,1-22 16,-22 1-16,21 0 0,0 0 15,-21 0-15,0 0 0,0-1 16,0 1-16,0 0 0,-21 21 31,0 0-31,-1 0 0,1 0 16,0 0-16,0 0 0,0 0 15,0 0-15,21 21 0,-22-21 0,1 21 16,0-21-16,0 22 0,0-1 0,21 0 16,0 0-16,-21 0 0,-1 0 15,22 1-15,0-1 0,0 0 0,0 0 16,0 0-16,0 0 0,0 1 0,0 41 15,0-42-15,0 0 16,0 1 0,22-22-16,-1 0 15,0 0-15,0 0 16,0 0-16,0 0 0,1 0 0,-1 0 16,0 0-16,0 0 0,0 0 15,0 0-15,1 0 0,-1-22 16,0 1-16,0 21 15,0-21 1,-21 0 0,0 0-1</inkml:trace>
  <inkml:trace contextRef="#ctx0" brushRef="#br0" timeOffset="85994.56">10372 11959 0,'0'0'0,"0"-21"0,0 0 16,0 0-16,0 0 15,0 42 32,0 0-47,0 0 0,0 0 16,0 0-16,21 22 0,-21-22 0,0 0 15,0 21-15,0-20 0,0 20 16,0-21-16,0 0 0,0 0 0,0 1 16,0-1-16,-21 0 0,21 0 15,-22-21-15,22-21 32,0 0-17,0 0-15,0-22 0,0 22 0,22 0 16,-1-21-16,-21 20 0,21-20 0,-21 21 15,0-21-15,21 20 0,0-20 0,-21 21 16,21 0-16,-21 0 0,0-1 16,22 1-16,-1 21 0,0 0 0,0 0 15,0 21 1,0-21-16,-21 22 0,0-1 0,22 21 16,-22-21-16,21 0 0,-21 22 15,21-22-15,-21 0 0,21 0 16,0 0-16,-21 22 0,21-43 0,1 21 15,-22 0-15,21 0 0,0-21 0,0 0 16,-21 21-16,21-21 0,0 0 0,1 0 16,-1 0-16,0-21 15,0 21-15,-21-21 16,21 21-16,-21-21 0,0 0 0,21 0 16,1-1-16,-22 1 0,0 0 0,21 0 15,0-21-15,0 20 0,0-20 0,-21 21 16,21-21-16,1 20 0,-1 1 15,0 0-15,0 0 0,0 0 0,22 21 16,-22 0-16,0 0 0,0 0 16,0 0-16,0 0 0,1 0 15,-22 21-15,21-21 0,-21 21 0,0 0 16,0 0-16,0 1 0,0-1 16,0 0-16,0 21 0,0-21 15,0 1-15,0-1 0,0 0 0,0 0 16,21-21-1,-21-21 17,0 0-32,0 0 0,0-1 15,0 1-15,0 0 0,0 0 16,0 0-16,0 0 0,0-1 16,-21 1-16,0 0 0,-1 0 15,1 21-15,0 0 0,0-21 0,0 21 16,0 0-16,-1 0 0,1 0 15,0 21-15,0-21 0,-21 21 0,20 0 16,1 0-16,-21 1 0,21 20 16,0-21-16,-1 21 0,1-20 0,21 20 15,0 0-15,-21-21 0,21 22 0,0-22 16,0 0-16,0 0 0,0 0 16,21 1-16,0-1 0,1 0 0,-1-21 0,0 0 15,0 0-15,21 0 0,-20 0 0,-1 0 16,21 0-16,-21 0 0,0 0 15,1 0-15,-1-21 0,0 21 0,0-21 16,0-1-16,0 1 0,-21 0 16,22 0-16,-22 0 0,21 0 0,-21-1 15,0 1-15,21-21 0,-21 21 0,0-22 16,21 22-16,-21 0 0,0 0 0,0 0 16,0 42 15,0 0-31,0 0 15,0 0-15,0 1 0,0-1 0,0 21 16,0-21-16,0 0 0,0 1 16,0-1-16,0 0 0,0 0 0,21-21 15,0 21-15,1-21 16,-1 0-16,0 0 0,0 0 0,0 0 16,0 0-16,1 0 0,-1 0 0,0 0 15,0 0-15,0-21 0,0 0 0,1 0 16,-1 21-16,-21-21 0,0-1 0,21 1 15,-21 0-15,21 0 0,-21 0 16,0 0-16,0-22 0,0 22 16,0 0-16,0 0 0,0 0 0,0 42 47,0 0-47,-21 0 0,21 0 0,0 0 15,-21 1-15,21-1 0,0 0 16,0 21-16,0-21 0,-21 1 0,21-1 15,-22 0-15,22 0 0,0 0 16,0 0-16,0 1 16,0-44 31,0 1-47,0 0 0,0 0 0,0 0 15,22-22-15,-22 22 16,21 0-16,-21-21 0,0 21 0,21-1 15,0-20-15,-21 21 0,21 0 0,-21 0 16,0-1-16,21 22 0,1-21 16,-22 0-16,21 21 15,0 0-15,0 21 16,0-21-16,-21 21 0,21 1 16,-21-1-16,0 0 0,22-21 0,-22 21 15,21 0-15,-21 0 0,0 1 0,0-1 16,0 0-16,0 0 0,0 0 15,0 0-15,0 1 0,0-1 16,0 0-16,0 0 0,0 0 31,0-42 1,0 0-17,0 0-15,0 0 0,21-22 16,0 22-16,-21 0 0,21-21 0,0 20 15,1 1-15,-1-21 0,21 0 16,-21 20-16,0 1 0,22 0 16,-22 0-16,0 21 0,0 0 15,0 0-15,1 0 0,-1 0 16,-21 21-16,0 0 16,0 0-16,21 1 0,-21-1 15,0 0-15,0 0 0,0 0 0,0 22 16,0-22-16,0 0 0,0 0 0,0 0 15,0 0-15,0 1 0,0-1 16,0 0-16,0 0 0,0 0 16,0 0-1,0-42 17,21 21-17,-21-21-15,0 0 16,21 21-16,-21-21 0,21 0 0,1-1 15</inkml:trace>
  <inkml:trace contextRef="#ctx0" brushRef="#br0" timeOffset="86542.37">12742 11980 0,'0'0'15,"0"22"-15,-21-22 16,42 0 15,0 0-31,1 0 16,-1-22-16,0 22 0,0-21 0,0 21 15,-21-21-15,21 0 0,1 21 0,-1-21 16,-21 0-16,0-1 0,21 1 16,-21 0-16,0 0 0,0 0 15,0 0-15,0-1 16,-21 22-1,0 0 1,-1 0-16,1 0 0,0 0 0,0 22 16,0-22-16,21 21 0,-21 0 15,-1-21-15,1 21 0,21 0 0,0 0 16,-21 1-16,21-1 0,-21 0 16,21 0-16,0 0 0,0 0 0,0 1 15,0-1-15,0 0 0,0 0 16,0 0-16,0 0 0,0 1 0,21-1 15,0-21-15,0 0 0,-21 21 16,22-21-16,-1 0 0,0 0 0,0 0 16,0 0-16,0 0 0,1 0 15,-1 0-15,0 0 0,21-21 0,-21 21 16,1-21-16,-1 21 0,0 0 0,0 0 16,0-22-16,0 22 0,-21-21 78,-21 21-78</inkml:trace>
  <inkml:trace contextRef="#ctx0" brushRef="#br0" timeOffset="90044.11">1587 14012 0,'22'-21'16,"-1"21"-16,-21-21 0,21 0 16,0 0-16,0 21 15,-21-21-15,21 21 0,-21-22 16,22 1-16,-1 21 0,-21-21 15,21 0-15,-21 0 0,0 0 16,0-1-16,0 1 16,0 0-16,-21 21 15,0-21-15,-1 21 0,1 0 16,-21 0-16,21 0 0,0 0 0,-22 21 16,22-21-16,-21 21 0,21 0 15,-22 22-15,22-22 0,0 21 0,-21 1 16,20-1-16,22 0 0,0 1 15,0-1-15,0 0 0,0 1 16,0-1-16,0 0 0,0 1 16,22-1-16,-22 0 0,21 1 0,0-1 15,21-21-15,-21 0 0,1 22 16,-1-22-16,21-21 0,-21 21 0,0-21 16,22 0-16,-22 0 0,21 0 15,-21 0-15,22 0 0,-22-21 0,21 0 16,1-1-16,-22 1 0,21 0 15,-21-21-15,22 21 0,-22-22 16,21 1-16,-21 21 0,0-22 0,1 1 0,-1 0 16,0-1-16,0 1 15,0 21-15,-21-43 0,0 22 0,0 0 16,0-1-16,0 1 0,0 0 16,0-1-16,0 1 0,0 0 0,0 21 15,0-22-15,0 22 0,0 0 16,0 42 15,0 0-31,0 0 0,0 22 0,0-22 16,0 21-16,0 1 0,0 20 15,0-21-15,0 1 0,0-1 0,0 0 16,0 1-16,-21-1 0,21 0 16,0 1-16,-21-1 0,21-21 15,0 22-15,0-1 0,0-21 0,0 0 16,0 0-16,0 1 0,0-1 15,0 0-15,21-21 16,0 0-16,0 0 16,1-21-16,-22 0 0,21 21 15</inkml:trace>
  <inkml:trace contextRef="#ctx0" brushRef="#br0" timeOffset="91250.43">2773 14139 0,'0'-42'16,"0"21"-16,0 0 0,0 0 15,-21-1-15,21 1 0,-22 0 16,22 0-16,-21 0 0,0 21 0,21-21 16,-21-1-16,0 22 0,0 0 15,-1 0-15,1 0 0,0 22 16,21-1-16,-21 0 0,0 0 15,0 21-15,-1-20 0,1 20 0,0 0 16,21 1-16,0-1 0,-21 0 0,21 1 16,0-22-16,0 21 0,0-21 15,0 22-15,21-43 0,0 21 16,0 0-16,1-21 0,-1 0 16,0 0-16,21 0 0,-21-21 0,22 21 15,-22-21-15,0-1 0,21 1 0,-20 0 16,-1 0-16,0-21 0,0 20 15,0 1-15,-21 0 0,0 0 0,0-21 16,21 20-16,-21 1 0,0 0 16,0 0-16,0 0 0,0 0 0,0-1 15,0 1-15,-21 42 32,21 1-32,0-1 15,0 0-15,0 0 16,0 0-16,0 0 0,0 1 0,0 20 15,0-21-15,0 0 0,0 0 0,0 22 16,0-22-16,0 0 0,0 0 16,21-21-16,1 21 0,-1-21 15,0 0-15,0 0 0,0 0 16,0 0-16,1-21 0,-1 21 16,0-21-16,0 0 0,0 0 0,0 0 15,1-1-15,-1-20 0,0 21 16,0 0-16,0-22 0,0 22 15,-21-21-15,0 21 0,0 0 0,0-22 0,0 22 16,0 0-16,0 0 16,0 0-16,-21 21 31,21 21-31,-21 0 0,21 0 0,0 0 16,0 0-16,0 1 0,0-1 15,0 0-15,0 0 0,21 0 16,0 0-16,1 1 15,-22-1-15,21-21 0,-21 21 0,21-21 16,-21 21-16,0 0 16,-21-21-1,0 0-15,-1 0 16,1 0 0,0 0-16,0 0 0,0-21 15,0 21-15,-1 0 16,22 21 15,0 0-15,0 1-16,0-1 0,22-21 15,-1 21-15,0 0 0,0-21 16,0 0-16,0 0 0,1 0 16,20 0-16,-21 0 0,21 0 0,-20 0 15,20 0-15,0-21 0,1 21 16,-22-21-16,21 0 0,0-1 15,-20 1-15,20 21 0,-21-21 0,0 0 16,0 0-16,1 0 0,-22-1 0,0 1 16,0 0-16,0 0 0,0 0 15,0 0-15,-22 21 16,1 0-16,0 0 0,0 0 16,0 0-16,0 0 0,-1 21 15,22 0-15,-21 0 0,21 0 16,0 0-16,0 1 15,0 41 1,21-63-16,-21 21 0,0 0 0,43 1 16,-43-1-1,0 0-15,0 0 16,-21 0-16,-1-21 16,1 21-16,0-21 0,0 0 15,0 22-15,0-22 0,-1 0 0,1 0 16,0 0-16,21-22 0,0 1 15,0 0-15</inkml:trace>
  <inkml:trace contextRef="#ctx0" brushRef="#br0" timeOffset="91735.17">4360 13780 0,'0'-22'0,"0"1"16,0 0-16,0 0 16,21 21-16,-21 21 31,0 0-31,0 22 0,0-22 0,0 21 15,0 0-15,0 1 16,0-1-16,0 0 0,-21 1 0,21-1 16,-21 0-16,21 1 0,0-22 0,-21 21 15,0-21-15,21 22 0,-21-22 16,21 0-16,0 0 0,0-42 31,0 0-15</inkml:trace>
  <inkml:trace contextRef="#ctx0" brushRef="#br0" timeOffset="92194.9">4022 13991 0,'-22'-21'16,"44"42"-16,-65-63 0,22 21 0,0 0 16,0-1-16,21 1 0,0 0 0,0-21 15,0 21-15,0-1 0,0 1 16,0 0-16,21 0 0,0 21 15,0 0-15,0-21 0,22 21 0,-22 0 16,21 21-16,1 0 0,20 0 16,-21 0-16,22 22 0,-22-1 0,1 0 15,-1 1-15,0-1 0,1 0 0,-1 1 16,-21-1-16,0 0 0,0 1 16,1 20-16,-22-20 0,21-1 0,-21-21 15,0 21-15,0 1 0,0-22 16,0 0-16,0 0 0,0 0 15,0-42 1,0 0 0,0 0-16,0-21 0,0 20 15,0-20-15,0 21 0,0-21 0,0-1 16,0 1-16,0-22 0,0 22 0,0-21 16,0 20-16,0-20 0,0-1 15,21 1-15,0 20 0,0 1 0,-21 0 16,21-1-16,1 22 0,-1 0 0,-21 0 15,21 21 1,0 0-16,0 21 0,-21 0 16,0 0-16,0 1 0,0-1 0,21 21 15,-21-21-15,0 0 0,0 22 16,0-22-16,0 21 0,0-21 0</inkml:trace>
  <inkml:trace contextRef="#ctx0" brushRef="#br0" timeOffset="93376.23">5165 14182 0,'21'0'0,"0"0"15,-21-21 1,0-1-16,0 1 16,0 0-16,0 0 0,0 0 15,0 0-15,0-1 16,-21 1-16,0 21 0,-1-21 15,1 21-15,0 0 0,0 21 16,21 0-16,-21 1 0,21-1 16,-21 0-16,-1 0 0,22 0 0,0 22 15,0-22-15,0 21 0,-21-21 0,21 22 16,0-22-16,0 0 0,0 0 16,0 0-16,0 0 0,21-21 0,1 0 15,-1 0-15,0 0 16,0 0-16,0 0 0,0-21 0,1 21 15,-1-21-15,0 0 0,0 0 16,0 0-16,0-1 0,-21 1 0,22 0 16,-22 0-16,21 0 0,-21 0 0,0-1 15,0 1-15,0 0 0,0 0 16,0 0-16,0 0 0,-21 21 16,-1 0-1,22 21-15,-21 0 16,21 0-16,0 0 0,0 0 0,0 1 15,0-1-15,0 21 0,0-21 0,0 0 16,0 1-16,0-1 16,0 0-16,0 0 0,21 0 0,1-21 15,-1 0-15,0 0 0,0 0 0,0 0 16,0 0-16,1 0 0,20-21 0,-21 21 16,0-21-16,0 0 0,1 0 15,-1-1-15,0 1 0,0 0 0,0 21 16,-21-21-16,0 0 0,0 0 0,0-1 15,0 1-15,0 0 0,0 0 16,0 0-16,0 0 0,0 42 31,-21-21-31,21 21 16,0 0-16,0 0 0,0 0 16,0 1-16,0-1 0,-21 0 0,21 0 15,0 21-15,0-20 0,0-1 0,0 0 16,0 0-16,0 0 15,0-42 17,0 0-17,0 0-15,0 0 0,0-1 16,21-20-16,-21 21 0,21 0 16,-21 0-16,0-1 0,21 1 15,1 0-15,-22 0 0,21 0 16,0 0-16,0 21 0,0-22 15,0 22-15,1 0 16,-1 22-16,-21-1 16,0 0-16,0 0 0,21-21 0,-21 21 15,0 0-15,0 1 0,0-1 0,21 0 16,-21 0-16,0 0 0,0 0 0,0 1 16,0-1-16,0 0 15,0 0-15,21 0 16,0-21-1,-21-21 1,22 21-16,-22-21 0,21 0 16,-21 0-16,21-1 0,-21 1 0,21 0 15,0 0-15,-21 0 0,21 0 0,1-22 16,-1 22-16,0 0 0,0-21 16,0 20-16,0 22 0,1-21 0,-1 21 15,0 0-15,0 0 0,0 0 16,0 21-16,-21 1 15,0-1-15,0 0 16,0 0-16,0 0 0,0 0 0,0 1 0,0-1 16,0 0-16,0 21 0,-21-21 15,21 1-15,0-1 0,-21 0 16,21 0-16,0 0 0,0 0 16,21-21-1,0-21 1,1 0-16,-1 0 15,0 0-15</inkml:trace>
  <inkml:trace contextRef="#ctx0" brushRef="#br0" timeOffset="93730.54">6604 14118 0,'-21'0'31,"42"0"0,-21-21-31,21 21 0,21-21 16,-20 0-16,-1 21 0,0-21 0,0-1 16,0 1-16,-21 0 0,0 0 15,0 0-15,0 0 0,0-1 16,0 1-16,-21 21 16,0 0-16,0 0 0,0 0 0,-1 21 15,1 1-15,0-1 0,0 0 0,0 0 16,21 0-16,-21 22 0,21-22 15,-22 0-15,22 21 0,0-21 0,0 1 16,0-1-16,0 0 0,0 0 16,22 0-16,-22 0 0,21-21 0,21 0 15,-21 0-15,0 0 0,22 0 16,-22 0-16,21 0 0,1-21 0,-22 0 16,21 0-16,-21 21 0,0-21 0,22 0 15,-22-1-15,-21 1 0,21-21 0,-21 21 16</inkml:trace>
  <inkml:trace contextRef="#ctx0" brushRef="#br0" timeOffset="94430.55">3133 12637 0,'0'-22'0,"0"44"0,0-65 0,-22 43 15,1 0 17,21 21-32,0 1 0,0 20 15,-21-21-15,21 21 0,0-20 0,0 20 16,0 0-16,0-21 0,0 22 0,0-22 15,0 21-15,0-21 0,0 1 16,0-1-16,0 0 0,0 0 16,0-42-1</inkml:trace>
  <inkml:trace contextRef="#ctx0" brushRef="#br0" timeOffset="94818.33">2963 12700 0,'0'0'0,"0"-42"16,0 21-16,0-1 15,21 22 1,1 0-16,-1 0 0,0 0 16,-21 22-16,21-1 0,0 0 15,0 0-15,1 0 0,-1 22 0,0-22 16,0 0-16,0 0 0,-21 21 0,0-20 15,21-1-15,-21 0 16,22 0-16,-22 0 0,0-42 47,0 0-47,0 0 0,21 0 16,-21-22-16,0 22 0,0-21 15,0 21-15,0-22 0,0 1 0,0 21 16,0-22-16,0 22 0,21-21 0,-21 21 15,0 0-15,0-1 0,0 1 16,21 21-16,0 0 31,0 21-31,1-21 0,-22 22 0,21-1 16,0 0-16,-21 0 0,21 0 0</inkml:trace>
  <inkml:trace contextRef="#ctx0" brushRef="#br0" timeOffset="95326.89">3641 12869 0,'21'0'0,"-21"-21"16,0 0-16,21 21 0,-21-21 15,0 0 1,0 0-16,0-1 0,-21 22 15,0-21-15,-1 21 16,1 0-16,0 0 0,0 21 16,21 1-16,0-1 0,0 0 0,-21 0 15,21 0-15,0 0 0,0 1 16,0 20-16,0-21 0,0 0 0,0 0 16,0 1-16,0-1 15,21-21-15,0 0 16,0 0-16,0 0 0,1 0 15,-22-21-15,21-1 0,0 22 16,0-21-16,-21 0 0,21 0 16,-21 0-16,21 0 0,-21-1 0,0 1 15,0 0-15,0 0 16,0 0-16,0 42 31,0 0-15,0 0-16,0 0 0,0 1 0,0-1 15,0 0-15,0 0 0,0 0 16,0 0-16,22 1 0,-1-1 16,0-21-16,0 0 0,0 0 15,0 0 1,1 0-16,-1-21 0,0-1 16,0 1-16</inkml:trace>
  <inkml:trace contextRef="#ctx0" brushRef="#br0" timeOffset="95894.58">4022 12806 0,'0'-21'16,"0"0"-16,0 63 16,-22-84-16,22 63 15,0 0-15,-21 0 0,21 0 16,0 0-16,0 1 0,0-1 16,0 0-16,0 0 0,0 0 15,0 0 1,0-42 15,0 0-15,21 21-16,-21-21 0,22 0 0,-22 0 15,0-1-15,0 1 0,0 0 0,21 0 16,-21 0-16,0 0 16,21-1-16,0 44 31,-21-1-31,0 0 15,21-21-15,-21 21 0,0 0 0,0 0 16,0 1-16,0-1 0,0 0 16,0 0-16,0 0 15,0 0-15,0-42 47,21 0-47,1 0 0,-22 0 16,0 0-16,21-1 15,0 1-15,-21 0 0,21 0 0,-21 0 16,21 0-16,0 21 16,-21 21-1,0 0-15,0 0 16,0 0-16,0 0 0,0 1 16,0-1-16,0 0 15,0 0 1,22-21-1,-1-21 1,0 0-16</inkml:trace>
  <inkml:trace contextRef="#ctx0" brushRef="#br0" timeOffset="96246.9">4403 12806 0,'0'21'0,"21"-21"16,0 0 0,0 0-16,0 0 0,0-21 15,1 21-15,-1-21 0,0 0 0,0 21 16,0-22-16,0 1 0,1 21 16,-22-21-16,0 0 0,0 0 15,0 0 1,-22 21-16,1 0 0,0 0 15,0 0-15,0 21 0,0 0 16,-1-21-16,1 21 0,0 21 0,0-20 16,0-1-16,21 21 0,-21-21 0,21 22 15,0-22-15,0 0 0,0 0 16,0 0-16,0 0 0,21 1 0,0-1 16,0-21-16,0 0 0,0 0 0,1 0 15,-1 0-15,0 0 0,0 0 16,0 0-16,22-21 0,-22 21 0,0-22 15</inkml:trace>
  <inkml:trace contextRef="#ctx0" brushRef="#br0" timeOffset="97578.54">7302 14118 0,'0'0'0,"0"21"0,0-42 78,0 0-63,22 21 79,-22-21-78,21 21-1,-21-21-15,0 0 32,-21 21-17,-1 0 1,22 21 0,0 0-1,22-42 63,-1 0-62,-21-1-16,0 1 16,0 0-1,0 42 32,0 0-47,0 1 16,0-1-1,21-21 17,-21-21-1,0-1-16,21 22 64,0 0-79</inkml:trace>
  <inkml:trace contextRef="#ctx0" brushRef="#br0" timeOffset="98326.45">8064 13780 0,'22'-43'16,"-22"22"0,0 42 15,0 0-16,0 1-15,0-1 0,0 0 16,0 21-16,0-21 0,0 1 0,0 20 16,0-21-16,0 0 0,0 22 15,0-22-15,0 0 0,0 0 16,0 0-16,0 0 0,0 1 0,0-1 16,-22 0-16,22 0 15,-21-21 1,21-21-1,0 0-15,0 0 0,0-1 16,0 1-16,0 0 0,0 0 0,0 0 16,21-22-16,-21 22 0,0 0 15,22-21-15,-22 21 0,21-1 0,0 1 16,-21 0-16,21 0 0,0 21 16,0-21-16,1 21 0,-1 0 15,0 0-15,0 21 0,0 0 16,0 0-16,-21 0 0,22 1 15,-1-1-15,-21 0 0,0 0 0,21 21 16,-21-20-16,21-1 0,-21 0 16,0 21-16,0-21 0,0 1 15,0-1-15,0 0 0,0 0 16,0-42 15,0 0-15,0 0-16,0-1 0,0 1 15,0-21-15,0 21 0,21 0 16,0-22-16,-21 22 0,22-21 0,-1-1 16,0 22-16,0-21 0,21 21 15,-20-22-15,-1 22 0,21 21 16,-21-21-16,22 21 0,-22 0 0,0 0 16,0 21-16,0 0 0,-21 1 0,0-1 15,21 0-15,-21 21 0,0-21 16,0 1-16,0 20 0,0-21 0,0 0 15,0 22-15,0-22 0,0 0 0,0 0 16,0 0-16,0 0 0,0 1 16,22-22-1,-1 0 1,0 0-16,0-22 0,0 1 16,0 21-16</inkml:trace>
  <inkml:trace contextRef="#ctx0" brushRef="#br0" timeOffset="98714.23">9144 13885 0,'0'22'15,"21"-22"17,0-22-32,0 22 15,1-21-15,20 0 0,-21 0 0,0 0 16,0 0-16,1-1 0,-1 22 15,0-21-15,-21 0 0,21 0 0,-21 0 16,0 0-16,0-1 0,0 1 0,-21 0 16,0 21-16,0 0 15,-1 0-15,1 0 0,0 0 0,0 21 16,0-21-16,-22 43 0,22-22 0,21 0 16,-21 21-16,0 1 0,21-22 15,-21 21-15,21 0 0,0 1 0,0-1 16,0-21-16,0 0 0,0 22 0,0-22 15,21 0-15,0 0 0,0 0 16,0-21-16,1 22 0,-1-22 16,0 0-16,0 21 0,0-21 0,22 0 15,-22 0-15,0 0 0,21 0 0,-21 0 16,22 0-16,-22-21 0,0 21 0,21-22 16,-20 1-16,20 0 0,-21 0 15</inkml:trace>
  <inkml:trace contextRef="#ctx0" brushRef="#br0" timeOffset="98999.06">10181 13208 0,'0'-21'0,"0"42"0,21-84 0,-21 41 16,0 1-16,0 42 31,0 1-31,-21-1 0,0 21 16,21-21-16,0 22 0,-21-1 15,21 21-15,-21-20 0,-1 20 0,22 1 16,-21-22-16,0 22 0,21-1 0,-21-21 16,0 1-16,0 20 0,21-42 15,-22 22-15,22-1 0,0-21 0,0 0 16,0 1-16,0-1 16,0 0-16,22-21 15,-1 0 1,0 0-16,0-21 0,0 0 0,0-1 15,1 1-15</inkml:trace>
  <inkml:trace contextRef="#ctx0" brushRef="#br0" timeOffset="99843.59">10414 13250 0,'0'-105'16,"0"359"-1,0-403-15,0 22 0,0 106 0,0 42 16,0 1-1,-21 20-15,21-21 0,-21 21 16,21 1-16,-22-1 0,22 22 0,0-22 16,0 21-16,-21 1 0,21-22 0,-21 22 15,21-22-15,0 0 0,0 1 16,0-1-16,0 0 0,0-20 0,-21 20 16,21-21-16,0 0 0,0 0 15,0 1-15,21-22 31,-21-22-31,21 1 0,0 0 16,1 21-16,-22-42 0,21 21 0,0-1 16,-21 1-16,21 0 0,0 0 15,-21 0-15,0 0 0,21-1 16,1 22-16,-22 22 16,0-1-16,0 0 15,0 0-15,0 0 0,0 0 16,0 1-16,0-1 0,0 0 0,0 0 15,0 0-15,0 0 0,0 1 0,21-1 16,0-21-16,0 0 0,0 0 16,0 0-16,1 0 0,20 0 15,-21 0-15,0 0 0,22 0 0,-22-21 16,0-1-16,0 22 0,0-21 0,0 0 16,1 21-16,-1-21 0,0 0 0,-21 0 15,0-1-15,21 1 16,-21 0-16,21 0 0,-21 0 0,0 0 15,0-1-15,0 1 0,0 42 32,0 1-32,0-1 15,0 21-15,0-21 0,-21 0 0,21 1 16,-21-1-16,21 0 0,0 0 16,0 0-16,21-21 0,0 21 15,0-21-15,1 0 0,-1 0 16,0 0-16,21 0 0,1 0 0,-22-21 15,21 21-15,0-21 0,-20 0 0,-1 21 16,21-21-16,-21 0 0,0-1 16,1 1-16,-22-21 15,0 21-15,0 0 0,0-1 0,0 1 16,0-21-16,0 21 0,0 0 0,-22-1 16,22 1-16,-21 0 0,0 21 0,0 0 15,0 0-15,0 0 16,-1 0-16,-20 21 0,21 0 0,0 1 15,0-1-15,-1 0 0,1 0 16,21 0-16,-21-21 0,21 21 16,0 1-16,0-1 15,21-21 1,0 0-16,1 0 0,-1 0 16,21 0-16,-21 0 0,22 0 15,-1 0-15</inkml:trace>
  <inkml:trace contextRef="#ctx0" brushRef="#br0" timeOffset="100602.73">12107 13695 0,'0'0'0,"0"-21"0,0-22 16,0 22-1,0 0-15,-21 21 0,0-21 16,0 21-16,0 0 0,-1 0 15,1 0-15,0 0 0,0 0 0,0 21 16,0 0-16,-22 0 0,22 1 16,0-1-16,-21 0 0,20 0 0,-20 0 15,21 0-15,0 22 0,0-22 0,-1 0 16,1 21-16,0-20 0,0-1 0,21 0 16,-21 0-16,21 0 0,0 0 15,0 1-15,0-1 0,0 0 16,0 0-16,21-21 15,0 0-15,0 0 0,0 0 0,1 0 16,-1 0-16,0 0 16,0 0-16,0 0 0,0-21 15,1 21-15,-1-21 0,-21 0 0,21 21 16,0-22-16,-21 1 0,21 0 0,-21 0 16,21 0-16,1 0 0,-22-22 15,21 22-15,0-21 0,0-1 0,-21 1 16,21 0-16,0-1 0,1-20 0,-1 21 15,0-1-15,0-20 0,-21 20 0,21 1 16,0 0-16,-21 21 0,0-22 16,0 22-16,0 0 0,0-21 15,0 20-15,0 1 0,-21 21 47,0 21-47,0 1 0,21 20 0,-21-21 16,0 0-16,21 22 0,0-22 0,-22 21 15,22-21-15,0 22 0,-21-1 0,21 85 32,0-85-32,0 1 0,0-22 0,0 21 0,0 0 15,0 1-15,0-22 0,0 21 0,0-21 16,0 1-16,0 20 0,0-21 0,0 0 16,0 0-16,21-21 15,-21 22-15,22-1 0,-1 0 0,0 0 16,0-21-16,0 0 0,-21 21 15,21-21-15,1 21 0,-1-21 0,0 0 16,21 0-16,-21 0 0,1 0 16,-1 0-16,0 0 0,0 0 0,0 0 15,0-21-15,1 21 0,-1-21 0,0 21 16,0-21-16,0 21 0,0-21 16,1 0-16,-22-1 0,0 1 15,21 21-15,-21-21 0</inkml:trace>
  <inkml:trace contextRef="#ctx0" brushRef="#br0" timeOffset="101066.88">9842 13377 0,'-42'0'0,"84"0"0,-126 0 0,41 0 0,22 22 16,-21-22-16,21 0 0,0 0 0,42 0 31,21 0-15,0 0-16,1 0 0,20 0 0,-20 0 15,20 0-15,1 0 0,20-22 0,-20 22 16,-22 0-16,22 0 0,-1 0 16,-21 0-16,-20-21 0,20 21 15,-21 0-15,0 0 0,-21-21 78,0 0-62,0 0-16</inkml:trace>
  <inkml:trace contextRef="#ctx0" brushRef="#br0" timeOffset="148700.87">17124 6265 0,'-21'0'0,"21"-21"0,0 0 16,0 0-16,0 0 15,0 0 1,0-1-16,0 1 16,0 0-16,0 0 0,0 0 15,0 0-15,21 21 0,-21-22 16,0 44 31,0-1-32,-21 0-15,21 0 0,-22 21 0,22 1 16,0-1-16,-21 0 0,0 1 16,0 20-16,21 1 0,-21-1 0,0-20 0,21 20 15,-22-21-15,1 22 16,21-22-16,0 1 0,-21-1 0,21-21 16,-21 0-16,21 22 0,0-22 0,-21 0 15,21 0-15,0-42 47,0 0-47,21 0 0,-21-1 0,21-20 16,-21 21-16,21-21 0,0-1 0,-21 1 15,22-22-15,-1 1 0,-21-1 0,21 1 16,0 21-16,0-22 16,-21 1-16,21 20 0,1-20 0,-22 20 0,0-20 15,21 21-15,-21-1 0,21 22 16,-21-21-16,0 21 0,0-1 15,0 1-15,21 0 0,-21 42 16,0 22 0,0-22-16,0 21 15,0 0-15,0 1 0,21-1 0,-21 22 16,0-22-16,0 21 0,0 1 0,0-1 16,0 1-16,0-1 0,0-20 0,0 20 15,0-20-15,0-1 0,0 0 16,0-21-16,0 22 0,0-22 15,0 0-15,0 0 0,0 0 0,21 1 16,1-22-16,-22 21 16,0-42 15,0-1-31,-22 1 16</inkml:trace>
  <inkml:trace contextRef="#ctx0" brushRef="#br0" timeOffset="148874.76">16827 6795 0,'0'0'0,"22"0"15,-1 0 1,0-22-16,0 22 0,0-21 16,22 0-16,-22 21 0,21-21 0,0 21 15,1-21-15,-22 0 0,21 21 0,1-22 16,-22 22-16,0 0 0,0-21 0,0 21 15</inkml:trace>
  <inkml:trace contextRef="#ctx0" brushRef="#br0" timeOffset="150786.76">17420 6879 0,'0'0'0,"0"21"16,0 1-16,21-22 0,0 0 15,1 0-15,-1 0 16,0 0-16,0 0 0,0 0 16,0 0-16,1-22 0,-1 1 0,0 21 15,-21-21-15,21 0 0,0 0 0,-21 0 16,0-1-16,21 1 0,1 0 16,-22 0-16,0 0 0,21 0 0,-21-22 15,21 22-15,-21 0 0,21 0 0,-21 0 16,0-1-16,21 1 0,0 21 15,1 0 17,-22 21-17,0 1-15,21-22 16,-21-22 31,0 1-47,0 0 15,0 0-15,0 0 0,0 0 16,0-1 0,-21 22-16,-1 0 15,1 0-15,0 0 16,0 0-16,0 22 0,21-1 16,0 0-16,-21 0 0,21 0 15,-22 22-15,22-22 0,0 21 0,0-21 16,0 22-16,0-1 0,0-21 0,0 0 15,0 22-15,0-22 0,0 0 0,22 0 16,-1-21-16,0 21 0,0 0 16,0-21-16,0 0 0,1 0 0,-1 0 15,0 0-15,0 0 0,0 0 0,22 0 16,-22 0-16,0 0 0,0-21 0,0 21 16,0-21-16,1 0 0,-1 0 15,0 0-15,0-1 0,0 1 0,0 0 16,1-21-16,-22 21 15,21-22-15,0 22 0,0-21 0,0 21 0,-21-22 16,21 22-16,1 0 0,-22 0 0,21 0 16,-21-1-16,21 1 0,0 21 15,0 0 1,-21 21 0,0 1-16,0-1 15,0 0-15,0 0 16,21-21-16,1 0 47,-22-21-32,0 0-15,0 0 0,0-1 16,0 1-16,0 0 16,0 0-16,0 0 15,-22 21-15,1 0 16,0 0-16,0 0 0,0 0 15,0 21-15,21 0 0,-22 0 16,1 0-16,21 1 0,0 20 16,0-21-16,-21 21 0,21 1 0,0-22 15,0 21-15,0-21 0,0 22 0,0-22 16,0 0-16,0 0 0,0 0 16,0 1-16,21-1 0,0-21 0,1 21 15,-1-21-15,0 21 0,21-21 16,-21 0-16,22 0 0,-1 0 0,-21 0 15,22 0-15,-1 0 0,-21-21 0,21 0 16,-20 21-16,20-21 0,-21-1 0,0 1 16,0 0-16,1 0 15,-1 0-15,0-22 0,-21 22 0,0 0 0,0-21 16,0 21-16,0-22 0,0 22 0,0 0 16,0 0-16,0 0 0,0-1 0,-21 22 31,0 0-31,-1 0 15,22 22-15,-21-1 0,21 0 16,-21 0-16,21 21 0,-21-20 0,21 20 16,0-21-16,0 0 0,0 22 15,0-22-15,0 0 0,0 0 0,0 0 16,0 0-16,0 1 0,21-22 0,0 21 16,0 0-16,1-21 0,-1 0 0,21 0 15,-21 0-15,0 0 16,1 0-16,-1 0 0,21-21 0,-21 21 15,22-21-15,-22 21 0,21-22 16,-21 1-16,22 0 0,-22 0 0,21 0 16,-21-22-16,0 22 0,1-21 0,-1 21 15,0 0-15,-21-22 0,0 22 16,0 0-16,0 0 0,0 0 0,-21 21 31,0 21-31,21 0 0,0 0 0,-22 0 16,22 0-16,0 1 0,0-1 15,0 0-15,0 0 0,0 0 0,0 0 16,22 1-16,-1-1 0,0 0 16,-21 0-16,0 0 0,21 0 15,-21 1-15,0-1 32,-21-21-17,0 0-15,0 0 16,-1 0-16,1 0 0,0 0 15,0 0-15,0 0 0,0 0 16,-1 0-16,1-21 0,0 21 0,0 0 16,21 21-1,0 0-15,0 0 16,21-21-16,0 0 0,0 21 16,1-21-16,-1 0 0,21 0 15,-21 0-15,22 0 0,-22 0 16,21 0-16,-21 0 0,22 0 0,-1 0 15,-21 0-15,21 0 0,-20 0 0,20-21 16,-21 21-16,0-21 0,0 21 0,1-21 16,-1 0-16,0-1 0,0 1 15,-21 0-15,0 0 0,21 0 0,-21 0 16,21-1-16,-21 1 0,0 0 0,0 0 16,0 0-16,0 0 0,0 42 46,0 0-46,0 0 16,0 0-16,0 0 0,0 1 0,0-1 16,22 0-16,-22 0 0,0 0 15,21-21-15,-21 21 0,0 1 16,0-1-16,0 0 16,0 0-16,0 0 0,-21-21 15,-1 21-15,1-21 0,0 22 16,0-22-16,0 0 0,0 0 15,21-22 1,0 1-16,0 0 16,0 0-16,21 0 0</inkml:trace>
  <inkml:trace contextRef="#ctx0" brushRef="#br0" timeOffset="151331.76">20955 6202 0,'21'-21'15,"-42"42"-15,42-63 0,-21 20 0,0 1 0,21 0 16,-21 0-16,0 0 16,0 0-16,0-1 15,0 44 1,0-1-16,0 0 0,-21 21 16,21-21-16,-21 22 0,21-1 15,0 0-15,0 1 0,-21-1 0,21 22 16,-21-22-16,21 0 0,0 1 0,0-1 15,0 0-15,0-21 0,0 22 0,0-22 16,0 0-16,0 0 0,0 0 16,21-21-1,-21-21 17,0 0-32</inkml:trace>
  <inkml:trace contextRef="#ctx0" brushRef="#br0" timeOffset="151791.82">20786 6287 0,'0'0'31,"-64"-85"-31,64 64 0,0 0 16,0-1-16,21 22 0,0-21 0,1 0 16,-1 21-16,21-21 0,-21 21 0,0 0 15,22 0-15,-22 0 0,21 0 0,-21 0 16,22 21-16,-22 0 15,0 22-15,0-22 0,22 21 0,-43-21 16,21 22-16,0 20 0,0-21 0,-21 1 16,21-1-16,-21 22 0,0-22 0,0 0 15,0-21-15,0 22 0,21-22 16,-21 0-16,22 0 0,-22 0 0,0 1 16,21-22-16,0 0 0,0 0 15,0 0-15,0-22 0,1 22 16,-1-21-16,-21 0 0,0 0 15,0 0-15,21 0 0,-21-22 16,0 1-16,0 0 0,0-1 0,0 1 16,21 0-16,-21-22 0,0 22 0,0-22 15,0 22-15,0 0 0,0-1 16,0 1-16,0 0 0,0 20 0,0-20 16,21 21-16,-21 0 0,0 0 0,0-1 15,21 22 1,-21 22-16,22-1 15,-1-21-15,-21 21 0,21 0 0,0 0 16,-21 0-16,21 22 0,0-22 0,-21 0 16,22 0-16,-1 0 0,0 1 0</inkml:trace>
  <inkml:trace contextRef="#ctx0" brushRef="#br0" timeOffset="152676.35">22225 6265 0,'0'-21'16,"-21"21"-16,0 0 0,-1-21 0,1 21 15,0 0-15,0 0 16,21 21-16,-21 0 0,0 1 16,21-1-16,0 0 0,-22 0 0,22 21 15,0-20-15,0 20 0,0-21 16,0 0-16,0 0 0,0 1 0,0 20 15,0-21-15,0 0 16,22 0-16,-1-21 0,0 22 16,0-22-16,0 0 0,0 0 0,1 0 15,-1 0-15,0 0 0,0-22 0,0 1 16,0 21-16,1-21 0,20 0 16,-42 0-16,21-22 0,0 22 15,-21 0-15,0-21 0,0 21 0,0-1 0,0-20 16,0 21-16,0 0 0,-21 0 15,0-1-15,21 1 0,-21 21 16,0 0-16,-1-21 0,1 21 0,-21 0 16,21 0-16,0 0 0,-1 0 15,1 0-15,42 0 32,1 0-32,-1 0 0,0 0 15,21 0-15,1 0 0,-22 0 0,21-21 16,0 21-16,1-21 0,20 21 15,-20 0-15,-1-21 0,0 21 0,1 0 16,-22 0-16,21 0 0,-21 0 0,0 0 16,1 0-16,-1 0 0,0 0 0,-21 21 15,21-21-15,-21 21 0,0 0 16,0 0-16,0 0 16,0 1-16,0-1 0,0 0 0,0 21 15,0-21-15,0 1 0,0-1 0,0 0 16,0 0-16,0 0 0,-21 0 15,21 1-15,0-1 16,0-42 31,0-1-31,0 1-16,0 0 0,0 0 0,0 0 0,0-22 15,21 22-15,0-21 0,0 21 16,-21 0-16,22-22 0,-1 22 0,0 0 15,0 0-15,21 0 0,-20 21 16,-1-22-16,0 22 0,0 0 0,0 0 16,0 0-16,1 0 0,-1 0 0,0 22 15,0-1-15,-21 0 0,21 0 16,-21 0-16,0 0 0,0 22 16,0-22-16,0 0 0,0 0 0,0 0 15,0 22-15,0-22 0,-21 0 0,21 0 16,-21 0-16,21 1 15,0-1-15,0 0 16,-21 0-16,21 0 0,-21-21 16,21 21-16</inkml:trace>
  <inkml:trace contextRef="#ctx0" brushRef="#br0" timeOffset="153826.56">17992 8403 0,'0'0'16,"-22"0"-16,22 21 0,0-42 31,0 0-31,0 0 16,22 0-16,-1 0 0,0-22 0,0 22 15,0-21-15,22-1 0,-22 1 0,21-21 16,-21 20-16,22 1 0,-22 0 16,0-22-16,0 43 0,0-21 0,0-1 15,-21 22-15,0 0 0,0 0 0,0 0 16,-42 21-16,21 0 0,0 0 15,-22 21-15,22 0 0,-21 0 16,21 0-16,0 22 0,-1-22 0,1 21 16,21 0-16,0 1 0,0-1 0,0-21 15,0 22-15,21-1 0,1-21 0,-1 21 16,21-20-16,-21-1 16,22 0-16,-1 0 0,-21-21 0,21 21 15,-20-21-15,-1 0 0,0 0 0,0 21 16,0-21-16,-42 0 15,0 0 1,0 0-16,0 0 0,-1 0 16,-20 0-16,21-21 0,0 21 0,-22-21 15,22 21-15,0 0 0,0 0 0,0-21 16,0 21-16,21 21 16,0 0-1,21 0-15,0 1 0,-21-1 16,21-21-16,0 21 0,22 0 15,-22 0-15,0-21 0,0 21 0,0-21 16,0 0-16,1 0 0,20 0 16,-21 0-16,0 0 0,0 0 0,1 0 15,-1 0-15,21 0 0,-21-21 0,0 0 16,22 0-16,-22 0 0,0 0 16,21-22-16,-20 22 0,20-21 0,-21-1 0,0 1 15,0-21-15,1 20 16,-1 1-16,0 0 0,-21-22 0,21 22 15,-21-1-15,0 1 0,0 0 0,0-1 16,0 1-16,0 0 0,0 21 0,0-1 16,-21 1-16,0 21 0,0 0 15,21 21-15,0 22 16,0-22-16,0 21 0,0-21 0,0 22 16,0-1-16,0 0 0,0 1 0,0 20 15,0-20-15,0-1 0,0 0 16,0 1-16,0-1 0,0 0 0,0 1 15,0-22-15,0 0 0,0 21 0,21-21 16,0 1-16,0-1 0,0-21 16,0 21-16,1-21 15,-1 0-15,-21-21 16,0 0 0,0-1-16</inkml:trace>
  <inkml:trace contextRef="#ctx0" brushRef="#br0" timeOffset="154002.46">18754 8022 0,'-43'0'0,"149"21"0,-169-42 0,-1 21 15,85-21 1,0 21-16,22-21 16,-22 0-16,21 21 0,-21 0 15,22-21-15,-1 21 0,0 0 0,-20-22 16,20 22-16,0 0 0,-21-21 15,22 21-15,-22 0 0</inkml:trace>
  <inkml:trace contextRef="#ctx0" brushRef="#br0" timeOffset="155503.6">19685 8255 0,'0'0'0,"21"0"32,0 0-32,0-21 15,-21 0-15,22 21 0,-22-21 0,21-1 16,0 1-16,-21 0 0,0 0 16,21-21-16,-21 20 0,0 1 0,0-21 15,0 21-15,0-22 0,0 22 0,0 0 16,-21 0-16,21 0 0,-21 0 0,0 21 15,-1 0-15,-20 0 0,21 0 16,0 0-16,0 0 0,-1 21 0,-20 0 16,21 0-16,0 0 0,21 22 15,-21-22-15,-1 21 0,22 0 0,-21 1 16,21-22-16,0 21 0,0 1 0,0-22 16,0 21-16,0-21 0,0 0 15,21 1-15,1-22 0,-1 21 0,0-21 16,0 0-16,0 0 0,0 0 0,1 0 15,-1 0-15,0 0 0,0 0 0,0 0 16,0-21-16,1-1 0,-1 1 0,0 0 16,0 0-16,-21 0 0,21-22 15,-21 22-15,21-21 0,-21 0 0,0-1 16,0 22-16,0-21 0,22-1 0,-22 22 16,0 0-16,0-21 0,0 21 15,0-1-15,0 1 16,0 42-1,-22 1 1,22 20-16,0-21 0,0 21 0,0 1 16,-21-1-16,21 0 0,0 1 0,0-1 15,0 0-15,0-20 0,0 20 16,21-21-16,-21 0 0,22 0 0,-1 1 16,0-22-16,0 21 0,21-21 0,-20 0 15,-1 0-15,0 0 0,21 0 0,1 0 16,-22-21-16,21-1 0,-21 22 15,22-21-15,-22-21 0,21 21 16,-21 0-16,0-22 0,1 1 0,-1 0 16,0-22-16,0 22 0,0-1 0,0-20 15,-21-1-15,22 22 0,-1-21 0,0 20 16,-21-20-16,0 20 0,0 1 16,21 0-16,-21-1 0,0 22 0,0 0 15,0 0-15,0 42 31,-21 21-31,21-20 0,0 20 0,-21 0 16,0 1-16,-1-1 0,22 21 0,-21-20 16,0-1-16,0 22 0,21-22 15,0 21-15,0-20 0,0 20 0,0-20 16,0-1-16,0-21 0,0 21 16,0-20-16,21 20 0,0-21 0,22 0 15,-22-21-15,0 0 0,0 0 16,21 0-16,-20 0 0,-1 0 0,21 0 15,-21-21-15,0 21 0,22-21 16,-22 0-16,0 0 0,0-22 0,0 22 16,-21 0-16,22-21 0,-22 20 0,21 1 15,-21-21-15,21 21 0,-21 0 16,0 42 0,0 0-1,0 0-15,0 0 0,0 0 16,0 1-16,0 20 0,0-21 0,0 21 15,0-20-15,0-1 0,0 0 0,0 0 16,0 0-16,21 0 0,0-21 16,0 0-16,1 0 15,-1 0-15,0 0 0,0-21 16,0 21-16,0-21 0,1 0 0,20 0 16,-21 0-16,0-1 0,0 1 0,1 0 15,-1 0-15,0-21 0,0 20 0,0 1 16,0-21-16,1 21 0,20 0 15,-21-1-15,-21 1 0,21 21 16,0-21-16,1 21 78,-22-21-62,0 0-1,0 0 1,-22-1 0,1 22-1,0 0-15,0 0 0,21 22 0,-21-1 16,0 0-16,21 0 0,-22 0 16,1 22-16,0-22 0,21 21 15,-21-21-15,21 22 0,-21-1 0,21-21 16,0 0-16,0 0 0,0 1 0,0-1 15,0 0-15,21 0 0,0-21 0,0 0 16,-21 21-16,21-21 0,1 0 0,-1 0 16,0 0-16,0 0 0,0 0 15,0-21-15,1 21 0,-1-21 0,0 21 16,-21-21-16,21 0 0,0-1 0,0 1 16,-21 0-16,22 0 0,-1 0 15,-21 0-15,0-1 0,0 1 16,0 0-16,21 0 0,-21 0 15,0 0-15,0-1 0</inkml:trace>
  <inkml:trace contextRef="#ctx0" brushRef="#br0" timeOffset="155687.5">21399 7641 0,'-21'0'15,"42"0"-15,-63-21 0,21 21 0,21-21 31,-21 21 32</inkml:trace>
  <inkml:trace contextRef="#ctx0" brushRef="#br0" timeOffset="155866.4">20299 7768 0,'-21'0'0,"42"0"0,-64 21 0,22-21 15,42 0 1,22 0-16,-22 0 16,0-21-16,21 21 0,1 0 0,-1-21 15,-21 21-15,22 0 0,-1-21 0,0 21 16,1-21-16,-22 21 0,0-21 0</inkml:trace>
  <inkml:trace contextRef="#ctx0" brushRef="#br0" timeOffset="157659.31">22479 7768 0,'0'0'16,"0"-21"-16,0 0 15,-21 21 1,0 0-1,21 21-15,0 0 0,0 0 0,0 1 16,0-1-16,0 0 0,0 0 0,0 21 16,0-20-16,0-1 15,0 0-15,0 21 0,0-21 0,0 1 16,0-1-16,0 0 0,0 0 16,-22-21 15,22-21-31,-21 21 0,21-21 0,-21 0 15,21-22-15,0 22 0,0 0 16,0 0-16,0-22 0,0 22 0,0-21 16,21 21-16,0-22 0,1 22 15,-1 0-15,0 0 0,21 21 16,-21 0-16,1 0 0,-1 0 0,0 0 16,0 0-16,0 21 0,0 0 15,1 0-15,-1 1 0,0-1 16,-21 0-16,21 21 0,-21-21 0,21 1 15,-21-1-15,0 21 0,0-21 0,0 0 16,0 1-16,0-1 0,0 0 16,21-21-16,1 0 15,-1 0 1,0 0-16,0-21 16,0 0-16,0-1 0,-21 1 15,22 0-15,-1-21 0,-21 21 16,21-22-16,0 22 0,-21-21 0,21-1 0,0 22 15,1-21-15,-22 0 0,21 20 16,0 1-16,-21 0 0,21 0 0,0 21 16,-21 21-1,0 0-15,21 0 0,-21 1 16,0-1-16,22 21 0,-22-21 0,0 22 16,0-1-16,0-21 0,0 21 0,0 1 15,0-22-15,21 21 0,-21-21 16,21 1-16,-21-1 0,21 0 0,0 0 15,-21 0-15,21-21 0,1 0 0,-1 0 16,0 0-16,21 0 0,-21 0 0,1 0 16,20-21-16,-21 0 0,21 0 15,-20 0-15,20-1 0,-21 1 16,21 0-16,-20 0 0,-1-21 0,0 20 16,0-20-16,-21 21 0,0-21 0,21-1 15,-21 22-15,0-21 0,0 21 0,0-1 16,0 1-16,-21 21 0,0 0 15,0 0-15,-22 0 0,22 0 16,0 0-16,-21 21 0,21 22 0,-1-22 16,1 0-16,0 21 0,21-20 15,0 20-15,0-21 0,0 21 0,0-20 16,0-1-16,21 21 0,-21-21 0,43 0 16,-22-21-16,0 22 0,0-1 0,21-21 15,-20 0-15,20 0 0,0 0 0,1 0 16,-22 0-16,21 0 15,0 0-15,1-21 0,-1-1 0,-21 22 16,22-21-16,-22 0 0,0 0 0,0 0 16,0 0-16,0-1 0,1 1 0,-22-21 15,0 21-15,0 0 0,0-1 16,0 1-16,-22 21 31,22 21-31,0 1 16,-21-1-16,21 0 0,0 0 15,-21 0-15,21 0 0,0 1 0,0-1 16,0 0-16,0 0 0,0 0 16,0 0-16,0 1 0,0-1 15,0 0-15,0-42 47,0 0-47,0-1 0,0 1 16,0 0-16,0 0 0,0 0 0,21 0 15,-21-1-15,21 1 0,-21-21 16,0 21-16,22 0 0,-22-1 0,21 1 16,0 0-16,0 21 15,0 0 1,-21 21-16,21 0 0,-21 1 16,0-1-16,22 0 15,-22 0-15,0 0 0,0 0 0,0 1 16,0-1-16,0 0 0,0 0 15,0 0 1,21-42 15,0 0-15,-21 0-16,21 0 0,-21-1 0,21 1 16,-21 0-16,21 0 0,1 0 15,-1-22-15,0 22 0,0 0 0,0 0 16,0 0-16,22 0 15,-22 21-15,0 0 0,-21 21 16,0 0 0,0 0-16,0 21 0,0-20 15,0-1-15,0 0 0,0 0 0,0 21 16,0-20-16,0-1 0,0 0 0,0 0 16,0 0-16,0 0 0,-21-21 15,21 22-15,0-44 63,21 1-63,-21 0 0</inkml:trace>
  <inkml:trace contextRef="#ctx0" brushRef="#br0" timeOffset="158986.54">24977 7387 0,'0'0'0,"0"-42"0,0 21 15,0 0-15,-22-1 0,22 1 0,-21 0 16,0 21 0,21 21-1,0 0-15,0 1 0,0-1 16,0 21-16,0 0 0,0 1 0,0-1 16,0 0-16,0 1 0,0-1 15,0-21-15,0 22 0,-21-1 0,0 0 16,21 1-16,-21-22 0,21 21 0,0-21 15,-22 0-15,22 22 0,0-22 0,-21-21 16,21 21-16,0 0 0,0 0 16,0-42 15,0 0-15,0 0-1,0 0-15,0 0 0,0-1 16,21 1-16,1 0 0,-1 0 0,-21 0 15,21 21-15,0-21 0,0 21 0,0 0 16,1 0-16,-1 0 0,0 0 16,0 0-16,0 0 15,-21 21-15,0 0 0,0 0 16,0 0-16,0 0 0,0 1 16,0-1-16,0 0 0,-21 0 15,0-21-15,21 21 0,-21 0 16,0-21-16,-1 22 0,1-22 15,0 0-15,0 21 0,0-21 16,0 0 15,42 0 16,0 21-47,0-21 16,0 0-16,0 0 15,1 0-15,-1 0 0,0 0 0,0 0 16,0 0-16,0 0 0,1 0 0,-1 0 16,0 0-16,0 0 0,0 0 0,0 0 15,1 0-15,-1 0 16,0-21-16,0 0 0,0 21 16,0-22-16,-21 1 0,22 21 0,-22-21 15,21 0-15,-21 0 0,21 0 0,-21-1 16,0 1-16,0 0 0,0 0 0,0 0 15,0 0-15,0-1 16,-21 22 0,0 0-16,21 22 0,-22-22 15,22 21-15,0 0 0,0 0 16,0 0-16,0 0 0,0 1 16,0-1-16,0 0 0,0 0 0,0 0 15,0 0-15,22 1 16,-1-22-1,0 0 1,0 0 0,0 0-16,-21-22 15,21 1-15,1 21 0,-1-21 0,-21 0 16,21 0-16,0 0 0,-21-1 0,21 1 16,0 0-16,-21 0 15,0 0-15,22 21 0,-22 21 31,0 0-15,0 0-16,0 0 16,0 1-16,0-1 15,0 0-15,0 0 0,0 0 16,21-21 0,0 0-1,0 0-15,0 0 16,0 0-16,1 0 15,-44 85 157,1-85-156,21 21-16,-21-21 16,0 0-16,0 0 15,0 0 1,-1 0-16</inkml:trace>
  <inkml:trace contextRef="#ctx0" brushRef="#br0" timeOffset="163294.53">17039 10583 0,'0'22'110,"-21"-22"-110,0 0 15,0 0 1,-1 0-1,22-22 48,0 1-32,0 0-31,0 0 16,22 0-1,-22 0-15,0-1 16,21 22-16,-21-21 0,0 0 16,0 0-1,0 42 63,0 0-78,0 0 0,0 1 16,0-1-16,0 0 0,0 0 0,0 21 16,-21-20-16,21-1 0,0 21 0,0-21 15,0 22-15,0-22 0,-22 0 0,22 21 16,0-21-16,0 22 0,0-22 16,0 0-16,0 21 0,0-20 0,0-1 15,0 21-15,-21-21 0,21 0 0,0 1 16,-21 20-16,21-21 0,0 0 0,0 0 15,0 1-15,0-1 16,-21-21-16,21 21 0,0 0 16,-21-21-1,21-21 48,0 0-48,0 0 1,0-1-16,0 1 16,0 0-16,0 0 0,0 0 15</inkml:trace>
  <inkml:trace contextRef="#ctx0" brushRef="#br0" timeOffset="164226.51">16870 10710 0,'-21'0'15,"21"-21"-15,-22 21 16,22-21-16,0 0 31,0 0-15,0 0-16,0-1 16,0 1-1,0 0 1,0 0-16,22 21 15,-22-21-15,21 21 0,-21-21 16,21 21-16,0-22 0,0 22 16,0-21-16,1 21 0,-1-21 15,0 21-15,0-21 0,0 21 0,0 0 16,1-21-16,-1 21 0,0 0 0,0 0 16,0 0-16,0 0 0,1 0 15,-1 0-15,0 21 0,0-21 16,0 21-16,-21 0 0,21 0 0,-21 1 15,22-1-15,-22 0 0,0 0 0,0 0 16,0 0-16,0 1 0,0-1 16,0 0-16,0 0 0,0 0 0,0 0 15,0 1-15,-22-1 0,1-21 0,0 21 16,0 0-16,0 0 0,0 0 16,-1 1-16,1-1 0,0 0 0,-21-21 15,21 21-15,-1 0 0,1-21 16,0 21-16,0 1 0,-21-22 0,42 21 15,-22-21-15,1 0 0,0 21 0,0-21 16,21 21-16,0-42 63,0 0-48,21 21 16,0 0-31,0 0 16,1 0-16,-1 0 16,0 21-1,0-21-15,-21 21 0,21 0 0,-21 0 16,21 1-16,1-22 0,-22 21 16,21 0-16,-21 0 0,21 0 15,0 0-15,-21 1 16,21-1-16,0-21 0,1 21 0,-1-21 15,0 21-15,0-21 16,0 0 0,0 0-1,1 0-15,-1 0 16,-21-21 0,0 0-16,0 0 15,21-1-15</inkml:trace>
  <inkml:trace contextRef="#ctx0" brushRef="#br0" timeOffset="164730.22">17738 10583 0,'0'-21'0,"-22"0"32,22 42 14,0 0-30,0 1-16,0-1 0,0 0 0,0 0 16,0 0-16,22 0 0,-22 1 0,21 20 15,0-21-15,-21 0 0,0 22 0,0-22 16,21 0-16,-21 21 0,21-21 16,-21 1-16,0-1 0,0 0 0,0 0 15,21 0-15,-21 0 0,0 1 0,22-22 16,-22 21-16,0 0 0,0 0 15,0 0 1,0 0 0,0-42 31,0 0-47,0 0 15,0 0-15,0 0 0,0-1 16</inkml:trace>
  <inkml:trace contextRef="#ctx0" brushRef="#br0" timeOffset="165155.49">18288 10562 0,'0'-21'0,"0"0"15,0 0 1,0 0 0,-21 21-16,0 0 31,-1 21-31,1 0 16,21 0-16,-21 0 0,21 0 15,-21 1-15,0 20 0,21-21 16,-21 21-16,-1-20 0,22 20 0,-21-21 15,21 21-15,-21-20 0,0 20 0,21-21 16,-21 0-16,21 0 0,0 22 0,0-22 16,-21 0-16,21 0 0,0 0 0,0 1 15,0-1-15,0 0 16,0 0-16,0 0 0,0 0 16,0 1-1,21-22 32,-21-22-47</inkml:trace>
  <inkml:trace contextRef="#ctx0" brushRef="#br0" timeOffset="165616.23">18669 10943 0,'0'21'31,"0"1"-31,0-1 16,0 0 0,21-21-1,0 0-15,0 0 0,1 0 16,-1 0 0,-21-21-1,21 21 1,-21-21-16,0-1 15,0 1-15,-21 21 16,21-21-16,-21 21 0,-1 0 16,1 0-16,0 0 15,0 0 1,21 21-16,-21-21 0,21 21 0,0 1 16,0-1-1</inkml:trace>
  <inkml:trace contextRef="#ctx0" brushRef="#br0" timeOffset="166824.69">19579 10541 0,'0'-21'16,"0"0"-16,-21 21 16,21-21-16,0-1 15,0 1 1,0 0-1,21 21 17,0 0-17,0 21-15,1 0 16,-22 1-16,21-1 0,0 0 16,0 21-16,0-21 0,0 22 0,1-1 15,-1 0-15,-21 1 0,21-1 16,0 0-16,0-20 0,-21 20 0,0 0 15,0 1-15,0-22 0,21 21 0,-21-21 16,0 22-16,0-22 0,0 0 16,0 0-16,0 0 0,0 0 0,0 1 15,0-44 32,0 1-47,0 0 16,0 0-16,0 0 0,0 0 0,0-22 15,0 22-15,0-21 0,0 21 0,0-22 16,0 22-16,0-21 0,0-1 16,0-20-16,22 21 0,-22-1 0,21-20 15,0 20-15,0-20 0,-21 21 16,21-1-16,0 1 0,1 0 0,-1-1 16,0 1-16,21 21 0,-42 0 0,21-1 15,1 1-15,-1 21 16,-21-21-16,0 42 31,0 0-31,0 1 16,0-1-16,0 0 15,0 0-15,0 0 16,0 0-16,0 1 16</inkml:trace>
  <inkml:trace contextRef="#ctx0" brushRef="#br0" timeOffset="168465.52">20616 11007 0,'21'0'16,"1"0"-1,-22-21-15,0-1 0,21 1 16,-21 0-16,0 0 0,0 0 16,0 0-16,0-22 0,0 22 15,0 0-15,-21 0 0,-1 0 0,1-1 16,0 1-16,0 21 0,0-21 0,0 21 16,-1 0-16,1 0 0,0 0 0,0 0 15,0 21-15,0 0 0,-1 1 16,1-1-16,0 0 0,21 0 0,0 0 15,-21 22-15,21-22 0,0 21 16,-21-21-16,21 22 0,0-22 0,0 0 16,0 21-16,0-21 0,0 1 0,0-1 15,21 0-15,0-21 0,-21 21 16,21-21-16,0 0 0,1 0 0,-1 0 16,0 0-16,0 0 0,0 0 15,0-21-15,1 21 0,-1-21 0,0 0 16,0-1-16,0 1 0,-21 0 15,21 0-15,-21 0 0,22 0 0,-22-1 16,0 1-16,0 0 0,0-21 0,0 21 16,0-1-16,0 1 0,0 0 0,0 0 15,0 0-15,0 42 32,0 0-32,0 0 15,0 0-15,0 22 0,0-22 16,0 0-16,0 0 0,0 0 0,0 22 15,0-22-15,0 0 0,0 0 16,0 0-16,0 1 0,0-1 0,21 0 16,-21 0-16,21-21 0,0 21 0,0-21 15,0 0-15,1 0 0,-1 0 16,0 0-16,0 0 0,0-21 0,0 0 16,1 0-16,-1 0 15,0-1-15,0 1 0,-21 0 16,21 0-16,0 0 0,-21 0 0,0-22 15,0 22-15,22 0 0,-22 0 0,21-22 16,-21 22-16,0 0 0,0 0 0,0 0 16,-21 21-1,-1 0-15,1 0 16,0 21-16,21 0 16,0 0-16,0 0 15,0 1-15,0-1 0,21 0 16,0-21-16,-21 21 15,22-21-15,-1 21 0,-21 0 0,21-21 16,0 22-16,-21-1 0,21-21 0,-21 21 16,21 0-16,-21 0 0,0 0 15,0 1-15,0-1 0,0 0 0,0 0 16,0 0-16,0 0 16,0 1-16,22-22 0,-22 21 0,21-21 15,0 21-15,0-21 16,0 0-16,0 0 0,1 0 15,20-21-15,-21 21 0,0-21 0,0 21 16,22-22-16,-22 1 0,0 0 16,21 0-16,-20 0 0,20 0 15,-21-1-15,0 1 0,0 0 0,22 0 16,-22 0-16,-21 0 0,21-22 0,-21 22 16,21 0-16,-21 0 0,0 0 0,0-1 15,0 1-15,0 0 0,0 0 16,-21 0-16,0 21 0,0 0 15,0 0-15,-1 0 0,1 0 0,0 0 16,0 21-16,0 0 0,0 0 0,-1-21 16,1 43-16,0-22 0,0 0 15,0 0-15,0 0 0,21 0 16,0 22-16,0-22 0,0 0 0,0 0 0,0 0 16,0 1-16,0-1 0,21-21 15,-21 21-15,21-21 0,0 0 0,0 0 16,0 0-16,1 0 0,-1 0 0,0 0 15,0 0-15,0 0 0,0-21 16,1 0-16,-1 21 0,-21-22 0,21 1 16,0 0-16,-21 0 0,21 0 15,-21 0-15,0-1 0,0 1 0,0 0 16,0 0-16,0 0 0,0 0 16,0-1-16,0 1 0,0 0 0,0 42 46,0 0-46,0 1 16,0-1-16,0 0 0,0 0 16,0 0-16,0 0 0,0 22 0,0-22 15,0 0-15,0 0 0,21 0 0,1 1 16,-22-1-16,21-21 0,0 21 0,0-21 16,0 0-16,0 0 0,1 0 15,-1 0-15,0 0 0,0 0 16,0-21-16,0 0 0,1-1 15,-1 1-15,-21 0 0,21 0 16,-21 0-16,21 0 0,-21-1 16,21 1-16,-21 0 0,0 0 0,0 0 0,0 0 15,21-1-15,-21 1 0,0 0 16,0 42 15,0 0-31,0 1 0,0-1 16,0 0-16,0 0 0,0 0 0,0 0 15,0 1-15,0-1 0,0 0 0,0 0 16,0 0-16,0 0 16,0-42 31,22 0-47</inkml:trace>
  <inkml:trace contextRef="#ctx0" brushRef="#br0" timeOffset="168660.4">22246 10647 0,'0'-21'0,"0"105"0,-21-189 0,42 147 16,-63-84-16,42 20 0,-21 22 0,42 0 78,0 0-62,0 0-16</inkml:trace>
  <inkml:trace contextRef="#ctx0" brushRef="#br0" timeOffset="169246.55">22754 10287 0,'0'0'0,"-21"-21"16,0 0-16,0 21 0,-1 0 16,1 0-16,0 0 15,0 0-15,21 21 16,0 0-16,-21 21 0,21-20 16,0 20-16,0-21 0,0 21 0,0 1 15,0-1-15,0 0 0,0 1 16,0-22-16,0 21 0,0 1 0,-21-1 15,21 0-15,-22-21 0,22 22 0,-21-22 16,21 21-16,0-21 0,0 1 0,0-1 16,0 0-16,0 0 0,0 0 0,0 0 15,0-42 32,0 0-47,0 0 0,21 0 16,1 0-16,-22-1 0,21 1 15,-21 0-15,21 0 0,0 0 0,-21 0 16,21 21-16,0-22 0,1 1 16,-1 21-16,0 0 0,0-21 0,0 21 15,0 0-15,1 0 0,-1 0 0,0 0 16,0 0-16,0 21 0,0 0 0,-21 1 16,22-1-16,-22 0 15,0 0-15,0 0 0,0 0 0,0 1 16,0-1-16,-22-21 0,1 21 0,0 0 15,0 0-15,0 0 0,0 1 16,-22-1-16,22 0 0,-21 0 0,21 0 16,-22 0-16,22 1 0,0-22 0,0 21 15,0-21-15,-1 0 0,1 21 0,0-21 16,21 21-16,-21-21 0,21-21 47,21 0-47,0 0 0,22-1 15</inkml:trace>
  <inkml:trace contextRef="#ctx0" brushRef="#br0" timeOffset="169750.26">23220 10329 0,'0'-21'0,"0"42"0,0-63 16,0 21-16,0 0 0,-21 21 0,21-21 16,-22-1-1,22 44 1,0-1-16,0 0 16,-21 0-16,21 21 0,0 1 15,0-1-15,0 22 0,0-22 0,-21 21 16,21-20-16,0 20 0,0-20 15,0-1-15,0 21 0,-21-20 0,21-1 16,-21-21-16,21 22 0,-21-22 0,21 21 16,0-21-16,0 0 0,0 1 15,0-1-15,0 0 0,0 0 16,0-42 31,0 0-47,0 0 15,0-1-15</inkml:trace>
  <inkml:trace contextRef="#ctx0" brushRef="#br0" timeOffset="170122.56">23304 10922 0,'0'0'15,"22"0"-15,-1 21 16,0-21-16,0 0 0,0 0 15,0 0-15,22 0 0,-22-21 16,0 21-16,21 0 0,-20-21 0,20 21 16,-21-21-16,0 0 0,0 21 0,1-22 15,-1 22-15,-21-21 0,0 0 0,21 21 16,-21-21-16,0-21 16,-21 42-1,0 0-15,-1 0 0,1 0 16,0 0-16,-21 21 0,21-21 0,-1 21 15,1 0-15,0 0 0,0 0 0,0 1 16,0 20-16,21-21 0,0 0 0,0 0 16,0 1-16,0-1 0,0 0 15,0 0-15,0 0 0,21 0 0,0-21 16,0 22-16,0-1 0,0-21 0,1 0 16,-1 0-16,0 0 0,0 0 0,0 0 15,0 0-15,1 0 0,-1 0 0,0 0 16,0 0-16,0 0 0,0-21 15</inkml:trace>
  <inkml:trace contextRef="#ctx0" brushRef="#br0" timeOffset="171010.31">24109 10732 0,'0'-22'16,"21"-20"-1,-21 21-15,21 21 0,-21-21 16,0 42 15,0 0-15,0 0-16,0 22 0,0-22 0,0 21 15,0 0-15,0-20 0,-21 20 16,21 0-16,0-21 0,0 22 0,-21-22 16,21 0-16,0 0 0,0 0 0,0 1 15,0-1-15,0 0 16,0-42 15,0 0-31,0-1 0,0 1 16,0 0-16,0 0 0,0 0 15,0 0-15,0-1 0,0 1 16,0 0-16,21-21 0,0 21 16,-21-1-16,21-20 0,0 21 0,-21 0 15,22 0-15,-1-1 0,0 1 0,0 0 16,0 21-16,0 0 0,1 0 0,-1 0 15,0 0-15,0 21 0,0 0 16,0 1-16,-21-1 0,22 21 0,-1-21 16,-21 0-16,0 1 0,0 20 0,21-21 15,-21 0-15,0 0 0,0 1 0,0-1 16,0 0-16,0 0 0,0 0 0,0 0 16,0 1-16,0-1 15,0 0 1</inkml:trace>
  <inkml:trace contextRef="#ctx0" brushRef="#br0" timeOffset="172274.59">24955 10859 0,'0'21'0,"0"-42"0,22-1 0,-1 22 15,-21-21-15,0 0 0,0 0 16,0 0-16,0 0 0,0-1 16,0 1-16,-21 0 15,-1 21-15,1 0 0,0 0 0,0 0 16,0 0-16,-22 0 0,22 21 0,-21-21 16,21 21-16,-22 1 0,22-1 0,0 21 15,0-21-15,0 0 0,21 22 16,-21-22-16,21 0 0,0 21 0,0-20 15,0-1-15,0 0 0,0 0 0,21 0 16,0-21-16,-21 21 0,21 1 0,0-22 16,0 0-16,1 0 0,-1 0 15,0 0-15,0 0 0,0 0 16,0 0-16,1-22 0,-1 22 0,0-21 16,0 21-16,0-21 0,-21 0 0,21 0 15,-21 0-15,22-1 0,-22 1 0,21 0 16,-21 0-16,0-21 0,0 20 15,0 1-15,0 0 0,0 0 0,0 0 16,0 0-16,0 42 31,0 0-31,0 0 0,0 0 16,0 0-16,0 1 0,0 20 0,0-21 16,0 0-16,0 0 0,21 1 0,-21-1 15,21 0-15,-21 0 0,21 0 16,-21 0-16,21-21 0,1 0 0,-22 22 15,21-22-15,0 0 0,0 0 16,0 0-16,0 0 0,-21-22 0,22 1 16,-1 21-16,0-21 0,0 0 15,-21 0-15,21 0 0,-21-1 0,0 1 16,0 0-16,0-21 0,21 21 16,-21-1-16,0 1 0,0 0 15,0 0-15,0 42 31,0 0-15,0 0-16,0 1 0,0-1 0,0 0 16,0 0-16,0 0 15,0 0-15,0 1 0,0-1 0,0 0 16,0 0-16,0 0 0,0 0 16,0-42 30,0 0-30,0 0-16,0 0 16,0 0-16,0-1 0,0 1 0,0 0 15,0 0-15,0 0 16,0 0-16,22-22 0,-1 22 0,-21 0 16,21 0-16,0 21 0,0-21 0,-21-1 15,21 22-15,1 0 0,-1 0 0,0 0 16,0 0-16,0 22 15,-21-1-15,21 0 0,-21 0 16,0 0-16,22 0 0,-22 1 0,21-1 16,-21 0-16,0 0 0,0 21 0,0-20 15,0-1-15,0 0 0,0 0 16,0 0-16,-21 0 16,21 1-16,-22-22 15,22 21-15,0-42 31,0-1-15,0 1-16,0 0 0,0 0 0,22 0 16,-1 0-16,-21-1 0,21 1 15,-21 0-15,21-21 0,0 21 0,0-1 16,1-20-16,-1 21 0,0 0 16,0 0-16,21 21 0,-20-22 0,-1 22 15,0 0-15,0 0 0,0 0 16,-21 22-16,0-1 15,21 0-15,-21 0 0,0 0 0,0 0 16,0 22-16,0-22 0,0 0 16,0 0-16,0 0 0,0 1 0,0-1 15,-21 0-15,0 0 16,21 0-16,0 0 0,0 1 16,0-1-1,0-42 16,0-1-15,0 1-16,0 0 16</inkml:trace>
  <inkml:trace contextRef="#ctx0" brushRef="#br0" timeOffset="172731.85">26204 10901 0,'21'0'47,"1"0"-47,-1-21 16,0 21-16,-21-21 0,21-1 16,0 22-1,-21-21-15,0 0 0,21 0 16,-21 0-16,0 0 15,0-1-15,0 1 0,-21 21 32,0 21-17,0-21-15,0 22 0,0-1 0,-1 0 16,1 0-16,0 0 0,0 22 0,21-22 16,-21 0-16,21 21 0,-21-21 0,21 1 15,0-1-15,0 0 0,0 0 16,21 0-16,0-21 0,0 21 15,0-21-15,0 0 0,1 22 0,-1-22 0,0 0 16,0 0-16,0 0 0,0 0 16,1 0-16,-1 0 0,0 0 15,0-22-15,0 1 16,0 0-16,-21 0 16,0 0-16,0 0 15</inkml:trace>
  <inkml:trace contextRef="#ctx0" brushRef="#br0" timeOffset="183058.24">16912 12510 0,'0'-22'16,"0"1"-1,0 0 1,0 0-16,0 0 16,0 42 15,0 0-31,0 0 15,0 0-15,-21 22 0,21-1 0,-21 0 16,21 1-16,0-1 0,-21 0 16,21 22-16,-22-22 0,1 22 0,0-22 15,21 0-15,-21 1 0,0-1 0,21 0 16,0-20-16,-21 20 0,21-21 0,-22 0 16,22 0-16,-21 1 15,21-1 1,0-42 31,0-1-47,0 1 0,0 0 15,0 0-15,0 0 0,0 0 0,0-1 16</inkml:trace>
  <inkml:trace contextRef="#ctx0" brushRef="#br0" timeOffset="183563.95">16616 12848 0,'0'-63'32,"21"169"-32,-42-149 0,21-41 0,0 62 0,0 1 15,0 0-15,21 0 0,0 0 0,0 0 16,0-1-16,1 1 0,-1 0 0,0 21 16,0-21-16,0 0 0,0 21 0,1 0 15,-1 0-15,0 0 0,0 0 16,0 21-16,0-21 0,1 21 0,-22 21 15,0-20-15,21-1 0,-21 21 0,0 0 16,0-20-16,0 20 0,0 0 16,-21-21-16,-1 22 0,22-22 0,-42 21 15,21-21-15,0 1 0,0 20 16,-1-21-16,-20 0 0,21-21 0,0 21 16,0 1-16,-1-22 0,1 0 15,0 0-15,21 21 0,-21-21 16,0 0-16,21-21 15,-21 21-15,21-22 16,0 1-16,21 21 16,0 0-1,0 0-15,0 21 0,0 1 16,1-22-16,-1 21 0,21 0 0,-21 0 16,0 0-16,22 0 0,-22 1 0,21-22 15,-21 21-15,1 0 0,-1-21 16,0 21-16,0 0 0,0-21 0,0 0 15,1 21-15,-1-21 0,0 0 16,-21 22-16,21-22 16,0 0-16,-21-22 15,0 1 1</inkml:trace>
  <inkml:trace contextRef="#ctx0" brushRef="#br0" timeOffset="183866.78">17357 12806 0,'0'-42'15,"0"84"-15,0-106 0,0 43 0,0 0 16,0 42 15,0 22-15,0-22-16,0 0 0,0 21 0,0 1 15,21-1-15,-21-21 0,21 21 16,-21 1-16,0-1 0,0-21 0,0 22 16,0-22-16,21 0 0,-21 21 0,0-21 15,21 1-15,-21-1 16,0 0-16,21-21 0,1 21 16,-22-42 15</inkml:trace>
  <inkml:trace contextRef="#ctx0" brushRef="#br0" timeOffset="184195.59">17780 12637 0,'21'0'15,"-106"148"-15,149-296 0,-43 126 0,-21 1 16,0 0-1,-21 21 1,0 21-16,0-21 16,21 21-16,-22 1 0,1-1 15,0 21-15,0-21 0,21 22 0,-21-1 16,0 0-16,-1 1 0,1-1 0,21 0 16,-21 22-16,0-22 0,0 0 0,21-20 15,0 20-15,0-21 0,-21 21 16,21-20-16,0-1 0,0 0 0,0 0 15,0 0-15,0 0 16,21-21 15,0 0-15,0-21-16</inkml:trace>
  <inkml:trace contextRef="#ctx0" brushRef="#br0" timeOffset="184542.39">17992 13081 0,'0'21'32,"21"-21"-1,0 0-16,0 0-15,0 0 0,0 0 16,1 0-16,-1-21 16,-21 0-1,-21 21 17,-1 0-32,1 0 15,0 0 1,21 21-1,-21 0-15,21 0 16,0 1-16</inkml:trace>
  <inkml:trace contextRef="#ctx0" brushRef="#br0" timeOffset="186534.36">19748 12594 0,'0'0'0,"0"-42"16,0 21-1,-21 21 1,0 0 0,21 21-16,0 0 15,-21 0-15,21 0 0,0 1 0,-21 20 16,21 0-16,0-21 0,0 22 15,0-1-15,0 0 0,-21-20 0,21 20 16,0 0-16,0-21 0,0 1 16,0 20-16,0-21 0,-22 0 0,22 0 15,0-42 17,22 0-17,-22 0-15,0 0 0,21-22 16,-21 22-16,21 0 0,-21-21 15,0 21-15,21-22 0,-21 1 0,21 21 16,-21-22-16,21 22 0,-21 0 0,0-21 16,0 21-16,0-1 15,22 22-15,-1 0 16,0 22-16,-21-1 16,21 0-16,0 0 0,-21 21 0,21-20 15,-21 20-15,0 0 0,22-21 16,-22 22-16,21-22 0,-21 21 0,0-21 15,0 1-15,21-1 0,-21 0 0,0 0 16,21-21-16,-21 21 0,21-21 16,0 0-16,1 0 15,-1 0-15,-21-21 0,21 21 0,0-21 16,0 0-16,0 0 0,1-1 16,-22 1-16,21 0 0,0-21 0,-21 21 15,21-22-15,-21 22 0,0-21 16,0 21-16,0-22 0,0 22 0,0 0 15,0 0-15,0 0 0,0 42 32,0 0-17,21 0-15,-21 0 0,0 0 0,21 22 16,-21-22-16,22 0 0,-22 21 0,21-20 16,-21 20-16,21-21 0,0 0 15,-21 0-15,21 1 0,0-1 16,1 0-16,-22 0 0,21 0 0,0-21 15,0 0-15,0 0 0,0 0 0,1 0 16,-1 0-16,0 0 0,21 0 0,-21 0 16,1-21-16,-1 21 0,0-21 15,0 0-15,0 0 0,-21-1 0,21 1 16,1 0-16,-22 0 0,0 0 0,21 0 16,-21-43-16,0 43 0,0 0 15,0-22-15,0 22 0,0 0 16,0 0-16,-21 21 15,-1 0-15,1 0 16,0 21-16,21 0 0,0 0 16,-21 1-16,21-1 0,-21 0 0,21 21 15,0-21-15,0 1 0,0 20 16,0-21-16,0 0 0,0 0 0,21 1 16,0-1-16,-21 0 0,21 0 0,0 0 15,1-21-15,-1 21 0,0-21 0,0 0 16,0 0-16,0 0 0,22 0 15,-22 0-15,0 0 0,0 0 0,22 0 16,-22-21-16,0 0 0,0 0 0,0 0 16,22 0-16,-22-1 0,0 1 0,0 0 15,0-21-15,-21 21 0,21-22 16,-21 1-16,22 0 0,-1-1 16,-21 22-16,0-21 0,0-1 0,21 1 15,-21 21-15,0-21 0,21-1 0,-21 22 16,0 0-16,0 0 0,0 0 0,-21 42 47,21 0-47,-21 0 0,0 0 15,21 22-15,0-22 0,-22 21 0,22 0 0,-21 1 16,21-1-16,0 0 16,0 1-16,0-22 0,0 21 0,0 1 0,0-1 15,0-21-15,0 0 0,0 0 0,21 1 16,1-1-16,-1 0 0,0 0 15,0-21-15,0 0 0,0 0 16,1 0-16,-1 0 0,0 0 0,21 0 16,-21 0-16,1-21 0,-1 21 0,0-21 15,0 0-15,0-1 0,-21 1 0,21 0 16,-21 0-16,22 0 0,-22 0 0,0-22 16,0 22-16,0-21 0,0-1 15,21 22-15,-21-21 0,0 0 0,0 20 16,0-20-16,0 0 0,21 21 0,-21-1 15,0 1-15,0 0 0,0 0 0,0 0 16,0 42 15,0 0-31,0 0 0,0 0 16,0 1-16,0-1 0,0 21 0,0-21 16,0 22-16,0-22 0,0 21 15,0-21-15,-21 22 0,21-22 0,-21 21 16,21-21-16,0 0 0,0 22 15,0-22-15,0 0 0,0 0 16,0-42 15,0 0-31,0 0 16,0 0-16,21-1 16,0 22-16,0-21 0,-21 0 0,21 0 15,-21 0-15,21 0 0,1 21 16,-22-22-16,21 22 0,0 0 0,0 0 15,-21 22 1,21-22-16,-21 21 0,0 0 0,0 0 16,0 0-16,0 0 15,0 1-15,0-1 0,0 0 0,0 0 16,0 0-16,0 0 0,0 1 0,0-1 16,0 0-16,0 0 15,0 0 1,21-21-1,1 0 1,-1 0-16,0-21 16,0 0-16</inkml:trace>
  <inkml:trace contextRef="#ctx0" brushRef="#br0" timeOffset="186978.62">22288 12764 0,'0'-43'15,"0"86"1,-21-107-16,0 64 16,0 0-16,0 21 15,21 0-15,0 1 16,-21-1-16,21 0 0,0 0 0,-22 0 16,22 0-16,0 1 0,0-1 0,0 0 15,0 0-15,0 0 0,0 0 16,0 1-16,0-1 0,0 0 15,22-21-15,-1 0 16,0 0-16,0 0 0,0 0 16,0 0-16,1 0 15,-1-21-15,0 0 0,0-1 16,0 1-16,-21 0 0,0 0 16,0 0-16,0 0 0,0-22 0,0 22 15,0 0-15,0 0 0,0 0 0,-21-1 16,21 1-16,-21 0 0,0 0 15,0 21-15,-1 0 0,1 0 16,0 0-16,0 0 0,0 0 16,21 21-16,0 0 0,-21 0 0,-1 1 15,22-1-15,0 0 16,0 0-16,0 0 16,22-21-16,-1 0 15,0 0-15,0 0 0,0 0 0</inkml:trace>
  <inkml:trace contextRef="#ctx0" brushRef="#br0" timeOffset="187622.25">22860 12721 0,'0'0'0,"0"-21"15,-21 0-15,0 0 0,-1 21 31,1 0-15,0 21-16,21 0 16,-21 0-16,21 0 0,-21 1 15,0-1-15,21 0 0,0 0 0,-22 21 16,22-20-16,-21-1 0,21 0 16,-21 0-16,21 0 0,0 0 0,0 1 15,0-1-15,0 0 16,21-21-16,0 0 0,1 0 15,-1 0-15,0 0 0,0 0 0,0-21 16,0 0-16,-21-1 16,22 1-16,-1 21 0,-21-21 15,21 0-15,-21 0 0,0-22 16,0 22-16,21-21 0,-21 21 0,21-22 0,-21 1 16,21 21-16,-21-21 0,0-1 15,0 1-15,22 0 0,-1-1 16,-21 1-16,0 0 0,0-1 0,21 1 15,-21 21-15,0-22 0,0 22 0,0 0 16,0 0-16,-21 42 31,21 21-31,0-20 16,-21 20-16,21-21 0,-22 21 0,22 1 16,-21-1-16,21 0 0,0-20 15,0 20-15,0 0 0,0 1 16,0-22-16,0 21 0,0 0 0,0-20 15,0 20-15,0-21 0,0 0 0,0 0 16,0 1-16,0-1 0,21 0 0,1 0 16,-1-21-16,0 0 15,0 0-15,0 0 0,0 0 16,1 0-16,-1 0 0,0-21 16,-21 0-16,21 21 15,-21-21-15,21 21 0,-21-22 0,0 1 16,0 0-16,0 0 15</inkml:trace>
  <inkml:trace contextRef="#ctx0" brushRef="#br0" timeOffset="187965.9">21061 12615 0,'0'22'15,"21"-22"1,0 0-16,0 0 0,0 0 0,1 0 15,20-22-15,0 22 0,-21 0 16,22-21-16,-1 21 0,-21 0 0,22-21 16,-1 21-16,-21 0 0,0 0 0,22 0 15,-22-21-15,0 21 0,0 0 16,0 0-16,0 0 16,1 0-16</inkml:trace>
  <inkml:trace contextRef="#ctx0" brushRef="#br0" timeOffset="188870.88">23474 12510 0,'0'0'0,"21"0"0,0-43 16,-21 22 0,21 21-1,-21 21 16,0 0-31,0 1 0,0-1 16,0 0-16,0 0 0,0 0 0,0 22 16,0-22-16,0 0 0,0 21 15,0-21-15,0 1 0,0-1 0,0 0 16,-21 0-16,21 0 0,-21 0 0,0 1 16,21-44 30,0 1-46,0 0 16,0 0-16,0 0 0,0 0 16,0-22-16,0 22 0,0 0 15,0 0-15,21 0 0,-21-22 0,21 22 16,0 0-16,-21 0 0,21 0 0,1-1 16,-1 22-16,0-21 0,0 21 0,0 0 15,0 0-15,1 0 0,-1 0 16,0 21-16,0 1 0,-21-1 0,21 0 15,0 0-15,-21 0 0,22 0 16,-22 1-16,0 20 0,0-21 0,0 0 0,0 22 16,0-22-16,0 0 0,0 0 15,0 0-15,0 0 0,0 1 16,0-1-16,0 0 16,21-42 30</inkml:trace>
  <inkml:trace contextRef="#ctx0" brushRef="#br0" timeOffset="190186.65">24405 12594 0,'0'-21'16,"0"42"-16,0-63 0,0 21 16,0 0-16,-21 21 0,21-22 15,0 1-15,-21 21 0,0-21 0,-1 21 16,1 0-16,0 0 16,0 0-16,0 0 0,0 21 15,-1-21-15,22 21 0,-21 1 16,0-1-16,21 0 0,-21 21 0,21-21 15,-21 1-15,21 20 0,0-21 16,-21 21-16,21-20 0,0-1 0,0 0 16,0 0-16,0 0 0,0 0 0,0 1 15,21-22 1,0 0-16,0 0 0,0 0 16,0 0-16,1-22 0,-1 22 0,0-21 15,0 0-15,0 0 0,-21 0 0,21 0 16,1-1-16,-1 1 0,-21 0 15,0 0-15,0 0 0,21 0 0,-21-1 16,0 1-16,0 0 0,0 0 0,0 0 16,0 0-16,0 42 31,-21 0-15,21 0-16,0 0 0,0 0 0,0 1 15,0-1-15,0 0 0,0 0 0,0 0 16,0 0-16,0 1 0,21-1 0,0 0 15,0-21-15,0 21 0,1-21 16,-1 0-16,0 0 0,0 0 0,0 0 16,0 0-16,1 0 0,20 0 0,-21 0 15,0 0-15,0-21 0,1 0 0,-1 21 16,0-21-16,0-1 0,0 1 16,-21 0-16,21 0 15,-21 0-15,0-22 0,22 22 0,-22 0 0,0 0 16,0 0-16,0 0 0,0-1 15,0 1-15,0 0 0,0 0 16,-22 42 15,22 0-31,0 0 0,-21 1 16,21-1-16,0 0 0,0 0 0,0 0 16,0 0-16,0 1 0,0-1 0,-21 0 15,21 21-15,0-21 0,0 1 16,-21-22-16,21 21 0,0 0 15,0 0-15,0-42 32,0 0-17,21 21-15,-21-21 0,0-1 16,21 1-16,-21 0 0,0 0 0,0 0 16,21 0-16,1-1 0,-22 1 0,21-21 15,-21 21-15,21 0 0,0-1 0,0 1 16,-21 0-16,21 21 0,1-21 15,-1 0-15,0 21 16,0 0-16,-21 21 0,21 0 16,0 0-16,-21 0 0,0 1 15,0-1-15,22 0 0,-22 0 16,21 0-16,-21 0 16,0 1-16,0-1 0,0 0 0,0 0 15,0 0-15,0 0 0,0 1 0,0-1 16,0 0-16,0-42 47,0 0-32,21-1-15,-21 1 16,21 0-16,0-21 0,0 21 0,-21-1 16,22 1-16,-1 0 0,0 0 15,0 0-15,0 0 0,0-1 16,1 1-16,-1 0 0,0 21 0,0 0 15,0 0-15,0 0 0,1 0 0,-1 0 16,-21 21-16,0 0 16,0 1-16,0-1 15,0 0-15,0 0 0,0 21 16,0-20-16,0-1 0,0 0 0,0 0 16,-21 0-16,21 0 0,0 1 0,0-1 15,-22 0-15,22 0 0,0 0 16,0 0-16,0 1 15,22-22 17,-22-22-17,21 1-15,0 21 0,-21-21 16,21 0-16</inkml:trace>
  <inkml:trace contextRef="#ctx0" brushRef="#br0" timeOffset="190654.55">25802 12679 0,'0'0'16,"0"21"-16,21-21 31,0 0-31,1 0 16,-1 0-16,21-21 0,-21 21 15,0-21-15,1 21 0,-1-21 0,0-1 16,0 22-16,0-21 0,0 0 15,1 21-15,-22-21 0,21 0 0,-21 0 16,0-1-16,0 1 0,0 0 16,-21 21-16,-1 0 15,1 0-15,0 0 0,0 0 16,0 0-16,0 0 0,-1 0 16,1 21-16,0 0 0,0 1 0,0-1 15,0 0-15,-1 0 0,1 0 0,0 0 0,21 1 16,0-1-16,0 0 0,0 21 15,0-21-15,0 1 0,0-1 16,0 0-16,21 0 0,0-21 16,1 21-16,-1-21 0,0 0 0,0 0 15,-21 21-15,21-21 0,0 0 0,1 0 16,-1 0-16,0 0 0,0 0 16,-21-21-16,21 0 15,0 0-15,1 0 16,-22 0-16,0-1 15,21 22-15,-21-21 0,21 0 0,-21 0 16,0 0-16,0 0 0,0-1 16</inkml:trace>
  <inkml:trace contextRef="#ctx0" brushRef="#br0" timeOffset="204630.26">17801 11091 0,'21'0'94,"-21"22"-78,0-1-16,21-21 0,-21 21 15,0 0-15,0 0 16,22 0-1,-1 1-15,-21-1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8:13:35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2498 0,'21'0'15,"0"0"-15,0 0 0,1 0 0,20 0 0,-21 0 16,21 0-16,-20 0 0,-1 0 16,0 0-16,0 0 0,0 0 15,0 0-15,1 0 0,-1 0 16,0 0 0,0 0-1,-42 0 16,0 0-31,0 0 16,-1 0-16,1 0 0,0 0 16,-21 0-16</inkml:trace>
  <inkml:trace contextRef="#ctx0" brushRef="#br0" timeOffset="4555.22">1312 2011 0,'0'0'0,"0"-21"16,0 0-16,0-1 0,0 1 15,21 0-15,-21 0 0,22 0 16,-22 0-16,0-1 0,0 1 0,21 0 15,-21 0-15,0 0 16,0 42 15,0 0-31,0 0 0,0 0 0,0 22 16,0-1-16,-21 0 0,21 1 16,0-1-16,-22 22 0,1-22 0,0 0 15,0 22-15,21-22 0,0 0 16,0 1-16,-21-1 0,21-21 0,0 0 15,0 22-15,0-22 0,0 0 16,21-21 15,0-21-31,0 0 16,-21 0-16,21-1 0,1 1 16,-1 0-16,-21-21 0,21 21 0,0-1 15,0-20-15,-21 21 0,21 0 16,1 0-16,-22-1 0,0 1 0,0 0 15,21 21-15,0 0 16,-21 21 0,0 22-16,0-22 15,0 0-15,0 0 0,0 0 16,0 0-16,0 22 0,0-22 16,0 0-16,0 0 0,0 0 0,21 1 15,-21-1-15,21-21 0,-21 21 16,21-21-16,1 0 0,-1 0 15,0 0-15,0 0 16,0-21-16,0 0 0,1 21 16,-22-22-16,21-20 0,0 21 0,-21 0 15,0-22-15,21 22 0,0-21 16,-21 21-16,21-22 0,-21 1 0,0 21 16,0 0-16,0-22 0,0 22 15,0 0-15,0 0 16,0 42 15,0 0-31,0 22 0,0-22 16,0 0-16,0 0 0,-21 21 15,21-20-15,0 20 0,0 0 0,0-21 16,0 22-16,0-22 0,0 21 16,0-21-16,0 1 0,0-1 0,21 21 15,1-42-15,-1 21 0,0 0 16,0-21-16,0 0 0,0 0 0,1 0 15,20 0-15,-21 0 0,21 0 16,-20-21-16,20 0 0,-21-21 16,21 21-16,-20-22 0,-1 1 0,21 0 15,-21-1-15,0-20 0,1 20 16,-1-20-16,0-1 0,-21 1 0,0-1 16,21 1-16,-21-1 0,0 22 15,0-21-15,0 20 0,0 22 0,0-21 16,0 21-16,0-1 0,0 1 15,-21 21-15,0 0 16,21 21-16,-21 1 0,-1 20 16,22 0-16,-21 22 0,21-22 15,0 22-15,-21-1 0,21 1 0,-21-1 16,21-21-16,0 22 16,0-22-16,0 22 0,0-22 0,0 0 15,0 1-15,0-1 0,0-21 16,0 0-16,0 22 0,0-22 0,0 0 15,21-21 17,0-21-32,-21 0 0,21 0 15,1-22-15,-1 22 0,-21-21 16,21 21-16,0-1 0,0-20 16,-21 21-16,21 0 0,-21 0 0,22-1 15,-22 1-15,21 21 0,0 0 31,-21 21-31,0 1 16,0-1-16,21 0 0,-21 0 0,0 21 16,0-20-16,21-1 0,-21 21 15,21-21-15,-21 0 0,22 1 0,-1-1 16,0 0-16,0 0 0,0 0 0,0 0 16,1-21-16,20 0 0,-21 22 15,0-22-15,22 0 0,-22 0 0,21 0 16,-21 0-16,0-22 0,22 22 15,-22-21-15,21 0 0,-21 0 0,1-21 16,-1 20-16,0-20 0,0 21 16,0-21-16,0 20 0,-21-20 15,22 21-15,-22-21 0,0 20 0,0 1 16,0 0-16,0 0 0,0 0 16,-22 21-16,1 0 15,0 0-15,0 21 16,21 0-16,0 0 0,0 0 0,0 1 15,0-1-15,0 0 0,0 21 16,0-21-16,0 1 0,0-1 0,0 21 16,0-21-16,0 0 0,21 1 15,0-1-15,0-21 0,1 0 16,-1 21-16,0-21 0,0 0 16,0 0-16,0 0 0,1 0 15,-1-21-15,0 21 0,0-21 0,0-1 16,0 1-16,1 0 0,-1 0 0,0 0 15,0-22-15,-21 22 0,21 0 16,-21 0-16,21-21 0,-21 20 0,0 1 16,0 0-16,0 0 15,0 42 1,0 0-16,0 0 16,-21 1-16,21-1 0,-21 0 0,21 0 15,0 0-15,0 0 0,0 1 16,-21-1-16,21 21 0,0-21 15,0 0-15,-21-21 0,21 22 0,0-1 16,0 0-16,0-42 47,0 0-31,0-1-16,0 1 0,0 0 0,0 0 15,0-21-15,21 20 0,0 1 0,0-21 16,-21 21-16,21 0 0,1-1 15,-1 1-15,-21 0 0,21 0 16,0 0-16,0 21 0,0 0 0,1-21 16,-1 21-16,0 0 15,0 21-15,-21 0 0,21 0 16,-21 0-16,21 0 0,-21 22 0,0-22 16,0 0-16,0 21 0,0-20 15,0-1-15,0 21 0,0-21 0,0 0 16,0 1-16,0-1 0,0 0 15,0 0-15,0 0 0,0 0 16,-21-21-16,0 0 16,21-21 31,0 0-47,0 0 0,0 0 15</inkml:trace>
  <inkml:trace contextRef="#ctx0" brushRef="#br0" timeOffset="6487.65">4720 2053 0,'0'0'0,"21"-21"0,0 0 15,-21 0-15,0 0 32,0 42-17,0 0 1,0 0-16,0 0 0,0 22 16,0-22-16,0 21 0,-21 0 0,21-20 15,-21 20-15,21 0 0,0-21 16,-21 22-16,21-22 0,0 0 0,0 0 15,0 0-15,0 1 0,0-1 0,0 0 16,21-21 15,0-21-31,0 0 16,1-1-16,-22 1 0,21 0 16,0 0-16,0 0 0,-21 0 0,21-1 15,0-20-15,-21 21 0,22 0 0,-22 0 16,21-1-16,-21 1 0,21 21 15,-21 21 1,0 1 0,0-1-16,0 21 15,0-21-15,0 0 0,0 1 0,0 20 16,0-21-16,0 0 0,21-21 0,-21 21 16,21 1-16,0-22 15,1 0-15,-1 0 0,0 0 16,0 0-16,0 0 0,0 0 0,22 0 15,-22-22-15,21 1 0,-21 0 16,1 0-16,20 0 0,-21-22 0,0 22 16,0 0-16,1-21 0,-1-1 0,0 22 15,0-21-15,-21 21 0,0-22 16,0 22-16,21 0 0,-21 0 0,0 0 16,0 0-16,-21 42 31,21 0-31,-21 0 0,21 0 0,0 0 15,0 22-15,-21-22 0,21 21 16,0-21-16,-21 1 0,21 20 16,0-21-16,0 21 0,0-20 0,0-1 15,0 0-15,0 0 0,21 0 0,0 0 16,0 1-16,0-22 16,0 0-16,22 0 0,-22 0 0,0 0 15,21 0-15,-20 0 0,20 0 0,0-22 16,-21 1-16,22 0 0,-1 0 15,-21 0-15,0 0 0,22-1 0,-22-20 16,0 21-16,0-21 0,-21 20 0,0 1 16,21-21-16,-21 21 15,0 0-15,0-1 0,0 1 0,0 0 16,-21 21 0,0 0-1,0 21-15,21 0 0,0 1 16,-21-1-16,0 0 0,21 0 0,-22 0 15,22 0-15,0 1 0,0 20 16,0-21-16,0 21 0,0-20 16,0-1-16,0 0 0,22-21 15,-1 21-15,0-21 16,0 0-16,0 0 0,0 0 0,1 0 16,-1-21-16,0 21 0,0-21 15,64-22-15,-64 22 16,0 0-16,0 0 0,0 0 15,1 0-15,-1-1 0,0 22 0,-21-21 16,0 0-16,21 21 0,0 0 16,-21 21 15,0 0-31,0 1 0,0-1 0,0 0 16,0 0-16,0 0 15,0 0-15,0 1 0,0-1 16,21 0-16,1-21 15,-1 0-15,0 0 0,21 0 16,-21 0-16,22 0 0,-22 0 16,21-21-16,-21 21 0,22-21 0,-22-1 15,0 1-15,21 21 0,-20-21 0,-1 0 16,0-21-16,0 20 0,0 1 16,-21 0-16,0 0 0,0 0 0,0 0 15,0-1-15,0 1 0,0 0 0,-21 21 31,0 21-31,0 0 16,0 1-16,-1-1 0,22 0 0,-21 0 16,21 0-16,-21 0 0,21 22 15,0-22-15,0 0 0,0 0 0,0 0 16,0 1-16,0-1 0,0 0 0,0 0 16,0 0-16,21-21 15,0 0-15,1 0 0,-1 0 16,0 0-16,0 0 0,0 0 15,0 0-15,1-21 0,-1 0 0,21 0 16,-21 0-16</inkml:trace>
  <inkml:trace contextRef="#ctx0" brushRef="#br0" timeOffset="6832.45">8170 1291 0,'-21'-21'0,"42"42"0,-63-63 0,21 21 0,0 21 15,-1 0 1,1 0-16,0 21 0,21 0 16,-21 0-16,0 0 0,21 22 0,-21-1 15,-1 0-15,1 1 16,21 20-16,-21 1 0,0-1 0,0 1 15,21-1-15,-21 1 0,21-1 0,-22 1 16,1-22-16,21 0 0,0 1 16,0-1-16,0 0 0,-21-20 0,21-1 15,0 21-15,0-21 0,0 0 16,0 1-16,21-22 31,0 0-31,1-22 0,-1 1 16,0 0-16,0-21 0</inkml:trace>
  <inkml:trace contextRef="#ctx0" brushRef="#br0" timeOffset="7532.05">8445 1228 0,'0'0'15,"-42"-21"1,21 21-16,0 0 0,0 0 0,-1 21 15,22 0-15,-21 0 0,0 21 0,0-20 16,21 20-16,0 21 0,-21-20 16,0 20-16,21 1 0,-22-1 0,22 1 15,0-1-15,0 1 0,-21-1 0,0-20 16,21-1-16,-21 0 16,21 1-16,0-1 0,-21-21 0,21 0 15,0 0-15,0 1 0,0-1 0,0-42 47,0-1-47,21 1 0,0 0 16,-21 0-16,21 0 0,0 0 15,-21-1-15,0 1 0,22 0 0,-1 0 16,-21 0-16,21 21 0,-21 21 31,0 0-15,0 0-16,0 0 0,0 1 15,0-1-15,0 0 0,0 0 0,0 0 16,21 0-16,-21 1 0,21-1 16,0 0-16,1-21 0,-1 0 15,0 0-15,0 0 0,0 0 0,22 0 16,-22 0-16,21 0 0,0 0 0,-20-21 16,20 0-16,0 21 0,-21-22 15,22 1-15,-22-21 0,21 21 0,-21 0 16,1-1-16,-22-20 0,21 21 0,-21 0 15,0 0-15,0-1 0,0 1 16,-21 21 0,-1 0-16,1 0 0,0 0 15,0 21-15,0 1 0,21-1 0,-21 21 16,21-21-16,-22 0 0,22 1 16,0 20-16,0-21 0,0 0 0,0 0 15,0 1-15,0-1 0,0 0 0,22-21 16,-1 21-16,0-21 15,0 21-15,21-21 0,-20 0 0,-1 0 16,21 0-16,-21 0 0,0 0 0,22 0 16,-22-21-16,0 21 0,0-21 0,0 0 15,1 0-15,-1-1 0,-21 1 16,0 0-16</inkml:trace>
  <inkml:trace contextRef="#ctx0" brushRef="#br0" timeOffset="7768.21">7620 1736 0,'-21'21'16,"42"-42"-16,-42 63 0,42-21 15,21-21-15,1 0 16,-1 0-16,0 0 15,22 0-15,-22 0 0,0 0 0,22 0 16,-22 0-16,1 0 0,-1 0 0,0 0 16,1-21-16,-22 21 0,0-21 15,21 21-15,-21-21 0</inkml:trace>
  <inkml:trace contextRef="#ctx0" brushRef="#br0" timeOffset="8411.35">10075 1842 0,'0'-22'16,"0"44"-16,0-65 0,0 22 0,0 0 0,0 0 15,-21 0-15,21-1 0,-21 22 16,0-21-16,0 21 0,-1 0 16,1 0-16,0 0 0,0 0 0,0 0 15,-22 0-15,22 21 0,0 1 0,0-1 16,-21 21-16,20-21 0,1 22 16,0-1-16,0 0 0,0 1 0,0-1 15,-1-21-15,22 21 0,0 1 0,0-22 16,0 0-16,0 21 0,0-20 15,0-1-15,0 0 0,22 0 16,-1 0-16,0-21 0,21 0 16,-21 0-16,22 0 0,-1 0 0,0 0 15,1 0-15,20-21 0,-20 21 16,-1-21-16,21 0 0,-20 0 0</inkml:trace>
  <inkml:trace contextRef="#ctx0" brushRef="#br0" timeOffset="8724.17">10710 1291 0,'0'0'0,"0"-42"0,0-22 15,-21 43-15,0 0 0,0 21 16,0 0-16,-1 0 16,1 21-16,21 0 0,-21 1 0,0-1 15,21 21-15,-21 0 0,21 1 16,0 20-16,-21-20 0,21 20 0,-22 1 15,1-1-15,21 1 0,0-1 0,-21 1 16,0-1-16,21-21 0,-21 1 16,21-1-16,0 0 0,-21 1 0,21-22 15,-22 0-15,22 0 0,0 0 0,0 1 16,0-1-16,0 0 0,22-21 31,-1 0-31,0-21 16,0 21-16,0-21 15,0-1-15,1 1 0,-1 21 0</inkml:trace>
  <inkml:trace contextRef="#ctx0" brushRef="#br0" timeOffset="9863.52">11049 1969 0,'0'0'16,"21"-43"-1,-21 22-15,0 0 0,0 0 0,0 0 16,0-1-16,0 1 0,-21 21 0,21-21 16,-21 0-16,0 21 15,-1 0-15,1 0 0,0 0 16,0 0-16,0 0 0,0 21 0,-1 0 16,1 0-16,0 22 0,0-22 15,-21 21-15,20-21 0,1 1 0,0 20 16,21-21-16,0 21 0,-21-20 0,21-1 15,0 0-15,0 0 0,0 0 16,0 0-16,21-21 16,0 0-16,0 0 0,1 0 15,-1 0-15,0 0 0,21 0 0,-21 0 16,1-21-16,-1 0 0,0 0 16,-21 0-16,21 0 0,0-1 15,0 1-15,1-21 0,-22 21 0,21-22 16,-21 1-16,21 21 0,-21 0 0,21 0 15,-21-1-15,0 1 0,0 0 16,0 42 0,0 0-16,-21 1 0,21-1 15,-21 0-15,0 0 0,21 21 16,-22-20-16,22 20 0,0-21 0,0 0 16,-21 0-16,21 1 0,0-1 0,0 0 15,0 0-15,0 0 0,21-21 16,-21 21-16,22-21 0,-1 0 0,0 0 15,0 0-15,21 0 0,-20 0 16,-1 0-16,21 0 0,-21 0 0,22-21 16,-22 0-16,21 0 0,-21 0 15,0 0-15,1-1 0,-1 1 0,0 0 16,0-21-16,0 21 0,-21-22 0,21 22 16,-21 0-16,0 0 0,0 0 0,-21 21 31,0 0-31,21 21 15,-21 0-15,21 21 0,0-21 16,0 1-16,0-1 0,0 0 16,0 0-16,0 0 0,21 0 15,-21 1-15,21-1 0,-21 0 0,21 0 16,-21 0-16,0 0 0,0 1 31,-21-22 0,0-22-31,0 22 16,21-21-16,-21 21 0,0 0 16,-1 0-16,22 21 31,0 1-15,22-22-1,-1 0-15,0 0 0,0 0 16,0 0-16,0 0 0,1 0 15,20 0-15,-21 0 0,0 0 16,0-22-16,22 22 0,-22-21 0,0 0 16,21 21-16,-20-21 0,-1 0 0,21 0 15,-21-22-15,0 22 0,1 0 16,-22-21-16,21 20 0,0 1 0,-21-21 16,0 21-16,0 0 0,0-1 0,0 1 15,-21 21 16,21 21-31,0 1 0,0-1 0,0 0 16,0 0-16,0 0 0,0 22 0,0-22 16,0 0-16,0 0 0,0 0 15,0 0-15,0 1 0,0-1 0,0 0 16,0 0-16,0 0 0,0 0 16,-21-21-16,-1 0 31,1 0-16,0 0 1,21-21-16,0 0 0</inkml:trace>
  <inkml:trace contextRef="#ctx0" brushRef="#br0" timeOffset="11135.3">1545 3704 0,'0'21'16,"21"-21"-16,0 0 15,1 0-15,-1-21 16,0 0-16,0 21 0,-21-21 16,21 0-16,0 0 15,-21-1-15,0 1 0,0 0 0,0 0 16,0 0-16,0 0 0,-21-1 16,0 1-16,0 0 0,0 0 15,0 21-15,-1 0 0,1 0 16,0 0-16,-21 0 0,21 0 0,-1 0 15,1 21-15,0 0 0,0 0 16,0 1-16,0-1 0,21 0 0,0 21 16,0-21-16,0 1 0,0-1 15,0 0-15,0 0 0,0 0 0,21 0 16,0 1-16,0-1 0,0-21 16,22 0-16,-22 0 0,21 0 15,-21 0-15,22 0 0,-1 0 0,-21 0 16,21 0-16,1-21 0,-22-1 0,0 22 15,21-21-15,-20 0 0,-22 0 16,21 0-16,0 0 0,-21-1 16,0 1-16,0 0 0,0 0 15,0 0-15,0 0 0,0-1 16,0 44 0,0-1-1,0 0-15,0 0 0,0 0 16,0 22-16,0-1 0,0-21 0,0 21 15,0 1-15,0-1 0,0 0 16,0 22-16,0-22 0,0 22 16,0-1-16,21 1 0,-21-1 15,21 1-15,-21 20 0,0-20 0,0-1 16,0 1-16,0 21 0,0-22 0,0 1 16,0-1-16,0 1 0,0-1 15,0-21-15,0 1 0,-21-1 0,21-21 16,-21 0-16,0 1 0,0-1 15,-1-21-15,1 0 0,0 0 0,-21 0 16,21-21-16,-22-1 0,1 1 0,21-21 16,-22 0-16,1-1 0,0 1 15,21-22-15,-22 22 0,22-21 16,0 20-16,0-20 0,0 20 16,21 1-16,0-21 0,0 20 0,0 1 15,0 0-15,0 20 0,0-20 16,0 0-16,21 21 0,0-22 0,0 22 15,0-21-15,0 21 0,1-22 16,20 22-16,-21-21 0,21 21 0,-20-22 16,20 22-16,-21 0 0,21 0 15</inkml:trace>
  <inkml:trace contextRef="#ctx0" brushRef="#br0" timeOffset="11945.86">2201 3789 0,'0'0'0,"21"0"16,1-21-16,-1 21 15,-21-21-15,21-1 0,0 22 0,0-21 16,-21 0-16,21 21 0,1-21 16,-22 0-16,21 0 0,-21-1 0,0 1 15,21 0-15,-21 0 0,0 0 16,0 0-16,-21 21 15,0 0-15,-1 0 16,1 0-16,0 21 0,21 0 0,-21 0 16,0 0-16,0 22 0,21-22 15,0 21-15,0-21 0,0 22 16,0-22-16,0 21 0,0-21 0,0 0 16,0 22-16,21-22 0,-21 0 15,21 0-15,0-21 0,0 21 0,0-21 16,22 0-16,-22 0 0,0 0 15,21 0-15,-20 0 0,20-21 0,-21 21 16,21-21-16,-20 0 0,20 0 0,-21-22 16,0 22-16,0-21 0,22 21 15,-43-22-15,21 1 0,0 0 16,0-1-16,-21 1 0,21 0 0,-21-22 16,0 43-16,0-21 0,0-1 15,0 22-15,0 0 0,0 0 0,0 0 16,0 42 15,0 0-31,0 0 0,-21 22 16,21-22-16,0 21 0,0 0 0,-21-20 15,21 20-15,0 0 0,-21 1 0,21-22 16,0 21-16,0-21 0,0 22 16,0-22-16,0 0 0,0 0 0,21 0 15,0 0-15,0 1 16,1-22-16,-22 21 0,21-21 0,0 0 15,0 0-15,0 0 16,-21-21-16,21-1 0,1 22 16,-1-21-16,0 0 0,-21 0 0,21 21 15,0-21-15,0 0 0,-21-1 0,22 1 16,-22 0-16,21 21 0,-21-21 16,0 42 15,0 0-31,0 0 15,0 1-15,0-1 0,0 0 0,0 0 16,0 0-16,0 0 16,0 1-16,0-1 0,0 0 15,0 0 1,-21-21 0,-1-21-1,22 0-15</inkml:trace>
  <inkml:trace contextRef="#ctx0" brushRef="#br0" timeOffset="12132.58">2815 3598 0,'-21'0'0,"0"0"0,0 0 16,21-21-1,21 21 1,0 0-16,0-21 0,21 21 15,-20 0-15,-1 0 0,0-21 0,21 21 16,-21 0-16,1-21 0,-1 21 16,0 0-16,42-21 0</inkml:trace>
  <inkml:trace contextRef="#ctx0" brushRef="#br0" timeOffset="14742.04">3810 3831 0,'21'0'16,"0"0"-16,0-21 0,-21 0 15,22 0-15,-1 0 0,0-1 16,-21-20-16,21 21 0,0 0 0,0-22 15,-21 1-15,22 0 0,-22-1 16,21 1-16,-21 0 0,0-1 16,0 1-16,0 0 0,0-1 0,0 1 15,0 21-15,0 0 0,0 0 16,0-1-16,-21 22 16,-1 22-16,1-1 15,0 0-15,21 21 0,-21-21 16,0 22-16,21 20 0,0-20 0,-21-1 15,-1 21-15,22-20 0,-21-1 0,21 22 16,0-22-16,0 0 0,0 1 16,0-22-16,0 21 0,0-21 0,0 0 15,21 22-15,1-22 0,-1-21 0,0 21 16,0-21-16,0 21 16,0-21-16,1 0 0,20 0 0,-21 0 15,21-21-15,-20 0 0,20 21 0,-21-21 16,0 0-16,22-1 0,-22 1 15,0 0-15,0-21 0,-21 21 0,21-1 16,-21-20-16,21 21 0,-21 0 0,0 0 16,0-1-16,0 1 0,0 0 15,-21 21 1,0 21-16,21 0 16,0 1-16,-21-1 0,21 0 15,0 0-15,0 0 0,0 22 0,0-22 16,0 0-16,0 0 0,0 0 15,0 22-15,0-22 16,21 0-16,-21 0 0,21-21 0,0 21 16,1-21-16,-1 0 0,21 0 0,-21 0 15,0 0-15,22 0 0,-22 0 16,21-21-16,-21 21 0,1-21 0,20 0 16,-21 0-16,0-1 0,0 1 0,-21 0 15,22 0-15,-22-21 0,21 20 16,-21-20-16,0 21 0,0-21 0,0 20 15,0-20-15,0 21 0,-21 0 0,-1 0 16,1-1-16,0 22 16,-21 0-16,21 0 0,-22 0 0,22 0 15,-21 22-15,-1-22 0,1 21 0,21 0 16,-21 21-16,20-21 0,-20 22 16,21-22-16,0 21 0,21-21 0,0 1 15,0 20-15,0-21 0,0 21 0,0-20 16,21-1-16,0 0 0,0 0 15,22 0-15,-1 0 0,0 1 0,1-22 16,-1 0-16,21 0 0,-20 0 0,20 0 16,1 0-16,-22 0 0,22 0 15,-1 0-15,-21-22 0,1 1 0,-1 0 16,0 21-16,-20-21 0,20-21 16,-21 20-16,0 1 0,0-21 0,1 21 15,-22-22-15,0 22 0,0-21 16,0 21-16,0 0 0,0-22 0,0 22 15,0 0-15,0 0 16,-22 21-16,1 0 0,0 0 16,0 21-16,0 0 0,0-21 0,-1 21 15,1 22-15,0-22 0,0 0 0,0 0 16,0 43-16,21-43 16,-22 21-16,22-21 0,0 0 0,0 1 15,0-1-15,0 0 0,0 0 0,0 0 16,22 0-16,-1-21 0,0 0 15,0 0-15,0 0 0,0 0 16,1 0-16,-1 0 0,0 0 0,0-21 16,-21 0-16,21 21 0,0-21 0,1 0 15,-1 0-15,0-22 0,-21 22 0,0 0 16,21-21-16,0 20 0,-21 1 16,0-21-16,0 21 0,21 0 0,-21-1 15,22 1-15,-22 0 16,0 42-1,0 0 1,0 1-16,0-1 0,0 0 0,0 0 16,0 0-16,0 0 15,0 1-15,0 20 0,0-21 0,0 0 16,0 0-16,0 1 0,21-1 0,0-21 16,0 21-16,0 0 0,0-21 0,1 0 15,20 21-15,-21-21 0,21 0 16,1 0-16,-1 0 0,-21 0 0,22 0 15,-1-21-15,0 21 0,-21-21 0,1 0 16,20 0-16,-21-1 0,0 1 16,-21 0-16,21 0 0,1-21 0,-22 20 15,0 1-15,0-21 0,0 21 0,0-22 16,0 22-16,0 0 0,0 0 0,0 0 16,-22 21-1,1 0-15,0 0 0,0 0 0,0 0 16,0 0-16,-1 21 0,-20 0 0,21 0 15,0 0-15,0 1 0,-1 20 16,22-21-16,-21 0 0,21 22 0,-21-22 16,21 0-16,0 0 0,0 0 0,0 0 15,0 1-15,21-1 0,0-21 16,1 0-16,-1 0 16,0 0-16,0 0 0,0 0 0,0 0 15,1 0-15,-1-21 0,0-1 0,0 22 16,0-21-16,0 0 0,-21 0 15,22-21-15,-1 20 0,-21-20 16,0 0-16,0 21 0,21-43 0,-21 22 16,21-1-16,-21 1 0,0 0 0,0-22 15,0 22-15,0 21 0,0-22 16,0 22-16,0-21 0,0 21 0,0 0 16,-21 42 15,21 0-31,-21 21 0,21-21 15,-21 22-15,21-1 0,0 0 0,0 1 16,0-1-16,0 0 0,0 1 16,0-1-16,0 0 0,0 1 15,21-1-15,0-21 0,0 22 0,0-22 16,0 42-16,1-42 16,-1-21-16,0 22 0,0-1 15,0-21-15,0 0 0,1 0 0,-1 0 0,0 0 16,21 0-16,-21 0 0,1 0 0,-1-21 15,21-1-15,-21 22 0,0-21 0,1 0 16,-1 0-16,0 0 0,0 0 16,0-1-16,-21 1 0,21-42 15,-21 42-15,0-1 0,0 1 16,0 0-16,0 0 0,0 0 16,-21 21-1,0 0-15,0 21 16,21 0-16,-21 0 0,21 0 15,0 1-15,0-1 0,0 0 0,0 0 16,0 0-16,0 0 0,0 1 0,0-1 16,0 0-16,0 0 0,21 0 15,0-21-15,0 21 0,22-21 16,-22 22-16,0-22 0,0 0 16,21 0-16,-20 0 0,20 0 0,0 0 15,1 0-15,-1 0 0,0 0 16,-21-22-16,22 22 0,-1-21 0,-21 21 15,22-21-15,-22 0 0,0 21 16,21-21-16,-21 0 0,1-1 0,-1 1 16,0 0-16,0 0 0,0 0 15,0 0-15,-21-1 0,0 1 16,0 0-16,0 0 0,-21 21 31,0 0-31,0 21 0,0-21 16,0 21-16,-1 0 15,1 1-15,0-1 0,21 0 0,-21 0 16,0 0-16,21 0 0,-21 1 0,21-1 16,0 0-16,0 0 0,0 0 15,0 0-15,21-21 32,0 0-32,0 0 0,0 0 15,0-21-15,1 21 0,-1-21 16,0 0-16,-21 0 0,21 0 15,0-1-15,0 1 0,-21-21 0,22 21 16,-1-22-16,0-41 0,0 20 16,0 22-16,0 0 0,-21-22 15,22 22-15,-1-1 0,-21 1 16,0 21-16,0-21 0,0 20 0,0 1 0,0 0 16,0 42 15,0 0-31,0 1 0,0-1 15,0 21-15,0 0 0,0 22 0,-21-22 16,21 1-16,-22-1 0,22 21 16,0-20-16,0-1 0,0 0 0,0-20 15,0 20-15,0-21 0,0 21 0,0-20 16,0-1-16,0 0 0,0 0 16,22-21-16,-1 0 15,-21 21-15,21-21 16,0 0-16,0 0 0,0-21 15,1 21-15,-1-21 0,0 0 16,0 0-16,0-1 0</inkml:trace>
  <inkml:trace contextRef="#ctx0" brushRef="#br0" timeOffset="16029.31">9080 3620 0,'0'0'16,"22"-22"-16,-1 22 0,42-42 15,-63 21-15,0 0 0,0 0 16,0-1-16,0 1 0,0-21 0,0 21 16,0 0-16,0-1 0,0-20 15,-21 21-15,0 0 0,0 0 0,0 21 16,-1 0-16,1 0 0,0 0 0,-21 0 16,21 0-16,-22 21 0,22 0 15,-21 0-15,21 0 0,-22 22 16,1-1-16,21 0 0,0-21 0,-22 22 15,22-1-15,21 0 0,0-20 0,0 20 16,0-21-16,0 21 0,0-20 16,0-1-16,21-21 0,-21 21 0,21-21 15,22 0-15,-22 0 0,0 0 0,0 0 16,22 0-16,-22 0 0,21 0 0,-21-21 16,22 0-16,-22 21 0,21-22 15,-21 1-15,0-21 0,1 21 0,-1 0 16,0-22-16,-21 1 0,21 21 0,-21-22 15,21 1-15,-21 0 16,0-1-16,0 22 0,0 0 0,0-21 16,0 21-16,0-1 0,0 44 15,0-1 1,-21 0-16,0 21 0,21-21 16,-21 22-16,21-22 0,0 21 0,0 1 15,0-22-15,-21 21 0,21-21 0,0 22 16,0-22-16,0 0 0,0 0 15,0 0-15,0 0 0,21 1 0,0-22 16,0 21-16,0-21 16,0 0-16,1 0 0,-1 0 0,0 0 15,0-21-15,0-1 0,0 1 16,1 0-16,-1 0 0,0 0 16,0-22-16,0 1 0,0 21 0,1-43 15,-1 22-15,0 0 0,0-22 0,0 22 16,0 0-16,-21-1 0,22 1 15,-22 0-15,0 20 0,0 1 0,0 0 16,0 0-16,0 0 0,-22 21 16,1 21-16,0 0 15,21 21-15,-21-20 0,0 20 16,0 21-16,21-20 0,-22-1 16,22 22-16,-21-22 0,21 0 0,-21 1 0,21-1 15,0 0-15,0 1 0,0-22 16,0 0-16,0 21 0,0-21 15,21 1-15,0-22 0,1 21 0,-1-21 16,0 0-16,0 0 0,0 0 0,0 0 16,22 0-16,-22 0 0,0 0 0,21 0 15,-20-21-15,-1-1 0,0 1 16,21-21-16,-21 21 0,1-22 0,-1 1 16,0 0-16,0-22 0,0 22 15,-21-22-15,21 1 0,1 21 0,-22-22 16,21 22-16,-21-1 0,0 1 0,0 21 15,0 0-15,0 0 0,0-1 0,0 44 32,-21-1-32,-1 0 0,22 0 15,-21 21-15,21 1 0,0 20 0,-21-20 16,21 20-16,0-21 0,0 22 0,0-22 16,0 1-16,0-1 0,0 0 0,0 1 15,21-22-15,0 21 0,1-21 16,-22 0-16,21 1 0,0-1 0,0-21 15,-21 21-15,21-21 0,0 0 16,1 0-16,-1 0 0,0 0 16,0 0-16,0 0 0,0-21 15,1 0-15,-1 21 0,0-43 0,0 22 16</inkml:trace>
  <inkml:trace contextRef="#ctx0" brushRef="#br0" timeOffset="16344.13">11239 2773 0,'0'-21'15,"0"42"-15,0-63 0,-21 20 0,0 22 16,0 0-16,0 0 16,0 22-16,21 20 15,0-21-15,-22 21 0,22 1 16,0-1-16,-21 0 0,21 1 15,0 20-15,-21 1 0,21-1 0,0-20 16,0 20-16,0 1 0,0-22 0,-21 0 16,21 1-16,-21-1 0,21-21 15,-21 21-15,21-20 0,0-1 0,0 0 16,0 0-16,-22 0 0,44-21 47,-22-21-47,21 0 0,0 0 0,0 0 15,0-1-15</inkml:trace>
  <inkml:trace contextRef="#ctx0" brushRef="#br0" timeOffset="17044.18">11599 2815 0,'0'0'0,"0"-42"15,0 21-15,-21 21 0,0 0 16,0 0-16,21 21 0,0 0 15,-21 0-15,-1 0 0,22 22 16,-21-1-16,21 0 0,0 1 0,-21-1 16,21 22-16,-21-22 0,21 21 0,-21-20 15,21 20-15,0-20 0,-21-1 0,-1 0 16,22 1-16,-21-1 0,21-21 16,0 0-16,0 0 0,0 1 15,-21-1-15,21 0 16,0-42-1,0 0 1,0-1-16,0 1 0,21 0 16,0 0-16,-21-21 0,22 20 0,-1 1 15,-21 0-15,21 0 0,0 0 0,-21 0 16,0-1-16,21 22 16,0 0-16,-21 22 15,0-1-15,0 0 16,0 0-16,0 21 0,0-20 0,0-1 0,0 0 15,0 0-15,22 0 16,-1 0-16,-21 1 0,21-22 16,0 0-16,0 21 0,0-21 0,1 0 15,20 0-15,-21 0 0,0 0 0,22 0 16,-22 0-16,21 0 0,-21-21 16,22-1-16,-1 1 0,-21 21 0,21-42 15,-20 21-15,-1 0 0,21-1 0,-21-20 16,-21 21-16,21-21 0,-21 20 0,0 1 15,0-21-15,0 21 16,0 0-16,-21 21 0,0 0 16,0 21-16,-21 21 15,20-21-15,1 0 0,21 22 16,0-22-16,0 0 0,0 21 16,0-20-16,0-1 0,0 21 0,0-21 15,0 0-15,21 1 0,1-1 16,-1-21-16,0 0 0,0 21 0,21-21 15,-20 0-15,-1 0 0,0 0 16,21 0-16,-21 0 0,1-21 0,-1 21 16,0-21-16,0 21 0,0-22 0,0 1 15,1 0-15,-1 21 0,-21-21 0,0-21 16,0 20-16,0 1 0,0 0 16</inkml:trace>
  <inkml:trace contextRef="#ctx0" brushRef="#br0" timeOffset="17283.55">11218 3217 0,'0'0'16,"-42"0"-16,0 0 15,42-21-15,42 21 16,-21 0-16,0-21 0,22 21 15,-1 0-15,0-21 0,1 21 0,-1 0 16,0 0-16,1 0 0,-1 0 0,-21 0 16,0 0-16,0 0 0,1 0 0,-22-21 15,-22 21 1,1 0-16</inkml:trace>
  <inkml:trace contextRef="#ctx0" brushRef="#br0" timeOffset="18613.06">0 5969 0,'0'-21'47,"0"0"-47,0 0 0,0-1 16,0 1-16,0-21 0,0 21 15,0 0-15,21-22 0,21 1 0,1 0 16,-1-1-16,0 1 0,1 0 16,-1 20-16,-21-20 0,22 21 0,-22-21 15,0 20-15,-21 1 16,-21 21 0,0 0-1,-1 21-15,1-21 0,0 22 0,0-1 16,0 21-16,21-21 0,0 0 15,0 22-15,0-22 0,0 21 0,0 1 16,21-22-16,0 21 0,0-21 16,0 22-16,1-22 0,-1 0 0,0 0 15,0 0-15,-21 0 0,0 1 16,21-1-16,-42-21 31,0 0-31,0 0 0,0 0 16,-1 0-16,1-21 15,0 21-15,0-22 0,0 22 0,0-21 16,-1 0-16,1 21 16,21 21 15,0 0-31,21 1 16,1-1-16,-1 0 0,0-21 0,0 21 15,0 0-15,0-21 0,1 0 16,-1 21-16,21-21 0,-21 0 0,0 0 15,22 0-15,-22 0 0,0-21 16,21 0-16,-20 21 0,20-21 0,0 0 16,-21 0-16,22-22 0,-1 22 15,-21-21-15,0 21 0,22-22 16,-22 1-16,0 21 0,0-22 0,0 1 16,-21 0-16,22-1 0,-22 1 15,21 21-15,-21 0 0,0-22 0,0 22 16,0 0-16,0 42 31,0 0-31,0 1 0,0 20 16,-21-21-16,21 0 0,0 22 0,-22-1 15,22-21-15,0 21 0,0-20 16,0-1-16,0 21 0,0-21 0,0 0 16,0 1-16,0-1 15,0 0-15,22-21 16,-1 0-16,0 0 15,-21-21 1</inkml:trace>
  <inkml:trace contextRef="#ctx0" brushRef="#br0" timeOffset="18787.97">847 5588 0,'-22'0'16,"44"0"-16,-22 0 31,21 0-31,0 0 16,0 0-16,21 0 0,-20 0 0,20 0 15,-21 0-15,21 0 0,-20-21 16,20 21-16,-21 0 0,21 0 0</inkml:trace>
  <inkml:trace contextRef="#ctx0" brushRef="#br0" timeOffset="20259.59">1566 5779 0,'21'-22'32,"-21"1"-32,0 0 15,0 0-15,22 0 0,-22 0 0,0-1 16,0 1-16,0 0 0,0 0 15,0 0-15,0 0 0,0-1 0,0 1 16,-22 0-16,1 0 16,0 21-16,0 0 0,0 0 0,0 0 15,-1 0-15,1 21 0,0 0 16,0-21-16,0 43 0,0-22 0,-1 0 16,22 21-16,-21 1 0,0-22 15,21 21-15,-21-21 0,21 22 16,0-22-16,0 0 0,0 0 0,0 0 15,0 0-15,0 1 0,21-22 16,0 0-16,0 0 0,1 0 0,-1 0 16,0 0-16,0-22 0,0 1 15,0 0-15,1 0 0,-1 0 0,0 0 16,-21-1-16,21 1 0,-21-21 16,21 21-16,-21-22 0,0 22 0,0 0 15,0 0-15,0 0 16,0 0-16,0-1 0,0 44 31,0-1-31,0 0 16,0 0-16,0 0 0,0 22 15,0-22-15,0 21 0,0-21 0,0 0 16,0 1-16,0-1 0,0 0 16,21 0-16,1 0 0,-1-21 0,0 0 15,0 0-15,0 0 0,0 0 0,1 0 16,-1 0-16,21-21 0,-21 0 15,0 0-15,22 0 0,-22-1 0,0 1 16,21-21-16,-20 21 0,-1-22 16,0 1-16,0 0 0,-21-1 15,21 1-15,-21 0 0,21-22 0,-21 1 16,0 20-16,0-20 0,0 21 16,0-1-16,0 1 0,0 0 0,0 20 15,0-20-15,0 21 16,-21 21-16,0 21 15,21 0-15,-21 0 0,21 22 16,0-1-16,0 0 0,-21 1 0,21-1 16,-21 0-16,21 22 0,0-22 15,0 1-15,0 20 0,0-21 0,0 22 16,0-22-16,0 1 0,0-1 16,0 0-16,0 1 0,0-22 15,21 0-15,0 0 0,-21 0 0,21 0 16,0-21-16,0 0 0,1 0 15,20 0-15,-21 0 0,21-21 0,-20 21 16,20-21-16,-21 0 0,0 0 0,22 0 16,-22-22-16,0 22 0,0-21 15,0 21-15,0-22 0,-21 1 16,0 21-16,0-22 0,0 22 0,0 0 16,0 0-16,0 0 15,0 42 1,0 0-16,0 0 15,-21 0-15,21 1 0,0-1 0,0 0 16,0 21-16,0-21 0,0 22 16,0-22-16,0 0 0,0 0 0,0 0 15,21 1-15,-21-1 0,22 0 0,-1-21 16,0 0-16,0 0 0,0 0 16,0 0-16,1 0 0,-1 0 0,21 0 15,-21-21-15,0 0 0,22 21 0,-22-22 16,0-20-16,0 21 0,0 0 15,1-22-15,-1 22 0,0-21 16,0 0-16,0 20 0,0-20 0,-21 21 16,22 0-16,-22 0 0,21-1 15,-21 1-15,21 21 32,-21 21-32,0 1 0,0-1 15,0 0-15,0 0 16,0 0-1,21-21-15,0 0 16,-21-21 0,0 0-1,0 0-15,0 0 16,0-1-16,0 1 0,0 0 16,-21 21 15,0 0-31,0 21 15,0 0-15,21 1 0,-22-1 16,1 21-16,0-21 0,21 22 0,-21-1 16,21-21-16,-21 21 0,21-20 15,0 20-15,0-21 0,0 0 0,0 0 16,0 1-16,0-1 0,0 0 0,21 0 16,0-21-16,0 0 15,0 0-15,1 0 0,-1 0 16,0-21-16,0 21 0,0-21 15,0 0-15,1 21 0,-1-22 16,0 1-16,-21 0 0,21-21 0,-21 21 16,21-1-16,-21-20 0,0 0 0,21 21 15</inkml:trace>
  <inkml:trace contextRef="#ctx0" brushRef="#br0" timeOffset="20463.58">2963 4974 0,'-21'0'0,"42"0"0,-63 0 16,21 0-1,0 21 48,-1-21-63,1 0 15</inkml:trace>
  <inkml:trace contextRef="#ctx0" brushRef="#br0" timeOffset="20652.32">1799 5376 0,'-21'0'0,"42"0"0,-42 22 16,42-22-1,0 0-15,22 0 16,-22 0-16,21 0 0,0 0 0,-20-22 16,20 22-16,0 0 0,1-21 15,-22 21-15,21-21 0,0 21 0,1-21 16</inkml:trace>
  <inkml:trace contextRef="#ctx0" brushRef="#br0" timeOffset="22537.12">4297 5334 0,'-21'0'16,"-1"0"15,1 21-31,21 0 0,0 1 16,0-1-16,0 0 0,0 21 15,0-21-15,0 22 0,0-22 0,-21 21 16,21-21-16,0 22 0,0-22 0,0 0 16,0 0-16,0 0 0,0 1 15,0-1-15,0-42 47,0-1-47,0 1 16,0 0-16,0-21 0,21 21 0,-21-1 15,21-20-15,1 21 0,-22-21 16,21-1-16,0 22 0,-21 0 0,21-21 16,0 20-16,0 22 0,-21-21 15,22 21-15,-1 0 16,0 0-16,-21 21 0,21-21 0,-21 22 15,21-1-15,-21 21 0,21-21 16,1 0-16,-22 1 0,21 20 0,0-21 16,-21 0-16,0 0 0,21 1 15,-21-1-15,21 0 0,-21 0 16,21-21-16,1 0 16,-1 0-16,0-21 15,0 0 1,0 0-16,-21-1 0,21 1 0,1 0 15,-1-21-15,0 21 0,0-22 0,0 22 16,0-21-16,1 21 0,-1-22 16,0 22-16,0 0 0,0 0 15,0 0-15,-21-1 0,22 22 16,-1 0 0,-21 22-16,0-1 15,0 0-15,0 21 0,0-21 0,0 1 16,0-1-16,0 21 0,0-21 15,0 22-15,21-22 0,-21 0 0,21 21 16,-21-21-16,0 1 0,21-1 0,0 0 16,1 0-16,-1-21 15,0 0-15,0 0 0,0 0 16,22 0-16,-22-21 0,0 0 0,21 0 16,-21 21-16,22-22 0,-22 1 15,21-21-15,-21 21 0,1 0 16,-1-1-16,0-20 0,-21 21 0,0 0 15,0-22-15,0 22 0,0 0 0,0 0 16,0 0-16,0 0 0,0-1 16,-21 22-16,0 0 15,-1 0-15,1 0 0,0 22 0,0-1 16,21 0-16,-21 0 0,21 21 16,-21-20-16,21-1 0,0 21 0,0-21 15,0 0-15,0 22 0,0-22 0,0 0 16,0 0-16,21 0 0,0-21 15,0 22-15,0-22 0,0 0 0,22 0 16,-22 0-16,21 0 0,-21 0 0,22-22 16,-22 22-16,21-21 0,-21 0 15,22 0-15,-22 0 0,0 0 16,0-1-16,0 1 0,1 0 16,-1-21-16,-21 21 0,0-1 0,0 1 15,0 0-15,0 0 0,0 0 0,0 0 16,0 42-1,0 0 1,0 0-16,0 0 16,0 0-16,0 1 0,0 20 0,0-21 15,-21 0-15,21 0 0,0 1 0,0-1 16,0 0-16,0 0 0,-22 0 16,22 0-16,0 1 15,0-44 16,0 1-15,22 0-16,-22 0 0,0 0 0,0 0 16,21-1-16,0-20 0,-21 21 0,21 0 15,-21-22-15,21 22 0,0 0 16,-21 0-16,22 0 0,-1 0 0,0-1 16,0 22-16,-21-21 15,21 21-15,0 0 0,1 21 16,-22 1-16,0-1 15,0 0-15,0 0 0,0 0 0,0 0 16,0 1-16,0-1 0,0 0 0,0 0 16,0 0-16,0 0 0,0 1 15,0-1-15,0 0 0,0 0 0,0 0 16,0-42 15,21 0-31,0 0 0,0 0 16,-21-22-16,21 22 0,0 0 15,1-21-15,-22 20 0,21-20 16,0 21-16,0-21 0,0 20 0,0 1 16,1 0-16,-1 0 0,0 0 15,0 21-15,0 0 16,-21 21-16,0 0 16,0 0-16,0 0 0,0 22 0,0-22 15,0 0-15,0 0 0,0 22 0,0-22 16,0 0-16,0 0 0,0 0 0,0 0 15,0 1-15,21-1 16,1-21 0,-1 0-16,0 0 0,0 0 15,0-21-15,0 21 0,1-22 16,20 1-16,-21 0 0</inkml:trace>
  <inkml:trace contextRef="#ctx0" brushRef="#br0" timeOffset="23999.31">7112 4763 0,'0'-22'0,"0"44"16,0-86-16,0 43 0,0 0 0,-21 21 15,0 0-15,-1 0 0,1 0 16,0 21-16,21 0 0,0 0 16,-21 0-16,21 22 0,-21-1 0,21 0 15,-21 1-15,21-1 0,0 0 0,0 1 16,0 20-16,0-20 0,0-1 15,0 0-15,0 1 0,-22-1 16,22-21-16,0 21 0,0-20 0,0-1 16,0 0-16,0 0 0,0 0 0,0 0 15,0-42 17,0 0-32,0 0 15,0 0-15,0 0 0,0-1 16,0 1-16,0 0 0,22 0 0,-1 0 15,-21-22-15,21 22 0,0 0 0,0 0 16,0 0-16,1 21 0,-1-21 0,0 21 16,0 0-16,0 0 0,0 0 15,1 0-15,-1 0 0,0 21 16,0 0-16,0 0 0,0 0 0,1 0 16,-1 1-16,-21 20 0,0-21 0,0 0 15,0 0-15,0 1 0,0-1 16,0 0-16,0 0 0,-21 0 0,-1 0 15,1 1-15,0-22 0,0 21 0,0-21 16,0 21-16,-22-21 0,22 0 0,0 0 16,0 0-16,0 0 0,-22 0 15,22-21-15,21 0 0,-21 21 16,0-22-16,0 1 0,-1 0 16,22 0-16,0 0 15,0 42 16,0 0-15,22 0-16,-1-21 0,-21 21 16,21 1-16,0-1 0,0 0 15,0 0-15,1-21 0,-22 21 0,21-21 16,0 0-16,0 21 0,0-21 16,0 0-16,1 0 0,-1 0 0,0 0 15,0 0-15,21 0 0,-20 0 16,-1-21-16,0 21 0,21-21 0,-21 0 15,1 21-15,-1-21 0,21 0 16,-21-1-16,-21 1 0,21 0 0,1 0 16,-1 0-16,-21-22 0,0 22 0,0-21 15,0 21-15,0 0 0,0-22 0,0 22 16,0 0-16,0 0 16,-21 42-1,21 0 1,-22 0-16,22 0 0,-21 1 0,21-1 15,0 0-15,0 0 0,0 0 16,0 22-16,0-22 0,0 0 16,0 0-16,0 0 0,0 0 0,0 1 15,0-1-15,0 0 0,21-21 16,1 0-16,-1 21 0,0-21 16,0 0-16,21 0 0,-20 0 15,-1 0-15,0 0 0,0 0 0,0-21 16,-21 0-16,21 21 0,1-21 15,-1-1-15,-21 1 0,0 0 0,0 0 16,21 0-16,-21 0 0,0-22 0,21 22 16,-21 0-16,0-21 0,0 20 0,0 1 15,0 0-15,0 0 16,21 21 0,0 0-16,1 21 15,-22 0 1,21 0-16,-21 1 15,0-1-15,0 0 0,0 0 0,0 0 16,0 0-16,0 1 0,0-1 0,0 0 16,0 0-16,21-21 0,-21 21 15,21 0-15,-21 1 0,21-22 16,0 0-16,1 0 0,-1 0 0,0 0 16,0 0-16,0 0 0,0 0 15,1 0-15,-1-22 16,0 22-16,0-21 0,0 0 15,0 0-15,1 0 0,-1 0 0,0-1 16,-21 1-16,21-21 0,0 21 0,-21 0 16,0-22-16,0 22 0,21-21 15,-21 21-15,0-1 0,0 1 16,0 0-16,-21 21 16,0 0-16,21 21 0,0 0 15,0 1-15,0-1 0,0 0 16,0 0-16,0 0 0,0 0 0,0 22 15,0-22-15,0 0 0,21 0 0,-21 0 16,21 22-16,1-22 0,-1 0 16,0 0-16,-21 0 0,21 1 15,-21-1-15,0 0 16,0 0-16,-21-21 16,0 21-16,0-21 0,-1 0 0,1 0 15,0 0-15,0 21 0,0-21 16,0 0-16,-1 0 15,22-21 1,0 0 0,22 0-16</inkml:trace>
  <inkml:trace contextRef="#ctx0" brushRef="#br0" timeOffset="25740.64">9461 5101 0,'0'0'15,"0"-84"1,0 62-16,0 1 0,0 0 15,0 0-15,-21 21 16,0 21 0,21 0-16,0 0 15,-21 22-15,21-22 0,-21 21 0,21-21 16,0 22-16,-21-1 0,21-21 0,-22 22 16,22-22-16,-21 0 0,21 21 0,0-21 15,0 1-15,0-1 0,0 0 16,0 0-1,0-42 1,21 21-16,-21-21 16,22 0-16,-1-1 0,-21 1 0,21 0 15,0 0-15,-21 0 16,21-22-16,0 22 0,-21 0 0,22 0 16,-1 0-16,-21 0 0,21-1 0,-21 44 46,0-1-46,0 0 0,0 0 0,0 0 16,0 0-16,21 1 0,-21 20 0,21-42 16,-21 21-16,0 0 0,21 0 15,1-21-15,-22 22 0,21-22 0,0 21 16,0-21-16,0 0 0,0 0 0,1 0 16,-1 0-16,0 0 0,0 0 0,0 0 15,22-21-15,-22-1 0,0 22 16,0-21-16,0 0 0,0 0 15,1 0-15,-1-22 0,0 22 0,-21-21 16,21 0-16,0 20 0,-21-20 0,0 0 16,0 21-16,0-1 0,0-20 0,0 21 15,0 0-15,0 42 32,-21 0-32,21 0 0,-21 0 15,0 22-15,21-22 0,0 21 16,-21-21-16,21 22 0,0-1 0,0-21 15,0 0-15,0 1 0,0 20 0,0-21 16,21 0-16,0-21 0,0 21 0,0 1 16,0-22-16,1 0 0,20 0 15,-21 0-15,21 0 0,-20 0 16,-1 0-16,21 0 0,-21-22 0,0 22 16,22-21-16,-22 0 0,0 21 0,0-21 15,-21-21-15,21 20 0,1 1 0,-22 0 16,21-21-16,-21 21 0,0-22 15,0 22-15,0 0 0,21-21 0,-21 20 16,0 1-16,-21 42 31,21 1-31,0-1 16,0 0-16,-21 0 0,21 0 0,0 22 16,0-22-16,0 0 0,0 0 15,0 0-15,0 0 0,0 1 0,0-1 16,0 0-16,21 0 15,0-21-15,0 0 0,-21 21 0,21-21 16,0 0-16,1 0 0,20 0 0,-21 0 16,0 0-16,0-21 0,1 21 0,-1-21 15,0 0-15,21 0 0,-21-1 16,1 1-16,-1 0 0,0-21 16,0-1-16,-21 1 0,21 0 0,0-22 15,1 22-15,20-64 0,-42 43 16,21 20-16,-21 1 0,21 0 15,-21-1-15,21 1 0,-21 21 0,0-22 16,0 22-16,0 0 0,0 0 16,-21 21-1,0 21-15,0 0 0,21 0 16,-21 1-16,21-1 0,-21 21 0,21 0 16,0 1-16,-22-1 0,1 0 0,21 22 15,-21-22-15,21 22 0,0-22 0,0 22 16,0-22-16,0 0 0,0 1 15,0-22-15,0 21 0,21 0 16,0-20-16,1-1 0,-1 0 0,0 0 0,0-21 16,21 21-16,-20-21 0,-1 0 15,0 0-15,21 0 0,-21 0 16,1 0-16,-1-21 0,0 0 0,0 0 16,0 0-16,0-1 0,1 1 0,-1-21 15,-21 0-15,21-1 0,0 1 0,0 0 16,-21-22-16,21 22 0,1-22 15,-22 1-15,21 20 0,0-20 0,-21 21 16,0-22-16,0 22 0,21-1 0,-21 1 16,0 21-16,0 0 0,0 0 0,0-1 15,0 1-15,-21 42 32,21 1-32,-21-1 0,21 0 0,-21 0 0,-1 21 15,22 1-15,0-1 0,0 22 16,-21-22-16,21 21 0,-21-20 15,21 20-15,0 1 0,0-22 0,0 22 16,0-22-16,0 0 0,0 1 0,0-1 16,0-21-16,0 21 0,0-20 0,0-1 15,21 0-15,0 0 0,-21 0 16,22-21-16,-1 0 0,0 0 0,0 0 16,0 0-16,0 0 0,1 0 0,-1 0 15,0 0-15,0-21 0,0 0 16,0 0-16,1 21 15,-22-21-15,0-1 0,0 1 0,0 0 16,0 0-16,0 0 0,0 0 0</inkml:trace>
  <inkml:trace contextRef="#ctx0" brushRef="#br0" timeOffset="25947.52">10456 4720 0,'-21'0'0,"42"0"0,-84 21 0,42-21 0,-1 0 15,1 0-15,0 0 0,0 0 0,0 0 16,0 0-16,21 22 16,-22-22-1,1 21-15,0-21 0,21 21 0,-21-21 16</inkml:trace>
  <inkml:trace contextRef="#ctx0" brushRef="#br0" timeOffset="27036.73">1079 7091 0,'0'-21'15,"22"21"16,-22-21-31,21 21 16,0 0-16,-21-22 16,21 22-16,-21-21 0,0 0 15,0 0-15,0 0 16,0 0 0,-21 21-16,0 0 15,0 0-15,-1 0 0,1 0 16,0 0-16,0 0 0,0 21 15,0 0-15,21 0 0,-22 0 0,22 0 16,-21 1-16,21-1 0,0 0 16,0 0-16,0 0 0,0 0 0,0 1 15,0-1-15,0 0 0,21-21 16,1 0-16,-1 0 0,0 0 0,0 0 16,0 0-16,0-21 0,22 0 15,-22-1-15,0 1 0,0 0 16,0 21-16,1-21 0,-1 0 15,0 0-15,0-1 0,-21 1 16,0 0-16,0 42 47,0 22-47,0-22 16,0 21-16,0 0 0,0 1 15,0-1-15,0 0 0,0 22 0,0-1 16,0-20-16,0 20 0,0-20 15,0 20-15,0 1 0,0-22 0,0 0 16,0 22-16,0-22 0,0 0 0,0-20 16,0 20-16,0-21 15,0 0-15,0 0 0,-21 1 0,0-1 16,0-21-16,-1 0 0,-20 0 16,21 0-16,-21 0 0,20 0 0,-20 0 15,0-21-15,21-1 0,-22 1 16,1 0-16,0 0 0,20 0 0,1 0 15,-21-1-15,21 1 0,0 21 16,-1-21-16,22 0 0,0 0 0,0 0 16,0-1-16,22 1 15,-1 0-15,21 0 16,-21 0-16,22 0 0,20-1 0</inkml:trace>
  <inkml:trace contextRef="#ctx0" brushRef="#br0" timeOffset="27635.72">1778 7239 0,'0'0'0,"42"-63"16,-21 41 0,-21 1-16,22 0 0,-1 0 0,-21 0 15,0 0-15,0-1 0,21 1 16,-21 0-16,0-21 0,0 21 15,0-1-15,0 1 0,0 0 16,-21 42 0,0-21-1,-1 43-15,22-22 0,-21 0 0,0 21 16,21 1-16,0-1 0,0 0 16,0 1-16,0-1 0,0-21 0,0 21 15,0 1-15,0-22 0,21 0 16,0 0-16,1 0 0,-1-21 0,0 0 15,21 0-15,-21 0 0,22 0 16,-22 0-16,21 0 0,1-21 16,-22 0-16,148-106 15,-148 85-15,22-1 16,-22 1-16,21 0 0,-21-22 0,0 22 16,1-22-16,-1 22 0,0-21 0,-21 20 15,0 1-15,0-22 0,0 43 16,0-21-16,0 21 0,0 0 0,0-1 15,0 44 1,0-1-16,0 0 0,0 21 16,0 1-16,-21-22 0,0 21 15,21 0-15,-22 1 0,22 20 0,0-20 16,0-1-16,-21 0 0,21-21 16,0 22-16,0-1 0,0 0 15,0-20-15,0-1 0,0 0 0,0 0 16,0 0-16,0 0 0,21-21 0,1 0 15,-1 0-15,0-21 16,0 0-16,-21 0 16,21 0-16,-21 0 0,0-22 15</inkml:trace>
  <inkml:trace contextRef="#ctx0" brushRef="#br0" timeOffset="27819.61">2413 6922 0,'-21'0'16,"42"0"0,0 0-16,0 0 15,0 0-15,22 0 0,-22 0 0,21 0 16,1 0-16,-22-22 0,21 22 0,-21 0 16,0 0-16,1-21 0,-1 0 15,0 21-15,0-21 0,0 21 0</inkml:trace>
  <inkml:trace contextRef="#ctx0" brushRef="#br0" timeOffset="28280.28">4000 6837 0,'22'-21'0,"-44"42"0,44-63 0,-22 20 16,0 44 15,0-1-15,0 0-16,-22 0 0,22 0 15,0 0-15,0 22 0,0-22 0,0 0 16,0 21-16,0-20 0,0-1 15,0 0-15,0 0 0,0 0 16,0 0-16,0-42 47,22 0-47</inkml:trace>
  <inkml:trace contextRef="#ctx0" brushRef="#br0" timeOffset="28624.52">4106 6477 0,'-21'0'0,"42"0"0,-63 0 15,21 0 1,21 21-16,-21-21 16,21 21-16,0 1 0,21-22 15,0 0 1,0 0-16,0 0 0,0 0 15,1-22-15,-1 22 0,-21-21 0,21 0 16,-21 0-16,0 0 16,0 0-16,0-1 15,-21 22-15,0-21 16,-1 21-16,1 0 0,0 0 16,0 0-16,0 0 0,0 0 0,-1 21 15,22 1-15,-21-1 0,21 0 16,0 0-16,0 0 0,0 0 15,0 1-15,0-1 0,0 0 0,21 0 16,-21 0-16,22 0 0,-1-21 16,0 22-16</inkml:trace>
  <inkml:trace contextRef="#ctx0" brushRef="#br0" timeOffset="29647.86">4572 6710 0,'0'0'0,"-21"21"0,0 0 0,-1-21 15,1 21-15,0 1 0,0-1 16,0 0-16,21 0 0,-21 0 0,-1 22 16,22-22-16,0 0 0,-21 0 0,21 21 15,-21-20-15,21-1 0,-21 0 16,21 0-16,0 0 0,0 0 15,0 1-15,0-44 32,0 1-17,0 0-15,0 0 16,63-64 0,-41 64-16,-1 0 0,0-21 0,0 20 15,0 1-15,22-21 0,-22 21 16,0 0-16,21-1 0,-21 1 0,22 21 15,-22 0-15,0 0 0,0 0 0,0 0 16,1 0-16,-22 21 16,0 1-16,0-1 0,0 0 15,0 21-15,0-21 0,0 1 0,0 20 16,0-21-16,0 0 0,0 0 16,0 22-16,0-22 0,0 0 0,0 0 15,21 0-15,0-21 0,-21 22 16,21-1-16,0-21 0,0 0 0,1 0 15,-1 0-15,0 0 0,0 0 0,0 0 16,0-21-16,1-1 0,20 22 16,-21-21-16,0 0 0,0 0 0,-21 0 15,22 0-15,-1-1 0,-21 1 0,21 0 16,-21 0-16,0 0 0,0 0 0,0-1 16,0 1-16,0 0 0,0 0 15,0 0-15,0 42 31,0 0-15,0 0-16,0 0 0,0 1 0,0-1 16,0 0-16,0 0 0,-21 21 0,21-20 15,0-1-15,0 0 0,0 0 0,0 0 16,0 0-16,0 1 0,0-1 16,21-21-16,0 0 15,0 0-15,0 0 0,22 0 0,-22 0 16,0 0-16,21-21 0,1-1 15,-22 1-15,21 0 0,1 0 0,-22 0 16,21 0-16,-21-1 0,0-20 16,1 21-16,-1-21 0,0-1 0,0 1 15,0 0-15,0-43 16,1 43-16,-22-1 0,21 1 0,-21 0 16,0 20-16,0 1 0,0 0 0,0 0 15,0 0-15,0 42 16,-21 21-1,-1-21-15,1 22 0,21-22 16,-21 21-16,0 1 0,21-1 16,0 0-16,-21 1 0,0-1 0,21 0 15,0-21-15,0 22 0,0-22 0,0 21 16,0-21-16,0 1 0,0 20 0,0-21 16,0 0-1,0 0-15,21-21 0,0 0 0,0 0 16,0 0-16,0 0 0,1 0 0,-1 0 15,0 0-15,0 0 0,0-21 0,0 0 16,1 0-16,-1 21 0,0-21 16,0 0-16,0-1 0,0-62 15,-21 41-15</inkml:trace>
  <inkml:trace contextRef="#ctx0" brushRef="#br0" timeOffset="29844.75">5778 6731 0,'0'0'0,"-21"0"0,42 0 47,1 0-47,-1 0 0,0 0 16,0 0-16,21 0 0,-20 0 0,-1 0 16,0-21-16,21 21 0,-21-21 15,1 21-15,-1-21 0,-21-1 16,0 1-16</inkml:trace>
  <inkml:trace contextRef="#ctx0" brushRef="#br0" timeOffset="30032.28">5292 6541 0,'-43'21'0,"86"-42"0,-107 42 0,43-21 16,0 0-16,0 0 0,42 21 47,0-21-32,0 0-15,0 0 0,0 0 16,1 0-16</inkml:trace>
  <inkml:trace contextRef="#ctx0" brushRef="#br0" timeOffset="31076.19">6202 6922 0,'42'0'16,"-21"-22"-16,-21 1 15,21 21-15,-21-21 16,0 0-16,0 0 0,22 21 0,-22-21 15,0-1-15,0-20 0,0 21 0,0 0 16,0 0-16,0-1 0,0 1 16,0 0-16,-22 21 0,1 0 15,0 0-15,0 21 0,0-21 16,0 21-16,-1 1 0,-20-1 0,21 21 16,0-21-16,21 22 0,-21-22 15,-1 21-15,22-21 0,-21 0 0,21 22 16,0-22-16,0 0 0,0 0 0,0 0 15,0 1-15,21-22 0,1 21 16,-1-21-16,0 0 16,0 0-16,0 0 0,0-21 15,1-1-15,-1 22 0,0-21 0,0 0 16,-21 0-16,21 0 0,-21 0 16,21-1-16,-21 1 0,22-21 0,-22 21 15,0 0-15,0-22 0,0 22 0,0 0 16,0 0-16,0 0 0,0-1 0,0 1 15,0 42 1,0 1 0,0-1-16,0 0 0,0 0 0,0 0 15,0 22-15,0-22 0,0 0 16,0 0-16,0 21 0,0-20 16,0-1-16,21 0 0,0-21 0,0 21 15,-21 0-15,21-21 0,0 0 0,1 0 16,-1 0-16,0 0 0,0 0 15,0 0-15,0 0 0,1-21 0,20 21 16,-21-21-16,0 0 0,0 0 0,1-1 16,-1 1-16,0-21 0,0 21 0,-21-22 15,21 1-15,0 21 0,1-43 16,-22 22-16,21 0 0,-21-22 0,21 22 16,-21 0-16,0-1 0,0 1 0,0 21 15,0 0-15,0-1 0,0 1 16,0 0-16,-21 21 15,21 21-15,0 0 16,-21 1-16,-1 20 0,22-21 0,-21 21 16,21 1-16,0 20 0,0-20 15,-21-1-15,21 0 0,0 22 0,0-22 16,0 0-16,0-20 0,0 20 0,21 64 31,0-85-31,1 0 0,-1-21 0,0 0 16,0 0-16,21 0 0,-20 0 0,-1 0 15,0 0-15,0 0 0,0-21 0,22 0 16,-43 0-16,21 21 0,0-22 0,0-20 16,-21 21-16,0 0 15,21 0-15,-21-1 0,0 1 0,21 0 16,-21 0-16,0 0 0,0 42 31,0 0-15,0 0-16,0 0 0,0 1 0,0-1 15,0 0-15,0 0 0,0 0 16,0 0-16,0 1 16,0-1-1,0-42 17,0-1-17,0 1-15,22 0 16,-22 0-16</inkml:trace>
  <inkml:trace contextRef="#ctx0" brushRef="#br0" timeOffset="31268.08">7366 6456 0,'-21'0'16,"0"0"15,42 0 16,0 0-31,0 0-1</inkml:trace>
  <inkml:trace contextRef="#ctx0" brushRef="#br0" timeOffset="31864.74">7620 6625 0,'0'0'0,"-21"0"0,-22 21 16,22-21-1,42 0 17,1 0-17,-1 0-15,0 0 0,0 22 0,0-22 16,0 21-16,1 0 15,-22 0-15,0 0 16,0 0-16,0 1 0,0-1 16,-22 0-16,1 0 0,0 0 0,0 0 15,0 1-15,0-22 0,-1 21 0,-20 0 16,21-21-16,0 0 16,0 21-16,-1-21 15,44 0 16,-22-21-31,21 21 16,0 0-16,0 0 0,0 0 0,0 0 16,1 0-16,-1 0 0,0 0 15,0 0-15,0 0 0,0 0 0,1 21 16,-1 0-16,0 0 0,0 1 16,-21-1-16,21 0 0,-21 0 15,21 0-15,-21 22 0,0-22 0,0 21 0,0-21 16,0 22-16,0-22 0,0 21 15,-21-21-15,0 22 0,-21-22 0,21 0 16,-1 0-16,-20 0 0,21 0 16,-21 1-16,-1-1 0,22 0 0,-21 0 15,-1-21-15,22 0 0,-21 21 0,21-21 16,-22 0-16,22 0 0,0 0 0,0 0 16,21-21-16,-21 21 15,21-21-15,0 0 0,0 0 16,0-1-16,0 1 0,21 0 0,0 0 15,0 0-15,22-22 0,-22 22 16,21-21-16,-21 21 0,22-22 0</inkml:trace>
  <inkml:trace contextRef="#ctx0" brushRef="#br0" timeOffset="32208.06">8128 6773 0,'0'-21'16,"0"0"-16,21 0 0,0 21 15,0-21-15,-21 0 0,22 21 16,-1-22-16,-21 1 0,21 21 0,-21-21 16,0 0-1,-21 21 1,0 21-16,-1 0 15,1 0-15,0 1 0,0 20 16,0-21-16,0 0 0,21 22 16,0-22-16,-22 0 0,22 0 0,0 0 15,0 0-15,0 1 0,0-1 0,0 0 16,0 0-16,22 0 16,-1-21-16,0 0 0,0 0 15,0 0-15,0 0 0,1 0 0,20-21 16,-21 21-16,21-21 0</inkml:trace>
  <inkml:trace contextRef="#ctx0" brushRef="#br0" timeOffset="32715.78">8784 6752 0,'0'-21'0,"0"42"0,0-63 0,0 21 16,0 0-16,0-1 0,-21 1 0,0 21 15,21-21-15,-21 0 0,-1 21 0,1 0 16,0 0-16,0 0 15,0 0-15,0 21 0,-1 0 16,1 0-16,21 1 0,-21-1 0,21 0 16,-21 0-16,21 21 0,0-20 15,0-1-15,-21 0 0,21 0 16,0 0-16,0 0 0,0 1 0,0-1 16,21 0-16,0-21 15,0 0-15,0 0 0,1 0 16,-1 0-16,0-21 0,0 0 15,0-1-15,0 1 0,1 0 0,-1 0 16,0 0-16,0 0 0,0-22 0,-21 22 16,21-21-16,1-1 0,-1-20 0,0 21 15,-21-22-15,21 1 0,0 20 0,0-20 16,1 20-16,-1 1 16,0 0-16,-21 21 0,0-1 0,0 1 15,21 0-15,-21 42 16,0 0-16,-21 22 15,0-22-15,21 21 0,-21 1 16,-1 20-16,22-21 0,-21 22 0,21-22 16,0 22-16,0-22 0,0 0 0,0 1 15,0-1-15,0 0 0,0-20 0,0 20 16,0-21-16,0 0 0,0 0 16,21 1-16,1-22 0,-1 0 15,0 0-15,0 0 16,0 0-16,0 0 0,1-22 0,-1 1 0,0 21 15</inkml:trace>
  <inkml:trace contextRef="#ctx0" brushRef="#br0" timeOffset="33219.49">10139 6477 0,'0'-21'0,"0"42"0,-21-63 16,-1 42-16,1 0 15,0 0-15,21 21 0,-21 0 0,21 0 16,0 0-16,-21 1 0,21 20 16,-21-21-16,21 0 0,-22 22 0,22-22 15,0 0-15,0 0 0,0 0 0,0 0 16,0 1-16,0-1 0,22-42 62,-22-1-62,0 1 0</inkml:trace>
  <inkml:trace contextRef="#ctx0" brushRef="#br0" timeOffset="33399.37">10096 6287 0,'0'-22'0,"0"44"0,0-65 0,0 22 15,-21 21-15,21-21 0,-21 21 16,0 0-16,21 21 47,21-21-47,0 0 0,0 0 15,1 21-15,-1-21 0,0 0 0,0 0 16</inkml:trace>
  <inkml:trace contextRef="#ctx0" brushRef="#br0" timeOffset="33852.12">10668 6265 0,'0'22'16,"0"20"-1,0-21-15,0 0 0,0 0 0,-21 1 0,21-1 16,-21 0-16,21 21 16,0-21-16,-22 1 0,22-1 0,0 0 15,0 0-15,0 0 0,0 0 0,0 1 16,-21-1-16,21 0 0,-21-21 0,21 21 15,0-42 32,0 0-47,0 0 0,0-1 16,0-20-16,21 21 0,-21 0 16,21-22-16,22 1 0,-22 21 15,21-21-15,-21 20 0,22-20 16,-1 21-16,0 0 0,1 0 0,-1-1 15,0 22-15,1 0 0,-22 0 0,21 0 16,-21 0-16,1 22 0,-1-22 16,0 42-16,-21-21 0,21 0 0,-21 22 15,0-22-15,0 21 0,0-21 0,0 22 16,-21-22-16,21 0 0,0 0 0,-21 0 16,0 0-16,21 1 0,-22-22 15,22 21-15,0 0 16,-21-21-16,0 0 0,0 21 15,0-21-15,0 0 0</inkml:trace>
  <inkml:trace contextRef="#ctx0" brushRef="#br0" timeOffset="34552.24">2244 8086 0,'0'-21'0,"0"42"0,-22-64 0,22 22 0,0 0 15,-21 0-15,0 0 0,0 21 16,0 0 0,0 21-16,21 21 15,0-21-15,0 22 0,0-1 16,0 22-16,0-22 0,0 21 0,0-20 15,0 20-15,0-20 0,-22 20 0,22-21 16,0 1-16,-21-1 0,21 0 16,0 1-16,0-22 0,0 21 0,0-21 15,0 1-15,0-1 0,-21 0 16,0-21 0,0 0-16,0-21 0</inkml:trace>
  <inkml:trace contextRef="#ctx0" brushRef="#br0" timeOffset="35199.87">1672 8509 0,'-21'0'15,"21"-21"-15,21 21 16,0 0-16,0 0 16,1 0-16,20 0 0,0 0 0,1-21 15,-1 0-15,0 21 0,22-22 16,-1 1-16,-20 0 0,20 0 15,1 0-15,-1 0 0,1-22 0,-22 22 16,0 0-16,1-21 0,-1 20 16,-21-20-16,0 21 0,0-21 0,-21-1 15,0 22-15,0-21 0,0 21 16,0-1-16,0 1 0,0 0 0,0 0 16,-21 21-16,0 0 15,0 21 1,21 21-16,-21-20 0,21 20 15,0 21-15,-21-20 0,21 20 0,0-20 16,0 20-16,0 1 0,-22-1 0,22-21 16,-21 1-16,21 20 0,0-20 15,0-1-15,0-21 0,0 21 16,0 1-16,-21-22 0,21 0 0,0 0 16,0 0-16,-21-21 31,21-21-16,0 0-15,0 0 0,0 0 0,0 0 16,21-1-16,0 1 0,0 0 0,1 0 16,-1 0-16,21 0 15,-21-1-15,0 1 0,1 0 0,-1 21 0,0 0 16,0 0-16,0 0 0,0 0 0,1 0 16,-22 21-1,21 0-15,-21 1 0,21-22 0,-21 21 16,0 21-16,0-21 0,21 0 15,-21 1-15,0-1 0,21 0 0,-21 0 16,0 0-16,0 0 0,0 1 0,0-1 16,0 0-1,21-21-15,1 0 16,-1-21 0,-21 0-16,21 21 15,-21-22-15,0 1 0,21 0 0,0 0 0,0 0 16</inkml:trace>
  <inkml:trace contextRef="#ctx0" brushRef="#br0" timeOffset="35543.67">3027 8657 0,'21'0'16,"0"0"0,0 0-16,0 0 0,1-21 15,-1 21-15,0-21 16,0 0-16,0 21 0,0-21 0,1-1 15,-1 1-15,0 21 0,-21-21 0,0 0 16,0 0-16,0 0 0,0-1 16,0 1-16,-21 21 15,0 0-15,-1 0 0,1 0 16,0 0-16,0 21 0,0 1 16,0-1-16,-1 0 0,1 0 0,21 0 15,0 0-15,-21 22 0,21-22 16,-21 0-16,21 21 0,0-20 0,0-1 15,0 0-15,0 0 0,0 0 0,0 0 16,21-21-16,0 0 16,0 0-16,1 0 0,-1 0 0,0 0 15,0 0-15,0 0 0,0 0 16,22 0-16,-22-21 0,21 0 16,1 0-16</inkml:trace>
  <inkml:trace contextRef="#ctx0" brushRef="#br0" timeOffset="36419.37">4403 8340 0,'21'-21'0,"-42"42"16,63-64-16,-42 22 0,21 0 0,-21 0 0,21 0 15,-21 0-15,21-1 0,-21 1 16,0 0-16,0 0 0,0 0 0,0 0 15,-42 21 1,21 0-16,0 0 0,0 0 0,-22 0 16,22 21-16,-21-21 0,21 21 15,-22 21-15,22-21 0,-21 1 0,21-1 16,-1 21-16,1-21 0,0 0 0,21 22 16,0-22-16,0 0 0,0 0 15,0 0-15,0 1 0,0-1 0,21-21 16,0 21-16,1 0 0,-1 0 0,0-21 15,0 21-15,0 1 0,0-22 16,22 21-16,-22-21 0,-21 21 16,21 0-16,0-21 0,-21 21 15,0 0-15,-21-21 16,-21 0-16,21 22 16,-1-22-16,1 0 0,-21 0 0,21 0 15,0 0-15,-22 0 0,22 0 0,-21-22 16,21 22-16,-1-21 0,1 0 15,-21 21-15,21-21 0,21 0 0,-21 21 16,21-21-16,-22 21 0,44 0 47,-1 21-47,0-21 0,0 21 0,0 0 16,0 0-16,1 0 0,-1-21 15,0 22-15,0-22 0,0 21 16,0-21-16,22 0 0,-22 0 0,0 0 15,21 0-15,-20 0 0,20 0 0,-21 0 16,21 0-16,-20 0 0,20-21 16,-21-1-16,21 22 0,-20-21 0,-1 0 15,0 0-15,21 0 0,-21 0 16,1-1-16,-22-20 0,21 21 0,0-21 16,0-1-16,-21-20 0,21 20 0,0-20 15,1 21-15,-22-22 0,21 1 16,0 20-16,-21-20 0,0 20 0,0 1 15,21 21-15,-21-21 0,0 20 16,0 1-16,0 42 16,-21-21-1,21 43-15,-21-22 0,0 21 16,21 1-16,-22-1 0,1 0 0,0 22 16,21-22-16,0 22 0,-21-22 0,21 0 15,0 22-15,-21-22 0,21 0 16,0 1-16,0-22 0,0 21 0,0-21 15,21 1-15,0-1 0,0 0 0,0-21 16,1 0-16,-1 21 0,0-21 16,0 0-16,0 0 0,0 0 15,1 0-15,-1-21 0,0 0 0,0 0 16,0 21-16,-21-22 0,0 1 0,0 0 16,0 0-16</inkml:trace>
  <inkml:trace contextRef="#ctx0" brushRef="#br0" timeOffset="36579.29">4657 8319 0,'0'0'16,"-22"0"-1,44 0-15,-1 0 16,0 0-16,0 0 0,21 0 16,1-22-16,-22 22 0,21-21 0,1 21 15,-1-21-15,-21 21 0,0-21 0,22 21 16,-22 0-16,-21-21 0</inkml:trace>
  <inkml:trace contextRef="#ctx0" brushRef="#br0" timeOffset="38063.44">5292 8467 0,'21'0'0,"0"0"15,0 0-15,0-21 16,-21-1-16,21 1 16,1 0-16,-22 0 15,0 0-15,0 0 0,0-1 0,0 1 16,0 0-16,0 0 0,0 0 0,0 0 16,-22 21-16,1 0 15,0 0-15,0 0 0,-64 63 16,64-42-16,0 0 15,0 1-15,0 20 0,-1-21 0,1 0 16,0 22-16,21-22 0,0 21 16,-21-21-16,21 0 0,0 1 15,0-1-15,0 0 0,0 0 0,0 0 16,21-21-16,0 0 0,0 0 16,1 0-16,-1 0 15,0-21-15,0 21 0,0-21 0,0 21 16,1-21-16,-1 0 0,0-1 0,0 1 15,-21 0-15,0 0 0,0 0 0,21 0 16,-21-1-16,0 1 0,21 0 16,-21 0-16,0 0 0,0 0 0,0-1 15,0 44 17,-21-1-32,21 0 15,-21 0-15,21 0 0,-21 22 0,21-22 16,0 0-16,0 0 0,0 21 0,0-20 15,0-1-15,0 0 0,0 0 0,21-21 16,0 21-16,0-21 0,1 0 16,-1 0-16,0 0 0,21 0 0,-21 0 15,1 0-15,20 0 0,-21-21 0,21 0 16,-20 21-16,-1-21 0,21 0 16,-21-1-16,0 1 0,1-21 15,-1 21-15,0-22 0,-21 22 0,21-21 16,-21 0-16,21-1 0,-21 1 0,0-22 0,0 22 15,21-21-15,-21 20 16,22 1-16,-22 0 0,0-1 0,0 22 16,0-21-16,0 21 0,0-1 15,0 44 1,0-1 0,-22 0-16,22 21 0,-21 1 0,0-1 15,21 0-15,-21 1 0,0-1 0,21 21 16,-21-20-16,21-1 0,0 0 15,0 1-15,0-1 0,0 0 16,0 1-16,0-22 0,0 21 0,0-21 0,21 1 16,-21-1-16,21-21 0,0 21 15,0-21-15,0 0 0,22 0 16,-22 0-16,0 0 0,0 0 0,0 0 16,1-21-16,-1 0 0,0 21 0,-21-22 15,21 1-15,0 0 0,-21 0 0,21 21 16,-21-21-16,0 0 0,0-1 15,0 1-15,0 0 0,0 0 16,0 42 0,0 0-1,0 0-15,0 1 16,0-1-16,0 0 0,0 0 0,0 0 16,0 0-16,0 1 15,0-1-15,22-21 0,-1 0 16,0 0-16,0 0 0,0 0 15,0 0-15,1 0 0,-1 0 16,0 0-16,0-21 0,0 21 16,0-22-16,-21 1 0,22 0 0,-1 0 15,0 0-15,0 0 0,-21-1 0,21 1 16,0-21-16,1 21 0,-1 0 16,0-1-16,0 1 0,0 0 15,0-21-15,1 42 16,-22 21 15,0 0-31,21 0 16,-21 0-16,21-21 31,-21-21-15,0 0-1,0 0-15,0 0 16,0 0-16,0-1 15,0 1-15,-21 21 16,0 0 0,-1 0-16,1 21 0,0 1 15,0-22-15,0 21 0,0 21 16,-1-21-16,22 0 0,-21 1 0,0 20 16,21-21-16,-21 0 0,21 0 0,0 22 15,0-22-15,0 0 0,0 0 0,0 0 16,21-21-16,0 22 0,0-1 15,1-21-15,-1 0 0,0 0 0,0 0 16,0 0-16,0 0 0,1 0 0,-1 0 16,21 0-16,-21 0 0,0-21 0,1 21 15,-22-22-15,21 1 0,0 21 0,-21-21 16,21 0-16,-21 0 16,0 0-16,0-1 0,0-20 15,0 21-15,0 0 0</inkml:trace>
  <inkml:trace contextRef="#ctx0" brushRef="#br0" timeOffset="38265.32">6646 7832 0,'-21'0'16,"42"0"-16,-42-21 0,0 21 0,0 0 15,21 21 48</inkml:trace>
  <inkml:trace contextRef="#ctx0" brushRef="#br0" timeOffset="38435.74">5800 8065 0,'-22'0'0,"44"0"0,-65 21 0,22-21 0,42 0 31,0 0-31,22 0 0,-22 0 16,21-21-16,1 21 0,-22 0 16,21-22-16,0 22 0,1 0 0,-1-21 15,0 0-15</inkml:trace>
  <inkml:trace contextRef="#ctx0" brushRef="#br0" timeOffset="38960.44">8276 7768 0,'0'0'0,"0"-21"0,0-21 16,21 21-16,0-85 15,-21 85-15,0-1 0,0-20 16,0 21-16,0 0 0,-21 21 16,21 21-1,-21 0-15,0 0 0,21 22 16,0-1-16,-21 0 0,21 22 0,-21-22 15,21 22-15,-22-1 0,22 1 0,-21-1 16,0 1-16,0-22 0,21 21 16,0-20-16,-21-1 0,21 0 15,-21 1-15,21-22 0,0 0 0,0 0 16,0 0-16,0 1 0,0-44 47,0 1-47,0 0 0</inkml:trace>
  <inkml:trace contextRef="#ctx0" brushRef="#br0" timeOffset="39244.28">8086 7811 0,'0'-43'16,"0"86"-16,-22-128 0,22 43 0,0-1 16,0 1-16,0 0 0,0 20 0,0-20 15,22 21-15,-1 0 0,0 0 0,0-1 16,21 1-16,-20 0 0,20 21 15,0 0-15,1 0 0,-1 0 0,0 0 16,1 21-16,-22 0 0,0 22 0,0-1 16,-21-21-16,0 22 0,0-1 15,0 0-15,-21 1 0,0 20 0,-22-21 16,22 1-16,-21-22 0,0 21 16,-1 1-16,22-1 0,-21-21 0,-1 0 0,22 22 15,0-43-15,0 21 0,0 0 16,21 0-1,21-21 1,0 0 0</inkml:trace>
  <inkml:trace contextRef="#ctx0" brushRef="#br0" timeOffset="40007.47">8615 7959 0,'0'0'0,"0"21"16,-21 0-16,-1 0 16,1 0-16,0 1 0,21 20 0,-21-21 15,0 0-15,21 22 0,0-22 16,0 21-16,-21-21 0,21 22 16,0-22-16,0 0 0,0 0 0,0 0 15,0 0-15,0 1 0,21-1 0,0-21 16,21 0-16,-21 0 0,1 0 15,-1 0-15,21 0 0,-21 0 16,0-21-16,22 21 0,-22-22 0,21 1 16,-21 0-16,1 21 0,-1-21 0,0 0 15,-21 0-15,0-22 0,0 22 16,0 0-16,0 0 0,0-22 0,-21 22 16,0 0-16,-1 0 0,1 0 15,0 0-15,0-1 0,0 22 0,0 0 16,-1 0-16,1 0 0,0 0 0,0 0 15,42 0 17,21 0-32,-20 0 0,20 0 15,-21 0-15,21-21 0,-20 21 0,20 0 16,0 0-16,1 0 0,-22 0 16,21-21-16,-21 21 0,0 0 0,1 0 15,-1 0-15,0 0 0,-21 21 16,0 0-16,0 1 0,0-1 15,0 0-15,0 0 0,0 0 16,0 0-16,-21 22 0,21-22 0,-21 0 16,21 0-16,0 22 0,0-22 0,0 0 15,0 0-15,0 0 0,0 0 16,21-21-16,0 0 0,0 0 16,0 0-16,0 0 0,1 0 15,-1 0-15,0 0 0,0 0 0,0 0 16,0-21-16,1 0 0,-22 0 0,0 0 15,21 21-15,-21-43 0,0 22 0,0 0 16,0 0-16,0-21 16,0 20-16,0-20 0,0 0 0,-21 21 15,21-22-15,-22 22 0,22 0 0,-21 0 16,0 0-16,0 21 0,0 0 16,0 0-16,-1 0 0,1 0 15,0 21-15,21 0 16,-21 0-16,21 0 15,21-21 1,0 0-16,0 0 0,1 0 16,20-21-16,-21 0 0</inkml:trace>
  <inkml:trace contextRef="#ctx0" brushRef="#br0" timeOffset="40319.32">10033 7281 0,'0'0'16,"0"-21"-16,0 0 0,0 0 0,0 0 0,0 0 16,-21 21-16,0 0 0,-1 0 15,1 21-15,21 21 0,-21-21 16,0 22-16,21-1 0,0 21 0,-21-20 16,0 20-16,21 1 0,-22-22 0,22 22 15,-21-1-15,21 1 16,0-1-16,0 1 0,0-22 0,0 21 15,0-20-15,0 20 0,0-20 0,0-22 16,0 21-16,0-21 0,0 0 0,0 1 16,21-1-16,-21 0 0,22-21 15,-22 21-15,21-21 32,0-21-32,-21 0 0,0 0 15,21-1-15,0 1 0</inkml:trace>
  <inkml:trace contextRef="#ctx0" brushRef="#br0" timeOffset="41544.61">11176 8065 0,'0'-22'15,"0"1"1,0 0-16,0 0 0,21 0 16,-21 0-16,0-1 0,0 1 15,0 0-15,0 0 0,0 0 0,0 0 16,0-1-16,0 1 0,0 0 0,0 0 16,0 0-16,-21 0 0,0 21 15,0 0-15,-1 0 0,1 0 0,0 0 16,0 0-16,-21 21 0,20-21 15,-20 21-15,21 0 0,-21 0 0,20 22 16,1-22-16,-21 21 0,21 0 0,0-20 16,21 20-16,0 0 0,-22-21 0,22 22 15,0-22-15,0 21 0,0-21 0,0 1 16,22-1-16,-22 0 0,21 0 16,0-21-16,0 21 0,0-21 0,0 0 15,22 0-15,-22 0 0,0 0 0,0 0 16,0 0-16,1 0 0,-1-21 15,0 21-15,0-21 0,0 0 0,0 0 16,1-1-16,-22 1 0,0-21 16,21 21-16,-21-22 0,21 22 0,-21-21 15,0 0-15,0 20 0,21-20 0,-21 21 16,0-21-16,21 20 0,-21 1 0,0 0 16,0 0-16,0 42 31,0 0-31,0 0 15,0 1-15,-21 20 0,21-21 0,0 21 16,-21-20-16,21 20 0,0 0 0,0-21 16,0 22-16,0-22 0,0 21 15,0-21-15,0 1 0,0-1 0,0 0 16,0 0-16,21 0 0,0-21 16,0 21-16,1-21 0,-1 0 15,0 0-15,0 0 0,21 0 0,-20-21 16,-1 21-16,21-21 0,-21 0 0,0 21 15,1-21-15,20 0 0,-21-1 0,0-20 16,-21 21-16,21 0 0,1-22 16,-22 22-16,0-21 0,0 21 0,0 0 15,0-1-15,0 1 0,0 0 16,0 0-16,-22 21 16,22-21-16,-21 21 15,42 0 16,1 0-31,-1 0 0,0 0 16,-21 21-16,21-21 0,0 0 0,0 21 16,1 0-1,-22 0 1,0 1-16,0-1 0,0 0 16,0 0-16,0 0 15,0 0-15,0 1 0,0 20 0,0-21 0,0 0 16,0 0-16,0 1 15,0-1-15,0 0 0,21 0 16,0-21-16,0 0 0,0 0 16,0 0-16,1 0 0,20 0 15,-21 0-15,0 0 0,22 0 0,-22 0 16,0 0-16,21-21 0,-21 0 0,1 21 16,-1-21-16,0-1 0,0 1 0,0 0 15,0-21-15,1 21 0,-1-22 0,-21 22 16,0-21-16,21 21 0,-21-22 0,0 22 15,0 0-15,0 0 0,0 0 16,-21 21 0,0 0-16,-1 0 0,1 0 15,0 21-15,0 0 0,0 0 16,21 0-16,0 0 0,0 1 0,0-1 16,-21 21-16,21-21 0,0 0 15,0 1-15,0-1 0,0 0 0,0 0 16,0 0-16,0 0 0,21-21 0,0 22 15,0-22 1,0 0-16,0 0 0,1 0 16,-1 0-16,0 0 0,0 0 15,21 0-15,-20 0 16,-1 0-16,0 0 0,0-22 0,21 22 16,-20 0-16</inkml:trace>
  <inkml:trace contextRef="#ctx0" brushRef="#br0" timeOffset="42092.82">12890 7980 0,'0'-21'0,"0"42"0,0-63 0,0 20 0,0-20 15,0 21-15,0 0 0,-21 0 0,0-1 16,21 1-16,-21 0 16,0 21-1,0 0-15,-1 21 16,1 0-16,0-21 0,21 22 0,-21 20 15,0-21-15,0 0 0,-1 0 16,1 22-16,0-22 0,0 21 16,0-21-16,21 1 0,0 20 0,-21-21 15,21 0-15,0 0 0,0 1 0,0-1 16,0 0-16,0 0 16,21-21-16,0 0 15,0 0-15,0 0 0,0-21 16,1 0-16,-1 21 15,0-21-15,-21-1 0,21 1 0,0 0 16,-21 0-16,21 0 0,1 0 16,-22-1-16,21-20 0,0 21 0,-21-21 0,0 20 15,21 1-15,-21 0 0,21 0 16,-21 42 15,0 0-31,0 0 0,0 1 16,-21 20-16,21-21 0,0 0 0,0 22 15,0-22-15,0 0 0,0 0 0,0 0 16,0 0-16,21 1 0,0-1 0,1-21 16,-22 21-16,42 0 0,-21-21 0,0 0 15,0 21-15,22-21 0,-22 0 16,0 0-16,0 0 0,0 0 0,1 0 16,-1 0-16,0 0 15,-21-21-15,0 0 0,0 0 16,0 0-16,0-1 15,0 1-15</inkml:trace>
  <inkml:trace contextRef="#ctx0" brushRef="#br0" timeOffset="49056.13">3027 10922 0,'0'-21'32,"0"0"-32,0 0 15,0-1-15,0 1 0,0 0 16,0 0-16,0 0 16,0 0-16,-21 21 0,21-22 15,0 1-15,-22 0 16,22 42 31,0 0-47,0 1 0,0-1 15,0 0-15,0 0 0,0 21 0,0-20 16,0 20-16,0 0 0,0-21 16,0 22-16,0-1 0,0 0 0,0 1 15,0-1-15,0 22 0,0-22 16,0 0-16,0 1 0,0 20 0,0-21 15,0 1-15,0-1 0,0 0 16,0 22-16,0-22 0,0 1 16,0-1-16,0 21 0,0-20 0,0 20 15,0-20-15,0 20 0,0-21 0,0 1 16,0 20-16,0-20 0,0-1 16,0 21-16,0-20 0,0-1 0,0 0 15,0 1-15,0-1 0,0 0 0,0 1 16,0 20-16,0-20 0,0 20 0,0-21 15,-21 22-15,21-1 0,0-20 16,-21 20-16,21 1 0,0-1 0,-21 1 16,21-1-16,0-20 0,0 20 15,0 1-15,0-22 0,0 21 16,0-20-16,0 20 0,0-20 0,0-1 16,0 0-16,0 1 0,0-1 0,0 0 15,0 1-15,0-1 0,-21 0 0,21 1 16,0-1-16,-21-21 0,21 21 15,0 1-15,0-22 0,0 21 0,0-21 16,-22 1-16,22-1 0,0 0 0,0 0 16,-21-21-16,21 21 0,-21-21 31,0 0-15,21-21-16,0 0 0,0-21 15</inkml:trace>
  <inkml:trace contextRef="#ctx0" brushRef="#br0" timeOffset="50735.85">3175 10732 0,'0'0'0,"0"-22"0,0 1 16,-21 0 0,0 21-16,21-21 0,-22 21 15,1-21 1,0 21-16,0 0 15,0 0-15,42 0 47,0 0-31,0 0-16,0 0 0,1 0 16,-1 0-16,21 0 0,0 0 15,1 0-15,-1 0 0,22 0 0,-1 0 16,1 0-16,-1 0 0,22 0 15,-22 0-15,22 0 0,-22 0 0,22 0 16,-21 0-16,20-21 0,22 21 16,0 0-16,-21 0 0,42-22 0,-22 22 15,1 0-15,0 0 0,21 0 0,-21 0 16,21-21-16,0 21 0,-21 0 0,21 0 16,0 0-16,0 0 0,-21 0 15,-1 0-15,22 0 0,-21 0 16,0 0-16,21 0 0,-21 0 0,21 0 15,-21 0-15,0-21 0,21 21 16,-43 0-16,22 0 0,0 0 0,-21 0 16,20 0-16,-20 0 0,-21-21 0,20 21 15,-20 0-15,-1 0 0,1 0 0,-22 0 16,0 0-16,-20 0 0,20 0 16,-21 0-16,0 0 0,0-21 0,1 21 15,-1 0-15,0 0 16,-21 21-1,21 0-15,-21 0 16,0 0-16,0 1 16,0 20-16,0-21 0,0 0 15,0 22-15,0-22 0,0 21 0,0 0 16,0 1-16,0-1 0,0 0 16,0 22-16,0-22 0,0 22 0,0-1 15,21-20-15,-21 20 0,0 1 0,0-1 16,0 1-16,0-1 0,0-21 0,0 22 15,0-1-15,0 1 0,0-1 0,0 1 16,0-1-16,0 22 0,0-21 16,-21-1-16,0 1 0,21 20 0,-21-20 15,0-1-15,-1 1 0,1 20 16,21-20-16,-21 21 0,0-22 0,0 1 16,21 20-16,-21-20 0,21-1 0,0 1 15,-22-1-15,22 1 0,-21-1 0,21 1 16,0-22-16,0 22 0,-21-1 0,21-21 15,0 22-15,-21-22 0,21 22 16,0-22-16,0 0 0,0 1 0,0 20 16,0-20-16,0-1 0,0 0 0,0 1 15,0-1-15,0 0 0,0 1 0,0-1 16,0 0-16,-21 1 0,21-1 0,-21 0 16,21 1-16,0-1 0,0 0 0,-22 1 15,22-1-15,-21-21 0,21 21 16,0-20-16,0-1 0,-21 0 0,21 21 15,0-21-15,-21-21 0,21 22 0,-21-1 16,21 0-16,0 0 16,0 0-1,-21-21 1,-1 0 0,1 0-1,0 0-15,0 0 16,0 0-16,0 0 0,-1 0 15,1 0-15,0 0 0,0 0 0,-21 0 16,-1 0-16,22-21 0,-21 21 16,-1 0-16,1 0 0,0 0 0,-1-21 15,1 21-15,0 0 0,-1 0 0,-20 0 16,21-21-16,-1 21 0,-20-21 0,20 21 16,-20 0-16,-1 0 0,1 0 0,-1-22 15,1 22-15,-22 0 0,22 0 16,-1 0-16,-20 0 0,20 0 0,-21 0 15,22 0-15,-1 0 0,-20 0 0,20 0 16,-20 0-16,20 0 0,1 0 0,-22 0 16,21 0-16,-20 0 0,20-21 0,1 21 15,-22 0-15,22-21 0,-1 21 0,-21 0 16,22-21-16,-22 0 0,22 21 16,-22 0-16,0-21 0,1 21 0,20 0 15,-20-22-15,-1 22 0,0 0 16,1 0-16,20-21 0,-253 21 15,253-21-15,-21 21 16,22 0-16,-22 0 0,22 0 0,-1 0 16,1-21-16,-22 21 0,22 0 0,-1 0 15,22 0-15,-22 0 0,1 0 16,20 0-16,1 0 0,0 0 0,-1 0 16,1 0-16,21 0 0,-21 0 15,20 0-15,1-21 0,0 0 16,21-1-16,0 1 15,0 0-15,0-21 16,0 21-16,0-22 0</inkml:trace>
  <inkml:trace contextRef="#ctx0" brushRef="#br0" timeOffset="51423.97">3641 9800 0,'0'-21'16,"-22"21"-16,22-21 15,-21 21-15,0-21 16,0 21-16,0 0 16,0 0-16,-1 0 0,1 0 0,0 0 15,-21 21-15,21 0 0,-1 0 16,1 22-16,-21-1 0,21-21 0,21 21 16,-21 1-16,-1 20 0,22-20 0,0-1 15,0 0-15,0 1 0,0-1 16,0 0-16,0 1 0,0-1 0,0 0 15,22-21-15,-1 22 0,0-22 0,0-21 16,0 21-16,0-21 0,22 0 16,-22 0-16,21 0 0,-21-21 15,22 0-15,-22 21 0,21-21 0,-21-1 16,22-20-16,-22 21 0,0 0 16,0-22-16,0 22 0</inkml:trace>
  <inkml:trace contextRef="#ctx0" brushRef="#br0" timeOffset="51699.81">3916 9546 0,'0'0'0,"0"-42"16,0 63 0,0 21-1,0-20-15,0 20 16,0 0-16,0 1 0,0-1 0,0 21 15,0-20-15,0-1 0,0 22 0,0-22 16,0 0-16,-21 1 0,21-22 16,0 21-16,-22-21 0,22 22 0,0-22 15,0 0-15,0 0 0,0 0 0,0 0 16,22-21 0,-1 0-16,0-21 15,-21 0-15,21 21 0,-21-21 16</inkml:trace>
  <inkml:trace contextRef="#ctx0" brushRef="#br0" timeOffset="52908.63">4530 10075 0,'21'0'0,"-42"0"0,42-21 0,-21 0 15,0 0-15,0 0 16,0 0-16,0-1 0,-21 1 0,-1 21 15,1-21-15,0 0 0,0 21 0,0 0 16,0 0-16,-1 0 16,1 0-16,0 0 0,-21 0 0,21 21 15,-1-21-15,1 21 0,0 0 0,0 22 16,0-22-16,21 0 0,0 21 16,-21-20-16,21 20 0,0-21 0,0 0 15,0 22-15,0-22 0,0 0 0,0 21 16,0-21-16,0 1 0,0-1 15,21 0-15,0 0 0,0-21 16,0 0-16,0 0 0,1 0 0,-1 0 16,0-21-16,0 21 0,0-21 0,0 0 15,22-1-15,-22-20 16,0 21-16,0 0 0,0 0 0,1-22 16,-1 22-16,0-21 0,-21-1 0,0 22 15,21-21-15,-21 0 16,0 20-16,0 1 0,0 0 0,0 0 15,0 42 1,-21 0 0,21 0-16,0 22 0,0-22 15,0 0-15,0 0 0,0 22 0,0-22 16,0 0-16,0 21 0,0-21 0,0 1 16,0-1-16,0 0 0,0 0 15,21 0-15,0 0 0,0 1 16,1-22-16,-1 0 0,0 0 0,21 0 15,-21 0-15,22 0 0,-22 0 0,21-22 16,1 22-16,-22-21 0,21 0 16,0 0-16,1 0 0,-22 0 0,21-1 15,-21-20-15,1 21 0,-1 0 0,0-22 16,0 22-16,-21 0 0,0-21 16,0 21-16,0-1 0,0 1 0,0 0 15,-21 21-15,0 0 0,0 0 16,-1 0-16,1 0 0,0 21 15,21 0-15,0 1 0,0-1 16,0 21-16,0-21 16,0 0-16,21-21 0,0 22 0,-21-1 15,22 0-15,-1 0 0,0 0 0,0-21 16,0 21-16,0 1 0,1-22 16,-1 21-16,0 0 15,-21 0-15,0 0 16,-21-21-16,0 0 0,-1 0 15,1 0-15,0 0 0,0 0 16,0 0-16,-22 0 0,22 0 0,0 0 16,-21 0-16,21 0 0,-1 0 0,1 0 15,0 0-15,0 0 0,21 21 32,21 1-17,0-22-15,0 0 0,1 0 16,-1 0-16,0 0 0,0 0 15,0 0-15,0 0 0,22 0 0,-22 0 16,0 0-16,0 0 0,22-22 0,-22 1 16,21 21-16,-21-21 0,22 0 0,-22 21 15,21-21-15,-21 0 0,0-1 16,1 1-16,-22 0 0,21 0 16,-21 0-16,21 0 0,-21-1 0,0 1 0,0 0 15,0 0-15,0 0 0,0 0 16,-21 21-16,0 0 15,-1 0-15,1 0 16,21 21-16,0 0 0,-21 0 16,21 0-16,0 0 0,0 43 15,0-43-15,0 0 0,0 0 16,21 22-16,-21-22 0,21 0 0,-21 0 16,0 0-16,0 1 0,0-1 0,0 0 15,0 0-15,0 0 0,0 0 16,-21-21-1,0 22-15,0-22 0,0 0 16,0 0 0,-1 0-16,22-22 0,0 1 15,0 0-15,0 0 16,22 0-16</inkml:trace>
  <inkml:trace contextRef="#ctx0" brushRef="#br0" timeOffset="53912.06">6329 10520 0,'0'0'0,"-21"0"0,-1 0 15,22-21 16,0 0-31,22 21 0,-1-22 16,0 1-16,-21 0 0,21 0 16,0 0-16,0 0 0,1-1 0,20-20 15,-21 21-15,0 0 0,22-22 16,-1 1-16,0 0 0,22-1 0,-22 1 16,22 0-16,-1-1 0,22 1 0,-22 0 15,22-1-15,0 1 0,-1 0 16,22-1-16,-21 1 0,21 21 15,21 0-15,-22 0 0,1-1 0,0 1 16,0 21-16,-21 0 0,20 0 0,-20 0 16,0 0-16,21 21 0,-22 1 15,-20-1-15,20 21 0,-20-21 0,-22 22 16,22-1-16,-22-21 0,-21 21 0,22-20 16,-43 20-16,0-21 0,0 0 0,0 0 15,0 1-15,0-1 0,0 0 16,0 0 15,-22-21 0,1 0-31,0 0 0,0 0 16,0 0-16,0 0 0,-22 0 0</inkml:trace>
  <inkml:trace contextRef="#ctx0" brushRef="#br0" timeOffset="54315.83">8636 10033 0,'21'0'15,"0"0"-15,0 0 16,1 0-16,-1 0 0,0 21 0,0-21 16,0 21-16,0 1 0,1-22 15,20 21-15,-21 0 0,0-21 16,0 21-16,1 0 0,-1-21 0,0 21 15,0-21-15,0 0 0,0 22 0,1-22 16,-1 0-16,0 0 16,0 0-16,0 0 15,-21-22 1,21 1-16,1 0 0,-22 0 16,0 0-16,0 0 0,0-1 0,0 1 15,21-21-15,-21 21 0,0 0 16,0-22-16,21 22 0,-21-21 0,0 21 15,0-1-15,21 1 0,0 0 16,-21 0-16,0 42 31,0 0-15,0 0-16,0 1 16,0-1-16,0 0 0,0 0 15</inkml:trace>
  <inkml:trace contextRef="#ctx0" brushRef="#br0" timeOffset="54724.59">9906 9948 0,'21'0'0,"-42"0"0,42-21 0,0 0 15,-21 0-15,0 0 16,-21 21-16,0 0 16,0 0-16,0 0 0,-1 0 0,1 0 15,-21 0-15,21 21 16,-22 0-16,22-21 0,-21 42 0,21-20 0,-22-1 16,22 21-16,-21-21 0,21 22 15,0-22-15,-1 21 0,22-21 0,0 22 16,0-22-16,0 0 0,0 0 15,0 21-15,0-20 0,22-1 0,-1-21 16,0 21-16,0-21 0,21 0 0,-20 21 16,20-21-16,-21 0 0,21 0 0,-20 0 15,20 0-15,-21 0 0,0 0 16,22 0-16,-22 0 0,0-21 16,-21 0-16,0 0 15,0-1 1,0 1-16,21 21 15,0-21-15</inkml:trace>
  <inkml:trace contextRef="#ctx0" brushRef="#br0" timeOffset="55187.79">10245 10097 0,'0'0'15,"-64"0"-15,43 0 16,21-22 15,21 22-31,-21-21 16,21 0-16,0 21 0,22-42 0,-22 21 15,21-1-15,1 1 0,-1-21 16,0 21-16,1-22 0,20 22 16,22-21-16,-22 21 0,22-22 0,-22 22 0,22 0 15,0 21-15,-22 0 0,22 0 0,-22 0 16,1 0-16,-22 0 0,22 0 16,-22 21-16,0 0 0,-20-21 15,-1 22-15,0-1 0,0 0 0,-21 0 16,0 0-16,0 0 0,0 1 15,-21-22 17,21-22-1,0 1-15,0 0-16,0 0 15,0 0-15</inkml:trace>
  <inkml:trace contextRef="#ctx0" brushRef="#br0" timeOffset="55540.87">11493 9525 0,'0'0'0,"-21"-21"0,0 21 15,0 0 1,42 21 15,0-21-31,0 21 0,1-21 0,-1 21 16,0-21-16,0 22 0,21-22 0,-20 0 15,-1 0-15,0 21 0,0-21 0,0 0 16,0 0-16,-21 21 0,0 0 16,22-21-16,-22 21 0,0 0 15,0 1-15,0-1 0,0 0 16,-22 21-16,1-21 0,0 1 0,0 20 16,-21-21-16,20 0 0,-20 0 0,21 22 15,-21-22-15,20 0 0,-20 0 16,0 0-16,21 1 0,-1-22 0,1 21 15,0 0-15,0-21 0,0 21 16,42-21 15,0 0-31,-21-21 0,21 0 16,0 21-16,1-21 0,-1-1 0</inkml:trace>
  <inkml:trace contextRef="#ctx0" brushRef="#br0" timeOffset="56164.4">12065 9885 0,'21'0'15,"0"0"1,0 0-1,1-21-15,-1 21 16,0 0-16,0-21 0,0 21 0,0-22 16,22 22-16,-22-21 0,0 0 0,0 21 15,0-21-15,1 0 0,-22 0 16,21-1-16,-21 1 16,0 0-16,-21 21 15,-1 0-15,-20 0 16,21 0-16,0 0 0,0 21 0,-1 0 15,-20 1-15,21-1 0,0 0 16,0 21-16,21-21 0,0 1 0,-22-1 16,22 0-16,0 0 0,0 0 0,0 0 15,0 1-15,22-22 16,-1 0-16,-21 21 0,21-21 0,0 0 16,0 0-16,0 0 0,1 0 0,-1 0 15,0 0-15,0 0 16,0 0-16,-21-21 15,-21 21 1,0 0 0,0 0-16,0 21 0,-1 0 0,1 0 15,0-21-15,0 21 0,0 0 16,0 1-16,-1-1 0,1 0 16,21 0-16,0 0 0,0 0 0,0 1 15,0-1-15,0 0 0,21 0 16,1-21-16,-1 21 0,0-21 15,0 0-15,0 0 0,0 0 16,1 0-16,-1 0 0,0 0 0,0 0 16,0 0-16,0-21 0,1 21 0,-1 0 15,0-21-15,0 21 0,0-21 0,0 0 16,1 21-16,-1-22 0,0 1 0</inkml:trace>
  <inkml:trace contextRef="#ctx0" brushRef="#br0" timeOffset="56427.29">12700 9948 0,'0'0'16,"0"-21"-1,0 42 17,21-21-32,0 22 0,-21-1 0,21 0 15,1 0-15,-1 0 0,0 0 16,0 1-16,0-1 0,0 0 0,1 0 15,-1 0-15,0-21 0,-21 21 16,21 1-16,0-1 16,-21-42 31,0-1-47</inkml:trace>
  <inkml:trace contextRef="#ctx0" brushRef="#br0" timeOffset="56675.15">13060 9906 0,'0'0'0,"0"-21"15,-21 21 1,-1 0-16,1 21 0,0-21 16,0 21-16,0 0 0,0 1 0,-1-1 15,1 0-15,-21 21 0,21-21 16,0 1-16,-22-1 0,22 0 0,0 0 15,0 0-15,0 0 0,-1 1 0,1-1 16,0 0-16,21 0 0,-21-21 0,21 21 16,0 0-16</inkml:trace>
  <inkml:trace contextRef="#ctx0" brushRef="#br0" timeOffset="58803.17">9186 10689 0,'-21'0'16,"0"0"-16,0 0 16,42 0 15,21 0-15,-21 0-16,22 0 0,-22 0 0,21 0 15,1 0-15,-1-21 0,0 21 0,1 0 16,-1 0-16,0-21 0,1 21 15,-1 0-15,0 0 0,-21 0 0,1 0 16,-1 0-16,0 0 0,0 0 16,-21-21-16,21 21 0,0 0 31,1 0-31,-1 0 16,0 0-16,0 0 0,0 0 0</inkml:trace>
  <inkml:trace contextRef="#ctx0" brushRef="#br0" timeOffset="59363.41">11599 10541 0,'21'0'31,"1"-21"-31,-1 21 16,0 0-16,21 0 0,1 0 15,-1-21-15,0 21 0,1 0 0,-1 0 16,21-21-16,-20 21 0,20 0 0,-20-22 16,20 22-16,-21 0 0,1 0 0,-1 0 15,-21 0-15,0 0 0,1 0 0,-1 0 16,-21-21-16,21 21 0,-42 0 78,0 0-78,-1 0 0</inkml:trace>
  <inkml:trace contextRef="#ctx0" brushRef="#br0" timeOffset="60848.2">4424 11642 0,'21'0'31,"0"0"-15,0 0-16,0 0 0,1-21 15,-22-1-15,21 22 0,0-21 0,0 21 16,-21-21-16,21 21 0,-21-21 0,21 0 16,-21 0-16,0-1 15,-21 22 17,0 0-32,0 0 0,0 0 0,0 0 15,-1 0-15,1 22 16,0-1-16,0 0 0,21 0 15,-21 0-15,21 0 0,0 1 0,0-1 16,0 0-16,0 0 0,0 0 16,0 0-16,0 1 0,0-1 0,0 0 15,0 0-15,21 0 0,0 0 0,0 1 16,0-1-16,1 0 0,-1 0 16,0 0-16,-21 0 15,0 1-15,0-1 0,0 0 16,0 0-16,-21 0 0,-22 0 0,22 1 15,-21-1-15,0-21 0,-1 21 16,1-21-16,0 0 0,-1 21 16,1-21-16,0 0 0,20 0 0,-20 0 15,21 0-15,0 0 0,0 0 0,-1-21 16,22 0-16,0 0 16,0-1-16,0 1 15,22 0-15,-1 21 0,-21-21 16,21 21-16,0 0 0,-21-21 0,21 21 15,0-21-15</inkml:trace>
  <inkml:trace contextRef="#ctx0" brushRef="#br0" timeOffset="61167.65">4805 11515 0,'0'0'16,"0"21"0,-21-21-16,21 21 15,0 21-15,0-20 0,-22-1 16,22 0-16,-21 21 0,21-21 0,0 22 16,-21-22-16,21 21 0,0-21 15,0 22-15,0-22 0,0 21 0,0-21 16,0 1-16,0-1 0,0 0 15,0 0-15,0 0 0,0 0 16,0 1-16,21-22 31,-21-22-15,0 1-16,0 0 0,21 21 16</inkml:trace>
  <inkml:trace contextRef="#ctx0" brushRef="#br0" timeOffset="61327.55">4614 11896 0,'0'0'16,"0"-21"15,21 21-15,1 0-16,-1 0 0,0 0 0,0 0 15,0 0-15,0-22 0,1 22 0,-1 0 16,0 0-16</inkml:trace>
  <inkml:trace contextRef="#ctx0" brushRef="#br0" timeOffset="61847.78">5228 11811 0,'0'0'0,"0"-21"16,0 0-1,-21 21 17,0 0-32,0 0 0,-1 0 15,1 0-15,0 21 16,0 0-16,0 0 0,0 0 16,-1 1-16,22-1 0,0 0 0,-21 0 15,21 21-15,-21-20 0,21-1 0,0 0 16,0 0-16,0 0 0,0 0 15,0 1-15,21-22 16,0 0-16,1 0 0,-1 0 16,0 0-16,0 0 0,0 0 0,0-22 15,1 1-15,-1 0 16,0 0-16,-21 0 0,0 0 0,21-1 16,-21 1-16,0 0 0,0 0 0,0 0 15,0 0-15,0-1 0,0 1 0,0 0 16,0 0-1,0 42 1,0 0 0,0 0-16,0 1 0,0-1 15,0 0-15,0 0 0,0 0 16,0 0-16,0 1 0,0-1 16,0 0-16,21-21 15,0 0-15,1 0 16,-1 0-16,0 0 15,0-21-15</inkml:trace>
  <inkml:trace contextRef="#ctx0" brushRef="#br0" timeOffset="62691.45">5715 11388 0,'0'-21'0,"0"42"0,0-64 16,0 22-16,0 0 0,0 0 0,-21 21 15,0 0 1,-1 21-16,22 0 0,0 0 16,-21 22-16,0-22 0,21 21 15,-21 1-15,21-1 0,0 0 16,0 1-16,-21-1 0,21 0 0,-21 1 16,21-1-16,0 0 0,0-21 0,0 22 15,0-1-15,0-21 0,0 22 16,0-22-16,0 0 0,0 0 0,0 0 15,0 0-15,21-21 16,0 0-16,0 0 16,0 0-16,0-21 0,1 0 15,-1 0-15,0 0 0,-21 0 16,21-1-16,-21 1 0,21 0 0,-21 0 16,0 0-16,0 0 0,21 21 15,-21 21 16,0 0-31,0 0 0,0 0 16,0 0-16,0 1 0,0-1 0,0 0 16,0 0-16,0 0 0,0 0 15,22-21-15,-1 0 0,-21 22 16,21-22-16,0 0 0,0 0 16,0-22-16,1 22 0,-1-21 15,0 0-15,0 21 0,0-21 0,0 0 16,-21 0-16,22-1 0,-1 1 15,0 0-15,0 0 0,0 0 0,0 0 16,-21-1-16,22 22 16,-22-21-16,21 21 15,0 0 1,-21-21 46,0 0-62,0 0 16,0 0 0,-21 21 15,0 0-31,-1 21 16,22 0-16,-21 0 0,0 0 0,21 0 15,-21 1-15,21-1 0,0 0 16,0 0-16,0 0 0,0 0 0,0 1 15,0-1-15,0 0 0,21 0 16,0-21-16,0 0 16,1 0-16,-1 0 0,0 0 15,0 0-15,-21-21 16,21 21-16,0-21 0,1 0 16,-22-1-16,0 1 0,0 0 15,0 0-15</inkml:trace>
  <inkml:trace contextRef="#ctx0" brushRef="#br0" timeOffset="62873.35">6223 11621 0,'-21'0'0,"42"0"16,-63 0-16,20 0 0,22-22 15,-21 22-15,21-21 47</inkml:trace>
  <inkml:trace contextRef="#ctx0" brushRef="#br0" timeOffset="63105.22">5397 11557 0,'0'0'0,"22"0"31,-1 0-31,0 0 16,21 0-16,-21 0 0,22-21 0,-22 21 15,21 0-15,-21 0 0,1 0 0,-1-21 16,0 21-16,0 0 0,0 0 15,0-21-15</inkml:trace>
  <inkml:trace contextRef="#ctx0" brushRef="#br0" timeOffset="64001.23">6265 11155 0,'-21'0'0,"42"0"0,-63-21 0,21 0 15,21-1-15,-21 22 0,-22-21 0,22 0 16,0 21-16,-21-21 0,-1 0 16,22 21-16,-21-21 0,-1 21 0,-20 0 15,21-22-15,-1 22 0,1 0 0,-22 0 16,22-21-16,-21 21 0,20 0 15,-20 0-15,20 0 0,-20 0 0,21 0 16,-22 0-16,1 0 0,20 0 0,-20 21 16,-1 1-16,1-22 0,20 21 15,-20-21-15,-1 21 0,22-21 0,-21 21 16,20 0-16,1 0 0,0 1 16,-1-1-16,1 0 0,-22 0 0,22 0 15,0 0-15,21 22 0,-22-22 0,1 21 16,21-21-16,0 22 0,-1-22 15,1 21-15,-21-21 0,21 22 0,21-1 16,-21 0-16,-1 1 0,22-1 0,-21 0 16,21 1-16,0-1 15,0 0-15,0 1 0,0-1 0,0 0 0,0 22 16,0-22-16,0 1 0,0-1 0,0 0 16,0 1-16,0-22 0,0 21 15,21 0-15,-21 1 0,22-22 16,-22 21-16,21-21 0,0 1 0,0 20 15,0-21-15,0 0 0,1 0 0,-1 22 16,21-22-16,0 0 0,-20 0 16,20 0-16,21 1 0,-20-1 15,63 0-15,-64 0 0,21-21 0,1 0 16,-1 21-16,-20-21 0,20 0 0,1 0 16,-1 0-16,1 0 0,-22 0 15,22 0-15,-1 0 0,1-21 0,-1 21 16,22-21-16,-22 0 0,1 21 15,-1-21-15,-20 21 0,20-22 0,1 1 16,-22 21-16,0-21 0,22 0 16,-22 0-16,0 0 0,-20-1 0,20 1 0,0 0 15,-21 0-15,22 0 0,-22 0 16,21-1-16,-21-20 0,22 0 0,-22 21 16,0-22-16,21 1 0,-20 0 15,20-22-15,-21 22 0,0-1 0,22-20 0,-22 21 16,0-22-16,0 22 0,0-1 15,0-62-15,-21 62 0,0 1 16,0 0-16,0-1 0,0 1 0,-21 0 16,0-1-16,0 22 0,0-21 15,0-1-15,-22 1 0,-20-21 16,20 20-16,22 22 0,-21 0 16,0 0-16,-1 0 0,22-1 0,-21 1 15,21 0-15,-22 21 0,22 0 0,0-21 16,-21 21-16,20 0 0,1 0 0,0-21 15,0 21 1</inkml:trace>
  <inkml:trace contextRef="#ctx0" brushRef="#br0" timeOffset="64875.33">6435 11811 0,'0'0'15,"-22"0"-15,22 21 0,-21-21 0,21 21 31,21-21-31,1 0 0,-1 0 0,21 0 16,0 0-16,1 0 0,20 0 0,1 0 16,20 0-16,-20 0 15,21 0-15,-1 0 0,22 0 0,-21 0 16,-1 0-16,22 0 0,-21 0 0,21 0 16,-22 0-16,1 0 0,-21 0 0,20 0 15,-20-21-15,-22 21 0,0 0 16,1-21-16,-22 21 0,21 0 0,-21 0 15,-21-21-15,22 21 16,-22-21-16,-22 0 16,1 21-16,0 0 15,0 0-15,0 0 0,0-22 16,-1 22-16,1 0 0,0 0 0,0 0 16,0 0-16,0 0 15,42 0 16,0 0-31,0 0 16,0 0-16,22 0 0,-22 0 0,0 0 16,0 0-16,0 0 0,0 0 0,1 0 15,-22 22-15,0-1 0,0 0 16,0 21-16,0-21 0,0 1 16,-22-1-16,1 0 0,0 21 0,0-21 15,0 1-15,-22 20 0,22-21 16,0 0-16,0 0 0,0-21 0,0 22 15,21-1-15,21-21 16,0 0 0,0 0-16</inkml:trace>
  <inkml:trace contextRef="#ctx0" brushRef="#br0" timeOffset="66059.64">8975 11578 0,'-22'0'15,"-20"0"1,21 0-16,0 0 0,42 0 31,21 0-31,-21 0 0,22 0 16,-1 0-16,0 0 0,1 0 0,20 0 16,1 0-16,-1 0 0,1 0 0,-1-21 15,22 21-15,0 0 0,20 0 0,-20 0 16,21 0-16,-21 0 0,20-21 15,-20 21-15,-21 0 0,20 0 16,-41-21-16,20 21 0,-21 0 0,1-21 16,-22 21-16,0-22 0,-21 1 15,0 0-15,0 0 0,-21 21 16,0-21-16,0 0 0,-22 21 16,22-22-16,-21 1 0,21 21 0,-22-21 15,1 21-15,0-21 0,-1 21 0,1 0 16,-22-21-16,22 21 0,-21 0 15,-1 0-15,1 0 0,-1 0 0,1 0 16,-1 0-16,1 0 0,-1 21 0,1-21 16,-1 21-16,22 0 0,-22-21 15,22 21-15,0 1 0,-22-22 0,22 21 16,-1 0-16,1 0 0,-21 0 16,20 0-16,1-21 0,0 22 0,-1-1 15,1 0-15,0 0 0,20-21 0,-20 21 16,21 0-16,0-21 0,0 0 0,21 22 15,-22-22-15,1 21 16,21 0 15,0 0-15,0 0 15,0 0-31,0 1 16,0-1-16,0 0 0,0 0 15,0 0-15,0 22 0,0-22 0,21 21 16,-21 0-16,22 1 0,-22-1 16,0 0-16,0 1 0,0-1 0,0 0 15,0-20-15,0 20 0,0 0 0,0-21 16,0 22-16,0-22 0,0 21 0,0-21 16,0 1-16,0 20 0,0-21 0,0 0 15,0 22-15,0-22 16,0 0-16,0 0 0,0 0 0,0 0 15,0 1-15,0-1 0,21-21 94,0 0-78,0 0-16,0 0 0,0 0 0,1 0 15,20 0-15,21 0 0,-20 0 16,20 0-16,22 0 0,-22 0 0,22 0 16,21 0-16,-21 0 0,20 0 0,1 0 15,0 0-15,-21 0 0,21 0 16,-1 0-16,-20-21 0,0 21 0,-1 0 16,-20 0-16,-1-22 0,1 22 15,-22 0-15,1 0 0,-1-21 0,0 21 16,-21 0-16,1 0 0,-1 0 0,-21-21 62,0 0-46,0 0 0,0 0-16,0-1 0,0 1 15</inkml:trace>
  <inkml:trace contextRef="#ctx0" brushRef="#br0" timeOffset="66447.97">10668 11515 0,'-21'-21'0,"42"42"0,-63-85 16,20 43-16,1 0 0,0 0 0,21 0 15,-21 21-15,21-22 0,0 44 47,0 20-47,0-21 0,0 21 0,0 1 16,0-1-16,0 22 0,0-22 16,0 21-16,21 1 0,-21-1 0,21 1 15,-21-1-15,0 1 0,0-1 0,21 1 16,-21-1-16,22 1 0,-22-22 0,0 22 15,0-22-15,0 0 0,0-20 0,0 20 16,0 0-16,0-21 0,0 1 0,0-1 16,-22 0-16,22 0 15,-21 0-15,21 0 16,-21-21-16,0 0 16,21-21-16,-21 0 15,21 0-15,0 0 16</inkml:trace>
  <inkml:trace contextRef="#ctx0" brushRef="#br0" timeOffset="69051.49">9102 13504 0,'0'0'0,"21"0"15,-21-21-15,21 21 0,-21-21 16,0 0-16,-21 21 16,0 0-1,-1 0-15,1 0 16,0 0-16,0 0 0,0 0 15,0 21-15,21 0 0,-22 0 0,22 1 16,0-1-16,0 0 0,0 0 16,0 0-16,0 0 0,22 1 15,-1 20-15,0-21 0,0 0 0,21 0 16,-20 1-16,-1-1 0,0-21 0,21 21 16,-42 0-16,21 0 0,-21 0 15,0 1-15,0-1 16,-21 0-16,0-21 0,0 21 0,-21 0 15,-1-21-15,22 21 0,-21-21 0,-1 0 16,1 0-16,0 22 0,21-22 16,-22 0-16,22 0 0,-21 0 0,21 0 15,-1 0-15,1-22 16,21 1-16,0 0 16,0 0-16</inkml:trace>
  <inkml:trace contextRef="#ctx0" brushRef="#br0" timeOffset="69291.67">9356 13462 0,'21'-21'0,"-42"42"0,63-63 0,-42 21 16,0 42 0,0 0-16,0 0 15,0 0-15,0 22 0,0-22 16,0 21-16,0 0 0,0 1 15,0-1-15,0 0 0,0-20 0,0 20 16,0-21-16,0 0 0,0 22 0,0-22 16,0 0-16,0 0 15</inkml:trace>
  <inkml:trace contextRef="#ctx0" brushRef="#br0" timeOffset="69432.19">9250 13780 0,'21'0'31,"0"0"-31,0 0 0,0 0 16,1-22-16,-1 22 0,0 0 0,0 0 15</inkml:trace>
  <inkml:trace contextRef="#ctx0" brushRef="#br0" timeOffset="69895.92">9864 13737 0,'0'-21'47,"0"0"-47,0 0 16,-22 21-1,1 0 1,0 21-16,0 0 16,21 0-16,-21 0 0,0 1 0,21-1 15,0 0-15,0 0 0,0 21 0,0-20 16,0-1-16,-22 0 0,22 0 16,0 0-16,0 0 15,22-21 1,-1 0-16,-21-21 0,21 21 15,0-21-15,-21 0 0,0 0 16,0 0-16,21 21 0,-21-22 16,0 1-16,0 0 0,0 0 0,0 0 15,0 0-15,0-1 0,0 44 32,0-1-17,21 0-15,-21 0 0,22 0 0,-22 0 16,0 1-16,0-1 0,21 0 0,0-21 15,-21 21-15,0 0 0,21-21 0,0 0 16,0 21-16,1-21 16,-1 0-16,0 0 0,-21-21 15,21 21-15,0-21 0</inkml:trace>
  <inkml:trace contextRef="#ctx0" brushRef="#br0" timeOffset="70635.42">10287 13356 0,'0'0'0,"0"-21"0,0 42 31,-21 0-31,21 1 0,0-1 0,0 21 16,0-21-16,0 22 16,0-1-16,0 0 0,0 1 0,0-1 15,0 0-15,0-21 0,0 22 0,0-22 16,0 21-16,0-21 0,0 1 0,0-1 15,0 0-15,21-21 16,-21 21-16,21-21 16,0 0-16,0-21 0,1 0 15,-1 0-15,-21-1 0,0 1 0,21 0 16,0 21-16,-21-21 0,0 0 16,21 21-1,-21 21 1,0 0-16,0 0 15,21 0-15,-21 1 0,22-22 0,-1 21 16,-21 0-16,21-21 0,0 21 16,0-21-16,0 0 0,1 0 15,-1 0-15,0 0 0,0 0 16,0-21-16,0 0 0,1 21 0,-1-21 16,0-1-16,0 1 0,0 0 15,0 21-15,1-21 0,-22 0 0,21 0 16,-21-1-16,21 1 0,-21 0 0,0 0 15,0 0-15,0 0 16,0-1 62,0 1-62,-21 21 15,0 21-15,21 1-16,0-1 15,-22 21-15,22-21 0,-21 0 0,21 1 16,0 20-16,0-21 0,0 0 16,0 0-16,0 1 0,0-1 0,0 0 15,21-21-15,1 0 0,-1 0 16,0 0-16,0 0 15,0 0-15,0-21 16,1 21-16,-22-21 0,0-1 0,21 22 16,-21-21-16,21 0 0,-21 0 0,0 0 15</inkml:trace>
  <inkml:trace contextRef="#ctx0" brushRef="#br0" timeOffset="70808.33">10943 13314 0,'-21'0'16,"42"0"-16,-63 0 0,21 0 0,-1 0 16,1 0-16,21 21 62</inkml:trace>
  <inkml:trace contextRef="#ctx0" brushRef="#br0" timeOffset="70983.23">10139 13547 0,'0'0'0,"21"0"15,0 0-15,0 0 0,0 0 16,22 0-16,-22 0 0,21 0 0,-21-21 15,1 21-15,-1 0 0,0 0 0,0 0 16</inkml:trace>
  <inkml:trace contextRef="#ctx0" brushRef="#br0" timeOffset="71320.06">9334 14711 0,'-21'21'0,"0"21"16,0-20-16,21-1 15,0 21-15,0-21 0,0 0 0,0 22 16,0-22-16,0 0 0,0 21 0,0-20 16,0 20-16,0-21 0,0 0 15,0 0-15,0 1 0,0-1 0,21 0 16,-21 0-16,0 0 0,0 0 16,0-42-1</inkml:trace>
  <inkml:trace contextRef="#ctx0" brushRef="#br0" timeOffset="71573.92">9292 14753 0,'0'0'16,"-21"-21"-16,21 0 0,0 0 0,0-22 16,21 22-16,0 21 15,0-21-15,1 0 0,-1 21 16,0 0-16,0 0 0,0 0 0,0 0 15,1 0-15,-1 0 0,-21 21 16,0 0-16,0 0 0,0 1 16,0-1-16,-21 0 0,-1 0 15,1 0-15,0 0 0,0 1 0,0-1 16,0 0-16,-1 0 0,22 0 16,-21 0-16,0 1 0,21-1 15</inkml:trace>
  <inkml:trace contextRef="#ctx0" brushRef="#br0" timeOffset="72183.09">9525 14880 0,'0'0'16,"0"21"0,0 1-1,0-1-15,-21-21 0,21 21 16,0 0-16,0 0 0,0 0 0,0 1 15,0-1-15,0 0 0,0 0 16,0 0-16,0 0 0,0 1 16,21-22-1,0 0-15,0 0 0,0-22 16,1 22-16,-1-21 0,0 0 0,0 0 16,0 21-16,-21-21 0,0 0 0,0-1 15,0 1-15,0 0 16,0 0-16,0 0 0,-21 21 0,0-21 15,0-1-15,0 22 0,21-21 0,-22 21 16,1-21-16,21 0 16,21 21 15,1-21-31,-1 21 0,0 0 0,0 0 16,0 0-16,0 0 0,1 0 0,-1 0 15,0 0-15,0 0 0,-21 21 0,21 0 16,-21 0-16,21 0 0,-21 1 15,0-1-15,0 0 0,0 0 16,0 0-16,0 0 0,0 1 16,0-1-16,0 0 0,22-21 31,-1 0-15,-21-21-1,0 0-15,21-1 0,-21 1 16,21 0-16,-21 0 0,0 0 0,0 0 15,0-1-15,0 1 0,-21 0 16,0 0-16,21 0 0,-21 21 0,-1 0 16,1 0-16,0 0 15,0 0-15,21 21 16,0 0 0</inkml:trace>
  <inkml:trace contextRef="#ctx0" brushRef="#br0" timeOffset="72455.94">10202 14436 0,'0'-21'0,"0"42"0,0-64 0,0 65 31,0-1-31,0 0 15,0 21-15,0-21 0,0 22 0,0-1 16,0 0-16,0 1 0,0-1 0,0 0 16,-21 1-16,21-22 0,0 21 15,-21-21-15,21 22 0,0-22 0,0 0 16,0 0-16,0 0 0,0 1 16,0-1-16,21-21 31,0 0-31,-21-21 0</inkml:trace>
  <inkml:trace contextRef="#ctx0" brushRef="#br0" timeOffset="73827.67">10668 14923 0,'0'-22'0,"0"44"0,21-44 0,-21 1 15,0 0-15,21 21 16,-21-21-16,0 0 16,0 0-16,-21 21 31,0 0-31,0 0 16,0 0-16,-1 0 0,1 0 15,0 0 1,0 0-16,0 0 0,21 21 47,0 0-47,-21-21 15,21 21-15,0 0 0,0 0 16,0 1-16,-22-1 0,22 0 16,0 0-16,0 0 15,0 0-15,0 1 0,22-22 31,-1 0-31,0 0 16,-21-22-16,21 22 0,0-21 16,0 0-16,1 0 0,-1 0 15,0 0-15,-21-1 16,0 1-16,21 0 0,-21 0 0,21 0 16,-21 0-16,0 42 31,0 0-16,0 0-15,0 0 0,0 0 16,0 1-16,0-1 0,0 0 16,0 0-16,21-21 0,-21 21 0,22-21 15,-1 0 1,0 0-16,0 0 0,0 0 16,0 0-16,1 0 0,-1 0 0,0-21 15,0 0-15,0 21 0,22-21 16,-22 0-16,0-1 0,0 1 0,0 0 15,-21 0-15,21 0 0,-21 0 16,0-1-16,0 1 0,-21 21 31,0 0-15,21 21-16,-21 1 0,21-1 16,0 0-16,0 0 15,0 0-15,21 0 16,0 1-16,-21-1 0,21-21 15,1 21-15,-22 0 0,21 0 16,0 0-16,0 1 16,0-22-16,0 0 15,1 0-15,-1 0 0,0 0 16,0 0-16,21 0 0,-20 0 16,-1 0-16,0-22 0,0 22 0,0-21 15,0 21-15,1-21 0,-1 0 16,-21 0-16,21 0 0,-21-1 15,0 1-15,0 0 0,0 0 16,0 0-16,0 0 16,-21 21-1,0 21 1,21 0-16,-22 0 16,22 0-16,0 0 15,0 1-15,0-1 0,0 0 16,22-21-16,-22 21 0,21-21 15,0 0-15,0 0 0,0 0 0,0 21 16,1-21-16,-1 0 0,0 0 16,0 0-16,0 0 0,0 0 0,1 0 15,20 0-15,-21 0 0,0-21 0,0 0 16,1 21-16,-1-21 0,0 21 16,-21-21-16,0-1 0,21 22 0,-21-21 15,0 0-15,0 0 0,0 0 16,0 0-16,0-1 0,0 1 15,-21 21 1,0 0 0,21 21-16,-21 1 0,-1-1 0,22 0 15,-21-21-15,21 21 0,0 0 0,0 0 16,0 1-16,0-1 0,0 0 16,21-21 15,1 0-31,-1 0 0,0 0 0,-21-21 15,21 0-15,0 21 16,-21-22-16,21 22 0,1-21 16,-1 21-16,0 0 15,0 0 1,0 0-16,-21 21 16,21-21-16,1 0 0,-1 0 15,0 0-15,0 0 0,0-21 16</inkml:trace>
  <inkml:trace contextRef="#ctx0" brushRef="#br0" timeOffset="82904.42">19897 2519 0,'0'-21'0,"0"0"15,0-1 1,-22 22-16,22-21 0,-21 21 16,21-21-16,-21 0 15,21 0-15,0 0 16,0-1-1,21 22-15,0-21 16,1 21-16,-1 0 16,-21 21-16,21-21 0,-21 43 15,0-22-15,0 21 0,21 1 16,-21-1-16,0 21 0,0-20 0,0 20 16,0-20-16,0-1 0,0 21 15,0-20-15,0-1 0,0 0 0,0-20 16,-21 20-16,21 0 0,0-21 15,-21 1-15,0-1 0,21 0 0,-22 0 16,22 0-16,-21-21 16,21-21-1,0 0 1,0 0-16,0-22 0,0 22 16,21 0-16,-21-21 0,22 21 15,-1-22-15,0 22 0,0-21 16,0-1-16,0 1 0,1 21 0,-1-21 15,0-1-15,21 22 0,-21 0 16,1 0-16,-1 0 0,0 21 0,0 0 16,0 0-16,0 0 0,1 0 15,-1 42-15,-21-21 0,0 21 16,21-20-16,-21 20 0,0 0 0,0 1 16,0-22-16,0 21 0,0 0 0,0-20 15,0 20-15,0-21 0,0 0 0,0 0 16,0 1-16,0-1 0,0 0 15,0 0-15,0 0 16,21-21 15,0-21-31,-21 0 0,21 0 0,1 0 16,-1-1-16</inkml:trace>
  <inkml:trace contextRef="#ctx0" brushRef="#br0" timeOffset="83687.39">20807 2688 0,'0'-42'16,"0"21"-16,0 127 0,0-149 0,0-41 0,-21 84 31,-1 0-31,22 21 0,-21 0 16,0 21-16,21-21 0,-21 22 16,21-22-16,-21 21 0,0 1 15,21-22-15,-22 21 0,22-21 0,0 22 16,-21-22-16,21 0 0,0 21 0,0-21 15,0 1-15,0-1 0,21 0 16,1-21-16,-1 0 0,0 0 16,0 0-16,0 0 0,0 0 0,22 0 15,-22-21-15,0 0 0,0 21 0,0-22 16,1 1-16,-1 21 0,-21-21 16,0 0-16,0 0 0,0 0 0,0-1 15,0 1-15,0-21 0,-21 21 0,-1 0 16,1-1-16,0 1 0,0 0 15,21 0-15,-21 0 0,21 0 16,-21-1-16,21 1 0,0 0 16,0 0-16,21 0 0,0 21 15,0-21-15,21 21 0,-20 0 16,20 0-16,-21 0 0,21 0 0,1 0 16,-22 0-16,21 0 0,-21 21 0,22 0 15,-22 0-15,21 0 0,-21 0 16,-21 22-16,0-22 0,22 21 0,-22-21 15,0 1-15,0 20 0,0-21 0,0 0 16,0 22-16,0-22 0,0 0 16,-22 0-16,22 0 15,0 0-15,0 1 0,0-1 16,0-42 15,0-1-15,0 1-16,0 0 0,0 0 15,0 0-15,0 0 0,0-22 0,0 22 16,22-21-16,-1 21 0,0-22 16,0 22-16,0-21 0,0 21 15,1-22-15,-1 22 0,0 0 0,0 21 16,21-21-16,-20 21 0,-1 0 0,0 0 16,0 0-16,0 21 0,0 0 15,1 0-15,-1 22 0,0-22 0,-21 0 16,0 21-16,0-21 0,0 22 15,0-22-15,0 0 0,0 0 0,0 22 16,0-22-16,0 0 0,0 0 16,0 0-16,0 0 0,0-42 47,0 0-32</inkml:trace>
  <inkml:trace contextRef="#ctx0" brushRef="#br0" timeOffset="84724.09">22945 2942 0,'21'0'32,"0"-21"-17,0 0-15,0 0 0,0 0 0,-21-1 16,43 1-16,-22 0 0,0-21 15,0 21-15,0-22 0,22 1 0,-22 0 16,21-22-16,-21 22 0,1-1 0,-1 22 16,0-21-16,-21 21 0,0 0 15,0-1-15,-21 22 16,0 0-16,-1 0 0,1 22 0,-21-1 16,21 0-16,0 21 0,-1-21 15,22 22-15,0-1 0,0 0 16,0 1-16,0-1 0,0 0 0,0-20 15,0 20-15,22-21 0,-1 21 16,0-20-16,21-1 0,-21 0 0,1 0 16,-1-21-16,-21 21 0,21-21 15,-21 21-15,-21-21 16,0 0-16,-1 0 16,1 0-16,0 0 0,-21 0 0,21 0 15,-1 0-15,1 0 0,21-21 16,-21 21-16,21 21 31,0 1-31,21-22 0,-21 21 16,21-21-16,1 21 0,-1-21 15,0 0-15,21 0 0,-21 21 0,1-21 16,-1 0-16,21 0 0,-21 0 0,22 0 16,-22 0-16,21 0 0,-21-21 15,22 21-15,-22-21 0,0 0 0,0-1 16,21 22-16,-20-21 0,-1 0 0,0-21 15,0 21-15,0-22 0,0 22 16,1-21-16,-1-1 0,0 1 0,-21 0 16,21-22-16,-21 22 0,21 0 0,-21-1 15,0 1-15,0 0 0,0 20 16,0-20-16,0 21 0,0 0 16,0 0-16,-21 21 0,0 0 15,0 0-15,0 21 16,-1 0-16,1 21 0,21-21 0,-21 22 15,21 20-15,-21-20 0,21 20 16,0-21-16,0 22 0,0-22 0,0 1 16,0 20-16,0-42 0,0 22 0,0-1 15,21-21-15,0 21 0,0-20 0,1-1 16,-22 0-16,21-21 0,0 21 16,0 0-16,0-21 0,0 0 15,1 0-15,-22-21 31,0 0-31</inkml:trace>
  <inkml:trace contextRef="#ctx0" brushRef="#br0" timeOffset="84891.99">23728 2836 0,'-43'-21'16,"86"42"-16,-86-63 15,65 42 1,-1 0-16,0-21 0,0 21 0,21 0 15,1 0-15,-1-21 0,0 21 16,1-21-16,-1 21 0,-21 0 0,22 0 16,-1-22-16,-21 22 0,21 0 15,-20 0-15</inkml:trace>
  <inkml:trace contextRef="#ctx0" brushRef="#br0" timeOffset="86391.89">24659 2900 0,'0'0'0,"21"0"16,0 0-1,1-21 1,-1 0-16,-21-1 0,21 22 16,-21-21-16,21 0 0,-21 0 15,0 0-15,0 0 0,0-1 0,0 1 16,0 0-16,0 0 15,0 0-15,-21 21 0,0 0 16,0 0-16,-1 0 0,1 0 0,-21 0 16,21 0-16,0 21 0,-22 0 15,22 21-15,0-20 0,0-1 0,0 21 16,-1-21-16,1 22 0,21-22 0,0 0 16,-21 21-16,21-21 0,0 1 15,0-1-15,0 0 0,0 0 0,21-21 16,-21 21-16,21-21 0,1 0 0,-1 0 15,0 0-15,21 0 16,-21 0-16,1 0 0,20 0 0,-21-21 16,0 0-16,0 21 0,22-21 0,-22 0 15,0-1-15,0 1 0,-21 0 0,21 0 16,1-21-16,-22 20 0,21 1 16,-21-21-16,0 21 0,0 0 0,0-1 15,21 1-15,-21 0 0,0 0 16,0 42-1,0 0 1,-21 0-16,21 1 0,-21-1 0,21 0 16,0 0-16,0 0 15,0 22-15,0-22 0,0 0 0,0 0 16,0 0-16,0 0 0,0 1 0,0-1 16,21 0-16,-21 0 0,21-21 0,0 21 15,21-21-15,-20 0 0,-1 0 16,0 0-16,21 0 0,-21 0 0,22 0 15,-22 0-15,0-21 0,21 0 0,-20 21 16,-1-21-16,0 0 0,0-1 16,0-20-16,-21 21 0,21-21 0,1 20 15,-1-20-15,-21 0 0,21-1 0,-21-20 16,0 21-16,21-1 0,0 1 16,-21 0-16,21-1 0,-21 1 15,0 0-15,0 20 0,0 1 0,0 0 16,0 0-16,0 42 31,-21 21-31,21-20 0,-21 20 16,21 0-16,-21 1 0,21 20 15,-21-21-15,21 1 0,-21 20 0,21-20 16,-22-1-16,22 0 0,0-21 0,0 22 16,0-22-16,0 21 0,0-21 15,0 1-15,22-1 0,-1-21 0,0 21 16,0-21-16,0 0 0,22 0 0,-22 0 15,21 0-15,-21 0 0,22 0 16,-22 0-16,21 0 0,-21-21 16,0 21-16,1-21 0,-1-1 0,0 1 15,0 0-15,-21-21 0,21 21 0,-21-1 16,21 1-16,-21-21 0,0 21 16,0 0-16,0-1 0,0 1 15,22 21-15,-22 21 16,0 1-1,0-1-15,0 0 0,0 0 0,0 0 16,0 0-16,0 1 0,0-1 0,0 0 16,0 0-16,0 0 0,21-21 15,-21 21-15,21-21 16,0 22-16,0-22 0,0 0 0,1 0 16,-1 0-16,0 0 0,0 0 0,0 0 15,0 0-15,1 0 0,-1-22 16,0 22-16,0-21 0,0 0 0,0 0 15,1 0-15,-1 0 0,0-22 0,0 22 16,0 0-16,0 0 0,1-22 16,-1 22-16,-21 0 0,21 0 15,0 0-15,0 21 0,-21-21 0,21 21 16,1 0 0,-22 21 15,0 0 0,0-42 0,0 0-15,0-1-16,0 1 16,-22 21 15,1 0-31,0 0 0,21 21 0,-21 1 15,0-1-15,0 0 0,-1 21 16,1-21-16,0 22 0,0-22 16,0 21-16,0-21 0,21 1 15,0 20-15,-22-21 0,22 0 0,0 0 0,0 1 16,0-1-16,0 0 0,0 0 16,22-21-16,-1 0 0,0 21 0,0-21 15,0 0-15,0 0 0,1 0 0,20 0 16,-21 0-16,0 0 0,0 0 0,1-21 15,-1 0-15,0 21 0,0-21 16,0 0-16,0-1 0,-21 1 16,22 0-16,-22 0 0,21 0 0,0-22 15,-21 22-15,0 0 0</inkml:trace>
  <inkml:trace contextRef="#ctx0" brushRef="#br0" timeOffset="86591.78">26310 2371 0,'-21'0'15,"42"0"-15,-63 0 0,42-21 63</inkml:trace>
  <inkml:trace contextRef="#ctx0" brushRef="#br0" timeOffset="86783.67">25231 2667 0,'-22'21'0,"44"-42"0,-65 42 0,22 0 15,42-21 1,0 0 0,22 0-16,-22 0 0,21 0 0,1-21 15,-1 21-15,0-21 0,1 21 0,-1-21 16,0 0-16,22 21 0</inkml:trace>
  <inkml:trace contextRef="#ctx0" brushRef="#br0" timeOffset="88503.22">28215 2582 0,'0'-21'0,"0"42"0,21-63 0,0 21 16,-21 0-16,22 0 0,-22-1 15,0 44 1,0-1 0,0 0-16,0 21 0,0-21 15,-22 22-15,1-1 0,21 0 0,-21 1 16,0-1-16,21 0 0,-21-20 0,21 20 15,0-21-15,-21 0 16,21 0-16,0 1 0,0-1 0,0 0 16,0 0-16,21-21 31,0 0-31,0 0 0,-21-21 16,21 0-16,0 21 0,1-21 0,-1-1 15,-21 1-15,21 0 0,0 0 16,0-21-16,0 20 0,1 1 0,-22 0 15,0 0-15,21 21 0,-21-21 0,21 21 16,-21 21 0,0 0-1,0 0-15,0 0 16,0 1-16,0-1 0,0 0 16,0 0-16,21 0 0,-21 0 0,21 1 15,-21-1-15,21 0 0,1 0 0,-1 0 16,0-21-16,0 0 15,0 0-15,0 0 0,22 0 0,-22 0 16,0 0-16,0 0 0,22-21 0,-22 0 16,0 21-16,21-21 0,-21 0 15,1-1-15,-1 1 0,0 0 16,0 0-16,0-21 0,0 20 0,1-20 16,-1 21-16,-21-21 0,21-1 15,-21 22-15,21 0 0,-21 0 0,0 0 16,0-1-16,0 44 31,-21-1-31,0 0 0,0 0 0,21 21 16,-22-20-16,1 20 0,0-21 0,21 0 15,0 22-15,0-22 0,0 0 16,0 0-16,0 0 0,0 0 0,0 1 16,21-1-16,0-21 0,1 21 15,-1-21-15,21 0 0,-21 0 16,22 0-16,-22 0 0,21 0 15,0 0-15,1-21 0,-22 21 0,21-21 0,-21-1 16,22 1-16,-22 21 16,0-21-16,0 0 0,0-21 0,43-43 15,-43 64 1,-21 0-16,0-1 0,0 1 16,0 42-1,-21 1 1,21-1-16,-21-21 0,21 21 15,0 0-15,-21 21 0,21-20 0,-22-1 16,22 0-16,0 0 0,0 0 16,0 0-16,0 1 15,22-1-15,-1-21 0,0 0 16,0 21-16,0-21 0,0 0 0,22 0 16,-22 0-16,21 0 0,-21 0 15,22 0-15,-22-21 0,21 21 0,-21-21 16,1-1-16,20 1 0,-21-21 0,0 21 15,0-22-15,22 1 0,-22 0 16,0-1-16,0 1 0,0 0 0,1-22 16,-1 22-16,-21-22 0,21 22 0,-21 0 15,21 21-15,-21-22 0,0 22 16,0 0-16,0 0 0,0 42 31,-21 0-31,0 0 16,21 22-16,-21-1 0,-1 0 0,22 1 15,-21-1-15,21 0 0,-21 1 16,0 20-16,21-21 16,0 22-16,0-22 0,0 1 0,0-22 0,0 0 15,0 0-15,0 0 0,0 0 16,21 1-16,-21-1 0,21-21 0,0 0 16,22 0-16,-22 0 0,0 0 0,21 0 15,-20 0-15,-1 0 0,0-21 16,0 21-16,21-22 0,-20 1 15,-1 0-15,0-21 0,0 21 0,0-22 16,0 1-16,1-22 0,-1 22 16,0-21-16,0-1 0,0 22 0,0-22 15,1 1-15,-1 20 0,-21 1 0,0 0 16,21 21-16,-21-22 0,0 22 16,0 0-16,-21 42 15,0 0 1,21 22-16,-22-22 0,1 21 0,0 0 15,0 22-15,21-22 0,-21 22 0,21-22 16,-21 0-16,21 22 0,0-22 16,0-21-16,0 22 0,0-1 15,0-21-15,0 0 0,0 22 0,21-43 16,0 21-16,-21 0 0,21 0 16,0-21-16,0 0 0,1 0 0,-1 0 15,0 0-15,0 0 0,0 0 16,22 0-16,-22-21 0,-21 0 0,21 21 15,0-21-15,0 0 0,-21-1 0,21 1 16,-21 0-16,0 0 0,0-21 16,0 20-16,0 1 0</inkml:trace>
  <inkml:trace contextRef="#ctx0" brushRef="#br0" timeOffset="88692.11">29654 2328 0,'-21'0'0,"42"0"0,-63 0 0,21 0 0,0 0 15,0 0-15,21 22 16,0-1 15</inkml:trace>
  <inkml:trace contextRef="#ctx0" brushRef="#br0" timeOffset="90276.2">21569 4847 0,'0'0'0,"-21"0"16,-1-21-16,1 0 16,21 0-16,0 0 0,0-1 0,0 1 15,0 0-15,0 0 0,0-21 0,0 20 16,0 1-16,0-21 0,0 21 15,0-22-15,0 1 0,0 21 16,-21-21-16,0 20 0,21-20 0,-21 21 16,0 21-16,-1-21 0,1 21 15,0 0-15,0 21 0,-21-21 0,20 42 16,-20-21-16,21 22 0,-43 20 16,43-20-16,0-1 0,0 0 0,0 22 15,21-22-15,-21 0 0,21 1 16,0-1-16,0 0 0,0-20 0,0 20 15,21-21-15,0 0 0,0-21 0,0 0 16,22 0-16,-22 0 0,21-21 16,-21 21-16,22-21 0,-1 0 15,0-22-15,1 22 0,-22 0 0,21 0 16,-21-21-16,22 20 0,-22 1 0,-21-21 16,21 21-16,-21 0 0,0-1 15,0 1-15,0 0 0,0 0 0,0 0 16,0 0-16,0 42 15,0 0 1,0 0-16,0 0 0,0 22 0,0-1 16,0 21-16,0-20 0,0 20 0,0 1 15,0-1-15,0 1 0,0-1 0,21 22 16,-21-22-16,0 1 16,0-1-16,0 22 0,0-21 0,0 20 15,0 1-15,0 0 0,0-1 0,0-20 16,0 20-16,0 1 0,-21-21 0,0 20 15,0-20-15,-1-1 0,-20 1 16,21-1-16,-21-20 0,-1-1 0,1-21 16,0 21-16,-1-20 0,1-22 15,0 0-15,-1 0 0,1 0 0,0 0 0,-1-22 16,1 1-16,0 0 0,20-21 0,-20-1 16,21 1-16,-21-21 0,20 20 15,1-20-15,0-1 0,21 1 16,0-1-16,0 1 0,0-1 0,0 1 15,42-1-15,-20 22 0,-1-22 0,21 1 16,0 21-16,1-1 0,20 1 0,1-22 16,-1 22-16,22 0 0,0-1 15,-22 1-15,22-21 0,-1 20 0,1-20 16,-21 20-16,-1-20 0,1 21 0,-1-1 16,-21-20-16,-20 20 0,-1 22 15,0-21-15,0 21 0,-21-22 0,0 22 16,0 0-16,0 0 0,-21 0 15,0 21-15,0 0 0,-1-21 0,1 21 16,0 0-16,0 0 16,0 0-16,0 21 0,-1 0 15,22 0-15,0 21 0,-21-20 0,21 20 16,0 21-16,-21-20 0,21-1 16,0 0-16,0 1 0,0-1 0,0 0 15,85 64 1,-64-106-16,0 21 0,0-21 0,0 0 15,22 0-15,-22 0 0,21-21 16,-21 0-16,22 0 0,-22 0 16,21 0-16,-21-1 0,22-20 0,-22 0 15,21-1-15,1 1 0,-22 0 0,0-22 16,21 22-16,1-85 16,-1 63-16,-21 1 0,0-1 0,0 1 15,1-1-15,-1 1 0,-21-1 0,0 22 16,0 0-16,0-1 0,0 22 15,0 0-15,0 0 0,0 42 16,-21 21-16,-1-20 0,1 20 16,21 21-16,-21-20 0,0 20 15,21-20-15,-21 20 0,21 1 0,0-1 16,0 1-16,0-1 0,0-21 0,0 22 16,0-1-16,0-20 0,0-1 15,0 0-15,0 1 0,0-22 0,0 0 16,21 0-16,0 0 0,0 1 15,0-22-15,1 0 0,-1 0 0,0 0 16,21 0-16,-21 0 0,1-22 16,-1 1-16,0 0 0,0 21 0,0-42 15,-21 21-15,21-1 0,-21 1 0,0-21 16</inkml:trace>
  <inkml:trace contextRef="#ctx0" brushRef="#br0" timeOffset="90433.63">22521 4741 0,'-42'0'31,"84"0"-31,-42 0 16,21 0-16,1 0 15,20 0-15,0 0 0,1 0 16,-1 0-16,-21 0 0,21 0 0,1-21 16,-1 21-16,0-21 0,-20 21 15</inkml:trace>
  <inkml:trace contextRef="#ctx0" brushRef="#br0" timeOffset="90699.51">24130 4551 0,'-21'21'16,"0"0"-16,21 0 0,-22 1 15,22-1-15,-21 0 0,0 21 0,21-21 16,-21 22-16,21-22 0,-21 21 16,0-21-16,21 22 0,0-22 0,0 0 15,0 21-15,-22-20 0,22-1 16,0 0-16,22-21 31,-1 0-31,-21-21 0,21 0 16,0-1-16</inkml:trace>
  <inkml:trace contextRef="#ctx0" brushRef="#br0" timeOffset="90996.39">24172 4339 0,'-21'-63'16,"42"253"-16,-21-317 0,-42 43 0,42 62 0,-21 22 16,0 0-16,-1 0 0,1 0 15,21 22 1,21-22-1,1 0-15,-1 0 16,0 0 0,0 0-16,0 0 0,-21-22 0,0 1 15,21 21-15,-21-21 0,0 0 16,0 0-16,0 0 0,-21 21 16,0 0-1,0 0-15,0 0 0,21 21 16,0 0-16,-21 0 0,21 21 0,0-20 15,0-1-15,0 21 0,0-21 16,0 0-16,0 22 0,21-22 0,-21 0 16</inkml:trace>
  <inkml:trace contextRef="#ctx0" brushRef="#br0" timeOffset="91971.84">24617 4551 0,'-21'0'16,"-1"21"-16,1-21 0,21 21 16,0 0-16,-21 1 0,21-1 0,-21 0 15,21 0-15,0 0 0,0 0 16,0 1-16,0 20 0,0-21 0,-21 0 16,21 0-16,0 22 0,-21-43 0,21 21 15,0 0-15,0 0 0,0 0 16,-22-21-16,1 0 15,21-21 1,0 0 0,0 0-16,0-21 0,0 20 15,0-20-15,21 21 0,1-21 0,-1-1 16,0 1-16,0 21 0,0-22 0,0 1 16,1 21-16,-1 0 0,21 0 0,-21-1 15,0 1-15,1 21 0,-1 0 16,0 0-16,0 0 0,0 21 15,-21 1-15,21-1 0,-21 0 0,0 0 16,0 0-16,0 22 0,0-22 0,0 21 16,0-21-16,0 0 15,0 22-15,0-22 0,0 21 0,0-21 16,0 1-16,0-1 0,0 0 0,22 0 16,-1 0-16,0-21 0,0 0 15,21 0-15,-20 0 0,-1 0 16,21 0-16,-21 0 0,0 0 0,22-21 15,-22 0-15,0 0 0,0 0 0,0-1 16,1 1-16,-1 0 0,-21-21 0,21 21 16,-21-22-16,21 22 0,-21-21 15,0 21-15,0-1 0,0 1 0,0 0 16,0 0-16,0 0 0,0 42 31,-21 0-31,21 0 16,-21 0-16,0 1 0,21-1 0,0 21 15,0-21-15,-22 22 0,22-22 0,0 0 16,0 21-16,0-21 0,0 1 16,0-1-16,0 0 0,0 0 0,22 0 15,-1 0-15,0-21 0,0 22 0,0-22 16,22 0-16,-22 0 0,21 0 0,-21 0 16,22 0-16,-22 0 0,21-22 15,-21 1-15,22 0 0,-22 0 0,0 0 16,21 0-16,-21-22 0,1 1 15,20 0-15,-21 20 0,0-41 0,0 21 16,22-43-16,-22 21 16,0 22-16,0 0 0,-21-22 0,0 22 15,0 0-15,0 20 0,0 1 0,0-21 16,0 21-16,-21 42 31,0 0-31,0 0 0,0 22 0,21-22 16,-22 21-16,1 0 0,21 1 0,0 20 15,-21-20-15,0-1 16,21 0-16,-21 1 0,21-1 0,0 0 16,0-21-16,0 22 0,0-1 0,0-21 0,0 0 15,0 1-15,0-1 0,21 0 16,0-21-16,0 0 0,22 0 16,-22 0-16,0 0 0,21 0 0,-21 0 15,22 0-15,-22-21 0,0 21 0,0-21 16,0-1-16,1 1 0,-22 0 0,0 0 15,21-21-15,-21 20 0</inkml:trace>
  <inkml:trace contextRef="#ctx0" brushRef="#br0" timeOffset="92156.74">25844 4509 0,'-21'0'15,"64"0"-15,-65 0 0,1-22 0,64 22 16,-22 0-16,0 0 15,21 0-15,1-21 0,-22 21 0,21-21 16,0 21-16,1 0 0,-22 0 0,0 0 16,0-21-16,0 21 0,1 0 15,-22-21-15</inkml:trace>
  <inkml:trace contextRef="#ctx0" brushRef="#br0" timeOffset="92336.14">25400 4382 0,'-85'0'15,"170"0"-15,-212 0 0,106 0 0,0 0 16,42 0 15,0 0-31,0 0 16,0 21-16,0-21 15</inkml:trace>
  <inkml:trace contextRef="#ctx0" brushRef="#br0" timeOffset="93360.05">26374 4805 0,'21'0'15,"0"0"-15,-21-21 16,21 0-16,0-1 0,-21 1 16,21 21-16,1-21 0,-22 0 0,21 0 15,-21 0-15,21-1 0,-21 1 16,0 0-16,0 0 0,0 0 0,0 0 16,0-1-16,-21 1 0,0 21 15,-1 0-15,1 0 0,-21 0 0,21 0 16,0 0-16,-22 21 0,22 1 15,-21-1-15,21 0 0,-1 0 0,-20 0 16,21 22-16,0-22 0,21 21 0,0 0 16,-21-20-16,21-1 0,0 21 0,0-21 15,0 0-15,0 1 0,21-1 16,0-21-16,0 0 0,0 0 16,0 0-16,1 0 0,20 0 0,-21 0 15,0-21-15,0-1 0,1 1 0,-1 21 16,0-21-16,0-21 0,0 21 15,0-1-15,1-20 0,-1 21 16,-21 0-16,21-22 0,0 22 0,-21-21 16,21 21-16,-21-22 0,0 22 0,0 0 15,0 0-15,0 42 32,0 0-32,0 0 0,0 1 0,0-1 15,0 21-15,0-21 0,0 22 0,0-22 16,0 21-16,0-21 0,0 22 15,0-22-15,0 0 0,0 0 0,0 21 16,21-20-16,1-22 0,-1 21 16,0 0-16,0-21 0,0 0 0,22 0 15,-22 0-15,0 0 0,21 0 16,-21 0-16,1-21 0,-1 0 0,21-1 16,-21 1-16,0 0 0,1 0 0,-1-21 15,0-1-15,0 22 0,21-21 16,-20-1-16,-1 1 0,0-21 0,0 20 15,0-20-15,0 20 0,1-20 16,-1 21-16,-21-1 0,21 1 0,-21 21 0,21-22 16,-21 22-16,0 0 15,0 42 1,-21 0-16,0 22 16,0-22-16,-1 21 0,1 1 0,21-1 15,-21 21-15,0-20 0,21-1 16,0 0-16,0 1 0,-21-1 0,21 0 15,0 1-15,0-22 0,0 21 0,0-21 16,0 22-16,0-22 0,21 0 16,0 0-16,0 0 0,0-21 0,1 0 15,-1 0-15,0 0 0,0 0 16,0 0-16,0 0 0,1-21 0,-1 0 16,0 0-16,-21 0 0,21 0 15,0-1-15,0-20 0,-21 21 0,0 0 16,22 0-16,-22-1 0,21 22 15,-21-21-15,0 42 32,0 1-32,0-1 0,-21-21 15,21 21-15,-22 0 0,22 0 0,0 0 16,-21 1-16,21-1 0,0 0 16,0 0-16,0 0 15,0-42 32,0 0-47,21 21 0</inkml:trace>
  <inkml:trace contextRef="#ctx0" brushRef="#br0" timeOffset="93547.14">27728 4403 0,'-21'0'16,"42"42"-16,-21-84 0,-42 21 0,21 21 0,0 0 15,21-22-15,0 1 32,21 21-32,0 0 0,21 0 15,1 0-15,-22 0 0,21 0 16,0 0-16,1 0 0,-1 0 0,0 0 16,1 0-16</inkml:trace>
  <inkml:trace contextRef="#ctx0" brushRef="#br0" timeOffset="94105.82">28088 4593 0,'-106'21'15,"85"-21"-15,212-42 0,-255 63 0,-84 0 0,127-21 0,0 0 0,-1 0 16,44 0 0,-1 0-1,0 0-15,21 0 0,-21 22 16,1-1-16,-1-21 0,0 21 0,0-21 15,0 21-15,-21 0 16,0 0-16,0 1 0,0-1 16,0 0-16,0 0 0,0 0 0,-21 0 15,0 1-15,0-1 0,0 21 0,-22-21 16,22 0-16,-21 1 0,-1-1 16,22 0-16,-21 0 0,21 0 15,0-21-15,-1 21 0,1-21 0,0 0 16,21 22-16,21-22 15,0 0-15,22 0 16,-22 0-16,21 0 0,-21 0 0,22 0 16,-1 0-16,0 0 0,-20 21 15,20 0-15,0-21 0,-21 21 0,22 0 16,-22-21-16,21 21 0,-21 1 16,1-1-16,-22 0 0,21 0 0,-21 21 15,0-20-15,0-1 0,0 0 0,0 0 16,0 21-16,-21-20 0,-1-1 0,1 21 15,0-21-15,-21 0 0,-1 1 0,-20 20 16,21-21-16,-1-21 0,-20 21 16,-1 0-16,22-21 0,-22 22 0,22-22 15,-21 0-15,20 0 0,1 0 16,0 0-16,20 0 0,1 0 0,0 0 0,0 0 16,21-22-16,0 1 15,0 0-15,21 0 16,0 0-16,0 0 0,1-1 0,20 1 15,0-21-15,-21 21 0,22-22 0,-1 22 16</inkml:trace>
  <inkml:trace contextRef="#ctx0" brushRef="#br0" timeOffset="94447.63">28448 4805 0,'0'0'0,"0"-21"15,0 0-15,21 21 16,-21-22-16,21 22 0,0-21 0,1 0 16,-1 0-16,0 0 15,0 0-15,-21-1 0,0 1 16,0 0-16,0 0 16,-21 21-1,0 0-15,0 0 0,-1 21 16,1 0-16,0 0 0,0 1 15,0 20-15,0-21 0,-1 21 0,1-20 16,21 20-16,0-21 0,-21 0 16,21 22-16,0-22 0,0 0 0,0 0 0,0 0 15,21 0 1,0-21-16,1 22 0,-1-22 0,21 0 16,-21 0-16,22 0 0,-1 0 0,-21 0 15,21-22-15,1 1 0,20 0 0,-20 21 16</inkml:trace>
  <inkml:trace contextRef="#ctx0" brushRef="#br0" timeOffset="94938.86">29273 4657 0,'22'-21'0,"-22"-43"32,-22 149-32,22-170 15,-21 85-15,0 0 0,0 0 0,0 0 16,0 0-16,-1 21 0,1 0 15,-21 1-15,21-1 0,0 21 0,-1-21 16,1 22-16,0-22 0,0 21 16,0-21-16,21 22 0,-21-22 0,21 0 0,0 0 15,0 21-15,0-20 16,0-1-16,21-21 0,0 0 0,21 0 16,-21 0-16,1 0 0,-1 0 0,21 0 15,-21-21-15,22-1 16,-22 1-16,21 0 0,-21 0 0,0-21 15,1-1-15,20 1 0,-21 0 0,21-1 16,-20 1-16,-1-22 0,21 1 0,-21-1 16,22 1-16,-22-1 0,0 1 15,0-1-15,0 1 0,0 21 0,-21-22 16,0 43-16,0-21 0,0 20 0,-21 22 16,0 0-1,0 22-15,0 20 0,0-21 0,-1 21 16,1 22-16,0-22 0,-21 22 0,42-22 15,-21 22-15,21-1 0,-22-21 16,22 22-16,0-22 0,0 1 16,22-1-16,-1 0 0,0 1 0,0-1 15,0-21-15,0 0 0,22 0 16,-22-21-16,21 0 0,1 0 0,-22 0 16,21 0-16,0 0 0,-20 0 0,20-21 15,0 21-15</inkml:trace>
  <inkml:trace contextRef="#ctx0" brushRef="#br0" timeOffset="95491.96">22225 6731 0,'0'-21'0,"0"42"0,-21-42 0,0 21 16,-1 21 0,22 0-16,0 0 0,0 1 15,-21-1-15,21 0 0,0 21 0,-21-21 16,21 1-16,0-1 0,0 0 0,-21 0 16,21 0-16,0 0 0,0 1 0,0-1 15,0 0-15,0 0 16,0-42 15,0 0-31,0 0 0</inkml:trace>
  <inkml:trace contextRef="#ctx0" brushRef="#br0" timeOffset="95663.86">22204 6435 0,'-21'-127'16,"42"317"-16,-21-253 0,-43-85 15,43 126 1,0 44 0,0-1-1,22-21-15,-1 21 16,0 0-16,0 0 0,0 0 0</inkml:trace>
  <inkml:trace contextRef="#ctx0" brushRef="#br0" timeOffset="96085.62">22860 6689 0,'-21'21'16,"42"-42"-16,-63 63 0,20-21 16,1 0-16,21 1 0,-21-1 0,21 0 15,0 0-15,0 0 0,0 22 0,0-22 16,0 0-16,0 0 0,0 0 0,0 0 15,0 1-15,0-1 0,0 0 16,0 0-16,-21-21 16,21 21-16,-21-21 0,0 0 15,21-21 1,0 0-16,0 0 0,0 0 16,0-22-16,0 22 0,0 0 15,21-21-15,0 20 0,0-20 0,21 0 16,-20 21-16,20-22 0,-21 22 0,21 0 15,-20 0-15,20 0 0,-21 21 0,21 0 16,-20 0-16,-1 0 0,21 21 16,-21 0-16,0 0 0,1 0 0,-1 0 15,-21 1-15,21-1 0,0 0 0,-21 0 16,21 21-16,-21-20 0,0-1 16,21 0-16,-21 0 0,22-21 15,-22 21-15,21-21 16,0 0-16</inkml:trace>
  <inkml:trace contextRef="#ctx0" brushRef="#br0" timeOffset="97575.59">24278 6922 0,'0'21'0,"42"-21"15,-20 0-15,-1 0 0,0 0 16,0-21-16,21-1 0,-20 22 0,20-21 16,-21 0-16,21 0 0,-20 0 15,20 0-15,-21-22 0,21 22 16,-20-21-16,-1-1 0,0 1 0,0 0 16,0-1-16,-21-20 0,0 21 0,0-22 15,0 22-15,0-1 0,0 1 0,0 0 16,0 21-16,0-1 0,-21 1 15,0 21-15,0 0 0,0 0 0,-1 21 16,1 1-16,0-1 0,0 21 0,0 0 16,0 22-16,21-1 0,0 1 15,-22-1-15,22 1 0,-21-1 0,21 1 16,0-1-16,0-20 0,0-1 16,0 22-16,0-43 0,-21 21 0,21 0 15,0-20-15,0-1 0,0 0 0,0 0 16,21-21 15,-21-21-31,21 21 0,1-21 0,-1 0 16,0-1-16,0 1 0,0 0 0,0 0 15,1 0-15,-1-22 0,-21 22 16,21 0-16,0 21 0,0-21 0,-21 0 16,21 21-1,-21 21-15,0 0 0,0 0 0,0 0 16,0 1-16,22-1 0,-22 0 15,21 0-15,-21 0 0,21 0 16,0 1-16,0-1 0,0-21 16,1 0-16,-1 21 0,0-21 0,0 0 15,21 0-15,-20 0 0,-1 0 0,21 0 16,0 0-16,1-21 0,-22 21 16,21-21-16,1-1 0,-22 22 0,21-21 15,-21 0-15,0 0 0,1 0 0,-1 0 16,0-1-16,0 1 0,-21 0 15,0 0-15,0 0 0,0 0 0,0-1 16,0 1-16,0 0 0,0 0 16,0 0-16,-21 21 15,0 0-15,0 0 0,-1 0 16,1 21-16,0-21 0,0 21 0,0 0 16,21 0-16,-21 1 0,21-1 15,-22 0-15,22 0 0,0 0 0,0 0 16,0 1-16,0-1 0,0 0 15,0 0-15,22 0 0,-1-21 16,0 21-16,0-21 16,0 0-16,-21 22 0,21-22 0,1 0 15,-1 0-15,0 0 0,0 0 16,0 0-16,0 0 16,1 0-16,-1 0 0,0 0 15,0 0-15,0-22 0,0 1 16,1 21-16,-1-21 0,21 21 0,-21-21 15,0 0-15,22 0 0,-22-1 0,0 1 16,0 0-16,-21 0 0,21 0 16,-21 0-16,0-1 15,0 1-15,0 0 0,-21 21 16,0 0 0,0 0-16,0 0 0,0 0 0,-1 21 15,1 0-15,0 1 0,0-1 16,0 0-16,0 0 0,-1 21 15,22-20-15,0-1 0,0 0 0,0 0 16,0 21-16,0-20 0,22-1 16,-1 0-16,0-21 0,21 21 0,1-21 15,-1 0-15,0 0 0,22 0 16,-22 0-16,0 0 0,1 0 0,20-21 16,-20 21-16,-1-21 0,0 0 15,-21 21-15,22-22 0,-22 1 0,0 0 0,0 0 16,0 0-16,-21-22 0,0 22 15,22 0-15,-22 0 0,0-21 0,0 20 16,0 1-16,0 0 0,0 0 16,0 0-16,-22 42 31,22 0-31,-21 0 0,21 22 0,0-22 16,0 21-16,-21-21 0,21 22 0,-21-1 15,21 0-15,0 22 0,0-22 0,0 22 16,0-1-16,0 1 0,0-1 0,0 1 15,0-1-15,0-21 0,0 22 16,0-1-16,0-20 0,0 20 0,0-20 16,0-1-16,0 0 0,-21 1 0,21-1 15,0-21-15,-21 0 0,21 22 16,0-22-16,0 0 0,-22-21 16,22-21-1,0 0 1,0-1-16</inkml:trace>
  <inkml:trace contextRef="#ctx0" brushRef="#br0" timeOffset="97817.45">26458 7154 0,'21'-42'16,"1"0"-16,-107 402 0,127-636 0,22 149 0,-64 85 0,21 0 0,0 21 15,21-1-15,-20 1 0,20 0 16,0 0-16,1 0 0,-1 21 15,0 0-15,-21 0 0,22 0 0,-22 21 16,21-21-16,-21 21 0,-21 0 0,0 0 16,0 1-16,-21-1 0,0 0 0,-21 21 15,-1-42-15,1 21 0,0 1 0,-1-1 16,1 0-16,0-21 0,-1 21 16,1-21-16,21 0 0,-21 0 0,20 0 15,1 0-15</inkml:trace>
  <inkml:trace contextRef="#ctx0" brushRef="#br0" timeOffset="99491.4">27644 6625 0,'0'-21'0,"0"42"0,0-63 0,-22 63 31,1 0-31,21 0 16,-21 22-16,21-22 0,0 21 0,-21-21 16,21 22-16,-21-22 0,21 21 15,-21-21-15,21 1 0,0-1 0,0 0 16,-22 0-16,1 0 15,21-42 17,0 0-17,0 0-15,0 0 0,0-1 0,0 1 16,21 0-16,-21-21 0,22 21 0,-1-22 16,0 22-16,-21 0 0,21-21 15,0 20-15,-21 1 0,21 21 16,1 0-16,-22 21 15,21 1-15,0-1 0,-21 0 16,21 0-16,-21 21 0,0-20 0,0-1 16,21 0-16,-21 21 0,0-21 15,0 1-15,0-1 0,21 0 16,1-21-16,-1 0 31,0 0-31,0 0 0,0-21 16,0 0-16,1 21 0,-22-22 0,21 1 15,0 0-15,0 0 0,0 0 16,-21 0-16,21-22 0,1 22 0,-1 0 16,0-21-16,0 20 0,-21 1 0,21 0 15,-21 42 1,0 0 0,0 1-16,0-1 0,0 0 15,0 21-15,0-21 0,0 1 0,0 20 16,0-21-16,21 0 0,-21 0 0,22 1 15,-22-1-15,21-21 0,0 21 16,0-21-16,0 0 0,0 0 0,1 0 16,-1 0-16,21 0 0,-21 0 0,0 0 15,22 0-15,-22-21 0,21 21 0,-21-21 16,22 21-16,-22-22 0,0 1 16,0 0-16,0 0 0,1 0 15,-1 0-15,-21-22 0,21 22 0,-21-21 0,0 21 16,0-1-16,0 1 0,0 0 15,0 0-15,-21 0 0,0 21 16,-1 0-16,1 0 0,0 0 0,0 21 16,21 0-16,-21 0 0,0 22 0,-1-22 15,22 0-15,0 21 0,0-21 16,0 1-16,0-1 0,0 21 0,0-21 16,0 0-16,22 1 0,-1-22 15,0 0-15,0 21 0,0-21 0,0 0 16,22 0-16,-22 0 0,21 0 15,-21 0-15,22-21 0,-22-1 0,0 22 16,0-21-16,0 0 0,1 21 16,-1-21-16,0 0 0,0 0 0,-21-1 15,0-20-15,0 21 0,21 0 16,-21 0-16,21-22 0,-21 22 16,0 0-16,0 42 31,0 0-31,0 0 0,0 1 0,-21-1 15,21 0-15,0 0 0,0 21 0,0-20 16,0-1-16,0 0 0,0 0 0,-21 0 16,21 0-16,0 1 15,-21-22 17,21-22-17,0 1 1,0 0-16,0 0 0,0 0 15,0 0-15,0-1 0,21 1 0,0-21 16,0 21-16,1-22 0,-1 22 0,0 0 16,0 0-16,0 0 0,0 0 15,22-1-15,-22 22 0,0 0 0,0 0 16,0 0-16,1 22 0,-1-22 0,0 21 16,-21 21-16,0-21 0,21 22 15,-21-22-15,0 21 0,0-21 0,0 0 16,0 22-16,0-22 0,0 0 0,0 0 15,0 0-15,0 1 0,0-1 16,0-42 31,0-1-47,21 1 16,-21 0-16,21 0 0,-21 0 0,22-22 15,-1 22-15,0-21 0,21 0 16,-21 20-16,1-20 0,20 0 0,-21 21 15,21-22-15,-20 22 0,20 21 16,-21 0-16,0 0 0,0 0 0,1 0 16,-1 0-16,0 21 0,-21 0 15,0 22-15,0-22 0,0 0 0,0 0 16,0 22-16,0-22 0,0 0 0,0 0 16,0 0-16,-21 0 0,21 1 15,-21-1-15,21 0 0,-22-21 0,22 21 16,22-21 15,-1 0-31,21 0 0</inkml:trace>
  <inkml:trace contextRef="#ctx0" brushRef="#br0" timeOffset="99888.17">30438 6456 0,'0'-42'15,"0"169"-15,0-212 0,-22 43 0,1 42 0,0 0 16,0 21-16,0 0 0,0 0 16,-1 0-16,-20 0 0,21 22 0,0-22 15,0 0-15,-1 21 0,1-20 0,0 20 16,0-21-16,21 21 0,0-20 16,0-1-16,0 0 0,0 0 0,0 0 15,0 0-15,0 1 0,21-22 0,0 0 16,0 0-16,1 0 0,20 0 15,-21 0-15,0 0 0,22 0 16,-22 0-16,0-22 0,21 1 0,-21 21 16,1-21-16,-22 0 0,21 0 0,0-22 15,-21 22-15,0-21 0,0 21 16,0-22-16,0 1 0,0 21 0,0-21 16,0 20-16,0 1 0,-21 0 0,-22 0 15,22 21-15,0 0 0,0 0 0,0 0 16,-22 0-16,22 0 0,0 21 15,21 0-15,0 0 0,0 1 16,0-1-16,0 0 0,21 0 16,22-21-16,-22 0 15,21 21-15</inkml:trace>
  <inkml:trace contextRef="#ctx0" brushRef="#br0" timeOffset="100288.46">30776 6562 0,'-21'-21'16,"85"105"-16,-107-147 0,1 20 0,42 22 0,-21 0 0,21 0 16,0 0-16,0 0 0,0-1 0,0 1 15,21 21-15,0 0 16,0 0-16,0 0 0,1 21 16,-1 1-16,0-1 0,0 0 15,0 21-15,0 1 0,1-22 0,-22 21 16,0 0-16,0-20 0,0 20 15,0-21-15,0 21 0,0-20 0,0-1 16,0 0-16,0 0 0,-22-21 0,22 21 16,-21-21-16,0 0 15,21-21 1,0 0 0,0 0-16,0 0 0,0-1 15,21 1-15,0-21 0,-21 21 0,22-22 16,-1 1-16,0 21 0,0-21 0,0-1 15,0 1-15,1 21 0,-1-22 16,0 22-16,0 0 0,0 21 16,-21-21-16,21 21 0,1 0 15,-22 21 1,21-21-16,-21 21 0,21 0 0</inkml:trace>
  <inkml:trace contextRef="#ctx0" brushRef="#br0" timeOffset="100952.91">31454 6541 0,'0'-22'0,"-22"44"0,44-22 0,-44-22 31,22 44-31,0-1 0,-21-21 16,0 21-16,21 21 0,-21-21 0,21 1 15,0-1-15,-21 0 0,21 0 16,0 21-16,0-20 0,0-1 0,0 0 15,0 0-15,0 0 0,21-21 16,0 0-16,0 21 0,0-21 16,1 0-16,-1 0 0,21 0 0,-21 0 15,0 0-15,1 0 0,-1-21 16,21 0-16,-21 0 0,0 0 0,1 0 16,-1-1-16,0 1 0,0-21 15,0 21-15,-21-22 0,21 22 0,1-21 16,-22 21-16,0 0 0,21-22 15,0 22-15,-21 42 32,0 0-32,0 1 15,0-1-15,-21 21 0,21-21 0,0 22 16,-21-1-16,-1 0 0,22 1 16,0-1-16,0 0 0,0 1 0,0 20 15,0-21-15,0 22 0,0-22 0,0 22 16,0-22-16,22 22 0,-22-1 15,0-21-15,0 1 0,0 20 16,0-20-16,0-1 0,0 21 0,0-20 16,-22-1-16,1 0 0,-21-20 0,21 20 15,0 0-15,-1-21 0,-20 22 16,21-22-16,0 0 0,0 0 0,-1-21 16,-20 0-16,21 21 0,0-21 0,0 0 15,-1 0-15,1-21 0,0 0 16,0 21-16,21-21 0,0-21 0,-21 20 15,21-20-15,0 0 0,0-1 0,0 1 16,21 0-16,0-22 0,0 1 0,22-1 16,-1 1-16,0-1 15,1-20-15,20 20 0,1 1 0,-1-1 16,1 22-16,-1-1 0,1-20 0,20 42 16,-20-22-16,20 22 0,-20-21 15,-1 21-15,-20 0 0,-1-1 0,22 1 16,-22 21-16</inkml:trace>
  <inkml:trace contextRef="#ctx0" brushRef="#br0" timeOffset="102156.74">20955 10245 0,'0'0'0,"21"0"0,-21-21 16,21 21-16,-21-22 0,0 1 0,0 0 15,0 0-15,21 21 0,-21-21 16,0 0-16,0-1 16,0 44 15,0-1-31,0 0 16,-21 0-16,21 21 0,0 22 0,0-1 15,0 1-15,-21-1 0,21 22 0,0-21 16,0-1-16,0 22 0,0-22 15,0 22-15,0 0 0,0-1 0,0 1 16,21 0-16,-21-22 0,0 22 0,21-1 16,1 1-16,-22-21 0,21 20 0,-21 1 15,0-22-15,0 22 0,0-21 16,0-1-16,0 1 0,0-1 0,0 1 16,0-1-16,0-21 0,-21 1 0,-1-1 15,22 0-15,-21 1 0,21-22 16,0 0-16,-21 21 0,21-20 0,-21-22 15,21 21-15,-21 0 0,21-42 32,0 0-32,0-1 0,21 1 15,0-21-15,0 21 0,-21-22 0,21 1 16,1 0-16</inkml:trace>
  <inkml:trace contextRef="#ctx0" brushRef="#br0" timeOffset="103069.1">21188 10287 0,'-21'-21'16,"42"42"-16,-42-63 0,21 21 0,0-1 15,0 1-15,21 21 16,0 0-16,0-21 0,0 21 16,0 0-16,1 0 0,20-21 15,-21 21-15,21 0 0,1-21 0,-1 21 16,22 0-16,-1-21 0,1-1 0,-1 22 16,22 0-16,-22-21 0,22 21 0,0 0 15,20-21-15,-20 21 0,21 0 16,21 0-16,-21 0 0,0-21 0,-1 21 15,22-21-15,-42 21 0,21 0 0,0 0 16,-22 0-16,1 0 0,0 0 16,-22 0-16,1 0 0,-1 0 0,-20 0 15,-22 0-15,21 0 0,-21 0 16,-21 21 15,-21 0-15,21 0-16,0 22 0,0-22 0,-21 21 15,21 0-15,-21 22 0,21-22 16,0 22-16,-21-1 0,21-20 0,0 20 16,0 128-1,0-149-15,0 21 0,0 1 0,0-1 0,0 1 16,0-1-16,0 1 0,0-1 16,0 1-16,21 21 0,-21-22 0,0 1 15,21-22-15,0 21 0,-21 1 0,0-22 16,0 22-16,21-22 0,-21 22 15,0-22-15,0 0 0,0 1 0,0-1 16,0 0-16,0 1 0,-21-22 16,21 21-16,-21-21 0,21 22 0,-21-22 15,0 0-15,-1 21 0,22-21 0,-21 1 16,21-1-16,-21 0 0,21 0 0,0 0 16,-21-21-16,21 21 0,-21 1 0,21-1 15,-21-21-15,21 21 16,-22-21-16,1 0 15,0 0-15,0 0 0,0 0 16,0 0-16,-22 0 0,22 0 16,0 0-16,-21 0 0,-1 0 0,1 0 15,0 0-15,-22 0 0,1 0 0,-1 0 16,1 0-16,-22-21 0,-21 21 0,0 0 16,22 0-16,-43 0 0,21-21 15,-21 21-15,0 0 0,-21 0 0,21 0 16,0 0-16,0 0 0,0 0 0,21 0 15,0 0-15,21 0 0,1 0 0,20 21 16,1-21-16,-1 0 0,22 0 0,21 0 16,-22 0-16,22 0 0,0 0 0,21-21 31,21-1-15,0 1-1,0 21-15,1-21 0,-22 0 0</inkml:trace>
  <inkml:trace contextRef="#ctx0" brushRef="#br0" timeOffset="104951.53">22733 11176 0,'0'0'0,"-21"0"16,21 21-16,0 0 15,21-21 204,0 0-78,0 0 124,0 0-233</inkml:trace>
  <inkml:trace contextRef="#ctx0" brushRef="#br0" timeOffset="105923.53">22796 11303 0,'0'0'0,"22"-21"16,-1 21-16,-21-21 15,21 21 1,0 0 0,-21-21-16,21 21 31,-21 21 16,0 0-16,-21-21-31,0 0 16,21 21-1,-21-21-15,0 0 16</inkml:trace>
  <inkml:trace contextRef="#ctx0" brushRef="#br0" timeOffset="106984.31">22818 11345 0,'0'0'0,"0"22"16,0-1-1,0 0 16,0 0 16,-22-21-47,22-21 110,0 0-110,22 21 15,-22-21-15,21 21 0,0-22 16,0 1-16,0 0 16,0 21-16,1-21 0,-1 21 15,0-21-15,0 0 0,0 21 0,22-22 16,-22 22-16,0-21 0,0 0 0,21 21 15,-20-21-15,20 0 0,0 21 16,1-21-16,-1-1 0,21 1 0,1 21 16,-1-21-16,1 0 0,21 0 15,-1 0-15,1-1 0,0 1 0,20 0 16,-20 0-16,21 0 0,0 0 0,-22 21 16,22-22-16,0 22 0,-21 0 0,21 0 15,-22 0-15,1 0 0,-22 0 0,1 0 16,-1 0-16,-20 0 0,-1 0 15,0 22-15,-20-22 0,-1 0 0,0 0 16,0 0-16,0 21 0,-21 0 94,-21-21-94,0 0 15,0 0-15,0 0 0,-1 0 0,1 0 16,0 0-16</inkml:trace>
  <inkml:trace contextRef="#ctx0" brushRef="#br0" timeOffset="107500.01">22902 11451 0,'21'0'47,"1"0"-47,-1 0 0,0 0 0,0 0 15,0-21-15,22 21 0,-1-21 16,0 21-16,22-21 0,-1 21 0,1-21 16,20-1-16,1 1 0,21 21 0,0-21 15,0 0-15,21 0 0,-22 0 0,22-1 16,22 1-16,-22 0 0,0 0 0,-22 0 15,22 0-15,-21 21 0,-21-22 16,0 22-16,-1 0 0,-20-21 0,-22 21 16,22 0-16,-43 0 0,21 0 15,-21 0-15,0-21 16,-42 21 31,0-21-32,0 21 1,0-21-16,0 21 16</inkml:trace>
  <inkml:trace contextRef="#ctx0" brushRef="#br0" timeOffset="108020.71">25209 10456 0,'-21'0'0,"42"0"0,-42-21 0,0 21 0,21-21 16,0 0-16,-21 21 16,21 21 15,21 0-31,0 0 0,0-21 15,1 22-15,20-1 0,-21 0 0,21 21 16,1-21-16,-22 1 0,21-1 16,1 0-16,-1 0 0,0 0 0,1 0 15,-1-21-15,0 22 0,1-1 0,-22-21 16,21 21-16,-21-21 0,0 0 0,1 21 16,-1-21-16,0 0 0,-21 21 0,0 0 15,0 1 1,0-1-16,-21 0 0,0 0 0,-1 0 15,-20 0-15,21 1 0,0-1 16,-22 21-16,1-21 0,21 22 0,-21-22 16,-1 21-16,1 0 0,0-20 0,20 20 15,-20 0-15,0-21 0,21 22 16,-22-22-16,1 0 0,21 0 0,0 0 16,-22 1-16,22-1 0,0 0 0,0 0 15,21 0-15,-21-21 0,-1 0 16,22-21 46</inkml:trace>
  <inkml:trace contextRef="#ctx0" brushRef="#br0" timeOffset="109273.01">27326 10732 0,'-21'0'16,"0"0"0,21 21-16,-21-21 15,-1 0 1,44 0 46,-1 0-62,-21 21 0,21-21 0,0 0 16,0 0-16,0 0 16,1 0-16,-22 21 0,21-21 0,0 0 15,0 0-15,21 0 0,-20 0 0,-1 0 16,0 0-16,0 0 0,0 0 0,0 0 15,1 0-15,-22 21 32,-22-21-17,1 0-15,21 21 16,-21-21-16,0 0 0,0 0 16,0 0-16,-22 0 0,22 0 0,0 0 15,0 0-15,0 0 0,-1 0 0,1 0 16,0-21-16,0 21 0,0-21 0,0 21 15,21-21-15,-22 21 16,22-21-16,-21 21 16,21-21-16,-21 21 0,21 21 47,0 21-32,0-21-15,0 22 0,0 20 0,0-21 16,0 43-16,0-21 0,0 20 0,0-20 15,0 20-15,21 1 0,-21 0 16,21-1-16,-21 1 0,0 21 0,0-21 16,0-1-16,0 1 0,0 0 0,0-1 15,0 1-15,0-22 0,0 1 0,0-1 16,-21 1-16,0-1 0,21 1 0,0-22 16,0 1-16,0-1 0,-21 0 0,21-21 15,0 1-15,0-1 0,0 0 16,-21-21-16,21-21 15,0 0 1,0-1-16,0 1 0,0 0 0,0 0 16,0-21-16,0-1 0,21 22 0,-21-42 15,21 20-15,-21 1 0,21 0 0</inkml:trace>
  <inkml:trace contextRef="#ctx0" brushRef="#br0" timeOffset="110096.21">27199 10964 0,'0'0'0,"-21"0"0,0-21 16,0 21-16,-1-21 16,44 21-1,-1 0 1,0 0-16,0 0 0,0 0 15,0 0-15,1-21 0,-1 21 0,21 0 16,-21-21-16,22 21 0,-22 0 0,21 0 16,22-21-16,-22 21 0,21 0 15,22-22-15,-21 22 0,41 0 0,-20-21 16,0 0-16,21 21 0,-1 0 0,1-21 16,0 21-16,0 0 0,0 0 15,0 0-15,-22 0 0,22-21 16,-21 21-16,-1 0 0,-20 0 0,-22 0 15,22 0-15,-22-21 0,-21 21 0,0 0 16,1 0-16,-1-22 0,0 22 16,-21-21-16,21 21 0,-21-21 15,0 0-15,0 42 47,0 0-47,-21 22 0,21-22 0,-21 21 16,0 0-16,-1 22 0,22-22 15,-21 22-15,0 20 0,21-20 16,-21 21-16,0-22 0,21 22 0,-21-22 16,21 22-16,0-22 0,0 22 0,0-21 15,0 20-15,0-20 0,0 20 0,0-20 16,0 21-16,0-22 0,0 1 16,0-1-16,0 1 0,0-22 0,0 21 15,0-20-15,0-1 0,0 0 0,0 1 16,0-1-16,0 0 0,0 1 0,-22-1 15,1-21-15,21 22 0,-21-22 0,0 0 16,21 21-16,-21-21 0,21 1 16,-21-1-16,-1 0 0,22 0 15,-21 0-15,21 0 0,-21 1 0,0-1 16,0-21-16,0 0 0,21 21 16,-22-21-16,1 0 0,0 0 15,0 0-15,0 0 0,0 0 16,-1 0-16,1 0 0,-21 0 0,21 0 15,-22 0-15,1 0 0,0 0 0,-22 0 16,22-21-16,-22 21 0,-20 0 0,20 0 16,-20 0-16,-1-21 0,-21 21 0,0 0 15,0 0-15,1 0 0,-1 0 16,21 0-16,-21 0 0,22 0 16,-1 0-16,21 0 0,1 21 0,-1-21 15,22 0-15,0 0 0,21 0 0,-1 0 16,1 0-16,21-21 15,21-1-15</inkml:trace>
  <inkml:trace contextRef="#ctx0" brushRef="#br0" timeOffset="111087.16">27453 9313 0,'0'0'0,"0"-21"0,0 0 16,0 42-1,0 22 1,0-22-16,0 42 0,0-20 16,0 20-16,0 1 0,0-1 15,0 22-15,0-22 0,0 1 0,-21-1 16,21-20-16,0 20 0,0-21 0,-21 1 15,21-1-15,-21-21 0,21 22 16,0-22-16,0 0 0,-22 0 16,1-21-1,21-21-15,0 0 16,0 0-16,0-1 0,0 1 16,0 0-16,0-21 0,21 21 15,-21-22-15,22 22 0,-22-21 0,0 21 16,21-22-16,0 22 0,-21 0 0,21 21 15,0 21 17,-21 0-32,0 0 0,0 1 0,21-1 15,-21 21-15,22-21 0,-22 0 0,0 1 16,21-1-16,0 0 0,0 0 0,0-21 16,-21 21-16,21-21 0,1 0 15,-1 0-15,0 0 0,0 0 0,0 0 16,0 0-16,1 0 0,20 0 0,-21 0 15,21-21-15,-20 21 0,20-21 0,-21 0 16,21 21-16,-20-21 0,-1-1 16,21 1-16,-21 0 0,0-21 15,1 21-15,-22-1 0,21-20 0,-21 21 16,0 0-16,0 0 0,0-1 0,0 1 16,0 0-16,-21 21 15,-1 0-15,1 21 16,0 0-16,0 1 0,0-1 0,0 0 15,-1 21-15,22-21 0,-21 22 0,21-22 16,-21 21-16,21-21 0,0 1 16,0-1-16,0 0 0,21 0 0,0 0 15,1 0-15,-1-21 0,21 22 16,-21-22-16,22 0 0,-22 0 0,21 0 16,0 0-16,1 0 0,-1 0 0,0 0 15,1 0-15,-1-22 0,0 22 16,1-21-16,-1 0 0,0 21 0</inkml:trace>
  <inkml:trace contextRef="#ctx0" brushRef="#br0" timeOffset="111648.26">28935 9991 0,'0'-64'16,"-21"22"0,-1 42-16,65 106 0,-107-212 15,64 85 1,-21 21-16,0 0 62,0 0-46,0 0 0,21 21 30,0 0-30,21-21 15,0 0-31,0 0 0,0 0 16,0 0-16,1 0 0,-1 0 16,-21-21-16,21 21 0,-21-21 0,0 0 15,0-1 1,0 1-16,0 0 15,-21 0-15,0 21 0,-1 0 0,1-21 16,0 21-16,0 0 0,0 0 0,0 0 16,-1 0-16,1 21 0,-21 0 15,42 0-15,-21 0 0,0 1 0,-1-1 16,1 21-16,21-21 0,0 0 16,0 22-16,0-22 0,0 0 0,0 0 15,0 0-15,0 1 16,0-1-16,21-21 0,1 21 15,-1-21-15,0 0 0,0 0 0,0 0 16,0 0-16,1 0 0,-1 0 0,0 0 16,0 0-16,0-21 15,0 21-15</inkml:trace>
  <inkml:trace contextRef="#ctx0" brushRef="#br0" timeOffset="112204.09">28935 9885 0,'21'-21'15,"-21"0"-15,0-1 16,0 1-1,0 0-15,0 0 0,0 0 16,0 0-16,-21 21 0,0-22 16,-1 22-16,1 0 0,0 0 15,-21 0-15,21 0 0,-1 0 16,-20 0-16,21 22 0,0-1 0,0 0 16,-22 0-16,22 21 0,0-20 15,21-1-15,0 0 0,-21 21 0,21-21 16,0 1-16,0-1 0,0 0 15,0 0-15,0 0 16,0 0 0,21-21-16,0 0 31,0-21-15,-21 0-1,21 0 1</inkml:trace>
  <inkml:trace contextRef="#ctx0" brushRef="#br0" timeOffset="112952.37">28850 9800 0,'0'-21'15,"0"0"1,0 0 0,-21 21-16,0 0 15,21-21-15,-21 21 16,-1-22-1,1 22 1,0 0 0,0 0-1,21 22-15,-21-1 0,0 0 16,21 0-16,-22 0 0,1 0 0,21 1 16,0-1-16,0 0 0,-21 0 15,21 0-15,-21 0 0,21 1 16,0-1-16,-21 0 0,21 0 0,0 0 15,0 0-15,0 1 16,21-1 0,0-21-1,0 0 1,0 0-16,1 0 16,-1 0-16,0 0 15,0-21 1,0 21-16,-21-22 15,21 1-15,1 21 0,-22-21 16,21 0-16,-21 0 0,21 21 0,-21-21 16,0-1-16,0 1 0,21-21 0,-21 21 15,0 0-15,21-1 0,-21 1 16,0 0-16,0 0 0,0 0 16,0 42 15,0 0-31,0 0 0,0 0 15,0 1-15,0-1 0,0 21 0,0-21 16,0 22-16,0-22 0,0 0 16,0 0-16,0 21 0,0-20 0,0-1 15,0 0-15,21-21 16,1 21-16,-1-21 0,0 0 0,0 0 16,0 0-16,0 0 0,1 0 0,-1 0 15,0 0-15,0-21 0,0 21 0,0-21 16,1 0-16</inkml:trace>
  <inkml:trace contextRef="#ctx0" brushRef="#br0" timeOffset="113280.7">29316 9758 0,'21'-85'16,"-42"170"0,42-149-1,-42 86-15,21-1 0,-21 0 0,21 21 16,-22 1-16,22-22 0,-21 21 15,21 0-15,0 1 0,-21-1 0,21 0 16,-21 1-16,21-1 0,0 22 0,-21-22 16,21 0-16,-21 22 0,21-1 0,0-20 15,-22 20-15,22-21 0,0 22 16,0-22-16,0 1 0,0-1 0,0 43 16,0-43-16,0-21 0,0 21 15,0-20-15,0-1 0,0 0 0,0 0 16,0 0-16,0 0 0,0-42 47,0 0-47,22 0 15,-1 0-15,-21-22 0,21 22 0,0-21 16,-21 21-16</inkml:trace>
  <inkml:trace contextRef="#ctx0" brushRef="#br0" timeOffset="113543.54">29464 10118 0,'21'-170'16,"-21"65"0,0 83-16,-21 319 0,42-615 0,0 297 15,-21 0-15,21 0 0,1 21 16,-1-21-16,0 21 0,0 0 16,0 0-16,0 21 0,1-21 0,-1 21 15,0 0-15,-21 21 0,0-20 16,0-1-16,0 21 0,0-21 0,0 22 15,-42-22-15,20 0 0,1 0 0,0 0 16,0 0-16,-21 1 0,20-1 16,-20 0-16,21-21 0,0 21 0,0-21 15,-1 21-15,1-21 0,0 0 0,21 21 16,-21 1-16,0-1 16</inkml:trace>
  <inkml:trace contextRef="#ctx0" brushRef="#br0" timeOffset="113943.61">28025 11430 0,'0'0'0,"21"0"16,21 0-16,-21 0 16,43 0-16,-22 0 0,22-21 0,-1 21 15,1-21-15,20 21 0,-20-21 16,20 21-16,-20 0 0,105-22 15,-105 22-15,-1 0 0,-20 0 16,20 0-16,-42 0 0,22 0 0,-22 0 16,0 0-16,-42 0 31,0 0-31,-22 0 0,22 22 16,0-22-16,-21 21 0,20-21 0,1 21 15,-21 0-15,21-21 0,-22 21 0</inkml:trace>
  <inkml:trace contextRef="#ctx0" brushRef="#br0" timeOffset="114248.44">28109 11917 0,'0'0'0,"21"0"15,1 0 1,-1 0-16,21 0 0,0 0 0,1-21 16,-1 21-16,0 0 0,22-21 0,-22 21 15,1 0-15,20-22 0,-21 22 0,1-21 16,-1 21-16,0 0 0,1 0 0,-1 0 16,-21 0-16,22 0 0,-22 0 0,-21 21 46,0 1-46,-21-22 0,-1 21 0,1-21 16,0 21-16,0 0 0,0-21 0,-22 21 16,22 0-16</inkml:trace>
  <inkml:trace contextRef="#ctx0" brushRef="#br0" timeOffset="114539.19">28088 12404 0,'21'0'15,"0"0"-15,1 0 16,-1 0-16,0 0 0,21 0 0,-21-21 16,22 21-16,-1 0 0,0 0 0,-20-22 15,20 22-15,0 0 0,1 0 0,-1 0 16,-21 0-16,21 0 0,-20 0 0,-1 0 15,0 0-15,0 0 0,-42 0 47,0 22-47,0-22 0,-1 21 16,1-21-16,0 21 0,0-21 16</inkml:trace>
  <inkml:trace contextRef="#ctx0" brushRef="#br0" timeOffset="114808.97">28003 12785 0,'22'0'16,"-1"0"-16,0 0 15,0 0-15,0 0 0,22-21 0,-22 21 16,21 0-16,0-22 0,-20 22 15,20-21-15,0 21 0,-21 0 0,22-21 16,-22 21-16,0 0 0,0 0 0,0 0 16,-42 0 15,0 0-15,0 0-16</inkml:trace>
  <inkml:trace contextRef="#ctx0" brushRef="#br0" timeOffset="133875.47">1101 16912 0,'0'0'0,"-22"0"94,1 0-63,0 0-31,0 0 0,0 0 16,0 0-16,-1 21 16,-20-21-16,21 0 0,0 0 15,-22 0-15,1 0 0,21 0 0,-21 22 16,-1-22-16,22 0 0,-21 0 16,-1 0-16,22 0 0,-21 0 0,21 0 15,0 0-15,-1 0 0,1 0 16,42 0 15,1 0-15,20 0-16,-21 0 0,21-22 15,1 22-15,-1 0 0,0 0 0,22 0 16,-22 0-16,1 0 0,20 0 16,-21-21-16,22 21 0,-1 0 15,-20 0-15,20 0 0,1 0 0,-1-21 16,-20 21-16,20 0 0,-21 0 15,1-21-15,-1 21 0,-21 0 0,22 0 16,-22-21-16,0 21 0,0-21 16,0 21-16,0-22 15,-21 1 17,0 0-17,-21 21-15,0 0 16,0 0-16,0-21 0,0 21 15,-1 0-15,-20 0 0,21-21 0,-21 21 16,20 0-16,-20-21 0,0 21 16,21-22-16,-22 1 0,22 21 0,-21-21 15,21 21-15,-1-21 16,1 21-16,0 0 0,0-21 0,0 21 0,0 0 16,21-21-1,21 42 32,0-21-31,0 21-16,21 0 0,1-21 15,-1 21-15,0 0 0,22-21 0,-22 22 16,1-22-16,20 0 0,-21 21 16,1-21-16,-1 0 0,0 0 0,-20 21 15,20-21-15,-21 0 16,-21 21-16,21-21 0,-21 21 0,0 0 15,0 1-15,0-1 0,0 0 16,-21 0-16,-21 21 0,21-20 0,-22 20 16,-20 0-16,20 1 0,-20-1 15,21 0-15,-22 1 0,1-22 0,-1 21 16,22 0-16,-22 1 0,22-1 16,0-21-16,20 22 0,-20-22 0,21 21 15,0-21-15,21 22 0,0-22 16,0 0-16,-21-21 0,21 21 15,0 0-15,0-42 16,0 0-16,0 0 16,0-22-16</inkml:trace>
  <inkml:trace contextRef="#ctx0" brushRef="#br0" timeOffset="135980.23">3027 16891 0,'0'21'31,"0"0"1,0-42 624,21 21-625,-21-21 63,0 0-94,0 0 15,0 0 1</inkml:trace>
  <inkml:trace contextRef="#ctx0" brushRef="#br0" timeOffset="137135.57">3175 16658 0,'0'21'16,"0"-42"15,0 0-15,21 21-16,-21-21 15,0 0-15,0 0 16,0-1-1,-21 22 17,0 0-17,21 22 17,0-1-32,-21 0 0,21 0 15,-22 0-15,22 0 0,0 1 16,0-1-16,-21 0 0,0 0 15,0 0-15,21 0 0,-21-21 16,21 22-16,0-1 0,-21-21 0,-1 21 16,22-42 31,0 0-47,0-1 15,0 1-15,22-21 0,-1 21 0,0 0 16,0-22-16,0 1 0,0 0 15,-21 20-15,43-20 0,-43 0 0,21-1 16,0 1-16,-21 21 0,21-21 16,-21 20-16,0 1 0,0 0 0,-21 21 15,0 0 1,0 21-16,0 0 16,-1 1-16,22-1 15,0 0-15,0 0 0,0 0 16,0 0-16,0 1 0,0-1 0,0 0 15,0 0-15,0 0 0,22-21 16,-1 21-16,0 1 0,0-1 0,0 0 16,0 0-16,1-21 0,-1 21 15,0 0-15,0-21 0,-21 22 0,21-22 16,-21 21-16,0 0 16,-21-21-16,0 0 15,0 0-15,0 0 0,-1 0 0,1 0 16,0 0-16,0-21 0,0 21 15,21-21-15,-21 21 0,-1 0 16,22-22-16,0 44 31,0-1-15,22 0-16,-22 0 0,21 0 0,0-21 16,0 21-16,0 1 0,0-1 0,1 0 15,-1 0-15,0-21 0,0 21 16,0-21-16,22 0 0,-22 0 0,21 0 15,0 0-15,-20-21 16,20 21-16,-21-21 0,21 0 0,-20-22 0,20 22 16,0-42-1,-21 42-15,1-22 0,-1 1 0,0 0 16,0-1-16,-21 1 0,0 0 0,0-1 16,0 1-16,0 0 0,0-1 15,0 1-15,0 0 0,0 20 0,0-20 16,0 21-16,0 0 0,0 0 0,0 42 31,0 0-31,0 0 0,0 21 0,0 1 16,0-1-16,0 0 0,0 1 15,0-1-15,0 0 0,0 1 0,0-1 16,0 0-16,0 22 0,0-43 16,0 21-16,21 1 0,0-22 15,-21 0-15,22 0 0,-1 0 0,0 1 16,-21-1-16,21-21 0,0 0 15,0 0-15,1 0 0,-1-21 16,-21-1-16,0 1 0,0 0 16,0-21-16,0 21 15</inkml:trace>
  <inkml:trace contextRef="#ctx0" brushRef="#br0" timeOffset="137280.99">3725 16531 0,'-42'0'31,"105"-21"-15,-41 0-16,-65 63 0,107-84 16,-22 42-16,-21-21 0,22 21 15,-22-21-15,0 21 0,21 0 0,-21-22 16,1 22-16</inkml:trace>
  <inkml:trace contextRef="#ctx0" brushRef="#br0" timeOffset="138707.76">4466 16658 0,'-21'-63'0,"42"126"0,0-63 0,0 0 16,1-21 0,-1 21-16,-21-21 0,21 21 15,-21-21-15,0 0 0,0-1 16,0 1-16,0 0 0,0 0 15,0 0-15,0 0 0,0-1 0,-21 1 16,21 0-16,-21 21 0,-1 0 16,1-21-16,0 21 0,0 0 15,0 0-15,21 21 0,-21 0 0,21 0 16,-22 1-16,1-1 0,21 0 16,0 21-16,0-21 0,0 22 15,0-1-15,0-21 0,0 22 16,0-22-16,0 21 0,0-21 0,0 0 15,21 1-15,1-1 0,-1-21 0,0 0 16,0 0-16,21 0 16,-20 0-16,-1 0 0,0 0 0,0-21 15,-21-1-15,21 1 0,0-21 16,-21 21-16,22 0 0,-22-22 0,0 22 16,0 0-16,0-21 0,0 20 0,0-20 15,0 21-15,0 0 0,0 0 16,0-1-16,0 44 31,0-1-31,0 21 16,0-21-16,0 0 0,0 1 15,0-1-15,0 21 0,21-21 0,-21 0 16,21 1-16,-21 20 0,21-21 16,0 0-16,0-21 0,1 21 0,-1 1 15,0-22-15,0 0 0,0 0 16,0 0-16,1 0 0,-1 0 0,0-22 15,0 1-15,0 0 0,0 0 0,1 0 16,-1 0-16,0-22 0,-21 22 16,21-21-16,-21 21 0,0-22 15,0 1-15,0 21 0,0-22 0,0-20 16,0 21-16,0-1 0,0 1 16,0 0-16,0-1 0,0 1 0,0 0 15,0 20-15,0-20 0,0 21 16,0 42-1,0 0-15,0 0 0,0 22 16,0-1-16,0 0 0,0 1 16,-21-1-16,21 0 0,0 22 0,0-22 15,0-21-15,0 22 0,0-1 16,0 0-16,0-20 0,21 20 16,-21-21-16,0 21 0,21-20 0,0-1 0,1 0 15,-1-21-15,0 0 16,0 0-16,0 0 15,0 0-15,1 0 0,-22-21 16,0 0-16,21 21 0,-21-22 0,21 1 16,-21 0-16,0 0 0,0 0 15,0 0-15,0-1 0,0 1 16,0 42 15,0 1-15,0-1-16,0 0 0,0 0 0,0 0 15,21 0-15,-21 1 0,21-22 16,-21 21-16,0 0 0,21-21 16,1 0-16,-22 21 0,21-21 15,0 0-15,0 0 0,0 0 16,22-21-16,-22 0 0,0 21 0,21-21 16,1-22-16,-1 22 0,-21 0 15,0 0-15,22 0 0,-22-1 16,0 1-16,0 0 0,0-21 15,0 21-15,-21-1 0,0 1 0,22 0 16,-1 21 0,-21 21 15,0 0-15,21-42 30,-21 0-46,0 0 16,0 0-16,0 0 16,0-1-1,-21 22-15,0 0 0,-1 0 16,1 0-16,21 22 16,-21-22-16,21 21 15,0 21-15,0-21 0,-21 0 0,21 1 16,-21 20-16,21-21 0,0 0 0,0 22 15,0-22-15,0 0 0,0 0 16,0 0-16,0 0 0,0 1 0,21-22 16,0 0-16,0 21 0,0-21 0,1 0 15,-1 0-15,0 0 16,0 0-16,0-21 0,0 21 0,1-22 16,-1 1-16,0 0 0,-21 0 15,21 0-15,-21 0 0,0-1 16,0 1-16,0-21 0</inkml:trace>
  <inkml:trace contextRef="#ctx0" brushRef="#br0" timeOffset="138923.64">5715 15875 0,'0'0'0,"-21"21"0,0-21 15,-1 0-15,1 0 0,21 21 0,-21-21 0,0 0 79</inkml:trace>
  <inkml:trace contextRef="#ctx0" brushRef="#br0" timeOffset="139091.54">4720 16277 0,'-42'21'15,"-43"43"1,212-149-16,-233 170 16,149-85-16,-22 0 0,21-21 0,0 21 15,22-21-15,-22-1 0,22 22 16,-22-21-16,0 0 0,1 0 0,-1 0 15,0 0-15</inkml:trace>
  <inkml:trace contextRef="#ctx0" brushRef="#br0" timeOffset="140868">7133 16235 0,'0'0'0,"0"-21"15,0 42 16,0 0-31,0 0 16,0 0-16,0 22 0,0-22 0,0 21 16,0-21-16,0 22 0,0-22 0,0 0 15,0 0-15,0 0 0,0 1 16,0-1-16,0 0 0,0 0 16,0-42 15,0 0-31,0 0 0,0-1 15,0-20-15,0 21 0,0 0 0,21 0 16,-21-22-16,21 22 0,-21 0 16,0-21-16,0 20 0,22 1 0,-22 0 15,21 0-15,-21 0 0,21 21 16,0 0-16,0 0 0,0 21 16,-21 0-16,22-21 0,-1 42 0,-21-20 15,0-1-15,21 0 0,-21 21 0,21-21 16,-21 1-16,0-1 15,21 21-15,0-21 0,-21 0 0,22 1 16,-22-1-16,0 0 0,21-21 16,0 0-16,0 0 15,0 0-15,0 0 16,1-21-16,-22 0 0,21-1 0,0 22 16,-21-21-16,21 0 0,0 0 15,0-21-15,-21 20 0,0 1 0,22 0 16,-1-21-16,-21 21 0,0-1 0,0 1 15,21 0-15,-21 0 0,21 21 16,0 0 0,0 21-16,-21 0 15,0 0-15,0 1 0,0-1 16,22 0-16,-22 0 0,0 0 0,21 22 16,-21-22-16,0 0 0,0 0 0,21 0 15,0 0-15,-21 1 0,21-22 16,0 21-16,1 0 0,-1-21 0,0 0 15,21 0-15,-21 0 0,1 0 0,20 0 16,-21 0-16,21-21 0,-20 21 0,-1-21 16,21 21-16,-21-22 0,0 1 15,1 0-15,-1 0 0,-21 0 16,0 0-16,0-1 0,0 1 0,0 0 0,0 0 16,0 0-16,0 0 15,0-1-15,-21 1 0,-1 0 0,1 21 16,0 0-16,0 21 15,21 0 1,-21 1-16,21 20 0,-21-21 0,21 0 16,0 22-16,0-22 0,0 0 0,0 21 15,0-21-15,0 1 0,0-1 16,21 0-16,0 0 0,0 0 16,0-21-16,22 0 0,-22 0 0,0 0 15,21 0-15,-21 0 0,22 0 16,-22-21-16,21 21 0,-21-21 0,1 0 15,-1 21-15,21-21 0,-21-1 16,0 1-16,1 0 0,-22 0 0,21 0 16,-21 0-16,21-1 0,-21-20 15,0 21-15,0 0 0,0 0 0,0-1 16,0 1-16,0 0 0,0 42 31,0 0-15,0 1-16,0-1 0,0 0 0,0 0 15,0 21-15,0-20 0,0-1 0,0 0 16,0 0-16,0 0 16,0 0-16,0 1 0,0-1 15,0-42 32,0-1-47,0 1 16,21 0-16,-21 0 0,0 0 0,21 0 15,-21-1-15,0 1 0,21 0 16,1-21-16,-22 21 0,21-1 0,0 1 16,0 0-16,0 0 0,0 21 15,1 0-15,-1 0 0,0 0 0,0 0 16,0 0-16,0 21 0,1-21 0,-1 21 16,-21 0-16,21 1 0,0 20 15,0-21-15,-21 0 0,0 0 16,0 1-16,21-1 0,-21 0 0,0 0 15,22 0-15,-22 0 16,21-21 15,-21-21-31,21 21 16,0-21-16,-21 0 0,0 0 0,21 0 16,0-1-16,1 1 0,-22 0 15,21-21-15,0 21 0,0-1 0,-21-20 16,21 21-16,0 0 0,-21 0 15,22 21-15,-1 0 16,-21 21 0,0 0-16,0 0 0,0 0 0,0 22 15,0-22-15,0 0 0,0 0 0,0 0 16,0 22-16,0-22 0,0 0 16,0 0-16,0 0 0,0 0 15,0 1-15,0-1 16,21-21-16,0 0 0,0 0 15,0 0-15,1 0 16,-1-21-16,-21-1 0,21 1 0</inkml:trace>
  <inkml:trace contextRef="#ctx0" brushRef="#br0" timeOffset="142548.04">9991 15812 0,'-64'-85'31,"128"191"-31,-64-127 0,-85-64 0,64 106 16,21 0-16,0 0 0,-21 1 15,21 20-15,-22 0 0,22 1 16,0-1-16,-21 21 0,21-20 0,0-1 16,0 0-16,0 1 0,0-1 15,0 0-15,0 1 0,0-1 0,0-21 16,0 22-16,0-22 0,0 0 15,0 0-15,0 0 0,0 0 16,21-21-16,1 0 31,-22-21-31,0 0 16,0 0-16,0 0 0,21 0 16,-21-1-16,0 1 0,21 0 0,-21-21 15,21 21-15,-21-1 16,21 1-16,0 0 0,-21 0 0,22 0 0,-1 21 15,0 0-15,-21-21 0,21 21 16,0 0-16,0 0 0,1 0 16,-22 21-16,21 0 0,0 0 15,-21 0-15,0 0 0,0 1 0,0-1 16,0 21-16,0-21 0,0 0 16,0 1-16,0-1 0,-21 0 0,0 0 15,21 0-15,-22 0 0,1-21 0,0 22 16,0-22-16,21 21 0,-21-21 15,0 0-15,21-21 32,0-1-32,0 1 15,0 0-15,0 0 16,0 42 15,0 0-15,0 0-1,0 1-15,0-1 0,0 0 16,21 0 0,0-21-16,0 0 0,0 0 15,0 0-15,1 0 0,-1 0 0,0 0 16,0 0-16,0 0 0,0 0 16,22 0-16,-22 0 0,0-21 0,21 21 15,-20-21-15,-1 21 0,0-21 16,0-1-16,0 22 0,0-21 0,1 0 15,-22 0-15,0 0 0,21 0 0,-21-1 16,21 1-16,-21 0 0,0 0 16,0-21-16,0 20 0,0 1 15,0 0-15,-21 21 32,21 21-17,0 0-15,-21 1 16,21-1-1,0 0-15,0 0 0,-22-21 0,22 21 16,0 0-16,0 1 0,0-1 16,0 0-16,0 0 15,0 0 1,22-21-16,-1 0 0,0 21 16,0-21-16,0 0 15,0 0-15,1 0 16,-1 0-16,0 0 15,0 0 1,0-21-16,0 21 16,1-21-16,-22 0 0,21 21 15,0-21-15,-21 0 0,21 21 0,0-22 16,-21 1-16,21 0 0,-21 0 0,0 0 16,22 0-16,-1-1 0,-21 1 15,21 0-15,-21 0 0,0 0 0,0 0 16,21-1-16,0 22 15,-21-21-15,0 42 32,0 1-17,0-1-15,0 0 0,0 0 16,-21 0 0,21 0-16,-21 1 0,0-1 15,21 0-15,0 0 0,0 0 16,0 0-16,0 1 0,0-1 15,0 0 1,0 0 0,21-21-16,0 0 0,0 0 15,22 0-15,-22 0 0,0 0 16,21 0-16,-21 0 0,1-21 0,20 21 16,-21-21-16,21 21 0,-20-21 15,-1-1-15,0 22 0,0-21 0,0 0 0,0 0 16,1 0-16,-1 0 15,0-1-15,-21 1 0,0 0 0,21 0 16,-21 0-16,0 0 0,0-1 0,0 1 16,0 0-16,-21 21 31,0 0-31,21 21 0,0 0 16,-21 1-16,21-1 0,0 0 15,0 0-15,0 0 16,0 0-16,0 1 15,21-22-15,-21 21 0,21-21 16,0 0-16,0 21 0,0-21 16,1 0-16,-22 21 15,21-21-15,0 21 16,-21 0 0,-21-21-1,0 0-15,21 22 16,-22-22-16,1 21 0,0-21 0,0 0 15,0 21-15,0-21 16,-1 21-16,1-21 0,0 0 16,0 0-1,0 0 1,21-21-16,0 0 0,0 0 16,0-1-16</inkml:trace>
  <inkml:trace contextRef="#ctx0" brushRef="#br0" timeOffset="144987.5">339 1291 0,'0'0'0,"-22"0"0,1 0 0,-21 0 0,21 0 16,0 0-16,-1 0 0,-20 0 15,21 0-15,0 0 0,0 0 16,-1 0-16,1 0 16,42 0 15,1 0-31,-1 0 16,0 0-16,21 0 0,1 0 15,-1 0-15,0 0 0,22 0 0,-22 0 16,43 0-16,-22 0 0,1 0 15,-1 0-15,22 0 0,-22 0 0,1 0 16,21 0-16,-22 0 0,1 0 16,-1 0-16,22 0 0,-22 0 0,-20 0 15,20 0-15,1 0 0,-22 0 16,0 0-16,1 0 0,-1 0 0,-21 0 16,0 0-16,0-21 0,1 21 0,-22-21 31,0 0-31,-22 21 15,22-21-15,-21 21 0,-21-22 16,21 22-16,0-21 0,-22 0 0,22 21 16,-21-21-16,21 21 0,-22-21 15,22 0-15,-21-1 0,21 22 0,-1-21 16,-20 21-16,21 0 0,21-21 16,-21 21-16,0 0 0,42 0 46,0 0-46,0 0 0,-21 21 16,42-21-16,-20 0 0,-1 0 16,0 21-16,21-21 0,1 0 15,-22 0-15,21 22 0,0-22 0,-20 0 16,20 0-16,-21 0 0,0 21 16,0-21-16,1 0 0,-1 0 0,-21 21 15,21-21-15,-21 21 16,0 0-16,-21 0 15,0 1-15,-1-22 0,1 21 0,-21 0 16,21 0-16,-22 0 16,22 0-16,-21 1 0,21-1 0,-22 0 15,1-21-15,21 21 0,-21 0 16,20 0-16,1-21 0,0 22 0,0-22 16,0 21-16,21 0 15,-21-21-15,21 21 16,-22-21-16,22 21 15,0 0-15,0 1 16</inkml:trace>
  <inkml:trace contextRef="#ctx0" brushRef="#br0" timeOffset="148727.26">3810 17717 0,'0'0'0,"0"21"16,0 0-16,0 0 16,0-42 15,21 0-31,0 0 15,-21-1-15,21 1 0,1 0 0,-1-21 16,0-1-16,0 22 0,0-21 0,0 0 16,1 20-16,-1-20 0,0 0 15,0 21-15,-21-22 0,0 22 16,0 0-16,0 0 0,-21 21 31,0 21-31,0-21 0,-1 21 16,22 0-16,-21 0 0,0 1 15,21-1-15,0 0 0,0 0 0,0 0 16,0 0-16,0 22 0,0-22 16,0 0-16,0 0 0,21 0 0,0 1 15,1-1-15,-1 0 16,0 0-16,0-21 0,-21 21 0,21-21 16,-21 21-1,-21-21 1,0 0-1,0 0-15,0 0 0,-1 0 16,1 0-16,0 0 0,0 0 16,0 0-16,0 0 15,21 22 1,0-1-16,0 0 16,0 0-16,0 0 0,21 0 15,0 1-15,0-22 0,0 21 16,0-21-16,1 0 0,-1 0 0,0 0 15,0 0-15,0 0 0,0 0 16,1 0-16,-1-21 0,0-1 0,0 1 16,21 0-16,-20-21 0,-1 21 15,0-22-15,0 22 0,0-21 0,0-1 16,1 1-16,-22 0 0,0-1 16,0 22-16,0-21 0,0 21 15,0-22-15,0 22 0,0 0 0,0 0 16,0 0-16,-22 21 15,1 0-15,21 21 16,0 0-16,-21 0 0,21 22 16,0-22-16,0 21 0,0 0 15,0 1-15,0-22 0,0 21 0,0 1 16,0-22-16,0 21 0,21-21 16,0 0-16,1 1 0,-22-1 15,42 21-15,-21-42 16,0 0-16,0 0 15,-21-21-15,22 0 0,-22 0 16</inkml:trace>
  <inkml:trace contextRef="#ctx0" brushRef="#br0" timeOffset="148904.16">4276 17505 0,'-43'0'16,"64"0"-1,1 0-15,-22 0 0,21-21 16,0 21-16,21-21 0,-21 21 0,1-22 16,20 1-16,-21 21 15,0-21-15,0 0 0,1 21 0,-1-21 16,0 21-16</inkml:trace>
  <inkml:trace contextRef="#ctx0" brushRef="#br0" timeOffset="150294.62">5101 17717 0,'21'0'16,"-84"-22"-16,105 44 0,0-44 0,-20 22 0,-1-21 16,-21 0-16,21 0 15,-21 0-15,0 0 0,21-1 0,-21 1 16,0 0-16,0 0 0,0 0 15,0 0-15,0-1 0,0 1 0,-21 21 16,0-21-16,0 21 0,-1 0 0,1 0 16,0 0-16,0 0 0,0 0 15,0 0-15,-1 21 0,1 0 0,-21 1 16,21-1-16,21 0 0,-21 21 16,-1-21-16,22 22 0,-21-22 0,21 21 15,0-21-15,0 1 0,0-1 16,0 0-16,21 0 0,1 0 15,-1 0-15,0-21 0,0 0 0,0 0 16,0 0-16,1 0 0,-1 0 16,21-21-16,-21 0 0,0 0 0,1 21 15,-1-21-15,0 0 0,0-22 0,-21 22 16,0 0-16,21 0 0,-21 0 16,0-1-16,0 1 0,0-21 0,0 21 15,0 0-15,0-1 16,-21 22-1,21 22-15,0-1 16,0 0-16,0 0 16,0 21-16,0-20 0,0-1 0,0 21 15,0-21-15,0 22 0,0-22 16,0 0-16,0 0 0,21 0 0,0 0 16,1-21-16,-1 22 0,0-22 15,0 0-15,0 0 0,22 0 0,-22 0 16,0-22-16,21 1 0,-21 21 0,1-21 15,20 0-15,-21-21 0,0 20 16,0 1-16,1-21 0,-1 0 0,0 20 16,-21-20-16,0 0 0,0-1 0,0 22 15,0-21-15,0 0 0,0 20 16,0-20-16,0 21 0,0-21 16,0 20-16,0 1 0,0 0 0,0 42 31,0 0-31,0 1 15,0 20-15,0-21 0,0 21 16,0-20-16,0 20 0,0 0 0,0 1 16,0-1-16,0-21 0,0 21 0,0 1 15,0-1-15,0-21 0,0 22 16,0-22-16,0 21 0,0-21 0,21 0 16,-21 1-16,21-22 0,0 0 15,1 0-15,-1 0 0,0 0 16,0 0-16,0-22 15,-21 1-15,21 21 0,-21-21 16,22 0-16,-22 0 0,21 0 0,-21-1 16,0 1-16,0 0 0,21 21 47,-21 21-47,0 0 0,0 1 15,0-1-15,21-21 16,0 21-16,0-21 0,1 0 15,-1 0-15,0 0 16,0 0-16,0 0 0,0 0 0,1-21 16,-1 0-16,0 21 15,0-22-15,-21 1 0,21 0 16,-21 0-16,21 0 0,-21 0 16,0-1-16,22 1 0,-1 0 0,0 0 15,-21 0-15,21 0 0,-21-1 16,21 22-16,0-21 0,1 21 15,-1 0 1,-21 21 0,0-42 46,0 0-46,0 0-1,-21 21 1,-1 0-16,1 0 16,0 21-16,21 0 15,-21 0-15,21 1 0,0-1 0,-21 0 16,21 21-16,-21-21 0,21 22 16,-22-22-16,22 21 0,0-21 15,0 1-15,0-1 0,0 0 0,0 0 0,0 0 16,22-21-16,-1 0 0,0 0 15,0 0-15,0 0 0,0 0 16,1 0-16,-1 0 0,0 0 0,0 0 16,0 0-16,0-21 0,1 0 15,-1 0-15,-21 0 16,0-1-16,0 1 0,0 0 16</inkml:trace>
  <inkml:trace contextRef="#ctx0" brushRef="#br0" timeOffset="150548.48">6371 17060 0,'0'0'0,"-42"43"15,42-22-15,0-42 47,0 0-31,-21 21-1,-1 0 17,1 0-32</inkml:trace>
  <inkml:trace contextRef="#ctx0" brushRef="#br0" timeOffset="150775.35">5503 17399 0,'-21'21'0,"42"-42"0,-42 63 15,21-20-15,21-22 31,0 0-31,22 0 0,-22 0 0,21-22 16,1 1-16,-22 21 0,21-21 0,0 21 16,-20-21-16,-1 21 0,21-21 15,-21 21-15,0-21 0,1 21 0,-1-22 16</inkml:trace>
  <inkml:trace contextRef="#ctx0" brushRef="#br0" timeOffset="151259.57">7556 17378 0,'0'-21'0,"0"42"0,0-63 0,22 20 0,-1 1 16,0 0-16,-21 0 0,21 0 0,21 0 15,-20-1-15,-22 1 0,21 0 16,0 21-16,-21-21 0,21 21 0,-21 21 31,0 0-31,0 22 16,0-22-16,0 21 0,0 0 0,0 1 16,0 20-16,0-20 0,0-1 0,0 21 15,0-20-15,-21-1 16,21 0-16,-21 1 0,21-22 0,0 0 15,0 21-15,0-20 0,0-44 32,-21 22-32,21-21 15</inkml:trace>
  <inkml:trace contextRef="#ctx0" brushRef="#br0" timeOffset="151739.67">7535 17314 0,'0'-105'31,"64"62"-15,-128 191-16,170-317 0,-42 169 15,-22 0-15,21 0 0,-20 0 0,-1 0 16,0 0-16,1 21 0,-22 0 16,0 22-16,0-22 0,-21 0 0,0 21 15,-21-20-15,0 20 0,0 0 0,-22-21 16,1 22-16,-21-1 0,20-21 15,1 22-15,0-22 0,20 0 0,-20 0 16,21 0-16,0-21 0,42 0 31,0-21-31,0 0 0,22 0 16,-1 0-16,-21-1 0,21 1 16,1 21-16,-1-21 0,0 21 15,1-21-15,-1 21 0,0 0 0,1 0 16,-22 21-16,21 0 0,-21 0 0,1 1 15,-22-1-15,0 21 0,0-21 16,0 0-16,0 22 0,-22-22 0,1 0 16,-21 21-16,21-20 0,-22-1 0,1 0 15,0 0-15,-1 0 16,1 0-16,0 1 0,-1-22 0,22 0 0,0 0 16,0 0-16,0 0 0,21-22 15,0 1 1,0 0-16,0 0 0,21 0 0,0 0 15,0-1-15,0 1 0,1 0 16,20-21-16,-21 21 0</inkml:trace>
  <inkml:trace contextRef="#ctx0" brushRef="#br0" timeOffset="152364.15">8424 17526 0,'21'-21'31,"-63"84"0,21-41-31,63-86 0,-105 149 0,63-64 16,0 0-16,0 21 0,-21-20 0,21-1 15,0 0-15,0 0 0,0 0 16,0 0-16,21 1 0,0-22 16,0 0-16,0 0 0,0 0 0,1 0 15,-1 0-15,0 0 0,0 0 16,0-22-16,0 1 0,22 0 0,-22 0 15,0 0-15,-21 0 0,21-1 16,-21 1-16,0 0 0,0 0 16,0 0-16,-21 21 0,0-21 0,21-1 15,-21 1-15,0 21 0,21-21 0,-22 21 16,22-21 0,22 21-1,-1 0-15,0 0 0,0 0 16,21 0-16,-20 0 0,20 0 15,-21 21-15,0 0 0,0-21 0,1 21 16,-1 1-16,-21-1 0,0 0 0,0 0 16,21 0-16,-21 0 0,0 1 15,0-1-15,0 0 0,0 0 0,0 0 16,-21 0-16,21 1 0,0-1 16,21-21 15,0 0-31,0-21 0,0 21 15,1-22-15,-22 1 0,21 0 16,0 0-16,-21 0 0,21-22 0,-21 22 16,0 0-16,0 0 0,0-21 0,0 20 15,-21 1-15,0 0 0,0 0 16,-1 0-16,1 0 0,0 21 0,-21 0 16,21 0-16,-1 0 0,1 0 15,0 21-15,21 0 16,0 0-16,21-21 15,0 0 1,1 0-16,-1 0 0</inkml:trace>
  <inkml:trace contextRef="#ctx0" brushRef="#br0" timeOffset="152628">9440 17103 0,'-21'0'15,"-21"-21"1,105 42-16,-169-42 0,106 42 16,0 0-16,0 0 0,0 21 0,0-20 15,0 20-15,0 0 16,0 1-16,0-1 0,0 0 0,0 1 0,0 20 16,0-21-16,0 1 0,0-22 15,0 21-15,0 1 0,0-22 16,0 0-16,0 0 0,0 0 0,0 0 15,22-21 1,-1 0-16,0 0 16,-21-21-16,21 0 0</inkml:trace>
  <inkml:trace contextRef="#ctx0" brushRef="#br0" timeOffset="152980.31">9461 17632 0,'-42'21'31,"106"-21"1,-86-21-32,65 42 0,-22-42 0,0 21 15,0-21-15,0 0 0,1-1 16,-1 22-16,0-21 0,21 0 0,-21 0 16,-21 0-16,0 0 0,0-1 15,0 1 1,-21 21-16,0 0 0,0 0 15,0 0-15,0 21 0,-1-21 0,1 22 16,0-1-16,0 0 0,0 21 16,21-21-16,0 1 0,0 20 15,0-21-15,0 0 0,0 22 0,0-22 16,0 0-16,0 0 0,21 0 16,0 0-16,0-21 0,0 0 15,1 0-15,-1 0 0,21 0 0,0 0 16,-20 0-16,20 0 0,-21 0 15,21 0-15,1 0 0,-1-21 0,-21 0 16</inkml:trace>
  <inkml:trace contextRef="#ctx0" brushRef="#br0" timeOffset="153776.85">10266 17632 0,'-43'-148'31,"-41"169"0,84 0-31,127 85 0,-275-191 16,148 106-16,-22 1 0,1 20 16,21-21-16,0 0 0,-21 22 0,0-22 15,21 0-15,0 0 0,0 0 0,0 0 16,0 1 0,21-22-16,0 0 15,0 0-15,1-22 0,-1 1 0,0 0 16,0 0-16,0 21 15,0-21-15,1 0 0,-1-1 0,-21 1 16,0 0-16,0 0 0,21 0 0,-21 0 16,0-1-16,0 44 31,0-1-31,0 0 16,-21 0-16,21 0 15,0 0-15,0 1 0,0-1 16,21-21-16,0 0 15,0 0-15,0 0 0,1 0 16,-1 0-16,0 0 0,0-21 16,0 21-16,0-22 0,1 22 15,-1-21-15,-21 0 0,21 21 16,-21-21-16,21 0 0,-21 0 0,0-1 16,0 1-16,0 0 0,0 0 15,0 0-15,-21 21 31,21 21-31,0 0 16,0 0-16,0 0 0,0 1 16,-21-1-16,21 0 0,0 0 15,0 0-15,0 0 0,0 1 16,0-1 0,-21-21-1,-1 0 1,22-21-1,0-1-15,0 1 16,0 0-16,0 0 0,0 0 16,22 0-16,-1-1 0,0 1 15,0 0-15,0 0 0,0 0 0,1 0 16,-1-1-16,0 22 0,0 0 0,0 0 16,22 0-16,-22 0 0,0 22 15,0-1-15,0 0 0,-21 0 16,0 0-16,0 0 0,0 1 15,0-1-15,0 0 0,0 0 0,0 0 16,-21 0-16,21 1 16,0-1-16,-21-21 0,0 0 0</inkml:trace>
  <inkml:trace contextRef="#ctx0" brushRef="#br0" timeOffset="155363.14">7980 17695 0,'0'0'0,"-21"22"16,-1-22-16,1 0 0,0 0 0,0 21 16,0-21 15,21 21-31,21-21 31,0 0-31,0 0 16,0 21 15,1-21-15,-1 0-1,0 0-15,0 0 16,21 0-16,-20 0 0,20 0 16,21 0-16,1-21 0,-1 21 0,22-21 15,0 21-15,21-21 0,-1-1 0,1 22 16,0-21-16,0 21 15,21 0-15,-21-21 0,0 21 0,-1 0 0,1 0 16,-21 0-16,21 0 16,-22 0-16,213 0 15,-255 0-15,0 0 0,1 0 16,-22 0-16,0 0 0,0 0 16,-42 21-1,0-21 1,0 0-16,0 0 0,-22 0 0,1 0 15,0 0-15,-1 0 0,-20 0 16,20 0-16,-20 0 0</inkml:trace>
  <inkml:trace contextRef="#ctx0" brushRef="#br0" timeOffset="155687.09">8255 17822 0,'-64'22'16,"276"-65"-16,-360 64 0,106 1 16,63-22-16,21 0 0,22 0 0,-1 0 15,22 0-15,21 0 16,-1-22-16,22 22 0,-21-21 0,21 0 16,0 21-16,21-21 0,-21 21 0,22-21 15,-22 0-15,21 21 0,-21-22 16,0 22-16,-21-21 0,21 21 0,-43 0 15,22 0-15,-21-21 0,-1 21 16,-20 0-16,-22 0 0,1 0 0,-1 0 16,-21 0-16,0 0 0,-42 0 31,0 0-31,0 0 16,0-21-16,21 0 15</inkml:trace>
  <inkml:trace contextRef="#ctx0" brushRef="#br0" timeOffset="156166.88">11705 16849 0,'0'-21'16,"0"42"-16,0-64 0,0 1 0,0 21 15,0 0-15,0 0 0,-21-1 0,21 1 16,0 0-16,-21 42 31,21 0-31,0 1 0,0 20 16,0 0-16,0 22 0,0-22 16,0 22-16,0-22 0,0 21 15,21 1-15,-21-22 0,21 22 0,-21-22 16,0 0-16,0 22 0,0-22 15,0 1-15,0-22 0,0 21 0,0-21 16,0 0-16,0 1 0,0-1 0,21-21 16,0 0-1,-21-21-15,0-1 16,0 1-16,0 0 0,0 0 0</inkml:trace>
  <inkml:trace contextRef="#ctx0" brushRef="#br0" timeOffset="156447.72">11536 17124 0,'-85'-212'31,"212"64"-15,-169 508-16,148-741 0,-64 360 16,21 21-16,-20 0 0,20 0 0,-20 0 15,20 21-15,-21 0 0,1 21 16,-22-20-16,0 20 0,-21 0 0,0 1 15,0-1-15,-21-21 0,-21 21 16,-1 1-16,1-1 0,0-21 0,-1 22 16,1-22-16,0 0 0,20 0 15,-20 0-15,21 0 0,0 1 16,21-1-16,21-21 16,0 0-1,0 0-15,0 0 0,22-21 16</inkml:trace>
  <inkml:trace contextRef="#ctx0" brushRef="#br0" timeOffset="157091.35">12277 17166 0,'-64'64'47,"43"-43"-47,106-106 0,-191 191 16,106-85-16,-21 0 0,21 1 0,-22-1 15,22 21-15,0-21 0,0 0 16,0 1-16,0-1 0,0 0 16,22-21-16,-1 0 0,0 0 15,0 0-15,0 0 0,22-21 16,-22 0-16,0 21 0,0-22 0,21 1 16,-20 0-16,-1 0 15,-21 0-15,0 0 16,0-1-16,-21 1 0,-1 21 15,1-21-15,0 21 0,-21-21 0,21 21 16,-1 0-16,1-21 0,0 0 16,21-1-16,0 1 15,21 21-15,0 0 16,1 0-16,20-21 0,-21 21 0,21 0 16,-20 0-16,20 0 0,0 0 0,-21 0 15,1 21-15,-1-21 0,0 21 16,0 1-16,-21-1 0,0 0 0,0 0 15,0 0-15,0 0 0,0 1 0,0-1 16,0 0-16,-21 0 16,21 0-16,0 0 0,0 1 0,0-1 15,0 0-15,21-21 32,0 0-32,0-21 0,1 21 0,-1-21 15,0-1-15,0 22 0,-21-21 16,21 0-16,0 0 0,-21 0 0,0 0 15,0-1-15,0 1 0,0 0 16,-21 0-16,0 0 0,0 21 16,0-21-16,-22 21 0,22 0 15,0 0-15,0 0 0,-21 0 0,20 0 0,1 0 16,0 0-16,42 0 47,0-22-47,1 1 0,20 21 15,-21-21-15</inkml:trace>
  <inkml:trace contextRef="#ctx0" brushRef="#br0" timeOffset="157351.2">13102 16637 0,'0'-106'31,"-63"170"0,126-22-31,-148-63 0,85 63 0,-21 1 16,21 20-16,0-21 0,0 22 0,0-22 16,0 22-16,0-1 0,0-20 15,0 20-15,0-21 0,0 1 0,0-1 16,0 0-16,0 1 0,0-1 0,0 0 16,0-20-16,0-1 0,0 0 15,0 0-15,0 0 0,21-21 16,1 0-1,-1-21-15,0 21 0</inkml:trace>
  <inkml:trace contextRef="#ctx0" brushRef="#br0" timeOffset="158851.43">13906 17251 0,'22'0'15,"-1"0"1,0 0-16,0 0 0,0-21 0,0 21 16,1-21-16,-1-1 0,0 22 15,-21-21-15,21 0 0,-21 0 16,0 0-16,0 0 0,0-1 15,0 1-15,0 0 0,-21 21 0,0-21 16,0 0-16,-1 21 0,1 0 0,0 0 16,0 0-16,0 0 0,0 21 15,-1 0-15,1 0 0,0 0 0,21 1 16,0-1-16,-21 21 0,21-21 0,-21 0 16,21 22-16,0-22 0,-21 0 15,21 21-15,0-20 0,0-1 0,0 0 16,0 0-16,0 0 15,21-21 1,0 0-16,0 0 0,0 0 0,0 0 16,1 0-16,-1-21 0,0 21 15,0-21-15,-21 0 0,21 21 16,-21-21-16,21-1 0,-21 1 16,0 0-16,0 0 0,0 0 0,0 0 15,0-1-15,0 1 16,0 42 15,0 1-31,0-1 16,0 0-16,0 0 0,0 0 0,0 0 15,22 1-15,-1-1 16,-21 0-16,0 0 0,21 0 16,0-21-16,0 21 0,0-21 15,1 0-15,-1 0 0,0 0 0,0 0 16,0 0-16,0 0 0,1-21 15,20 0-15,-21 0 0,0 21 0,0-21 16,1 0-16,-1-1 0,0 1 0,-21 0 16,0 0-16,0 0 0,0 0 15,0-22-15,0 22 0,0 0 0,0 0 16,0 0-16,-21 21 16,0 0-16,21 21 15,0 0 1,0 0-16,0 0 15,21 0-15,-21 1 16,21-1-16,0 0 0,-21 0 16,0 0-16,0 0 0,0 1 15,0-1-15,0 0 16,0 0-16,0 0 0,0 0 16,21-21-16,-21 22 0,21-22 15,1 0 1,-1 0-16,0 0 0,0 0 15,0 0-15,0-22 0,1 22 0,-1-21 16,0 0-16,0 0 0,0 0 16,-21 0-16,21-1 0,1 1 0,-22 0 15,21 0-15,-21 0 0,0 0 0,0-1 16,0 1-16,0 0 0,0 0 16,0 0-16,-21 21 15,-1 21 16,22 0-31,-21 0 0,21 0 16,0 1-16,0-1 0,0 0 16,0 0-16,0 0 15,0 0-15,0 1 0,0-1 16,21-21-16,1 21 0,-1-21 0,0 0 16,0 0-16,0 0 0,22 0 15,-22 0-15,21 0 0,0 0 0,-20 0 16,20 0-16,0 0 0,1 0 0,-1-21 15,-21 21-15,0-21 0,22-1 0,-22 22 16,-21-21-16,21 0 0,0 0 16,-21 0-16,0 0 0,0-1 15,0 1-15,0 0 0,0 0 16,0 0-16,-21 0 16,0 21-16,0 0 0,-1 0 15,1 21-15,0-21 0,0 21 16,0 0-16,0 0 0,-1 0 15,1 1-15,21-1 0,0 0 0,-21 0 16,21 0-16,0 0 0,0 1 16,21-22-1,0 0-15,1 0 0,-1 0 16,0 0-16,0 0 0,0-22 0,0 1 16,1 21-16,-1-21 15,0 21-15,-21-21 0,0 0 16,21 21-16,-21-21 15,21 21 1,-21 21 0,0 0-16,21-21 15,1 21-15,-22 0 0,21-21 0,-21 21 16,21-21-16,0 0 0,0 0 16,0 22-16,1-22 0,-1 0 0,21 0 15,-21 0-15,22 0 0,-22 0 0,0 0 16,21 0-16,-21 0 0,1 0 15,-1-22-15,0 22 0,21-21 0</inkml:trace>
  <inkml:trace contextRef="#ctx0" brushRef="#br0" timeOffset="161120.15">21272 15177 0,'0'-22'0,"0"1"16,0 0-16,0 0 15,0 0-15,-21 0 0,21-1 16,-21 22 0,0 0-1,21 22-15,0-1 16,0 21-16,0-21 0,0 22 0,0-22 16,0 21-16,0 0 0,0-20 15,0 20-15,0 0 0,0-21 0,0 1 16,0 20-16,0-21 0,0 0 0,0 0 15,0 1-15,0-1 0,0 0 16,0-42 15,0 0-31,21-1 16,-21 1-16,0 0 16,21 0-16,-21 0 0,0 0 0,0-22 0,0 22 15,0-21-15,0 21 0,0-22 16,0 22-16,21-21 0,-21 21 0,0-1 15,0 1-15,0 0 0,22 21 16,-1 21 0,0 22-16,-21-22 15,0 0-15,21 21 0,0-21 16,-21 22-16,21-22 0,1 0 0,-22 21 16,21-20-16,0-1 0,-21 0 0,21 0 15,0 0-15,0 0 16,1-21-16,-1 0 0,0 0 15,0 0-15,0 0 0,0 0 0,1 0 16,-1 0-16,0 0 0,0-21 0,0 21 16,0-21-16,1 0 0,-1 0 15,0 0-15,0-1 0,0 1 0,-21-21 16,21 21-16,-21 0 0,22-22 0,-22 22 16,0 0-16,0 0 0,0 0 15,0-1-15,21 1 0,-21 42 16,0 1-1,0-1-15,0 0 0,0 0 0,0 21 16,0-20-16,0 20 0,0 0 16,0-21-16,0 22 0,0-22 15,0 0-15,0 0 0,0 22 0,0-22 16,0 0-16,0 0 16,21-21-16,0 0 0,0 0 15,0 0-15,1 0 0,-1 0 0,21-21 16,-21 21-16,0-21 0,1 0 0,20-1 15,-21 1-15,0 0 0,0-21 16,1 21-16,-1-22 0,-21 22 0,0-21 16,0-1-16,0 22 0,0-21 0,-21 0 15,-1 20-15,1-20 0,0 21 16,-21 0-16,21 0 0,-1-1 16,-20 22-16,21 0 0,-21 0 0,20 0 15,1 22-15,-21-22 0,21 21 0,0 21 16,-1-21-16,1 0 0,21 22 15,0-1-15,0-21 0,0 22 0,0-22 16,0 21-16,0-21 0,21 0 0,1 1 16,-1-1-16,0-21 0,0 21 15,21-21-15,-20 0 0,20 0 0,-21 0 16,21 0-16,1 0 0,-22-21 0,21 0 16,1-1-16,-1 1 0,0 0 0,-21 0 15,1 0-15,20 0 0,-21-1 16,0-20-16,-21 21 0,0 0 15,21 0-15,-21-1 0,0 1 0,0 0 16,0 0-16,-21 21 16,21 21-1,0 0-15,0 0 16,0 22-16,0-22 0,0 0 0,0 21 16,-21-20-16,21-1 0,0 0 15,0 21-15,-21-21 0,21 1 0,0-1 16,0 0-16,0 0 0,-21-21 15,21 21-15,0-42 47,-21 21-47,21-21 0,0 0 0,0 0 16,0-1-16,0 1 0,0 0 16,0-21-16,0-1 0,21 22 0,0-21 15,-21 0-15,21-1 0,0 1 0,0 21 16,1 0-16,20-1 0,-21 1 0,0 0 15,22 21-15,-1 0 0,-21 0 16,21 0-16,-20 21 0,20 0 0,-21 1 16,0-1-16,0 21 0,1-21 15,-22 22-15,0-22 0,0 21 0,0 0 16,0 1-16,0-22 0,-22 21 16,1-21-16,0 22 0,21-22 0,-21 21 15,21-21-15,-21 1 0,21-1 0,0 0 16,0 0-16,0 0 15,21-21 1,0 0-16,0-21 0,0 0 16</inkml:trace>
  <inkml:trace contextRef="#ctx0" brushRef="#br0" timeOffset="162168.07">24320 15304 0,'-21'0'16,"21"21"0,-21-21-1,21-21 16,0-1-31,21 1 0,0 0 0,1 0 16,-22 0-16,21 0 0,0-22 0,21 22 16,-21-21-16,1 21 0,-1-22 15,0 1-15,21 21 0,-21-22 0,-21 1 16,0 21-16,22 0 0,-22-22 0,0 22 16,0 0-16,-22 21 15,1 0-15,0 0 0,0 0 16,0 0-16,0 21 0,-1 0 0,1 1 15,21-1-15,-21 21 0,21-21 0,0 22 16,0-22-16,0 21 0,0 0 16,0-20-16,21 20 0,0-21 0,1 21 15,-1-20-15,0 20 0,0-21 0,0 0 16,0 0-16,1-21 0,-22 22 16,0-1-16,0 0 0,0 0 15,-22-21 1,1 0-16,0 0 0,-21 0 0,21 0 0,-1 0 15,-20 0-15,21 0 0,0-21 16,-22 21-16,22-21 0,0 0 16,0-1-16,21 1 0,-21 21 0,21-21 15,-21 21-15,21 21 32,0 0-32,0 1 0,21-1 15,-21 0-15,21 0 0,0 0 0,-21 0 16,21 1-16,0-1 0,1 0 15,-1-21-15,0 21 0,0-21 16,21 0-16,-20 0 0,-1 0 0,0 0 0,21 0 16,-21 0-16,1-21 0,20 21 0,-21-21 15,21 0-15,-20-1 16,20 1-16,-21 0 0,21 0 0,-20-21 16,-1 20-16,0-20 0,0 0 0,0-1 15,0 22-15,-21-21 0,0 0 0,0-22 16,0 22-16,0 21 0,0-22 15,0 1-15,0 0 0,0-1 0,0 22 16,0 0-16,0 0 0,0 0 0,0 42 31,0 0-31,0 0 0,0 21 16,0-20-16,0 20 0,0 0 0,0 1 0,-21 20 16,21-21-16,-21 1 0,0 20 15,21-20-15,0-1 0,0 0 16,0 1-16,0-1 0,0 0 0,0-21 15,0 1-15,0 20 0,0-21 16,0 0-16,21-21 16,0 0-16,0 0 0,1 0 15,-1 0-15,-21-21 0,21 0 16,-21 0-16,0 0 0,0-1 16</inkml:trace>
  <inkml:trace contextRef="#ctx0" brushRef="#br0" timeOffset="162351.96">24850 15134 0,'-64'0'31,"128"-42"1,-22 42-32,-84 42 0,105-105 0,-21 63 15,1 0-15,-1-21 0,-21 21 0,22-22 16,-22 22-16,21 0 0,-21 0 0,0-21 15,1 21-15,-1 0 0</inkml:trace>
  <inkml:trace contextRef="#ctx0" brushRef="#br0" timeOffset="163854.99">25506 15388 0,'0'0'16,"21"0"0,0-21-1,0 0-15,-21 0 0,21 0 16,-21-1-16,0 1 0,0 0 16,0 0-16,0-21 0,0 20 15,0 1-15,0 0 0,0 0 0,0 0 16,-21 21-16,0 0 0,0 0 15,0 0-15,0 21 16,-1 0-16,1 0 0,21 0 0,-21 1 16,0 20-16,21-21 0,0 0 0,-21 22 15,0-22-15,21 21 0,-22-21 16,22 0-16,0 1 0,0 20 0,0-21 16,0 0-16,0 0 0,22-21 31,-1 0-31,0 0 0,0 0 15,0 0-15,0-21 0,1 21 16,-1-21-16,0 0 0,-21 0 0,21 21 16,0-21-16,-21-1 0,0 1 0,21-21 15,-21 21-15,22 0 0,-22-1 16,0 1-16,0 0 0,0 0 0,0 0 16,0 42 15,0 0-31,0 0 0,0 0 15,0 1-15,0-1 0,0 0 16,0 0-16,0 0 0,0 0 0,0 1 16,0-1-16,21 0 15,0 0-15,0-21 16,0 21-16,0-21 0,1 0 0,-1 0 16,0 0-16,0 0 0,21 0 0,-20 0 15,-1 0-15,0-21 16,21 0-16,-21 21 0,1-21 0,-1 0 0,-21-1 15,21 1-15,0-21 0,-21 21 0,0-22 16,0 1-16,21 21 0,-21-21 16,21-1-16,-21 1 0,22 0 0,-22-1 15,0 1-15,0 0 0,0-1 0,21 1 16,-21 21-16,21-22 16,-21 22-16,0 0 0,0 0 0,0 0 15,0 42 1,0 0-16,0 0 15,0 0-15,0 1 0,-21 20 16,21 0-16,0-21 0,-21 22 0,-1-1 16,1 0-16,21 1 0,-21 20 0,21-20 15,0-1-15,-21 0 0,21 1 16,0-22-16,-21 21 0,21-21 0,0 0 16,0 22-16,0-22 0,0 0 15,21-21-15,0 0 0,0 21 16,0-21-16,1 0 0,-1 0 15,0 0-15,21 0 0,-21-21 0,1 21 16,-1-21-16,0 21 0,0-21 0,0 0 16,-21-1-16,21 1 0,-21 0 15,22 0-15,-22 0 0,0 0 0,0-1 16,0 1-16,0 0 0,0 42 31,0 0-31,0 1 16,0-1-16,0 0 0,0 0 0,0 0 15,0 0-15,0 1 0,0-1 0,21-21 16,-21 21-16,21 0 0,0 0 16,0-21-16,0 0 15,1 21-15,-1-21 0,0 0 0,0 0 16,0 0-16,22 0 0,-22 0 0,0 0 16,0 0-16,0-21 0,0 21 15,-21-21-15,22 21 0,-1-21 0,0 0 16,0 0-16,-21-1 0,21-20 0,0 21 15,1 0-15,-1 0 0,-21-22 16,21 22-16,0 0 0,-21 0 0,21 21 16,-21-21-16,21 21 0,-21 21 62,22-42-15,-22-1-47,0 1 16,0 0-16,0 0 15,-22 21 17,1 0-32,0 21 15,0 0-15,21 0 0,-21 1 16,0 20-16,21-21 0,-22 0 0,1 22 15,21-22-15,0 0 0,-21 21 0,21-21 16,0 1-16,0-1 0,0 0 16,0 0-16,0 0 0,21-21 15,0 0-15,1 0 0,-1 0 0,0 0 16,0 0-16,0 0 0,0 0 16,1 0-16,-1 0 0,0-21 0,0 21 15,0-21-15,0 0 0,1 0 16,-1-1-16,-21 1 0,0 0 0,0 0 15,0-21-15,21 20 0,-21 1 16</inkml:trace>
  <inkml:trace contextRef="#ctx0" brushRef="#br0" timeOffset="164063.87">26966 14711 0,'-21'21'0,"85"-21"16,-128 21-16,85-63 0,-42 105 0,0-63 16,21 22-1,-21-22 1,0 0 15,-1 0-31</inkml:trace>
  <inkml:trace contextRef="#ctx0" brushRef="#br0" timeOffset="164263.76">25950 15028 0,'-84'43'15,"211"-107"-15,-170 85 16,-20 22-16,84-43 15,0 0-15,0-21 0,22 21 16,-1 0-16,-21-22 0,21 22 0,1-21 16,-22 21-16,21-21 0,-21 21 0,1-21 15,-1 21-15</inkml:trace>
  <inkml:trace contextRef="#ctx0" brushRef="#br0" timeOffset="166071.34">28511 15028 0,'22'-21'16,"-22"0"0,0 0-16,0 42 31,0 0-15,0 22-16,0-22 15,0 0-15,0 21 0,-22 1 16,1-22-16,21 21 0,-21-21 0,21 22 15,0-22-15,-21 0 0,21 0 0,-21 0 16,21 0-16,0 1 0,0-1 16,-21-21-16,21-21 47,0-1-47,0 1 0,0 0 0,0 0 15,0 0-15,0 0 0,21-1 0,-21-20 16,0 21-16,21 0 0,0-22 15,-21 22-15,0 0 0,21 0 0,0 0 16,-21 0-16,22 21 0,-1 0 16,0 0-16,-21 21 15,21 0-15,-21 0 0,0 0 16,0 22-16,0-22 0,21 0 0,-21 21 16,0-21-16,0 1 0,0-1 15,0 0-15,0 0 0,0 0 0,0 0 16,0 1-16,0-1 15,21-21 1,1 0 0,-1-21-16,0-1 0,0 1 15,0 0-15,-21 0 16,21 0-16,1 0 0,-1-1 0,-21 1 16,21 0-16,0-21 0,0 21 15,-21-1-15,21 1 0,1-21 0,-1 42 16,-21-21-16,0 0 0,21 21 15,0 0-15,-21 21 16,0 0-16,0 0 0,21 0 0,-21 0 16,0 1-16,0 20 0,21-21 15,-21 0-15,0 22 0,0-22 0,0 0 16,22 0-16,-22 0 0,21 0 0,0 1 16,-21-1-16,21 0 0,0-21 15,0 0-15,1 21 0,-1-21 16,0 0-16,0 0 0,21 0 0,-20 0 0,-1 0 15,0-21-15,21 21 16,-21-21-16,1 0 0,-1 21 0,0-22 16,0 1-16,0 0 0,-21 0 0,0 0 15,0 0-15,0-22 0,0 22 16,0-21-16,0 21 0,0-1 0,0 1 16,0-21-16,0 21 0,-21 0 15,0 21-15,0 0 16,0 0-16,21 21 0,-22 0 0,22 0 15,-21 0-15,0 0 0,21 22 0,0-22 16,0 21-16,0-21 16,0 1-16,0-1 0,0 21 0,0-21 15,0 0-15,21-21 0,-21 22 0,21-1 16,1-21-16,-1 0 0,0 0 0,21 0 16,-21 0-16,1 0 0,-1 0 15,21 0-15,-21 0 0,0-21 0,22-1 16,-22 22-16,0-21 0,0 0 0,0 0 15,1 0-15,-1 0 0,-21-1 16,0 1-16,21 0 0,-21-21 0,0 21 16,0-1-16,0 1 0,0 0 0,0 0 15,0 42 17,0 0-32,-21 22 0,21-22 15,0 0-15,-21 21 0,21-21 16,0 1-16,0-1 0,0 0 0,0 0 15,0 0-15,0 0 0,0 1 0,0-1 16,0 0-16,0-42 63,0 0-63,0-1 0,21 1 15,-21-21-15,21 21 0,0 0 16,-21-1-16,21-20 0,0 21 15,-21 0-15,22-22 0,-1 43 16,-21-21-16,21 0 0,0 21 16,0 21-1,0 0-15,-21 1 0,22-1 16,-22 0-16,0 0 0,0 0 0,0 0 16,21 1-16,-21-1 0,0 0 15,0 0-15,0 0 0,0 0 16,0 1-1,21-22 17,-21-22-32,21 1 15,0 21-15,0-21 0,-21 0 16,22 0-16,-1 0 0,0-22 0,0 22 16,0 0-16,0 0 0,1-22 0,-1 22 15,0 21-15,0-21 0,0 21 16,-21 21-16,0 0 15,0 1-15,0 20 0,0-21 0,0 0 16,0 22-16,0-22 0,0 0 16,0 0-16,0 21 0,0-20 0,0-1 15,0 0-15,0 0 16,21-21 0,1 0-1,-1 0-15,0 0 0,0-21 16</inkml:trace>
  <inkml:trace contextRef="#ctx0" brushRef="#br0" timeOffset="167759.5">30903 14817 0,'0'-64'16,"0"43"-16,-63 21 31,63 21-31,63 43 0,-126-107 15,42 65-15,21-1 0,-22 21 16,22-21-16,0 22 0,0-1 0,0 0 16,0-21-16,-21 22 0,21-1 0,-21 0 15,21 1-15,0-1 0,0-21 16,-21 22-16,0-22 0,21 21 0,-21-21 16,21 0-16,0 1 0,-22-22 0,22 21 15,-21-21-15,0 0 16,21-21 15,21-1-31,0 1 0,-21 0 16,22 0-16,-1 0 0,0-22 15,0 22-15,-21 0 0,21-21 0,0 21 16,-21-1-16,22 1 0,-1 21 16,-21-21-16,21 21 0,0 0 15,0 0-15,0 0 0,-21 21 16,22 0-16,-22 1 0,0-1 15,21 0-15,-21 0 0,21 0 0,-21 22 16,0-22-16,21 0 0,-21 0 16,0 0-16,0 0 0,0 1 0,0-1 15,0 0-15,0 0 0,-21-21 16,21 21-16,-21-21 16,0 0-16,-1 0 15,1 0-15,0 0 16,0-21-16,21 0 15,0 0-15,0 0 16,0-1-16,0 44 31,0-1-15,0 0-16,0 0 0,0 0 16,0 0-16,21 1 15,0-22-15,0 0 16,1 21-16,-1-21 0,21 0 0,-21 0 15,22 0-15,-22 0 0,21 0 16,-21 0-16,0 0 0,22 0 16,-22 0-16,0 0 0,0-21 0,0 21 15,1-22-15,-1 22 0,-21-21 16,0 0-16,21 0 0,-21 0 0,21 0 16,-21-1-16,0 1 0,0-21 0,0 21 15,0 0-15,0-22 0,0 22 16,0 0-16,0 42 47,0 0-32,0 0 1,0 1-16,0-1 0,0 0 16,0 0-16,0 0 0,21 0 15,-21 1-15,0-1 16,0 0-16,0 0 0,21 0 15,-21 0-15,22-21 16,-22 22 0,21-22-16,0 0 0,0 0 15,0 0-15,0 0 16,1 0-16,-1 0 16,0 0-16,0 0 15,0-22 1,0 22-16,-21-21 0,22 0 15,-1 0-15,-21 0 0,21 0 0,-21-1 16,21 1-16,-21 0 0,21 0 16,-21-21-16,21 20 0,-21 1 0,22 0 15,-1 0-15,-21 0 0,0 0 16,0-1-16,21 1 0,-21 0 31,0 42 32,-21-21-48,21 21-15,0 1 16,0-1-16,0 0 16,-21 0-16,-1 0 15,22 0-15,0 1 0,0-1 0,0 0 16,0 0-16,-21 0 0,21 0 15,0 1-15,0-1 16,0 0-16,0 0 16,21-21-1,1 0 1,-1 0-16,0 0 0,0 0 16,0 0-16,0 0 0,1 0 15,-1 0-15,0 0 0,21-21 0,-21 0 16,1 21-16,-1-21 0,21-1 0,-21 1 15,0 0-15,22 0 0,-22 0 16,0-22-16,0 22 0,0-21 0,1 21 16,-1 0-16,0-1 15,-21 1-15,0 0 0,0 0 0,0 0 16,0 42 15,0 0-31,-21-21 16,21 21-16,0 0 0,0 1 15,0-1-15,0 0 0,0 0 0,0 0 16,0 0-16,0 1 0,0-1 16,0 0-16,0 0 0,0 0 15,0 0-15,0 1 16,0-1 0,-21-21-16,-1 21 15,1-21 1,0 0-16,0 0 15,0 0-15,0 0 0,-1 0 16,1 0-16,0 0 16,21-21-16,-21 21 0,21-21 0</inkml:trace>
  <inkml:trace contextRef="#ctx0" brushRef="#br0" timeOffset="168083.32">31200 15261 0,'-43'0'15,"255"-21"-15,-381 42 0,105-21 0,106 0 16,-20 0-16,-1 0 16,21 0-16,0 0 0,1 0 15,-1 0-15,-21-21 0,22 21 0,-1 0 16,-21-21-16,0 21 0,0 0 0,-42 0 31,0 0-15,0 0-16,0 0 15,0 0-15,-1 0 0,22 21 0,-21-21 16,0 0-16,0 0 16,21 21-16,-21 0 15,0-21-15,-1 22 16,1-22-16,0 21 0</inkml:trace>
  <inkml:trace contextRef="#ctx0" brushRef="#br0" timeOffset="170344.07">23855 16912 0,'0'-21'0,"0"42"0,0-84 16,21 20-16,-21 1 0,0 0 15,0 21-15,0-22 0,0 1 0,0 0 16,0-1-16,0 1 0,0 21 0,0-22 16,-21 22-16,21 0 0,0 0 15,0 42 1,0 0-16,0 22 16,0-1-16,0 21 0,0 1 15,21-1-15,-21 1 0,21-1 0,-21 1 16,0-1-16,0 1 0,0-1 15,0-20-15,0 20 0,0-20 16,0-22-16,0 21 0,0-21 0,0 22 16,0-22-16,0 0 15,0-42 17,0 0-32,0-1 0,0 1 15,0 0-15,0 0 0,0 0 0,0-22 16,0 22-16,0-21 0,0 21 0,0 0 15,0-1-15,21 1 0,0 21 16,1 0-16,-1 0 16,0 0-16,0 21 0,0 1 15,0-1-15,-21 0 16,22 0-16,-1 0 0,0 0 0,0 1 16,-21-1-16,21 0 0,-21 0 15,21 0-15,1 0 0,-22 1 0,21-22 16,0 21-16,0-21 0,0 0 15,0 0-15,22 0 0,-22 0 16,0 0-16,0 0 0,22-21 0,-22-1 16,0 22-16,21-21 0,-21 0 0,1 0 15,-1 0-15,-21 0 0,0-1 16,0 1-16,0-21 0,0 21 16,0 0-16,0-1 0,0 1 0,-21 0 0,21 0 15,-22 21 1,1 0-16,0 0 0,0 0 15,0 0-15,0 21 0,21 0 0,0 0 16,0 1-16,0 20 0,0-21 16,0 0-16,0 22 0,0-22 0,0 0 15,0 0-15,0 0 0,0 0 16,21-21-16,0 22 0,0-1 0,0-21 16,0 0-16,1 21 0,-1-21 0,0 0 15,0 0-15,21 0 16,-20 0-16,-1 0 0,0 0 0,0 0 15,0 0-15,0 0 0,1 0 16,-1-21-16,-21 0 16,21-1-16,0 22 0,-21-21 0,21 21 15,-21-21-15,0 0 0,21 0 0,1 21 16,-22-21-16,21-1 16,0 22-16,0 0 0,-21-21 15,21 21 1,0 0-16,-21-21 109,0 0-93,0 0-1,0 0 1,0-1 0,0 1-1,22 21 17,-1 0-17,0 0 48,0 0-63,0 0 15,0 0 1,-21 21-16,22 1 16,-22-1-1,-22-42 48,1 21-48,0-22-15,0 22 16,0-21-16,0 21 16,-1 0-16,1 0 15,0 0-15,21 21 0,0 1 0,-21-22 16,21 21-16,-21 21 0,21-21 15,0 0-15,0 1 0,0-1 16,0 0-16,0 0 0,0 0 0,0 0 0,0 1 16,21-1-16,0-21 15,0 0-15,0 0 16,1 0-16,-1 0 0,0 0 0,0 0 16,0-21-16,0-1 0,1 22 15,-22-21-15,21 0 0,0 0 0,-21 0 16,21 21-16,-21-21 0,0-1 15,0 1-15,0 0 0,0 0 0,0 0 16,0 0-16,-21 21 16,0 0-1,21 21-15,0 0 16,0 0-16,0 0 0,0 0 0,0 1 16,0-1-16,0 0 15,21-21-15,0 21 0,0-21 16,0 0-16,1 0 15,-1 0-15,21 0 0,-21 0 0,0 0 16,1 0-16,-1 0 0,0-21 0,0 0 16,0 21-16,0-21 0,1-1 15,-22 1-15,0 0 0,0 0 16,0 0-16,0 0 0,0 42 47,0 0-47,0 0 0,0 21 0,0-20 15,0 20-15,0 0 0,0 1 16,0-1-16,0 0 0,0 22 0,21-22 16,-21 22-16,0-22 0,21 0 0,-21 22 15,0-22-15,0 0 0,0-20 16,0 20-16,0-21 0,0 21 0,0-20 16,0-44 15,0 1-31,0-21 0,0 21 15,0-22-15</inkml:trace>
  <inkml:trace contextRef="#ctx0" brushRef="#br0" timeOffset="170576.94">25548 17272 0,'148'-402'63,"64"487"-48,-572 232 1,741-613-16,-360 338 0,-21-21 0,0 0 0,0 22 16,0-22-16,-21 0 0,0 0 15,-21 0-15,20 1 0,1-1 0,-21 0 16,21-21-16,0 21 0,-22 0 16,22-21-16,0 0 0,0 0 15,0 0-15,21-21 16</inkml:trace>
  <inkml:trace contextRef="#ctx0" brushRef="#br0" timeOffset="172303.94">27093 16828 0,'0'-22'16,"0"1"0,21 0-16,1 21 15,-22-21-15,21 0 0,0 21 16,0-21-16,0 21 0,0 0 15,1 0-15,-1 21 16,-21 21-16,21-21 0,-21 22 16,21-1-16,-21 0 0,0 1 0,0-1 15,0 0-15,0 1 0,0-22 16,0 21-16,0-21 0,0 0 0,-21 1 16,21-1-16,-21 0 0,0-21 15,-1 0 1,22-21-1,0 0-15,0-1 16,0 1-16,0 0 0,0 0 16,0-21-16,22 20 0,-22-20 0,21 0 15,0-1-15,0 22 0,0-21 16,0 21-16,-21 0 0,22-1 0,-1 22 16,0 0-16,0 0 0,0 0 0,0 22 15,-21-1-15,22 0 0,-1 0 16,0 21-16,-21-20 0,21 20 15,-21-21-15,21 0 0,-21 22 0,0-22 16,0 0-16,0 0 0,0 0 16,0 0-16,0 1 0,0-1 15,0-42 17,0-1-17,21 1-15,1 0 0,-22 0 16,21 0-16,0 0 0,0-22 0,0 22 15,-21-21-15,21 21 0,1-22 0,-1 1 16,0 21-16,0 0 16,0 21-16,0 0 15,1 0-15,-22 21 0,0 21 16,0-21-16,0 22 0,0-22 16,0 21-16,0-21 0,0 0 0,0 22 15,0-22-15,0 0 0,21 0 0,-21 0 16,21-21-16,0 22 0,-21-1 15,21-21-15,0 0 0,1 0 0,20 0 16,-21 0-16,0 0 0,22 0 16,-22 0-16,21-21 0,-21-1 0,22 1 15,-22 0-15,0 21 0,0-21 0,0 0 16,0-22-16,-21 22 16,0 0-16,0 0 0,0-21 0,0 20 15,0-20-15,0 21 0,0 0 0,0 0 16,-21-1-16,0 1 0,0 21 15,0 21-15,0 1 16,21-1-16,0 0 0,0 21 0,0-21 16,0 1-16,0 20 0,0-21 15,0 0-15,0 22 0,0-22 0,21 0 16,0-21-16,0 21 0,0 0 0,0-21 16,1 0-16,-1 0 0,0 0 15,0 0-15,21 0 0,-20 0 0,-1 0 16,0-21-16,21 21 0,-21-21 15,1 0-15,-1 0 16,-21-1-16,21 1 0,-21 0 0,21 0 16,-21-21-16,0 20 0,0 1 15,0 0-15,0 0 0,0 42 32,0 0-17,0 22-15,0-22 0,0 0 0,-21 0 16,21 0-16,0 22 0,-21-22 0,21 0 15,0 0-15,0 0 16,0 0-16,0 1 0,0-44 63,0 1-63,0 0 0,21 0 0,-21 0 15,21 0-15,-21-1 0,21 1 16,0-21-16,-21 21 0,22-22 0,-1 22 15,0 0-15,-21 0 0,21 0 0,0 21 16,0 0-16,1 0 16,-1 21-16,-21 0 0,0 0 0,0 0 15,21 1-15,-21 20 0,21-21 0,-21 0 16,0 0-16,0 1 0,0-1 16,0 0-16,0 0 15,0 0-15,0 0 16,0-42 15,0 0-31,0 0 16,21 0-16,0 0 15,1-22-15,-1 22 0,0 0 16,0-21-16,-21 20 0,21-20 0,0 21 16,1-21-16,-1 20 0,0 22 15,0 0-15,0 0 0,0 0 16,-21 43-16,0-22 0,0 0 15,0 21-15,0-20 0,0 20 16,0-21-16,0 0 0,0 22 0,0-22 16,0 0-16,0 0 0,0 0 15,0 0-15,0 1 0,22-22 32,-1 0-32</inkml:trace>
  <inkml:trace contextRef="#ctx0" brushRef="#br0" timeOffset="172699.64">29718 16764 0,'0'-21'16,"-64"21"15,43 0-31,106 21 0,-191-21 0,85 21 0,0 0 16,21 22-16,0-22 0,-21 21 15,21-21-15,0 22 0,-22-22 0,22 0 16,0 21-16,0-20 0,0-1 16,0 0-16,0 0 0,0 0 0,0 0 15,22 1-15,-1-22 0,0 0 16,0 0-16,0 0 16,0 0-16,1 0 0,-1-22 0,0 22 15,0-21-15,0 0 0,0 21 16,-21-21-16,0 0 0,0 0 15,0-22-15,0 22 0,0 0 0,0-21 16,0 20-16,-21-20 0,0 21 0,0 0 16,21-22-16,-21 22 0,0 0 15,-1 21-15,22-21 0,-21 21 16,21 21 15,21-21-15,1 21-16</inkml:trace>
  <inkml:trace contextRef="#ctx0" brushRef="#br0" timeOffset="173091.94">30099 16806 0,'0'-21'15,"21"-42"1,0 63-1,-63 84-15,105-168 0,-41 84 0,-1 21 16,0-21-16,0 21 0,-21 0 0,21 0 16,0 1-16,-21-1 0,0 21 15,0-21-15,0 0 0,0 1 16,0-1-16,0 0 0,0 0 0,0 0 16,0 0-16,-21-21 0,21 22 15,-21-22-15,0 0 0,21-22 47,21 1-47,0 0 0,0 0 16,-21 0-16,22 0 0,-1-1 0,-21 1 15,21-21-15,0 21 16,-21 0-16,21-22 0,0 22 0,-21 0 0,0 0 16,0 0-16,22 21 0,-1-22 15,0 22 1</inkml:trace>
  <inkml:trace contextRef="#ctx0" brushRef="#br0" timeOffset="173749.56">30649 16764 0,'21'-21'31,"-42"42"-31,21-21 15,0 21 1,-21 0-16,21 1 0,-21-1 16,21 21-16,0-21 0,0 0 15,0 1-15,0-1 0,0 0 0,0 0 16,0 0-16,0 0 16,21-21-16,0 0 0,0 22 0,1-22 15,-1 0-15,0 0 0,0 0 0,0 0 16,0 0-16,1-22 0,-1 1 15,0 21-15,0-21 0,-21 0 16,21 0-16,-21 0 0,0-1 16,21 1-16,-21 0 0,0 0 0,0 0 15,0 0-15,0-1 0,0 1 16,22 21-16,-22 21 31,0 1-31,0-1 16,0 0-16,0 0 0,0 0 0,0 22 15,0-22-15,-22 21 0,22-21 16,-21 22-16,21-22 0,0 21 0,0 0 16,0-20-16,0 20 0,0 0 15,0 1-15,-21-1 0,21-21 0,-21 21 16,21 1-16,0-1 0,-21 0 0,0 1 16,-1-1-16,22-21 0,-21 22 15,21-22-15,-21 0 0,0 0 16,21 0-16,0 0 0,-21-21 31,0 0-15,21-21-16,0 0 0,0 0 0,0 0 15,0 0-15,0-1 0,0-20 16,0 21-16,0-21 0,0-1 0,0 1 16,0 0-16,0-1 0,21 1 0,0 21 15,0-22-15,0 1 16,22 21-16,-22 0 0,0-22 0,21 22 15,-21 21-15,22-21 0,-22 0 0,21 0 16,1 0-16,-1-22 0,0 22 16,1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1T08:23:29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2413 0,'21'0'15,"0"0"-15,0 0 0,1 0 16,-1 0-1,0 0 1,-21 21 0,0 0-16,-21 1 0,0-1 15,-1-21-15,1 21 0,0 0 16,0-21-16,0 21 0,0 0 16,-1-21-16,22 22 0,-21-22 15,0 0 48,0 0-48,0 0-15,0 0 0</inkml:trace>
  <inkml:trace contextRef="#ctx0" brushRef="#br0" timeOffset="5664.48">1482 1630 0,'0'0'0,"0"-21"15,0 0 1,0-1-16,0 1 0,21 0 15,-21 0-15,0 0 16,0 0-16,0-1 16,0 1-16,-21 21 0,-1 0 31,1 0-31,0 0 0,0 0 0,0 0 16,0 21-16,-1 1 15,22-1-15,-21 21 0,0-21 16,0 22-16,0 20 0,0-21 15,21 22-15,-22-1 0,1-20 0,0 20 16,21 1-16,-21-1 0,21 1 16,-21-22-16,0 22 0,21-1 15,0-21-15,0 22 0,0-22 0,0 22 16,0-22-16,0 0 0,0 1 16,21-22-16,0 21 0,0-21 15,0 1-15,22-1 0,-22 0 0,21-21 16,-21 0-16,22 0 0,-1 0 0,-21 0 15,21 0-15,1 0 0,-1-21 16,0 0-16,1-1 0,-1 1 16,-21-21-16,22 21 0,-22-22 0,21 1 15,-21 0-15,0-1 0,1 1 16,-1 0-16,-21-22 0,0 22 0,0-22 16,0 1-16,0-1 0,0 1 0,0-1 15,0 1-15,-21-1 0,-1 1 16,1 21-16,0-1 0,0 1 0,0 0 15,0-1-15,-1 22 0,1 0 16,0 0-16,0 0 0,-21 21 0,20 0 16,1 0-16,-21 0 15,21 0-15,-22 0 0,22 21 0,-21 0 16,21 0-16,-22 21 0,22 1 16,-21-1-16,21 22 0,0-1 0,-1 1 15,1-1-15,0 1 0,0-1 16,21 1-16,0-1 0,0 1 0,0-22 15,0 21-15,0-20 0,21 20 16,0-20-16,0-1 0,1 0 16,-1 1-16,21-22 0,-21 0 0,22 0 15,-22 0-15,21 0 0,0-21 0,1 0 16,-1 0-16,0 0 0,1 0 16,-1 0-16,-21 0 0,22-21 15,-1 0-15,0 0 0,1 0 0,-22 0 16,0-22-16,21 22 0,-21-21 15,1 21-15,-1-1 0,0-20 0,-21 21 16,21 0-16,-21 0 0,21-1 16,-21 1-16,0 0 0,0 0 15,0 42 17,0 0-32,0 0 15,0 1-15,0 20 0,0-21 16,0 0-16,-21 0 0,21 22 0,0-22 15,0 0-15,-21 0 0,21 0 16,0 1-16,0-1 0,0 0 16,0 0-16,0-42 47,21 0-47,-21 0 15,21-22-15,-21 22 0,21 0 0,-21-21 16,0 20-16,22-20 0,-1 21 0,-21-21 15,0 20-15,21 1 0,0 0 16,0 0-16,0 21 16,1 0-1,-22 21 1,21 0-16,-21 0 16,21 1-16,-21-1 0,21 0 15,-21 0-15,0 21 0,0-20 0,21-1 16,-21 0-16,21 0 0,1-21 15,-22 21-15,21 0 0,0-21 0,0 22 16,0-22-16,0 0 0,1 0 0,-1 0 16,0 0-16,0 0 0,0 0 15,0 0-15,22-22 0,-22 1 0,0 0 16,0 0-16,0 0 0,1 0 16,-1-1-16,0-20 0,0 0 0,0-1 15,0 1-15,1 0 0,-1-1 16,-21-20-16,0 21 0,21-22 15,-21 22-15,21-22 0,-21 22 0,0-22 16,0 22-16,0 0 0,0-1 0,0 1 16,0 21-16,0 0 0,0 0 15,0-1-15,0 1 0,-21 21 32,21 21-32,-21 22 0,21-22 15,0 21-15,0 1 0,-21-1 0,21 0 16,-22 22-16,22-22 15,-21 22-15,21-22 0,0 21 0,0-20 16,0-1-16,0 0 0,0 22 0,0-22 0,0 1 16,0-22-16,0 21 15,0 0-15,21-20 0,-21-1 0,22 0 16,-1 0-16,0 0 0,0-21 16,0 21-16,0-21 0,1 0 15,-1 0-15,0 0 0,0-21 0,0 21 16,0-21-16,1 0 0,-1 0 0,0 0 15,-21-22-15,21 22 0,0-21 16,0 21-16,1-1 0,-22-20 0,21 21 16,-21 0-16,21 0 0,-21-1 15,21 22-15,-21-21 0,0 42 32,0 1-17,0-1-15,0 0 16,0 0-16,0 0 0,0 0 0,0 1 15,0-1-15,0 0 0,21 0 0,0 0 16,1 0-16,-1-21 16,0 22-16,0-22 15,0 0-15,0 0 0,1 0 0,-1 0 16,21-22-16,-21 22 0,0-21 16,1 0-16,-1 0 0,0 0 15,0 0-15,-21-1 0,21-20 0,-21 21 16,21 0-16,-21-22 0,0 22 15,0 0-15,0 0 0,0 0 0,0 0 16,0-1-16,0 1 0,22 21 16,-22 21 15,0 1-15,0-1-16,0 0 0,0 0 0,0 0 15,0 22-15,0-22 0,0 0 16,0 21-16,0 1 0,0-1 0,0 0 15,0 1-15,0-1 0,0 0 16,0 1-16,0-1 0,0 21 16,0-20-16,0-1 0,0 0 0,0 22 15,21-22-15,-21 22 0,0-1 0,21-20 16,0 20-16,-21 1 0,0-1 0,0 1 16,21-1-16,-21-21 0,0 22 15,0-22-15,0 22 0,0-22 0,0 0 16,0-20-16,0 20 0,0-21 0,0 0 15,-21 0-15,0 1 0,21-1 16,-21-21-16,0 0 0,21 21 0,-22-21 16,1 0-16,0 0 0,0-21 15,21 0-15,-21-1 0,21 1 16,0 0-16,0-21 0,0-1 0,0 1 16,0-21-16,0 20 0,0-20 15,0-1-15,0 1 0,0-1 0,0 1 16,21-1-16,0 1 0,0 20 0,-21-20 15,21 21-15,1-22 0,-22 22 16,21-1-16,0 1 0,0 0 16,-21-1-16,21 22 0,0-21 0,1 21 0,-1 0 15,-21-1-15,21 1 0,0 0 0,-21 0 16,21 21-16,0-21 16,-21 0-16,22-1 0,-1 1 15,0 0-15,-21 0 0</inkml:trace>
  <inkml:trace contextRef="#ctx0" brushRef="#br0" timeOffset="6387.58">5165 1651 0,'0'-42'0,"0"84"0,-22-105 0,1 20 16,21 22-16,0-21 0,0 21 0,0-22 16,0 22-16,0 0 0,0-21 15,0 20-15,0 1 0,0 0 0,0 0 16,0 0-16,21 21 15,1 0-15,-1 0 0,0 21 16,0 0-16,21 21 0,-20 1 0,20-1 16,-21 22-16,21-1 0,-20 1 15,20 20-15,-21-20 0,0 20 16,0 1-16,-21-21 0,0 20 0,22-20 0,-22-22 16,0 22-16,0-22 0,0 0 15,0 1-15,0-1 0,0-21 16,0 0-16,0 0 0,0-42 31,0 0-31,0-21 16,0 21-16,0-22 0,21 1 0,-21-22 15,21 22-15,0-43 0,0 22 0,0-22 16,1 1-16,-1-1 0,0 21 16,0-20-16,0 20 0,22 1 0,-22 20 15,0 1-15,-21 0 0,21 21 0,-21-1 16,21 1-16,0 21 15,1 0 1,-22 21 0,21-21-16,-21 22 0,0-1 15,0 0-15,0 0 0,0 21 0,0-20 16,0-1-16,0 21 0,0-21 0</inkml:trace>
  <inkml:trace contextRef="#ctx0" brushRef="#br0" timeOffset="7967.58">6286 2265 0,'22'-21'0,"-44"42"0,44-63 0,-22 20 15,0 1-15,0 0 0,0-21 0,0 21 16,0-22-16,0 1 0,0 21 15,0-22-15,0 1 0,0 21 0,-22 0 16,22-22-16,-21 22 0,0 21 0,0-21 16,0 21-16,0 0 15,-1 0-15,22 21 0,-21 0 0,0 22 16,0-22-16,0 21 0,21-21 16,-21 22-16,-1-1 0,22 0 0,-21 1 15,21-1-15,0-21 0,0 22 16,0-1-16,0-21 0,0 0 0,0 0 15,0 22-15,0-22 0,21 0 16,1-21-16,-1 0 0,0 0 16,0 0-16,0-21 0,0 0 15,1 21-15,-1-21 0,0-1 0,0 1 16,0-21-16,0 21 0,1-22 16,-1 22-16,0-21 0,-21 0 0,0-1 15,0 1-15,21 0 0,-21 20 0,0-20 16,0 21-16,0-21 0,0 20 15,0 1-15,0 42 32,0 1-32,0-1 0,0 0 15,0 21-15,0 1 0,0-22 16,0 21-16,0 0 0,0-20 0,0 20 16,0-21-16,0 21 0,0-20 0,0 20 15,0-21-15,0 0 0,21 0 16,0-21-16,-21 22 0,22-1 0,-1-21 15,0 0-15,0 0 0,21 0 0,-20 0 16,20 0-16,-21-21 0,21-1 16,-20 22-16,20-21 0,0 0 15,1 0-15,-22-21 0,21 20 0,-21-20 16,0 0-16,1 21 0,-1-22 0,0 1 16,-21 0-16,0 20 0,0 1 15,0 0-15,0 0 0,0 0 0,-21 21 16,0 0-16,-1 0 0,1 0 0,0 0 15,-21 0-15,21 0 0,21 21 16,-22 0-16,22 0 0,0 0 0,0 1 16,0-1-16,0 0 0,0 0 0,0 0 15,22 0-15,-22 1 0,21-1 16,0 0-16,0 0 0,-21 0 0,21 0 16,0 1-16,-21-1 0,0 0 15,0 0-15,22 0 0,-22 0 0,0 1 16,21-1-16,-21 0 0,21 0 15,-21 0-15,21 0 0,0 1 16,0-22-16,1 0 0,-1 0 16,0 0-16,0 0 0,0 0 15,0 0-15,1 0 0,-1 0 0,21-22 16,-21 22-16,0-21 0,22 0 0,-22 0 16,0 0-16,21 0 0,-20-1 15,-1-20-15,0 21 0,0 0 16,-21-22-16,21 22 0,-21-21 0,21 21 15,-21 0-15,0-1 0,0 1 0,0 0 16,0 0-16,0 0 0,-21 0 16,0 21-16,0 0 0,0 0 15,0 0-15,-1 0 0,1 21 0,0 0 16,0 0-16,0 0 0,0 0 16,-1 1-16,1-1 0,0 21 0,0-21 15,0 22-15,0-22 0,21 21 0,0-21 16,-22 0-16,22 22 0,0-22 0,0 0 15,0 0-15,0 0 0,0 1 16,22-22-16,-1 21 0,0-21 16,0 0-16,0 0 0,0-21 15,1 21-15,-1-22 16,0 1-16,0 0 0,0 0 0,0 0 16,1 0-16,-1-1 0,0-20 0,0 21 15,0-21-15,-21 20 0,21-20 0,-21 21 16,22-21-16,-22 20 0,0 1 15,0 0-15,21 0 0,-21 42 32,0 0-17,0 0-15,0 1 16,0-1-16,0 0 0,0 21 0,-21-21 16,21 1-16,0-1 0,0 0 0,0 0 0,0 0 15,0 0-15,0 1 16,0-1-16,21 0 0,0-21 0,0 21 15,0-21-15,0 0 0,1 0 0,-1 0 16,21 0-16,-21 0 0,22-21 0,-22 21 16,0-21-16,21 0 0,-21 21 15,1-22-15,-1 1 0,0 0 0,0-21 16,0 21-16,0-1 0,-21-20 16,22 21-16,-22 0 0,21 0 0,-21-1 15,0 1-15,0 0 0,0 42 31,0 0-31,0 1 16,0-1-16,0 0 0,0 0 16,0 0-16,0 0 0,0 1 0,0-1 15,0 0-15,0 0 0,0 21 0,0-20 16,0-1-16,0 0 0,0 0 16,21-21-1,0 0 1,0 0-16,0-21 15,1 0-15,-22 0 0,0-1 16,21 1-16,-21 0 16</inkml:trace>
  <inkml:trace contextRef="#ctx0" brushRef="#br0" timeOffset="8311.75">8255 1672 0,'-21'0'0,"42"0"0,-63 0 15,20 0-15,1 0 0,21 21 0,0 1 16,0-1-16,0 0 0,0 0 16,0 0-16,21 0 15,1-21-15,-1 0 16,0 0-16,0 0 0,0 0 0,0 0 16,1 0-1,-22-21-15,0 0 0,0 0 16,0 0-16,0 0 0,0-1 15,0 1-15,0 0 0,-22 0 16,1 0-16,0 0 0,0-1 0,0 22 16,0 0-16,-1-21 0,1 21 15,0 0-15,0 0 0,0 0 0,21 21 16,-21 1-16,21-1 16,0 0-16,0 0 0,0 0 15,0 0-15,0 1 0,21-1 16,0-21-16,0 0 0,21 21 0</inkml:trace>
  <inkml:trace contextRef="#ctx0" brushRef="#br0" timeOffset="8925.4">9017 1270 0,'-21'-42'16,"42"84"-16,-63-105 0,20 41 0,22 1 0,-21 0 15,0 0-15,0 21 16,0 0-16,0 21 16,21 0-16,0 0 0,0 1 0,-22-1 15,22 21-15,-21 0 0,21 1 16,0 20-16,0-20 0,0 20 16,0 1-16,0-1 0,-21 1 0,21-1 15,-21-21-15,21 22 0,-21-1 0,21-20 16,0-1-16,-21 0 0,21 1 15,-22-1-15,1-21 0,21 0 0,0 22 16,0-22-16,-21 0 0,0 0 16,21 0-16,0-42 31,0 0-31,0 0 0,0 0 16,21 0-16,0-1 0,0 1 0,1-21 15,-1 21-15,0 0 0,0-22 16,0 22-16,22 0 0,-22-21 15,21 20-15,-21 1 0,0 21 0,22-21 16,-22 21-16,21 0 0,-21 0 0,22 0 16,-22 0-16,0 0 0,0 0 0,22 21 15,-22 0-15,-21 1 0,21-1 16,-21 0-16,0 0 0,0 0 0,0 0 16,0 22-16,-21-22 0,0 0 0,-1 0 15,1 0-15,-21 1 0,0-1 0,-1 0 16,1 0-16,0 0 15,-107 43 1,128-43-16,-21-21 0,21 0 0,0 0 16,-1 0-16,22 21 0,0-42 47,22 0-47,-1 0 0,0 21 15,0-22-15,0 1 0,0 0 0,22 0 16</inkml:trace>
  <inkml:trace contextRef="#ctx0" brushRef="#br0" timeOffset="9295.78">9652 1185 0,'0'0'0,"0"-21"0,0-21 16,0 21-1,-21 21 1,21 21-16,-21 0 0,21 0 16,-22 0-16,22 22 0,0-1 0,0 0 15,0 1-15,-21 20 0,21 1 0,-21-1 16,21 1-16,0 20 0,0-20 16,-21-1-16,21 1 0,-21-1 0,0-20 15,21-1-15,-22 22 0,22-22 16,-21-21-16,0 21 0,21-20 0,0 20 15,-21-21-15,21 0 0,-21 0 16,21 1-16,21-22 47,-21-22-47,21 1 16,0 21-16,-21-21 0,21 0 0,1 0 15,-1 0-15,0-1 0,0-20 0</inkml:trace>
  <inkml:trace contextRef="#ctx0" brushRef="#br0" timeOffset="9983.39">9758 2032 0,'21'0'16,"0"0"-1,0 0-15,0 0 0,1 0 16,-1-21-16,0 21 0,0-21 0,0 0 15,0-1-15,1 22 0,-1-21 16,-21 0-16,0 0 0,21 0 0,-21 0 16,0-1-16,0 1 0,0 0 0,0 0 15,-21 0 1,0 21-16,-1 0 16,1 0-16,21 21 0,-21-21 0,0 21 15,0 0-15,0 0 0,-1 1 0,22 20 16,-21-21-16,0 21 0,21-20 15,-21-1-15,21 21 0,0-21 0,-21 0 16,21 22-16,0-22 0,0 0 0,0 0 16,0 0-16,0 1 0,0-1 15,21-21-15,0 21 0,21-21 16,-20 0-16,20 0 16,-21 0-16,0 0 0,22 0 0,-1 0 15,-21-21-15,21 21 0,-20-21 0,20-1 16,-21 1-16,21 0 0,-20 0 15,20 0-15,-21 0 0,43-43 16,-43 43-16,0 0 0,0-22 16,0 22-16,0 0 0,-21 0 0,0 0 15,0 0-15,0-1 0,0 1 0,-21 21 32,0 0-32,0 21 15,21 1-15,0-1 0,-21 0 0,21 0 16,-21 0-16,21 0 0,0 1 0,0-1 15,0 0-15,0 0 16,0 0-16,21 0 0,0 1 0,-21-1 0,0 0 16,21-21-16,-21 21 0,21-21 15,-21 21-15,0 0 0,-21 1 32,0-22-32,0 0 0,0 0 15,-1 0-15,1 0 0,0 0 0,0 21 16,0-21-16,0 0 0,-1 0 0,1 0 15,0 0-15,0 0 16,0 0-16,0 0 16,-1 0-16,1 0 0,0 0 15</inkml:trace>
  <inkml:trace contextRef="#ctx0" brushRef="#br0" timeOffset="12063.6">1439 3683 0,'0'-21'16,"0"0"-1,0 0-15,0-1 16,0 1-16,0 0 16,0 0-16,0 0 15,0 0-15,0-1 16,0 1-16,0 0 0,-21 21 0,0-21 16,0 0-16,0 21 15,-1-21-15,1 21 0,0 0 0,0 0 16,0 0-16,0 21 0,-1 0 15,1 0-15,-21 0 0,21 0 16,-22 22-16,22-1 0,0 0 0,-21 1 16,21-1-16,-1 22 0,1-22 15,0 0-15,21 1 0,0-1 0,0 0 16,0 1-16,0-22 0,0 21 16,0-21-16,21 0 0,0-21 0,1 0 15,-1 0-15,21 0 0,-21 0 16,22 0-16,-22 0 0,21-21 0,-21 0 15,22-21-15,-22 21 0,0-1 16,21-20-16,-21 21 0,-21-21 0,22-1 16,-1 22-16,-21-21 0,0-1 15,0 1-15,0 0 0,0 21 16,0-22-16,0 1 0,0 21 16,0 42-1,0 0 1,0 21-16,-21-20 0,21-1 15,0 21-15,0-21 0,0 22 0,0-22 16,0 21-16,0 0 0,0-20 16,21-1-16,-21 0 0,21 21 0,0-42 15,0 21-15,22 1 0,-22-22 16,0 0-16,21 0 0,-21 0 0,22 0 16,-22-22-16,21 1 0,-21 21 15,1-21-15,-1 0 0,0 0 16,0-22-16,0 22 0,0 0 0,-21-21 15,0 21-15,0-22 0,22 22 0,-22 0 16,0-21-16,0 20 16,0 1-16,0 42 31,0 1-31,0-1 0,0 0 0,0 0 16,-22 0-16,22 22 0,0-22 15,0 0-15,0 21 0,0-21 0,-21 1 16,21-1-16,0 0 0,-21 0 0,21 0 15,0 0-15,0 1 16,0-44 15,21 1-31,-21 0 0,21 0 16,1 0-16,-22 0 0,21-22 16,0 22-16,-21 0 0,21 0 15,0 0-15,-21-1 0,21 1 0,1 21 16,-22-21-16,21 21 15,0 21 1,-21 0-16,0 1 0,0-1 16,21 0-16,-21 0 0,21 21 15,-21-20-15,0-1 0,21 0 16,1 0-16,-1 0 0,0 0 0,0 1 16,0-1-16,0 0 0,1-21 15,20 0-15,-21 0 0,0 0 0,22 0 16,-22 0-16,21 0 0,-21-21 0,22 21 15,-1-21-15,-21-1 16,21 1-16,-20 0 0,-1 0 0,0 0 0,0 0 16,0-22-16,0 22 0,-21-21 15,0 21-15,22-22 0,-22 22 16,0 0-16,0-21 0,0 20 0,0 1 16,0 0-16,-22 21 0,1 0 15,0 0-15,0 0 0,0 21 16,0-21-16,-1 21 0,1 1 0,-21 20 15,21-21-15,0 21 0,-1-20 16,22-1-16,-21 21 0,21-21 0,-21 22 16,21-22-16,0 0 0,0 0 0,0 0 15,0 0-15,0 1 0,21-1 16,0-21-16,1 0 0,-1 0 0,21 0 16,-21 0-16,0 0 0,1 0 15,20-21-15,-21-1 0,0 1 0,22 0 16,-22 0-16,0 0 0,0 0 15,0-22-15,0-41 0,1 41 16,-1 1-16,-21 0 0,0-22 16,21 1-16,0-1 0,0 1 0,-21 20 15,0-20-15,0 20 0,0 1 0,0 21 16,0-21-16,0 20 0,0 1 16,0 42-1,0 1-15,-21 20 16,21 0-16,-21 1 0,21 20 0,0 1 15,0-1-15,0-21 0,0 149 16,0-149 0,0 1-16,0-1 0,0 21 0,21-41 0,-21 20 15,21 0-15,-21 1 0,0-22 0,21 0 16,1 0-16,-22 0 16,21-21-16,0 21 0,0-21 15,0 0-15,0-21 0,1 21 16,-1-21-16,0-21 0,0 21 0,21-22 15</inkml:trace>
  <inkml:trace contextRef="#ctx0" brushRef="#br0" timeOffset="14476.1">4254 3683 0,'0'0'15,"-21"0"-15,21-21 16,0 0-16,0 0 0,0-1 15,0 1-15,0 0 0,0 0 16,0 0-16,21 21 0,-21-21 16,22-1-16,-1 22 0,0 0 0,0 0 15,0 0-15,0 0 16,1 22-16,-1-1 0,0 21 16,-21-21-16,21 22 0,0-1 15,-21 0-15,0 1 0,21-22 16,-21 21-16,0 0 0,0 1 0,0-22 15,0 21-15,0-21 0,0 1 16,0-1-16,0 0 0,0 0 0,22-21 31,-22-21-31,21 0 16,-21 0-16,0-1 0,0 1 16,21 0-16,0-21 0,-21 21 0,21-22 15,-21 22-15,0-21 0,21 21 0,-21-22 16,22 22-16,-22 0 0,0 0 15,0 0-15,21-1 0,0 22 16,0 22 0,0-1-16,0 0 15,-21 0-15,0 0 0,22 22 16,-1-22-16,-21 0 0,0 0 0,21 0 16,0 22-16,-21-22 0,21 0 0,-21 0 15,0 0-15,21 0 16,1 1-16,-1-22 15,21-22 1,-42 1-16,21 0 16,0 0-16,-21 0 0,22 0 0,-1-1 15,-21 1-15,21-21 0,0 21 16,-21-22-16,21 1 0,-21 21 0,21-21 16,1-1-16,-22 22 0,0 0 15,0 0-15,21 21 0,0 0 16,-21 21-1,0 0-15,0 0 0,21 0 16,-21 22-16,21-22 0,-21 0 16,0 21-16,0-20 0,21 20 0,-21-21 0,22 0 15,-22 22-15,21-22 0,-21 0 16,21 0-16,-21 0 0,21 0 16,0-21-16,0 22 0,1-22 0,-1 0 15,21 0-15,-21 0 0,0 0 16,1 0-16,-1-22 0,21 22 15,-21-21-15,0 0 0,22 0 0,-22 0 16,0 0-16,0-1 0,-21 1 0,21-21 16,-21 21-16,0 0 0,0-22 15,0 22-15,0 0 0,0 0 0,0 0 16,0-1-16,0 1 0,0 0 0,-21 21 16,0 0-1,0 0-15,0 0 0,21 21 0,-21 0 16,21 1-16,-22-1 0,22 0 15,0 0-15,0 0 0,0 0 0,0 22 16,0-22-16,0 0 0,0 0 16,0 0-16,0 22 0,0-22 0,22 0 15,-1 0-15,0 0 0,0 1 0,0-22 16,0 21-16,1-21 0,20 21 16,-21-21-16,21 0 0,-20 0 0,20 0 15,-21-21-15,21 0 0,-20 21 0,20-22 16,-21 1-16,21 0 0,-20 0 0,-1-21 15,0 20-15,0-20 0,0 21 16,0-21-16,1-1 0,-1-20 0,-21 20 16,0-20-16,21 21 0,-21-22 15,0 1-15,0-1 0,0 22 16,0-1-16,0 1 0,0 21 0,0 0 16,0 0-16,0-1 0,0 1 0,-21 21 15,0 21 1,21 1-16,-22-1 0,22 0 0,0 21 15,-21 1-15,21 20 0,-21-21 0,21 22 16,0-22-16,-21 22 0,21-22 16,0 22-16,0-22 0,0 21 0,0-20 15,0-1-15,0 0 0,21-20 0,0 20 16,0-21-16,1 21 0,-1-20 16,0-1-16,0-21 0,0 0 0,0 0 15,22 0-15,-22 0 0,21 0 16,-21-21-16,22 21 0,-22-22 0,21-20 15,-21 21-15,1 0 0,-1-22 0,0 22 16,0-21-16,0 0 0,0-1 16,1-20-16,-22 20 0,21-20 0,-21-1 15,0 22-15,0-21 0,0 20 0,0 1 16,0 0-16,0 20 0,0 1 16,0 0-16,0 0 0,-21 21 15,-1 21-15,22 0 0,-21 0 16,21 22-16,0-1 0,0 0 15,-21 1-15,21-1 0,-21 0 16,21 22-16,0-22 0,0 1 0,0 20 16,-21-21-16,21 1 0,0-1 0,0-21 15,0 22-15,0-22 0,0 21 16,0-21-16,0 0 0,0 1 16,21-22-1,0 0-15,0 0 0,-21-22 16,21 1-16,1 0 0,-1 0 15,-21 0-15,21 0 0,0-22 16,0 22-16,0 0 0,1-43 0,-1 43 16,0 0-16,-21 0 0,21 21 31,-21 21-31,0 0 16,0 0-16,0 1 0,0-1 15,0 0-15,21 0 0,-21 0 0,0 0 16,0 1-16,0-1 0,21-21 15,-21 21-15,22 0 0,-1-21 16,0 0-16,0 0 0,0 0 16,0 0-16,1 0 0,-1 0 15,0-21-15,0 21 0,0-21 16,0 0-16,1-1 0,-22 1 16,21 0-16,-21 0 0,0 0 15,0 0-15,21-1 0,-21 1 16,0 42-1,0 1 1,0-1-16,0 0 0,-21 0 16,21 0-16,0 0 0,0 1 0,0-1 15,0 0-15,0 0 16,0 0-16,0 0 0,21-21 16,0 0-16,0 0 15,0 0-15,1 0 0,-1-21 16,0 21-16,-21-21 0,21 0 15,0 21-15,0-21 0,1 0 16,-22-22-16,0 22 0,21 0 0,-21 0 16,21-22-16,-21 22 0,0-21 0,0 21 15,0 0-15,0-22 0,0 22 0,0 0 16,-21 21-16,0 0 16,-1 0-16,1 0 0,0 0 15,0 0-15,0 42 16,21-21-1,0 1-15,0-1 0,0 0 16,21-21-16,0 0 0,0 21 16,0-21-16</inkml:trace>
  <inkml:trace contextRef="#ctx0" brushRef="#br0" timeOffset="15067.27">8128 3662 0,'0'-42'16,"-21"42"-16,0-22 16,-1 22-16,1-21 0,0 21 0,0 0 15,0 0-15,0 0 0,-1 0 0,1 0 16,0 21 0,0 1-16,21-1 0,-21 0 0,21 0 0,-21 0 15,-1 0-15,22 1 0,-21 20 0,21-21 16,0 0-16,0 0 0,0 22 15,0-22-15,0 0 0,0 0 16,0 0-16,0 1 0,21-1 16,1-21-16,-1 0 0,0 0 15,0 0-15,0 0 0,0-21 16,1-1-16,-1 22 0,0-21 16,0 0-16,0 0 0,-21 0 0,21-22 15,1 22-15,-22-21 0,21 0 0,-21-1 16,21 1-16,-21-22 0,21 22 0,-21 0 15,0-22-15,21 22 0,-21-22 16,21 22-16,-21 0 0,0 21 0,0-22 16,0 22-16,0 0 15,-21 21 1,21 21-16,-21 21 16,21-20-16,-21 20 0,21 0 0,0 1 15,0-1-15,-21 0 0,21 1 0,0-1 16,-21 21-16,21-20 0,0-1 0,0 0 15,0 1-15,0-1 0,0-21 16,0 22-16,0-1 0,0-21 0,0 0 16,21 22-16,0-22 0,0 0 15,0 0-15,0-21 16,1 0-16,-1 0 0,0 0 16,0-21-16,0 0 0,0 21 15,-21-21-15,22-1 0,-1 1 0,-21 0 16,0 0-16,21 0 0,-21-22 0,21 22 15,-21 0-15</inkml:trace>
  <inkml:trace contextRef="#ctx0" brushRef="#br0" timeOffset="15332.97">6286 3429 0,'0'0'0,"-42"0"0,21 21 16,0-21-16,42 0 15,0 0 1,21 0-16,-20 0 0,20 0 0,21 0 16,-20-21-16,20 21 0,-20 0 0,20 0 15,-21-21-15,1 21 0,-22 0 0,21 0 16,-21 0-16,1 0 0,-22-21 15,0 0-15</inkml:trace>
  <inkml:trace contextRef="#ctx0" brushRef="#br0" timeOffset="16191.56">11049 1397 0,'0'0'0,"21"-21"0,0 21 15,0 0-15,-21-21 0,22 21 0,-1 0 16,-21-21-16,0-1 15,21 22-15,-21-21 16,-21 21 0,0 0-1,-1 21-15,22 1 0,-21-1 16,0 0-16,0 0 0,0 0 16,21 22-16,-21-1 0,-1 0 0,22 1 15,-21-1-15,0 21 0,21 1 16,-21-22-16,0 22 0,21-22 0,0 22 15,-21-22-15,21 0 0,0 22 0,-22-22 16,22 0-16,0-20 0,0 20 0,0 0 16,0-21-16,0 22 0,22-22 15,-1 0-15,0 0 0,-21 0 0,21 1 16,0-1-16,0-21 0,1 21 16,-1-21-16,0 0 0,0 0 15,0 0-15,0 0 0,1 0 0,-1-21 16,0 21-16,0-21 0,0-1 15,0 1-15</inkml:trace>
  <inkml:trace contextRef="#ctx0" brushRef="#br0" timeOffset="16907.74">11663 1672 0,'0'-21'0,"-21"21"15,-1 21-15,1 0 16,21 1-16,0-1 0,0 21 16,-21-21-16,21 22 0,-21-1 0,21 0 15,-21 1-15,21-1 0,0 0 0,-21 1 16,21-1-16,-22-21 0,1 21 16,21-20-16,0-1 0,0 0 0,-21 0 15,21 0-15,-21 0 0,21 1 16,0-44 15,0 1-31,0 0 0,0 0 0,21 0 16,-21 0-16,0-1 0,21 1 0,0-21 15,-21 21-15,0-22 0,22 22 16,-1 0-16,-21 0 0,21 0 16,0 42-1,-21 0-15,0 0 16,0 0-16,0 1 0,21-1 0,-21 0 15,0 0-15,0 21 16,0-20-16,0-1 0,21 0 0,1 0 16,-22 0-16,21 0 0,0-21 0,0 0 15,0 0-15,0 0 0,1 0 16,-1 0-16,21 0 16,-21 0-16,0-21 0,22 21 0,-22-21 0,21 0 15,-21 0-15,1 0 0,20-1 16,-21-20-16,0 21 0,-21-21 0,21-1 15,-21 1-15,22-22 0,-22-84 16,0 85-16,0 20 16,-22-20-16,-20 21 0,21-1 0,0 22 15,-22 0-15,1 0 0,21 0 16,-21 21-16,-1 0 0,1 0 0,21 0 16,-22 0-16,22 21 0,0 0 0,0 21 15,0-21-15,21 22 0,0-1 0,0 0 16,0 1-16,0-1 0,0 0 15,21 1-15,-21-1 0,21 0 0,0-20 16,0 20-16,22-21 0,-22 0 16,0 0-16,0 1 0,22-1 15,-22-21-15,0 0 0,0 21 0,21-21 16,-20 0-16,-1 0 0,21 0 0,-21 0 16,0-21-16,22 21 0,-22-21 0,21 21 15</inkml:trace>
  <inkml:trace contextRef="#ctx0" brushRef="#br0" timeOffset="17379.47">12615 1947 0,'0'0'0,"0"-21"0,21 21 15,-21-21-15,0 0 0,0 0 16,0 0-16,0-1 31,-21 22-31,0 0 0,0 22 16,0-1-16,21 0 0,-21 0 15,-1 0-15,1 0 0,0 1 0,21 20 16,-21-21-16,21 21 0,-21-20 16,21-1-16,-21 0 0,21 0 15,0 0-15,0 0 0,0 1 0,0-1 16,21-21-16,0 0 16,0 0-16,0 0 15,0-21-15,-21-1 0,22 22 0,-1-21 16,-21 0-16,0 0 0,21 0 15,0 0-15,-21-1 0,21 1 0,-21-21 16,0 21-16,0-22 0,21 22 16,-21 0-16,0 0 0,0 0 0,22 21 15,-22 21 1,0 0 0,0 0-16,0 0 0,0 1 15,0 20-15,0-21 0,0 0 0,0 0 16,0 1-16,0-1 0,0 0 0,0 0 15,0 0-15,21 0 16,0-21 0,0 0-16,0 0 0,0 0 15,1 0-15,-1-21 16,0 0-16</inkml:trace>
  <inkml:trace contextRef="#ctx0" brushRef="#br0" timeOffset="17659.52">13123 1545 0,'0'-42'16,"0"84"-16,0-126 0,0 41 0,0 22 0,0 0 16,0 0-16,0 0 15,-21 21 1,0 21-16,21 0 0,-21 0 16,0 21-16,21-20 0,0 20 15,-22 0-15,1 1 0,21 20 0,-21-21 16,21 1-16,0 20 0,-21-20 0,21-1 15,-21 0-15,21 1 0,-21-22 0,21 21 16,0-21-16,0 0 0,0 1 16,0-1-16,0 0 0,0 0 0,21-21 15,0 0-15,0 0 16,0 0-16,0 0 0,1 0 16,-1 0-16,0-21 0,21 0 0,-21 21 15</inkml:trace>
  <inkml:trace contextRef="#ctx0" brushRef="#br0" timeOffset="18102.98">13314 1926 0,'0'0'0,"0"-21"0,0 0 16,0 0-16,0 0 0,0-1 15,-21 44 17,-1-1-32,1 0 0,0 0 15,0 0-15,0 0 0,0 22 16,-1-22-16,1 0 0,21 0 0,-21 22 15,21-22-15,-21 0 0,21 0 16,0 0-16,21-21 31,0 0-31,0 0 0,1-21 0,-1 0 16,0 0-16,0 21 16,0-21-16,-21-1 0,21 1 0,-21 0 15,0 0-15,22 0 0,-22 0 0,21-1 16,-21 1-16,0 42 31,0 1-31,0-1 16,0 0-16,0 0 0,0 0 0,0 0 15,0 1-15,0-1 0,0 0 16,0 0-16,0 0 16,0 0-16,21-21 15,0 0-15,0 0 16,0 0-16,1 0 0,-1 0 0,0 0 15,0-21-15,0 21 0,0-21 16,-21 0-16,22 0 0,-22 0 16,21-1-16,-21-20 0</inkml:trace>
  <inkml:trace contextRef="#ctx0" brushRef="#br0" timeOffset="18372.83">12933 1715 0,'0'0'0,"21"0"0,0 0 0,0 0 15,0 0-15,1 0 0,-1 0 16,0 0-16,-21-22 15,21 22-15,0 0 16,0 0-16,-21-21 0,22 21 16,41 0-1,-42 0-15,0-21 0,1 21 0,-1 0 0</inkml:trace>
  <inkml:trace contextRef="#ctx0" brushRef="#br0" timeOffset="19947.43">13991 1820 0,'0'0'0,"0"-21"15,0 0 1,0 42 15,-21-21-31,21 21 0,0 1 0,-21-1 16,21 21-16,0-21 0,0 0 16,-21 1-16,-1-1 0,22 21 15,-21-21-15,21 0 0,0 1 0,-21-22 16,21 21-16,0 0 0,-21-21 0,21 21 15,0-42 17,0 0-32,21 0 15,-21-1-15,21 1 0,-21 0 16,0 0-16,21 0 0,1 0 0,-1-1 16,-21 1-16,21 0 0,-21 0 15,21 0-15,-21 0 0,21 21 16,0 0-1,-21 21 1,0 0-16,0 0 0,0 0 16,0 0-16,0 1 0,0-1 0,0 0 15,0 21-15,0-21 0,0 1 16,0-1-16,0 0 0,0 0 0,22-21 16,-22 21-16,21-21 0,0 0 15,0 0-15,0 0 16,0 0-16,1 0 0,-22-21 15,21 21-15,0-21 0,0 0 0,-21 0 16,21-1-16,0 1 16,1 0-16,-22 0 0,21 0 0,0-22 15,0 22-15,-21 0 0,0 0 0,0 0 16,21 0-16,-21-1 0,0 44 31,0-1-31,-21 0 16,21 0-16,0 0 0,-21 0 0,21 1 15,-21-1-15,21 0 0,0 0 0,0 0 16,0 0-16,0 1 0,0-1 16,0 0-16,0 0 0,21 0 15,0-21-15,0 0 0,0 0 0,1 0 16,-1 0-16,0 0 0,0 0 16,0 0-16,0 0 0,22 0 0,-22-21 15,0 0-15,0 0 16,0 21-16,-21-21 0,0-22 0,22 22 15,-22 0-15,21 0 0,-21 0 0,0-22 16,0 22-16,0 0 0,0 0 16,-21 21-1,-1 21 1,22 0-16,-21 0 0,21 0 0,-21 1 16,0-1-16,21 0 0,0 0 15,0 0-15,0 0 0,0 1 16,0-1-16,0 0 0,0 0 0,0 0 15,21-21-15,0 21 16,0-21-16,1 0 16,-1 0-16,0 0 0,0 0 0,0 0 15,-21-21-15,21 21 0,1-21 0,-1 0 16,0 0-16,0 0 0,0-1 16,0 1-16,-21 0 0,0 0 15,22 0-15,-22 0 0,21 21 0,-21-22 16,21 22-16,-21 22 31,0-1-31,-21-21 16,21 21-16,-21 0 0,21 0 0,0 0 15,0 1-15,-22-22 16,22 21-16,-21 0 0,21 0 16,-21-21-16,21 21 15,0-42 16,0 0-31,21 0 16,-21 0-16,21-1 0,1 1 0,-1-21 16,0 21-16,-21 0 15,21-1-15,0 1 0,0 0 16,-21 0-16,22 21 0,-1 0 31,-21 21-31,0 0 0,0 0 16,0 1-16,0-1 0,0 0 15,0 0-15,0 0 0,0 0 0,0 1 16,0-1-16,0 0 16,21-21-16,0 0 15,0 0 1,-21-21-16,21 0 16,1-1-16,-1 1 15,-21 0-15,21 0 0,-21 0 16,21 0-16,-21-1 0,0 1 0,21 21 15,-21-21-15,21 21 0,-21 21 32,0 0-17,0 1-15,0-1 0,0 0 0,-21 0 16,21 0-16,0 0 0,0 1 0,0-1 16,0 0-16,0 0 0,0 0 15,21-21 1,1 0-16,-1 0 15,0 0-15</inkml:trace>
  <inkml:trace contextRef="#ctx0" brushRef="#br0" timeOffset="20464.14">15642 1461 0,'0'0'0,"0"-22"0,0 1 0,0 0 0,-21 21 31,0 0-31,0 21 0,21 0 16,-22 1-16,22-1 0,0 21 0,0-21 15,0 22-15,-21-1 0,21 21 16,0-20-16,0-1 0,0 0 0,0 1 16,0-22-16,0 21 0,0 22 15,0-43-15,0 0 0,0 0 16,0 0-16,0 1 0,-21-22 0,21-22 47,0 1-47,0 0 15,0 0-15,0 0 16,0 0-16,21-1 0,0 1 0,1 0 16,-1 0-16,-21 0 0,21 21 0,0 0 15,0 0-15,0 0 0,1 0 0,-1 0 16,0 0-16,-21 21 15,21 0-15,-21 0 0,0 0 16,0 1-16,0-1 0,0 0 0,0 0 16,0 0-16,-21 0 0,0 1 0,0-1 15,-1 0-15,-20-21 0,21 21 16,0-21-16,-22 21 0,22-21 0,0 21 16,0-21-16,0 0 0,0 0 0,42 0 46,0 0-46,0-21 0,0 0 16,0 21-16,1-21 0</inkml:trace>
  <inkml:trace contextRef="#ctx0" brushRef="#br0" timeOffset="21280.67">15833 2032 0,'0'0'0,"21"-42"16,0 42-16,-21-21 0,21-1 16,-21 1-16,0 0 0,21 21 0,-21-21 15,21 0-15,-21 0 0,0-1 32,-21 22-17,0 22-15,21-1 16,-21 0-16,0 0 0,0 0 15,21 0-15,-22 1 0,22-1 16,-21 0-16,21 0 0,-21 0 16,21 0-16,0 1 0,0-1 15,0 0-15,0 0 16,21-21-16,0 0 16,1 0-16,-1 0 15,0 0-15,0 0 0,-21-21 16,21 21-16,0-21 0,1 0 0,-1-1 15,0 1-15,-21-21 16,21 21-16,0 0 0,0-1 16,-21 1-16,22 21 0,-1-21 0,-21 0 15,21 21-15,0 0 0,0 0 16,0 21 0,-21 0-16,0 0 15,0 1-15,0-1 0,0 0 0,0 0 16,0 0-16,-21-21 0,21 21 0,0 1 15,0-1-15,0 0 16,0 0-16,0 0 16,21-21-16,1 0 15,-1 0-15,0 0 16,0 0-16,0 0 0,0-21 0,1 0 16,-1 21-16,0-21 0,-21 0 15,21 21-15,0-22 0,0 1 0,1-21 16,-1 21-16,-21 0 0,0-1 0,21 1 15,-21 0-15,21 0 0,-21 0 16,0 42 15,0 0-31,0 0 16,0 0-16,0 1 16,0-1-16,0 0 0,0 0 0,0 0 15,0 0-15,0 1 16,-21-22-16,21 21 0,-21 0 15,21 0-15,-21-21 16,21 21-16,-22-21 0,1 0 16,0 0-1,0 0-15,21-21 16,-21 0 0,21 0-16</inkml:trace>
  <inkml:trace contextRef="#ctx0" brushRef="#br0" timeOffset="21605.24">16637 1143 0,'-21'0'0,"42"0"0,-42-21 0,0 21 15,42 0 1,0 21-1,21 0-15,-21 0 0,22 1 0,-1-1 16,0 21-16,22 0 0,-22 1 0,1-1 16,-22 0-16,21 1 15,-21 20-15,0-20 0,1 20 0,-22 1 16,0-22-16,0 21 0,0-20 0,-22 20 16,-20-20-16,21-1 0,-21 0 0,-1 1 15,-20-1-15,20 0 0,1-21 16,-21 22-16,20-22 0,-20 0 0,20 0 15,1 0-15,0 1 0,21-1 0,-22 0 16,22 0-16,-21-21 0,21 21 0,-1 0 16,1-21-16</inkml:trace>
  <inkml:trace contextRef="#ctx0" brushRef="#br0" timeOffset="22575.52">9313 3006 0,'21'-21'0,"-42"42"0,64-64 0,-22 43 16,-21-21-16,0 0 0,21 21 15,-21-21-15,0 0 32,-21 21-17,0 0-15,-1 21 0,-20 0 16,21 0-16,0 22 16,0-22-16,-1 21 0,-20 22 0,21-1 15,0 1-15,0-1 0,-1 1 0,1-1 16,21 1-16,-21-1 0,21 1 15,0-1-15,0 1 0,0-22 0,21 0 16,0 22-16,1-22 0,-1-21 0,-21 22 16,21-22-16,0 21 0,0-21 0,0 0 15,1-21-15,-1 22 0,0-22 16,0 0 0,0 0-16,0 0 0,1-22 15,-22 1-15,21 0 0,0 0 16,-21 0-16,21 0 0,0-1 15,-21-20-15,21 21 0</inkml:trace>
  <inkml:trace contextRef="#ctx0" brushRef="#br0" timeOffset="24023.2">9715 3789 0,'22'0'31,"-1"0"-15,0 0-16,0 0 0,0-21 0,0 21 15,22-21-15,-22-1 0,21 1 0,1 0 16,-22 0-16,21 0 0,-21 0 16,22-1-16,-22-20 0,21 21 0,-21-21 15,0-1-15,1 1 0,-22 0 0,0-22 16,0 22-16,0-1 0,0 1 15,0 21-15,0-21 0,0 20 0,0 1 16,0 0-16,-22 21 0,1 0 16,0 0-16,0 0 0,0 21 15,0 0-15,-1 1 0,1 20 16,21 0-16,-21 22 0,0-1 0,0 1 16,0-1-16,-1 22 0,1 0 0,0-22 15,0 22-15,0-1 0,0 1 0,-1 0 16,1-1-16,0 1 0,0 0 15,0-1-15,-22 1 0,22 0 0,21-22 16,-21 22-16,0-22 0,21 1 0,0-1 16,0 1-16,0-1 0,0-20 0,0-1 15,0-21-15,21 22 0,0-22 16,0 0-16,1-21 0,20 0 16,-21 0-16,21 0 0,1 0 0,-22-21 15,21 0-15,1-1 0,-1 1 0,0-21 16,-21 21-16,22-22 0,-22 1 0,0-21 15,0 20-15,0-20 0,-21 20 0,0-20 16,0-1-16,0 1 0,0-1 16,0 1-16,-21-1 0,-21 1 0,21 21 15,0-22-15,-22 1 0,22 20 16,-21 1-16,-1 21 0,22 0 0,-21-1 16,21 1-16,0 0 0,-1 21 15,1 0-15,0 0 0,42-21 31,0 21-31,1 0 16,-1 0-16,21-21 0,-21 0 0,22 21 16,-22-22-16,21 1 0,-21 21 15,0-21-15,22 0 0,-22 0 0,0 0 16,0-1-16,0 1 0,1-21 16,-1 21-16,-21 0 0,0-1 0,21 1 15,-21 0-15,21 0 0,-21 42 31,0 0-15,0 0-16,0 1 16,0-1-16,0 21 0,0-21 0,0 0 15,0 1-15,0-1 0,0 0 16,0 0-16,0 0 0,0 0 16,21-21-16,0 0 0,1 0 15,-1 0-15,0 0 0,0 0 16,0 0-16,0 0 0,1-21 0,-1 21 15,-21-21-15,21 0 0,0 0 0,0 0 16,0-1-16,-21 1 0,0 0 16,22 21-16,-22-21 0,0 0 15,21 21-15,-21-21 0,0 42 32,0 0-32,0 0 15,0 0-15,0 0 0,0 1 16,0-1-16,0 0 0,0 0 15,0 0-15,21 0 16,0-21-16,0 0 0,0 0 16,1 0-16,-1 0 15,-21-21-15,21 0 0,0 21 0,0-21 16,0 0-16,-21 0 16,22-1-16,-22 1 0,0 0 0,0 0 15,21 0-15,-21 0 0,0-1 16,0 1-16,0 42 31,0 1-31,0-1 0,-21 0 0,21 0 16,0 0-16,0 0 0,-22 22 15,1-22-15,21 0 0,0 0 0,0 0 16,0 1-16,0-1 0,0 0 16,21-42 30,1 0-46,-22-1 0,21 22 0,0-21 16,0 0-16,0 0 0,0 0 0,1 0 16,-1-22-16,0 22 0,0 0 15,0 0-15,0 0 0,1-1 0,-1 22 16,-21 22 0,0-1-1,0 0-15,0 0 0,0 0 0,0 0 16,0 1-16,0 20 0,-21-21 15,21 0-15,0 0 0,0 1 16,0-1-16,0 0 0,0 0 16,21-42 31,0 21-47,0-21 0</inkml:trace>
  <inkml:trace contextRef="#ctx0" brushRef="#br0" timeOffset="25472.31">11620 3450 0,'-21'0'16,"42"0"-16,-63 0 0,21 0 0,-21 21 0,20 1 0,1-1 16,0 0-16,0 0 0,0 21 15,0-20-15,-1-1 0,22 21 0,0-21 16,0 22-16,0-22 0,0 0 15,0 21-15,0-21 0,0 1 0,0-1 16,0 0-16,22 0 0,-1-21 0,0 21 16,21-21-16,-21 21 0,1-21 0,-1 0 15,21 0-15,-21 0 0,22-21 16,-22 0-16,21 21 0,0-21 0,-20 0 16,-1 0-16,21-1 0,-21 1 0,0-21 15,1 21-15,-1-22 0,0 1 16,-21 0-16,21-1 0,0-20 0,-21-1 15,21 22-15,-21-21 0,0-1 16,0 22-16,0-1 0,0 1 0,0 21 16,0 0-16,0 0 0,0-1 0,-21 22 15,21 22 1,0-1-16,-21 0 0,0 0 0,21 21 16,-21 1-16,21-1 0,0 0 0,-21 1 15,21-1-15,-22 0 0,22 1 0,0-1 16,0 22-16,0-22 0,-21-21 15,21 21-15,0 1 0,0-1 0,0-21 16,0 0-16,0 22 0,0-22 0,0 0 16,21 0-16,1-21 0,-22 21 0,21-21 15,0 0-15,0 0 0,0 0 16,22 0-16,-22-21 0,0 21 16,0-21-16,21 0 0,-20 0 0,-1 0 15,0-1-15,0 1 0,0 0 0,0 0 16,-21 0-16,0 0 0,22-1 0,-22 1 15,0 42 17,0 1-32,0-1 15,0 21 1,0-21-16,0 0 0,0 1 0,0-1 16,0 0-1,21-21-15,0 0 16,0 0-16,0 0 0,0 0 15,1 0-15,-1-21 0,0 21 16,0-21-16,0-1 0,0 1 16,1 0-16,-1 0 0,0 0 0,0 0 15,-21-1-15,0 1 0,21 0 0,0 0 16,-21 0-16,0 42 31,0 0-31,-21 0 0,0 0 16,21 1-16,0-1 0,0 0 15,0 0-15,0 0 0,0 0 0,0 1 16,0-1-16,0 0 16,0 0-16,0 0 15,21-21-15,0 0 0,1 0 16,-1 0-16,0 0 0,0 0 16,-21-21-16,21 0 0,-21 0 15,21 21-15,-21-21 0,0-1 0,0 1 16,0 0-16,0 0 0,0 0 15,0 0-15,0-1 0,0 1 0,-21 0 16,0 0-16,0 0 0,21 0 31,21 21 1,0 0-17,0-22-15,1 22 0,-1 0 16,0 0-16,0-21 15,0 21-15,0 0 0,1 0 0,-1 0 16,0 0-16,-21 21 16,0 1-16,0-1 15,0 0-15,0 0 0,0 0 16,0 0-16,0 1 0,0-1 16,0 0-16,0 0 0,0 0 15,0 0-15,0 1 0,0-1 16,0 0-16,0-42 47,0 0-32,0-1-15,21 1 0,-21 0 16,21 0-16,0 0 0,1-22 0,-1 22 16,0-21-16,0 21 0,21-22 15,-20 22-15,-1-21 0,21 21 0,-21 0 16,0-1-16,22 22 0,-22 0 15,0 0-15,0 0 0,0 22 16,-21-1-16,0 0 0,0 0 0,0 0 16,0 22-16,0-22 0,0 0 15,0 21-15,-21-21 0,21 1 0,0-1 16,-21 0-16,21 0 0,-21 0 0,21 0 16,0 1-16,0-44 62,0 1-62,0 0 0,0 0 0,-21 0 16</inkml:trace>
  <inkml:trace contextRef="#ctx0" brushRef="#br0" timeOffset="25679.19">12954 3048 0,'0'0'0,"-42"-21"16,20 21-16,1 0 78</inkml:trace>
  <inkml:trace contextRef="#ctx0" brushRef="#br0" timeOffset="25879.08">11938 3302 0,'0'0'0,"21"0"31,0 0-31,22 0 16,-22 0-16,21 0 0,-21 0 0,22 0 16,-1 0-16,0 0 0,1 0 0,-1 0 15,0-21-15,1 21 0,-22 0 0,21 0 16,0-21-16</inkml:trace>
  <inkml:trace contextRef="#ctx0" brushRef="#br0" timeOffset="27658.96">14012 3620 0,'0'0'0,"-21"-22"16,21 44 0,0-1-1,-21 0-15,21 0 0,-21 0 16,21 0-16,-21 22 0,21-22 0,0 0 16,-22 21-16,1-20 0,21-1 0,0 21 15,0-21-15,-21 0 0,21 1 0,-21-1 16,21 0-16,0-42 31,0 0-15,0-1-16,0 1 0,0 0 0,0 0 15,21 0-15,-21 0 0,21-22 16,-21 22-16,0 0 0,21-21 16,1 20-16,-22 1 0,0 0 0,21 0 15,0 21-15,0 0 16,0 0-16,0 0 15,-21 21-15,0 0 0,22 0 0,-1-21 16,-21 22-16,0-1 0,0 0 0,21 0 16,-21 0-16,21 0 0,-21 1 15,0-1-15,21-21 0,-21 21 16,21-21-16,1 0 16,-1 0-16,0 0 15,0 0-15,-21-21 0,21 0 16,0 21-16,1-22 0,-1 1 15,0 0-15,-21 0 0,21 0 16,0 0-16,-21-1 0,0 1 0,21 21 16,1-21-16,-22 0 0,0 42 31,0 0-15,0 0-16,0 1 0,0-1 0,21 0 15,-21 0-15,0 0 0,0 0 16,0 1-16,21-1 0,0-21 15,0 21-15,0-21 0,1 0 0,-1 21 16,0-21-16,0 0 16,0 0-16,22 0 0,-22 0 0,0-21 15,0 21-15,21-21 0,-20 21 0,-1-21 16,0-1-16,0 22 0,0-21 0,0 0 16,-21 0-16,0 0 0,0 0 15,0-1-15,0-20 0,0 21 0,0 0 16,0 0-16,0-1 0,-21 1 15,0 21-15,0 0 0,21 21 16,-21 1-16,0-22 16,21 21-16,0 0 0,0 0 0,0 21 15,0-20-15,0-1 0,0 0 0,0 0 16,0 0-16,0 0 16,21-21-16,0 0 0,0 22 0,0-22 15,0 0-15,1 0 0,-1 0 16,0 0-16,21 0 0,-21 0 0,1-22 15,20 22-15,-21-21 0,0 21 16,0-21-16,1 0 0,-1 0 0,0 21 0,0-21 16,0-1-16,-21 1 0,0 0 15,21 0-15,-21 0 0,22 21 0,-22-21 16,0 42 15,0 0-31,0 0 16,0 0-16,-22 0 0,22 1 0,-21-22 15,21 21-15,0 0 0,0 0 16,-21-21-16,21 21 0,0-42 47,21 0-31,-21 0-16,21 21 0,-21-21 15,22-1-15,-1 1 0,0 0 0,0 21 16,-21-21-16,21 0 15,0 0-15,1 21 0,-1 0 0,0 0 16,0 0 0,-21 21-16,0 0 0,0 0 15,0 0-15,0 0 0,0 1 16,0-1-16,0 0 0,0 0 16,0 0-16,0 0 0,21-21 31,0 0-16,-21-21-15,22 0 16,-1 21-16,-21-21 0,0 0 16,21 21-16,0-21 0,0-1 15,-21 1-15,21 0 0,1 0 0,-1 0 16,-21 0-16,21 21 0,-21-22 0,21 22 31,-21 22-31,0-1 16,0 0-16,0 0 0,0 0 15,0 0-15,0 1 0,-21-1 0,21 0 16,0 0-16,0 0 16,21-21 15,0 0-31,0 0 0,-21-21 16,22 0-16,-1 21 0,0-21 0,0 0 15</inkml:trace>
  <inkml:trace contextRef="#ctx0" brushRef="#br0" timeOffset="28731.88">16192 3090 0,'0'0'0,"0"-84"16,0 63-16,0-1 0,-21 22 16,0 0-16,0 22 15,21-1-15,0 21 16,-21-21-16,21 0 0,0 22 0,0-1 15,0 0-15,0-20 0,0 20 16,0 0-16,0 1 0,-21-1 0,21 0 16,0 1-16,0-1 0,0-21 15,0 21-15,-22-20 0,22-1 0,-21 21 16,21-21-16,-21 0 0,21-42 47,0 0-32,0 0-15,0 0 0,0 0 16,21-1-16,0 1 0,1 0 0,-22 0 16,21 0-16,0 0 0,0-1 15,0 22-15,0 0 16,1 0-16,-1 0 0,0 0 16,0 22-16,-21-1 0,21-21 15,-21 21-15,21 0 0,-21 0 0,0 0 16,0 1-16,0-1 15,0 0-15,-21-21 0,0 21 0,0 0 16,0 0-16,0-21 16,-1 0-16,1 22 0,0-22 15,0 0-15,0 0 16,0 0 0,-1 0-1,22 21 48,22-21-63,-1 0 0,0 21 15,0-21-15,0 0 0,0 0 16,1 0-16,-1 0 0,0 0 16,21 0-16,-21 0 0,1 0 15,20 0-15,-21-21 0,21 21 0,-20-21 16,20 21-16,-21-22 0,0 22 0,0-21 15,1 0-15,-1 0 0,0 0 0,0 0 16,-21-1-16,0 1 16,0 0-16,0 0 0,0 0 15,-21 21 1,0 21 0,0-21-16,-1 21 0,22 0 15,-21 0-15,21 1 0,-21-1 16,21 0-16,-21 0 0,21 0 0,0 0 15,0 1-15,0-1 0,0 0 16,21-21-16,0 21 16,0-21-16,1 0 15,-1 0-15,0 0 16,0 0-16,0-21 0,0 0 16,1 21-16,-1-21 0,0-1 0,-21 1 15,21 0-15,0 0 0,0 0 16,-21 0-16,22-1 0,-1 1 0,0 0 15,-21 42 32,0 0-47,0 1 0,0-1 16,0 0-16,0 0 0,0 0 16,0 0-1,21-21 32,0 0-31,-21-21-16,21 0 0</inkml:trace>
  <inkml:trace contextRef="#ctx0" brushRef="#br0" timeOffset="29135.64">16891 2900 0,'0'0'0,"0"-21"0,0 0 16,0-1-1,21 22-15,21 0 0,-20 0 0,-1 0 16,0 0-16,21 0 0,-21 22 0,22-1 15,-22 0-15,21 0 0,-21 0 0,1 0 16,-1 22-16,0-22 16,-21 21-16,0 1 0,0-1 0,0 0 0,0 1 15,0 20-15,0-21 0,-21 1 0,0 20 16,-1-20-16,1-1 0,-21 0 16,21 1-16,0-22 0,-1 21 0,1-21 15,-21 22-15,42-22 0,-21 0 16,0 0-16,-1-21 0,22 21 0,-21 0 15,21 1-15,-21-22 47,21-22-47,-21 1 0,0 21 16,21-21-16</inkml:trace>
  <inkml:trace contextRef="#ctx0" brushRef="#br0" timeOffset="33504.04">1164 5525 0,'21'0'15,"0"-22"1,-21 1-16,0 0 16,0 0-1,22 21-15,-22-21 0,0 0 16,0-1-16,0 1 15,0 0-15,-22 21 0,22-21 16,0 0-16,-21 21 0,0-21 16,21-1-16,-21 22 0,0 0 0,21-21 15,-21 21-15,-1 0 16,1 0-16,0 0 31,0 0 141,0 0-156,0 0-16,-1 0 0,22 21 15,-21-21-15,0 22 0,0-1 16,0 0-16,0 0 0,21 0 16,-22 0-16,1 22 0,0-1 15,0 43-15,21-22 0,0 1 16,0-1-16,0-20 0,0 20 15,0-21-15,0 22 0,21-22 0,0-21 16,0 22-16,1-22 0,-1 21 16,21-21-16,-21-21 0,22 22 0,-22-22 15,21 0-15,0 0 0,1 0 16,-1 0-16,22 0 0,-22-22 0,0 1 16,1 0-16,20 0 15,-21 0-15,1 0 0,-1-22 0,0 22 16,-20 0-16,-1-21 0,0 20 15,-21-20-15,0 21 0,0 0 0,0-22 16,0 22-16,-21 0 0,0 21 16,-1-21-16,1 21 0,0 0 0,0 0 15,-21 0-15,20 21 0,1 0 16,-21 0-16,21 1 0,0 20 0,-22-21 16,43 21-16,-21-20 0,0 41 15,21-21-15,0-20 0,0-1 16,0 0-16,0 0 0,0 0 15,21-21-15,0 21 0,0-21 16,1 0-16,-1 0 16,0 0-16,0-21 0,21 21 0,-20-21 15,-1 0-15,21 0 0,-21 21 16,0-21-16,1-1 0,-22-20 0,0 21 16,21 0-16,-21 0 0,0-1 15,0 1-15,0 0 0,0 0 0,0 0 16,0 42-1,0 0 1,0 0-16,0 0 0,0 1 16,0-1-16,0 0 0,0 0 15,0 0-15,0 22 0,0-22 0,21-21 16,0 21-16,0 0 0,0-21 16,1 0-16,-1 21 0,0-21 0,0 0 15,0 0-15,0 0 0,1 0 16,-1-21-16,0 21 0,0-21 0,0 0 15,0 0-15,1-1 0,-22 1 16,0 0-16,21 0 0,-21 0 0,0-22 16,0 22-16,0-21 0,0 21 0,0 0 15,0-1-15,0 1 0,0 0 16,-21 42 0,21 0-1,0 1-15,0-1 0,0 21 0,0 0 16,0-20-16,0 20 0,0-21 15,0 21-15,0-20 0,0-1 0,0 21 16,0-21-16,0 0 16,0 1-16,0-44 31,0 1-15,0 0-16,0 0 0,0-21 0,21 20 15,0-20-15,-21 21 0,0-21 16,21-1-16,0 1 0,0 0 0,1-1 15,-1 22-15,0 0 16,0 0-16,21 0 0,-20 21 0,-1 0 16,0 0-16,21 0 0,-21 21 0,1 0 15,-1 0-15,0 21 0,0-20 16,-21 20-16,21-21 0,-21 21 0,21-20 16,-21 20-16,0-21 0,0 0 15,0 0-15,0 1 0,0-1 0,0 0 16,0 0-16,0 0 0,0-42 62,0 0-62,0 0 0,22 0 16,20-1-16</inkml:trace>
  <inkml:trace contextRef="#ctx0" brushRef="#br0" timeOffset="34443.37">3450 5355 0,'0'0'0,"21"-21"0,-21-21 16,0-1-16,0 22 0,0-21 0,0 0 16,0 20-16,0 1 0,-21 0 15,21 0-15,0 0 0,-21 0 16,0 21-16,0 0 0,-1 21 15,1 21 1,21-21-16,-21 22 0,21-1 16,0 0-16,0 22 0,-21-22 15,21 22-15,0-1 0,-21 22 0,21-22 16,0 1-16,0-22 0,0 22 0,0-22 16,0 21-16,0-20 0,0-22 15,0 21-15,0-21 0,0 1 0,0-1 16,0 0-16,-21-21 0,21-21 31,0 0-15,21-1-16,-21 1 0,0 0 0,21 0 15,21-85 1,-21 64-16,1-1 0,-1 22 0,0-21 16,0 21-16,0-22 0,-21 22 15,21 0-15,1 21 0,-1-21 0,0 21 16,0 0-16,0 0 0,0 21 0,1 0 15,-1 0-15,-21 1 0,21-1 16,-21 21-16,21-21 0,-21 22 16,0-22-16,0 21 0,0-21 0,0 0 15,0 22-15,0-22 0,-21 0 16,0 0-16,0 0 0,-1-21 0,1 22 16,0-1-16,0-21 0,0 0 0,0 0 15,-1 0-15,1 0 16,0 0-16,0 0 0,0-21 15,0 21-15,-1-22 0,1 1 32,42 21-1,-21 21-31,22-21 16,-1 0-16,0 0 0,0 0 15,21 0-15,-20 0 0,-1 0 16,21 0-16,-21 0 0,22 0 0,-1 0 15,-21 0-15,21-21 0,1 0 0,-1 21 16,-21-21-16,22 0 0,-22 21 16,21-21-16,-21-1 0,0 1 0,1-21 15,-1 21-15,0 0 0,-21-22 0,0 22 16,0 0-16,0-21 0,0 20 16,0 1-16,-21 21 31,21 21-31,-21 1 0,21 20 0,0-21 15,-22 21-15,22-20 0,-21 20 16,21 0-16,0-21 0,0 22 0,0-22 16,0 0-16,0 0 0,21 0 15,1 1-15,-1-1 0,0-21 0,0 21 16,0-21-16,0 0 0,1 0 0,-1 0 16,0 0-16,0 0 0,0 0 15,0-21-15,1 21 0,20-21 0,-21-1 16,0 1-16,-21 0 0,21 0 0,1 0 15,-1-22-15</inkml:trace>
  <inkml:trace contextRef="#ctx0" brushRef="#br0" timeOffset="35532.15">5694 5927 0,'0'0'0,"0"21"15,21-21 1,0-21-1,0 21-15,-21-21 0,21-1 16,1 1-16,-1 0 16,-21 0-16,0 0 0,0 0 0,21-1 15,-21 1-15,0-21 0,0 21 0,0 0 16,0-1-16,-21 1 0,21 0 16,-21 0-16,-1 21 0,-20 0 0,21-21 15,0 21-15,0 0 0,-22 0 0,22 21 16,0 0-16,-21 0 0,20 0 15,1 1-15,0 20 0,0 0 0,0 1 16,21-1-16,-21 0 0,-1 1 0,22-1 16,0 0-16,-21 1 0,21-22 15,0 21-15,0-21 0,0 0 16,0 1-16,21-1 0,1-21 16,-1 0-16,0 0 0,0 0 15,21 0-15,-20 0 0,20 0 0,-21-21 16,21-1-16,1 1 0,-22 0 0,21 0 15,1-21-15,-1 20 0,0-20 16,-21 0-16,22-1 0,-22-20 0,0 21 16,0-22-16,0 1 0,1 20 15,-1-20-15,-21-1 0,0 22 0,0-22 16,0 1-16,0 21 0,0-1 16,0 1-16,0 0 0,0 20 0,0 1 15,0 0-15,0 42 16,-21 0-16,21 22 15,0-22-15,0 42 0,-22-20 0,22 20 16,-21-20-16,21 20 0,-21 22 16,21-22-16,0 1 0,0-1 0,0 1 15,0-1-15,0-20 0,0-1 0,0 0 16,21 1-16,0-22 0,1 21 16,-1-21-16,0-21 0,21 21 0,-21-21 15,1 0-15,-1 0 0,21 0 0,-21-21 16,22 0-16,-1 21 0,-21-21 15,21-21-15,-20 20 0,20 1 16,-21-21-16,0 21 0,0-22 0,1 22 16,-22-21-16,0 0 0,0 20 0,0-20 15,0 21-15,0 0 0,0 0 16,-22-1-16,1 22 0,0 0 0,0 0 16,0 0-16,0 22 15,-1-1-15,22 0 0,0 21 0,0-21 16,0 22-16,0-1 0,0 0 0,0-20 15,0 20-15,0-21 0,0 21 16,0-20-16,22-1 0,-1 0 0,-21 0 16,21 0-16,0-21 0,0 21 15,0-21-15,1 0 0,20 0 0,-21 0 16,21 0-16,-20 0 0,20-21 16,0 21-16,1-21 0,-1 0 0,-21 0 15</inkml:trace>
  <inkml:trace contextRef="#ctx0" brushRef="#br0" timeOffset="37555.56">7260 5630 0,'0'-21'15,"0"42"-15,0-63 0,0 21 0,0 0 16,-21 21-16,0 0 0,0 0 0,-1 0 16,1 0-1,0 21-15,0 0 0,21 0 16,0 0-16,-21 22 0,21-22 0,-21 21 15,21-21-15,0 22 0,0-22 16,0 21-16,0-21 0,0 1 0,0 20 16,0-21-16,0 0 0,21-21 0,0 21 15,0 1-15,0-22 16,0 0-16,1 0 0,-1 0 0,0 0 16,0 0-16,21 0 0,-20-22 0,-1 22 15,0-21-15,0 0 0,0 0 0,0 0 16,1-22-16,-1 22 0,-21-21 15,21 0-15,0-1 0,-21 1 0,0-22 16,21 22-16,0-21 0,-21-1 16,22 22-16,-22-22 0,0 1 15,0 20-15,0 1 0,0-21 0,0 41 16,0-20-16,0 21 0,0 0 0,0 0 16,-22 21-1,1 0-15,21 21 16,-21 0-16,21 21 0,0-21 0,0 22 15,0-1-15,0 0 0,0 1 0,0-1 16,0 22-16,0-22 0,0 21 16,0-20-16,0 20 0,0-20 15,0 20-15,0-21 0,21 1 0,0-1 0,1-21 16,-22 22-16,21-22 16,0 0-16,21 0 0,-21 0 0,1 0 15,20-21-15,-21 0 0,21 0 0,-20 0 16,20 0-16,-21 0 0,21 0 0,-20-21 15,20 0-15,-21 0 0,0 0 16,0 0-16,1-1 0,-1 1 0,0-21 16,-21 21-16,21-22 0,-21 22 0,0 0 15,0-21-15,0 21 0,0-1 16,0 1-16,0 0 0,-21 0 0,0 21 16,0 0-16,-1 0 15,1 0-15,0 0 0,0 0 0,0 0 16,0 21-16,-1 0 0,1 22 15,0-22-15,21 0 0,-21 0 0,21 21 16,-21-20-16,21 20 0,0-21 0,0 0 16,0 0-16,0 1 0,0-1 15,0 0-15,0 0 0,21-21 16,0 0-16,0 0 0,0 0 16,1 0-16,-1 0 0,0 0 0,0-21 15,0 21-15,0-21 16,-21 0-16,22-1 0,-22 1 15,21 0-15,-21-21 0,0 21 0,21-22 16,0 22-16,-21-21 0,0 21 0,0-1 16,0 1-16,0 0 0,0 0 15,0 0-15,0 42 32,0 0-32,0 0 15,0 22-15,0-22 0,0 0 16,0 0-16,-21 0 0,21 22 0,0-22 15,0 0-15,0 0 0,0 0 0,0 0 16,21 1-16,-21-1 16,21-21-16,0 0 15,1 0-15,-1 0 0,0 0 16,0 0-16,0 0 0,0 0 0,1-21 16,-1 21-16,-21-22 0,21 1 15,-21 0-15,21 0 0,-21 0 0,0 0 16,0-22-16,0 22 0,21 0 0,-21-21 15,0 20-15,0 1 0,0 0 0,0 0 16,0 0 0,0 42-1,21-21-15,-21 21 16,22 0-16,-22 0 0,0 1 16,21-1-16,-21 0 15,0 0-15,21 0 0,-21 0 16,0 1-16,0-1 0,0 0 0,21-21 15,-21 21-15,21 0 0,0 0 16,1-21-16,-1 0 16,0 0-16,42 0 15,-41 0-15,-1 0 0,0 0 16,0 0-16,0-21 0,22 21 0,-22-21 16,0 0-16,0 0 0,0 0 15,0-1-15,22 1 0,-43 0 16,21-21-16,0 21 0,0-1 0,-21-20 15,0 21-15,0 0 0,0 0 0,0-1 16,0 1-16,-21 21 31,0 0-31,0 0 0,0 21 0,21 1 16,-22-1-16,1 0 0,21 0 0,0 21 16,-21-20-16,21-1 0,-21 21 15,21-21-15,0 0 0,0 1 0,0-1 16,0 0-16,0 0 0,21 0 0,0 0 15,0 1-15,1-22 0,-1 21 16,0-21-16,0 0 0,21 0 0,-20 0 16,20 0-16,-21 0 0,21 0 0,1 0 15,-22 0-15,21 0 0,-21 0 16,22 0-16,-1-21 0,-21-1 0,22 22 16,-22-21-16,0 0 0,0 0 15,0 0-15,0 0 0,1-1 0,-1 1 16,-21 0-16,0 0 0,0-21 0,0 20 15,0 1-15,0 0 0,0 0 16,-21 21-16,-1 0 0,1 0 16,0 0-16,0 0 0,0 0 15,0 0-15,21 21 0,-22 0 16,1 0-16,0-21 0,21 22 0,0 20 0,-21-21 16,21 0-16,-21 0 0,21 1 15,0-1-15,0 0 0,0 0 16,0 0-16,0 0 0,0 1 15,0-1-15,21-21 0,0 0 16,0 0-16,0 0 0,1 0 16,-1 0-16,0-21 0,0 21 15,0-22-15,0 1 0,1 0 0,-1 0 16,0 0-16,0 0 0,-21-1 16,21-20-16,0 0 0,1 21 0,-1-22 15,-21 1-15,21-22 0,0 22 0,0 0 16,-21-1-16,21-20 0,1 21 15,-22-22-15,21 22 0,0-22 0,-21 22 16,0 0-16,21-1 0,-21 1 0,21 21 16,-21 0-16,0-1 0,0 44 15,-21-1 1,0 21-16,21 0 0,-21 1 0,0-1 16,-1 22-16,1-22 0,21 64 15,-21-64-15,21 22 0,0-22 16,0 0-16,0 22 0,0-22 0,0 0 15,21 1-15,-21-1 0,0-21 0,21 22 16,1-22-16,-22 0 0,21 0 16,0 0-16,-21 0 0,21 1 0,0-22 15,0 0-15,1 0 0,-1 0 16,0 0-16,0 0 16,0 0-16,0 0 0,1-22 0,-1 22 15,0-21-15,0 0 0,21 0 0,-20 0 16,-1 0-16</inkml:trace>
  <inkml:trace contextRef="#ctx0" brushRef="#br0" timeOffset="38383.61">11197 5503 0,'0'0'0,"0"-21"0,0-21 15,0 21-15,0 0 16,0-1-16,0 1 0,0 0 0,0 0 16,0-21-16,0 20 0,0 1 0,0 0 15,0 0-15,-21 21 16,0 0-16,0 0 16,-1 21-16,1 0 0,0 0 0,0 1 15,-21-1-15,20 21 0,-41 22 16,42-22-16,0 0 0,-1-21 15,1 22-15,21-1 0,0 0 0,-21-20 16,21 20-16,0-21 0,0 0 16,0 0-16,0 1 0,0-1 0,0 0 15,21-21 1,0 0-16,1 0 0,-1 0 16,0-21-16,-21 0 0,21 21 15,0-43-15,0 22 0,1 0 0,-1 0 16,0-22-16,21 22 0,-21-21 15,1 0-15,-22 20 0,21-20 0,0 21 0,0 0 16,-21 0-16,21-1 0,-21 1 16,-21 42 15,21 1-31,0-1 16,-21 0-16,21 21 0,-21-21 0,21 1 15,0 20-15,0-21 0,0 0 16,0 22-16,0-22 0,0 0 0,0 0 15,21 0-15,0-21 0,-21 21 0,21 1 16,0-22-16,1 0 0,-1 0 0,0 0 16,0 0-16,0 0 0,0 0 15,22 0-15,-22-22 0,0 1 0,0 0 16,0 0-16,22 0 0,-22 0 16,0-1-16,0 1 0,0-21 0,-21 21 0,22-22 15,-1 22-15,-21 0 16,21 0-16,-21-21 0,0 20 15,0 1-15,-21 21 16,0 0-16,-1 0 0,1 0 16,0 21-16,21 1 0,0-1 0,0 0 15,0 0-15,0 0 0,0 22 16,0-22-16,21 0 0,0 0 16,1 0-16,-1 0 0,0-21 0,0 22 15,0-1-15,0 0 0,1 0 16,-44-21 15,1 0-31,0 0 16,0 0-16,0 0 0,0-21 15,-1 21-15,1-21 0,21 0 0,0-1 16,0 1-16,0 0 0</inkml:trace>
  <inkml:trace contextRef="#ctx0" brushRef="#br0" timeOffset="39542.69">12658 5652 0,'0'21'16,"0"-42"-16,0 63 16,-22-42-16,22-21 46,22 0-46,-1-1 0,0 1 0,0 0 16,21 0-16,-20 0 0,-1-22 16,21 22-16,0-21 0,-20 21 0,20-22 15,-21 1-15,21 0 0,-20-1 16,-1 1-16,0-21 0,0 20 0,-21 1 16,0 0-16,0 20 0,0-20 0,0 21 15,0 0-15,0 0 0,-21 21 0,0 0 16,0 0-16,-1 21 0,1 0 15,0 85 1,21-64-16,-21 0 0,21 1 0,0-1 16,0 0-16,0 1 0,21-1 15,0 0-15,-21 1 0,21-22 0,1 21 16,-22-21-16,0 1 0,21-1 16,-21 0-16,0 0 0,0 0 15,0 0-15,-21-21 16,-1 0-1,1 0-15,0-21 0,0 0 16,0 21-16,0-21 0,-1 0 0,1 0 16,0 21-16,0-22 0,21 1 0,-21 0 15,21 42 17,0 0-32,21 1 15,-21-1-15,21 0 0,0 0 16,0 0-16,1 0 0,-1 1 0,0-22 15,0 21-15,0 0 0,22-21 0,-22 0 16,0 0-16,21 0 0,-21 0 16,22 0-16,-22 0 0,21-21 0,-21 0 15,22 21-15,-22-22 0,0 1 0,21 0 16,-20 0-16,-1 0 0,0 0 0,0-22 16,-21 22-16,21-21 0,-21 21 15,21-22-15,-21 1 0,22 0 0,-22-22 16,0 22-16,0-1 0,0-20 0,0 21 15,0-22-15,0 22 0,0-1 16,0 1-16,0 21 0,0 0 16,0 0-16,0-1 0,-22 22 15,22 22-15,-21 20 16,21-21-16,-21 21 0,21 22 16,0-1-16,-21 1 0,21-22 0,0 22 15,-21-1-15,21 1 0,0-22 0,0 22 16,0-22-16,0 0 0,0 1 0,0-1 15,0-21-15,0 21 0,21-20 16,-21-1-16,21 0 0,0-21 16,0 21-16,1-21 0,-1 0 15,0 0-15,0 0 0,0-21 0,0 0 16,1 21-16,-1-21 16,0-1-16,-21 1 0,0-21 0,21 21 15,-21 0-15,0-1 0</inkml:trace>
  <inkml:trace contextRef="#ctx0" brushRef="#br0" timeOffset="39731.6">13504 5207 0,'-21'21'0,"42"-42"0,-21 42 47,21-21-47,1 0 16,-1 0-16,0 0 0,0 0 0,0 0 15,0 0-15,1 0 0,-1 0 16,0 0-16,0 0 0,0 0 0,0-21 16,1 21-16,-1 0 0,0 0 0</inkml:trace>
  <inkml:trace contextRef="#ctx0" brushRef="#br0" timeOffset="41327.19">14139 5673 0,'21'0'16,"1"0"-16,-22-21 0,21-1 0,-21 1 0,21 21 16,-21-21-16,21 0 0,-21 0 15,0 0-15,21-22 0,-21 22 0,21 0 16,-21 0-16,0-22 0,0 22 0,0 0 15,0-21-15,0 21 0,-21-1 0,0 1 16,0 0-16,0 21 16,0 0-16,-1 0 0,1 0 0,-21 0 15,21 21-15,0 0 0,-1-21 0,1 43 16,0-22-16,21 0 0,-21 21 16,21 1-16,-21-22 0,21 21 15,0-21-15,-21 22 0,21-1 0,0-21 16,0 0-16,0 1 0,0-1 0,63 21 15,-42-21 1,0-21-16,1 0 0,-1 0 16,0 0-16,0-21 0,0 21 15,0-21-15,1 0 0,-1 0 0,0-1 16,-21 1-16,21 0 0,0-21 16,0 21-16,1-22 0,-22 22 0,0 0 15,21-21-15,-21 20 0,21 1 16,-21-21-16,0 21 0,0 0 15,0 42 1,0 0 0,0 0-16,-21 0 0,21 0 15,0 1-15,0 20 0,0-21 0,0 0 16,0 22-16,0-22 0,0 0 0,0 21 16,0-21-16,21 1 0,0-1 0,0 0 15,0 0-15,1-21 16,-1 0-16,0 21 15,0-21-15,0 0 0,0 0 0,1 0 16,-1 0-16,0-21 0,0 0 0,0 21 16,0-21-16,1 0 0,-22-22 0,21 22 15,0 0-15,-21-21 0,21-1 16,0 1-16,-21 0 0,0-1 0,21 1 16,-21 0-16,22-22 0,-22 22 0,0-22 15,0 22-15,0 0 0,0-1 0,0 1 16,0 0-16,0-1 0,0 22 15,0 0-15,0 0 0,0 0 0,-22 21 32,22 21-32,-21 0 15,21 21-15,0-21 0,0 22 16,0-1-16,0 22 0,0-22 0,0 0 16,0 1-16,0-1 0,0 21 0,0-20 15,0-1-15,0 0 0,0-20 0,0 20 16,0 0-16,0 1 0,0-22 15,0 21-15,0-21 0,0 0 0,21 1 16,1-1-16,-1 0 0,-21 0 0,21-21 16,0 0-16,-21 21 0,21-21 0,0 0 15,1 0-15,-1 0 16,0 0-16,-21-21 0,21 0 0,0 0 16,-21-22-16,21 22 15,-21 0-15,22 0 0,-1-21 0,-21 20 16,0 1-16,21-63 15,-21 62-15,21 22 0,-21-21 16,0 42 0,0 1-1,0-1-15,0 0 0,21 0 16,-21 0-16,0 0 0,0 1 16,21-1-16,-21 0 0,0 0 0,0 0 15,0 0-15,22-21 0,-1 22 0,0-22 16,0 21-16,0-21 0,0 0 15,1 0-15,-1 0 16,0 0-16,0 0 0,0-21 16,0-1-16,1 22 0,-22-21 15,21 0-15,0 0 0,0 0 0,-21-22 16,21 22-16,0 0 0,1 0 0,-1 0 16,-21-22-16,21 22 0,0 0 15,0 21-15,0-21 0,-21 0 16,22 21-16,-1 0 15,-21 21 1,0 0 0,0 0-1,0 0-15,0-42 63,0 0-48,0 0 1,0 0-16,-21 21 16,-1 0-16,1 0 15,0 0-15,0 21 0,0 0 16,0-21-16,21 42 0,-22-20 0,1-1 16,0 0-16,21 0 0,0 21 15,-21-20-15,21-1 0,-21 0 16,21 21-16,0-21 0,0 1 0,0-1 15,0 0-15,0 0 0,21-21 0,0 21 16,0 0-16,0-21 0,1 0 16,-1 0-16,21 0 0,-21 0 0,0 0 15,1 0-15,-1 0 0,0 0 16,0 0-16,0-21 0,0 0 16,22-21-16,-22 21 15,-21-1-15,21 1 0,-21 0 16,0 0-16,0-21 0,21 20 0,-21-20 15,0 21-15,0-21 0,0 20 16</inkml:trace>
  <inkml:trace contextRef="#ctx0" brushRef="#br0" timeOffset="41688.08">15579 4826 0,'0'21'15,"0"-42"-15,0 63 0,0-20 0,0-1 0,0 0 16,0 0-16,21-21 31,-21-21-31,0 0 16,0 0-16,21 21 0,-21-22 0,0 1 15,0 0-15,0 0 0,0 0 0,0 0 16,0-1-16,-21 22 16,0 0-1,-1 0-15,1 0 0,21 22 16,0-1-16,-21-21 16,21 21-16,0 0 15,0 0-15,0 0 0,0 1 16,-21-22-16,21 21 0,-21-21 15</inkml:trace>
  <inkml:trace contextRef="#ctx0" brushRef="#br0" timeOffset="41978.92">14647 5207 0,'0'0'15,"0"21"1,21-21-16,1 0 16,-1 0-16,21 0 0,-21 0 0,22 0 15,-22 0-15,21 0 0,0 0 0,-20 0 16,20 0-16,-21 0 0,0 0 16,0 0-16,-21-21 0,22 21 15,-44 0 1,1 0-1,0 0-15,0 0 16,0 0-16,0 0 0,-22 0 16,22 0-16,0 0 0</inkml:trace>
  <inkml:trace contextRef="#ctx0" brushRef="#br0" timeOffset="46699.47">23114 2180 0,'0'0'0,"0"-21"16,0 0-16,0 0 15,21 21 16,-21-21-15,21 21-16,0 0 31,-21 21-31,0 0 16,0 0-16,0 0 0,0 0 0,22 1 16,-22 20-16,21 0 15,-21-21-15,21 22 0,-21-1 0,21 22 16,0-22-16,0 0 0,1 1 0,-1 20 15,-21-21-15,21 1 0,0-1 16,-21 0-16,0-20 0,21 20 0,-21 0 16,21-21-16,-21 1 0,0 20 0,0-21 15,0 0-15,0 0 0,0 1 16,0-1-16,0 0 0,0 0 16,22-21-1,-1 0 1,-21-21-1,0 0 1,21 21-16,-21-21 0,0-1 16,0 1-16,0 0 15,0 0-15,21 0 0,-21 0 0,0-1 16,21 1-16,-21-21 0,21 21 16,-21-22-16,22 1 0,-22 0 0,21-1 15,0-20-15,0 21 0,0-22 16,0 22-16,1-1 0,-1-20 0,21 21 15,-21-1-15,0 22 0,22-21 0,-22 21 16,0-22-16,0 22 0,0 0 16,1 0-16,-1 0 0,0 21 15,0-22-15,0 1 0,0 21 32,1 0 108,-1 0-124,-21 21-1,0 1-15</inkml:trace>
  <inkml:trace contextRef="#ctx0" brushRef="#br0" timeOffset="47268.15">24871 2794 0,'21'-21'63,"0"21"-63,0 0 15,0 0-15,-21 21 16,22 0-16,-22 0 15,0 1-15,0-1 0,0 21 0,0-21 16,0 0-16,-22 1 0,-20-1 0,21 21 16,-21-21-16,20 0 0,-20 1 15,0-1-15,21 0 0,-22 21 0,22-42 16,0 21-16,0 1 0,0-22 0</inkml:trace>
  <inkml:trace contextRef="#ctx0" brushRef="#br0" timeOffset="47707.12">25612 2413 0,'0'-21'15,"0"42"-15,0-63 0,0 21 0,0-1 0,-22 1 16,22 0-16,0-21 0,0 21 16,0-1-16,-21 1 0,21 0 0,0 0 15,-21 21 17,21 21-32,-21 0 15,21 22-15,0-1 0,0 0 16,0 1-16,0-1 0,0 21 0,0 1 15,0-22-15,0 22 0,0-22 0,0 0 16,0 1-16,0 20 0,0-42 16,0 22-16,0-1 0,-21-21 0,21 22 15,0-22-15,0 0 0,0 0 0,0 0 16,0 0-16,0-42 47,0 0-32,21 0-15,-21-21 16,0 20-16</inkml:trace>
  <inkml:trace contextRef="#ctx0" brushRef="#br0" timeOffset="48375.08">25548 2350 0,'-21'-22'16,"42"44"-16,-42-65 0,21 22 0,-21 0 0,21 0 15,0 0-15,0-1 16,0 1-16,0 0 0,0 0 16,21 21-16,0 0 0,0-21 0,0 21 15,1 0-15,20 0 0,-21 0 16,21 0-16,1 0 0,-22 21 0,21 0 16,1 0-16,-22 22 0,21-22 15,-21 21-15,22 0 0,-22 1 0,0-1 16,0 0-16,0 1 0,0-1 0,1 0 15,-22 1-15,21-22 0,-21 21 16,0-21-16,0 22 0,0-22 0,0 0 16,0 0-16,0 0 0,0 1 0,-21-22 15,21 21-15,-22-21 16,22 21-16,0-42 47,0 0-47,0-1 0,0-20 15,0 21-15,0 0 0,0-22 0,22 1 16,-1 0-16,-21-1 0,21-20 16,0 21-16,21-43 15,-20 43-15,-1-1 0,0 1 0,0 0 16,0 20-16,0-20 0,1 21 0,-1 0 16,0-22-16,0 43 0,0-21 15,0 0-15,1 21 0,-1 0 16,0 0-16,-21 21 0,0 0 15,21 1-15,-21 20 0,21-21 0,-21 21 16,0 22-16,0-22 0,0 22 0,0-1 16,0 1-16,0-1 0,0-20 15,0 20-15,-21-21 0,21 1 0,-21-1 16,21 0-16,0-20 0,0 20 0,0-21 16,0 0-16,0 0 0,0 1 15,0-1 1,0-42 31,21 21-47,0-22 15,0 22 1</inkml:trace>
  <inkml:trace contextRef="#ctx0" brushRef="#br0" timeOffset="48640.92">27030 2942 0,'-21'0'31,"21"21"-31,0 1 16,-22-22-16,22 21 0,0 0 0,-21 0 15,21 21-15,-21-20 0,21-1 0,-21 21 16,0-21-16,21 22 0,-21-22 15,-1 21-15,1-21 0,0 0 0,0 22 16,0-22-16,-22 0 0,22 0 0,0 0 16,0 1-16,-21 20 15,20-21-15,1-21 16</inkml:trace>
  <inkml:trace contextRef="#ctx0" brushRef="#br0" timeOffset="49156.14">27940 2286 0,'0'-21'0,"0"42"0,0-84 0,0 41 15,0 1-15,-21 0 0,21 0 16,0 0-16,-21 0 0,21-1 15,-22 22-15,1-21 16,0 21-16,0 0 16,0 0-16,0 21 0,-1-21 15,1 22-15,-21 20 0,21-21 16,0 21-16,-22 1 0,22-1 0,0 22 16,-21-22-16,20 21 0,1 1 0,0-1 15,0 1-15,0-1 0,21-20 16,0 20-16,0-20 0,0-1 0,0-21 15,0 21-15,0-20 0,21 20 0,0-21 16,-21 0-16,42-21 0,-20 21 16,-1-21-16,0 0 0,21 0 0,1 0 15,-22 0-15,21 0 0,-21 0 0,22-21 16,-1 0-16,0 21 0,-21-21 16,22 0-16,-1-22 0,0 22 15</inkml:trace>
  <inkml:trace contextRef="#ctx0" brushRef="#br0" timeOffset="49919.83">28194 2667 0,'0'-21'0,"0"42"0,-21-42 16,0 21-16,-1 0 15,1 0-15,0 21 0,0 0 16,0 0-16,21 1 0,0-1 0,-21 0 16,21 21-16,0-21 0,0 1 15,0-1-15,0 0 0,0 0 0,0 0 16,0 0-16,21-21 0,-21 22 0,21-22 15,0 0-15,0 0 0,0 21 16,1-21-16,-1 0 0,21 0 16,-21 0-16,0 0 0,1-21 0,-1 21 15,-21-22-15,21 1 0,0 0 16,-21 0-16,21 0 0,-21 0 16,0-1-16,0-20 0,0 21 0,0 0 15,0 0-15,0-1 0,-21 22 0,0-21 16,0 0-16,0 21 15,21-21-15,-22 21 0,22-21 32,22 21-17,-1-21-15,0 21 16,0-22-16,21 1 0,-20 21 0,-1 0 16,0 0-16,0 0 0,0 0 15,0 0-15,1 0 0,-1 0 16,0 21-16,-21 1 0,21-1 0,-21 0 15,0 0-15,0 0 0,0 0 16,0 1-16,0 20 0,0-21 0,0 0 16,0 0-16,0 1 0,0-1 0,0 0 15,-21 0-15,0 0 16,0-21-16,21 21 16,-22-21-1,1 0 1,21-21-1,0 0-15,0 0 0,0 0 16,21 0-16,1-1 0,-22 1 16,21 0-16,0-21 0,0 21 0,0-22 15,0 22-15,1 0 0,20 0 0,-21 0 16,0-1-16,0 22 0,1 0 16,-1 0-16,-21 22 0,21-1 15,-21 0-15,0 0 0,0 0 0,0 22 16,0-22-16,0 0 0,0 0 15,0 21-15,0-20 0,0-1 16,0 0-16,0 0 0,0 0 16,0 0-16,0 1 15,-21-22-15,42-22 47,0 22-47,0-21 0</inkml:trace>
  <inkml:trace contextRef="#ctx0" brushRef="#br0" timeOffset="50319.85">29231 2625 0,'21'-21'15,"-42"42"-15,63-64 0,-42 22 0,22 21 16,-22-21-16,0 0 31,-22 21-31,1 0 0,0 0 0,0 0 16,0 21-16,0-21 15,-1 21-15,1-21 0,21 21 0,0 1 16,-21-1-16,0 0 0,21 0 16,0 0-16,0 0 15,0 1-15,0-1 0,21 0 16,0 0-16,0 0 0,1 0 16,-1-21-16,0 22 0,0-1 15,0 0-15,0 0 16,-21 0-16,0 0 0,0 1 15,0-1-15,-21-21 16,0 0-16,0 21 0,0-21 16,-22 0-16,22 0 0,-21 0 0,21 0 15,-22 0-15,22 0 0,-21 0 16,21 0-16,0 0 0,-1 0 0,1 0 16,21-21 15,21 21-31,1-21 0,-1-1 0,0 22 15,21-21-15</inkml:trace>
  <inkml:trace contextRef="#ctx0" brushRef="#br0" timeOffset="50683.64">29803 2201 0,'0'-21'15,"0"42"-15,-22-63 0,22 21 0,-21 0 0,21 0 16,-21 21-16,0-22 0,0 22 31,0 22-31,21-1 16,-22 0-16,22 0 0,0 21 0,0-20 16,-21 20-16,21 0 0,0 22 15,-21-22-15,21 22 0,0-22 0,0 21 16,0-20-16,0 20 0,-21-20 15,21-1-15,-21 0 0,21-21 0,0 22 16,0-22-16,0 0 0,-21 0 0,21 0 16,0 1-16,0-1 0,-22-21 15,22-21 32,0-1-47,0 1 16,0 0-16,0 0 0</inkml:trace>
  <inkml:trace contextRef="#ctx0" brushRef="#br0" timeOffset="50867.54">29464 2731 0,'0'0'0,"-21"-22"16,21 1 15,21 21-31,0 0 0,0 0 16,0 0-16,1 0 0,-1-21 15,0 21-15,0 0 0,0 0 0,0 0 16,43-21 0,-43 21-16,0 0 0,0 0 15,1 0-15,-1 0 0</inkml:trace>
  <inkml:trace contextRef="#ctx0" brushRef="#br0" timeOffset="51315.28">29866 2667 0,'0'0'0,"0"-21"15,0 0-15,0 0 16,21 21 0,0 0-16,1 0 0,-1 0 15,0 0-15,0 0 0,0 0 16,0 21-16,1 0 0,-22 0 15,0 0-15,0 0 0,0 1 0,0-1 16,0 0-16,0 0 0,0 0 16,0 0-16,0 1 0,0-1 0,0 0 15,0 0-15,0 0 0,0 0 16,-22-21-16,1 0 16,21-21 15,0 0-16,0 0-15,0 0 0,0 0 16,0-1-16,21 1 0,1 0 0,-1-21 16,-21 21-16,21-1 0,0 1 15,0 0-15,0 0 0,1 0 0,-1 0 16,0 21-16,0-22 16,0 22-16,0 0 15,1 0-15,-22 22 16,0-1-1</inkml:trace>
  <inkml:trace contextRef="#ctx0" brushRef="#br0" timeOffset="51838.98">30416 2667 0,'0'-21'15,"22"21"-15,-22-21 16,0 42 15,-22-21-31,1 21 16,21 0-16,0 0 0,0 1 15,-21-1-15,21 0 0,-21 0 16,21 0-16,0 0 0,0 1 0,0-1 16,0 0-16,0 0 0,0 0 0,0 0 15,21-21 1,0 0-1,0 0-15,1 0 0,-1 0 16,-21-21-16,21 21 0,0-21 16,-21 0-16,21 0 0,0 0 0,-21-1 15,22 1-15,-1 0 0,-21 0 16,21-21-16,0 20 0,-21 1 0,0 0 16,21 0-16,-21 0 15,0 42 1,0 0-1,-21 0-15,21 0 0,0 1 16,-21 20-16,21-21 0,-21 0 16,21 0-16,0 1 0,0-1 15,0 0-15,0 0 0,0 0 16,0 0-16,0 1 16,21-22-1,0 0 1,0 0-16,0 0 15,1 0-15,-1-22 16,0 1-16</inkml:trace>
  <inkml:trace contextRef="#ctx0" brushRef="#br0" timeOffset="52135.95">30967 2667 0,'0'-21'0,"0"42"0,0-63 0,0 21 16,0-1-16,-21 22 31,-1 0-31,1 22 16,0-22-16,21 21 15,-21 0-15,0 0 0,21 0 16,-21 0-16,21 1 0,0-1 0,-22 0 16,22 0-16,0 0 0,0 0 15,0 1-15,0-1 0,0 0 16,0 0-16,22 0 0,-1 0 15,0-21-15,0 0 16,0 0-16,-21 22 0,21-22 16,1 0-16,-1 0 15,0 0-15,0-22 0,0 22 16,0-21-16,22 21 0</inkml:trace>
  <inkml:trace contextRef="#ctx0" brushRef="#br0" timeOffset="52487.75">31581 2180 0,'0'-42'15,"0"84"-15,0-105 0,0 20 0,0 22 0,0 0 16,0 0-16,0 0 0,0 0 16,-22 21-1,1 0 1,0 21-16,0 21 0,0-21 15,21 22-15,-21-22 0,-1 21 16,1 0-16,0 22 0,0-22 16,0 22-16,0-22 0,-1 22 0,22-22 15,-21 21-15,21-20 0,-21-1 16,0 22-16,21-43 0,0 21 0,0 0 16,0-20-16,0-1 0,0 0 15,0 0-15,0 0 0,0 0 16,21-21-1,0 0-15,0 0 16,1-21-16,-1 21 0,0-21 16,0 0-16,0 21 0,0-21 0,1 0 15</inkml:trace>
  <inkml:trace contextRef="#ctx0" brushRef="#br0" timeOffset="53172.14">31750 2582 0,'-21'0'15,"0"22"1,-1-22-16,22 21 16,-21 0-16,21 0 0,-21 0 15,21 0-15,0 1 0,0-1 0,0 0 16,0 0-16,0 0 16,0 0-16,0 1 0,0-1 15,21-21-15,0 0 16,1 0-16,-1 0 0,0 0 15,0 0-15,0 0 0,0 0 0,1 0 16,-1 0-16,-21-21 0,21 21 16,0-22-16,-21 1 0,21 0 0,-21 0 15,0 0-15,0-22 0,0 22 0,0 0 16,0 0-16,0 0 0,0 0 16,0-1-16,0 1 0,-21 21 15,0 0-15,0 0 16,0 0-16,-1 21 0,1 1 15,0-1-15,0 0 0,21 0 0,0 0 16,-21 0-16,21 1 0,0-1 0,0 0 16,0 0-16,0 0 15,0 0-15,21-21 16,0 0-16,0 0 16,0 0-16,1 0 0,-1 0 0,0 0 15,0 0-15,0-21 0,0 21 16,1-21-16,-1 0 0,0 0 0,0 0 15,0-1-15,0 1 0,1 0 16,-1 0-16,0 0 0,-21 42 47,0 0-47,0 0 0,0 0 16,0 1-16,-21-1 0,21 0 0,0 0 15,0 0-15,0 0 0,0 1 0,0-1 16,21 0-16,0 0 0,-21 0 15,21-21-15,0 21 0,1-21 0,-1 0 16,0 0-16,0 0 0,0 0 16,0 0-16,1 0 0,-1 0 0,0 0 15,0-21-15,0 0 16,0 0-16,-21 0 16,0 0-16,22-1 0,-1 1 0,-21 0 15,21 0-15,-21-21 0,0 20 16</inkml:trace>
  <inkml:trace contextRef="#ctx0" brushRef="#br0" timeOffset="53475.47">31623 2180 0,'-64'0'15,"128"0"-15,-170-21 0,0 0 16,85 21-16,42 0 31,0 0-31,22 0 0,-1 0 16,0 0-16,22 0 0,-22 0 0,1 0 15,-1 0-15,21 0 0,-20 0 0,-1 0 16,0 0-16,-20 0 0,20 0 16,-21 0-16,0 0 0,0 0 0,1 0 15,-1 0-15,-42 0 47,-1 0-31,1 0-16</inkml:trace>
  <inkml:trace contextRef="#ctx0" brushRef="#br0" timeOffset="54111.57">23093 3514 0,'-21'0'0,"42"0"0,-42 21 0,42-21 31,0 0-31,0 0 0,21 0 0,1 0 16,20 0-16,-20 0 0,20-21 16,1 21-16,-1 0 0,1-21 0,-1 21 15,-21-22-15,1 22 0,-1-21 16,0 21-16,-20 0 0,-1-21 0,0 21 15,-21-21-15,21 21 16,-21-21 0,21 21-16,0 0 0,1 0 15</inkml:trace>
  <inkml:trace contextRef="#ctx0" brushRef="#br0" timeOffset="54523.11">25527 3387 0,'-42'0'0,"84"0"0,-106 21 0,43-21 16,0 0-16,0 0 0,0 0 0,0 0 15,-1 0-15,65 0 32,-22 0-32,21 0 15,1 0-15,20 0 0,1 0 0,-1 0 16,1 0-16,20 0 0,1 0 16,0 0-16,-1 0 0,1 0 0,0 0 15,-22 0-15,1 0 0,-1 0 0,1 0 16,-22 0-16,0 0 0,1 0 0,-22 0 15,0 0-15,0 0 0,0 0 16,0 0 15,-21-21-31,22 21 16,-1 0-16,0 0 16,21-21-16,-21 21 0</inkml:trace>
  <inkml:trace contextRef="#ctx0" brushRef="#br0" timeOffset="55051.32">28744 3281 0,'-21'0'0,"42"0"0,-63 0 15,21 0-15,-22 0 0,22 0 0,0 0 16,0 0-16,0 0 0,0 0 16,-1 0-16,44 0 31,-1 0-31,0 0 15,21 0-15,-21 0 0,43 0 0,-22 0 0,22 0 16,-1 0-16,1 0 0,20 0 16,1 0-16,106 0 15,-64 0-15,-22 21 0,44-21 0,-22 0 16,21 21-16,0-21 0,-21 0 16,21 21-16,-21-21 0,-21 0 0,21 0 15,-21 0-15,-22 0 0,22 0 0,-21 0 16,-22 0-16,22 0 0,-21 0 15,-22-21-15,0 21 0,1 0 0,-22 0 16,0-21-16,0 21 0,-21-21 16,-21 21 31,0 0-47,0 0 15,-1 0-15,1 0 16,0 0-16</inkml:trace>
  <inkml:trace contextRef="#ctx0" brushRef="#br0" timeOffset="56768.48">24680 4382 0,'0'-22'531,"0"1"-499,0 0-1,0 0-31,0 0 16,0 0-16,0-1 15,0 1-15,0 0 16,0 0-16,0 0 15,0 0-15,0-1 0,0 44 47,0-1-47,0 0 0,0 21 16,0 1-16,-21-1 0,21 21 0,0-20 16,0-1-16,0 0 0,0 22 0,0-22 15,0 1-15,0-1 0,0 0 0,0 1 16,0-1-16,0 0 15,0 1-15,0-22 0,0 0 0,0 0 16,0 0-16,0 0 0,0 1 16,0-44-1,0 1 1,0 0-16,0 0 0,-21 0 16</inkml:trace>
  <inkml:trace contextRef="#ctx0" brushRef="#br0" timeOffset="57199.23">24426 4572 0,'-21'-21'16,"42"42"-16,-63-63 0,42-1 0,-21 22 0,21 0 16,-21-21-16,21 21 0,0-1 15,0-20-15,0 21 0,0 0 0,0-22 16,0 22-16,21 0 0,0 0 0,0 21 16,0-21-16,22 21 0,-1 0 15,-21 0-15,21 21 0,22 0 0,-22 21 16,1-20-16,-1 20 0,21 21 15,-20-20-15,-1-1 0,0 0 0,1 22 16,-22-22-16,0 1 0,21-1 0,-42 0 16,22 1-16,-22-1 0,21 0 0,-21-21 15,0 1-15,21-1 0,-21 0 16,0 0-16,0-42 31,0 0-31,0 0 16,0-1-16,0 1 0,0-21 0,21 0 15,-21-1-15,0 1 0,21 0 16,-21-1-16,0 1 0,0-22 0,21 1 16,-21-1-16,22 1 0,-22 21 0,0-22 15,0 22-15,21-1 0,-21 1 16,0 21-16,0 0 0,21 0 0,-21 42 31,0 0-31,0 0 0,0 0 16,21 22-16,-21-22 0,21 21 0,-21-21 15,21 22-15,1-22 0,-22 0 0</inkml:trace>
  <inkml:trace contextRef="#ctx0" brushRef="#br0" timeOffset="57895.34">25654 4593 0,'-42'21'0,"20"1"15,1-22-15,21 21 0,-21-21 16,0 21-16,0 0 0,0 0 16,-1 0-16,1 1 0,21-1 15,-21 0-15,21 0 0,0 0 0,0 0 16,0 1-16,0-1 16,0 0-16,21-21 0,0 0 0,1 21 15,-1-21-15,0 0 0,0 0 16,0 0-16,0 0 0,-21-21 15,22 0-15,-22 0 16,0-1-16,0 1 0,0 0 16,0 0-16,0 0 0,0 0 0,0-22 0,0 22 15,0 0-15,0-21 0,0 20 16,0 1-16,0 0 0,21 0 16,0 21-16,0-21 0,0 21 0,0 0 15,1 0-15,-1 0 0,0 0 0,0 21 16,0-21-16,22 21 0,-22 0 15,0 0-15,0 22 0,0-22 0,-21 0 16,0 0-16,21 22 0,-21-22 0,0 0 16,0 21-16,0-21 0,0 1 15,0-1-15,0 0 0,0 0 0,-21 0 16,21 0-16,-21-21 0,0 0 16,0 0-16,21-21 31,0 0-16,0 0-15,21 0 0,0-22 0,0 22 16,0 0-16,1-21 0,-1-1 16,21 22-16,-21-21 0,22 21 0,-22 0 15,0-1-15,0 1 0,0 0 16,0 21-16,1 0 0,-1 0 0,0 21 16,-21 0-16,0 1 0,0-1 15,0 0-15,0 0 0,0 0 0,0 0 16,0 22-16,0-22 0,0 0 0,0 0 15,0 0-15,0 1 0,0-1 16,0 0-16,-21 0 0,0 0 16,21 0-1,21-21 1,0 0 0,0-21-16</inkml:trace>
  <inkml:trace contextRef="#ctx0" brushRef="#br0" timeOffset="58746.79">27474 4572 0,'0'0'0,"21"0"0,1-21 16,-1 0-16,0-22 0,-21 22 0,21 0 16,0 0-16,-21-21 0,21 20 15,-21 1-15,0 0 0,0 0 0,0 0 16,0 0-16,-21 21 0,-21 0 0,21 0 15,-22 0-15,1 21 0,0 0 16,-1 0-16,1 0 0,0 22 0,-1-22 16,1 0-16,0 21 0,-1-21 0,22 1 15,0-1-15,0 0 0,21 0 16,0 0-16,0 0 0,0 1 0,21-1 16,0 0-16,22 0 0,-22 0 15,21 0-15,-21 1 0,22 20 16,-1-21-16,-21 0 0,21 22 0,-20-22 15,-1 0-15,0 0 0,0 21 0,0-20 16,-21-1-16,0 0 0,0 0 0,0 0 16,0 0-16,-21 1 15,0-22-15,0 0 0,0 0 16,-1 0-16,-20 21 0,21-21 0,0 0 16,-22 0-16,22 0 0,0 0 15,-21-21-15,21-1 0,-1 22 0,1-21 16,0 0-16,0 0 0,21 0 0,-21 21 15,21-21-15,0-1 0,21 22 32,0 0-17,0 22-15,0-1 0,1 0 0,-1 0 16,0-21-16,0 21 0,21 0 16,-20-21-16,-1 22 0,21-22 0,-21 0 15,22 0-15,-1 0 16,0 0-16,-21 0 0,1 0 0,-1 0 0,21 0 15,-21 0-15,0-22 0,1 1 16,-1 0-16,0 21 0,0-21 0,0-21 16,-21 20-16,21-20 0,1 0 0,-1 21 15,0-22-15,0-20 0,0 20 16,0 1-16,1-21 0,-1 20 16,0 1-16,0-22 0,0 22 0,0-21 15,1 41-15,-1-20 0,-21 21 0,0 0 16,0 0-16,0 42 15,-21 0-15,-1 0 16,1 21-16,0 1 0,0-22 0,0 21 16,21 1-16,0-1 15,-21 0-15,21 22 0,0-22 0,0 0 0,0 1 16,0-1-16,0 0 0,0 1 0,0-22 16,0 21-16,0-21 0,0 1 15,0-1-15,0 0 0,0 0 16,21-21-16,0 0 15,0 0-15,0 0 16,0 0-16,1-21 0,-1 0 16,0 21-16,-21-21 0,21-1 0,-21 1 15,21 0-15,-21-21 0,0 21 0</inkml:trace>
  <inkml:trace contextRef="#ctx0" brushRef="#br0" timeOffset="58919.69">27940 4741 0,'-21'22'15,"42"-44"-15,-63 44 0,63-22 47,0 0-47,0 0 0,21 0 0,-20 0 16,20 0-16,-21 0 0,21 0 16,-20 0-16,-1 0 0,21-22 0,-21 22 15,0 0-15,22 0 0,-22-21 0</inkml:trace>
  <inkml:trace contextRef="#ctx0" brushRef="#br0" timeOffset="60451.62">28702 5017 0,'0'0'0,"21"-22"16,0 1 0,0 0-16,-21 0 0,0 0 15,22 21-15,-22-21 0,21-1 16,-21-20-16,0 21 0,0 0 16,0 0-16,0-1 0,0 1 0,0 0 15,0 0-15,0 0 0,-21 21 16,-1 0-16,1 0 0,0 0 15,-21 0-15,21 0 0,-1 21 0,-20 0 16,21 0-16,-21 22 0,20-22 16,-20 21-16,21-21 0,0 22 0,0-1 15,21-21-15,0 21 0,0-20 0,0-1 16,0 0-16,0 0 0,0 0 0,0 0 16,21-21-16,0 0 15,0 0-15,0 0 0,0 0 0,1 0 16,-1 0-16,0-21 0,0 0 15,0 21-15,0-21 0,1 0 16,-22-22-16,21 22 0,0 0 0,-21-21 16,21 21-16,0-22 0,-21 22 0,0-21 15,21 21-15,-21-1 0,22 22 0,-22-21 16,0 42 0,0 1-16,0-1 15,0 0-15,0 0 0,0 0 0,0 22 16,0-22-16,-22 0 0,22 0 15,0 0-15,0 22 0,0-22 16,0 0-16,0 0 0,22-21 0,-1 21 0,0 0 16,0-21-16,0 22 0,0-22 15,1 0-15,-1 0 16,0 0-16,0 0 0,0 0 0,0 0 16,1-22-16,-1 1 0,-21 0 0,21 0 15,0 0-15,0-22 0,0 22 16,1-21-16,-1 0 0,-21-1 0,21-20 15,0 20-15,0 1 0,0-21 0,1 20 16,-1-20-16,0-1 0,0 1 16,0-1-16,0 22 0,1-22 0,-1 22 15,-21 21-15,0-21 0,0 20 16,0 1-16,-21 42 16,-1 1-16,1-1 15,0 21-15,0-21 0,0 22 16,0-1-16,-1 21 0,1-20 0,0-1 15,21 0-15,-21 22 0,21-22 0,-21 1 16,21-1-16,0 21 0,0-20 16,0-1-16,0 0 0,21 1 0,0-22 15,0 21-15,-21-21 0,21 1 0,1-1 16,-1 0-16,-21 0 0,21-21 16,0 0-16,0 0 0,0 0 15,1 0-15,-1 0 0,0-21 0,-21 0 16,21 0-16,-21-1 0,21 1 15,-21 0-15,21-21 0,1 21 16,-22-22-16,0 1 0,21 21 0,-21 0 16,21-1-16,-21 1 0,0 0 15,0 42 1,0 0-16,0 1 16,0-1-16,0 0 0,0 0 15,0 21-15,0-20 0,0-1 0,0 0 16,0 21-16,0-21 0,0 1 0,21-1 15,0 0-15,0-21 0,1 21 16,-1-21-16,0 0 0,0 0 0,-21 21 16,21-21-16,0 0 0,1 0 15,-1 0-15,-21-21 0,21 21 0,0-21 16,0 0-16,0 0 0,1-1 16,-1 1-16,0-21 0,0 0 0,21 20 15,-20-20-15,-1 0 0,21-1 16,-21 22-16,0-21 0,22 21 15,-22 0-15,0-22 0,0 43 0,0 0 16,-21 21 15,0 1-31,0-1 0,0 0 16,0 0 0,22-21 30,-22-21-30,21 21-16,-21-21 0,0 0 0,0-1 16,0 1-1,-21 21 17,-1 0-32,1 21 0,0 1 0,-21-1 15,21 0-15,-1 0 0,1 0 0,-21 22 16,21-22-16,0 21 0,21 0 15,0-20-15,0 20 0,0-21 16,0 21-16,0-20 0,0-1 0,21 0 16,0 0-16,0 0 0,21 0 15,-20-21-15,20 0 0,0 0 0,-21 0 16,22 0-16,-22 0 0,0 0 0,21 0 16,-20 0-16,-1-21 0,0 0 15,0 0-15,0 0 0,0 0 16,1-1-16,-1 1 0,0-21 0,-21 21 15,21 0-15,0-1 0</inkml:trace>
  <inkml:trace contextRef="#ctx0" brushRef="#br0" timeOffset="60820.41">30416 4043 0,'0'0'0,"-42"0"15,-64-21-15,85 21 0,0 0 16,42 0 15,0 0-31,0 0 0,1 0 16,20 0-16,-21 0 0,0 0 15,0 0-15,-21-21 16,0-1-16,0 1 0,0 0 16,-21 21-1,0 0-15,0 0 0,0 0 16,0 0-16,-1 0 0,22 21 16,-21 0-16,0-21 15,21 22-15,-21-1 0,21 0 0,0 0 16,-21 0-16,0 0 0,-1 1 15,22-1-15</inkml:trace>
  <inkml:trace contextRef="#ctx0" brushRef="#br0" timeOffset="61103.25">29273 4445 0,'-21'0'15,"42"0"-15,-84 21 0,42-21 0,0 0 0,-1 0 16,22 21-16,22-21 16,-1 0-16,0 0 15,21 0-15,1 0 0,-1 0 0,0 0 16,22 0-16,-22 0 0,22 0 0,-22 0 16,0-21-16,1 21 0,-1-21 15,0 21-15,-21 0 0,1 0 16,-22-21-16,0 0 15,-22 21 1,1 0-16,0 0 0,0 0 16,0 0-16,0 0 0</inkml:trace>
  <inkml:trace contextRef="#ctx0" brushRef="#br0" timeOffset="66091.78">22796 3535 0,'0'0'0,"-21"0"0,0 0 16,0 0-16,0 21 15,21 0-15,0 0 16,21-21-16,0 0 0,0 22 0,22-22 16,-1 0-16,21 0 0,1 0 15,-1 0-15,1 0 0,21 0 0,-22 0 16,22-22-16,-22 22 0,1 0 0,-1-21 15,1 0-15,-1 21 0,-20-21 16,-1 21-16,0-21 0,-21 0 0</inkml:trace>
  <inkml:trace contextRef="#ctx0" brushRef="#br0" timeOffset="66648.17">25675 3556 0,'0'-21'16,"-21"21"0,0 0-16,0 0 0,-1 0 0,1 0 15,-21 0-15,21 0 0,0 0 16,-1 0-16,1 0 0,0 0 0,0 0 15,0 0-15,0 0 0,42 0 32,21 0-32,0 0 0,1 0 0,41 0 15,-20-21-15,42 21 0,-22 0 16,22-21-16,-21-1 0,21 22 0,-22-21 16,22 21-16</inkml:trace>
  <inkml:trace contextRef="#ctx0" brushRef="#br0" timeOffset="175278.79">13991 11324 0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47E2-DE45-4D2D-BBA4-62BAF2523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7B60-6907-4F09-8BAA-879B01CE9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7DF1-AFF7-4FEC-95BE-152A2182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37BC-A05A-4A73-9730-0BD02FD6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363E-8656-4518-A50B-EFFBDD55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3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F069-1B6F-4E26-85AE-9E871FA4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94686-7B03-4515-8045-F111A7F4D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4F41-78FF-47B3-9809-F6E449B5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4FC8-6878-465D-9593-A5EE45BA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7090-A8EE-4CAC-9462-25463416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8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88EFF-D60E-443F-9DFD-DF99DAFB4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BC276-9D98-481F-9741-77279DCEA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9E8D-32B8-4400-B3B5-C64456A6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5F0D8-5687-4723-B241-15534727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6B25-7813-4D3B-8B2C-44437542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3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08A4-871E-49EA-B7A5-1765FA5D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4A29-F304-4F3F-9DC4-7C27ECDD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17E9-4E26-4787-A16A-00E4A766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3C92-4BE2-4934-97E3-82E5DC10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D209-6E92-43E2-B627-9C300421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8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E918-71B8-4B92-83AA-E1C6AA9B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B278-B75E-4214-86C0-D9929FCE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5C5C-D40A-4F02-AA45-CDEDB71F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B852-5DC7-44B1-B7C2-4766D87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1210-C978-4054-8B09-7A8F1958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6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9807-23AD-4491-96B7-ABA7B888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72E0-5A74-498B-9854-97DE1AC9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9B432-12DB-4E3B-B19A-DA09409F5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862D5-52C9-4C5B-B0CE-CBF40412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2FC0A-2C22-40CA-AF34-03A6E80D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3220E-B017-4FAB-B2FB-A6CED561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8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B89-210E-4E1A-8A3B-24C6922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AC18-85CA-4548-B615-6815C66C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B048B-DDD1-4839-B0D8-82F09B253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A89FD-A216-4E5B-B664-95B02A36B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10C3F-BCB4-440A-8EE1-5BDACF73A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E41CD-D542-4ABD-BC19-BE85EE58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4171-4C3E-47AA-8DFA-4AC0814C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91F38-6216-4CAA-B9F3-C763586C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8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F66C-E59C-4A31-A191-78B03942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ED0F7-05E4-45E3-8729-B2DDAE02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FC518-51AD-4495-88FE-E54915FA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DFD93-968D-4D81-BADA-0312EC8E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8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74E2B-AF1F-43F5-AC4B-C7F1C6BA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7689-0B1A-42D6-A52B-48659133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CBFC3-4FF4-4327-BBEF-332ACDB9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3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97A1-A58F-46B8-9E3F-DB114EA8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BB05-9348-4DE1-8BC3-8777DAFE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19398-7DCA-4631-81D6-7AE9CA55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DB80-C4FA-47FA-8319-ECF0FC9E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53F8A-03E7-43E6-A1F7-EBB3DA44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54171-D057-4AD3-A3BD-D059A69C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0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D0F3-A484-4E34-9899-B8F1D71D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A52B8-8B02-4527-8DE4-81C42BACF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012F0-8BE7-4F08-A02A-97689C209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50F3A-7C8B-4BE9-BE0A-3DC37855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05630-AD1E-4E61-B626-E1EE1E4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5C414-8F87-4A99-AF9B-379E3DA2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41694-E2C0-4636-9BC6-D46DDCA1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1348-3AF7-40B8-9C1D-D0FE68EC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A7E4-288F-44DA-8E3C-856E555B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9829-4670-4386-9A5A-AEFD6A65F2E0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D58D-58B8-4513-A84C-B76DD402E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FCC7-3631-4B9B-882F-0327E722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6D66-254C-4FCE-92BA-7F20644A9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68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79F374-588B-4C1D-9B5A-131E92972AD6}"/>
                  </a:ext>
                </a:extLst>
              </p14:cNvPr>
              <p14:cNvContentPartPr/>
              <p14:nvPr/>
            </p14:nvContentPartPr>
            <p14:xfrm>
              <a:off x="22680" y="373320"/>
              <a:ext cx="8908200" cy="518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79F374-588B-4C1D-9B5A-131E92972A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363960"/>
                <a:ext cx="892692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89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F238C7-2D76-4F41-9A24-999FB008296B}"/>
                  </a:ext>
                </a:extLst>
              </p14:cNvPr>
              <p14:cNvContentPartPr/>
              <p14:nvPr/>
            </p14:nvContentPartPr>
            <p14:xfrm>
              <a:off x="228600" y="320040"/>
              <a:ext cx="8755560" cy="50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F238C7-2D76-4F41-9A24-999FB00829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10680"/>
                <a:ext cx="877428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31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C1BDC3-B631-4CEC-B85C-9177ACDC26D1}"/>
                  </a:ext>
                </a:extLst>
              </p14:cNvPr>
              <p14:cNvContentPartPr/>
              <p14:nvPr/>
            </p14:nvContentPartPr>
            <p14:xfrm>
              <a:off x="1729800" y="640080"/>
              <a:ext cx="224064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C1BDC3-B631-4CEC-B85C-9177ACDC2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0440" y="630720"/>
                <a:ext cx="225936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13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FEEDD5-62C9-4FA8-9B59-FE728862884A}"/>
                  </a:ext>
                </a:extLst>
              </p14:cNvPr>
              <p14:cNvContentPartPr/>
              <p14:nvPr/>
            </p14:nvContentPartPr>
            <p14:xfrm>
              <a:off x="106560" y="91440"/>
              <a:ext cx="904536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FEEDD5-62C9-4FA8-9B59-FE7288628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82080"/>
                <a:ext cx="906408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92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D330CC-956D-43CD-8E61-B529559EAF5F}"/>
                  </a:ext>
                </a:extLst>
              </p14:cNvPr>
              <p14:cNvContentPartPr/>
              <p14:nvPr/>
            </p14:nvContentPartPr>
            <p14:xfrm>
              <a:off x="0" y="464760"/>
              <a:ext cx="8580600" cy="579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D330CC-956D-43CD-8E61-B529559EAF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55400"/>
                <a:ext cx="859932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82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8DFBE5-51D2-42C7-BD17-2323304B4E24}"/>
                  </a:ext>
                </a:extLst>
              </p14:cNvPr>
              <p14:cNvContentPartPr/>
              <p14:nvPr/>
            </p14:nvContentPartPr>
            <p14:xfrm>
              <a:off x="396360" y="274320"/>
              <a:ext cx="10614960" cy="468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8DFBE5-51D2-42C7-BD17-2323304B4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64960"/>
                <a:ext cx="10633680" cy="47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00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CC3C1A-F0B3-4E42-8175-12A29D1CDDA8}"/>
                  </a:ext>
                </a:extLst>
              </p14:cNvPr>
              <p14:cNvContentPartPr/>
              <p14:nvPr/>
            </p14:nvContentPartPr>
            <p14:xfrm>
              <a:off x="1158120" y="403920"/>
              <a:ext cx="7071840" cy="188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CC3C1A-F0B3-4E42-8175-12A29D1CDD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760" y="394560"/>
                <a:ext cx="7090560" cy="19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1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4DD91F-4E82-4E1C-AA12-59B01DC705A0}"/>
                  </a:ext>
                </a:extLst>
              </p14:cNvPr>
              <p14:cNvContentPartPr/>
              <p14:nvPr/>
            </p14:nvContentPartPr>
            <p14:xfrm>
              <a:off x="327600" y="106560"/>
              <a:ext cx="862632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4DD91F-4E82-4E1C-AA12-59B01DC705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97200"/>
                <a:ext cx="864504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1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3D6A3E-0A8F-4CAF-998D-617127313DF7}"/>
                  </a:ext>
                </a:extLst>
              </p14:cNvPr>
              <p14:cNvContentPartPr/>
              <p14:nvPr/>
            </p14:nvContentPartPr>
            <p14:xfrm>
              <a:off x="320040" y="586800"/>
              <a:ext cx="8915760" cy="55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3D6A3E-0A8F-4CAF-998D-617127313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77440"/>
                <a:ext cx="893448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7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BAF9B2-A60A-48FA-81D5-A45C8BA7BA29}"/>
                  </a:ext>
                </a:extLst>
              </p14:cNvPr>
              <p14:cNvContentPartPr/>
              <p14:nvPr/>
            </p14:nvContentPartPr>
            <p14:xfrm>
              <a:off x="358200" y="122040"/>
              <a:ext cx="9296640" cy="498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BAF9B2-A60A-48FA-81D5-A45C8BA7BA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12680"/>
                <a:ext cx="9315360" cy="50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3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84DEB4-4AB9-43C9-897B-8FB01458AC92}"/>
                  </a:ext>
                </a:extLst>
              </p14:cNvPr>
              <p14:cNvContentPartPr/>
              <p14:nvPr/>
            </p14:nvContentPartPr>
            <p14:xfrm>
              <a:off x="205560" y="380880"/>
              <a:ext cx="7993800" cy="578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84DEB4-4AB9-43C9-897B-8FB01458AC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371520"/>
                <a:ext cx="8012520" cy="58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24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FB1869-E682-48DC-B06F-1DB4CF1BEE9C}"/>
                  </a:ext>
                </a:extLst>
              </p14:cNvPr>
              <p14:cNvContentPartPr/>
              <p14:nvPr/>
            </p14:nvContentPartPr>
            <p14:xfrm>
              <a:off x="198000" y="144720"/>
              <a:ext cx="9129240" cy="64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FB1869-E682-48DC-B06F-1DB4CF1B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35360"/>
                <a:ext cx="914796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4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C54A34-2AB9-40B0-828E-996A80CEBE47}"/>
                  </a:ext>
                </a:extLst>
              </p14:cNvPr>
              <p14:cNvContentPartPr/>
              <p14:nvPr/>
            </p14:nvContentPartPr>
            <p14:xfrm>
              <a:off x="122040" y="152280"/>
              <a:ext cx="941076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C54A34-2AB9-40B0-828E-996A80CEBE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42920"/>
                <a:ext cx="942948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93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1E8F33-20BF-463D-9ADD-3C7BDF4FF7DD}"/>
                  </a:ext>
                </a:extLst>
              </p14:cNvPr>
              <p14:cNvContentPartPr/>
              <p14:nvPr/>
            </p14:nvContentPartPr>
            <p14:xfrm>
              <a:off x="0" y="365760"/>
              <a:ext cx="1170468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1E8F33-20BF-463D-9ADD-3C7BDF4FF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56400"/>
                <a:ext cx="1172340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58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5F43-E9CC-4305-93C1-CD70B348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14CE-AFBB-4D9E-B8DE-58597EDFC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D52A7E-4F53-4D8C-9406-BAF252AD71DA}"/>
                  </a:ext>
                </a:extLst>
              </p14:cNvPr>
              <p14:cNvContentPartPr/>
              <p14:nvPr/>
            </p14:nvContentPartPr>
            <p14:xfrm>
              <a:off x="274320" y="396360"/>
              <a:ext cx="11430360" cy="368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D52A7E-4F53-4D8C-9406-BAF252AD7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387000"/>
                <a:ext cx="11449080" cy="36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78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2020-11-01T07:32:35Z</dcterms:created>
  <dcterms:modified xsi:type="dcterms:W3CDTF">2020-11-01T08:53:14Z</dcterms:modified>
</cp:coreProperties>
</file>