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2:07:08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3641 1609 0,'0'0'0,"21"-21"0,0 21 0,-21-22 0,0 1 16,21 0-16,-21 0 15,21 0-15,-21 0 0,21-1 0,-21 1 16,0 0-16,0 0 0,22 0 15,-22 0-15,0-1 0,21 1 16,-21 0-16,0-21 0,0 21 16,0-1-16,0 1 0,0-21 15,0 21-15,0 0 0,0-1 0,0 1 16,0 0-16,-21 21 31,-1 21-15,22 0-1,-21 1-15,21-1 0,0 0 0,-21 21 16,0-21-16,21 22 16,-21-1-16,0 0 0,-1 22 0,22-22 0,-21 1 15,0 20-15,0 1 0,0-1 16,0 1-16,-1-1 0,-20 1 16,21-1-16,0 1 0,0-22 15,-22 21-15,22 1 0,0-1 16,0-20-16,-22 20 0,22 1 0,0-22 15,0 22-15,0-22 0,0 0 16,-1 22-16,1-43 0,21 21 0,0 1 16,-21-22-16,21 0 0,-21-21 15,21 21-15,-21-21 16,21-21-16,0 0 16,0 0-16,0-22 0,0 22 15,0-21-15,0-1 0,0 1 0,0 0 16,0-1-16,0 22 0,0-21 15,0 0-15,0 20 0,0-20 16,21 21-16,0 0 0,0-22 16,-21 22-16,21 0 0,1 0 0,-1 0 15,0 21-15,0-21 16,0 21-16,0 0 0,-21 21 16,0 0-16,22 0 0,-1 0 15,-21 0-15,0 1 0,0 20 0,21-21 16,-21 0-16,21 22 15,-21-22-15,21 21 0,-21 0 0,21-20 16,1 20-16,-1-21 0,0 0 16,0 22-16,21-22 0,-20 0 15,20-21-15,0 21 0,1-21 0,-1 0 16,0 0-16,1 0 0,-1 0 16,0 0-16,1 0 0,-1-21 0,0 0 15,1 0-15,-22-1 0,21 1 16,-21-21-16,22 21 0,-22-22 0,0 1 15,0 0-15,21-1 0,-42 1 16,22-21-16,-1 20 0,-21-20 0,21-1 16,-21-20-16,0 20 15,0-21-15,0 22 0,0-1 0,0-20 16,0 20-16,-21 1 0,0 20 16,-1-20-16,1 21 0,-21-1 0,21 1 15,-22 0-15,1 20 0,0 1 16,-1 0-16,1 0 0,0 21 15,-22 0-15,22 0 0,0 0 0,-22 21 16,22 0-16,-22 0 0,22 1 16,0 20-16,-1-21 0,22 21 15,-21 1-15,21-1 0,-1 22 0,22-22 16,0 21-16,0-20 0,0 20 16,0-20-16,0-1 0,22 0 0,-1 1 15,0-1-15,21-21 0,-21 21 16,22-20-16,-1-1 0,0-21 15,1 21-15,-1-21 0,-21 0 16,22 0-16,-1 0 0,-21 0 0,21 0 16,-20 0-16,-1 0 0,0 0 15,0-21-15,0 21 0,0 0 16,1-21-16,-22-1 0,0 1 16,0 0-1</inkml:trace>
  <inkml:trace contextRef="#ctx0" brushRef="#br0" timeOffset="896.64">4932 2159 0,'0'0'0,"21"0"0,0 0 31,0 0-31,-21-21 32,0 0-32,0 0 0,0-1 15,0 1-15,0 0 16,0 0-16,0 0 0,0 0 0,-21-1 16,21 1-16,-21 0 15,0 0-15,0 0 0,-1 0 0,1 21 0,0 0 16,21-22-16,-21 22 15,0 0-15,0 0 0,-1 22 0,1-22 16,0 21-16,-21 21 0,21-21 16,-1 22-16,1-22 0,0 21 0,0 0 15,-21 1-15,20-1 0,1 0 16,21 1-16,-21-1 0,0 0 0,21 1 16,0-1-16,0-21 0,0 22 15,0-22-15,0 21 0,0-21 0,0 0 16,0 1-16,0-1 15,21-21-15,0 21 0,0-21 16,1 0-16,-1 0 0,0 0 16,0 0-16,0-21 0,0 0 0,1-1 15,-1 22-15,0-42 0,21 21 16,-21 0-16,1-22 0,-1 22 0,21-21 16,-21 0-16,0 20 0,1-20 15,-22 0-15,21 21 0,0-22 0,0 22 16,-21-21-16,0 21 0,0-22 15,21 22-15,-21 0 0,0 0 0,21 21 16,-21-21-16,0 42 47,0 0-47,0 0 0,-21 21 16,21-20-16,-21 20 0,21-21 15,0 21-15,0-20 0,0 20 0,0-21 16,0 21-16,0-20 0,0-1 15,0 21-15,0-21 0,0 0 0,0 1 16,21-1-16,0 0 16,1-21-16,-1 0 0,0 0 15,0 0-15,0 0 0,0 0 16,1-21-16,-1 0 0,0-1 16,0 22-16,0-21 0,0 0 15,1-21-15,-1 21 0,0-1 0,0 1 16,0-21-16,0 21 0,1-22 15,-1 1-15,0 21 0</inkml:trace>
  <inkml:trace contextRef="#ctx0" brushRef="#br0" timeOffset="1239.95">5715 1334 0,'0'0'15,"0"-22"-15,0 1 0,0 0 0,-21 21 47,21 21-47,0 0 16,0 1-16,0-1 0,0 0 0,0 21 15,-21-21-15,21 22 0,0 20 16,-22-20-16,22 20 0,0-21 0,0 22 16,-21-1-16,0 1 0,0-22 15,21 22-15,-21-22 0,0 22 0,21-22 16,0 0-16,-22 1 0,1-1 15,21 0-15,-21 1 0,21-22 0,0 21 16,0-21-16,-21 0 16,21 1-16,0-1 0,0-42 47,21-1-32,0 1-15</inkml:trace>
  <inkml:trace contextRef="#ctx0" brushRef="#br0" timeOffset="1912.34">6054 2159 0,'0'0'0,"42"0"15,-42-21-15,21 0 0,0 21 16,-21-21-16,21-1 0,1 1 15,-22 0-15,0 0 0,0 0 16,0 0-16,0-1 0,0 1 0,0 0 16,0 0-16,-22 21 15,1 0-15,0 0 16,0 0-16,0 21 0,0 0 16,-1-21-16,1 21 0,-21 1 0,21 20 15,0-21-15,-1 0 0,1 22 16,0-22-16,0 21 0,0-21 15,0 22-15,-1-22 0,22 21 16,-21-21-16,21 0 0,0 22 0,0-22 16,0 0-16,0 0 0,0 0 15,0 1-15,0-1 0,21-21 16,1 0-16,-1 0 16,0 0-16,-21-21 0,21 21 15,0-22-15,0 1 0,1 0 0,-1 0 16,0 0-16,0-22 0,0 22 15,0 0-15,-21-21 0,22 21 0,-1-22 16,0 1-16,-21 21 0,21 0 16,-21-1-16,0 1 0,21 0 0,-21 0 15,0 42 17,0 0-17,0 0-15,0 1 0,0 20 0,-21-21 16,21 0-16,0 0 0,-21 22 15,21-22-15,0 0 0,0 0 0,0 22 16,0-22-16,0 0 0,0 0 16,21 0-16,0-21 0,0 21 0,1 1 15,-1-22-15,0 21 0,0-21 0,21 0 16,-20 0-16,-1 0 0,0 0 16,0 0-16,0 0 0,0 0 0,-21-21 15,22 21-15,-1-22 16,0 1-16,-21 0 0,0 0 15,0 0-15,0 0 16,0-1-16,0 1 0</inkml:trace>
  <inkml:trace contextRef="#ctx0" brushRef="#br0" timeOffset="2236.16">5376 1757 0,'0'0'0,"-42"0"0,21 0 0,21 21 15,-21-21-15,42 0 32,0 0-32,21 0 0,1 0 15,-1-21-15,0 21 0,22-21 0,-1 21 16,-20-21-16,20 21 0,1 0 15,-22-22-15,0 22 0,1 0 0,-1 0 16,-21 0-16,0 0 0,0 0 16</inkml:trace>
  <inkml:trace contextRef="#ctx0" brushRef="#br0" timeOffset="3356.51">7493 1418 0,'0'0'0,"0"-21"16,0 0-16,0 0 15,0 0 1,-21 21-16,21-22 16,-21 22-1,-1 22 1,22-1-16,0 21 15,0-21-15,0 22 0,0-1 16,0 0-16,0 22 0,0-1 0,-21 1 16,21 20-16,-21-20 15,0 21-15,21-22 0,-21 22 0,0-22 16,21 22-16,-22-22 0,1 1 16,21-1-16,-21-20 0,21 20 0,0-20 15,0-22-15,0 21 0,-21-21 16,21 0-16,0 1 0,0-44 47,0 1-47,0 0 15,0 0-15,0 0 0,0-22 16,0 22-16,0-21 0,0 0 0,0-1 16,0 1-16,0-22 15</inkml:trace>
  <inkml:trace contextRef="#ctx0" brushRef="#br0" timeOffset="3816.76">6731 1418 0,'0'0'0,"0"-21"0,0 0 15,0 0-15,21 0 16,0-1-16,22 22 0,-1-21 16,0 21-16,22-21 0,-1 21 0,22 0 15,-22-21-15,22 21 0,0 0 16,21 0-16,-22 21 0,1-21 16,0 21-16,-1 0 0,1 22 0,0-22 15,-22 21-15,-21 1 0,22-1 16,-22 21-16,-21 1 0,1-22 0,-22 22 15,0-1-15,-22 1 0,1 20 16,-21-20-16,-22-22 0,1 22 0,-1-1 16,-20 1-16,20-1 15,-20-20-15,-1 20 0,21-21 0,-20 1 16,20-1-16,1 0 0,-1 1 0,22-22 16,0 0-16,-1 0 0,22 0 15,-21 1-15,21-22 0,21-22 47,21 1-47,0 21 16,0-21-16,-21 0 0,21 0 0,0 0 15,1-1-15</inkml:trace>
  <inkml:trace contextRef="#ctx0" brushRef="#br0" timeOffset="4611.68">8191 2159 0,'0'-21'47,"0"0"-47,0 0 15,0-1-15,0 1 16,22 0-16,-1 0 16,0 0-16,0 21 15,0 0-15,0-21 0,22 21 0,-22 0 16,0 0-16,21 21 0,-20-21 16,20 21-16,-21 21 0,21-21 15,-20 22-15,-1-22 0,21 21 0,-21-21 16,-21 22-16,0-1 0,0 0 15,0-20-15,0 20 0,0 0 0,0-21 16,-21 22-16,21-22 0,-21 0 16,21 0-16,-21-21 0,21 21 0,-21-21 15,21-21 1,0 0-16,0 0 16,0 0-16,0-22 0,0 22 15,0-21-15,0 21 0,21-22 0,0 1 16,0 21-16,0-21 15,0 20-15,1-20 0,-1 21 0,0 0 16,0-22-16,0 22 0,0 0 16,1 21-16,-22-21 15,21 21 17,0 21-17</inkml:trace>
  <inkml:trace contextRef="#ctx0" brushRef="#br0" timeOffset="4928.51">9186 2074 0,'0'-21'16,"-21"21"-1,21 21 1,0 1-1,0-1-15,0 0 16,-21 0-16,21 0 0,0 22 0,0-22 16,-21 0-16,21 21 0,0-21 15,0 22-15,0-1 0,-21-21 0,-1 0 16,22 22-16,-21-22 0,21 0 16,0 0-16,0 0 0,0 1 15,0-44 32,0 1-47,0 0 16,0 0-16,0 0 0</inkml:trace>
  <inkml:trace contextRef="#ctx0" brushRef="#br0" timeOffset="5301.3">9313 1863 0,'-42'0'16,"21"-21"-16,0 21 15,-1 0-15,22-22 47,22 22-31,-22-21-16,21 21 15,-21-21-15,0 0 16,-21 0 15,-1 21-15,1 0-16,0 0 16,21 21-1,0 0-15,0 0 16,0 0-16,0 1 15,0-1-15,21 0 0,0 0 16,1-21-16,-22 21 0,21 0 16</inkml:trace>
  <inkml:trace contextRef="#ctx0" brushRef="#br0" timeOffset="5847.98">9504 2159 0,'-21'0'15,"21"-21"1,0 0 0,21 21 15,0 0-31,-21 21 15,21 0-15,0-21 0,-21 21 16,0 0-16,0 1 0,21-1 16,-21 0-16,22 0 0,-22 0 15,0 0-15,0 1 0,0-1 0,0 0 16,0 0-16,0 0 0,0 0 0,0 1 16,0-1-16,21-21 31,0 0-16,-21-21-15,21-1 0,0 1 16,0 0-16,-21-21 0,22 21 16,-1-1-16,0 1 0,-21-21 0,21 21 15,0 0-15,-21-22 0,21 22 16,-21 0-16,22-21 0,-22 20 16,21 1-16,-21 0 15,0 0-15,21 21 47,-21 21-16,21 0-15,0-21-16,-21 21 16</inkml:trace>
  <inkml:trace contextRef="#ctx0" brushRef="#br0" timeOffset="6808.43">10096 2350 0,'0'0'0,"0"21"0,22-21 16,-1 0-1,0 0-15,0 0 0,0 0 16,0 0-16,1-21 15,-1-1-15,0 22 0,0-21 0,0 0 16,0 21-16,1-21 0,-1 0 16,0 0-16,0-1 0,0 1 0,-21 0 15,21 0-15,-21 0 0,22 0 0,-22-1 16,0 1-16,0 0 0,0 0 16,0 0-16,-22 21 15,1 0-15,0 0 0,0 0 16,0 0-16,0 0 0,-1 21 0,-20 0 15,21 0-15,0 0 0,0 1 16,21 20-16,0-21 0,-22 0 0,22 0 16,0 22-16,0-22 15,0 0-15,0 21 0,0-20 0,0-1 16,0 0-16,0 0 0,22 0 16,-22 0-16,21-21 0,0 22 0,0-1 15,0-21-15,22 21 0,-22-21 0,21 0 16,0 21-16,1-21 0,-1 0 15,-21 0-15,22 0 0,-1 0 0,0-21 16,1 0-16,-1 21 0,-21-21 16,0-1-16,22 1 0,-22-21 0,0 21 15,0 0-15,0-22 0,-21 22 16,21-21-16,-21 21 0,22-1 0,-22-20 16,0 21-16,0 0 0,0 0 15,0-1-15,0 44 31,-22-22-15,22 21-16,-21 0 0,21 0 0,-21 0 16,21 0-16,0 1 0,0-1 15,-21 21-15,21-21 0,-21 0 0,21 1 16,0-1-16,0 0 0,-21 0 16,21 0-16,0 0 0,-22 1 0,22-1 15,0 0-15,0 0 0,-21-21 16,0 0 15,21-21-15,0 0-16,0 0 15,0-22-15,0 22 0,0 0 16,0-21-16,21 20 0,0-20 0,1 0 16,-1-1-16,21 1 0,-21 0 0,22-1 15,-1 1-15,21 21 0,-20 0 16,20 0-16,-20-1 0,-1 22 0,0 0 15,1 0-15,-22 22 0,0-22 16,21 21-16,-21 0 0,-21 21 0,22-21 16,-22 1-16,0 20 0,0-21 15,0 0-15,0 22 0,0-22 0,0 0 16,0 21-16,0-21 16,-22 1-16,22-1 0,0 21 0,-21-21 15,0 0-15,21 1 0,0-1 16,-21-21-16,21 21 15,-21-21-15,21-21 32,0 0-32</inkml:trace>
  <inkml:trace contextRef="#ctx0" brushRef="#br0" timeOffset="7920.3">3704 2921 0,'0'0'0,"-21"21"0,-21-21 0,20 0 0,-20 0 16,21 0-16,0 0 0,0 0 16,-1 0-16,1 0 0,0 0 0,0 0 31,21 21-31,21 1 31,0-22-15,0 0-16,22 0 0,-22 0 15,21 0-15,-21 0 0,22 21 16,20-21-16,-20 0 0,-1 0 16,21 0-16,1 0 0,-22 0 0,22 0 15,-1 0-15,22 0 0,-22 21 16,22-21-16,21 0 0,-21 0 0,42 0 16,-22 0-16,22 0 0,0 0 15,0 0-15,22 0 0,-1 0 0,0 0 16,0 0-16,0 0 0,0 0 15,22 0-15,-1 0 0,0 0 0,1 0 16,-1 0-16,22 0 0,-22 0 16,0 0-16,22 21 0,-22-21 0,0 0 15,22 0-15,-22 0 16,1 0-16,-1 0 0,0 0 0,1 0 16,-22 0-16,21 0 0,-21 0 15,0 0-15,1 0 0,-1 0 0,0 0 16,-21 0-16,0 0 0,-21 0 15,0 0-15,-1 0 0,-20 0 0,0 0 16,-22-21-16,22 21 0,-43 0 0,1 0 16,-1 0-16,-21 0 0,0 0 15,0 0-15,1 0 0,-22-21 32,0 0 14,21-1-30,0 22 0</inkml:trace>
  <inkml:trace contextRef="#ctx0" brushRef="#br0" timeOffset="12804.01">2519 3916 0,'0'0'0,"0"-21"0,0 0 0,0-1 16,0 1-16,0 0 16,0 0-1,0 0-15,-21 21 31,21 21-15,-22 0 0,22 0-16,0 0 0,0 22 0,0-1 15,0 0-15,0 1 0,0 20 16,0 1-16,0-22 0,0 22 0,0-1 16,0 1-16,22-1 0,-22 1 15,0-1-15,21 22 0,-21-22 16,0 22-16,0-22 0,0 22 0,0 0 15,0-22-15,0 22 0,0-22 16,0 22-16,0-21 0,0-1 0,-21 1 16,21-1-16,-22-21 0,22 22 15,-21-22-15,21 1 0,0-1 16,0 0-16,0-21 0,-21 1 16,21-1-16,0 0 0,-21-21 31,21-21-31,0 0 15,0-1-15,-21 1 0,21 0 16,0-21-16,-21 21 0,21-22 0,0 1 16,0-22-16</inkml:trace>
  <inkml:trace contextRef="#ctx0" brushRef="#br0" timeOffset="14068.73">2371 3852 0,'0'-21'16,"0"0"15,21 21 32,0 0-63,0 0 15,0 0-15,22 0 0,-1 0 0,0 0 16,1 0-16,20 0 0,-21 0 16,22 0-16,-1-21 0,1 21 15,-1 0-15,1 0 0,-1 0 0,1 0 16,21 0-16,-22 0 0,22 0 15,-22 0-15,22 0 0,-22 0 0,22 0 16,-21 0-16,20 0 0,-20 0 16,-1 0-16,1 0 0,20 0 0,-20 0 15,21 0-15,-22 0 0,22 0 16,-22 0-16,22 0 0,-22 0 0,22 0 16,-21 0-16,-1 0 15,-21 0-15,22 0 0,-22 0 0,-21 0 16,22 0-16,-22 0 0,0 0 15,0 0-15,0 0 0,-21 21 32,0 0-17,0 0 1,0 1-16,0-1 16,0 0-16,0 0 0,0 0 15,0 0-15,0 22 0,0-22 0,0 21 16,0 1-16,0-1 0,0 0 15,0 1-15,0-1 0,0 0 16,0 22-16,0-22 0,0 0 0,0 22 16,0-22-16,0 1 0,0 20 15,0 1-15,0-22 0,0 21 0,0-20 16,0 20-16,0-20 0,0-1 16,0 0-16,0 1 0,22-1 0,-22 0 15,0 1-15,0-1 0,21 0 16,-21-21-16,0 22 0,0-1 0,0-21 15,0 22-15,0-1 0,0-21 16,0 21-16,0 1 0,0-22 0,0 21 16,0-21-16,0 1 0,0-1 0,0 0 15,0 0-15,0 0 16,0 0-16,0 1 16,-21-22-16,-1 0 15,1 0-15,0 0 0,0 0 16,0 0-16,0 0 15,-1 0-15,1 0 0,0 0 16,0 0-16,0 0 0,0 0 0,-22 0 16,22 0-16,-21 0 0,-1 0 15,1 0-15,0-22 0,-1 22 0,-20 0 16,21 0-16,-22 0 0,1-21 16,-1 21-16,1 0 0,-1 0 0,-21-21 15,22 21-15,-1 0 16,-20 0-16,-1-21 0,0 21 0,1 0 15,-1 0-15,0-21 0,1 21 16,-1 0-16,0 0 0,22-21 0,-22 21 16,1-22-16,20 22 0,-21 0 15,1 0-15,-1 0 0,0-21 0,1 21 16,20 0-16,1 0 0,-1 0 16,22 0-16,-22 0 0,43 0 0,-21 0 15,21-21-15,0 21 0,21-21 47,0 0-31,0 0-1,21-1-15,0 22 0</inkml:trace>
  <inkml:trace contextRef="#ctx0" brushRef="#br0" timeOffset="15079.16">1841 6435 0,'-21'-21'16,"21"-1"-16,0 1 16,0 0-16,0 0 15,0 0 1,0 42 0,0 0-1,0 0-15,0 0 16,0 22-16,0-1 0,0 0 0,0 1 15,0-1-15,0 0 0,0 22 16,0-22-16,0 22 0,-21-22 0,21 22 16,-21-1-16,0 1 0,21-1 15,-21 1-15,-1-1 0,22 1 16,0-1-16,-21 1 0,0-22 0,21 21 16,-21-20-16,21-1 0,0 0 15,0 1-15,-21-1 0,21-21 0,0 0 16,0 1-16,-21-1 15,21-42 17,0-1-32,0-20 0,-22 21 15,22 0-15,0 0 0,0-22 16</inkml:trace>
  <inkml:trace contextRef="#ctx0" brushRef="#br0" timeOffset="15512.82">1333 6414 0,'0'0'15,"0"-22"-15,0 1 0,0 0 0,0 0 16,0 0-16,0 0 0,22-1 15,20 1-15,-21 0 0,21 0 0,1 0 16,-1 0-16,22 21 0,-22 0 16,0 0-16,22 0 0,-22 0 15,0 0-15,1 0 0,-1 21 0,0 0 16,-20 0-16,20 0 0,-21 0 16,0 1-16,0-1 0,-21 21 15,0-21-15,0 22 0,0-22 16,-21 21-16,0-21 0,-21 22 0,21-22 15,-22 21-15,22-21 0,-21 0 16,21 1-16,-22-1 0,22 0 16,0 0-16,0-21 0,0 0 0,-1 21 15,22-42 17,0 0-17,22 0 1,-1 0-16,-21-1 0,21 22 15</inkml:trace>
  <inkml:trace contextRef="#ctx0" brushRef="#br0" timeOffset="15977.8">2032 6350 0,'0'-21'16,"0"0"0,21 21-1,0 0-15,0 0 0,1 0 16,-1 0-16,0 0 16,21 0-16,-21 0 0,1 0 0,-1 21 15,0 0-15,21 0 0,-21 0 16,1 1-16,-22-1 0,0 0 15,21 0-15,-21 0 0,0 0 0,0 1 16,0-1-16,0 0 0,-21 0 16,21 0-16,0 0 0,-22 1 0,1-22 15,21 21-15,-21-21 16,0 0 0,21-21-1,0-1-15,0 1 16,0 0-16,0 0 0,0 0 15,0 0-15,0-1 0,0 1 0,0-21 16,21 21-16,0 0 0,0-1 16,1 1-16,-22 0 0,0 0 15,21 21-15,0-21 16,0 21-16,-21-21 16,21 21-16</inkml:trace>
  <inkml:trace contextRef="#ctx0" brushRef="#br0" timeOffset="16447.53">2900 6265 0,'-21'0'15,"-1"0"-15,1 0 16,0 0-16,0 0 0,0 0 15,0 22-15,21-1 16,-22-21-16,1 21 0,21 0 0,-21 0 16,21 0-16,0 22 15,-21-22-15,21 0 0,0 21 0,0-20 16,0-1-16,0 0 0,0 21 16,0-21-16,0 1 0,21-1 15,-21 0-15,21-21 0,0 0 16,1 0-16,-1 0 0,0 0 0,0 0 15,0 0-15,22-21 0,-22 0 16,0 21-16,0-22 0,0 1 0,0 0 16,1 0-16,-1-21 0,0 20 15,0 1-15,-21-21 0,0 21 0,0 0 16,0-22-16,0 22 0,0 0 16,0 0-16,-21 0 0,0 21 15,0-22-15,-1 22 0,1 0 16,0 0-16,0 0 0,0 0 0,0 0 15,-1 0-15,1 22 16,21-1 0,0 0-1,21-21-15,1 0 0</inkml:trace>
  <inkml:trace contextRef="#ctx0" brushRef="#br0" timeOffset="16820.32">3281 6244 0,'-21'0'31,"-1"21"-31,22 1 0,0-1 16,0 0-16,0 0 0,0 21 15,0 1-15,0-1 0,0 0 0,0 22 16,0-22-16,0 22 0,-21-1 15,21 1-15,-21-1 0,21 1 0,0 20 16,0 1-16,-21 0 0,0-1 16,21 1-16,-21 21 0,21-21 0,-22-1 15,1 1-15,0-22 0,21 22 16,-21-21-16,0-1 0,21 1 16,-21-1-16,21-21 0,-22 1 0,22-22 15,-21 0-15,21 0 0,0 0 16,0 1-16,0-44 15,0 1 1,0 0-16,0 0 0,0-21 16,0-1-16,0 1 0,0 0 0,21-22 15,-21 1-15,22-1 0</inkml:trace>
  <inkml:trace contextRef="#ctx0" brushRef="#br0" timeOffset="17144.14">3048 6541 0,'0'-22'0,"0"44"0,0-86 15,0 43-15,0 0 0,0 0 16,21-1-16,0 22 0,0-21 0,1 0 16,20 0-16,0 21 0,-21 0 15,22-21-15,-22 21 0,21 0 16,-21 0-16,1 0 0,-1 21 15,-21 0-15,0 0 0,0 22 0,0-22 16,0 0-16,0 21 0,-21 1 0,-1-22 16,1 21-16,0-21 0,0 22 15,0-22-15,0 0 0,-1 0 0,1 0 16,0 0-16,21 1 0,0-1 16,0-42 15,0-1-31,21 22 15</inkml:trace>
  <inkml:trace contextRef="#ctx0" brushRef="#br0" timeOffset="17544.41">3577 6541 0,'21'0'0,"0"0"0,1-22 15,-1 22-15,-21-21 16,21 0-16,0 21 0,-21-21 0,21 0 16,0 0-16,-21-1 15,0 1-15,22 0 0,-22 0 16,-22 21-1,1 0 1,0 0-16,0 21 0,0 0 16,0 0-16,-1 22 0,1-22 15,0 0-15,21 21 0,0-20 16,0 20-16,0-21 0,0 0 0,0 22 16,0-22-16,0 0 15,0 0-15,0 0 16,21-21-16,0 0 15,1 0-15,-1 0 0,0-21 16,0 21-16,0-21 0,0 0 16</inkml:trace>
  <inkml:trace contextRef="#ctx0" brushRef="#br0" timeOffset="17939.86">3937 6392 0,'0'-21'16,"21"21"15,0 21-15,0 1-16,1-1 0,-22 0 16,21 0-16,-21 0 15,21 0-15,-21 22 0,0-22 0,0 0 16,0 0-16,0 0 0,0 1 15,0-1-15,0 0 0,0 0 0,-21 0 16,21 0 0,-21-21-16,21-21 31,0 0-31,0 0 16,0 0-16,0 0 0,0-1 15,0 1-15,21 0 0,-21 0 0,0 0 16,21 0-16,-21-1 0,0 1 15,0 0-15,21 0 16,-21 0-16,21 0 0,-21-1 16,0 1-16,21 21 0,-21-21 15,22 21-15</inkml:trace>
  <inkml:trace contextRef="#ctx0" brushRef="#br0" timeOffset="18296.65">4445 6096 0,'0'0'0,"-21"0"31,0 0 0,21 21-31,0 0 0,0 1 0,0-1 16,-22 0-16,22 0 0,-21 21 16,21-20-16,0 20 0,0 0 15,-21 1-15,21-22 0,0 21 0,-21 0 16,21-20-16,0 20 0,0 0 16,0-21-16,0 1 0,0-1 0,0 0 15,0 0-15,0 0 16,21-21-16,0 0 0,0 0 15,1 0-15,-1 0 16,-21-21-16,21 0 0,0 21 0,0-21 16</inkml:trace>
  <inkml:trace contextRef="#ctx0" brushRef="#br0" timeOffset="19016.66">4657 6414 0,'-22'21'16,"22"0"-16,-21-21 0,21 21 16,0 0-16,0 0 0,0 1 15,0-1-15,0 0 0,0 0 16,0 0-16,0 0 0,0 1 16,21-22-16,1 0 15,-1 0-15,0 0 0,0 0 16,0 0-16,0 0 0,1 0 15,-1 0-15,0 0 0,0-22 16,0 1-16,0 0 0,1 0 16,-1 0-16,-21 0 0,0-1 15,21 1-15,-21 0 0,0 0 0,21 0 16,-21 0-16,0-1 16,0 1-1,0 42 1,-21 1-1,21-1-15,0 0 0,-21 0 16,21 0-16,0 0 0,0 1 16,0-1-16,0 21 0,0-21 15,0 0-15,-21 22 0,21-22 16,0 21-16,-22 1 0,22-22 0,0 21 16,0 0-16,0-20 0,0 20 0,0 21 15,0-20-15,0 20 0,0-20 16,0 20-16,0 1 0,0-1 0,0 1 15,0-1-15,0 1 0,22-1 0,-22 1 16,21-1-16,-21 1 0,0-1 16,21-21-16,0 22 0,-21-22 0,21 1 15,-21-1-15,0-21 0,0 21 0,0-20 16,0-1-16,0 0 0,-21-21 31,0 0-31,0-21 16,0 0-16,21-1 0,-22 1 15,1-21-15,21 0 0,0-1 0,-21 1 16,21 0-16,-21-22 0,21 1 0,0-1 16,-21 1-16,21-1 0,0 1 15,0-22-15,0 21 0,0-20 0,0 20 16,0 1-16,0-1 0,21 1 0,0 20 16,0 1-16,-21 0 0,21-1 15,1 1-15,-1 0 0,-21-1 0,21 22 16,0-21-16,-21 21 0,21-22 15</inkml:trace>
  <inkml:trace contextRef="#ctx0" brushRef="#br0" timeOffset="19323.83">4445 6265 0,'0'0'0,"0"-21"31,21 21-31,0-21 16,0 21-16,1 0 0,-1-21 0,21 21 15,-21-21-15,22 21 0,-1 0 16,-21-21-16,21 21 0,-20 0 0,20 0 15,-21-22-15,0 22 0,22-21 16,-22 21-16,0 0 0,0 0 16</inkml:trace>
  <inkml:trace contextRef="#ctx0" brushRef="#br0" timeOffset="20404.72">8721 3852 0,'0'0'0,"-22"22"16,1-1-16,0 0 15,21 0-15,0 21 0,-21 1 0,21 20 16,0-20-16,-21 20 0,21-21 16,0 22-16,0-1 0,0-20 0,0 20 15,0 22-15,-21-22 0,21 1 16,0 21-16,-22-22 0,1 22 0,0-1 15,0-20-15,0 21 0,0-22 16,-1 1-16,1 20 0,0-20 0,21-22 16,-21 22-16,0-1 0,0-21 0,-1 1 15,22-1-15,0 0 0,0-20 16,-21-1-16,21 0 0,0-42 47,0 0-47,0-1 0,0-20 0,0 21 15,0-21-15,0-1 0,0-20 16</inkml:trace>
  <inkml:trace contextRef="#ctx0" brushRef="#br0" timeOffset="21428.14">8657 4022 0,'21'0'0,"0"0"16,1 0-16,20 0 0,0 0 15,1 0-15,-1 0 0,0 0 0,22 0 16,-1 0-16,1 0 0,20 0 16,1 0-16,0 0 0,21-21 15,21 21-15,0-22 0,0 22 16,0 0-16,0 0 0,21-21 0,-21 21 16,0 0-16,21 0 0,-21-21 15,21 21-15,-21 0 0,0 0 0,0 0 16,-21-21-16,21 21 0,-21 0 15,21 0-15,-21 0 0,-1 0 0,-20 0 16,21 0-16,-21 0 0,-22 0 16,1 0-16,-1 0 0,-21 0 0,-20 0 15,20 0-15,-21 0 0,0 0 16,0 21 31,-21 0-47,0 0 15,0 1-15,0-1 0,22 0 16,-22 0-16,0 0 0,0 22 16,0-22-16,0 21 0,0 0 0,21-20 15,-21 20-15,0 0 0,21 1 0,-21-1 16,0 0-16,0 1 0,0-1 16,0 0-16,0 1 0,0 20 0,0-21 15,0 22-15,0-22 0,0 22 16,21-1-16,-21 1 0,0-22 0,0 22 15,0-22-15,0 21 0,0-20 16,0-1-16,0 0 0,0 1 16,0-1-16,0-21 0,0 22 0,0-22 15,-21 0-15,21 0 0,0 0 16,0 0-16,0 1 0,-21-22 0,21 21 16,0 0-16,-21-21 0,21 21 15,-22-21-15,1 0 16,0 0-16,21 21 0,-21-21 0,0 0 15,0 0-15,-1 0 0,-20 0 0,21 0 16,0 0-16,-22 0 0,1 0 16,0 0-16,-1 0 0,1-21 0,-21 21 15,-1-21-15,1 21 0,-1 0 16,1-21-16,-22 21 0,0 0 16,1-21-16,-22 21 0,0 0 0,0 0 15,-21 0-15,21-22 0,-21 22 16,0 0-16,0 0 0,0 0 0,0 0 15,0 0-15,0 0 0,0 0 0,21 0 16,-21 0-16,22 0 0,20 0 16,-21 0-16,21 0 0,1 0 0,20 0 15,-20 0-15,20 0 0,1 22 16,-1-22-16,22 0 0,-22 0 0,22 0 16,0 21-16,-1-21 0,22 0 0,-21 0 15,21 0-15,-1 0 16,1 0-16,0 0 15,0 0-15,21-21 16,0-1 0,0 1-16</inkml:trace>
  <inkml:trace contextRef="#ctx0" brushRef="#br0" timeOffset="21860.91">9398 4001 0,'0'0'0,"-21"0"16,21 21-1,-21 21-15,21-21 0,0 22 0,0-1 16,0 0-16,-22 22 0,22-1 16,0-20-16,0 20 0,-21 1 0,21 20 15,0-20-15,0 20 0,0-20 16,0-1-16,0 22 0,0-21 0,0-1 15,-21 22-15,21-22 0,-21-20 0,21 20 16,0-21-16,-21 1 0,0-1 16,21 0-16,-22 1 0,22-22 0,0 0 15,0 0-15,0 0 0,0-42 32,0 0-32,0 0 0,22 0 15</inkml:trace>
  <inkml:trace contextRef="#ctx0" brushRef="#br0" timeOffset="22231.68">9737 4022 0,'0'0'0,"0"42"0,0 0 0,0 22 15,0-1-15,0 1 0,0-1 16,0 1-16,0 21 0,0-22 0,0 1 16,0 20-16,0-20 0,0-1 15,0 22-15,0-22 0,-22 1 0,22-1 16,-21-20-16,21 20 0,-21-20 15,21-1-15,-21 0 0,0 1 0,0-1 16,21 0-16,0-21 0,-22 1 0,22-1 16,0 0-16,-21-21 15,21-21 1,21 0 0,1-1-16,-1-20 0,0 21 15</inkml:trace>
  <inkml:trace contextRef="#ctx0" brushRef="#br0" timeOffset="22560.01">10541 4233 0,'0'0'16,"0"64"-16,0-1 0,-21 1 0,21-1 0,-21 1 15,-1-1-15,22 22 0,0-21 16,-21 20-16,0-20 0,21 20 0,0-20 16,-21-1-16,0 1 0,21-1 15,-21 1-15,-1-22 0,22 1 0,0-1 16,0 0-16,-21 1 0,21-1 0,0-21 15,0 0-15,-21 0 16,21 1-16,21-44 16,0 1-1</inkml:trace>
  <inkml:trace contextRef="#ctx0" brushRef="#br0" timeOffset="22912.8">11070 4128 0,'0'0'0,"0"42"0,0 127 15,-21-126-15,21 20 0,0 1 16,0 20-16,-21-20 0,21-1 16,-21 1-16,-1 20 0,22-20 0,-21-1 15,21 1-15,0-1 0,-21-20 16,21 20-16,-21-20 0,21-1 16,0 0-16,0 1 0,-21-22 0,21 21 15,0-21-15,0 0 0,0 1 16,0-44-1,0 1 1,21 0-16</inkml:trace>
  <inkml:trace contextRef="#ctx0" brushRef="#br0" timeOffset="23244.61">11620 3937 0,'22'0'15,"-22"21"-15,0 0 16,0 22-16,0-22 0,0 21 0,0 22 16,0-22-16,0 22 0,0-22 15,0 21-15,0 1 0,0-1 0,0 22 16,0-21-16,0-1 0,-22 22 15,22-22-15,0 1 0,0 20 0,-21-20 16,21-22-16,-21 22 0,0-1 16,21-20-16,0-1 0,0 0 15,0 1-15,0-22 0,0 21 0,0-21 16,0 0-16,0 1 0,0-1 16</inkml:trace>
  <inkml:trace contextRef="#ctx0" brushRef="#br0" timeOffset="23600.41">12255 4022 0,'0'0'0,"0"-21"16,0 42 0,0 0-1,0 0-15,0 21 0,0 1 16,-21-1-16,21 0 0,0 22 0,0-1 16,0 1-16,-21 21 0,21-22 0,-21 22 15,0-22-15,21 22 0,-21-22 16,21 22-16,-22-21 0,1-1 0,21 1 15,0-1-15,-21-21 0,0 1 16,21 20-16,0-42 0,0 22 16,0-1-16,-21-21 0,21 0 0,0 1 15,-21-1-15,21 0 0,-22-21 16,1 0 0</inkml:trace>
  <inkml:trace contextRef="#ctx0" brushRef="#br0" timeOffset="24072.14">10499 4128 0,'0'21'15,"0"0"1,0 21-16,0-21 0,0 22 15,0 20-15,0-20 0,0-1 16,0 0-16,0 1 0,0-1 0,0 0 16,0 1-16,0-1 0,-22-21 0,22 21 15,-21-20-15,0-1 0</inkml:trace>
  <inkml:trace contextRef="#ctx0" brushRef="#br0" timeOffset="24728.76">8763 4445 0,'0'0'0,"-21"0"0,0 0 0,-1 0 16,22 21-1,-21-21 1,42 0 0,1 0-1,-1 0-15,21 0 0,22 0 0,-22 0 16,43 0-16,-22 0 15,22 0-15,-1 0 0,22 0 0,21 0 16,0 0-16,21 0 0,1 0 16,-1 0-16,0 0 0,0-21 0,0 21 15,22 0-15,-22 0 0,0 0 0,0 0 16,0-21-16,-21 21 0,0 0 16,0 0-16,0 0 0,-21-21 0,0 21 15,0 0-15,-22 0 0,1 0 16,-21 0-16,-1 0 0,1 0 0,-22 0 15,-21-21-15,0 21 0,0 0 16,1 0-16,-44 0 31,1 0-31,0 0 16,0 0-16,0 0 0,-22 0 0,-20 0 16,21 0-16,-22 0 0</inkml:trace>
  <inkml:trace contextRef="#ctx0" brushRef="#br0" timeOffset="25276.67">8784 4763 0,'0'0'0,"-21"0"0,-85 0 16,85 0 0,0 0-16,0 0 0,-1 0 0,44 0 62,-1 0-62,21 0 0,0 0 16,22 0-16,-1 0 0,1 0 0,21 0 15,-1 0-15,1 0 0,0 0 16,20-22-16,1 22 0,21 0 0,21 0 16,-21 0-16,22 0 0,-1 0 0,0 0 15,0 0-15,0 0 0,0 0 16,-21 0-16,22 0 0,-22 0 0,0 0 15,0 0-15,-22 0 0,1 0 16,0 0-16,0 0 0,-21 0 0,-1 0 16,1 0-16,-22 0 0,1 0 15,-1 0-15,-20 0 0,-22 0 16,21 0-16,-21 0 0,-42 0 31,0 0-31,-21 0 0,-1 0 16,1 0-16,0-21 0,-22 21 0,1 0 15,-22 0-15,22 0 0</inkml:trace>
  <inkml:trace contextRef="#ctx0" brushRef="#br0" timeOffset="25400.6">9504 4995 0,'0'0'0,"-106"43"0,0-22 16,21 0-16,-84 0 15,106 0-15,-1-21 0</inkml:trace>
  <inkml:trace contextRef="#ctx0" brushRef="#br0" timeOffset="25704.42">8721 5186 0,'-22'0'16,"44"0"-16,-1 0 15,0 0-15,21-21 16,1 21-16,20 0 0,1 0 0,-1 0 16,1-21-16,20 21 0,1 0 15,0 0-15,20 0 0,22 0 0,0-22 16,22 22-16,-22 0 0,21 0 0,0 0 15,0 0-15,0 0 16,0 0-16,1 0 0,-1 0 0,-21 0 16,21 0-16,-21 0 0,0 0 15,0 0-15,-21 0 0,0 0 0,-1 0 16,1 0-16,-42 0 0,20 0 0,-20 0 16,-22 0-16,-21 22 0,22-22 15,-22 0-15,0 0 0,-42 0 63,0 0-63,0 0 15,-1 0-15,1 0 0,-21 21 16,21-21-16</inkml:trace>
  <inkml:trace contextRef="#ctx0" brushRef="#br0" timeOffset="28068.4">8869 6329 0,'0'0'0,"0"21"0,0 0 16,0 0-16,0 1 15,21-22 1,0 0-16,0 0 15,0 0-15,1 0 0,-1-22 0,21 22 16,-21-21-16,0 21 0,22-21 16,-22 0-16,0 21 0,0-21 0,22 0 15,-22 21-15,-21-22 0,21 22 0,0-21 16,-21 0-16,0 0 16,0 0-16,0 0 15,0-1-15,-21 22 0,0-21 0,0 21 16,-1 0-16,-20 0 0,21 0 15,-21 0-15,-1 0 0,22 21 0,-21 1 16,-1-22-16,1 21 0,0 0 16,-1 21-16,22-21 0,0 1 0,0 20 15,0-21-15,21 21 0,0 1 16,0-22-16,0 21 0,0-21 0,0 22 16,0-22-16,21 0 0,-21 0 0,42 0 15,-21 1-15,1-1 16,-1 0-16,0-21 0,21 0 0,-21 0 15,1 0-15,20 0 0,-21 0 16,0 0-16,0 0 0,1 0 0,-1 0 16,-42 0 15,-1 0-31,1 0 0,0 0 16,0 0-16,0 0 0,0 0 15,-1 21-15,1-21 0,0 21 0,0 0 16,21 1-16,-21-1 0,0 0 15,21 0-15,-22 0 0,22 0 16,0 1-16,0-1 0,0 0 0,0 0 16,0 0-16,0 0 0,0 1 15,22-22-15,-1 0 0,0 0 16,0 0-16,0 0 16,0 0-16,1 0 0,-22-22 0,21 1 15,0 21-15,0-21 0,0 0 16,0 0-16,1 0 0,-1-1 0,0-20 15,21 21-15,-21 0 0,1-22 16,-1 1-16,21 21 0,-21-21 0,22 20 16,-22 1-16,21 0 0,-21 0 0,0 21 15,1 0-15,-1 0 16,0 0-16,-21 21 16,0 0-16,0 0 0,0 22 15,0-22-15,0 0 0,0 0 16,0 22-16,0-22 0,-21 0 0,21 0 15,0 0-15,0 0 0,-21 1 16,21-1-16,-22 0 0,22 0 0,-21-21 16,21 21-16,0-42 31,0 0-31,0 0 16,0 0-16,21-1 0,-21 1 15,22 0-15,-1-21 16,-21 21-16,21-1 0,0-20 0,-21 21 15,21 0-15,-21 0 0,21-1 0,-21 1 16,0 0-16,0 42 47,0 0-47,0 1 0,0-1 0,0 0 16,0 0-16,0 0 0,0 22 0,0-22 15,0 0-15,0 0 0,0 0 16,0 0-16,22 1 0,-1-1 15,-21 0-15,21-21 0,0 21 16,0-21-16,0 0 16,1 0-16,-1 0 0,0 0 15,0 0-15,0-21 0,0 0 0,1 21 16,-1-21-16,0-1 0,0 1 16,0 0-16,0 0 0,22 0 0,-22-22 15,0 22-15,0 0 0,0 0 0,1 0 16,-1 0-16,-21-1 0,21 1 15,0 0-15,0 21 16,0 0 0,-21 21-1,0 0-15,0 1 16,0-1 0,0 0-1,0-42 16,0 0-15,0-1 0,0 1-16,0 0 0,0 0 15,0 0-15,0 0 0,0-1 32,-21 22-17,0 0-15,0 22 0,21-1 16,0 0-16,-21 0 15,21 0-15,-21 0 0,-1 1 0,22-1 16,0 21-16,-21-21 0,21 0 0,-21 1 16,21 20-16,0-21 0,0 0 15,0 0-15,0 1 0,0-1 0,0 0 16,21 0-16,0-21 16,1 0-16,-1 21 0,0-21 0,0 0 15,0 0-15,0 0 0,1 0 0,20 0 16,-21 0-16,0 0 0,22-21 15,-22 21-15,21-21 0,-21 0 16,0 0-16,22-1 0,-22 1 0,0 0 16,0 0-16,0 0 0,1 0 15,-1-1-15,-21 1 0,0 0 0,0 0 16,0 0-16,0 0 0,0-1 0,0 1 16,0 0-1,-21 21-15,-1 0 16,1 0-16,0 21 0,21 0 0,-21-21 15,0 22-15,21-1 0,-21 0 16,21 21-16,-22-21 0,22 1 0,-21-1 16,21 21-16,0-21 0,0 0 15,0 1-15,0-1 0,0 0 16,0 0-16,0 0 0,21-21 16,1 21-16,-1-21 15,0 0-15,0 0 0,0 0 0,0 0 16,1 0-16,-1 0 0,0-21 0,21 21 15,-21-21-15,22 0 0,-22 0 16,21 21-16,-21-21 0,22-1 0,-22-20 16,0 21-16,0 0 0,0 0 15,1-22-15,-1 1 0,0 21 0,-21-22 16,21 1-16,0 0 0,-21-1 0,0 1 16,21 21-16,1-21 0,-22 20 15,21 1-15,-21 0 0,0 0 16,0 0-16,-21 42 31,21 0-31,-22 0 16,1 22-16,21-22 0,-21 21 0,0 0 15,21 1-15,-21-1 0,0 0 16,21 1-16,-22-1 0,22 0 0,0-20 16,0 20-16,0-21 0,0 21 0,0-20 15,0-1-15,0 0 0,0 0 16,0 0-16,0 0 0,22-21 15,-22 22-15,21-22 0,0 0 16,0 0-16,0 0 0,0 0 16,1 0-16,-1 0 0,0-22 0,0 1 15,0 0-15,0 0 0</inkml:trace>
  <inkml:trace contextRef="#ctx0" brushRef="#br0" timeOffset="30187.79">11536 7027 0,'21'-21'47,"0"21"-47,0-21 0,-21 0 0,21 21 16,1-21-16,-1 0 0,-21-1 15,21 1-15,0-21 0,0 21 0,22-22 16,-22 1-16,0 0 0,0 21 16,0-22-16,0 1 0,1 0 0,-1-1 15,0 22-15,-21 0 0,0 0 0,-21 21 32,0 0-32,-1 0 0,1 0 15,0 21-15,21 0 0,0 0 16,0 0-16,0 22 0,0-22 0,0 0 15,0 0-15,0 0 0,0 22 16,21-22-16,-21 0 0,0 0 16,21 0-16,1 1 0,-1-1 0,-21 0 15,0 0-15,0 0 0,0 0 0,0 1 16,0-1-16,0 0 16,-21-21-1,-1 0-15,1 0 0,0 0 16,0 0-16,0-21 15,0 21-15,-1-21 0,22-1 0,0 1 16,-21 0-16,0 21 0,21-21 16,0 0-16,-21 21 0,21-21 15,0 42 17,0 0-32,21-21 0,-21 21 15,21 0-15,-21 0 0,21 1 0,-21-1 16,0 0-16,22-21 0,-1 21 15,-21 0-15,0 0 0,21-21 0,0 22 16,0-22-16,-21 21 0,21-21 16,1 0-16,-1 0 0,0 0 15,0 0-15,0 0 0,0 0 0,1-21 16,-1-1-16,21 22 0,-21-21 0,0 0 16,22 0-16,-22 0 15,0-22-15,0 22 0,22-21 0,-22 0 16,0-1-16,0 1 0,21-22 0,-20 22 15,-1-21-15,-21 20 0,21 1 16,-21-22-16,21 43 0,-21-21 0,0 21 16,0-22-16,0 22 0,0 0 15,-21 21-15,0 0 16,0 0-16,21 21 0,0 0 16,0 1-16,-22-1 0,22 21 15,-21 0-15,21 1 0,-21-1 0,21 0 16,-21 1-16,21 20 0,0-20 15,-21-1-15,21 0 0,-21 1 16,21-22-16,0 21 0,0-21 0,0 0 16,-22 22-16,22-22 0,0 0 15,0 0-15,22-21 32,-22-21-17,21 21-15,0-21 0,-21 0 16,21 21-16,-21-21 0,0-1 0,21 1 15,0 21-15,-21-21 0,22 21 16,-1 0 0,-21 21 15,0 0-31,0 1 0,0-1 16,0 0-16,0 0 0,0 0 15,0 0-15,21 1 16,0-22-16,0 21 15,0-21-15,1 0 0,-1 0 16,0 0-16,0 0 0,0 0 16,0 0-16,22-21 0,-22 21 0,0-22 15,21 22-15,-20-21 0,20 0 0,-21 0 16,0 0-16,0 0 0,1-1 16,-1 1-16,0 0 0,-21 0 0,21 0 15,-21 0-15,21-1 0,-21 1 16,0 0-16,0 0 0,0 0 15,-21 21 1,0 0 0,0 0-16,21 21 0,-21 0 0,-1-21 15,22 21-15,-21 0 0,21 1 0,0-1 16,-21 0-16,21 21 0,0-21 16,0 1-16,0-1 0,0 0 0,0 0 15,0 0-15,0 0 16,21 1-16,0-22 0,1 0 15,-1 0-15,0 0 0,0 21 16,0-21-16,22 0 0,-22 0 0,21 0 16,-21 0-16,22 0 0,-22-21 15,21 21-15,0-22 0,-20 1 0,20 21 16,-21-21-16,0 0 0,0 0 0,1 0 16,-1-1-16,0 1 0,-21 0 15,21 0-15,-21 0 0,0 0 0,0-1 16,0 1-16,0 0 15,-21 21 1,0 0-16,0 0 16,-1 21-16,22 0 0,-21 1 15,0-1-15,21 0 0,0 0 16,0 0-16,-21 0 0,21 1 16,0-1-16,0 0 0,0 0 15,0 0-15,0 0 16,21 1-16,0-22 15,0 0-15,1 0 0,-1 0 16,0 0-16,0 0 0,0 0 0,0 0 16,1 0-16,-1 0 0,0 0 0,0-22 15,0 22-15,0-21 0,1 0 16,-1 0-16,0 0 0,0 0 16,-21-1-16,21-20 0,0 21 0,1-21 0,-22 20 15,21-20-15,0 0 0,-21-1 16,21 1-16,0 0 0,-21-1 15,0 1-15,21 21 0,-21-21 16,0 20-16,22-20 0,-22 21 0,0 0 16,0 0-16,0-1 0,0 1 15,0 42 17,-22 1-32,1-1 0,21 0 0,0 0 15,0 21-15,-21-20 0,21 20 16,-21 0-16,21 1 0,-21-1 15,21 0-15,0-21 0,0 22 16,-21-1-16,21 0 0,-22 1 0,22-22 16,-21 21-16,21-21 0,0 22 0,0-22 15,0 0-15,0 0 0,0 0 16,0 1-16,0-1 0,21 0 16,1-21-16,-1 0 0,0 0 0,0 0 15,0 0-15,0 0 0,1 0 16,-1 0-16,0 0 0,21 0 0,-21 0 15,1-21-15,-1 0 0,0-1 16,0 1-16,-21 0 0,21 21 16,-21-21-16,0 0 0,0 0 15,21-1-15</inkml:trace>
  <inkml:trace contextRef="#ctx0" brushRef="#br0" timeOffset="30531.59">13504 6541 0,'0'0'0,"0"-22"0,0 1 16,21 21-16,1 0 15,-1-21-15,21 21 0,-21 0 0,22-21 16,-1 21-16,-21 0 0,21-21 0,1 0 15,-1 21-15,0 0 0,1 0 16,-1-22-16,-21 22 0,22 0 0,-22 0 16,0-21-16,21 21 0,-21 0 15,1 0-15,-22-21 16,-22 21 31,1 0-47,0 0 15,0 0-15,0 21 16</inkml:trace>
  <inkml:trace contextRef="#ctx0" brushRef="#br0" timeOffset="45080.34">14817 4255 0,'0'0'0,"-22"0"0,-20 0 16,21 0-16,0 0 0,0 0 16,-1 0-16,1 0 0,0 0 0,-21 0 15,21 0-15,-1 0 0,1 21 0,-21-21 16,21 0-16,0 0 16,-22 0-16,22 0 0,0 0 0,0 0 15,0 21-15,-1-21 0,1 0 16,42 0 15,1 0-15,-1 0-16,21 0 0,0 0 15,1 0-15,-1-21 0,0 21 0,22 0 16,-22-21-16,22 21 0,-1-22 16,22 1-16,-22 21 0,22-21 15,0 21-15,-22 0 0,22 0 0,-22-21 16,1 21-16,-1 0 0,1 0 15,-22 0-15,1 0 0,-22 0 0,21 0 16,-21 0-16,0 0 0,1 0 16,-44 0 15,1 0-15,0 0-16,0 0 15,0 0-15,0 0 0,-1 0 16,1 0-16,0 0 15,0 0-15,0 0 16,0 0-16,-1 0 16,1 0-16,0 0 0,-21 0 15,21 0-15,-1 0 0,-20 0 16,0 0-16</inkml:trace>
  <inkml:trace contextRef="#ctx0" brushRef="#br0" timeOffset="45474.12">14436 4255 0,'-22'21'0,"44"-42"0,-86 42 0,43-21 15,0 0-15,0 0 0,-1 0 16,1 0-16,42 0 47,1 0-47,20 0 0,0 0 0,1 0 15,-1 0-15,0 0 0,1 0 16,20 0-16,-21-21 0,22 21 0,-1 0 16,1 0-16,-1-22 0,1 22 15,-1 0-15,1-21 0,-22 21 0,22-21 16,-1 21-16,-20 0 0,-1 0 16,0 0-16,1 0 0,-22-21 0,21 21 15,-21 0 1,0 0-16,-42 0 31,0 0-15,0 0-1,21-21-15,-21 21 0,0 0 0,21-21 16,0-1-16,-22 22 16,22-21-16</inkml:trace>
  <inkml:trace contextRef="#ctx0" brushRef="#br0" timeOffset="45955.84">15388 3852 0,'-21'-21'16,"21"42"31,0 1-47,21-1 15,0-21-15,0 21 16,1-21-16,20 0 0,-21 21 16,0-21-16,0 21 15,22-21-15,-22 0 0,21 0 0,-21 0 0,1 0 16,-1 0-16,21 0 16,-21 0-16,0 0 0,1 0 0,-1 0 15,0 0 1,-21 21-1,0 1 1,-21-1-16,0 0 0,-1 0 16,1 0-16,0 0 0,0 1 15,0 20-15,-22-21 0,22 21 0,0-20 16,0-1-16,-21 21 0,20-21 16,1 0-16,0 1 0,0-1 15,0 0-15,21 0 0,-21-21 16,21 21-1,21-42 17,0 21-17,0-21-15,0 0 0,0 0 0,1-1 16,-1 1-16</inkml:trace>
  <inkml:trace contextRef="#ctx0" brushRef="#br0" timeOffset="46803.52">16552 4022 0,'0'0'0,"0"21"16,0 0 124,0 0-109,21 0-15,1-21-16,-1 0 16,0 0-16,0 0 0,0 0 15,0 0-15,1-21 16,-1 0-16,0 21 0,0-21 0,0 0 16,0 0-16,1-1 15,-1 1-15,0 0 0,-21 0 16,0 0-16,21 0 0,-21-1 0,0 1 15,0 0-15,0 0 16,-21 21-16,0 0 16,0 0-16,-22 0 0,22 0 15,-21 0-15,-1 21 0,1 0 0,0 0 16,-1-21-16,1 43 0,0-22 16,21 0-16,-22 0 0,22 22 0,0-22 15,0 21-15,21-21 0,-21 0 16,21 1-16,0-1 0,0 0 0,0 0 15,21 0-15,0 0 16,0-21-16,0 0 0,0 22 0,22-22 16,-22 0-16,21 0 0,-21 0 15,1 0-15,20 0 0,-21 0 0,0 0 16,0 0-16,-21-22 16,22 22-16,-44 0 31,1 0-31,0 0 0,0 22 0,0-22 15,0 21-15,-22 0 0,22 0 16,0 0-16,-21 0 0,20 22 16,1-22-16,0 0 0,0 0 0,0 22 15,0-22-15,-1 0 0,22 21 16,-21-21-16,21 1 0,0-1 0,0 0 16,21 0-1,1-21-15,-1 0 0,0 0 0,0 0 16,21 0-16,-20 0 0,-1 0 15,0 0-15,0 0 0,0-21 0,22 21 16,-22-21-16,0 0 0,21-1 0,-21 1 16,1 0-16</inkml:trace>
  <inkml:trace contextRef="#ctx0" brushRef="#br0" timeOffset="47668.05">16933 4297 0,'-21'-21'15,"21"0"1,0-1-16,21 22 16,0-21-16,1 21 15,-1 0-15,0 0 0,0 0 0,0 0 16,0 0-16,1 0 0,20 0 16,-21 0-16,0 21 0,-21 1 0,21-1 15,-21 0-15,0 0 0,0 0 16,0 0-16,0 1 0,-21-1 0,0 0 15,0 21-15,0-21 16,0 1-16,-1-22 0,1 21 0,0 0 16,0 0-16,0 0 15,0-21-15,21-21 32,21 0-17,0 0-15,-21 0 0,21-1 0,0 1 16,22 0-16,-22-21 0,0 21 15,0-22-15,0 22 0,22-21 0,-22 21 16,0-1-16,0 1 0,0 0 16,-21 0-16,21 0 0,1 21 15,-22 21 17,-22 0-32,1 0 15,0 0-15,21 1 0,-21 20 0,0-21 16,21 0-16,-21 22 0,21-22 0,0 0 15,-22 21-15,22-21 0,0 1 16,0-1-16,0 0 0,0 0 0,0 0 16,22 0-1,-1-21-15,0 0 0,0 0 16,0 0-16,22 0 0,-22 0 16,0 0-16,21-21 0,-21 0 0,22 21 15,-22-21-15,21 0 0,-21-22 16,1 22-16,20-21 0,-21 21 15,0-22-15,0 1 0,1-21 0,-1 20 16,0-20-16,0 20 0,0 1 16,-21-21-16,21 20 0,-21 1 0,22 21 15,-22-22-15,0 22 0,0 0 16,21 0-16,-21 42 31,0 0-31,-21 22 0,21-1 16,0-21-16,-22 43 0,22-22 15,-21 0-15,0 1 0,21-1 0,0 0 16,-21 1-16,21-1 16,-21 0-16,21-21 0,-21 22 0,21-22 15,0 0-15,0 0 0,0 0 0,0 1 16,0-1-16,21-21 16,0 0-1,0 0-15,0 0 16,0-21-16,1-1 0,-1 1 15,0 0-15,-21 0 0,0 0 16,21 0-16,-21-1 0,0 1 0</inkml:trace>
  <inkml:trace contextRef="#ctx0" brushRef="#br0" timeOffset="47859.99">17759 4149 0,'-21'0'15,"42"-21"17,0 21-32,0 0 15,0-22-15,0 22 0,1 0 16,-1-21-16,0 21 16,0-21-16,0 0 0,0 21 15</inkml:trace>
  <inkml:trace contextRef="#ctx0" brushRef="#br0" timeOffset="48279.75">18203 4339 0,'21'0'46,"1"0"-46,-1-21 16,0 21-16,0-21 0,0 0 16,0 0-16,-21-1 0,22 1 0,-1 21 15,0-21-15,-21 0 0,0 0 16,0 0-16,-21 21 16,0 0-1,-1 0-15,1 0 0,-21 21 0,21 0 16,0 0-16,-1 0 0,1 0 15,0 1-15,0-1 0,0 0 0,21 21 16,0-21-16,-21 1 0,21-1 16,0 21-16,0-21 0,0 0 15,0 1-15,0-1 0,0 0 16,21-21-16,-21 21 0,21-21 16,0 21-16,0-21 0,0 0 0,1 0 15,-1 0-15,0 0 0,0 0 16,0 0-16,0-21 0,1 0 0,-1 21 15,0-21-15,0 0 0,0-1 16</inkml:trace>
  <inkml:trace contextRef="#ctx0" brushRef="#br0" timeOffset="48688.03">18563 4212 0,'0'0'0,"0"-21"0,0 0 15,21 0 1,0 21-16,1 0 31,-1 0-31,0 0 0,0 21 16,0 0-16,0-21 0,1 21 15,-22 0-15,21 1 0,-21-1 0,21 0 16,-21 21-16,0-21 0,0 1 16,0-1-16,0 0 0,0 0 0,0 0 15,-21 0-15,0 1 16,-1-22-16,22 21 0,0-42 47,0-1-32,0 1-15,22 0 0,-1 0 16,-21 0-16,21 0 0,0-22 0,0 22 16,0 0-16,-21 0 0,22 0 15,-1-1-15,-21 1 0,21 0 0,-21 0 16,21 21-16,-21-21 15,21 21 1</inkml:trace>
  <inkml:trace contextRef="#ctx0" brushRef="#br0" timeOffset="49248.71">19198 4128 0,'-21'0'15,"0"21"1,0 0-16,21 0 16,-22 0-16,1 0 15,21 1-15,0-1 0,0 0 16,-21 0-16,21 0 0,-21 0 0,21 1 15,0-1-15,0 0 0,0 0 16,0 0-16,-21-21 0,21 21 0,0 1 16,-21-22-1,21 21-15,-22-21 32,22-21-32,0-1 15,0 1-15,0 0 16,0 0-16,0 0 0,0-22 15,0 22-15,0 0 0,22-21 16,-1 21-16,0-1 0,0-20 0,0 21 16,0-21-16,22 20 0,-22 1 15,21 0-15,-21 21 0,22-21 0,-1 21 16,-21 0-16,22 0 0,-22 21 0,0 0 16,21 0-16,-21 22 0,1-22 15,-1 21-15,-21-21 0,0 22 0,0-22 16,0 0-16,0 21 0,0-20 15,0-1-15,-21 0 0,-1 0 0,22 0 16,-21 0-16,0 1 16,0-1-16,21-42 47,21-1-32,0 22-15,0-21 0,1 21 16</inkml:trace>
  <inkml:trace contextRef="#ctx0" brushRef="#br0" timeOffset="50080.23">20108 4212 0,'0'-42'15,"0"21"-15,0 0 16,-21 21-16,0 0 0,0 0 0,0 0 15,-1 0-15,1 0 0,0 0 0,0 0 16,0 0-16,0 21 0,-1 0 16,-20 0-16,21 0 0,0 0 0,0 22 15,-1-22-15,1 0 0,0 0 16,21 22-16,0-22 0,-21 0 0,21 0 16,0 0-16,0 0 0,0 1 15,0-1-15,21 0 16,0-21-16,0 0 15,1 0-15,-1 0 16,0 0-16,0-21 0,0 21 0,0-21 16,1-1-16,-1 1 0,0 0 15,0 0-15,-21 0 0,21-22 0,0 22 16,1-21-16,-22 21 0,0-22 16,0 22-16,0 0 0,21 0 0,-21 0 15,0 0-15,0 42 31,0 0-31,-21 0 0,-1 0 16,22 0-16,0 22 0,-21-22 0,0 0 16,21 21-16,0-20 0,0-1 0,0 0 15,0 0-15,0 0 16,0 0-16,0 1 0,21-22 16,0 0-1,1 0-15,-1 0 0,0 0 16,0 0-16,0 0 0,22 0 0,-22 0 15,0-22-15,0 22 0,0-21 16,0 0-16,1 0 0,-1 0 0,0-22 16,21 1-16,-21 0 0,1-1 15,-1 1-15,0-21 0,0-1 0,0 22 16,0-22-16,-21 22 16,0 0-16,0-1 0,22 1 0,-22 0 0,0 20 15,0-20-15,0 21 16,0 0-16,-22 21 15,1 21-15,21 0 16,-21 0-16,0 22 0,21-1 0,0 0 16,-21 1-16,0-1 0,21 21 15,-22-20-15,22 20 0,0-20 0,0 20 16,0-21-16,0 1 0,0-1 0,0 0 16,0-20-16,0 20 0,0-21 15,0 0-15,22 0 0,-1 1 0,0-1 16,-21 0-16,21-21 0,0 0 15,0 0-15,22 0 0,-22 0 0,0 0 16,21 0-16,-20 0 0,20-21 16,-21 0-16,21 21 0,-20-22 15,-1 1-15,21-21 0,-42 21 0,0 0 16,21-1-16</inkml:trace>
  <inkml:trace contextRef="#ctx0" brushRef="#br0" timeOffset="50879.88">16637 5376 0,'0'0'16,"-21"0"-16,0-21 15,-1 21-15,22-21 16,0 0-16,0 0 15,22 0 1,-1 21 0,0 0-16,0-22 0,0 22 0,0 0 15,1-21-15,-1 21 0,0 0 0,0 0 16,21 0-16,-20 21 0,-1 1 16,0-1-16,0 0 0,0 0 0,0 21 15,-21-20-15,0-1 0,0 21 16,0-21-16,0 0 0,0 22 0,0-22 15,0 0-15,-21 0 0,0 0 16,0 1-16,21-1 0,0 0 0,-21-21 16,0 0-16,21-21 31,0 0-15,0-1-16,0 1 0,0 0 15,0-21-15,0 21 0,21-1 16,-21-20-16,21 0 0,0 21 0,0-22 15,22 22-15,-22 0 0,0-21 0,0 20 16,21 1-16,-20 21 0,-1-21 16,0 21-16,0 0 15,-21 21 17,0 0-32,0 1 15,0-1 1</inkml:trace>
  <inkml:trace contextRef="#ctx0" brushRef="#br0" timeOffset="51280.17">17314 5461 0,'0'0'15,"21"0"-15,1 0 16,-1 0-16,0 0 0,0 0 0,0-21 15,0 21-15,1-21 0,-1 0 16,0 21-16,0-22 0,0 22 16,0-21-16,1 0 0,-1 21 0,-21-21 15,0 0-15,0 0 16,0-1-16,0 1 0,0 0 16,-21 21-16,-1 0 0,1 0 15,0 0-15,0 0 0,0 0 16,0 21-16,-1 0 0,1 1 15,21-1-15,-21 0 0,0 0 0,0 0 16,21 22-16,0-22 0,-21 0 16,21 0-16,-22 0 0,22 22 0,0-22 15,0 0-15,0 0 0,0 0 16,0 0-16,0 1 16,22-22-16,-1 0 15,0 0 1,0 0-16,0 0 0,0-22 0,1 1 15,-1 21-15,0-21 0,0 0 16</inkml:trace>
  <inkml:trace contextRef="#ctx0" brushRef="#br0" timeOffset="51751.78">17949 5271 0,'43'-22'15,"-43"1"1,-22 21 15,1 0-31,21 21 0,-21-21 16,0 22-16,0-22 0,21 21 0,-21 0 15,-1 0-15,1 0 0,21 0 16,0 1-16,0-1 16,0 0-16,0 0 15,21 0 1,1-21-16,-1 0 15,0 21-15,0-21 16,0 22-16,0-1 16,-21 0-16,0 0 15,0 0-15,0 0 16,-21 1-16,21-1 0,-21-21 16,0 21-16,0-21 0,0 0 15,-1 21-15,1-21 0,0 0 0,0 0 16,0 0-16,0 0 0,-1 0 15,1 0-15,0 0 0,0 0 0,0 0 16,0 0 0,21-21-1,0 0 1,21 21-16,-21-21 16,21 21-16,0 0 0,0-22 15,0 22-15,1-21 0,-1 21 16,0-21-16</inkml:trace>
  <inkml:trace contextRef="#ctx0" brushRef="#br0" timeOffset="54324.06">18309 5376 0,'0'-21'15,"0"0"-15,-21 21 31,0 0-15,0 21-16,-1 0 16,1 1-16,0-1 0,21 0 15,-21 0-15,21 0 0,-21 0 16,0 1-16,21-1 0,0 0 0,0 0 16,0 0-16,0 0 0,0 1 0,0-1 15,0 0-15,0 0 16,21-21-16,-21 21 0,21-21 15,0 0-15,0 0 16,0 0-16,1 0 0,-1 0 0,0 0 16,21 0-16,-21-21 0,1 21 0,20-21 15,-21 0-15,0 0 0,0 21 16,22-22-16,-22 1 0,-21 0 0,21-21 16,-21 21-16,0-1 0,0 1 15,0-21-15,0 21 0,0 0 0,0-1 16,0 1-16,-21 21 0,0-21 15,21 0-15,-21 21 0,-1 0 0,1 0 16,0 0-16,0 0 16,0 0-16,0 0 0,-1 21 15,1 0-15,21 0 0,-21 1 16,0-1-16,21 0 0,0 0 16,-21 0-16,0 0 0,21 1 0,-22-1 15,22 0-15,0 0 0,0 0 16,0 0-16,0 1 0,0-1 0,0 0 15,0 0-15,22-21 0,-1 21 0,0-21 16,0 0-16,0 0 16,0 0-16,1 0 0,-1 0 0,21 0 15,-21 0-15,0-21 0,22 21 16,-22-21-16,0 0 0,0 0 0,0-1 16,1 1-16,-1 0 0,0 0 15,0 0-15,0 0 0,0-1 16,-21 1-16,22 0 0,-22 0 0,21 0 15,-21 0-15,0-1 16,0 1 0,21 21-16,-21 21 31,-21 1-31,21-1 16,-21 0-16,21 0 0,0 0 15,0 0-15,-22 1 0,22-1 0,-21 0 16,21 0-16,-21 21 0,21-20 15,0-1-15,0 0 0,0 0 16,0 0-16,0 0 16,0 1-16,21-22 15,0 0-15,1 0 0,-1 0 16,0 0-16,0 0 16,0-22-16,0 1 0,1 21 0,-22-21 15,21 0-15,0 0 0,0 0 16,-21-1-16,21 1 0,0 0 0,-21 0 15,0 0-15,22 0 0,-22-1 16,21 1-16,-21 0 0,0 0 0,0 0 16,0 0-16,0 42 62,0 0-62,0 0 16,0 0-16,0 0 0,0 1 15,-21-1-15,21 0 0,0 0 0,0 0 16,0 0-16,0 1 0,0-1 16,0 0-16,0 0 15,21-21 1,0 0 0,0 0-16,0 0 0,0 0 0,1-21 15,-1 21-15,0-21 0,21 0 16,-21-1-16,1 1 0,20 0 15,-21 0-15,0-21 0,22 20 0,-22 1 16,0 0-16,0 0 0,-21 0 16,0 0-16,0-1 0,-21 22 31,0 0-31,0 0 0,-1 22 16,22-1-1,0 0-15,0 0 16,0 0-16,22 0 15,-22 1 1,0-1-16,21-21 0,-21 21 16,21-21-16,-21 21 0,0 0 0,0 0 15,0 1-15,0-1 16,0 0-16,0 0 16,21-21 15,0 0-16,0 0-15,1 0 0,-1 0 16,0 0-16,0-21 0,0 21 0,0-21 16,1 0-16,20 21 0,-21-22 15,21-20-15,-20 21 0,-1 0 16,21 0-16,-21-22 0,22 22 16,-22 0-16,0 0 0,0 0 0,0-1 15,0 1-15,-21 0 0,0 0 16,-21 21 15,0 0-31,0 21 16,21 0-16,0 0 0,0 1 15,-21-22-15,21 21 0,0 0 16,0 0-16,0 0 0,0 0 0,0 1 16,0-1-16,0 0 15,0 0-15,0 0 16,0 0-16,0 1 0,0-1 31,-21-21-15,-1 0-1,1 0-15,21-21 16,-21 21-16,0 0 16,0 0-1,21 21 16,0 0 1,21-21-17,0 0-15,0 0 16,0 0-16,1 0 0,-1 0 0,0 0 16,0 0-16,0-21 0,0 21 15,1-21-15,-1 21 0,0-22 0,21 1 16,-21 21-16,1-21 0,-1 0 0,0 0 15,0 0-15,0-1 0,0 1 16,1 21-16,-22-21 0,0 0 16,21 0-16,-21 0 0,0-1 15,0 1-15,-21 21 47,-1 0-47,1 0 0,21 21 0,-21-21 16,21 22-16,0-1 0,-21-21 15,21 21-15,-21 0 0,21 0 0,-21-21 16,21 21-16,0 1 0,0-1 16,0 0-16,0 0 0,0 0 15,0 0 1,21-21 0,0 0-16,0 0 0,0 0 0,0 0 15,1 0-15,-1 0 0,0 0 16,21 0-16,-21 0 0,1 0 0,20 0 15,-21-21-15,0 21 0,0-21 16,1 0-16,20 0 0,-21 0 0,0-1 16,0 1-16,1 0 0,-1 0 15,-21 0-15,21 0 0,-21-1 0,21 1 16,-21 0-16,0 0 0,-21 21 47,0 0-32,0 21-15,21 0 0,-22-21 0,1 21 16,0 1-16,21-1 0,-21 0 16,21 0-16,-21-21 0,21 21 15,0 0-15,0 1 16,0-1-16,21 0 16,0-21-16,-21 21 0,21-21 0,0 21 15,1-21-15,-1 0 0,0 21 16,-21 1-1,0-1 1,-21-21-16,0 0 16,-1 21-16,1-21 15,0 21-15,0-21 0,0 0 0,0 0 16,-1 21-16,1-21 0,0 0 16,0 0-1,0 0 1,0 0 31,21-21-32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2:08:25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2752 0,'0'-21'0,"-21"21"94,21 21-94,0 0 0,0 0 15,0 0-15,0 22 0,0-22 16,0 0-16,0 21 0,0-21 15,0 22-15,0-1 0,0 0 16,0 1-16,0-1 0,0 0 0,0 22 16,0-22-16,0 22 0,-21-22 15,21 22-15,0-1 0,0-21 0,0 22 16,0-1-16,-21-20 0,21 20 16,-21 1-16,21-1 0,0 1 0,0-1 15,-21 1-15,21-1 0,0-20 16,0 20-16,0 1 0,0-22 15,0 21-15,0 1 0,0-1 0,0-20 16,0 41-16,0-20 16,0-1-16,0 1 0,0 21 0,0-22 15,0 22-15,0-22 0,0 22 16,0-22-16,21 22 0,-21-21 0,0 20 16,0 1-16,0-22 0,21 22 15,-21-21-15,0 20 0,0-20 0,0-1 16,0 1-16,21-1 0,-21 1 15,0-22-15,21 22 0,-21-1 0,0-21 16,0 22-16,0-22 0,0 1 0,0 20 16,0-21-16,0-20 0,0 20 15,0-21-15,0 0 0,0 0 0,0 1 16,0-44 0,0 1-1,0-21-15,0 0 0,0-22 0</inkml:trace>
  <inkml:trace contextRef="#ctx0" brushRef="#br0" timeOffset="1967.38">2963 2836 0,'0'0'0,"-21"-21"15,21 0 1,0 0 0,0 0-1,0 0-15,0-1 0,0 1 16,21 21 46,0 0-62,1 0 0,-1 21 16,0-21-16,0 0 16,0 22-16,0-22 0,1 0 15,20 0-15,0 0 0,1 0 16,-1 21-16,0-21 0,22 0 15,-22 0-15,22 0 0,-1 0 0,1 0 16,20 0-16,-20 0 0,-1 0 16,1 0-16,20 0 0,-20 0 0,21 0 15,-1 0-15,1 0 0,0 0 16,-1 0-16,22 0 0,0 0 0,-21 0 16,20 0-16,1 0 0,0 0 15,0 0-15,0 0 0,0 0 16,-1 0-16,1 0 0,21 0 0,-21 0 15,0 0-15,21 0 0,0 0 16,-21 0-16,21 0 0,0 0 16,0 0-16,0 0 0,-21 0 15,-1 0-15,1 0 0,-21 0 0,0 0 16,20 0-16,-20 0 0,-21 0 16,20 0-16,-20 0 0,-1 0 0,-20 0 15,-1 0-15,0 0 0,-21 0 16,1 0-16,-1 0 0,0 0 0,0 0 15,-21 21 32,0 0-47,0 0 16,0 0 0,0 1-16,0-1 0,0 0 15,0 0-15,0 21 0,0-20 16,0-1-16,0 0 0,0 21 0,0-21 15,-21 22-15,21-1 0,0 0 16,-21 1-16,21 20 0,0-20 0,0-1 16,0 21-16,0 1 0,-21-22 15,21 22-15,0-22 0,-22 22 0,22-1 16,0 1-16,0-1 0,-21 1 16,21-1-16,-21 1 0,0 20 15,21-20-15,0-1 0,-21 1 0,0-1 0,21 1 16,-22 20-16,1-20 15,21 21-15,-21-22 0,0 22 0,21-22 16,-21 22-16,21-22 0,-21 1 16,21 21-16,0-22 0,-22 1 0,22-1 15,-21 22-15,21-22 0,-21 1 16,21-1-16,0 22 0,0-22 0,0-20 16,0 20-16,0 1 0,-21-22 0,21 22 15,0-22-15,0 21 0,-21-20 16,21 20-16,0-20 0,0 20 0,0-21 15,0 1-15,0-1 0,0 0 16,-21 1-16,21-1 0,0-21 16,0 22-16,-22-1 0,22-21 15,0 0-15,0 22 0,0-22 0,0 0 16,-21 0-16,21 0 0,0 0 16,-21-21-16,21 22 15,-21-22 16,0 21-15,0-21 15,-1 0-31,1 0 16,0 0 0,0 0-16,0 0 0,0 0 15,-1 0-15,1 0 0,-21 0 16,21 0-16,-22 0 0,1 0 15,21 0-15,-43 0 0,22 0 0,0 0 16,-1 0-16,-20 0 0,21 0 16,-1 0-16,-20 0 0,-1 0 0,1 0 15,20 0-15,-41 0 0,20 0 0,1 0 16,-1 0-16,-20 0 0,-1 0 16,0 0-16,1 0 0,-1 0 15,0 0-15,1 0 0,-1 0 0,0 0 16,1 0-16,-1 0 0,0 0 15,1 0-15,-1 0 0,21 0 0,-20 0 16,-1 0-16,0 0 0,1 0 16,-1 0-16,0 0 0,1 0 0,-1 0 15,22 0-15,-22 0 0,0 21 16,22-21-16,-22 0 0,22 0 0,-22 0 16,21 0-16,1 0 0,-22 0 15,22 0-15,-1 0 0,1 0 0,-1-21 16,22 21-16,-22 0 0,1 0 15,-1 0-15,22-21 0,0 21 16,-22 0-16,22 0 0,0 0 16,-1 0-16,1 0 0,21 0 0,-22-22 15,22 22-15,-21 0 0,21 0 16,-22 0-16,22 0 0,-21 0 0,21 0 16,0 0-16,-1 0 0,-20 0 15,21 0-15,0 0 0,0 0 0,-1 0 16,1 0-1,0 0 1,21-21 31,0 0-47,21 0 0</inkml:trace>
  <inkml:trace contextRef="#ctx0" brushRef="#br0" timeOffset="2871.86">2032 1080 0,'0'0'15,"0"-43"1,0 22-16,0 0 0,0 0 0,0 0 15,0-1 1,-21 44 0,21-1-1,0 0-15,-21 0 0,21 21 16,0-20-16,0 20 0,0 0 16,0 22-16,0-22 0,0 0 0,0 22 15,0-22-15,0 22 0,0-1 16,0-20-16,-22 20 0,22 1 0,-42 63 15,42-85 1,0 21-16,-21-20 0,21-1 16,-21-21-16,21 0 0,0 1 0,0-1 15,0 0-15,0-42 32,-21 0-32,21-1 15,-22 1-15,1-21 0</inkml:trace>
  <inkml:trace contextRef="#ctx0" brushRef="#br0" timeOffset="3309.01">1291 1080 0,'0'0'0,"-21"-43"16,-21 1-1,42 0-15,0-1 0,0 22 0,0-21 0,0-1 16,42 1-16,-21 21 0,21-21 16,1-1-16,-1 22 0,22 0 15,-1-21-15,1 20 0,-1 1 0,1 0 16,20 0-16,-20 21 16,-1 0-16,-20 0 0,20 0 0,1 21 15,-22 0-15,0 22 0,1-1 16,-22 0-16,0 1 0,0 20 15,-21 1-15,0-1 0,0 1 16,-42-22-16,21 21 0,-22 1 0,1-1 16,0-20-16,20-1 0,-20 0 15,0 1-15,-1-1 0,1 0 0,21-20 16,-21-1-16,20 0 0,1 0 16,0 0-16,21 0 15,0-42 16,21 21-15,-21-21-16,21 21 0,1-21 16,-1 0-16</inkml:trace>
  <inkml:trace contextRef="#ctx0" brushRef="#br0" timeOffset="3803.72">2201 1524 0,'-21'0'0,"21"-21"47,21 0-47,0 21 16,1 0-16,-1 0 15,0 0-15,0 0 0,0 0 0,22 0 16,-22 0-16,0 21 0,0 0 16,21 0-16,-20 0 0,-1 1 15,-21 20-15,0 0 0,0-21 0,0 22 16,0-1-16,0-21 16,0 22-16,-21-22 0,-1 21 0,22-21 15,0 0-15,-21-21 0,21 22 0,-21-22 16,0 0-16,21-22 31,0 1-31,0 0 0,0 0 16,0 0-16,0-22 0,0 22 15,0-21-15,0 0 0,0 20 16,0-20-16,21 21 0,0-21 0,0 20 16,1-20-16,-1 21 0,0 0 15,0 0-15,0 21 0,0-22 0,-21 1 16,22 21-16,-1 0 15</inkml:trace>
  <inkml:trace contextRef="#ctx0" brushRef="#br0" timeOffset="4315.43">3069 1418 0,'0'-21'16,"-21"21"0,0 0-16,0 0 0,-1 0 15,1 21-15,0-21 0,0 21 16,0 1-16,0-1 0,-1 0 0,1 0 15,0 0-15,0 22 0,21-22 16,0 21-16,-21-21 0,21 22 0,0-22 16,0 21-16,0-21 0,0 0 15,0 1-15,21-1 0,0 0 0,0-21 16,0 0-16,1 21 0,-1-21 16,0 0-16,0 0 0,0 0 15,22-21-15,-22 0 0,21 21 16,-21-21-16,0-1 0,22 1 15,-22 0-15,21-21 0,-21 21 0,1-22 16,-1 22-16,0-21 0,-21 21 16,21-1-16,-21-20 0,0 21 0,0 0 15,-21 0-15,0-1 0,0 1 16,-1 0-16,1 21 0,0 0 0,-21 0 16,21 0-16,-1 0 0,-20 0 15,21 21-15,0 0 0,0-21 16,-1 22-16,1-1 0,0-21 0,21 21 15,0 0-15,0 0 16,21-21 0,0 0-16,1 0 0,-1 0 15</inkml:trace>
  <inkml:trace contextRef="#ctx0" brushRef="#br0" timeOffset="4687.21">3619 1291 0,'-21'0'16,"0"21"-1,21 1 1,0-1-16,-21 0 0,21 0 16,0 0-16,-21 0 0,21 22 0,0-22 15,-21 21-15,21 1 0,0-1 16,0 0-16,-22 22 0,22-22 0,0 0 15,-21 22-15,21-22 0,0 22 16,0-22-16,0 22 0,-21-22 0,0 0 16,21 1-16,-21 20 0,21-21 15,0 1-15,-21-22 0,21 21 0,0-21 16,-22 22-16,22-22 0,0 0 16,0 0-16,0-42 46,0 0-46,0 0 0,0 0 16,0-22-16,0 22 0,0-21 0,0-1 16,0 1-16,0 0 0</inkml:trace>
  <inkml:trace contextRef="#ctx0" brushRef="#br0" timeOffset="5031.53">3408 1439 0,'0'0'15,"-21"-21"-15,21 0 0,0 0 0,0 0 16,0 0 0,0-1-16,21 22 0,-21-21 15,21 21-15,21 0 0,-21-21 16,22 21-16,-22 0 0,21 0 16,-21 0-16,22 0 0,-22 0 0,0 21 15,0 0-15,0 1 0,-21-1 16,0 0-16,0 0 0,0 0 0,0 0 15,0 1-15,-21-1 0,0 21 16,0-21-16,-21 0 0,20 1 0,1-1 16,0 0-16,0 0 0,0 0 15,0 0-15,-1 1 0,22-1 16,-21 0-16,21 0 31,21-21-15,1-21-16,-1 0 15,0 0-15,0 21 0</inkml:trace>
  <inkml:trace contextRef="#ctx0" brushRef="#br0" timeOffset="5415.31">3895 1524 0,'0'0'0,"21"0"16,0-21-16,0 0 16,0 21-16,-21-21 0,21-1 15,1 22-15,-22-21 0,21 0 16,0 0-16,-21 0 0,0 0 16,0-1-16,-21 22 31,0 22-31,-1-22 15,1 21-15,0 0 0,0 0 16,21 0-16,-21 0 0,21 1 16,-21-1-16,21 21 0,0-21 0,0 0 15,0 1-15,0-1 0,0 0 16,0 0-16,0 0 0,21 0 16,0-21-16,0 22 15,0-22-15,0 0 0,1 0 16,-1 0-16,0 0 0,0-22 0,0 1 15,0 0-15,1 21 16,-22-21-16</inkml:trace>
  <inkml:trace contextRef="#ctx0" brushRef="#br0" timeOffset="5824.09">4233 1355 0,'0'0'0,"21"0"63,1 0-63,-1 21 0,0-21 15,0 21-15,-21 0 0,21 0 16,-21 1-16,21-1 0,-21 0 0,0 21 16,0-21-16,0 1 0,0 20 15,0-21-15,0 0 0,0 0 16,0 1-16,0-1 0,-21-21 15,21 21-15,-21-21 0,21-21 47,0 0-47,0-1 0,0 1 16,0 0-16,0-21 0,21 21 0,-21-1 16,21-20-16,1 0 0,-22 21 15,21-1-15,0-20 0,0 21 0,0 0 16,0-22-16,1 22 15,-1 0-15,0 0 0,0 0 0,0 0 16,0-1-16,1 22 16,-1-21-16,-21 0 0,21 21 0,0-21 15,-21 0-15</inkml:trace>
  <inkml:trace contextRef="#ctx0" brushRef="#br0" timeOffset="6215.86">5038 720 0,'0'0'0,"0"-21"0,0-1 0,-22 1 15,1 0-15,0 42 47,0 0-47,21 22 16,0-1-16,0 0 0,-21 1 15,0 20-15,-1 1 0,1-1 16,0 1-16,21-1 0,-21 1 16,0-1-16,0-20 0,21-1 0,-22 21 15,22-20-15,0-1 0,0-21 16,0 22-16,0-22 0,0 21 15,0-21-15,22 0 0,-1 1 16,0-22-16,0 0 0,0 0 16,0 0-16,1 0 0,-1-22 15,0 1-15,0 0 0,-21 0 16,21 0-16</inkml:trace>
  <inkml:trace contextRef="#ctx0" brushRef="#br0" timeOffset="6868.49">5186 1291 0,'0'21'16,"0"1"-16,-21-1 16,21 0-16,0 0 15,0 0-15,0 0 0,0 1 16,0-1-16,0 0 0,0 0 15,0 0-15,0 0 16,0 1-16,21-22 0,0 0 16,0 0-1,0 0-15,0 0 0,1 0 0,-1-22 16,0 22-16,0-21 16,0 0-16,0 0 0,1 21 0,-22-21 15,21 0-15,-21-1 0,21 1 16,-21 0-16,21 0 0,-21 0 0,0 0 15,0-1-15,0 1 16,0 42 15,0 1-31,0-1 0,-21 0 16,21 0-16,0 21 0,-21-20 16,21 20-16,-21 0 0,21 1 15,0-1-15,0 0 0,0 1 16,0 20-16,0-21 0,0 1 0,0 20 15,-22-20-15,22 20 0,0-21 0,0 22 16,0-22-16,0 1 0,0 20 16,0-21-16,0 1 0,0-1 0,0 0 15,-21 1-15,21-22 0,0 0 16,0 21-16,-21-42 0,0 22 0,21-1 16,-21-21-16,0 0 15,-1 0 1,22-21-16,0-1 0,0 1 0,0-21 15,0 21-15,0-22 0,0 22 16,0-21-16,0 0 0,0-1 16,0-20-16,0 20 0,22 1 15,-22 0-15,0-22 0,21 22 0,-21 0 16,21-1-16,0 1 0,-21 0 16,0-1-16,21 1 0,0 21 0,-21-22 15,22 1-15</inkml:trace>
  <inkml:trace contextRef="#ctx0" brushRef="#br0" timeOffset="7219.48">4678 1058 0,'0'0'0,"-21"-21"0,-1 21 16,22-21-16,22 0 31,-1 21-31,0 0 0,21-21 16,-21 21-16,22 0 0,-1-21 16,-21 21-16,22 0 0,-22-22 15,21 22-15,-21-21 0,0 21 16,1 0-16,-1 0 0,0 0 15,0 0 32</inkml:trace>
  <inkml:trace contextRef="#ctx0" brushRef="#br0" timeOffset="8488.29">6096 1291 0,'0'0'0,"0"21"15,21-21 1,0 0-1,0 0-15,1 0 0,-1-21 16,0 21-16,21-21 0,-21 0 0,22 21 16,-1-21-16,0 0 0,1-1 15,-1 1-15,0-21 0,1 21 0,-1 0 16,0-22-16,-20 22 0,-1 0 16,21-21-16,-21 20 0,-21-20 0,0 21 15,0 0-15,0-22 16,0 22-16,0 0 0,0 0 0,0 0 15,-21 21-15,21-21 0,-21-1 16,0 22-16,0 0 0,-1 0 16,1 0-16,0 0 0,0 0 15,0 0-15,0 0 0,-1 22 16,1-1-16,0 0 0,0 0 16,0 0-16,0 22 0,-1-22 0,1 21 15,21 0-15,-21 1 0,0-1 16,21 0-16,-21 22 0,21-22 0,0 1 15,-21-1-15,21 21 16,-22-20-16,22-1 0,-21 22 0,21-22 16,0 21-16,0-20 0,0 20 15,-21 1-15,21-1 0,0 1 0,-21-22 16,21 22-16,0-1 0,0 1 16,0-1-16,0-21 0,0 22 0,-21-1 15,21 1-15,-21-1 0,21-20 16,0 20-16,0-20 0,0 20 0,0-21 15,-22-20-15,22 20 0,0-21 0,0 0 16,0 0-16,0 1 0,22-22 31,-1 0-15,0 0-16,0-22 0,0 1 16,0 0-16,1-21 0,-1 21 15,0-22-15,0 22 0,0-21 0,0-1 16,1 1-16,-1 0 0,0-1 0,0 1 15,-21 0-15,0-22 0,0 22 16,0 0-16,0-1 0,0 1 0,-21 0 16,0-1-16,0 1 0,-1 0 15,-20 20-15,21-20 0,0 21 0,0 0 16,-1 0-16,1 21 0,0-22 16,0 22-16,0 0 0,0 0 15,21-21 32,21 21-47,0 0 0,0 0 16,0-21-16,22 0 0,-22 21 15,21-21-15,-21 21 0,22-21 0,-1-1 16,0 22-16,1-21 0,-1 0 16,0 0-16,1 0 0,-1 0 0,-21 21 15,21-22-15,-20 1 0,-1 21 16,0-21-16,0 0 0,0 21 15,-21-21-15,-21 21 47,21 21-47,-21-21 0,21 21 16,-21 0-16,21 0 0,0 1 0,0-1 16,-21 0-16,21 0 0,0 0 15,-22 0-15,22 1 0,0-1 16,0 0-16,0 0 15,0-42 48,0 0-63,0 0 16,22-1-16,-22 1 15</inkml:trace>
  <inkml:trace contextRef="#ctx0" brushRef="#br0" timeOffset="8892.07">7027 1291 0,'0'0'0,"-21"0"31,0 0-31,0 0 16,21 21-1,21-21 17,0 0-32,0 0 15,0 0-15,1-21 16,-22 0-16,21 21 0,0-21 0,-21 0 16,0 0-16,0-1 15,0 1-15,0 0 16,0 0-1,-21 21-15,0 0 0,-1 0 16,1 0-16,0 0 16,0 0-16,0 0 15,21 21-15,-21 0 16,-1 0-16,22 1 16,22-22 15,-1-22-31</inkml:trace>
  <inkml:trace contextRef="#ctx0" brushRef="#br0" timeOffset="9287.27">7556 593 0,'0'0'0,"-21"-21"15,0 21 1,0 0 0,21 21-1,0 0-15,-21 0 16,21 21-16,-21-20 0,21 20 0,-22 0 16,1 1-16,21-1 0,0 0 15,-21 1-15,21 20 0,-21-21 16,0 1-16,21 20 0,0-20 15,-21-1-15,-1 0 0,22 22 0,0-22 16,-21 0-16,0 1 0,21-1 16,-21 0-16,0 1 0,21-1 0,0-21 15,0 22-15,0-22 0,0 0 16,0 0-16,0 0 0,0-42 47,0 0-47,0 0 15,0 0-15,0-1 16,0 1-16</inkml:trace>
  <inkml:trace contextRef="#ctx0" brushRef="#br0" timeOffset="9855.59">7451 1482 0,'0'0'0,"0"21"16,-22-21-16,22 21 15,22-21 17,-1 0-32,0 0 0,0 0 15,0 0-15,0-21 16,1 0-16,-1 21 0,0-21 0,0 21 15,0-22-15,0 22 0,1-21 16,-22 0-16,21 0 0,0 0 16,-21 0-16,0-1 15,0 1-15,-21 21 16,0 0 0,-1 0-16,1 0 0,0 0 0,0 21 15,0-21-15,0 22 0,-1-1 0,1 0 16,0 0-16,0 0 0,0 0 15,21 1-15,-21 20 0,21-21 0,-22 0 16,22 0-16,0 22 0,0-22 16,0 0-16,0 0 0,0 0 0,0 1 15,0-1-15,22-21 16,-1 0-16,-21 21 0,21-21 0,0 0 16,0 0-16,0 0 0,1 0 15,-1 0-15,0 0 0,0 0 0,0 0 16,0 0-16,1-21 15,-1 21 17,-21-21-17,0-1 1</inkml:trace>
  <inkml:trace contextRef="#ctx0" brushRef="#br0" timeOffset="26759.34">3069 3027 0,'0'-21'31,"0"0"78,-21 21-62,21-22-31,-21 22 0,0 0 46,-1 0-46,22 22-16,0-1 0,0 0 15,0 0-15,0 0 0,0 0 16,-21 22-16,21-22 16,0 0-16,0 0 0,0 0 0,0 22 15,0-22-15,0 0 0,0 0 16,0 0-16,0 1 0,0-1 15,0 0-15,0 0 0,0 0 0,0 0 16,21 1-16,-21-1 0,0 0 16,0 0-16,22-21 0,-22 21 15,21-21-15,0 21 16,0-21 0,0 0-16,0 0 15,1 0-15,-1 0 0,0 0 16,0 0-16,0-21 15,0 21-15,-21-21 0,22 0 0,-1 0 16,0-22-16,0 22 16,-21 0-16,0 0 0,21-21 0,-21 20 15,21-20-15,-21 21 0,0-21 16,0-1-16,0 22 0,0 0 16,0-21-16,0 20 0,0 1 0,0 0 15,0 0-15,0 0 16,0 0-16,0-1 15,0 44 64,0-1-48</inkml:trace>
  <inkml:trace contextRef="#ctx0" brushRef="#br0" timeOffset="27195.61">3598 2985 0,'0'0'0,"-21"0"63,21 21-32,-21-21-31,21 21 0,0 0 16,0 0-16,0 0 0,0 1 15,0-1-15,0 0 0,0 0 16,0 21-16,-21-20 0,21-1 0,-21 0 15,21 21-15,-22-21 0,22 1 16,0-1-16,0 0 0,0 0 0,0 0 16,0 0-16,0 1 0,0-1 15,0 0 1,0-42 62,0 0-78,0-1 16,0 1-16,0 0 15,0 0-15</inkml:trace>
  <inkml:trace contextRef="#ctx0" brushRef="#br0" timeOffset="27835.24">3535 3069 0,'-21'0'0,"21"-21"0,-22 21 15,22-21 1,0 0-16,0 0 16,22 21-16,-1-22 15,0 22-15,0-21 16,0 21-16,0 0 0,1-21 0,-1 0 15,0 21-15,0 0 0,0 0 16,0 0-16,1 0 0,-1 0 0,0 0 16,0 0-16,-21 21 15,0 0 1,0 0-16,0 1 16,0-1-16,0 0 0,-21-21 0,21 21 15,-21 0-15,0 0 0,-1 1 16,-20-22-16,21 21 0,0 0 0,0 0 15,-1-21-15,1 21 0,0 0 16,0-21-16,0 22 0,0-22 0,-1 0 16,22 21-16,-21-21 15,0 0 1,21 21-16,0 0 31,21-21-15,0 21-16,1-21 0,-1 21 15,-21 1-15,21-22 0,0 0 16,0 21-16,0-21 16,1 21-16,-1-21 0,0 0 0,-21 21 15,21-21-15,0 0 0,-21 21 16,21 0-16,1-21 0,-1 22 16,-21-1-1,21-21 1,-21-21 46,0-1-62,21 1 16</inkml:trace>
  <inkml:trace contextRef="#ctx0" brushRef="#br0" timeOffset="28460.4">4212 3006 0,'0'0'0,"0"-21"16,-21 21 46,21 21-62,0 0 0,-21 0 16,21 0-16,0 0 0,0 1 15,0 20-15,-21 0 0,21-21 0,-22 22 16,1-1-16,21-21 0,-21 22 16,21-1-16,0-21 0,-21 0 0,0 22 15,21-22-15,0 0 16,0 0-16,-21 0 0,21 0 15,-22-21-15,1-21 47,21 0-31,0 0-16,0 0 0,0 0 16,0-1-16,0 1 0,0 0 0,0 0 15,0 0-15,0 0 0,0-1 16,0 1-16,21 21 0,1 0 31,-1 0-31,0 0 16,0 0-16,-21 21 0,0 1 15,21-22-15,0 21 0,-21 0 0,22 0 16,-22 0-16,0 0 16,21 1-16,-21-1 0,21-21 0,-21 21 15,21-21-15,-21 21 16,21-21-16,0 0 0,1 0 15,-1 0 1,0 0 0,-21-21-1,0 0 1,21 0-16</inkml:trace>
  <inkml:trace contextRef="#ctx0" brushRef="#br0" timeOffset="29524.09">4762 3196 0,'0'0'0,"-21"0"15,0 21 1,0-21-1,42 0 48,0 0-47,0 0-16,1 0 15,-1 0-15,0 0 16,0 0-1,-42 0 110</inkml:trace>
  <inkml:trace contextRef="#ctx0" brushRef="#br0" timeOffset="29828.91">4678 3387 0,'0'0'0,"-21"21"16,21 0 0,21-21 15,0 0-31,0 0 0,0 0 16,0 0-1,1 0-15,-22-21 31,21 21-15,0 0 0</inkml:trace>
  <inkml:trace contextRef="#ctx0" brushRef="#br0" timeOffset="34836.07">5440 3069 0,'0'0'15,"-21"0"16,21-21-31,-22 21 32,22 21-1,0 0-31,0 1 0,0-1 16,0 0-1,0 0-15,0 0 0,0 0 31,0 1-31,22-22 47,-1 0-31</inkml:trace>
  <inkml:trace contextRef="#ctx0" brushRef="#br0" timeOffset="35076.93">5524 3090 0,'0'-21'16,"0"42"47,0 1-48,0-1 1,0 0-16,0 0 15,0 0-15,0 0 16</inkml:trace>
  <inkml:trace contextRef="#ctx0" brushRef="#br0" timeOffset="35843.91">6837 3027 0,'0'-21'47,"0"42"-16,-21-21-15,21 21-16,-22-21 0,22 21 15,0 0-15,-21 1 16,21-1-16,-21 0 15,21 0 1</inkml:trace>
  <inkml:trace contextRef="#ctx0" brushRef="#br0" timeOffset="36107.76">6943 3027 0,'0'-21'15,"0"42"32,0 0-31,0 0-1,0 0-15,0 1 0,0-1 16,-22-21-16,22 21 0,0 0 16,-21-21-16,21 21 0,-21-21 0,0 21 15,21 1-15,-21-22 16</inkml:trace>
  <inkml:trace contextRef="#ctx0" brushRef="#br0" timeOffset="37303.85">7556 3154 0,'-21'0'31,"21"21"-31,-21-21 0,0 0 16,21 21 46,21-21-46,-21 21-1,0 1 1,0-1-16,0 0 16</inkml:trace>
  <inkml:trace contextRef="#ctx0" brushRef="#br0" timeOffset="37507.73">7514 3514 0,'0'21'16,"0"0"-16,0 0 16,0 0-16,0 1 15,-21-1 1,21 0-16,-21 0 16,0-21-16,-1 21 0,1 0 15,0-21-15,0 0 16</inkml:trace>
  <inkml:trace contextRef="#ctx0" brushRef="#br0" timeOffset="39819.43">3048 4276 0,'0'0'0,"0"-21"16,0-1-16,0 1 16,0 0-16,0 0 15,0 42 32,0 0-47,0 0 16,0 1-16,0-1 0,0 0 0,0 21 15,0-21-15,0 22 0,0-22 16,0 21-16,0-21 0,0 22 0,0-22 16,0 21-16,0-21 15,0 1-15,0-1 0,0 0 0,0 0 16,0 0-16,0 0 16,0 1-16,21-22 15,0 0 1,0-22-16,1 1 0,-1 0 15,0 0-15,0 0 16,-21-22-16,21 22 0,0 0 16,1-21-16,-1-1 0,-21 22 0,0-21 15,21 0-15,-21 20 0,21-20 16,-21 0-16,0 21 0,0-22 0,0 22 16,0-21-16,0 21 0,0-1 15,21 1-15,-21 42 47,0 1-47,0-1 0,0 21 16,0-21-16,0 0 0,0 22 0,0-1 15,0-21-15,0 22 0,0-22 16,0 0-16,0 21 0,0-21 16,0 1-16,0-1 0,0 0 0,0 0 15,21-21-15,-21 21 0,22-21 16,-1 0-16,0 0 0,0 0 15,0 0-15,0 0 16,1 0-16,-1 0 0,0 0 16,0-21-16,0 21 0,0-21 0,1 0 15,-1 0-15,0-1 0,0 1 16,0 0-16,0 0 0,-21 0 16,22 0-16,-22-1 0,21 22 15,-21 22 32,0-1-47,-21-21 0,21 21 16,0 0-16,0 0 0,0 0 15,0 1-15,0-1 16,0 0-16,0 0 0,0 0 16,0 0-1,-22-21 32,1 0-47,0 0 16,0 0-16,0-21 0,0 21 15,-1 0 1,1 0 0,21 21 30,21-21-46,1 22 16,-1-22 0,0 0-16,-21 21 0,21-21 0,0 0 15,0 0-15,1 0 16,-1 0-16,0 0 16,0 0-16,0 0 0,0 0 15,1 0-15,-1-21 0,0-1 16,0 22-16,0-21 15,0 0-15,-21 0 0,22 0 16,-22 0-16,21-1 16,-21 1-16,0 0 15,0 0-15,0 0 16,0 0 0,0 42 30,-21 0-46,21 0 0,-22 0 16,22 0-16,0 1 16,0-1-1,0 0-15,0 0 16,0 0-16,0 0 31,22-21-15,-1 0-16,0 0 15,-21-21-15,0 0 16,21 21-16,-21-21 0,21 21 0,0-21 16,1 0-16,-1-1 0,0 1 15,0 0-15,0 0 0,0 0 16,1 0-16,-22-1 16,0 1-16,-22 21 31,1 0-16,21 21-15,-21 1 0,21-1 16,0 0 0,0 0-16,0 0 0,0 0 15,0 1-15,0-1 16,0 0-16,0 0 16,0 0 15,21-21-16,0 0 1,-21-21 0,22 21-1,-1-21-15</inkml:trace>
  <inkml:trace contextRef="#ctx0" brushRef="#br0" timeOffset="40343.64">4530 4276 0,'-22'21'32,"22"0"-32,0 0 15,-21 0-15,21 1 16,0-1-16,0 0 16,0 0-16,0 0 0,0 0 0,0 1 15,0-1-15,0 0 16,0 0-16,0 0 15,-21-21-15,21 21 32,0-42-1,0 0-31,0 0 0,0 0 16,0 0-16,0-1 15,0 1-15,0 0 0,0 0 0,21 21 16,-21-21-16,21 0 15,1-1-15,-1 1 0,0 0 16,0 21-16,0 0 0,0 0 16,1 0-16,-22 21 15,21 0-15,-21 1 16,21-1-16,-21 0 0,0 0 0,0 0 16,0 0-16,0 1 0,0-1 15,0 0-15,0 0 0,-21-21 0,21 21 16,-21 0-16,21 1 15,0-1 1,0-42 31</inkml:trace>
  <inkml:trace contextRef="#ctx0" brushRef="#br0" timeOffset="40939.33">5016 4360 0,'0'-21'0,"0"-21"15,0 21-15,-21 21 31,0 0-31,0 0 16,0 0-16,0 21 16,-1-21-16,22 21 0,-21 0 0,0 0 15,21 1-15,0-1 0,-21 0 16,0 0-16,21 0 0,-21 0 0,21 1 16,0-1-16,0 0 15,0 0-15,0 0 0,0 0 16,21-21-1,0 0-15,0 0 16,0 0-16,0 0 16,1-21-16,-22 0 0,21 0 15,0 21-15,-21-21 0,21 0 16,-21-1-16,0 1 0,21 21 16,-21-21-16,21 0 0,-21 0 0,0 0 15,0-1 1,0 44 15,0-1-15,0 0-16,0 0 0,0 0 15,0 0-15,0 1 16,0-1-16,22 0 16,-1-21-1,0 0 1,0 0-16,0 0 15,0 0-15,1 0 16,-22-21-16,21 21 0,-21-21 16,21-1-16,0 22 0</inkml:trace>
  <inkml:trace contextRef="#ctx0" brushRef="#br0" timeOffset="41711.87">5270 4360 0,'0'-21'15,"0"42"32,0 1-47,0-1 16,0 0-16,0 0 15,0 0-15,0 0 16,0 1-16,0-1 16,0 0-16,-21-21 15,21 21 1,0-42 31,-21 0-47,21 0 15,0-1-15,0 1 16,0 0-16,0 0 0,0 0 16,0 0-16,0-1 15,21 1-15,0 21 0,-21-21 16,22 21-16,-1 0 0,-21-21 15,21 21-15,0 0 0,0 21 32,-21 0-32,21 0 15,-21 1-15,0-1 0,0 0 16,0 0-16,0 0 0,0 0 16,0 1-16,0-1 15,0 0 1,0-42 31,0 0-32,0-1-15,0 1 16,0 0-16,0 0 16,0 0-16,0 0 0,22 21 0,-1-22 15,-21 1-15,21 0 0,0 21 0,-21-21 16,21 21-16,0 0 0,1 0 15,-1 0 1,-21 21-16,0 0 16,0 0-16,0 1 0,0-1 15,0 0-15,0 0 16,0 0-16,0 0 0,0 1 16,0-1-16,0 0 15,0 0-15,0 0 16,21-21 31,-21-21-32,21 21-15,-21-21 0,0 0 0,0 0 16,21-1-16</inkml:trace>
  <inkml:trace contextRef="#ctx0" brushRef="#br0" timeOffset="42131.53">5694 4403 0,'21'0'15,"0"0"1,0 0 0,-21-21-16,21 21 0,1 0 0,-1-22 15,0 22-15,0-21 0,0 0 16,0 21-16,-21-21 0,22 21 15,-22-21-15,0 0 16,-22 21 0,1 0-1,0 21 1,0 0-16,0 0 0,0 0 16,21 0-16,0 1 15,0-1-15,-22 0 0,22 0 0,0 0 16,0 0-16,0 1 15,0-1-15,0 0 0,0 0 16,0 0 0,22-21-1,-1 0 1,0 0-16,0 0 16,0-21-16,-21 0 15,21 21-15,1-21 0,-1 21 16,0-21-16</inkml:trace>
  <inkml:trace contextRef="#ctx0" brushRef="#br0" timeOffset="42427.37">6181 4339 0,'21'0'78,"0"0"-78,0 0 16,0 0 0,0 0 15</inkml:trace>
  <inkml:trace contextRef="#ctx0" brushRef="#br0" timeOffset="42631.81">6223 4466 0,'0'0'0,"0"21"15,21-21 17,0 0-17,0 0 1,1 0-16,-22-21 0,21 21 16,-21-21-1,21 21-15,-21-21 16,21 21-16</inkml:trace>
  <inkml:trace contextRef="#ctx0" brushRef="#br0" timeOffset="45567.85">7175 4466 0,'0'0'0,"22"0"16,-1-21-16,-21 0 16,0 0-16,0 0 15,0-1-15,0 1 16,0 0-16,-21 21 16,-1 0-16,1-21 0,0 21 0,0 0 15,-21 0-15,20 0 16,1 0-16,-21 21 0,21-21 0,0 21 15,-22 0-15,22 1 0,0-22 16,-21 21-16,20 0 0,1 0 0,21 21 16,0-20-16,-21-1 0,21 0 15,0 0-15,0 0 0,0 0 16,0 1-16,21-1 16,0-21-16,1 0 15,-1 0-15,0 0 0,0 0 0,0 0 16,0-21-16,1 21 0,-1-22 15,21 1-15,-21 21 0,0-21 16,1 0-16,-1 0 0,0 21 0,0-21 16,-21-1-16,21 1 0,-21 0 15,21 0-15,-21 0 0,0 0 16,0-1-16,0 1 16,0 42 15,0 1-31,0-1 15,0 0-15,0 0 0,0 0 16,0 0-16,0 1 0,0-1 16,0 0-16,0 0 15,22 0-15,-1-21 16,0 21-16,0-21 16,0 0-16,0 0 0,1 0 0,-1 0 15,0 0-15,0 0 0,0 0 16,22-21-16,-22 21 0,0-21 0,0 21 15,0-21-15,22 0 0,-22 0 16,0-1-16,-21 1 0,21 21 16,-21-21-16,0 0 0,0 0 15,0 0-15,-21-1 0,0 22 16,0 0-16,-1-21 0,1 21 0,0 0 16,0 0-16,0 0 15,0 0-15,-1 0 0,22 21 0,-21-21 16,0 22-16,21-1 0,-21-21 15,21 21-15,0 0 0,0 0 0,0 0 16,0 1-16,0-1 0,0 0 16,0 0-16,0 0 15,21-21 1,0 0-16,-21 21 0,21-21 16,1 0-16,-1 0 0,0 0 15,0 0-15,0-21 0,0 21 16,-21-21-16,22 0 0,-1 21 0,0-21 15,0 0-15,0-1 16,0 1-16,1-21 0,-22 21 16,21 0-16,-21-1 0,21-20 0,-21 0 15,21 21-15,-21-22 0,0 1 16,0 21-16,21-22 0,-21 1 0,0 21 16,0-21-16,0 20 0,0 1 15,0 0-15,0 0 0,-21 21 16,0 0-1,0 0-15,0 21 0,21 0 16,0 0-16,-22 1 0,22-1 0,-21 21 16,21 0-16,0-20 0,0 20 15,0 0-15,0-21 0,0 22 16,0-22-16,0 21 0,0-21 16,0 1-16,0 20 0,0-21 0,21 0 15,1 0-15,-1 1 0,-21-1 0,21 0 16,0-21-16,0 21 0,0-21 15,1 0-15,-1 21 0,0-21 0,0 0 16,0 0-16,22 0 0,-22 0 16,0 0-16,0 0 0,0-21 0,0 21 15,1-21-15,-1 0 0,0 21 0,0-21 16,-21-1-16,0 1 0,21 0 16,0 0-16,-21 0 0,22 0 15,-22-1-15,0 1 16,0 0-16,0 42 31,0 0-15,0 1-16,-22-22 0,22 21 15,0 0-15,-21 0 0,21 0 16,-21 0-16,21 1 0,0-1 16,0 0-16,0 0 15,0 0-15,0-42 63,0 0-48,21 0-15,-21 0 16,21-1-16,1 1 0,-22 0 16,21 0-16,0 21 0,-21-21 15,21 21-15,0 0 0,0 0 16,1 0-1,-1 0 1,-21 21-16,0 0 16,0 0-16,0 0 0,21-21 15,-21 22-15,0-1 0,0 0 16,0 0 0,21-21-16,-21 21 15,21-21-15,0 0 16,1 0-1,-1 0-15,0-21 16,0 21-16,-21-21 0,21 21 16,0-21-16,-21 0 0,22-1 0,-1 22 15,-21-21-15,21 0 0,-21 0 16,21 0-16,0 0 0,-21-1 16,21 1-16,1 0 15,-22 42 32,0 0-47,0 1 0,0-1 16,0 0-16,0 0 0,0 0 15,0 0-15,0 1 16,0-1-16,0 0 16,21 0-1,0 0-15,0-21 0,0 0 16,0 0-16,1 0 0,-1 0 15,0 0 1,0 0-16,0 0 0,-21-21 0,21 21 16,1-21-16,-1 21 0,-21-21 0,21 21 15,0-21-15,-21-1 0,21 1 16,0 0-16,-21 0 0,22 0 0,-1 0 16,-21-1-16,21 1 15,0 21-15,-21 21 47,0 1-47,0-1 16,0 0-16,0 0 0,0 0 15,0 0 1,0 1-16,21-22 16,0 0-1,1 0-15,-1 0 16,0 0-16,0 0 15,0 0-15,0 0 16,-21-22-16,22 1 0,-22 0 16,0 0-16,21 21 0,-21-21 15,0 0-15,0-1 0,0 1 16,0 42 31,0 1-32,-21-1-15,21 0 0,-22 0 16,22 0-16,0 0 16,-21 1-16,21-1 15,-21-21-15,21 21 0,0 0 32,0-42 14,0 0-46,0 0 0,0-1 16,0 1 0,0 0-16,21 0 0,-21-21 0,21 20 15,1 1-15,-22 0 0,21 0 16,0 0-16,0 0 0,-21-1 0,21 22 16,0-21-16,1 21 0,-1 0 0,0 0 15,0 0-15,0 0 16,-21 21-16,21 1 0,1-1 0,-22 0 15,0 0-15,0 0 0,0 0 16,21 1-16,-21-1 0,0 0 0,0 0 16,0 0-16,0 0 0,0 1 15,0-1 1,0 0-16,-21-21 16,-1 0 15,1 0-16,21-21 1,-21 0-16,0-1 16,21 1-16,-21 0 15</inkml:trace>
  <inkml:trace contextRef="#ctx0" brushRef="#br0" timeOffset="45756.74">9292 4106 0,'0'-21'31</inkml:trace>
  <inkml:trace contextRef="#ctx0" brushRef="#br0" timeOffset="46027.59">10245 4128 0,'-22'0'47,"22"21"-31,0 0 15,0 0-15,-21 0-16,0 0 15,21 1-15</inkml:trace>
  <inkml:trace contextRef="#ctx0" brushRef="#br0" timeOffset="46253.46">10160 4572 0,'0'42'16,"-21"-20"0,21-1-16,-21-21 0,-1 21 0,1-21 15,21 21-15,-21-21 0,0 21 0,0-21 16,0 21-16,-1-21 0,1 22 16,0-1-16,0-21 0,0 21 0,-22-21 15,1 21-15,0-21 0,21 21 0</inkml:trace>
  <inkml:trace contextRef="#ctx0" brushRef="#br0" timeOffset="47259.33">2942 5948 0,'0'0'0,"0"-21"0,21 0 0,-21-1 16,21 1-16,-21 0 15,22 21-15,-22-21 0,0 0 0,0 0 16,0-1-16,0 1 15,0 42 17,0 1-32,0-1 0,0 0 15,0 21-15,0-21 16,0 22-16,0-1 0,0 0 0,0 22 16,0-22-16,0 22 0,0-22 15,0 22-15,0-1 0,0 1 0,0-1 16,-22-21-16,22 22 0,-21-1 15,0-20-15,21-1 0,0 0 0,0 1 16,-21-1-16,21-21 0,-21 0 16,21 1-16,0-1 0,0 0 0,-21-21 15,21-21 17,0 0-17,0-1-15,0 1 0,0-21 0,0 21 16,0-22-16</inkml:trace>
  <inkml:trace contextRef="#ctx0" brushRef="#br0" timeOffset="47647.12">2794 5821 0,'0'0'0,"-21"-21"16,21 0-16,0-1 0,0 1 15,0 0-15,0 0 16,21 0-16,0 0 0,0-1 16,0 22-16,22-21 0,-22 0 15,21 21-15,-21 0 0,1 0 16,20 0-16,-21 0 0,0 0 0,0 21 16,1 0-16,-1 1 0,-21 20 15,0-21-15,0 0 0,0 22 0,0-22 16,0 0-16,0 21 0,0-21 15,0 1-15,-21 20 0,-1-21 0,1 0 16,0 0-16,0 1 0,0-1 16,0 0-16,-1-21 0,22 21 0,-21-21 15,21 21-15,-21-21 16,21-21 31,21 21-32,0-21-15</inkml:trace>
  <inkml:trace contextRef="#ctx0" brushRef="#br0" timeOffset="49096.55">3514 5821 0,'0'0'0,"0"-21"0,0 0 15,0-1-15,0 1 16,-22 21-16,1 0 16,0 0-16,21-21 0,-21 21 0,0 0 15,0 0 1,-1 0-16,1 0 0,21 21 0,-21 0 16,21 1-16,-21-1 15,0 0-15,21 0 0,0 0 0,0 0 16,0 1-16,-21-1 0,21 0 15,0 0-15,0 0 0,0 0 0,0 1 16,0-1-16,21-21 16,0 0-16,0 0 15,0 0-15,0 0 16,1 0-16,-1 0 16,-21-21-16,21 21 0,0-22 15,0 1-15,-21 0 0,21 0 16,1 0-16,-22 0 0,0-1 15,21 1-15,-21 0 0,21 0 0,-21 0 16,21 0-16,-21-1 0,0 1 16,0 42 31,0 1-47,0-1 15,0 0-15,0 0 0,0 0 16,0 0-16,0 1 15,0-1-15,0 0 0,0 0 16,21-21-16,-21 21 0,21-21 16,1 0-16,-1 0 15,0 0-15,0 0 0,0 0 16,0 0-16,1 0 0,-1 0 16,0-21-16,0 21 0,0-21 15,0 0-15,1 21 0,-1-21 0,0-1 16,-21 1-16,21 0 0,0 0 0,-21 0 15,21 0-15,1-1 16,-22 1-16,0 0 16,-22 21 15,22 21-31,-21-21 0,21 21 16,0 1-16,0-1 0,0 0 15,0 0-15,0 0 0,0 0 16,0 1-16,0-1 0,0 0 15,0 0 1,0 0-16,21-21 16,-21 21-1,-21-21 32,0 0-47,0-21 16,0 21-1,21 21 32,0 1-31,0-1 0,0 0-1,21-21 1,0 0-1,0 0-15,0 0 0,1 0 0,-1 0 16,0 0-16,0 0 0,0-21 0,0 21 16,1-21-16,-1 21 0,0-22 15,0 1-15,0 0 0,0 21 0,1-21 16,-1 0-16,0 0 0,-21-1 16,21 1-16,-21 0 0,21 0 0,-21 0 15,0 0-15,-21 21 31,0 0-31,0 0 16,0 0-16,-1 21 0,1 0 16,21 0-16,-21-21 0,21 21 15,-21 0-15,21 1 0,0-1 16,0 0-16,0 0 16,0 0-16,21-21 0,-21 21 0,21-21 15,0 22-15,1-22 0,-22 21 16,21-21-16,-21 21 15,21 0-15,-21 0 16,-21-21 0,0 0-1,-1 21-15,1-21 0,0 0 16,0 0-16,0 0 0,0 0 16,-1 0-1,44-21 48,-1 21-63,0-21 15,0 21-15,0-21 0,0 0 16,1 21-16,-1 0 0</inkml:trace>
  <inkml:trace contextRef="#ctx0" brushRef="#br0" timeOffset="49691.31">4445 5863 0,'0'0'0,"0"-21"0,0 0 16,0 0-16,0 42 47,0 0-47,-21 0 15,21 0-15,0 1 0,0-1 0,-21 0 16,21 0-16,-22 0 0,22 0 15,0 1-15,0-1 16,0 0-16,0 0 31,22-21-15,-22-21 0,21 0-16,0 21 0,0-21 15,-21-1-15,0 1 0,21 21 0,0-21 16,-21 0-16,0 0 15,22 21-15,-1 0 16,-21 21 0,0 0-1,0 0-15,0 0 16,0 1-16,0-1 16,0 0-16,21-21 15,0 0-15,0 0 0,0 0 16,1 0-16,-1 0 15,0 0-15,0 0 0,0 0 16,-21-21-16,21 21 0,1-21 0,-1 21 16,-21-22-16,0 1 0,0 0 15,21 0-15,-21 0 0,0 0 0,0-1 16,0 1-16,0 0 0,0 0 0,0 0 16,0 0-16,0-1 15,0 1-15,-21 21 31,0 21-15,21 1 0,0-1-16,0 0 0</inkml:trace>
  <inkml:trace contextRef="#ctx0" brushRef="#br0" timeOffset="50159.04">4995 5715 0,'0'0'0,"0"-21"15,0 0-15,-21 42 47,0 0-47,21 0 16,-21 0-16,0 1 15,21-1-15,0 0 0,0 0 0,-22 0 16,22 0-16,0 1 0,-21-1 0,21 0 16,0 0-16,0 0 15,0 0-15,21 1 16,1-22-16,-1 0 16,0 0-16,0 0 0,0 0 15,0-22-15,1 22 16,-22-21-16,21 0 0,0 21 0,-21-21 15,21 0-15,-21 0 0,0-1 0,0 1 16,0 0-16,0 0 0,0-21 16,0 20-16,0 1 0,0 0 15,-21 0 1,0 21-16,0 0 16,-1 0-1,1 0-15,21 21 16</inkml:trace>
  <inkml:trace contextRef="#ctx0" brushRef="#br0" timeOffset="50603.3">5186 5715 0,'0'0'0,"-21"-21"0,-1 21 15,22 21 48,22-21-63,-22 21 0,21 0 16,0 1-16,-21-1 0,0 0 15,21 0-15,0 0 0,-21 0 0,21 1 16,-21-1-16,0 0 0,0 0 0,0 0 15,0 0-15,0 1 16,0-44 31,0 1-31,0 0-16,22 0 0,-22 0 15,21 0-15,-21-1 0,0 1 16,0 0-16,0 0 0,0 0 15,21 0-15,-21-1 0,0 1 16,21 21-16,-21-21 16,0 0-16,0 42 31,0 0-15,21-21-16</inkml:trace>
  <inkml:trace contextRef="#ctx0" brushRef="#br0" timeOffset="51291.91">5651 5800 0,'0'-21'16,"0"-22"-1,0 22-15,0 0 16,0 0-1,-21 21-15,0 0 16,0 0-16,0 0 16,0 21-16,-1-21 0,22 21 15,-21 0-15,0 0 0,21 1 16,-21-1-16,0 0 0,0 0 0,21 0 16,-22 0-16,22 1 15,-21-1-15,21 0 0,0 0 0,0 0 16,0 0-1,21-21 1,1 0-16,-1 0 16,0 0-16,0 0 15,-21-21-15,21 21 0,0-21 16,1 21-16,-1-21 0,-21 0 0,21 0 16,0-1-16,0 1 0,0-21 15,-21 21-15,22-22 0,-1 22 0,-21-21 16,0 0-16,21 20 0,0-20 15,-21 0-15,21 21 0,-21-22 0,21 22 16,-21 0-16,0 0 0,0 0 16,0-1-16,0 1 0,0 42 47,0 1-47,0-1 0,0 21 15,0-21-15,0 22 0,0-22 16,0 21-16,0 0 0,0-20 0,0 20 15,0-21-15,0 21 0,0-20 16,0 20-16,0-21 0,0 0 0,0 0 16,0 1-16,0-1 0,0 0 15,0 0-15,0 0 0,22 0 16,-1-21 0,0 0-1,0 0-15,0-21 16,0 0-16,1 0 15,-1 21-15,0-21 16,0 0-16,0-1 0</inkml:trace>
  <inkml:trace contextRef="#ctx0" brushRef="#br0" timeOffset="51543.76">6308 5652 0,'0'0'0,"-22"0"0,44 0 47,-1 0-31,0 0-16,0 0 15,0 0 1</inkml:trace>
  <inkml:trace contextRef="#ctx0" brushRef="#br0" timeOffset="51731.66">6286 5779 0,'0'21'16,"22"-21"-1,-1 0 1,0 0 0,0 0-16,0 0 15,-21-21-15,21 21 16,-42-22 0</inkml:trace>
  <inkml:trace contextRef="#ctx0" brushRef="#br0" timeOffset="52963.47">7387 5630 0,'0'0'0,"0"-21"0,0 0 15,-21 21-15,0-21 32,21 42-1,0 0-15,-21-21-16,21 21 0,0 1 0,0-1 15,0 0-15,0 0 0,-22 0 0,22 0 16,0 1-16,0-1 15,0 0-15,0 0 0,0 0 16,0 0 0,-21-21 15,21-21-15,0 0-1,0 0-15,0 0 0,0 0 16,0-22-16,0 22 0,21 0 15,-21 0-15,22 0 0,-1-1 0,0 1 16,-21 0-16,21 0 0,0 21 16,0-21-16,1 21 0,-1-21 0,0 21 15,0 0-15,0 0 16,0 0-16,-21 21 0,0 0 0,22 0 16,-1 0-16,-21 0 0,21 1 15,-21-1-15,0 0 0,0 0 0,21 0 16,-21 0-16,0 1 0,0-1 15,0 0-15,0 0 16,0 0-16,0-42 63,0 0-63,0 0 15,0 0-15,0-1 0,0 1 0,0 0 16,21 0-16,-21 0 0,21-22 15,1 22-15,-1 0 0,21-21 16,-21 21-16,0-1 0,22 22 0,-22-21 0,0 21 16,0 0-16,0 0 15,1 0-15,-1 0 0,-21 21 0,21 1 16,-21 20-16,0-21 0,0 0 16,0 0-16,0 1 0,0 20 15,0-21-15,0 0 0,0 0 0,0 1 16,-21-22-16,21 21 0,0 0 15,0 0-15,-21 0 16,21-42 31,21 21-47,-21-21 0</inkml:trace>
  <inkml:trace contextRef="#ctx0" brushRef="#br0" timeOffset="53536.05">8424 5652 0,'0'0'15,"21"0"-15,-21-22 16,0 1-16,0 0 0,0 0 0,0 0 31,-21 21-31,0 0 0,0 0 16,0 0-16,0 0 0,-1 0 15,1 21-15,0 0 0,21 0 16,-21-21-16,0 21 0,21 1 0,-21-1 16,21 0-16,0 0 0,-22 0 15,22 0-15,0 1 0,-21-1 0,21 0 16,0 0-16,0 0 16,0 0-16,21-21 15,1 0-15,-1 0 0,0 0 16,0 0-16,0 0 15,0-21-15,1 0 16,-1 21-16,-21-21 0,21 0 0,0 21 16,-21-21-16,0-1 0,21 1 15,0 0-15,-21 0 0,0 0 0,22 0 16,-22-1-16,21 1 0,-21 0 16,0 0-16,21 0 0,-21 0 15,0 42 16,0 0-31,0 0 0,0 0 0,0 0 16,0 1-16,0-1 16,0 0-16,0 0 0,0 0 0,0 0 15,0 1-15,0-1 16,21-21 0,-21 21-16,21-21 15,0 0-15,1 0 16,-1 0-1,0-21-15,0 0 0,0 21 16</inkml:trace>
  <inkml:trace contextRef="#ctx0" brushRef="#br0" timeOffset="54043.76">8784 5588 0,'0'0'0,"0"-21"16,0 0-16,0 42 46,-21 0-46,21 0 16,0 0-16,-21 1 16,21-1-16,0 0 0,0 0 15,0 0-15,0 0 0,0 1 16,-21-22-16,21 21 0,0 0 16,-22-21-1,22 21 1,0-42 15,0 0-31,0 0 16,0-1-16,0 1 15,0 0-15,0 0 0,0 0 16,22 0-16,-1-1 0,0 1 16,0 0-16,0 0 0,0 0 0,1 0 15,-1 21-15,0 0 0,0 0 0,0 0 16,0 0-16,1 0 15,-1 0-15,-21 21 0,0 0 0,21 0 16,-21 0-16,0 0 16,0 1-16,0-1 0,0 0 15,0 0-15,0 0 0,0 0 0,0 1 0,0-1 16,0 0 0,0 0-16,-21-21 15,21 21-15,0-42 47</inkml:trace>
  <inkml:trace contextRef="#ctx0" brushRef="#br0" timeOffset="55280.57">9292 5694 0,'0'0'0,"0"-21"0,0 0 0,0-1 15,0 1-15,0 0 16,0 0-16,0 0 16,-21 21 15,21 21-31,-21-21 0,0 21 0,21 0 16,-22 0-16,1 1 0,21-1 15,-21 0-15,21 0 0,0 0 0,-21 0 16,21 1-16,-21-1 15,21 0-15,0 0 0,0 0 16,0 0-16,21-21 16,0 0-1,0 0-15,0 0 0,1 0 16,-1-21-16,0 21 0,-21-21 16,0 0-16,21 21 0,0-21 15,-21 0-15,21-1 0,-21 1 0,22 0 16,-22 0-16,21 0 15,-21 0-15,0-1 16,0 44 15,0-1-31,0 0 16,0 0-16,0 0 16,0 0-16,0 1 0,0-1 15,0 0-15,21-21 0,0 21 16,0-21-16,0 21 15,1-21-15,20 0 0,-21 0 0,0 0 16,22 0-16,-22 0 0,21 0 0,-21 0 16,22 0-16,-1 0 0,-21 0 15,21-21-15,-20 21 0,-1-21 0,0 0 16,0 21-16,0-21 0,0-1 16,-21 1-16,0 0 0,0 0 15,0 0-15,0 0 0,0-1 0,0 1 16,0 0-16,0 0 15,-21 21-15,0 0 0,0 0 0,0 0 16,0 0-16,-1 0 0,1 21 16,0-21-16,0 21 0,0 0 0,0 1 15,-1-1-15,1 0 0,21 0 0,0 0 16,-21-21-16,21 21 0,0 1 16,0-1-16,21-21 15,0 0 1,1 0-16,-1 0 0,0 0 15,0 0-15,0 0 0,0-21 16,1-1-16,-1 22 0,-21-21 16,21 21-16,0-21 0,-21 0 15,21 21-15,-21-21 16,0 42 15,0 0-15,-21-21-16,21 21 0,0 0 15,0 1-15,-21-1 0,21 0 0,-21 0 16,0 0-16,21 0 0,-22 1 0,22-1 16,-21 0-16,0 21 15,21-21-15,0 1 0,0 20 0,-21 0 16,21-21-16,0 22 0,-21-1 0,21 0 16,0-20-16,0 20 0,0 21 15,0-20-15,0-1 0,0 0 0,0 1 16,0-1-16,0 0 0,-21 22 0,21-22 15,-22 1-15,1-22 0,21 21 16,0 0-16,-21 1 0,21-1 0,-21 0 16,21 1-16,-21-22 0,21 21 0,0-21 15,-21 1-15,21-1 0,-22-21 0,22 21 16,-21-21-16,0 0 16,0 0-16,0-21 15,21 0-15,-21-22 0,21 22 0,-22 0 16,22-21-16,0 20 15,0-20-15,0 0 0,0-22 0,0 22 16,0-22-16,0 1 0,22 21 0,-22-43 16,0 21-16,21 1 0,0 21 15,0-22-15,-21 1 0,21 20 0,0-20 16,-21 20-16,22 1 0,-22 0 0,21 21 16,-21-22-16,21 22 0,0-21 15,-21 21-15,0-1 0,21 1 0,-21 0 16,21 21-16,1-21 0,-1 21 15,0-21-15</inkml:trace>
  <inkml:trace contextRef="#ctx0" brushRef="#br0" timeOffset="55651.85">9948 5884 0,'21'0'15,"1"-21"1,-1 0-16,0 0 0,0 0 16,0 0-16,0-1 15,1 22-15,-1-21 0,0 0 0,-21 0 16,21 0-16,-21 0 16,-21 21-1,0 0 1,0 0-16,-1 21 15,22 0-15,-21-21 0,0 21 0,0 0 16,21 0-16,0 1 0,0-1 16,0 0-16,0 0 0,0 0 0,0 0 15,0 1-15,0-1 0,0 0 16,21-21-16,0 0 16,0 0-16,1 0 15,-1 0-15,0 0 16,0 0-16,-21-21 15,21 21-15,0 0 0</inkml:trace>
  <inkml:trace contextRef="#ctx0" brushRef="#br0" timeOffset="56039.63">10329 5736 0,'0'-42'15,"0"21"-15,0 0 0,21-1 0,1 1 16,-1 21-16,0-21 15,0 21-15,0 0 16,0 21 0,-21 0-16,22-21 0,-22 22 15,0 20-15,0-21 0,0 0 0,0 0 16,0 1-16,0 20 0,0-21 16,0 0-16,0 0 0,0 1 0,0-1 15,-22 0-15,1-21 16,21-21 15,0 0-15,21-1-16,-21 1 0,22 0 15,-22 0-15,0-21 0,0 20 0,21 1 16,0-21-16,-21 21 0,0 0 16,0-1-16,21 1 15,-21 42 16,0 1-15</inkml:trace>
  <inkml:trace contextRef="#ctx0" brushRef="#br0" timeOffset="56355.96">10922 5609 0,'0'0'0,"-21"0"31,0-21-31,-1 21 47,1 21-32,21 0 1,0 1-16,0-1 16,0 0-16</inkml:trace>
  <inkml:trace contextRef="#ctx0" brushRef="#br0" timeOffset="56563.84">10880 5969 0,'0'0'16,"0"21"0,0 0-16,0 1 15,0-1-15,0 0 16,-22 0-16,1-21 15,21 21-15,0 0 16,-21-21-16,0 22 0,0-1 16</inkml:trace>
  <inkml:trace contextRef="#ctx0" brushRef="#br0" timeOffset="72363.5">2095 3048 0,'22'0'15,"-1"0"-15,0 0 16,0 0-16,0-21 16,0 21-1,1-21 1,-1 21-16,-21-21 16,0-1-1,0 1-15,0 0 16,0 0-1,0 0-15,0 0 16,-21-1-16,-1 22 16,1 0-16,21-21 0,-21 21 0,0 0 15,0 0-15,0 0 16,-1 0-16,1 0 16,0 0-16,0 0 0,0 21 15,0-21-15,-1 22 0,1-1 16,0-21-16,0 21 0,0 0 0,0 0 15,-1 0-15,1-21 0,21 22 16,-21-1-16,0 0 0,0 0 16,21 0-16,-21 0 0,21 1 15,-22-1-15,22 0 16,-21 0-16,21 0 0,0 0 16,0 1-16,0-1 0,0 0 15,0 0-15,0 0 0,0 0 16,0 1-16,0-1 0,0 0 15,0 0-15,21 0 16,1 0-16,-1-21 16,-21 22-16,21-1 0,0 0 15,-21 0-15,21-21 16,0 21-16,-21 0 0,0 1 0,22-22 16,-1 21-16,0 0 0,-21 0 15,21 0-15,-21 0 0,0 1 16,21-1-16,0 0 0,1 0 15,-22 0-15,0 0 0,21 1 0,-21-1 16,21 0-16,0 0 0,-21 21 16,21-20-16,-21-1 0,0 21 15,21-21-15,-21 22 0,22-22 0,-22 21 16,0 0-16,0-20 0,0 20 16,0-21-16,21 21 0,-21-20 0,0 20 15,0 0-15,0-21 0,0 22 16,0-22-16,0 21 0,0-21 0,-21 22 15,21-1-15,0-21 0,-22 22 16,1-1-16,0-21 0,0 21 16,21 1-16,-21-22 0,0 21 15,-1-21-15,22 1 0,-21-1 16,0 0-16,21 0 0,0 0 0,-21 0 16,0-21-16,0 0 15,-1 0-15,1 0 16,0 0-16,0 0 31,21-21-31,0 0 16,0 0-1,21 0-15,0 21 16,-21-21 0,21 21-16,1 0 0,-1 0 0,0 0 15,0 0-15,0 0 16,0 0-16,1 0 0,-1 0 15,0 0-15,0 21 16,-21 0-16,21-21 0,-21 21 16,0 0-16,0 22 0,0-22 15,0 21-15,0-21 0,0 22 16,0-1-16,0 0 0,0 1 0,0-1 16,0 0-16,0 1 0,-21-1 15,0 0-15,0 1 0,21-1 0,0 21 16,-21-20-16,-1-1 15,1 22-15,21-22 0,-21 0 0,0 1 16,21 20-16,0-21 0,-21 1 16,0 20-16,-1-20 0,22-1 0,0 21 15,-21-20-15,21 20 0,-21-20 16,21-1-16,-21 21 0,21-20 0,0-1 16,0 0-16,0 1 0,0-1 15,0 0-15,0 1 0,0-1 0,0 0 16,0 1-16,0-22 15,21 21-15,0 1 0,0-1 0,1-21 0,-1 21 16,-21-20-16,21-1 16,0 0-16,0 0 0,0 0 0,1 0 15,-1-21-15,0 0 0,0 0 16,0 0-16,0 0 0,1-21 16,-1 0-16,-21 0 0,21 0 15</inkml:trace>
  <inkml:trace contextRef="#ctx0" brushRef="#br0" timeOffset="73183.99">3323 7281 0,'0'-21'0,"21"0"16,-21 0-16,0 0 15,0 0-15,-21 42 47,21 0-47,-21 21 16,0 1-16,21-22 0,0 21 0,0 22 15,-21-22-15,21 0 0,0 22 16,-22-22-16,22 0 0,0 22 0,-21-22 16,21 22-16,0-22 0,-21 0 15,0 22-15,21-22 0,-21 1 0,21-22 16,0 21-16,-21 0 0,21-20 16,-22-1-16,22 0 0,0 0 15,0-42 16,0 0-15,0 0-16,0-1 0,0 1 0,0-21 16,22 21-16,-1-22 0</inkml:trace>
  <inkml:trace contextRef="#ctx0" brushRef="#br0" timeOffset="73635.73">3746 7366 0,'0'-21'0,"0"42"0,22-42 0,-44 21 47,1 21-47,0 0 0,0-21 0,-21 21 16,20 22-16,1-22 0,-21 0 16,0 0-16,20 0 0,-20 22 0,0-22 15,-1 0-15,1 0 0,0 0 16,21 1-16,-22-1 0,22 0 0,0 0 15,0-21-15,0 0 0,21 21 16,0 0 31,21-21-47,0 22 16,0-22-16,0 21 0,0 0 0,22 0 15,-22 0-15,0 0 0,0 1 0,0-1 16,1 0-16,-1 21 0,0-21 15,0 1-15,0 20 0,-21-21 0,21 0 16,1 0-16,-22 1 0,21-1 16,-21 0-16,0 0 0,21-21 15,0 0 1,0 0 0,-21-21-16,21 21 15,-21-21-15,22 0 0,-22-1 0,21-20 16</inkml:trace>
  <inkml:trace contextRef="#ctx0" brushRef="#br0" timeOffset="74012.03">3873 7938 0,'0'21'0,"22"-21"31,-1-21-31,0-1 15,0 22-15,-21-21 0,21 0 16,0 21-16,1-21 16,-1 0-16,-21 0 0,21-1 0,-21 1 15,0 0-15,0 0 16,-21 21 15,0 0-31,-1 0 0,1 21 16,0 0-16,21 0 0,-21 1 15,21-1-15,-21 0 0,21 0 16,0 0-16,0 0 0,0 1 0,-21 20 16,21-21-16,0 0 0,0 0 15,0 1-15,0-1 16,21-21-16,-21 21 0,21-21 16,0 0-16,0 0 15,0 0-15,1 0 0,-1-21 16,0 21-16,0-21 0</inkml:trace>
  <inkml:trace contextRef="#ctx0" brushRef="#br0" timeOffset="74739.8">4381 7726 0,'0'0'0,"0"-21"0,0 0 16,0 42 15,0 0-16,0 0-15,0 0 0,0 0 0,0 1 16,-21-1-16,21 0 0,0 0 16,0 0-16,0 0 0,0 1 15,0-1-15,0 0 0,0 0 16,21-21-16,1 0 0,-1 0 16,0 0-16,0 0 0,0-21 15,22 0-15,-22 21 0,0-21 16,0-1-16,21 1 0,-20 0 0,-1 0 15,0 0-15,0 0 0,-21-1 0,21 1 16,0 0-16,-21 0 16,22 0-16,-22 0 0,0-1 0,21 1 15,-21 0 1,21 21-16,-21-21 0,0 42 47,0 0-47,0 0 0,0 1 15,0-1-15,0 0 0,0 0 0,0 0 16,0 22-16,0-22 0,0 21 16,0 0-16,0 22 0,0-22 0,0 22 15,0-1-15,0 1 0,0-1 16,0 1-16,0-1 0,0 22 16,0-22-16,0 22 0,0-21 0,0 20 15,0-20-15,21-1 0,-21 22 0,0-22 16,0 1-16,0-22 0,0 22 15,21-22-15,-21 22 0,21-22 0,-21 0 16,0 22-16,0-22 0,0 0 0,0-20 16,0 20-16,0-21 0,-21 21 15,0-20-15,0-1 0,0 0 0,21 0 16,-21-21-16,-1 21 0,-20-21 0,21 0 16,0 0-16,0 0 0,-1-21 15,-20 0-15,21 0 0,0 0 0,0-22 16,-1 1-16,1 0 0,0-1 15,0 1-15,0-22 0,21 1 16,0-1-16,0 1 0,0-1 0,0 1 16,0-1-16,0 22 0,21-21 0,0-1 15,0 22-15,22-22 0,-22 22 16,0 0-16,21-22 0,1 22 0,-1-1 16,0-20-16,1 21 0,-1-1 0,0-20 15</inkml:trace>
  <inkml:trace contextRef="#ctx0" brushRef="#br0" timeOffset="76347.83">7683 7557 0,'0'0'0,"-21"-22"0,21-20 15,-21 21-15,0 0 0,21 0 16,0-22-16,0 22 0,-21 0 0,21 0 16,0 0-16,0-1 15,21 22 1,-21 22-16,42-1 0,-21 0 15,1 21-15,20 1 0,0-22 0,-21 42 16,22-20-16,-22-1 0,21 0 16,-21 1-16,1-1 0,-1 21 0,0-20 15,-21-1-15,0 22 0,0-22 0,0 0 16,0 1-16,0-1 0,0 0 16,0 1-16,0-1 0,0-21 0,-21 0 15,21 0-15,-21 1 0,21-44 31,0 1-15,0-21-16,0 21 0,0-22 16,0 1-16,0 0 0,0-1 0,21-20 15,0 21-15,0-22 0,-21 22 0,21-22 16,0 1-16,1 20 0,-1-20 16,0-1-16,21 22 0,-21 0 0,1-1 15,-22 1-15,21 21 0,0-21 16,0 42-16,-21-22 0,21 22 15,0 0 1,-21 22 0,22-1-16,-22 0 0,21 0 15,-21 0-15,0 0 16,0 1-16,0-1 0,0 0 16</inkml:trace>
  <inkml:trace contextRef="#ctx0" brushRef="#br0" timeOffset="78227.77">8657 8086 0,'21'0'16,"0"0"-1,1-21-15,-22-1 16,21 1-16,0 0 0,-21-21 15,21 21-15,-21-1 0,21 22 0,-21-42 16,0 21-16,0 0 16,0 0-16,-21-1 0,0 1 0,0 21 15,0-21-15,-1 21 0,1 0 16,0 0-16,0 0 0,-21 0 16,20 21-16,1-21 0,0 21 0,0 1 15,0 20-15,0-21 0,-1 0 16,1 0-16,0 22 0,21-22 15,-21 0-15,21 21 0,0-20 0,0-1 16,0 0-16,0 0 0,0 0 16,0 0-16,21-21 0,0 22 15,0-22-15,1 0 0,-1 0 16,0 0-16,0-22 0,0 22 16,0-21-16,1 0 0,-1 0 0,0 21 15,21-21-15,-21 0 0,1-1 16,-1-20-16,-21 21 0,21 0 15,0 0-15,-21-1 0,0-20 0,21 21 0,-21 0 16,0 0-16,0 42 47,-21 0-31,21 0-16,0 0 0,0 0 0,0 1 15,0-1-15,-21 0 0,21 0 16,0 21-16,0-20 0,0-1 0,0 0 15,0 0-15,0 0 0,0 0 0,0 1 16,21-22-16,0 0 16,0 0-16,1 0 0,-1 0 15,0 0-15,0 0 0,21 0 16,-20-22-16,20 1 0,-21 0 16,0 21-16,22-21 0,-22-21 0,0 20 15,21 1-15,-21-21 0,1 21 16,-1-22-16,21 22 0,-42-21 0,21 0 15,0 20-15,1-20 0,-1 0 0,-21-1 16,0 1-16,0 0 0,0-1 16,0 1-16,0 21 0,0-21 0,0 20 15,0-20-15,0 21 0,0 0 16,0 0-16,-21 21 0,-1 0 16,1 0-16,0 0 0,0 0 15,0 21-15,0 0 16,21 0-16,-22 21 0,22-20 15,0 20-15,0-21 0,-21 21 0,21 1 16,0-22-16,0 21 0,0 1 16,-21-1-16,21-21 0,0 21 0,0 1 15,0-22-15,0 21 0,0-21 16,0 22-16,0-22 0,0 21 0,0-21 16,0 1-16,0-1 0,0 0 0,21 0 15,-21 0-15,21 0 0,-21 1 16,22-1-16,-22 0 15,21-21-15,0 0 0,0 0 0,0 0 16,0 0-16,1 0 16,-1 0-16,0-21 0,0 0 15,0-1-15,0 1 16,1 0-16,-22 0 0,21 0 0,0 0 16,0-22-16,-21 22 0,21 0 0,-21 0 15,21 0-15,-21-1 0,0 1 16,22 0-16,-22 0 0,21 21 0,-21-21 15,21 21 1,-21 21 15,0 0-31,0 0 16,0 0-16,0 1 0,0-1 16,0 0-16,0 0 0,0 0 0,0 0 15,0 1-15,0-1 0,0 0 16,0 0-16,0 0 0,0 0 15,0 1-15,21-22 16,0 0 0,0 0-16,1 0 0,-1-22 15,0 22-15,-21-21 0,21 0 0,0 0 16,0 21-16,1-21 0,-1 0 16,0-22-16,-21 22 0,21 0 0,0 0 15,0 0-15,-21-1 0,22 1 0,-1 0 16,-21 0-1,21 0-15,0 21 0,-21-21 16,0 42 15,0 0-15,0 0-16,0 0 16,0 0-16,0 1 0,0-1 15,0 0-15,0 0 0,0 0 0,0 0 16,0 1-16,0-1 0,0 0 15,0 0-15,0 0 16,0 0-16,0 1 0,0-1 16,21-21-16,0 21 15,1-21-15,-1 21 0,0-21 16,0 0-16,0 0 0,0 0 16,1 0-16,-1 0 0,0 0 15,0 0-15,0-21 0,0 21 16,1-21-16,-1 21 0,0-21 0,0-1 15,0 1-15,0 0 16,1 0-16,-1 21 0,-21-21 0,21 0 16,0-1-16,-21 1 0,21 0 0,-21 0 15,21 0-15,1 0 0,-22-1 16,0 1-16,0 0 0,21 0 16,-21 0-16,0 0 0,0-1 15,0 1 1,-21 21-1,-1 0 1,1 21 0,0-21-16,21 22 0,-21-1 15,21 0-15,-21 0 0,21 0 16,-21 0-16,21 1 0,0 20 16,0-21-16,-22 0 0,22 0 0,0 1 15,0-1-15,0 0 0,0 0 16,0 0-16,22-21 15,-1 21-15,0-21 0,0 0 0,-21 22 16,21-22-16,0 0 0,1 0 0,-1 0 16,0 0-16,0 0 0,0 0 15,0-22-15,1 1 0,-1 21 0,0-21 16,21 0-16,-21 0 0,1-22 0,20 22 16,-21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2:22:22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5017 0,'21'0'62,"0"0"-62</inkml:trace>
  <inkml:trace contextRef="#ctx0" brushRef="#br0" timeOffset="1331.74">4085 3895 0,'0'0'0,"-21"0"16,21-21-16,-21 21 15,0-22 1,21 1 0,0 0 30,-22 42-14,22 0-17,0 1-15,0-1 16,0 0-16,0 0 0,0 0 16,0 0-16,0 1 0,0 20 0,0-21 15,0 21-15,0-20 0,0 20 16,-21 0-16,21 1 0,0-1 0,0 0 15,0 1-15,0-1 16,-21 0-16,21 1 0,0-1 0,0 21 16,0-20-16,-21 20 0,21 1 15,0-22-15,0 43 0,-21-22 0,21 1 16,0-1-16,0 1 0,-21 20 16,21-20-16,-22-1 0,22 22 0,-21 0 15,21-22-15,0 22 0,0 0 16,0-22-16,-21 22 0,21-22 0,-21 1 15,21 20-15,-21-20 0,21 21 16,-21-1-16,-1-20 0,22 20 16,-21 1-16,0-21 0,21 20 0,-21 1 15,0-22-15,21 22 0,-21 0 16,21-22-16,-22 22 0,22 0 16,0-22-16,0 22 0,0-22 0,-21 22 15,21-22-15,0 1 0,-21-1 0,21 1 16,0-1-16,0 1 0,0-22 15,0 22-15,-21-1 0,21-20 0,0-1 16,0 0-16,0 1 0,0-1 16,0-21-16,0 0 0,0-42 31,0-21-31,0-1 16,0 1-16,0 0 0,0-22 0</inkml:trace>
  <inkml:trace contextRef="#ctx0" brushRef="#br0" timeOffset="3211.38">4064 3895 0,'0'-21'16,"21"21"93,0 0-93,0 0-16,1 0 15,-1 0-15,0 0 16,0 0-16,21 0 0,1 0 0,-1 0 15,22 0-15,-1 0 0,1 0 16,20 0-16,-20 0 0,20 0 0,-20 0 16,21 0-16,-22 0 0,22 0 15,-22-22-15,22 22 0,-22 0 0,22 0 16,-21 0-16,20 0 16,1 0-16,0 0 0,-1-21 0,22 21 15,-21-21-15,21 21 0,-22 0 16,22 0-16,0-21 0,0 21 0,0 0 15,21-21-15,-22 21 0,1 0 16,21-21-16,-21 21 0,0 0 0,21-22 16,-21 22-16,21-21 0,0 21 15,-21 0-15,21 0 0,-22-21 16,1 21-16,0 0 0,0 0 0,0 0 16,0 0-16,-1 0 0,1 0 15,0-21-15,-21 21 0,-1 0 16,1 0-16,0 0 0,-1 0 0,1 0 15,-21 0-15,20 0 0,1 0 16,-22 0-16,22 0 0,0 0 16,-22 0-16,1 0 0,20 0 0,-20 0 15,-22 0-15,22 0 0,-1 0 16,-20 0-16,-1 0 0,0 0 0,-21 0 16,22 0-16,-22 0 0,0 0 15,0 0-15,0-21 0,1 21 0,-1 0 16,0 0-16,0 0 0,0-21 15,0 21-15,1 0 0,-1 0 16,0-22 0,0 22-16,0 0 15,0 0 1,-21 22 31,0-1-32,-21-21-15,21 21 0,-21 0 16,21 0-16,0 0 0,0 1 16,-21-1-16,21 0 0,-21 0 15,21 0-15,0 0 0,0 1 0,-21 20 16,21-21-16,-22 21 16,22-20-16,0 20 0,0 0 0,0 1 15,0-1-15,0 0 0,0 1 16,0 20-16,-21-21 0,21 22 0,0-22 15,0 22-15,0-1 0,0 1 16,0-1-16,0 1 0,0 20 0,0-20 16,0-1-16,0 22 0,0-21 15,0-1-15,21 1 0,-21 20 0,0-20 16,0-1-16,0 22 0,0-22 0,0 22 16,0-21-16,0-1 0,0 22 15,0-22-15,0 1 0,0 20 16,0-20-16,0 21 0,0-1 15,-21-20-15,21 20 0,0 1 0,-21-21 16,21 20-16,0-20 0,0 20 0,0-20 16,0 21-16,0-1 0,-21-20 15,21 20-15,0-20 0,0 21 0,0-22 16,0 1-16,0-1 0,0 1 16,0-1-16,0 1 0,0-22 0,0 21 15,0 1-15,0-22 0,0 1 0,0-1 16,-21 0-16,21 1 0,0-22 15,0 21-15,0-21 0,0 0 0,0 1 16,-21-22 15,-1 0-31,22-22 16,-21 1-16,21 0 0,0 0 16,0 0-16,-21-22 0,0 1 15,21 21-15</inkml:trace>
  <inkml:trace contextRef="#ctx0" brushRef="#br0" timeOffset="4693.02">3958 8382 0,'0'0'0,"-21"0"16,0 0-1,0 0-15,-1 0 0,1 0 16,0 0-16,0 0 15,0 0-15,0 0 0,-1 0 16,22 21 0,22-21 31,-1 0-47,0 0 0,0 0 15,0 0-15,22 0 0,-22 0 0,21 0 16,0 0-16,-20 0 0,20 0 15,0 0-15,1 0 0,20 0 0,-21-21 16,22 21-16,-1 0 16,1-21-16,21 21 0,-22 0 0,22 0 15,-22-21-15,1 21 0,20 0 16,-20 0-16,21 0 0,-22 0 0,1-21 16,20 21-16,1 0 0,0 0 15,-1 0-15,1 0 0,0 0 0,20-22 16,-20 22-16,21 0 0,-21 0 0,20 0 15,1 0-15,0-21 0,21 21 16,-21 0-16,21 0 0,-21-21 0,21 21 16,-21 0-16,-1 0 0,22 0 15,-21 0-15,0-21 0,21 21 16,-21 0-16,21 0 0,-21 0 0,0 0 16,-1 0-16,1-21 0,0 21 15,-21 0-15,21 0 0,-1 0 16,1 0-16,0 0 0,-21-21 0,21 21 15,-22 0-15,1 0 0,0 0 0,-1 0 16,1-22-16,0 22 0,-1 0 16,-20 0-16,20 0 0,-20-21 0,-1 21 15,1 0-15,-1 0 0,-20 0 16,20 0-16,-20 0 0,-22 0 0,21 0 16,-21 0-16,22 0 0,-22 0 15,0 0-15,0 0 0,0 0 0,0 0 16,1 0-16,-1 0 0,0 0 15,0 0-15,0 0 0,22 0 16,-22 0-16,0 0 0,0 0 0,0 0 16,0 0-16,22 0 0,-22 0 0,0 0 15,0 0-15,0 0 16,1 0-16,-1 0 0,0 0 16,0 0-16,-21-21 0,21 21 15,0 0-15,-42 0 47,0 0-47,0 0 16,0-21-16,0 21 15,-1 0-15,-20 0 0,21-21 0,0 21 16,0-21-16,-1-1 0,1 1 0,0 0 16</inkml:trace>
  <inkml:trace contextRef="#ctx0" brushRef="#br0" timeOffset="5892.41">5186 2498 0,'21'0'31,"0"0"-15,0 0-1,0 0-15,1-21 0,20 21 0,-21-22 16,0 1-16,22 0 0,-22 0 16,21 0-16,-21 21 0,22-21 0,-22-1 15,0 1-15,21 0 0,-21 0 16,1 0-16,-1 0 0,-21-1 16,0 1-16,0 0 0,0 0 0,0 0 15,0 0-15,0-1 16,0 1-16,-21 0 0,-1 21 0,1 0 15,-21-21-15,0 21 16,-1 0-16,1 0 0,0 21 0,-1 0 16,-20 0-16,-1 1 0,1 20 15,-1-21-15,1 21 0,-1 1 0,1-22 16,-22 21-16,22 1 0,20-1 16,-20 0-16,20 1 0,22-1 0,0-21 15,0 21-15,21 1 0,0-22 16,0 0-16,0 21 0,21-20 15,0-1-15,22 0 0,-22 0 0,21 21 16,0-20-16,1-1 0,-1 0 16,0 0-16,1 0 0,20 0 15,-20 1-15,-1-1 0,-21 21 0,21-21 16,-20 0-16,-1 1 0,0-1 16,-21 21-16,0-21 0,0 0 15,0 22-15,-21-22 0,0 0 0,-1 21 16,-20-20-16,-21-1 0,20 0 0,-20 0 15,-1 0-15,-20 0 0,20 1 16,-21-22-16,22 0 0,-1 0 16,1 0-16,21 0 0,-22 0 0,22 0 15,-1-22-15,22 22 0,0-21 16,-21 0-16,21 0 0,-1 0 16,22 0-16,0-1 0,0 1 15,0 0-15,0 0 0,0 0 16,0 0-16,0-1 15,22 1-15,-1 0 0,0 0 16,0 21-16,0-21 0</inkml:trace>
  <inkml:trace contextRef="#ctx0" brushRef="#br0" timeOffset="6344.14">5419 3048 0,'0'0'15,"0"21"-15,21-21 16,0 0 0,-21-21-16,21 21 0,0-21 15,-21 0-15,21 0 0,1 21 16,-1-22-16,0 1 0,0 0 15,-21 0-15,21 0 0,-21 0 16,21-1-16,-21 1 0,0 0 16,-21 21-1,0 0-15,0 0 0,0 0 16,0 21-16,-22 0 0,22 1 16,-21-1-16,21 0 0,-22 21 15,22-21-15,0 1 0,21 20 0,0-21 16,0 0-16,0 22 0,0-22 15,0 0-15,0 0 0,0 0 0,0 0 16,21-21-16,-21 22 0,21-22 16,0 0-16,1 0 0,-1 0 0,0 0 15,0 0-15,21 0 0,-20 0 16,-1-22-16,21 1 0,-21 21 16,22-21-16,-22 0 0,21-21 15,-21 20-15,22 1 0,-22-21 0</inkml:trace>
  <inkml:trace contextRef="#ctx0" brushRef="#br0" timeOffset="6663.96">6117 1947 0,'0'0'0,"-21"0"0,0 0 16,21 22-16,-21-1 15,-1 0-15,1 21 0,21-21 16,-21 22-16,21-1 0,0 0 16,-21 22-16,0-1 0,21-20 0,-21 20 15,21 22-15,-22-22 0,1 1 16,0-1-16,21 1 0,-21-22 0,21 22 16,-21-22-16,21 0 0,0 1 15,0-1-15,0-21 0,0 22 0,0-22 16,0 0-16,0 0 0,0 0 15,0 0-15,21-21 32,-21-21-32,21 0 15</inkml:trace>
  <inkml:trace contextRef="#ctx0" brushRef="#br0" timeOffset="7060.73">6011 2985 0,'0'21'0,"21"-21"31,1 0-15,-1 0-16,0 0 16,0 0-16,0-21 0,0 21 15,1-22-15,-1 22 0,0-21 16,0 0-16,0 21 0,0-21 0,1 0 15,-22 0-15,0-1 16,-22 22 0,1 0-1,0 22-15,0-1 0,-21 0 16,20 0-16,1 0 0,0 0 16,0 1-16,21-1 0,-21 0 15,0 0-15,21 0 0,0 0 0,-22 1 16,22-1-16,0 0 0,0 0 15,22 0 1,-1-21-16,0 0 0,0 0 0,0 0 16,0 0-16,22-21 0,-22 21 15,0-21-15,21 0 0,-20 0 0,20-1 16,-21 1-16,21 0 0</inkml:trace>
  <inkml:trace contextRef="#ctx0" brushRef="#br0" timeOffset="7557.46">6604 2858 0,'0'-22'0,"-21"22"32,0 0-17,-1 22-15,22-1 16,0 0-16,0 0 16,0 0-16,0 0 0,0 1 15,0-1-15,0 0 0,0 0 16,0 0-16,0 0 15,0 1-15,0-1 0,0 0 16,-21-21-16,21 21 16,-21-21-16,21-21 31,0 0-31,0 0 0,0-1 16,0-20-16,0 21 15,0 0-15,0 0 0,21-22 16,0 22-16,1 0 0,-1-21 0,21 20 15,-21 1-15,22 0 0,-22 0 16,21 21-16,-21 0 0,22 0 0,-1 0 16,-21 0-16,0 0 0,0 0 15,1 21-15,-1 0 0,0 0 0,0 1 16,-21-1-16,0 0 0,0 0 16,0 0-16,0 0 0,0 1 0,0-1 15,0 0-15,-21 0 16,0 0-16,21 0 0,-21 1 0,21-1 15,-22-21-15,22 21 0,0-42 47,22 21-47,-1-21 16,0-1-16</inkml:trace>
  <inkml:trace contextRef="#ctx0" brushRef="#br0" timeOffset="7835.69">7324 2731 0,'0'21'16,"0"0"-16,-22-21 0,22 21 0,0 0 15,0 22-15,-21-22 0,21 0 0,-21 0 16,21 21-16,0-20 0,0-1 15,-21 0-15,21 0 0,0 0 0,-21 0 16,21 1-16,0-1 0,0 0 16,0 0-16,0-42 47,21 0-47,-21 0 0,21-1 0,0 1 15</inkml:trace>
  <inkml:trace contextRef="#ctx0" brushRef="#br0" timeOffset="8188">7366 2371 0,'0'0'0,"-21"0"0,0 0 0,21 21 16,-22 0-16,1 0 15,21 0-15,0 1 16,0-1-16,0 0 0,0 0 15,21-21 1,1 0 0,-1 0-16,0-21 0,0 0 15,-21 0-15,21 21 16,-21-22-16,0 1 0,0 0 0,0 0 16,0 0-16,0 0 0,0-1 15,-21 22-15,0 0 16,0 0-16,0 0 15,-1 0-15,22 22 0,-21-1 0,0 0 16,21 0 0,0 0-16,0 0 0,0 1 15</inkml:trace>
  <inkml:trace contextRef="#ctx0" brushRef="#br0" timeOffset="8740.68">7705 2794 0,'0'-21'16,"0"42"31,0 0-47,0 0 15,0 22-15,0-22 16,0 0-16,0 0 0,0 22 0,0-22 15,0 0-15,0 0 0,0 21 16,0-20-16,0-1 0,0 0 16,21 0-16,-21 0 0,21-21 0,-21 21 15,21 1-15,0-22 0,0 0 16,1 0-16,-1 0 0,0 0 16,0-22-16,0 1 0,0 0 15,1 21-15,-1-21 0,0 0 0,-21 0 16,21-22-16,0 22 0,-21 0 15,0-21-15,0 20 0,21-20 16,-21 21-16,0 0 0,0 0 0,0-1 16,0 1-16,0 0 0,0 0 0,0 0 31,22 21 16,-1 21-32</inkml:trace>
  <inkml:trace contextRef="#ctx0" brushRef="#br0" timeOffset="9519.74">8424 2731 0,'-21'0'16,"0"21"-1,0-21-15,21 21 16,0 0-16,-21 0 0,21 0 16,0 1-16,0-1 0,-22 0 15,22 0-15,0 0 0,0 0 0,0 1 16,0 20-16,0-21 0,0 0 0,0 0 16,0 1-16,0-1 0,0 0 15,0 0-15,0 0 16,0 0-16,-21-42 47,21 0-47,0 0 15,0 0-15,0 0 0,0-1 0,0-20 16,0 21-16,0 0 0,0 0 16,0-22-16,21 22 0,1-21 0,-1 21 15,-21-1-15,21-20 0,0 21 16,0 0-16,22 21 0,-22-21 0,0 21 15,0 0-15,0 0 0,22 0 16,-22 0-16,0 0 0,0 0 16,0 21-16,0 0 0,1 0 15,-1 0-15,0 0 0,-21 1 0,0-1 16,0 0-16,0 21 0,0-21 0,0 1 16,0-1-16,0 0 0,0 0 15,0 0-15,0 0 0,0 1 0,0-1 16,-21-21-16,0 0 15,-1-21 17,22-1-32,0 1 15,0 0-15,0 0 0,0-21 0,0-1 16,22 22-16,-1-21 16,-21-1-16,21 22 0,0-21 0,21 21 15,-20-22-15,-1 22 0,21 0 16,0 0-16,1 21 0,-1 0 0,0 0 15,1 0-15,-1 0 0,-21 0 0,22 21 16,-1 0-16,-21 0 0,21 1 16,-20 20-16,-1 0 0,0 1 0,0-22 15,-21 21-15,0 0 0,0 1 16,0-1-16,0 0 0,0 1 0,-21-22 16,0 21-16,0 1 0,21-22 15,-22 0-15,1 0 0,21 0 0,-21 0 16,21 1-16,-21-22 31,21-22-15</inkml:trace>
  <inkml:trace contextRef="#ctx0" brushRef="#br0" timeOffset="18971.84">2857 9589 0,'22'-22'0,"-1"1"0,-21 0 15,0 0-15,21 21 16,-21-21-16,0 0 16,0 42 31,0 0-32,0 0-15,0 0 0,0 22 16,0-22-16,0 21 0,0 0 0,-21 1 15,21-1-15,0 0 0,0 1 16,0-1-16,-21 0 0,21 1 0,0-1 16,0 0-16,0 1 0,0-22 15,0 21-15,0-21 0,0 1 0,0 20 16,0-21-16,0 0 0,21 0 16,-21 1-16,21-22 15,-21-22 16,21 1-31,-21 0 0,21 0 16,-21 0-16,0 0 0,0-1 0,0-20 16,21 21-16,-21-21 0,22-1 15,-22 1-15,0 21 0,0-22 0,21 1 16,-21 21-16,21-21 0,-21 20 16,0 1-16,0 0 0,21 0 15,0 21 1,-21 21-16,21 0 0,1 0 15,-22 1-15,21-1 0,0 0 16,-21 21-16,21-21 0,0 22 0,-21-22 16,0 21-16,21-21 15,-21 22-15,22-1 0,-1-21 0,-21 22 16,21-22-16,-21 0 0,21 21 16,0-21-16,-21 1 0,21-22 0,1 21 15,-1-21-15,0 0 16,0 0-16,0 0 0,0 0 15,1-21-15,-1-1 0,0 1 16,-21 0-16,21-21 0,0 21 0,-21-22 16,0 22-16,0-21 0,0-1 0,21-20 15,-21 21-15,0-22 0,0 22 16,0-22-16,0 22 0,0-22 0,0 22 16,0 0-16,0-1 15,-21 1-15,21 21 0,0 0 0,-21 0 16,0-1-16,21 1 0,-21 21 15,21 21 17,0 1-32,0-1 15,0 0-15,0 0 16,0 0-16,0 0 0,0 1 16,0-1-16,21 0 0,0-21 15,0 21-15,0-21 16</inkml:trace>
  <inkml:trace contextRef="#ctx0" brushRef="#br0" timeOffset="19395.61">3895 10033 0,'0'0'15,"0"21"-15,21-21 31,0 0-15,-21-21-16,0 0 0,21 21 16,-21-21-16,21 0 0,0-1 15,-21 1-15,22 0 16,-22 0-16,21 0 0,-21 0 0,0-1 16,0 1-1,-21 21 1,-1 21-16,1-21 0,21 22 15,-21-1-15,0 0 0,0 0 0,21 21 16,0-20-16,-21-1 0,21 21 16,-22-21-16,22 22 0,0-22 0,0 0 15,0 0-15,0 0 0,0 0 16,22 1-16,-22-1 0,21-21 0,-21 21 16,21 0-16,0-21 0,0 0 15,0 0-15,1 0 16,-1 0-16,0 0 0,0-21 15,0 0-15,0 21 0,1-21 0,-1-1 16,0 1-16,0-21 0,0 21 16</inkml:trace>
  <inkml:trace contextRef="#ctx0" brushRef="#br0" timeOffset="19976.27">4530 9335 0,'0'0'0,"0"-22"15,0 1-15,-22 0 16,1 21 0,21 21-16,0 0 0,0 22 15,0-22-15,0 21 16,0-21-16,0 22 0,0 20 0,0-20 16,0-1-16,0 21 0,0-20 15,0-1-15,0 22 0,0-22 0,0 0 16,0-21-16,0 22 0,0-1 0,-21-21 15,21 0-15,0 1 0,0-1 16,0 0-16,0 0 0,-21-21 16,21 21-16,0-42 31,0 0-15,0 0-16,0 0 15,0-1-15,0 1 0,21 0 0,0 0 16,-21 0-16,21 0 0,1-1 15,-1 1-15,0 0 0,0 0 0,21 0 16,-20 21-16,-1-21 0,0 21 16,21 0-16,-21 0 0,1 0 0,-1 0 15,0 0-15,0 21 0,0-21 0,0 21 16,1 0-16,-22 0 16,0 0-16,0 1 0,0-1 15,0 0-15,0 0 0,-22 21 16,1-20-16,-21-1 0,21 0 15,0 0-15,-1 0 0,1 0 0,0-21 16,0 22-16,-21-22 0,20 21 16,1-21-16,0 0 0,0 0 15,0 0 1,0 0-16,-1 0 16,22-21-1,0-1 1</inkml:trace>
  <inkml:trace contextRef="#ctx0" brushRef="#br0" timeOffset="20871.37">6202 9271 0,'21'-42'16,"-42"84"-16,42-105 0,-21 41 0,0 1 0,0 0 16,0 0-16,0 0 0,0 0 15,0 42 17,0 0-32,0 21 0,0-21 15,0 22-15,0-1 0,0 0 0,0 1 16,0-1-16,0 0 0,0 1 15,0 20-15,0-20 0,0-1 16,0 0-16,0 1 0,0-1 16,0 0-16,0 1 0,0-22 0,0 0 15,0 0-15,0 0 0,0 0 0,0 1 16,0-44 31,0 1-47,0 0 0,0 0 15,0 0-15,-21 0 0,21-1 0,0-20 16,0 21-16,0-21 0,0 20 16,0-20-16,21 21 0,0 0 0,21-22 15,-20 22-15,-1 0 16,21 0-16,0 0 0,-20 21 0,20 0 16,0 0-16,1 0 0,-22 0 15,21 21-15,-21 0 0,0 0 0,1 0 16,-22 22-16,0-22 0,0 0 0,0 21 15,0-20-15,-22 20 0,1-21 16,0 0-16,0 22 0,0-22 0,0 0 16,-1 0-16,1-21 0,0 21 15,0 0-15,0-21 0,21 22 16,-21-22-16,-1 0 16,22-22 15,0 1-31,22 21 0,-22-21 15,21 0-15</inkml:trace>
  <inkml:trace contextRef="#ctx0" brushRef="#br0" timeOffset="22240.37">7429 9567 0,'0'0'0,"0"-21"0,0 0 0,0 0 16,-21 21-16,0-21 15,0 0-15,0-1 0,0 22 0,-1-21 16,-20 21-16,21 0 0,0 0 0,0 0 16,-1 0-16,1 0 0,0 0 15,0 21-15,0 1 0,21-1 0,-21 0 16,-1 0-16,1 21 0,21-20 15,0 20-15,-21 0 0,0-21 16,21 22-16,-21-1 0,21 0 0,0-20 16,0 20-16,0-21 0,0 0 15,0 22-15,0-22 0,0 0 16,0 0-16,21-21 0,0 0 16,0 0-16,0 0 15,1 0-15,-1 0 0,0-21 0,0 0 16,0 0-16,0-1 15,1 1-15,-1 0 0,0-21 0,0 21 16,0-22-16,0 22 0,1-21 16,-22-1-16,21 22 0,0-21 15,0 0-15,-21 20 0,0 1 0,21 0 0,-21 0 16,21 0-16,-21 0 0,0 42 31,0 0-15,0 0-16,0 21 15,0-20-15,0 20 0,0-21 0,0 21 16,0-20-16,0 20 0,0-21 16,0 0-16,0 22 0,0-22 0,0 0 15,0 0-15,0 0 0,0 0 16,22-21-16,-1 0 0,0 0 16,0 0-16,0 0 0,0 0 15,1 0-15,-1-21 0,0 21 16,0-21-16,21 0 0,-20 0 15,20 0-15,-21-1 0,21 1 0,-20-21 16,20 21-16,-21-22 0,21 1 16,-20 21-16,-1-21 0,21 20 0,-42-20 15,21 21-15,-21 0 0,21 21 0,-21-21 16,0-1-16,-21 22 16,0 0-1,0 22-15,0-1 0,21 0 16,-21 0-16,21 0 0,-22 0 0,22 1 15,0-1-15,0 0 0,0 0 0,0 0 16,0 0-16,0 1 16,22-22-16,-22 21 0,21 0 0,0 0 15,0 0-15,0-21 16,-21 21-16,21 1 0,1-1 16,-22 0-16,0 0 15,0 0 1,-22-21-1,1 0-15,0 0 0,0 0 16,0 0-16,0 0 0,-1 0 16,1 0-16,0 0 0,0 0 15,0-21-15,0 21 16,21 21 15,0 0-15,21-21-16,0 22 15,0-22-15,0 21 16,0-21-16,1 0 16,-1 0-16,0 0 0,0 0 0,0 0 15,0 0-15,22 0 0,-22 0 0,21 0 16,-21 0-16,22-21 0,-1-1 16,-21 22-16,22-21 0,-1 0 15,0 0-15,-21 0 0,22 0 0,-22-1 16,21-20-16,-21 21 0,-21 0 15,22 0-15,-22-22 0,21 22 0,-21 0 16,0 0-16,0 0 0,0-1 16,0 1-16,-21 21 15,-1 0 1,1 21 0,0 1-16,21-1 0,-21 0 0,21 0 15,0 0-15,0 0 0,0 1 16,0-1-16,0 0 0,0 21 0,0-21 15,0 1-15,0-1 0,0 0 16,21 0-16,-21 0 16,21-21-16,-21 21 0,21-21 0,1 0 0,-22 22 15,21-22-15,0 0 0,0 0 16,-21 21-16,21-21 0,0 0 16,1 0-16,-1 0 0,0 0 0,0 0 15,0-21-15,22 21 0,-22-22 0,0 1 16,21 21-16,-21-21 0,22 0 15</inkml:trace>
  <inkml:trace contextRef="#ctx0" brushRef="#br0" timeOffset="22903.3">9610 9525 0,'0'0'0,"0"-21"0,-22 0 15,1 0-15,0 21 16,0-22-16,0 22 0,0 0 15,-1 0-15,1 0 0,0 0 0,0 0 16,0 22-16,0-22 0,-1 21 16,1 0-16,0 0 0,0 0 0,0 22 15,0-22-15,-1 0 0,1 21 16,0-21-16,21 1 0,0 20 0,-21-21 16,21 0-16,0 0 0,0 22 0,0-22 15,0 0-15,0 0 16,0 0-16,0 1 0,21-22 15,-21 21-15,21-21 0,0 0 0,1 0 16,-1 0-16,0 0 16,0 0-16,0 0 0,0 0 0,1-21 15,-1-1-15,0 22 0,0-21 0,-21 0 16,21 0-16,0 0 0,1-22 16,-1 22-16,0-21 0,0 0 15,0-1-15,0 1 0,-21 0 0,22-1 0,-1 1 16,-21 0-16,0-1 0,0 1 15,21 0-15,-21-1 0,21 22 0,-21-21 16,0 21-16,0-1 0,0 1 16,0 0-16,0 0 0,0 0 15,0 42 17,0 21-32,0-21 15,0 1-15,0 20 0,-21-21 0,21 21 16,-21 1-16,21-1 0,0 0 15,0 1-15,-21 20 0,-1-20 0,22-1 16,-21 0-16,21 1 0,0-22 0,0 21 16,0-21-16,0 22 0,0-22 15,0 0-15,0 0 0,0 0 0,21 0 16,1 1-16,-1-22 0,0 0 16,0 21-1,0-21-15,0 0 0,1 0 0,-1 0 16,0 0-16,0 0 0,0 0 0,0-21 15,1-1-15,-1 22 0,0-21 16,0 0-16,0 0 0,0 0 0,1-22 16,-1 22-16</inkml:trace>
  <inkml:trace contextRef="#ctx0" brushRef="#br0" timeOffset="26040.46">18859 3302 0,'0'21'94,"0"0"-79,0 1-15,0-1 16,0 0-16,0 0 16,0 0-16,0 0 0,0 1 0,0-1 15,0 0-15,0 0 0,22 21 16,-22-20-16,0-1 0,0 21 0,0-21 15,0 0-15,0 22 0,0-1 16,0-21-16,0 22 0,0-1 0,0 21 16,0-20-16,0 20 15,0-20-15,0 20 0,0 1 0,0-1 16,0-21-16,0 22 0,0-1 16,0 1-16,0-1 0,0 1 0,0-1 15,0 1-15,-22 21 0,22-22 16,0 22-16,-21-22 0,21 22 0,0-22 15,0 22-15,-21-21 0,21 20 16,0 1-16,0-22 0,0 22 0,0 0 16,0-1-16,0-20 0,0 21 0,0-22 15,0 22-15,0-22 0,0 22 16,0 0-16,0-1 0,0-20 16,0 20-16,0-20 0,0 21 0,0-22 15,0 22-15,0-22 0,0 22 16,0-22-16,0 22 0,0-21 0,0 20 15,0-20-15,0-1 0,0 22 0,0 105 16,0-126 0,-21 21-16,21-22 0,0 1 0,0-1 15,-21 1-15,21-1 0,0 1 0,0-1 16,0 1-16,0-22 0,0 21 16,0-20-16,-21-1 0,21 0 0,0-20 15,0-1-15,0 0 0,0 0 16,0 0-16,0-42 31,0 0-31,0 0 0,0 0 0,0-1 16,0-20-16,0 0 0,0 21 15,0-43-15</inkml:trace>
  <inkml:trace contextRef="#ctx0" brushRef="#br0" timeOffset="29952.19">19008 3323 0,'0'0'0,"0"-21"47,-22 21-16,22-21-31,0 0 0,-21 0 16,0 21-1,21-22 1,0 1-16,-21 21 0,21-21 31,0 0 1,21 21 61,0 0-93,0 0 0,1 0 16,-1 0-16,0 0 0,0 0 16,0 0-16,22 0 0,-22 0 15,21 0-15,0 0 0,1 0 0,20 0 16,-20 0-16,20 0 0,-21 0 15,22-21-15,-1 21 0,-20 0 0,20 0 16,1 0-16,-22 0 16,22 0-16,-22 0 0,21 0 15,-20 0-15,20 0 0,1 0 0,-1 0 16,1 0-16,-1 0 0,1 0 16,-1 0-16,1 0 0,20 0 0,-20 0 15,-1 0-15,22 0 0,-21 0 16,20 0-16,-20 0 0,20 0 0,1-21 15,0 21-15,-1 0 0,22 0 16,-21 0-16,0 0 0,-1 0 16,-20 0-16,20 0 0,-20-22 0,21 22 15,-22 0-15,1 0 0,-1 0 16,22-21-16,-22 21 0,22 0 16,0 0-16,-1-21 0,1 21 15,0 0-15,-1 0 0,1 0 0,0-21 16,-1 21-16,-20 0 0,20 0 15,-20 0-15,-1 0 0,1 0 0,-1 0 16,1 0-16,-1 0 0,1 0 16,-1 0-16,1 0 0,-1 0 15,-20-21-15,20 21 0,1 0 0,-1 0 16,1 0-16,-1 0 0,1 0 16,-1 0-16,22 0 0,-22 0 0,22 0 15,0 0-15,-1 0 0,-20 0 16,21 0-16,-22 0 0,1 0 15,-1 0-15,-21 0 0,1 0 16,-1 0-16,0 0 0,-20 0 16,20 0-16,-21 0 0,21 0 0,-20 0 15,-1 0-15,0 0 0,0 0 16,0 0-16,0 0 0,1-21 0,-1 21 16,0 0-1,0 0 1,-21 21 31,-21-21-32,0 21-15,21 0 16,0 0-16,-21-21 16,21 21-16,-22 1 0,1-1 15,21 0-15,0 0 0,0 21 16,-21-20-16,21-1 0,0 21 0,0 0 15,-21-20-15,21 20 0,-21 0 16,21 1-16,-21-22 0,21 21 16,0 0-16,0-20 0,0 20 0,-22 0 15,22-21-15,0 22 16,0-1-16,-21 0 0,21 22 0,0-22 16,0 1-16,-21 20 0,0 1 15,21-22-15,-21 21 0,0-20 0,-1 20 16,22-20-16,-21 20 0,0-21 15,0 1-15,0 20 0,0-20 0,-1 20 16,1-21-16,-21 22 0,21-1 16,0-20-16,-1 20 0,1 1 0,0-1 15,0-20-15,0 20 0,0-21 16,-1 22-16,22-1 0,-21 1 0,0-22 16,0 22-16,21 20 0,-21-20 15,0-1-15,-1 1 0,22-1 16,-21 1-16,0-22 0,21 22 15,-21-1-15,0 1 0,21-1 0,-21 1 16,21-1-16,0 1 0,-22-1 16,1 1-16,21-1 0,-21-20 0,21 20 15,-21 1-15,21-1 0,-21-21 16,0 22-16,21-1 0,0 1 0,-22-1 16,22 1-16,-21-1 0,0 1 15,21-1-15,0 1 0,0-1 0,-21 1 16,21-22-16,-21 22 0,21-1 15,-21-20-15,21 20 0,-22 1 0,22-22 16,0 21-16,0 1 16,-21-22-16,21 22 0,0-22 0,-21 0 15,21 22-15,0-22 0,0 1 16,0-1-16,0 0 0,0 1 0,0-1 16,-21 0-16,21 1 0,0-1 15,0 0-15,-21 1 0,21-1 0,0 0 16,0 1-16,0-22 0,0 21 15,0 0-15,0-20 0,0-1 0,0 0 16,0 21-16,0-21 0,0 1 0,0-1 16,0 0-16,0 0 15,-21-21 63,-1 0-46,22-21-17,-21 21 1,0-21-16,0 21 0,0-21 16,0 21-16</inkml:trace>
  <inkml:trace contextRef="#ctx0" brushRef="#br0" timeOffset="31487.86">19219 8932 0,'0'0'0,"-21"0"16,0 0-16,0 0 0,0 0 15,-1 22-15,1-22 0,0 21 16,0-21-16,-21 21 0,20-21 0,1 21 16,0-21-16,0 21 0,0-21 15,0 0-15,-1 21 0,1 1 16,0-22-16,0 0 15,21 21-15,-21-21 16,0 0 0,21 21-16,-22-21 31,44 0 16,-1 0-47,0 0 0,0 0 15,0 0-15,22 0 0,-22 0 0,21 0 16,0 0-16,1 0 0,20 0 16,-20 0-16,20 0 0,1 0 0,20 0 15,-20 0-15,20 0 0,1 0 16,0 0-16,-22 0 0,22 0 16,0 0-16,-22 0 0,22-21 15,21 21-15,-22 0 0,1 0 0,21 0 16,0 0-16,-22 0 0,22 0 15,-21 0-15,-1-21 0,1 21 0,0 0 16,-1 0-16,1 0 0,0 0 16,-22 0-16,22 0 0,0 0 0,-22 0 15,22 0-15,-22 0 0,1 0 16,-1 0-16,1 0 0,-22 0 0,22 0 16,-1 0-16,1 0 0,-22 0 15,21 0-15,1 0 0,-1 0 16,1 0-16,-1 0 0,1 0 15,-22 0-15,22 0 0,-1 0 0,1 0 16,-22 0-16,0 0 0,22 0 16,-22 0-16,1 0 0,-1 0 0,-21 0 15,21 0-15,1 0 0,-1 0 16,-21 0-16,22 0 0,-1 0 0,-21 0 16,21 0-16,-20 0 0,20 0 15,-21 0-15,0 0 0,22 0 0,-22 0 16,0 0-16,0 0 0,21 0 15,-20 0-15,-1 0 0,0 0 0,0 0 16,0 0-16,0 0 0,1 0 0,-1 0 16,0 0-16,0 0 15,0 0-15,0 0 0,1 0 0,-1 0 16,0 0-16,0 0 16,0 0-16,0 0 0,1 0 0,-1 0 15,0 0-15,0 0 16,0 0-16,0 0 0,1 0 15,-1 0-15,0 0 16,0 0 0,-21-22 171</inkml:trace>
  <inkml:trace contextRef="#ctx0" brushRef="#br0" timeOffset="33731.64">20235 3302 0,'0'-21'0,"-21"21"31,21-21-31,-21 21 0,21-21 16,0-1-1,-21 1-15,21 0 16,-21 21 0,21-21-16,0 0 15,0 0-15,0-1 31,0 44 16,0-1-47,0 0 16,0 0-16,0 0 16,0 0-16,0 1 0,-22-1 0,22 0 15,0 0-15,0 0 0,0 22 16,-21-22-16,21 0 0,0 21 15,0-21-15,0 1 0,0 20 0,0-21 16,0 0-16,0 22 0,0-22 16,0 21-16,0-21 0,0 22 15,0-22-15,0 21 0,0 0 0,0 22 16,-21-22-16,21 22 0,0-1 16,0-20-16,0 20 0,0 1 15,-21-22-15,21 21 0,0 1 0,0-22 16,0 1-16,0 20 0,0-21 0,0 1 15,0 20-15,0-20 0,0 20 16,0-21-16,0 22 0,0-22 0,0 1 16,0 20-16,0-21 0,-21 1 15,21 20-15,0-20 0,-21-1 0,21 0 16,0 22-16,0-22 0,0 0 16,0 22-16,0-22 0,-22 1 15,22 20-15,0-21 0,0 22 16,0-22-16,0 1 0,0 20 0,0-21 15,0 1-15,0-1 0,0 0 16,0 1-16,0-1 0,0 22 0,0-22 16,0 0-16,0 22 0,0-22 15,0 22-15,0-22 0,0 0 0,0 22 16,-21-22-16,21 22 0,0-22 0,0 0 16,0 22-16,0-22 15,0 22-15,0-22 0,0 21 0,0 1 0,-21-22 16,21 22-16,0-1 0,0-20 15,0 20-15,0-21 0,-21 22 16,21-22-16,0 1 0,0 20 16,0-21-16,0 1 0,0 20 0,0-20 15,0 20-15,0-21 0,0 22 0,0-22 16,0 22-16,0-22 0,0 22 16,0-22-16,0 21 0,0-20 0,0-1 15,0 22-15,0-22 0,0 21 16,0-20-16,0 20 0,0-20 0,0 20 15,0-21-15,0 22 0,0-22 16,0 1-16,0 20 0,0-42 0,0 22 16,0-1-16,0 0 0,0-21 0,0 1 15,0-1-15,0 0 16,0-42 15,0 0-31,0-1 16,0 1-16,0-21 0</inkml:trace>
  <inkml:trace contextRef="#ctx0" brushRef="#br0" timeOffset="36563.89">25569 3090 0,'0'-21'63,"0"0"-48,0 0 32,21 21-16,1 0-31,-1 0 16,0 0-16,0 0 0,0 0 16,0 0-16,1 0 0,-1 0 15,0 0-15,0 0 16,21 0-16,-20 0 0,-1 0 0,0 0 16,21 0-16,-21 0 0,1 0 15,-1 0-15,21 0 0,-21 0 0,22 0 16,-22 0-16,21 0 0,-21 0 15,0 0-15,22 0 0,-22 0 0,0 0 16,0 0-16,0 0 0,-21-21 16,22 21-16,-1 0 0,0 0 15,0 0 17,0 0-17,0 0 1,-21 21 46,22-21-62,-22 21 16,0 0-16,0 0 16,0 1-16,0-1 0,0 0 15,21 0-15,-21 0 16,0 0-16,0 22 0,0-22 0,0 0 15,0 0-15,0 22 0,0-22 16,0 0-16,0 21 0,0-21 0,0 1 16,0 20-16,0-21 0,0 0 15,0 0-15,0 22 0,0-22 0,0 0 16,0 21-16,-21-20 0,21-1 16,0 21-16,-22-21 0,22 0 0,0 1 15,0 20-15,0-21 0,-21 0 16,21 22-16,-21-22 0,21 21 0,0-21 15,0 0-15,0 22 0,0-22 16,0 0-16,0 21 0,0-20 16,0-1-16,-21 21 0,21-21 15,0 0-15,0 1 0,0 20 0,0-21 16,0 0-16,0 0 0,0 1 16,0-1-16,0 0 0,0 0 0,0 0 15,0 0-15,0 1 0,0-1 16,0 0-16,0 0 0,-21 0 0,21 0 15,0 1-15,0 20 0,0-21 16,0 21-16,0-20 0,0 20 0,0 0 16,0 1-16,0-22 0,0 21 15,-21 0-15,21 1 0,0-22 0,0 21 16,0-21-16,0 22 0,0-22 16,0 21-16,0-21 0,0 1 15,0 20-15,0-21 0,-22 0 0,22 22 16,0-22-16,0 21 0,0-21 15,0 22-15,0-22 0,0 21 0,0 0 16,-21-20-16,21 20 0,0-21 16,0 21-16,-21-20 0,21 20 0,0-21 15,0 21-15,0-20 0,0-1 16,0 21-16,0-21 0,-21 0 0,21 22 16,0-22-16,0 0 0,0 0 15,0 0-15,0 1 0,-21 20 16,21-21-16,0 0 0,0 0 0,0 1 15,0 20-15,0-21 0,0 0 16,0 22-16,0-22 0,0 0 0,0 21 16,0-21-16,0 1 0,0-1 15,0 21-15,0-21 0,0 0 0,0 1 16,0-1-16,0 21 0,-21-21 16,21 0-16,0 1 0,0-1 0,0 21 15,0-21-15,0 0 0,0 1 16,-22 20-16,22-21 0,0 0 0,0 22 15,0-22-15,0 21 0,0 0 16,0-20-16,0 20 0,0-21 16,0 21-16,0 1 0,-21-22 0,21 21 15,0 1-15,0-22 0,0 21 16,0-21-16,0 0 0,0 22 0,0-22 16,0 21-16,0-21 0,0 1 15,-21 20-15,21-21 0,0 21 0,0-20 16,-21 20-16,21-21 0,0 21 0,0 1 15,0-22-15,0 21 0,0-21 16,0 22-16,0-22 0,-21 21 0,21-21 16,0 22-16,0-22 0,0 0 15,-21 21-15,21-20 0,0-1 0,0 21 16,0-21-16,0 0 0,0 1 16,0-1-16,0 21 0,0-21 15,0 0-15,-22 1 0,22-1 0,0 0 16,0 21-16,0-21 0,0 1 15,-21-22-15,21 21 0,0 0 0,0 0 16,0 0 15,0 0 47,0 1-46,0-1-32,0 0 15,0 0 1,0 0 0,0 0-1,0 1 1,0-1-1,0 0-15,0 0 32,-21-21 30,0 0-62,0 0 16,0 0-16,-1 0 0,1 0 15,0 0-15,0 0 16,0 0-16,0 21 0,-22-21 0,22 0 16,0 0-16,-21 0 0,20 21 15,-20-21-15,21 0 0,-21 0 0,-1 0 16,22 0-16,-21 0 0,21 22 0,-1-22 16,-20 0-16,21 0 15,0 0-15,-22 0 0,22 0 0,0 0 16,0 0-16,-21 0 0,20 0 15,1 0-15,-21 0 0,21 0 0,-22 0 16,22 0-16,-21 0 0,0 0 0,-1 0 16,22 0-16,-21 0 0,-1 0 15,1 0-15,0 0 0,21 0 0,-22 0 16,1 0-16,21 0 0,-22 0 16,22 0-16,-21 0 0,21 0 15,-22 0-15,22 0 0,-21 0 0,21 0 16,0 0-16,-22 0 0,22 0 15,0 21-15,-21-21 0,20 0 0,1 0 16,-21 0-16,21 0 0,0 0 0,-1 0 16,-20 0-16,21 0 0,0 0 15,0 0-15,-1 0 0,1 0 0,0 0 16,0 0-16,0-21 0</inkml:trace>
  <inkml:trace contextRef="#ctx0" brushRef="#br0" timeOffset="38283.56">21399 3260 0,'0'-21'15,"0"42"-15,22-64 0,-22 22 0,0 0 16,0 0 0,0 0-1,0 42 48,0 0-63,0 0 0,0 0 15,0 1-15,0 20 0,0-21 16,0 0-16,0 22 0,0-22 0,21 21 16,-21 0-16,0-20 0,0 20 15,0 0-15,0 1 0,0-22 0,0 21 16,0 0-16,0 1 0,0-1 15,0 22-15,0-22 0,0 0 0,21 22 16,-21-22-16,21 22 16,-21-22-16,0 21 0,0-20 0,21 20 15,-21-20-15,21-1 0,1 21 16,-22-20-16,0-1 0,0 22 0,21-22 16,-21 0-16,0 22 0,0-22 15,0 22-15,0-22 0,0 21 0,0-20 16,0 20-16,21 1 0,-21-22 15,21 22-15,-21-22 0,0 21 0,0 1 16,0-1-16,21 1 0,-21-1 16,0 1-16,21-1 0,-21 1 0,0-1 15,0 1-15,0-22 0,0 22 16,0-1-16,0 1 0,22-22 0,-22 22 16,0-1-16,0 1 0,21-1 15,-21-21-15,0 22 0,0-1 16,0 1-16,0-22 0,0 22 0,0-22 15,0 22-15,0-22 0,0 21 16,0 1-16,0-1 0,21-20 0,-21 20 16,0 1-16,0-1 0,0-20 15,0 20-15,0 1 0,0-22 0,0 21 16,0-20-16,0 20 0,0-20 0,0 20 16,0-21-16,0 22 0,0-22 15,0 1-15,0-1 0,0 21 16,0-20-16,0-1 0,0 0 0,0 1 15,0-22-15,0 21 0,0 1 16,0-1-16,0-21 0,0 21 0,0-20 16,0-1-16,0 0 0,0 21 15,0-21-15,0 1 0,0-1 16,0 0 0,-21-21-1,21 21 1,-21 0-1,21 0 1,0 1-16,0-1 16,-22 0-16,22 0 0,-21 0 15,21 0 1,0 1 0,0-44 46,0 1-62,0 0 16,21-21-16,1-1 0,-1 1 0</inkml:trace>
  <inkml:trace contextRef="#ctx0" brushRef="#br0" timeOffset="39503.87">23220 3302 0,'-21'-21'15,"21"-21"1,0 20-16,0 1 16,-22 0-16,22 0 0,0 0 15,0 0 1,0 42 31,0 0-47,0 0 0,0 0 15,0 0-15,0 22 0,0-1 0,0 0 16,0 1-16,0-1 0,0 0 16,0 1-16,0-1 0,0 0 0,0 22 15,0-22-15,0 1 0,0 20 16,0-21-16,0 22 0,0-1 15,0 1-15,22-1 0,-22 1 16,0-1-16,0 1 0,0-1 0,0 1 16,0-1-16,0 1 0,0-1 15,0 1-15,0-1 0,0 1 0,0-1 16,0 1-16,0-1 0,-22 1 16,22-1-16,-21 1 0,21-1 0,0 1 15,0-22-15,0 22 0,0-1 16,-21 1-16,21-1 0,0 1 0,0-1 15,0 1-15,0-1 0,0 1 16,0-1-16,0 1 0,0-1 0,0 1 16,0-22-16,0 22 0,0-1 15,0 1-15,0-1 0,0-21 16,-21 22-16,21-1 0,0 1 0,0-22 16,0 22-16,0-22 0,0 22 15,0-22-15,0 21 0,0-20 0,0 20 16,0 1-16,-21-1 0,21 1 0,0-22 15,0 22-15,0-1 0,0 1 16,0-1-16,0-21 0,0 22 0,0-1 16,0-20-16,0 20 0,0 1 15,0-1-15,0-20 0,0 20 0,0-21 16,0 22-16,0-22 0,0 22 0,0-22 16,0 0-16,0 22 15,0-22-15,0 1 0,0-1 0,0 0 16,0 1-16,0-1 0,0 0 15,0 1-15,0-1 0,0 0 0,0-21 16,0 22-16,0-22 0,0 21 0,0-21 16,0 1-16,0-1 0,0 0 15,0-42 32,0 0-31,0-22-1,0 22-15,0 0 0,0-21 0,0-1 16</inkml:trace>
  <inkml:trace contextRef="#ctx0" brushRef="#br0" timeOffset="41307.94">19367 4657 0,'0'0'0,"-21"0"16,0-21 0,0 21-1,0 0 1,0 0 31,-1 0-32,1 0-15,0 0 16,0 0-16,0 0 16,0 0-16,-1 0 15,1 0-15,0 0 16,0 0-16,0 0 16,0 21-16,-1-21 0,1 0 31,42 0 0,1 0-31,-1 0 16,0 0-16,21 0 0,1 0 15,-1-21-15,0 21 0,22 0 16,-1-22-16,22 22 0,-22-21 16,22 21-16,0-21 0,-22 21 0,22 0 15,0-21-15,-1 21 0,22 0 16,-21-21-16,-1 21 0,22 0 0,-21 0 15,0-21-15,-1 21 0,22-22 16,-21 22-16,-1 0 0,1 0 0,0-21 16,21 21-16,21 0 0,-22-21 15,1 21-15,21 0 0,-21-21 0,0 0 16,21 21-16,-21 0 0,21-21 16,0 21-16,0 0 0,-21 0 15,21-22-15,-22 22 0,1 0 16,0 0-16,0-21 0,-21 21 0,20 0 15,1 0-15,-21-21 0,21 21 16,-22 0-16,1 0 0,0-21 16,-1 21-16,1 0 0,0 0 0,-1 0 15,-20 0-15,-1-21 0,1 21 16,-1 0-16,1 0 0,-1 0 0,-20 0 16,-1 0-16,0 0 0,1-21 15,-1 21-15,0 0 0,1 0 16,-1 0-16,0 0 0,1 0 15,-1-22-15,22 22 0,-22 0 0,0 0 16,-21 0-16,22 0 0,-1 0 16,-21 0-16,22 0 0,-22 0 0,21 0 15,-21 0-15,0 0 0,1 0 16,-1 0-16,0 0 16,0 0-16,0 0 15,0 0-15,1 0 0,-1-21 0,0 21 16,0 0-16,21 0 0,-20 0 15,-1 0-15,0 0 0,0 0 0,21-21 16,-20 21-16,-1 0 0,0 0 16,0 0-16,0 0 0,0 0 15,1-21-15,-1 21 0,0 0 16,0 0-16,0 0 0,0 0 0,22-21 16,-22 21-16,0 0 0,0 0 15,22 0-15,-22 0 0,0 0 0,0-21 16,0 21-1,-42 0 17,0 0-32,0 0 15,0 0-15,-1 0 0,-20 0 16,0 0-16</inkml:trace>
  <inkml:trace contextRef="#ctx0" brushRef="#br0" timeOffset="42604.3">19240 5779 0,'0'0'0,"-63"0"0,21 21 0,-1 0 15,22-21-15,-21 21 0,21-21 0,-1 0 16,22 21-16,-21-21 15,0 0-15,21 21 16,-21-21-16,42 0 63,0 0-63,0 0 0,1 0 15,-1 0-15,21 0 16,0 0-16,1-21 0,-1 21 0,22 0 15,-22-21-15,21 21 0,22 0 16,-21-21-16,20 0 0,1 21 0,-22 0 16,43-21-16,-21 21 0,21-22 15,21 22-15,0 0 0,-21-21 0,21 21 16,0-21-16,-22 21 0,22 0 16,-21-21-16,0 21 0,21 0 0,0-21 15,-21 21-15,21 0 0,-21-21 16,0 21-16,21 0 0,-22-22 0,1 22 15,21-21-15,-21 21 0,0 0 16,0-21-16,0 21 0,-22 0 16,22 0-16,-21-21 0,-1 21 15,-20 0-15,21 0 0,-1-21 0,1 21 16,-22 0-16,22 0 0,-21 0 16,20-21-16,-20 21 0,20 0 0,-20 0 15,-1 0-15,1 0 0,-1-22 16,-20 22-16,-1-21 0,22 21 0,-22 0 15,0 0-15,1 0 0,-1-21 16,0 21-16,1 0 0,-1 0 0,0-21 16,1 21-16,-1 0 0,0 0 15,1 0-15,-1 0 0,-21 0 0,21-21 16,1 21-16,-1 0 0,0 0 16,-20 0-16,20 0 0,0 0 15,1 0-15,-22 0 0,21 0 16,-21 0-16,22-21 0,-22 21 0,21 0 15,-21 0-15,22 0 0,-22 0 0,21 0 16,0 0-16,-20 0 0,20 0 16,0 0-16,1 0 0,-1 0 0,0 0 15,1 0-15,-1 0 0,0 0 16,1 0-16,-22 0 0,21 0 0,-21 0 16,22 0-16,-22 0 0,0 0 15,0 0-15,0 0 0,0 0 16,1 0-1,-1-22-15,0 22 0,0 0 16,0 0-16,0 0 0,1 0 16,-1 0-16,0 0 0,0 0 0,0-21 15,22 21-15,-22 0 0,0 0 16,0 0-16,0 0 0,-21-21 16,-21 0-1,-21 21-15,-1 0 0,-20-21 16,-1 21-16</inkml:trace>
  <inkml:trace contextRef="#ctx0" brushRef="#br0" timeOffset="43775.52">19431 7070 0,'0'0'15,"-42"21"1,20-21-16,1 0 0,0 0 0,0 21 15,0-21-15,0 0 0,-1 0 16,1 0-16,21 21 16,-21-21-16,0 0 15,0 0-15,21 21 16,-21-21-16,42 0 47,0 0-32,0 0-15,21 0 0,1 0 0,-1 0 16,22 0-16,-1 0 0,1 0 16,-1 0-16,22-21 0,-22 21 0,22-21 15,0 21-15,20 0 0,1 0 16,0-21-16,0 21 0,0 0 0,0 0 16,-1 0-16,1 0 15,-21 0-15,21-21 0,0 21 0,-1 0 16,1 0-16,0 0 0,21 0 15,-21 0-15,0 0 0,0 0 0,-1-21 16,1 21-16,21 0 0,-21 0 16,0 0-16,21 0 0,-21 0 0,0 0 15,-1 0-15,1 0 0,-21 0 16,21 0-16,-22 0 0,22 0 0,-21 0 16,0 0-16,20 0 0,-20 0 0,0 0 15,-1 0-15,1-22 16,-21 22-16,20 0 0,-20 0 0,-1 0 15,1 0-15,-1 0 0,-20-21 16,20 21-16,-21 0 0,22 0 0,-22 0 16,22 0-16,-22 0 0,0 0 15,22-21-15,-22 21 0,1 0 0,20 0 16,-21 0-16,1 0 0,-1 0 16,0 0-16,1 0 0,-1 0 0,0 0 15,1 0-15,-1 0 0,0 0 16,-20 0-16,20 0 0,0 0 0,-21 0 15,22 0-15,-1 0 0,0 0 16,-20 0-16,20 0 0,0 0 16,1 0-16,-22 0 0,21 0 0,-21 0 15,22-21-15,-22 21 0,0 0 16,0 0-16,0 0 0,0 0 16,-21-21 46,-21 21-46,0-21-16</inkml:trace>
  <inkml:trace contextRef="#ctx0" brushRef="#br0" timeOffset="45227.44">20870 2053 0,'-21'0'0,"0"0"0,0 21 16,21 1-16,-21-22 15,-1 0-15,22 21 0,-21-21 0,0 21 16,0-21 0,21 21-16,21-21 31,0 0-31,22 0 0,-22 0 0,0 0 15,21 0-15,1 0 0,-22 0 16,21-21-16,0 21 0,-20-21 16,20 21-16,-21-21 0,21-1 0,-20 22 15,-1-21-15,0 0 0,-21 0 16,0 0-16,0 0 16,-21 21-16,0 0 15,-1 0-15,1 0 0,0 0 16,-21 0-16,21 0 0,-22 21 15,1 0-15,21 0 0,-22 0 0,1 0 16,0 1-16,-1-1 0,22 0 16,0 0-16,0 0 0,0 22 0,0-22 15,21 0-15,0 0 0,0 0 16,0 0-16,0 1 0,21-22 16,0 21-16,0 0 0,21-21 0,-20 0 15,20 21-15,0-21 0,-21 0 16,22 0-16,-22 0 0,0 0 15,0 0-15,0 0 0,1 0 16,-1 0-16,0 0 0,-21 21 31,-21 0-31,0 1 16,-1-1-16,-20 21 0,21-21 16,0 22-16,0-22 0,-1 21 0,1 0 15,0-20-15,0 20 0,0 0 16,21-21-16,0 22 0,-21-22 0,21 0 15,0 0-15,0 0 0,0 1 16,0-1-16,21-21 0,0 0 16,0 0-16,0 21 0,0-21 15,1 0-15,-1 0 0,21 0 0,-21 0 16,0 0-16,1-21 0,-1 21 16,0-21-16,0-1 0,0 22 0,0-21 15,1 0-15,-1 0 0,21 0 16,-21 0-16</inkml:trace>
  <inkml:trace contextRef="#ctx0" brushRef="#br0" timeOffset="46956.57">21611 2519 0,'-21'-42'15,"21"20"1,0 1-16,0 0 0,0 0 15,21 21-15,0-21 16,0 21-16,1 0 0,-1-21 0,21 21 16,-21 0-16,22 0 0,-22 0 15,21 0-15,-21 21 0,0-21 0,22 21 16,-22 0-16,-21 21 0,0-20 16,0-1-16,0 21 0,0-21 0,0 22 15,0-22-15,0 21 0,-21-21 16,0 22-16,-1-22 0,22 0 15,-21 0-15,0 0 0,0 0 16,0 1-16,21-44 47,0 1-47,21 0 0,0 0 16,0 0-16,0-22 0,-21 22 0,22-21 15,20 21-15,-21-22 0,0 1 16,0 0-16,1 21 0,-1-22 0,0 22 15,0 0-15,0 0 0,-21 0 16,0-1-16,0 44 47,0-1-47,-21 0 16,21 0-16,-21 21 0,21-20 0,0 20 15,0-21-15,0 21 0,-21-20 16,21 20-16,0-21 0,0 0 0,0 0 15,0 1-15,0-1 0,0 0 16,0 0-16,21 0 0,0 0 16,0-21-16,0 0 0,1 0 15,-1 0-15,0 0 0,0 0 0,0 0 16,22 0-16,-22 0 0,0-21 16,21 0-16,-21 21 0,1-21 15,-1 0-15,0 0 0,0-1 0,0-20 16,0 21-16,1 0 0,-1-22 15,0 1-15,0 0 0,0 21 16,0-22-16,1 22 0,-1-21 0,0 21 16,0-1-16,0 22 0,0-21 15,1 0-15,-1 21 0,0 0 16,0 0-16,0 0 16,-21 21-1,21-21 1,-21 21-1,0-42 48,-21 21-47,21-21-16,-21 21 15,0 0-15,0 0 16,0 0-16,-1 0 15,1 0 1,0 21-16,21 0 0,-21 1 0,0-1 16,21 0-16,-21 0 0,-1 0 15,22 0-15,0 1 0,-21 20 16,0-21-16,21 0 0,-21 0 0,21 1 16,0-1-16,0 21 0,0-21 15,0 0-15,0 1 0,21-22 16,0 21-16,0-21 0,1 0 15,20 0-15,-21 0 0,21 0 0,-20 0 16,20 0-16,0 0 0,1 0 16,-1 0-16,-21 0 0,21 0 0,1-21 15,-1-1-15,-21 1 0,22 21 16,-22-21-16,21 0 0,-21 0 16,0-22-16,22 22 0,-22 0 15,-21-21-15,21 21 0,0-1 0,-21-20 16,21 21-16,-21 0 0,0 0 15,0-1-15,0 1 0,0 0 16,-21 0 0,0 21-16,0 0 0,0 0 15,0 21 1,-1-21-16,22 21 0,0 0 16,-21 1-16,21-1 0,-21 0 0,21 21 15,0-21-15,0 1 0,-21-1 16,21 21-16,0-21 0,0 0 15,0 1-15,0-1 0,0 0 16,0 0-16,0 0 0,0 0 0,21 1 16,0-22-1,0 0-15,1 0 0,-1 0 0,0 0 16,21 0-16,-21 0 0,22 0 16,-1-22-16,-21 22 0,22-21 0,-1 0 15,-21 0-15,21 0 0,1 0 16,-22-1-16,21-20 0,-21 21 15,1-21-15,20-1 0,-21 1 0,0 21 16,0-22-16,1 1 0,-1 0 16,0-1-16,0 1 0,-21 0 0,0 21 15,0-22-15,0 22 0,0 0 16,0 0-16,0-22 0,0 22 16,0 0-16,0 0 0,0 0 15,0 0 1,0 42-1,-21 0-15,21 0 16,0 21-16,-21-20 0,21 20 0,-21 0 16,-1 1-16,22-1 0,-21 0 15,0 1-15,21-1 0,-21 21 0,0-20 16,21-1-16,0 0 0,-21 1 16,21-1-16,0 0 0,0-20 0,0 20 15,0-21-15,0 0 16,0 0-16,21 1 0,-21-1 0,42 0 15,-21-21-15,0 21 0,22-21 16,-22 0-16,21 0 0,-21 0 0,1 0 16,20 0-16,-21 0 0,0 0 15,0-21-15,1 21 0,-1-21 0,0 0 16,0 21-16,-21-22 0,0 1 16,21 0-16,-21 0 0,21 0 0</inkml:trace>
  <inkml:trace contextRef="#ctx0" brushRef="#br0" timeOffset="59683.23">20616 9991 0,'21'-21'15,"1"21"-15,-22-22 0,21 1 0,0 0 16,-21 0-16,21 0 16,0 0-16,-21-1 0,0 1 0,0 0 15,0 0-15,0 0 0,0 0 16,0-22-16,0 22 0,0 0 0,0 0 15,0 0-15,0 42 32,0 0-32,-21 0 15,0 21-15,0 1 0,0-1 0,-1 0 16,-20 1-16,21 20 0,-21-20 16,20 20-16,-20-21 0,21 1 0,-21 20 15,-1-20-15,1-1 0,0 21 0,-1-20 16,1-1-16,21 0 0,-22 1 15,22-1-15,-21 0 0,21-20 0,0-1 16,21 0-16,0 0 0,-22 0 16,1-21-16,21-21 31,0 0-31,0 0 0,0 0 0,0-22 0,0 22 16,0-21-16,0-1 15,0 1-15,21 0 0,-21 21 0,0-22 16,0 22-16,22-21 0,-22 21 0,21 21 15,-21-22-15,21 22 0,0 22 16,0-1 0,-21 0-16,0 21 15,21-21-15,-21 22 0,22-22 0,-1 21 16,-21 1-16,0-22 0,21 21 16,0-21-16,0 0 0,-21 22 15,21-22-15,1-21 0,-1 21 0,0 0 16,0-21-16,21 0 0,-20 0 0,-1 0 15,21 0-15,-21 0 0,22 0 16,-1-21-16,-21 0 0,21 0 16,-20 0-16,20-1 0,-21 1 0,21-21 15,-20 0-15,-1 20 0,0-20 16,0 0-16,0-22 0,0 22 0,1 0 16,-22-1-16,0 1 0,0-22 15,0 22-15,0 0 0,0-22 0,0 22 16,0 0-16,-22-1 0,1-20 15,0 42-15,-21-22 0,21 1 0,-22 21 16,22 0-16,-21 21 0,-1 0 16,1 0-16,0 0 0,21 21 0,-22 0 15,1 0-15,0 21 0,20 1 16,-20-1-16,21 0 0,0 22 16,21-22-16,0 22 0,0-22 0,0 22 15,0-22-15,0 0 0,0 1 16,0 20-16,0-21 0,21 1 0,0-22 15,0 21-15,0 1 0,1-22 16,-1 0-16,21 0 0,-21 0 0,0 0 16,22-21-16,-22 0 0,21 0 15,1 0-15,-22 0 0,21 0 0,0 0 16,1 0-16,-1-21 0,0 0 16,-20 0-16,20 0 0,0 0 15,1-22-15,-1 22 0,0 0 0,-21-21 16,22 20-16,-22-20 0,0 21 15,0 0-15,-21 0 0,0-1 0,0 1 16,0 0-16,0 0 0,-21 21 16,0 0-1,0 0-15,0 0 0,-1 21 16,1 0-16,0 0 0,0 1 16,0-1-16,21 21 0,-21-21 0,21 0 15,-22 22-15,22-22 16,0 0-16,0 21 0,0-20 0,0-1 15,0 0-15,22-21 0,-1 21 16,0-21-16,0 0 0,21 0 0,-20 0 16,20 0-16,0 0 0,-21 0 15,22-21-15,-1 0 0,0 21 0,1-21 16,-1-1-16,0-20 0,1 21 0,-1 0 16,0 0-16,1-22 0,-1 22 15,-21 0-15,0 0 0,1 0 16,-1-1-16,-21 1 0,0 0 0,0 0 15,-21 21-15,-1 0 16,1 0-16,0 0 16,21 21-16,-21 0 0,21 0 15,-21 1-15,21-1 0,0 0 0,0 0 16,0 0-16,0 22 0,0-22 16,0 0-16,0 0 0,0 0 0,21-21 15,0 21-15,-21 1 0,21-1 16,0 0-16,1-21 15,-44-21 32,1 21-47,0-21 16,0 21-16,0 0 0,0 0 31,-1 0-31,22 21 16,0 0-16,0 0 0,0 0 15,22 0 1,-1-21-16,0 0 0,0 22 16,0-22-16,0 0 0,22 0 15,-22 0-15,0 0 0,21 0 0,-20-22 16,20 1-16,-21 21 0,0-21 16,22 0-16,-22 0 0,0-22 15,0 22-15,0-21 0,0 21 0,1-22 16,-1 1-16,-21 0 0,0-1 15,0 1-15,21 0 0,-21-1 0,0-20 16,0 21-16,0-1 0,0 1 16,0 21-16,0-22 0,0 22 0,0 0 15,0 42 1,0 0-16,0 1 16,0 20-16,0-21 0,0 21 15,0 1-15,0-1 0,-21 0 0,21 1 16,-21-1-16,21 0 0,0 1 15,0-1-15,-22-21 0,22 22 0,-21-1 16,21-21-16,-21 21 0,21-20 16,0-1-16,0 0 0,0 0 0,0 0 15,-21-21 1,21-21 0,0 0-1,0 0-15,0 0 0,21-1 16,0-20-16,-21 21 0,21 0 15,1-22-15,-1 22 0,0 0 0,0 0 16,0 0-16,0 21 0,1-21 16,-1 21-16,0 0 0,0 0 15,-42 21 17,0-21-32,0 0 15,-1 0-15,1 21 16,0-21-16,0 0 0,0 0 15,0 0-15,21 21 16,0 0 0,0 0-16,0 1 0,0-1 15,0 0-15,0 0 16,0 0-16,0 0 0,0 1 0,0-1 16,0 0-16,0 0 0,21-21 15,0 21-15,0-21 0,0 21 16,0-21-16,1 0 0,-1 0 15,0 0-15,21 0 0,-21 0 16,22 0-16,-1-21 0,-21 21 0,22-21 16,-22 0-16,21 0 0,-21 0 15,22-1-15,-22 1 0,0-21 0,0 0 16,0 20-16,0-20 0,1 0 16,-22-22-16,21 22 0,0 0 0,-21-22 15,0 22-15,21-22 0,0 22 0,-21 0 16,21 20-16,-21-20 0,0 21 15,0 0-15,0 42 16,0 21 0,0-21-16,-21 1 0,0 20 0,0 0 15,21 1-15,-21-1 0,21 0 16,-21 1-16,-1-1 0,22 0 16,0 1-16,-21-1 0,21-21 0,-21 21 15,21 1-15,0-22 0,0 21 16,0-21-16,0 1 0,0-1 0,0 0 15,0 0-15,21-21 16,0 0 0,1-21-16,-1 21 0,21-21 15,-21 0-15,0-1 0,22 1 0,-22 0 16,0 0-16,0 0 0,0 0 16,1-1-16,-1 1 0,-21 0 15,0 0-15,0 0 16,0 0-1,0 42 17,0 0-17,-21 0-15,-1 0 0,22 0 0,-21 22 16,21-22-16,0 0 0,-21 0 16,21 0-16,0 1 0,0-1 0,0 0 15,0 0-15,0 0 0,21-21 31,0 0-31,1 0 16,-1 0-16,0-21 16,0 0-16,0 0 0,0 21 0,-21-21 15,22-1-15,-22-20 0,21 21 0,-21 0 16,0-22-16,0 22 0,0 0 16,0 0-16,0 0 0,0 0 0,-21 21 15,21-22-15,-22 22 0,1 0 16,0 0-16,0 0 0,0 0 15,0 0-15,-1 0 0,22 22 0,-21-22 16,21 21-16,0 0 16,21-21 15</inkml:trace>
  <inkml:trace contextRef="#ctx0" brushRef="#br0" timeOffset="60040.53">23389 10181 0,'0'0'0,"0"-21"0,0 42 31,0 0-15,0 1-16,0-1 0,0 0 16,0 21-16,0-21 0,0 22 0,0-1 0,0 0 15,0 1-15,0 20 16,0-20-16,0-1 0,0 21 0,-21-20 15,0 20-15,0 1 0,-1-1 16,1 1-16,0-1 0,0 22 0,0-22 16,0 1-16,-1 21 0,1-22 0,-21 1 15,21-1-15,0-21 0,-1 22 16,-20-1-16,42-20 0,-21-1 0,0 0 16,0 1-16,21-1 0,-22-21 0,22 0 15,0 1-15,0-1 0,0 0 16,0-42-1,0 0 1,0-1-16,0-20 0,22 21 16,-22-21-16,21-1 0,0 1 0,0-22 15,0 1-15</inkml:trace>
  <inkml:trace contextRef="#ctx0" brushRef="#br0" timeOffset="60420.32">23410 10139 0,'0'-21'0,"0"0"16,0-1-16,21 22 0,1 0 16,-22-21-16,21 21 0,0 0 15,0-21-15,0 21 0,0 0 0,1 0 16,20 0-16,-21 0 0,0 0 0,0 0 15,1 21-15,20 0 0,-21-21 16,-21 22-16,21-1 0,-21 21 0,0-21 16,0 0-16,0 22 0,0-22 15,-21 21-15,-21-21 0,21 22 0,-1-1 16,-20-21-16,0 0 0,21 22 16,-22-22-16,1 0 0,21 0 15,0-21-15,-22 21 0,22-21 0,0 0 16,0 0-16,0 0 15,-1 0-15,22-21 16,-21 0 0,21 0-16,0 0 0,0 0 15,0-1-15,0 1 0</inkml:trace>
  <inkml:trace contextRef="#ctx0" brushRef="#br0" timeOffset="60675.68">22437 10054 0,'-22'0'0,"44"0"0,-44-21 32,44 21-32,-1 0 15,0 0-15,21-21 0,-21 21 0,22 0 16,-22 0-16,21 0 0,1-21 15,-1 21-15,-21 0 0,21 0 0,1 0 16,-1 0-16,-21 0 0,22 0 16,-22 0-16,0 0 0,0 0 0,0 0 15,0 0-15,22 0 0,-22 0 16</inkml:trace>
  <inkml:trace contextRef="#ctx0" brushRef="#br0" timeOffset="60955.37">24151 10329 0,'0'0'0,"0"22"16,0-1-1,0 0-15,0 0 0,0 0 16,0 0-16,0 1 16,0-1-16,0 0 0,-21-21 15,21 21-15,-21 0 0,0-21 16,-1 0-16,22 21 0,-21-21 0,0 0 16,0 0-16,0 0 0</inkml:trace>
  <inkml:trace contextRef="#ctx0" brushRef="#br0" timeOffset="62106.22">25336 9927 0,'0'0'0,"43"0"16,-22 0-16,21-21 0,1 0 0,-22 21 16,21-21-16,0 0 0,1-1 0,-22 1 15,21-21-15,-21 21 0,22 0 16,-43-1-16,0 1 0,0 0 15,0 0-15,0 0 0,-21 0 0,-22-1 16,22 22-16,-21 0 0,-1 0 16,1 0-16,0 0 0,-1 0 0,1 22 15,0-1-15,21 0 0,-22 0 16,22 21-16,0-20 0,0-1 0,21 21 16,0-21-16,0 22 0,0-22 15,0 21-15,0-21 0,0 22 0,21-22 16,0 0-16,0 21 0,-21-21 15,21 1-15,1-1 0,-1 21 16,-21-21-16,0 0 0,21 1 0,-21-1 16,0 0-16,0 0 0,0 0 15,0 0-15,-21 1 0,0-1 16,-1-21-16,1 21 0,0-21 16,-21 21-16,-1-21 0,22 0 0,-21 0 15,0 0-15,-1 0 0,1 0 0,21 0 16,-22 0-16,22-21 0,0 0 15,0 0-15,0-22 0,0 22 0,21-21 16,-22 21-16,22-22 16,0 1-16,0 0 0,0-1 0,0 1 15,0 0-15,0 20 0,0-20 0,0 21 16,22 21 0,-1 21-16,0 0 15,-21 0-15,0 1 0,21 20 16,-21-21-16,21 21 0,-21 1 0,0-1 15,21-21-15,1 22 0,-1-1 16,0-21-16,0 21 0,0-20 0,0 20 16,1-21-16,-1 0 0,0 0 0,21 1 15,-21-1-15,22-21 0,-22 0 16,21 0-16,1 0 0,-1 0 16,0 0-16,1 0 0,-1-21 15,0-1-15,1 1 0,-1 0 0,0-21 16,1 21-16,-1-22 0,-21 1 0,21 0 15,-20-1-15,-1 1 0,0 0 16,0-22-16,0 22 0,0-22 0,-21 22 16,0-22-16,22 22 0,-22 0 15,0 21-15,0-22 0,0 22 0,0 0 16,0 42 0,0 0-16,0 0 15,-22 22-15,22-1 0,-21 0 16,21 1-16,-21-1 0,21 0 15,-21 1-15,21-1 0,0 0 0,-21 1 16,21-1-16,0-21 0,0 22 16,0-22-16,0 21 0,0-21 0,0 0 15,0 1-15,0-1 16,21-21 0,0 0-1,0-21-15,-21-1 0,21 1 16,-21 0-16</inkml:trace>
  <inkml:trace contextRef="#ctx0" brushRef="#br0" timeOffset="62308.1">25802 10054 0,'0'0'16,"0"21"-16,-21-21 0,0 0 15,42 0 16,0 0-31,0 0 16,0 0-16,1 0 0,-1 0 0,21-21 16,-21 21-16,22 0 0,-22-21 15,0 0-15,21 21 0,-21 0 0,1-21 16,-1 21-16</inkml:trace>
  <inkml:trace contextRef="#ctx0" brushRef="#br0" timeOffset="63316.02">26395 10308 0,'0'0'0,"21"0"0,0 0 16,0-21-1,0 0-15,-21 0 16,22 0-16,-22-1 0,0 1 15,0 0-15,0 0 16,0 0-16,0 0 0,0-1 0,-22 1 16,22 0-16,-21 21 0,0 0 0,0 0 15,0 0-15,0 0 16,-22 0-16,22 21 0,0 0 0,-21 1 16,20-1-16,1 0 0,-21 0 15,21 0-15,0 22 0,-1-22 0,22 0 16,0 21-16,0-21 0,0 1 0,0-1 15,0 0-15,0 0 16,0 0-16,22 0 0,-1-21 0,0 0 16,0 0-16,0 0 0,0 0 15,1 0-15,-1-21 0,21 21 16,-21-21-16,0 0 0,1 0 0,-1 0 16,-21-1-16,21 1 0,0 0 15,-21 0-15,21 0 0,-21 0 0,0-1 16,0 1-16,0 0 0,0 0 15,0 42 1,-21-21 0,0 21-16,21 0 0,-21 1 0,21-1 15,0 21-15,0-21 0,0 0 0,0 1 16,0-1-16,0 0 16,0 0-16,0 0 0,0 0 0,21 1 15,21-22-15,-21 0 0,1 0 16,-1 0-16,21 0 0,-21 0 15,22 0-15,-22-22 0,21 1 0,-21 0 16,22 0-16,-22 0 0,0 0 16,0-1-16,0 1 0,0-21 0,1 21 15,-22 0-15,0-1 0,21-20 0,-21 21 16,0 0-16,0 42 31,-21 0-15,21 0-16,0 0 0,-22 1 15,1-1-15,21 0 0,-21 21 0,21-21 16,0 1-16,-21-1 0,21 0 16,-21 21-16,21-21 0,-21-21 0,21 22 15,0-1-15,0 0 0,-22-21 16,22-21 15,0 0-15,0-1-16,0 1 0,22 0 0,-22 0 15,21 0-15,0-22 0,0 22 0,0-21 16,22 21-16,-22-22 0,21 22 16,0 0-16,-20 0 0,20 0 15,0 21-15,1 0 0,-22 0 16,21 0-16,-21 0 0,0 21 0,1-21 16,-22 21-16,0 21 0,21-20 0,-21-1 15,0 0-15,0 21 0,0-21 16,-21 22-16,-1-22 0,1 0 0,0 21 15,0-20-15,0-1 0,21 0 16,-21 0-16,-1-21 0,22 21 0,-21-21 16,42-21 15,1 0-31,-1 0 0</inkml:trace>
  <inkml:trace contextRef="#ctx0" brushRef="#br0" timeOffset="63879.75">27665 10245 0,'0'0'0,"0"-43"16,0 22-16,-21 0 16,-1 21-16,1-21 15,0 21-15,0 0 16,0 0-16,0 0 0,-1 21 15,1 0-15,0 0 16,0 1-16,0-1 0,0 21 0,-1-21 16,1 0-16,21 22 0,0-22 15,-21 0-15,21 0 0,0 0 0,0 1 16,0-1-16,0 0 0,21-21 16,0 21-16,1-21 0,-1 0 15,0 0-15,21 0 0,-21-21 0,1 21 16,20-21-16,-21 0 0,21-1 15,-20 1-15,-1 0 0,0-21 0,21-1 16,-21 22-16,1-21 0,-1 0 16,0-1-16,0-20 0,0 20 0,0-20 15,1 21-15,-22-22 0,0 22 16,21-1-16,-21 1 0,0 0 16,0 21-16,0-1 0,0 1 0,-21 21 15,-1 21 1,1 1-16,0-1 0,0 21 0,0 0 15,0 1-15,-1-1 0,22 0 16,-21 1-16,21-1 0,-21 0 0,21 22 16,-21-22-16,21 1 0,0-1 0,0 0 15,0-21-15,0 22 0,0-1 16,0-21-16,0 0 0,0 1 0,0-1 16,0 0-16,21 0 0,0 0 15,0-21-15,1 0 16,-1 0-16,0 0 0,0 0 0,0 0 15,22-21-15,-22 21 0,21-21 16</inkml:trace>
  <inkml:trace contextRef="#ctx0" brushRef="#br0" timeOffset="64343.49">28384 10266 0,'0'0'0,"0"-21"0,0 0 0,0-1 15,0 1-15,0 0 16,0 0-1,-21 21-15,0 0 16,0 0-16,0 0 0,0 21 16,-1 0-16,1-21 0,0 21 0,-21 1 15,21-1-15,-1 0 0,1 0 16,0 21-16,21-20 0,-21-1 0,21 0 16,0 0-16,0 0 0,0 0 15,0 1-15,21-22 16,0 0-16,0 0 15,1 0-15,-1 0 0,0 0 16,21-22-16,-21 22 0,1-21 0,-1 0 16,0 0-16,0 0 0,0 0 15,0-1-15,1 1 0,-22-21 16,21 21-16,0 0 0,-21-1 0,0 1 16,0 42 15,0 1-31,0-1 15,-21 0-15,21 0 0,-21 0 0,-1 0 16,22 1-16,0-1 0,0 0 0,-21 0 16,21 0-16,0 0 15,0 1-15,21-22 32,1 0-17,-1-22-15,0 22 0</inkml:trace>
  <inkml:trace contextRef="#ctx0" brushRef="#br0" timeOffset="64655.14">28977 9673 0,'0'0'16,"0"-21"-16,0 0 0,0 0 0,0 0 15,0-1-15,-21 22 31,0 22-31,21 20 0,-21-21 16,-1 21-16,22 1 0,-21-1 0,21 22 16,-21-22-16,0 0 0,0 22 15,0-22-15,21 0 0,-22 1 0,1 20 16,0-42-16,0 22 0,0-1 16,21 0-16,0-20 0,-21-1 0,21 21 15,-22-21-15,22 0 0,-21 1 16,21-1-1,21-21 1,1 0 0,-1-21-16,0 21 0</inkml:trace>
  <inkml:trace contextRef="#ctx0" brushRef="#br0" timeOffset="65071.9">29041 10224 0,'-22'21'31,"1"0"-31,0-21 0,21 21 16,-21 0-16,0 0 0,0 1 15,-1-1-15,22 0 0,-21 0 16,21 0-16,-21 0 0,21 1 0,0-1 16,0 0-1,21-21 1,0 0-16,1 0 0,-1 0 0,0 0 15,21 0-15,-21 0 0,1 0 0,-1 0 16,0-21-16,0 21 0,0-21 16,0-1-16,-21 1 0,22-21 0,-1 21 15,-21 0-15,0-22 0,0 22 16,0 0-16,0-21 0,0 20 0,0 1 16,0 0-16,-21 21 15,-1 0-15,1 0 0,0 0 16,0 0-16,0 21 0,-22 0 0,22-21 15,0 22-15,0-1 16,0 0-16,0-21 0,-1 21 0,22 0 16,-21-21-16,21 21 0,0 1 15,21-22 1,1 0-16,-1 0 0,0 0 0,21 0 16</inkml:trace>
  <inkml:trace contextRef="#ctx0" brushRef="#br0" timeOffset="65579.61">29379 10224 0,'0'0'0,"21"-22"0,1 1 0,-1 21 16,-21-21-16,21 21 16,-42 21 15,0 0-31,-1 1 0,1-22 16,21 21-16,-21 0 0,0 0 0,0 21 15,0-20-15,-1-1 0,22 0 16,0 0-16,-21 0 0,21 0 0,-21 1 15,21-1-15,0 0 16,0 0-16,0-42 47,0 0-31,0 0-16,0-1 15,21-20-15,0 21 0,1 0 16,-1-22-16,21 22 0,-21-21 0,0 21 15,22 0-15,-22-1 0,0 1 16,21 0-16,-20 0 0,-1 21 0,0 0 16,0 0-16,0 0 15,-21 21-15,21 0 0,-21 0 16,0 1-16,0-1 0,0 21 16,0-21-16,0 0 0,-21 1 15,21-1-15,-21 0 0,0 0 16,0 21-16,0-20 0,-1-1 15,22 0-15,-21-21 0,21 21 16,-21-21-16,21-21 47,21 21-47,0-21 16,1 0-16,-1-1 0,0 1 0</inkml:trace>
  <inkml:trace contextRef="#ctx0" brushRef="#br0" timeOffset="66027.35">29845 10287 0,'-21'0'0,"0"21"15,-1 0 1,22 1 0,22-22 15,-1 0-31,0 0 0,0 0 15,0 0-15,0 0 0,1-22 0,-1 1 16,0 21-16,0-21 0,0 0 16,0 0-16,1 0 0,-1-1 0,0 1 15,-21 0-15,0 0 0,21 0 16,-21 0-16,0-1 0,0 1 16,0 0-16,-21 21 15,0 0-15,0 0 0,-22 21 16,22 0-16,-21 1 0,21 20 0,-22-21 15,1 0-15,21 22 0,-22-1 16,22-21-16,0 21 0,0 1 0,0-22 16,0 0-16,21 21 0,0-20 0,0-1 15,0 0-15,0 0 16,21-21-16,0 21 0,0-21 0,0 0 16,0 0-16,1 0 0,20 0 15,-21 0-15,0 0 0,0 0 0,22 0 16,-22 0-16,0 0 0,0-21 15,0 21-15,1 0 0,-1 0 16,-21-21-16</inkml:trace>
  <inkml:trace contextRef="#ctx0" brushRef="#br0" timeOffset="66223.24">30141 10605 0,'-21'0'32,"0"0"-17,42 0 32,0-22-47,0 1 0</inkml:trace>
  <inkml:trace contextRef="#ctx0" brushRef="#br0" timeOffset="96727.91">11049 5419 0,'0'0'0,"-21"0"0,0 0 0,21 21 16,0 0-16,-22-21 15,1 0-15,0 21 16,0 0 0,0-21-1,21 22-15,-21-22 16,-1 21 0,1 0-1,0-21-15,0 0 16,21 21-16,-21-21 15,21-21 48,21 21-63,-21-21 0,21 0 0,0 21 16,0-22-16,1 1 15,-1 21-15,0-21 0,0 0 0,0 21 16,0-21-16,1 0 0,20-1 15,-21 1-15,0 0 0,0 0 0,1 0 16,-1 0-16,0-1 0,0 1 16,0 0-16,0 0 0,1 0 0,-1 0 15,0-1-15,0 1 0,0-21 16,22 21-16,-22 0 0,0-1 0,21 1 16,-21 0-16,1 0 0,20-21 15,-21 20-15,21 1 0,1 0 0,-22 0 16,21 0-16,1 0 0,-1-1 15,0 1-15,-21 21 0,22-21 16,-1 0-16,0 0 0,1 0 0,-1-1 16,-21 1-16,22 0 0,-1 0 15,0 21-15,1-21 0,-22 0 0,21-1 16,-21 1-16,22 21 0,-22-21 16,0 21-16,0-21 0,0 21 0,0-21 15,1 21-15,-22-21 16,21 21-16,0 0 0,-21-22 125</inkml:trace>
  <inkml:trace contextRef="#ctx0" brushRef="#br0" timeOffset="97611.31">12700 2773 0,'0'0'0,"0"-21"0,0 0 16,0-1-16,0 1 0,0 0 15,0 0-15,0 0 0,0 0 0,0-1 16,0 1-16,0 0 16,21 0-16,-21 0 0,0 42 47,0 0-32,0 0-15,0 22 0,21-22 16,-21 21-16,0 0 0,21 1 0,-21-1 15,0 0-15,0 22 0,0-22 16,0 22-16,0-1 0,0 1 0,0 20 16,0-20-16,0 21 0,0-1 15,0-20-15,0 20 0,0-20 0,-21 21 16,21-22-16,0 22 0,-21-22 16,0 22-16,21-22 0,-21 1 0,21-1 15,0-20-15,0 20 0,0-20 16,0-1-16,0 0 0,0 1 15,0-1-15,0 0 0,0-21 16,0 22-16,0-22 0,0 0 0,0 0 16,0 0-16,0 1 0,0-1 15,21-21 1,0-21 0,-21-1-16,0 1 0,0 0 15,0 0-15,0-21 0,21-1 0,-21 1 16,0 0-16,21-1 0</inkml:trace>
  <inkml:trace contextRef="#ctx0" brushRef="#br0" timeOffset="99147.95">12785 2752 0,'0'-21'0,"0"-1"0,0 1 16,-22 0-16,22 0 0,-21 21 15,21-21-15,0 0 0,-21-1 16,21 1 15,21 21-15,0 0-1,22-21-15,-22 21 0,21 0 0,1 0 16,20-21-16,1 21 0,-1 0 16,1-21-16,20 0 0,-20 21 0,20-22 15,1 22-15,0 0 0,-1-21 16,1 21-16,0 0 15,21-21-15,-22 21 0,22 0 0,-21 0 16,-1-21-16,1 21 0,0-21 16,-1 21-16,1 0 0,0-21 0,-1 21 15,22 0-15,-21-22 0,0 22 16,20 0-16,-20-21 0,0 21 0,-1-21 16,1 21-16,0 0 0,-22 0 15,1 0-15,20 0 0,-20 0 0,-1-21 16,1 21-16,-1 0 0,1 0 15,-1 0-15,1 0 0,-1 0 16,-20 0-16,-1 0 0,0-21 0,1 21 16,-1 0-16,0 0 0,-20 0 15,-1 0-15,0 0 0,0 0 16,0 0-16,0 0 16,1 0-16,-1 0 15,0 0 1,0 0-16,-21 21 31,0 0-31,0 0 16,0 0-16,0 1 15,21 20-15,-21-21 0,0 21 0,0-20 16,0 20-16,0 0 0,0 1 16,0-1-16,0 0 0,0 1 15,0-1-15,0 21 0,0-20 16,0 20-16,0-20 0,0 20 0,0 1 15,0-1-15,0 1 0,0-1 16,0 1-16,0-1 0,0 1 0,0-1 16,0 1-16,0-1 0,0 1 15,0-22-15,0 21 0,0 1 0,0-1 16,0-20-16,0 20 0,0 1 16,0-22-16,0 22 0,0-22 0,0 21 15,0-20-15,0-1 0,0 22 16,0-22-16,0 0 0,0 1 15,0-1-15,0 0 0,0 1 0,0-1 16,0 0-16,0 1 0,0-22 16,0 21-16,0-21 0,0 0 0,0 22 15,0-22-15,0 0 16,0 0-16,-21-21 16,0 0-1,0 0-15,0 0 0,-1 0 16,1 0-16,0 0 0,0 0 15,-21-21-15,20 21 0,1 0 16,-21-21-16,0 21 0,-1 0 0,1-21 16,0 21-16,-1 0 15,-20 0-15,20-21 0,-20 21 0,21 0 16,-1 0-16,-20 0 0,20-22 0,1 22 16,0 0-16,-1 0 0,1 0 15,0 0-15,-22 0 0,22 0 0,-22 0 16,22 0-16,-21 0 0,-1 0 15,1-21-15,-1 21 0,1 0 0,-22 0 16,21 0-16,1 0 0,-1 0 16,1 0-16,-1 0 0,22 0 0,-21 0 15,20 0-15,1 0 0,-22 0 0,22 0 16,0 0-16,-22 0 0,22 0 16,-22 0-16,1 21 0,21-21 15,-22 0-15,1 0 0,-1 0 16,22 0-16,-22 0 0,22 22 0,0-22 15,20 0-15,-20 0 0,0 0 16,21 0-16,-22 0 0,22 0 0,0 0 16,-21 0-16,20 21 0,1-21 0,0 0 15,-21 0-15,21 21 0,-1-21 16,1 0-16,0 0 0,-21 0 0,21 0 16,-1 21-16,1-21 0,0 0 15,0 0-15,0 0 0,0 0 0,-1 0 16,1 0-1,0 0-15,0 0 0,0 0 16,0 0-16,-1 0 16,1-21-16,0 21 0,0 0 15,0 0-15,0 0 0,-1 0 16,1 0 0,0 0-16,0 0 15,0 0 1,0 0-16,21-21 15,0 0-15,-22 21 16,22-22-16,0 1 0,0 0 0,0 0 16</inkml:trace>
  <inkml:trace contextRef="#ctx0" brushRef="#br0" timeOffset="100143.37">13271 3175 0,'0'-21'0,"0"0"16,0 42 15,0 0-31,0 0 0,0 22 16,0-1-16,0-21 0,0 21 15,0 22-15,-21-22 0,21 1 0,-21-1 16,21 0-16,-21 22 0,0-22 16,21-21-16,0 22 0,0-1 0,0-21 15,0 0-15,0 0 16,0 1-16,0-44 31,0 1-15,0 0-16,21 0 0,-21 0 15,0 0-15,0-22 0,21 1 0,-21 0 16,0-22-16,0 22 0,21-22 16,0 1-16,-21-1 0,22 22 0,-1-22 15,-21 22-15,0 0 0,21-1 16,-21 1-16,21 0 0,-21 21 0,0-1 16,0 1-16,21 21 15,0 21 1,-21 1-16,0-1 0,22 0 15,-1 21-15,-21 1 0,0-1 16,21 0-16,-21 1 0,21 20 0,-21-21 16,0 1-16,21-1 0,-21 0 15,0-20-15,0 20 0,0 0 0,0-21 16,0 1-16,0 20 0,0-21 16,0 0-16,0 0 0,0 1 15,0-1 1,-21-21 15,0 0-31,0-21 0,0 21 16</inkml:trace>
  <inkml:trace contextRef="#ctx0" brushRef="#br0" timeOffset="100340.26">12954 3662 0,'-21'0'0,"21"21"15,21-21 1,21-21 0,-21 21-16,1-21 0,20 0 15,0 21-15,1-22 0,-1 1 0,0 21 16,-21-21-16,22 0 0,-1 0 16,0 21-16,-20-21 0,20-1 15,-21 1-15,21 0 0</inkml:trace>
  <inkml:trace contextRef="#ctx0" brushRef="#br0" timeOffset="100736.03">14012 2794 0,'0'0'15,"-42"0"1,21 21-1,21 0-15,-21 1 0,21-1 16,0 21-16,-22-21 0,22 22 16,0-1-16,0 0 0,0 22 0,0-1 15,0 1-15,0-1 0,-21 1 16,21-1-16,-21 1 0,0-1 0,21 1 16,-21-1-16,0 1 0,21-1 15,0 1-15,-22-22 0,22 22 0,-21-1 16,21-21-16,-21 1 0,21-1 15,0 0-15,0-20 0,0 20 0,-21-21 16,21 21-16,0-20 0,0-1 16,0 0-16,0-42 47,0 0-47,0-1 15,0 1-15,0-21 0,0 0 16,0 20-16,0-20 0,0-21 0</inkml:trace>
  <inkml:trace contextRef="#ctx0" brushRef="#br0" timeOffset="101059.85">13695 3429 0,'0'-21'0,"0"42"0,0-63 0,0 21 16,0-1-16,0 1 0,21 0 15,0 21-15,-21-21 0,21 0 16,0 21-16,22-21 0,-22 21 0,21 0 15,1 0-15,-1 0 0,0 0 16,-21 0-16,22 0 0,-1 0 0,0 0 16,-20 0-16,-1 21 0,0 0 15,-21 0-15,0 0 0,0 0 0,0 22 16,-21-22-16,0 0 0,-22 0 16,22 22-16,-21-22 0,-1 0 0,22 0 15,-21 0-15,21 0 0,-22 1 16,22-1-16,0 0 0,-21-21 0,42 21 15,-21-21-15,-1 21 16,1-21-16,21 21 16,21-21-1,1 0 1,-1 0-16,0 0 0</inkml:trace>
  <inkml:trace contextRef="#ctx0" brushRef="#br0" timeOffset="101600.65">14711 3366 0,'0'0'16,"0"-43"-16,0 22 16,0 0-16,-21 21 15,-1 0 1,1 0-16,0 0 0,0 21 0,-21 0 15,20 0-15,1 1 0,-21-1 16,21 0-16,-22 0 0,22 21 0,0-20 16,0 20-16,0-21 0,0 21 15,21-20-15,-22-1 0,22 21 0,0-21 16,0 0 0,0 1-16,22-22 0,-1 0 0,0 0 15,0 0-15,0 0 0,0 0 16,1 0-16,-1 0 0,0 0 0,21-22 15,-21 1-15,1 21 0,-1-21 0,0 0 16,0 0-16,0 0 0,0-1 16,-21-20-16,22 21 0,-22-21 0,21 20 15,-21 1-15,0-21 0,0 21 16,0 0-16,0-1 0,0 1 0,0 0 16,0 42 15,0 0-31,0 1 0,0-1 15,0 0-15,0 0 0,0 0 16,0 22-16,0-22 0,0 0 16,0 21-16,0-21 0,0 1 0,0-1 15,0 0-15,0 0 16,0 0-16,21-21 0,0 0 16,0 0-16,0 0 0,1 0 15,-1 0-15,0 0 0,21-21 0,-21 21 16</inkml:trace>
  <inkml:trace contextRef="#ctx0" brushRef="#br0" timeOffset="101867.5">15261 3281 0,'0'0'0,"0"-21"16,-21 21-1,0 0 1,0 21-16,-1 0 0,1 0 15,0 0-15,0 1 0,0-1 0,21 0 16,-21 0-16,21 0 0,-22 0 16,22 22-16,0-22 0,0 0 0,0 0 15,0 0-15,22 1 16,-1-1-16,0 0 0,0-21 16,0 21-16,22-21 0,-22 0 0,0 0 15,0 0-15,0 0 0,0 0 16,1 0-16,-1 0 0,0 0 15,0-21-15</inkml:trace>
  <inkml:trace contextRef="#ctx0" brushRef="#br0" timeOffset="102411.37">15748 2794 0,'0'0'0,"-21"0"15,0 21 1,21 0-16,0 1 16,0-1-16,0 0 0,0 21 0,0 1 15,-22-1-15,22 0 0,0 1 16,0-1-16,0 21 0,-21-20 0,21-1 16,0 0-16,0 1 0,0-1 15,0-21-15,0 22 0,0-22 0,-21 0 16,21 0-16,0 0 0,-21 0 15,21 1-15,0-1 16,-21-21 0,21-21 15,0-1-31,0 1 0,0 0 16,0 0-16,0 0 0,0 0 15,21-1-15,0 1 0,0 0 0,0 0 16,1 0-16,-1 0 0,0 21 15,0-22-15,0 22 0,0 0 0,1 0 16,-1 0-16,0 0 0,0 0 16,0 0-16,0 22 0,-21-1 15,0 0-15,0 0 0,0 0 16,0 22-16,0-22 0,0 0 16,0 0-16,0 0 0,-21 0 0,0 1 15,21-1-15,-21 0 0,21 0 16,0 0-16,0-42 47</inkml:trace>
  <inkml:trace contextRef="#ctx0" brushRef="#br0" timeOffset="102851.77">16087 3535 0,'21'21'16,"0"-21"0,0 0-16,0 0 0,0 0 15,1 0 1,-1-21-16,0 0 0,0 21 15,-21-21-15,21-1 0,-21 1 16,21 21-16,-21-21 0,22 0 16,-22 0-16,-22 21 31,1 0-15,0 0-16,0 21 15,0 0-15,0 0 0,-1 0 16,22 1-16,-21-1 0,21 21 15,0-21-15,0 0 0,0 1 16,0-1-16,0 0 0,0 0 16,21-21-1,1 0-15,-1 0 0,0 0 16,0 0-16,0 0 0,0 0 0,1 0 16,-1 0-16,0 0 0,-21-21 15,21 21-15,-21-21 16,0 0-16</inkml:trace>
  <inkml:trace contextRef="#ctx0" brushRef="#br0" timeOffset="103379.46">14690 4339 0,'0'0'0,"0"-21"0,0 0 0,21 21 15,-21-21-15,0 42 31,0 0-31,0 0 0,0 0 16,0 22-16,0-22 0,0 21 0,0-21 16,0 22-16,0-1 0,0-21 15,-21 22-15,21-1 0,-22-21 0,22 0 16,0 22-16,-21-22 0,21 0 16,-21 0-16,21 0 0,0 0 15,0-42 16,0 0-15</inkml:trace>
  <inkml:trace contextRef="#ctx0" brushRef="#br0" timeOffset="103683.29">14626 4318 0,'0'0'0,"0"-21"0,0 0 0,21 0 16,0-1-16,-21 1 0,22 0 15,-1 0-15,0 0 0,0 0 0,0 21 16,0-22-16,1 1 0,-1 0 16,21 21-16,-21 0 0,0 0 0,1 0 15,-1 0-15,0 21 0,-21 0 16,21 1-16,-21 20 0,0-21 0,0 21 16,-21-20-16,0 20 0,0-21 15,-1 21-15,1-20 0,0-1 0,0 21 16,0-21-16,0 0 0,-1-21 15,1 22-15,21-1 0,-21-21 0,21 21 16,21-21 31</inkml:trace>
  <inkml:trace contextRef="#ctx0" brushRef="#br0" timeOffset="104180.64">15282 4233 0,'21'-21'0,"1"21"15,-22-21-15,0 42 47,0 0-47,0 1 0,-22-1 16,22 0-16,-21 21 0,0-21 15,21 1-15,-21 20 0,21-21 0,-21 0 16,21 0-16,0 22 0,0-22 16,0 0-16,0 0 0,0 0 0,21 1 15,0-22-15,-21 21 0,21 0 16,0-21-16,1 0 0,-1 0 0,0 0 16,0 0-16,21 0 0,-20 0 0,-1 0 15,0 0-15,0 0 0,0-21 16,0 0-16,1-1 0,-1 1 0,0 0 15,0 0-15,0 0 16,0-22-16,-21 22 0,0-21 0,0 21 16,0-22-16,0 1 0,0 0 15,0 21-15,0-22 0,0 22 0,0 0 16,-21 0-16,0 21 16,0 0-16,0 0 0,0 0 0,-1 0 15,1 0-15,0 0 0,0 21 0,0 0 16,21 0-16,-21 0 0,-1-21 15,22 22-15,0-1 0,-21-21 0,21 21 16,0 0-16,21-21 31,1 0-31,-1 0 16,0 0-16</inkml:trace>
  <inkml:trace contextRef="#ctx0" brushRef="#br0" timeOffset="104467.47">16023 4191 0,'0'21'31,"0"0"-15,0 1-16,0-1 0,0 0 15,0 0-15,0 0 0,0 0 0,0 1 16,0-1-16,0 0 0,0 0 15,0 21-15,0-20 0,-21-1 0,21 0 16,0 0-16,0 0 0,0 0 16,0 1-16,0-1 15,0 0-15,-21-21 47</inkml:trace>
  <inkml:trace contextRef="#ctx0" brushRef="#br0" timeOffset="104747.82">15896 4720 0,'0'21'16,"-21"1"-16,21-1 16,21-21 15,0 0-31,0 0 15,1 0-15,-1 0 16,0 0-16,0 0 16,0 0-16,0 0 0,1-21 15,-1 21 1,0-22-16,-21 1 16,0 0-16,0 0 15,0 0 1,0 0-16,0-1 15,0 1-15</inkml:trace>
  <inkml:trace contextRef="#ctx0" brushRef="#br0" timeOffset="105031.66">15896 4128 0,'21'-22'31,"0"22"-15,1 0-16,-1 0 0,0-21 0,0 21 16,0 0-16,0 0 0,1 0 15,-1-21-15,0 21 0,0 0 0,0 0 16,0 0-16,1 0 15,-1 0 1,-21-21 0</inkml:trace>
  <inkml:trace contextRef="#ctx0" brushRef="#br0" timeOffset="105855.34">16891 4276 0,'0'0'0,"0"-21"32,-21 21-32,0 0 15,-1 0 1,1 0-16,0 0 16,42 0 46,0 21-62,1-21 16,-1 0-16,0 0 0,0 21 0,0 0 15,22-21-15,-1 21 0,0-21 16,1 21-16,20-21 0,-21 22 0,22-22 16,-1 21-16,1 0 0,-1 0 0,22-21 15,-21 21-15,-1 0 0,1 1 16,-1-1-16,1 0 0,-1-21 0,1 21 15,-1 0-15,22 0 0,-22 1 16,1-22-16,-1 21 0,1 0 0,-1 0 16,1 0-16,-1-21 15,1 21-15,-22 1 0,0-1 0,22-21 0,-22 21 16,1 0-16,-22-21 16,21 0-16,-21 21 0,22-21 0,-22 0 15,0 21-15,21-21 0,-21 0 0,1 0 16,-1 0-16,0 0 0,0 0 15,0 0-15,-21 22 0,21-22 16,1 0-16,-22-22 63,-22 1-63,1 21 0,0-21 0,0 21 15,0-21-15,0 0 0,-1 21 16,-20-21-16,21-1 0</inkml:trace>
  <inkml:trace contextRef="#ctx0" brushRef="#br0" timeOffset="106516.48">17462 4085 0,'22'0'16,"-44"21"15,1-21-15,21 22-16,-21-22 0,-21 21 0,21-21 15,-1 21-15,-20-21 0,21 21 16,0-21-16,-22 21 0,22-21 0,-21 21 15,21-21-15,-22 0 0,22 22 16,-21-22-16,21 21 0,-22-21 0,22 0 16,-21 21-16,21-21 0,0 0 15,-1 0-15,22 21 32,22-21-17,-22 21 1,21-21-16,0 0 0,-21 21 0,21 1 15,0-22-15,0 21 0,1 0 16,-1 0-16,0 0 0,0 0 0,21 1 16,-20-1-16,20 0 0,-21 0 15,21 0-15,-20 0 0,-1 1 0,21-1 16,-21 0-16,0-21 0,1 21 0,-1 0 16,0-21-16,0 0 0,-21 21 15,21-21 1,-42-21 15,0 21-31</inkml:trace>
  <inkml:trace contextRef="#ctx0" brushRef="#br0" timeOffset="107739.81">11663 4382 0,'21'0'78,"0"0"-78,0 0 0,0 21 16,1-21-16,-1 0 0,0 0 16,21 0-16,1 0 0,-22 0 15,21 0-15,0 0 0,1 0 0,-1 0 16,0 0-16,22 0 0,-22-21 15,1 21-15,-1-22 0,-21 22 0,21 0 16,1 0-16,-22-21 0,21 21 16,-21 0-16,1 0 0,-1 0 0,0-21 15,0 21-15,0 0 0,0 0 16,1 0 0,-44 0 30,1 21-30,0 0-16,0 1 16,21-1-16,-21-21 0,0 21 0,-1 0 15,22 0-15,-21 0 0,0 1 16,0-1-16,0 21 0,0-21 0,-1 0 16,1 22-16,0-22 0,0 21 15,0 1-15,0-1 0,-1-21 0,22 21 16,-21 1-16,0-22 0,0 21 15,0-21-15,21 22 0,-21-22 0,21 0 16,-22 0-16,22 0 0,-21 1 16,21-1-16,0 0 0,0 0 31,0-42 16,0 0-32</inkml:trace>
  <inkml:trace contextRef="#ctx0" brushRef="#br0" timeOffset="108403.95">12742 4593 0,'0'0'0,"0"43"16,0-22-16,0 0 15,0 21-15,0-21 0,21 22 0,-21-22 16,0 21-16,0-21 0,0 22 16,0-22-16,0 21 0,0-21 0,0 1 15,0-1-15,0 0 0,22 0 16,-22 0-16,0 0 0,0 1 31,0-44 32,0 1-63</inkml:trace>
  <inkml:trace contextRef="#ctx0" brushRef="#br0" timeOffset="126939.35">13314 5800 0,'0'0'0,"-21"0"16,-1 0 15,1 0-15,21-21-16,0-1 15,0 1-15,0 0 16,0 0-16,21 0 16,1 0-16,-1 21 0,21-22 15,-21 22-15,0 0 0,22 0 0,-22 0 16,21 0-16,-21 0 0,22 0 16,-22 0-16,0 22 0,0-1 0,-21 0 15,0 21-15,0-21 16,0 1-16,0-1 0,0 21 0,-21-21 15,0 0-15,0 1 0,0 20 16,-22-21-16,22 0 0,0 0 16,0 1-16,0-1 0,-1 0 0,1-21 15,0 21-15,0-21 0,21-21 47,0 0-31,21 21-16,0 0 15,0-21-15,1-1 0,-1 22 16,0 0-16,0 0 0,0-21 16,0 21-16,1 0 15,-1 0-15,0 0 0,-21 21 16,0 1-16,21-22 16,-21 21-16,21 0 0,-21 0 0,0 0 15,0 0-15,0 1 16,0-1-16,0 0 0,0 0 0,-21 0 15,0 0-15,0 1 0,0-1 16,-22 0-16,22 0 0,-21 0 0,21 0 16,-22 1-16,1-1 0,21-21 0,-22 0 15,1 0-15,21 0 0,-21 0 16,-1 0-16,22 0 0,-21 0 0,21 0 16,-22 0-16,22 0 15,0 0-15,0 0 0,21-21 0,-21 21 16,-1-22-1,22 1 1,22 0 0,-1 21-1,-21-21-15,21 21 0,0-21 0,0 0 16,0-1-16,1 1 0</inkml:trace>
  <inkml:trace contextRef="#ctx0" brushRef="#br0" timeOffset="127412.08">13716 5588 0,'0'0'0,"0"-21"16,21 21-1,0 0-15,0 0 16,1 0-16,-1 21 0,0 0 16,-21 0-16,21-21 0,0 22 15,0-1-15,1 21 0,-1-21 16,-21 0-16,0 1 0,0-1 0,21 0 16,-21 0-16,0 0 0,0 0 15,0 1-15,0-1 0,-21 0 16,0-21-16,-1 0 47,22-21-47,0 0 0,0-1 15,0 1-15,0 0 0,0 0 16,0 0-16,0 0 0,0-22 0,0 22 16,0 0-16,0 0 0,22 0 15,-22-1-15,0 1 0,21 0 16,0 21-16,-21-21 0,21 21 0,-21-21 15,21 21-15,0 0 16,1 0 0,-1 0-16,0 0 15</inkml:trace>
  <inkml:trace contextRef="#ctx0" brushRef="#br0" timeOffset="128111.2">14647 5567 0,'0'-21'16,"-21"21"-16,0-21 0,0 21 15,0 0-15,-1 0 0,1 0 16,0 0-16,0 0 16,0 0-16,0 0 0,-1 21 15,1 0-15,0-21 0,0 21 16,-21 0-16,20 0 0,1 1 0,0-1 16,0 21-16,0-21 0,0 0 0,21 1 15,-22-1-15,22 0 0,0 0 16,0 0-16,0 0 0,0 1 15,22-22 1,-1 0-16,0 0 0,0 0 16,0 0-16,0 0 0,1 0 15,-1 0-15,0 0 0,0 0 0,0 0 16,0-22-16,1 22 16,-1-21-16,0 0 0,0 0 0,0 0 0,0 0 15,1-1-15,-1-20 0,0 21 16,0-21-16,-21-1 0,21 1 15,0 0-15,-21 20 0,0-20 0,22 0 16,-1-1-16,-21 22 0,0-21 16,0 0-16,0 20 0,21 1 0,-21 0 15,0 0-15,0 42 32,0 0-32,0 0 15,0 1-15,0 20 0,0-21 0,-21 21 16,21 1-16,0-1 15,0 0-15,0 22 0,-21-22 0,21 1 16,-22-1-16,22-21 0,0 21 16,0-20-16,0 20 0,0-21 0,0 0 15,0 0-15,22 1 0,-1-22 16,0 0-16,0 0 16,0 0-16,0 0 0,1 0 15,-1-22-15,0 1 16,0 0-16</inkml:trace>
  <inkml:trace contextRef="#ctx0" brushRef="#br0" timeOffset="129071.67">15346 6350 0,'0'0'0,"0"-21"0,0 0 0,-21 21 16,21-21-16,0-1 0,0 1 16,0 0-1,-22 21-15,22 21 16,0 0-1,0 1-15,0-1 0,0 21 0,0-21 16,0 22-16,0 20 0,0-21 16,0 22-16,0-1 0,0 22 0,-21-21 15,21 20-15,0 1 0,0 0 0,-21-1 16,21 22-16,-21-21 0,0-1 16,21 1-16,-21 0 0,21-22 0,0 22 15,0-22-15,-22-20 0,22 20 0,-21-20 16,21-1-16,0 0 0,0-21 15,0 22-15,0-22 0,0 0 16,-21-42 15,21 0-31,0 0 0,-21-22 0,21 22 16,0-21-16,0-1 0,-21-20 0,21 21 16</inkml:trace>
  <inkml:trace contextRef="#ctx0" brushRef="#br0" timeOffset="129415.47">15028 6625 0,'0'0'0,"0"-42"0,-21 21 0,21-22 16,0 1-16,0 21 0,0-21 16,0 20-16,0-20 0,0 21 0,21-21 15,-21 20-15,43 1 0,-22 0 16,0 0-16,21 21 0,1-21 0,-1 21 15,0 0-15,1 0 0,-22 0 16,21 0-16,0 21 0,-20 0 0,20 0 16,-21 0-16,-21 22 0,0-22 15,0 21-15,0 1 0,0 20 0,0-21 16,-21 1-16,0-1 0,0-21 0,-22 22 16,22-1-16,-21-21 15,21 21-15,-22-20 0,22-1 0,0-21 16,-21 21-16,42 0 0,-22-21 15,22-21 17,22 21-32,-1-21 15,0 0-15</inkml:trace>
  <inkml:trace contextRef="#ctx0" brushRef="#br0" timeOffset="129920.18">15811 6308 0,'0'0'0,"-21"0"16,0 0-16,0 0 16,0 0-16,0 21 0,-1 0 15,1 0-15,21 0 0,-21 22 16,21-22-16,-21 21 0,21-21 15,0 22-15,0-22 0,0 21 0,0-21 16,-21 1-16,21-1 0,0 0 16,0 0-16,21-21 31,0 0-31,0 0 0,0-21 16,1 0-16,-22 0 15,21-1-15,0 1 0,0 0 0,-21 0 16,21-21-16,0-1 0,-21 22 15,0-21-15,0 21 0,0-22 0,22 22 16,-22 0-16,0 0 0,0 0 16,0 42-1,0 0-15,0 0 16,0 0-16,0 22 16,0-1-16,0-21 0,0 21 0,0-20 15,0 20-15,0-21 0,0 21 0,0-20 16,21-1-16,-21 0 0,0 0 15,0 0-15,21-21 0,-21 21 0,21-21 16,0 0-16,0 0 16,1 0-16,-1 0 15,-21-21-15,21 0 0</inkml:trace>
  <inkml:trace contextRef="#ctx0" brushRef="#br0" timeOffset="130322.95">16129 6392 0,'0'0'0,"-21"0"16,0 0-16,21-21 0,0 0 15,0 0-15,21 21 16,-21-21-16,21 21 0,0 0 16,0 0-16,0 0 0,1 21 15,-1 0-15,0 0 0,0 0 16,0 1-16,0-1 0,-21 0 0,0 0 15,22 21-15,-22-20 0,0-1 0,0 0 16,0 21-16,0-21 0,0 1 16,0-1-16,-22-21 0,22 21 15,0 0 1,0-42 15,0 0-31,0 0 0,0-1 16,0 1-16,0 0 0,0-21 0,0 21 15,0-22-15,0 22 0,0-21 16,0-1-16,22 22 0,-1 0 0,-21 0 16,0 0-16,0 0 0,21-1 0,0 1 15,-21 0 17,21 21-32</inkml:trace>
  <inkml:trace contextRef="#ctx0" brushRef="#br0" timeOffset="131296.39">16637 5927 0,'0'-21'0,"-21"21"31,21 21-31,0 0 0,0 0 15,0 0-15,0 0 0,0 1 16,0 20-16,0-21 0,-21 21 0,21-20 16,0 20-16,-22 0 0,22 1 0,0-22 15,-21 21-15,21 0 0,0 1 16,0-1-16,0 0 0,0-20 0,0 20 16,0-21-16,0 0 0,0 0 15,0 1-15,0-1 0,21-21 16,1 0-16,-1 0 0,0 0 15,0 0-15,0-21 16,0-1-16,1 1 0,-22 0 16,21 0-16,-21 0 15,21 0-15,0-1 0,-21 1 0,0 0 16,21 0-16,0 0 0,-21 0 16,0-1-16,22 22 15,-22 22 1,0-1-1,0 0-15,0 0 0,0 0 16,0 0-16,0 1 0,0-1 16,21 0-16,-21 0 0,0 0 15,0 0-15,21-21 0,-21 22 16,21-22-16,0 0 0,0 0 16,43 0-16,-43 0 0,0 0 15,-21-22 1,21 22-16,1-21 0,-1 0 15,0 0-15,-21 0 0,21 0 0,-21-1 16,21 1-16,-21 0 0,0 0 16,21 0-16,-21 0 0,0-1 0,22 1 15,-22 0-15,0 0 16,0 42 15,0 0-31,0 0 0,0 1 16,0-1-16,0 0 0,0 21 15,0-21-15,0 22 0,0-1 16,0-21-16,0 22 0,0-1 0,0 0 16,0 1-16,0-22 0,21 21 0,-21 22 15,21-22-15,-21 21 0,21 1 16,-21 21-16,0-22 0,21 22 0,0-22 16,-21 1-16,22 20 0,-22-41 0,0 20 15,0 1-15,0-22 0,0 0 16,0 1-16,0-22 0,-22 21 0,22-21 15,-21 1-15,0-1 0,21 0 0,-21 0 16,0-21-16,0 0 16,-1 0-16,22-21 0,0 0 15,-21 0-15,21-1 0,-21-20 0,21 21 16,0-21-16,0-22 0,0 22 16,0-22-16,0 1 0,0-1 0,0-20 15,21 20-15,-21 1 0,0-1 0,21 1 16,1-1-16,-1 1 0,-21 20 15,21 1-15,0-22 0,-21 22 0,21 0 16,0-1-16,1 1 0,-1 0 0,0-1 16,-21 22-16,21-21 0,-21 0 15,21 20-15,-21-20 0</inkml:trace>
  <inkml:trace contextRef="#ctx0" brushRef="#br0" timeOffset="131619.47">16446 6160 0,'22'-22'15,"-1"22"1,21-21-16,-21 21 0,22-21 0,-22 21 15,21-21-15,0 21 0,1-21 16,-1 0-16,0 21 0,-20-22 16,20 1-16,0 21 0,1-21 0,-1 21 15,-21 0-15,0-21 0,22 21 16,-22 0-16,0 0 16,-21 21-1,0 0-15,0 0 16,-21 1-16,0-1 0,21 0 15,-22 21-15</inkml:trace>
  <inkml:trace contextRef="#ctx0" brushRef="#br0" timeOffset="132215.31">14330 8297 0,'0'0'0,"0"-21"0,0 0 16,21 0-16,-21 0 0,0 0 15,0-1-15,0 1 0,0 0 16,0 0-16,0 0 0,0 0 16,0-1-16,0 1 0,-21 21 15,21 21 1,0 22 0,0-22-16,0 21 0,0 1 15,0-1-15,0 0 0,0 1 0,0-1 16,0 0-16,0 1 0,0-1 15,0 0-15,0-21 0,0 22 0,0-1 16,0-21-16,0 0 0,0 1 16,0-1-16,0 0 0,0 0 15,0 0-15,0 0 16,21-21 0,0 0-16,-21-21 15</inkml:trace>
  <inkml:trace contextRef="#ctx0" brushRef="#br0" timeOffset="132347.24">14753 8340 0,'0'-21'16,"0"-1"-1</inkml:trace>
  <inkml:trace contextRef="#ctx0" brushRef="#br0" timeOffset="132680.04">14690 8488 0,'0'0'0,"0"21"0,0 0 16,-22 0-16,22 1 16,-21-1-16,21 21 0,0-21 0,-21 0 15,0 22-15,21-22 0,0 0 16,0 21-16,0-20 0,0-1 0,0 0 16,0 0-16,0 0 0,0 0 0,21-21 15,0 0-15,0 0 16,1 0-16,-1-21 15,0 0-15,0 0 0,0 0 0,0 0 16,22-1-16,-43 1 0,21-21 16,0 21-16,-21 0 0,21-1 0,-21 1 15,0-21-15,0 21 0,0 0 16,0-1-16,-21 1 0,-21 0 0,42 0 16,-21 42-16,-1-21 0,1 0 0,0 0 15,0 0-15,0 0 16,0 0-16,-1 0 15,1 21-15,0 0 16,21 1-16,21-22 16,0 0-1,1 0-15,-1 0 0,0 0 16,0 0-16</inkml:trace>
  <inkml:trace contextRef="#ctx0" brushRef="#br0" timeOffset="132814.97">15282 8467 0,'0'0'0,"21"0"0,-21-21 16</inkml:trace>
  <inkml:trace contextRef="#ctx0" brushRef="#br0" timeOffset="133003.85">15176 8573 0,'-42'42'16,"84"-84"-16,-105 105 0,42-42 0,0 0 0,-1 1 15,22 20-15,0-21 0,-21 0 16,21 0-16,0 22 0,0-22 0,-21-21 16,21 21-16,21 0 0,0-21 15,1 0-15,-1 0 0,0 0 0,21 0 16,-21 0-16,1-21 0,-1 21 16,21-21-16,-21 0 0,0 0 0,1-1 15,20 1-15,-21 0 0,0 0 16,-21 0-16,21 0 0,-21-1 0,0-20 15,0 21-15,0 0 0</inkml:trace>
  <inkml:trace contextRef="#ctx0" brushRef="#br0" timeOffset="133136.78">15261 8446 0,'-42'0'16,"21"21"-16,-1-21 16,22 21-16,0 0 15,22-21 1,-1 0-1,0 0-15,0 0 16,21 0-16</inkml:trace>
  <inkml:trace contextRef="#ctx0" brushRef="#br0" timeOffset="133286.7">15811 8086 0,'0'0'0,"0"-85"16,0 43-16,0 21 0,0-1 15,0 1-15,0 0 0,0 0 16,0 0-16,-42 21 16</inkml:trace>
  <inkml:trace contextRef="#ctx0" brushRef="#br0" timeOffset="133555.54">15769 8192 0,'0'21'0,"0"42"15,0-20 1,0-1-16,0 0 0,-21 1 15,21-1-15,0 0 0,0 22 0,0-22 16,-21 22-16,21-22 0,0 0 16,0 1-16,0-1 0,0 0 0,0-21 15,0 1-15,0 20 0,0-21 0,21 0 16,0-21 0,0 0-16,0 0 0,1 0 15,-1 0-15,0 0 0,-21-21 16,21 21-16,0-21 0,-21 0 15,21 0-15,1-1 0,-1 1 0,0-21 16,-21 21-16,21 0 0,0-1 16,-21-20-16,0 21 0,0 0 15,0 0-15,0-1 0,0 1 0,0 0 16,0 0-16</inkml:trace>
  <inkml:trace contextRef="#ctx0" brushRef="#br0" timeOffset="133919.81">13801 8403 0,'0'0'0,"63"-21"15,-42 21-15,0-21 16,1 0-16,-1 0 0,21 21 16,0-22-16,1 1 0,-1 0 15,22 0-15,-22 21 0,21-21 16,-20 0-16,20-1 0,-20 22 0,-1 0 15,-21 0-15,21 0 0,-20-21 0,-1 21 16,0 0-16,0-21 0,0 0 16,0 0-16,1 21 15,-22-21-15,21-1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2:35:09.3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5842 3048 0,'0'0'0,"0"-21"15,0 0 1,0 0-1,0-1-15,0 1 0,0 0 16,0 0 0,0 0-1,0 42 63,0 0-62,0 0-16,-21-21 0,21 21 0,0 1 16,0-1-16,0 0 0,0 0 15,0 0-15,0 0 0,0 1 16,0-1-16,-21 0 16,21 0-16,0 21 0,0-20 0,0-1 0,0 21 15,0-21-15,0 22 16,0-22-16,-22 21 0,22 0 0,0 1 15,0-22-15,0 21 0,0-21 16,-21 22-16,21-1 0,0-21 16,0 22-16,-21-22 0,21 21 0,0-21 15,0 22-15,0-22 0,0 21 16,0-21-16,0 22 0,0-1 0,0-21 16,0 21-16,0 1 0,0-22 15,0 21-15,0-21 0,0 22 0,0-1 16,0-21-16,0 22 0,0-22 15,0 21-15,0 0 0,0-20 0,0 20 16,0-21-16,0 21 0,0-20 16,0 20-16,0 0 0,0 1 15,0-22-15,-21 21 0,21 0 16,0-20-16,-21 20 0,21 0 0,0-21 16,0 22-16,-21-1 0,21-21 15,0 22-15,0-22 0,0 21 0,0 0 16,0 1-16,0-22 0,-22 21 0,22 1 15,0-1-15,0 0 0,0 1 16,0-1-16,0 0 0,-21 1 0,21-1 16,0 0-16,-21 1 15,21-1-15,0 21 0,0-20 0,-21-1 16,21-21-16,0 22 0,0-1 16,0 0-16,0 1 0,0-1 0,0 0 15,0 1-15,0-1 0,-21-21 16,21 21-16,0 22 0,0-22 0,0 1 15,-21-1-15,21 0 0,0 1 0,0-1 16,0 0-16,0 1 0,0-1 16,-22 0-16,22 1 0,0-1 0,0 0 15,-21 1-15,21-1 0,0 0 16,0 1-16,0-1 0,0 0 0,0 1 16,-21-1-16,21 0 15,0 1-15,0-1 0,-21 0 0,21 1 16,0-1-16,0 0 0,0 1 0,0-22 15,0 21-15,0-21 0,0 0 16,-21 22-16,21-22 0,0 0 0,0 0 16,-21-21-16,21-21 31,0 0-31,0-21 0,0 20 0,0-20 16,0-21-16,0-1 0</inkml:trace>
  <inkml:trace contextRef="#ctx0" brushRef="#br0" timeOffset="2464.8">5884 2985 0,'0'-22'15,"21"22"63,1 0-62,-1 0 0,0 0-1,0 0-15,0 0 16,0 0-16,1 0 0,-1 0 16,0 0-1,0 0-15,0 0 0,0 0 0,1 0 16,-1 0-16,21 0 15,-21 0-15,0 0 0,1 0 0,20 0 16,-21 0-16,21 0 0,1 0 16,-1 0-16,0 0 0,1 0 0,20 0 15,-20 0-15,20 0 0,1 0 16,-1 0-16,-21 0 0,22 0 16,-1 0-16,1 0 0,-22 0 0,22 0 15,-22 0-15,22 0 0,-1 0 16,1 0-16,-1 0 0,1 0 0,-1 0 15,1 0-15,-1 0 0,1 0 16,-1 0-16,22 0 0,-22-21 16,1 21-16,20 0 0,1 0 15,0 0-15,-1-21 0,22 21 0,0 0 16,0-21-16,0 21 0,0 0 16,-1 0-16,1 0 0,0 0 0,0 0 15,0 0-15,21-21 0,-21 21 16,21 0-16,-22 0 0,22 0 15,-21 0-15,0 0 0,0 0 0,0 0 16,21 0-16,-21 0 0,-1 0 16,1 0-16,0 0 0,0 0 0,0 0 15,-22 0-15,1-21 16,0 21-16,21 0 0,-22 0 0,1 0 16,0 0-16,-1 0 0,1 0 15,0 0-15,-1 0 0,-20 0 0,20 0 16,-20-22-16,-1 22 0,22 0 15,-21 0-15,20 0 0,-20 0 0,20 0 16,-20-21-16,21 21 0,-1 0 16,-20 0-16,20-21 0,1 21 0,0 0 15,-22 0-15,22 0 0,-22 0 16,22 0-16,0 0 0,-1 0 0,22-21 16,-21 21-16,0 0 0,20 0 15,-20 0-15,0 0 0,-1 0 16,1 0-16,21 0 0,-21 0 15,20 0-15,-20 0 0,21 0 16,0 0-16,-22 0 0,22 0 0,-21-21 16,21 21-16,-22 0 0,1 0 15,0 0-15,-1 0 0,22 0 0,-21 0 16,21 0-16,-22 0 0,1 0 16,0 0-16,-1 0 0,1 0 0,0 0 15,-22 0-15,22 0 0,-22 0 16,22 0-16,-21 0 0,20 0 0,1 0 15,-22 0-15,1 0 0,21 0 16,-22-21-16,1 21 0,-1 0 16,-21 0-16,1 0 0,-1 0 15,0 0-15,1 0 0,-1 0 16,-21 0-16,0 0 0,1 0 0,-1-22 16,0 22-1,-21 22 48,0-1-48,0 0 1,0 0 0,0 0-16,0 0 15,0 1-15,0-1 16,0 0-16,0 0 15,0 0-15,0 0 16,0 1-16,0-1 0,0 0 16,0 0-16,-21 0 15,21 0-15,-21 1 0,21-1 16,0 0-16,0 0 0,0 0 0,0 0 16,0 1-16,0-1 0,0 0 15,0 0-15,-22 0 0,22 0 16,0 1-16,0-1 0,0 0 15,0 0-15,0 0 0,0 0 0,0 22 16,0-22-16,0 0 0,0 21 16,0-20-16,0 20 0,0-21 0,0 21 15,0-20-15,0-1 0,0 21 16,0 0-16,22-20 0,-22 20 0,0 0 16,0 1-16,0-1 0,0 0 15,0 1-15,0-1 0,0 0 0,0 22 16,0-22-16,21 0 0,-21 1 15,0-1-15,0 0 0,0 1 0,0-1 16,0 0-16,0 1 16,0 20-16,21-20 0,-21-1 0,0 21 15,0-20-15,0 20 0,0-20 16,0-1-16,0 21 0,0-20 0,0-1 16,0 0-16,0 22 0,0-22 15,21 1-15,-21-1 0,0 0 0,0 22 16,0-22-16,0 0 0,0 22 15,0-22-15,0 1 0,0-1 0,0 21 16,0-20-16,0-1 0,0 0 16,0 1-16,0-1 0,0 0 15,0 1-15,0-1 0,0 22 0,0-22 16,0 0-16,-21 22 0,21-22 16,-21 0-16,21 22 0,0-22 0,0 1 15,-21 20-15,21-21 0,-22 1 16,22-1-16,-21 0 0,21 1 0,-21-1 15,21 0-15,0-20 0,0 20 16,-21 0-16,21 1 0,-21-1 0,21 0 16,-21-21-16,21 22 0,0-1 15,0-21-15,-22 22 0,22-22 0,0 21 16,-21-21-16,21 0 0,0 1 16,0-1-16,0 0 0,0 0 15,0 0-15,-21-21 0,21 21 16,-21-21-1,0 0-15,21-21 16,0 0-16,0 0 16,-21 0-16,21-22 0,0 22 15,0-21-15,0 0 0</inkml:trace>
  <inkml:trace contextRef="#ctx0" brushRef="#br0" timeOffset="4727.92">5546 7916 0,'0'0'0,"-22"22"0,1-22 0,0 0 16,0 0-16,0 0 0,0 0 16,-1 0-1,1 0-15,21 21 63,21-21-32,1 0-31,-1 0 16,0 0-16,0 0 0,0 0 0,0 0 15,1 0-15,-1 0 0,0 0 16,0 0-16,0 0 0,0 0 0,1 0 16,-1 0-16,0 0 0,0 0 15,0 0-15,0 0 0,1 0 0,-1 0 16,0 0-16,0 0 0,21 0 15,1 0-15,-1 0 0,0 0 0,22 0 16,-22 0-16,22 21 0,-1-21 16,1 0-16,-1 0 0,22 0 0,0 0 15,-22 0-15,22 0 16,-1 0-16,22 0 0,-21 0 0,0 0 16,-1 0-16,1 0 0,21 0 0,-22 0 15,22 0-15,0 0 0,0 0 16,0 0-16,0 0 0,-1 0 0,1 0 15,0 0-15,0 0 0,0 0 16,0 0-16,-1 0 0,1-21 0,0 21 16,0 0-16,0 0 0,-22 0 15,22 0-15,0 0 0,-21 0 0,21 0 16,-1 0-16,1 0 0,-21 0 16,21 0-16,0 0 0,-22 0 15,22 0-15,-21 0 0,21 0 0,-22 0 16,22 0-16,0 0 0,0 0 15,0 0-15,-1 0 0,1 0 0,-21 0 16,21 0-16,-22 0 0,22 0 16,0 21-16,-21-21 0,21 0 0,-22 0 15,22 0-15,-21 0 0,21 0 16,-22 0-16,22 0 0,-21 0 0,21 0 16,-22 0-16,22 0 0,0 0 15,0 21-15,0-21 0,-22 0 0,22 0 16,0 0-16,-21 0 0,20 0 15,-20 0-15,21 0 0,-21 0 0,20 0 16,1 21-16,-21-21 0,0 0 0,20 0 16,-20 0-16,0 0 15,-1 0-15,1 0 0,21 0 0,-21 21 16,-1-21-16,22 0 0,-21 0 16,-1 0-16,22 0 0,-21 0 0,0 0 15,-22 0-15,22 0 0,-1 0 16,1 0-16,0 0 0,-22 0 0,22 0 15,0 0-15,-1 22 0,1-22 16,-22 0-16,22 0 0,-21 0 0,-1 0 16,1 0-16,-1 0 0,1 0 0,-22 0 15,21 0-15,-20 0 16,-1 0-16,0 0 0,1 0 0,-22 0 16,21 0-16,-21 0 0,22 0 15,-22 0-15,0 0 0,0 0 16,0 0 31,1 0-47,-1 0 15,0 0-15,0 0 0,0 0 16,0 0-16,1 0 16,-1 0-16,0 0 0,21 0 15,-21 0-15,1-22 0,-1 22 16,21 0-16,-21 0 0,0 0 0,1 0 15,20 0-15,-21 0 0,0 0 16,0-21-16,1 21 0,-1 0 31,0 0 32,0 0-16,0 0-16,-21-21 0,0 0-15,0 0-1,0 0-15,0-1 16,-21 22-16,0-21 0,21 0 16,-21 21-16,0-21 0,-1 0 15,1 0-15,0-1 0,0 1 16,0-21-16,-22 21 0</inkml:trace>
  <inkml:trace contextRef="#ctx0" brushRef="#br0" timeOffset="6431.53">9673 3048 0,'0'0'0,"0"-21"15,0 0 1,0 0-1,0-1 1,0 1 15,0 42 16,0 1-31,0-1-16,0 0 15,0 0-15,0 0 0,0 0 16,0 1-16,0-1 0,0 21 16,0-21-16,0 22 0,0-22 0,0 21 15,0 0-15,0 1 0,0-1 16,0 0-16,0 1 0,0-1 16,0 0-16,0 1 0,0-1 15,0 0-15,0 1 0,0-1 0,0 22 16,0-22-16,0 21 0,0-20 15,0 20-15,0 1 0,0-22 0,0 22 16,0-22-16,0 21 0,0-20 16,0 20-16,0-20 0,0-1 0,0 0 15,0 1-15,0 20 0,0-21 16,0 1-16,0 20 0,21-20 0,-21-1 16,0 21-16,21-20 0,-21 20 15,0-20-15,0-1 0,0 21 16,0-20-16,0 20 0,0-20 0,0-1 15,0 21-15,0-20 0,0 20 16,0 1-16,22-22 0,-22 22 0,0-22 16,0 21-16,0-20 0,0-1 15,0 0-15,0 22 0,0-22 0,0 1 16,21-1-16,-21 21 0,0-20 16,0 20-16,0-20 0,0 20 0,0-21 15,0 22-15,0-22 0,0 22 0,0-22 16,0 22-16,0-22 0,0 21 15,0-20-15,0-1 0,0 22 0,0-22 16,0 0-16,0 22 0,0-22 0,0 0 16,0 22-16,0-22 0,0 1 15,-21-1-15,21 0 0,0 1 16,0-1-16,0-21 0,0 21 16,0 1-16,0-22 0,0 21 0,0-21 15,-22 22-15,22-22 0,0 0 0,0 21 16,0-20-16,0-1 0,0 0 15,0 0-15,0 0 0,0 0 0,0 1 16,-21-22-16,21 21 0,0 0 16,0 0-1,0 0 1,0 0 0,-21-21 15,21-21-16,0 0-15,0 0 0,0 0 16,0 0-16,0-22 0</inkml:trace>
  <inkml:trace contextRef="#ctx0" brushRef="#br0" timeOffset="9967.95">14351 2858 0,'0'0'0,"0"-22"16,-21 22 78,21 22-79,0-1-15,0 0 16,0 0-16,0 0 0,0 0 16,0 1-16,0-1 0,0 0 15,0 0-15,0 0 0,0 0 16,0 22-16,0-22 0,0 21 0,0-21 16,0 22-16,0-1 0,0-21 15,21 22-15,-21-1 0,0 0 16,0-21-16,0 22 0,0-1 15,0 0-15,0 1 0,0-1 0,0 0 16,0-20-16,0 20 0,0 0 16,0 22-16,-21-22 0,21 0 0,-21 1 15,21 20-15,0-20 0,-22-1 16,22 21-16,-21-20 0,0-1 0,21 0 16,0 1-16,-21-1 0,21 22 15,-21-22-15,0 0 0,21 1 0,0 20 16,0-21-16,-22 22 15,22-1-15,-21 1 0,21-22 0,-21 22 0,21-1 16,0 1-16,0-1 16,-21-20-16,21 20 0,0 1 0,-21-22 15,21 21-15,0 1 0,0-22 16,0 22-16,0-1 0,-21-20 0,21 20 16,0-21-16,-22 22 0,22-22 0,0 22 15,0-22-15,-21 0 0,21 22 16,0-22-16,0 22 0,0-1 0,0 1 15,-21-1-15,21 1 0,0-1 16,-21 1-16,21-22 0,0 22 0,0-1 16,-21-21-16,21 22 15,0-1-15,-21-20 0,21 20 0,0 1 16,0-22-16,0 22 0,-22-1 0,22-21 16,0 1-16,0 20 0,-21-20 15,21-1-15,0 21 0,0-20 0,0-1 16,0 0-16,0 1 0,0-22 15,0 21-15,0 1 0,0-1 0,0 0 16,0 1-16,0-22 0,0 21 16,0 0-16,0-20 0,0 20 0,0-21 15,0 0-15,0 0 0,0 1 0,0-1 16,0 0-16,-21-21 47,21-21-32,0 0-15,-21-1 16,21 1-16,0 0 16,0 0-16,0-21 0,0 20 0,0-20 15,0 21-15,0-21 0,0-1 0</inkml:trace>
  <inkml:trace contextRef="#ctx0" brushRef="#br0" timeOffset="12004.13">5673 5144 0,'0'21'16,"0"0"15,21-21 31,0 21-46,0-21-16,0 0 16,0 0-16,22 0 0,-22 0 0,21 0 15,-21 21-15,22-21 0,-1 0 16,-21 0-16,22 0 0,-1 0 0,0 0 16,1 0-16,-1 0 0,0 0 15,1 0-15,-1 0 0,21 0 0,1 21 16,-1-21-16,1 0 0,21 0 15,-22 0-15,1 0 0,20 0 0,1 0 16,0 0-16,-22 0 0,22 0 0,21 0 16,-22 22-16,22-22 0,0 0 15,21 0-15,-21 0 0,0 0 16,-1 0-16,1 0 0,0 0 16,0 0-16,21 0 0,-21 21 0,0-21 15,21 0-15,-22 0 0,1 0 16,0 0-16,21 0 0,-21 0 0,21 0 15,0 0-15,0 21 0,0-21 16,21 0-16,-42 0 0,21 0 0,0 0 16,0 0-16,0 0 0,-21 0 15,21 0-15,0 0 0,0 0 0,-21 0 16,21 0-16,-22 0 0,22 0 16,0 0-16,0 0 0,0 0 0,-21 0 15,21 0-15,0 0 0,-21 0 16,21 0-16,0 0 0,-21 0 15,21 0-15,0 0 0,0 0 0,-21 0 16,21 0-16,-21 0 0,21 0 16,-22 0-16,22 0 0,-21 0 0,21 0 15,-21 0-15,0 0 0,0 0 16,0 0-16,-1 0 0,-20 0 0,21 21 16,0-21-16,0 0 0,-22 0 15,22 0-15,0 0 0,-21 0 0,-1 0 16,1 0-16,0 21 15,-1-21-15,-20 0 0,20 0 0,-20 0 0,21 0 16,-22 0-16,22 0 16,-22 0-16,22 0 0,-22 0 0,1 0 15,-1 0-15,1 0 0,-1 0 16,-20 0-16,20 0 0,-20 0 0,-1 0 16,0 0-16,1 0 0,-1 0 15,-21 0-15,21 0 0,-20 0 0,-1 0 16,0 0-16,21 0 0,-21 0 15,1 0-15,20 0 0,0 0 16,-21 0-16,1 0 16,-1 0-16,0 0 0,0 0 0,21 0 15,-20 0-15,-1 0 0,21 0 16,-21 0-16,22-21 0,-22 21 16,21 0-16,-21 0 0,22 0 15,-1 0-15,-21 0 0,21 0 0,1 0 16,-22 0-16,21 0 0,-21 0 15,22 0-15,-22 0 0,21-21 0,-21 21 16,1 0-16,-1 0 0,0 0 16,0 0-16,0 0 0,0 0 15,-42 0 126,0 0-125,0 0-16,-21 0 0,20 0 0,-20 0 15</inkml:trace>
  <inkml:trace contextRef="#ctx0" brushRef="#br0" timeOffset="13206.68">6117 4064 0,'0'0'0,"0"-21"15,0 42 32,0 0-47,0 0 16,0 1-16,0-1 0,0 21 0,0 0 16,0-20-16,0 20 15,0 0-15,0 1 0,0-1 0,0-21 16,0 21-16,0 1 0,0-1 15,0-21-15,0 22 0,0-1 0,0-21 16,0 21-16,0-20 0,21 20 16,-21-21-16,21 0 0,1 0 0,-22 1 15,21-22-15,0 0 0,0 0 16,0 0-16,0 0 0,1 0 16,-1 0-16,0-22 0,0 1 15,0 0-15,0 0 0,1-21 0,20 20 16,-21-20-16,21 21 0,-20-21 15,20-1-15,-21 1 0,0 0 16,0-1-16,1 1 0,-1 0 16,0-1-16,-21 1 0,0 21 0,21-22 15,-21 1-15,0 21 0,0 0 16,0 0-16,0-1 16,0 44 46,0-1-62,0 0 16</inkml:trace>
  <inkml:trace contextRef="#ctx0" brushRef="#br0" timeOffset="13548">7070 4106 0,'0'22'16,"0"-1"-16,0 0 0,0 21 16,0-21-16,0 1 0,0 20 15,-22-21-15,22 21 0,-21 1 16,21-22-16,0 21 0,0 1 15,-21-1-15,0 0 0,21-21 0,-21 22 16,21-1-16,0-21 0,0 22 16,-21-22-16,21 0 0,0 21 0,-22-21 15,22 1-15,0-1 0,0 0 16,0-42 15,0 0-15,0-1-16,0 1 0,0 0 15,22-21-15,-22 21 0,21-22 16</inkml:trace>
  <inkml:trace contextRef="#ctx0" brushRef="#br0" timeOffset="14087.2">7048 4191 0,'0'0'0,"0"-21"0,22 0 15,-22 0-15,21-1 0,0 22 16,-21-21-16,21 0 0,0 0 0,0 0 16,1 21-16,-1-21 0,0 21 15,0 0-15,0 0 0,0 0 16,1 0-16,-1 0 0,0 0 16,0 0-16,0 21 0,0-21 15,1 21-15,-1 0 0,0 21 0,0-20 16,-21-1-16,0 0 0,0 21 15,0-21-15,0 22 0,0-22 0,-21 21 16,-21-21-16,20 22 0,1-22 16,-21 0-16,21 21 0,0-20 0,-22-22 15,22 21-15,0 0 0,-21-21 16,20 0-16,1 0 0,0 0 0,0 0 16,0 0-1,21 21 32,21 0-31,0 0-16,0 1 15,0-22-15,1 21 0,-22 0 0,21-21 16,0 21-16,0-21 0,-21 21 16,21 0-16,0-21 0,1 22 0,-1-22 15,0 21-15,0-21 16,0 21-16,0-21 15,1 0-15,-1 0 16,0 0-16,0 0 16,-21-21-1,0 0-15,21 21 0</inkml:trace>
  <inkml:trace contextRef="#ctx0" brushRef="#br0" timeOffset="14691.6">8128 4128 0,'0'0'0,"0"-22"16,0 1-16,0 42 31,0 1-16,0-1-15,0 0 0,0 21 0,0-21 16,-21 22-16,21-1 0,-21 0 16,-1 1-16,1-1 0,21 0 0,-21 1 15,0-1-15,0 0 0,0 1 16,-1-22-16,1 21 0,0-21 0,0 22 16,21-22-16,0 0 15,-21 0-15,0 0 0,21-42 31,0 0-15,0 0-16,0 0 16,0 0-16,0-1 0,0 1 0,0 0 15,0 0-15,0 0 16,21 21 0,0 0-16,0 0 15,0 21-15,0-21 0,-21 21 16,22 0-16,-1 0 0,0-21 0,0 22 15,0-1-15,0 0 0,1-21 16,-1 21-16,0-21 0,0 21 0,0-21 16,0 0-16,1 0 15,-1 0-15,0 0 0,0 0 0,0 0 16,0 0-16,1 0 16,-22-21-16,21 0 0,0 0 15,-21 0-15,0-1 16,0 1-16,21 0 0,-21 0 15,0 0 1,0 0-16,0-1 16</inkml:trace>
  <inkml:trace contextRef="#ctx0" brushRef="#br0" timeOffset="17290.97">10647 3895 0,'0'0'0,"-21"-21"0,-1 21 16,22 21 15,-21 0-16,21 0-15,0 0 0,0 0 0,0 22 16,0-1-16,0 0 0,0 1 16,0-1-16,0 0 0,0 1 0,0-1 15,0 0-15,0 1 0,0-1 16,0-21-16,0 22 0,0-1 0,0-21 16,0 0-16,0 0 0,0 22 15,0-22-15,21 0 0,-21 0 16,22 0-1,-1-21-15,0 0 0,0 0 16,0 0-16,0-21 16,1 0-16,-1 21 0,0-21 15,0 0-15,0 0 0,0-1 16,1 1-16,-1-21 0,0 21 0,0-22 16,0 1-16,0 0 0,1-1 15,-1 1-15,0 0 0,0-1 0,0-20 16,-21 21-16,0-1 15,21 1-15,1 0 0,-22 20 0,0-20 16,0 21-16,0 0 0,21 0 0,-21-1 16,0 44 15,0-1-31,0 21 0,0-21 16,0 22-16,0-1 0,0 0 15,0 1-15,0-1 0,-21 0 0,21 1 16,0-1-16,0 0 0,0 1 15,0-22-15,-22 21 0,22-21 0,0 22 16,0-22-16,0 0 0,0 0 0,0 0 16,0 0-16,22-21 0,-22 22 15,21-22-15,-21 21 16,21-21-16,0 0 0,0 0 16,0 0-16,1 0 0,-1 0 15,0-21-15,21 21 0,-21-22 16,1 1-16,-1 0 0,21 0 0,-21 0 15,0 0-15,22-1 0,-22 1 16,0 0-16,0-21 0,0 21 0,1-1 16,-22 1-16,0 0 0,21 0 15,-21 0-15,-21 42 32,21 0-32,0 0 15,-22 0-15,22 1 16,0-1-16,0 0 0,0 0 0,0 0 15,0 0-15,0 1 0,0-1 0,0 0 16,0 0-16,0 0 16,0 0-16,22 1 0,-22-1 15,0 0 1,-22-21 15,1 0-31,0-21 0,0 0 16,0-1-1,0 1-15,21 0 0,-22 21 16,1 0-16,21-21 16,-21 21-16,21 21 31,0 0-15,0 0-16,0 1 0,0-1 15,21 0 1,0-21-16,1 0 0,-22 21 0,21-21 15,0 0-15,0 0 16,0 0-16,0 0 0,1 0 16,-1 0-16,0 0 15,0 0-15,0-21 0,0 21 0,1-21 16,-1 21-16,0-21 0,0-1 16,0 1-16,-21 0 0,21 0 0,1 0 15,-22 0-15,0-1 0,0 1 0,0 0 16,0 0-16,0 0 0,0 0 15,0-1-15,0 44 47,-22-1-47,22 0 16,0 0-16,0 0 0,0 0 16,0 1-16,0-1 15,0 0-15,0 0 0,0 0 16,0 0-16,0 1 15,0-1-15,22 0 16,-1-21-16,0 0 16,0 0-16,0 0 15,0 0-15,1 0 0,-1-21 0,0 21 16,0-21-16,0-1 0,0 22 16,1-21-16,-1 0 0,0 0 0,-21 0 15,21 0-15,0-1 0,0 1 16,-21 0-16,0 0 0,0 0 0,0 0 15,0-1 1,-21 22 0,0 0-16,0 22 15,21-1-15,0 0 16,0 0-16,0 0 16,0 0-16,21-21 0,-21 22 15,0-1-15,21-21 0,0 21 16,-21 0-16,22 0 15,-1-21-15,-21 21 16,21-21-16,-21 22 0,21-22 16,0 0-1,-21 21-15,21-21 0,1 0 16,-1 0-16,0 0 0,0 0 16,0 0-16,0-21 15,1 21-15,-1-22 0,0 22 0,0-21 16,-21 0-16,21 21 0,0-21 15,1 0-15,-22 0 0,0-1 0,0 1 16,0 0-16,0 0 0,0 0 16,0 0-16,0-1 0,-22 22 47,22 22-32,0-1-15,-21 0 16,21 0-16,0 0 0,-21 0 0,21 1 15,0-1-15,0 0 16,0 0-16,-21 0 0,21 0 16,0 1-1,0-44 48,0 1-63,0 0 15,0 0-15,0 0 0,0 0 0,0-1 16,21 1-16,0 0 0,-21 0 16,21 0-16,1 0 0,-1-1 0,0 1 15,0 0-15,0 21 16,0-21-16,1 21 0,-1 0 0,0 0 16,0 0-16,0 21 0,-21 0 15,21 0-15,1 1 0,-1-1 16,-21 0-16,0 0 0,0 0 15,0 0-15,0 1 0,0-1 16,0 0-16,0 0 16,0 0-16,0 0 31,-21-21-15,21-21 15,21 0-16,0 0-15</inkml:trace>
  <inkml:trace contextRef="#ctx0" brushRef="#br0" timeOffset="17827.23">13293 4297 0,'0'-21'16,"-22"21"-1,1 0 1,0 0-16,0 0 16,0 0-16,0 0 0,-1 21 0,1 0 15,21 0-15,-21 0 0,0 1 16,0-1-16,21 0 0,0 0 0,-21 0 16,-1 0-16,22 1 0,-21-1 15,21 0-15,0 0 0,0 0 0,0 0 16,0 1-1,21-22 1,1 0-16,-1 0 16,0 0-16,0-22 0,0 1 15,0 21-15,-21-21 0,22 0 0,-1 0 16,0 0-16,0-1 0,-21 1 16,21 0-16,-21 0 0,21 0 0,-21 0 15,0-1-15,22 1 0,-22 0 16,0 42 15,0 0-15,0 1-16,0-1 0,0 0 0,0 0 0,0 0 15,0 0-15,0 1 0,0-1 16,0 0-16,0 0 16,0 0-1,21-21 1,0 0-1,0 0 1,0-21-16,-21 0 16,21 0-16,1 0 0</inkml:trace>
  <inkml:trace contextRef="#ctx0" brushRef="#br0" timeOffset="18563.32">13504 4339 0,'0'21'31,"-21"-21"-31,21 22 16,0-1-16,0 0 15,0 0-15,0 0 0,0 0 16,0 1-16,0-1 16,-21 0-16,21 0 15,0 0 16,-21-21 1,21-21-17,0 0-15,0 0 16,0 0-16,0-1 0,0 1 16,0 0-16,0 0 15,0 0-15,0 0 0,0-1 0,21 1 16,0 21-16,-21-21 0,21 21 15,0 0-15,-21-21 0,22 21 0,-1 0 16,0 0-16,0 21 16,0 0-16,-21 0 0,21 1 15,-21-1-15,22-21 0,-22 21 0,0 0 16,0 0-16,0 0 16,0 1-16,0-1 0,0 0 15,0 0 1,0-42 31,0 0-32,0 0-15,0-1 0,0 1 16,0-21-16,0 21 16,21 0-16,0-1 0,-21 1 0,21 0 15,0 0-15,0 0 16,1 21-16,-1 0 15,0 0-15,-21 21 16,0 0-16,21 0 16,-21 0-16,0 1 0,0-1 0,0 0 15,0 0-15,0 0 16,0 0-16,0 1 0,0-1 16,-21-21-16,21 21 15,0-42 32,0 0-31</inkml:trace>
  <inkml:trace contextRef="#ctx0" brushRef="#br0" timeOffset="18927.11">13928 4403 0,'21'0'0,"0"0"16,-21-21-16,21-1 15,0 22-15,0-21 0,-21 0 16,22 21 0,-22-21-16,21 21 0,-21-21 15,-21 21 1,-1 0-1,1 0-15,0 21 16,21 0-16,-21 0 0,0 0 0,21 1 16,0-1-16,-21 0 0,-1 0 15,22 0-15,-21 0 0,21 1 0,0-1 16,0 0-16,0 0 0,0 0 16,21-21-1,1 0 1,-1 0-16,0 0 0,0 0 15,0 0-15,0 0 0,1-21 0,-1 21 16,21-21-16</inkml:trace>
  <inkml:trace contextRef="#ctx0" brushRef="#br0" timeOffset="19518.86">15325 3683 0,'0'0'0,"-22"0"0,1 0 16,0 0 0,0 0-16,0 21 15,21 0-15,-21 1 0,-1 20 0,22-21 16,-21 21-16,0 1 0,21-1 16,-21 22-16,0-22 0,21 21 15,-21 1-15,-1-22 0,1 22 16,21-22-16,-21 0 0,21 1 0,-21-22 15,21 21-15,-21-21 0,21 1 0,0-1 16,0 0-16,0 0 0,0 0 16,0-42 15,0 0-15,0 0-16,0 0 0,21-1 15,-21 1-15,0-21 0,21 21 0,-21-22 16</inkml:trace>
  <inkml:trace contextRef="#ctx0" brushRef="#br0" timeOffset="19883.65">14880 3789 0,'0'0'0,"0"-21"0,-21-64 16,21 64-1,0 0-15,21 0 0,0-1 0,22-20 16,-22 21-16,21 0 0,0 0 15,1-1-15,-1 22 0,22-21 0,-22 0 16,0 21-16,1 0 0,-1 0 16,0 0-16,-21 0 0,22 0 0,-1 21 15,-21 0-15,0 1 16,1 20-16,-22-21 0,0 21 0,0 1 16,0-1-16,0-21 0,-22 22 15,1-1-15,-21 0 0,0 22 0,-1-22 16,-20 0-16,20 1 0,1-22 15,-21 21-15,20-21 0,22 22 0,-21-22 16,21 0-16,-22 0 0,22-21 16,21 21-16,21-21 31,0 0-15,1 0-16,-1 0 0,0-21 0,0 21 15</inkml:trace>
  <inkml:trace contextRef="#ctx0" brushRef="#br0" timeOffset="20431.33">15706 4318 0,'0'-21'0,"0"0"15,0 0-15,0-1 16,0 1-16,0 0 0,-22 0 0,22 0 16,-21 0-16,0 21 0,21-22 15,-21 22-15,0 0 0,0 0 0,-1 0 16,1 0-16,0 22 0,0-22 16,0 21-16,0 21 0,-1-21 0,1 0 15,0 22-15,0-22 0,0 0 16,0 21-16,-1-20 0,22-1 0,0 0 15,-21 0-15,21 0 0,0 0 16,0 1-16,0-1 0,21-21 31,1 0-31,-1 0 0,0 0 16,0-21-16,0 21 0,0-22 16,1 1-16,-1 0 0,21 0 15,-21 0-15,0 0 0,1-1 0,-1-20 16,0 21-16,0 0 0,-21-22 15,21 22-15,-21 0 0,21 21 0,-21-21 16,0 42 0,0 0-16,0 0 15,0 1-15,0-1 0,0 0 16,-21 0-16,21 0 0,0 0 0,0 1 16,0-1-16,0 0 0,0 0 15,0 0-15,0 0 0,0 1 16</inkml:trace>
  <inkml:trace contextRef="#ctx0" brushRef="#br0" timeOffset="20907.07">16108 4212 0,'21'-21'16,"-21"0"-1,-21 21-15,0 0 0,-1 0 16,1 0-16,0 0 16,0 21-16,0-21 0,0 21 0,-1 0 15,1-21-15,21 22 0,-21-1 16,21 0-16,-21 0 0,21 0 0,0 0 15,0 1-15,0-1 16,21-21-16,0 21 16,0-21-1,1 0-15,-1 21 0,0-21 0,0 0 16,-21 21-16,21-21 16,-21 21-16,0 1 31,-21-22-31,0 0 15,0 0-15,21 21 0,-21-21 16,-1 0-16,1 0 0,0 0 0,0 0 16,0 0-16,0 0 15,-1 0-15,1 0 16,21-21 15,0-1-31,0 1 16</inkml:trace>
  <inkml:trace contextRef="#ctx0" brushRef="#br0" timeOffset="21427.98">16468 4212 0,'21'-21'16,"-42"42"-16,42-63 16,0 42-16,-21-21 0,-21 21 15,0 0 1,-1 0-16,-20 0 0,21 0 16,0 0-16,0 21 0,-1 0 15,1-21-15,0 21 0,0 0 0,0 1 16,0-22-16,-1 21 0,22 0 15,-21-21-15,21 21 0,0 0 16,0 0-16,21-21 16,1 22-16,-1-1 15,0-21-15,0 0 16,0 21-16,0-21 0,1 0 0,-1 21 16,0-21-16,-21 21 15,0 0 1,-21 1-1,0-22-15,-1 0 0,1 0 16,0 21-16,0-21 0,0 0 0,0 0 16,-1 0-16,1 0 0,0 0 15,0 0-15,0 0 0,0 0 16,-1 0-16,22-21 62,22-1-46,-1 1-16</inkml:trace>
  <inkml:trace contextRef="#ctx0" brushRef="#br0" timeOffset="22063.62">16616 4233 0,'0'22'15,"-21"-22"-15,21 21 16,-22 0-16,1 0 0,21 0 16,-21 0-16,21 1 0,0-1 15,-21 0-15,21 0 0,-21 0 16,21 0-16,0 1 15,21-44 48,0 22-63,-21-21 16,0 0-16,21 21 0,0-21 15,-21 0-15,22 21 0,-22-21 0,21 21 31,-21 21 1,0 0-32,0 0 15,0 0-15,0 0 16,21-21 0,0 0-16,0 0 15,0 0 1,1 0-16,-1-21 15,0 0-15,0 21 16,-21-21-16,21 0 0,-21 0 0,0-1 16,0 1-16,0 0 0,0 0 15,0 0-15,0 0 0,0-1 0,0 1 16,0 0-16,-21 0 16,0 21 15,21 21-16</inkml:trace>
  <inkml:trace contextRef="#ctx0" brushRef="#br0" timeOffset="22490.88">16976 4149 0,'0'21'16,"-22"-21"-16,22 21 15,-21 0-15,0 0 16,21 1-16,-21-1 0,21 0 16,0 0-16,0 0 0,-21 0 15,21 1-15,0-1 0,0 0 0,0 0 16,0 0-16,0 0 15,21-21 17,0 0-32,0-21 15,0 21-15,-21-21 0,22 0 16,-1 21-16,-21-21 0,0 0 0,21-1 16,-21 1-16,21 0 0,-21 0 15,0 0-15,0 0 0,0-1 16,0 1-16,0 0 0,-21 0 31,0 21-31,21 21 47</inkml:trace>
  <inkml:trace contextRef="#ctx0" brushRef="#br0" timeOffset="22890.65">17166 4149 0,'21'0'16,"-21"21"15,21 0-31,1 0 15,-22 0-15,0 1 0,0-1 16,0 0-16,0 0 16,0 0-16,0 0 0,0 1 0,0-1 15,0 0 1,0 0-16,0 0 16,0-42 30,0 0-46,0 0 16,0 0-16,0-1 0,0 1 16,0 0-16,21 0 15,-21 0-15,21 0 0,-21-1 0,21 22 16,-21-21-16,21 0 16,-21 0-16,21 21 15</inkml:trace>
  <inkml:trace contextRef="#ctx0" brushRef="#br0" timeOffset="23535.69">17589 4191 0,'-21'0'47,"0"0"-47,0 21 16,21 0-16,-21-21 16,0 22-16,-1-1 0,22 0 0,0 0 15,-21 0-15,21 0 16,-21 1-16,21-1 0,0 0 15,0 0-15,0 0 16,21-21 0,0 0-1,1 0-15,-1 0 16,0 0-16,-21-21 16,21 0-16,0 21 0,-21-21 0,21 0 15,-21-1-15,22 1 16,-1-21-16,-21 21 0,21 0 0,-21-22 15,0 1-15,21 21 0,-21-22 16,21 1-16,-21 0 0,0-1 0,21 22 16,-21-21-16,22 21 0,-22 0 15,0-1-15,21 1 0,-21 0 0,0 0 16,0 0 0,0 42 15,-21 0-31,21 0 0,-22 22 0,22-22 15,-21 21-15,21 0 0,0 1 16,0-1-16,0 0 0,0 1 0,0-1 16,0 0-16,0 1 0,0-22 15,0 0-15,0 0 0,0 0 0,0 1 16,0-1-16,21 0 0,1-21 16,-1 0-16,0 21 0,0-21 15,0 0-15,0 0 0,1 0 16,-1-21-16,0 21 0,0-21 0,0 0 15</inkml:trace>
  <inkml:trace contextRef="#ctx0" brushRef="#br0" timeOffset="25371.69">6054 6710 0,'0'0'0,"21"0"16,-21-21-16,0 0 15,21 21-15,-21-22 16,0 1-16,0 0 16,0 0-16,-21 21 15,0-21-15,-1 21 16,1 0-16,0 0 0,0 0 15,0 0-15,0 0 0,-1 0 0,1 0 16,0 0-16,0 21 0,0 0 16,0 0-16,21 0 0,-22 1 0,1-1 15,0 21-15,0-21 0,21 0 16,0 1-16,0 20 0,0-21 0,-21 0 16,21 0-16,0 1 0,0-1 15,0 0-15,21-21 16,0 0-16,0 0 15,0 0-15,1 0 0,-1 0 16,0 0-16,0-21 0,0 0 16,0-1-16,1 22 0,-1-21 0,21 0 15,-21-21-15,0 21 0,1-1 16,20-20-16,-21 0 0,0-1 0,0 1 16,22-21-16,-22 20 0,0 1 15,0-22-15,0 22 0,-21 0 0,22-22 16,-22 22-16,0 21 0,21-22 15,-21 1-15,0 21 0,0-21 0,0 20 16,-21 1-16,-1 21 0,1 0 16,0 0-16,0 0 15,0 21-15,21 1 16,0-1-16,-21 21 0,-1-21 0,22 22 16,-21-1-16,21 21 0,0-20 0,0-1 15,0 22-15,0-22 0,0 21 16,0-20-16,0-1 0,0-21 0,0 22 15,0-1-15,0-21 0,0 0 16,0 0-16,0 1 0,0-1 0,21 0 16,1-21-1,-1 0-15,0 0 16,0 0-16,-21-21 16,0 0-16</inkml:trace>
  <inkml:trace contextRef="#ctx0" brushRef="#br0" timeOffset="25758.9">6286 6731 0,'22'0'15,"-1"0"-15,0 0 16,0 0-16,-21-21 15,21 21-15,0-21 16,-21 0-16,22 21 0,-22-22 0,21 1 16,-21 0-16,0 0 15,-21 21 1,-1 0-16,1 0 16,0 21-16,0 0 0,0-21 15,21 21-15,-21 1 0,21-1 16,-22 0-16,22 0 0,0 0 0,0 0 15,0 1-15,0-1 16,0 0-16,22-21 16,-1 0-1,0 0-15,0 0 16,0 0-16,0 0 0,1 0 16,-1-21-16,0 0 15,0 21-15,0-22 0</inkml:trace>
  <inkml:trace contextRef="#ctx0" brushRef="#br0" timeOffset="26439.51">6625 6625 0,'0'21'16,"0"1"0,0-1-16,0 0 15,0 0-15,0 0 16,0 0-16,0 1 0,0-1 15,0 0-15,-21-21 16,21 21-16,-21-21 16,21-21 31,0 0-47,0 0 15,0-1-15,0 1 16,0 0-16,21 0 0,0 0 0,0 0 15,0-1 1,1 22-16,-22-21 0,21 21 16,0 0-16,0 0 0,0 0 0,0 0 15,1 21-15,-22 1 16,21-22-16,-21 21 0,21 0 0,0 0 16,-21 0-16,0 0 15,0 1-15,0-1 0,0 0 16,0 0-1,-21-21 1,0 0 0,21-21-1,0 0-15,0 0 16,0-1-16,0 1 16,0 0-16,0 0 0,21 0 15,-21 0-15,21-1 0,0 1 16,0 21-16,1-21 0,-1 21 0,0 0 15,0 0-15,0 0 16,0 0-16,1 0 0,-1 0 0,-21 21 16,0 0-16,0 1 15,0-1-15,0 0 0,0 0 0,0 0 16,0 0-16,0 1 16,-21-22-16,21 21 0,-22 0 15,1-21-15,21-21 63</inkml:trace>
  <inkml:trace contextRef="#ctx0" brushRef="#br0" timeOffset="26871.26">7260 6583 0,'-21'0'16,"21"21"-16,-21 0 0,0 0 15,-1 1-15,22-1 0,-21 0 16,21 0-16,0 0 0,0 0 0,0 1 16,-21-1-16,21 0 0,0 0 15,0 0-15,0 0 16,21-21-16,0 0 15,1 0-15,-1 0 0,0 0 16,0 0-16,0-21 0,0 21 16,-21-21-16,22 0 0,-1 0 15,0 21-15,-21-21 0,0-1 16,21 1-16,-21 0 0,0 0 16,0 0-16,0 0 0,0-1 0,0 1 15,0 0-15,-21 21 0,0-21 16,0 0-16,-1 21 0,1 0 15,0 0-15,0 0 16,0 0-16,21 21 0,0 0 0,-21 0 16,21 0-1,0 1-15,0-1 0,21-21 32,-21 21-32,21-21 0</inkml:trace>
  <inkml:trace contextRef="#ctx0" brushRef="#br0" timeOffset="27059.15">7599 6710 0,'21'0'94,"0"0"-94</inkml:trace>
  <inkml:trace contextRef="#ctx0" brushRef="#br0" timeOffset="27571.23">8022 6625 0,'0'0'0,"0"-21"16,0 0-16,-21 21 16,0 0-16,0-21 15,-1 21-15,1 0 0,0 0 16,0 0-16,0 0 0,0 21 16,21 0-16,-22-21 0,1 21 15,0 0-15,0 1 0,21-1 0,0 0 16,-21 0-16,0 0 0,21 0 15,0 1-15,0-1 0,0 0 0,0 0 16,0 0-16,0 0 16,21-21-1,0 0 1,0 0-16,0 0 0,0 0 16,-21-21-16,22 0 0,-1 21 15,0-21-15,0 0 0,0 0 16,0-1-16,-21 1 0,22 0 0,-22 0 15,21 0-15,-21 0 16,0-1-16,-21 44 47,21-1-47,0 0 16,-22-21-16,22 21 0,0 0 0,0 0 15,0 1-15,0-1 0,0 0 16,0 0-16,0 0 15,22-21 1,-1 0 0,0-21-16</inkml:trace>
  <inkml:trace contextRef="#ctx0" brushRef="#br0" timeOffset="27860.07">8276 6562 0,'-21'0'16,"0"0"-1,21 21-15,-21 0 16,-1 0-16,1 0 0,0 1 0,21-1 16,-21 0-16,21 0 0,-21 0 15,21 0-15,0 1 0,0-1 0,0 0 16,0 0-16,0 0 15,0 0-15,21-21 16,0 0 0,0 0-16,0 0 15,1 0-15,-1-21 0,-21 0 0,21 21 16,0-21-16,0 0 0</inkml:trace>
  <inkml:trace contextRef="#ctx0" brushRef="#br0" timeOffset="28395.76">8636 6011 0,'0'0'0,"0"-21"0,-21 21 32,0 0-32,-1 0 0,22 21 15,-21 1-15,0-1 16,21 0-16,-21 0 0,21 21 0,0 1 15,-21-1-15,0-21 0,21 43 16,-22-22-16,22 0 0,0 22 16,0-22-16,-21 1 0,21-1 0,0 0 15,-21 1-15,21-22 0,0 21 16,0-21-16,0 0 0,0 22 0,0-22 16,0 0-16,0 0 15,21-21 1,0 0-16,-21-21 15,22 0-15,-1 21 16,-21-21-16,21 0 0,-21-1 0,21 1 16,-21 0-16,21 0 15,-21 0-15,21 0 0,-21-1 16,0 1-16,22 21 0,-1 0 16,-21 21 15,0 1-31,0-1 15,0 0-15,0 0 0,0 0 16,0 0-16,0 1 16,0-1-16,0 0 15,0-42 17,0 0-17,0-1 1,0 1-16</inkml:trace>
  <inkml:trace contextRef="#ctx0" brushRef="#br0" timeOffset="28555.68">8742 6519 0,'-21'0'31,"-1"0"-16</inkml:trace>
  <inkml:trace contextRef="#ctx0" brushRef="#br0" timeOffset="28747.77">8382 6498 0,'-21'0'0,"42"0"47,0 0-47,-21-21 16,21 0-16,0 21 0,1-21 16,-1 0-16,21 21 0,-21-22 0</inkml:trace>
  <inkml:trace contextRef="#ctx0" brushRef="#br0" timeOffset="29943.91">9123 6011 0,'0'0'0,"-21"0"16,-1 0-16,1 0 15,0 0 1,0 22-16,0-1 0,21 0 15,-21 0-15,21 0 0,-22 22 16,22-1-16,-21-21 0,0 21 0,0 1 16,21 20-16,-21-20 0,0-1 0,-1 0 15,1 22-15,21-22 0,-21 0 16,0-20-16,21 20 0,-21 0 0,21-21 16,0 1-16,0 20 0,0-21 15,0 0-15,0 0 0,0 1 16,21-22-1,0 0 1,0 0-16,0-22 16,-21 1-16,22 21 0,-22-21 15,21 21-15,0-21 0,-21 0 0,21 21 16,-21-21-16,0-1 0,21 1 0,-21 0 16,0 0-16,0 42 46,0 0-30,0 0-16,0 1 16,0-1-1,0 0-15,0 0 16,21-21 0,1 0-16,-1 0 15,0 0-15,0 0 16,0 0-16,0-21 15,1 21-15,-22-21 0,0 0 16,21-1-16,-21 1 16,0 0-16,0 42 62,0 0-46,0 1-16,0-1 15,0 0 1,-21 0-16,21-42 78,0 0-78,0 0 0,0-1 16,0 1-16,0 0 15,0 0-15,21 21 16,0-21-16,0 0 0,0 21 16,0 0-16,1 0 15,-1 0-15,0 0 16,-21 21-16,0 0 0,0 0 16,0 0-16,0 0 15,0 1-15,0-1 16,0 0-16,0 0 31,0-42 0,0 0-15,0 0-16,0-1 16,0 1-16,21 0 15,0 0-15,-21 0 0,0 0 0,21 21 16,1-22-16,-1 22 15,0 0-15,0 0 16,-21 22 0,0-1-16,0 0 0,0 0 15,0 0-15,0 0 0,0 1 16,0-1-16,0 0 16,-21 0-1,21-42 32,0 0-47,0 0 16</inkml:trace>
  <inkml:trace contextRef="#ctx0" brushRef="#br0" timeOffset="30307.6">9440 6731 0,'21'0'0,"1"0"15,-1 0 1,0 0 0,0 0-16,-21-21 15,0 0-15,21 21 0,-21-21 16,21 21-16,-21-22 0,22 22 0,-22-21 16,0 0-1,-22 21 1,1 21-1,0 0 1,21 1-16,0-1 0,0 0 16,-21 0-16,21 0 0,0 0 15,0 1 1,0-1 0,21-21-1,0 0 1,-21-21-16,21 21 15,-21-22-15,22 22 0,-22-21 16,0 0-16,0 0 0</inkml:trace>
  <inkml:trace contextRef="#ctx0" brushRef="#br0" timeOffset="30523.47">9461 6308 0,'0'0'0,"-21"0"0,0 0 16,21-21 62</inkml:trace>
  <inkml:trace contextRef="#ctx0" brushRef="#br0" timeOffset="30764.45">8551 6414 0,'0'0'16,"21"0"15,1 0-31,20 0 0,-21 0 16,0 0-16,0 0 0,1-22 0,20 22 15,-21 0-15,0 0 0,0-21 0,1 21 16,-1 0 0,-21-21-16</inkml:trace>
  <inkml:trace contextRef="#ctx0" brushRef="#br0" timeOffset="31603.39">11049 6773 0,'0'0'16,"21"-21"-16,-21 0 0,21 21 15,-21-21-15,21 0 0,-21 0 0,0-1 16,0 1-16,0 0 16,0 0-16,0 0 0,0 0 0,0-1 15,-21 1-15,0 0 16,0 21-16,-21-21 0,20 0 0,-20 21 16,21 0-16,-21 0 0,20 0 15,-20 0-15,0 0 0,21 21 0,-22 0 16,22 0-16,-21 22 0,21-22 15,-1 21-15,1-21 0,0 22 0,21-22 16,0 21-16,0-21 0,-21 0 0,21 1 16,0 20-16,0-21 15,0 0-15,21-21 0,0 0 16,0 0-16,1 0 16,-1 0-16,0 0 0,0 0 0,0-21 15,22 0-15,-22 0 16,21 0-16,0-1 0,1 1 0,-22 0 15,21 0-15,1-21 0,-22 20 0,0 1 16,21 0-16,-21 0 0,-21 0 16,0 0-16,22-1 0,-44 22 31,1 22-31,0-1 16,21 0-16,0 0 0,-21 21 15,21-20-15,-21-1 0,21 21 0,0-21 16,0 0-16,0 1 0,0 20 15,0-21-15,0 0 0,21 0 16,0 1-16,0-22 0,0 0 16,1 21-16,-1-21 0,0 0 15,0 0-15,0 0 0,22 0 0,-22-21 16,21 21-16,0-22 0</inkml:trace>
  <inkml:trace contextRef="#ctx0" brushRef="#br0" timeOffset="32199.89">11832 6625 0,'21'0'16,"-42"0"-16,42-21 0,-21 0 0,0 0 16,0 0-16,-21-1 0,0 22 15,0-21-15,0 0 0,-1 21 0,1 0 16,0 0-16,0 0 0,0 0 0,0 0 16,-1 0-16,1 0 0,0 21 15,0-21-15,0 21 0,0 1 16,-1-1-16,1 21 0,0-21 0,0 22 15,0-22-15,0 21 0,-1-21 16,1 22-16,21-22 0,0 0 0,0 0 16,0 0-16,0 0 0,0 1 15,21-22-15,1 21 0,-1-21 16,0 0-16,0 0 0,0 0 0,0 0 16,1-21-16,-1 21 15,21-22-15,-21 1 0,0 0 0,22 0 0,-22 0 16,0 0-16,0-22 15,22 22-15,-22-21 0,0-1 0,21 1 16,-21-21-16,1 20 0,20-20 16,-21-1-16,0 22 0,0 0 0,1-22 15,-1 22-15,-21-1 0,0 1 0,0 21 16,0 0-16,0 0 0,0-1 16,-21 22-16,-1 0 15,1 0-15,0 22 0,0-1 16,0 0-16,0 0 0,-1 21 0,1 1 15,0-1-15,0 0 16,21 22-16,0-1 0,-21-20 0,21 20 16,-21-20-16,21 20 0,0-21 15,0 1-15,0-1 0,0-21 0,0 22 16,0-22-16,21 0 0,0 0 0,0 0 16,-21 0-16,21 1 0,0-22 15,1 0-15,-1 0 0,0 0 0,0 0 16,0 0-16,22 0 0,-22-22 15,0 1-15,21 0 0,-21 21 0,22-21 16,-22-21-16,0 20 0,0 1 16,22 0-16,-22-21 0</inkml:trace>
  <inkml:trace contextRef="#ctx0" brushRef="#br0" timeOffset="32915.25">12340 6456 0,'0'0'0,"0"-21"0,-21 21 15,0 0 1,0 21-16,-1 0 15,1 0-15,21 22 16,0-22-16,0 0 0,-21 0 0,21 21 16,0-20-16,0-1 0,0 0 15,0 0-15,0 0 0,-21 0 0,21 1 16,0-1-16,0 0 0,0 0 16,0-42 30,0 0-30,0 0-16,0-1 0,0 1 16,0 0-16,0 0 0,0-21 15,0 20-15,0 1 0,21-21 0,0 21 16,0 0-16,1-1 0,-1 1 16,0 0-16,0 0 0,0 21 0,0 0 15,1 0-15,-1 0 0,0 0 16,0 0-16,-21 21 0,21 0 0,0 0 15,-21 1-15,0-1 0,22 0 16,-22 0-16,21 21 0,-21-20 16,0-1-16,0 0 0,0 0 0,0 0 15,0 0-15,0 1 16,0-1-16,0-42 47,0-1-32,0 1-15,0 0 16,0-21-16,0 21 0,0-1 0,21 1 16,0-21-16,0 21 0,-21-22 15,21 22-15,22 0 0,-22 0 16,0 0-16,21 0 0,-20 21 0,20 0 16,-21 0-16,21 0 0,-20 0 15,-1 0-15,0 21 0,0 0 0,0 0 16,0 0-16,-21 0 0,0 22 15,0-22-15,0 0 0,0 21 0,0-20 16,0-1-16,0 0 0,0 0 16,-21 0-16,21 0 0,-21 1 0,21-1 15,-21 0-15,21 0 16,-21-21 0,21-21 15,21 0-31,-21 0 0,0-1 15,21 1-15,0 0 0</inkml:trace>
  <inkml:trace contextRef="#ctx0" brushRef="#br0" timeOffset="33151.67">13208 6456 0,'0'21'15,"0"0"1,0 0-16,0 1 0,-21-1 15,21 0-15,-21 21 0,21-21 16,0 1-16,0-1 0,-22 0 0,22 0 16,-21 0-16,21 0 0,0 1 15,0-1 1,0-42 15,0-1-31,0 1 16,0 0-16</inkml:trace>
  <inkml:trace contextRef="#ctx0" brushRef="#br0" timeOffset="33491.12">13060 6244 0,'21'0'16,"0"0"-16,0 0 15,0 0-15,1 0 0,-1 0 16,0-21-16,0 21 16,-21-21-16,0 0 31,-21 21-31,0 0 0,0 0 15,-1 0-15,1 0 0,0 21 16,0 0-16,21 0 16,0 0-16,0 1 15,0-1-15,0 0 16,21-21 0,0 0-16</inkml:trace>
  <inkml:trace contextRef="#ctx0" brushRef="#br0" timeOffset="33971.56">13441 6456 0,'0'21'0,"0"21"16,0-20 0,0-1-16,0 0 15,0 0-15,0 0 0,0 0 16,0 1-16,0-1 15,0 0-15,0 0 0,-21-21 16,21 21-16,-22-21 16,22 21-16,0-42 47,0 0-47,0 0 15,0 0-15,0 0 16,0-1-16,0 1 0,22 0 0,-22-21 15,21 21-15,0-1 0,0 1 0,0 0 16,0 0-16,1 0 0,-1 0 16,0 21-16,0 0 0,0 0 0,0 0 15,1 0-15,-1 21 0,-21 0 16,21 0-16,-21 0 0,21 0 0,-21 1 16,0-1-16,0 21 15,0-21-15,0 0 0,0 1 0,0-1 16,0 0-16,0 0 0,0 0 0,0 0 15,0 1-15,-21-22 0,21 21 16,-21-21-16,21-21 47</inkml:trace>
  <inkml:trace contextRef="#ctx0" brushRef="#br0" timeOffset="35019.55">14287 6456 0,'0'21'15,"0"0"-15,0 0 16,0 1-16,0-1 0,0 0 0,0 0 16,0 0-16,0 0 0,0 1 15,22-1-15,-22 0 0,0 0 0,0 0 16,0 0-16,0 1 0,0-1 16,0 0-16,0-42 46,0 0-30,0-1-16,0 1 16,0 0-16,0 0 0,0 0 0,0 0 15,21-22-15,0 22 0,-21 0 16,21 0-16,0 0 0,0-1 0,1 1 16,-1 0-16,0 0 0,21 21 15,-21 0-15,1 0 0,-1 0 0,0 0 16,0 0-16,0 21 0,0 0 15,-21 0-15,0 1 0,22 20 16,-22-21-16,0 0 0,21 22 0,-21-22 16,0 0-16,0 0 0,0 0 0,0 0 15,0 1-15,0-1 16,0 0-16,-21 0 16,21-42 15,0 0-16,0 0-15,0-1 0,0 1 16,0 0-16,0 0 0,21 0 0,0-22 16,0 22-16,-21 0 0,42-21 15,-20 21-15,-1-1 0,0 1 0,21 0 16,-21 21-16,22 0 16,-22 0-16,21 0 0,-21 0 0,22 21 0,-22 0 15,0 1-15,0-1 16,0 0-16,1 21 0,-22-21 0,0 1 15,0 20-15,0-21 0,0 0 0,0 22 16,0-22-16,-22 0 0,22 0 16,-21 0-16,0 0 0,21 1 0,-21-1 15,0-21 1,21 21-16,0-42 31,21 0-31,0 21 0,0-22 16</inkml:trace>
  <inkml:trace contextRef="#ctx0" brushRef="#br0" timeOffset="35556.58">15621 6456 0,'0'-21'0,"0"42"0,-21-42 0,0 0 16,-1 21-16,1 0 0,0 0 0,-21 0 15,21 21-15,-1 0 0,1 0 16,0 0-16,-21 0 0,21 1 16,-1 20-16,22 0 0,-21-21 15,21 22-15,-21-22 0,21 21 0,0-21 0,0 1 16,0-1-16,0 0 16,0 0-16,0 0 0,0 0 0,21-21 15,0 22-15,1-22 16,-1 0-16,0 0 0,0 0 15,21-22-15,-20 1 0,-1 21 16,0-21-16,0 0 0,0 0 16,0 0-16,-21-1 0,22 1 0,-1-21 15,-21 21-15,0 0 16,0-22-16,0 22 0,0 0 0,0 0 0,0 0 16,0-1-16,0 44 31,0-1-31,-21 0 15,21 0-15,-22 0 0,22 0 0,0 1 16,0-1-16,0 21 0,0-21 0,0 0 16,0 1-16,0-1 0,0 0 15,0 0-15,0 0 0,0 0 16,22-21-16,-1 0 0,0 22 16,0-22-16,0 0 15,0 0-15,1 0 0,-1-22 16,0 22-16,0-21 0,0 0 15,0 0-15,1 0 0,-1 0 16,0-1-16</inkml:trace>
  <inkml:trace contextRef="#ctx0" brushRef="#br0" timeOffset="36003.51">15938 6625 0,'0'0'0,"0"-21"0,0 0 16,0 42 15,0 0-31,-21 0 0,21 1 16,0-1-16,-21 0 0,21 0 15,-21 0-15,21 0 0,0 1 0,0-1 16,0 0-16,-21 0 0,0 0 16,21 0-16,-22-21 47,22-21-32,0 0 1,0 0-16,0 0 15,0 0-15,0-1 0,0 1 0,0 0 16,22 0-16,-1 0 0,-21 0 16,21-1-16,0 1 0,0 0 0,0 21 15,1 0-15,-1 0 0,0 0 16,0 0-16,0 0 0,0 0 0,1 21 16,-1 0-16,0 1 15,-21-1-15,0 0 0,0 0 0,0 0 16,0 0-16,0 1 0,0-1 0,0 0 15,0 0-15,0 0 16,-21 0-16,0-21 0,21 22 0,-22-22 16,22 21-1,0-42 1,22 21 0,-22-22-16,21 1 0,21 21 15</inkml:trace>
  <inkml:trace contextRef="#ctx0" brushRef="#br0" timeOffset="37019.44">16573 6646 0,'0'0'0,"-42"0"16,21 0-16,0 0 15,-22 0-15,22 0 0,0 0 0,-21 22 16,21-1-16,-1-21 0,-20 21 15,21 0-15,0 21 0,0-20 0,-1-1 16,1 0-16,21 0 0,0 0 16,0 0-16,-21 1 0,21-1 15,0 0-15,21-21 16,0 0-16,1 0 16,-1 0-16,0 0 0,21 0 15,-21 0-15,1 0 0,-1-21 0,0 21 16,0-21-16,0-1 0,22 1 15,-22 21-15,0-21 0,0 0 0,-21 0 16,21 0-16,0-22 0,-21 22 16,22 0-16,-22 0 0,0 0 0,0-1 15,-22 44 17,1-1-17,21 0-15,-21 0 0,0 0 16,21 0-16,0 1 0,0-1 15,0 0-15,0 0 0,0 0 16,0 0-16,0 1 0,21-22 16,-21 21-16,21-21 15,0 0-15,1 0 0,-1 0 0,0 0 16,0 0-16,21 0 0,-20 0 0,-1 0 16,0-21-16,0 21 0,21-22 15,-20 1-15,-1 21 0,21-21 0,-21 0 16,0 0-16,-21 0 0,22-1 15,-22 1-15,21-21 0,-21 21 16,0 0-16,0-1 0,0 1 0,0 0 16,0 0-16,-21 21 15,-1 0-15,1 0 0,0 0 0,0 0 16,0 21-16,0 0 0,-1-21 16,1 21-16,0 1 0,0-1 0,0 0 15,21 0-15,-21 0 0,21 0 16,-22-21-16,22 22 0,0-1 0,22-21 31,-1 0-15,0 0-16,0 0 0,0 0 15,0 0-15,1 0 16,-1 0 0,-21 21-16,0 0 15,0 0-15,0 0 0,21 1 16,-21-1-16,0 0 0,21 0 0,-21 21 15,0-20-15,0 20 0,0-21 16,0 21-16,0 1 0,0 20 0,0-20 16,0-1-16,0 21 0,0-20 15,-21 20-15,0-20 0,0-1 0,-1-21 16,1 21-16,0-20 0,0-1 16,-21 0-16,20 0 0,1 0 0,0-21 15,0 0-15,-21 21 0,20-21 16,-20 0-16,21 0 0,-21 0 0,-1 0 15,1 0-15,0 0 0,20-21 16,-20 21-16,21-21 0,0 0 0,0 21 16,-1-21-16,1 0 0,21-1 0,0 1 15,0 0-15,0 0 0,0-21 16,0 20-16,0 1 0,0-21 0,21 21 16,1-22-16,-1 1 0,0 0 15,0-1-15,21 1 0,-20 0 0,20-1 16</inkml:trace>
  <inkml:trace contextRef="#ctx0" brushRef="#br0" timeOffset="37400.23">17166 6816 0,'0'0'0,"21"-21"47,0 21-47,1-22 0,-1 1 16,0 0-1,0 21-15,-21-21 0,21 0 0,0 0 16,-21-1-16,0 1 16,0 0-16,-21 21 31,0 21-31,0-21 0,0 21 0,0 22 15,-1-22-15,1 0 0,0 21 0,0-20 16,0-1-16,21 21 0,0-21 16,-21 0-16,21 1 0,0-1 0,0 0 15,0 0-15,21 0 32,0-21-32,0 0 0,0 0 0,0 0 15,1-21-15,-1 21 16,0-21-16,21 0 0</inkml:trace>
  <inkml:trace contextRef="#ctx0" brushRef="#br0" timeOffset="37783.01">17589 6668 0,'0'0'0,"0"21"62,0 0-46,0 0-16,22-21 0,-1 21 0,-21 0 16,0 22-16,21-22 0,-21 0 0,0 0 15,0 0-15,0 1 0,0-1 16,0 0-16,0 0 0,0 0 0,0 0 16,-21 1-16,0-1 15,-1-21-15,1 21 0,21-42 47,0 0-47,21 21 0,-21-22 16,22 1-16,-1-21 15,0 21-15,0 0 0,-21-22 0,21 22 16,0 0-16,1-21 0,-1 20 0,0 1 16,0 0-16,-21 0 0,21 0 15,-21 0-15,21-1 0,-21 1 16,0 0-16,0 0 15</inkml:trace>
  <inkml:trace contextRef="#ctx0" brushRef="#br1" timeOffset="51951.11">4339 3937 0,'0'-21'16,"21"21"-16,-21-21 15,0 0 1,0-1 15,0 1-15,-21 21 15,0 0-15,0 0-16,0 0 15,21 21-15,-22-21 0,1 22 16,21-1-16,-21 0 0,21 0 16,-21-21-16,21 42 0,-21-20 15,21-1-15,0 0 0,-21 0 0,-1 21 16,22-20-16,-21-1 0,21 21 16,0-21-16,0 22 0,0-22 15,-21 0-15,21 21 0,0-21 16,0 1-16,0 20 0,0-21 0,0 0 15,0 0-15,0 1 0,0-1 16,0 0-16,0 0 0,0 0 16,21-21-16,-21 21 0,21 1 15,1-22-15,-1 21 16,0-21-16,0 0 16,0 0-16,0 0 0,1 0 15,-1 0-15,21 0 0,-21 0 0,0 0 16,1 0-16,20 0 0,-21-21 15,0 21-15,22-22 0,-22 22 16,21-21-16,-21 21 0,0-21 16,22 0-16,-22 21 0,0-21 0,0 0 15,0-1-15,1 1 0,-22 0 16,21 0-16,0 0 0,-21 0 0,0-1 16,21 1-16,0 0 0,-21 0 15,0 0-15,0 0 0,0-1 0,0-20 16,0 21-16,0 0 0,0 0 15,0-1-15,0 1 0,-21 0 16,0 0-16,0 0 0,21 0 16,-21 21-16,-1-22 0,22 1 0,-21 21 15,0 0-15,0-21 16,0 21-16,0 0 0,-1 0 16,1-21-16,0 21 15,0 0-15,0 0 0,0 0 16,-1 0-16,1 0 0,0 0 0,0 0 15,0 0-15,0 0 0,-1 0 16,1 0-16,0 21 0,0-21 0,0 21 16,0-21-16,-1 21 0,1-21 15,0 22-15,0-1 16,0 0-16,0 0 0,21 0 16,0 0-16,-22 1 15,1-1-15,21 0 0,-21 0 0,21 0 16,0 0-16,-21-21 0,21 22 15,-21-1-15,21 0 0,-21 0 0,21 0 16,0 0-16,0 1 0,0-1 16,0 0-16,0 0 0,0 0 15,0 0-15,0 1 16,0-1-16,21-21 16,0 21-16,0 0 0,0-21 15,0 21-15,1-21 16,-1 0-16,0 0 15,0 0-15,0 0 16,0 0-16,1 0 0,-1 0 0,0 0 16,0 0-16,0 0 0,0 0 15,1 0-15,-1 0 0,21 0 0,-21-21 16,0 21-16,1 0 0,-1-21 16,21 21-16,-21-21 0,0 21 0,1-21 15,-1-1-15,0 1 16,0 21-16,0-21 0,-21 0 0,0 0 15,21 0-15,1-22 16,-22 22-16,0 0 0,0 0 0,0 0 16,0-1-16,0-20 0,0 21 15,0 0-15,0 0 0,0-1 16,-22 1-16,22-21 0,-21 42 16,0-21-16,0 0 0,0-1 15,-22 1-15,22 21 0,0-21 0,0 0 16,-21 21-16,20 0 0,1-21 15,-21 21-15,21 0 0,-22 0 0,22 0 16,-21 0-16,21 0 0,0 0 16,-22 0-16,22 0 0,0 0 15,0 0-15,0 21 0,-1-21 16,1 21-16,0 0 0,21 0 16,0 1-16,-21-1 0,0 0 0,21 0 15,0 0-15,0 0 16,-21 1-16,21-1 0,-22 0 0,22 0 15,0 0-15,0 0 0,0 1 16,0-1 0</inkml:trace>
  <inkml:trace contextRef="#ctx0" brushRef="#br1" timeOffset="53287.91">4191 6562 0,'-21'21'0,"21"-42"62,0 0-46,0-1-16,21 1 15,-21 0-15,0 0 0,21 0 0,0 0 16,-21-1-16,0 1 0,21-21 16,1 21-16,-1 0 0,-21-1 0,0 1 15,21 0-15,-21 0 0,21 0 16,-21 0-16,0-1 0,0 1 15,21 21 1,-21 21 31,0 1-47,0-1 16,0 0-16,-21 0 0,21 0 15,0 0-15,0 22 0,0-1 0,-21 0 16,21-20-16,0 20 0,0 0 15,-21 1-15,21-1 0,0 0 0,0-21 16,0 22-16,0-1 0,-21-21 16,21 22-16,-22-22 0,22 21 15,0-21-15,0 0 0,-21 1 0,21 20 16,-21-21-16,21 0 0,0 0 16,0 1-16,-21-1 0,21 0 0,-21 0 15,21 0-15,0 0 16,-21-21-16,-1 0 15,22 22-15,-21-22 0,0 0 16,0 0-16,0 0 16,0 0-16,-1 0 0,-20 0 15,21 0-15,0 0 0,0 0 0,-22-22 16,22 22-16,0 0 0,0 0 16,0 0-16,-1-21 0,1 21 0,0 0 15,0 0-15,0 0 0,0 0 16,-1 0-16,1 0 15,42 0 17,1 0-32,-1 0 15,21 0-15,-21 21 0,22-21 0,-1 0 16,-21 0-16,21 0 0,1 0 16,-1 0-16,0 0 0,1 0 0,-22 0 15,21 0-15,1 0 0,-22 0 16,21 0-16,-21 0 0,22-21 0,-22 21 15,0 0-15,0 0 0,0 0 16,0 0-16,1 0 63,-22-21-48,0 0 1,0 0-16,0 0 15,21 21-15</inkml:trace>
  <inkml:trace contextRef="#ctx0" brushRef="#br1" timeOffset="54643.3">7535 1926 0,'0'-21'0,"0"0"16,0 0-16,0 0 15,0-1 1,-21 22-16,0 0 16,21-21-16,-21 21 0,0 0 0,-1 0 15,1 0-15,0 21 16,0 1-16,0-22 15,0 21-15,21 0 0,-22 0 0,1 0 16,0 0-16,21 1 0,-21-1 16,0 21-16,0-21 0,21 0 0,-22 22 15,1-22-15,21 21 16,0-21-16,0 22 0,-21-22 0,21 21 16,0-21-16,0 22 0,0-22 15,0 21-15,0-21 0,0 22 0,21-22 16,-21 0-16,21 0 0,1 0 15,-22 1-15,21-1 0,0 0 0,0 0 16,0-21-16,0 21 0,1-21 16,-1 0-16,0 0 0,0 0 0,0 0 15,0 0-15,1 0 0,-1 0 16,21-21-16,-21 21 0,0-21 0,1 0 16,20 0-16,-21-1 0,0 1 15,0 0-15,1-21 0,20 21 16,-42-22-16,21 22 0,0-21 15,0 21-15,-21-22 0,0 22 0,0-21 16,0-1-16,0 22 0,0-21 16,0 0-16,0 20 0,-21-20 15,21 21-15,-21-21 0,0 20 0,21 1 16,-21-21-16,0 21 0,-1 21 16,-20-21-16,21-1 0,0 22 0,-22 0 15,1-21-15,21 21 0,-21 0 16,20 0-16,-20 0 0,21 21 0,0-21 15,-22 22-15,22-1 16,0 0-16,0 0 0,21 21 0,-21-20 16,0-1-16,-1 21 0,22-21 15,0 22-15,0-22 0,0 0 16,-21 0-16,21 0 0,0 0 0,0 1 16,0-1-16,0 0 0,21 0 15,1-21-15,-1 0 16</inkml:trace>
  <inkml:trace contextRef="#ctx0" brushRef="#br1" timeOffset="55807.21">11642 2074 0,'21'0'15,"0"-21"1,0 0-16,-21 0 15,21 0-15,0 0 16,-21-1-16,22 1 0,-22 0 16,0-21-16,0 21 15,21-1-15,-21 1 0,0 0 16,21 0-16,-21 0 0,0 0 16,0-1-16,0 44 46,0-1-46,0 0 0,0 21 16,0-21-16,0 1 0,0-1 16,0 21-16,0-21 0,0 0 0,0 22 15,0-22-15,0 0 0,0 0 16,0 22-16,0-22 0,0 0 16,0 0-16,0 21 0,0-20 0,0-1 15,0 0-15,-21 0 0,21 0 16,0 0-16,0 1 0,0-1 15,0 0-15,-21 0 0,21 0 16,0 0-16,-22-21 0,22 22 16,0-1-1,-21-21 1,0 0-16,0 0 0,0 0 16,0 0-16,-1 21 0,1-21 15,0 0-15,0 0 0,0 0 0,-22 0 16,22 0-16,0 0 0,0 21 15,0-21-15,-22 0 0,22 0 16,0 0 0,0 0-16,42 0 31,0 21-15,0-21-16,1 0 0,-1 0 15,0 0-15,0 0 0,21 0 0,-20 0 16,20 0-16,-21 0 0,21 0 15,1 0-15,-1 0 0,-21 0 0,22 0 16,-1 0-16,0 0 0,1-21 16,-22 21-16,21 0 0,-21 0 15,22 0-15,-22 0 0,0 0 0,-21-21 16,21 21-16,0 0 16,-21-21 46</inkml:trace>
  <inkml:trace contextRef="#ctx0" brushRef="#br1" timeOffset="57211.99">16214 1778 0,'-22'-21'31,"1"21"-16,21-21-15,-21 21 16,21-21 0,0-1-16,0 1 15,0 0-15,0 0 16,0 0 0,0 0-16,0-1 0,21 22 15,0-21-15,1 21 0,-1-21 16,0 21-16,21 0 0,-21-21 15,1 21-15,20 0 0,-21 0 0,0 0 16,0 0-16,1 0 0,-1 0 16,0 0-16,0 0 0,0 0 15,0 0-15,-21 21 0,22-21 16,-22 21-16,0 0 0,0 1 16,0-1-16,0 0 0,0 0 15,0 0-15,-22 22 0,1-22 16,0 0-16,21 0 0,-42 21 0,21-20 15,-1-1-15,1 0 16,0 0-16,0 0 0,0 0 0,0 22 16,-1-22-16,1-21 0,0 21 15,0 0-15,0 0 0,0 1 0,-1-1 16,1 0-16,-21-21 0,21 21 16,0 0-16,-1 0 0,1-21 15,0 22-15,0-22 16,21 21-16,-21-21 15,0 21 1,42-42 78,0 21-94,-21-21 15,0-1-15,21 22 16,0-21-16,0 21 16,-21-21-16,22 21 0,-1 0 0,0 0 15,-21-21-15,21 21 16,0 0-16,0 0 16,1 0-16,-1 21 0,0-21 15,-21 21-15,21 0 0,0-21 0,-21 22 16,21-22-16,1 21 0,-1-21 15,0 21-15,0-21 16,0 0-16,0 21 0,1-21 16,-1 0-16,0 0 0,0 0 15,0 0-15,0 0 16,1 0-16,-22-21 16,21 21-16,-21-21 15,21 21-15,-21-21 0,0-1 16,0 1-16,0 0 15,21 0 1,-42 21 140</inkml:trace>
  <inkml:trace contextRef="#ctx0" brushRef="#br1" timeOffset="57387.89">16637 2201 0,'0'22'47</inkml:trace>
  <inkml:trace contextRef="#ctx0" brushRef="#br0" timeOffset="163679.32">5884 7387 0,'-21'0'46,"0"0"-30,0 0 0,0 0-16,-1 0 0,1 0 15,0 0-15,0 0 16,0 0 0,0 0-16,21-21 78,21 21-47,0 0-31,0 0 16,0 0-16,22 0 0,-22 0 0,0 0 15,21 0-15,-21 0 0,22 0 16,-22 0-16,21 0 0,-21 0 0,22 0 15,-1 0-15,-21 0 0,22 0 16,-22 0-16,21 0 0,0 0 0,1 0 16,-1 0-16,0 0 0,22 0 15,-1 0-15,1 0 0,-1 0 0,1 0 16,21 0-16,-22 0 0,22 0 16,-22-21-16,1 21 0,-1 0 15,1 0-15,-1 0 0,1 0 16,-1 0-16,1 0 0,20-21 15,-20 21-15,-1 0 0,22 0 0,-21 0 16,20 0-16,-20-21 0,20 21 16,-20 0-16,21 0 0,-22 0 0,1 0 15,-1 0-15,1-22 0,-1 22 16,22 0-16,-22 0 0,22 0 0,-22 0 16,1 0-16,21 0 0,-22 0 15,1 0-15,-1 0 0,1 0 0,-1 0 16,1 0-16,-1 0 0,-21 0 15,22 0-15,-1 0 0,1 0 16,-22 0-16,22 0 0,-22 0 16,0-21-16,1 21 0,-22 0 0,21 0 15,-21 0-15,1 0 0,20 0 16,-21 0-16,-21-21 0,21 21 16,-42-21 30,0 21-46,0 0 0,-22 0 16,22-21-16</inkml:trace>
  <inkml:trace contextRef="#ctx0" brushRef="#br0" timeOffset="164541.84">6011 7472 0,'0'0'16,"-21"0"-16,0 0 0,0 0 0,-22 0 15,22 0-15,0 0 0,0 0 16,0 0-16,0 0 0,-1 0 0,1 0 16,0 0-16,0 0 0,0 0 15,0 0-15,-1 0 16,44 0 15,-1 0-15,0 0-16,21 0 15,-21 0-15,22 0 0,-1 0 0,0 0 16,22 0-16,-22 0 0,22 0 16,-1 0-16,1 0 0,20 0 0,1 0 15,21 0-15,0 0 16,0 0-16,-1 0 0,1 0 0,0-21 16,0 21-16,0 0 0,0 0 15,-1 0-15,1 0 0,0 0 0,0 0 16,0 0-16,0 0 0,-1 0 15,-20 0-15,0 0 0,-1 0 16,1 0-16,21 0 0,-21 0 0,-1 0 16,1 0-16,21 0 0,-22 0 15,1 0-15,-21 0 0,20 0 0,-20 0 16,-1 0-16,1 0 0,-1 0 16,-20 0-16,20 0 0,-21 0 15,22 0-15,-22 0 0,1 0 0,-1 0 16,0 0-16,-21 0 0,22 0 0,-22-21 15,21 21-15,-21 0 16,1 0-16,-1 0 31,-21-22 1,-21 1-1,-1 21-31,1 0 0,0 0 0,0 0 15,-21 0-15</inkml:trace>
  <inkml:trace contextRef="#ctx0" brushRef="#br0" timeOffset="167270.89">4403 9186 0,'0'-21'32,"-22"21"-17,1 0-15,0 0 0,0 0 0,0 0 16,0 0-16,-1 21 0,1 1 16,0-22-16,0 21 0,0 0 15,0 0-15,-1 0 0,1 0 0,0 1 16,0-1-16,0 21 0,0-21 15,-1 22-15,1-22 0,0 21 16,21 0-16,-21 1 0,0-1 0,0 22 16,-1-22-16,22 0 0,-21 1 15,21-1-15,-21-21 0,21 21 16,0 1-16,0-1 0,0-21 0,0 22 16,0-22-16,0 21 0,0-21 15,0 0-15,21 1 0,0 20 0,1-21 16,-1 0-16,0 0 0,21 1 15,-21-1-15,1 0 0,20-21 16,-21 21-16,0 0 0,22-21 0,-22 0 16,21 21-16,-21-21 0,22 0 15,-22 0-15,0 0 0,21 0 0,-21 0 16,1 0-16,-1 0 0,0 0 16,0 0-1,-21 22-15,-21-22 47,0 0-47,0 0 16,-1 0-16,1 0 0,0 0 15,0 0-15,0-22 16,0 22-16,-1-21 0,1 0 16,0 0-16,0 0 0,0 0 0,0-1 15,-1 1-15,1 0 0,0 0 0,21 0 16,-21-22-16,0 22 0,0 0 15,-1 0-15,1-21 0,21 20 0,0 1 16,-21-21-16,21 21 0,-21-22 16,21 1-16,0 21 0,0-21 15,0-1-15,0 22 0,0-21 0,0-1 16,0 1-16,0 0 0,0 21 16,0-22-16,21 1 0,0 21 0,0 0 15,1-22-15,-1 22 0,0 0 16,0 0-16,0 0 0,0-1 15,1 1-15,-1 0 0,21 0 16,-21 21-16,0-21 0,1 21 0,-1 0 16,0-21-16,0 21 0,0-22 15,0 22-15,1 0 0,-1 0 16,0 0-16,0 0 31,-42 0 0,0 0-15,0 0-16,-1 0 16,1 0-16,0 0 15,0 22-15,0-22 0,0 21 0,-1-21 16,1 21-16,0-21 0,0 21 16,0-21-16,0 21 0,-1 0 0,1-21 15,0 22-15,0-1 0,21 0 16,-21 0-16,0 0 0,-1 22 15,22-22-15,-21 21 0,0-21 0,21 22 16,-21-22-16,0 21 0,21 0 16,0-20-16,-21 20 0,21-21 0,-22 21 15,22-20-15,0-1 0,0 21 16,0-21-16,0 22 0,0-22 16,0 0-16,0 21 0,0-21 0,0 1 15,0-1-15,0 0 0,0 0 16,0 0-16,0 0 0,0 1 0,0-1 15,0 0-15,0 0 16,22-21-16,-22 21 16,21-21-16,-21 21 15,21-21 1,0 0 15,-21-21 16,0 0-31,0 0-1,-21 21-15,21-21 0,-21 21 0,21-21 16,0-1-16,-21 1 16,21 0-16,-22 0 0,22 0 0,-21 21 15,21-21-15,0-1 0,0 1 16,0 0-16,0 0 0,0 0 0,0 0 15,0-1-15,0 1 0,0 0 16,0 0-16,0 0 16,0 0-16,0-1 15,0 44 32,0-1-47,0 0 16,0 0-16,0 0 0,0 0 15,0 1-15,0-1 16,0 0-16,0 0 0,0 0 16,0 0-16,21 1 15,-21-1-15,22 0 0,-22 0 0,0 0 16,21 0 0,-21 1-16,21-22 0,-21 21 0,21-21 15,-21 21-15,0 0 0,21-21 16,-21 21-16,21-21 0,-21 21 0,22 1 15,-1-22 1,-21 21-16,21-21 0,-21 21 16,21-21-1,0 0-15,-21 21 16,0-42 31,0 0-32,0 0-15,0-1 16,-21 22-16,21-21 0,-21 21 0,0-21 16,0 0-16,-1 0 15,1 21 1,21-21-16,-21-1 16,0 1-16,21 0 15,0 0 1,-21 21-1,21 21 32,21 0-31,0 0-16,-21 1 0,21-22 16,0 21-16,1 0 15,-1 0-15,-21 0 16,21-21-1,0 0-15,-21 21 16,0-42 78</inkml:trace>
  <inkml:trace contextRef="#ctx0" brushRef="#br0" timeOffset="176218.31">5059 9567 0,'0'22'0,"-21"-22"16,21 21 0,0-42 46,0-1-62,0 1 0,21 0 16,-21 0-16,21 21 15,-21-21-15,0 0 0,0-1 0,21 22 16,-21-21-16,21 0 0,-21 0 16,21 0-16,-21 0 0,0-1 15,22 22 32,-22 22-31,0-1-16,0 0 15,0 0-15,0 0 16,0 0-16,0 1 0,0-1 16,0 0-16,0 0 0,0 21 15,0-20-15,0-1 0,0 21 0,0-21 16,0 0-16,0 22 0,0-22 16,0 21-16,0-21 0,0 1 0,0-1 15,0 21-15,0-21 0,0 0 16,-22 1-16,22-1 0,0 0 0,0 0 15,-21-21-15,21 21 0,0 0 16,0 1-16,0-1 16,0 0 15,-21-21 0,0 0-31,0 0 31,0 0-31,-1 0 0,1 0 16,0 0-16,0 0 0,0 0 0,0 0 16,-1 0-16,1 0 0,0 0 15,-21 0-15,21 0 0,-1 0 16,1-21-16,0 21 0,0 0 16,0 0-16,0 0 0,-1 0 15,44 0 48,-1 0-63,0 21 15,0-21-15,0 0 0,0 0 16,22 0-16,-22 0 0,21 0 0,-21 0 16,22 0-16,-22 0 0,21 0 15,1 0-15,-22 0 0,21 0 16,-21 0-16,22 0 0,-22 0 15,21-21-15,-21 21 0,0 0 0,1 0 16,-1 0-16,-42 0 31,-1 0-15,1 0-16,0 0 16,0 0-16,0 0 0,0 0 0,-1 0 15,1 0-15,-21 0 0,21 0 16,-22 0-16,22 0 0,-21 0 0,21 0 15,-22 0-15,22 0 0,-21 0 16,21 0-16,0 0 0,-1 0 16,1 0-16,0 0 0,0 0 0,42 0 47,0 0-32,0 0-15,1 0 0,-1 0 0,0 0 16,21 0-16,-21 0 0,1-21 15,-1 21-15,0 0 0,21 0 0,-21 0 16,1 0-16,-1 0 16</inkml:trace>
  <inkml:trace contextRef="#ctx0" brushRef="#br0" timeOffset="177850.52">5884 10075 0,'0'22'16,"21"-22"0,-21 21-16,0 0 15,0 0 1,-21-21 31,0 0-47,0 0 15,0 0 1,0-21-16,21 0 16,0 0-16,0-1 15,0 1 1,21 21-16,0 0 0,-21-21 16,21 21-16,0 0 0,0 0 0,1 0 15,-1 0-15,-21 21 16,21-21-16,-21 21 0,21-21 15,-21 22-15,0-1 16,0 0-16,0 0 0,0 0 16,0 0-16,-21-21 15,0 22-15,0-22 16,21 21-16,-22-21 0,1 0 16,0 0-1,0 0 1,21-21-16,0-1 15,0 1-15,0 0 16,0 0-16,21 21 0,0-21 0,-21 0 16,21 21-16,1 0 0,-22-22 15,21 22-15,0 0 0,0 0 16,0 22-16,0-1 16,1 0-16,-22 0 0,0 0 15,0 0-15,0 1 0,0-1 0,0 0 16,0 0-16,-22 21 0,1-20 15,0 20-15,0-21 0,0 0 0,0 0 16,-22 22-16,22-22 0,-21 0 16,21-21-16,-1 21 0,1-21 0,0 0 15,0 0-15</inkml:trace>
  <inkml:trace contextRef="#ctx0" brushRef="#br0" timeOffset="178870.83">7006 9567 0,'0'0'0,"0"-21"16,0 0-16,-21 21 16,0 0-1,21-21-15,-21 21 16,-1 0-1,1 0-15,21 21 16,-21 0-16,0-21 0,0 21 16,21 1-16,-21-1 0,-1 0 0,22 0 15,-21 21-15,0-20 0,0-1 16,21 21-16,0-21 0,-21 22 16,21-22-16,-21 21 0,21-21 0,0 0 15,0 22-15,0-22 0,0 0 16,21 0-16,0-21 0,0 21 0,0 1 15,0-22-15,1 21 0,-1-21 16,0 0-16,0 21 0,21-21 0,-20 0 16,-1 0-16,0 0 0,0 0 0,0 0 15,0 0-15,1 0 0,-1 0 16,0-21-16,0 21 0,0-21 0,0-1 16,1 22-16,-1-21 0,-21 0 15,21 0-15,0-21 0,0 20 16,-21-20-16,0 21 0,0-21 0,21-1 15,-21 1-15,0 21 0,0-22 16,0 1-16,0 21 0,0 0 0,0 0 16,-21-1-16,0 1 0,0 0 15,0 21-15,0 0 0,-1 0 0,-20 0 16,0 0-16,21 0 0,-22 0 16,22 0-16,-21 21 0,21 0 0,-22 1 15,22 20-15,-21-21 0,21 0 16,-1 22-16,1-22 0,0 21 0,0 0 15,21-20-15,0 20 0,0-21 16,0 21-16,0-20 0,0-1 16,0 0-16,0 0 0,0 0 0,21 0 15,0 1-15,0-1 0,1-21 16,-1 21-16,0-21 0,0 0 0,0 0 16,0 0-16,1 0 0,20 0 0,-21 0 15,0 0-15,0 0 0,22-21 16,-22 21-16,0-21 0,0-1 0,0 1 15,1 0-15,-1 0 0,0 0 16,-21 0-16,0-22 0,0 22 0,0-21 16,0-1-16,0 22 0,0-21 15,0 0-15,0-1 0,-21 22 0,21 0 16,-21-21-16,-1 20 0,1 22 16,0-21-16,-21 21 0,21 0 15,-1 0-15,1 0 0,0 0 0,0 0 16,0 0-16,0 21 0,-1-21 15,22 22-15,-21-1 0,21 0 0,-21 0 16,21 0-16,-21 0 0,21 1 16,0-1-16,0 0 15,0 0-15,21-21 16,0 0 0,0 0-16,22-21 0</inkml:trace>
  <inkml:trace contextRef="#ctx0" brushRef="#br0" timeOffset="179309.58">7683 9081 0,'0'0'16,"-21"-22"-16,42 22 31,1 0-15,-1 22-16,0-1 0,21 0 0,-21 0 15,22 0-15,-1 0 0,-21 22 16,22-1-16,-1-21 0,0 22 0,-21-1 16,22 0-16,-22 1 0,0 20 15,0-21-15,0 22 0,-21-22 0,0 22 16,0-1-16,0 1 0,-21-1 15,-21 1-15,21-1 0,-22 1 0,1-1 16,-21 1-16,20-1 0,-20 1 0,-1-1 16,1 1-16,20-22 0,-20 22 15,21-22-15,-1 0 0,1-21 16,21 22-16,0-22 0,-1 0 16,1 0-16,0 0 0,0 1 15,21-44 16,0 1-31,0 0 0,0 0 16,21 0-16,0-22 0</inkml:trace>
  <inkml:trace contextRef="#ctx0" brushRef="#br0" timeOffset="180390.77">10287 9102 0,'0'0'0,"0"-21"0,21 21 16,0 0-16,0-22 0,1 22 0,-1-21 15,0 0-15,0 21 16,0-21-16,0 21 0,1-21 16,-1 0-16,-21-1 31,-21 22-16,-1 0-15,1 0 16,0 22-16,-21-1 0,21 0 16,-22 0-16,22 0 0,-21 22 0,-1-22 15,1 21-15,-21 0 16,20 1-16,1 20 0,-22-20 0,22 20 16,-21 22-16,20-22 0,1 22 0,-22-22 15,22 22-15,0-21 0,21 20 16,-1-20-16,1-1 0,21 1 0,0-1 15,0 1-15,0-22 0,21 0 16,22 1-16,-22-1 0,21-21 0,-21 0 16,22 1-16,-1-1 0,0 0 15,1-21-15,-1 0 0,0 0 0,1 0 16,-1 0-16,-21 0 0,22-21 0,-22 0 16,0-1-16,0 1 0,21 0 15,-20 0-15,-1-21 0,0-1 16</inkml:trace>
  <inkml:trace contextRef="#ctx0" brushRef="#br0" timeOffset="185943.39">10985 9483 0,'0'21'16,"22"-21"46,-1-21-46,0 21-16,0-21 16,-21-1-16,21 1 0,0 0 0,1 21 15,-1-21-15,-21 0 0,21 0 16,-21-1-16,21 1 0,-21 0 15,0 0-15,0 0 0,0 0 0,0-1 16,0 44 31,0-1-47,0 21 0,0-21 16,0 0-16,0 22 0,0-22 15,0 21-15,0 1 0,0-1 0,0 0 16,0 1-16,0-22 0,0 21 15,0 0-15,0 1 0,0-22 0,0 21 16,0-21-16,-21 1 16,21 20-16,-21-21 0,21 0 0,0 0 15,-21 1-15,21-1 0,-22 0 16,22 0-16,-21-21 16,0 0-16,0 21 0,0-21 15,0 0-15,-1 0 16,1 0-16,0 0 0,0 0 0,0 0 15,0 0-15,-1 0 0,-20 0 16,21 0-16,-21 0 0,20 0 0,-20 0 16,21 0-16,0 0 0,0 0 15,-1 0-15,1 0 0,0 0 16,42 0 15,0 0-31,22 0 0,-22 0 0,21 0 16,1 0-16,-1 0 0,0 0 15,1 0-15,-1 0 0,0 0 0,1 0 16,20 0-16,-21-21 0,1 21 16,-1 0-16,-21 0 0,22 0 0,-22-21 15,21 21-15,-21 0 0,0 0 16,1 0-16,-1 0 16,-21-21 15,0 0 0,0-1-31,21 22 16</inkml:trace>
  <inkml:trace contextRef="#ctx0" brushRef="#br0" timeOffset="186550.26">11853 9948 0,'0'22'16,"-21"-22"47,0 0-48,21-22 16,0 1-31,21 21 0,0-21 16,0 0-16,-21 0 0,22 21 0,-22-21 16,21 21-16,0 0 15,-21 21 17,0 0-17,0 0-15,0 0 16,-21-21-16,0 21 15,21 1-15,-22-22 16,1 0-16,0 0 16,21-22 15,0 1-31,0 0 16,0 0-16,0 0 15,0 0-15,0-1 16,21 22-16,0 0 15,1 22 1,-1-22-16,-21 21 0,0 0 16,21 0-16,-21 0 0,0 0 15,0 1-15,0-1 0,0 21 0,0-21 16,-21 22-16,0-22 0,-22 0 16,1 21-16,21-21 0,-22 1 0,22-1 15,0 0-15,-21 0 0,21 0 16,-1-21-16</inkml:trace>
  <inkml:trace contextRef="#ctx0" brushRef="#br0" timeOffset="187391.05">12573 9567 0,'0'0'0,"0"-21"31,0 0-31,0 0 0,21 0 15,-21 0-15,21-1 16,-21 1-16,21 0 0,1 0 16,-22 0-16,21 0 0,-21-1 15,0 1-15,0 0 0,0 0 0,21 0 16,-21 0-16,21-1 16,-21 1-16,0 42 31,0 1-31,0-1 0,0 0 15,0 0-15,0 0 0,0 22 0,0-22 16,-21 21-16,21-21 0,0 22 16,0-1-16,0 0 0,0 1 0,-21-22 15,21 21-15,0 0 0,0-20 16,0 20-16,0-21 0,0 21 0,0-20 16,0-1-16,0 0 0,0 0 15,0 0-15,0 0 0,0 1 0,-21-22 16,21 21-16,0 0 0,-22-21 0,22 21 15,-21-21 1,0 0-16,0 0 0,0 0 16,0 0-16,-1 0 15,1 0-15,0 0 16,0 0-16,0 0 0,0 0 0,-1 0 16,1 0-16,0 0 15,21 21-15,21-21 47,0 0-47,1 0 0,-1 0 16,0 0-16,21 0 0,-21 0 15,1 0-15,-1-21 0,21 21 16,-21 0-16,0 0 0,22 0 0,-22-21 16,0 21-16,0 0 0,0 0 15,1 0-15,-1 0 0,0 0 16,0 0-1,-21-21 48,0 0-47,0-1-16,0 1 15,0 0-15,21 0 0</inkml:trace>
  <inkml:trace contextRef="#ctx0" brushRef="#br0" timeOffset="187910.76">13271 8805 0,'0'0'15,"0"-21"-15,-21 21 0,21-21 16,0 0 0,21 21-1,1 0-15,-1 0 0,0 0 16,0 0-16,21 0 0,-20 21 15,-1 0-15,0 22 0,21-22 0,-21 21 16,1 0-16,-1 1 0,21 20 16,-21-20-16,0-1 0,1 21 0,-1-20 15,0 20-15,-21-20 0,0 20 16,0 1-16,0-1 0,0 1 0,0-1 16,0 1-16,-21-1 0,-22 1 15,22-1-15,-21 1 0,0-22 16,-22 21-16,22-20 0,-22-1 0,22 0 15,0 22-15,-1-43 0,1 21 0,0 1 16,-1-22-16,22 0 0,0 21 16,0-42-16,0 22 0,-1-1 0,1-21 15,21 21-15,0 0 16,0-42 15,0 0-31,21 0 16,-21-1-16,22 1 0,-22 0 15,21 0-15</inkml:trace>
  <inkml:trace contextRef="#ctx0" brushRef="#br0" timeOffset="189023.43">15071 8996 0,'0'0'0,"21"0"0,0 0 0,0-21 15,0 0-15,0 21 16,22-22-16,-22 22 0,0-21 0,0 21 16,0-21-16,1 21 0,-1 0 15,-21-21 1,-21 21 15,-1 21-31,1-21 0,0 21 16,0 0-16,-21 1 0,20-1 15,-20 0-15,0 0 0,-1 21 0,1 1 16,0-22-16,-1 21 0,1 1 16,0 20-16,21-21 0,-22 22 0,22-1 15,0 1-15,0-1 16,21 1-16,-21-1 0,21 1 0,0-1 15,0 1-15,0-22 0,21 22 0,0-22 16,0 22-16,0-22 0,0-21 16,1 21-16,20 1 0,-21-22 0,21 0 15,1 0-15,-22-21 0,21 21 16,1-21-16,-22 0 0,0 0 0,21 0 16,-21 0-16,1 0 0,-1 0 15,-21-21-15,21 0 0,0 21 16,-21-21-16</inkml:trace>
  <inkml:trace contextRef="#ctx0" brushRef="#br0" timeOffset="192924.18">15981 9440 0,'21'0'32,"-21"-21"-17,21 21 1,-21-21 0,21 21-16,0 0 0,-21-21 0,22 0 15,-1 21-15,0-21 0,-21-1 16,21 1-16,0 0 0,0 0 15,1 21-15,-22-21 0,21 0 0,-21-1 16,21 1-16,-21 0 0,0 0 16,0 0-16,0 42 31,0 0-15,0 0-16,0 0 0,0 22 15,0-22-15,0 21 0,0-21 0,0 22 16,0-22-16,0 21 0,0 1 15,0-1-15,0-21 0,0 21 0,0 1 16,0-1-16,0-21 16,0 22-16,0-22 0,0 0 0,0 0 15,0 0-15,0 0 0,0 1 16,0-1-16,0 0 0,-21-21 0,21 21 16,-21-21-16,-1 21 15,1-21-15,0 0 0,0 21 0,0-21 16,-22 0-16,22 0 0,-21 0 0,21 0 15,-22 0-15,22 0 0,0 0 16,0 0-16,0 0 0,0 0 16,-1 0-1,22 22 1,22-22 0,-1 0-16,0 0 15,0 0-15,0 0 0,22 0 16,-1 0-16,0 0 0,1 0 0,-1 0 15,0 0-15,1-22 0,-1 22 16,0-21-16,-21 21 0,22 0 0,-22 0 16,21 0-16,-21 0 0,-21-21 15,22 21-15,-1 0 16,0 0 15,0-21-15,0 21-1,0-21-15,1 21 16</inkml:trace>
  <inkml:trace contextRef="#ctx0" brushRef="#br0" timeOffset="193311.47">16997 9843 0,'0'0'0,"0"21"0,0 0 16,0 0-1,0 0-15,-21-21 16,21 21 0,-22-21-16,1 0 47,21-21-47,-21 0 15,21 0-15,0 0 16,0 0-16,0-1 15,21 22-15,0 0 0,-21-21 16,22 21-16,-1 0 0,0 0 16,-21 21-16,21 1 15,-21-1-15,0 0 0,0 0 16,0 0-16,0 0 0,0 1 16,-21-1-16,0 0 0,0 0 15,-1 21-15,-20-20 0,21-22 0,0 21 16,0 0-16,-1 0 0,1-21 15,0 21-15,21-42 16</inkml:trace>
  <inkml:trace contextRef="#ctx0" brushRef="#br0" timeOffset="194047.05">17759 9229 0,'0'0'16,"0"-21"-16,0-1 0,0 1 15,0 0-15,0 0 16,0 0-16,0 0 0,0-1 0,0 1 15,0 0-15,21 0 16,0 21-16,0 0 16,0 0-16,1 0 15,-1 0-15,0 0 0,0 0 0,-21 21 16,21 0-16,-21 0 0,21 1 16,-21 20-16,22-21 0,-22 21 0,0 1 15,0-1-15,0-21 0,0 22 16,0-1-16,0 0 0,0 1 0,-22-1 15,1 0-15,0 1 0,21-1 16,-42 0-16,21 1 0,-1-22 0,1 21 16,-21-21-16,21 0 0,-22 1 0,22-1 15,0 0-15,0 0 16,0 0-16,0-21 0,-1 0 0,1 0 16,0 0-16,0 0 0,0 0 15,21-21-15,-21 21 16,21-21-16,0-21 0,-22 20 0,22 1 15,0 0-15,0-21 0,0 21 16,0-1-16,0 1 0,22 0 0,-1 21 16,-21-21-16,21 21 0,0 0 15,0 0-15,0 0 0,1 0 16,-1 21-16,0-21 0,0 21 16,0 0-16,0 1 0,1-1 15,-1 0-15,0 0 0,0-21 0,-21 21 16,21 0-16,0 1 0,1-1 15,-1-21-15,0 21 0,0 0 16,0-21-16,0 0 0,1 21 16,-1-21-16,0 0 0,0 0 15,0 0-15,0 0 16,1 0-16,-1 0 0,0-21 16,0 0-1,-21 0-15,0 0 0,0-1 16,21 1-16,-21-21 0,0 21 15,0 0-15,21-1 0</inkml:trace>
  <inkml:trace contextRef="#ctx0" brushRef="#br0" timeOffset="194598.54">18457 8678 0,'0'0'0,"0"-21"16,21 21 15,1 0-31,-1 0 16,0 21-16,21 22 0,-21-22 15,1 0-15,20 21 0,-21 1 0,21-1 16,-20 22-16,20-22 0,-21 21 15,0-20-15,22 20 0,-22-20 0,-21 20 16,21-21-16,-21 22 0,21-22 16,-21 22-16,0-1 0,0-20 0,0-1 15,-21 21-15,0-20 0,-22-1 16,1 0-16,0 1 0,-1-1 16,1 0-16,0 1 0,-22-1 0,22-21 15,-22 22-15,22-22 0,0 0 16,21 0-16,-22 0 0,1 0 0,21 1 15,0-1-15,-1-21 0,1 21 16,0 0-16,0-21 0,21 21 16,-21-21-16,21 21 15,-21-21 1,21-21 62,0 0-62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0T02:36:10.79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5376 2900 0,'0'0'0,"0"-21"0,21 0 15,-21-1-15,0 1 0,0 0 16,22 0-16,-22 0 0,21 0 16,-21-1-16,0 1 15,0 42 17,0 1-17,0-1-15,0 0 0,0 0 16,0 0-16,-21 22 0,21-22 0,0 0 15,-22 21-15,22-21 16,0 22-16,0-22 0,0 21 0,-21 1 16,21-1-16,0 21 0,0-20 15,0 20-15,0 1 0,0-1 16,-21 22-16,0-22 0,21 22 0,-21-21 16,0 20-16,21 1 0,-22 0 15,1-1-15,0 1 0,21 0 0,-21-1 16,0 1-16,21 0 0,-21-1 15,-1 22-15,22-21 0,-21 21 0,0-22 16,21 1-16,-21 21 0,0 0 0,0-22 16,21 22-16,-22 0 15,1 0-15,0 0 0,21-1 0,-21 1 0,0 0 16,0 21-16,-1-21 16,22 21-16,-21-21 0,0 0 0,0 21 15,0-22-15,21 22 0,-21 0 16,-1 0-16,1-21 0,0 21 0,21 0 15,-21-21-15,0 21 0,0 0 0,-1 0 16,1 0-16,21 0 0,-21 0 16,0 0-16,0 0 0,0 0 0,21 0 15,-22-21-15,1 21 0,21-21 0,-21 0 16,21-1-16,0 1 0,-21-21 16,21 0-16,-21-1 0,21-20 15,0-1-15,-21 1 0,21-22 0,0 0 16,0 1-16,0-22 0,-22-21 15,22-42-15,0 20 16</inkml:trace>
  <inkml:trace contextRef="#ctx0" brushRef="#br0" timeOffset="2488.23">5482 2773 0,'-21'0'16,"0"0"-16,0 0 0,21-21 16,-22 21-16,1 0 15,42 0 48,1 0-63,20 0 0,-21 0 0,21 0 15,1 0-15,-1 0 0,0 0 16,22 0-16,-22 0 0,22 0 16,-1 0-16,1 0 0,-1 0 0,1 0 15,20 0-15,-20 0 0,21 0 16,20 0-16,-20 0 0,21 0 0,-21 0 16,20 0-16,1 0 15,-21 0-15,21 0 0,-22 0 0,22 0 16,0 0-16,21 0 0,0 0 15,0 21-15,0-21 0,21 0 0,0 0 16,22 0-16,-22 21 0,21-21 16,1 0-16,-1 21 0,0-21 0,22 21 15,-1-21-15,1 22 0,-22-22 16,22 21-16,-1 0 0,22-21 0,-22 21 16,1-21-16,-1 0 0,1 21 15,-1-21-15,1 0 0,-1 21 0,1-21 16,-1 0-16,1 0 0,-1 22 15,1-22-15,-1 0 0,-20 0 16,20 21-16,-21-21 0,22 0 16,-22 0-16,1 21 0,-22-21 0,0 21 15,0-21-15,21 0 0,-20 0 16,-22 21-16,21-21 0,0 0 0,-21 0 16,0 0-16,0 21 0,0-21 15,0 0-15,0 0 0,0 0 0,0 0 16,-21 0-16,21 0 0,-43 0 15,22 0-15,0 0 0,-21 0 16,21 0-16,-22 0 0,1 0 0,0 0 16,-1 0-16,1 0 0,0 0 15,-22 0-15,1 0 0,-1 0 0,-21 0 16,22 0-16,-43 0 16,21 0-16,-20 0 0,-1 0 0,0 0 15,-21 22 1,0-1-1,0 0 1,0 0-16,0 0 0,-21-21 0,21 21 16,-21 22-16,21-22 0,0 0 15,-22 21-15,1-20 0,21 20 0,-21 0 16,21-21-16,-21 22 0,21-1 16,-21 0-16,0 1 0,-1-1 0,22 0 15,0 1-15,-21 20 16,0 1-16,21-1 0,0 1 0,-21 20 15,0-20-15,21 21 0,-21-1 16,21-20-16,0 20 0,-22 22 0,22-21 16,-21 21-16,0-22 0,21 22 15,-21 0-15,0 0 0,21 0 0,-21 0 16,-1-1-16,1 1 0,21 0 16,-21 0-16,0 0 0,0 0 0,-22-1 15,22 22-15,0-21 0,0 21 16,-21-21-16,20 0 0,1 0 0,-21 21 15,0-21-15,20 21 16,-20-22-16,21 22 0,-21-21 0,20 0 16,-20 0-16,21 21 0,-21-21 0,-1 0 15,22-1-15,-21 1 0,-1 0 16,22 0-16,-21 0 0,0 0 0,20-1 16,-20 1-16,0 0 0,-1-21 15,22-1-15,-21 1 0,0 21 0,20-21 16,-20-1-16,21-20 0,-21 20 15,20 1-15,1-21 0,-21-1 0,21 1 16,0-1-16,-1-21 0,1 22 0,0-22 16,0 1-16,0-1 0,0 0 15,-1-21-15,22 22 0,-21-22 16,21 0-16,0 0 0,0 0 16,-21-21-16,0 0 15,0 0 32,0 0-31,21-21-16,-22 21 15,1 0-15,0-21 0,0 21 16,0 0 0,0 0-16,-1 0 0,1 0 0,0 0 15,-21-21-15,21 21 0,-22 0 0,-20 0 16,20 0-16,-20-21 0,-22 21 15,1 0-15,20 0 0,-21-21 0,-20 21 16,20-22-16,0 22 0,-21-21 16,1 21-16,-1-21 0,-21 0 0,21 21 15,-21-21-15,0 21 0,0-21 0,-21 21 16,0-22-16,-1 22 0,1-21 16,0 21-16,-21-21 0,21 21 0,-1 0 15,-20-21-15,0 0 0,21 21 16,-22 0-16,1 0 0,0-21 0,-1 21 15,1 0-15,-22 0 0,22 0 0,0-22 16,-1 22-16,1 0 0,-21 0 16,20 0-16,1 0 0,0 0 15,-1 0-15,1-21 0,0 21 0,20 0 16,-20 0-16,0 0 0,21 0 0,-22-21 16,22 21-16,0 0 0,0 0 15,0 0-15,-1 0 0,22-21 0,-21 21 16,21 0-16,0 0 0,-21 0 0,21 0 15,21 0-15,-21-21 0,21 21 16,-21 0-16,22 0 0,-1 0 0,0 0 16,21 0-16,-21 0 15,22 0-15,-22 0 0,21-21 0,1 21 0,20 0 16,-21 0-16,22 0 0,-1 0 16,1 0-16,21-22 0,-22 22 15,22 0-15,-1 0 0,22 0 0,0 0 16,0-21-16,0 21 0,0 0 15,-1 0-15,1 0 16,0 0-16,0 0 16,0 0-16,0 0 15,-1 0-15,1 0 16,21-21-16,-21 21 0,0 0 16,0 0-16,21-21 15,-21 21-15,21-21 0,0 0 0,0-1 16,0 1-16,0-21 0,0 21 15,0-22-15</inkml:trace>
  <inkml:trace contextRef="#ctx0" brushRef="#br0" timeOffset="3396.14">8128 2836 0,'0'22'31,"0"-1"-15,0 0-16,0 21 0,0-21 0,0 22 0,0 20 16,0-20-16,0 20 15,0 1-15,0 20 0,0-20 0,0 20 16,0 1-16,0 0 0,0-1 16,0 22-16,0 0 0,0 0 0,0 0 15,0 0-15,-21 21 0,0 0 16,-1 0-16,22 21 0,-21-21 0,-21 21 15,21 0-15,0 0 0,-1 0 0,1 1 16,-21 20-16,21-21 0,0 0 16,-22 22-16,22-22 0,0 0 15,-21 0-15,20 0 0,-20 22 0,21-43 16,-21 21-16,20 0 0,-20-21 16,21 0-16,-21 0 0,20 0 0,-20-21 15,21 0-15,0-1 0,0-20 16,-1 0-16,1-22 0,0 22 0,0-22 15,21-20-15,-21-1 0,21 0 16,0-20-16</inkml:trace>
  <inkml:trace contextRef="#ctx0" brushRef="#br0" timeOffset="4164.28">11536 3006 0,'0'-21'16,"-21"21"15,21 21-31,-22 0 16,22 0-16,-21 0 0,21 0 15,0 22-15,0 20 0,0-20 0,-21 20 16,21 1-16,-21-1 0,21 1 16,0 20-16,0-20 0,0 20 0,-21 1 15,21 0-15,-21-1 0,-1 22 0,1 0 16,21 0-16,-21 0 15,0 0-15,-21 21 0,20 0 0,-20 21 16,21-21-16,-21 21 0,-1 0 16,22 0-16,-21 0 0,-1 1 0,22 20 15,-21-21-15,21 21 0,-22 1 0,22-1 16,0 0-16,-21 1 0,21 20 16,-1-42-16,-20 22 0,21-1 0,0-21 15,0 0-15,-22 1 0,22-22 0,0 0 16,0 0-16,0-22 0,21 1 15,-22 0-15,1-21 0,0-1 0,21-20 16,0-22-16,0 1 0,-21-1 16,21-21-16,0-42 15</inkml:trace>
  <inkml:trace contextRef="#ctx0" brushRef="#br0" timeOffset="4940.33">14626 3154 0,'0'0'0,"21"0"0,-21-21 0,21 0 15,1 21-15,-22-22 16,0 44 31,0-1-47,0 0 16,0 0-16,0 21 0,0 1 0,0 20 15,0-20-15,-22 20 0,1 22 16,0-22-16,21 22 0,-21 0 0,0-1 15,0 22-15,-1 21 0,1-21 16,0 21-16,0 0 0,-21 0 0,-1 21 16,22 0-16,-21 22 0,-1-22 15,1 21-15,0 0 0,-1 1 0,1-1 16,0 22-16,-1-1 0,22-21 16,-21 22-16,0-1 0,-1 1 15,1-1-15,0-20 0,-1 20 0,22-20 16,-21-1-16,-1 0 0,1-21 0,21 1 15,-21-1-15,-1 0 0,1-21 16,21 0-16,-22-21 0,1 0 0,0-1 16,-1-20-16,22-21 0,-21 20 0,21-41 15,0-1-15,-1 0 16,1-42-16,0 0 0,0 0 0,0-42 16</inkml:trace>
  <inkml:trace contextRef="#ctx0" brushRef="#br0" timeOffset="5888.8">5990 4890 0,'0'0'0,"-63"0"16,41 0 0,1 0-16,21 21 31,0 0-15,0 0-16,21-21 0,22 21 15,-22-21-15,21 0 0,1 21 16,20-21-16,1 22 0,20-22 15,22 21-15,0-21 0,0 21 16,21-21-16,0 21 0,21 0 0,21-21 16,1 21-16,-1 1 0,21-1 15,22-21-15,0 21 0,21 0 0,-1 0 16,22 0-16,22 1 0,-1-1 16,0 0-16,21 0 0,22 0 0,-22 0 15,22 1-15,-1-1 0,-21 0 16,22 0-16,-1 0 0,1 0 0,-1 22 15,1-22-15,-1 0 0,-20 0 16,-1 0-16,-21 1 0,22-1 0,-43 0 16,0 0-16,-22 0 0,1-21 15,0 21-15,-42-21 0,-1 0 16,-21 22-16,-20-22 0,-1 0 16,-21 0-16,-21 0 0,-22 0 0,-20 0 15,-1 0-15,-20 0 0,-22 0 16,0 0-16,-42 0 15,0-22-15,-22 22 0,1 0 16,0-21-16,-22 21 0</inkml:trace>
  <inkml:trace contextRef="#ctx0" brushRef="#br0" timeOffset="6733.57">5905 6519 0,'0'0'0,"-127"0"16,106 0-16,-21 22 16,0-22-16,20 0 0,1 0 15,-21 0-15,21 0 0,0 0 0,-1 21 16,1-21-16,0 0 0,0 0 15,0 0-15,0 21 0,-1 0 16,1-21-16,0 21 0,0-21 16,0 21-16,0 1 15,-1-1-15,22 0 32,22 0-32,-1-21 15,0 0-15,21 0 0,1 0 16,20 21-16,1-21 0,-1 0 0,22 0 15,21 0-15,-1 0 0,1 0 16,42 0-16,1 0 0,20 0 0,0 0 16,22 0-16,20 21 0,1-21 15,21 0-15,0 0 0,42 22 0,0-22 16,0 21-16,22-21 0,-1 21 16,21-21-16,1 21 0,21 0 0,-1 0 15,1 1-15,21-1 0,-43 0 0,22 0 16,21 0-16,-43 0 0,22 22 15,0-22-15,-22 0 0,-21 21 0,1-20 16,-1-1-16,-42 21 16,0-21-16,-21 0 0,0 1 0,-43-1 15,-20 0-15,-1 0 0,-42-21 16,0 21-16,-42-21 0,-22 0 0,-21 0 16,-20 0-16,-44 0 15,1 0-15,-21 0 0,0 0 16,-22 0-16,1 0 0,-1 0 0</inkml:trace>
  <inkml:trace contextRef="#ctx0" brushRef="#br0" timeOffset="7645.29">5397 8742 0,'-42'0'15,"21"0"-15,0 0 16,0 0-16,-1 0 0,1 0 16,0 0-16,0 0 15,0 0-15,0-21 16,42 21 15,21 0-31,-21 0 16,43 21-16,-1-21 0,1 0 0,20 0 15,22 21-15,0-21 0,0 0 16,42 0-16,0 21 0,22-21 0,-1 21 16,21-21-16,22 0 0,21 0 15,0 22-15,21-22 0,21 21 0,0-21 16,0 21-16,22 0 0,-1 0 16,0 0-16,22 1 0,-1-1 15,1 0-15,-1 21 0,1-21 0,-1 22 16,1-22-16,-1 21 0,1-21 15,-22 22-15,22-22 0,-22 21 0,0-21 16,1 22-16,-22-22 0,0 0 0,0 21 16,-21-20-16,-21-1 0,0 0 15,0 0-15,-22 0 0,1 0 0,-22-21 16,1 22-16,-43-1 0,0-21 16,-21 0-16,0 21 0,-42-21 0,0 0 15,-22 0-15,-21 0 0,1 0 16,-22 0-16,0 0 0,-21-21 15,-21 21-15,-21-21 0,20-1 16,-20 22-16,0-21 16,-22 0-16</inkml:trace>
  <inkml:trace contextRef="#ctx0" brushRef="#br0" timeOffset="8636.18">6816 8678 0,'0'0'0,"21"0"0,0-21 0,0 0 15,0 21-15,0-21 0,1 21 16,-1 0-16,0-21 0,0 21 0,0 0 16,0-21-16,1 21 15,-1 0-15,0 0 0,0 0 0,0 0 16,0-22-16,1 22 15,-1 0 1,-21 22-16,0-1 0,0 0 0,0 0 16,0 0-16,0 22 0,0-1 15,0 21-15,0-20 0,0 20 0,0 1 16,0 20-16,-21-20 0,21-1 16,-22 22-16,1-21 0,21-1 0,-21 22 15,0-22-15,0 22 0,21-22 0,-21 1 16,-1-1-16,1-20 15,0-1-15,21 0 0,0 1 0,0-22 16,0 0-16</inkml:trace>
  <inkml:trace contextRef="#ctx0" brushRef="#br0" timeOffset="9299.89">10541 9123 0,'0'0'0,"0"21"0,21 21 0,-21-20 15,21-1-15,-21 21 0,0 0 16,0 1-16,0-1 0,0 0 0,-21 1 15,0-1-15,-21 0 0,20 22 16,-20-22-16,21 1 0,-21-22 0,20 21 16,-20-21-16,21 0 0,0-21 0,-22 0 15,22 0-15,0 0 16</inkml:trace>
  <inkml:trace contextRef="#ctx0" brushRef="#br0" timeOffset="10917.09">2053 3006 0,'21'-21'0,"-42"42"0,63-64 0,-20 43 16,-22-21-16,21 0 0,0 0 16,0 0-16,0 0 0,0-1 15,1 1-15,-22 0 0,0 0 0,0-21 16,0 20-16,0 1 15,-22 0-15,1 21 0,0 0 16,-21 0-16,-1 0 0,1 0 16,0 0-16,-22 21 0,-20 0 15,20 22-15,-42-1 0,22-21 16,-22 22-16,0 20 0,21-21 16,1 1-16,-1 20 0,21 1 0,1-22 15,21 22-15,-1-1 0,1 1 16,21-22-16,0 0 0,21 22 15,-22-22-15,22-21 0,0 22 0,0-1 16,0-21-16,22 21 0,-1-20 16,0 20-16,0 0 0,0 1 15,22-1-15,-22 0 0,21 1 16,0-1-16,1 21 0,-1-20 16,0 20-16,22-20 0,-22 20 15,22-21-15,-22 22 0,0-22 0,22 1 16,-22 20-16,1 1 0,-1-1 15,-21 1-15,0 20 0,22-20 0,-43 20 16,0 1-16,0-21 0,0 20 16,0 1-16,0-22 0,-22 22 15,-20 0-15,21-1 0,-21-20 16,-1 21-16,1-22 0,-22 22 0,1-22 16,-1 1-16,22-1 0,-21-20 15,-1 20-15,1-21 0,20 1 16,-20-1-16,20 0 0,-20-20 15,21 20-15,-1-21 0,1 0 0,0-21 16,-1 21-16,22-21 0,0 0 16,0 0-16,0 0 0,21-21 15,0 0-15,21 0 16,0 0-16,0 0 0,21 21 16,-20-22-16,20 1 0,0 21 15,1-21-15,-1 21 0,0 0 0,1-21 16,20 21-16,-21 0 0,22 0 15,-22 0-15,1 0 0,20 0 16,-21 21-16,1 0 0,-1 0 16,-21 1-16,22 20 0,-1 0 15,-21-21-15,0 43 0,0-22 0,1 1 16,-22 20-16,21 1 0,-21-1 16,0 1-16,0-1 0,0 22 15,0 21-15,0-22 0,-21 22 0,-1 0 16,1 0-16,0 0 0,-21 21 15,-1 0-15,1 0 0,0 0 0,-22 0 16,22 0-16,0 0 0,-22 0 16,22 0-16,-1 0 0,1-22 15,21 22-15,-21-21 0,-1 0 0,22 21 16,-21-21-16,21-21 16,-1 20-16,1 1 0,0-21 0,21 0 15,0 20-15,0-20 0,0 0 16,0-1-16,21-20 0,0 21 0,1-43 15,20 21-15,0-20 0,1-22 16,-1 0-16,21 0 0,1-21 0,-22-21 16,22 0-16,-1-21 0,1-1 15,-1-20-15,1-1 0</inkml:trace>
  <inkml:trace contextRef="#ctx0" brushRef="#br0" timeOffset="15828.94">1968 8869 0,'0'0'0,"-42"0"0,21 0 0,0 0 16,0 0-16,-1 0 15,44 0 16,-1 21-15,0-21-16,21 0 0,-21 0 0,22 0 16,20 0-16,-20 0 0,20 0 15,1 0-15,20 0 0,-20 21 0,20-21 16,1 0-16,0 0 0,-1 0 16,-20 0-16,21 0 0,-1 0 0,-20 0 15,20 0-15,-20 0 0,21 0 16,-22 0-16,1 0 0,-1 0 0,-21 0 15,22 0-15,-22 0 0,1 0 16,-22 0-16,21 0 0,-21 0 0,0 0 16,-42 0 31,0 0-47,0-21 0,0 21 0,0 0 15</inkml:trace>
  <inkml:trace contextRef="#ctx0" brushRef="#br0" timeOffset="16280.63">3302 8636 0,'0'0'0,"-21"0"16,21 21 15,0 0-31,0 1 16,21-1-16,0-21 15,0 21-15,0-21 0,1 21 0,-1-21 16,0 21-16,0-21 0,21 0 16,-20 21-16,-1-21 0,0 0 0,0 22 15,0-1-15,0-21 0,1 21 16,-1-21-16,-21 21 0,0 0 15,-21 0 1,-1 1-16,1-22 0,-21 21 16,21 0-16,-22 0 0,1 0 15,0 0-15,-1 1 0,1-1 0,0 0 16,-1 0-16,1 0 0,0 0 16,21 1-16,-22-1 0,22 0 0,-21-21 15,21 21-15,-1-21 0,22 21 16,-21-21-16,0 0 15,21-21 1,0 0 0,0 0-16,21 0 0</inkml:trace>
  <inkml:trace contextRef="#ctx0" brushRef="#br0" timeOffset="17055.99">2836 6604 0,'0'0'0,"-21"0"16,0 0-16,0 0 16,0 0-16,-1 0 15,44 0 32,-1 0-47,21 21 16,-21-21-16,22 0 0,20 21 0,-21 1 15,1-22-15,20 0 0,1 21 16,-1-21-16,1 0 0,-1 0 0,1 21 16,-1-21-16,1 0 0,-1 0 15,1 0-15,-22 0 0,22 0 0,-22 0 16,0 0-16,1 0 0,-1 0 16,-21 0-16,0 0 0,0 0 15,1 0-15,-1 0 0,-21-21 31,0 0-15,-21 21 0,-1-22-16,1 22 15,0 0-15,21-21 0,-21 0 0,0 21 16,0-21-16</inkml:trace>
  <inkml:trace contextRef="#ctx0" brushRef="#br0" timeOffset="17384.02">3725 6477 0,'21'0'32,"1"0"-32,-1 0 15,0 0-15,0 21 0,0 0 0,0-21 16,-21 22-16,22-22 0,-1 21 15,0 0-15,0 0 0,-21 0 16,0 0-16,0 1 0,0-1 16,-21 21-16,0-21 0,0 0 0,-22 1 15,22-1-15,-21 0 0,-1 0 16,1 0-16,21 0 0,-21 1 16,20-1-16,-20-21 0,21 21 0,0-21 15,0 0-15,-1 0 0,22-21 47,0 0-47</inkml:trace>
  <inkml:trace contextRef="#ctx0" brushRef="#br0" timeOffset="18276.02">3111 4339 0,'0'0'0,"-21"0"16,21-21-16,-21 21 0,42 0 47,0 0-47,22 21 0,-1-21 15,0 21-15,22-21 0,-1 22 16,1-1-16,-1-21 0,1 21 16,-1-21-16,22 21 0,-21-21 0,-1 0 15,1 21-15,-1-21 0,-21 0 16,22 0-16,-1 0 0,-20 0 0,20 0 16,-20 0-16,-1 0 0,0 0 15,1 0-15,-22 0 0,0 0 16,0 0-16,0 0 0,0 0 15,1-21-15,-22 0 16,-43 21 0,22 0-16,0-21 0,0 21 15,0 0-15,-22 0 0,22 0 16,-21-21-16,21 21 0,-1 0 0,1 0 16,0 0-16,0 0 0,21-22 15,0 1 16,21 21-31,0 0 16,0 0-16,1 0 0,-1 0 16,0 0-16,0 21 0,0-21 0,0 22 15,-21-1-15,0 0 0,0 0 16,0 0-16,0 0 0,0 1 0,0 20 16,-21-21-16,0 0 0,0 0 15,-21 1-15,20 20 0,-20-21 0,21 0 16,0 0-16,0 1 0,-1-22 15,1 21-15,0-21 0,0 0 16,21-21 0</inkml:trace>
  <inkml:trace contextRef="#ctx0" brushRef="#br0" timeOffset="19348.46">1926 3514 0,'-21'0'16,"21"-21"-16,0-1 15,0 1 1,0 0-16,0 0 16,0 0-16,0 0 0,21-1 15,0 1 1,0 21-16,1-21 0,-1 21 15,0 0-15,0 0 0,0 0 16,0 0-16,1 0 0,-1 21 16,21 0-16,-21 1 0,0 20 0,1-21 15,-1 21-15,0-20 0,-21 20 16,0-21-16,0 21 0,0 1 16,0-22-16,0 21 0,0-21 0,-21 22 15,0-22-15,-1 0 0,1 0 16,0 22-16,0-22 0,0 0 15,21 0-15,-21-21 0,21-21 47,0 0-47,0 0 16,0-1-16,0 1 0,0 0 0,0-21 16,0 21-16,0-22 0,21 1 15,0 21-15,0-22 0,0 1 0,0 0 16,1-1-16,-1 22 0,21-21 15,-21 21-15,0 0 0,1-1 16,-1 1-16,0 0 0,0 21 0,0 0 16,0 0-16,1 0 15,-1 0 1,-21 21 15,0 0-31,21 1 16</inkml:trace>
  <inkml:trace contextRef="#ctx0" brushRef="#br0" timeOffset="19885.16">3006 3302 0,'0'0'0,"0"-21"16,-22 21 0,1 0-16,0 0 0,0 21 15,0 0-15,0-21 16,-1 21-16,22 1 0,-21-1 16,0 0-16,21 0 0,0 0 0,-21 22 15,0-22-15,21 0 0,-21 0 16,21 21-16,-22-20 0,22-1 15,0 0-15,0 0 0,0 0 0,0 0 16,0 1-16,0-1 0,0 0 0,22 0 31,-1-21-31,0 0 0,0 0 0,0 0 16,0 0-16,1 0 16,-1-21-16,0 0 0,0 21 0,-21-21 15,21-1-15,0 22 0,1-21 16,-22 0-16,0 0 0,21 0 0,-21 0 15,0-22-15,0 22 0,0 0 16,0-21-16,0 20 0,0 1 16,0-21-16,-21 21 0,21 0 0,-22-1 15,1 1-15,0 21 16,0-21-16,0 21 0,0 0 16,-1 0-16,1 0 15,21 21-15,-21 0 16,21 1-16,-21-22 0,21 21 15,0 0-15,0 0 16</inkml:trace>
  <inkml:trace contextRef="#ctx0" brushRef="#br0" timeOffset="20627.74">3302 3239 0,'0'0'0,"0"21"16,-21 0-16,21 0 0,0 21 15,0-20-15,0-1 0,-21 0 16,21 21-16,0-21 0,-22 1 15,22 20-15,0-21 0,0 0 16,-21 0-16,21 22 0,0-22 16,-21 0-16,21 0 0,0 0 15,0 1-15,21-22 63,-21-22-63,21 1 0,-21 0 15,22 0-15,-1 0 16,-21 0-16,21 21 0,0-22 0,-21 1 16,21 0-16,0 21 0,-21-21 15,22 21-15,-1 0 16,-21 21 15,0 0-31,0 0 0,0 1 16,0-1-16,0 0 0,0 0 15,0 0-15,21 0 16,-21 1-16,21-1 16,-21 0-16,21-21 15,0 0-15,1 0 16,-1 0-16,0 0 16,0-21-16,0 0 15,0-1-15,-21 1 16,0 0-16,22 0 0,-22 0 15,21 0-15,-21-22 0,0 22 0,0 0 16,0 0-16,0-22 0,0 22 16,0 0-16,0 0 0,0 0 0,0 0 15,0-1 17,0 44-1,21-22 0</inkml:trace>
  <inkml:trace contextRef="#ctx0" brushRef="#br0" timeOffset="21211.98">4254 3196 0,'-21'0'32,"0"0"-32,0 0 15,0 0-15,0 21 0,-1 1 16,1-1-16,0 0 15,21 0-15,-21 0 0,21 0 0,0 1 16,-21-22-16,21 21 0,-21 0 16,21 0-16,0 0 0,0 0 15,0 1-15,0-1 16,21-21 15,0 0-31,0 0 0,-21 21 0,21-21 16,0 0-16,1 0 0,-1 21 15,0-21-15,0 0 16,-21 21-16,21-21 0,-21 21 16,0 1-1,0-1-15,0 0 16,0 0-16,-21-21 0,0 21 16,0-21-16,21 21 0,-21-21 15,-1 22-15,1-22 0,0 0 0,0 21 16,0-21-16,0 0 15,-1 21-15,1-21 0,0 0 16,0 0 0,21-21 46</inkml:trace>
  <inkml:trace contextRef="#ctx0" brushRef="#br0" timeOffset="22205">8445 974 0,'0'0'0,"0"-21"16,0-1-1,0 1-15,0 0 16,0 0-16,0 0 31,0 42-15,0 0-16,0 21 15,0 1-15,0 20 0,0-20 16,0 20-16,0 1 0,0-1 0,0 22 16,-21-22-16,0 22 0,0-22 15,0 22-15,21-21 0,-21 20 0,-1-20 16,22-1-16,-21 1 0,0-22 15,0 22-15,21-22 0,0 0 16,0-21-16,-21 22 0,21-22 0,0 0 16,-21 0-16,21 0 0,-22-42 47,22 0-47,-21 21 15</inkml:trace>
  <inkml:trace contextRef="#ctx0" brushRef="#br0" timeOffset="22491.83">7895 1905 0,'-21'0'15,"21"21"16,21 0-31,0 1 0,0-1 16,1 0-16,-1 0 0,0 21 0,0-20 16,0-1-16,0 0 0,1 21 15,-1-21-15,0 1 0,0-1 0,-21 0 16,0 0-16,21 0 0,-21 0 16,21-21-16,-21 22 0,0-1 15,0 0 1</inkml:trace>
  <inkml:trace contextRef="#ctx0" brushRef="#br0" timeOffset="22756.68">8657 1947 0,'-21'22'32,"21"-1"-32,-21 0 15,0 0-15,-1 0 0,1 0 16,0 22-16,-21-22 0,21 0 0,-1 0 16,1 0-16,0 22 0,0-22 15,0 0-15,21 0 0,-21 0 0,21 1 16,-22-22-16,22 21 0,0 0 15</inkml:trace>
  <inkml:trace contextRef="#ctx0" brushRef="#br0" timeOffset="23411.9">11811 1672 0,'0'0'0,"-21"-21"0,21 0 15,-21 21-15,-1 0 16,1 21-16,21 21 16,-21 1-16,21-1 15,-21 0-15,0 22 0,21-22 0,-21 22 16,21-1-16,-22-20 0,1 20 16,21-21-16,-21 22 0,0-22 0,21 1 15,-21-1-15,0 0 0,21 1 16,0-22-16,0 0 0,0 0 0,0 0 15,0 0-15,0 1 16,-22-44 15,22 1-31</inkml:trace>
  <inkml:trace contextRef="#ctx0" brushRef="#br0" timeOffset="23633.78">11324 2286 0,'0'21'16,"0"0"-1,0 1-15,0-1 0,21 0 16,-21 0-16,21 0 0,1 22 0,-22-22 16,21 0-16,0 0 0,-21 0 15,0 0-15,21 1 0,0-1 0,0 0 16,1-21 15,-1 0-31</inkml:trace>
  <inkml:trace contextRef="#ctx0" brushRef="#br0" timeOffset="23896.39">12044 2286 0,'-21'21'32,"-1"-21"-17,1 21-15,0 1 0,0-1 0,0 0 16,-22 0-16,22 0 0,0 0 16,0 1-16,0-1 0,0 0 15,-1 0-15,1 0 0,21 0 0,-21-21 16,21 22-16,0-1 15</inkml:trace>
  <inkml:trace contextRef="#ctx0" brushRef="#br0" timeOffset="24496.56">14944 1651 0,'0'0'0,"21"-21"16,0 21-16,-21 21 31,0 21-31,0-20 0,0 20 0,0 21 15,-21-20-15,0 20 0,-1-20 16,1 20-16,0-21 0,0 22 0,0-22 16,0 22-16,-1-22 0,1 22 15,0-22-15,0 0 0,0 1 0,0-1 16,-1-21-16,1 21 0,21-20 16,0-1-16,0 0 0,-21 0 15,21 0-15,-21-21 0,21 21 16,-21-21-1,21-21-15</inkml:trace>
  <inkml:trace contextRef="#ctx0" brushRef="#br0" timeOffset="24712.44">14584 2371 0,'0'21'16,"0"0"-16,0 0 0,0 0 15,0 1-15,0-1 16,0 0-16,0 0 0,0 0 16,0 0-16,21 1 0,-21-1 15,21-21-15,0 21 16,0-21-16,1 0 16,-1 0-16,0 0 15,0-21-15</inkml:trace>
  <inkml:trace contextRef="#ctx0" brushRef="#br0" timeOffset="24903.96">15092 2392 0,'-21'0'32,"-1"21"-32,1-21 0,0 21 0,0 0 15,-21 1-15,20-1 0,1 0 0,0 0 16,0 0-16,0 0 0,-22 1 15,22-1-15,21 0 0,-21-21 0,0 21 16,0 0-16</inkml:trace>
  <inkml:trace contextRef="#ctx0" brushRef="#br0" timeOffset="28237.15">16870 1312 0,'0'0'0,"0"-21"0,0 0 16,21-21-1,-21-1-15,0 22 0,0 0 16,0 0-16,-21 21 0,0 0 16,-1 0-16,-20 0 0,21 0 15,-21 21-15,-1 21 0,1-20 16,0 20-16,-1 0 0,1 1 0,0 20 15,-1-21-15,1 22 0,21-1 16,0 1-16,-22-22 0,43 22 0,-21-22 16,21 0-16,0 1 0,0-1 15,0 0-15,0-20 0,0-1 0,21 0 16,0 0-16,1 0 0,-1-21 16,0 0-16,21 0 0,-21 0 0,22 0 15,-1 0-15,0 0 16,1 0-16,-22 0 0,21-21 0,1 0 15,-22 0-15,21 0 0,-21-1 16,22 1-16,-22 0 0,0 0 0,0 0 16,0-22-16,0 22 0,-21 0 15,22 0-15,-22 0 0,-22 21 32,1 21-32,0-21 0,21 21 15,-21 0-15,0 0 0,0 1 16,-1 20-16,1-21 0,0 0 0,21 0 15,-21 1-15,21-1 0,-21 0 16,21 0-16,0 0 0,0 0 16,0 1-16,21-22 15,0 0-15,0 0 16,0 0-16,1 0 0,20 0 0,-21 0 16,0-22-16,0 1 0,1 21 15,20-21-15,-21 0 0,0 0 0,0 0 16,1-1-16,-1-20 0,-21 21 15,21 0-15,-21 0 0,0-22 0,0 22 16,0 0-16,-21 0 0,0 0 16,-1-1-16,1 22 0,0 0 0,0-21 15,0 21-15,0 0 16,-1 0-16,1 0 0,-21 0 0,21 21 16,21 1-16,-21-1 0,-1 0 15,22 0-15,0 0 0,0 0 0,0 1 16,0 20-16,0-21 0,0 0 15,22 0-15,-1 1 0,0-22 0,0 21 16,0-21-16,22 0 0,-22 21 16,21-21-16,0 0 0,-20 0 0,20 0 15,21 0-15,-20-21 0,-1 21 16,0-21-16,22-1 0,-22 1 0,1 0 16,-1 0-16,0-21 0,1-1 15,-1 22-15,-21-21 0,21-1 0,-20 1 16,-1 0-16,0-1 15,0 1-15,0 0 0,0-1 0,-21 1 16,22 0-16,-1-1 0,-21 1 16,0 21-16,0 0 0,0 0 0,-21 21 31,-1 0-31,1 21 0,0 0 16,0 21-16,0-21 0,0 22 15,-1-1-15,1 0 0,0 22 0,-21-22 16,21 22-16,-1-22 15,22 22-15,-21-22 0,0 0 0,0 1 0,21-1 16,0 0-16,0 1 16,0-22-16,0 21 0,0-21 0,0 0 15,0 1-15,0-1 16,21-21-16,0 0 0,0 0 16,1 0-16,-1 0 0,0 0 15,0 0-15,0 0 0,0-21 0,1-1 16,-1 22-16,0-21 0,0 0 15,0 0-15,0 0 0,-21 0 0,0-1 16,22 1-16,-22 0 0,0 0 16,21 0-16,-21 0 0,0-1 31,0 44-31,0-1 16,0 0-1,0 0-15,0 0 0,-21 0 0,21 1 16,-22-1-16,22 0 0,0 0 15,0 0-15,0 0 0,0 1 16,0-1-16,0 0 0,0 0 16,22-21-1,-1 0-15,0 0 0,0 0 16,0 0-16,0 0 0,1 0 16,-1 0-16,0-21 0,0 0 15,0 21-15,0-21 0,1-1 16,20 1-16,-42 0 0,21 0 0,0 0 15,0 0-15,1-1 0,-22-20 16,0 21-16,21 0 0,-21 0 16,-21 42 15,-1 0-15,22 0-16,-21 0 0,21 0 15,-21 1-15,21-1 0,0 0 16,-21 0-16,21 0 0,0 0 0,0 1 15,0-1 1,21-21-16,0 0 0,-21 21 0,21-21 16,1 0-16,20 0 0,-21 0 15,0 0-15,22 0 0,-22 0 0,21 0 16,-21 0-16,0-21 0,22 0 16,-22-1-16,0 22 0,0-21 0,0 0 15,-21 0-15,0 0 0,22 0 16,-22-22-16,0 22 0,0 0 0,0 0 15,0 0-15,0-1 16,0 1-16,0 42 31,-22 1-31,22-1 16,0 0-16,0 0 0,-21 0 16,21 0-16,-21 1 0,0-1 0,21 0 15,0 0-15,0 0 0,-21 0 0,21 1 16,-21-22-16,21 21 0,-22 0 15,22 0-15,0-42 63,0 0-63,0 0 0,0-1 16,0 1-16,22 0 0,-1 0 15,-21 0-15,21 0 0,0-1 16,0 1-16,0 0 0,1 0 15,-1 21-15,0-21 0,0 21 0,0 0 16,0 0 0,-21 21-16,0 0 0,22-21 15,-22 21-15,21 0 0,-21 1 16,0-1-16,21 0 0,-21 0 0,0 0 16,0 0-16,0 1 0,21-1 15,-21 0-15,0 0 0,0 0 16,0-42 31,0 0-32,0 0-15,21 0 0,-21-1 16,21 1-16,1 0 0,-22 0 16,21 0-16,0-22 0,0 22 0,0 0 15,0 0-15,1 0 0,-1 0 16,0-1-16,0 22 0,0 0 15,-21 22 1,21-22-16,-21 21 0,0 0 0,0 0 16,0 0-16,0 0 0,0 1 15,0-1-15,0 0 0,22 0 16,-22 0-16,0 0 0,0 1 16,0-1-16,21-21 0,0 21 15,0-21-15,0 0 16,0 0-16,1 0 0,-1 0 15,0 0-15,0 0 0,0 0 16,0 0-16,1-21 0,-22 0 0,21 21 16,0-22-16,-21 1 0,21 0 0,-21 0 15,21 0-15,-21 0 0,0-1 16,0 1-16,0 0 0,0 0 0,21 21 16,-21-21-16,-21 42 31,21 0-16,0 0-15,-21 0 0,0-21 0,0 22 16,21-1-16,0 0 0,-21 0 16,-1 0-16,22 0 0,-21-21 0,21 22 15,0-1-15,-21 0 16,0-21-16,21 21 16,0-42 15,0 0-16,0 0-15,0-1 16,21 1-16,0 0 0,0 0 16,1 0-16,-1 0 0,0-1 15,0 1-15,0 0 0,22 0 0,-22 0 16,0 0-16,0 21 0,0 0 16,0-22-16,1 22 0,-1 0 0,0 22 15,-21-1-15,21 0 16,-21 0-16,0 0 0,0 0 0,0 22 15,0-22-15,0 0 0,0 0 16,-21 0-16,21 1 0,-21-1 0,21 0 16,0 0-1,0 0-15,21-21 47,0 0-47,0 0 0,0 0 16,1-21-16,-1 21 0,0-21 0,0 0 15,21 21-15,-20-21 0,20-1 16,-21-20-16,21 21 0,-20 0 0,20 0 16,-21-1-16,21-20 0,-20 21 15,-1 0-15,0 21 0,-21-21 0,0-1 16,0 1 0,-21 21-1,0 21-15,-1 1 16,1-1-16,0 0 15,21 0-15,-21 0 0,0 0 16,21 1-16,0-1 0,0 0 16,21 0-1,0 0-15,0-21 0,0 21 0,1-21 16,-1 22-16,0-22 0,0 0 16,0 21-16,0-21 15,-21 21-15,0 0 16,-21-21-1,0 21-15,0-21 0,0 21 16,0-21-16,-1 0 0,1 0 0,0 0 16,0 0-16,0 0 0,0 0 15,-1 0 1,1 0 0,0 0-1,0 0 1,21-21-16,-21 21 15</inkml:trace>
  <inkml:trace contextRef="#ctx0" brushRef="#br1" timeOffset="38730.69">5503 2879 0,'-21'0'31,"21"-21"-15,0-1-1,-21 22 1,21-21 0,-21 21 30,21 21-30,0 1 0,0-1-16,-21 0 15,21 0-15,0 0 0,0 0 16,-22 1-16,22-1 0,0 0 16,0 0-16,0 0 0,0 0 15,0 1-15,-21-1 0,21 0 16,-21 21-16,21-21 0,-21 22 0,21-22 15,0 21-15,0 1 0,-21-22 16,0 21-16,21 0 0,-22 1 16,22-22-16,0 21 0,-21-21 0,0 22 15,21-22-15,-21 21 0,21-21 16,0 22-16,0-22 0,-21 21 0,21-21 16,-21 22-16,21-22 0,0 21 15,0-21-15,0 22 0,0-22 0,-22 0 16,22 21-16,0-20 0,0 20 15,-21-21-15,21 0 0,0 0 16,0 22-16,0-22 0,0 0 16,0 0-16,0 0 0,0 1 0,0-1 15,0 0-15,0 0 0,0 0 16,0 0-16,0 1 0,0-1 0,0 0 16,0 0-16,0 0 0,-21 0 15,21 1-15,0-1 0,0 0 16,0 0-16,0 0 15,0 0-15,-21 1 0,21-1 16,0 0-16,0 0 16,0 0-16,0 0 0,0 1 15,0-1-15,0 0 16,0 0-16,0 0 0,0 0 16,0 1-16,0-1 15,0 0 1,0 0-1,21-21 79,0 0-78,0 0-1,1 0-15,-1 0 16,0 0 0,0 0-16,0 0 15,0 0-15,1 0 0,-1 0 16,0 0-16,0 0 0,0 0 0,0 0 16,22 0-16,-22 0 0,0 0 15,21 0-15,-20 0 0,20 0 0,-21 0 16,0 0-16,22 0 0,-22 0 15,21 0-15,0 0 0,-20 0 0,20 0 16,0 0-16,1 0 16,-1 0-16,0 0 0,1 0 0,-1 0 15,-21 0-15,21 0 0,1 21 16,-1-21-16,0 0 0,-20 0 0,20 0 16,0 0-16,-21 21 0,22-21 15,-1 0-15,-21 0 0,22 0 0,-1 0 16,-21 22-16,21-22 0,1 0 0,-22 0 15,21 0-15,1 0 0,-1 0 16,0 0-16,-21 0 0,22 0 0,-1 0 16,-21 21-16,22-21 0,-22 0 15,21 0-15,-21 0 0,0 21 0,22-21 16,-22 0-16,0 0 16,0 0-16,0 0 0,-21 21 15,22-21-15,-1 0 16,0 0 15,-21 21-15,21-21-1,0 0-15,0 0 16,1 0-16,-1 0 16,0 0-16,0 0 0,0 0 15,0 21-15,1-21 0,-1 0 16,0 0-16,0 0 0,0 0 15,0 0-15,1 0 16,-1 0-16,0 0 16,0 0-16,0 0 15,0 0 1,-21-21-16,0 0 16,0 0-1,0 0 1,0 0-16,0-1 15,22 1-15,-22 0 16,0 0-16,0 0 16,21 0-1,-21-1-15,0 1 0,0 0 16,0 0-16,0 0 0,0 0 16,0-1-16,0 1 0,0 0 0,0 0 15,0 0-15,0 0 0,0-1 0,0 1 16,0 0-16,0 0 0,0 0 15,0 0-15,0-1 0,0 1 0,0 0 16,0 0-16,0 0 0,0 0 16,0-1-16,0 1 0,0-21 0,0 21 15,0 0-15,0-1 0,0 1 16,0 0-16,0-21 0,0 21 0,0-1 16,0 1-16,0 0 15,0-21-15,0 21 0,0-1 0,0 1 16,0 0-16,0-21 0,0 21 15,0-1-15,0 1 0,0 0 0,0 0 16,0 0-16,0 0 0,0-1 16,0 1-16,0 0 0,0 0 0,0 0 15,0 0-15,0-1 0,0 1 16,0 0-16,0 0 0,0 0 0,21 0 16,-21-1-16,0 1 0,0 0 15,0 0-15,0 0 0,21 0 0,-21-1 16,0 1-16,0 0 15,0 0-15,0 0 0,21 0 0,-21-1 16,21 1-16,-21 0 16,0 0-16,0 0 0,0 0 0,22-1 15,-22 1-15,0 0 0,21 0 16,-21 0-16,0-22 16,0 22-16,21 21 0,-21-21 15,0 0-15,21 21 0,-21-21 0,0 0 16,0-1-16,0 1 15,21 21 1,-21-21-16,0 0 16,0 0-1,0 0 1,0-1 0,0 1-1,21 0 32,-21 0-16,-21 21-31,0 0 16,0 0-16,0 0 16,-22 0-16,22 0 0,-21-21 0,0 21 15,-1 0-15,1 0 0,0 0 16,-1 0-16,1-21 0,0 21 0,-22 0 15,22-22-15,-1 22 0,1 0 16,0 0-16,-1 0 0,1 0 0,-21 0 16,20 0-16,-20-21 0,20 21 15,-20 0-15,-1 0 0,1 0 16,-1 0-16,1 0 0,-1 0 0,22 0 16,-21 0-16,-1-21 15,22 21-15,-22 0 0,22 0 0,0 0 16,-1 0-16,1 0 0,0 0 15,20 0-15,-20 0 0,0 0 0,21 0 16,-22 0-16,1 0 0,21 0 16,-22 0-16,22 0 0,-21 0 0,21 0 15,-22 0-15,22 0 0,-21 0 16,21 0-16,-22 0 0,22 0 16,0 0-16,-21 0 0,21 0 0,-1 0 15,1 0-15,0 0 31,42 0 63,0 0-78,1 0-16</inkml:trace>
  <inkml:trace contextRef="#ctx0" brushRef="#br1" timeOffset="40547.82">6054 3048 0,'0'0'0,"0"21"15,0 0-15,0 1 32,0-44-1,0 1-15,0 0-16,0 0 15,0 0-15,0 0 0,0-1 0,0 1 16,0-21-16,0 21 15,0-22-15,0 1 0,0 0 0,0-22 16,0 1-16,0-1 0,0 22 16,0-22-16,0 1 0,0-1 0,0 1 15,0 21-15,0-22 0,0 22 16,-22-22-16,22 22 0,-21 0 0,21-1 16,0 1-16,-21 0 0,21-1 15,-21 22-15,21 0 0,0 0 0,0 0 16,0-1-16,0 1 31,0 42-15,0 1-16,0-1 15,-21-21-15,21 21 0,0 0 0,-21 21 16,21-20-16,-22-1 0,22 0 16,0 0-16,-21 0 0,0 22 0,21-22 15,-21 0-15,0 0 16,21 0-16,-21 0 0,21 1 15,-22-22 1,22 21-16,0-42 47,22-1-47,-22 1 16,21 0-16,-21 0 15,21 0-15,0 0 0,-21-1 0,21 1 16,0 0-16,-21 0 0,22 0 15,-22 0-15,21-1 0,-21 1 16,0 0-16,21 21 0,0 0 16,0 0-1,0 0-15,-21 21 0,22 0 0,-1 1 16,-21 20-16,21-21 0,0 0 16,0 22-16,-21-22 0,21 0 15,1 21-15,-22-21 0,0 1 16,21-22-16,-21 21 0,0 0 0,21 0 15,0 0 1,-21-42 15</inkml:trace>
  <inkml:trace contextRef="#ctx0" brushRef="#br1" timeOffset="41188.48">4678 466 0,'0'-21'16,"0"-1"0,-21 22-16,21-21 15,-22 21-15,1 0 0,0 0 16,0 0-16,0 0 15,-22 21-15,22-21 0,0 22 0,0-1 16,-21 0-16,20 21 0,1-21 16,0 22-16,0-22 0,0 21 0,0 1 15,-1-1-15,22 0 0,-21 1 16,21-1-16,0 0 0,0 1 16,0-1-16,0-21 0,0 21 0,0-20 15,21-1-15,1 0 0,-1 0 16,0 0-16,0-21 0,0 21 15,0-21-15,22 0 0,-22 0 0,21 0 16,-21 0-16,22 0 16,-22 0-16,21 0 0,-21-21 0,22 21 15,-22-21-15,0 21 0,21-21 16,-20 0-16,-1 0 0,0-1 0,0 1 16</inkml:trace>
  <inkml:trace contextRef="#ctx0" brushRef="#br1" timeOffset="41668.19">4974 868 0,'0'0'0,"0"21"16,0 0-16,21-21 46,0 0-46,1 0 0,-1-21 16,0 21-16,-21-21 16,21 0-16,0 0 0,-21-1 15,0 1-15,0 0 16,0 0-16,0 0 0,0 0 16,0-1-16,-21 22 31,0 0-31,0 0 15,0 0-15,-1 0 0,22 22 16,-21-1-16,0 0 0,0-21 16,0 21-16,21 21 0,-21-20 15,21-1-15,-22 0 0,22 21 0,0-21 16,0 1-16,0-1 0,0 0 16,0 0-16,0 0 0,0 0 0,0 1 15,0-1-15,0 0 16,22-21-16,-1 0 15,0 0-15,0 0 0,0 0 16,0-21-16,1 0 0,-1 21 0,21-22 16,-21 1-16,0-21 0,1 21 15,20 0-15,-21-22 0</inkml:trace>
  <inkml:trace contextRef="#ctx0" brushRef="#br1" timeOffset="42059.98">5567 339 0,'-21'0'16,"-1"0"0,1 21-16,21 0 15,-21 0-15,0 0 16,21 1-16,-21 20 0,21-21 0,0 0 15,-21 22-15,-1-22 0,22 21 16,-21-21-16,21 22 0,0-1 0,-21 0 16,21-21-16,-21 22 0,21-22 15,0 21-15,-21-21 0,21 1 16,0-1-16,0 0 0,0 0 0,0 0 16,0 0-16,0 1 15,0-1-15,21-21 16,0 0-16,0 0 15,0 0-15,-21-21 0,22-1 16,-1 22-16,0-21 0,0 0 16,0 0-16,0 0 0,1-22 15,-1 22-15,0-21 0,0 21 0,0-22 16,0 22-16,1-21 0</inkml:trace>
  <inkml:trace contextRef="#ctx0" brushRef="#br1" timeOffset="42388.79">5800 423 0,'0'0'16,"0"-21"-16,0 0 0,0 0 16,0 42 15,0 0-31,0 0 16,0 1-16,0-1 0,-22 0 15,1 0-15,21 0 0,-21 22 0,0-22 16,21 0-16,0 21 0,-21-21 15,0 22-15,21-1 0,0-21 16,0 22-16,0-22 0,0 21 0,0-21 16,0 0-16,0 1 0,0-1 15,0 0-15,0 0 0,21-21 16,0 21-16,0-21 16,0 0-16,0 0 0,1 0 0,-1 0 15,0 0-15,0-21 0,0 0 16,0 21-16,1-21 0,-1 21 0,0-21 15,-21-1-15,21 1 16,-21 0-16,21 21 0,-21-21 0</inkml:trace>
  <inkml:trace contextRef="#ctx0" brushRef="#br1" timeOffset="49700.54">5482 2794 0,'21'0'16,"-21"-21"-16,21 0 15,-21 0 32,-21 21 0,0 0-31,21 21-1,-21 0-15,0 0 16,21 0-16,0 0 16,0 1-16,0-1 15,0 0-15,0 0 0,0 0 0,0 0 16,-21 1-16,21-1 15,0 0-15,0 0 0,-22 0 0,22 0 16,0 1-16,0-1 0,0 21 16,0-21-16,-21 22 0,21-22 0,-21 21 15,21-21-15,-21 22 0,21-22 16,-21 21-16,21-21 0,0 22 0,-21-22 16,21 21-16,-22-21 0,22 22 15,0-22-15,-21 0 0,21 0 0,-21 21 16,21-20-16,-21-1 0,21 0 15,0 21-15,0-21 0,0 1 16,0-1-16,-21 21 0,21-21 16,0 0-16,0 1 0,0-1 0,-21 21 15,21-21-15,0 0 0,0 1 16,0-1-16,0 0 0,0 0 0,0 0 16,0 0-16,0 1 0,0-1 15,0 0-15,-22-21 0,22 21 0,0 0 16,-21 0-16,21 1 15,0-1-15,0 0 16,0 0-16,0 0 0,-21 0 0,21 1 16,0-1-1,0 0-15,0 0 16,0 0 0,0 0-1,0 1 1,0-1-1,0 0 1,0 0 0,0 0 15,0 0-15,0 1-1,0-1 1,0 0-1,0 0-15,0 0 16,0 0 0,0 1 15,21-22 47,0 0-62,1 0-16,-1 0 15,0 0-15,0 0 0,0 0 16,0 0-16,1 0 16,-1 0-16,0 0 0,0 0 0,0 0 15,0-22-15,1 22 0,-1 0 16,0 0-16,0 0 0,21 0 0,-20 0 15,-1 0-15,0 0 0,0 0 0,21 0 16,-20 0-16,-1 0 0,21 0 16,-21 0-16,0 0 0,1 0 15,20 0-15,-21 0 0,0 0 0,0 0 16,1 0-16,-1 0 0,0 0 16,21 0-16,-21 0 0,1 22 15,-1-22-15,21 0 0,-21 0 0,0 0 16,1 0-16,-1 0 0,21 0 0,-21 0 15,0 0-15,22 0 0,-22 0 16,0 0-16,21 0 0,-20 0 0,-1 0 16,21 0-16,-21 0 0,22 21 15,-22-21-15,0 0 0,0 0 0,21 0 16,-20 0-16,-1 0 0,0 0 16,0 0-16,0 0 15,0 0-15,1 0 16,-1 0-16,0 0 15,0 0-15,0 0 0,0 0 0,22 21 16,-22-21-16,0 0 0,21 0 0,-20 0 16,-1 0-16,21 0 0,-21 0 15,0 0-15,1 0 0,-1 0 0,21 0 16,-21 21-16,0-21 0,1 0 16,-1 0-16,0 0 0,21 0 0,-21 0 15,1 0-15,-1 0 0,0 0 16,21 0-16,-21 0 0,22 0 0,-22 0 15,21 0-15,-21 0 0,1 0 16,20 0-16,-21 0 0,0 0 16,0 0-16,1 0 0,-1 0 15,0 0-15,0 0 0,0 0 16,0 0 0,-42 0 140,0 0-141,21-21 48,0 0-47,0 0-16,0-1 15,0 1 1,0 0-16,0 0 0,-21 0 0,21 0 15,-21-1-15,21-20 0,0 21 16,0 0-16,0 0 0,0-22 16,0 22-16,0 0 0,0-21 0,0-1 15,0 22-15,0-21 0,0-1 16,0 1-16,0 0 0,0-1 0,0 1 16,0 0-16,0-1 0,21 1 15,-21 0-15,21-1 0,-21 22 0,0-21 16,0 0-16,0-1 0,0 22 0,21-21 15,-21 21-15,0-22 0,0 22 16,0-21-16,21 21 0,-21-1 16,0-20-16,0 21 0,0 0 15,0 0-15,0-1 0,0 1 0,0 0 16,0 0-16,0 0 0,0 0 16,0-1-16,0 1 0,0 0 0,0 0 15,0 0-15,0 0 16,0-1-16,0 1 15,0 0 1,0 0 0,0 0-16,0 0 15,0-1 17,0 1-17,0 0 1,0 0-1,0 0 1,0 0-16,0-1 16,22 1-16,-22 0 15,0 0 17,0 0 14,-22 21 17,1 0-47,0 0-16,0 0 15,0 0-15,0 0 0,-22 0 16,22 0-16,0 0 0,-21 0 0,-1 0 15,1 0-15,0 0 16,-1 0-16,1 0 0,0 0 0,-1 0 16,1 0-16,0 0 0,-1 0 15,22 0-15,-21 0 0,-1 0 0,1 0 16,0 0-16,-1 0 0,1 0 16,0 21-16,-22-21 0,22 0 0,-22 0 15,22 0-15,-21 0 0,20 0 16,1 0-16,0 0 0,-1 0 0,1 0 15,21 0-15,-22 0 0,22 0 16,0 0-16,0 0 0,0 0 16,0 0-1,-1 0-15,1 0 16,0 0-16,0 0 16,0 0-16,0 0 0,-1 0 15,1 0-15,0 0 0,0 0 16,0 0-16,-22 0 0,22 0 0,0 0 15,-21 0-15,21 0 0,-22 0 16,1 0-16,21 0 0,-22 0 0,22 0 16,-21 0-16,21 0 0,-22 0 15,22 0-15,0 0 0,0 0 16,0 0-16,0 0 16,21-21 30,-22 21 1,1 0-15,21-21 14,21 42 1,1-21-31,-1 21-16,0 0 0,0 0 16,0-21-16,0 21 0,1-21 0</inkml:trace>
  <inkml:trace contextRef="#ctx0" brushRef="#br1" timeOffset="51528.35">5736 2858 0,'0'0'0,"-21"-22"15,0 22 1,21-21-16,21 21 78,0 0-78,0 0 0,0 0 16,1 0-16,20 0 0,-21 0 15,0 0-15,22 0 0,-1 0 16,0 0-16,1 0 0,-1-21 0,0 21 16,1 0-16,20 0 0,1 0 15,-1 0-15,22 0 0,-22 0 16,22 0-16,0 0 0,-22 0 0,22 0 16,-22 0-16,1 0 0,-22 0 15,22 0-15,-22 0 0,0 0 0,1 0 16,-22 0-16,0 0 0,0 21 15,0-21-15,0 0 0,1 0 16,-44 0 31,1 0-31,0 0-16,0 21 0,0-21 15,-22 0-15,1 0 0,0 0 0,-1 0 16,-20 0-16,-1 0 0,-20 0 15,-1 0-15,0 0 0,1 22 0,-1-22 16,0 0-16,1 0 0,-1 0 16,22 0-16,-1 0 0,-21 0 15,43 0-15,-21 21 0,-1-21 16,22 0-16,-1 0 0,1 0 0,21 0 16,-21 0-16,20 0 0,1 0 15,0 0-15,42 0 78,0 0-78,1 0 16,-1 0-16,0 0 0,21 0 0,-21 0 16,22 0-16,20 0 0,-20 0 15,-1 0-15,21 0 0,1 0 16,21 0-16,-1 0 0,1 0 15,21 0-15,0 0 0,21 0 16,-22 0-16,22 0 0,-21 0 0,0 0 16,0 0-16,0 0 0,-22 0 15,1 0-15,0 0 0,-1 0 0,-20 0 16,-1 0-16,1 0 0,-22 0 16,1 0-16,-22 0 0,21 0 0,-21 0 15,-42 0 16,0 0-31,0-21 0,-22 21 16,1 0-16,0 0 0,-22 0 16,22 0-16,-22 0 0,1 0 0,-1 0 15,1 0-15,-1 0 0,1 0 16,-1 0-16,-20 0 0,-1 0 0,0 0 16,1-22-16,-22 22 0,21 0 15,-21 0-15,22 0 0,-1 0 16,0-21-16,1 21 0,-1 0 0,22 0 15,-1 0-15,1 0 0,-1 0 16,22 0-16,-22 0 0,22 0 0,0 0 16,-1-21-16,22 21 15,0 0-15,0 0 0,0 0 0,-1 0 32,44-21 14,-1 21-30,0 0-16,0 0 0,0 0 0,0 0 16,22 0-16,-1-21 0,0 21 15,1 0-15,-1 0 0,22 0 0,-1 0 16,1-21-16,-1 21 0,1 0 16,20 0-16,22-22 0,-21 22 15,-1 0-15,22 0 0,-21 0 16,0 0-16,-1 0 0,1 0 0,-22 0 15,1 0-15,21 0 0,-22 0 16,-21 0-16,22 0 0,-22 0 16,1 0-16,-1 0 0,0 0 0,-21 0 15,1 0-15,-1 0 0,0 0 16,-42 0 31,0 0-32,-22 0-15,22 0 0,-21 0 16,-1 0-16,1 0 16,0 0-16,-22 0 0,1 0 0,-1 0 15,-20 0-15,-1 0 0,0 0 16,1 0-16,-22 0 0,0 0 0,21 0 16,-21 0-16,22 0 0,-1 0 15,22 0-15,-22 22 0,21-22 0,1 0 16,21 0-16,-22 0 0,43 0 15,-21 0-15,20 21 0,1-21 0,0 0 16,42 0 15,22 0-15,-22 0-16,21 0 0,0 0 0,22 0 16,-1 0-16,1 0 0,21 0 15,20 0-15,1 0 0,0 0 0,21 0 16,0 0-16,-21 0 0,21 0 15,-21 0-15,0 0 0,-1 0 0,1 0 16,-21 0-16,0 0 0,-22 0 16,1 0-16,-1 0 0,-21 0 15,-20 0-15,-1 0 0,0 0 0,0 0 16,-42 21 31,0-21-47,0 0 15,-1 0-15,1 0 32</inkml:trace>
  <inkml:trace contextRef="#ctx0" brushRef="#br1" timeOffset="58824.19">5419 5017 0,'-22'0'16,"1"0"-1,0 0 17,0 0-32,0 0 31,0 0-31,-1 0 0,1 0 16,0 0-1,0 0-15,0 0 0,21 21 16,-21-21-16,-1 0 15,1 0-15,21 21 63,21-21-47,1 0-1,-1 0-15,0 0 0,0 0 16,0 0-16,0 0 0,22 0 15,-1 0-15,-21 0 0,22 0 0,-1 0 16,0 0-16,1 0 0,20 0 16,-21 0-16,1 0 0,20 0 0,-20 0 15,20 0-15,-21 0 16,1 0-16,20 0 0,-20 0 0,20 0 16,-21 0-16,22 0 0,-22 0 15,22 0-15,-22 0 0,22 0 0,-22 0 16,21 0-16,1 0 0,-22 0 15,22 0-15,-22 0 0,22 0 0,-22 0 16,21 0-16,-20 0 0,-1 0 16,0 0-16,1 0 0,-22 0 0,21 0 15,1 0-15,-22 0 0,0 0 16,21 0-16,-21 0 0,1 0 0,-1 0 16,0 0-16,0 0 0,21 0 15,-20 0-15,-1 0 0,0 0 16,21 0-16,-21 0 0,22 0 15,-22 0-15,21 0 0,-21 0 0,22 0 16,-1 0-16,-21 0 0,22 0 16,-22 0-16,0 0 0,21 0 0,-21 0 15,1 0-15,-1 0 16,0 0-16,-42 0 109,0 0-109,-1 0 16,-20 0-16,21 0 0,-21 0 0,20 0 16,-20 0-16,0 0 0,-1 0 15,1 0-15,-21 0 0,20 0 0,-20 0 16,20 0-16,1 0 0,-21 0 15,20 0-15,-20 0 0,20 0 0,-20 0 16,21 0-16,-22 0 0,1 0 16,20-21-16,-20 21 0,-1 0 0,22 0 15,-22 0-15,1 0 0,-1 0 16,1 0-16,21 0 0,-22 0 16,22 0-16,-22 0 0,22 0 15,0 0-15,-1 0 0,1 0 0,0 0 16,-1 0-16,1 0 0,21-21 15,-22 21-15,1 0 0,0 0 0,-1 0 16,1 0-16,0 0 0,-1 0 16,1 0-16,0 0 0,21 0 0,-22 0 15,22 0-15,-21-22 0,21 22 16,-1 0-16,1 0 0,0 0 0,0-21 16,0 21-16,0 0 15,-1 0 1,22-21-16,0 0 140,22 21-124,-1-21-16,0 21 16,0 0-16,21 0 0,-20-21 15,20 21-15,21 0 0,1 0 0,-1-22 16,1 22-16,-1 0 0,22 0 16,-21 0-16,20 0 0,-20 0 15,20 0-15,-20 0 0,-1 0 0,22 0 16,-21 0-16,20 0 0,-20 0 15,20 0-15,-20 22 0,-1-22 0,1 0 16,-1 0-16,1 0 0,-22 21 16,1-21-16,-1 0 0,21 0 15,-41 0-15,20 0 0,0 21 16,-21-21-16,22 0 0,-22 0 0,0 0 16,0 0-16,0 0 0,1 0 15,-1 0-15,0 0 16,0 0-16,-21 21 15,-21-21 17,0 0-17,-22 0-15,22 0 0,0 0 0,-21 0 16,21 0-16,-22 0 0,-20 0 16,20 0-16,-20 0 0,-1 0 15,-20 0-15,20 0 0,1 0 0,-22 0 16,22-21-16,-1 21 0,1 0 15,20 0-15,-20 0 0,20 0 16,-20 0-16,21 0 0,-22 0 0,22 0 16,-1 0-16,1 0 0,0 0 15,-22 0-15,22 0 0,0 0 0,-1 0 16,1 0-16,21 21 0,-22-21 16,22 0-16,0 0 0,0 0 15,0 0-15,42 0 63,0 0-63,21 0 0,-20 0 15,20 0-15,0 0 0,1 0 16,-1 0-16,0 0 0,1 0 0,-1 0 16,0 0-16,22 0 0,-22 0 15,22 0-15,-1 0 0,-21 0 0,22 0 16,-1 0-16,1 0 0,-1 0 15,1 0-15,-22 0 0,22 0 0,-22 0 16,22 0-16,-22 0 0,0 0 16,1 0-16,-1 0 0,0 0 0,1 0 15,-22 0-15,0 0 16,0 0-16,0 0 0,0 0 0,1 0 16,-1 0-16,-42 0 31,-1 0-16,1 0-15,-21 0 0,-22 0 0,22 0 16,-21 0-16,-22 0 0,0 0 16,1 0-16,-1 0 0,0 0 0,-21 0 15,22 0-15,-1 21 0,0-21 16,1 0-16,-1 0 0,22 0 0,-1 0 16,1 0-16,20 0 0,1 0 15,0 0-15,-1 0 0,22 0 16,0 0-16,-21 0 0,20 0 15,1 0-15,21 21 16,21-21 31,1 0-47,-1 0 16,0 0-16,0 0 0,0 0 15,0 0-15,22 0 0,-22 0 0,21 0 16,1 0-16,-1 0 0,0 0 15,22 0-15,-22 0 0,0 0 0,22 0 16,-1 0-16,1 0 16,-1 0-16,22 0 0,-21 0 0,20 0 15,1 0-15,0 0 0,-1 0 16,1 22-16,0-22 0,-22 0 0,22 0 16,-22 21-16,1-21 0,20 0 15,-20 0-15,-22 0 0,22 0 0,-1 0 16,-20 0-16,-1 0 0,0 0 15,1 0-15,-22 0 0,21 0 0,-21 0 16,0 0-16,1 0 0,-1 0 16,-42 0 15,-22 0-15,1 0-16,0 0 0,-1 0 15,1 0-15,-22 0 0,-20 0 0,20 0 16,-20 0-16,-22 0 0,21 0 0,-21 0 15,-21 0-15,21 0 0,22 0 16,-22 0-16,21 0 0,22 0 16,-1 0-16,22 0 0,0 21 0,20-21 15,1 0-15,0 0 0,0 0 16,42 0 15,21 0-31,-20 0 0,20 0 16,21 0-16,1 0 0,-1 0 0,1 0 15,21 0-15,-1 0 0,1 0 16,0 0-16,-1 0 0,1 0 0,-22 0 16,22 0-16,0 0 0,-22 0 15,1 0-15,-1 0 0,1 0 0,-22 0 16,-21 0-16,22 0 0,-22 0 16,0 0-16,-42 0 31,0 0-16,-1 0-15,1 0 0,0 0 0,0 0 16,0 0-16,0 0 0,-22 0 0,22 0 16,0 0-1,0 0-15,0 21 0,-1-21 16,1 0 0,0 0-1,0 0 32,0 0-47,0 0 31,-1 0-31,1 0 0,0 0 0,0 0 16,0 0-16,0 0 16,-1 0-16,1 0 0,0 0 0</inkml:trace>
  <inkml:trace contextRef="#ctx0" brushRef="#br1" timeOffset="61888.15">4699 2942 0,'0'0'0,"-21"0"31,0 0-31,-1 0 15,1 0 1,0 0-16,21 21 16,-21-21-16,21 22 15,-21-22-15,21 21 0,-21 0 16,-1 0-16,22 0 16,0 0-16,-21-21 0,21 22 0,-21-1 15,21 0-15,0 0 0,0 0 16,0 0-16,0 1 0,0-1 0,0 0 15,0 0-15,0 0 16,0 0-16,0 1 0,21-22 0,0 21 16,-21 0-16,22 0 0,-22 0 15,21 0-15,0 1 0,0-22 16,-21 21-16,21-21 16,0 21-16,1-21 15,-1 0-15,0 0 16,0 0-16,0 0 0,0 0 15,1-21-15,-1 0 0,0-1 16,0 22-16,0-21 0,-21 0 16,21 0-16,1 0 15,-22 0-15,21-1 0,-21 1 16,21 0-16,-21 0 16,21 0-16,-21 0 0,0-1 0,0 1 15,0 0-15,0 0 0,0 0 16,0 0-16,0-1 0,0 1 15,0 0-15,0 0 16,-21 0-16,0 21 0,0-21 16,-1 21-16,1-22 15,0 22-15,0 0 16,0 0-16,0 0 16,-1 0-16,1 0 0,0 0 15,0 0-15,0 0 16,0 0-16,-1 22 0,1-22 0,21 21 15,-21-21-15,0 21 0,21 0 16,0 0-16,-21 0 16,21 1-16,0-1 0,-21 0 0,21 0 15,0 0-15,0 0 0,0 1 16,0-1-16,0 0 0,0 0 0,0 0 16,0 0-16,0 1 15,0-1-15,0 0 0,21 0 16,-21 0-16,21-21 15,0 21-15,0-21 0,0 0 16,1 22-16,-1-22 16,0 0-16,0 0 15,0 0-15,0 0 0,1 0 16,-1 0-16,0 0 0,0 0 16,0 0-16,0-22 0,1 22 15,-22-21-15,21 0 0,0 21 0,0-21 16,-21 0-16,21 0 15,-21-1-15,21 1 0,-21 0 16,0 0-16,0-21 16,0 20-16,0 1 0,0 0 0,0 0 0,0 0 15,0 0-15,0-1 0,0 1 16,0 0-16,-21 0 16,0 0-16,0 0 15,0-1-15,0 22 0,-1 0 16,1-21-16,0 21 15,0 0-15,0 0 0,0 0 16,-1 0-16,1 0 0,0 0 16,0 0-16,0 0 0,0 21 15,-1-21-15,1 22 0,0-22 0,0 21 16,0-21-16,0 21 0,21 0 16,-22 0-16,22 0 0,-21 1 15,21-1-15,0 0 0,-21 0 16,21 0-16,0 0 0,0 1 15,0-1-15,0 0 0,0 0 16,0 0-16,0 0 0,0 1 0,0-1 16,0 0-16,0 0 15,0 0-15,21-21 0,0 21 0,1-21 16,-1 0-16,-21 22 16,21-22-16,0 0 0,0 0 0,0 0 15,1 0-15,-1 0 16,0 0-16,0 0 0,0 0 0,0 0 15,1-22-15,-1 22 0,0-21 16,0 21-16,0-21 0,0 21 0,-21-21 16,22 0-16,-1 21 15,-21-21-15,0-1 0,21 1 0,0 0 16,-21 0-16,21 0 0,-21 0 16,0-1-16,0 1 0,0 0 0,0 0 15,0 0-15,0 0 0,0-1 16,0 1-16,-21 21 0,0-21 0,0 0 15,0 21-15,-1-21 0,1 21 16,0 0-16,0 0 0,0-21 0,-22 21 16,22 0-16,0 0 0,0 0 15,0 0-15,0 0 0,-1 0 16,1 21 0,0-21-16,21 21 15,0 0-15,-21 0 16,21 0-16,0 1 15,0-1-15,0 0 16,0 0-16</inkml:trace>
  <inkml:trace contextRef="#ctx0" brushRef="#br1" timeOffset="62972.05">4297 5630 0,'0'0'0,"0"-21"15,0 0 1,0 0-16,0 0 0,0 0 16,0-1-1,0 1-15,0 0 0,0 0 0,21 0 16,-21 0-16,21-1 15,-21 1 1,0 42 31,0 1-47,21-1 0,-21 0 0,0 0 16,0 0-16,0 0 0,0 22 15,0-22-15,0 21 0,0-21 0,0 22 16,0-22-16,21 0 0,-21 0 15,0 22-15,0-22 0,0 0 16,0 0-16,0 0 0,0 0 16,0 1-16,0-1 0,0 0 15,0 0-15,-21 0 16,0-21-16,21 21 16,-21-21-16,0 0 0,0 0 15,21 22-15,-22-22 0,1 0 0,0 0 16,0 0-16,0 0 0,0 0 15,-1 0-15,1 0 0,0 21 16,0-21-16,0 0 16,42 0 31,0 0-47,0 0 0,0 0 15,1 0-15,20 0 0,0 0 0,-21 0 16,22 0-16,-1 0 0,0 0 15,-20 0-15,20 0 0,-21 0 0,21 0 16,-20 0-16,-1 0 0,0 0 16,0-21-16,0 21 15,-21 21 32,-21 0-47,0 0 16</inkml:trace>
  <inkml:trace contextRef="#ctx0" brushRef="#br1" timeOffset="63848.34">3979 7430 0,'0'0'0,"-21"0"15,0-22 1,21 1-16,-21 21 15,21-21-15,0 0 16,0 0-16,0 0 0,0-1 16,0 1-16,21 21 0,0-21 15,-21 0-15,21 21 0,0-21 0,1 21 16,-1 0-16,0 0 16,0 0-16,0 0 0,0 21 15,1 0-15,-22 0 16,0 0-16,21 22 0,-21-22 0,0 21 15,0 1-15,0-22 0,0 21 16,0-21-16,0 22 0,0-1 0,-21-21 16,21 21-16,-22-20 0,1 20 15,0-21-15,0 0 0,0 0 0,-22 1 16,22 20-16,-21-42 0,21 21 16,-22 0-16,22 0 0,0-21 0,-21 0 15,21 0-15,-1 0 16,1 0-16,21-21 15,0 0-15,0 0 16,0 0-16,0 0 0,0-1 16,0 1-16,0 0 0,0 0 15,0 0-15,21 0 0,1-1 0,-1 22 16,0 0-16,0 0 16,0 0-16,0 0 0,1 0 15,-1 22-15,0-22 0,0 21 16,0 0-16,22 0 0,-22 0 0,0-21 15,0 21-15,0 1 0,0-1 0,1 0 16,-1-21-16,21 21 0,-21-21 16,-21 21-16,21-21 0,1 0 0,-1 21 15,0-21 1,-21 22-16,21-22 31,-21 21-15</inkml:trace>
  <inkml:trace contextRef="#ctx0" brushRef="#br1" timeOffset="64820.47">3598 9165 0,'-21'0'0,"0"0"16,0 0-1,0 0 1,21-21 15,21 21-15,0 0-16,0 0 15,21 0-15,-20 0 0,-1 0 16,21 0-16,-21 0 0,0 0 16,1 0-16,20 21 0,-21-21 0,-21 21 15,21 1-15,-21-1 0,0 0 16,0 0-16,0 0 0,0 0 0,0 1 15,0-1-15,-21 0 16,21 0-16,-21 0 0,0-21 0,0 21 16,21 1-16,-22-22 0,1 21 0,0-21 15,0 0-15,0 0 0,0 0 16,-1 0-16,1 0 16,0 0-1,21-21 16,0-1-15,21 22-16,0 0 16,1 0-16,-1 0 0,0 0 0,21 0 15,-21 0-15,1 0 0,-1 0 0,0 0 16,0 0-16,0 0 0,0 22 16,1-22-16,-1 21 0,-21 0 15,0 0-15,0 0 0,0 0 16,0 1-16,0-1 0,0 0 15,0 21-15,-21-21 0,-1 1 16,1-1-16,0 0 0,0 0 16,0 0-16,-22 0 0,22-21 15,-21 22-15,0-1 0,-1-21 0,22 21 16,-21-21-16,-1 0 0,1 0 0,0 0 16,-1 0-16,1 0 0,21 0 15,-21 0-15,20 0 0,-20 0 0,21-21 16,0 21-16,21-21 15,-21 21-15,-1-22 16,22 1 0,0 0-1,22 0 1,-1 21-16,-21-21 0,21 0 0,0-1 16,0 1-16,0 0 0</inkml:trace>
  <inkml:trace contextRef="#ctx0" brushRef="#br1" timeOffset="66640.19">7006 1715 0,'0'-22'16,"0"1"-16,0 0 15,0 0 1,0 0 0,-21 21 15,0 21-31,0 0 15,21 0-15,-22 22 0,1-22 16,21 21-16,-21-21 0,0 22 0,0-1 16,21-21-16,-21 21 0,21 1 15,0-22-15,0 21 0,0-21 0,0 1 16,0 20-16,0-21 0,0 0 16,0 0-16,0 1 0,21-1 15,0-21-15,0 0 16,-21 21-16,21-21 0,0 0 0,1 0 15,-1 0-15,0 0 16,0 0-16,0 0 0,0 0 0,1-21 16,-1 21-16,0-21 0,0 21 15,0-22-15,-21 1 0,21 0 16,1 21-16,-1-21 0,-21 0 0,0 0 16,0-1-16,0 1 0,0 0 15,0 0-15,0 0 0,0 0 0,0-1 16,0-20-16,0 21 0,-21 0 15,-1 0-15,1-1 0,21 1 0,-21 0 16,0 0-16,0 0 16,0 0-16,-1 21 0,1 0 0,0-22 15,0 22-15,-21 0 0,20 0 16,1 0-16,-21 22 0,21-22 16,0 21-16,-1 0 0,1 0 0,-21 21 15,42-20-15,-21 20 0,0-21 16,21 21-16,0-20 0,0 20 0,0-21 15,0 21-15,0-20 0,0-1 16,0 0-16,0 0 0,0 0 0,21 0 16,-21 1-16,21-1 0,0-21 15,0 21-15,0-21 0,1 0 0,-22 21 16,21-21-16,0 0 16,0 0-16,0 0 0,0 0 0,1 0 15,-1 0-15,0 0 0,0-21 16,0 21-16,0-21 0,1 0 0,-1 21 15,0-22-15,0 1 0,-21 0 16,21 0-16,-21 0 0,21 0 0,-21-1 16,0-20-16,0 21 0,0-21 15,0 20-15,0-20 0,0 21 0,0-21 16,0 20-16,-21-20 0,0 21 16,0 0-16,21 0 0,-21-1 15,0 1-15,-1 21 0,1 0 0,0 0 16,0 0-16,0 0 15,-22 0-15,22 21 0,0 1 0,-21-1 16,21 0-16,-1 21 0,1-21 16,0 1-16,0 20 0,0-21 0,21 21 15,0-20-15,0 20 0,0-21 16,0 0-16,0 22 0,0-22 16,0 0-16,21 0 0,0 0 0,0 0 15,0-21-15,1 22 0,-22-1 16,21-21-16,0 21 0,0-21 15,0 0-15,0 0 0,1 0 0,-1 0 16,0 0-16,0 0 0</inkml:trace>
  <inkml:trace contextRef="#ctx0" brushRef="#br1" timeOffset="67512.03">9525 1736 0,'0'0'0,"0"-21"0,21-22 0,-21 22 0,21 0 16,0-21-16,-21 20 15,0 1-15,22 0 0,-22-21 0,21 42 16,-21-21-16,0-1 0,0 44 47,0-1-47,0 0 0,0 0 0,0 21 15,0-20-15,0 20 0,0 0 16,0-21-16,0 22 0,0-22 0,0 21 16,0 1-16,0-22 0,0 0 15,0 21-15,-21-21 0,21 1 16,0-1-16,0 0 0,0 0 0,0 0 15,-22-21-15,22 21 0,0 1 16,0-1-16,0 0 16,-21-21-1,0 0 1,0 0-16,0 0 16,0 0-16,-1 0 15,1 0-15,0 0 0,0 0 16,-21 0-16,20 0 0,1 0 15,0 0-15,0 0 0,0 0 16,0 21-16,-1-21 16,22 21 15,22-21-31,-1 0 16,21 0-16,-21 0 0,0 0 15,22 0-15,-1 0 0,0 0 0,-20 0 16,20 0-16,21-21 0,-20 21 15,-1 0-15,0 0 0,-20 0 0,20-21 16,0 21-16,-21 0 0,22 0 16,-22 0-16,0 0 0,0 0 15,0 0 1,-21-21 0,-21 21 46</inkml:trace>
  <inkml:trace contextRef="#ctx0" brushRef="#br1" timeOffset="68484.47">12763 1905 0,'0'-21'47,"0"0"-31,0 0-1,0-1 1,0 1-16,22 21 0,-22-21 15,21 21-15,0-21 0,0 0 0,0 0 16,0-1-16,1 22 16,-1-21-16,0 21 0,0 0 0,0 0 15,22 0-15,-22 0 0,0 0 16,0 21-16,0 1 0,0 20 16,-21-21-16,22 0 0,-22 22 15,0-22-15,0 0 0,0 21 0,0 1 16,0-22-16,0 21 0,-22-21 15,1 22-15,0-22 0,-21 0 0,21 21 16,-1-21-16,-20 22 16,21-22-16,0 0 0,-22 0 0,22 22 15,0-22-15,-21 0 0,21 0 16,-1-21-16,1 21 0,0-21 16,0 0-16,0 0 15,0 0-15,-1 0 16,1-21-16,21 0 15,0 0-15,0 0 0,0-1 0,0 1 16,0 0-16,0 0 0,0 0 16,0 0-16,0-1 0,21 1 0,-21 0 15,22 0-15,-1 21 16,0 0-16,0 0 16,0 0-16,0 0 0,1 0 0,-22 21 15,42 0-15,-21 0 0,0 1 16,0-1-16,1 0 0,-1 0 0,0 0 15,21 0-15,-21-21 0,1 22 16,-1-1-16,0 0 0,21-21 0,-21 21 16,1-21-16,-1 0 0,0 21 15,0-21-15,0 0 0,0 0 0,1 0 16,-1 0-16,0 0 16,-21-21-16,0 0 15,21 0 1,-21 0-16,21 21 0,-21-22 0,21 1 15</inkml:trace>
  <inkml:trace contextRef="#ctx0" brushRef="#br1" timeOffset="69632.85">15981 2074 0,'0'-21'47,"21"21"-31,0 0-16,-21-21 15,21 21-15,0 0 16,1 0-16,-22-21 0,21 21 15,0 0-15,0 0 0,0 0 16,0 0-16,1 0 0,-1 0 16,0 0-16,0 0 0,0 21 15,-21 0-15,21-21 0,1 21 0,-1-21 16,-21 22-16,0-1 16,0 0-16,0 0 0,0 0 15,-21-21-15,-1 21 0,-20-21 16,21 22-16,0-1 0,-22-21 0,22 21 15,-21-21-15,21 21 0,0-21 16,-22 21-16,22-21 0,0 0 0,0 21 16,0-21-1,42 0 32,0 0-47,0 0 0,0 0 16,22-21-16,-22 21 0,0 0 0,21 0 15,1 0-15,-22 0 0,21 0 16,-21 0-16,0 0 0,1 0 0,-1 0 16,0 0-16,0 0 0,0 21 15,-21 1 1,0-1-16,0 0 16,0 0-16,0 0 15,0 0-15,-21-21 16,21 22-16,-21-22 0,0 21 0,0-21 15,-1 21-15,1-21 0,0 21 16,0-21-16,0 0 0,0 21 0,-1-21 16,1 0-16,0 21 0,0-21 15,0 22-15,0-22 0,-1 0 0,1 0 16,0 0-16,0 0 0,0 0 16,0 0-1,-1 0 16,22-22-15,-21 22 15</inkml:trace>
  <inkml:trace contextRef="#ctx0" brushRef="#br1" timeOffset="83439.92">2307 12065 0,'0'21'15,"0"0"1,0 1 31,21-22-47,0 0 0,1 0 0,-1 0 16,0 0-16,21 0 0,-21 0 15,1-22-15,20 22 0,-21-21 16,21 21-16,-20-21 0,-1 21 15,0-21-15,0 0 0,0 21 0,0-21 16,1-1-16,-22 1 16,42-21-1,-42 21-15,0 0 0,21-1 0,-21 1 16,21 0-16,-21 0 0,0 0 16,0 0-16,0-1 15,0 1-15,0 0 16,0 0-1,0 0 64,-21 21-79,0 0 31,0-21 0,0 21-15,21-22-1,-22 22 1,1 0 0,0 0 15,0 0-16,0 0 1,0 0-16,-1 0 0,1 0 16,0 22-16,0-22 0,0 21 15,0-21-15,-1 21 0,-20 0 16,21 0-16,0-21 0,0 21 0,-1 1 16,-20-1-16,21 0 0,0 0 15,0 21-15,-1-20 0,1-1 16,0 0-16,0 21 0,0-21 15,0 1-15,21 20 0,-22-21 16,22 0-16,-21 0 0,21 22 0,0-22 16,-21 0-16,21 0 0,0 0 15,0 1-15,0-1 0,0 0 16,0 0-16,21 0 0,0-21 16,-21 21-16,22-21 0,-1 22 15,0-1-15,0-21 0,21 0 0,-20 21 16,-1-21-16,0 21 0,0-21 15,0 0-15,0 21 0,1-21 16,20 21-16,-21-21 0,0 22 16,0-22-16,22 21 0,-22-21 0,0 21 15,0-21-15,0 21 0,22-21 16,-43 21-16,21-21 0,0 21 0,0 1 16,-21-1-1,0 0-15,0 0 0,0 0 16,0 0-16,-21 1 15,0-1-15,0 0 0,-22 0 0,22 0 16,0 0-16,-21 1 0,21-1 16,-22-21-16,1 21 0,21 0 0,-22 0 15,1-21-15,21 0 0,-21 21 16,20-21-16,-20 0 0,21 0 16,-21 0-16,20 0 0,1 0 15,-21 0-15,21 0 0,0 0 0,-1 0 16,1 0-16,0 0 15,21-21-15,-21 21 16,21-21 0,0 0-16,0 0 15,21 0 1,0-1-16,22 1 0,-22 0 16</inkml:trace>
  <inkml:trace contextRef="#ctx0" brushRef="#br1" timeOffset="84164.53">3323 11748 0,'0'0'0,"-21"-43"16,0 43 0,21-21-16,-21 21 31,21 21-31,0 0 16,0 1-16,0-1 0,0 0 15,0 21-15,0 1 0,0-22 0,0 21 16,0 22-16,-22-22 0,22 0 15,0 1-15,0 20 0,0-21 0,-21 1 16,21-1-16,-21 0 0,21 1 16,-21-1-16,21-21 0,0 22 0,0-22 15,-21 0-15,21 21 16,-21-21-16,21 1 0,0-1 16,0 0-16,-22 0 0,1 0 15,0-42 32,21 0-47,0 0 16,0 0-16,0-1 0,0 1 15,0 0-15,0 0 0,0 0 16,21-22-16,0 22 0,-21 0 0,22 0 16,-1 0-16,0 0 0,0-1 15,21 1-15,-20 0 0,-1 21 16,0 0-16,0 0 0,0 0 15,0 0-15,1 0 0,-1 0 0,0 0 16,0 21-16,0 0 0,0 1 16,-21-1-16,0 0 0,0 0 0,0 0 15,0 0-15,0 1 0,0-1 16,0 21-16,0-21 0,0 0 0,0 1 16,-21-1-16,21 0 0,-21 0 15,21 0-15,0 0 0,0 1 16,0-44 15,0 1-15,0 0-16,0 0 15,21 0-15,-21 0 0</inkml:trace>
  <inkml:trace contextRef="#ctx0" brushRef="#br1" timeOffset="85404.26">3662 12488 0,'0'22'15,"0"-1"-15,21-21 32,0 0-17,0 0-15,0 0 0,1 0 16,-22-21-16,21 21 0,0-22 15,0 1-15,0 21 0,0-21 0,1 0 16,-1 0-16,0 0 0,0-1 16,-21 1-16,21 0 0,-21 0 15,0 0 1,-21 21 0,0 0-16,0 0 0,0 0 15,-1 0-15,1 21 0,0-21 16,0 21-16,21 0 0,-21 0 15,0 1-15,-1-1 0,1 0 16,21 0-16,-21 0 0,21 0 0,-21 1 16,21-1-16,0 0 0,0 0 15,0 0-15,0 0 0,0 1 0,0-1 16,0 0-16,0 0 0,0 0 16,0 0-16,21-21 0,0 0 15,0 22-15,1-22 0,-1 0 16,0 0-16,0 0 0,0 0 0,22 0 15,-22 0-15,0 0 0,21-22 16,-21 22-16,1-21 0,20 0 0,-21 21 16,21-21-16,-20 0 0,-1 0 15,0 21-15,21-22 0,-21 1 16,1 0-16,-1 0 0,0 0 0,0 0 16,-21-1-16,21 1 0,0 0 15,-21 0-15,0 0 0,0 0 0,0-1 16,0 1-16,0 0 0,0 0 15,-21 21 17,0 0-32,0 21 0,0 0 15,0 0-15,21 1 16,0-1-16,-22 0 0,1-21 16,21 21-16,-21 0 0,21 0 0,0 1 15,0-1-15,0 0 0,0 0 0,0 0 16,0 0-16,0 1 0,0-1 15,0 0-15,0 0 0,0 0 16,21 0-16,0-21 16,1 0-16,-1 0 0,0 0 15,0 0-15,0 0 0,0 0 16,1 0-16,20 0 0,-21 0 0,0-21 16,0 0-16,1 21 0,20-21 15,-21 0-15,0 0 0,22-1 0,-22 1 16,0-21-16,0 21 0,0-22 15,0 22-15,1-21 0,-1 0 16,0-1-16,0 1 0,0-22 0,-21 22 16,21 0-16,-21-1 0,22 1 15,-22 0-15,0-1 0,0 1 0,0 0 16,0 21-16,0-1 0,0 1 0,0 0 16,0 0-16,0 0 0,0 0 15,0 42 16,-22 0-31,22 0 0,-21 0 16,21 0-16,0 1 0,0 20 16,-21 0-16,21 1 0,-21-22 15,21 21-15,0 0 0,0 1 0,-21-1 16,21 0-16,-21 1 0,21-22 16,-22 21-16,22-21 0,0 22 0,0-22 15,0 0-15,0 21 0,0-20 16,0-1-16,0 0 0,0 0 0,0 0 15,0 0-15,0 1 0,0-1 16,0 0-16,0 0 0,0 0 16,22-21-16,-22 21 0,21-21 15,0 0 1,-21 22-16,21-22 0,0 0 16,0 0-16,1-22 15,-1 1 1,0 0-16,0 0 0,-21 0 15,21 0-15,0 21 16,-21-22-16,0 1 0,22 0 16,-22 0-16,21 0 0</inkml:trace>
  <inkml:trace contextRef="#ctx0" brushRef="#br1" timeOffset="85744.07">4551 12319 0,'21'0'47,"0"0"-47,0 0 0,0 0 15,1 0-15,-1 0 0,0 0 16,0-21-16,0 21 0,0 0 0,1 0 0,-1 0 16,0 0-16,0-21 0,0 21 15,0 0-15,1 0 16,-1 0-16,0 0 0,0 0 31,-42 21 0</inkml:trace>
  <inkml:trace contextRef="#ctx0" brushRef="#br1" timeOffset="86609.7">5778 12383 0,'-21'0'0,"42"0"0,-63 0 0,21 0 16,0 0-16,0 0 0,-1 0 15,44 0 17,-1 0-32,21 0 15,0 0-15,1 0 0,20 0 0,-20 0 16,20 0-16,1 0 0,-1 0 15,1 0-15,-1 0 0,1 0 0,-1 0 16,1 0-16,-1 0 0,1 0 16,-1 0-16,-21 0 0,1 0 0,20 0 15,-42 0-15,22 0 0,-22 0 16,0-22-16,0 22 0,-21-21 16,-21 0 15,0 21-31,0 0 0,-22-21 0,22 21 15,0 0-15,0-21 0,-21 21 0,20 0 16,1 0-16,0-21 0,0 21 16,21-22-1,0 1 1,21 21-16,0 0 0,0 0 16,1 0-16,-1 0 0,0 0 0,0 0 15,0 0-15,0 0 16,1 0-16,-1 0 0,0 21 0,0 1 15,0-1 1,-21 0-16,0 0 0,0 0 16,0 0-16,0 1 0,-21-1 0,0 0 15,21 0-15,-21 0 0,0 0 16,-1 1-16,1-1 0,0 0 0,0 0 16,0 0-16,0 0 15,-1-21-15,22 22 0,0-1 16</inkml:trace>
  <inkml:trace contextRef="#ctx0" brushRef="#br1" timeOffset="87288.3">7260 12298 0,'0'-42'16,"0"20"-1,0 1-15,21 0 16,0 21-16,-21-21 0,22 0 0,-1 21 16,0-21-16,0 21 0,0 0 15,0 0-15,1 0 0,-1 0 16,0 0-16,21 21 0,-21-21 15,22 21-15,-22 0 0,21 0 0,-21 22 16,1-22-16,-1 21 0,0-21 0,0 22 16,0-22-16,-21 21 0,0-21 15,0 22-15,0-22 0,0 0 0,0 0 16,0 0-16,-21 0 0,0 1 16,0-1-16,0 0 0,21 0 0,-22-21 15,1 0-15,21 21 0,-21-21 0,0 0 31,21-21-31,-21 0 0,21 0 16,0 0-16,0-1 16,0 1-16,0 0 0,0 0 0,21 0 15,0-22-15,0 1 0,0 21 0,1-21 16,-1-1-16,21 22 0,-21-21 16,0 21-16,22-1 0,-22 1 0,0 0 15,0 21-15,0-21 0,1 21 16,-1 0-16,0 0 0,0 0 15,0 0 1,-21 21-16,0 0 16,21-21-16</inkml:trace>
  <inkml:trace contextRef="#ctx0" brushRef="#br1" timeOffset="87804.03">8509 12171 0,'-21'0'16,"0"-21"-16,-1 21 16,1 0-16,0 21 15,0 0-15,0-21 0,21 21 16,-21 0-16,-1 1 0,22-1 15,-21 0-15,0 21 0,21-21 16,-21 1-16,21 20 0,-21-21 0,21 0 16,-21 22-16,21-22 0,0 0 0,0 0 15,0 0-15,0 0 0,0 1 16,21-1-16,0 0 0,0-21 0,0 0 16,0 21-16,1-21 0,-1 0 15,0 0-15,0 0 0,0 0 0,0-21 16,1 21-16,-1-21 0,0 0 15,0 21-15,0-22 0,0 1 0,-21 0 16,22 0-16,-1 0 0,-21 0 16,21-22-16,-21 22 0,0 0 0,0-21 15,0-1-15,0 22 0,0-21 16,0 21-16,-21-22 0,21 22 0,-21 0 16,-1 0-16,1 21 0,0 0 15,0 0-15,0 0 0,0 0 0,-1 0 16,1 0-16,0 0 0,0 21 15,0 0-15,0 0 16,21 0-16,0 1 0,0-1 16,0 0-16,0 0 15,21 0 1</inkml:trace>
  <inkml:trace contextRef="#ctx0" brushRef="#br1" timeOffset="88467.65">9017 12192 0,'0'21'31,"0"0"-15,0 1-16,0-1 0,0 0 0,-21 0 15,21 0-15,-21 0 0,21 22 16,-22-22-16,22 0 0,0 0 0,0 0 16,0 1-16,0-1 0,0 0 15,22-21 32,-1 0-47,-21-21 0,21 0 0,0 21 16,0-22-16,0 1 0,-21 0 15,22 0-15,-1 0 0,0 0 16,0-1-16,0-20 0,0 42 0,-21-21 16,22 0-16,-1 21 15,-21 21 1,0 0 0,0 0-16,0 0 0,0 1 0,0-1 15,0 0-15,0 0 0,0 0 0,0 0 16,0 1-16,0-1 15,0 0-15,21-21 16,0 0-16,0 21 16,0-21-16,1 0 0,-1 0 15,0 0-15,0-21 0,21 21 16,-42-21-16,22 21 0,-1-21 16,0-1-16,0 1 0,-21 0 0,21 0 15,-21 0-15,0 0 0,0-1 16,0 1-16,0 0 0,0-21 0,0 21 15,0-1-15,0 1 0,0 0 0,0 0 16,0 0 0,-21 21-16,0 0 15,21 21-15,0 0 16,0 0-16,0 0 16,0 1-16,0-1 0,21 0 31</inkml:trace>
  <inkml:trace contextRef="#ctx0" brushRef="#br1" timeOffset="89094.29">9969 12404 0,'-42'0'0,"84"0"0,-105 0 0,21 0 0,20 0 16,44 0 15,-1 0-31,0 0 16,21 0-16,1 0 0,20 21 0,-21-21 15,22 0-15,-22 21 0,22-21 0,-22 0 16,0 0-16,22 0 0,-22 0 15,1 0-15,-1 0 0,0 0 0,-21 0 16,22 0-16,-22 0 0,0 0 16,0 0-16,0-21 0,1 0 15,-22 0-15,0-1 16,-22 1 0,1 21-16,0-21 0,-21 21 0,21-21 15,-1 21-15,-20 0 0,21 0 16,0-21-16,0 21 0,-1 0 0,1 0 15,0 0-15,42 0 47,0 21-47,1-21 16,-1 0-16,0 0 0,0 0 16,0 21-16,0-21 0,1 21 15,-1-21 1,-21 21-16,0 1 15,0-1-15,0 0 16,-21 0-16,-1-21 0,1 21 0,0 0 16,0 1-16,0-22 0,0 21 0,-22 0 15,22 0-15,0 0 0,-21-21 16,20 21-16,1 1 0,0-1 0,0-21 16,0 21-16,0-21 0,-1 0 0,1 0 15</inkml:trace>
  <inkml:trace contextRef="#ctx0" brushRef="#br1" timeOffset="89707.94">11853 12383 0,'0'0'15,"-21"0"-15,0 0 0,0 0 16,21-22-16,0 1 15,0 0 1,21 21-16,0-21 0,0 21 0,0-21 16,1 0-16,-1 21 0,0-22 0,0 1 15,0 21-15,22-21 0,-22 0 16,0 0-16,0 0 0,-21-1 0,0 1 16,21 0-16,-21 0 15,0 0-15,0 0 0,-21 21 0,0-22 16,0 22-16,0 0 0,-1 0 15,-20-21-15,21 21 0,-21 0 16,20 0-16,1 0 0,-21 21 16,21 1-16,-22-22 0,22 42 0,0-21 15,-21 21-15,21-20 0,-22 62 16,22-41-16,0-1 0,0 0 16,0 1-16,21-1 0,-22 0 0,22 1 15,0-1-15,0-21 0,0 21 16,0-20-16,0-1 0,0 0 0,22 0 15,-1 0-15,0 0 16,0 1-16,0-22 0,0 0 0,1 21 16,-1-21-16,0 0 0,0 0 0,0 0 15,22 0-15,-22-21 0,21 21 16,0-22-16,1 1 0,-1 0 0,0 0 16,1 0-16,-1 0 0,0-22 15,1 22-15</inkml:trace>
  <inkml:trace contextRef="#ctx0" brushRef="#br1" timeOffset="90119.72">12467 12319 0,'0'0'0,"0"-21"16,-21 21-1,0 0 1,0 21-16,-1 0 0,22 0 16,-21 1-16,0-1 0,21 0 15,-21 0-15,21 0 0,-21 0 0,21 22 16,-21-22-16,21 0 0,0 0 15,0 0-15,0 1 0,0-1 16,21 0-16,0-21 0,0 0 0,0 0 16,0 0-16,1 0 0,-1 0 15,0 0-15,0 0 0,0 0 0,22-21 16,-22 0-16,0-1 0,0 1 16,0 0-16,0 0 0,1 0 0,-1 0 15,0-1-15,-21-20 0,0 21 16,0 0-16,0 0 0,0-22 15,0 22-15,0 0 0,-21 0 0,0 0 16,-1 21-16,1 0 0,0 0 16,0 0-16,0 0 0,0 0 0,-1 0 15,1 0-15,0 21 0,0-21 16,21 21-16,-21 0 0,21 0 0,0 0 16,0 1-16,0-1 0,0 0 15,0 0-15,0 0 16,21 0-16,0 1 0,0-22 0,-21 21 0,21-21 15,1 21-15,-1-21 0</inkml:trace>
  <inkml:trace contextRef="#ctx0" brushRef="#br1" timeOffset="92380.85">12827 12594 0,'0'0'0,"21"0"0,21-21 16,-20 21-16,-22-21 15,0 0-15,21 21 0,0-21 16,-21-1-16,21 1 0,-21 0 0,0 0 15,21-21-15,0-1 0,1 1 16,-22 0-16,21-1 0,0-20 0,0 20 16,0-20-16,0 21 0,1-22 0,20 22 15,-42-1-15,21 1 16,0 0-16,-21 21 0,0-22 0,0 22 0,0 0 16,0 0-16,0 0 15,-21 21 1,0 0-16,21 21 15,-21 0-15,0 0 0,-1 0 0,22 0 16,-21 22-16,21-1 0,-21 0 0,0 1 16,21-1-16,0 22 0,0-22 15,-21 21-15,21-20 0,0 20 0,-21-20 16,21-1-16,0 0 0,0 1 16,0-1-16,0-21 0,0 0 15,0 22-15,21-22 0,0-21 0,-21 21 16,21 0-16,0-21 0,0 21 0,1-21 15,-1 0-15,0 0 0,0 0 16,0 0-16,0 0 0,1 0 16,20 0-16,-21-21 0,0 0 0,0 21 15,22-21-15,-22 0 0,0-1 0,0 1 16,0-21-16,-21 21 0,22 0 16,-1-1-16,0 1 0,-21 0 0,0 0 15,21 21 1,-21 21 15,0 0-31,0 0 16,-21-21-16,21 22 0,0-1 0,-21 0 15,21 0-15,0 0 0,0 0 16,0 1-16,0-1 0,0 0 16,21-21-16,0 21 15,0-21-15,0 0 16,1 0-16,-1 0 0,0 0 0,0 0 15,0 0-15,0-21 16,1 21-16,-1-21 0,0 0 0,0 21 16,0-22-16,-21 1 0,0 0 0,21 0 15,1-21-15,-22 20 16,0 1-16,0 0 0,0 0 0,21 0 16,-21 0-16,0 42 31,0 0-31,0 0 15,0 0-15,0 0 16,0 1-16,0-1 0,0 0 0,0 0 16,0 0-16,0 0 0,0 1 15,0-1-15,0 0 16,21-21-16,0 0 0,0 0 16,0 0-16,1 0 0,-1 0 15,0 0-15,21 0 0,1-21 16,-22 21-1,0-21-15,-21-1 0,21 1 0,0 21 16,0-21-16,-21 0 0,0 0 0,0-22 16,22 22-16,-22 0 0,21 0 15,-21 0-15,0 0 0,0-1 0,0 1 16,0 42 15,0 1-31,0-1 0,0 0 16,0 0-16,0 0 0,0 0 0,0 1 15,0-1-15,0 0 0,-21 21 0,21-21 16,-22-21-16,22 22 0,-21-1 16,21 0-16,0 0 15,-21-21-15,21 21 0,-21-21 16,21-21 15,0 0-15,0 0-16,21 0 15,0-1-15,0-20 0,-21 21 0,22 0 16,-1-22-16,0 22 0,0 0 16,0-21-16,0 21 0,1-1 0,-1 1 15,0 21-15,0 0 16,0 0-16,0 0 0,-21 21 16,22 1-16,-22-1 0,21 0 0,-21 21 15,0-21-15,0 1 0,0 20 16,0-21-16,0 0 0,0 0 0,0 22 15,0-22-15,0 0 16,0 0-16,0 0 16,0-42 15,21 0-15,0 0-16,-21 0 0,21 0 0,0-1 15,1-20-15,-1 21 0,21-21 16,-21 20-16,0-20 0,1 21 15,-1 0-15,21 0 0,-21-1 16,0 22-16,1 0 0,-1 0 16,-21 22-16,0-1 15,0 0-15,0 0 0,0 0 16,0 0-16,0 1 0,0 20 0,-21-21 16,21 0-16,0 0 0,0 1 15,0-1-15,0 0 0,0 0 16,21 0-16,0-21 0,0 0 15,0 0-15,0 0 16,1 0-16,-1 0 16,0 0-16,-21-21 0,21 21 15,0-21-15,0 0 0,1 0 16,-1-1-16,21 1 0,-21 0 0,0 0 16,22 0-16,-22-22 0,0 22 15,21 0-15,-20 0 0,-22 0 0,0 0 16,21-1-16,-21 44 31,-21-22-31,21 21 0,-22 0 0,1 0 16,21 0-16,-21 0 0,0 1 15,21-1-15,0 0 0,-21 0 16,0 0-16,21 0 0,-22 1 0,22-1 16,-21 0-16,21 0 15,0 0-15,-21-21 0,0 21 16,21-42 15,0 0-15,0 0-16,0 0 15,0 0-15,21-1 0,0 1 0,22 0 16,-22 0-16,0-21 0,0 20 16,21 1-16,-20-21 0,-1 21 15,21 0-15,-21 21 0,0-22 0,1 22 0,-1 0 16,0 22-1,-21-1-15,0 0 16,0 0-16,0 21 0,0-20 0,0-1 16,0 0-16,0 0 0,0 0 15,0 0-15,0 1 0,0-1 16,0 0-16,0 0 0,0 0 16,21 0-16,0 1 15,0-22-15,1 0 16,-1 0-16,0 0 15,0 0-15,0 0 0,-21-22 16,21 1-16,1 21 0,-1-21 0,0 0 16,0 0-16,0 0 0,0-22 15,1 22-15,-1 0 0,0-21 0,-21 20 16,21 1-16,0-21 0,-21 21 16,0 0-16,0-1 0,0 44 31,-21-1-31,21 0 15,-21 0-15,21 0 0,-21 0 0,21 1 16,0-1-16,0 0 16,0 0-16,0 0 0,0 0 15,0 1-15,0-1 0,0 0 16,0 0 0,0 0-1,-21-21-15,-1 0 0,22 21 16,-21-21-16</inkml:trace>
  <inkml:trace contextRef="#ctx0" brushRef="#br1" timeOffset="93048.27">17081 12552 0,'0'0'0,"-21"0"0,0 0 15,0 0-15,0 0 16,0 0-16,-1-21 15,44 21 17,-1 0-17,0 0-15,21 0 0,-21 0 16,22 0-16,-1 0 0,0 0 0,1 0 16,20 0-16,-20 21 0,20-21 0,-21 0 15,22 0-15,-1 0 0,1 0 16,-22 0-16,22 0 0,-22 0 0,0 0 15,-20 0-15,20 0 0,-21 0 16,0-21-16,0 21 0,-21-21 16,0-1-16,0 1 15,-21 0 1,0 0-16,0 21 0,0-21 16,0 21-16,-22-21 0,22 21 15,0 0-15,0 0 0,0 0 0,-1-22 16,1 22-16,42 0 31,22 0-15,-22 0-16,0 0 0,0 0 15,0 0-15,1 0 0,-1 0 0,0 0 16,0 0-16,0 22 0,-21-1 16,0 0-16,0 0 15,0 0-15,0 0 0,0 1 16,-21-1-16,0 0 15,0 0-15,0 0 0,-22 0 0,22-21 16,-21 22-16,21-1 0,-22 0 0,22 0 16,0 0-16,0-21 0,0 21 15,-1-21-15,1 0 0,0 0 0</inkml:trace>
  <inkml:trace contextRef="#ctx0" brushRef="#br1" timeOffset="94303.57">18902 12129 0,'21'0'16,"-42"0"-16,63-22 0,0 1 0,-20 0 16,-1 0-16,0 0 0,0 0 0,0-1 15,0 1-15,-21 0 0,0 0 0,0 0 16,0 0-16,-21 21 15,-21 0-15,21 0 0,0 0 16,-1 0-16,-20 21 0,21 0 16,0 0-16,-22 0 0,22 22 0,0-22 15,0 21-15,0 0 0,21 1 16,-21-1-16,21 0 0,-22 1 16,22-1-16,0-21 0,0 22 0,0-1 15,0-21-15,0 0 0,0 22 16,0-22-16,22 0 0,-1 0 0,21 0 15,-21-21-15,0 21 0,22-21 16,-22 0-16,21 22 0,1-22 0,-1 0 16,0 0-16,1 0 0,-1 0 0,21 0 15,-20-22-15,20 22 0,-20-21 16,-1 0-16,0 0 0,1 0 0,-1 0 16,0-1-16,-21 1 0,22 0 0,-22 0 15,-21-21-15,0 20 0,0 1 16,0-21-16,0 21 0,0 0 0,0-1 15,0 1-15,-21 21 0,0 0 16,-1 0-16,1 0 0,0 0 16,0 21-16,0 1 0,0-1 15,-1 0-15,1 0 0,0 21 16,21-20-16,0-1 0,-21 0 0,21 21 16,0-21-16,0 1 0,0-1 15,0 0-15,0 0 0,21-21 16,0 21-16,22-21 0,-22 0 0,21 0 15,0 0-15,-20 0 0,20 0 16,0 0-16,1 0 0,-1 0 0,0-21 16,1 0-16,-1 21 0,-21-21 15,21 0-15,-20-1 0,-1 1 16,0-21-16,0 21 0,0 0 0,0-22 16,1 1-16,-22 0 0,21 20 15,-21-41-15,0 21 0,21-1 0,-21 1 16,21 0-16,-21-1 0,0 1 0,0 0 15,0 20-15,21-20 0,-21 21 16,0 0-16,-21 21 31,0 21-31,21 0 0,-21 0 0,0 22 16,-1-1-16,1 0 0,0 22 16,0-22-16,21 22 0,0-22 0,-21 0 15,21 22-15,-21-22 0,21 0 16,0-20-16,0 20 0,0-21 15,0 21-15,21-20 0,0-1 0,0 0 16,0 0-16,0-21 0,1 21 16,20-21-16,-21 0 0,0 0 0,0 0 15,22 0-15,-22 0 0,0 0 0,0-21 16,22 21-16,-22-21 0,0 0 16,0 0-16,21-1 0,-20-20 0,20 21 15,-21-21-15,21-1 0,-20 1 16,20 0-16,0-22 0,-21 1 0,22 20 15,-22-20-15,0-1 0,0 22 16,0 0-16,-21 20 0,0-20 0,0 21 16,-21 21-1,-21 0-15,21 21 0,-22 21 16,1 1-16,21-1 0,-21 0 16,-1 22-16,22-22 0,-21 22 0,21-22 15,21 0-15,0 1 0,0-1 16,0 0-16,0 1 0,0-22 0,21 21 15,0-21-15,21 1 0,1-1 0,-1 0 16,0 0-16,1-21 16,-1 21-16,0-21 0,-21 0 0,22 0 0,-22 0 15,0 0-15,0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1745-034C-433B-BE37-149FBC5CF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46FD-000F-4AB5-9002-67E229C8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6605-6B75-4971-83A8-93E0FD9B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8BE4-F5C5-4B85-A5FF-A0541C0E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D648-29DF-4976-85C4-BF65670E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51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7A92-B8E6-4BE4-8B2E-2B70563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31D6-5C5D-4D05-A9B1-13782B3B0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0F8A0-A449-4DED-8F68-24AA2EC9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85080-CECF-4304-A8AC-BE567B3E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45EFA-B24E-45C1-9847-788966AC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3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D36C7-2189-42F8-9327-04D3E959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E4217-F104-4FB2-846E-A2619861A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4BCE-9C51-4704-B455-121801DE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F71C-8252-4143-B94E-5721BD2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F6D5-5766-4BB7-A664-5908842C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8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8481-70E2-40C4-8469-48D66525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521E-FF80-4098-8D53-D05E0F3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ED32-4E77-479A-AE30-F44E9C95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EB84-E561-44F7-B667-F6032B5F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E2B1-3EB9-49DE-B4A7-FAA1A32D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9A41-7594-4B2B-AF9C-495F1CB9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0931-B1B0-4E13-B674-FD3924B6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B890-92D6-4A15-8C60-4188A574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8CE7-F4F0-4E61-80F1-9780B077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B7E5-D7E7-44F9-8426-900C8551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8D1F-7560-4D11-9551-ECD9DAEA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D97A-A667-498F-8F00-E358BC91D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8F25-D63F-46D9-8E9E-23CA2577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3F053-93F8-4FD0-927D-49D33397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C0622-836E-4805-83CE-87E222AD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4DE0-DE99-473B-A19C-2BB511B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7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5231-F4B9-4D08-8597-936E0CF4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7ACBA-1D7C-4FD8-9F94-1A3E0A6AC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B6BBF-4BED-4FAC-964C-6213BBB6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0EA5-4E4A-42E0-BD65-18D9EEABE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19C1C-BB84-47A5-A6C8-795FC0E22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3969A-3056-4594-B567-A63C0FED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466EF-61D7-4239-8679-602EE030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CA096-7F84-4602-BEF2-C5D838DC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3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A4E6-6411-43EF-BE45-6DC34014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86B1E-A6A1-406C-A6D0-22E4FA28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599B2-D607-4F26-A145-8DA7B5FD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ACA24-0812-4E4A-8571-946C5BD5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958DE-EC7C-44E5-B990-A2CB944D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A16CB-0F0A-4523-8F21-0EA3FF4A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AB4E9-D781-4CBA-ACC1-265B39DF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3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DB2A-4FB1-4690-97FB-753526B6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2213-2D44-47B5-84A5-63D49B03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131B-0B22-49BB-98E1-78F798DA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0526-F0B6-42DA-9B8E-D929813D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07FCB-744D-4F01-9156-20FFDC7E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B4FC-9A13-45AE-9909-054718FF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AAB9-3644-470A-9EC1-E6E24CC0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B5E3C-AF02-4148-BBA0-2312E66E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56C29-D9F5-4EF9-AD1C-9D539F9B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9311B-F58B-4F47-832F-4480475F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21AC-9D68-4F5F-BFFF-F8873638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1729D-1DCB-4B47-B596-5EB80288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9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E20AE-8643-4D68-BE5A-0A6631D8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AA4A-BB70-4437-B19B-F6D1751D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FE072-1AE6-47D4-B0C5-9F91C6793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4EEF-DD7E-4CE8-86DC-673278C66567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5B3F-4AEC-4083-A22F-E2ECF6A43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1184-C50A-4E16-9FC2-B27E3A3C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B1A4-E2B8-4B00-BFA0-9EBC648AC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BDB-8D92-448C-B0C9-B01B45EF0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D0DE-C6E0-4DA7-B21D-48C51C52A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830F25-2E11-4846-83AA-400FC5D7CB77}"/>
                  </a:ext>
                </a:extLst>
              </p14:cNvPr>
              <p14:cNvContentPartPr/>
              <p14:nvPr/>
            </p14:nvContentPartPr>
            <p14:xfrm>
              <a:off x="479880" y="365760"/>
              <a:ext cx="7033680" cy="262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830F25-2E11-4846-83AA-400FC5D7C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356400"/>
                <a:ext cx="7052400" cy="26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6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BDB-8D92-448C-B0C9-B01B45EF0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D0DE-C6E0-4DA7-B21D-48C51C52A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8FD25A-FDD3-4899-9929-7DB8762754B1}"/>
                  </a:ext>
                </a:extLst>
              </p14:cNvPr>
              <p14:cNvContentPartPr/>
              <p14:nvPr/>
            </p14:nvContentPartPr>
            <p14:xfrm>
              <a:off x="442080" y="175320"/>
              <a:ext cx="3497760" cy="335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8FD25A-FDD3-4899-9929-7DB8762754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65960"/>
                <a:ext cx="351648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0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BDB-8D92-448C-B0C9-B01B45EF0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D0DE-C6E0-4DA7-B21D-48C51C52A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0065BD-A84E-487F-A948-8F6DE464C1C2}"/>
                  </a:ext>
                </a:extLst>
              </p14:cNvPr>
              <p14:cNvContentPartPr/>
              <p14:nvPr/>
            </p14:nvContentPartPr>
            <p14:xfrm>
              <a:off x="624960" y="663120"/>
              <a:ext cx="10233720" cy="36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0065BD-A84E-487F-A948-8F6DE464C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653760"/>
                <a:ext cx="1025244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92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BDB-8D92-448C-B0C9-B01B45EF0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D0DE-C6E0-4DA7-B21D-48C51C52A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10E0A0-D480-4F7C-8454-9F83E44FD067}"/>
                  </a:ext>
                </a:extLst>
              </p14:cNvPr>
              <p14:cNvContentPartPr/>
              <p14:nvPr/>
            </p14:nvContentPartPr>
            <p14:xfrm>
              <a:off x="1295280" y="541080"/>
              <a:ext cx="5524920" cy="336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10E0A0-D480-4F7C-8454-9F83E44FD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531720"/>
                <a:ext cx="5543640" cy="33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52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BBDB-8D92-448C-B0C9-B01B45EF0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7D0DE-C6E0-4DA7-B21D-48C51C52A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5BE786-8E80-4E5E-8C85-B719B4FC1DAF}"/>
                  </a:ext>
                </a:extLst>
              </p14:cNvPr>
              <p14:cNvContentPartPr/>
              <p14:nvPr/>
            </p14:nvContentPartPr>
            <p14:xfrm>
              <a:off x="213480" y="122040"/>
              <a:ext cx="7353360" cy="455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5BE786-8E80-4E5E-8C85-B719B4FC1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12680"/>
                <a:ext cx="7372080" cy="45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02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2021-01-20T02:06:39Z</dcterms:created>
  <dcterms:modified xsi:type="dcterms:W3CDTF">2021-01-20T02:47:28Z</dcterms:modified>
</cp:coreProperties>
</file>