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2:06:57.5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3746 17695 0</inkml:trace>
  <inkml:trace contextRef="#ctx0" brushRef="#br1" timeOffset="56031.86">7027 191 0,'0'0'15,"-21"0"1,21-22 0,-21 22 93</inkml:trace>
  <inkml:trace contextRef="#ctx0" brushRef="#br1" timeOffset="57255.15">6773 275 0,'43'-21'0,"-86"42"0,107-63 16,-43 21-16,0 0 0,0-1 0,0 1 16,-21 0-16,22 0 0,-1 0 15,-21 0-15,21-1 0,-21 1 0,0 0 16,21 21-1,-21 21 1,0 0-16,-21 1 16,0 20-16,21-21 0,-21 21 15,-1 22-15,-20-22 0,21 22 16,-21-1-16,20 1 0,-20 20 16,0-20-16,-22 21 0,22-1 0,0 1 15,-22 0-15,22-1 0,-1-20 16,1 20-16,0-20 0,-1-1 0,1 1 15,21-22-15,-21 22 0,20-22 16,1 0-16,0 1 0,0-1 0,0-21 16,21 0-16,0 1 0,0-1 15,0-64 1,0 22 0,21 0-16,0-21 0,0-1 0,0 1 15,1-21-15,-1-1 16,0 22-16,0-43 0,0 22 0,0-22 15,1 21-15,-1-20 0,0-1 16,21 22-16,-21-22 0,1 21 16,20 1-16,-21-22 0,21 22 0,-20 20 15,20-20-15,-21-1 0,21 22 16,-20 0-16,20-1 0,-21 22 0,0 0 16,0 0-16,1 21 0,-1 0 15,0 0-15,-21 21 0,0 0 16,0 22-16,0-1 0,0 21 0,0-20 15,0 20-15,0 1 16,0-1-16,-21 22 0,0-22 0,-1 22 16,1 0-16,21-1 0,-21-20 15,21 21-15,-21-22 0,21 1 0,0-1 16,-21-21-16,21 22 0,-21-22 16,21 22-16,0-22 0,0 0 0,0-20 15,0 20-15,0-21 0,0 0 16,0 0-16,0 1 0,-22-1 0,1-21 31,21-21-15,-21-1-16,21-20 15,0 21-15,-21 0 0</inkml:trace>
  <inkml:trace contextRef="#ctx0" brushRef="#br1" timeOffset="57464.03">6117 1249 0,'0'0'0,"21"0"31,0 0-31,1 0 0,-1 0 16,21 0-16,-21 0 0,22-21 16,-1 21-16,0-21 0,1-1 15,20 22-15,-21 0 0,1-21 16,-1 21-16,-21 0 0,22-21 15,-22 21-15,0 0 0,0 0 0</inkml:trace>
  <inkml:trace contextRef="#ctx0" brushRef="#br1" timeOffset="60898.9">7006 1799 0,'0'0'0,"-21"0"0,21-21 16,0 0-16,0 0 0,0 0 15,21-22-15,0 22 0,0-21 0,1-1 16,-1 1-16,21 0 0,-21-22 15,22 22-15,-22-22 0,21 22 0,-21-21 16,22-1-16,-22 22 16,0-22-16,0 22 0,0 21 0,-21 0 15,21-1-15,-21 1 0,-21 21 32,0 21-32,0 1 0,0-1 0,0 0 15,-1 21-15,1-21 0,21 22 16,-21-1-16,0-21 0,21 22 0,0-22 15,0 21-15,0-21 0,0 0 16,0 22-16,0-22 0,21 0 0,0 0 16,0 0-16,-21 1 0,43-22 15,-22 21-15,0 0 0,0-21 16,0 21-16,22 0 0,-22-21 0,0 21 16,0 1-16,-21-1 15,-21-21 16,0 21-31,0-21 0,0 0 0,-1 0 16,1 0-16,0 0 0,0-21 16,0 21-16,0-21 0,-22-1 0,22 22 15,0-21-15,0 0 0,0 21 16,21-21-16,-22 21 0,1 0 0,0 0 16,21 21 15,0 0-31,0 0 0,21 1 15,0-1-15,1 0 0,-1 0 16,0 0-16,0 0 0,0 1 16,0-1-16,1-21 0,-1 21 0,21-21 15,0 0-15,-20 0 0,20 0 16,0 0-16,1 0 0,-1-21 0,0 21 16,1-21-16,20-1 0,-21-20 15,1 21-15,-1-21 0,0 20 0,1-20 16,-1 0-16,0-1 0,1 1 15,-22 0-15,21-1 0,-21 1 0,1 0 16,-1 21-16,-21-22 0,0 22 16,0 0-16,0 0 0,-21 21 31,-1 21-31,1 0 16,0 0-16,0 0 0,0 22 15,21-22-15,-21 0 0,21 0 0,0 0 16,0 1-16,0 20 0,0-21 15,21 0-15,0 0 0,0-21 0,0 22 16,0-1-16,1 0 0,-1 0 16,0 0-16,0-21 0,0 21 15,-42-21 32,0 0-47,0 0 0,0 0 16,-1 0-16,1 0 0,0 0 15,0-21-15,0 21 0,0 0 0,-1 0 16,1 0-16,0 0 16,0 0-16,21 21 15,0 1 1,0-1-16,21-21 0,0 21 0,0 0 16,1-21-16,-1 21 15,0-21-15,0 0 0,0 21 0,22-21 16,-22 0-16,0 0 0,0 0 15,21 0-15,-20 0 0,-1 0 0,21 0 16,-21 0-16,22-21 16,-22 21-16,0-21 0,21 0 0,-21 0 15,1 0-15,20-1 0,-21 1 16,0 0-16,0-21 0,1 21 0,-1-1 16,0-20-16,-21 21 0,0 0 15,21 0-15,-21-1 0,0 1 0,0 0 16,0 0-16,0 0 0,0 0 15,-21 21 17,21 21-32,-21-21 0,21 21 0,0 0 15,0 0-15,0 0 0,-21 1 16,21-1-16,0 21 0,0-21 0,0 0 16,0 1-16,0-1 0,0 0 15,0 0-15,0 0 0,0 0 0,0 1 16,0-1-16,0 0 0,21-21 15,0 21-15,0-21 0,21 0 16,-20 0-16,-1 0 0,21 0 16,0 0-16,1-21 0,-22 0 0,21 21 15,1-21-15,-1-1 0,0 1 16,1 0-16,-1-21 0,-21 21 16,0-1-16,22-20 0,-22 21 0,0-21 15,-21 20-15,0-20 0,21 21 16,-21 0-16,0 0 0,0-1 0,-21 22 15,0 0 1,0 0-16,-1 0 0,1 0 16,0 0-16,0 0 0,21 22 15,0-1-15,0 0 0,0 0 0,0 0 16,0 0-16,0 1 0,0-1 16,0 0-16,0 0 0,21 0 0,0 0 15,-21 1-15,0-1 0,21 0 16,1 0-16,-1-21 0,-21 21 0,21 0 15,0-21-15,-21 22 0,21-22 16,0 0-16,1 0 0,-1 21 16,0-21-16,0 0 0,0 0 15,0 0-15,1 0 0,-1 0 0,0-21 16,0 21-16,0-22 0,0 1 16,1 0-16,-1 0 0,0 0 0,21 0 15,-21-1-15,1-20 0,-1 0 16,21-1-16,-21-20 0,0 21 0,1-22 15,-1 1-15,0-1 0,21 1 16,-21-1-16,1 1 0,-22-1 16,21 22-16,-21-1 0,21 1 0,-21 0 15,0 21-15,0-1 0,0 1 0,0 0 16,0 0-16,-21 21 16,0 21-1,-1 0-15,22 0 0,-21 1 16,21 20-16,-21-21 0,21 43 0,0-22 15,0 0-15,0 22 0,0-1 16,0-20-16,0 20 0,0 1 0,0-22 16,0 0-16,0 22 0,0-22 15,0 0-15,0 1 0,0-22 0,0 21 16,0-21-16,0 22 0,0-22 16,0 0-16,21 0 0,0 0 15,-21 1-15,22-22 0,-1 0 0,0 0 16,0 0-16,0 0 15,0 0-15,1 0 0,-1-22 0,0 1 16,21 0-16,-21 0 0,1 0 16,-1-22-16,0 22 0,0-21 0,21 0 15,-20-1-15,-1 22 0,0-21 16,0-1-16,0 22 0,-21 0 0,0 0 16,21 0-16,-21 42 15,0 0 1,0 0-16,0 0 0,0 1 15,-21 20-15,21-21 0,0 21 16,0-20-16,0 20 0,0-21 16,0 21-16,0-20 0,0-1 0,0 21 15,0-21-15,21 0 0,1-21 16,-1 22-16,0-22 0,0 0 0,0 0 16,0 0-16,22 0 0,-22-22 0,0 22 15,0-21-15,22 0 0,-22 0 16,21-21-16,-21 20 0,22 1 0,-1-21 15,-21 0-15,0 20 0,22-20 16,-22 0-16,0 21 0,0-1 16,0 1-16,-21 0 0,0 0 0,0 0 15,0 42 1,0 0 0,0 0-16,0 22 0,-21-22 15,21 0-15,-21 0 0,21 0 16,0 0-16,0 1 0,0-1 0,0 0 15,0 0-15,0 0 0,0 0 16,0 1-16,21-22 0,0 21 0,0-21 16,1 0-16,-1 0 0,0 0 15,0 0-15,0 0 0,0 0 16,22-21-16,-22 21 0,0-22 0,0 1 16,0 0-16,-21 0 15,22-21-15,-1 20 0,0-20 0,-21 21 16,0-21-16,0-1 0,0 22 15,0-21-15,0 21 0,0-1 0,-21 1 16,0 21-16,-1 0 0,-20 0 16,21 0-16,0 0 0,0 0 0,-1 0 15,1 21-15,0-21 0,21 22 16,0-1-16,0 0 0,0 0 16,21 0-1,0-21-15,1 0 0,-1 0 0,21 0 16,-21 0-16,22 0 15,-22 0-15,21 0 0,0 0 0,-20-21 16,20 0-16,0 21 0,-21-21 16,22 0-16,-22 21 0,21-22 0,-21 22 15,1 0-15,-1-21 0,0 21 16,-21 21 0,0 1-1,0-1-15,0 0 16,0 0-16,0 0 0,0 0 0,0 1 15,0-1-15,0 0 0,0 0 16,-21 0-16,21 0 0,0 1 0,-21-1 16,21 0-1,-22 0-15,22 0 16,0-42 15,0 0-15,0 0-16,0 0 15,22-1-15,-1 1 0,0-21 0,0 0 16,0-1-16,22 22 0,-22-42 16,21 20-16,-21 22 0,22-21 0,-1-1 15,-21 22-15,21 0 0,-20 0 16,-1 0-16,21 21 0,-21 0 16,0 0-16,1 0 15,-22 21-15,0 0 0,0 0 0,0 22 0,0-22 16,0 21-16,0-21 15,0 22-15,-22-22 0,22 21 0,-21 0 16,0-20-16,21-1 0,0 21 16,0-21-16,0 0 0,0 1 0,0-1 15,0 0-15,0 0 0,21 0 16,0-21-16,1 0 16,-1 0-16,0 0 0,0 0 15,0 0-15,0 0 0,1 0 0,-1-21 16,0 0-16,0 21 0,21-21 15,-20 0-15,-1-1 0,0 1 16,0-21-16,0 21 0,22-22 0,-22 22 16,0 0-16,-21-21 0,21 21 15,-21-1-15,21 1 0,-21 0 16,-21 21 0,0 0-16,0 21 15,0 0-15,21 1 16,-22-1-16,22 0 0,0 0 0,0 0 15,0 0-15,0 1 0,0-1 16,0 0-16,0 0 0,0 0 16,22 0-16,-1-21 0,-21 22 0,0-1 0,21 0 15,0-21-15,-21 21 0,0 0 16,0 0-16,0 1 16,0-1-1,-21-21 1,0 0-16,0 0 15,-1 0-15,1 0 0,0 0 16,0 0-16,0 0 0,0 0 16,-1 0-16,1 0 0,0 0 15,0-21-15,-21-1 0,20 22 0,1-21 16,0 0-16,-21 21 16</inkml:trace>
  <inkml:trace contextRef="#ctx0" brushRef="#br1" timeOffset="61299.23">10647 635 0,'0'0'0,"-21"0"0,21 21 16,21-21 15,0 0-15,-21-21 30,-21 21-46,0 0 16,-1 0-16,1 0 16,21 21-16,-21-21 15,21 21-15,-21-21 0,21 22 16,0-1 0</inkml:trace>
  <inkml:trace contextRef="#ctx0" brushRef="#br1" timeOffset="61584.06">9821 910 0,'0'0'0,"-42"21"0,21-21 16,0 0-16,-1 0 0,44 0 15,-1 0 1,21 0-16,-21 0 0,22-21 0,20 21 16,-21 0-16,1-21 0,20 21 15,-20 0-15,-1 0 0,-21-21 16,21 21-16,-20 0 0,-1 0 0,0 0 16,-42 21 15,0-21-31,-22 21 0,1 0 15,21 1-15,-22-1 0</inkml:trace>
  <inkml:trace contextRef="#ctx0" brushRef="#br1" timeOffset="62551.51">6498 2032 0,'0'0'0,"0"-21"0,-21 21 16,-43-21 0,43 21-16,0-21 0,0 21 0,0-22 15,0 22-15,-1 0 0,1-21 0,0 21 16,0 0 0,21-21-1,21 21 16,0 0-15,0 0-16,1 0 0,20 0 16,-21 21-16,21-21 0,1 21 0,-1-21 15,0 0-15,22 0 0,-1 22 16,1-22-16,-1 0 0,1 0 0,-1 21 16,1-21-16,21 0 0,-22 0 15,1 21-15,20-21 0,-20 0 0,20 0 16,22 0-16,-21 0 0,21 0 15,0 0-15,-1 0 0,1 0 0,0 0 16,21 0-16,0 0 0,0 0 16,0 0-16,0 0 0,21 0 15,-21 0-15,21 0 0,-21 0 16,22-21-16,-1 21 0,0 0 0,-21 0 16,21 0-16,0 0 0,-21 0 15,21-21-15,-21 21 0,22 0 0,-22 0 16,21 0-16,-21-22 0,0 22 15,0 0-15,0 0 0,0 0 0,0-21 16,0 21-16,-21 0 0,21 0 16,-22 0-16,-20 0 0,21 0 0,-21-21 15,-1 21-15,-20 0 0,-1 0 16,1 0-16,-1-21 0,-20 21 0,-1 0 16,0 0-16,-21 0 0,1-21 15,-1 21-15,0 0 0,0 0 16,0 0-16,-21-21 15,-21 21 48,0 0-63,0 0 0,0 0 16,-1 0-16,1 0 0,0 0 15,0 0-15,0 0 0</inkml:trace>
  <inkml:trace contextRef="#ctx0" brushRef="#br1" timeOffset="65367.2">9250 2201 0,'0'0'0,"21"0"0,0-21 15,0 21 1,0 0-16,1 0 31,-1 0-31,-21 21 63,-21-21-48,-1 22-15,1-22 0,0 21 0,0-21 16,-21 21-16,20 0 0,-20-21 16,0 21-16,-22 0 0,22 22 15,-22-22-15,-20 21 0,20 1 0,-20-1 16,-1-21-16,0 21 0,1 1 15,-22-1-15,21 0 0,-21 1 0,0-1 16,22-21-16,-22 22 0,21-22 16,1 21-16,20-21 0,1 0 0,-1 1 15,22-22-15,-1 21 0,1 0 16,21-21-16,0 0 0,0 0 16,-1 0-16,44-21 46,-1 21-46,-21-21 16,21-1-16,0 1 0,0 0 16,0 0-16,1 0 0,-1 0 0,0-1 15,0 1-15,0 0 0,0 0 16,1-21-16,-22 20 0,21 1 0,0 0 16,-21 0-16,21 21 15,-21 21 16,0 0-31,-21 0 0,0 1 16,0-1-16,-1 0 0,-20 0 16,21 21-16,-21-20 0,20-1 0,-20 0 15,0 0-15,21 0 0,-22 0 16,22 1-16,-21-1 0,21 0 0,-22 0 16,22-21-16,0 21 0,0-21 15,0 0-15,-1 21 0,22 1 31,22-22-31,-1 0 0,21 21 16,-21-21-16,22 0 16,-1 0-16,0 21 0,1-21 0,-1 21 0,0-21 15,1 0-15,20 0 16,-21 0-16,22 0 0,-22 0 0,1 21 16,20-21-16,-21 0 0,1 0 15,-22 0-15,21 0 0,-21 0 0,1 21 16,-22 1-16,21-22 15,-21 21-15,21-21 16,0 0-16,0 0 16,0-21-16,22-1 0,-1 1 0</inkml:trace>
  <inkml:trace contextRef="#ctx0" brushRef="#br1" timeOffset="66208.75">11409 2096 0,'0'0'0,"-21"0"16,-1-22-16,1 22 0,0-21 16,0 21-16,21-21 0,-21 21 15,21-21-15,21 42 47,0 0-47,0 0 16,22 1-16,-1-1 0,0 0 15,1 0-15,-1 21 0,21 1 0,22-22 16,-21 21-16,20 1 16,22 20-16,-21-21 0,21 1 0,-1-1 0,-20 22 15,21-22-15,-21 0 16,-1 1-16,1-1 0,0-21 0,-1 21 16,-20-20-16,20-1 0,-20 21 0,-1-21 15,1-21-15,-1 21 0,-20 1 16,-1-1-16,0-21 0,1 0 0,-1 0 15,-21 0-15,0 0 0,-21-21 32,0-1-17,0 1-15,0 0 0,-21 0 16,0 21-16,0-21 0,21 0 16,-21-1-16,0 22 0,-1-21 15,22 0-15,-21 21 0,0-21 16,0 21-16,42 0 47,0 21-32,0-21-15,1 0 16,-1 21-16,0 0 0,0-21 0,0 22 16,0-22-16,1 21 0,-1-21 15,0 21-15,-21 0 0,21 0 16,-21 0-1,0 1-15,0-1 16,-21 0-16,0-21 16,0 21-16,-1-21 0,1 21 0,-21 0 15,21-21-15,-22 22 0,22-22 0,-21 21 16,21-21-16,-22 21 0,1-21 16,21 21-16,-21-21 0,20 0 0,1 0 15,0 21-15,0-21 0,0 0 16,0 0-16,-1 0 0,1 0 0,0 0 15,0 0-15,0 0 0</inkml:trace>
  <inkml:trace contextRef="#ctx0" brushRef="#br1" timeOffset="67339.66">1122 3789 0,'0'21'15,"-21"0"17,42-21 15,0-21-47,0 0 15,0 0-15,0 0 16,-21-1-16,0 1 0,0 0 15,0 0-15,0 0 0,0 0 0,0-1 16,0 1-16,-21 21 0,0-21 16,0 21-16,0 0 0,0 0 15,-22 0-15,22 0 0,-21 0 0,21 0 16,-22 21-16,22 0 0,-21 1 16,21-1-16,-1 0 0,1 21 15,0-21-15,21 1 0,0 20 0,0-21 16,0 0-16,0 22 15,21-1-15,0-21 0,1 21 0,20 1 16,-21-1-16,0 0 0,22 1 16,-22-22-16,0 21 0,21 1 15,-21-1-15,-21 0 0,0 1 0,0-22 16,0 21-16,0-21 0,0 22 16,-21-22-16,-21 0 0,21 0 15,-22 0-15,1 0 0,0-21 0,-1 0 16,-20 0-16,21 0 0,-22 0 15,22 0-15,-22 0 0,22-21 16,0 21-16,-1-21 0,1 0 16,0 0-16,20 0 0,1-22 15,0 22-15,0-21 0,0 21 0,21-22 16,-21 1-16,21 0 0,0 20 16,0-20-16,21 21 0,0-21 15,0 20-15,0 1 0,22 21 16,-1 0-16,0 0 0,1 0 0,-1 0 15,0 0-15,1 0 0,-1 0 16</inkml:trace>
  <inkml:trace contextRef="#ctx0" brushRef="#br1" timeOffset="68651.92">1270 4085 0,'-21'21'47,"0"-21"-47,21 22 0,-22-1 0,22 0 15,0 21-15,0-21 0,0 1 16,-21 20-16,21-21 0,0 0 16,0 22-16,0-22 0,0 0 0,0 0 15,0 0-15,21 0 0,1-21 16,-1 22-16,0-22 0,0 0 0,0 0 15,0 0-15,1 0 16,20 0-16,-21 0 0,0-22 16,22 1-16,-22 21 0,0-21 0,21 0 15,-21 0-15,1-22 0,-1 22 16,0 0-16,-21 0 0,0-21 0,0 20 16,0 1-16,-21-21 0,0 21 15,-22-22-15,22 22 0,-21 0 16,-1-21-16,1 21 0,21 21 0,-21-22 15,20 22-15,-20 0 0,21 0 16,0 0-16,0 0 16,21 22-16,21-1 31,0-21-31,21 0 0,1 0 16,-22 0-16,21 0 0,22 0 0,-22 0 15,0-21-15,1-1 0,20 22 16,-21-21-16,1 0 0,-1 0 0,22 21 15,-43-21-15,21 0 0,0-1 16,-20 1-16,-1 0 0,0-21 16,-21 21-16,0-1 0,21-20 0,-21 21 15,0 0-15,0-22 0,0 22 16,0 0-16,0 0 0,0 0 16,0 0-16,0-1 0,0 1 0,0 42 31,0 22-16,-21-22-15,21 0 0,0 21 16,0 1-16,0-1 0,-21 0 0,21 1 16,0 20-16,0 1 0,-21-1 15,21 22-15,0-22 0,-22 22 16,22 0-16,0-22 0,0 22 0,-21 0 16,21-1-16,-21 22 0,21-21 15,0-1-15,0 1 0,0 21 0,0-43 16,0 22-16,0-21 0,0-1 15,0-21-15,0 1 0,0-1 0,0 0 16,21-20-16,0-1 16,-21 0-16,22-21 0,-1 0 0,0 0 15,0-21-15,0 0 16,0-1-16,1 1 0,-1-21 16,0 21-16,-21-22 0,0 1 0,21 0 15,-21-1-15,0 1 0,0-21 16,0-1-16,0 1 0,0 20 0,-21-20 15,0-1-15,0 1 0,-22 20 16,1 1-16,21 0 0,-22-1 16,1 1-16,0 0 0,-1 21 15,1-1-15,0-20 0,21 42 0,-22-21 16,22 0-16,0 0 0,0 21 16,21-22-16,0 1 15,21 0-15,0 0 16,0 0-16,22 0 0,-1-1 15,0 1-15,1 0 0,20-21 0,1 21 16,-22-22-16,21 1 0,1 0 16,21-1-16,-22 1 0,1 0 15,-22-1-15,21 1 0,-20 0 0,-1-1 16,0 1-16,1 0 0,-22-1 16,0 1-16,0 0 0,0-1 15,1 1-15,-22 0 0,21 20 16,-21 1-16,0 0 0,0 0 0,0 0 15,0 42 1,0 21 0,0-21-16,0 22 0,0-1 0,0 22 15,0-22-15,0 21 0,0-20 16,0 20-16,0 1 0,0-1 0,0-20 16,0 20-16,0 1 0,0-22 15,0 21-15,0-20 0,0-1 0,0-21 16,0 22-16,0-22 0,0 0 15,21 0-15,-21 0 0,21-21 16,0 0 0,-21-21-1,0 0-15,0 0 16,0 0-16,0-22 0,0 22 0,0-21 16</inkml:trace>
  <inkml:trace contextRef="#ctx0" brushRef="#br1" timeOffset="68895.78">2498 3789 0,'0'0'0,"-43"0"16,43-21-1,21 21 1,22 0-16,-22 0 0,21-21 0,1-1 16,-1 22-16,21-21 0,-20 21 15,-1-21-15,0 21 0,22-21 16,-22 21-16,1 0 0,-22-21 0,21 21 15,-21 0-15,0 0 0,1-21 16,-44 42 15,1-21-15</inkml:trace>
  <inkml:trace contextRef="#ctx0" brushRef="#br1" timeOffset="71449.28">3768 4022 0,'21'0'31,"-21"-21"-31,21-1 16,0 1 0,-21 0-16,21 21 0,-21-21 0,0 0 15,0 0 1,0-1-16,-21 1 16,0 0-16,0 21 0,-22-21 15,22 0-15,-21 21 0,0 0 0,-1-21 16,22 21-16,-21 0 0,-1 0 15,1 0-15,0 0 0,-1 21 16,1-21-16,21 21 0,-21 0 0,20 0 16,-20 0-16,21 22 0,0-1 15,21-21-15,0 22 0,0-1 0,0 0 16,0 1-16,0-1 0,0 0 16,0 1-16,0-22 0,21 0 0,0 0 15,0 0-15,22 0 0,-22-21 16,0 0-16,21 0 0,-21 0 15,22 0-15,-22 0 0,0 0 0,21 0 16,-20-21-16,20 0 0,-21 0 16,0 0-16,22 0 0,-22-1 15,21-20-15,-21 21 0,0-21 16,1 20-16,-1-20 0,0 0 0,0 21 16,-21-22-16,0 22 0,0-21 15,0 21-15,0-1 0,0 1 0,0 0 16,0 42 15,0 22-15,0-22-16,0 0 0,0 21 0,0-21 15,0 22-15,0-1 0,0-21 16,0 22-16,0-1 0,0-21 0,21 21 16,0-20-16,-21-1 0,22 0 15,-1 0-15,0 0 0,0-21 0,0 0 16,22 0-16,-22 0 15,0 0-15,0 0 0,21 0 0,-20-21 16,20 0-16,-21 21 0,21-21 16,1 0-16,-22-22 0,21 22 0,1 0 15,-22-21-15,21 20 0,-21-20 16,22 0-16,-22 21 0,0-1 16,0-20-16,-21 21 0,0 0 15,0 0-15,-21 42 31,0 0-31,21 0 16,0 0-16,-21 0 0,21 22 16,0-22-16,0 0 0,0 21 0,0-20 15,21-1-15,-21 0 0,21 21 16,0-21-16,0 1 0,0-1 0,-21 0 16,22 0-16,-1 0 15,-21 0-15,0 1 16,-21-22-1,-1 0-15,1 0 16,0 0-16,-21-22 0,21 1 16,-1 0-16,1 21 0,-21-21 0,21 0 15,0 0-15,-1 21 0,1-22 16,0 22-16,21 22 31,0-1-31,0 0 16,21 0-16,0 0 15,1-21-15,-1 21 0,0 1 0,0-22 16,0 21-16,22-21 16,-22 0-16,21 0 0,-21 21 0,22-21 15,-1 0-15,0 0 0,-21 0 16,43-21-16,-22 21 0,1-21 0,-1-1 16,0 1-16,1 0 0,-1 0 15,0 0-15,1-22 0,-1 22 0,-21-21 16,21 21-16,-20-22 0,20 1 15,-21 0-15,0 21 0,-21-1 0,0-20 16,0 21-16,0 0 0,0 0 16,-21 21-1,0 21 1,0 0-16,21 0 0,-21 0 16,-1 0-16,1 22 0,21-1 0,0-21 15,0 22-15,0-1 0,0-21 16,0 21-16,0-20 0,21-1 0,-21 21 15,22-21-15,-1 0 0,0 1 16,0-22-16,0 21 0,0 0 0,1-21 16,-1 0-16,0 0 0,-21 21 15,0-42 17,-21 0-32,0 21 0,-1-21 15,1-1-15,0 1 0,0 21 16,0-21-16,0 21 0,-1 0 15,1 0-15,0 0 0,0 0 16,0 0-16,21 21 16,0 0-16,0 1 15,0-1-15,0 0 16,0 0-16,21-21 0,0 21 0,0-21 16,0 0-16,1 0 0,-1 0 15,21 0-15,-21 0 0,22 0 0,-1 0 16,-21 0-16,21 0 0,1 0 15,-1-21-15,0 0 0,1 21 0,-1-21 16,0 0-16,1-1 0,-1 1 16,-21 0-16,22-21 0,-1 21 15,-21-1-15,0-20 0,0 21 0,1-21 16,-22 20-16,0-20 0,0 21 16,0 0-16,0 0 0,-22 21 31,1 0-31,0 0 0,0 21 0,21 21 15,-21-21-15,0 0 0,-1 22 16,22-22-16,0 21 0,0-21 0,0 22 16,0-22-16,0 0 0,0 0 15,22 0-15,-22 1 0,21-1 0,0-21 16,0 0-16,0 21 0,0-21 16,1 0-16,20 0 0,-21 0 15,0 0-15,22-21 0,-22 0 0,0 21 16,21-22-16,-21 1 0,1 0 15,-1 0-15,21-21 0,-21 20 0,0-20 16,1 21-16,-1-21 0,-21 20 16,21-20-16,-21 21 0,21 0 0,-21 0 15,0-1-15,0 44 32,0-1-32,0 0 15,0 0-15,0 0 0,0 22 0,0-22 16,0 0-16,0 21 0,0-21 15,0 1-15,21-1 0,0 0 0,1 0 16,-1 0-16,0 0 0,0-21 16,0 0-16,0 22 0,22-22 15,-22 0-15,0 0 0,21 0 0,-20-22 16,20 1-16,-21 21 0,21-21 16,1 0-16,-22 0 0,21-22 0,1 1 15,-22 0-15,21-1 0,-21 1 16,22 0-16,-22-22 0,0 22 15,0-22-15,0 22 0,0-21 0,1 20 0,-22-20 16,0 20-16,0 1 16,0 21-16,0-21 0,0 20 0,0 1 0,-22 21 31,1 21-31,0 1 0,21-1 16,-21 21-16,0 0 0,21 1 15,0-1-15,-21 0 0,-1 1 0,22-1 16,-21 0-16,21 22 0,0-22 0,0 1 15,0-1-15,0 0 0,0 1 16,0-1-16,0-21 0,0 0 0,0 22 16,21-22-16,1 0 15,-1 0-15,0-21 0,0 0 0,0 0 16,0 0-16,1 0 0,-1-21 16,0 0-16,0 0 0,21-1 15,-20 1-15,-22 0 0,21 0 0,0-21 16,-21 20-16,0-20 0,0 21 15</inkml:trace>
  <inkml:trace contextRef="#ctx0" brushRef="#br1" timeOffset="71640.17">7112 3789 0,'0'0'0,"-21"0"0,0 0 0,-1 0 16,44 0-1,-1 21-15,0-21 16,0 0-16,21 0 0,-20 21 15,20-21-15,0 0 0,1 0 0,-1 21 16,0-21-16,22 0 0,-22 0 16,0 0-16,1 22 0,20-22 15,-20 0-15,20 0 0,-21 0 0,22-22 16,-22 1-16</inkml:trace>
  <inkml:trace contextRef="#ctx0" brushRef="#br1" timeOffset="72327.83">12785 3471 0,'0'0'0,"0"-21"16,0 0 0,0 42-1,0 0-15,0 1 16,-22 20-16,22-21 0,0 21 15,0 1-15,0 20 0,-21-20 0,21-1 16,0 21-16,0-20 16,-21 20-16,21-20 0,-21 20 0,21-21 15,-21 1-15,21-1 0,0 0 0,0-20 16,0 20-16,0-21 0,0 0 16,0 0-16,0-42 31,21 0-31,0-21 15,0 21-15</inkml:trace>
  <inkml:trace contextRef="#ctx0" brushRef="#br1" timeOffset="72579.67">13250 3514 0,'0'0'0,"21"-21"16,1-1-16,-22 1 0,0 0 15,0 42 1,0 22-16,0-22 0,-22 0 15,22 21-15,0 1 0,0-22 16,-21 21-16,21 0 0,-21 1 0,21-1 16,-21 0-16,21 1 0,0-1 15,0 0-15,0 1 0,-21-1 0,21 0 16,-21-20-16,21-1 0,0 21 16,0-21-16,-22-21 0,22 21 0,0 1 15,-21-22-15,0 0 31,0 0-31,0-22 0</inkml:trace>
  <inkml:trace contextRef="#ctx0" brushRef="#br1" timeOffset="72755.58">12827 4043 0,'0'0'0,"-21"0"0,0-21 16,42 0 15,0 21-31,0-22 15,21 22-15,1 0 0,-22-21 16,42 21-16,-20 0 0,-1-21 0,0 21 16,22-21-16,-22 21 0,22-21 15,-22 0-15,0 21 0</inkml:trace>
  <inkml:trace contextRef="#ctx0" brushRef="#br1" timeOffset="74087.33">14012 3725 0,'0'0'0,"0"-21"15,-21 0 1,0 21-16,-21 0 0,20 0 16,1 0-16,0 0 0,-21 0 15,21 0-15,-1 0 0,-20 0 0,21 21 16,0 0-16,0 1 0,-1-1 16,1 0-16,21 21 0,0-21 15,-21 1-15,21 20 0,0 0 0,0-21 16,0 22-16,0-22 0,0 0 15,0 21-15,0-20 0,0-1 0,0 0 16,0 0-16,21 0 16,0-21-16,1 0 15,-1 0-15,0 0 16,-21-21-16,21 0 0,0 21 0,0-21 16,-21-22-16,22 22 0,-1 0 0,-21-21 15,0 21-15,21-22 0,0 22 16,-21-21-16,0-1 0,0 22 0,21 0 15,-21 0-15,21 0 16,-21 0-16,0-1 0,0 44 31,0-1-15,0 0-16,0 0 0,0 0 0,0 0 16,0 1-16,-21-1 0,21 21 15,0-21-15,0 0 0,0 22 0,0-22 16,0 0-16,21 0 0,1 0 15,-22 1-15,21-1 0,21-21 0,-21 0 16,0 0-16,22 0 0,-22 0 16,21 0-16,1 0 0,-22 0 0,21-21 15,0-1-15,1 1 0,-1 0 16,-21 0-16,22 0 0,-22-22 16,0 22-16,0 0 0,0-21 0,-21 21 15,0-1-15,0 1 0,0 0 16,0 0-16,-21 0 15,0 21-15,0 0 0,0 0 16,21 21 0,0 0-1,21-21-15,0 0 16,0 0-16,0 0 0,0 21 0,1-21 16,-1 0-16,0 21 0,0-21 15,0 22-15,0-22 0,-21 21 16,0 0-16,22-21 0,-22 21 0,0 0 15,0 0-15,0 1 0,0-1 16,0 0-16,0 0 0,0 0 0,0 0 16,0 1-16,0-1 15,0 0-15,0 0 0,21-21 32,0 0-32,0 0 0,0 0 0,22 0 15,-22 0-15,21 0 0,0 0 16,1-21-16,-22 0 0,42 0 0,-20-1 15,-1 1-15,0 0 0,22 0 16,-22 0-16,1 0 0,-1-1 16,-21 1-16,21-21 0,-20 21 0,-1 0 15,-21-1-15,0 1 0,0 0 0,0 0 16,-21 21 0,-1 0-16,1 0 0,0 0 15,0 0-15,0 21 0,-22-21 16,22 21-16,-21 0 0,21 22 0,0-22 15,-1 0-15,1 21 0,0-20 16,0-1-16,0 21 0,21-21 16,0 0-16,-21 1 0,21-1 0,0 0 15,0 0-15,0 0 16,21-21-16,0 0 0,0 0 0,0 0 16,22 0-16,-22 0 0,0 0 15,21 0-15,-21-21 0,1 0 0,20 0 16,-21 0-16,0-1 0,0-20 0,22 0 15,-22-1-15,0 1 0,0 0 16,0-1-16,-21 1 0,22-21 0,-1 20 16,0-20-16,0-1 0,-21 1 15,0-1-15,21 1 0,-21 20 0,21 1 16,-21 0-16,0-1 16,0 22-16,0 0 0,0 0 0,0 42 15,0 21 1,-21 1-16,0-1 0,21 0 15,-21 22-15,21-22 0,0 22 0,0-1 16,0-20-16,-21 20 0,21-21 16,0 1-16,0-1 0,0 0 0,0 1 15,0-1-15,21 0 0,-21-20 16,21 20-16,-21-21 0,21 0 0,0 0 16,1-21-16,-22 22 0,21-22 15,0 0-15,0 0 0,0 0 16,0-22-16,1 1 0,-1 0 0,0 0 15,21-21-15,-21 20 16</inkml:trace>
  <inkml:trace contextRef="#ctx0" brushRef="#br1" timeOffset="76711.23">16573 3916 0,'22'-21'31,"-1"0"-31,-21-1 15,21 1-15,-21 0 0,21 21 16,-21-21-16,0 0 0,0 0 16,0-1-16,0-20 0,0 21 15,0 0-15,0 0 0,-21-1 0,0 1 16,21 0-16,-21 0 0,-1 0 16,-20 21-16,21 0 0,0 0 0,0 0 15,-22 0-15,22 0 0,-21 21 16,21 0-16,-22 0 0,22 0 0,0 22 15,-21-1-15,42-21 0,-22 22 16,22-1-16,-21 0 0,21 1 16,0-1-16,0 0 0,0 1 0,0-22 15,21 21-15,1-21 0,-1-21 16,0 21-16,0-21 0,21 0 0,-20 0 16,20 0-16,-21-21 0,21 21 15,1-21-15,-22 0 0,21 0 0,-21 0 16,22-1-16,-22 1 0,0 0 15,-21 0-15,21-21 0,-21 20 0,21 1 16,-21 0-16,0 0 0,0 0 16,0 0-16,0-1 0,0 1 0,0 0 15,0 0-15,0 0 0,0 42 47,0 0-47,0 0 0,0 0 0,0 1 16,0 20-16,0-21 0,0 0 0,0 0 15,0 22-15,0-22 0,0 0 16,0 0-16,22 0 0,-22 1 0,21-1 16,-21 0-16,0 0 0,21-21 15,0 0-15,0 0 0,0 0 16,1 0-16,-1 0 16,0-21-16,0 0 0,21 21 0,-20-21 15,-1-1-15,21-20 0,-21 21 16,22 0-16,-22 0 0,0-22 15,21 22-15,-21-21 0,22 21 16,-22-22-16,0 1 0,0 21 0,0 0 16,-21-1-16,22 1 0,-22 0 15,-22 21 1,1 0-16,0 0 0,0 0 16,21 21-16,-21 0 0,0 1 0,21-1 15,0 0-15,0 0 0,0 0 16,0 22-16,0-22 0,0 0 0,0 0 15,42 0-15,-21 0 0,0 1 0,0-1 16,22 0-16,-22 0 16,0 0-16,0-21 0,0 21 0,1 1 0,-1-22 15,-21 21 1,-21-21 0,-1 0-1,1 0-15,0 0 0,21-21 0,-21 21 16,0-22-16,0 22 0,-1-21 15,1 0-15,0 0 0,0 21 16,0 0 0,0 21 15,21 0-31,0 0 16,0 1-16,0-1 0,0 0 15,21 0-15,0-21 16,-21 21-16,21-21 0,0 0 0,0 0 15,1 0-15,-1 0 0,0 0 16,0 0-16,0 0 0,0 0 0,22 0 16,-22-21-16,0 0 0,21 0 15,-20 21-15,20-21 0,-21-1 0,0 1 16,22 0-16,-22-21 0,21 21 16,-21-1-16,0 1 0,1-21 0,-1 21 15,-21 0-15,0-1 0,21 1 16,-21 0-16,0 0 0,0 0 15,-21 21 17,21 21-32,0 0 0,0 0 0,0 0 15,0 1-15,0-1 0,0 0 16,0 0-16,21 0 0,0 0 0,-21 1 16,21-1-16,0-21 0,-21 21 15,0 0-15,22 0 0,-22 0 0,0 1 16,21-1-16,-21 0 15,-21-21 17,-1 0-32,1-21 15,0 0-15,0-1 0,21 1 16,-21 21-16,0 0 16,21-21-16,-22 21 0,1 0 31,21 21-16,0 0-15,0 1 16,0-1-16,0 0 0,21 0 16,1-21-16,-1 0 15,0 21-15,0-21 16,0 0-16,0 0 0,1 0 16,-1 0-16,21 0 0,-21-21 15,0 0-15,22 21 0,-22-21 0,21 0 16,1-1-16,-22 22 0,21-21 15,-21 0-15,22 0 0,-22 0 0,0 0 16,0-1-16,0 1 0,-21 0 16,0 0-16,0 0 0,0 0 0,0-1 15,0 1-15,0 0 16,-21 21 0,0 0-16,21 21 15,-21 0-15,0-21 0,21 22 0,-22-1 16,22 0-16,0 0 0,0 0 15,0 0-15,0 1 0,0-1 16,0 0-16,22 0 0,-1 0 16,0 0-16,0-21 0,-21 22 15,21-22-15,0 0 0,1 0 0,-1 0 16,0 0-16,0 0 0,0 0 16,0 0-16,1 0 0,-1-22 0,0 22 15,0-21-15,0 0 0,0 21 16,1-21-16,-1 0 0,0 0 0,0-1 15,0 1-15,-21 0 0,21 0 16,-21 0-16,22 0 0,-22-1 16,0 1-16,0 0 0,21 21 0,-21 21 47,0 0-47,0 1 0,0-1 15,0 0-15,0 0 0,0 0 16,0 0-16,0 1 0,21-1 15,-21 0-15,21-21 0,0 0 16,-21 21-16,21-21 0,1 0 16,-1 0-16,0 0 0,0 0 0,0 0 15,22 0-15,-22-21 0,0 21 16,21-21-16,-21 0 0,1 21 0,20-22 16,-21-20-16,21 21 0,-20 0 15,20-22-15,-21 22 0,0-21 16,0 0-16,1-1 0,-1 1 0,0 0 15,0-1-15,-21-20 0,0 20 16,0 1-16,0 0 0,0-1 0,0 22 16,0-21-16,0 21 0,-21 21 15,21 21 1,-21 0-16,0 0 0,-1 22 16,1-1-16,0 0 0,21 1 0,0 20 15,-21-21-15,21 22 0,0-22 16,0 1-16,0-1 0,0 0 15,0-21-15,0 22 0,21-22 16,-21 21-16,21-21 0,0 1 0,-21-1 16,22 0-16,-1-21 0,-21 21 15,21-21-15,0 0 0,0 0 16,0 0-16,1 0 0,-1 0 16,0 0-16,0-21 0,0 21 15,-21-21-15,21 0 0,1-1 0,-1 1 16,-21 0-16,0 0 0,21 0 15,-21 0-15,0-1 0,0-20 0</inkml:trace>
  <inkml:trace contextRef="#ctx0" brushRef="#br1" timeOffset="76883.64">19473 3514 0,'0'0'0,"-42"0"16,21 0-16,0 0 0,-1 0 0,1 0 15,0 0-15,42 0 31,0 0-31,22 0 0,-22 0 16,21 0-16,1 0 0,-1 0 0,0 0 16,1-21-16,-1-1 0,0 22 15,1-21-15,-1 0 0,0 21 0</inkml:trace>
  <inkml:trace contextRef="#ctx0" brushRef="#br1" timeOffset="77211.45">20807 2879 0,'0'-21'0,"0"42"0,21-42 15,-21-1-15,0 44 16,0-1 0,-21 0-16,0 21 0,-22 1 0,22-1 15,0 0-15,-21 22 0,20-1 16,-20 22-16,0-22 0,-1 1 0,22-1 15,-21 1-15,0-1 16,-1 1-16,1-1 0,0 1 0,-1-1 16,-20 1-16,20-1 0,1 1 0,0-22 15,-1 22-15,1-22 0,0 22 16,21-22-16,-22 0 0,22 1 0,0-22 16,0 21-16,0-21 0,-1 0 15,22 1-15,0-1 0,22-21 16,-1 0-16,21-21 15,-21 21-15,22-43 16</inkml:trace>
  <inkml:trace contextRef="#ctx0" brushRef="#br1" timeOffset="98964.55">21505 3789 0,'21'0'31,"-21"-21"-15,22 21-16,-22-21 0,21-1 0,-21 1 15,0 0-15,0 0 16,0 0-16,0 0 0,0-1 0,0 1 16,-21 0-16,-1 0 0,1 0 15,0 0-15,0-1 0,-21 1 0,20 21 16,-20 0-16,21 0 0,-21 0 16,20 0-16,1 21 0,-21 1 0,21-1 15,-22 0-15,22 0 0,0 0 16,-21 22-16,21-22 0,-1 21 15,1 0-15,0-20 0,0 20 16,21 0-16,0 1 0,0-1 0,0-21 16,0 21-16,0 1 0,0-1 15,0-21-15,0 0 0,21 22 0,-21-22 16,21-21-16,0 21 0,1 0 16,-1-21-16,0 0 0,0 0 0,0 0 15,0 0-15,1 0 0,-1-21 16,0 0-16,0 21 0,0-42 0,22 20 15,-22 1-15,0 0 0,0-21 16,0 21-16,0-22 0,1 1 0,-1 21 16,0-22-16,-21 22 15,0-21-15,0 21 0,0 0 0,0-22 16,0 22-16,0 0 16,0 42 15,0 0-31,0 0 0,0 1 15,0-1-15,0 0 0,-21 0 16,21 21-16,0-20 0,0-1 0,0 21 16,0-21-16,0 0 0,0 1 15,0-1-15,0 0 0,0 0 0,21 0 16,0-21-16,0 0 0,-21 21 16,21-21-16,1 0 0,-1 0 15,0 0-15,21 0 0,-21-21 16,1 0-16,20 21 0,-21-21 0,21 0 15,-20-22-15,20 22 0,-21 0 16,21 0-16,1-21 0,-22 20 0,0-20 16,21 21-16,-20-21 0,-1 20 15,-21-20-15,21 21 0,-21 0 0,21 0 16,-21-1-16,-21 44 31,21-1-15,-21 0-16,21 0 0,0 0 15,0 0-15,0 1 16,0-1-16,0 0 0,0 0 16,21 0-16,-21 0 0,21 1 15,0-1-15,0 0 0,1 0 0,-1 0 16,0 0-16,0-21 0,0 22 16,0-1-16,-21 0 0,22 0 15,-22 0 1,-22-21-16,1 0 15,0 0-15,0-21 16,0 21-16,0-21 0,-1 0 16,1 21-16,0-21 0,0-1 0,0 22 15,0-21-15,21 0 0,-22 21 16,1 0 0,21 21-1,0 0 1,0 1-16,0-1 0,0 0 15,0 0-15,21-21 0,-21 21 16,22-21-16,-1 21 0,0-21 16,0 22-16,0-22 0,0 0 15,1 0-15,-1 0 0,0 0 16,0 0-16,0-22 0,22 22 16,-22-21-16,0 0 0,0 0 15,21 0-15,-20 0 0,20-1 0,0 1 16,-21 0-16,22-21 0,-22 21 15,21-22-15,-21 22 0,1 0 0,-1-21 16,0 20-16,0 1 0,0 0 16,0 0-16,-21 0 0,0 0 15,0 42 17,-21 0-32,21 0 15,0 0-15,0 0 0,0 1 16,0-1-16,0 0 15,0 0-15,0 0 0,0 0 0,0 1 16,21-1-16,1 0 16,-1 0-16,-21 0 0,21 0 15,-21 1-15,21-22 0,-21 21 16,0 0-16,0 0 16,-21-21-1,0 0-15,0 0 16,-1 0-16,1 0 0,0-21 15,0 21-15,0-21 0,0 21 0,-1-21 16,1-1-16,0 22 16,0-21-16,0 21 15,21 21 17,0 1-32,0-1 15,21-21-15,0 21 0,0-21 0,0 21 16,1 0-16,-1-21 0,0 21 15,21-21-15,-21 0 0,22 0 0,-22 22 16,0-22-16,21 0 0,1 0 16,-22 0-16,21 0 0,-21 0 0,22 0 15,-22-22-15,21 1 0,-21 21 16,22-21-16,-22 0 0,21 21 0,-21-21 16,1 0-16,20-1 0,-21 1 15,0-21-15,0 21 0,1 0 16,-1-1-16,-21-20 0,0 21 15,21 0-15,-21 0 0,0-1 0,0 1 16,0 0-16,0 0 0,0 0 16,-21 21-16,0 0 15,-1 0-15,1 0 16,0 21-16,0 0 0,21 0 0,0 0 16,-21 1-16,21-1 0,-21 0 15,21 0-15,0 0 0,0 0 0,0 1 16,0 20-16,0-21 0,0 0 15,0 0-15,0 1 0,21-1 0,0-21 16,-21 21-16,21 0 0,0-21 16,0 0-16,1 0 0,-1 0 15,0 0-15,0 0 0,0 0 0,22 0 16,-22-21-16,21 0 0,-21 21 16,22-21-16,-22-1 0,21 1 0,-21 0 15,0 0-15,1 0 0,-1 0 16,0-1-16,-21-20 0,21 21 0,-21 0 15,0 0-15,0-1 16,0 1-16,-21 21 16,0 0-1,0 0-15,-1 21 16,22 1 0,22-22 15,-1 0-31,0 0 15,0 0-15,0-22 16,0 22-16,1-21 0,-1 21 0,0-21 16,0 21-16,0-21 0,0 21 15,-21-21-15,22 0 0,-1 21 16,-21 21 31,0 0-47,0 0 15,-21 0-15,21 0 0,0 1 0,-22-1 16,22 0-16,0 0 0,0 0 16,0 0-16,0 1 0,0-1 0,0 0 15,0 0-15,22 0 0,-22 0 16,21-21-16,0 22 0,0-22 16,0 0-16,0 0 0,1 0 15,-1 0-15,0 0 0,0 0 0,0 0 16,0-22-16,1 22 15,-1-21-15,0 0 0,0 0 0,0 0 16,0 0-16,1-1 0,-1 1 0,0-21 16,-21 21-16,21-22 0,0 1 15,-21 0-15,21-1 0,-21 1 0,0 0 16,22-22-16,-22 22 0,21 0 16,-21-1-16,0-20 0,0 42 0,0-22 15,0 1-15,0 21 0,0 0 16,0-1-16,0 1 0,-21 21 31,-1 0-31,22 21 0,-21 1 0,21 20 16,0 0-16,-21 1 15,21-1-15,-21 21 0,21-20 0,0 20 16,0-20-16,0 20 0,0-21 16,0 1-16,0-1 0,0 0 0,21 1 15,-21-1-15,0 0 0,0-20 16,21 20-16,-21-21 0,21 21 0,1-20 15,-22-1-15,0 0 0,21-21 16,0 21-16,0-21 0,0 0 16,0 0-16,1 0 0,-1 0 15,0 0-15,0-21 16,0 0-16,0 21 0,1-21 0,-1-1 16,0 1-16,0 0 15,0 0-15,0 0 0,-21 0 0,22-1 16,-22 1-16,21 0 0,-21 0 15,0 0-15,0 0 0,0-1 16</inkml:trace>
  <inkml:trace contextRef="#ctx0" brushRef="#br1" timeOffset="99235.43">24384 3493 0,'0'0'0,"-21"0"0,21-22 16,21 22 0,0 0-16,0-21 0,22 21 15,-1 0-15,0 0 0,1-21 0,-1 21 16,0 0-16,1-21 0,-1 0 16,21 21-16,-20 0 0,-22 0 0,21-21 15,1 21-15,-22 0 0,0 0 16,0 0-16,0 0 0,-21-22 0,-21 44 31,-21-22-31,21 0 16,-1 21-16</inkml:trace>
  <inkml:trace contextRef="#ctx0" brushRef="#br1" timeOffset="106399.96">3641 6392 0,'0'-21'32,"0"0"-32,0 0 15,21 0-15,0 0 16,0-1-16,-21 1 0,21 0 0,-21 0 16,21 0-16,-21 0 0,22-1 15,-22 1-15,0 0 0,21 0 16,-21 0-16,0 0 0,21-1 0,-21 1 15,0 0-15,0 0 0,0 0 16,0 0-16,0 42 31,0 0-31,0 0 0,0 0 16,0 22-16,0-22 0,0 0 16,0 21-16,0 1 0,21-22 0,-21 21 15,0 0-15,21 1 0,-21-1 16,0 0-16,0 1 0,21-1 0,-21 0 15,22 1-15,-22-1 16,0-21-16,0 22 0,0-1 0,21-21 16,-21 0-16,0 0 0,0 1 0,21-1 15,-21 0 1,-21-21 15,0 0-31,-1 0 0,1-21 16,21 0-16,-21 21 0,0-22 15,0 22-15,0-21 0,-1 21 16,1 0 0,0 0-1,21 21 1,0 1 0,21-22-16,0 21 15,1-21-15,-1 0 0,0 0 16,0 0-16,0 0 0,0 0 0,1 0 15,20 0-15,-21-21 0,0 21 16,22-22-16,-22 22 0,21-21 0,-21 0 16,0 0-16,22 0 0,-22 0 0,0-1 15,0 1-15,0 0 0,1 0 16,-22-21-16,0 20 0,21-20 16,-21 21-16,0-21 0,21 20 0,-21-20 15,0 21-15,0 0 0,0-22 16,0 22-16,0 0 0,0 0 15,0 0-15,0 0 0,-21 21 32,21 21-32,-21 0 15,21 0-15,0 0 0,0 0 16,0 22-16,-22-1 0,22 0 0,-21 1 16,21 20-16,-21-20 0,21-1 0,0 21 15,0 1-15,-21-22 16,21 22-16,-21-1 0,21 1 0,-21-1 15,21 1-15,0-1 0,0 1 16,0-1-16,0-20 0,0 20 0,0-21 16,0 1-16,0 20 0,0-42 0,0 22 15,0-1-15,0-21 0,0 0 16,0 1-16,0-1 0,0 0 0,21-21 16,0 0-16,0 0 15,-21-21-15,21 0 0,0-1 16,1 1-16,-22 0 0,21-21 0,0-1 15,-21 22-15,21-21 0,-21 0 16,0-1-16,0 1 0,0 0 0,0-1 16,-21 1-16,0 0 0,0-1 0,-1 22 15,1-21-15,0 21 16,-21-1-16,21 1 0,-1 21 0,1-21 16,0 21-16,0 0 0,0 0 15,21-21-15,-21 21 0,21-21 47,21 21-47,0 0 0,0 0 16,0-21-16,0-1 15,1 22-15,-1-21 0,0 0 0,0 21 16,0-21-16,0 0 0,22 0 16</inkml:trace>
  <inkml:trace contextRef="#ctx0" brushRef="#br1" timeOffset="107027.6">5292 6096 0,'0'0'0,"0"-21"15,-22 0-15,1 21 16,0 0-16,0 0 15,0 0-15,0 0 16,-1 0-16,1 0 16,21 21-16,-21-21 0,0 21 15,0 0-15,21 0 0,-21-21 0,-1 22 16,1-1-16,0 0 0,21 0 0,0 0 16,0 0-16,0 1 0,0-1 15,0 0 1,0 0-16,0 0 31,21-21-31,0 21 31,1-21-15,-1 0 0,0 0-1,-21-21 1,-21 21 171,21-21-171,0 0 0</inkml:trace>
  <inkml:trace contextRef="#ctx0" brushRef="#br1" timeOffset="108362.77">5186 6117 0,'0'-21'0,"-21"21"15,-1 0 1,1 0-16,0 0 15,0 0 1,0 21-16,21 0 16,0 1-16,-21-22 0,21 21 15,-22-21-15,22 21 0,0 0 16,0 0-16,-21 0 16,21 1-16,-21-1 15,21 0 1,0 0-16,-21-21 234,0 0-203,0 0 1,21-21 140,0 42-94,0 0-63,0 0 1,0 1 15,21-1-15,0-21-1,0 21-15,0-21 16,0 21-16,1-21 16,-1 21-1,0-21-15,-21 21 0,21-21 0,-21 22 16,0-1-16,0 0 16,0 0-16,0 0 15,0 0-15,-21 1 0,0-1 16,0-21-16,-1 21 0,1 0 15,0-21-15,21 21 0,-21-21 0,0 0 16,0 0-16,21-21 47,0 0-31,21 21-1,0 0-15,0 0 16,0 0-16,0 0 0,-21 21 15,0 0-15,22-21 0,-22 21 16,0 1-16,21-22 0,-21 21 0,0 0 16,0 0-16,0 0 15,0 0-15,0 1 0,0-1 16,0 0-16,0 0 0,0 0 16,0 0-1,0 1 1,0-1-1,0 0 1,0 0 0</inkml:trace>
  <inkml:trace contextRef="#ctx0" brushRef="#br1" timeOffset="109050.97">5419 8170 0,'0'0'0,"0"-21"0,-22 0 0,1 0 15,0 0-15,21 0 0,0-1 0,0 1 16,0 0-16,0 0 16,0 0-16,0 0 0,0-1 0,0 1 15,21 0-15,0 21 0,-21-21 16,22 21-16,-1 0 0,0 0 16,0 0-16,-21 21 15,0 0-15,0 0 16,0 22-16,0-22 0,-21 21 15,0 1-15,0-22 0,-1 21 0,1 0 16,0 1-16,0-1 0,0-21 16,0 22-16,-1-22 0,1 21 0,0-21 15,21 0-15,0 1 0,-21-1 16,21 0-16,0 0 0,21-21 31,0 0-31,0 0 16,1 0-16,-1 0 15,0 0-15,0 0 0,0 0 0,0 0 16,1 0-16,-1 0 16,-21 21-1,0 0-15,0 1 16,0-1-16,0 0 16,0 0-16,0 0 0,-21 0 0,21 1 15,-22-1-15,1 0 0,21 0 16,0 0-16,0 0 0,-21-21 0,21 22 15,0-1-15,-21-21 0,21 21 16,-21-21 0,0 0 15,-1 0-31,1 0 0,0 0 16,0 0-16,21-21 0,-21 0 0,0 21 15,-1 0-15,1 0 0</inkml:trace>
  <inkml:trace contextRef="#ctx0" brushRef="#br1" timeOffset="109787.55">3873 10859 0,'-21'0'0,"42"0"0,-63 0 16,42 21-1,0 0 1,21-21 0,0 0-16,1 0 15,-1 0-15,0 0 0,0 0 16,0-21-16,0 21 0,1-21 16,-1 21-16,0-22 0,-21 1 15,21 0-15,0 0 0,0 0 0,-21 0 16,0-1-16,0 1 0,22 0 15,-22 0-15,0 0 0,0 0 0,0-1 16,-22 22 0,1 0-16,0 0 0,0 22 15,0-22-15,0 21 0,-1 21 16,1-21-16,0 0 0,21 22 0,-21-1 16,0 0-16,21-20 0,0 20 0,0 0 15,0 1-15,0-1 0,0-21 16,0 21-16,0 1 0,0-22 0,0 21 15,21-21-15,0 1 0,0-1 16,-21 0-16,21 0 0,1-21 0,-1 21 16,0-21-16,0 0 15,0 0-15,0 0 16,1 0-16,-1-21 0,-21 0 16,21 0-16,0 0 0,0-1 0</inkml:trace>
  <inkml:trace contextRef="#ctx0" brushRef="#br1" timeOffset="110142.34">4530 10308 0,'0'0'0,"21"0"15,-21 21 17,0 1-32,0 20 0,0-21 15,0 21-15,-21 1 0,21-1 0,0-21 16,0 22-16,0-1 0,0 21 0,0-20 16,0-22-16,0 21 0,0 1 15,0-1-15,0 0 0,0-21 0,0 1 16,0 20-16,0-21 0,0 0 15,0 0-15,0 1 0,0-1 16,0 0-16,0 0 0,21-21 31,-21-21-15,21 21-16</inkml:trace>
  <inkml:trace contextRef="#ctx0" brushRef="#br1" timeOffset="110708.02">4805 11007 0,'0'0'0,"0"-21"0,21-1 0,0 1 16,0 21-16,-21-21 0,0 0 0,21 0 15,1 0-15,-22-1 0,21 1 16,-21 0-16,0 0 0,21 0 0,-21 0 16,21 21-16,-21-22 0,0 1 0,-21 42 31,0 1-15,0-1-16,-1-21 0,1 21 15,21 0-15,-21 0 0,21 0 16,-21 22-16,21-22 0,-21 0 0,21 0 15,0 0-15,0 1 16,0-1-16,0 0 0,21 0 16,0-21-16,-21 21 0,21 0 0,0-21 15,-21 22-15,22-22 0,-1 21 16,0-21 0,-21 21-16,0 0 15,0 0 1,-21-21-1,0 0-15,-1 21 0,1-21 16,0 0-16,0 0 16,0 0-16,0 0 0,-1 0 0,1 0 15,0 22-15,0-22 16,0 0-16,21-22 47,21 1-32,0 21-15</inkml:trace>
  <inkml:trace contextRef="#ctx0" brushRef="#br1" timeOffset="111131.29">5122 11049 0,'0'0'0,"0"-21"16,21 21-16,1 0 16,-22-21-16,0 0 15,21 21-15,0-22 0,-21 1 16,21 0-16,0 0 0,0 21 16,-21-21-16,0 0 0,22-1 0,-22 1 15,0 0-15,0 0 0,0 0 16,0 0-16,0-1 15,-22 44 1,22-1 0,-21-21-16,0 21 0,21 0 0,0 0 15,-21 22-15,21-22 0,-21 0 16,21 0-16,0 0 0,0 22 0,0-22 16,0 0-16,0 0 0,0 0 15,0 0-15,0 1 16,0-1-16,0 0 0,21-21 31,0 0-31,0 0 16,0-21-1,1 0-15,-22-1 0,21 22 0</inkml:trace>
  <inkml:trace contextRef="#ctx0" brushRef="#br1" timeOffset="111790.93">6096 10499 0,'0'-43'16,"-21"43"-16,-22 0 16,22 0-16,0 0 0,0 0 15,0 0-15,-22 0 0,22 0 0,-21 0 16,21 0-16,0 22 0,-1-1 0,1-21 15,0 21-15,0 0 0,0 0 16,21 0-16,0 1 0,0-1 16,21 0-16,0-21 15,0 0-15,0 21 0,1-21 16,-1 0-16,0 0 0,0 0 0,0 0 16,0 0-16,1 21 0,-1-21 15,0 0-15,0 0 16,-21 21-1,0 1-15,0-1 16,0 0-16,0 0 16,0 0-16,-21 0 0,0 1 15,0-1-15,-1 0 0,-20-21 0,21 21 16,0 0-16,0-21 0,-1 0 16,1 0-16,21 21 0,-21-21 15,21-21 1,0 0-1,0 0-15,21 21 16,0 0 0,-21 21-1,0 0-15,0 0 16,0 1-16,0-1 0,0 21 16,0-21-16,-21 0 0,21 1 0,-21-1 15,0 21-15,21-21 0,0 0 16,0 1-16,-21-1 0,21 0 15,0 0-15,0 0 0</inkml:trace>
  <inkml:trace contextRef="#ctx0" brushRef="#br1" timeOffset="112990.4">5524 12996 0,'0'0'16,"-21"22"-16,0-22 0,0 0 16,0 0-1,21-22 1,0 1-1,0 0-15,0 0 0,0 0 16,21 0-16,-21-1 0,21 1 16,0 0-16,22 0 0,-22 0 15,0 21-15,0-21 0,0-1 0,22 22 16,-22 0-16,0 0 0,0 0 16,0 0-16,-21 22 15,0-1-15,0 21 16,0-21-16,0 0 0,-21 22 0,0-22 15,0 21-15,0-21 0,-1 22 16,-20-1-16,21-21 0,21 22 16,-21-22-16,0 21 0,-1-21 0,22 0 15,-21 1-15,21-1 0,0 0 16,0 0-16,0 0 0,21-21 16,1 0-16,-1 21 15,21-21-15,-21 0 0,0 0 0,22 0 16,-22 0-16,21-21 0,-21 21 0,1-21 15,20 21-15,-21-21 0,0 21 16,0-21-16,-21 0 16,-21 21 15,0 0-31,0 0 0,0 21 0,0 0 16,-1 0-16,1 0 0,21 0 15,0 1-15,0-1 0,0 0 0,0 21 16,0 1-16,0-22 0,0 21 15,0 0-15,0 1 0,21-1 0,1-21 16,-22 22-16,0-1 0,0-21 0,21 21 16,-21-20-16,21-1 0,-21 0 15,0 0-15,0 0 0,0 0 0,0 1 16,0-1-16,-21-21 16,0 0-16,-1 21 15,1 0-15,0-21 0,0 0 0,0 21 16,0-21-16,-1 0 0,1 0 0,0 0 15,0 21-15,21-42 32,0 0-32,0 0 0,0 0 0</inkml:trace>
  <inkml:trace contextRef="#ctx0" brushRef="#br1" timeOffset="122651.5">5990 7112 0,'0'0'0,"21"-21"16,0 0-16,-21 0 15,22-1-15,-1 22 16,-21-21-16,21 21 16,-21-21-16,21 21 15,0 0 32,-21 21-47,0 0 16,0 1-1,0-1-15,0 0 0,0 0 16,0 0 0,0 0-16,0 1 0,0-1 15,0 0-15,0 0 0,0 0 16,0 0-16,0 1 0,0-1 15,0 0-15,0 0 0,0 0 0,0 0 16,0 1-16,21-1 16,-21 0-16,0 0 15,0 0-15,0 0 16,22-21 0,-22 22-16,21-22 31,0 0-31,0 0 15,0 0-15,0-22 16,1 1-16,-1 21 0,21-21 0,0 0 16,1 0-16,20 0 0,-20-1 0,20-20 15,1 21-15,-1-21 0,22 20 16,-22-20-16,22 0 0,-22 21 0,22-22 16,-21 22-16,-1-21 15,1 21-15,-1-1 0,-21 1 0,22 0 16,-22 0-16,1 0 0,-1 21 0,0-21 15,-21-1-15,1 22 0,-1 0 16,0-21-16,0 21 0,-21-21 16,0 42 93,0 0-93,0 1-1,0-1 1,0 0-16,0 0 16</inkml:trace>
  <inkml:trace contextRef="#ctx0" brushRef="#br1" timeOffset="124871.68">7091 11832 0,'0'0'0,"-21"-21"15,-1 0-15,22 0 0,-21 21 0,0-21 16,0-1-16,0 1 0,0 0 0,21 0 16,0 0-16,-22 0 0,1-1 15,42 44 16,1-22-31,20 21 0,-21 21 16,21-21-16,1 0 0,-22 22 0,21-1 16,1 0-16,-22 1 0,21-1 15,-21 0-15,22 1 0,-22-1 16,0 0-16,0 1 0,0-22 0,-21 21 16,21-21-16,-21 22 0,22-22 15,-22 0-15,21 0 0,-21 0 0,0 1 16,-21-44 31,21 1-47,0 0 0,-22 0 0,22 0 15</inkml:trace>
  <inkml:trace contextRef="#ctx0" brushRef="#br1" timeOffset="125198.5">7599 11494 0,'0'0'0,"0"-22"0,0 1 0,0 0 16,-21 21-1,-1 0-15,1 21 16,0 0-16,0 1 0,0 20 16,0 0-16,-22 1 0,22-1 0,0 0 15,-21 22-15,20-22 0,-20 22 16,0-1-16,21-21 0,-22 22 0,1-1 15,21-20-15,-22-1 0,22 22 16,-21-43-16,21 21 0,0 0 16,-1-20-16,1-1 0,0 0 0,21 0 15,-21-21-15,21 21 0,21-42 47,0 21-47,0-21 0,1 0 16,-1 0-16,0-1 0,0 1 15</inkml:trace>
  <inkml:trace contextRef="#ctx0" brushRef="#br1" timeOffset="125987.97">10160 11388 0,'0'-21'16,"-21"-1"-16,21 1 15,0 0-15,0 0 0,0 0 16,0 0-16,21 42 47,-21 0-47,0 0 0,0 0 16,0 0-16,0 1 0,0-1 0,0 21 15,0-21-15,0 22 0,0-22 0,0 21 16,0-21-16,0 0 0,0 22 0,0-22 15,0 21-15,0-21 0,0 1 16,0-1-16,0 0 0,0 0 0,0 0 16,21-21-16,-21 21 0,21-21 15,0 0 1,1 0-16,-1 0 0,0 0 16,0-21-16,0 21 0,0-21 0,1 0 15,20 0-15,-21-22 0,21 22 0,1-21 16,-1 21-16,0-22 0,1 1 15,-1 0-15,22 21 0,-1-22 0,-21 1 16,22 0-16,-1-1 0,1 1 0,-22 21 16,22-22-16,-22 22 0,0 0 15,1-21-15,-22 21 0,21-1 0,-21 22 16,1-21-16,-1 0 0,0 21 16,-21-21-16,21 21 31,-21-21 0,0 0-15</inkml:trace>
  <inkml:trace contextRef="#ctx0" brushRef="#br1" timeOffset="126906.92">10245 6519 0,'-22'0'15,"1"0"-15,21-21 47,21 21-47,1 0 16,-1 21-16,0-21 15,-21 22-15,21-1 0,0 0 0,-21 0 16,21 21-16,1-20 16,-1 20-16,0-21 0,0 21 0,-21 1 15,21-22-15,0 21 0,-21 1 0,22-22 0,-22 21 16,21-21-16,-21 22 16,21-22-16,-21 21 0,0-21 0,0 0 15,0 1-15,0-1 0,0 0 0,21 0 16,-21 0-16,0 0 15,0-42 17,0 0-17,0 0-15,0 0 0,0 0 0,0-1 16,0-20-16,0 21 0,0-21 0,0 20 16,0-20-16</inkml:trace>
  <inkml:trace contextRef="#ctx0" brushRef="#br1" timeOffset="127187.76">10626 6604 0,'0'0'0,"0"-21"0,0 0 16,0 0-16,0-1 0,0 1 0,-22 21 31,1 43-15,21-22-16,-21 21 0,0 0 0,0 22 16,0-22-16,-22 1 0,22 20 0,0-21 15,-21 22-15,20-22 0,-20 22 16,21-22-16,-21 0 0,20 1 15,-20-1-15,21 0 0,0-20 0,-22 20 16,43-21-16,-21 0 0,0 0 16,21 1-16,-21-22 62,0 0-46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2:13:41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2434 0,'0'-21'15,"0"0"17,0 0-17,0 0 1,0-1 0,0-41 15,-22 21-16,-20-22 1,21 43-16,0 21 16,-43 0-1,22 21 1,21 0-16,-22 43 16,1-1-1,42 43 1,0 0 15,64-106-15,-22-21-1,-21 0-15,43-43 32,-1 1-17,-42-43 1,0 42-1,-21 43 1,0 42 0,0 22-1,22 62 1,-1-20 0,21 0-1,22-1 1,-1-84-1,1-21 1,20-63 0,-20-22-1,-43-42 17,0 105-32,-21-126 15,-63-149 1,-22 213-1,-63-1 1,-85 42 0,42 85-1,-20 106 1,84 43 0,63 126-1,64-84 1,21-128-16,106 276 31,0-169-15,-84-149-16,63 22 31,-64-43-31,191-21 31,-170-43-15,85-84-1,-126 85-15,62-64 16,-63 64-16,22-22 0</inkml:trace>
  <inkml:trace contextRef="#ctx0" brushRef="#br0" timeOffset="317.56">3577 1799 0,'0'0'0,"-21"-42"16,63 21-1,1 0 1,232-43 15,-212 43-31,107 0 16,-43 0-1,-22 21 1,-126 0 15,-63 42-15,-1-42 0,64 21-16,-22-21 15</inkml:trace>
  <inkml:trace contextRef="#ctx0" brushRef="#br0" timeOffset="616.39">4064 1651 0,'-21'21'0,"21"0"16,-21 22 0,-1 41-1,-41 107 1,42-22-1,0-126-15,-1 253 32,22-254-32,0 22 15,0-1 1,0-84 31,0 0-47,0 0 15,0-85 1</inkml:trace>
  <inkml:trace contextRef="#ctx0" brushRef="#br0" timeOffset="1099.1">4106 2413 0,'21'0'0,"1"0"15,20-21 1,-21 0-16,106-85 31,-85 42-15,-20 1-1,-22 42 1,-43 21 0,1 0-1,21 21-15,-22 21 32,-20 64-17,42-21 1,21 42-1,0-64 1,0-42-16,0 22 16,84-43-1,-20 0 1,63-64 0,0 1-1,21-43 1,-63 42-1</inkml:trace>
  <inkml:trace contextRef="#ctx0" brushRef="#br0" timeOffset="1465.91">4889 2244 0,'22'-43'16,"-107"128"-1,148-127-15,-63-22 16,-21 64-16,-21 43 31,-43 20-15,64 1-1,21-1 1,42-21 0,22-20-1,-1-22 1,-41 21-16,62 21 16,-84-21-1,-21 22 1,-42-1-1,-64-21 1,42 0 0,43-21-16,-1 0 15,22 0 17,63-21-17,43-21 1,21-43-1</inkml:trace>
  <inkml:trace contextRef="#ctx0" brushRef="#br0" timeOffset="1834.24">5567 1715 0,'0'0'0,"0"-85"15,21-21 1,-21 127 15,-21 43-15,-22 84-1,-20 64 1,42-170 0,0 85-1,-1-85-15,-41 170 16,21-64-1,42-42 1,0-21 0,0-64-1,21-21 1,42-21 0,-20-43-1,-22-21 1</inkml:trace>
  <inkml:trace contextRef="#ctx0" brushRef="#br0" timeOffset="2066.1">5207 2223 0,'-21'0'0,"42"0"0,-63 0 16,20 0-1,44 0 16,83-22-15,-20-20 0,-43 21-16,64 0 15,0-22 1,-64 1 0,1 21-16</inkml:trace>
  <inkml:trace contextRef="#ctx0" brushRef="#br0" timeOffset="2899.02">6667 1799 0,'0'0'0,"43"-42"15,-22 0 1,-21-22 0,0 22-1,-106 21 1,-42 21 0,42 21-1,-21 106 1,42-43-1,1 22 1,63-42 0,21-43-16,0 21 15,84-21 17,-20-21-17,63 22 1,0-1-1,-64 0 1,-42 42 0,-42 22-1,-42 0 1,-64 21 0,42-43-1,64-42-15,-148 43 31,169-43-15,0-63 15,21-1-15,21 22 15,-21 0-31,64 21 16,-43 0-1,-21 63 1,-21 43 0,-63 42-1,-1-21 1,-63 64 0,85-106-1,42 20 1,0-62-1,0-22 1,42-42 15</inkml:trace>
  <inkml:trace contextRef="#ctx0" brushRef="#br0" timeOffset="4532.6">6879 15494 0,'0'0'0,"-21"0"15,-21 0 1,20-21-16,1-21 31,21-1-15,0 1-1,0 21-15,43 0 16,41-22 0,-63 22-16,43 0 15,21 0 1,-64 21 0,0 42-1,-63 43 1,-64 42-1,-85 106 17,128-106-17,42-43 1,21 1 0,42-43 15,21-21-16,-41-21-15,20 0 16,43-42 0,-64 42-16,42-63 31,-63 41-31,0 1 16,0 42-1,0 43 1,0 84-1,0-21 1,0 64 0,0-1-1,0 22 17,-21-191-17,-21 21 1,-64-42-1,-21-21 1,-42-148 15,147 126-31,-41-126 16</inkml:trace>
  <inkml:trace contextRef="#ctx0" brushRef="#br0" timeOffset="5749.43">4043 4784 0,'0'0'0,"-21"0"0,-1 0 16,-41 21-1,42-21-15,0 0 16,42 0 31,63 0-32,65 0 1,105 0 0,211-21-1,-338 21-15,360-21 16,233-22 0,-128 22-1,255 21 1,-212-21-1,-423 21-15,550 0 16,-233 0 0,64 0-1,-212-21 1,-212 21 15,-127-43-15,-63 22-1,-127 0 1,-21 0-16</inkml:trace>
  <inkml:trace contextRef="#ctx0" brushRef="#br0" timeOffset="6399.07">4381 5376 0,'-21'0'15,"42"0"-15,-63 0 0,21 22 0,0-22 16,0 0-1,21 21 1,63 0 0,64 0-1,212 0 1,-255-21 0,954-21 15,-467-21-16,233 21 1,-211-1 0,127 1-1,-255 21 1,22-21 0,-190 0-1,-297 0 16,-149 21-15,-147-21 0,0 21-1</inkml:trace>
  <inkml:trace contextRef="#ctx0" brushRef="#br0" timeOffset="6881.79">3937 6244 0,'-21'0'15,"42"0"-15,-85 21 0,64 1 16,127-1 0,212-21-1,42-21 1,275-22 0,-84 22 15,274-21-16,-613 42-15,402-21 16,148 21 0,-275 0-1,43 0 1,-191 0 0,-233 0-1,-170 0 1,-105 0-1,85 0-15,-297-22 16</inkml:trace>
  <inkml:trace contextRef="#ctx0" brushRef="#br0" timeOffset="7315.54">4149 7387 0,'0'0'0,"-43"43"0,-20-1 15,84 43 1,148-64-1,403-21 1,-85-43 0,296-20-1,63-1 1,-189 22 15,359 21-15,-487 21-1,-381 0-15,550 0 32,-486 0-17,-339 0 17,64 0-32,-1 0 0</inkml:trace>
  <inkml:trace contextRef="#ctx0" brushRef="#br0" timeOffset="7765.29">4487 8403 0,'0'0'0,"-21"21"0,0 43 15,127-22 1,211-42 0,22 0-1,254-21 1,-64-21-1,-318 42-15,573-43 16,20 1 0,-233 21-1,107 21 1,-276 0 15,-21-21-15,-318 21-16,43 0 15,-275-21 17,-85 21-32</inkml:trace>
  <inkml:trace contextRef="#ctx0" brushRef="#br0" timeOffset="8182.05">4847 9292 0,'0'0'0,"-85"21"15,-105 22 1,84-1-1,148-21 1,339-21 0,106-21-1,-21 0 1,211-21 0,-105 20-1,190 1 1,-85 0-1,-529 21-15,127 0 16,-148 0-16,254 0 16,-148 0 15,-254 0-15,-106 0-16</inkml:trace>
  <inkml:trace contextRef="#ctx0" brushRef="#br0" timeOffset="8648.29">4445 10287 0,'0'0'0,"-85"21"0,-169 85 16,191-64 0,105-42-1,149-21 1,-107 0-16,403-85 31,169 0-15,-127 43-1,276-43 1,-1 21 0,-254 43-1,-380 42-15,444-42 16,-255 42 0,-20-21-1,-191 21 1,-105 0-1,-86 0 1,22 0-16,-85 0 16,43 21-1</inkml:trace>
  <inkml:trace contextRef="#ctx0" brushRef="#br0" timeOffset="9464.82">7006 10562 0,'0'0'0,"-42"-21"16,42 0-1,21 21 1,42-21 15,-41 21-31,-22 42 16,-43 22-1,-63 84 1,-21-21 15,106-43-15,21-62-16,0 41 15,85-63 1,21 0 0,0-42-1,-43 21 1,-63 63 15,-63 21-15,63-41-16,0 126 15,0-42 1,0 21 0,0-43-1,21-63-15,-64 64 32,-84-43-1,22-20-31</inkml:trace>
  <inkml:trace contextRef="#ctx0" brushRef="#br0" timeOffset="10452.25">3619 13377 0,'0'-21'0,"-21"21"16,21-42 0,-42 0-1,21 42-15,-43-43 16,-20 43-1,-1 0 1,21 64 0,43 20-1,21 43 17,0-105-32,85 41 31,0-84-16,-22-43 1,22-41 0,-64 41-1,-21 22-15,0-43 16,0 64 0,0 42-1,0 43 1,0 41-1,42-41 1,-21-43-16,85 21 16,-21-42-1,21-42 1,-43-21 0,1-86 15,-43 1-16,-63-63 1,-107 41 0,-41 86-1,-85 105 1,63 85 0,22 148-1,147-191-15,22 170 16,85 42-1,63-106 1,-85-126-16,275 105 31,-84-148-15,-148-42 15,63-85-15,-127 84-16</inkml:trace>
  <inkml:trace contextRef="#ctx0" brushRef="#br0" timeOffset="10950.29">4530 12806 0,'0'0'0,"0"-64"16,0 43-1,0 106 1,-43 42-1,1 63 1,21-41 0,-22-65-1,43-41 1,0-65 15,0-105 0,0 85-31,22-106 16,-1-64 0,-21 85-1,21 106-15,64 0 32,-22 169-17,-42-106-15,0 107 16,1-1-1,-22-42 1,0-43 0,21-42-1,-42-21 17,-1-21-32,1 0 15</inkml:trace>
  <inkml:trace contextRef="#ctx0" brushRef="#br0" timeOffset="11116.2">4339 13145 0,'-42'0'16,"63"-22"15,0 22-31,64-21 16,84-42-1,-42 20 1,21-62-1,-63 62-15</inkml:trace>
  <inkml:trace contextRef="#ctx0" brushRef="#br0" timeOffset="11731.57">5080 12700 0,'0'-42'15,"-21"105"-15,42-84 0,-21 0 47,0 106-31,0 42-1,0 21 1,0-42 0,0-43-1,0-42 1,0-42 0,0 0-1,0-21 1,0 20-16,-21-105 15,0 22 1,21-22 0,0 105-16,84 1 31,-20 106 0,-22 63-15,-21-42-1,0 0 17,1-106-17,-1-43 1,0 22-16,21-63 16,-42 41-16,106-190 31,-21 170-16,-43 84 1,-42 106 0,0 0-1,0-21 1,0-21 0,0-64 15,21-21-31,43 0 15,-1-21-15</inkml:trace>
  <inkml:trace contextRef="#ctx0" brushRef="#br0" timeOffset="12314.23">7070 12552 0,'0'-42'16,"-22"-1"-1,-62 22 1,41 21-16,-41 21 16,-22 64 15,0 0-16,85-43 1,21-21-16,0 0 16,42 0-1,22-21 1,-43 0 0,21 0-1,-42 22 1,-21 20-1,-106 64 1,64-64 0,-22 22-1,64-43 1,21 0 0,0 21 15,0 1-16,-21 41 1,21-41 0,-22-1-1,22-21 1,22-21 0,-1-21-16</inkml:trace>
  <inkml:trace contextRef="#ctx0" brushRef="#br0" timeOffset="12780.97">6752 14076 0,'0'0'0,"-63"21"0,-191-21 31,148 0-15,63 0-16,-62-63 31,105 20-16,84 22 1,255-21 0,232-22 15,-295 43-15,-128 21 15,-21 0-16,-148 0 1,-22 0 0,-105 21-1,-42 0 1</inkml:trace>
  <inkml:trace contextRef="#ctx0" brushRef="#br0" timeOffset="13064.8">6075 14372 0,'-21'21'16,"42"-42"-16,-106 106 0,85 0 16,64-43-1,147-42 1,22-42 0,-127 42-16,508-127 46,-360 42-30,-127 43 0,-43 20-1,-126 22 1,-106 0 0,21 43-16</inkml:trace>
  <inkml:trace contextRef="#ctx0" brushRef="#br0" timeOffset="13347.64">6075 14838 0,'-43'42'15,"86"-84"-15,-170 127 0,63-22 16,64-42 0,148-21 15,106-42-16,-190 21-15,211-43 16,85-42 0,-127 22-1,-43-1 1,-105 43 0,-85 21-1,-64-1 1</inkml:trace>
  <inkml:trace contextRef="#ctx0" brushRef="#br0" timeOffset="14913.79">9948 6011 0,'0'-21'0,"21"21"0,-21-21 31,0 0-16,-21 21 17,0 0-32,-21 21 15,21 21 1,-1-42-16,1 85 16,21-21-1,0 20 1,64-20-1,-1-43 1,-42 0-16,255-63 31,-128-22-15,-42 1 15,-22-43-15,-84 85-16,0-22 0,-21-168 31,-64 126-15,-42 0-1,22 85 1,-86 22 0,22 41-1,84 22 1,64-22-1,21 1 1,0-22 0,21-21-1</inkml:trace>
  <inkml:trace contextRef="#ctx0" brushRef="#br0" timeOffset="20280.36">9906 5842 0,'0'0'0,"-21"0"15,0 0 1,63 0 0,0 0-16,64-42 15,0-1 1,42-20 0,-63 42 15,-85 0-16,-85 42 17,43-21-32,-106 42 15,42 0 1,21 22 0,64-64-1,106 0 16,42-42-15,-43-1 0,22-20-1,-64 63-15,22-64 32,-85 64-1,-43 0-16,-63 21 1,-21 22 0,42-22-1,43 0 1,84-21 0,21 0-1,43-21 1,21-21-1,-22 20 1,-62 22 0,-44 0 15,-62 22-31,-43 20 16,0 0-1,106-21 1,-43 22 15,85-43-15,43 0-1,20-21 1,-62-1-16,147-41 31,-148 42-15,-42 21-1,-85 21 1,-63 42 0,63-20-1,21-22 1,85 0 0,21-21-1,64 0 16,63-42-15,0-1 0,22 1-1,-149 42-15,42-42 32,-126 42-17,-106 63 1,20-20-1,-20 20 1,127-42-16,-22 22 16,43-43-1,63 0 1,107-22 15,20-20-15,-42 0-1,21-1 1,-84 22 0,-149 42 15,-84 43-15,126-64-16,-211 106 31,191-64-16,42-21 1,63-21 0,0 0-16,212-63 31,-63 20-15,-149 22-1,43 0-15,-22-21 31,-42 42-31,-84 0 32,-106 63-17,20-20 1,86-22-16,-128 42 16,107-20-1,41-22 1,149-21 15,64-43-15,-22 1-1,-106 21-15,149-43 16,-107 22 15,-20 21-31,-43 21 31,-63 0-15,20 21-16,-83 21 16,-65 22-1,22-22 1,21 1 0,85-22-1,42 0 1,21-21-1,85-21 1,21-22 0,0 1-1,0-21 1,-43 41 0,-62 22 15,-107 22 0,-21 20-15,64-21-16,-85 21 15,-64 22 1,85-22 0,128-42 15,105-21-16,0-21 1,42-1 0,-127 22-16,64-21 15,0 21 1,-85 21 0,-63 0 30,-1 21-46,-84 42 16,-21 1 0,-63 21 15,211-43-15,21-42-1,21 0 1,-21 0-16,106-64 15,-21 22 1,-21 0 0,-43 21-1,-21 21 1,-42 0 0,-85 21 15,-42 42-16,106-42-15,-191 64 32,169-43-17,64-20 1,64-22 0,-22 0-16,170-64 31,-64 1-16,-63 20 1,-64 43-16,0-106 31,-63 106-15,-1 0 0,-62 22 15,83-1-31,-126 63 31,148-20-15,21-22-1,64-42 1,-64 0-16,149-42 31,-107 21-15,-42 0-16,43-43 15,-64 1 1,0-43 0,0 42-1,-21 43 1,-43 21 0,22 0-16,-22 42 31,-42 43-16,64-21 1,21 41 0,21-62-1,21-1 1,64-42 0,-1 0-1,22-63 1,-63 20-1,20-41 1,-63-1 0,0 43-16,-21-85 15,-43 42 1,-20 43 0,-22 42-1,-42 42 16,21 43-15,106-64-16,-106 127 16,105-42-1,22 21 1,64-43 0,21-20-1,42-22 1,21-42-1,0-42 1,-42 0 0,-22-43-1,-41-21 1,-43-84 0,-43 63-1,-62-22 16,-44 65-15,1 84 0,106 0-16,-106 21 15,21 64 1,-21 126 0,126-63-1,22 1 1,43-44-1,63 1 1,-1-63 0,-62-43-16,105 21 15,-21-64 1,0-41 0,-42-43-1,-64 21 16,-21-63-15,0 126-16,-43-63 16,-62-21-1,-1 85 1,-42 42 0,42 21-1,0 106 1,85-84-16,-22 62 15,22 65 1,21-86 0,85 22-1,21-42 1,21-43 0,0-21 15,-85-21-31,127-106 31,-126 42-15,-22-63-1,-21 42 1,0 64-16,-64-106 16,-20 84-1,-64 64 1,-1 21-1,1 85 1,64 21 0,84 85-1,21-128 1,85 22 0,21-21 15,0-85-16,42 0 1,-21-42 0,-42-22-1,-64-21 1,-42-42 0,0 22-1,-84-22 1,62 105-16,-210-20 31,105 63-15,-22 106-1,44 0 1,83 127 15,44-233-15,41 43-1,64-22 1,-42-42 0,-43 0-16,127-106 31,-126 22-15,-22-43-1,-21 21 1,-64-21-1,1 42 1,-64 64 0,42 42-1,64 0-15,-106 85 16,64 0 0,63 42 15,42-42-16,0-64 1,85 1 0,-63-43-1,20-21 1,-20-22 0,-43 22-16,21-169 31,-42 63-16,-84 21 1,41 106 0,-41 21-1,20 42 1,-20 64 0,84-21 15,0-63-31,0 62 15,21-41 1,63-43 0,1-21-1,0-42 1,-1-43 0,-41 22-1,-43-43 1,0 21-1,-106 22 1,0 41 0,21 65-1,64-22-15,-21 64 16,42-22 0,0-42-1,0 0-15,0 64 31,63-64-15,-20-21 0,-22 0-1</inkml:trace>
  <inkml:trace contextRef="#ctx0" brushRef="#br0" timeOffset="26197.07">10710 7112 0,'0'-21'156,"0"0"-94,-21 21-62,21-21 32,0-1-17,0 1 17,0 0-17,0 0 1,21 21-1,0 0 17,1 0-17,-1 0 1,0 0 0,0 0-1,0 0-15,22 0 31,-22 0-31,0 0 16,42 0 15,-20 0-15,-43 21 0,21 0-1,-21 0-15,0 1 16,21 20-1,-21 0 1,0 22 0,-21-22-1,0 43 1,-22-22 0,1 22-1,0-22 16,-1 1-15,22-1 0,-42 1-1,42-22 1,-22 22 0,1 42 15,21-43-16,21-42-15,-21 22 16,-1 41 0,-41 43 15,63-84-15,0 20-1,-21-42 1,21 0-16,0 22 31,0-1-15,0 22-1,0-22 1,0-21 0,0 0-16,0 22 15,21-1 1,-21 0-1,42-21 1,-21 22 0,22-22-1,20 0 1,-20-21 0,20 0-1,-21 0 1,64 0 15,-21 0-15,-22-42-1,-41 42-15,41-43 32,-42 22-17,-21-21 1,0 21-1,-21 0 17,0 21-17,-21 0 1,-1 21 0,22 0-1,0 21 1,21-21-1,-42 1 1,42-1-16,-43 42 31,22 1-15,-42-1 0,41 1-1,1-1 1,0-20-1,0 20 1,21-21 0,0 1-1,0 20 1,0-20 0,0 20-1,0-21 1,0 22 15,21-64-31,0 63 16,0-20-1,1 20 1,-1-20 0,0 62 15,-21-83-31,21-1 15,-21 42 1,21-20 0,-21-22-1,0 0 1,0 0 0,0 0-1,0 0 16,0 1-15,0 20 0,0-21-1,0 0 1,-21 0 15,0 1-15,0-22-16,21 21 15,-43 21 1,22 0 0,0-20-1,0-1 1,-21 0 0,20 0 15,1 0 0,-21 0-15,21 1-1,0-22 1,-1 21 0,-20-21-1,21 21 1,-21 0-1,20-21 1,-20 21 0,21-21-1,0 21 1,-22-21 0,1 0-1,21 0 16,21 22-15,-21-22 0,0 0-1,-1 0 1,1 0 0,0 21-16,0-21 31,0 0-16,21 21 1,-21-21 15,-1 0-15,1 0-16,0 0 16,-21 21-1,21-21 16,-1 0-15,1 0 0,0 0-1,0 0 1,0 0 0,0 0-1,-1 0 16,22 21-15,-21-21 15,0 0 16,0 0 31,21 21-15,21-21 46,0 0-109,0-21 0</inkml:trace>
  <inkml:trace contextRef="#ctx0" brushRef="#br0" timeOffset="27313.23">12086 7705 0,'0'-21'0,"0"-43"32,0 22-17,-21 21 1,21-1 15,0 44 0,0-1-15,63 42 0,1 43-1,-43-85-15,64 106 16,42 43-1,-21-1 1,-22-63 0,22 21-1,-21-43 1,-43-20 0,-42-43-1,21-21 16,-21-21 1,21 0-17,-21 0-15,0-22 16,0 1 0,0 0-1</inkml:trace>
  <inkml:trace contextRef="#ctx0" brushRef="#br0" timeOffset="27862.75">12912 7641 0,'0'0'0,"0"-21"0,0-21 32,0 21-17,0-1-15,-22 22 47,1 0-47,-21 64 16,-22-1-1,-41 64 1,41 22 0,22-107-16,-85 170 15,42-64 16,-42 21-15,42-63 0,43-43-1,42-41 1,-21-22 15,0 0-15,0 0-16,-22 21 15</inkml:trace>
  <inkml:trace contextRef="#ctx0" brushRef="#br0" timeOffset="32968.54">11388 10012 0,'0'0'0,"-22"0"16,1 0-16,0 0 15,0 0 17,21-21-1,0 0-16,21 21 1,0-22 0,22 22-1,20-42 1,1 21 0,20 21-1,22-21 1,0 21-1,0 21 1,-22 21 0,-41-21-16,84 43 15,-64-22 1,43 43 0,-21-22-1,-22 1 16,22 63-15,-43-42 0,1 42-1,-22 21 1,-21-42 0,0 42-1,-43 21 1,22-105-16,-21 63 15,-43 63 1,22-63 0,-22 42-1,64-126-15,-170 211 32,170-212-32,-127 127 15,21-20 1,21-44 15,64-83-31,-170 210 31,1-62-15,62-64 0,22-43-1,-42 22 1,84-43-1,-84 43 1,63-43 0,85-42-16,-85 42 15,-63 22 1,63-1 0,-21 1-1,42-22 1,22 1 15,42-22-31,-43 21 16,22-21-1,-64 22 1,21 20 0,-20-21-1,-22 1 1,21-1-1,-42 22 1,21-1 0,42-21-1,0 1 1,64-22 0,0-21-16,0 21 15,-22 0 16,1 0 1,42 1-32,-42-22 15,-1 21 1,22 0-16,-42 21 31,42-42-15,-1 21-1,22-42 79,0 0-94,0 0 16,0 0-16,0-22 15,0 22 1,0-63 0,0 20-1,0 43-15,0-85 32,22 64-17,-1-1 1,-21 22 15,0 42 0,21 1-31,-21 20 16,0-21 0,0 0-16,21 43 15,-21-22 1,0 0 15,-21 1-15,0-1-1,0-42-15,-22 21 16,22 0 0,21 1-1,-21-1 1,21 0-1,21-21 32,0 0-31,0 0-16,43 0 16,21 0-1,-22 0 1,43 0 15,-85 0-31,43 0 16,20 21-1,-20 0 1,-1 22 0,1-1-1,-64-21 1,21-21-16,-42 0 78,0 0-62,-1-21-1,1 21-15,-63-42 16,20 20-1,-63-41 17,85 63-32,-64-64 15,64 43 1,-1 0 0,1 0-1,21 0 1,21 0-1,-21 21 1,21-22 93</inkml:trace>
  <inkml:trace contextRef="#ctx0" brushRef="#br0" timeOffset="37611.24">8255 13377 0,'-21'0'15,"0"0"-15,-1-21 16,1 21 15,21-21-15,0 42 78,0 0-94,0 1 15,0-1-15,0 0 0,0 0 16,43 85 15,-22-85-15,0-21-1,0-21 17,21-21-17,-20 20-15,83-62 16,22-1 0,106-63-1,-169 127-15,317-191 31,-318 170-15</inkml:trace>
  <inkml:trace contextRef="#ctx0" brushRef="#br0" timeOffset="38379.07">8191 13907 0,'-21'0'47,"21"21"0,0 0-31,0 0-1,0 0-15,0 0 16,21 1 15,1-22-15,20 0 0,-21 0-16,85-85 15,84-42 1,1-21-1,84-22 1,-84 86 0</inkml:trace>
  <inkml:trace contextRef="#ctx0" brushRef="#br0" timeOffset="39177.69">7980 14753 0,'21'0'63,"-21"21"-63,21-21 15,-21 64 1,42-1 0,-42-41-16,43 62 31,63-84-16,-1-63 1,-62 42-16,147-106 16,22 0-1,-85 42 1,21 21 0</inkml:trace>
  <inkml:trace contextRef="#ctx0" brushRef="#br0" timeOffset="39894.33">8086 15198 0,'0'0'16,"-22"0"0,1 0-1,42 21 63,-21 0-62,22-21-16,20 85 31,0-43-15,-21-42-16,43 0 16,148-212 15,-1 22-16,-41 42 1,-107 105-16,85-105 16</inkml:trace>
  <inkml:trace contextRef="#ctx0" brushRef="#br0" timeOffset="67925.78">21929 1799 0,'0'21'16,"0"1"-1,21-22 32,0-22-47,0-20 16,0 0-1,0 21 1,22-43 0,-43 1-1,0-1 1,0-21-1,-43 43 1,22 21-16,0 0 16,0 21-16,-85 0 15,21 63 1,-42 43 0,43-21-1,20-1 1,64 43-1,85 0 17,21-63-17,63-22 1,-63 1 15,-64-43-31,106 84 31,-126-63-31,20 22 16,-21 41 0,-21 1-1,-42 42 1,-43-42 0,-42-43-1,21-42 1,64 0-16,-170-85 31,64-20-15,85 20-1,-1 21 17,43 43-1,63 42-16,43 43 1,21 42 0,-64-85-16,43 42 15,42 1 1,-21-64 0,-1 0-1,1-42 1,0-43-1,0-42 1,-64 42 0,1-42-1,-1 64 17,-42 42-17,21 42 16,-21 42-15,0 43 0,21-42-1,22 20 1,20-41 0,1-43-1,41-22 1,-41-20-1,21-43 1,-43 22 0,-21-64-1,-42 0 17,-64 42-17,1 64 1,-22 21-1,42 42 1,1 64 0,63-21-1,0-64-15,21 43 16,148-1 15,-21-63-15,-42-21-1,0-43 1,-85 43-16,22-42 16,20-85-1,-42-1 17,0 1-17,-21 42 1,22 85-1,-22 64 17,0 62-17,0 107 1,0-43 0,0 64-1,0-169-15,0 147 16,-43 65-1,43-44 1,0 65 0,0-22-1,21 64 32,22-276-31,-1-63-1,0-63 1,-20 41-16,126-274 31,-148 42-15,-43 21 0,-41 106-1,-64-21 1,63 85-1,-63-22 1,127 64 0,-1-22-1,44 1 1,20-21 15,85-64-15,-106 84-16,85-63 15,21-84 1,-64 42 0,-20-64-1,-43 85 1,0-21 0,0 42-1,0 85 1,0 0-1,0 84 1,0-42 0,21 255-1,0-1 17,21-148-17,-42 0 1,22-106-16,-1 42 31,21-105 0,-21 21-31,0-64 16,-21-42 0</inkml:trace>
  <inkml:trace contextRef="#ctx0" brushRef="#br0" timeOffset="68207.63">23643 1799 0,'0'0'0,"0"-21"15,21 21 17,0-21-17,64 0 1,-64 21-16,64-43 15,0 22 1,-43 0 0,-21 21-16,0-21 31,-21 42 0,0 0-15</inkml:trace>
  <inkml:trace contextRef="#ctx0" brushRef="#br0" timeOffset="70707.46">24744 2011 0,'21'0'0,"0"-42"32,0 20-32,-21-105 31,0 43-15,-21-1-1,0 64-15,-106 0 31,63 63-15,22-21-16,-21 64 16,-1 42-1,43-85 1,21 128 15,0-107-15,0-42-16,42 0 15,1-21 1,20-21 0,1-21-1,-1-43 1,-42 1 0,0-43-1,1 63 1,-22 43-1,0 42 17,0 43-17,0 20 1,0-63 0,21 64-1,-21-43 1,63 1-1,-20-43 1,20 0 0,43-64-1,0-20 1,-22-22 0,-20 21-1,-43 0 1,-21 107 15,-21-1-31,-21 148 31,42-105-15,0-1 15,63 1-15,-42-64-16,0 21 31,-42-21 0,0 0-15,21-21-16,-106-1 31,106 1-31,-42 21 16,21 21-1,21 22 1,21-22 0,42 0-1,-20-21 1,-22 0 0,64 0-1,-22-42 1,64-22-1,-42-20 1,42-65 0,-43 1-1,-84 127-15,22-42 32,-65 147-1,22-63-31,21 149 31,0-86-15,21 1-1,0-43 1,1-20 0,-44-22 30,1 0-30,-42-43 0,20 22-1,-20 0 1,42 21 0,21 63 15,63-20-16,1-43 1,63 0 0,-106 0-16,169-21 31,-147-1-15,20-41-1,-20-22 1,-22 1-1,0 41-15,-21-105 32,-21 148-1,0 21-31,-1 64 16,-41 42-1,63-42 1,0-1-1,21-41 1,21-22 0,22-21-1,21-21 1,-43-43 15,43-42-15,-43 0-1,0 64 1,-42 21 0,0 42-1,0 43 1,0 41 0,0-83-16,0 20 15,0-21-15,43 43 16,20-43-1,1 0 1,-1-21 0,43-64-1,-21-63 17,-22-21-17,22-85 1,-22 64-1,-20-64 1,-43 64 0,0 105-1,0 43 1,-43 64 0,-20 105-1,-1 0 1,22 64-1,21-43 1,0-106-16,21 86 16,0-1-1,0-85 1,63 1 15,1-43-15,-1-21-1,-21-21 1,43-43 0,-64 43-1,0-42 1,-21 41 0,0 1-16,0-21 15,0 21 1</inkml:trace>
  <inkml:trace contextRef="#ctx0" brushRef="#br0" timeOffset="71174.2">27030 1397 0,'0'0'0,"-21"0"0,-1 0 15,-20 0 1,42-21 15,85 0-15,63 0-1,0-22 1,-106 43-16,85-21 16,0 0-1,-105 21 1,-1 0 15,0 0-15,-21 21 31,-64 21-32,-41 1 1,62-22-16</inkml:trace>
  <inkml:trace contextRef="#ctx0" brushRef="#br0" timeOffset="72423.99">21378 3069 0,'-21'0'0,"42"0"0,-84 0 16,-1-21 0,1 21-1,42-21 1,42 0 31,21 21-32,43-21 1,-1 21 0,86-22-1,-1 1 1,-127 21-16,191-21 16,-21 0 15,127-21-16,-85 42 1,84-43 0,-84 22-1,170 0 1,-170 21 0,84-21-1,-84 21 1,43 0-1,-22 0 1,-42 0 0,-64-21-1,85 21 1,-85 0 15,-126 0-31,253-22 31,-233 22-31,128-21 16,-22 21 0,64-21-1,-64 21 1,22-21 0,-43 0-1,-106 21-15,64 0 16,21-43-1,-42 43 1,0-21 0,-22 0-1,-42 0 17,0 21-1,-42 0 31,0 0-62,0 0 16,0 0-16,-22 0 0</inkml:trace>
  <inkml:trace contextRef="#ctx0" brushRef="#br0" timeOffset="74124.71">19071 4868 0,'-21'0'0,"0"0"16,0 0-1,-1 0 1,44 0 15,83 22-15,-62-22-16,211 0 16,254 21-1,-21-21 1,-339 0-16,762 0 31,-466 0-15,-147-43-1,-170 22 17,-106 21-32,21-21 31,-126 21-16,-1 0 1,43 0-16,-128 0 16</inkml:trace>
  <inkml:trace contextRef="#ctx0" brushRef="#br0" timeOffset="74623.96">19113 5461 0,'-42'0'0,"84"0"0,-147 0 0,-22 0 31,148 0 1,169 0-17,43 0 1,-127 0-16,402 0 16,-42 0-1,147 0 1,-189 0-1,20 0 1,-169-21 0,-232 21-1,84-21 1,-191 21 31,-63 0-32,85 0-15,-22 0 0</inkml:trace>
  <inkml:trace contextRef="#ctx0" brushRef="#br0" timeOffset="75040.73">18923 6244 0,'-21'0'0,"42"0"0,-85 0 0,43 21 31,64-21-15,147 0-1,170-21 1,-21 0 0,169 0-1,0-21 1,-85-1 0,-190 22-1,-43 0 1,-126 21-1,-107 0 17,1 21-32,-64-21 15,64 21 1</inkml:trace>
  <inkml:trace contextRef="#ctx0" brushRef="#br0" timeOffset="75473.48">18986 6964 0,'0'0'0,"-21"0"0,0 21 31,85-21-15,63 0 0,148-42-1,-191 21-15,128-1 16,233-20 0,20-21 15,-41 41-16,-86-20 1,-168 42 0,-22-42-1,-106 42 1,-63 0 0,-85 0-1,-21 0 1,-63 42-1</inkml:trace>
  <inkml:trace contextRef="#ctx0" brushRef="#br0" timeOffset="75890.28">18775 7641 0,'-43'0'0,"86"0"0,-107 21 0,22 1 31,190-1-15,0 0-1,170-42 1,-234 21-16,403-21 15,-85 21 1,149-43 0,-191 22-1,21-42 1,-127 20 15,-212 43-31,64-42 16,-64 42-1,-42-21 1,-21 0 0,-21-1-16</inkml:trace>
  <inkml:trace contextRef="#ctx0" brushRef="#br0" timeOffset="77756.74">21780 6435 0,'0'-21'16,"-21"21"31,21 21-47,-42 21 15,21 22 1,21-43-16,-21 42 16,21 22-1,0-64 1,63 0 15,-21-21-15,22 0-1,-1-63 1,-20-1 0,-1-42-1,-42 43 1,-42-22 0,-22 64-1,-20 21 1,-1 64-1,43 20 1,20 22 0,22-85-16,0 106 31,64-84-15,-1-43 15,1-22-16,-1-41 1,-41-1 0,20-41-1,-42 20 1,-21 43 0,-43 20-1,1 65 1,-1 41-1,43-62-15,0 147 32,21-148-32,0 64 15,42-64 1,1 0 15,-1-21-15,0-42-1,-21-22 1,22-42 0,-43 22-1,0 41 1,-64 43 15,43 22-31,-21 20 16,42 127 15,0-105-15,63-43-1,-20-21 1,-22 0 0,85-21 15,-85 0-31,21-64 15,-42 0 1,0 22 0,0 20-1,-85 43 1,22 43 0,42 41-1,21 65 16,21-107-15,0-42-16,21 21 16,1-21-1,-22-42 1,21-43 0,-42 22 15,0-43-16,-42 21 1,-22 85 0,-20 42-1,41 22 1,1 42 0,42-43-1,42 22 1,-20-64-16,62 43 15,-41-1 1,-22-63-16</inkml:trace>
  <inkml:trace contextRef="#ctx0" brushRef="#br0" timeOffset="78623.25">18415 8192 0,'-64'0'16,"43"0"-16,-42 0 15,42 0 1,42 0 15,0 0-15,85 0-1,169 0 1,-190 0-16,105 0 16,-84 0-16,614-43 31,-593 43-31,444-63 16,-169 20-1,64-20 1,-170 21-1,-21 20 1,-84 1 0,-128 21-1,-41 0-15,20-21 32,-106 21-1,43 0-31,-63 21 15,-149 22 1,169-22-16</inkml:trace>
  <inkml:trace contextRef="#ctx0" brushRef="#br0" timeOffset="79122.96">18584 9017 0,'-21'0'0,"42"0"0,-63 0 16,0 0-1,63 0 1,42-21 0,-20 21-16,126-42 15,43 20 1,253-20 0,-126 21-1,127-43 1,-64 43-1,127-21 1,-169 0 0,169-22-1,-296 43 1,-22 0 15,-105 0-15,-127 21 15,0 0-31,-21 0 0</inkml:trace>
  <inkml:trace contextRef="#ctx0" brushRef="#br0" timeOffset="79590.2">19008 9546 0,'0'0'0,"-22"0"31,149-21-15,85-21 0,21 21-1,169-22 1,85-20 0,-21 42-1,-64-1 1,-127 1-1,0 21 1,-84-21 0,-128 21-1,-42 0 1,-42 0 0,-233 21-1,64 0 1</inkml:trace>
  <inkml:trace contextRef="#ctx0" brushRef="#br0" timeOffset="79773.1">18584 10160 0,'0'0'16,"-42"21"-16,-64 0 15</inkml:trace>
  <inkml:trace contextRef="#ctx0" brushRef="#br0" timeOffset="80077.96">18500 10202 0,'84'0'16,"-20"0"-1,-212 0-15,338-21 0,22 0 16,190-42-1,0 20 1,148-41 0,22-1-1,-191 43 1,106-22 0,-318 43-1,-63 0 1,-85 21-1,-21-21 32,0-1-31,21-20 0,22-21 15,-22 20-31</inkml:trace>
  <inkml:trace contextRef="#ctx0" brushRef="#br0" timeOffset="81372.59">22902 6943 0,'0'0'0,"-21"0"0,21-21 31,-21 21-15,21-43 0,0 22-1,21 21 1,-21-21-16,42 21 16,64-21 15,0 21-16,85 0 1,-43 42 15,-127-21-31,0 22 16,-21 62 0,0-20-1,-85 63 1,-42 43-1,22 20 1,41-62 0,43-107-16,-21 275 31,63-190 0,21-42-15,-21-64-16,22 22 15,-22-22-15,106 0 32,-43-21-17,1-42 1,-43-1 0,1 1-1,-43 21 1,-21 42 15,-43 21-15,-21 43-1,64-64-15,-21 64 16,-22 42 0,22 42 15,42-42-16,-21 42 1,21-147-16,0 105 16,42 21-1,1 0 1,-22-42 0,0 21-1,-21-21 1,-42-43-1,-107 22 17,65-85-17,-22 21 1,21-21 0,64 0 15,0 0-16,21-64 1,0 43-16</inkml:trace>
  <inkml:trace contextRef="#ctx0" brushRef="#br0" timeOffset="82772.25">24596 8234 0,'0'0'0,"0"21"15,0 21 1,0 43 0,0-64-16,42 43 15,-21 42 1,0-1-1,-21-20 1,0 21 0,21-21-1,1-22 1,20-63 0,0 0 15,43 0-16,84-85 1,-126 43-16,126-43 16,148-84-1,43-21 1,-106 41 0,43 1-1,-107 64 1,-21-1-1,-42 21 1,-63 43 15,-43 21 94,-42 0 63,21 21-141,0 1-16,0-1-31,0 0 31,-21-21 16,0 0-31,-1 0-16,-20 0 0</inkml:trace>
  <inkml:trace contextRef="#ctx0" brushRef="#br0" timeOffset="88055.61">19727 6900 0,'-21'0'16,"0"0"-16,-64 22 15,43-22-15,-43 0 16,-84 21 0,-64 0-1,43-21 16,-86 42-15,107-42 0,-64 21-1,170 1 1,42-22 0,42 21 15,106-21-16,42 0 1,-105 0-16,232-21 16,0-22-1,212 22 1,-106-21 0,-253 42-1,845-64 16,-549 43-15,-212-21 0,-43 21-1,-126-1 1,-43 22 0,-21-21 62,-21 0-47,0 21-31,-22-42 16</inkml:trace>
  <inkml:trace contextRef="#ctx0" brushRef="#br0" timeOffset="89405.32">22034 6519 0,'0'0'0,"0"-21"0,0 0 15,0 0-15,0-64 31,0 43-15,-21 42 0,0 0-16,-42 21 15,-1 64 1,-21 21 0,85-1-1,43 22 16,20-63-15,43-43 0,-21-21-1,-1-21 1,-20-43 0,-43 22-1,-21-106 1,0 42-1,-63-21 1,41 106-16,-41-43 16,-170 86 15,191-1-31,-106 106 16,63 0-1,43 21 16,63-42-15,63 0 0,-41-106-16,84 42 15,-21-42 1,-1-21 0,22-106 15,-105 63-16,-1 22-15,-21-64 16,-21 21 0,-43 1-1,-21 63 1,22 42 0,-43 63 15,85 22-16,0 21 1,21-63 0,21-1-1,21-42 1,22-21 0,20-21-1,-20-42 1,-1-43-1,-63 21 1,0-42 0,0 43-1,-84-1 1,63 64-16,-22 21 16,-63 0-1,43 84 16,-1 43-15,43 22 0,21-65-1,0-41-15,21 20 16,1-42 0,41-21-1,1 0 1,-43-21-16,63-85 31,-62 85-31,-1-85 16,-21 22-1,0-1 1,-43 64 0,1 21 15,-21 42-16,63 22 1,-22-22 0,22-21-1,64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2:17:21.9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3873 2498 0,'0'21'94</inkml:trace>
  <inkml:trace contextRef="#ctx0" brushRef="#br0" timeOffset="1541.15">3831 2201 0,'0'0'0,"21"0"31,0 0-16,-21-42 1,0 21-16,22 0 16,-22-43-1,0 22 1,-22 42 0,-62 21 15,-1 64-16,43-1 1,21-62-16,-22 168 31,43-148-15,64-20 0,-1-22-1,-42-22 1,43-126 15,-22 106-15,-42-22-1,0 43 1,0 42 15,0 1-31,0-1 16,0 63-1,0 1 1,43-43 0,20 1-1,-42-43-15,0 0 16,1 0-16,20-21 16,21-43 15,-41-21-16,-1-63 1,-21-21 0,-21 42-1,-64-42 1,0 84 0,-42 64-1,-84 63 1,168 0-16,-274 234 31,211-44-15,85-41-1,21-22 1,84 1 0,22-86 15,85-20-16,-85-64 1,-1-21 0,22-43-1,-42 1 1,21-43-16</inkml:trace>
  <inkml:trace contextRef="#ctx0" brushRef="#br0" timeOffset="2107.82">4699 1926 0,'-21'0'31,"42"0"-15,0 0-1,21 0 1,-20 0-16,-1 0 16,-21-21 15,0 0 16,-21 21-32,-1 0 1,1 21 0,21 0-1,-21 85-15,0 0 31,21-64-31,0 64 16,-42 63 0,42-105-1,0-1 1,0-84 15,0-63-15,0-1-1,0 43-15</inkml:trace>
  <inkml:trace contextRef="#ctx0" brushRef="#br0" timeOffset="2574.91">4657 2053 0,'0'-42'0,"0"84"0,0-126 16,63 62-1,1 22 16,-1 22-15,-21 62 0,-42-20-1,0-43-15,-63 42 16,-22 1 0,64-64-1,-21 0 1,105-21 15,-42 0-31,64-1 16,21 22-1,42 43 1,-106-1 0,-42-21-1,-63 106 16,42-106-31,-149 64 16,65-64 0,-1 0-1,85-21-15,21-42 32,63-43-17,1 22-15</inkml:trace>
  <inkml:trace contextRef="#ctx0" brushRef="#br0" timeOffset="3241.53">5355 2032 0,'0'0'0,"-21"21"15,-21 106 1,20-42 0,-20 21-1,21 0 1,0-85 0,21-42 15,0-43-16,0-21 1,0 64-16,0-85 16,21 1-1,21 62 1,1 43 0,-1 43-1,0 62 16,-21 1-15,-21-21 0,0 21-1,-21-85 1,21 0 0,0-63-1,0 21-15,43-64 16,20-63-1,22 42 1,42 21 0,-64 85-1,-20 64 1,-22 42 0,-21-22 15,0 43-31,0-63 31,21-43-31</inkml:trace>
  <inkml:trace contextRef="#ctx0" brushRef="#br0" timeOffset="3808.2">6498 2011 0,'0'0'0,"0"-21"0,-21 21 31,0 0-31,-43 0 16,-20 42 0,20 0-1,64-20 1,-21 20 15,42-42-15,21 21-1,-20 21 1,-1-42-16,0 106 31,-63-21-15,-22-22-1,43-41 1,0-22 0,21 21 46,0 0-62,0 0 0,0 64 16,0 21 15,0-43-15,0 1-1,21-43-15,42-21 32,-41 0-32</inkml:trace>
  <inkml:trace contextRef="#ctx0" brushRef="#br0" timeOffset="4107.93">5800 2963 0,'0'0'0,"-43"22"16,-41-1-16,62-21 15,107 21 16,169-21-15,-21 0 0,84 21-1,-126-21 1,-43 21 0,-148 0-1,-148 22 1,-21-22-1,42 21 1</inkml:trace>
  <inkml:trace contextRef="#ctx0" brushRef="#br0" timeOffset="4357.79">5673 3366 0,'-149'63'16,"298"-126"-16,-361 147 16,254-84-1,128 0 16,20 0-15,106-21 0,-211 21-16,63-21 15,-84 21-15,147 0 16,-168 0 0,-64 0-1,-22 0-15,-274 42 31,147-21-31</inkml:trace>
  <inkml:trace contextRef="#ctx0" brushRef="#br0" timeOffset="4575.67">5588 3577 0,'-106'43'15,"212"-86"-15,-254 107 0,127-43 16,84 0 0,191 0-1,127-21 16,64 0-15,-170 0 0,-42 0-1,-191-21 1,-127 21 0,-169 42-1,170-42-15</inkml:trace>
  <inkml:trace contextRef="#ctx0" brushRef="#br0" timeOffset="4741.58">5800 3895 0,'-43'0'16,"86"0"-16,-128 63 15,106-63-15,106 21 16,85-21 0,42-21-1,-212 21 1,212-21 15,-233 21-31</inkml:trace>
  <inkml:trace contextRef="#ctx0" brushRef="#br0" timeOffset="5324.57">6308 4382 0,'0'-22'15,"0"1"-15,0 0 16,21 0 0,21 0-1,-42 0 1,0 42 0,-21 42-1,-64 22 1,64-43-16,-85 43 15,85-43 1,21 22 0,21-64-1,0 21-15,64-21 16,21 21 0,-21 21 15,-64 1-31,-21 41 31,0-62-31,-148 105 31,84-85-15,-84 0 0,-85 43-1,106-22 1</inkml:trace>
  <inkml:trace contextRef="#ctx0" brushRef="#br0" timeOffset="6390.96">3746 6625 0,'22'0'15,"20"0"1,-42-21 0,21 21-16,-21-42 15,-21-22 32,-64 43-31,64 21-16,-85 106 31,106-85-31,0 85 16,0-21-1,21-43 1,64-42-1,21-42 1,-43-22 0,22-42-1,-64 0 1,-21 1 0,0 62 15,0 107 0,-21-43-31,21 85 16,21 0-1,43-22 1,-1-63 0,43-42-1,21-63 1,0-234 15,-127 170-15,-85-64-1,-42 106 1,85 64-16,-297 42 31,276 42-31,-191 128 31,85 41-15,84 22 0,106 64-1,148-107 1,22-63 0,-43-85-1,0-42 1,-42-21-1,21-63 1,-106 62-16,64-83 16,-43-1-1</inkml:trace>
  <inkml:trace contextRef="#ctx0" brushRef="#br0" timeOffset="6618.83">4678 6138 0,'-21'0'0,"-1"0"16,44 0 15,41 0-15,106 0-1,-126 0-15,168-21 31</inkml:trace>
  <inkml:trace contextRef="#ctx0" brushRef="#br0" timeOffset="6874.3">4995 6075 0,'0'0'15,"-21"0"-15,-21 0 16,21 106 15,21-85-31,0 64 16,0 105-1,0-42 1,0-105-16,0 62 16,0-41-1,42-64 1,-21 0-1,0-64 1</inkml:trace>
  <inkml:trace contextRef="#ctx0" brushRef="#br0" timeOffset="7440.97">5143 6583 0,'22'0'16,"-1"0"-1,0-21 1,21-22 0,-21 43-16,64-42 15,-64 21-15,22-64 32,-43 64-17,-22 21-15,-20 0 16,-43 127-1,43-42 1,42 21 0,0-43-1,85-42 1,21-21 0,42-63-1,-42-1 16,-1-20-15,-83-1 0,-22 21-1,0 86 17,0-1-32,0 42 15,0-20-15,21 62 31,0-41-15,-21-43-16,0 0 31,-21-21-15,0-63 0,21-43-1</inkml:trace>
  <inkml:trace contextRef="#ctx0" brushRef="#br0" timeOffset="7691.83">5990 6096 0,'0'0'15,"0"-21"-15,0-21 16,21 84 15,0 64-15,-21-64-16,0 149 15,-42-64 1,21 0 0,21-64-1,63-63 1,-20 0 0,-22-21-16,0-21 15</inkml:trace>
  <inkml:trace contextRef="#ctx0" brushRef="#br0" timeOffset="7857.73">5948 6329 0,'0'0'0,"-21"0"0,-1 0 16,1-42 15,127 20-15,21-20-1,64 0 1</inkml:trace>
  <inkml:trace contextRef="#ctx0" brushRef="#br0" timeOffset="8440.91">7154 5990 0,'0'0'0,"0"-42"15,-42-22 17,-43 64-17,64 0-15,-191 106 32,191-85-32,-21 43 15,0 21 1,42-43-1,21-42-15,148 42 32,-105-42-17,-43 21 1,-64 1 0,-62-1-1,20-21 16,43 0-15,20 0 0,44 0 15,-1 0-31,0 21 16,-21 42-1,-21 86 1,-64 41-1,43-84 1,-1-21 0,43-64-16,-21 0 15,85-42 17,42-64-17</inkml:trace>
  <inkml:trace contextRef="#ctx0" brushRef="#br0" timeOffset="8975.65">6138 7324 0,'-63'0'16,"126"0"-16,-169 21 0,-148 42 31,170 22-15,211-64-1,190 0 1,22-21-1,148 0 1,-106-42 0,-170 21-1,-168 0 1,-149 21 0,-148 42-1,148-42 1,-338 85-1</inkml:trace>
  <inkml:trace contextRef="#ctx0" brushRef="#br0" timeOffset="9173.54">6054 7684 0,'-106'21'16,"-275"85"-1,254-64 1,190 0 0,615-275-16,-805 255 0,-381 189 0,762-211 15,232-42 1,107 0-1,-212-1 1,-21 1 0,-275 42-1,-212 0 1,63 0-16</inkml:trace>
  <inkml:trace contextRef="#ctx0" brushRef="#br0" timeOffset="9374.42">6583 7874 0,'-402'106'0,"931"-233"15,-656 148-15,-614 170 16,529-86 0,212-83-16,64 20 15,147-42 1,340-42 0,-170-1-1,21 1 1,-233 21-1,-190 0 1,-21 21-16</inkml:trace>
  <inkml:trace contextRef="#ctx0" brushRef="#br0" timeOffset="9591.29">6202 8276 0,'0'0'0,"-106"21"16,-381 128-1,466-149 1,21 21-1,233-21 1,-149 0-16,340-21 16,444-43 15,-593 43-15,-127 0-1,-233 21 1,-105 21-1</inkml:trace>
  <inkml:trace contextRef="#ctx0" brushRef="#br0" timeOffset="9791.18">6202 8530 0,'0'0'0,"-127"21"0,-212 43 15,170-1 1,253-41 0,-20-22-16,317 0 15,21-22 16,148-41-15,-211 21 0,-85 20-1,-275 22 1,-43 0-16,-63 0 16</inkml:trace>
  <inkml:trace contextRef="#ctx0" brushRef="#br0" timeOffset="9990.58">6413 8763 0,'-296'85'15,"592"-170"-15,-677 212 0,254-63 16,149-22 0,20-42-16,233 21 15,85-21 1,190 0 0,-148-21-1,1 0 1,-340 21-1,-105 0 1</inkml:trace>
  <inkml:trace contextRef="#ctx0" brushRef="#br0" timeOffset="10191.46">6159 9186 0,'-105'43'0,"210"-86"0,-443 128 16,295-64-16,43 0 15,254-21 1,149 0 0,-44-42-1,65 0 1,-234 21 0,-147 21-1,-22 0-15</inkml:trace>
  <inkml:trace contextRef="#ctx0" brushRef="#br0" timeOffset="10390.35">6265 9356 0,'0'0'0,"-106"21"0,-338 85 31,465-64-15,170-42-1,253-21 1,106-21-1,-169 20 1,22-20 0,-340 42-16,1 0 15</inkml:trace>
  <inkml:trace contextRef="#ctx0" brushRef="#br0" timeOffset="10573.21">6117 9800 0,'0'0'0,"-63"43"16,41-43-16,107 21 15,-43-21-15,445-64 32,-106 22-17,-233 0-15</inkml:trace>
  <inkml:trace contextRef="#ctx0" brushRef="#br0" timeOffset="11091.08">6540 10075 0,'-21'22'16,"42"-44"-16,-42 65 16,42-43-1,1 0 1,20-21 0,0-1-1,-63 22 16,0 0-31,-64 64 16,-42 21 0,106-22-1,21-42-15,0 64 16,64-22 0,84-20-1,0-43 16,-85 0-15,-41 0 0,-86 21-1,-105 42 1,21 22 0,63-21-1,21-1 1,1-63-1</inkml:trace>
  <inkml:trace contextRef="#ctx0" brushRef="#br0" timeOffset="12025.37">3619 12594 0,'0'0'0,"22"0"0,-22-42 15,21 42-15,21-64 16,-21 22 0,-21 0-1,-63-1 16,-1 65 1,43-1-32,-42 85 15,41-22 1,22-20 0,85-85 15,-64-1-31,64-62 15,0-22 1,-64 21 0,0 22-1,0 63 1,-21 21 0,0 64-1,42 42 16,1-64-15,41 1 0,-62-64-16,20 0 15,64-22 1,-22-41 0,-20-149-1,-43 22 1,-84-64-1,20 211-15,-274-105 32,63 233-17,84 63 1,1 148 0,127-84-1,105 42 1,107-106 15,62-105-15,-83-65-1,20-62-15</inkml:trace>
  <inkml:trace contextRef="#ctx0" brushRef="#br0" timeOffset="12473.12">4847 11811 0,'0'-21'0,"0"42"0,-21-63 16,-43 63-1,64 0-15,-63 85 16,42-64-16,-43 276 31,43-276-15,0 64-16,21-21 15,42-128 32,-21 22-47,1-42 16,41-149 0,-42 64-1,22 42 1,-1 85-1,-21 84 1,21 107 0,1-22-1,-43-106-15,0 85 16,0-63 0,0-22-1,-43-42 1,1 0-1</inkml:trace>
  <inkml:trace contextRef="#ctx0" brushRef="#br0" timeOffset="13173.72">4487 12340 0,'0'-21'16,"0"42"-16,0-63 16,127-22-1,-63 64-15,42-42 16,-22 21-16,170-64 15,-106 22 1,-42-1 0,-106 43-1,-21 21 1,-21 64 0,42 84-1,0 63 16,0-189-15,0 41 0,0-84 15,-21-127 0,-1 127-31,1-85 16,21 0-1,0 85 1,106 84 0,-64 1-1,1-22-15,63 64 16,-43-43 0,1 1-1,-64-85 16,0 0-15,21-85 0,0-21-1,85-64 1,-22 85 0,22 85-1,-42 85 1,-1 84-1,-63 21 1,-21-42 0,21-63-1,21-64 1,43-43 0</inkml:trace>
  <inkml:trace contextRef="#ctx0" brushRef="#br0" timeOffset="13706.93">6858 11769 0,'0'0'0,"21"0"16,21-43 0,-126 43 15,-22 22-16,0 41 1,64 1 0,42-43-16,106 21 31,-85-21-31,42-21 16,22 43-1,-64-1 1,-21-21-1,-148 148 17,21-105-17,63-22 1,64-63 0,64-21 15,-1 42-16,-41 0-15,-22 63 16,0 43 0,-106 21-1,42-42 1,43 42 0,42-64-1,64-20 1</inkml:trace>
  <inkml:trace contextRef="#ctx0" brushRef="#br0" timeOffset="14107.7">6159 13399 0,'0'0'0,"-21"0"0,-85 0 16,128 0 15,105 0-15,-64 0-16,191 0 15,148-22 1,-148 22 0,-63-21-1,-191 21 1,-127 43-1,63-22-15,1 0 0</inkml:trace>
  <inkml:trace contextRef="#ctx0" brushRef="#br0" timeOffset="14290.59">6392 13610 0,'-317'85'15,"634"-170"-15,-719 191 0,254-64 16,84-20-16,128 20 31,-22-42-31,318 0 16,0-42 15,127-43-15,-403 64-16,276-43 31,-444 64-15</inkml:trace>
  <inkml:trace contextRef="#ctx0" brushRef="#br0" timeOffset="14489.48">5990 14076 0,'-42'21'0,"84"-42"0,-105 106 16,190-85-1,-64 0-15,297 0 16,-21-64 0,63 1-1,-212 41 1,-42 1 15</inkml:trace>
  <inkml:trace contextRef="#ctx0" brushRef="#br0" timeOffset="14990.22">7027 14944 0,'0'0'0,"-21"42"16,0-63 31,21 0-47,0-22 15,0 22-15,0-21 16,-106 105 31,43 43-32,41 21 1,65 0 0,-22-84-16,275 41 31,-169-84-16,-84 0 1,-65 0 0,-62 43-1,-43 20 1,84-42-16,-41 64 16,-22 42-1,21-21 1,64-64-1,0-84 1</inkml:trace>
  <inkml:trace contextRef="#ctx0" brushRef="#br1" timeOffset="27638.79">7429 8149 0,'-21'0'32,"21"21"-17,0 1 1,0-1 0,0 21-1,0 22 1,0-1-1,0-21 1,0-20-16,64-22 31,-22 0-15,0 0 0,-20 0-16,41-43 15,-42 1 1,22 0-1,-43 20 17,-43-41-17,22 63-15,-21-21 16,-22 0 0,22 21-1,21 0 1,-22 42-1,22 43 1,21-43 0,0-21-16,21 43 15,22-43 1,20-21 0,-42 0-16,85 0 31,-21-85-16,-43 43 1,-42-22 15,0-63 1,-21 127-32,0-21 15,-43 21 1,22 42-1,0 22 1,21-22 0,21 22-1,42-43 1,0-21 0,43 0-1,-22-21 1,-20-22-1,-22-20 1,-21-1 15,0 43-31,-21-42 16,-43 20 0,1 43-1,42 0-15,-85 106 31,63-42-15,43 20 0,0 1-1,43-64 1,-22 0-16,42-21 31,1-21-15,-22-21-1,-21-22 17,-21 22-17,-21-21 1,-21 41 0,-22 1-1,22 21 1,21 0-16,-43 21 15,1 22 1,42 41 0,21-41-1,0 20 1,42-42 0,22-21-1,-43 0 1,63-21-1,-62 0 17,-1-21-17,-21-22 1,-43 1 0,1 42-1,0-1 1,-22 22-1,43 43 1,-21 41 0,42-20-1,21-1 1,42-41 0,1-22-1,-1 0 1,1-22-1,-43-20 17,-21 21-32,0-85 31,-21 21-15,-21 22-1,-22 42 1,43 21-16,-64 106 31,64-43-15,21 22-1,0-64-15,42 21 16,85-42 15,-84 0-15,-1-42-1,-21 0 1,-21-22 15,-21 1-15,0 41-16,-43-62 16,1 63-1,21-1 1,-1 65-1,1 41 1,42-62-16,0 41 16,0-42-16,21 64 15,43-43 1,20-21 0,-20-21-1,-1 0 1,1-42-1,-43-43 17,-21 1-17,-42-1 1,-43-21 0,21 64-1,1 42 1,-1 63-1,22 22 1,42-64-16,21 170 31,22-149-15,-22-21-16,63 0 16,1-21-1,-64 0 1,85-42-1,-85-21 17,-21-1-17,-42-84 1,-127 63 15,84 85-15,0 64-1,43-1 1,42 43 0,0-85-16,42 43 15,22-22 1,-1-21 0,1-21-1,-22 0 1,-21-63-1,0-1 1,-42-42 15,0 85-31,-127-127 32,106 148-17,20 0-15,-41 21 16,42 0-16,-22 170 31,43-106-15,0-64-16,64 42 15,21-42 1,-22-21 0,-42 0-16,43 0 15,-22-42 1,-21-21-1,-21-22 1,-42-21 15,0 21-15,20 64-16,-62 0 16,41 21-1,1 64 1,0-1-1,42 64 1,0-63 0,106 20-1,-85-63-15,85-21 32,-64 0-17,21-42 1,-63-85 15,0 106-15,0-64-1,-84 22 1,41 42 0,22 21-16,-63 63 31,84 64-16,0-63 1,0 20 0,63-63-1,-21-21 1,22 0 0,-1-84 15,-63 20-16,-21 1 1,-21 42 0,-22 21 15,43 0-31,0 21 16,-21 21-1,42 0 1,0-20-1,42 20 1,-21-42 0,0 0-16,1 0 15,-1-21 1,-21-22 0,0 1-1,-43 21 1,22 21-1,-21 21 17,42 21-17,0 1 1,21-22 15,0-21-15,22 0-1,-43-21 1,0-22 0,0 1-1,-22 21 1,1 21 0,0 21-1,21 0-15,0 0 16,0 1-1,21-22 32,22 0-31,-43-43 0,0-20-1,-22 20 1,-41-20-1,21 42 1,-1 21 0,22 0-16,0 42 15,-21 43 1,42 21 0,0-64-1,42 21 1,0-20-1,22-43 17,-22 0-17,22 0 1,-43-21-16,42-85 31,-42 42-15,-21 43-16,0-64 15,-21 64-15,-21-42 16,-22 20 0,1 22-1,-22 21 1,22 43 0,-1 41-1,64-20 1,0 42-1,43-43 1,20 1 15,22-43-15,-22-21 0,22 0-1,-43-43 1,-21 22-16,-21-106 31,0 21-15,-21 85-16,-21-42 15,-43-1 1,-84 43 15,105 21-15,43 21-16,-21 43 15,42 42 17,0-85-32,21 148 31,43-84-15,-1-64-1,22 0 1,-43-21-16,-21 0 0,106-63 31,-106-22-15,-21 0-1,-42-42 1,-21 43 0,-86 20-1,86 64 1,-22 64-1,85 147 17,21-126-1,1-64-31,62 21 16,-20-20-1,-43-22-15,21 0 31,-21-22-15,-21-20 0,22 21-16</inkml:trace>
  <inkml:trace contextRef="#ctx0" brushRef="#br1" timeOffset="34720.03">8318 8488 0,'-21'0'141,"0"0"-32,21-21 1,0 0-79,21 21-15,0 0-16,-21-22 15,43 1 17,-22 21-17,0-21 1,0 21-1,22 0 1,-22 0 0,0 0-1,21 21 1,-42 0 0,0 1-1,21 20 1,-21 0-1,0-21 1,0 1-16,0-1 31,0 21-15,-21 0 0,21 1-1,-63 41 1,42-62-1,-22 62 1,22-41 0,0 20-1,21-21 1,-21 43 15,21-43-15,0 1-1,0-22 17,21-21-17,0 0 1,0 0 0,0 0-1,22 0 1,-22 0-16,21 0 15,-21 0 1,1-21 0,-1 21-1,-21-21 1,-21 21 31,-1 0-32,1 21 1,0 0 0,0 0 15,21 0-31,-21 22 16,21-22-1,-43 42 1,22-20-1,21 20 1,0-42-16,0 22 16,0-1-1,0 0 1,0-21 0,0 22-1,0-22 1,0 21 15,-21-21-15,-21 1-1,-22-1 17,43-21-32,-127 21 31,127-21-31,-22 0 15,1 0 1,63-21 78,0 0-94,1-1 15,20 1-15</inkml:trace>
  <inkml:trace contextRef="#ctx0" brushRef="#br1" timeOffset="35654.74">9144 8890 0,'0'-21'16,"0"0"15,21 21 16,0 0-16,-21 21-31,0 21 16,21-21-16,22 43 15,20 21 1,-20-43-1,20 43 1,-21-43 0,1 0 15,-1-21-15,-21 1-1,0-22 1,1 21-1,-1-21 48,-21-21-16,21 21-32,-21-22 95,0 1-79,0 0-15,0 0-1,0 0-15</inkml:trace>
  <inkml:trace contextRef="#ctx0" brushRef="#br1" timeOffset="36653.4">9673 8890 0,'0'0'0,"0"-21"16,0 0-1,0 0 17,0-1-1,-21 22 0,0 0 0,0 0 1,21 22-32,-22-1 31,1 0-31,-42 64 31,63-64-31,-64 42 16,1 22-1,20-22 1,-20 22 0,-22-21-1,43-22 1,-22 21 0,22-41-1,42-1 1,-21-21-1,42 0 360,0 0-343,0 0-32,1-21 15,41-1 1</inkml:trace>
  <inkml:trace contextRef="#ctx0" brushRef="#br1" timeOffset="39599.26">8001 13420 0,'0'-21'31,"0"-1"0,0 1-15,0 0 31,0 42 31,0 0-63,0 1 1,21 20 0,0 21-1,0-20 1,1 20 0,-1-20-1,-21 20 1,21-21-1,-21-20-15,21 20 16,0 0 0,0 1 31,1-43-32,-1 21 1,0-21-1,0 0-15,0 0 32,-21 21-17,21-21 1,1 0 15,-1 0-15,0 0-1,0 0-15,21-21 16,64-22 0,-85 22-1,64 0 1,-43 0-16,212-106 16,-42 21-1,127-42 1,-1 42-1,-84 21 1,64-20 0,-170 41-1,0 1 1,-63 20 0,-64 43-1,-21-21 1,0 42 46,21 0 16</inkml:trace>
  <inkml:trace contextRef="#ctx0" brushRef="#br1" timeOffset="42220.16">8424 614 0,'0'0'0,"0"-21"0,21 0 0,1-85 31,20 21-15,-42 64-16,0 0 15,0 0 1,0 126-1,-42 22 1,-22 106 0,-63 254 31,42-275-32,43-128 1,42-41-1,0-64 1,21-22 0,0 22-16,22-64 15,-1-42 1,0-84 0,1 20-1,-1-63 1,-21 212-16,-21-64 15,21 64-15,1-43 16,-1 64 0,0 84 15,64 107-15,-43-22-1,21 106 1,-41-21-1,-1-106 1,0 21 0,-21-85-1,0-41 1,0-65 15,-21-20-15,-22-22-1</inkml:trace>
  <inkml:trace contextRef="#ctx0" brushRef="#br1" timeOffset="42435.93">8340 1249 0,'0'0'0,"21"0"31,0 0-16,0 0-15,64-21 16,21 0 0,-1-1-1,-83 22 1</inkml:trace>
  <inkml:trace contextRef="#ctx0" brushRef="#br1" timeOffset="43036.59">9207 1143 0,'0'0'0,"22"0"16,-1-21-16,42-21 15,-42 20 1,1-20 0,-44 0 15,-62 63-15,63 0-16,-64 21 15,0 22 1,64-22-1,21 22 1,21-43 0,0-21-1,149 42 17,-107-21-17,22 1 1,-64-1-1,-21 0 1,0 0-16,-21-21 16,0 21-16,-64 0 15,43-21 1,-43 0 0,43 0-1,-1 0 1,22-21-1,42 21 32,1-21-47,20 21 16</inkml:trace>
  <inkml:trace contextRef="#ctx0" brushRef="#br1" timeOffset="43619.79">9927 1143 0,'0'0'0,"21"-42"16,-21-22-1,0 43 1,-42-21-1,-22 42 1,-41 21 0,20 42 15,64 22-15,21-43-1,0-20-15,42 62 31,22-84-15,20 21 0,1 1-1,-64-22-15,21 21 16,-20 21 0,-65 0-1,-20-42 1,-43 43-1,21-22 1,64-21-16,-64 0 16,64 0-1,-21 0 17,63 0 14,21-21-30,1 0-16</inkml:trace>
  <inkml:trace contextRef="#ctx0" brushRef="#br1" timeOffset="44102.49">10223 1312 0,'22'0'47,"-1"-21"-31,0 21-16,21-42 15,-21-22 1,22 22-1,-22 0 1,-21 21 0,-21 21-1,-43 21 1,22 42 0,0 1-1,20-1 1,22 22-1,0-64 1,22 0-16,41 0 16,-21-21-1,22 0 17,-22 0-17,1 0 1,-1-42-1,-21 42-15</inkml:trace>
  <inkml:trace contextRef="#ctx0" brushRef="#br1" timeOffset="44568.22">10668 1270 0,'0'-21'0,"0"-43"31,0 22-16,21 21 1,43 0 0,20 21-1,-41 42 17,-22-42-32,21 85 15,0-22 1,-42 22-1,0-22 1,-21-41 0,0-1-1,21-42 17,0-22-17,42-41 1,1-1-1,-22 64-15,0-22 16,0 22-16,43-42 16,-43 42-1,0-1 17</inkml:trace>
  <inkml:trace contextRef="#ctx0" brushRef="#br1" timeOffset="45069.93">11557 868 0,'0'0'0,"21"-42"0,-21-64 16,0 63 0,0 22-1,0 42 32,0 128-31,0-1-1,0-106-15,-42 233 32,42-232-32,-21 84 15,-1-64 1,22 1 0,22-64 15,-1 0-16,0 0-15,21-43 16,-21 22 0,22-42-1,-43 20 17,0 1-32</inkml:trace>
  <inkml:trace contextRef="#ctx0" brushRef="#br1" timeOffset="45369.76">11366 1185 0,'0'0'0,"-21"0"0,21-21 16,21 21 0,43-21-1,-43 0-15,85 0 16,84 0-1,-63-22 1,0 22 0,-63 0-1,-22 0 17,-42 0 14,-42 21-30,21 0-16</inkml:trace>
  <inkml:trace contextRef="#ctx0" brushRef="#br0" timeOffset="55218.57">19071 1842 0,'0'0'0,"0"-43"16,21-20 15,0 20-15,1 22-1,20 0 1,-42-21 0,0-1-1,-64 1 1,1 21 15,-43 42-15,21 21-1,1 43 1,63-43-16,-1 64 16,22-42-1,0-22 1,64-42 0,-22 0-1,-21-21-15,43-43 16,-1-20-1,1-86 17,-64 149-17,-21 64 1,0 20 15,-1-21-31,-20 191 31,63-169-15,64-22 0,21-42-1,-85 0-15,212-106 32,-191 85-32,43-85 15,-43-63 1,-42 21-1,-106-22 1,-21 65 0,-84 20-1,-43 127 1,21 64 15,0 63-15,0 149-1,191-128 1,126 1 0,107-85-1,-1-64 1,22-42 0,-43-42-1,64-43 1,-169 64-16</inkml:trace>
  <inkml:trace contextRef="#ctx0" brushRef="#br0" timeOffset="55951.15">20108 1312 0,'0'22'16,"-21"62"-1,0 22 1,21-64-16,-42 191 31,20-127-15,22 0 0,0-85-16,0 0 15,0 0 1,0-42-1,0-21 1,0-85 0,22-64-1,20 64 1,64 0 15,0 106-15,21 64-1,-106 20 1,-42 64 0,-106 0-1,21-42 1,21-43 0,64-21-1,21-42 1,63-42-1,-41 63-15,232-22 32,-170 44-17,-20 20 1,-64-21 0,0 21-1,-64 22 1,-147-1-1,84-41 1,21-22 0,85 0-1,21-64 17,21 43-32,63-43 15,-41 43-15</inkml:trace>
  <inkml:trace contextRef="#ctx0" brushRef="#br0" timeOffset="56651.75">20849 1397 0,'0'0'16,"0"21"-1,0 43 1,0 42-1,0 42 1,-21-42 0,21-64-16,-64 85 31,43-148 16,21 0-47,0-1 0,0-126 31,0 106-31,64-106 16,20 21-1,1 84 1,0 65 15,-43 83-15,-42 22-1,0 0 1,0-42 0,0-21-1,0-22 1,0-84 15,0 20-31,21-41 16,22-64-1,41-42 1,-63 147-16,106-62 31,-105 168-15,-22 65 15,-22-65-15,1-41-16,-63 105 31,105-148 0,0 0-31,64-43 16</inkml:trace>
  <inkml:trace contextRef="#ctx0" brushRef="#br0" timeOffset="57134.98">22034 1524 0,'64'-63'0,"-128"126"0,170-148 16,-106 64-16,0 0 16,-42 21-1,21 0 1,-43 42-16,22-20 31,0 20-15,42-21-1,21 21 1,0 22 0,-21-1-1,0 22 1,-64 21 0,43-85-16,-42 21 15,42-42 1,84 0 15,1-21-15,-1 21-1,-42 43 1,-21-22-16,-42 106 47,21-106-47,-22 21 15,-20 43 1,42-43 0</inkml:trace>
  <inkml:trace contextRef="#ctx0" brushRef="#br0" timeOffset="57250.91">21209 2667 0,'0'0'0,"-42"21"0,-22-21 16</inkml:trace>
  <inkml:trace contextRef="#ctx0" brushRef="#br0" timeOffset="57417.82">21611 2646 0,'42'0'16,"-84"0"-16,296-21 0,-169 21 15,190-21 1,64-22-1,-212 22 1,-149 21 0,-126 42-1,-169 22 1,211-43-16</inkml:trace>
  <inkml:trace contextRef="#ctx0" brushRef="#br0" timeOffset="57467.79">21272 2836 0,'-105'22'16,"316"-65"-16,-317 64 0,-105 1 15</inkml:trace>
  <inkml:trace contextRef="#ctx0" brushRef="#br0" timeOffset="57617.7">22394 5207 0,'0'0'16,"0"-381"-16,127-635 15,21 487 1,-105 254-1,-234 211 1</inkml:trace>
  <inkml:trace contextRef="#ctx0" brushRef="#br0" timeOffset="57884.56">21780 3323 0,'-42'0'0</inkml:trace>
  <inkml:trace contextRef="#ctx0" brushRef="#br0" timeOffset="58634.13">21442 3048 0,'0'0'0,"-43"21"31,22 0-15,42-21-1,85 0 1,169-21 0,-21-21-1,-169 42-15,275-21 16,-127 0-1,-85 21 1,-339 42 15,128-42-31,-212 42 16,-170 43 0,85-43 15,255-21-31,-149 1 15,148 20 1,63-42 0</inkml:trace>
  <inkml:trace contextRef="#ctx0" brushRef="#br0" timeOffset="58807.03">21611 3429 0,'0'0'0,"-21"0"0,-43 0 0,-147 42 31,126-20-31</inkml:trace>
  <inkml:trace contextRef="#ctx0" brushRef="#br0" timeOffset="58935.1">22310 3556 0,'42'0'0,"-84"0"0,190-21 16,85-21 0,-191 20-16,21 1 0</inkml:trace>
  <inkml:trace contextRef="#ctx0" brushRef="#br0" timeOffset="59151.98">22077 4191 0,'0'0'0,"-64"0"15,43-21-15</inkml:trace>
  <inkml:trace contextRef="#ctx0" brushRef="#br0" timeOffset="59533.8">21929 4212 0,'0'21'0,"0"43"31,0-43-31,63 0 15,22 0 1,-64-21-16,106 0 31,-106 22-15,0 41 0,-63 1-1,-64-22 1,21 0-1,-20 1 1,83-43 0,22 21-1,22-21 1</inkml:trace>
  <inkml:trace contextRef="#ctx0" brushRef="#br0" timeOffset="60900.54">19579 6858 0,'0'0'0,"0"-21"31,21 21-31,22-21 16,20-43-1,-42 1 1,-21-22-1,-21 22 1,0 41-16,-85-41 16,0 63-1,-63 63 1,63 22 0,21 63 15,85-21-16,43-63 1,20-64 0,64-21-1,-42-22 1,21-84 0,-43 0-1,-42 21 1,-21 64-1,-63 63 1,42 43 0,0 63-1,21-106-15,0 64 16,63-1 0,1-63 15,63-21-16,-22-21 1,1-63 0,0-43-1,-42-64 1,-64 43 0,-22 106-16,-189-170 31,168 212-31,-189-21 15,147 21-15,-84 42 16,105-21-16,-211 127 16,148 22-1,106 105 1,84-106 15,149 64-15,-43-148-1,43-22 1,-64-63 0,21-84-1,-126 62-15</inkml:trace>
  <inkml:trace contextRef="#ctx0" brushRef="#br0" timeOffset="61739.58">20807 6287 0,'0'0'0,"0"-22"0,-21 22 16,-1 22-16,-20 62 15,21 64 1,0-105-16,-22 147 31,-20 43 0,63-212-31,0 0 16,-21-42 15,21 0-31,0-169 32,21-1-17,21 43 1,1 0-1,-22 105 1,-21 65 15,0-1-15,0 0-16,0 0 16,0 0 30,0-42-14,0 0-17,0 0 1,0 0 0,0-1-1,0 1 1,-21 21 46,-1 0-62,1 0 16,0 0-16,-42 0 16,-1 21 15,43-21-31,-127 0 31,127 0-15,42 0-1,42 0 1,-42 0-16,233-42 31,-169 42-15,0 0-1,-85 21 1</inkml:trace>
  <inkml:trace contextRef="#ctx0" brushRef="#br0" timeOffset="62734">20764 6710 0,'0'0'0,"22"21"0,20-21 16,21 0 0,43-21-1,-42-21 1,-22-22 0,-42 22-1,0 21-15,-21-1 16,-43 22-1,-20 64 1,41 21 0,1 20-1,42-41 1,85-22 15,-22-42-15,43 0-1,-21-42 1,21-43 0,-22 22-1,-63 42-15,1-85 16,-44 85 0,-41 21-1,21 42 1,42 43-1,0-64-15,63 21 16,1 43 0,-1-64-1,-63 0 1,-42-21 15,21 0-15,-22 0-1,1 0 1,63 0 15,21 0-15,43 0 0,0 0-1,21-63 1,-64 63-16,21-64 15,1-84 1,-43 0 0,0 105-16,0-232 31,-21 191 0,-42 84-15,-21 105-1,41-62-15,-62 253 32,84-127-17,42-63 1,0-42 0,-20-64-16,62 0 31,-41-64-16,-43 43-15</inkml:trace>
  <inkml:trace contextRef="#ctx0" brushRef="#br0" timeOffset="62900.91">21675 6350 0,'0'0'0,"21"0"31,21 0-15,64-21 0,106 0-1,-43 0-15</inkml:trace>
  <inkml:trace contextRef="#ctx0" brushRef="#br0" timeOffset="63433.61">22775 6181 0,'0'-21'0,"0"42"0,0-64 16,-84 22 0,41 21-16,-20 0 15,-43 21 1,85 1-16,0 20 16,21 21 15,0-41-16,84 20 1,-20-21 0,20 21-1,-84-20-15,0 20 16,-42 21 0,-43-20-1,-63-1 1,85-42-1,42 0 1,84 42 15,-21 22-15,-20-1 0,-22 22-1,0-21 16,0 63-15,0-106-16,0 85 31,0-85-15,0 0 0</inkml:trace>
  <inkml:trace contextRef="#ctx0" brushRef="#br0" timeOffset="63784.4">21463 7705 0,'0'0'0,"-85"21"0,1-21 0,-107 21 31,233-21-15,128 0 0,-86-21-16,234 0 15,169-22 1,0 1 0,-212 21-1,-85 0 16,-338 21-15,85 0-16,-636 84 31,445-41-15</inkml:trace>
  <inkml:trace contextRef="#ctx0" brushRef="#br0" timeOffset="64167.18">21167 7853 0,'-360'106'16,"720"-212"-16,-995 339 31,656-212-31,169-21 16,191 0-1,-21 0 1,127-21 0,-127-22-1,84-20 1,-296 42-1,-148 0 1,-190 21 0,-64 0-1,-169 63 1,-64 43 0,169 0 15,212-43-16,170 1 1,211-64 0,21 0-1,-190 0-15,508 0 16</inkml:trace>
  <inkml:trace contextRef="#ctx0" brushRef="#br0" timeOffset="64468.01">21950 8297 0,'0'0'0,"-170"22"0,-211 62 16,106 1 0,275-22 15,148 1-16,360-43 1,-127-21 0,149-21-1,-128-21 1,-254 20 0,-148-20-1,-233 42 1,-190 0-1</inkml:trace>
  <inkml:trace contextRef="#ctx0" brushRef="#br0" timeOffset="64717.38">21886 8573 0,'-106'21'0,"212"-42"0,-296 84 0,-1 1 15,170 20 1,508 1 15,-381-85-15,84 0-1,234 0 1,-319 0-16,276-42 31,-381 42-15,-148 0 0,-487 42 15,402-21-31</inkml:trace>
  <inkml:trace contextRef="#ctx0" brushRef="#br0" timeOffset="64951.24">21421 9038 0,'-106'21'0,"-85"43"16,593-170-16,-867 254 0,825-275 0,-826 339 15,614-191 1,85 0 0,-148-21-1,253 0 1,43-21-1,191-21 1,-297 21 0,-233-22-1,-211 43 1,105 0-16,-211 0 16,-169 43-1</inkml:trace>
  <inkml:trace contextRef="#ctx0" brushRef="#br0" timeOffset="65133.14">21399 9398 0,'-105'106'16,"210"-212"-16,-232 318 16,191-149-1,-22-42-15,170 1 16,-22-22 0,43-22 15,0 1-16,-85 21 1,0 0 0,-84 0-1</inkml:trace>
  <inkml:trace contextRef="#ctx0" brushRef="#br0" timeOffset="65666.84">22161 10139 0,'0'0'0,"22"0"32,-1 0-32,85-21 15,21-43 16,-22 43-15,-83 21-16,-65 0 31,-84 64-15,21 20 0,1 64-1,83-105-15,-20 84 16,63-64-1,64-20 1,42-43 0,-21-22-1,-64 1 1,-42 0-16,21 21 16,-21 21 15,-42 22-16,-43 62 1,43-83-16,-170 105 31,43-85-15,127-42-16</inkml:trace>
  <inkml:trace contextRef="#ctx0" brushRef="#br0" timeOffset="65850.74">20828 12721 0,'0'0'0,"-64"64"0,-168 190 31,189-212-31</inkml:trace>
  <inkml:trace contextRef="#ctx0" brushRef="#br0" timeOffset="66734.14">20172 12975 0,'0'0'0,"-21"21"16,21-42 31,0 0-32,0-21 1,0-22 0,-64 43-1,22 21 1,21 21-16,-22 85 16,43 0-1,0 21 1,0-64-1,64-63 1,-43 0-16,169-127 31,-105 0-15,-85 43 0,0-64-1,-42 105 16,-22 43-15,22 127 0,21-21-1,21 42 1,63-42 0,22-85-1,-43-21-15,106 0 16,-42-63-1,21-43 1,-106-63 0,-148-212 15,-21 254-15,106 84-16,-191 1 31,21 105-16,-42 128 1,22 105 0,168-42-1,106 21 1,1-211-16,84 105 16,127-63-1,0-85 1,-64-63-1,-84-22-15</inkml:trace>
  <inkml:trace contextRef="#ctx0" brushRef="#br0" timeOffset="67350.37">21188 12573 0,'0'0'16,"-64"0"-16,1-42 15,105-22 1,43 1 0,21 42-1,-85 42 1,-21 169 0,-21-20-1,-64-1 16,64-127-31,-85 85 32,85-169-17,21-22 1,21-84 0,0 0-1,-21-21 1,21 84-1,22 43 1,41 148 0,22 63-1,-42 0 1,-43-63 0,-21 0 15,-43-64-16,-20-42-15</inkml:trace>
  <inkml:trace contextRef="#ctx0" brushRef="#br0" timeOffset="68066.96">21082 12869 0,'0'-21'16,"0"42"-16,0-63 0,21 0 15,127-22 1,64 1-1,42-22 1,-106 22 0,-21 41-1,-127 107 17,0-64-17,-42 64 1,-1 63-1,43-63 1,0-43 0,0-21-1,0-84 17,0-64-17,22 0 1,20 0-1,0 63 1,22 64 0,-64 21-16,42 43 15,22 84 1,-43-21 0,0-42-1,-21-22 16,21-84 1,-21 0-32,64-170 31,20 22-15,-20 63-1,20 43 1,-84 84-1,0 0-15,0 106 16,0-21 0,-21 0-1,0-64-15,21 22 16,106-43 15</inkml:trace>
  <inkml:trace contextRef="#ctx0" brushRef="#br0" timeOffset="68584.67">23495 12319 0,'0'0'16,"0"-21"-16,-64 21 15,22 0-15,-212 85 31,148-1-15,85-41 0,63 20-1,-20-63-15,62 21 16,43 22 0,-84-1-1,-43 0 16,-22 43-15,1-64-16,-63 21 16,-22 43-1,42-64 1,43-21 0,63-63 15,-20 63-31,41-21 15,-21 63 1,-20 64 0,-22 21-1,-43-43 1,22 22 0,21-63-1,21-22 1</inkml:trace>
  <inkml:trace contextRef="#ctx0" brushRef="#br0" timeOffset="68968.46">23093 14076 0,'0'0'0,"-43"-21"0,1-43 15,42 43 1,127-21 15,-85 21-31,128-22 16,147 22-1,-63 0 1,-190 21-16,232 0 31,-338 21-15,-128 21-1</inkml:trace>
  <inkml:trace contextRef="#ctx0" brushRef="#br0" timeOffset="69183.34">23368 14076 0,'-169'63'0,"338"-126"0,-402 148 0,127-43 16,64-21 0,105 21 15,170-42-16,21 0 1,170-42 0,-234 21-1,-105 0 1,-170 21 0</inkml:trace>
  <inkml:trace contextRef="#ctx0" brushRef="#br0" timeOffset="69367.25">23453 14351 0,'-85'42'0,"170"-84"0,-234 106 0,1-1 16,-21 43 0,254-85-1,423-21 17,-212 0-17,64 0 16,-149 0-15,-168 21-16</inkml:trace>
  <inkml:trace contextRef="#ctx0" brushRef="#br0" timeOffset="69801.02">23791 15155 0,'0'0'0,"-42"22"0,21-22 0,21 21 16,127-42 15,-106 21-31,21 0 16,-21 0 0,-84 42 15,-1 43-16,-41 42 1,62-22 0,43-41-1,0-43-15,43 21 16,-22-20-16,63-1 16,43 0-1,-84 21 1,-43 22-1,-43-43-15,-211 191 32,85-107-17,-21-62 1,20-86 0</inkml:trace>
  <inkml:trace contextRef="#ctx0" brushRef="#br1" timeOffset="77117.06">23199 8424 0,'21'0'109,"-21"-21"-62,0 0-32,0 0 17,0 42 15,-21 0-32,21 0-15,0 43 16,0-22-1,-22 22 17,22-43-32,22 21 31,41-42-15,1 0-1,20 0 1,-41-42-1,20 0 1,-63-22 0,0 1-1,0 20 1,-21-20 0,0 42-1,-43 21 1,43 0-1,-42 0 1,-1 21 0</inkml:trace>
  <inkml:trace contextRef="#ctx0" brushRef="#br1" timeOffset="79148.87">23156 8488 0,'0'21'16,"0"0"-16,0 22 16,0-128-16,0 212 15,21-127-15,1 0 16,20 21-1,21-21 1,-20-21 0,-1 0-1,-42-64 1,0 43 0,0-43-1,0 22 1,0 41 15,-42 22-15,-64 0-1,106 64 1,-21-1 0,0 22-1,21-43 1,21 1-1,0-43 1,21 0 0,-21 0-1,22-43 1,-43 1 0,0-21-1,0-1 1,0 43-1,-21-43 17,-43 64-17,43 85 1,0-64 0,0 0-16,21 43 15,0-43-15,21 43 31,0-64-15,42 0 0,-20 0-1,-1-22 1,-42 1-16,21-21 16,0-22-1,-21 22 1,-21-21 15,0 41-31,0 22 16,-43 0-1,22 22 1,0 20 0,21 21-1,21 1 1,42-22-1,0-21 1,-21-21-16,85 0 16,-63 0-1,-1-21 1,-21-21 0,-21-22-1,0 43-15,0-21 31,0 21-31,-63-64 16,20 43 0,-20 42-1,20 0 1,1 63 0,21-20-1,21-22-15,0 63 16,0-41-1,42 20 1,1-42 0,-22-21-16,106 0 31,-64-42-15,-20-21-1,-43 20 1,0-63 15,-22 43-15,-41 21-1,-22 42 1,1 21 0,-1 42-1,43 1 1,20-1-1,22 22 1,22-43 0,83-21 15,-41-21-15,-22-42-1,-21 0 1,-21 21-1,0-1-15,0 1 16,0-63 0,-42 20-1,-21 22 1,20 42 0,-63 63-1,43-20 1,42 41-1,21-20 1,0-1 0,106-20-1,-64-43 1,21 0 0,1-43-1,-1 1 16,-41 0-15,-22-64 0,-43 42-1,-20 1 1,-1 42 0,1 21-1,-1 42 1,43 43-1,21-64-15,0 127 32,42-106-17,22-21 1,-22-21 0,-21 0-16,22 0 15,20-42 16,-42 42-31,22-63 16,-43-1 0,0-42-1,-43 64-15</inkml:trace>
  <inkml:trace contextRef="#ctx0" brushRef="#br1" timeOffset="79283.8">23347 8192 0,'-43'42'31,"-20"-21"-15,42 0-16,0 43 15,21-43-15,0 42 16,0-20 0,148-318-16,-296 613 15,190-338 1</inkml:trace>
  <inkml:trace contextRef="#ctx0" brushRef="#br1" timeOffset="79748.05">23495 8509 0,'21'-21'16,"0"0"-1,-21-22-15,0-20 32,0-22-17,-42 43 1,0 21 0,-43 21-1,212 296-15,-296-550 16,105 339-1,43-1 1,21-20 0,63-43-1,-20 0 1,20-21 0,1 0-1,-43-21 1,0-21-16,0-22 31,-21-42-15,-21 64-1,-64-21 1,22 63 0,21 0-1,20 0-15,-62 42 16,63 64-1,-1-43 1</inkml:trace>
  <inkml:trace contextRef="#ctx0" brushRef="#br1" timeOffset="80247.75">23389 8488 0,'21'0'16,"0"-42"-1,22-1 1,-43-20-1,0-1 17,-64 1-17,1 63 1,-22 0 0,22 42-1,-22 43 1,64-1-1,21-41 1,0-22-16,42 0 16,0-21-1,22 0 1,-22-21 0,-42 21-1,21-64 1,-21 43-1,0-42 1,0 42 0,-42 21-1,21 0 1,-43 63 0,64-21-1,0 1 1,0-22-1,43-21 1</inkml:trace>
  <inkml:trace contextRef="#ctx0" brushRef="#br1" timeOffset="80597.49">23304 8446 0,'0'-22'16,"0"1"0,0 64-16,0-107 15,-21 64 16,21 21-15,0 0 0,0 1-1,21-22 1,1 0 0,20 0-1,-21 0 1,-21-22-1,0 1 1,-21 21 15,0 0-31,0 0 16,21 21-16,0 22 31,-22-1-15</inkml:trace>
  <inkml:trace contextRef="#ctx0" brushRef="#br1" timeOffset="81327.34">23389 8509 0,'0'0'16,"21"0"-1,0-42 1,-21 21 0,0-22-1,0 22 1,-42 21-1,21 0 1,-21 64 0,20-43-1,22 21 1,0-21 0,43 0-1,-1-21 1,-21 0 15,0-21-31,1-42 31,-22 42-15,-22-1 0,-20 22-1,0-21 1,42 64-1,-21-1 1,21 0 0,-22 1-16,44-22 15,41-21 1,1-21 0,-22 21-1,-21-43 1,-21 1-1,0 0 17,-21 20-17,-21 1 1,20 21 0,-41 21-1,63 22 1,0-22-1,0 0 1,21-21 15,0 0 16,0 0-31</inkml:trace>
  <inkml:trace contextRef="#ctx0" brushRef="#br1" timeOffset="91197.97">23431 8805 0,'0'22'16,"0"-1"-1,0 0 1,0 0-16,0 0 15,0 0 1,0 22 15,0-22-15,0 21 0,0-21-1,22-21 1,-1 0-1,42 0 1,22-42 0,21 0-1,-64 21-15,127-64 16,-20 0 0,20 1-1,-84 41 1,-22 22-1,-63 42 48,-21 0-47,-21 1-1,-64 41 1</inkml:trace>
  <inkml:trace contextRef="#ctx0" brushRef="#br1" timeOffset="91932.55">23580 9165 0,'-22'0'16,"22"21"62,0 1-78,0-1 15,0 0 1,0 0-16,22 0 31,-22 0-31,0 1 16,21-1 0,0-21-1,0 21 1,43-21-1,84-42 1,127-85 15,-148 63-15,21 1 0,-63 20-1,-64 43-15,0 0 31,-21 21 16,0 1-31,-21-22-16,-85 63 31,85-42-31</inkml:trace>
  <inkml:trace contextRef="#ctx0" brushRef="#br1" timeOffset="92631.15">23516 9504 0,'0'21'47,"0"0"-16,0 0-31,0 1 16,0-1-1,21-21-15,0 42 16,-21-21-1,43 0 17,20-21-17,1 0 1,20-42 0,107-43-1,-43 22 1,43-22-1,-22 43 1,-84 21 0,-22 21-1,-42-21 1,-42 21 46,0 0-46,-43 21-16,43 0 16,-63 0-16</inkml:trace>
  <inkml:trace contextRef="#ctx0" brushRef="#br1" timeOffset="93330.75">23558 9631 0,'0'0'15,"0"21"32,0 0-47,0 0 16,0 64 0,0-21-1,0-22 1,43-21-1,20-21 1,-20 0 0,41 0-1,86-63 1,84-43 0,-149 42-1,86-20 1,-43 20-1,-84 43 1,-64 42 31,0 0-31,0 43-1,21-43 1</inkml:trace>
  <inkml:trace contextRef="#ctx0" brushRef="#br1" timeOffset="94414.12">24871 13674 0,'0'0'0,"0"-21"15,-21 21 1,-1 0 0,22 21-16,0 0 15,0 42 1,0 22 0,0 21-1,43-64 1,20 1-1,43-43 1,-21-22 0,42-41-1,-43-1 1,65-20 0,-22 20-1,-22 64 1,-83 21-1,-22 22 17,0-22-32,-85 127 31,43-106-31</inkml:trace>
  <inkml:trace contextRef="#ctx0" brushRef="#br1" timeOffset="94796.77">24977 14478 0,'0'0'16,"0"21"-16,0 0 15,21-21 1,212-63 15,-106-1-15,42-20 0,-63 41-1,-22 22 1,-62 21-1,-1 0 1,-21 21 15,-64 22-15,43-22 0</inkml:trace>
  <inkml:trace contextRef="#ctx0" brushRef="#br1" timeOffset="95082.6">25315 14774 0,'21'0'31,"1"-21"-31,41 0 15,22-21 1,21-1 0,-85 43-16,63-42 31,-105 63 16,0 0-47</inkml:trace>
  <inkml:trace contextRef="#ctx0" brushRef="#br1" timeOffset="95331.47">25252 15007 0,'0'21'0,"0"-42"0,21 42 16,0-21-1,43-21 1,-43 0-16,63-21 16,86-43 15,-128 43-15,0-1-1,1-20 1,-22 42-16</inkml:trace>
  <inkml:trace contextRef="#ctx0" brushRef="#br1" timeOffset="97197.94">26882 7726 0,'0'0'0,"-22"0"15,1 42 1,64-42-1,62-63 1,44-22 15,-128 64-31,63-64 16,-41 1 0,-86-1-1,-41 64 1,-149 148 15,148 42-15,85 0-1,0-147-15,21 62 16,1-63-16,105 64 16,-43-43-1,43-42 1,-63-21-1,-64 0 17,0 0-32,-21 21 15,-64 0 1,-21 63 0,64-41-16,-64 168 31,106-63-16,0-63 1,148-43 0,21-21-1,-42-64 1,43-20 0,-86 20-1,-20-84 1,-43 84-1,-21 86 17,-21 41-1,0-42-31,0 43 16,-22 42-1,43-85-15,0 21 16,0-21-1,64-63 17,-43 21-32,21-43 15,-21 1 1,1-1 0,-1 64-1,-21 21 1,0 43-1,21-1 1,64 1 15,-22-43-15,64-21 0,42-21-1,-63-21 1,-21-22-1,-85-21 1,0 1 0,-21 20-1,-22 64 1,-41 21 0,-1 43-1,64 21 1,21-1-1,0-41 17,21-43-32,0 21 0,85-21 31,-42-64-15,-22 1-1,0-43 1,-42 64-16,43-255 31,-43 149-15,0 0-1,0 84 1,0 86 0,-22-1-16,1 85 15,-21 84 1,21-21-1,21-126 1,42 232 15,22-190-15,20-64 0,22-21-1,-42-43-15</inkml:trace>
  <inkml:trace contextRef="#ctx0" brushRef="#br1" timeOffset="98030.46">29379 7789 0,'0'-21'0,"0"0"16,-21 21 0,-42 21 15,-1 43-15,1 42-1,41 42 1,22-85-1,22-42 1,41-21 0,1-21-1,-43-21 1,-21 21-16,0-64 16,0-21-1,-21 43 1,-22-43-1,43 64 1,-21-1 15,42 43-15,0 0-16,43 21 31,-1 43-15,-41 42-1,-1-22 1,-21-62-16,21 83 16,-21-62-16,0 63 15,-21 63 1,0-63 0,-43 42-1,64-106-15,0 43 16,0 0-1,-21-64 1,0-21 0,21-21 15,0-1-31,0-62 16,0-22-1,63-85 1,-42 86-1,1 20 1,41 21 0,-21 64-1,1-42-15</inkml:trace>
  <inkml:trace contextRef="#ctx0" brushRef="#br1" timeOffset="98363.27">30395 7557 0,'0'0'0,"0"-43"16,0 22-16,0-21 16,0 148 15,-21 21-16,0 42 1,21-127-16,0 85 16,-42-21-1,20-42 1,22-22 0,-21-21-1,0-42 1,42-43-1,0 43 1</inkml:trace>
  <inkml:trace contextRef="#ctx0" brushRef="#br1" timeOffset="99079.37">30543 7662 0,'22'-42'16,"-44"84"-16,86-126 15,-43 63-15,43 42 31,-64 85-15,0 21 0,-43 0-1,1-22 1,0-20 0,42-64-16,0 0 15,21-42 16,21-42-15,22-1 0,-1-42 15,-63 85-31,42 0 16,-42 0-1,0 84 1,0 1-1,0 21 1,64 20 15,-22-105-15,22 0 0,-1-42-1,22-21 1,-22-1-1,-41 43-15,41-85 16,-63 85 15,-42 21-15,-1 42 0,1 43-1,42-22 1,0-20-1,42-43 1,43 0 0,0-21-1,-1-22 1,-41-20 0,-43 42-16,0-22 15</inkml:trace>
  <inkml:trace contextRef="#ctx0" brushRef="#br1" timeOffset="99330.23">30247 7768 0,'0'0'0,"21"0"16,0 0-16,43 0 15,-43 0-15,254-21 32,-148 0-17,-42 0 1,-43 0 15,-63 21-15</inkml:trace>
  <inkml:trace contextRef="#ctx0" brushRef="#br1" timeOffset="103146.33">27559 9462 0,'0'0'0,"-21"0"0,-22 42 16,65-21 0,41-21-1,64-63 1,-21-1-1,-64 43-15,22-43 16,-43 1 15,-85-1-15,-63 64 0,22 22-1,-1 62 1,85-63-16,21 64 15,0-64-15,84 106 32,1-106-17,-22-21 1,1 0 0,-106-21 15,-64 64-16,42 20 1,1 64 0,63-42 15,0-64-31,0 85 16,42-64-1,22-42 1,-1 0-1,1-21 1,20-64 0,-63 64-16,43-64 15,42-42 1,-22 43 0,-20 84-1,-43 63 1,0 1-1,-21-22-15,-21 149 47,0-149-31,21-21 0,0-42 15,21 21-31,43-85 15,-1 1 1,1-43 0,-43 21-1,-21 21 1,0 106 15,0 0-31,-21 1 0,-64 232 31,85-127-15,21-64 0,43-21 15,-43-42-31,190-42 31,-105-43-15,-63 22-1,-22-64 1,-21 42 0,-21 64-16,-22 21 15,1 21 1,21 43 0,-22 42-1,43-1 1,43-41-1,-22-43-15,42 0 16,1-21 0,42-21 15,-22-21-15,-20-22-1,21-63 1,-43 64-1,-21 20 1,21 43 0,-42 43-1,0 20 1,22-20 15,-22-65 0,0 1-15,0-42 0,0-1 15,-22 43-15,1 21-1,0 0-15,-64 148 31,85-63-15,0 21 0,85-43-1,-64-63-15,43 21 16,42-21 0,-43-21-1,1-42 1,-43 42-16,42-170 31,-42 106-15,-21 64 15,0 64-15,0-22-16,-21 127 31,21-63-16,43-22 1,20-42 0,-42-21-16,64-42 31,-64 21-31,0-22 16,43-105-1,-22 64 1,-42 41-1,0 64 1,0 22 15,0 84-15,0-64 0,42 1-1,22-22 1,42-42-1,-43 0 1,-20-42 0,20-85-1,-42 21 1,0-106 0,-21 170-16,0-212 31,0 190-16,0 107 1,0 63 15,0-64-31,43 297 32,-22-191-17,0-85 1,21-20-1,1-43 1,-1-22 0,0-62-1,1 20 1,20-42 0,-63 85-16,21-42 15,-21 126 16,0 43-15,0-21 0,0-22-1,43-42 17,-1-21-17,22 0 1,-43-21-16,63-63 31,-84 62-31,64-62 16,-43 41-1,0 43-15,-21-21 16,0 64 0,-21 41-1,21-41 1,0 20-1,42-21 1,22-42 0,-22 0 15,22-21-15,-64-21-1,0-64 1,0 43-1,-64-22 1,1 85 0,20 0-1,22 0 1,42 21 15,1-21-31,62 0 16,-20-21-1,42 0 1,-43 21 0,22 0 15,-64 21-15,-21 0-16,0 21 15,0 43 1,-21-21-1,0-22 1,-1 0 0,22-63 46,0 0-62,22-21 16,20-22-1,64-63 1,-85 106-16,85-43 16,21 22 15,-106 42-31,0 64 31,-42 63-15,-43 0-1,43-64 1,21 1 0,85-64 15,-64 0-31,21-22 16,128-62-1,-86 20 1,22-63-1,-106 43 1,-21-1 0,0 64-1</inkml:trace>
  <inkml:trace contextRef="#ctx0" brushRef="#br1" timeOffset="103391.19">31581 9186 0,'21'-21'16,"-21"0"-1,0 0 1,-21 21 46,-1 21-62,1 0 0</inkml:trace>
  <inkml:trace contextRef="#ctx0" brushRef="#br1" timeOffset="103662.35">30268 9483 0,'0'0'0,"0"21"15,148-21 17,-21-21-17,-63 0-15,126-22 16,-63 43-1,-105-21 1,41 0 0,-148 42 15</inkml:trace>
  <inkml:trace contextRef="#ctx0" brushRef="#br1" timeOffset="125032.43">14033 19029 0</inkml:trace>
  <inkml:trace contextRef="#ctx0" brushRef="#br1" timeOffset="127680.04">11684 16743 0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2:19:31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4508 1037 0,'0'0'0,"0"-21"0,0 0 15,-21 42 32,0 21-31,0 64-1,-64 106 1,-21 21 0,1 0-1,-22-1 1,105-189-16,-41 63 15,42-1 1,21-83 0,0-44 15,21-83-15,64-44-1</inkml:trace>
  <inkml:trace contextRef="#ctx0" brushRef="#br0" timeOffset="399.76">4530 1016 0,'0'0'16,"0"-21"-16,0 0 15,-22 21 1,22 21 0,0 42-1,0-20-15,0 84 16,0 127 0,0-64 15,0 1-16,0-1 1,0-147-16,0 41 16,-42-20-1,21-43 1,0-21 0,21-42-1,-21-22 1,-1 1-16</inkml:trace>
  <inkml:trace contextRef="#ctx0" brushRef="#br0" timeOffset="631.63">4127 1799 0,'-21'0'16,"21"-21"-1,21 21 1,106-42-1,22-1 1,-86 22-16,43-21 16,106 42-1,-149 0 1,-84 0 15</inkml:trace>
  <inkml:trace contextRef="#ctx0" brushRef="#br0" timeOffset="1365.96">5334 1651 0,'21'0'15,"0"0"-15,0-42 16,1 42-16,20-43 15,0-20 1,-42 42 0,-21 0-1,0 21 1,-127 42 0,21 21 15,21 43-16,42-42 1,64-43-16,0 64 31,64-64-15,-22-21-16,85 42 16,-21-21-1,21 22 1,-106-1-1,-21 21 1,-84-20 0,-22-22-1,63 0-15,-126-21 16,63 0 15,-21 0-31,85-42 31,42-1-15,0 22 0,21 21-1,43-21 1,-43 21-16,85-21 16</inkml:trace>
  <inkml:trace contextRef="#ctx0" brushRef="#br0" timeOffset="1882.49">6011 1672 0,'21'0'16,"-42"0"-16,106-42 0,-64 42 15,0-42 1,-21-22-1,-21 43 1,-64 21 0,1 21-1,-1 21 1,0 85 0,85-63-1,22 21 1,41-43-1,43 0 1,-21-21 0,-64-21-16,21 22 15,-42 20 1,-21 0 0,-127 1-1,0-22 16,-43 0-15,43-21 0,84-21-1,64 0 1,22-22 0,83 1-1,1-22 1</inkml:trace>
  <inkml:trace contextRef="#ctx0" brushRef="#br0" timeOffset="2365.71">6329 1926 0,'0'0'0,"-21"0"16,42 0 15,0 0-31,106-63 16,-21-1-1,-22 1 1,-62 42-16,41-43 15,-63 43-15,-21 0 32,0 21-32,-43 42 15,-42 64 1,43 0 0,-1 0 15,22 21-16,42-106-15,0 0 16,64 21 0,-43-42-16,42 0 15,43 0 1,-21-42 0,-22 0-1</inkml:trace>
  <inkml:trace contextRef="#ctx0" brushRef="#br0" timeOffset="2782.62">7006 1799 0,'0'0'0,"0"-21"0,0-64 15,0 43 1,0 0 0,64 42 15,41 63-16,-20 43 1,-21 0 0,-64 0-1,0-22 1,0-62-16,-43 41 16,22-63-16,0 21 15,0-21 1,21-21-1,0-85 1,0 22 0,0 41-16,0-41 15,21 62-15,0-83 16,21 41 0,1 1 15,-1 41-31</inkml:trace>
  <inkml:trace contextRef="#ctx0" brushRef="#br0" timeOffset="3248.46">7916 910 0,'0'0'15,"0"-21"-15,0-85 16,0 85-16,0 42 47,0 64-32,0 148 1,0 0 0,-42 21-1,21-22 1,0-105 0,21-84-16,0 84 15,21-43 1,42-62-1,1-22 1,20-43 0,-62 22-16,41-42 15,-42 41-15,64-105 16,-43-21 0,-42 106-1</inkml:trace>
  <inkml:trace contextRef="#ctx0" brushRef="#br0" timeOffset="3482.76">7599 1334 0,'84'0'16,"65"0"-1,-86-22-15,106 22 16,22 0 0,-106 0-1,-64 0 1,0-21 0</inkml:trace>
  <inkml:trace contextRef="#ctx0" brushRef="#br0" timeOffset="5732.09">17357 233 0,'0'-21'0,"0"0"0,-22-1 15,22 1-15,-21-42 16,21 20 0,0 22 30,0 42-30,0 1 0,0 41-1,0-42-15,21 106 16,-21-21 0,0 63-1,0-42 1,0 22-1,0 83 1,-21-105 0,0 43-1,21-43 1,0 63 0,0-63 15,-21 85-16,21-106 1,-21 63 0,21-127-16,-21 234 31,21-128-15,-22 85-1,22-85 1,-21 85-1,0-85 1,-21 63 0,21 22-1,-1 21 1,-20 0 0,42-84-1,-42 105 16,42-85-15,0 107 0,0-107-1,0 43 1,0-85 0,0-84-16,21 253 31,0-42-16,-21-105 1,21 20 0,-21 22-1,21-43 1,1 43 0,-22-170-1,0 64-15,42 169 31,0 127 1,-21-190-17,1-43 1,20 106 0,-42-211-16,85 423 31,-22-191-16,-21-84 1,22 105 0,-43 1-1,0-85 1,-21-149-16,21 276 16,1-106 15,-1 106-16,21-43 1,-42-232-16,0 84 16,0-84-16,21 233 15,-21-86 1,0 65 0,0-1-1,0-84 1,0 63-1,0 21 1,0-42 0,0 21-1,0-84 1,0 84 0,0 21-1,0-211 1,-21 148-1,21 106 1,0-107 0,-21 86-1,21-22 1,0-211-16,0 63 16,0-63-16,0 190 15,0-63 1,0-149-16,42 339 31,-21-211-15,1-128-1,-22-42-15,0-42 16,-22 0 0</inkml:trace>
  <inkml:trace contextRef="#ctx0" brushRef="#br0" timeOffset="7248.73">19664 1397 0,'21'0'16,"0"0"-16,21 21 16,43-21-1,-64-21-15,22-21 16,20-1 0,-63-20-1,0 42-15,-106-22 31,-63 65-15,0 83 0,105-20-1,43 21 1,42-43 0,85 1 15,63-1-16,-42-20 1,-21 41 0,-85-62-16,0-1 15,-42 63 1,-63-62 0,41-1-16,-168-21 15,62 0 1,-20-43-1,63-20 1,64-22 0,42 22-1,106 20 1,0 22 0,-22 0-1</inkml:trace>
  <inkml:trace contextRef="#ctx0" brushRef="#br0" timeOffset="8531.39">20278 1503 0,'0'0'0,"0"-21"16,-22 21 15,1 0-31,-42 63 15,42 22 1,21-43-16,0 64 16,0 21-1,42-63 1,64-43 0,21-21 15,-21-85-16,-43 0 1,-63-20 0,-42-1-1,-106 21 1,21 64 0,-22 21-1,107 21 1,42 21-1,85-42 1,105-21 0,1-21-1,42-64 1,-22 0 15,-126 0-31,-64-42 31,-21 42-15,-21 43 0,21 42-16,-64 42 15,43 42 1,-21 149 0,42-21-1,0 126 1,0-84-1,-21-148-15,0 296 16,-1-85 0,22 43-1,0-128 1,43-105 0,20-85 15,-42-21-31,43-63 15,21-64 1,-1-21 0,-41-106-1,-65-22 1,-62 107 0,-107-21-1,-20 84 1,62 63-1,128 43 1,42-21 0,85-21-1,106-43 1,190-148 15,-233 64 0,-126 127-31,-1-43 16,22-127 0,-64 128-1,0 41 1,0 128 15,0 106-15,-22-22-1,22-127-15,0 170 16,0-85 0,0 0-1,43-85 17,-43-63-1,0-21-31,0 21 15</inkml:trace>
  <inkml:trace contextRef="#ctx0" brushRef="#br0" timeOffset="8731.33">21442 1482 0,'-21'-21'16,"42"42"-16,-42-64 15,105 22 1,-63 0-16,85 0 15,42 0 1,-63 0 0,-21 21-1,-43 0 1,0 0-16</inkml:trace>
  <inkml:trace contextRef="#ctx0" brushRef="#br0" timeOffset="10931.54">22310 1926 0,'0'0'0,"42"0"16,43-84-1,-1-1 1,-20-63-1,-64 127-15,0-106 16,0 105-16,-43-62 31,-62 126-15,-1 64 0,0 84-1,64-63 16,42-105-31,-22 83 16,65-41 0,-1-64-1,43-42 1,21-43 0,-22-63-1,-20 21 1,-43 0-1,-21 63 1,0 43 0,0 63-1,-42 85 1,42-21 0,42 21 15,21-42-16,22-43 1,21-42 0,21-21-1,-64-42 1,22-64 0,-21 42-1,-43 0 1,-21 64-1,-43 63 1,1 43 0,42 21-1,21-43 1,85 22 15,-106-64-31,21 0 31,-63-21 1,-22-21-17,43 0-15,-42 21 16,20 0 0,1 0-1,42 42 1,21 22-1,22-43 1,41 0 0,1-21-1,21-21 1,42-42 0,-21-64 15,-21 0-16,-22-43 1,-41 64 0,-64 64-1,-22 63 1,-20 64 0,63 21-1,21 42 1,42-42-1,-20-22 1,-43-62-16,0-1 16,0 0-1,-21-21 1,-64-42 0,21-1-1,-20 22 1,63 21 15,21 21-15,21 22-1,0-43-15,169 42 32,-41-21-17,-44-42 1,1-21-1,-42-22 1,-22-63 0,0-21-1,-42 63 1,-63 149 15,21 20-15,20 22-1,44 0 17,41-42-17,-42-64-15,64 21 16,-43-21 0,43-64-1,-43-20 1,-42 62-16,85-147 31,-85 148-31,21 0 16,-21 84 15,0 1-15,42 20-1,-20-41 1,41-1 15,-42-42-31,85-21 31,-64-21-15,22-85 0,-43 63-16,0-21 15,22-190 1,-43 64-1,0-22 1,0 127 0,0 85-16,-64 105 31,1 149-15,63 21-1,0-84 16,0-107-31,127 170 32,-22-170-17,-20-63 1,21 0 0,-85-21-16,0-85 31,-21 1-16,-42 20 1,21 43-16</inkml:trace>
  <inkml:trace contextRef="#ctx0" brushRef="#br0" timeOffset="11147.42">24892 1270 0,'21'21'15,"21"-21"-15,128 0 32,-1-42-17,-84 21 1,-64 0-16,21 21 31,-126-22-15,41 22-16,1 0 0</inkml:trace>
  <inkml:trace contextRef="#ctx0" brushRef="#br0" timeOffset="12519.63">4487 2752 0,'0'0'0,"-21"0"0,0 21 0,-85-21 16,0 0 0,-21 0-1,43 0 1,62 0-16,-41-21 16,63 0 15,21 21 0,21 0-15,-20 0-16,126-22 15,-64 22-15,615-63 32,-128 21-17,-168 20 1,83 1-1,-380 0-15,296 21 32,-380 0-32,20 0 15,-21 0 63,0-21-78</inkml:trace>
  <inkml:trace contextRef="#ctx0" brushRef="#br0" timeOffset="13800.44">20299 2392 0,'0'0'0,"-170"0"15,1 0 1,0 0-1,42 0 1,84-21-16,-41 21 16,63 0-1,42 0 32,127 0-47,64 0 16,126 0 15,213 0-15,-403 0-16,360 0 15,254 0 1,-148-21 0,232 21-1,-63 0 1,170 0 15,-720-22-15,-85 1-1,-127 21 1,-21-21-16,-21 0 31,0 21-31,-127 0 31,-22 21-15,-63 21-16</inkml:trace>
  <inkml:trace contextRef="#ctx0" brushRef="#br0" timeOffset="16231.11">1693 3641 0,'0'0'0,"0"-21"0,-21-1 16,-42-20-1,-1 0 1,1 21 0,41-1-16,-62 22 15,-1 43 1,-21 63 0,-84 317 15,169-190 0,21-149-31,0 107 16,42 21-1,43-128 1,20-63 0,44-63-1,-107 0-15,43-22 16,63-105-1,-42 0 1,-85 42 0,-21 63-1,-21 43 1,-1 42 0,22 106-1,0 0 16,0-21-15,64 0 0,-1-85-1,22-21 1,42-85 0,-85 22-1,-42-22 1,-42-42-1,-21 42 1,-43 64 0,0 64-1,85 20 1,0 64 0,63-63-1,21-22 16,-41-42-31,210-42 32,-83-43-17,-65 0 1,-20 22 0,-64 42-16,21-1 31,-21 65-16,21 63 1,-21-22 0,21 1-1,0-22 1,-21-41 0,0-44 15,0-41-16,0-43 17,64-63-17,-43 105 1,64 22 0,21 63-1,-43 43 1,1 41-1,-43-20 1,-21 21 0,0-64-1,0-63 17,0 0-17,21-106 1,0 21-1,43-42 17,-43 127-32,21 0 15,43 63 1,-43 21 0,22 64-1,-64-21 1,42 0-1,-21-42 1,21-43 0,22-21-1,-22-43 1,-21 1 0</inkml:trace>
  <inkml:trace contextRef="#ctx0" brushRef="#br0" timeOffset="16596.9">3810 4043 0,'0'-42'16,"0"84"-16,0-127 15,0 106 1,0 43 0,0-22-16,0 85 15,42 148 1,-42-21-1,0 191 1,0-106 0,0 169-1,0-254 1,0-22 0,0-147-1,0-170 16,0-63 1,-21 85-32,-21-255 15,-22 43 1,1-42-16</inkml:trace>
  <inkml:trace contextRef="#ctx0" brushRef="#br0" timeOffset="16897.73">3535 4763 0,'-106'-318'31,"212"636"-31,-212-805 16,127 381 0,148 0-1,-20 64 1,41 84 0,-84 43-1,-85-43-15,0 127 31,-232 85 1,105-190-17,0-43 1,127-21 0,21-42-1,43-1 1,21-20-1</inkml:trace>
  <inkml:trace contextRef="#ctx0" brushRef="#br0" timeOffset="19047.4">4487 4170 0,'0'0'0,"0"-21"0,-42-43 15,-22 43 1,1 42 15,63 0-31,-85 106 16,85-21-1,0 21 1,0-63 0,43-22-1,-43-21-15,42-21 16,-21 0-16,43-42 15,-43-43 1,0-42 0,0 0-1,0-21 1,-21 85 0,0 84 15,0 0-16,21 85 1,1 0 0,20 42-1,21-64 1,-41-62-16,83 41 16,-20-63-1,21-42 1,-64 21-16,85-149 31,-106 86-15,-21-65-1,-63 128 1,-22 21 0,64 64-1,21 20 1,85 1 15,-22-21-15,-42-43-16,85 42 15,-63 1 1,-1-43 0,-21 0-1,0-21 1,43 0-1,-64-21-15,63-64 16,1-21 0,-22-21-1,-42 85-15,21-43 32,-42 85-17,-21 85 1,21 0 15,21-64-31,84 148 31,-20-126-15,-43-22 0,0-21-16,-84 0 46,-22-21-30,0 21 0,64 0-1,0 0-15,21 21 16,21 0 0,106 21-1,-21-42 1,42 0 15,-127 0-31,85-21 16,0-42-1,-64-1 1,-42-42 0,0 0-1,0 43 1,0 84 15,0 0-31,0 0 0,0 106 31,43-42-15,-1-43 0,21-42-1,22 0 1,-21-42-1,-1-43 17,-21-20-17,1-22 1,-43 84 0,0 22-1,-21 85 1,-22 41-1,43 22 1,0-63 0,64-1-1,-22-63 1,-21 0-16,43 0 16,-1-63-1,-63-1 1,-42-63 15,-22 64-15,-41-1-1,41 43 1,85 0 15,85 0-15,0 0-1,-64 21-15,128 0 16,-43 63 0,-64 1-1,-42 20 1,-21 1 0,-21 21-1,0-64 1,0-21 15,0-42 0,21 0-31,0-42 16,0 20-16,21-20 16,0 20-16,42-147 15,86 21 16,-86 211-15,-21 43 0,22 84-1,-64-127-15,21 64 16,-21 0 0,0-43-1,-21-41 1,-43-22 15,43 0-31,-42-22 0</inkml:trace>
  <inkml:trace contextRef="#ctx0" brushRef="#br0" timeOffset="19230.29">6075 3916 0,'-21'0'0,"42"0"0,-64-21 0,1 0 16,42-43 15,64 22-15,-22 21 0</inkml:trace>
  <inkml:trace contextRef="#ctx0" brushRef="#br0" timeOffset="21212.89">8932 4043 0,'0'0'16,"-21"21"-16,0 21 0,0-20 16,84-86 15,-20 43-16,20-43-15,64-63 32,-106 85-32,43-106 15,-43 106-15,-21-255 32,-42 149-17,-1 127 1,-20 106-1,42 401 17,21-62-17,0-86 1,-43 128 0,1-43-1,0-147 1,42-192-1,0 170-15,21-148 32,0-85-32,106-127 31,-106 64-31,64-127 16,-43-106-1,-42-43 1,0 255-16,-169-318 31,21 232-15,-1 86-1,107 21 17,84 20-17,85-20 1,85-64-1,-170 85 1,22-21-16,317-191 31,-233 64-15,-127 84 0,-63 21-1,-22 64 1,43 0-16,-85 43 15,85-22-15,-42 64 16,42-1 0,21 1-1,0-43 1,63-42 0,1 0-1,-43 0-15,63-84 16,-20-65 31,-43 65-32,0 84 1,-21 21 0,0 0-16,43 127 31,-1-105-16,43-22 1,-1-21 0,1-43-1,-43 22-15,64-42 16,-42-22 0,-43-21-1,-21 43 1,0 20-1,0 65 17,-21 83-17,21-20 1,21 0 0,42-22-1,1-42 1,20-21-1,-20-63 1,21-43 0,-43-63-1,-21-1 1,0-62 0,0 105-1,-21 21 16,0 169 1,0 85-17,-21 1 1,21-86-16,-21 128 16,21-43-1,64-21 1,-1-64-1,43-63 1,21-21 0,-21-42-1,21-64 1,-106 42 0,0-21-1,-21 85 1,-85 21-1,1 106 17,63-43-17,63 43 1,0-42 0,22 20-1,-64-63 1,0 1-1,-85-22 1,0-43 0,64 22-16,-127-64 15</inkml:trace>
  <inkml:trace contextRef="#ctx0" brushRef="#br0" timeOffset="21397.79">10456 3344 0,'0'0'0,"-21"-21"16,0 0-1,0 21 1,42 0 15,21 0-15,64 0-1</inkml:trace>
  <inkml:trace contextRef="#ctx0" brushRef="#br0" timeOffset="22213.26">13166 3747 0,'0'-22'16,"21"22"-16,0 0 0,42-105 31,-63 20-15,0 43-16,43-170 31,-43 191-31,0-43 16,-43 85 15,22 85-15,0-63-16,0 189 31,42-83-15,21-128-1,-20 0-15,83-21 16,1 0-1,42-85 1,-42-21 0,21-63-1,-42-64 1,-85 64 0,0 42-1,-42 106 1,-22 63-1,64 64 17,-21-64-32,21 170 15,0-43 1,42 1 0,1-65-1,20-41 1,1-64-1,20-21 1,1-43 0,-85 43-16,21-191 31</inkml:trace>
  <inkml:trace contextRef="#ctx0" brushRef="#br0" timeOffset="22412.56">13864 3133 0,'0'0'0,"-21"0"0,0-21 32,42-1-17,85 1 1,105-21 0,22 0-1,-85 20 1,-148-20-1,-42 0 1</inkml:trace>
  <inkml:trace contextRef="#ctx0" brushRef="#br0" timeOffset="22596.83">13356 2942 0,'0'0'0,"-42"0"0,-43 21 15,64-21 1,0 0 15,0 22-31,-43-1 16</inkml:trace>
  <inkml:trace contextRef="#ctx0" brushRef="#br0" timeOffset="24629.16">1376 5821 0,'0'0'0,"0"-21"0,0-22 16,0 22 15,-43 21-15,-20 64-1,-1 42 1,43 21 0,-21 0-1,42-22 1,0-83-1,21-22 1,21-22 0,1-62-1,-1 20 1,0-42 0,-20 85-1,41 21 1,-21 106 15,-20-21-15,62 63-1,64-106 17,-105-42-32,41-21 15,22-42 1,0-43-1,-64-127 17,-42 212-32,0-106 15,0 148 17,0 64-17,0 20 1,0-62-16,0 63 15,22-64 17,62-21-17,-20-21 1,20 0 0,86-106-1,-86 22 1,1-43-1,-85 63 1,0 22 0,0 63-1,-42 106 1,42-21 0,0-22-1,63 1 1,22-43-1,42-42 17,0-42-17,0-43 1,-42-20 0,-1-65-1,-63 1 1,1-22-1,-22 64 1,0 106 0,0 42-1,-22 128 1,-20-22 0,21 84-1,21-168-15,0 41 16,0-41-16,42 84 31,43-85-15,42-42-1,-21-42 1,63-64 0,-42-64-1,-42-62 1,-64 41-1,-21 22 1,0 105 0,-42 85-1,20 1-15,-20 83 16,-21 107 0,41-21-1,22-128 1,85 212-1,21-169 17,0-85-17,-64-21-15,85-21 16,-85 0-16,85-148 31,-148 20-15</inkml:trace>
  <inkml:trace contextRef="#ctx0" brushRef="#br0" timeOffset="24815.05">2879 5567 0,'0'0'0,"-43"21"0,1-21 0,-22 21 31,107-21 1,41-21-32</inkml:trace>
  <inkml:trace contextRef="#ctx0" brushRef="#br0" timeOffset="26512.31">5969 5842 0,'0'0'0,"-21"0"0,21-21 32,21-43-17,21-63 1,64-42-1,-85 106-15,22-86 16,-22 1 0,-21 106-1,-64 84 1,1 43 0,20 105-1,43-20 1,64-22-1,21-42 1,-22-64 15,-42-21-15,-84-42 15,20 0-31,-41-21 16,-22-1-1,64 43 1,42 21 0,63 43-1,1-1 1,63-41 0,-43-22-1,43-43 1,-21-20 15,21-64-15,-42-43-1,-43-62 1,-42 62 0,0-20-1,0 105 1,-42 127-1,42 22 1,-21 211 0,-1-84-1,22 63 1,85-64 0,-64-169-1,233 64 1,-148-85-1,42-85 17,-84-21-17,-43 64-15,21-191 32,-42 212-17,-42 21 1,21 64-1,0 63 1,21-43 0,42 22-1,43-21 1,-64-85-16,63 0 16,43 0-1,-63-43 1,21-62-1,-85-65 17,-170-41-1,86 211-15,-22 42-1,63 21 1,22-41-16,106 147 31,21-148-15,-64-21-16,149 0 15,-64-21 1,0-43 0,-43-41-1,-63 41 1,-21 43-1,0 63 17,22 106-17,-1 22 1,0 105 0,-21 21-1,0 22 1,0-43-1,0-85 1,0-105 0,0-127 15,0 21-31,0-149 16,0-20-1,-42-64 1</inkml:trace>
  <inkml:trace contextRef="#ctx0" brushRef="#br0" timeOffset="26746.18">8170 5588 0,'0'-63'15,"0"126"-15,0-232 16,0 126-16,0-20 16,43 42-1,-1 42 1,21 85-1,-41 21 1,-44 0 0,-41-21-1,-22-64 1,-21-42 0,-42-21-1</inkml:trace>
  <inkml:trace contextRef="#ctx0" brushRef="#br0" timeOffset="26946.07">6858 5482 0,'0'0'0,"-21"0"0,-22-21 31,128-21-15,-64 42-16,106-43 15,64 1 1,-22-21 0,-63 20-1</inkml:trace>
  <inkml:trace contextRef="#ctx0" brushRef="#br0" timeOffset="30245.65">9694 5779 0,'0'0'15,"-21"0"-15,21-22 32,21 1-32,43-21 15,20-43 1,43-42-1,-105 106 1,20-85-16,-42-21 31,-85 85-15,1 42 0,41 0-16,-41 63 15,-22 86 1,85 41-1,42-63 1,0-106-16,64 43 16,-43-43-16,191-21 31,-191-21-31,106-64 16,-42 0-1,148-211 16,-190 211-15,-43 64 0,0 0-1,-21 63 1,0 64 0,-21-21-1,0 42 1,-1-42-1,22-43 1,22-84 15,62-64-15,1 0 0,21-42-1,-43 21 1,-42 84-1,-63 43 1,-21 64 15,-1 42-15,43 0 0,21 21-1,63-22 1,64-62-1,43-43 1,-22-21 0,21-64-1,-84-21 1,-22-21 0,-63 85-16,0-43 15,-42 43 1,-43 42-1,22 84 17,42 22-17,21 21 1,84-42 0,43-43-1,-21-42 1,42-42-1,-42 0 1,0-85 0,-42 0-1,-43 21 1,0 42 0,-21 107 15,21 20-16,-21-42 1,21 22 0,0-22-1,1-42 17,-22-22-17,0-20 1,0 42-16,-43-22 15,22 43 1,0 43 0,-21 20-1,20 64 1,22 0 0,43 0-1,63-63 1,-1-43-1,-20-21 17,0-43-17,-22-41 1,-42-149 15,-21 148-15,0 43-1,0 63 1,0 43 0,0 63-1,0-43 1,22-20 0,20-22-1,21-42 1,1-21-1,-64 0 1,63-64 0,-20 0-1,-43-42 1,21 64 0,-21 42-16,-21 63 31,21-21-31,0 43 15,0 63 1,0-64 0,42 22-1,-21-64-15,85 0 32,-85-21-32,64-42 15,-22-43 1,22-63-1,-64 106 1,43-297 15,-43 106-15,-21 191 0,-21 42-1,-22 85 1,1 105-1,0 22 1,42-149-16,0 85 16,0 1-1,63-65 1,1-41 0,42-43-1,-43-64 1,22-42-1,-1-21 17,-62 0-17,-22 85 1,0 63 0,0 43-1,0 41 1,0 1-1,42-42 1,0-43 0,22-21-1,-1-21 1,22-85 0,0 0-1,-64 21 1,0 43-1,-21 106 32,0-43-47,0 0 0,-21 127 32,63-84-17,0-22 1,43-42-1,-64 0-15,43-42 32,-64 20-32,0-62 15,-43-1 1,-126-21 15,148 106-31,0 0 16,63 0 15,64-42 0,42 0-15,-63 42 0,21 0-1,-85 21-15,42 42 16,-42 43-1,-21-21 1,0-22 0,0 1-1,-21-43 1,0-21 0,21-21-1,0-22 1,0-62-1,64-44 1,41-20 15,1 106-15,-42 84 0,-43 148-1,-21 0 1,-64-42-1,1-21 1,42-85-16,21 22 31,0-86-15,-21-41 0,-1 41-1</inkml:trace>
  <inkml:trace contextRef="#ctx0" brushRef="#br0" timeOffset="30429.54">14563 4657 0,'0'0'0,"-22"0"16,-20 0-1,21 0 32,21-21-47,-64 21 16</inkml:trace>
  <inkml:trace contextRef="#ctx0" brushRef="#br0" timeOffset="30628.43">13398 4890 0,'-63'42'0,"126"-84"0,-168 105 0,-22-21 15,105-42 1,86 0 15,-22 0-31,170 0 16,-22-21 0,-126 0-1</inkml:trace>
  <inkml:trace contextRef="#ctx0" brushRef="#br0" timeOffset="31846.08">2709 7493 0,'0'0'0,"0"-21"15,-21-43 1,-21 22 0,21 21-1,-43 42 1,1 64-1,20 84 1,43-42 0,43 85-1,41-170 1,64-42 0,-21-42-1,-84 21 1,84-106-16,-64-106 31,-169 148 0,64 64-31,-233-43 32,169 86-17,233-22 16,-85 0-31,318-127 32,-63 0-17,-43-22 1,-149 65 0,-83 63-16,-22-43 15,-43 64 1,-20 127-1,20 21 1,43 127 15,43-42-15,105 212 0,-42-170-1,63 64 1,-42-22-1,-85-148 1,-42 1 0,0-149-16,-21 42 15,-212-211 17,128 0-17,-1-148 1,85-64-1,21 85 1,0 190 0,84-190-1,-20 106 1,42-1 0</inkml:trace>
  <inkml:trace contextRef="#ctx0" brushRef="#br0" timeOffset="34944.56">5673 7662 0,'-22'22'16,"44"-44"-16,-65 44 0,64 41 31,43-42-16,-22-21 1,-42-21 0,0-64-1,0 1 1,0-107 0,0-42-1,21 170-15,128-318 31,-65 254-15,-63 85-16,64 20 31,-64 22-15,-21 22-16,0 126 31,0-85-15,0-84 15,-21-85 0,-21 43-15,-1 20 0,-20 43-1,42 22-15,-43 83 16,22 86-1,21-1 1,21 86 15,84-86-15,65-84 0,-1-85-1,-42-63 1,-64 42-16,64-85 15,-64 43-15,106-191 32,-148 64-17,0 105 1,-21 64 0,0 64-1,21 63 1,0 0-1,63 0 1,1-64 15,-1-63-15,22 0 0,21-85-1,-21-63 1,-22 21-1,-63 21 1,0 43 0,-21 63-1,0 42 1,21 64 0,0-64-16,0 43 15,0 42 1,42-21-1,0-64 1,43-42 15,-64 0-31,22 0 16,62-63 0,-105 20 15,0 22-16,0 0 95,0 0-95,0 0 17,22-22-32,20-41 31,0 20-15,22-63-1,-22 43 1,-42 20-1,-21 64 1,-21 0 0,-43 42-1,85 1 1,0-22 0,21-21-1,0 0-15,43 21 16,-22 21-1,-21-42 1,22 106 15,-22-21-15,-21-22 0,0-41-16,0 20 15,21 0 1,21-42-1,1 0 1,62-42 0,1-43-1,0-42 1,-42 0 0,-64 64-1,-43 20 1,-41 43-1,20 43 1,43 41 15,21-41-15,63-1 0,43 0-1,-21-20 1,21 41-1,-106-21 1,21 22 0,0-43-1,0-21 1,43 0 0,-43 0-16,42-21 15,43-43 1,21-41-1,-63 20 1,-43-21 15,-21 64-15,-106 105 15,64 1-15,21 42-1,42-1 1,0-105-16,21 43 16,43-43-1,-43 0-15,85-21 16,-21-22 0,0-41-1,-43-22 1,-63 42-1,0 43 1,-21 85 31,21-43-47,-42 42 16,42 43-1,-21-42 1,21-43-1,21-42 17,21-85-17,1 21 1,-1-42 0,0 21-1,-42 85-15,21 0 16,-21 63-1,0 43 1,0-64 0,0 148 15,22-42-15,41-84-1,1-43 1,41-21-1,-20-43 1,0-63 0,-64 106-16,42-106 15,-20-64 1,-22 1 0,-21 105-1,0 64 1,-42 85-1,-1 105 17,43 0-32,0-42 31,0 21-15,0-63-1,43-64 1,-22-21-16,21 0 15,-21-63 1,-21-1 0,0 1-1</inkml:trace>
  <inkml:trace contextRef="#ctx0" brushRef="#br0" timeOffset="35129.44">9652 6795 0,'0'0'0,"-21"0"0,21 0 31,84-22-15,107 1 15,-128 0-31,64 0 16,22-43-1,-86 43-15</inkml:trace>
  <inkml:trace contextRef="#ctx0" brushRef="#br0" timeOffset="37577.21">11642 6625 0,'0'0'16,"0"-42"-16,63-233 31,-63 232-31,21-41 16,-21 41-1,-21 65 1,0 126 0,0 63-1,0 22 1,21-42-1,-22-107 1,22-20 15,0-85 1,0 0-32,0-64 15,43 0 1,20-42-1,22 43 1,0 84 0,-64 21-16,85 42 15,-43 128 17,-105-107-17,-43-20 1,64-43-16,-127 0 15,-85-63 32,169-22-31,64 22 0,22 42-1,83 42 16,-83-20-31,83 41 16,22-42 0,0-21-1,43-21 1,-1-42 0,-63-22-1,-85 64-15,43-170 16,-22-190 15,-42 254-15,0 106 15,0 85-15,0-43-16,-42 169 15,20-20 1,22-1-1,22-42 1,62-42 0,43-64-1,-106-21-15,85 0 16,21-64 0,0-42-1,-106 64-15,43-148 31,-64 147-15,-64 64 0,1 85 15,63-21-15,0 21-1,85-22 1,-64-62-16,190-1 31,-126-42-15,-43-22-1,1-63 1,-43-42 0,-64-21-1,-20 84 1,20 85-1,1 106 1,41-85 0,22 170 15,64-85-15,-43-106-16,64 42 15,42-42 1,-106 0-16,64-21 15,63-106 17,-85 0-17,-42 106-15,1-43 16,-1 22 0,0 42-1,-21 21 1,0 0-1,0 0 17,0-42-1,0 0-15,0-21-1,0 20-15,-21 22 31,-22 43-15,43-22-16,-21 64 16,21 42-1,0 0 1,21-64 0,85 1-1,-42-64 1,20-43-1,-20-41 1,-1-22 15,1-106-15,-1-63 0,-63 148-1,0 63 1,-21 149 15,-42 84-15,20-20-1,43-86-15,-21 85 16,21-63 0,0-43-1,64-42 16,-43-21-31,42-42 16,-41 41-16,83-83 16,-41 20 15,-22 0-15,-42 64-1,-42 21 1,-85 106-1,42-21 1,22 20 0,63-41-1,42-22 1,43 1 0,21-22-1,-22-21 1,-41 0-1,-65 0 17,-20 0-17,21 0-15</inkml:trace>
  <inkml:trace contextRef="#ctx0" brushRef="#br0" timeOffset="39394.83">1736 9250 0,'0'0'0,"-22"0"0,1 21 16,42-42 31,1 0-47,20-22 16,-21 22-16,64-106 15,-64 43 1,-42-22-1,-64 63 1,-21 43 0,-63 64-1,63 63 1,85-64-16,0 107 16,21 20-1,63-84 1,64-21-1,-21-85 1,-64 0-16,85-85 16,-42 0 15,0-42-15,-43 0-1,-42-21 1,0 85-1,-21 105 1,0 43 0,21 63-1,21-63 1,42-1 0,43-63-1,127-63 16,-106-43-15,-85 1 0,-20-43 15,-22 84-15,-22 43-1,1 64 1,-21 63-1,42-42 1,0-1 0,0-41-1,21-43 1,21-22 0,22-62-1,-22-1 1,22 0-1,-43 64 1,21 42 0,-42 1-1,43 41 1,20 22 0,22-22-1,-1-42 1,43-21-1,-84 0-15,84-21 16,21-42 0,-63-22-1,-43-21 1,-63-21 0,-43 64-1,43 42-15,-85 21 16,43 63-1,-22 64 1,64-42 0,0 21 15,63-43-15,43-42-1,-64-21-15,148-84 31,-63-43-15,-21 0 0,-43-106-1,-42 169-15,0-105 16,0-22 0,-21 149-1,0 84 1,0 128-1,21-1 1,21 64 0,0-191-1,21 85 1,43-21 0,0-64-1,-1-42 1,43-63-1</inkml:trace>
  <inkml:trace contextRef="#ctx0" brushRef="#br0" timeOffset="40045.08">5630 9123 0,'0'0'16,"0"-21"15,43 0-31,105-212 31,-127 190-31,0-62 16,0 62-16,0-84 16,-21 64-1,-21 84 1,0 127-1,0 0 1,21 149 15,42-107-15,22 43 0,-22 63-1,-42-211 1,-21 63-1,-106-63 1,21-85 0,-106-21-1,1-64 1,105 21 0,21-63-1,64 0 1,21 85-16,0-64 15,42-84 1</inkml:trace>
  <inkml:trace contextRef="#ctx0" brushRef="#br0" timeOffset="40247.99">5630 8361 0,'0'0'0,"0"-21"0,0-22 15,0 1 1,0 21 0,21 21 31,43 63-32,-43-41-15</inkml:trace>
  <inkml:trace contextRef="#ctx0" brushRef="#br0" timeOffset="41645.03">6244 8530 0,'0'0'0,"0"21"0,0 1 15,0 83 1,-21-20-1,21 42 1,0-106-16,42 43 16,22-22-1,42-42 1,-22-21 0,43-64-1,-21-21 1,-64 1-1,-42-1 1,0 63 0,-21 43 15,-21 22-15,0 126-1,42-21 1,0-43-1,105-20 1,22-43 0,0-42-1,-84 0-15,63-43 16,42-42 0,-106-42-1,-21 21 1,-21 85-1,-21 21 1,0 63 0,0-21-1,-22 106 1,22-21 0,0-21-1,21-43 1,0-63 15,0-64-15,21-21-1,22-21 1,-22 43 0,21 63-1,0 63 1,-20-42-16,20 85 15,21 20 1,22 22 15,-43-63-15,22-43 0,-22-21-1,1-63 1,-1-64-1,21 0 1,-20 21 0,-43 85-16,63-1 31,-63 44-31,21 62 16,22 22-1,-22-21 1,0-64-1,106 106 1,-42-127 15,21-64-15,-43-20 0,-21-128 15,-42 149-16,0 41 1,0 65 0,0-22-16,0 296 31,-21-84-15,0-21-1,0 84 1,21-232-16,-21 190 15,21-127 1,0-21 0,0-149 31,0 1-47,0-22 15,0 22-15,0-191 16,0 43-1</inkml:trace>
  <inkml:trace contextRef="#ctx0" brushRef="#br0" timeOffset="41927.86">8467 8975 0,'-22'-127'0,"44"254"0,-44-381 15,22 148 1,0 85-16,22-64 16,41 43-1,-42 42-15,170 21 31,-170 42-15,-21 64 0,-85 0 15,22-84-15,20-22-1,22-21 1,21-21-1,85-64 1,-22 43-16</inkml:trace>
  <inkml:trace contextRef="#ctx0" brushRef="#br0" timeOffset="42311.28">9038 8488 0,'0'0'0,"21"-21"0,22-22 15,-22-41 1,-42 84 15,-64 63-15,21 1-1,64 20 17,22-41-17,-1-43-15,106 21 16,0 0-1,-43 21 1,-41 1 0,-64 20-1,-85 1 1,-148-1 0,84-63-1,128 21 1,42-42-1,42-42 1,43-1 0</inkml:trace>
  <inkml:trace contextRef="#ctx0" brushRef="#br0" timeOffset="43203.1">10520 8678 0,'0'0'16,"0"-84"0,63-1 15,-42 43-31,1-22 16,-1-169-1,-21 22 1,-21 84-1,-1 21 1,1 64 0,0 105-1,21-21-15,0 107 16,0-86-16,0 128 16,0 20-1,0-63 1,64-63-1,20-64 1,-63-21-16,64-21 16,42-42 15,21-43-15,-63 21-1,-64 43-15,43-43 16,-64 64-16,0-21 15,-22 42 1,-62 105 0,41 22-1,43-42 1,22-21 0,62-43-1,43-21 1,0-43-1,-21-41 1,-85 63 0,-21-149-1,-63 64 17,-22 43-17,-21 63 1,22 42 15,62-21-15</inkml:trace>
  <inkml:trace contextRef="#ctx0" brushRef="#br0" timeOffset="43477.41">10626 8086 0,'0'0'0,"-22"0"16,44 0 15,83-21-15,86-22-1,-128 22-15,213-21 31,-192 42-15,-63-21 0,1 21-1,20 0 1,0 0-16</inkml:trace>
  <inkml:trace contextRef="#ctx0" brushRef="#br0" timeOffset="44978.43">12319 8192 0,'21'21'0,"-42"-42"0,42 63 15,-42-42 17,0 0-17,21-64 1,0 43-16,21-63 15,21 20 1,43-21 0,0 85-1,-43 0 1,43 170 0,-64-43-1,-21 21 1,-21-21-1,-1-64 1,22-41 0,0-86 31,0-42-32,43-42 1,20 21-1,-63 85-15,43-64 32,-43 148-17,0 85 1,0 0 0,0 21-1,42-63 1,-21-64-16,43 0 15,63-21 1,0-21 0,-22-42 15,1-64-15,-63-21-1,-43 21 1,0 84-1,-64 43 1,22 85 0,21 42-1,21-42 1,63 20 0,22-62-1,-22-43 1,1-21-1,-43 21-15,85-149 32,-22 1-1,1 64-15,-64 62-1,0 22-15,1 127 31,-22-42-15,0-64-16,-22 64 16,-20-22-1,42-84 32,0 0-31,21-85-1,-21 64-15,21-85 16,22 63 0,-43 128 31,0 42-32,0-85-15,-21 85 16,21 0-1,42-64 1,21-42 0,1 0-1,-1-21 1,43-106 0,-63-21-1,-22-1 1,-21-20-1,0 42 1,-21 169 15,21-20-15,-43 126 0,43-21-1,0 42 1,43-63-1,41-64 17,-41-63-17,-43-21 1,0-43 0</inkml:trace>
  <inkml:trace contextRef="#ctx0" brushRef="#br0" timeOffset="45143.33">14266 8086 0,'-42'-21'0,"84"42"0,-148-42 16,85 21 0,42 0 15,22 0-15,63 0-1,-64 0-15,85-43 16,-85 43-16,85-42 0</inkml:trace>
  <inkml:trace contextRef="#ctx0" brushRef="#br0" timeOffset="45661.33">15134 7684 0,'0'0'16,"0"-43"-16,0 1 0,-42-43 31,-1 149-16,1 63 1,42 0 0,0-85-1,0 276 17,0-255-17,0-21 1,0-20-16,0-44 31,0-41-15,0 42-16,85-85 15,-22 21 1,149 64 15,-149 106-15,-63 21-1,0-85-15,-63 42 16,-64 22 0,0-22 15,42-63-15,22 0-1,63-42 1,63 0-1,1-1-15</inkml:trace>
  <inkml:trace contextRef="#ctx0" brushRef="#br0" timeOffset="46293.19">15600 7620 0,'0'0'0,"0"-21"0,21-21 0,-21-22 31,-21 191-15,-43 21 0,22 85-1,21-169 1,21 105 0,0-106-1,0 1 1,42-64-1,0 0 1,-42-21-16,43 0 16,-22-1-16,42-62 15,-20 20 1,-1-42 0,0 64-1,-42 63 16,-21 22-31,0 20 16,-21 43 0,42 0 15,0-64-15,84-42-1,-20 0 1,-1-42-1,-20-22 1,-43-20 0,0-1-1,-64 43 1,1 20 0,42 22-16,-64 43 15,64 20 1,21-42-1,42-21 1</inkml:trace>
  <inkml:trace contextRef="#ctx0" brushRef="#br0" timeOffset="47110.5">16192 8022 0,'0'0'0,"0"-21"0,-21 21 31,-42 42-15,63-20-16,-21 41 15,-1 64 1,22-63 0,0-43-16,85 21 31,-21-42-16,20-42 1,-20-43 0,-22-42-1,-21 0 17,22-85-17,-43 149 1,0 21-16,0 20 15,-43 86 1,-20 42 0,-22 21-1,22 0 1,63-43 0,0-41-1,42-43 16,-21-21-31,148-85 32,-126 85-17,-22 21 1,0 0 0,-42 0 15,-43 21-16,22-21 1,42 21 0,0 0-1,0 0-15,0 64 32,64-22-17,-1-20 1,1 20-1,-22-63 1,-21 0-16,21-21 31,-42-64-15,22 1 0</inkml:trace>
  <inkml:trace contextRef="#ctx0" brushRef="#br0" timeOffset="51593.19">17992 3683 0,'0'0'0,"21"-21"0,0 21 15,64-42 1,-22-1-1,-42 1 1,0 21-16,-21-64 16,0 0-1,-42 22 17,-21 63-17,-22 106 1,-21 105-1,21-41 1,85-128-16,-21 276 31,106-191-15,0-85 0,126-63-1,-63-43 1,43-42-1,-85 1 1,-22 20 0,-84 64-1,0 105 32,-21 65-31,21-44-1,0-83-15,64 105 32,63-127-17,-85 0-15,85-43 16,42-41 0,-63-1-1,-63-63 1,-65 63-1,1 64-15,-85-43 16,-42 64 0,64 22-1,20 62 17,64 1-17,42-22 1,85-41-1,22-22 1,-1-64 0,21-21-1,-63 43 1,-21 21 0,-43 21-1,0 85 1,-21-1-1,1 22 1,-22-42 0,21-1 15,0-63-31,-21-21 31,0 0-31,42-170 31,-21 64-15,1 43 0,20 62-1,-21 22-15,64 149 32,-22-1-17,-20-64 1,20-20-1,1-64 1,-22 0-16,64-21 16,0-43 15,-85 22-31,42-43 16,1-105 15,-64 169-16,0 84 1,0-21-16,0 149 31,42-128-15,43 22 0,21-64-1,-85-21-15,127-63 31,-106-64-15,-42 21 0,0-63 15,0 126-31,-21 22 31,21 85-15,0 105-1,0-106-15,0 297 32,0 0-17,0-148 1,0 21 0,21-106-1,-21-85 1,-21-106 15,0 43-31,0-169 16,-22-1-1,22-42 1</inkml:trace>
  <inkml:trace contextRef="#ctx0" brushRef="#br0" timeOffset="51861.05">21040 4001 0,'0'-64'15,"0"128"-15,0-191 16,0 105-16,42-41 16,21 42-1,86 0 1,-44 21 0,-41 63-1,-64-42-15,0 64 16,-106 42-1,21-64 1,-20 1 0,126-85 31,42 0-47</inkml:trace>
  <inkml:trace contextRef="#ctx0" brushRef="#br0" timeOffset="54059.54">21929 3768 0,'21'-21'0,"-42"42"0,42-64 0,-21-62 31,-21 83-31,-64 22 16,-21 43-1,-21 84 1,106-21-1,21 84 1,21-126 0,43-1-1,-22-63 17,21-21-17,1-64 1,21-105-1,-22 105 1,-42 0 0,0 128 15,-21-1-15,0 0-16,22 85 31,-22-105-31,42 62 15,21-63 1,1-21 0,42-84 15,-22-22 0,-20 0-15,-1-21-1,-63 106-15,0-64 32,-21 85-17,0 0-15,-42 64 32,63-43-17,0 0 1,63 43-1,-42-64-15,22 105 32,-22-105-32,0 64 15,0-1 1,21-41 15,22-1-15,21-21-1,20-43 1,-20 1 0,0-43-1,-64 64-15,21-106 32,-42 85-17,-42 42 1,0 42-1,-22 22 1,64-1 0,21 22-1,43-22 1,-22-41 15,-21-1-15,0-21-1,-42 0 1,-42 0 0,20 0-1,1 21 1,42 0 0,42 21-1,22-20 1,42-22-1,-22 0 1,-62-22-16,105-62 16,-43 20-1,1-42 1,-43 1 15,-42 62-15,-21 86 15,-21 62-15,42-20-1,0 21 1,21-43 0,85-63-1,-85 0-15,64 0 16,42-84-1,-64 20 1,1-63 0,-43 64 15,-42 63-15,-43 21-1,22 64 1,42-1-1,0 43 1,21-106-16,21 1 16,64 20-1,-64-42-15,22 0 16,42-21 0,-85-43-1,-21-63 1,-21 21-1,0 85-15,-149-127 32,128 148-1,84 0 0,-21 0-31,1 0 0,147-21 31,-84 21-15,42 0 0,-22 63-1,-83 1 1,-22 21 0,0-1-1,0-63-15,-43 64 16,22-43-1,0-20 1,0-22 0,21-43-1,0-20 1,63-85 15,22 42-15,63-21-1,-42 63 1,21 64 0,-85 85-1,-21 42 1,-21-42 0,0 20-1,-21-41 1,0-64-1,-21 0 1,21 0-16,-43-42 16</inkml:trace>
  <inkml:trace contextRef="#ctx0" brushRef="#br0" timeOffset="54226.44">24257 3408 0,'0'0'0,"-21"-42"16,0 42 0,42-43-1,42 22 1,-20 21-16</inkml:trace>
  <inkml:trace contextRef="#ctx0" brushRef="#br0" timeOffset="56225.42">26458 3704 0,'-21'0'0,"42"0"0,-63 21 0,0-21 15,42-21 17,21 0-32,63-85 15,-20-42 1,21-64 15,-85 170-31,21-233 31,-42 211-15,21 43-16,-64 42 16,22 85-1,21 148 1,-22 0 0,43 85-1,-21 42 1,0-21-1,21-85 1,0 64 0,0-64-1,42-127 17,-21-127-32,43 21 15,-43-42-15,64-42 16,42-85-1,0-63 1,-85-1 0,-42-126-1,0 253-15,-106-190 16,-42 0 0,42 148-1,0 22 1,149 62 15,-1 22-31,106-21 16,170-42-1,-43-22 17,21-21-17,-126 0 1,-128-21-1,-63 64 1,-85 21 0,21 63-1,-21 85 1,64-1 0,42-83-16,-21 147 31,84-148-16,1-21 1,-43 0-16,148-85 31,-105 1-15,-43 41 0,43-62-1,-22-1 1,-21 85-16,-21 42 31,-21 106-15,21-43-1,0 43 1,42-63 0,43-43-1,21-21 1,0-42-1,-22-22 1,-20-105 0,-64 42-1,0 0 17,0 85-17,0 84 1,0 43-1,-21 63 1,42-42 0,42-22-1,1-63 1,20-21 0,1-21-1,21-127 1,-43 0-1,22-85 1,-43 64 0,1-1-1,-43 107 1,-64 148 31,43-43-47,-21 106 15,-1 85 1,43-191-16,22 255 31,83-192-15,22-83 0,-42-44-1,42-41 1,-42-22-1,-43-84 1,-42 127 0,-42 42-1,-1 63 1,22 43 15,21-21-15,0-1-1,0-63-15,0 22 32,-42-43-17,-85-85 1,85 64-16</inkml:trace>
  <inkml:trace contextRef="#ctx0" brushRef="#br0" timeOffset="56394.32">28469 3133 0,'0'0'0,"-42"0"15,63 0 32,0-21-31,127 21-1</inkml:trace>
  <inkml:trace contextRef="#ctx0" brushRef="#br0" timeOffset="57109.91">30543 3598 0,'22'0'0,"-44"0"0,65 22 15,-22-22 1,42-43 0,-41 43-16,41-84 15,-21-1 1,-20-21 15,-22 85-31,21-127 31,-64 148-15,22 84 0,-21 86-1,42-128-15,0 127 32,85-147-17,-1-22 1,64-43-1,-63-63 1,21-63 0,-21 0-1,-1-43 1,1 0 15,-64 128-15,-42 168 15,-43 86-15,22-1-1,0 64 1,42-43 0,0-84-1,0-85-15,106 22 31,-1-64-15,-20-22 0,-64 22-16,43-106 15,-64 21 1,0 22 0</inkml:trace>
  <inkml:trace contextRef="#ctx0" brushRef="#br0" timeOffset="57292.81">31432 3048 0,'0'0'0,"-63"0"16,42 0 15,105-21-15,22 21 0,42-21-1,-126 21-15,20-21 16,-42-43-1,-85 43 1</inkml:trace>
  <inkml:trace contextRef="#ctx0" brushRef="#br0" timeOffset="57441.72">30797 2752 0,'0'0'15,"-63"-21"-15,-191-1 16,169 1-1,64 21-15</inkml:trace>
  <inkml:trace contextRef="#ctx0" brushRef="#br0" timeOffset="59392.22">18161 5694 0,'0'-42'15,"0"84"-15,-21-127 0,21 64 0,-21-21 16,-1-1 0,1 65-1,0 105 1,21 0 15,0 42-15,-21-84-1,21-1 1,0-63 0,42-84 15,43-43-15,-22-21-1,-63 106-15,43-21 31,-22 84-15,21 64 0,1-22-1,41-20 1,1-64 15,-64 21-31,106-21 16,-42-42-1,21-22 1,-64 1 0,-21-85-1,-21 42 1,-21 21 0,0 127 15,21 85-16,0-21 1,21 0 0,0-85-16,21 22 15,64-43 1,0 0 15,21-64-15,-21-42-1,-64-21 1,-21-21 0,-21 63-1,0 64 1,0 42 0,-21 85-1,0 0 1,21 63-1,21-105 1,64-22 0,21-21-1,-43-42 1,43-106 15,-42 21-15,-1-105-1,-21 63 1,1-22 0,-43 86-1,0 147 17,0-42-32,-21 149 15,-22-22 1,43 63-1,0-168-15,64 168 32,63-168-17,-43-64 1,43-64 0,-21 0 15,-85 43-31,43-106 15,21-64 1,-85 22 0,0 105-1,0 43 1,-64 126 0,22 22-1,21-42-15,-43 295 31,64-189-15,42-86 0,64-41-1,-85-43 1,128-64 15,-107-63-15,-42 64-16</inkml:trace>
  <inkml:trace contextRef="#ctx0" brushRef="#br0" timeOffset="59576.11">19748 5292 0,'0'0'0,"-84"21"16,84 0-1,42-42 17,43-21-17</inkml:trace>
  <inkml:trace contextRef="#ctx0" brushRef="#br0" timeOffset="62225.25">22458 5588 0,'0'0'0,"-43"21"16,65-21 15,-1-21-16,63-42 1,43-43 0,-42 21-1,-21-21 1,-64 64-16,0-22 16,-85-20-1,-42 84 1,0 63-1,21 85 1,106-21 0,0-84-16,85 126 15,-1-84 1,170-64 31,-127-85-32,-105 43-15,62-42 16,22-64 0,-64 106-16,128-191 31,-43 170-15,-64 42-1,-42 84 1,-21 1-1,0-43-15,-42 85 16,0-21 0,21-21-1,21-64 1,21-42 15,0 0-31,106-149 31,0 1-15,-64 42 0,-20-21-1,-43 127 1,-64 63 0,1 43-1,-22 190 16,85-191-15,106 1 0,-21-64-1,-43-21-15,106 0 16,-21-42 15,0-43-15,-42 1-1,-85-65 1,0 22 0,-64 64-1,-20 84 1,62 64 0,1-64-16,21 191 31,106-85-16,0-85 1,21-21 0,0-42-1,0-43 17,-85 43-32,43-63 0,-22-1 31,-41 43-31,41-64 15,-42 42 1,0 64 0,1 21-1,-22 64 1,21-21 0,0-43-1,0 0 1,-21-63 15,0-1-15,0 22-16,-21-42 15,-21 20 1,-43 86 31,43 62-32,42-83-15,0 83 16,0 1 0,211 42 15,-105-148-15,0-21-1,-21-42 1,-43 42-16,43-85 15,-64 21 1,0-21 0,-21 64-1,-42 127 17,42-22-1,0-21-31,0 64 15,42-21 1,21-64 0,22-21-1,-43-21 1,64-64 0,-63-126 15,-43 84-16,0 105 1,0 44 0,-22-1-16,1 63 15,21 22 1,0-21 15,64 0-15,42-64-1,-1-21 1,-41-21 0,-43 21-16,43-64 15,-22-63 1,-42 85-16,63-297 31,-41 127-15,-22 85-1,21 106-15,-21 0 16,0 63 0,-64 107-1,43 20 1,0 43 0,0-22 15,42-63-16,0-63 1,43-43 0,20-42-1,-63 21-15,170-149 32,-128 44-17,-41-22 1,-22 63-1,-22 64 1,1 0-16,-85 169 31,85-63-15,42-42 15,64-1-15,42-42-1,-106-21-15,43 0 16,-43 0-16,85-42 16,-43 0-1,-20-43 1,-43-42 0</inkml:trace>
  <inkml:trace contextRef="#ctx0" brushRef="#br0" timeOffset="62475.1">26077 4932 0,'0'0'0,"-42"21"16,21-21 0,42 0-1,169 0 1,1-21-1,84-43 17,-275 43-17,-42 0 1,-1-21 0</inkml:trace>
  <inkml:trace contextRef="#ctx0" brushRef="#br0" timeOffset="63777.97">29358 5228 0,'0'0'0,"21"0"0,0 0 15,-21-21-15,43-148 32,-43 84-17,0-63 1,-85 42 0,22 43 15,41 63-31,-62 0 15,-43 84 1,21 64 0,42 1-1,43 41 1,42-126 0,85-43-1,0-21 1,42-64-1,-42-20 1,0-43 0,-64-43-1,-21 43 1,-21 106 0,-21 21 15,0 85-16,-21 126 1,42-105 0,42 21-1,43-63 1,63-64 0,0 0-1,21-64 1,-42-84-1,-84-42 1,-22 20 0,0 1-1,-21 148 1,0-43 15,0 107-15,-21-22-16,0 127 15,-22 0 1,43 43 0,0-64-1,43-22 1,-22-83-16,127-22 31,-63-64-15,-1-63-1,-20-21 1,-1-64 0,-41 22-1,-1 84 1,-21 64 15,-64 105-15,1 43-1,-1 127 1,43 0 0,21-43-1,64-105 1,-22-22 0,0-63-1,43-21 1,-22-21-1,-41 21-15</inkml:trace>
  <inkml:trace contextRef="#ctx0" brushRef="#br0" timeOffset="64063.81">31665 4487 0,'0'0'0,"0"-21"15,-21 85 1,-21 63 15,-1 63-15,1-42 0,42-105-16,-21 84 15,21-21 1,0-43-1,0-84 32</inkml:trace>
  <inkml:trace contextRef="#ctx0" brushRef="#br0" timeOffset="65140.97">31200 5038 0,'0'0'0,"-43"0"31,64 0-15,64 0-1,-43 0-15,128 0 16,63-21 0,-64-22-1,-21-63 1,-84 1-1,-64-22 1,0 21 0,-22 106 15,-41 106-15,21 21 15,20-64-31,1 106 15,-21-63 1,42 21 0,0-106-16,-21 1 15,21-1 1,21-64 15,-21 22-31,63-21 16,-41-22-1,-1 43 1,-21 0 0,0 42 31,0 0-16,-21-21 0,21-21 282,-22 21-235,1 0-47,0 0-31,-64-21 16,22 21-1,21-21 1</inkml:trace>
  <inkml:trace contextRef="#ctx0" brushRef="#br0" timeOffset="66208.13">31792 4995 0,'0'0'0,"0"-21"63,21 21-63,1-21 0,20 0 15,0-21 1,-21 20-16,22 1 31,41 0-15,-62 42 15,-22 22-15,0-22-16,0 21 15,0 22 1,0-43 0,0 0-1,0 0 1,21-21 31,0 42-32,21 1 1,22 20 0,-1-20-1,-42-43 1,85 21-1,-21-21 1,0 0 0,20-21-1,-83-1-15,41 1 16,-42 0-16,43-85 16,-43 0-1,-21 43 1,-42 42-1,-22 21 1,-42 106 0,64-1-1,42-41 1,106 21 15,-22-64-15,22-21-1,-21 0 1,-22 0 0,22 0-1,-64 0-15,-21-21 0</inkml:trace>
  <inkml:trace contextRef="#ctx0" brushRef="#br0" timeOffset="70273.84">17145 7853 0,'21'0'16,"0"-21"-16,22-22 0,189-147 46,-189 148-46,126-107 16,-84 22 0,-43-21-1,-42 85 1,-85 20 0,22 43-1,-43 85 1,85 42-1,127 106 17,-22-148-17,65-22 1,-128-42 0,85 0-16,-1-21 31,-83 0-31,126-42 31,-42-85-15,-64 42-1,43-190 17,-85 169-17,0 85 1,-43 42-1,22 1-15,-21 62 16,21-63-16,-1 106 16,22 43-1,64-86 17,63 1-32,42-64 31,-21-42-16,-105 0-15,168-64 16,-84-21 0,-21-42-1,-85 42 1,-21 1 0,-42 105-1,21 84 1,-21 43-1,42-21 1,0 21 0,0-42-1,0-64-15,0-42 47,0 0-31,0-64-1,21-63 1,0 21 0,42 42-1,-41 64-15,20 21 16,21 85 0,-20-1-1,-1 43 1,22-21-1,-22-42 1,0-64 0,1 0-1,-1-64 1,0-42 0,64-169 30,-106 254-46,21-21 16,0 42 0,-21 42-1,22 64 1,-1 42 0,42-42-1,22-22 1,21-41-1,42-43 1,21-64 0,-63 1-1,42-107 1,-148 65 15,0-44-15,-84 86-1,-1 63 1,-106 106 0,107 0-1,41 42 1,43-64 0,85-20-1,21-64 1,-21 0-1,-64-21-15,127-127 32,-127-1-17,-21 44 1,0 62 15,-21 64 0,21 1-31,-21 105 16,21 0 0,42-43-1,43 1 1,-1-64 0,-41-21-16,168-85 31,-147 22-16,-43-64 1,-21 21 0,0 21-1,0 43 1,0 63 0,-21 85-1,21-21 16,42 21-15,43-43 0,0-63-1,-64 0-15,85 0 16,-22-63 0,1-22-1,-43-42 1,-42 42-1,0 64-15,0 0 16,0 42 0,-42 64-1,42-1 1,0 22 0,0-42 15,0-43-16,0 0 1,0-63 0,0-22-1,21-42 1,0 22 0,0 63-16,1-22 15,-22 22-15,21 21 16,-21 42-1,21 43 1,0-21 0,43 20-1,-22-41 1,-21-22-16,64-21 16,-22 0-1,43-64 16,-85 43-31,149-106 32,-149 106-32,21-43 15,-21 43 1,-42 42 31,21 1-32,0-1 1,0-42 47,-21 21-63,21-22 0,0-41 15,0 21 16,0 20-31,0 1 16,-21 21 0,0 43-1,21 41 1,0-20 0,0 20-1,0-41 1,42-22-1,-21-21 1,43-21 0,-1-43-1,1 1 1,-22-1 0,-21 64 15,-21 64 0,21-22-15,-21-21-16,64 43 15,-22-43 1,22-21 0,20 0-1,-20-42 1,20-22-1,-41 22 1,-1-22 0,-21 64-1,-21 43 1,0-1 0,43-21 15,-1 0-16,-21-21-15,43 0 16,-22 0 0,-21-42-1,0 0 1,-21-43 0,0-21-1,-21 85-15,-21-21 16,-43 63-1,0 21 1,1 64 0,-1 42-1,64-127-15,-21 64 16,20-43-16,22 149 16,-21-43 15,21 64-16,0-22 1,0-63 0,-42 0-1,-43-63 1,64-43 0,-21-64-1,42-62 1,-43-65-1</inkml:trace>
  <inkml:trace contextRef="#ctx0" brushRef="#br0" timeOffset="70475.73">22606 6773 0,'0'0'0,"0"-21"0,-21-21 0,0 0 31,21 20-15,0 1 0,-64 0 15,1 21-31</inkml:trace>
  <inkml:trace contextRef="#ctx0" brushRef="#br0" timeOffset="70609.64">21548 6583 0,'0'0'16,"-85"42"-1,106-42 1,85 0 0,-85-21-16</inkml:trace>
  <inkml:trace contextRef="#ctx0" brushRef="#br0" timeOffset="72139.77">25082 7070 0,'0'0'0,"-21"21"0,-21 85 16,42-85 0,42-21 15,22-42-16,-64 20-15,42-105 16,0 0 0,1-105-1,-22 41 1,21 1 0,-42 168-16,0-20 15,0 63 1,0 149-1,0-1 1,-21 43 0,42-85-1,85 0 1,85-85 0,-64-42 15,42-64-16,-84 1 1,-43-64 0,-42 21-1,0 43 1,-21 84 0,0 42-1,21 64 1,21-63-1,0-43-15,233 64 32,-169-85-17,42-43 1,-85-20 0,-21-22 15,-21-21-16,0 64 1,-42 63 0,42 43-1,-21 41 1,21-41 0,0-43-16,0 0 15,0 0 1,0-84 15,42-22-15,-21 64-16,0-21 15,22-64 1,-43 85 0,42 0-1,-42 126 16,42-41-15,-42-22-16,43 22 16,126 42 15,-63-106-15,-22-43-1,22-20 1,-63-43-1,-22 21 1,-21-42 0,0 106-1,-43 63 1,22 43 0,21 42-1,0-42 16,64-22-15,84-84 15,-106-21-15,1-43 0,-22 0-1,0 64-15,-21-42 16,21 63-1,-21 42 1,0 43 0,0-22-1,-21 1 1,0-43 0,-22-21-1,-20 0 1</inkml:trace>
  <inkml:trace contextRef="#ctx0" brushRef="#br0" timeOffset="72324.67">26458 6541 0,'-21'0'0,"42"0"0,-63 0 0,21 0 31,42-22 1,0 1-32,0 21 0,43-42 15</inkml:trace>
  <inkml:trace contextRef="#ctx0" brushRef="#br0" timeOffset="73090.36">29443 6435 0,'-21'0'16,"21"-43"-1,-22-41 1,22 63 0,-21-22-1,-42 86 1,42 20 0,-1-21-16,-41 128 15,-1-64 16,1 21-15,63-85 0,42-42-1,85-64 1,-42-20 0,0-86-1,-85 43 1,21-21-1,-21 106 1,42 63 0,-42 0-16,42 85 15,-20 106 1,20 42 0,-21-43 15,-21 149-16,-21-63 1,-21-86 0,-1-105-1,22-106 1,0-63 0,21-64-1,0-85 1,0 148-16,63-338 31,1 233-15,21 21-1,20 0 1</inkml:trace>
  <inkml:trace contextRef="#ctx0" brushRef="#br0" timeOffset="73340.22">30565 6054 0,'0'21'31,"-22"21"-15,22 43 0,0-43-16,0 170 15,0-64 1,0 0-1,0-84 1,0-43-16,43-21 31,-22-21-31</inkml:trace>
  <inkml:trace contextRef="#ctx0" brushRef="#br0" timeOffset="74006.35">30924 6181 0,'0'0'16,"0"-21"0,-42 63-1,21 127 1,21-21 0,0-105-16,0 147 31,0-169-31,0 22 15,63-86 17,-20-20-17,-1-22 1,0 22 0,-20 84 15,-1 0-16,0 85 1,0-85-16,21 21 16,22 1-1,63-22 1,0-21 0,0-42-1,-64-22 1,-41 43-16,-22-148 31,0 105-15,-64 85-1,1 43 1,41-43 0,22 127 15,64-84-16,21-43 1,-64-21-16,106 0 16,42-64 15,-169 22-15,-21-43-1,-43 43-15</inkml:trace>
  <inkml:trace contextRef="#ctx0" brushRef="#br0" timeOffset="74257.07">30099 6541 0,'0'0'0,"-64"0"0,22 0 0,-21 0 31,147-43-15,107 1 0,-1 0-1,-126 20-15,63 1 16,-85 21 0,-84 0-1</inkml:trace>
  <inkml:trace contextRef="#ctx0" brushRef="#br0" timeOffset="76540.55">20108 8848 0,'0'0'0,"-21"21"0,0 42 31,21-84-15,0 0-1,63-106 1,22 21-1,21-63 1,0 21 0,-85 105-16,0 1 15,21-127 1,-105 169 0,-64 84 15,42 43-16,43 106 1,63 0 0,64-42-1,21-107 1,-1-41 0,-41-43-1,-85-64 16,0 64-31,-64-63 16,43 41-16,-107-62 31,171 147 1,-1-42-32,85 64 31,84 0-16,64-64 1,-42-21 0,42-21-1,-21-64 1,-106 0 0,-85-42-1,-42 43 1,-85-22-1,-21 64 1,22 42 0,-22 105-1,64 1 1,20 21 0,65-42-1,20-64 16,43-21-15,-64 0-16,43-63 16,0-22-1,-85 64-15,21-149 32,-21 65-17,0 83-15,-21-20 16,0 63-1,21 85 1,0 0 0,42 21-1,64-64 1,-22-41 0,-62-22-1,105-22-15,-64-20 31,22-64-15,-85 0 0,0 1-1,0 83-15,0-41 16,0 42 0,0 84-1,0 43 1,0 0-1,0 0 1,0-43 0,21-42-1,-21-84 17,0-22-17,21-42 1,-21 21 15,21 85-31,0-63 16,22 84-1,-1 42 1,0 64 0,-42-22-1,43 1 1,-43-21-1,0-43-15,42-21 32,0-43-17,22-41 1,21-43 0,42-106 30,-106 233-46,0 0 16,0 63 0,0 43-1,22 85 17,-22-170-32,21 42 15,64-41 1,0-22-1,0-43 1,21-63 0,-106 85-16,42-63 15,-63-43 1,0 21 0,-21 106-1,-42 42 16,63-21-31,-43 43 16,43-22-16,0 22 16,21 41-1,64-62 1,-21-22 0,20-21-1,22-21 1,-42-22-1</inkml:trace>
  <inkml:trace contextRef="#ctx0" brushRef="#br0" timeOffset="77006.8">24299 7980 0,'0'-127'0,"0"254"0,0-296 15,-21 211 1,0 64 15,21 84-15,0-20-1,-21-65 1,21 1 0,0-85-16,0 22 31,21-86-16,0-20 1,64-43 0,-64 85-16,42-64 15,-41 64-15,41-21 16,1 42 0,-43 63 15,-21 22-16,-43 0 1,-62-1 0,-1-20-1,0-64 1,85 0 0,21-21-1,21-43 1</inkml:trace>
  <inkml:trace contextRef="#ctx0" brushRef="#br0" timeOffset="78639.87">24871 7832 0,'0'0'0,"42"-43"0,0-84 16,-20 106-1,-65 85 1,1 63 15,0 84-15,20-168-16,22 84 15,0-21 1,64-22 0,-1-63-1,43-21 1,-21-63-1,-22-1 1,22-41 0,-43 41-1,-42 85 17,-42 43-17,21 42 1,21-43 15,21-21-15,0-20-16,43-22 15,84-22 17,-106-62-17,1-1 1,-43 64-16,0-21 0,0-149 31,-43 170-15,-41 42-1,62 0-15,-147 64 32,127-22-17,42-41 16,42 20-15,-21-21-16,106-21 31,21 0-15,-105 0-16,41-21 16,-62 0-16,147-43 15,-84 22 1,-1-43-1,-63 22 1,-21 42 0,0 42 46,-21 0-46,0 0-16,21 21 31,-21-42-31,0 43 16,21-1-1,0 43 1,-21-43 0,21 22-1,63-22 1,43-21-1,-21-21 1,-22-63 0,-42 41-16,43-232 31,-1 85-15,-42-21-1,1 126-15,-22-21 31,0 64-15,-43 127 0,1 21-1,-43 85 1,64-170-16,-21 64 16,21-85-16,-1 127 15,22-84 1,0-43-1,22-21 1,62-85 15,-63 64-31,64-42 16,-43 20 0,-20 22-1,-1 21 16,-64 42 1,1-20-17,-21-1 1,41 21 0,1 0-1,21 1 1,64-1-1,20 0 1,1 1 0,0-22-1,-64-21 1,0 21 0,-42-21 15,0 0-31,0 0 15</inkml:trace>
  <inkml:trace contextRef="#ctx0" brushRef="#br0" timeOffset="81139.42">4191 12234 0,'0'0'0,"-21"22"16,0-1-1,-1 0-15,1 0 16,0-21 0,21-21 15,85-64 0,-1 1-15,-62 41-16,105-126 15,-64 42 1,-21 0 0,-42 85-1,-84 42 1,-1 63-1,64-42-15,-21 127 16,42-21 0,105 22-1,-20-65 1,42-20 0,-85-22-1,-42-21 1,-42-21 15,-64-21-15,22-21-1,-22 21 1,106-1 0,42 107 15,64-43-16,21-20 1,-21-22 0,63-43-1,-127 22-15,64-42 16,21-86 0,-63 1-1,-22-85 1,-42 64 15,0 106-31,0-86 16,0 128-16,0-63 15,0 105 1,0 85 0,0 84-1,0 22 1,42-22-1,22 1 17,-22-170-17,-21-21-15,-21-21 16,22-43 0,-22 43-1,0-85 1</inkml:trace>
  <inkml:trace contextRef="#ctx0" brushRef="#br0" timeOffset="81322.74">5038 11790 0,'0'0'0,"21"0"31,0 0-31,85-64 16,-22 22-1,86-21 1,-43 20 0,-85 22-16</inkml:trace>
  <inkml:trace contextRef="#ctx0" brushRef="#br0" timeOffset="82855.86">6286 11980 0,'0'0'16,"0"22"-16,22-1 15,20-42 1,21-22 0,1-63-1,-43 64-15,0-191 31,-105 106-15,-1 127 0,0 43-1,-21 84 1,22-22 0,41 44-1,43-107 1,0-21-16,0 43 15,106-43 17,-21-85-17,0-20 1,-22-43 0,-42-64 15,-21 212-16,0 0 1,0 85 0,21 42-1,22-63 1,-22-64-16,64 64 16,-22-85-1,43-21 1,21-64 15,-85 43-31,22-22 16,-43 22-16,64-149 15,-64 22 1,-21 106-16,-21-318 31,-1 317-15,1 85-1,0 106 1,42 360 15,22-360-15,20 21 0,1-84-1,-1-64 1,-42 0-1,64-43 1,-22-20 0,1-43-1,-64 64-15,21-128 32,-21 149-32,0 64 31,0 41-16,0-41-15,85 105 32,-1-85-17,1-42 1,-64-21-16,64 0 16,21-63-1,-22-1 16,-20-63-15,-22 0 0,-42 43-1,0 63 1,21 42 0,1 42-1,-1-20 1,0-22-1,0-21 1,-21-21 0,0-22-1,-21-41 17,-21 41-17,-1 43 1,-20 64 15,42-43-31,-43 191 31,64-85-15,85-43 0,21-63-1,-85-21-15,106 0 16,-64-42-1,22 0 1,-64-43 0,-21 0-1,0 64-15,0 0 16,-63-106-16</inkml:trace>
  <inkml:trace contextRef="#ctx0" brushRef="#br0" timeOffset="83205.66">8022 10753 0,'-21'42'15,"21"-21"1,0 22-1,21-43 1,0 0-16,0 0 16,1 0-16,-22-43 31,-43 22-15,22 21-1,-42 0 1,41 0 15,1 21-15,-21 0-1,21 1-15</inkml:trace>
  <inkml:trace contextRef="#ctx0" brushRef="#br0" timeOffset="83473.02">6689 11367 0,'-22'21'0,"44"-42"0,-65 63 16,107-42 0,-22 0-1,254-85 1,-105 64-1,-149 0 1,1 21 0,-65 0 15</inkml:trace>
  <inkml:trace contextRef="#ctx0" brushRef="#br0" timeOffset="86505.01">9377 11324 0,'0'0'15,"21"-21"-15,0-42 16,-21-43 15,0 85-15,0 42-1,0 21 1,0 64 0,0-85-16,0 127 15,0-63 1,0 21 0,-21-64-1,21-63 32,0 0-31,0-85-1,0-21 1,0 21 0,0 85-16,42-64 15,-21 64-15,22 21 16,20 64-1,-20 20 1,41 64 0,-41-42-1,-22-85-15,21 43 32,-21-64-17,0-42 1,43-64 15,-43 63-31,106-232 31,-63 148-15,-43 106 0,0 63-1,-21-20-15,63 189 31,1 1-15,-1-127 0,22-1-1,42-84 1,0 0 0,42-84-1,-42-22 1,0-85 15,-105 22-15,-22 105-1,-64 22 1,-21 106 0,1 63-1,41 42 1,43-42-1,64-21 1,63-43 0,0-63-1,21-21 1,-106 0-16,107-85 16,-65 0-1,1-105 1,-64-22 15,-21 63-15,0-20-1,0 148 1,-21 105 0,-21 64-1,20 85 1,22 21-1,22-43 1,62-63 0,1-106-1,0-21 1,20-84 0,-62 62-1,105-210 1,-127 168-1,-21-126 1,0 20 0,-21 86-1,-43 84 1,43 84 0,-21 64-1,42-84-15,0 105 16,0-42-1,0 0 1,0-63 0,21-64-1,43-21 1,-1-85 0,1 21-1,-22-21 1,-21 85-1,0 42 17,0 85-17,1-21 1,-1-1 0,42-41-1,-20-43 1,41 0-1,43-85 1,-42 22 0,-22-43-1,-41 0 1,-1 64 0,-21 147 15,0-83-16,-21 83 1,21 1 0,21-42-1,21-64 1,22 0 0,-1-43-1,-21-20 1,-20 42-16,-22-64 15,0-42 1,-64 64 0,43 41-16,-106-41 31,106 63-15,21 21-1,84 0 1,-41-21-1,190 0 17,-43-21-17,-105 0 1,-22 0 0,-105 42 15,21 0-31,-43 43 15,-42 63 1,85-106-16,0 63 16,0 22-1,42-42 1,21-43 0,43-21-1,21-42 1,-85 20-16,43-62 31,-22-64-15,0-43-1,-21 1 1,1-86 0,-22 44-1,-22 126 1,-20 106-1,0 84 1,42 149 0,0 0-1,21-64 1,42 85 0,-20-105-1,-1-86 1,22-63 15,20-21-15,22-64-1,21-126 17,-127 105-17,-63 63 1</inkml:trace>
  <inkml:trace contextRef="#ctx0" brushRef="#br0" timeOffset="86788.85">11472 10922 0,'0'0'0,"-21"21"15,21 0-15,85-21 32,148-42-17,-22 21 1,22-21 0,-106 20-1,-106 22-15,-21-21 31</inkml:trace>
  <inkml:trace contextRef="#ctx0" brushRef="#br0" timeOffset="88587.35">21103 10351 0,'-21'0'16,"21"-22"-16,-21 22 16,-22 0-1,22 64 1,21 84-1,0 21 17,-21-126-32,-21 168 31,42-189-31,-21 41 16,21-84 15,0-21-16,0-85 1,42-22 0,21 1-1,-63 106-15,43 0 16,63 84 15,-106-21-31,21 21 16,21 128 15,-42-149-31,21 148 31,22-126-15,20-43 0,43-22-1,-64 1-15,85-42 16,21-43-1,-21-42 1,-84 63 0,-43 22-1,0 126 17,0-42-32,0 106 15,0-42 1,0 0 15,63-43-15,1-42-1,20-21 1,-62 21-16,-1-106 31,-21 0-15,-43 21-1,-62 1 1,62 84-16,-84 0 31,170 0 1,105-43-17,-21 1 1,63 21-1,-147 21 1,84 0 0,-22 63-1,-83 1 1,-1 42 0,-21 0-1,0-85-15,0 63 16,0-20-1,-64-22 1,43-21 0,0-21-1,21-42 1,0-43 0,85-84-1,-1 42 1,64 0 15,-42 127-15,42 42-1,-21 107 1,-127-65 0,0 22-1,-63 0 1,42-85-16,-85 21 31,106-105 0</inkml:trace>
  <inkml:trace contextRef="#ctx0" brushRef="#br0" timeOffset="91472.23">24109 10160 0,'0'0'0,"0"21"16,0 0 0,0 64-1,0 42 1,-21-85-16,-1 128 16,1-128-16,-42 127 31,42-126-16,-1-64 17,22-22-17,0-63 1,43-63 0,-22 106-16,85-170 31,-43 212-16,-20 84 17,-1 85-17,-42-21 1,42 21 0,-21-42-1,1-85 1,-22 1-16,42-22 15,0-43 1,1-41 0,41-65-1,1 22 1,-64 64-16,106-149 31,-106 212-31,0 0 16,-21 85-1,0 21 17,0-64-32,64 212 31,-43-233-31,64 43 16,21-43-1,21-21 1,-22-42-1,44-43 1,-22-42 0,-85-21-1,-42 21 1,-21 84 0,-64 43-1,0 85 1,64-43-1,-21 22-15,21-22 0,21 106 32,21-42-17,64-63 1,42-22 0,21-21-1,0-64 1,-21-42-1,-64 1 1,22-65 0,-43-20-1,-42 63 1,0 106-16,0-43 16,-63 170 15,21 63-16,20-21 17,22-105-32,0-1 0,0 43 15,64 42 1,42-64 0,-22-63-1,1-21 1,0-42-1,-1-64 1,-41-22 0,-22-20-1,-21 21 1,0 106 0,-42 84-1,20 64 1,-20 105-1,42-62 17,0-44-17,0-20 1,21-85 0,0 0-1,22-42 1,20-64-1,-20 42 1,-22-20 0,0 63-1,-21 63 1,0 64 0,21 63 15,64-127-16,-22-42 1,22 0 15,-43 0-31,106-105 32,-105 83-32,41-83 15,-62 20 1,-1 21-1,-21 86 1,0-1-16,-21 21 16,-1-21-16,1 85 15,21-42 1,21-1 0,22-42-1,-1-21 1,22-21-1,-64 0 1,21-43 0,-21 1-1,0-43 1,-64 0 0,22 64-1,0 42 1,20 0-1,22 21 1,106 0 0,191-21 15,-255 0-31,106 0 16,0-21-1,-84 0 1,-64 0-1,-106 63 32,0 22-31,64-43-16,-64 63 16,85-62-16,-43 62 15,43 22 1,42-42-1,43-64 1,-64 21-16,169-64 31,-148 22-31,43-42 16,-1-64 0,22-43-1,-43 22 1,1-42-1,-22 42 17,-21 105-17,-64 64 1,1 85 0,-1 42-1,43 43 1,21-22-1,42-42 1,43-42 0,21-43-1,-21-42 1,63 0 0,-42-63-1,-22-1 1,-20-20-1,-64 20 17,-21 1-17,-1 41-15,-41 1 0</inkml:trace>
  <inkml:trace contextRef="#ctx0" brushRef="#br0" timeOffset="91754.58">25971 10245 0,'0'0'0,"-84"0"16,168 0 0,65 0-1,105-43 1,-22 1-1,-168 42 1,42-21 0,-64 0-1,-63 21 1,-64 0 0,-63 21-1,106 0-15</inkml:trace>
  <inkml:trace contextRef="#ctx0" brushRef="#br0" timeOffset="95253.89">5207 14753 0,'0'-21'0,"0"0"16,0-85 0,0-42-1,21 21 1,-21 0-1,-21 63 1,0 64 0,-64-21-1,0 42 1,-42 106 0,64 43-1,63 84 1,0-64-1,63-63 1,1-106 0,-43-21-16,127-105 31,-21-65-15,-42 22-1,-64 85-15,0-128 16,-21 106 15,0 22-15,-21 63-1,21 21-15,-21 170 32,21-22-17,0-63 1,63-22-1,-41-84-15,253-21 32,-127-63-17,42-65 1,-84 22 0,-42-21-1,-64 64 1,-21 62-1,-43 44 17,43 20-32,0 170 31,63-64-15,22-42-1,20-64 1,-63-21-1,-42-42 17,-42-21-17,-43-22 1,42 43 0,22 21-1,42 42 1,0 22-1,0-43 1,106 42 0,0-41 15,0-22-15,-64 0-16,127-85 15,149-127 16,-255 85-15,-63 0 0,0 43-1,0 62-15,-42 22 16,21 43 0,21 63-1,0-22 1,42 43-1,0-63 17,1-1-17,-43-42 1,-64-21 15,1-21-15,20 21-16,-41-42 15,63 42-15,-43 0 16,64-21 0,0 63-1,42 22 1,43-22 0,21-21-1,-64-21-15,128 0 16,-43 0-1,42-85 17,-63 22-17,-22-64 1,-84 85-16,0-64 16,0-21-1,-42 84 1,0 43-1,-22 64 1,22 21 0,42 84-1,0-84 1,85-22 0,-43-63-16,127 21 31,-21-84-16,-21-43 17,-42 0-17,-85-63 17,0 148-32,-42 21 15,-22 0 1,43 21-1,42 21 1,43 0 0,42 1-1,-22 41 1,-41-20 0,-22 21-1,-21-43 1,42-21-1,0-21 1,43-63 15,0-22-15,21-63 0,-22-22-1,-63 1 1,1-43-1,-22 107 1,-22 83 0,-20 86-1,-21 105 1,41 22 0,22-64-1,43 42 1,20-84-1,43-22 1,-42-63 15,-22-21-15,-21-64 0,-21 43-1,-42-43 1</inkml:trace>
  <inkml:trace contextRef="#ctx0" brushRef="#br0" timeOffset="95437.76">8509 14118 0,'0'0'0,"-42"0"0,-1 0 15,1 0 1,63 0 0,127-42-1,64 0 1,-43-1-1,43-20 17,-149 42-32</inkml:trace>
  <inkml:trace contextRef="#ctx0" brushRef="#br0" timeOffset="96737.57">9652 13653 0,'0'0'0,"0"-43"16,0 64 15,0 1-31,-21 83 16,-22 44-1,43-107-15,-42 106 16,-21-42 0,20 21-1,22-106 1,21 21-1,0-84 17,0 21-32,64-191 31,-64 170-31,84-297 31,-41 212-15,-1 64-1,-21 147 1,21 107 0,-42-1-1,22-63 1,-1 22 0,-21-128-16,21 0 15,42 42 1,-41-63-1,-22-42 1,-22-21 15,1 41-31,-127-147 32,42 148-17,43 21 1,20 63-1,22 1 1,42 21 0,64-43-1,84-42 1,43-42 0,-64-22-1,0-42 1,-42-21-1,-42-63 17,-22-1-17,-42 85 1,0 43 0,0 105-1,-42 85 1,21-84-16,-43 253 31,64-233-31,0 86 16,42-65-1,43 1 1,0-85 0,-1-21-1,-62 0-15,83-64 16,-41 0-1,-22-84 17,1-106-17,-22 169 1,0-42 0,-21 84-1,-21 128 1,-22 105-1,43-21 1,0 43 0,0-22-1,64-63 1,-1-64 0,-20-42-1,41 0 1,-20-21-1,21-42 17,-1-1-17,1 1 1,-43 41-16,22 1 0</inkml:trace>
  <inkml:trace contextRef="#ctx0" brushRef="#br0" timeOffset="97121.35">12192 13547 0,'0'-43'16,"0"86"-16,0-128 0,0 64 0,0 0 15,42 63 16,22 85-15,-1 42 0,1-63 15,-43-63-31,42 41 16,-41-41-16,41 41 15,22-20 1,-43-22-1,-42-21 1,0-63 15,0 21-31,-21-22 16,21-41 0</inkml:trace>
  <inkml:trace contextRef="#ctx0" brushRef="#br0" timeOffset="97437.85">12890 13441 0,'0'0'0,"-21"-64"31,-21 64-15,-64 85-1,-42 106 1,106-128-16,-43 43 15,43-64-15,-128 149 16,43-43 0,-42 0-1,84-21 1,43-63 0,42-43-1,21-42 32,43-22-47,-1-41 16</inkml:trace>
  <inkml:trace contextRef="#ctx0" brushRef="#br0" timeOffset="100472.8">23177 13399 0,'22'-22'31,"-1"-20"-15,-21-21 0,0 20-1,0-63 1,-21 85-16,-64-85 15,-148 64 32,64 148-31,63 0 0,64-64-16,-22 106 15,43-105-15,42 211 31,21-127-15,-20-106-16,41-21 16,1 0-1,84-106 1,-64 0 0,43-63-1,-63 21 1,-1-22-1,-41 86 1,-22 62 15,0 44-31,0 147 32,0-148-32,0 212 31,42-106-16,-21-85-15,170 22 32,-43-128-17,-21 1 1,42-64 0,-63 21-1,-64-21 1,-42 106-16,0-22 15,-21 107 17,21-1-1,42 64-15,1-42-1,-22-21 1,0-1-1,-42-63 17,0 0-32,0-21 15,-64-43 1,64 43-16,-85-63 16,64 62-1,-1 22 1,43 22-1,0 62 17,106 43-1,-85-106-31,85 22 16,-21-43-1,21 0 1,21-64-1,-22-42 1,22-21 0,-63 0-1,-43 22 1,-21 62 0,-63 107 15,41-22-31,1 43 15,21 21 1,43-22 15,-22-63-31,42 43 16,-20-22 0,-22-42-16,-21 21 15,-64-42 16,-20-21-15,-1 0 0,21 20-1,43 22-15,0 43 16,21-1 0,85 22-1,-1-43 1,65-21-1,20 0 1,0-64 15,-63-20-15,-42-1 0,-43-42-1,-21 21 1,0 85-1,-43 42 1,-20 43 0,21 20-1,20 22 1,44-64 0,62 1-1,-63-43-15,149-64 31,-43 1-15,-64-22 0,43 0 15,-106 64-31,21 0 16,0 0-1,-21 84 1,0-20-1,0 63 1,22-43 0,41 1-1,22-43 1,-1-21 0,-20-21-1,21-64 1,-22 0-1,64-126 17,-63 41-17,-1-63 1,-42 43 0,-21 105-1,-21 43 1,-21 105-1,-1 128 1,43-106-16,-21 169 16,21-85-1,43-21 1,20-42 0,1-85-1,20-21 1,-41-42-1,20-22 17,-63 43-32,0-148 31,-63 105-31</inkml:trace>
  <inkml:trace contextRef="#ctx0" brushRef="#br0" timeOffset="100636.7">26247 12933 0,'-106'0'15,"212"0"-15,-233 0 16,190 0 0,43 0-1,21 0 1,-85 0-16,170-64 16,-64 1-1,0-1 1</inkml:trace>
  <inkml:trace contextRef="#ctx0" brushRef="#br0" timeOffset="101920.16">27580 12510 0,'0'-22'16,"0"44"15,-63 62-16,20 22 1,22-64-16,-21 149 16,-1-64-1,-20 21 1,42-63 0,0-43-1,21-21 1,42-84 15,21-43 0,1-21-15,21-64 0,-64 149-16,0-21 0,42-170 31,-41 212-16,-22 105 1,0 86 0,0-22-1,0 21 1,0-127-16,0 64 16,21-63-1,-21-22-15,0-42 47,0-1-31,0-20-16,0 21 15,-21-43 1,-106-41 15,84 126-15,-20 85-1,42-1 1,42-41 0,0-43-16,106 0 15,0-21 1,42-42 0,-21-22-1,-63-20 1,-64 63-16,64-128 15,-22 44 1,-41-44 0,-1 65 15,-21 63-15,-85 126-1,0 1 1,43 64-1,21-65 1,21 1 0,0-85-16,127 22 31,-106-43-31,85 0 16,-43-43-1,1-41 1,-22-22-1,1-21 1,-1-64 15,-21 149-31,-21-64 16,0 64 0,-63 84-1,20 64 1,1 63-1,42 1 1,42-43 0,-21-64-1,43-20 1,-1-43 0,-20 0-1,-1-22 1,64-62-1,-64 84 1</inkml:trace>
  <inkml:trace contextRef="#ctx0" brushRef="#br0" timeOffset="102369.78">29506 12785 0,'-42'0'15,"21"0"1,0 42 0,-22 43-1,1-1 1,21-41-16,-43 63 16,64-22-1,106-41 16,-21-43-15,84-22 0,-127 1-1,85-42 1,85-22 0,-85 43-1,21-22 1,-127 64-16,22-21 15,-64 21 17,-22 0-17,-84 21 1,-21 0 0,106-21-16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2:41:57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6435 529 0,'0'0'0,"0"-21"31,0 0-31,0 0 16,0 0 0,0-1-16,0 1 0,0 0 15,0 0-15,0 0 16,0 0-16,0-1 0,0 1 15,0 0-15,0 0 16,0 0 0,0 42 31,0 0-47,0 0 15,0 0-15,0 22 0,0-22 16,0 21-16,0 1 0,0-1 15,0 0-15,0 22 0,-22-1 16,22 1-16,-21-1 0,21 1 0,0-1 16,-21 22-16,21-22 0,-21 1 15,0 21-15,21-22 0,0-21 0,-21 22 16,-1-1-16,22-20 0,-21-1 16,21 0-16,0 1 0,0-1 0,-21 0 15,21-20-15,0-1 0,0 0 16,-21-21-16,21 21 0,0-42 31,0 0-15,0-22-16,0 22 15,0 0-15,0-21 0,0-1 0,0 1 16,0 0-16</inkml:trace>
  <inkml:trace contextRef="#ctx0" brushRef="#br0" timeOffset="495.25">6138 529 0,'0'0'15,"-21"0"-15,21-21 0,0 0 0,0 0 16,0 0-16,0-1 15,0 1-15,0 0 16,0 0-16,21 21 0,-21-21 16,21 0-16,1 21 0,-1-22 15,21 22-15,-21-21 0,22 21 0,-1-21 16,0 21-16,1 0 0,-1 0 16,0 0-16,1 0 0,-1 0 15,21 21-15,-20 0 0,-1 22 16,-21-22-16,22 0 0,-1 21 0,-21 1 15,-21-1-15,0-21 0,0 22 16,0-1-16,-21 0 0,0 22 16,-22-22-16,1 0 0,-21 1 0,20-1 15,-20 0-15,20 1 0,-20-22 16,21 21-16,-1-21 0,1 22 0,21-22 16,-22 0-16,22-21 0,-21 21 15,21 0-15,0-21 0,-1 22 16,1-22-16,0 0 15,21-22 32,21 1-47,0 0 16</inkml:trace>
  <inkml:trace contextRef="#ctx0" brushRef="#br0" timeOffset="1226.84">6689 1376 0,'0'0'0,"-22"-21"0,22 0 15,0-1-15,0 1 16,0 0-16,0 0 16,0 0-16,22 21 0,-1-21 15,0-1-15,0 1 0,0 21 16,22-21-16,-22 21 0,21 0 0,-21 0 16,22 0-16,-1 0 0,-21 0 15,21 21-15,-20 0 0,20 22 0,-21-22 16,21 0-16,-20 21 0,-1-20 15,-21 20-15,0 0 0,0 1 0,0-22 16,0 21-16,0 0 16,0 1-16,0-22 0,0 21 0,-21-21 15,-1 1-15,22-1 0,-21 0 16,21 0-16,-21-21 0,0 0 16,0 0-1,21-21-15,0 0 0,0 0 0,0-1 16,-21 1-16,21 0 0,0-21 15,0 21-15,0-22 0,0 1 0,0 0 16,0 20-16,21-20 0,0 0 16,0-1-16,0 22 0,0-21 15,1 21-15,-1 0 0,0-1 0,0 1 16,0 0-16,0 21 0,1 0 16,-1 0-1,-21 21 16,0 0-31,0 1 16,0-1 0,0 0-16</inkml:trace>
  <inkml:trace contextRef="#ctx0" brushRef="#br0" timeOffset="1730.77">7747 1228 0,'0'-21'0,"0"-1"15,-21 22 1,0 0 0,-1 22-16,1-1 15,0 0-15,0 0 0,21 0 16,-21 0-16,0 22 0,21-22 0,-22 21 15,1-21-15,21 22 16,-21-1-16,21-21 0,0 22 0,0-22 16,0 0-16,0 0 0,0 21 0,0-20 15,21-1-15,0-21 16,1 0-16,-1 0 0,21 0 16,-21 0-16,0 0 0,22-21 0,-22-1 15,21 22-15,-21-21 0,22 0 16,-22-21-16,21 21 0,-21-1 0,22-20 15,-22 0-15,0 21 0,0-22 16,0 1-16,1 21 0,-22-22 0,0 1 16,0 21-16,0-21 0,0 20 15,-22 1-15,-20 0 0,21 21 16,-21 0-16,20 0 0,-20 0 16,0 0-16,21 0 0,-22 0 0,22 0 15,-21 21-15,21 0 0,-1-21 16,1 22-16,0-1 0,21 0 15,-21-21-15,21 21 0,0 0 16,0 0 0,21-21-16</inkml:trace>
  <inkml:trace contextRef="#ctx0" brushRef="#br0" timeOffset="2248.5">8340 1291 0,'0'-21'0,"0"42"0,21-42 0,-21 0 0,21 0 16,-21 42 30,0 0-30,0 0-16,0 0 0,0 1 16,0-1-16,0 0 0,0 21 0,0 1 15,-21-1-15,21 0 0,0 22 16,-21-22-16,21 22 0,-22-1 0,22 1 16,-21-1-16,21 1 0,0 20 15,0-20-15,-21-22 0,21 22 0,0-1 16,-21 1-16,21-22 0,0 0 15,0 1-15,-21-1 0,21 0 0,-21 1 16,21-22-16,-22 0 0,22 21 0,-21-21 16,0-21-16,21 22 0,-21-22 15,0 0-15,0 0 16,-1 0-16,1 0 0,0 0 16,0-22-16,0 1 0,0 0 0,-1 0 15,1 0-15,0 0 0,0-1 16,0 1-16,0 0 0,-1 0 0,22-21 15,0 20-15,0 1 0,-21 0 0,21 0 16,0 0-16,0 0 0,0-1 16,0 1-16,0 0 0,0 0 0,0-21 15,0 20-15,21 1 0,-21-21 16</inkml:trace>
  <inkml:trace contextRef="#ctx0" brushRef="#br0" timeOffset="2508.35">8382 1080 0,'0'0'0,"0"-22"16,-21 22-16,21-21 0,-21 21 0,-1 0 15,1 0 1,21 21 46,0 1-46,21-1-16</inkml:trace>
  <inkml:trace contextRef="#ctx0" brushRef="#br0" timeOffset="2966.64">8488 1439 0,'0'0'0,"0"22"16,21-22-1,0 0-15,0 0 16,0 0-16,1-22 15,-1 22-15,0-21 0,0 0 16,0 21-16,0-21 0,-21 0 16,22 0-16,-22-1 0,21 1 15,-21 0-15,0 0 0,0 0 16,-21 21-16,-1 0 16,1 0-16,0 0 15,0 0-15,0 0 0,0 0 0,21 21 16,-22 0-16,22 0 15,-21 0-15,0 1 0,21-1 0,0 0 16,0 0-16,0 0 0,0 0 16,-21 1-16,21-1 0,0 0 0,0 0 15,0 0-15,0 0 0,0 1 16,0-1-16,21 0 0,0 0 16,-21 0-16,21-21 15,1 0-15,-1 0 16,0 0-16,0 0 15,0-21-15,-21 0 0,21 0 0,1 21 16,-1-21-16,0-1 16,0 1-16</inkml:trace>
  <inkml:trace contextRef="#ctx0" brushRef="#br0" timeOffset="3747.39">9186 1207 0,'0'0'0,"0"-22"16,0 1-16,-21 21 31,0 21-15,21 1-16,-21-22 0,0 21 16,21 0-16,0 0 0,-22 0 15,1 22-15,0-22 0,21 0 16,0 0-16,-21 0 0,21 22 0,-21-22 15,21 0-15,0 0 0,0 0 16,0 0-16,0 1 0,0-1 0,0 0 16,0 0-16,21-21 15,0 0-15,0 0 16,0 0-16,1 0 0,-1 0 16,0-21-16,0 0 0,0 0 0,22-1 15,-22 1-15,0 0 0,0-21 0,21 21 16,-20-22-16,-1 22 15,0-21-15,0-1 0,0 1 0,0 0 16,22-1-16,-22 1 0,0-21 16,0 20-16,0 1 0,1 0 15,-1-1-15,-21-20 0,0 20 0,0 1 16,0 21-16,0-21 0,0-1 16,0 22-16,0 0 0,0 0 0,0 0 15,-21 42 16,-1 0-15,22 21-16,-21-21 0,21 22 16,0-1-16,-21 0 0,0 1 15,21-1-15,-21 0 0,21 1 0,0-1 16,0 0-16,-21 1 0,21-1 16,0 0-16,0 1 0,-22-22 0,22 21 15,0-21-15,0 22 0,0-22 16,0 0-16,0 21 0,0-20 0,0-1 15,0 0-15,0 0 0,0 0 16,0 0-16,0 1 0,0-1 16,22-21-16,-22 21 0,21-21 15,0 0 1,0 0-16,0 0 16,0 0-16,1-21 15,-1 21-15,-21-21 16,21 21-16,0-22 0,-21 1 0,21 21 15,0-21-15,-21 0 0,22 21 16,-1-21-16,-21 0 16,0-1-16,21 22 0,-21-21 15,0 0-15,0 0 16</inkml:trace>
  <inkml:trace contextRef="#ctx0" brushRef="#br0" timeOffset="4043.23">9292 995 0,'21'0'16,"0"0"-1,1 0-15,20 0 0,-21 0 0,21 0 16,1 0-16,-1-21 0,0 21 15,1-21-15,-1 21 0,0 0 0,1 0 16,-1-22-16,-21 22 16,22 0-16,-22 0 0,0 0 0,0 0 15,-21-21 1,21 21-16,-42 0 31,0 0-31,0 0 16</inkml:trace>
  <inkml:trace contextRef="#ctx0" brushRef="#br0" timeOffset="4819.29">5715 2096 0,'0'0'0,"-21"0"0,0 0 16,-1 0-16,1 0 16,21 21 15,21-21-15,22 0-16,-22 0 15,21 21-15,1-21 0,-1 0 0,21 0 16,-20 21-16,20-21 0,1 0 15,20 0-15,-20 0 0,42 21 0,-22-21 16,22 0-16,0 0 0,0 0 0,21 0 16,-21 0-16,21 0 0,-21 0 15,21 0-15,0 0 0,0 0 0,0 0 16,0 0-16,0 0 16,0 0-16,-22 0 0,22 0 0,0 0 15,0 0-15,0-21 0,0 21 16,-21 0-16,21 0 0,-21 0 0,0 0 15,-21 0-15,20 0 0,-20-21 0,0 21 16,-1 0-16,1 0 0,-21 0 16,20 0-16,-41-21 0,20 21 0,-21 0 15,-20 0-15,20 0 0,-21 0 16,-21-21-16,-21 21 31,0-22-31,0 22 16,21-21-16,0 0 15,0 0-15</inkml:trace>
  <inkml:trace contextRef="#ctx0" brushRef="#br0" timeOffset="39652.69">804 2604 0,'0'0'0,"0"21"0,-21-21 15,0 0-15,0 21 16,0-21 0,-1 0-16,22 21 46,22-21-46,-1 0 0,0 0 16,21 0-16,-21 0 0,22 0 16,-1 0-16,0 0 0,22 0 15,-22 0-15,1 0 0,20 0 16,1 0-16,-22 0 0,21 0 16,-20 0-16,20 0 0,-20 0 0,-1 0 15,21 0-15,-20 0 0,-1 0 16,-21 0-16,22 0 0,-1 0 15,-21 0-15,0 0 0,22 0 0,-22 0 16,0 0-16,-21-21 16,21 21-16,-42 0 31,0 0-31,0 0 16,-1 0-16,1 0 0,0 0 15</inkml:trace>
  <inkml:trace contextRef="#ctx0" brushRef="#br0" timeOffset="40224.32">1439 2688 0,'-21'21'31,"21"1"-16,0-1 1,0 0-16,0 0 16,0 0-16,0 0 15,0 1-15,0-1 0,0 0 16,0 21-16,0-21 0,0 1 0,0 20 16,0-21-16,0 21 0,0-20 15,0 20-15,0 0 0,0-21 16,0 22-16,0-1 0,21 0 0,-21-20 15,0 20-15,0 0 0,0-21 16,0 22-16,0-1 0,0-21 16,0 0-16,0 22 0,0-22 15,0 0-15,0 21 0,0-20 16,-21-1-16,0 0 0,21 0 0,-21 0 16,0 0-16,-1 1 15,1-1-15,0-21 16,0 0-16,0 0 0,0 0 0,-1 0 15,1 0-15,-21 0 0,21 0 16,-22 0-16,22 0 0,-21-21 0,21 21 16,-22-22-16,22 22 0,-21-21 15,21 21-15,0 0 0,-1-21 16,1 21-16,0 0 0,21-21 0,-21 21 16,0 0-1,21-21-15,0 0 31,21-1-15,0 22-16,0-21 0,0 21 0,1-21 16,-1 0-16</inkml:trace>
  <inkml:trace contextRef="#ctx0" brushRef="#br0" timeOffset="41940.69">2180 3493 0,'0'0'16,"0"-64"-1,-21 43-15,0 21 0,21-21 16,0 0-16,-21 21 0,-1-22 15,1 22-15,0-21 16,0 21-16,0 0 16,0 0-16,-1 0 0,1 21 15,0 1-15,0-22 16,21 42-16,-21-21 0,0 0 0,-1 0 16,1 22-16,21-22 0,-21 21 15,0-21-15,0 22 0,21-22 16,-21 21-16,21-21 0,-22 1 0,22-1 15,0 0-15,0 0 0,0 0 16,0 0-16,0 1 0,0-1 16,22-21-1,-1 0-15,0 0 0,0 0 16,0 0-16,0-21 16,1 21-16,-1-22 0,0 1 15,0 0-15,0 0 0,0 0 0,1-22 16,-22 22-16,21-21 0,0 21 15,0-22-15,0 22 0,0-21 0,-21 21 16,22-22-16,-1 22 0,-21 0 16,21 0-16,-21 0 0,21 0 15,-21-1-15,21 22 0,-21-21 16,0 42 15,0 1-31,0-1 16,0 0-16,0 21 0,0-21 15,0 22-15,0-22 0,0 0 16,0 21-16,0-20 0,0-1 16,0 0-16,0 21 0,0-21 0,21-21 15,-21 22-15,22-1 0,-22 0 16,21-21-16,0 21 0,0-21 16,0 0-16,0 0 15,1 0-15,-1 0 0,0 0 16,0 0-16,0 0 0,0-21 15,-21 0-15,22 21 0,-1-21 0,0-1 16,-21-20-16,21 21 16,-21 0-16,21-22 0,-21 22 0,0-21 0,21 21 15,1-22-15,-22 22 16,21-21-16,-21 21 0,0 0 0,21-1 16,-21 1-16,21 21 15,-21 21 16,21 22-31,-21-22 16,0 0-16,0 0 0,0 22 0,21-22 16,-21 21-16,0-21 0,0 0 15,0 22-15,0-22 0,22 0 16,-22 0-16,0 0 0,0 1 16,21-1-16,0 0 15,0-21 1,0 0-16,0 0 15,1 0-15,-1 0 16,0-21-16,0 0 0,-21-1 16,21 1-16,0 0 0,-21 0 15,0 0-15,22-22 0,-22 22 0,21 0 16,-21-21-16,21 21 16,-21-1-16,0 1 0,0 0 0,0 0 0,0 0 15,0 0-15,0-1 16,21 22 31,0-21-47,0 21 0,1 0 15,-1 0-15,0 0 0,0-21 16,21 21-16,-20 0 0,20 0 0,0-21 16,-21 21-16,22 0 0,-1 0 15,-21-21-15,22 21 0,-22 0 0,21 0 16,-21-21-16,0 21 0,1 0 15,-1-22-15,0 22 0,-42 0 47,0 22-47,-1-1 16,1-21-16,0 21 0,-21 0 0,21 0 16,-1 22-16,1-22 0,0 21 15,0-21-15,0 22 0,0-22 16,-1 0-16,1 21 0,0-21 0,21 1 15,0-1-15,0 0 0,0 0 16,0 0-16,0 0 0,0 1 16,0-1-1,21-21 1,0 0-16,1 0 0,-1 0 16,0 0-16,-21-21 0,21 21 15,0-22-15,0 1 0,1 0 0,-1 0 16,0 0-16,0 0 0,0-22 15,-21 22-15,21-21 0,1 21 0,-22-22 16,0 22-16,21 0 0,-21-21 16,21 20-16,-21 1 0,0 0 0,0 0 15,0 0-15,0 0 16,0 42 15,0 0-31,0 0 0,0 0 16,0 22-16,0-1 0,0-21 15,0 21-15,0 1 0,0-1 0,0-21 16,0 22-16,0-22 0,0 21 16,21-21-16,0 0 0,-21 1 0,21-1 15,1-21-15,-1 21 0,0-21 16,0 0-16,0 0 16,0 0-16,1 0 0,-1 0 15,0 0-15,-21-21 0,21 0 16,-21-1-16,21 1 0,0 0 15,1-21-15</inkml:trace>
  <inkml:trace contextRef="#ctx0" brushRef="#br0" timeOffset="42599.58">4889 2731 0,'0'0'0,"0"-22"0,0 1 16,0 0-16,0 0 0,0 0 15,0 0 1,-21 21 0,21 21-16,-21 0 15,21 0-15,0 0 0,0 22 0,0-22 16,0 21-16,0 22 0,0-22 15,0 0-15,0 22 0,0-1 0,0-20 16,0 20-16,0 1 16,0-1-16,0 1 0,-21-1 0,21-21 15,-21 1-15,21-1 0,0 0 16,0-20-16,0 20 0,0-21 0,0 0 16,0 0-16,0 1 15,0-44 16,0 1-31,0 0 0,0 0 0,0 0 16,0 0-16,0-22 0,0 22 0,-21-21 16,21 21-16</inkml:trace>
  <inkml:trace contextRef="#ctx0" brushRef="#br0" timeOffset="42995.53">4593 2900 0,'-21'-21'16,"0"0"-16,21-1 15,0 1-15,0 0 16,0 0-16,21 0 0,21 21 16,-21-21-16,22-1 0,-1 1 15,22 21-15,-22-21 0,0 21 16,22 0-16,-22 0 0,22 0 15,-22 0-15,21 0 0,-20 0 0,-1 21 16,0 0-16,-20 1 0,20-1 16,-21 21-16,-21-21 0,0 0 15,0 22-15,0-22 0,-42 21 0,21-21 16,-1 1-16,-20 20 0,0-21 0,-1 0 16,1 0-16,21 1 0,-21-1 15,-1 0-15,22-21 0,0 21 16,0-21-16,0 0 0,21 21 0,21-21 62,0-21-46</inkml:trace>
  <inkml:trace contextRef="#ctx0" brushRef="#br0" timeOffset="43510.9">5313 3302 0,'0'-21'31,"21"0"-31,0 21 15,0 0-15,0 0 16,1 0-16,-1 0 0,0 0 16,0 0-16,0 0 0,0 21 15,1 0-15,-1 0 0,-21 0 0,21 1 16,-21-1-16,21 21 0,-21-21 16,0 0-16,0 1 0,0 20 0,0-21 15,0 0-15,0 0 0,-21 1 16,0-1-16,21 0 0,-21-21 0,21 21 15,-22-21-15,22 21 16,-21-21 0,21-21-1,0 0 1,0 0-16,0 0 0,0-1 0,0 1 16,0-21-16,0 21 0,0-22 15,0 22-15,0 0 0,0-21 0,21 21 16,-21-1-16,22 1 0,-1 0 15,0 0-15,0 0 0,0 21 16,0-21-16,1 21 31,-1 0-31</inkml:trace>
  <inkml:trace contextRef="#ctx0" brushRef="#br0" timeOffset="44090.99">6308 3281 0,'0'0'0,"0"-21"16,-22 21-1,1 0 1,0 0-16,0 0 16,0 0-16,0 0 0,-1 0 0,22 21 15,-42 0-15,21-21 0,0 21 16,0 0-16,-1 1 0,1 20 0,21-21 16,-21 0-16,21 0 0,-21 22 0,21-22 15,0 0-15,0 0 16,0 0-16,0 1 0,0-1 0,0 0 15,0 0-15,21 0 16,0-21-16,0 0 0,1 0 16,-1 0-16,0 0 15,0 0-15,0 0 0,0 0 0,1 0 16,-1 0-16,0-21 0,0 21 16,0-21-16,0 0 0,22 0 0,-22-1 15,0 1-15,0 0 0,0-21 16,1 21-16,-1-22 0,-21 22 15,0-21-15,0-1 0,0 22 0,0 0 0,0-21 16,0 21-16,0-1 16,0 1-16,-21 0 0,-1 21 15,1 0-15,0 0 16,0 0-16,0 21 0,0-21 16,21 21-16,-22 1 0,1-22 15,21 21-15,-21 0 0,21 0 0,0 0 16,0 0-1,21-21 1,0 0 0</inkml:trace>
  <inkml:trace contextRef="#ctx0" brushRef="#br0" timeOffset="44583.31">6900 3302 0,'0'0'0,"0"21"47,0 0-31,0 1-16,0-1 16,0 0-16,0 0 0,0 21 0,0-20 15,0-1-15,0 21 0,0-21 16,0 22-16,0-1 0,-21-21 0,21 21 15,-21 22-15,0-22 0,0 1 16,21 20-16,0 1 0,-22-22 0,22 21 16,-21 1-16,21-22 0,-21 22 15,21-22-15,0 0 0,0 22 0,0-22 16,0 1-16,0-22 0,0 21 0,0 0 16,-21 1-16,21-22 0,-21 21 15,0-21-15,21 1 0,-22 20 0,1-21 16,0 0-16,0 0 0,0-21 15,0 0-15,-1 0 16,1 0-16,0 0 0,0 0 16,21-21-16,-21 21 0,0-21 0,21 0 15,-22 0-15,22 0 0,0-1 16,-21 1-16,21 0 0,-21 0 0,21 0 16,0-22-16,0 22 0,0 0 15,0 0-15,0 0 0,0 0 0,0-1 16,0-20-16,0 21 0,0-21 0,0 20 15,0-20-15,0 21 0,0-21 16,21-1-16,-21-20 0</inkml:trace>
  <inkml:trace contextRef="#ctx0" brushRef="#br0" timeOffset="44851.67">7070 3154 0,'0'-21'31,"-22"21"-15,22 21 46</inkml:trace>
  <inkml:trace contextRef="#ctx0" brushRef="#br0" timeOffset="45272.82">7239 3493 0,'0'0'16,"42"0"-1,-21 0-15,1 0 16,-1 0-16,-21-22 16,21 1-16,-21 0 15,21 0-15,-21 0 0,0 0 16,0-1-16,0 1 0,0 0 0,0 0 15,0 0-15,-21 21 32,0 0-32,0 0 15,-1 21-15,1 0 0,0-21 16,21 21-16,-21 0 0,21 1 16,-21-1-16,21 0 0,0 21 15,0-21-15,0 1 0,0-1 16,0 0-16,0 0 0,0 0 15,0 0-15,0 1 0,0-1 16,0 0 0,21-21-16,0 0 15,0 0-15,0 0 0,1 0 16,-1 0-16,0-21 16,0 0-16,0 21 0,0-22 0</inkml:trace>
  <inkml:trace contextRef="#ctx0" brushRef="#br0" timeOffset="45982.67">8001 3260 0,'0'0'0,"0"-21"0,0-1 31,-21 22-31,0 0 0,-1 0 16,1 0-16,0 22 15,0-22-15,21 21 0,-21 0 16,21 0-16,0 0 0,-21 0 0,21 1 16,-22-1-16,22 0 0,0 21 15,0-21-15,0 1 0,0-1 16,0 0-16,0 0 0,0 0 0,0 0 16,0 1-16,0-1 15,0 0-15,22-21 0,-1 0 0,0 21 16,0-21-16,0 0 0,0 0 15,1 0-15,-1 0 0,0 0 0,0 0 16,0 0-16,0-21 0,22 21 0,-22-21 16,0 0-16,0-1 0,0 1 15,1 0-15,-1 0 0,-21-21 0,21-1 16,0 1-16,0 0 16,0-1-16,-21 1 0,22-22 0,-1 22 0,0 0 15,-21-22-15,21 22 16,0 0-16,-21 20 0,0-20 0,21 0 15,-21 21-15,0-1 0,0 1 16,0 0-16,0 0 0,0 0 16,0 42-1,0 0 1,-21 0-16,21 0 0,-21 1 0,21-1 16,0 0-16,-21 21 0,21-21 15,-21 22-15,21-22 0,0 21 16,0-21-16,-21 22 0,21-1 15,0 0-15,-22 1 0,22-1 0,0-21 16,0 22-16,0-1 0,0-21 16,0 21-16,0-20 0,0-1 0,0 0 15,22 0-15,-22 0 0,21 0 0,-21 1 16,21-1-16,0-21 16,0 0-16,0 0 0,1 0 15,-1 0-15,0 0 16,0 0-16,0-21 15,0 21-15,-21-22 0,22 1 0,-1 0 16,-21 0-16,21 0 16,0 0-16,-21-1 0,0-20 0,0 21 15</inkml:trace>
  <inkml:trace contextRef="#ctx0" brushRef="#br0" timeOffset="46306.66">8255 3048 0,'21'0'32,"21"0"-32,-20 0 0,-1 0 15,21 0-15,-21 0 0,22 0 16,-1 0-16,0 0 0,1 0 0,-1 0 15,-21 0-15,21 0 0,1 0 16,-1 0-16,-21 0 0,22 0 0,-22 0 16,0 0-16,0 0 0,0 0 0,0 0 15,-42 0 48,0 0-63,0 0 15</inkml:trace>
  <inkml:trace contextRef="#ctx0" brushRef="#br0" timeOffset="47986.94">4043 5038 0,'0'-21'16,"0"-1"-16,0 1 15,0 0 1,0 0-16,0 0 16,0 0-1,0 42 16,0 0-31,0 0 0,0 0 16,0 22-16,0-22 0,0 21 16,0-21-16,0 22 0,0-1 0,0 0 15,0 1-15,0-1 16,-21 0-16,21 1 0,-22-1 0,22 0 0,0 22 16,-21-22-16,21 0 15,-21 1-15,0-1 0,21-21 0,-21 22 16,21-22-16,-21 21 0,21-21 15,-22 0-15,22 1 0,-21-1 0,21 0 16,-21-21-16,21 21 0,0 0 16,0 0-1,21-21 32,0 0-47,22 0 16,-22 0-16,0 0 0,21 0 15,1 0-15,-1 0 0,22 0 16,-22 0-16,21 0 0,22 0 0,-21-21 16,20 21-16,1 0 0,0 0 15,-22 0-15,22 0 0,-1-21 0,-20 21 16,21 0-16,-22 0 0,1 0 0,-1 0 16,1-21-16,-1 21 0,1 0 15,-22 0-15,21 0 0,-20 0 0,-1-21 16,0 21-16,1 0 0,-1 0 15,-21 0-15,0 0 0,1 0 0,-1-21 16,0 21-16,-21-22 31,0 1-31,-21 21 16,0 0-16,-1-21 16,1 21-16,0 0 0,0-21 0,0 0 15,0 21-15,-1-21 0,1 21 16,-21 0-16,21-22 0,0 22 0,-22 0 15,22-21-15,0 21 0,-21 0 0,20-21 16,1 21-16,0 0 0,0 0 16,0 0-16,0-21 0,42 21 62,0 0-46,0 0-16,21 0 0,-20 0 15,-1 0-15,21 21 0,-21-21 0,22 0 16,-1 0-16,-21 0 0,21 0 0,-20 0 16,20 0-16,-21 0 0,0 0 15,0 0-15,1 0 0,-1 0 0,0 0 16,0 0-16,-21 21 31,0 0-15,-21 1-16,0-22 15,0 21-15,-1 0 0,1 0 0,-21 0 16,21 0-16,0 1 0,-22 20 16,22-21-16,-21 21 0,21-20 0,-22 20 15,22-21-15,0 0 0,0 22 16,0-22-16,-1 0 0,1 0 0,0-21 16,21 21-16,0 0 0,0 1 15,-21-22-15,0 0 47,0 0-31,-1-22-1,1 22-15,21-21 0</inkml:trace>
  <inkml:trace contextRef="#ctx0" brushRef="#br0" timeOffset="53583.61">7345 5503 0,'0'-21'16,"-21"21"15,-1 0-15,22-21-16,-21 0 31,0 0-31,21 0 16,0-1-1,-21 22-15,21-21 0,0 0 16,0 0-16,0 0 15,21 21 1,-21-21 0,21 21-16,0 0 15,1 0-15,-22 21 0,21 0 16,0 0-16,0 0 16,-21 0-16,0 1 15,21-1-15,-21 21 0,0-21 0,0 0 16,0 22-16,0-22 0,0 21 15,0-21-15,0 22 0,-21-22 0,0 21 16,0-21-16,0 22 0,-1-22 16,1 0-16,0 0 0,0 0 0,0 1 15,-22-1-15,22 0 0,0-21 16,0 21-16,-21 0 0,20-21 0,1 0 16,0 0-16,0 0 0,0 0 0,0 0 15,-1 0-15,1 0 0,0-21 16,0 21-16,0-21 0,0 0 0,21 0 15,-22-1-15,22 1 16,-21 0-16,0-21 0,21 21 0,0-1 16,0-20-16,0 21 0,0 0 15,0 0-15,0-1 0,0 1 0,0 0 16,21 21-16,0-21 0,1 0 0,-1 21 16,0 0-16,0 0 0,0 0 15,0 0-15,1 0 0,-1 0 0,0 0 16,0 21-16,0 0 0,0 0 15,1 0-15,-1-21 0,-21 22 16,21-1-16,-21 0 0,21 0 0,-21 0 16,0 0-16,21 1 0,0-1 15,-21 0-15,22-21 0,-22 21 16,21 0 0,0-21 15,0 0 0,-21-21-31</inkml:trace>
  <inkml:trace contextRef="#ctx0" brushRef="#br0" timeOffset="54147.15">7810 5503 0,'0'-21'0,"0"0"31,0 42 16,-21 0-47,0-21 0,21 22 16,-21-1-16,21 0 0,0 21 15,-21-21-15,0 1 0,-1 20 16,22-21-16,-21 0 0,0 22 0,21-22 16,0 0-16,0 0 0,0 0 15,-21 0-15,21 1 0,0-1 0,0 0 16,21-21 0,0 0-16,0 0 15,1 0-15,-1 0 0,0 0 16,0 0-16,0 0 0,0-21 15,1 0-15,-1 21 0,0-22 0,0 1 16,0 0-16,0-21 0,1 21 16,-22-1-16,0-20 0,21 21 15,-21-21-15,0 20 0,0 1 0,0-21 16,0 21-16,0 0 0,0-1 16,0 1-16,-21 21 31,-1 0-31,1 0 0,0 0 15,0 0-15,0 21 16,0-21-16,21 22 16,0-1-1,0 0 1,21-21 0,0 21-16,0-21 0</inkml:trace>
  <inkml:trace contextRef="#ctx0" brushRef="#br0" timeOffset="54795.32">8276 5736 0,'0'0'0,"21"0"15,0-21 1,-21 0-16,22 0 15,-22 0-15,21 21 0,-21-22 16,0 1-16,21 0 0,0 0 16,-21 0-16,0 0 15,0-1 1,21 22-16,-21 22 47,0-1-47,0 0 0,0 0 15,0 0-15,0 0 0,-21 1 16,21-1-16,0 21 0,0-21 0,0 22 16,0-22-16,-21 21 0,21 0 15,0 1-15,-21-22 0,21 21 16,0 1-16,0-22 0,0 21 0,0 0 16,0 1-16,0-22 0,0 21 0,0 1 15,0-1-15,0 0 0,0 1 16,0-1-16,0 0 0,0-21 0,-21 22 15,21-1-15,0-21 0,-22 22 16,22-22-16,0 0 0,0 0 0,-21 0 16,21 0-16,-21 1 0,0-1 0,0-21 15,0 21-15,-1-21 16,1 0-16,-21 0 16,21 0-16,0 0 0,-22 0 0,22 0 15,-21 0-15,21-21 0,-1 0 0,1 21 16,-21-22-16,42 1 0,-21 0 15,0 0-15,-1 21 0,22-21 0,-21 0 16,21-1-16,0 1 0,0 0 16,0 0-16,0 0 0,0 0 15,0-1-15,0 1 16,0 0-16,0 0 16,21 0-16,-21 0 0,22-1 0,-1 1 15,-21 0-15,0 0 0,21 0 16</inkml:trace>
  <inkml:trace contextRef="#ctx0" brushRef="#br0" timeOffset="55163.1">8445 5334 0,'0'-21'15,"0"0"1,0 42 78,0 0-79</inkml:trace>
  <inkml:trace contextRef="#ctx0" brushRef="#br0" timeOffset="55926.69">9017 5588 0,'0'0'16,"0"-21"-16,0 0 0,21 21 0,-21-21 0,21 21 16,-21-22-16,0 1 15,0 0-15,0 0 16,0 0 0,0 0-16,-21 21 15,0 0-15,0 0 0,0 0 16,-1 0-16,1 0 15,0 0-15,0 0 0,0 21 0,0 0 16,-1 0-16,1 0 16,0 0-16,0 1 0,21 20 15,-21-21-15,21 0 0,-21 22 0,21-22 16,0 0-16,0 0 0,0 0 16,0 0-16,0 1 0,0-1 0,0 0 15,0 0-15,0 0 16,21-21-1,0 0-15,0 0 16,0 0-16,0 0 16,1-21-16,-1 0 0,0 0 15,0 0-15,0-1 16,-21 1-16,21 0 0,1 0 16,-1 0-16,0-22 0,-21 22 0,0 0 15,21 0-15,0 0 0,-21 0 16,0-1-16,0 1 31,0 42 0,0 1-31,0-1 16,0 0-16,0 0 0,0 0 0,0 0 16,0 1-16,0-1 0,0 0 15,0 0-15,0 0 0,0 0 16,0 1-16,0-1 0,21 0 15,-21 0 1,22-21 0,-1 0-16,-21 21 15,21-21 1,-21-21 15,0 0-31,0 0 16,21 21-16</inkml:trace>
  <inkml:trace contextRef="#ctx0" brushRef="#br0" timeOffset="56808.18">9356 5525 0,'0'0'0,"0"-22"0,-22 1 31,22 0-15,0 0 15,22 21-31,-1 0 16,0 0-1,-21-21-15,21 21 0,0 0 16,0 0 0,-21 21-16,22 0 15,-1 0-15,0 0 16,-21 1-16,0-1 0,0 0 16,21-21-16,-21 21 0,0 0 0,0 0 15,0 1-15,0-1 16,0 0-16,21 0 0,-21 0 0,0 0 15,0 1-15,0-1 0,0 0 16,0 0-16,0 0 16,0 0-16,0 1 15,-21-22 32,21-22-16,0 1-31,0 0 16,0 0-16,0 0 16,0 0-16,0-1 0,0 1 15,0 0-15,21 0 0,-21 0 16,21 0-16,1-1 0,-1 1 0,-21 0 16,21 0-16,0 0 0,0 0 0,0-1 15,-21 1-15,22 21 0,-1-21 16,0 21-16,-21-21 0,21 21 15,0-21-15,-42 21 219,0 0-219,0 0 16,0 0-16,-1 0 15</inkml:trace>
  <inkml:trace contextRef="#ctx0" brushRef="#br0" timeOffset="59371.75">3831 6244 0,'0'-21'16,"0"0"-1,21 21-15,0 0 16,-21-21 0,0 42 15,0 0-16,0 0-15,0 0 16,0 1-16,0 20 0,0-21 0,0 21 16,0 1-16,0-1 0,0-21 15,0 22-15,0 20 0,0-21 0,0 1 16,0-1-16,0 0 0,0 1 16,0 20-16,-21-20 0,0-1 0,21 0 15,-21 22-15,21-22 0,0 22 16,-21-22-16,21 21 0,-21-20 0,21-1 15,0 0-15,0 1 0,0-22 0,0 21 16,0-21-16,0 1 0,0 20 16,0-21-16,0 0 15,0 0-15,21-21 0,-21 22 16,21-22 0,0 0 124,0 0-124,0 0-16,1 0 0,-1 0 15,0 0-15,21 0 0,-21 0 16,22 0-16,-1 0 0,0 0 0,22 0 16,-22 0-16,22 0 0,-1 0 15,22 0-15,-22 0 0,1 0 0,21 0 16,-1 0-16,-20 0 0,20 0 0,-20 0 16,-1 0-16,22 0 0,-43 0 15,22 0-15,-1 0 0,1 0 0,-22 0 16,1 0-16,-1 0 0,0 0 15,1 0-15,-1 0 0,0 0 16,-21 0-16,1 0 0,-1 0 0,0 0 16,0 0-1,-21-22-15,0 1 16,-21 21 0,0-21-16,0 21 0,-1-21 15,1 21-15,0-21 16,21 0-16,-21 21 0,0-22 0,0 22 15,-1-21-15,1 21 0,0-21 16,0 21-16,0-21 0,0 21 0,-1 0 16,1 0-16,0-21 0,0 21 15,0 0-15,0 0 16,42 0 31,0 0-32,21 0-15,-21 0 0,1 0 16,-1 21-16,21-21 0,-21 0 0,22 0 16,-1 21-16,-21-21 0,0 0 0,22 0 15,-22 0-15,0 0 0,0 0 16,0 0-16,0 0 0,1 0 0,-1 21 16,-21 0-1,0 1 1,0-1-16,0 0 15,-21 0-15,-1 0 0,1 0 16,0 1-16,-21-1 0,21 0 16,-22 0-16,22 21 0,-21-20 0,21 20 15,-22-21-15,22 0 0,-21 22 0,21-22 16,-1 0-16,1 21 0,0-21 16,0 1-16,0-1 0,0 0 0,21 0 15,0 0-15,-22 0 0,22 1 16,-21-22-1,21-22 32,21 1-47,-21 0 0,22 21 16</inkml:trace>
  <inkml:trace contextRef="#ctx0" brushRef="#br0" timeOffset="61410.32">6900 7049 0,'-21'0'31,"21"-22"16,-21 22-47,21-21 15,0 0 1,21 21 0,-21-21-16,21 21 0,0 0 15,1 0-15,-1 0 16,0 0-16,0 0 0,0 0 15,0 0-15,1 0 16,-1 0-16,21 42 16,-42-21-16,21 1 0,-21-1 15,0 0-15,0 0 0,0 0 16,0 0-16,0 22 0,0-22 0,-21 0 16,0 0-16,0 0 0,21 1 15,-21-1-15,-1 0 0,1-21 0,21 21 16,-21-21-16,21 21 0,-21-21 0,0 0 15,0 0 1,-1 21-16,22-42 47,0 0-47,22 0 16,-1 0-1,0 21-15,0-21 0,0 21 16,0-22-16,1 22 15,-1 0-15,0 0 0,0 0 16,0 0-16,0 0 0,1 0 16,-22 22-16,21-1 15,0-21-15,-21 21 0,0 0 16,0 0-16,21 0 16,-21 1-16,0-1 0,0 0 15,0 0-15,0 0 0,0 0 0,-21 1 16,21-1-16,-21 0 0,0 0 15,-1-21-15,1 21 0,0 0 0,0 1 16,0-22-16,0 21 0,-1-21 0,1 0 16,0 0-16,0 21 0,-21-21 15,20 0-15,1 0 0,0 0 0,0 0 16,0 0-16,0 0 0,-1 0 16,1 0-16,0 0 0,0-21 0,0 21 15,0-21-15,-1-1 0,1 22 16,21-21-16,-21 21 15,21-21-15,-21 0 16,21 0 0,21 0 31,0 21-32,-21-22-15,21 22 0</inkml:trace>
  <inkml:trace contextRef="#ctx0" brushRef="#br0" timeOffset="61851.07">7683 7408 0,'0'22'0,"0"-1"16,0 0 15,22-42 16,-22 0-32,0-1 17,-22 22-17,1 0 17,21 22-1,21-22 0,1 0-15,-1 0-16,0-22 0,0 22 0</inkml:trace>
  <inkml:trace contextRef="#ctx0" brushRef="#br0" timeOffset="62246.88">8213 7070 0,'0'0'0,"0"-43"16,0 22-1,0 0 1,0 42 31,0 0-47,0 1 15,0 20-15,0-21 0,0 0 0,0 22 16,0-1-16,0-21 0,0 21 0,0 1 16,-22-1-16,22 0 0,-21 1 15,0-22-15,21 21 0,0-21 0,-21 22 16,21-22-16,-21 0 0,21 0 16,-21 0-16,21 1 0,0-1 15,0 0-15,-22-21 0,22 21 16,0-42 15,0 0-15,0 0-1,0-1-15,0 1 0,0 0 16</inkml:trace>
  <inkml:trace contextRef="#ctx0" brushRef="#br0" timeOffset="63023.64">8572 7027 0,'0'0'16,"0"22"15,0-1-16,0 0-15,0 0 0,-21 0 16,21 22-16,0-22 0,0 21 0,-21 0 16,21-20-16,-21 20 0,21 0 15,0 1-15,-21-22 0,21 21 16,-21-21-16,-1 0 0,22 22 0,0-22 16,-21 0-16,0 0 15,0-21-15,21 21 0,0-42 31,0 0-15,0 0-16,0 0 16,21 21-16,0 0 15,-21-21-15,21 21 0,1 0 0,-1 0 16,-21-22-16,21 22 0,0 0 16,0 0-16,0 0 0,1 0 0,-1-21 15,0 21-15,0 0 0,0 0 16,0 0-16,1 0 0,-1-21 15,0 21 1,0 0-16,-21-21 0,0 0 31,0 0-31,0-1 0,0 1 16,0 0-16,0 0 16,0 0-1,-21 21 32,0 21-47,21 0 16,0 0-16,0 0 15,0 1-15,0 20 0,0-21 0,0 0 16,0 0-16,0 1 0,0-1 0,-21 0 16,21 0-16,0 0 0,0 0 15,-22 1-15,22-1 0,0 0 0,0 0 16,0 0-16,0 0 0,0 1 15,0-44 48,0 1-63,0 0 0,22 0 16,-1 0-16,0 0 0</inkml:trace>
  <inkml:trace contextRef="#ctx0" brushRef="#br0" timeOffset="63362.44">9271 7027 0,'0'-21'16,"0"42"-1,-21 1 1,21-1-16,0 0 0,-21 0 16,21 0-16,0 22 0,0-1 0,0-21 15,-22 21-15,22 1 0,-21-1 0,21 0 16,0-20-16,0 20 0,-21-21 16,21 21-16,-21-20 0,21-1 0,0 0 15,0 0-15,0 0 0,0 0 16,0 1-16,-21-22 0,21 21 15,21-21 32,-21-21-47,21-1 0</inkml:trace>
  <inkml:trace contextRef="#ctx0" brushRef="#br0" timeOffset="63731.23">9588 7472 0,'0'0'0,"0"21"15,0 0 1,0 0 0,22-21-1,-1 0-15,-21-21 16,21 21-16,-21-21 15,21 21-15,-21-21 0,0 0 16,0 0-16,0-1 16,-21 22-1,0 0 1,21 22 0,-21-1-16,-1-21 15,22 21-15,-21-21 16,21 21-1,21-42 17,1 21-32,-1-21 0,0 0 15</inkml:trace>
  <inkml:trace contextRef="#ctx0" brushRef="#br0" timeOffset="64556.69">10096 7133 0,'0'-21'15,"22"21"17,-1 0-32,0 0 0,0 0 15,0-21-15,0 21 0,1 0 16,20 0-16,-21 0 0,0 0 0,0 0 15,22 0-15,-22 0 0,0 0 0,0 0 16,0 0-16,1 0 0,-44 0 63,1 0-63,0 0 15,0 0-15,0 0 0,0 0 16,-1 0-16,1 0 0,0 0 15,0 0-15,0 0 0,0 0 0,-1 0 16,1 0-16,0 0 0,0 21 16,0-21-16,21 21 0,-21-21 15,-1 21-15,22 1 16,-21-1-16,0 0 0,0 0 16,21 0-1,0 0-15,-21-21 16,21 22-16,0-1 15,21-21 32,0 0-47,0 0 0,0 0 16,1 0-16,-1 0 16,0 0-16,0 0 0,21 0 0,-20 0 15,-1 0-15,0 0 0,0 0 0,0 0 16,0 21-16,1-21 15,-1 0-15,0 21 0,-21 0 16,21 0-16,-21 1 0,21-22 16,-21 21-16,0 0 0,0 0 15,0 0-15,0 0 0,-21-21 16,0 22-16,0-1 0,0 0 16,-1-21-16,1 0 0,0 21 15,0-21-15,0 0 0,0 0 0,-1 21 16,1-21-16,0 0 0,0 0 15,0 0-15,0 0 0,-1 0 16,1 0-16,0 0 0,0 0 31,0-21-15,21 0 0,0 0-1,21 21-15,0-21 16,0 21-16,0-22 0,1 22 0</inkml:trace>
  <inkml:trace contextRef="#ctx0" brushRef="#br0" timeOffset="65311.08">11134 7324 0,'0'0'16,"0"-21"-16,21 21 0,-21-22 15,0 1-15,21 21 0,-21-21 0,0 0 16,0 0-16,0 0 0,0-1 16,0 1-16,0 0 0,0 0 15,0 0-15,0 0 0,0-1 0,0 1 16,0 0-1,-21 21-15,21-21 0,-21 21 16,-1 0-16,1 0 0,0 0 0,0 0 16,0 0-16,0 21 0,-1-21 15,1 21-15,-21 0 0,21 1 0,0-1 16,-1 0-16,1 0 0,0 21 16,0-20-16,21-1 0,0 0 0,-21 21 15,21-21-15,0 1 0,0-1 0,0 0 16,0 0-16,0 0 15,21-21-15,0 21 0,0-21 16,0 0-16,1 0 0,-1 0 16,0 0-16,0 0 15,0 0-15,-21-21 0,21 21 0,1-21 16,-1 21-16,0-21 0,-21 0 0,21 0 16,0-1-16,0 1 0,-21 0 15,22 0-15,-22 0 0,21 21 0,-21-21 16,0-1-16,21 1 0,0 0 15,-21 42 32,0 0-47,0 1 0,0-1 0,0 0 16,0 21-16,-21-21 0,21 22 16,0-22-16,0 21 0,0-21 15,-21 22-15,21-1 0,0-21 0,-21 22 16,21-1-16,0-21 0,-22 21 0,1-20 15,21 20-15,0-21 0,-21 21 16,21-20-16,-21-1 0,21 0 0,-21 0 16,21 0-16,-21 0 0,21 1 0,0-1 15,-22-21 17,1 0-17,0-21 1,0 21-16,0-22 0,0 22 15,-1 0-15</inkml:trace>
  <inkml:trace contextRef="#ctx0" brushRef="#br0" timeOffset="66631.33">7112 7980 0,'0'0'0,"-21"0"15,21-21-15,0 42 47,0 0-31,0 0-16,0 0 15,21 1-15,-21-1 0,0 0 16,21 0-16,0 0 0,0 0 16,-21 1-16,22-1 0,-1 0 15,0-21-15,0 21 0,0 0 0,0 0 16,1-21-16,-1 22 0,0-1 15,21-21-15,-21 21 0,1-21 16,20 21-16,-21-21 0,21 0 0,-20 21 16,20-21-16,0 0 0,-21 0 0,22 0 15,-1 0-15,0 0 0,1 0 16,-1 0-16,0 0 0,22 0 0,-22-21 16,1 21-16,-1-21 0,0 0 0,1 21 15,-1-21-15,0-1 0,1 22 16,-1-21-16,0 0 0,1 0 0,-1 21 15,0-21-15,1 0 0,20 21 0,-21-22 16,1 1-16,20 21 0,-20-21 16,20 21-16,1 0 0,-1 0 15,1-21-15,-22 21 0,21 0 0,1 0 16,-22 0-16,22 0 0,-22 0 16,-21 0-16,22 21 0,-1-21 0,-21 0 15,0 21-15,22-21 0,-22 21 0,0-21 16,0 22-16,0-1 0,0 0 15,1 0-15,-22 0 0,21-21 16,0 21-16,-21 1 0,21-1 0,0-21 16,-21 21-16,21 0 0,1 0 15,-22 0-15,0 1 16,21-22 0,-21 21-16,21-21 46,-21-21-46,0-1 0,21 1 16,0 21-16,-21-21 0,21 0 16,1 0-16,-1 21 0,-21-21 15,21-1-15,0 22 0,0-21 0,0 0 16,1 21-16,-1-21 0,21 21 0,0 0 16,-20 0-16,20-21 0,0 21 15,1 0-15,-22 0 0,21 0 0,-21 0 16,22 0-16,-22 0 0,0 0 0,21 0 15,-21 0-15,1 21 0,-1-21 16,0 21-16,0-21 0,0 21 16,22-21-16,-22 0 0,0 21 0,21-21 15,-21 0-15,22 22 0,-22-22 0,21 0 16,-21 0-16,22 21 0,-22-21 16,21 0-16,-21 0 0,22 0 0,-22 0 15,0 0-15,0 0 0,0 0 0,1-21 16,-1 21-16,0-22 0,0 22 15,-21-21-15,21 0 0,0 21 0,1-21 16,-1 0-16,0 0 0,-21-1 16,21 1-16,0 0 0,0 0 15,-21 0-15,0 0 0,0-1 16,22 1-16,-22 0 0,0 0 16,0 0-1,0 0-15,21 21 0,-21-22 16,21 22-1,-21-21 1,0 0 15,0 0-15</inkml:trace>
  <inkml:trace contextRef="#ctx0" brushRef="#br0" timeOffset="82340.42">8424 9208 0,'0'-22'15,"21"22"-15,-21-21 16,22 21-16,-1-21 15,-21 0 1,21 21-16,-21-21 0,0 0 16,21 21-1,-21-22-15,0 44 94,0-1-78,0 0-16,0 0 0,0 0 15,0 0-15,21 1 0,-21-1 0,0 0 16,0 0-16,0 0 0,0 0 16,0 22-16,0-22 0,0 0 0,0 0 15,0 22-15,0-22 0,0 0 16,0 21-16,0-21 0,0 1 0,0 20 15,0-21-15,0 0 0,0 0 0,0 1 16,0-1-16,0 0 16,0 0-16,0 0 0,0 0 15,21-21-15,-21 22 16,22-22 15,-22-22-15,0 1-16,0 0 15,0 0-15,0 0 0,0 0 0,0-1 16,0 1-16,0 0 16,0 0-16,0-21 0,0 20 0,0-20 15,0 21-15,0-21 0,0 20 0,0-20 16,0 21-16,0 0 0,0-22 16,0 22-16,-22 0 0,22 0 0,0-21 15,-21 20-15,21 1 0,0 0 16,0 0-16,0 0 0,0 0 15,0-1-15,-21 1 0,21 0 16,-21 21 0,0 0 31,0 21-47,21 0 15,-22 1-15,22-1 0,-21 0 16,0 0-16,21 0 0,-21 0 0,0 1 15,21-1-15,0 21 0,-21-21 16,-1 0-16,1 1 0,21-1 0,-21 0 16,21 0-16,-21 21 0,0-20 15,21-1-15,-21 0 0,21 0 0,-22 21 16,1-20-16,21-1 0,-21 0 16,0 0-16,0 0 0,21 0 0,0 1 15,-21-22-15,-1 21 0,22 0 16,-21-21-1,21-21 64,0 0-79,0-1 0,21 22 15,-21-21-15,0 0 16,22 21-16,-1-21 0,-21 0 0,21 0 15,0-1-15,0 1 16,0 21-16,-21-21 0,22 21 16,-1-21-16,0 21 15,0 0-15,-21-21 0,21 21 0,0 0 16,1 0 0,-1 0-16,0 0 0,0 0 15,0 0 1,0 21-16,1 0 15,-1-21 1,-21 21-16,21 0 0,-21 1 16,21-22-1,0 0 1,0 0 0,1 0-1,-1 0 1,0 0-16,0 0 15,0-22 1,0 22-16,1 0 16,-22-21-16,21 0 15,0 21-15,-21-21 16,21 21-16,0 0 16,-21-21-1,21 21 360,1 0-219,-22-21-140,21 21-16,0-22 0,0 22 0,0-21 16</inkml:trace>
  <inkml:trace contextRef="#ctx0" brushRef="#br0" timeOffset="83674.84">14732 4424 0,'21'-21'62,"0"21"-62,-21-21 16,21 21-16,1-22 0,-1 22 15,-21-21-15,21 0 0,0 21 0,-21-21 16,0 0-16,0 0 16,0-1-16,-21 22 31,0 0-31,0 0 15,-1 0-15,-20 0 0,21 0 16,0 22-16,0-1 0,-1-21 0,-20 21 16,21 0-16,0-21 0,0 21 15,-1 0-15,1 1 0,0-1 0,21 0 16,0 0-16,0 0 0,0 0 16,0 1-16,21-22 0,0 21 15,1 0-15,-1 0 0,21 0 16,-21 0-16,0 1 0,1-22 15,-1 21-15,0 0 0,-21 0 0,0 0 16,21 0-16,-21 1 0,0-1 16,0 0-16,0 0 0,0 0 15,-21 0-15,0 1 0,-22-1 16,22 0-16,-21-21 0,0 21 16,-1-21-16,1 0 0,0 0 0,-1 0 15,1 0-15,0 0 0,20 0 16,-20-21-16,21 0 0,0 21 0,0-21 15,-1-1-15,1 1 0,0 0 16,21 0-16,-21 0 0,21 0 0,0-1 16,0 1-16,0 0 0,0 0 15,21 21-15,0-21 0,0 0 16,1 21-16,-1 0 0,-21-22 16,21 22-16,0 0 15,0 0-15,0-21 0,1 21 16,-1 0-16</inkml:trace>
  <inkml:trace contextRef="#ctx0" brushRef="#br0" timeOffset="84131.58">14880 4699 0,'21'21'0,"0"-21"31,1 0-31,-1 0 16,0 0-16,0 0 0,0 0 15,0-21-15,1 21 0,-1-21 0,0 0 16,0 21-16,0-21 0,0 21 0,-21-22 16,0 1-16,0 0 15,0 0-15,0 0 0,-21 0 16,0 21-16,0 0 15,0 0-15,0 0 0,-1 0 0,1 0 16,0 21-16,0 0 16,0 0-16,0 0 0,-1 0 15,22 1-15,0-1 0,0 0 0,0 21 16,0-21-16,0 1 0,0-1 16,0 0-16,0 21 0,0-21 15,0 1-15,22-1 0,-22 0 16,21-21-16,0 0 0,0 0 15,0 0-15,0 0 16,1 0-16,-1 0 0,0 0 16,-21-21-16,21 21 0,0-21 0,0-1 15,-21 1-15,22 0 16,-1 0-16,0-21 0,-21 20 0</inkml:trace>
  <inkml:trace contextRef="#ctx0" brushRef="#br0" timeOffset="84410.42">15536 4085 0,'0'21'31,"0"1"-31,-21-1 0,21 21 16,-21-21-16,21 22 0,0-1 15,0 0-15,-21 1 0,21-1 16,-21-21-16,-1 21 0,22 1 0,-21-22 15,21 21-15,0-21 0,0 1 0,-21 20 16,21-21-16,-21 0 16,21 0-16,0 1 15,0-44 17,21 1-17,0 0-15</inkml:trace>
  <inkml:trace contextRef="#ctx0" brushRef="#br0" timeOffset="85236.22">15515 4636 0,'0'21'16,"0"0"0,21-21-16,0 0 15,1 0-15,-1 0 16,0 0-16,0 0 0,0-21 15,0 21-15,1-21 0,-1 21 0,0-22 16,0 22-16,-21-21 0,21 0 16,0 0-16,-21 0 15,0 0-15,-21 21 16,0 0 0,0 0-16,0 0 0,0 21 0,-1 0 15,1-21-15,0 21 0,0 0 16,0 0-16,0 1 0,-1-1 0,1 0 15,0 21-15,21-21 0,0 1 16,0-1-16,0 0 0,0 0 0,0 0 16,0 0-16,21-21 15,0 0-15,1 0 0,-1 0 0,0 0 16,0 0-16,21 0 0,-20 0 0,20-21 16,-21 21-16,21-21 0,-20 0 15,20 0-15,-21 0 0,0-1 16,22 22-16,-22-21 0,0 0 15,-21-21-15,21 21 0,0-1 0,-21 1 16,21 21-16,-21-21 0,0 0 0,0 42 47,-21 0-31,21 0-16,-21 1 0,21-1 15,-21 0-15,21 0 0,0 0 0,0 0 16,-21 1-16,21-1 15,-21 0-15,21 0 0,0-42 63,0 0-63,21 0 16,-21-1-16,21 1 0,0 0 15,-21 0-15,21 0 0,0 0 16,1-1-16,-1 1 0,0 0 0,0 0 15,0 21-15,0 0 0,1-21 16,-1 21-16,0 0 0,0 21 16,-21 0-16,0 0 15,0 0-15,0 1 0,0-1 0,0 0 16,0 0-16,0 0 0,0 0 16,0 1-16,-21-1 0,21 0 15,-21 0-15,0 0 0,21 0 16,0-42 15,0 0-15,21 0-16,-21 0 0,21 0 15,0-1-15</inkml:trace>
  <inkml:trace contextRef="#ctx0" brushRef="#br0" timeOffset="85459.34">16531 4551 0,'0'21'15,"0"0"1,0 0-16,0 1 16,0-1-16,-21 0 15,0 0-15,21 0 0,-21-21 0,21 21 16,0 1-16,-22-22 0,22 21 16,-21-21-16,21 21 0,0-42 46,0 0-46,0-1 16,0 1-16</inkml:trace>
  <inkml:trace contextRef="#ctx0" brushRef="#br0" timeOffset="85627.24">16531 4403 0,'0'0'0,"-21"0"31,0 0-31,21 21 47</inkml:trace>
  <inkml:trace contextRef="#ctx0" brushRef="#br0" timeOffset="86687.17">16806 4445 0,'0'0'0,"0"21"0,0 0 15,0 1-15,0-1 16,0 0-16,0 0 0,-21 0 16,21 0-16,0 1 0,-21 20 15,21-21-15,0 0 0,0 0 0,0 1 16,0-1-16,0 0 15,0 0-15,21-21 16,0 0-16,0 0 0,1 0 16,-1 0-16,0 0 0,0 0 15,0-21-15,0 0 0,1 21 0,-1-21 16,0-1-16,-21 1 0,21 0 16,0 0-16,0 0 0,-21 0 0,0-1 15,22 1-15,-22 0 0,21 21 0,-21-21 16,0 42 15,-21-21-31,-1 21 16,22 0-16,-21 1 0,21-1 0,-21 0 15,21 0-15,-21 0 0,21 0 16,0 1-16,0-1 16,0 0-16,21 0 15,0-21-15,0 0 0,1 0 16,-1 0-16,0 0 0,0 0 0,0-21 15,0 21-15,1-21 0,-1 0 16,0 21-16,0-22 0,-21 1 0,21 0 16,0 0-16,-21 0 0,0 0 15,22 21-15,-22-22 0,0 1 0,21 21 16,-42 0 15,21 21-31,-22 1 0,1-1 16,21 0-16,-21 0 15,0 0-15,21 0 0,0 1 0,0-1 16,-21 0-16,0 0 0,21 0 16,0-42 31,0 0-32,0 0-15,0 0 0,0-1 16,21 1-16,0 0 0,0 0 15,0 0-15,0 0 0,1-1 0,-1 1 16,0 0-16,-21 0 0,21 21 16,0 0-16,0 0 0,1 0 0,-1 0 15,0 21-15,0 0 16,-21 0-16,0 1 0,0-1 16,0 0-16,0 0 0,0 0 15,0 0-15,0 1 0,0-1 0,0 0 16,0 0-16,0 0 0,-21-21 15,0 0 1,21-21 15,0 0-31,0 0 0,0 0 16,0-1-16,21 1 0,0 0 16,0 0-16,0 0 0,1-22 0,20 22 15,-21 0-15,0 0 0,22 0 16,-22 0-16,0 21 0,0 0 0,0 0 15,0 0-15,1 0 0,-22 21 0,21 0 16,-21 0-16,0 0 0,0 0 16,0 22-16,0-22 0,0 0 0,0 21 15,0-20-15,0-1 0,0 21 16,0-21-16,-21 0 0,-1 1 16,22 20-16,-21-21 0,0 0 15,21 0-15,-21-21 0,0 22 0,0-1 16,-1-21-16,1 0 0,0 0 15,0 0-15</inkml:trace>
  <inkml:trace contextRef="#ctx0" brushRef="#br0" timeOffset="87219.86">15917 5398 0,'0'-43'0,"0"86"0,0-107 0,21 43 0,-21 0 16,0 0-16,0-1 0,0 44 31,0-1-16,0 0-15,0 21 0,0 1 0,-21-1 16,21 0-16,0 22 0,-21-22 16,0 22-16,0-1 0,21-21 0,-21 22 15,-1-22-15,1 22 0,0-22 16,0 0-16,0 1 0,0-1 16,-1-21-16,1 22 0,0-22 0,21 0 15,-21 0-15,21 0 16,0-42 15,0 0-31,0 0 0,21 0 16,0-1-16</inkml:trace>
  <inkml:trace contextRef="#ctx0" brushRef="#br0" timeOffset="87967.74">16023 5334 0,'0'0'0,"0"-42"15,21-1-15,-21 22 0,0-21 0,0 21 16,0 0-16,0-1 0,0 44 31,0-1-31,0 21 0,0-21 0,0 22 16,0 20-16,-21-21 0,21 22 16,0-22-16,-21 22 0,0-1 0,21 1 15,-21-22-15,-1 22 0,22-22 16,-21 0-16,0 22 0,0-43 0,21 21 15,-21 1-15,21-22 0,-21 21 16,-1-21-16,22 0 0,0 1 0,0-1 16,-21 0-16,21 0 0,-21-21 15,0 21-15,0-21 32,0 0-32,-1-21 0,22 0 15,-21 21-15,0-21 0,0 21 16,0-21-16,0-1 0,-1 1 0,-20 0 15,21 21-15,0-21 0,-22 0 16,22 21-16,0-21 0,0-1 0,-21 22 16,42-21-16,-22 21 0,1-21 15,21 42 32,21 0-47,1-21 0,-1 22 0,-21-1 16,21 0-16,0 0 0,0 0 0,0 22 15,-21-22-15,22 0 0,-1 0 16,-21 0-16,0 0 0,21 1 0,-21-1 16,21 0-16,-21 0 0,0 0 0,0 0 15,21 1-15,0-22 16,1 0 0,-1 0-16,0 0 0,0 0 15,0 0-15,0-22 0,1 1 0,20 0 16,-21 0-16,21 0 0,1 0 15,-1-22-15,0 22 0,1 0 16,-1-21-16,0 20 0,1 1 0,-1 0 16,0 0-16,-20 21 0,20-21 0,-21 0 15,0 21-15,0 0 16,1 0 0,-22 21 15,-22-21-31,1 0 15,0 21-15,21 0 16,-21-21-16,21 21 0,-21-21 16</inkml:trace>
  <inkml:trace contextRef="#ctx0" brushRef="#br0" timeOffset="89094.61">15854 7345 0,'0'0'0,"21"-42"0,0 20 0,-21 1 15,0-21-15,21 21 16,-21 0-16,0-1 0,0 1 0,0 42 47,0 1-47,0 20 0,0-21 0,0 21 15,0 1-15,0-1 0,0 0 16,0 1-16,-21-1 0,0 22 0,21-22 16,-21 0-16,0 1 0,21-1 0,-22 0 15,1-21-15,0 22 0,0-1 16,21 0-16,-21-20 0,0-1 15,21 21-15,-22-21 0,22 0 0,0 1 16,0-1-16,-21-21 16,42-21 15,-21-1-31,22 1 16,-22 0-16,21 0 0,0-21 0,-21 20 15,21-20-15,0 0 0,-21 21 16,21-22-16,1-20 0,-22 20 0,21 1 15,-21 0-15,21-22 0,-21 22 16,0 0-16,0-1 0,0 1 0,0 0 16,0 20-16,0 1 0,0 0 0,-21 21 31,0 21-31,21 0 16,-22 22-16,1-22 0,0 21 15,0 1-15,0-1 0,0 0 0,-1 1 16,-20-1-16,21 0 0,-21 1 0,-1-1 15,22-21-15,-21 21 0,-1-20 16,22 20-16,-21-21 0,21 0 0,0 0 16,-1 1-16,1-22 0,0 21 0,0-21 15,21-21 17,0-1-32,21 1 15,0 0-15,-21 0 0,21-21 16,1 20-16,-1 1 0,21-21 0,-21 21 0,0 0 15,1-1-15,-1 22 16,21 0-16,-21 0 0,0 0 0,1 0 16,-1 0-16,21 22 0,-21-1 0,0 0 15,22 0-15,-22 0 0,0 0 16,0 1-16,0-1 0,1 0 0,-1 0 16,0 0-16,0 0 15,0 1-15,0-22 0,1 0 0,-1 0 16,0 0-16,0 0 0,0 0 15,0 0-15,1-22 0,-1 1 16,0 21-16,0-21 0,0 0 16,0 0-16,1 0 0,-1-1 0,0 1 15,0 0-15,-21 0 16,21 0-16,-21 0 0,21-1 0,-21 1 16,-21 21 30,0 21-46,0-21 16,0 0-16,0 0 0,-1 0 16</inkml:trace>
  <inkml:trace contextRef="#ctx0" brushRef="#br0" timeOffset="91386.86">6816 7451 0,'0'0'0,"-22"0"16,22 21-16,-21-21 15,0 0-15,0 0 16,21 21 0,-21-21 15,21 21-31,0 0 31,21-21-15,0 0-16,0 0 0,0 0 15,1 0-15,-1 0 0,21 0 16,0 0-16,1 0 0,-1 0 0,0 0 16,1 0-16,20 0 0,-20 0 15,20 0-15,-21 0 0,22 0 0,-1 0 16,22 0-16,-21 0 0,20 0 15,-20 0-15,20 0 0,1 0 16,0 0-16,-1 0 0,1 0 0,0 0 16,-1 0-16,1 0 0,0 0 15,21 0-15,-1 0 0,22 0 0,-21 0 16,21 0-16,-21 0 0,21 0 16,0 0-16,0 0 0,0 22 0,21-22 15,-21 0-15,0 0 0,0 0 16,-21 0-16,21 0 0,-21 0 0,0 21 15,0-21-15,-1 0 0,-20 0 0,21 0 16,-21 0-16,-22 0 16,22 0-16,-22 0 0,1 0 0,-22 0 0,0 0 15,1 0-15,-1 0 16,-21 0-16,22 0 0,-22 0 0,0 0 16,0 0-16,0 0 0,0 0 0,1 0 15,-1 0-15,0 0 16,0 0-16,0 0 15,0 0-15,1 21 16,-1-21-16,0 0 16,0 0-16,0 0 15,0 0 1,1 0 0,-1 0-1,0 0-15,0 0 16,-21-21-16,21 21 15,-21-21 32,0-1-31,0 1 0,0 0 15,0 0-16,-21 21 1,21-21 0,-21 21-16,0 0 0,0-21 0,-1-1 15,1 22-15,0 0 0,0 0 16,21-21-16,-21 21 0,0 0 0,-1 0 16,22-21-16,-21 21 0,0 0 15,0 0 1,42 21 62,0-21-78,0 21 0,1-21 16,20 0-16,-21 0 0,0 22 15,0-22-15,22 0 0,-22 0 0,0 0 16,0 21-16,0-21 0,22 0 15,-22 0-15,0 0 0,0 0 16,-21 21-16,0 0 47,-21-21-31,0 21-16,0-21 15,0 21-15,-1 1 0,1-22 16,-21 21-16,21 0 0,-22-21 0,22 21 15,-21 0-15,21 0 0,-22 1 0,22-1 16,0 0-16,-21 0 0,21-21 16,-1 21-16,1 0 0,0 1 0,0-22 15,0 21-15,21 0 0,-21 0 16,-1-21-16,22 21 16,-21-21-16,21-21 93,21 0-93,1 21 0,-1-21 0,0 0 16,0 21-16,0-22 0,22 1 16</inkml:trace>
  <inkml:trace contextRef="#ctx0" brushRef="#br0" timeOffset="95383.81">9821 9462 0,'-21'0'0,"0"0"16,0 0-16,0 0 16,42 0 31,0 0-47,0 0 0,0 21 0,22-21 15,-1 0-15,0 0 0,1 0 0,20 0 16,-21 0-16,22 0 0,-22 0 15,22 0-15,-22 0 0,0 0 0,1 0 16,-22 0-16,21-21 0,-21 21 16,1 0-16,-22-22 15,0 1 1,-22 21-16,1 0 16,0-21-16,0 21 0,0 0 15,0 0-15,-1-21 0,1 21 0,0 0 16,0 0-1,21-21-15,21 21 32,0 0-17,0 0-15,1 0 16,-1 0-16,-21 21 16,0 0-1,0 0-15,0 0 0,0 1 16,0-1-16,-21 0 0,-1 0 0,1 0 15,0 0-15,0 1 0,0-1 16,0-21-16,-1 21 0,22 0 16,-21-21-16,21-21 31,21 21-31,1-21 0</inkml:trace>
  <inkml:trace contextRef="#ctx0" brushRef="#br0" timeOffset="96139.38">11049 9144 0,'-21'21'16,"21"0"-1,-21 1-15,-1-1 0,1 0 16,21 21-16,-21-21 0,0 1 0,21-1 15,-21 21-15,21-21 0,-21 0 16,-1 1-16,22-1 0,-21 0 0,21 0 16,0 0-16,0-42 47,0 0-47,21 0 15,-21 0-15,0-1 16,0 1-16,22 21 0,-22-21 0,21 0 15,-21 0-15,0 0 0,0-1 16,21 1-16,-21-21 0,21 21 0,0 0 16,-21-1-16,21 1 0,1 0 15,-22 0-15,21 21 0,0-21 0,0 21 16,0 0-16,0 0 0,1 0 16,-1 0-16,0 0 0,-21 21 15,0 0-15,0 0 16,0 0-16,0 1 0,0-1 0,0 0 15,0 0-15,0 0 0,-21 0 16,0-21-16,-1 22 0,1-1 0,0-21 16,-21 21-16,21-21 0,21 21 15,-22-21-15,44 0 32,-1 0-32,0-21 15,0 0-15,21 21 0,-20 0 0,20 0 16,-21 0-16,21 0 0,-20 0 15,-1 0-15,21 0 0,-21 0 0,0 0 16,1 0-16,-22 21 0,0 0 16,0 0-1,0 0-15,-22 1 0,1-22 16,0 21-16,-21 0 0,21-21 0,-22 0 16,22 21-16,-21-21 0,21 0 15,-1 0-15,-20 21 0,21-21 0,0 0 16,0 0-16,-1 0 0,1 0 15,21-21 17,0 0-32,21 21 0,-21-21 0,22 21 15,-1-21-15,0-1 0,21 22 0,-21-21 16,1 0-16,20 0 16,-21 21-16</inkml:trace>
  <inkml:trace contextRef="#ctx0" brushRef="#br0" timeOffset="96774.52">11409 9271 0,'0'0'0,"42"-21"15,-21 21-15,-21 21 16,0 0 0,0 0-16,0 1 15,0-1-15,0 0 0,0 0 16,0 0-16,0 0 16,0 1-16,0-1 15,21-21 16,1 0-31,-1 0 16,0 0-16,0 0 0,0 0 16,-21-21-16,21-1 0,1 22 15,-22-21-15,21 0 0,0 0 16,-21 0-16,21 0 0,-21-1 16,21 22-16,-21-21 0,21 21 15,-21 21 16,0 1-15,0-1-16,-21 0 0,21 0 16,0 0-16,0 0 15,0 1-15,0-1 16,21-21 0,1 0-1,-1 0-15,0-21 16,0-1-16,0 22 15,-21-21-15,0 0 0,21 21 0,1-21 16,-22 0-16,0 0 0,21 21 16,0-22-16,-21 1 0,0 42 47,0 1-47,0-1 0,0 0 0,0 0 0,0 0 15,0 0-15,-21 1 16,21-1-16,0 0 0,0 0 15,-21-21-15,21 21 16,0-42 31,0 0-47,0 0 16,0 0-16,0-1 0</inkml:trace>
  <inkml:trace contextRef="#ctx0" brushRef="#br0" timeOffset="96963.42">12001 9059 0,'0'-21'31</inkml:trace>
  <inkml:trace contextRef="#ctx0" brushRef="#br0" timeOffset="97243.25">12340 8890 0,'0'0'0,"0"21"31,0 0-15,0 1-16,0-1 0,0 21 0,-21 0 15,21-20-15,0 20 0,0 0 0,-21 1 16,21-1-16,-21 0 16,21-21-16,0 22 0,-22-22 0,1 21 15,0-21-15,21 1 0,0-1 0,0 0 16,-21-21-16,21 21 0,0 0 15,0-42 17,0 0-32,21 21 15,-21-21-15,21 0 0,0-1 0</inkml:trace>
  <inkml:trace contextRef="#ctx0" brushRef="#br0" timeOffset="97842.91">12509 9335 0,'22'0'0,"-44"0"0,65 0 16,-43-22-16,0 1 16,0 0-1,-21 21 17,-1 0-17,1 0-15,0 21 0,21 0 16,-21-21-16,0 22 0,0-1 0,21 0 15,-22 0-15,1 0 0,21 0 16,0 1-16,0-1 16,0 0-1,21-21 1,1 0-16,-1 0 16,0 0-16,0 0 15,0 0-15,0 0 0,-21-21 16,22 0-16,-1-1 15,-21 1-15,21 21 0,0-21 0,-21 0 16,0 0-16,21 0 0,-21-1 16,21-20-16,-21 21 0,22 0 0,-22-22 15,0 22-15,0-21 0,0 0 16,0 20-16,0 1 0,0-21 0,0 21 16,0 0-16,0 42 31,0 0-31,0 0 0,0 0 15,-22 22-15,22-22 0,0 21 16,0 0-16,0-20 0,0 20 0,0-21 16,0 21-16,0-20 0,0-1 15,0 0-15,0 0 0,0 0 0,0 0 16,0 1-16,0-1 0,0 0 16,0 0-16,22-21 31,-1 0-16,0 0 1,0-21 0</inkml:trace>
  <inkml:trace contextRef="#ctx0" brushRef="#br0" timeOffset="98186.71">12827 9398 0,'21'0'15,"-21"-21"-15,0 0 16,0 42-1,0 0 1,0 0-16,0 22 0,0-22 16,0 0-16,-21 0 0,21 21 0,0-20 15,0 20-15,-21-21 16,0 21-16,21-20 0,-22 20 0,1 0 16,21-21-16,-21 22 0,0-1 0,0-21 15,0 22-15,21-22 0,-22 0 16,1 21-16,0-21 0,21 1 0,0-1 15,-21 0-15,0 0 0,21 0 16,0-42 31,21 0-31,-21 0-16,21 0 0,-21-1 15,0 1-15,0 0 0,21 0 0,-21-21 16,21 20-16,-21-20 0,0 0 0,22 21 15</inkml:trace>
  <inkml:trace contextRef="#ctx0" brushRef="#br0" timeOffset="98474.55">12700 9525 0,'0'0'0,"21"-85"15,0 64-15,0 0 16,1 0-16,-1 0 0,0 21 16,0 0-16,0-21 15,0 21-15,1 0 0,-1 0 16,0 0-16,0 0 0,0 0 15,0 0-15,-21 21 16,0 0 0,0 0-16,-21 0 15,0 0-15,0 1 0,0-22 16,0 21-16,-1-21 0,1 21 0,21 0 16,-21-21-16,0 0 0,0 21 15,42-21 32,0-21-31,0 21-16,0-21 0</inkml:trace>
  <inkml:trace contextRef="#ctx0" brushRef="#br0" timeOffset="98962.78">13144 9419 0,'22'0'0,"-44"0"0,65-21 0,-22 21 16,-21-21-16,21 21 15,-21-21-15,21 21 0,-21-21 16,-21 21 15,0 0-31,0 21 16,0-21-16,21 21 0,-22-21 0,1 21 16,21 0-16,-21-21 15,21 21-15,0 1 0,0-1 16,0 0-1,21-21 17,0 0-32,-21-21 0,22 21 15,-22-21-15,21 21 0,-21-22 16,21 1-16,0 0 0,-21 0 16,21 21-16,0-21 0,-21 0 15,0-1-15,22 22 0,-22 22 47,-22-1-31,1 0-16,21 0 0,0 0 15,-21 0-15,21 1 16,-21-22-16,21 21 16,21-21 30,0 0-46,-21-21 16,21-1-16,1 22 0,-1-21 16</inkml:trace>
  <inkml:trace contextRef="#ctx0" brushRef="#br0" timeOffset="99283.59">13568 8827 0,'0'0'0,"0"-22"0,0 44 32,0-1-17,-21 21-15,-1-21 0,22 0 16,-21 22-16,21-22 0,0 21 16,0 1-16,-21-22 0,21 21 0,0-21 0,0 22 15,-21-22-15,21 21 16,0-21-16,-21 0 0,21 1 0,0-1 15,-21 0-15,21 0 0,0 0 16,0 0 0,0-42 31,21 0-32,0 0-15</inkml:trace>
  <inkml:trace contextRef="#ctx0" brushRef="#br0" timeOffset="99855.18">13758 8890 0,'0'-21'16,"0"42"-16,0-63 0,0 21 16,0 42 15,0 0-16,0 0-15,0 0 0,0 0 0,0 1 16,0 20-16,0-21 16,0 0-16,0 22 0,0-1 0,0-21 15,-21 21-15,21-20 0,-21-1 0,21 21 16,0-21-16,0 0 0,0 1 16,-21-1-16,21 0 0,0 0 15,-21-21-15,21 21 16,0-42 31,0 0-47,0 0 15,21 0 1,0-1-16,0 22 0,-21-21 16,21 0-16,0 0 0,1 21 0,-1-21 15,0 21-15,0-21 16,0 21-16,0 0 15,1 0-15,-22 21 16,0 0-16,0 0 0,0 0 16,0 0-16,0 1 0,0-1 0,0 0 15,-22 0-15,1 0 16,0-21-16,21 21 16,0 1-16,-21-22 46,21-22-30,-21 1 0,21 0-16,-21 0 0,-1 0 15</inkml:trace>
  <inkml:trace contextRef="#ctx0" brushRef="#br0" timeOffset="100119.03">13377 9144 0,'21'0'31,"1"0"-15,-1 0-16,0 0 0,0 0 16,0 0-16,0 0 0,1 0 15,-1 0-15,0 0 16</inkml:trace>
  <inkml:trace contextRef="#ctx0" brushRef="#br0" timeOffset="103562.8">9419 8954 0,'0'-22'15,"0"1"1,-21 21 62,21 21-78,-21 1 0,0-22 0,-1 21 16,1 0-16,0 21 0,0-21 15,-21 1-15,-1 20 0,1-21 0,0 21 16,-1 1-16,-20-1 0,-1 0 16,-20 1-16,20-1 0,1 0 15,-22 1-15,21-1 0,-20 22 0,-64 20 16,84-41-16,-21-22 16,22 21-16,-1 0 0,-41 22 15,62-43-15,1 0 0,0 0 16,-1 1-16,22-1 0,0-21 0,0 21 15,0-21-15,21-21 79,0 0-48</inkml:trace>
  <inkml:trace contextRef="#ctx0" brushRef="#br0" timeOffset="104938.6">8467 10351 0,'21'0'62,"0"0"-62,0 0 0,0 0 16,0 0-16,22 0 0,-22 0 15,0 0-15,21 0 0,-20 0 16,20 0-16,-21 0 0,21 0 0,-20 0 16,-1 0-16,0 0 0,0 0 15,0 0-15,0 0 0,-42 0 47,0 0-47,0 0 0,0 0 16,0 0-16,-1 0 0,1 0 0,0 0 15,0 0-15,0 0 16,0 0-16,-1 0 0,1 0 16,0 0-16,0 0 15,0 0 1,0 0-16,-1 0 0,1 21 15,0 0 1,0-21-16,0 21 0,0 0 16,-1 0-16,1 1 0,0-1 15,21 0-15,-21 0 0,0 0 16,21 0-16,-21 1 0,21-1 16,-22 0-16,1 0 15,0-21 1,21 21-16,21-21 47,0 0-32,1-21-15,-1 21 16,0 0-16,0-21 0,0 21 16,0 0-16,1 0 0,-1 0 15,0 0-15,0 0 0,0 0 0,0 0 16,1 0-16,-1 0 0,0 0 0,0 0 15,0 0-15,0 0 0,1 0 16,-1 0-16,-21 21 0,21-21 0,0 21 16,0-21-16,-21 21 0,0 1 15,21-22-15,-21 21 0,22 0 16,-22 0-16,0 0 0,0 0 16,-22 1-1,1-1-15,0-21 0,0 21 0,0 0 16,-22-21-16,22 21 0,-21 0 0,0-21 15,20 22-15,-20-1 0,0-21 16,-1 21-16,22-21 0,-21 0 0,21 0 16,-22 21-16,22-21 0,0 0 15,0 0-15,0 0 0,0 0 16,-1 0-16,1 0 16,21-21 140,21 0-141,1 0-15</inkml:trace>
  <inkml:trace contextRef="#ctx0" brushRef="#br0" timeOffset="106128.31">17568 5249 0,'0'22'31,"0"-1"-15,0 0-16,0 0 0,0 21 15,0-20-15,0 20 0,0 0 16,0 1-16,0 20 0,-21-21 0,21 22 16,0-22-16,-21 22 0,0-22 0,0 0 15,21 1-15,-22-1 16,22 0-16,0 1 0,-21-1 0,0-21 16,21 0-16,0 1 0,0-1 0,0 0 15,0 0-15,0-42 63,21 0-63,0 0 0,-21-1 15,22 1-15,-1 0 0,-21-21 0,21-1 16,0 22-16</inkml:trace>
  <inkml:trace contextRef="#ctx0" brushRef="#br0" timeOffset="106899.42">17759 5271 0,'0'42'16,"0"-21"-16,0 21 0,0-20 0,-21 20 0,21-21 16,0 21-16,0 22 0,-22-22 15,1 22-15,0-22 0,21 22 0,-21-22 16,0 0-16,21 22 15,0-22-15,-21 0 0,-1-20 0,22 20 16,-21 0-16,21-21 0,-21 1 16,21-1-16,0 0 0,0 0 0,-21 0 15,21 0-15,-21-21 0,0 0 32,-1 0-17,22-21 1,-21 0-1,0 0 1,21 0-16,-21 21 0,0-21 0,21-1 16,0 1-16,-21 0 0,-1 0 15,1 0 1,21 42 31,0 0-32,0 0-15,0 0 0,0 1 16,0-1-16,21-21 0,-21 21 16,22 0-16,-22 0 0,0 0 0,21 1 15,-21-1-15,21-21 16,-21 21-16,0 0 0,21-21 0,0 21 16,0-21-1,1 0-15,-1 0 16,0 0-16,0 0 0,-21-21 15,21 21-15,0-21 0,22 0 16,-22 0-16,0-1 0,21 1 0,-20 0 16,20 0-16,0 0 0,1 0 15,-1-1-15,-21 1 0,21 21 16,-20-21-16,20 0 0,-21 21 0,0 0 16,0 0-16,-21-21 0,22 21 31,-44 0 31,1 0-46,21 21 0</inkml:trace>
  <inkml:trace contextRef="#ctx0" brushRef="#br0" timeOffset="108486.83">17611 7154 0,'0'0'0,"0"-21"0,21 21 63,0 0-63,0 0 0,0 0 15,0 0-15,1 0 0,-1 0 0,0 0 16,0 0-16,0 0 0,0 0 16,1 0-16,-1 0 15,0 0-15,0 0 16,-42 0 31,0 0-32,0 0-15,-1 0 16,1 0-16,0 0 0,0 0 0,0 0 16,0 0-16,-1 0 0,1 0 15,0 0-15,0 0 0,0 0 32,0 0-17,21 21-15,-22-21 16,22 22-16,0-1 0,0 0 15,-21 0-15,0 0 0,0 0 16,0 1-16,21-1 16,-21-21-16,-1 21 0,22 0 0,-21 0 15,0-21-15,0 21 16,42-21 46,0 0-62,0 0 16,-21-21-16,22 21 0,-1 0 0,0 0 16,0 0-16,0-21 0,0 21 15,1 0-15,-1 0 0,0 0 16,0 0-16,0 0 0,0 0 0,1 0 16,-1 0-16,0 0 0,-21 21 15,21 0-15,0-21 0,-21 22 0,21-1 16,1 0-1,-22 21 1,0-21-16,0 1 0,0-1 16,0 0-16,0 0 15,-22-21-15,1 21 0,21 0 16,-21-21-16,0 22 0,0-22 16,-22 21-16,22-21 0,0 21 0,0-21 15,-21 0-15,20 21 0,1 0 0,0-21 16,0 0-16,0 0 0,0 0 15,-1 0-15,1 0 0,0 0 16,0 0 0,0 0-1,21-21 17,-21 21-32,-1 0 31,1 0 16,0 0-16,0 0 16,21 21 78,-21-21-94,0 0-31,-1 0 16,1 0-16,0 0 0,0 0 15</inkml:trace>
  <inkml:trace contextRef="#ctx0" brushRef="#br0" timeOffset="109495.04">7620 9229 0,'0'0'0,"-21"0"16,21 21-16,-21-21 16,21 21-1,-22-21-15,1 0 110</inkml:trace>
  <inkml:trace contextRef="#ctx0" brushRef="#br0" timeOffset="110002.6">7535 9271 0,'-21'0'0,"0"0"31,0 0-31,0 0 31,42 0 32,0 0-48,0 21-15,21 0 0,-20 1 0,20-22 16,21 21-16,1 0 0,-1 0 16,1 0-16,21 0 0,20 22 0,-20-22 15,21 0-15,-21 0 0,20 22 16,-20-22-16,21 0 0,-21 0 15,20 21-15,-41-20 0,21-1 0,-1 0 16,-20 0-16,-22 0 0,22 0 16,-22-21-16,0 22 0,1-1 0,-22-21 15,21 21-15,-21-21 0,0 21 0,1-21 16,-1 21 0,-42-21 77,21-21-93,-22 21 0</inkml:trace>
  <inkml:trace contextRef="#ctx0" brushRef="#br0" timeOffset="111078.49">9673 10605 0,'0'0'0,"-21"0"16,0 0-16,0 0 0,-1 0 15,44 0 16,-1 0-31,0 0 0,0 0 16,21 0-16,-20 0 0,20 21 16,-21-21-16,21 0 0,-20 0 0,20 0 15,0 0-15,1 0 0,-22 0 16,21 0-16,0 0 0,-20 0 0,-1 0 16,21 0-16,-21 0 0,0 0 0,1-21 15,-1 21-15,0-22 16,0 22-16,-21-21 15,0 0-15,0 0 16,-21 0-16,0 21 16,-22 0-16,22 0 0,0-21 0,0 21 15,0 0-15,0 0 0,-1 0 16,1 0-16,0 0 0,42 0 47,0 0-47,1 0 0,20 0 0,-21 0 15,0 0-15,0 0 0,1 0 16,-1 0-16,0 0 0,0 0 0,-21 21 16,21-21-16,-21 21 15,0 0-15,0 0 16,-21-21-16,0 21 0,0-21 0,0 22 16,-1-22-16,-20 21 0,21-21 15,-21 21-15,-1-21 0,22 0 0,-21 21 16,-1-21-16,22 0 0,0 21 0,0-21 15,0 0-15,0 0 0</inkml:trace>
  <inkml:trace contextRef="#ctx0" brushRef="#br0" timeOffset="112791.02">11049 10351 0,'0'0'0,"-21"0"16,21-22-16,0 44 31,0-1-31,0 0 16,0 21-16,0-21 0,0 1 16,0 20-16,0-21 0,0 0 0,0 22 15,0-22-15,0 0 0,0 0 0,0 0 16,0 0-16,-21 1 0,-1-1 15,22 0-15,-21-21 16,0 0 15,21-21-15,0 0-16,0-1 16,0 1-16,0 0 0,21 0 15,-21 0-15,21 0 0,1-1 0,-1-20 16,0 21-16,-21 0 0,21 0 15,21-1-15,-20 1 0,-1 0 0,0 0 16,0 21-16,0 0 16,-21 21-1,0 0-15,0 0 0,0 1 0,-21-1 16,0 0-16,0 0 16,0 0-16,-1 0 0,1 1 0,0-22 15,0 21-15,0 0 0,0-21 31,42 0 1,0 0-32,0 0 15,0 0-15,0 0 0,22 0 0,-22 0 16,0 0-16,0 0 0,0 21 16,22 0-16,-22-21 0,0 21 0,0 1 15,0-22-15,-21 21 16,0 0-16,0 0 15,0 0-15,-21-21 0,0 0 16,0 21-16,0-21 16,0 0-16,-22 22 0,22-22 0,-21 0 15,21 0-15,-1 0 0,-20 0 0,21 0 16,0 0-16,0 0 0,-1 0 16,1 0-16,0 0 15,42 0 32,0 0-47,1 0 16,-1 0-16,0 0 0,21 0 15,-21 0-15,1 0 0,-1 0 0,21 0 16,-21 0-16,0-22 16,22 22-16,-22 0 0,21-21 0,-21 21 15,1-21-15,-1 21 0,21-21 0,-21 0 16,0 21-16,1-21 0,-1 21 15,0-22-15,-21 1 0,21 21 0,0-21 16,-21 0-16,0 42 31,0 0-15,0 0-16,0 1 16,0-1-16,0 0 0,0 0 15,0 0-15,0 0 16,0 1-1,21-22 17,1 0-17,-1 0-15,0-22 0,-21 1 16,21 0-16,0 21 16,-21-21-16,21 0 0,-21 0 0,22-1 15,-22 1-15,21 0 0,-21 0 16,0 0-16,21 21 15,-21 21 1,0 0 0,21 0-16,-21 0 15,0 1-15,0-1 0,0 0 0,0 0 16,0 0-16,0 0 16,21-21-16,0 0 15,-21 22-15,22-22 16,-1 0-16,0 0 15,0 0-15,-21-22 0,21 22 16,0 0-16,-21-21 0,22 21 0,-1-21 16,-21 0-16,21 21 0,-21-21 15,21 0-15,-21-1 0,21 22 16,-21 22 31,0-1-47,0 0 15,0 0-15,0 0 16,-21-21 15,0-21 1,0 0-17,21 0-15,0 0 0</inkml:trace>
  <inkml:trace contextRef="#ctx0" brushRef="#br0" timeOffset="112990.91">12044 10351 0,'-21'0'16,"-1"0"-1,22 21 1,0 0-1</inkml:trace>
  <inkml:trace contextRef="#ctx0" brushRef="#br0" timeOffset="113259.53">12319 10245 0,'0'21'31,"0"0"-31,0 0 0,0 0 0,0 1 16,0 20-16,0-21 0,0 21 16,0-20-16,0 20 0,0-21 0,0 21 15,0-20-15,0 20 0,0-21 16,-21 0-16,21 0 0,0 1 15,0-1-15,0 0 0,-21 0 16,-1 0 0,22-42 15,0 0-31</inkml:trace>
  <inkml:trace contextRef="#ctx0" brushRef="#br0" timeOffset="113779.23">12552 10668 0,'21'0'0,"-42"0"0,42-21 16,0 0-16,-21 0 16,-21 42 30,0 0-46,0-21 0,-1 21 16,22 0-16,-21-21 0,0 21 16,0 1-16,21-1 0,-21-21 0,21 21 15,-21 0-15,21 0 16,21-21 0,0 0-16,0 0 15,0 0-15,0-21 16,1 0-16,-1 0 0,0 0 15,0-1-15,0 1 0,-21 0 16,21-21-16,1 21 0,-22-1 16,21-20-16,-21 21 0,21-21 0,0-1 15,-21 22-15,0-21 0,21 21 0,-21-1 16,21 1-16,-21 0 16,0 42 15,0 0-31,-21 1 0,21-1 0,-21 21 15,21-21-15,-21 22 0,21-1 0,0-21 16,-21 21-16,21-20 0,0 20 16,-21-21-16,21 21 0,0-20 0,0-1 15,0 0-15,0 0 0,0 0 0,0 0 16,21-21 0,0 0-16,0 22 0,0-22 15</inkml:trace>
  <inkml:trace contextRef="#ctx0" brushRef="#br0" timeOffset="114087.05">13060 10626 0,'0'21'16,"0"0"-1,0 0-15,0 0 0,0 1 16,0-1-16,0 21 0,0-21 0,-21 0 15,-1 22-15,22-22 16,-21 21-16,0-21 0,21 22 0,-21-1 16,0-21-16,0 22 0,-1-1 0,1-21 15,0 21-15,21 1 0,-21-22 16,0 0-16,0 21 0,-1-20 0,1-1 16,0 0-16,21 0 0,0 0 0,-21 0 15,21-42 16,0 0-31,21 0 16,-21 0-16,21 0 0,0-22 0</inkml:trace>
  <inkml:trace contextRef="#ctx0" brushRef="#br0" timeOffset="114406.69">12954 10583 0,'0'0'0,"-21"-21"0,21 0 15,-21 21-15,-1-21 16,22 0 0,22 0-1,-1 21-15,0 0 0,0 0 0,0 0 16,0 0-16,1 0 0,-1 0 16,0 0-16,0 0 0,-21 21 15,21 0-15,-21 0 0,0 0 16,0 0-16,0 1 0,0-1 15,0 0-15,0 0 0,-21 0 16,0-21-16,0 21 0,0-21 0,21 22 16,-22-22-16,1 0 0,0 21 15,0-21-15,21-21 47,21 21-47</inkml:trace>
  <inkml:trace contextRef="#ctx0" brushRef="#br0" timeOffset="114863.44">13420 10478 0,'0'0'0,"0"-22"16,0 44 15,0-1-31,-22-21 0,22 21 0,-21 0 15,0 0-15,21 0 0,-21 1 16,0-1-16,21 0 0,-21-21 16,21 21-16,0 0 15,21-21 32,0-21-47,0 0 16,-21 0-16,21 0 0,0-1 15,-21 1-15,0 0 0,22 0 16,-22 0-16,21 0 0,-21-1 0,0 44 31,0-1-15,0 0-16,0 0 0,0 0 0,-21 0 16,-1 1-16,22-1 0,-21 0 0,21 21 15,0-21 1,0 1-16,0-1 0,0 0 0,21-21 47,1-21-47,-1 21 15,-21-21-15,21-1 0</inkml:trace>
  <inkml:trace contextRef="#ctx0" brushRef="#br0" timeOffset="115175.22">13801 10139 0,'0'-21'0,"0"42"0,0-63 0,0 63 47,0 0-47,0 0 0,0 21 16,0-20-16,0-1 0,0 0 0,0 21 15,0-21-15,0 22 0,0-22 16,0 21-16,0-21 0,-22 1 0,22 20 15,-21-21-15,21 0 0,-21 0 16,21 1-16,0-1 0,0 0 0,0 0 16,0 0-16,-21-21 0,42 0 47,-21-21-32,21 0-15,-21 0 0,21 0 16,1-1-16,-22 1 0</inkml:trace>
  <inkml:trace contextRef="#ctx0" brushRef="#br0" timeOffset="115714.69">14012 10097 0,'21'-22'0,"-42"44"0,64-44 16,-43 44 15,0-1-31,0 0 16,0 0-16,0 0 0,0 0 0,0 22 15,0-22-15,0 0 0,0 21 16,-22-20-16,1-1 0,21 21 16,-21-21-16,21 0 0,0 22 0,-21-22 15,21 0-15,-21 0 0,0 0 16,21 1-16,0-1 0,0-42 62,21-1-46,-21 1-16,21 0 0,0 0 0,-21 0 16,21 0-16,0-1 15,-21 1-15,22 0 0,-1 0 0,-21 0 16,0 0-16,21 21 0,0 0 16,-21 21-1,0 0-15,0 0 16,0 0-16,0 0 0,0 1 15,0-1-15,-21 0 0,21 0 0,-21 0 16,21 0-16,0 1 0,-21-1 16,21 0-16,-22-21 15,22 21 1,0-42 31,0 0-47,0 0 15,0-1-15,0 1 16,0 0-16,0 0 0,0 0 0,0 0 16</inkml:trace>
  <inkml:trace contextRef="#ctx0" brushRef="#br0" timeOffset="115979.54">13652 10351 0,'0'0'0,"-21"0"16,21 21-1,21-21 17,1 0-32,-1 0 0,0 0 15,0 0-15,0 0 0,0 0 0,1 0 16,-1 0-1,0 0-15,-21-21 16,21-1-16,0 22 16,-21-21-16,21 21 0,-21-21 15</inkml:trace>
  <inkml:trace contextRef="#ctx0" brushRef="#br0" timeOffset="117564.14">15113 8594 0,'0'21'15,"-21"-21"-15,0 0 16,-1 0 31,1 0-32,21-21 32,0 0-31,21 21-16,1 0 0,-1-22 15,0 22-15,0-21 0,0 21 0,0 0 16,1-21-16,-1 21 0,0 0 16,21 0-16,-21 0 0,1 0 0,-1 0 15,0 0-15,0 0 16,0 0-16,-21 21 16,21-21-16,-21 21 0,0 1 15,0-1-15,0 0 0,0 0 16,0 0-16,0 0 0,0 1 15,0-1-15,-21 0 0,0 21 16,21-21-16,-21 22 0,0-22 0,0 21 16,-1-21-16,-20 22 0,21-22 15,0 0-15,0 21 0,-22-20 0,22-1 16,0 21-16,0-21 0,-22 0 0,22 22 16,0-22-16,0 0 0,21 0 15,-21 0-15,21 22 0,-21-22 0,21 0 16,0 0-16,0 0 0,0 1 15,0-1-15,0 0 0,0 0 0,0 0 16,0 0-16,21 1 0,0-22 16,-21 21-16,21 0 0,0 0 15,0-21-15,1 21 0,20-21 16,-21 0-16,0 0 0,0 0 0,1 0 16,-1 0-16,21 0 0,-21 0 15,0 0-15,1 0 0,-1 0 0,0 0 16,0-21-16,0 21 0,0-21 15,1 21-15,-22-21 0,0 0 32,-22 21-17,1 0 1,0 21 0,0 0-16,21 0 0,-21 0 15,21 0-15,-21-21 0,21 22 16,-22-1-16,22 0 0,0 0 15,0 21-15,0-20 0,0-1 0,-21 0 16,21 21-16,0-21 0,0 1 16,0 20-16,-21-21 0,21 21 0,0-20 15,0-1-15,0 21 0,-21-21 0,21 0 16,0 22-16,0-22 0,-21 0 16,21 0-16,0 22 0,0-22 0,0 0 15,0 0-15,0 21 0,-21-20 0,21-1 16,-22 0-16,22 0 15,0 21-15,0-20 0,-21-1 0,21 0 16,-21 0-16,21 0 0,0 0 0,-21 1 16,21-1-16,0 0 0,0 0 15,0 0-15,0 0 0,-21 1 16,21-1-16,-21 0 0,21 0 16,-22-21-16,1 21 15,0-21-15,0 0 16,0 0-16,0 0 0,-1 0 15,1 0-15,0 0 0,-21 0 0,21 0 16,-1 0-16,1 0 16,0 0-16,0 0 0,0 0 0,0 0 15,-1 0 1,1 0 15,21-21-31,-21 21 16,21-21-16,0 0 0,0 0 15,0-1-15</inkml:trace>
  <inkml:trace contextRef="#ctx0" brushRef="#br0" timeOffset="120826.41">15960 9970 0,'0'21'31,"0"0"-15,0 0-16,0 0 0,0 0 15,0 1-15,0-1 0,0 0 16,0 21-16,0-21 0,0 1 0,0-1 16,0 0-16,0 0 0,0 0 0,0 0 15,0 1-15,0-44 47,0 1-47,0 0 16,0 0-16,21-21 0,-21 20 15,0 1-15,0 0 0,21-21 16,-21 21-16,0-1 0,21-20 0,-21 21 16,0 0-16,21 0 0,-21-1 15,21 1-15,1 21 0,-1 0 16,0 0-16,-21 21 15,21 1-15,-21-1 0,21 0 16,-21 0-16,0 0 0,0 0 16,0 1-16,21-1 0,-21 0 0,0 0 15,0 0-15,0 0 0,0 1 0,0-1 16,0 0-16,0 0 16,22-21-1,-1 0 1,0-21-1,0 0-15,0 21 16,0-21-16,-21-1 0,22 1 0,-1 0 16,0 0-16,0 0 0,0 0 15,0-22-15,1 22 0,-22 0 0,21 0 16,0 21-16,0-21 0,0-1 16,0 22-16,1 0 15,-22 22-15,0-1 16,0 0-16,0 0 15,0 0-15,0 0 0,0 1 0,0-1 16,0 0-16,0 21 0,0-21 0,0 1 16,0-1-16,0 0 15,0 0-15,0 0 0,21 0 16,-21 1-16,21-22 0,0 21 0,0-21 16,0 0-16,1 0 15,20 0-15,-21 0 0,0 0 0,0 0 16,22 0-16,-22 0 0,0-21 15,21-1-15,-20 22 0,-1-21 0,0 0 16,0 21-16,0-21 0,0 0 0,1 0 16,-1-1-16,-21 1 0,0 0 15,0 0-15,0 0 0,0 0 0,0-1 16,0 1-16,0 0 0,0 0 16,-21 0-16,-1 0 15,1 21-15,0 0 16,0 0-16,0 0 0,0 21 15,-1-21-15,1 21 0,0 0 16,0 0-16,0 0 0,0 1 0,21-1 16,-22 0-16,1 0 0,21 0 0,-21 0 15,21 1-15,0-1 16,0 0-16,0 0 0,21-21 31,0 0-31,1 0 0,-1 0 16,0 0-16,0 0 0,0-21 15,0 0-15,1 21 0,-22-21 16,21 21-16,0-22 0,-21 1 16,0 0-16,21 21 0,-21-21 0,21 0 15,-21 0-15,0-1 0,0 1 16,21 0-16,-21 42 47,0 0-47,0 1 15,0-1-15,0 0 0,0 0 16,0 0-16,22 0 16,-22 1-16,0-1 0,21-21 15,0 21-15,0-21 0,0 21 16,0 0-16,1-21 16,-1 0-16,0 0 0,0 0 15,0 0-15,0 0 0,1 0 0,-1-21 16,0 0-16,0 21 0,0-21 15,0 0-15,1-1 0,-1 1 16,-21 0-16,0 0 0,0 0 0,21 0 16,-21-1-16,0 1 0,0 0 15,0 0-15,0 0 0,-21 21 47,21 21-47,0 0 0,0 0 16,-21 0-16,-1 1 15,22-1-15,0 0 0,0 0 0,0 0 16,0 0-16,-21-21 0,21 22 0,0-1 16,0 0-16,0 0 15,0-42 32,0 0-31,0 0-16,21 21 0,-21-22 15,22 1-15,-22 0 0,21 0 16,0 0-16,-21 0 0,21-1 16,-21 1-16,21 21 0,0 0 15,1 21 17,-22 1-32,0-1 15,0 0-15,0 0 16,0 0-16,0 0 0,0 1 15,21-1-15,-21 0 16,21-21-16,-21 21 0,21-21 16,-21 21-1,21-21-15,0 0 16,1 0-16,-1 0 16,0 0-16,0-21 0,-21 0 0,21 21 15,0-21-15,1 21 0,-1-21 0,-21-1 16,21 22-16,0-21 0,-21 0 15,0 0-15,21 0 0,-21 0 16,0-1-16,0 1 16,21 21-16,-21 21 47,0 1-32,-21-1-15,21 0 0,-21 0 16,21 0-16,0 0 15,0 1-15,0-1 16,0 0 0,21-21-1,0 0 1,1 0-16,-22-21 16,21 21-16,0-21 0,0-1 15,0 1-15,-21 0 16,21 0-16,1 21 0,-22-21 0,0 0 15,21-1-15,0 1 16,-21 0-16,0 0 16,0 42 15,0 0-31,0 0 16,0 1-16,0-1 15,0 0-15,0 0 0,-21-21 16,21 21-16,0 0 0,0 1 15,0-1-15,0 0 16,21 0 0,0-21-16,-21 21 0,21-21 0,22 0 0,-22 0 15,0 0-15,0 0 0,0 0 16,0 0-16,1 0 0,-1 0 16,0 0-16,21 0 0,-42-21 0,21 21 15,1-21-15,-1 0 0,0 21 0,0-21 16,-21-1-16,21 1 0,0 0 15,-21 0-15,22 0 0,-22 0 0,0-1 16,0 1-16,21 0 0,-21 0 16,0 0-16,-21 21 15,-1 0 1,1 0 0,0 0-16,21 21 0,-21 0 0,0 0 15,21 0-15,-21 1 0,-1-1 16,22 0-16,-21 0 0,21 0 15,0 0-15,0 1 16,0-1-16,0 0 16,21-21-1,1 0-15,-1 0 16,0 0-16,0 0 0,-21-21 16,21 21-16,0-21 0,-21-1 15,22 22-15,-1-21 0,-21 0 16,21 0-16,-21 0 0,21 0 0,-21-1 0,21 1 15,-21 0 1,21 21-16,-21-21 0,0 42 47,0 0-47,-21 0 0,21 1 16,-21-1-16,21 0 0,0 0 15,0 0-15,0 0 16,0 1-16,0-1 15,0 0-15,21-21 16,0 0-16,1 0 16,-1 0-16,0 0 0,0 0 15,0 0-15,0-21 16,1 0-16,-1-1 16,-21 1-16,21 0 0,0 0 15,-21 0-15,21 0 0,0-22 0,-21 1 16,22 21-16,-1-22 0,-21 1 15,0 0-15,0-1 0,21 1 0,-21 0 16,0-1-16,0 1 0,0 0 16,0 21-16,0-1 0,0 1 0,0 0 15,0 0-15,0 42 32,-21 0-32,21 22 0,0-22 15,-21 21-15,21 0 0,-22 1 16,22-1-16,0 0 0,0 22 15,0-22-15,0 1 0,0 20 0,0-21 16,22 1-16,-1-1 0,0 0 16,21 1-16,-21-1 0,1-21 0,20 0 15,-21 1-15,0-1 0,22 0 0,-22 0 16,0-21-16,0 0 0,0 0 16,0 0-16,1 0 0,-1 0 15,0 0-15,21-21 0,-21 0 0,1 0 16,-1-1-16,0 1 0,0 0 0,0 0 15,0 0-15,-21-22 0,22 22 16,-1 0-16</inkml:trace>
  <inkml:trace contextRef="#ctx0" brushRef="#br0" timeOffset="125671.8">21082 9906 0,'0'0'0,"0"-21"16,0 0 0,0 0-16,21 21 15,-21-22-15,0 1 32,21 21-32,0 0 31,-21 21-16,0 1-15,0-1 16,0 0-16,0 0 16,0 0-16,0 0 0,0 1 0,0-1 15,0 0-15,0 0 0,0 0 16,22 22-16,-22-22 0,0 21 0,0-21 16,0 0-16,0 22 0,0-22 0,0 21 15,0-21-15,0 1 0,0 20 16,0-21-16,0 0 0,0 0 15,0 1-15,0-1 16,21-21 31,0 0-47,0 0 0,-21-21 16,21-1-16,0 1 0,1 0 0,20 0 15,-21 0-15,21 0 0,1-1 16,-1-20-16,22 21 0,-1-21 0,1 20 15,-1-20-15,22 21 0,-22-21 16,22-1-16,0 1 0,-1 0 16,22-1-16,-21 22 0,21-21 0,-22-1 15,22 22-15,0-21 0,-21 0 16,-1 20-16,1 1 0,0-21 0,-43 21 16,21 0-16,-20 21 0,-1-22 15,-21 22-15,0 0 0,1-21 16,-44 21 62,1 0-78,0 0 16,0 0-16,-21 0 0,20 0 15,1-21-15,-21 21 0,21 0 16,-22-21-16</inkml:trace>
  <inkml:trace contextRef="#ctx0" brushRef="#br0" timeOffset="133262.72">7324 6138 0,'-22'0'0,"1"0"16,0 0-16,0 0 15,0 0-15,0 22 16,-1-22-16,1 0 15,0 0 1,0 0 0,42 0 15,0 0-15,0 0-16,22 0 0,-22 0 15,21 0-15,22 0 0,-22 0 0,22-22 16,20 22-16,-20 0 0,42 0 0,-22-21 15,22 21-15,0 0 0,0 0 16,0 0-16,-1 0 0,22 0 0,0 0 16,0 0-16,0 0 0,0 0 15,-21 0-15,0 0 0,0 0 0,0 0 16,0 0-16,-22 0 0,1 0 16,0 0-16,-1 0 0,-20 0 15,-1 0-15,1 0 0,-22 0 0,0 0 16,-20 0-16,-1 0 0,0 0 15,0 0-15,0 0 0,-42 0 47,0 0-47,0 0 0,-22-21 0,22 21 16,-21 0-16,0 0 0,-1 0 16</inkml:trace>
  <inkml:trace contextRef="#ctx0" brushRef="#br0" timeOffset="133767.43">7070 6287 0,'-22'0'16,"44"0"0,-1 0-16,0 0 0,21 0 0,-21 0 15,43-22-15,-22 22 0,22 0 16,-1 0-16,22-21 0,0 21 0,-1 0 15,22 0-15,0 0 0,0-21 16,0 21-16,21 0 0,-22 0 0,1 0 16,0 0-16,21 0 0,-21 0 0,0 0 15,0 0-15,-1 0 0,1 0 16,-21 0-16,0 0 0,-1 0 0,1 0 16,-22 0-16,1 0 0,-1 0 15,1 0-15,-22 0 0,1 0 16,-22 0-16,21 0 0,-21 0 0,0 0 15,1 0-15,-22-21 63,-22 21-63,1 0 0,0-21 16,0 21-16</inkml:trace>
  <inkml:trace contextRef="#ctx0" brushRef="#br0" timeOffset="135383.57">9123 4022 0,'0'21'46,"0"0"-30,0 0-16,0 22 0,0-1 16,0-21-16,-21 21 0,-1 22 0,22-22 15,-21 1-15,0-1 0,0 0 16,0 1-16,0-1 0,-1 0 0,1 1 16,0-1-16,21-21 0,0 21 15,-21-20-15,21-1 0,0 0 16,0-42 15,0 0-31,0-1 16,0 1-16,21 0 15,-21 0-15,0 0 0,0 0 0,0-1 16,0-20-16,0 21 0,21-21 16,-21 20-16,0-20 0,0 0 0,0 21 15,21-22-15,-21 1 0,22 0 0,-22-1 16,0 1-16,0 0 0,0 20 15,0 1-15,21-21 0,-21 21 16,21 21 0,-21 21-16,0 21 15,0-21-15,0 22 0,0-22 16,0 21-16,0 1 0,-21-1 0,0 0 16,-1-21-16,1 22 0,0-1 15,-21-21-15,21 22 0,-1-22 0,-20 0 16,21 21-16,0-42 0,-22 21 15,22 1-15,0-22 0,0 0 0,0 0 16,0 0 0,-1 0-1,22-22-15,0 1 0,0 0 16,0 0-16,0 0 0,0 0 16,0-1-16,22 1 0,-1 0 15,0 0-15,0 21 0,0-21 16,0 21-16,1 0 15,-1 0-15,0 0 0,21 21 0,-21-21 16,1 21-16,-1 0 0,0-21 16,21 21-16,-21 1 0,1-22 0,-1 21 15,-21 0-15,21-21 0,0 0 16,0 21-16,0-21 0,1 0 16,-1 0-16,0 0 0,0 0 15,0 0-15,0 0 16,1 0-16,-1 0 0,-21-21 15,0 0 1,0 0 0,0-1 15</inkml:trace>
  <inkml:trace contextRef="#ctx0" brushRef="#br0" timeOffset="135809.34">9546 4403 0,'0'21'31,"0"0"-15,0 0-16,0 0 15,21-21 17,0 0-17,1 0-15,-1-21 16,0 0 0,-21 0-16,0 0 0,21 21 15,-21-21-15,0-1 16,0 1-16,0 0 0,-21 21 15,0 0 1,0 0-16,-1 0 0,1 21 16,21 0-1,-21-21-15,0 22 0,0-1 16,42-21 31,0 0-47,0-21 0,0 21 15</inkml:trace>
  <inkml:trace contextRef="#ctx0" brushRef="#br0" timeOffset="136167.13">10075 3958 0,'0'0'0,"0"21"31,0 1-31,-21-1 16,21 0-16,0 0 15,0 21-15,-21-20 0,21 20 0,0-21 16,-21 21-16,21-20 0,-21 20 16,21-21-16,0 0 0,0 22 0,0-22 15,-22 0-15,22 0 0,0 0 0,-21 0 16,21 1-16,0-1 15,0 0-15,0-42 79,0 0-64,0-1-15,0 1 16</inkml:trace>
  <inkml:trace contextRef="#ctx0" brushRef="#br0" timeOffset="136803.21">10329 4170 0,'0'-21'16,"0"0"0,0-1-1,0 1-15,21 0 16,1 21-16,-22-21 0,21 0 0,0 21 15,0-21-15,0 21 0,0-22 16,1 22-16,-1 0 0,0 0 16,0 0-16,0 0 0,0 0 15,-21 22-15,0-1 16,22 0-16,-22 21 0,0-21 0,0 1 16,0-1-16,0 21 0,0-21 15,-22 0-15,1 22 0,21-22 0,-21 0 16,-21 21-16,21-20 0,-1-1 15,-20 0-15,21 0 0,0 0 0,-22 0 16,22 1-16,0-22 0,21 21 16,-21-21-16,21 21 0,-21-21 15,21-21 17,0 0-32,21 21 15,0 0-15,0-22 0,0 22 16,1 0-16,-1-21 0,0 21 15,0 0-15,0 0 0,22 0 0,-22 0 16,0 0-16,0 0 0,0 0 16,0 0-16,1 0 0,-1 0 15,0 0-15,-21 21 16</inkml:trace>
  <inkml:trace contextRef="#ctx0" brushRef="#br0" timeOffset="141586.82">11197 6329 0,'0'21'93,"0"-42"95,0 0-173,21 21-15,0-21 0,-21-1 16,22 22-16,-1-21 0</inkml:trace>
  <inkml:trace contextRef="#ctx0" brushRef="#br0" timeOffset="144327.73">10858 5503 0,'0'0'0,"-21"0"16,42 0 15,1 0-31,-1 0 16,21 0-16,-21-21 0,22 21 15,-1 0-15,0 0 0,1-21 0,-1 21 16,0 0-16,1 0 0,-1-21 15,-21 21-15,21 0 0,1 0 0,-22 0 16,0 0-16,21 0 0,-20 0 0,-22-21 16,21 21-16,0 0 15,-42 0 32,0 0-47,-1 0 0,1 21 16,0-21-16,0 0 15,0 0-15,0 0 0,-1 0 16,-20 0-16</inkml:trace>
  <inkml:trace contextRef="#ctx0" brushRef="#br0" timeOffset="144614.59">10795 5588 0,'0'0'0,"21"0"15,0 0 1,0 0-16,1 0 0,20 0 0,-21 0 16,21 0-16,-20-21 15,20 21-15,0 0 0,-21 0 0,22 0 16,-22-21-16,21 21 0,-21 0 16,22 0-16,-22 0 0,21 0 0,-21 0 15,1-21-15,-1 21 0,0 0 0,0 0 16,0 0-16,0-22 0,1 1 15,-22 0 1,0 0-16,0 0 16,0 0-1,0-1-15</inkml:trace>
  <inkml:trace contextRef="#ctx0" brushRef="#br0" timeOffset="144946.4">11493 5271 0,'0'-22'31,"22"44"1,-1-22-32,0 0 15,0 21-15,0-21 0,0 0 16,1 0-16,-1 21 16,0-21-16,0 0 0,0 0 15,-21 21-15,21-21 16,-21 21-16,0 0 15,0 1-15,0-1 16,0 0-16,-21-21 16,0 21-16,0 0 0,0 0 0,0 1 15,-1-1-15,-20-21 0,21 21 16,0 0-16,0 0 0,-22-21 0,22 21 16,0-21-16,0 0 0,0 22 0,-1-22 15,1 21-15,0-21 0,0 0 16,0 0-16,0 0 0,-1 0 15,1 0-15</inkml:trace>
  <inkml:trace contextRef="#ctx0" brushRef="#br0" timeOffset="157706.87">12869 2604 0,'-21'0'0,"0"0"31,42 21 47,0-21-78,0 0 0,1 21 16,-1-21-16,0 0 15,0 0-15,0 0 0,22 0 16,-22 0-16,21 0 0,0 0 0,-20 0 16,20 0-16,0 0 0,-21-21 15,1 21-15,-1 0 0,0 0 0,0 0 16,-21-21-16,-21 21 31,0 0-15,-22 0-16,22 0 0,-21 0 0,0 0 15,-1 0-15,1 0 0,21 0 16,-22 0-16,22 0 0</inkml:trace>
  <inkml:trace contextRef="#ctx0" brushRef="#br0" timeOffset="158330.65">12785 2646 0,'0'21'16,"0"0"-1,0 0-15,0 1 16,0-1-16,0 0 16,-22 0-16,22 0 15,0 0 1,0 1-16,22-22 78,-1 0-62,0-22-16,0 22 0,0 0 15,0 0-15,1 0 0,-1 0 16,0 0-16,0 0 0,21 0 16,-20 0-16,20 0 0,-21 0 0,0 0 15,22 0-15,-22 22 0,0-22 16,0 21-16,0-21 0,0 21 0,1-21 15,-22 21-15,0 0 16,0 0-16,0 1 16,-22-1-16,1 0 15,0-21-15,0 21 0,0 0 0,-22-21 16,22 21-16,-21-21 0,0 0 16,20 22-16,-20-22 0,21 0 0,-21 0 15,20 0-15,1 0 16,-21 0-16,21 0 0,0 0 0,-1 0 15,1 0-15,0-22 16,0 22-16,0 0 16,21-21-1,-21 21-15,-1 0 32</inkml:trace>
  <inkml:trace contextRef="#ctx0" brushRef="#br0" timeOffset="158698.43">13885 3154 0,'0'21'78,"-21"0"-78,21 0 16,0 1-16,0-1 0,-21 0 15,0 0-15,0 0 0,21 0 16,-22-21-16,1 22 0,0-1 0,0 0 16,0 0-16,0-21 15,-1 21-15,-20-21 0,21 0 0,0 21 16,0-21-16,21-21 15</inkml:trace>
  <inkml:trace contextRef="#ctx0" brushRef="#br0" timeOffset="159482.98">14457 2625 0,'-21'0'15,"-1"0"1,22 21 0,0 0-1,0 0-15,0 0 16,22 1-16,-1-22 0,0 21 15,0-21-15,-21 21 0,21-21 0,0 21 16,1-21-16,-1 0 0,0 0 16,0 0-16,0 0 0,0 0 0,22 0 15,-22 0-15,0 0 16,0-21-16,0 21 0,-21-21 16,22 0-16,-1 21 0,0-22 15,-21 1-15,21 0 0,-21 0 16,21 0-16,-21 0 0,0-1 15,0 1-15,0 0 0,0 0 0,0 0 16,0 0 0,-21 21-1,21 21-15,-21 0 0,21 0 16,0 0-16,-21 0 0,0 22 16,21-22-16,-22 21 0,22-21 15,0 1-15,0 20 0,-21-21 0,21 21 16,-21-20-16,21-1 0,0 0 15,0 21-15,-21-21 0,21 1 16,0-1-16,-21 0 0,21 0 0,0 0 16,0 0-16,-21 1 0,21-1 15,-22 0-15,22 0 16,0 0-16,0 0 16,-21-21 15,0 0-16,21-21 1,-21 21-16,21-21 0,0 0 16,0 0-1,0 0-15</inkml:trace>
  <inkml:trace contextRef="#ctx0" brushRef="#br0" timeOffset="159762.82">14393 3069 0,'21'0'31,"22"0"-15,-22 0-16,0 0 0,21 0 16,-20 0-16,20 0 0,-21 0 15,21 0-15,-20 0 0,-1 0 0,21 0 16,-21 0-16,0 0 15,1 0-15</inkml:trace>
  <inkml:trace contextRef="#ctx0" brushRef="#br0" timeOffset="160030.67">15049 3112 0,'0'0'0,"22"21"0,-1-21 16,-21 21-1,21-21-15,-21 21 0,0 0 16,0 0-16,0 1 0,0-1 15,0 0-15,0 0 0,0 0 16,-21 0-16,0 1 0,-1-1 16,1 0-16,0 0 0,-21 0 15,21-21-15,-1 21 0,1 1 16,0-22-16,0 0 0,0 0 16,21-22-1</inkml:trace>
  <inkml:trace contextRef="#ctx0" brushRef="#br0" timeOffset="160491.04">16150 2667 0,'0'0'0,"0"-21"0,0 0 16,0 42 31,0 0-32,0 0-15,0 0 0,0 22 0,0-22 16,0 21-16,0 1 0,0-22 15,-21 21-15,21-21 0,-21 22 0,0-22 16,21 0-16,-22 0 0,1 21 16,21-20-16,-21-1 15,0 0-15,21 0 0</inkml:trace>
  <inkml:trace contextRef="#ctx0" brushRef="#br0" timeOffset="161887.24">12552 3556 0,'-21'21'31,"21"0"-31,0 1 16,0-1-16,0 0 15,0 0 1,0 0-16,21 0 16,0-21-16,-21 22 0,21-22 0,0 21 15,0-21-15,1 0 0,-1 21 16,21-21-16,-21 0 0,22 0 0,-1 0 16,0 0-16,1 0 0,-1 0 15,0 0-15,22 0 0,-22 0 0,22 0 16,-22-21-16,21 21 0,-20-21 15,20 21-15,-20-22 0,20 1 16,-21 0-16,22 21 0,-22-21 0,22 0 16,-1 0-16,-20-1 0,20 22 15,1-21-15,-1 21 0,1 0 16,-1 0-16,1 0 0,-1 0 0,1 0 16,-1 21-16,1 1 0,-1-1 0,1 0 15,-22 0-15,0 0 0,1 0 16,-1 1-16,-21-1 0,0-21 0,0 21 15,1 0-15,-22 0 16,21-42 15,-21 0-15,21 0-16,0 0 16,0 21-16,-21-22 0,43 1 0,-22 0 15,21 0-15,-21-21 16,22 20-16,20 1 0,-21 0 0,22 0 15,-1 21-15,22-21 0,-21 21 16,-1 0-16,1 0 0,-1 21 0,1-21 16,-22 21-16,0 0 0,1 0 15,-22 1-15,0-1 0,0 0 0,0 0 16,0-21-16,-21 21 0,0 0 0,22-21 16,-1 0-1,0 0-15,0-21 16,0 21-16,-21-21 15,21 0-15,1 21 0,-22-21 0,21 0 16,0-1-16,-21 1 0,21-21 16,0 21-16,0 0 0,-21-22 0,22 1 15,-1 21-15,0-22 0,0 22 16,-21-21-16,0 21 0,21 0 0</inkml:trace>
  <inkml:trace contextRef="#ctx0" brushRef="#br0" timeOffset="171198.94">4022 7768 0,'0'-21'15,"0"0"16,0 42 32,-22-21-63,22 21 16,0 0-16,0 1 15,0-1-15,0 0 0,0 0 0,0 21 16,0-20-16,0 20 0,0-21 15,0 21-15,0 1 0,0-1 0,0 0 16,0 1-16,0-1 0,0 22 16,0-22-16,0 0 0,0 1 15,0 20-15,0-21 0,0 1 0,-21 20 16,21-20-16,0 20 0,0 1 16,0-22-16,0 21 0,-21 1 0,21-1 15,-21 1-15,21-1 0,-21-20 16,21 20-16,0 1 0,0-1 0,-21 1 15,21 20-15,0-20 0,0-1 16,0 1-16,0-1 0,0 1 0,0-22 16,0 22-16,0-22 0,0 22 0,0-22 15,0 21-15,0-20 0,0 20 16,0-20-16,0 20 0,0 1 16,0-22-16,0 21 0,0-20 15,0 20-15,0-20 0,0 20 0,0-21 16,0 22-16,0-22 0,0 1 0,0 20 15,0-21-15,0 1 0,0-1 16,0 0-16,0 22 0,0-22 0,0-21 16,0 22-16,0-1 0,0-21 15,0 22-15,0-22 0,0 21 0,0-21 16,0 0-16,0 22 0,0-22 0,0 0 16,0 21-16,-22-20 0,22-1 15,0 0-15,0 21 0,0-21 0,-21 1 16,21-1-16,-21 0 15,21 0-15,0 0 0,0 0 0,0 1 16,-21-1-16,21 0 0,-21 0 16,21 0-16,-21 0 15,21 1-15,0-1 0,-22 0 16,22 0-16,-21 0 16,21 0-16,0 1 0,-21-1 15,21 0 1,0 0 62,21-21-62,0 0-16,1 0 15,-1 0-15,0 0 0,0 0 16,0 0-16,22 0 0,-22 0 0,0 0 15,21 0-15,-21 0 0,1 0 0,20 0 16,-21 0-16,21 0 0,-20-21 16,20 21-16,-21-21 0,21 21 0,1 0 15,-1-21-15,0 21 0,1 0 16,-1 0-16,22 0 0,-22-22 16,21 22-16,1 0 0,-1 0 0,-20 0 15,20 0-15,1 0 0,-1 0 16,-20 0-16,-1 0 0,21 0 0,-20 0 15,-1 0-15,0-21 0,-20 21 0,20 0 16,0 0-16,-21-21 0,22 21 16,-22 0-16,0-21 0,0 0 0,0 21 15,1 0-15,-1-21 0,0 21 0,0 0 16,0-22-16,-21 1 31,0 0-15,-21 0-1,0 21-15,0-21 0,0 0 16,-22 21-16,22-22 16,0 22-16,0-21 0,0 0 0,-1 21 15,22-21-15,-21 21 0,0-21 16,42 21 46,0 0-62,1 0 16,-1 0-16,0 0 16,0 0-16,0 0 15,0 0-15,1 0 0,-1 0 16,0 0 0,-21 21-16,21-21 0,-21 21 15,0 0-15,0 0 16,0 1-16,0-1 0,0 21 15,-21-21-15,21 22 0,-21-22 0,-22 21 16,22-21-16,0 22 0,-21-1 0,21-21 16,-22 21-16,1-20 15,0 20-15,20-21 0,-20 21 0,21-20 0,-21-1 16,20 0-16,1 0 0,0-21 16,0 21-16,0-21 0,21 21 15,-21-21-15,-1 0 16,22-21-1,0 0-15,0 0 0,0 0 16</inkml:trace>
  <inkml:trace contextRef="#ctx0" brushRef="#br0" timeOffset="172103.42">6202 12129 0,'-21'0'0,"-1"-43"15,22 22-15,-21 21 0,21-21 16,-21 0-16,21 0 15,0-1-15,0 1 16,0 0-16,0 0 0,0 0 16,21 0-16,0-1 15,-21 1-15,22 0 0,-1 21 16,0 0-16,0 0 0,0 0 16,0 0-16,1 0 15,-1 21-15,0 0 0,0 22 16,0-22-16,0 21 0,1 1 15,-22-1-15,21 0 0,-21 1 0,21-1 16,-21 0-16,0-21 0,0 22 0,0-1 16,0-21-16,0 22 0,0-22 15,0 0-15,0 0 0,0 0 0,-21 0 16,21 1-16,-21-22 16,-1 0 15,22-22-31,-21 22 15,21-21-15,0 0 0,0 0 0,0 0 16,0-22-16,0 22 0,0-21 0,0 21 16,0-22-16,0 1 0,21 0 15,1 21-15,-22-22 0,21 1 0,0 21 16,-21 0-16,21-1 0,0 1 16,0 0-16,1 0 0,-1 21 0,0 0 15,0 0-15,0 0 0,0 21 16,-21 0-16,22 0 0,-1 22 15,0-22-15,0 0 0,-21 21 0,21-20 16,-21 20-16,21-21 0,-21 21 16,0-20-16,0-1 0,0 0 0,0 21 15,0-21-15,0 1 0,0-1 16,0 0-16,0 0 16,0 0-16,0 0 15,0-42 32,0 0-31,0 0-16</inkml:trace>
  <inkml:trace contextRef="#ctx0" brushRef="#br0" timeOffset="173166.33">7133 12319 0,'0'21'0,"21"-21"15,0 0-15,1 0 16,-1 0-16,0 0 0,-21-21 16,21 0-16,0 21 0,0-21 0,1 0 15,-1 21-15,-21-22 16,0 1-16,21 0 0,0 0 15,-21 0-15,0 0 0,0-1 16,0 1-16,0 0 16,0 0-16,-21 21 15,0 0 1,0 21-16,-1 0 0,22 0 0,-21 1 16,0-22-16,0 42 0,0-21 0,21 0 15,-21 0-15,21 1 0,-22-1 16,22 0-16,0 21 0,0-21 0,0 1 15,-21-1-15,21 0 0,0 0 0,0 0 16,0 0-16,0 1 16,0-1-16,0 0 15,21-21 1,1 0 0,-1 0-16,0 0 15,0 0-15,0 0 0,0-21 16,1 21-16,-1-21 0,0-1 15,0 22-15,0-21 0,0 0 0,1 21 16,-1-21-16,0 0 0,0 0 0,0-1 16,0 1-16,1 21 0,-1-21 15,0 0-15,0 21 0,0 0 0,-21-21 16,21 21-16,-21 21 31,0 0-31,0 0 16,0 0-16,0 1 15,0-1-15,0 0 0,0 0 0,0 0 16,-21 0-16,21 1 0,0-1 16,0 0-16,0 0 15,0 0 1,21-21 15,1 0-31,-1-21 16,0 21-16,0-21 0,0 21 15,0 0-15,1 0 0,-1-21 16,0 21 0,0 0-16,0 0 15,-21 21-15,21-21 0,-21 21 16,0 0-16,22-21 0,-1 21 16,0-21-16,0 0 31,0 0-31,0 0 15,1 0-15,-1 0 16,0-21-16,0 0 16,-21 0-16,21 0 0,-21 0 15,0-1-15,21 1 0,-21 0 0,0 0 0,0 0 16,0 0-16,0-22 16,0 22-16,0 0 0,0 0 0,0 0 15,0-1-15,0 1 16,0 0 46,0 0-46,0 0 15,22 21-31,-22-21 16</inkml:trace>
  <inkml:trace contextRef="#ctx0" brushRef="#br0" timeOffset="176327.3">9186 11811 0,'-42'0'0,"84"0"0,-105 0 0,42 0 16,-1 0-16,1 0 0,0 0 15,21-21-15,0 0 16,21 21-1,0-21-15,1 21 0,-1-22 0,21 1 16,-21 21-16,22-21 0,-1 0 0,-21 0 16,21 0-16,1-1 15,-22 1-15,0 0 0,21 0 0,-20 0 16,-22 0-16,0-1 0,0 1 16,-22 21-1,1 0-15,-21 0 0,21 0 16,0 21-16,-22 1 0,22-1 15,-21 21-15,21-21 0,-22 22 0,1-22 16,21 21-16,-22 0 0,22 1 16,0-1-16,0-21 0,0 22 0,21-1 15,0-21-15,0 0 0,0 22 0,0-22 16,21 0-16,0 0 16,0-21-16,0 0 0,22 0 15,-22 0-15,21 0 0,-21 0 0,22 0 16,-22-21-16,21 21 0,-21 0 15,1-21-15,-1 21 0,-21-21 16,-21 21 15,-1 0-31,1 21 0,0-21 16,-21 21-16,21 21 0,-1-21 16,1 1-16,-21 20 0,21-21 0,0 21 15,-1-20-15,1 20 0,0-21 16,21 21-16,0-20 0,0-1 0,0 0 15,0 0-15,0 0 16,21-21-16,0 0 16,22 0-16,-22 0 0,0 0 0,21 0 15,1 0-15,-1 0 0,0-21 0,1 21 16,-1-21-16,0 0 0,-20 0 16,20-1-16,0 1 0,-21 0 0,1 0 15,-1 0-15,0 0 0,0 21 16,-21-22-16,0 1 0,0 42 31,0 1-15,-21-22-16,0 21 0,21 21 15,-21-21-15,21 0 0,-22 1 0,1-1 16,21 0-16,0 0 0,0 0 16,-21 0-16,21 1 0,-21-22 0,21 21 15,0-42 32,0-1-47,21 1 16,0 0-16,-21 0 0,21 0 0,1-22 15,-1 22-15,-21 0 0,21 0 0,0 0 16,0 0-16,0-1 0,1 22 16,-1 0-16,0 0 15,0 0-15,0 0 0,-21 22 16,21-1-16,1 0 0,-22 0 15,21 0-15,-21 0 0,0 1 16,21-1-16,-21 0 0,21 0 16,-21 0-16,0 0 0,21-21 0,0 22 15,-21-1-15,22-21 0,-1 0 0,0 21 16,0-21-16,0 0 0,0 0 16,1 0-16,-1 0 0,21 0 0,-21 0 15,0 0-15,22-21 0,-22 0 0,0 21 16,21-22-16,-20 1 0,-1 21 15,0-21-15,0 0 0,-21 0 16,0 0-16,21-1 0,-21 1 0,0 0 16,0 0-16,0 0 15,0 0-15,-21 21 0,0 0 16,0 0-16,0 0 0,-1 0 16,1 0-16,0 21 0,0-21 0,0 21 15,0 0-15,-1 0 0,1 0 0,0 1 16,0-22-16,0 21 0,21 0 15,0 0-15,0 0 0,0 0 16,21-21 0,0 0-1,0 0-15,0 0 0,-21-21 16,22 21-16,-1-21 0,0 0 0,0 21 16,0-21-16,0 0 0,1-1 15,-1 22-15,0-21 0,-21 0 0,21 21 16,-21-21-16,21 21 0,-21-21 15,0 42 17,0 0-32,0 0 0,0 0 15,0 1-15,0-1 0,0 0 16,0 21-16,0-21 0,0 1 0,0 20 16,0-21-16,0 21 15,0 1-15,0-1 0,0 0 0,0 22 16,-21-22-16,21 22 0,-21-1 0,21 1 15,-21-1-15,21 1 0,0-1 16,0 1-16,-21 20 0,21-20 0,-22-1 16,22 22-16,-21-21 0,21-1 0,0 1 15,-21-1-15,0 1 0,0-1 16,0-21-16,21 22 0,-22-22 0,1 1 16,0-1-16,-21 0 0,21 1 0,-1-22 15,1 21-15,-21-21 0,21 0 16,-22 1-16,22-22 0,-21 0 15,21 0-15,-22 0 0,1 0 0,0-22 16,21 1-16,-22 0 0,1-21 0,21 21 16,0-22-16,-1 1 0,1-22 15,21 22-15,0-21 0,0 20 0,0-20 16,0-1-16,0 1 0,21-1 0,1 1 16,20-22-16,-21 22 0,21-1 15,-20 1-15,20-1 0,21-21 0,-20 22 16,20-22-16,-20 22 0,20-22 0,1 22 15,-1-22-15,-21 21 0,22 1 16,-22-1-16,22 1 0,-22-1 16,0 22-16,1-21 0,-22 41 0,21-20 15,-21 0-15,1 21 0,-22-1 16,21 22-16,-21 22 31,0-1-31,0 0 16,0 0-16,0 21 0,0-20 0,0-1 15,0 0-15,0 0 0,0 0 16,0 0-16,21 1 0,-21-1 0,21-21 16,-21 21-16,21-21 0,0 0 0,-21 21 15,22-21-15,-1 0 0,0 0 16,0 0-16,0 0 0,0 0 0,1 0 16,20-21-16,-21 21 0,0-21 15,0 0-15,1-1 0,20 22 16,-21-21-16,0 0 0,0-21 0,1 21 15,-1-1-15,0 1 0,-21 0 16,0 0-16,21 21 0,-21-21 0,-21 21 47,21 21-47,-21 0 0,0 0 0,21 0 16,-22 1-16,1-1 0,0 0 0,21 0 15,0 0-15,-21 0 16,21 1-16,0-1 0,-21-21 0,21 21 0,0 0 15,21-21 32,-21-21-47,21 0 0,-21 0 16,21 21-16,0-22 16,1 1-16,-1 0 0,-21 0 15,21 0-15,0 0 0,0 21 16,0 0-1,1 0-15,-22 21 16,21 0 0,0 0-16,0 0 15,-21 0-15,0 1 0,21-22 0,0 21 16,-21 0-16,22-21 0,-1 21 16,0-21-16,0 0 0,0 21 15,0-21-15,1 0 0,-1 0 16,0 0-16,0 0 0,21 0 15,-20 0-15,-1-21 0,0 0 0,0 21 16,0-21-16,0 0 0,1 21 0,-22-22 16,21 1-16,0 0 0,0 0 15,-21 0-15,0 0 0,0-1 0,0 1 16,0 0-16,0 0 0,0 0 16,0 0-1,-21 21-15,0 0 16,0 21-16,-1 0 0,1 0 15,21 0-15,-21 0 0,0 1 16,21-1-16,-21 0 0,21 0 0,0 0 16,0 0-16,0 1 0,0-1 0,0 0 15,0 0-15,0 0 0,21 0 16,0 1-16,0-22 16,-21 21-16,21-21 0,1 0 0,-1 0 15,0 0-15,0 0 0,0 0 16,0 0-16,1 0 0,-1 0 15,0 0-15,0-21 0,0 21 0,0-22 16,1 22-16,-1-21 0,0 0 16,0 21-16,0-21 0,0 0 0,-21 0 15,0-1-15,22 1 0,-22 0 0,0 0 16,0 0-16,0 0 16,-22 21-1,1 0-15,0 0 16,0 21-16,21 0 0,-21 0 15,0-21-15,21 21 0,-22 0 0,22 1 16,0-1-16,0 0 0,0 0 0,-21 0 16,21 0-16,0 1 15,0-1-15,0 0 0,21 0 16,1-21-16,-1 0 16,0 21-16,0-21 15,0 0-15,0 0 0,1-21 16,-1 21-16,0-21 0,0 0 15,0 0-15,0-1 16,1 1-16,-1 0 0,0 0 0,0 0 16,0 0-16,0-1 0,22-20 15,-43 21-15,21 21 16,-21 21 0,0 0-1,0 0-15,0 1 16,0-1-16,0 0 0,0 0 15,0 0-15,0 0 16,21 1 0,0-22-16,0 0 0,1 0 15,-1 0-15,0 0 0,0 0 16,0 0-16,0 0 16,-21-22-16,22 22 0,-22-21 15,21 21-15,-21-21 0,0 0 0,0 0 16,0 0-1,0-1-15,0 1 0,-43 0 0,22 0 16,0 0-16</inkml:trace>
  <inkml:trace contextRef="#ctx0" brushRef="#br0" timeOffset="176746.12">10647 11896 0,'-21'0'15,"42"0"-15,-64 0 0,22 0 0,0 21 0,21 0 16,-21 0-16,21 0 15,0 1-15,0-1 16,21-21 0,0 0-1,0-21-15,1-1 16,-22 1 0,0 0-16,0 0 0,0 0 15,0 0-15,-22 21 16,1 0-16,21 21 31,0 0-31,0 0 16,0 0-16,0 0 15,21 1-15,1-22 0,-1 0 16</inkml:trace>
  <inkml:trace contextRef="#ctx0" brushRef="#br0" timeOffset="187291.82">14139 12086 0,'0'0'0,"0"-21"0,0 0 0,0 0 16,0 0-16,0-1 0,0 1 15,0 0-15,0 0 16,0 42 15,0 0-31,0 22 0,0-1 0,0 0 16,0 1-16,0 20 0,0 1 0,-21-22 16,0 21-16,21 1 15,-21-22-15,21 22 0,-21-22 0,-1 0 16,1 22-16,21-22 0,0-21 0,0 22 15,-21-22-15,21 21 0,0-21 16,0 1-16,0-1 0,0-42 47,0-1-47,0 1 0,0 0 16,0 0-16,0-21 0,21 20 15,-21-20-15,21 21 0,-21-21 16</inkml:trace>
  <inkml:trace contextRef="#ctx0" brushRef="#br0" timeOffset="187858.49">14457 12150 0,'0'0'0,"0"-21"0,21 21 0,-21-22 15,21 22-15,-21 22 16,0-1-16,0 0 15,0 21-15,-21-21 0,0 1 16,0 20-16,-1-21 0,1 0 0,0 22 16,-21-22-16,-1 0 0,1 21 0,0-21 15,21 1-15,-22-22 16,22 21-16,-21 0 0,21-21 0,-1 0 16,1 0-1,21-21 1,0 0-16,0-1 15,0 1-15,0 0 0,21 21 16,1 0-16,-1 0 16,0 0-16,0 21 15,0 0-15,-21 1 0,21-1 16,1 0-16,20 21 0,-21-21 16,0 1-16,0 20 0,1-21 0,-1 0 15,0 0-15,0 1 0,0-1 16,0 0-16,1 0 0,20-21 0,-21 0 15,0 21-15,0-21 0,1 0 0,20 0 16,-21 0-16,0 0 0,0-21 16,1 0-16,-1 21 0,0-21 0,0 0 15,0-1-15,0 1 0,1 0 0,-22 0 16,21 0-16,0 0 0,-21-1 16,21 22-16,-21-21 0,0 0 0,21 0 15,-21 0-15,0 0 16,0-1 15,0 1-15,0 0-1</inkml:trace>
  <inkml:trace contextRef="#ctx0" brushRef="#br0" timeOffset="188487.79">15028 12213 0,'0'-21'0,"-21"21"15,21-21-15,0 0 32,21 21-17,0-21-15,1 21 16,-1 0-16,0 0 0,0 0 15,0 0-15,0 0 0,1 0 16,-1 0-16,0 0 0,0 0 0,0 0 16,0 0-16,1 0 15,-1 0 1,-42 0 15,-1 0-15,1 21-16,0-21 0,0 0 15,0 0-15,0 0 0,-1 0 16,1 0-16,21 21 0,-21-21 16,0 0-1,21 21 48,0 0-63,0 0 15,0 1-15,0 20 16,0-21-16,0 0 0,0 22 0,-21-22 16,21 0-16,0 21 0,-21-21 0,21 22 15,-22-22-15,22 21 0,0-21 16,-21 22-16,0-22 0,21 21 0,-21-21 16,21 1-16,0-1 0,0 0 15,-21-21-15,21 21 0,0-42 47,0 0-31,21 0-16,0-1 0,0 1 0,0 0 0,22 0 15,-22 0-15</inkml:trace>
  <inkml:trace contextRef="#ctx0" brushRef="#br0" timeOffset="188919.05">16129 12467 0,'0'0'0,"-21"0"15,42 0 32,0 0-47,0 0 16,0 0-16,22 0 0,-1 0 0,0-21 16,1 21-16,-1 0 0,0 0 15,22 0-15,-22 0 0,22 0 0,-22 0 16,0 0-16,1 0 0,-22-21 15,21 21-15,-21 0 0,1 0 16,-1 0-16,0 0 0,0 0 16,-42 0 15,0 0-31,0 0 16,-22 0-16,22 0 0,-21 0 15,-1 0-15,1 0 0,-21 0 0,20 0 16</inkml:trace>
  <inkml:trace contextRef="#ctx0" brushRef="#br0" timeOffset="189567.97">16044 12467 0,'0'0'0,"21"0"32,1 0-32,20 0 15,-21 0-15,21 0 0,-20 0 16,20 0-16,0 0 0,1 0 0,-1 0 15,0 0-15,-21 0 0,22 0 16,-1 0-16,-21 0 0,22 0 0,-22-21 16,0 21-16,21 0 0,-21 0 0,1-21 15,-1 21-15,0 0 16,-21-21-16,21 0 0,-21-1 16,0 1-16,0 0 15,0 0 1,0 0-16,0 0 0,0-1 15,-21 1-15,0 0 16,0 21-16,21-21 16,-22 0-16,1 21 15,0 0-15,0 0 16,0 0-16,0 0 16,42 0 15,0 0-16,0 21-15,0-21 0,0 21 16,1-21-16,-1 0 0,0 0 0,0 0 16,0 0-16,-21 21 0,21-21 15,1 0-15,-1 0 0,0 21 16,0-21-16,-21 22 16,0-1-16,0 0 15,0 0-15,-21 0 0,0-21 16,0 21-16,-1 1 0,22-1 15,-42 0-15,21 0 0,0 0 0,0 0 16,-1 1-16,22-1 0,-21 0 0,0-21 16,0 21-16,0 0 15,0 0-15,-1-21 0,1 22 16,0-1 0,0-21-16,21-21 46,21 21-46</inkml:trace>
  <inkml:trace contextRef="#ctx0" brushRef="#br0" timeOffset="193087.11">17695 12107 0,'0'-21'16,"21"21"0,-21-21-1,0 0 1,22 21-1,-22-21-15,21 21 0,-21-21 16,0-1 0,21 22-16,-21-21 0,0 0 15,0 0 1,21 21-16,-21-21 0,0 0 16,0-1-16,0 1 15,0 0 1,0 0-1,0 42 17,0 0-17,0 0-15,0 22 0,0-22 16,0 21-16,0 1 0,0-1 0,0 0 16,0 1-16,0-22 0,0 21 15,-21 0-15,21 1 0,-21-22 0,21 0 16,0 21-16,0-20 0,0-1 15,0 0-15,21-21 47,0-21-47,0 0 16,0-1-16,1 1 0,-22 0 16,21 0-16,0 0 0,0 0 15,-21-1-15,21 1 0,-21 0 0,21 0 16,-21 0-16,0 0 0,22 21 15,-1 0-15,-21 21 16,21 0-16,-21 0 16,21 0-16,-21 0 0,0 1 15,21-1-15,-21 0 0,21 0 0,-21 0 16,22 0-16,-1-21 16,-21 22-16,21-22 0,-21 21 0,21-21 15,0 0-15,0 0 0,1 0 0,-1 0 16,0 0-16,0 0 15,0 0-15,0 0 0,22-21 0,-22-1 16,0 22-16,0-21 0,22 0 0,-22 0 16,0 0-16,0 0 0,0-22 15,0 22-15,1-21 0,-1 21 0,-21-22 16,0 22-16,21-21 0,-21 21 16,21-1-16,-21-20 0,0 21 0,0 0 15,0 0-15,0 42 47,0 0-47,-21 21 16,0-21-16,21 1 0,-21-1 0,21 21 15,0-21-15,0 0 0,-22 22 16,22-22-16,0 0 0,-21 0 0,21 0 16,0 1-16,0-1 0,0 0 15,0 0-15,21-21 16,1 21-16,-1-21 0,0 0 15,0 0-15,21 0 0,-20 0 16,-1 0-16,0 0 0,21-21 0,-21 21 16,22-21-16,-22 21 0,0-21 15,0 0-15,0 21 0,1-22 16,-1 1-16,0 0 0,-21 0 0,0 0 16,0 0-16,0-1 0,0 1 15,0 0-15,0 0 0,0 0 16,-21 21-16,0 0 15,-1 0-15,1 21 16,0 0-16,0 0 0,0 0 0,21 1 16,-21-1-16,21 21 0,-22-21 15,22 0-15,0 1 0,0-1 0,0 0 16,0 0-16,0 0 0,0 0 0,22 1 16,-1-22-1,0 0-15,0 0 0,0 0 16,0 0-16,1 0 0,-1 0 15,0 0-15,0 0 0,21 0 0,-20 0 16,-1-22-16,21 1 0,-21 0 0,0 0 16,22 0-16,-22 0 0,0-1 15,0 1-15,0-21 0,1 0 0,-22 20 16,21-20-16,-21 0 0,21-1 16,-21 22-16,0-21 0,0 0 0,0 20 15,0 1-15,0 0 0,0 0 0,0 0 16,0 42 15,-21-21-31,0 42 0,21-21 16,-22 1-16,22 20 0,0 0 15,-21-21-15,21 22 0,-21-1 0,21-21 16,-21 22-16,21-22 0,0 21 16,0-21-16,0 0 0,-21 1 0,21-1 15,0 0-15,0 0 0,0-42 63,0 0-48,21 21-15,-21-21 0,0-1 0,21 1 16,0 0-16,0 21 0,-21-21 16,22 0-16,-1 0 0,0-1 0,0 22 15,0-21-15,0 21 16,1 0-16,-1 0 0,-21 21 15,0 1-15,21-22 0,-21 21 0,21 0 16,-21 0-16,0 0 0,0 0 16,0 1-16,0-1 0,0 0 15,0 0-15,-21-21 0,0 21 16,0-21-16,-1 0 0,1 21 0,0 1 16,0-22-16,0 0 15,0 0-15,-1 0 16,1 0-16,0 0 15,0 0-15,21-22 0,0 44 63,0-1-63,0 0 16,21-21-16,0 21 0,0-21 15,1 0-15,-1 0 16,0 0-16,0 0 0,0 0 15,0 0-15,1 0 0,-1 0 0,21 0 16,-21 0-16,0 0 0,22-21 16,-22 21-16,0-21 0,0 0 0,22-1 15,-22 22-15,0-42 0,21 21 16,-21 0-16,1 0 0,20-22 0,-21 22 16,0-21-16,-21 21 0,21-1 0,-21 1 15,0 0-15,0 0 0,0 0 16,0 0-16,-21 21 0,0 0 15,0 0-15,0 0 16,-22 21-16,22 0 0,0 21 16,0-21-16,21 1 0,0-1 15,0 0-15,0 21 0,0-21 16,0 1-16,0-1 0,0 0 0,0 0 16,0 0-16,0 0 0,0 1 15,21-22-15,-21 21 16,0-42 62,21 21-16,-21 21-62,21-21 0,1 0 16,-1 0-16,0 0 16,0 0-16,0 0 0,0 0 15,1 0-15,-1 0 0,0 0 0,0 0 16,0 0-16,0-21 16,1-1-16,-1 22 0,0-21 0,-21 0 15,21 0-15,0 0 0,0 0 16,-21-1-16,0 1 0,22 0 15,-22 0-15,21 0 0,-21 0 0,0-1 16,0 1 0,0 42-1,0 1-15,-21-1 16,21 0-16,-22 0 0,22 0 16,0 0-16,0 1 0,0-1 0,0 0 15,0 0-15,0 0 16,0 0-16,22-21 15,-1 0-15,0 0 16,0 0 0,0 0-16,0 0 15,1 0-15,-22-21 0,21 0 16,0 0-16,0 0 0,0 0 0,-21-22 16,21 22-16,1-21 0,20-1 0,-21 1 15,0 0-15,0-22 0,-21 22 16,22 0-16,-22-1 0,21 1 0,-21 0 15,0 20-15,0-20 0,0 21 16,0 0-16,0 0 0,0-1 0,0 44 31,0-1-15,0 0-16,0 0 0,-21 21 0,21-20 16,-22 20-16,22 0 15,0-21-15,0 22 0,0-1 0,0 0 16,0 1-16,0-1 0,0-21 0,0 22 15,0-1-15,0-21 0,0 0 16,0 22-16,22-22 0,-1 0 0,0 0 16,0 0-16,0 0 0,0-21 15,1 22-15,-1-22 0,0 0 16,0 21-16,0-21 0,0 0 16,1 0-16,-1 0 0,0 0 0,0-21 15,0-1-15,0 22 0,1-21 16,-1 0-16,0-21 0,0 21 0,0-1 15,-21-20-15,21 21 0,-21-21 16,22 20-16,-22 1 0,0 0 16,0 0-16,0 0 0,-22 21 15,1 0 1,0 21-16,0 0 16,0 0-16,21 0 0,0 22 0,0-22 15,0 0-15,0 0 0,0 0 16,0 1-16,0-1 0,0 0 0,21 0 15,0 0-15,0 0 0,0-21 16,1 22-16,-1-22 16,0 0-16,0 0 15,0 0-15,0 0 0,1 0 16,-1 0-16,0 0 0,0 0 16,0-22-16,0 22 0,-21-21 0,22 0 15,-1 0-15,0 0 0,-21 0 16,0-1-16,0 1 0,0 0 15,0-21-15,0 21 0,0-1 16,0 1-16,0 0 0,-21 21 0</inkml:trace>
  <inkml:trace contextRef="#ctx0" brushRef="#br0" timeOffset="193363.95">20807 11832 0,'0'-21'15,"21"21"-15,0-21 0,21 21 16,-20 0-16,20 0 0,-21-21 16,21 21-16,1 0 0,-22 0 0,21-21 15,-21 21-15,1 0 0,20 0 16,-21-22-16,-42 22 47,0 0-47,0-21 0,-1 21 15,1 0-15,0 0 0</inkml:trace>
  <inkml:trace contextRef="#ctx0" brushRef="#br0" timeOffset="193734.25">20320 11557 0,'-42'0'15,"84"0"-15,-106 21 0,22-21 0,21 0 0,0 0 16,21 21-16,21-21 47,0 0-47,0 0 15,-21-21-15,0 0 32,0 0-32,0 0 15,-21 21-15,0 0 47,21 21-31,-21 0-16,0-21 15,-1 21-15</inkml:trace>
  <inkml:trace contextRef="#ctx0" brushRef="#br0" timeOffset="197566.1">18330 13250 0,'0'0'0,"-21"0"0,0 0 15,21-21-15,0 0 16,0 0-16,0 0 16,0 0-1,21 21-15,0 0 16,0 0-16,1 0 16,-1 0-16,0 21 0,-21 0 15,21 0-15,0 0 0,0 0 0,1 1 16,-1 20-16,-21-21 0,21 0 15,-21 22-15,21-22 0,-21 21 0,0-21 16,0 22-16,0-22 0,0 0 16,0 0-16,0 0 0,0 0 0,0 1 15,0-1-15,0 0 16,0-42 15,0 0-31,0-1 0,0 1 16,0 0-16,21-21 0,0 21 15,-21-22-15,0 22 0,22-21 0,-1-1 16,0 22-16,0-21 0,-21 0 16,21-1-16,0 1 0,-21 0 0,0 20 15,22-20-15,-1 21 0,-21-21 16,0 20-16,0 1 0,0 0 16,0 42-1,0 0 1,0 22-16,0-22 0,0 0 15,0 21-15,0 1 0,0-22 0,-21 21 16,21-21-16,0 22 0,0-22 16,0 0-16,0 21 0,0-20 15,0-1-15,0 0 0,0 0 0,0 0 16,0 0-16,21 1 0,-21-1 16,21-21-16,0 21 0,0-21 15,0 21-15,1-21 0,-1 0 0,0 0 16,0 0-16,0 0 15,0-21-15,1 0 0,-1 0 16,0-1-16,0 1 16,0 0-16,-21 0 0,0 0 0,0 0 15,0-22-15,21 22 0,-21 0 16,0 0-16,0 0 16,0-1-16,-21 44 46,21-1-46,-21 0 0,21 0 0,0 0 16,0 0-16,0 1 0,0-1 16,0 0-16,-21 0 0,21 0 0,0 0 15,0 1-15,0-1 0,0 0 16,0 0-16,0 0 16,21-21-16,0 0 15,0 0 1,-21-21-16,22 0 15,-1 21-15,0-21 0,-21 0 16,21-1-16,0 1 0,-21 0 0,21 0 16,1 0-16,-22 0 0,21-1 0,0 1 15,-21 0-15,0 0 0,21 0 16,0 21-16,-21-21 0,0 42 31,0 0-15,0 0-16,0 0 15,0 0-15,0 1 0,0-1 16,0 0-16,0 0 16,21-21 15,1 0-31,-1 0 16,0 0-16,0 0 15,0 0-15,0 0 0,1-21 16,-1 21-16,0-21 0,0 0 15,0 21-15,0-22 0,1 1 0,-1 0 16,-21 0-16,21 0 0,-21 0 16,0-1-16,21 22 0,-21-21 15,-21 21 17,0 0-17,21 21-15,-21 1 0,21-1 16,0 0-16,0 0 15,0 0-15,0 0 0,0 1 16,0-1-16,0 0 0,0 0 16,0 0-16,0 0 15,0 1-15,-22-22 32,1 0-17,0 0 1,0-22-16,0 1 0,21 0 15,0 0 1,-21 21-16,-1 0 31,22 21-31,0 0 16,0 0-16,0 1 16,22-1-1,-1 0-15,0-21 16,0 0-16,0 0 0,0 0 0,1 0 15,-1 0-15,0 0 0,0 0 16,0 0-16,0 0 0,22 0 0,-22-21 16,0 0-16,0 21 0,0-22 15,22 1-15,-22 0 0,0 0 16,0 0-16,0 0 0,1-1 16,-1 1-16,-21 0 0,0 0 15,21 21-15,-21-21 0,21 21 16,-21 21-1,0 0 1,0 0-16,0 0 0,0 1 0,-21-1 16,21 0-16,0 0 0,-21 0 15,21 0-15,0 1 0,0-1 16,0 0-16,0 0 16,21-21-1,0 0-15,0 0 16,0 0-16,1 0 15,-22-21-15,21 0 0,0 21 0,0-21 16,0-1-16,0 1 0,-21 0 16,22 0-16,-1 0 0,0 0 0,0 21 15,0-22-15,-21 1 0,21 21 0,1-21 16,-22 42 0,0 0-1,0 1-15,0-1 16,0 0-16,0 0 0,-22 21 15,1-20-15,21-1 16,0 0-16,0 0 0,0 0 16,0 0-16,0 1 0,21-1 31,1-21-31,-1 0 16,0 0-16,0 0 0,0 0 0,0-21 15,1-1-15,-22 1 16,0 0-16,21 0 0,-21 0 15,0 0-15,0-1 0,0-20 0,0 21 16,0 0-16,0 0 16,-21-1-16,-1 22 0,22-21 15,-21 21-15,0 0 16,0 0 0,42-21 15,0 21-16,0 0-15,1 0 0,-1 0 16,0 0-16,21 0 0,-21 0 16,1 0-16,-1 0 0,0 0 0,0 0 15,0 0-15,0 0 0,1 0 16,-1 21-16,-21 0 16,21-21-16,-21 22 0,0-1 15,0 0-15,0 0 0,0 0 16,0 0-16,0 1 0,0-1 15,-21 0-15,21 0 0,0 0 16,-21 0-16,-1-21 16,22 22-16,-21-22 0,0 0 31,0 0-15,21-22-1,0 1-15,0 0 16,21 0-16,0 0 15,0 0-15,1-1 0,-1-20 0,0 21 16,0 0-16,0 0 0,22-22 16,-22 22-16,21 0 0,-21 0 0,22 0 15,-22-1-15,0 22 0,21 0 16,-21 0-16,1 0 0,-22 22 16,0-1-16,0 21 15,0-21-15,0 22 0,-22-22 0,1 21 16,21-21-16,-21 22 0,0-22 0,0 0 15,0 0-15,-1 0 0,22 0 16,-21 1-16,21-1 0,-21-21 0,21 21 16,0-42 31,0 0-47,0-1 15,0 1-15,0 0 0,0 0 16,0 0-16,0-22 0,-21 22 0,0 0 15,0 0-15</inkml:trace>
  <inkml:trace contextRef="#ctx0" brushRef="#br0" timeOffset="197874.3">20235 13081 0,'0'0'0,"0"-21"16,0 0 0,21 21-1,-21 21 48,0 0-48,-21-21 1</inkml:trace>
  <inkml:trace contextRef="#ctx0" brushRef="#br0" timeOffset="208028.79">22098 11684 0,'0'0'0,"0"-21"32,0 0-17,0 0 16,0-1 1,0 1-1,0 0-15,0 0-1,0 0-15,21 21 16,-21-21-16,0-1 15,21 22-15,0 0 16,-21-21-16,22 21 16,-1-21-16,0 21 15,0 0-15,0 0 16,0 0-16,1 0 16,-1 0-16,0 0 0,0 0 15,0 21-15,0-21 16,1 0-16,-22 21 0,21-21 0,0 22 15,-21-1-15,21-21 16,-21 21-16,21-21 0,-21 21 0,0 0 16,0 0-16,0 1 15,0-1-15,0 0 0,0 0 16,-21 0-16,0-21 0,21 21 16,-21 1-16,0-1 0,-1 0 15,1-21-15,21 21 16,-21 0-16,0-21 0,21 21 0,0 1 15,-21-1-15,0-21 0,-1 21 16,22 0-16,-21 0 0,0 0 0,21 1 16,-21-1-16,0 0 0,21 0 15,-21 0-15,21 0 0,-22 22 0,1-22 16,21 0-16,0 0 0,-21 0 16,0 1-16,21-1 0,0 21 0,0-21 15,0 0-15,-21-21 0,21 22 16,0-1-16,0 0 0,0 0 15,0 0-15,0 0 0,0 1 16,0-1-16,0 0 0,0 0 16,0 0-16,0 0 0,0 1 15,21-1-15,0 0 16,0 0-16,0-21 0,1 0 16,-22 21-16,21-21 0,0 0 15,0 0-15,0 0 0,0 0 16,1 0-16,-1 0 0,0 0 0,0 0 15,0 0-15,0-21 16,1 21 0,-22-21-16,-22 21 78,1 0-78,0 0 0,0 0 15,0 21-15,0-21 0,-1 21 16,1-21-16,0 21 0,0 1 0,21-1 16,-21-21-16,21 21 0,-21 0 15,21 0-15,0 0 0,0 1 16,-22-1-16,22 0 0,-21 0 0,21 0 16,0 22-16,0-22 0,0 0 15,0 0-15,0 0 0,0 0 0,0 1 16,0-1-16,0 0 0,-21 21 15,21-21-15,0 1 0,0-1 0,0 0 16,0 0-16,0 0 0,0 0 16,0 1-16,0-1 0,0 21 0,0-21 15,0 0-15,0 1 0,0-1 0,0 0 16,0 0-16,21 0 0,-21 0 16,0 1-16,0-1 0,0 0 15,0 0-15,0 0 16,0 0-1,-21-21-15,0 0 0,0 22 16,0-22-16,-1 0 16,1 0-16,0 0 0,0 0 15,0 0-15,0 0 0,-1 0 16,1 0 0,0 0-16,0 0 15,21-22 32,0 1-16,0 0-31,0 0 16,0 0-16,0 0 0,0-22 16,0 22-16,0-21 0,21-1 15</inkml:trace>
  <inkml:trace contextRef="#ctx0" brushRef="#br0" timeOffset="210206.59">23008 12446 0,'0'21'0,"0"-42"47,0 0-32,0 0-15,21 0 16,-21-1-16,21 1 0,-21-21 0,22 21 16,-22-22-16,0 22 0,21-21 15,-21 0-15,21-1 0,-21 1 0,0 0 16,0-1-16,0 1 0,21 0 16,-21-1-16,0 1 0,0 21 0,0 0 15,0-1-15,0 1 0,0 0 16,0 42 15,-21 0-31,21 1 0,0-1 16,-21 0-16,21 21 0,-21 1 0,21-1 15,0 0-15,0 1 0,0-1 16,0 0-16,0 1 0,0-1 0,0 0 16,0-21-16,0 22 0,0-22 15,0 0-15,0 0 0,21 0 0,0 1 16,0-22-16,0 0 15,0 0-15,1 0 0,-1 0 16,0 0-16,0 0 0,0 0 16,0-22-16,1 22 15,-1-21-15,0 0 0,0 0 0,-21 0 16,0 0-16,21-1 0,-21-20 0,0 21 16,21 0-16,-21 0 0,0-1 15,0 1-15,0 0 16,0 42-1,0 0-15,-21 1 16,21-1-16,-21 21 0,21-21 16,0 0-16,0 1 0,0-1 0,0 0 15,0 0-15,0 0 0,0 0 0,0 1 16,21-22 0,0 21-16,1-21 15,-1 0-15,0 0 0,0 0 0,0 0 16,0 0-16,1-21 15,-1 21-15,0-22 0,0 1 0,0 21 16,-21-21-16,21 0 0,-21 0 16,22 0-16,-1-1 0,-21 1 0,0-21 15,0 21-15,0 0 0,0-1 16,0 1-16,0 0 16,0 42-1,0 0-15,0 1 0,0-1 16,0 0-16,0 0 0,0 21 0,0-20 15,-21-1-15,21 0 16,-22 0-16,22 0 0,0 0 0,-21-21 16,21 22-16,0-1 15,0-42 32,0-1-47,0 1 16,0 0-16,21 21 0,-21-21 15,22 0-15,-22 0 0,0-1 16,0 1-16,21 0 0,0 0 0,-21 0 16,21 21-16,-21-21 0,21 21 15,0 0 1,-21 21 0,0 0-16,22 0 0,-22 0 15,0 0-15,21 1 0,-21-1 0,0 0 16,0 0-16,0 0 0,0 0 15,0 1-15,0-1 0,0 0 32,21-21-17,0 0 1,-21-21 0,21 0-16,0-1 0,1 1 15,-22 0-15,21 0 0,0 0 16,-21 0-16,21-1 0,0 1 15,-21 0-15,21 0 0,1 0 0,-1 0 16,-21-1-16,21 22 0,0-21 16,0 21-1,0 21-15,-21 1 16,0-1-16,0 0 16,0 0-16,0 0 0,0 0 15,0 1-15,0-1 16,0 0-16,0 0 0,0 0 15,0 0-15,22 1 0,-1-1 16,-21 0 0,21-21-16,0 0 0,0 0 15,0 0-15,1 0 16,-1 0-16,0 0 0,0 0 16,0 0-16,-21-21 0,21 21 0,1-21 15,-1-1-15,0 22 0,-21-21 16,21 0-16,0 0 0,-21 0 0,0 0 15,21-1-15,1-20 0,-22 21 16,0 0-16,0-22 0,0 22 0,0 0 16,21 0-16,-21 0 0,0 42 31,-21-21-31,-1 21 16,22 0-16,-21 22 0,21-22 0,-21 0 15,21 21-15,-21-21 0,21 1 16,0-1-16,0 21 0,0-21 0,0 0 15,0 1-15,0-1 16,21-21-16,0 21 0,0-21 16,1 0-16,-1 0 0,0 0 15,0 0 1,0 0-16,0 0 0,1-21 0,-1 21 16,-21-21-16,0-1 0,21 1 15,-21 0-15,0 0 16,0 0-16,0 0 0,0-1 0,0 1 15,0 0-15,0 0 0,0 0 16,0 0-16,-21-22 0</inkml:trace>
  <inkml:trace contextRef="#ctx0" brushRef="#br0" timeOffset="210446.45">24278 11642 0,'0'-21'16,"-21"21"-1,0 0 63</inkml:trace>
  <inkml:trace contextRef="#ctx0" brushRef="#br0" timeOffset="210807.26">23156 12044 0,'0'0'16,"21"0"15,1 0-31,-1 0 0,21-21 16,-21 21-16,0 0 0,22 0 15,-22-21-15,21 21 0,-21 0 0,22 0 16,-22-22-16,21 22 0,-21 0 16,1 0-16,-1 0 0,0 0 0,-21-21 15,-21 21 32,0 21-47,-1-21 16,1 0-16,0 22 0,0-1 15</inkml:trace>
  <inkml:trace contextRef="#ctx0" brushRef="#br0" timeOffset="213807.11">22945 12806 0,'0'-21'15,"0"0"-15,-22 21 16,1 0 0,0 0-16,0 21 15,0 0-15,0 0 0,-1 21 16,1-20-16,0-1 0,-21 21 16,21-21-16,-1 22 0,1-22 15,0 21-15,0-21 0,21 22 0,-21-22 16,0 21-16,-1-21 0,22 22 15,-21-22-15,21 0 0,0 0 0,0 0 16,0 0-16,0 1 0,0-1 0,0 0 16,21 0-16,1-21 15,-1 0-15,0 0 0,0 0 0,0 0 16,0 0-16,1 0 0,-1 0 16,0 0-16,0 0 0,21 0 0,-20-21 15,-1 0-15,21 21 0,-21-21 0,0-1 16,1 1-16,20 21 0,-21-21 15,0 0-15,0 0 0,1 0 16,-1-1-16,-21 1 0,21 0 0,-21 0 16,21 0-16,-21 0 15,0 42 32,-21 0-47,0 0 16,0 0-16,21 0 15,0 1-15,0-1 0,0 0 16,0 0 0,0 0-16,0 0 31,21-21-15,0 0-16,0 0 15,-21-21-15,21 21 0,0-21 16,-21 0-16,22 0 15,-22 0-15,21 21 0,-21-22 16,21 1-16,-21 0 0,21 0 16,-21 42 46,0 0-62,0 0 16,0 1-16,0-1 15,21-21-15,-21 21 0,0 0 16,21-21 0,1 0-16,-1 0 15,0 0 1,0 0-16,0 0 0,0 0 16,1-21-16,-1 0 0,0 21 0,0-21 15,0-1-15,22 22 0,-22-21 16,0 0-16,0 0 0,21 0 0,-20 0 15,-1-1-15,0 1 0,0 0 16,-21 0-16,0 0 0,21 21 16,-42 0 15,0 0-31,21 21 0,0 0 0,-21-21 16,21 21-16,-21 0 0,21 1 15,0-1-15,0 0 16,0 0-1,0 0-15,21 0 0,0-21 16,-21 22-16,0-1 16,21-21-1,-42 0 32,0 0-31,0 0-16,-1 0 0,22-21 15,-21 21 1,0 0-16,0 0 16,21 21 15,0 0-15,21 0-1,0-21 1,0 0-16,1 0 0,-1 0 15,0 0-15,0 0 0,0 0 16,0 0-16,1 0 0,-1-21 0,0 21 16,0 0-16,0-21 0,0 21 0,1-21 15,-22-1-15,21 22 0,0-21 16,0 0-16,-21 0 0,0 0 16,21 21-1,-21 21 16,0 0-15,0 0 0,-21-21-16,21 21 0,0 1 15,0-1-15,0 0 16,21-21 0,0 0-16,1 0 15,-1 0-15,0 0 16,0 0-16,0 0 15,0 0-15,-21-21 0,22 0 16,-1-1 0,-21 1-16,0 0 15,0 0-15,0 0 0,0 0 0,0-1 16,0 1-16,0 0 0,0 0 16,0 0-16,0 0 0,-21 21 15,-1 0 1,1 0-16,0 0 0,0 0 15,0 0-15,21 21 0,-21 0 16,21 0-16,-22 0 0,22 0 16,0 1-16,0-1 0,0 0 15,0 0-15,0 0 0,22-21 16,-1 21-16,0 1 16,0-1-1,0-21-15,0 0 0,1 0 16,-1 0-16,0 0 15,0 0-15,0 0 0,0-21 16,-21-1-16,22 22 16,-22-21-16,21 21 0,-21-21 0,21 21 15,-21-21-15,0 42 47,0 0-47,0 0 0,0 1 16,0-1-1,0 0 1,0-42 47,21 0-48,0-1-15,-21 1 16,21 0-16,1 21 0,-22-21 0,21 21 15,0 0 17,-21 21-17,0 0-15,0 0 16,0 1-16,0-1 16,0 0-1,21-21 1,0 0-1,0 0-15,1 0 16,-1-21-16,0 21 16,-21-21-16,21 21 0,0-22 0,-21 1 15,21 21-15,1-21 0,-1 0 16,-21 0-16,21 21 0,0-21 16,0 21-1,-21 21 1,0 0-1,0 0-15,0 0 0,0 0 16,0 1 0,0-1-1,21-21 1,1 0 0,-1 0-16,0 0 0,0 0 15,0 0-15,22 0 0,-22 0 16,0 0-16,0 0 0,21-21 0,-20 21 15,-1-22-15,0 1 16,0 21-16,-21-21 16,0 0-16,0 0 15,0 0 1,-21 21 0,0 0-1,21 21-15,-21 0 16,-1 0-16,1 0 0,0-21 15,21 21-15,0 1 16,-21-22-16,21 21 16,21-21 15,0 0-15,0 0-16,1 0 15,-22-21-15,21-1 0,-21 1 16,21 21-16,-21-21 0,21 0 15,-21 0-15,0 0 0,0-1 0,21-20 16,-21 21-16,21 0 0,-21 0 16,22-22-16,-22 22 0,0-21 15,21 21-15,-21-22 0,21 22 0,-21 0 16,0 0-16,21 0 0,-21-1 16,0 44-1,0-1 1,0 21-16,0-21 0,0 22 0,0-1 15,0-21-15,-21 21 0,21 1 16,0-22-16,0 21 0,0-21 0,0 1 16,0-1-16,-21 0 0,21 0 0,0 0 15,0 0-15,21-21 47,-21-21-31,0 0-16,21 21 15</inkml:trace>
  <inkml:trace contextRef="#ctx0" brushRef="#br0" timeOffset="214187.11">25463 12721 0,'0'21'15,"22"-21"1,-1 0-16,0 0 0,0 0 0,0 0 16,0 0-16,1 0 0,-1 0 15,0-21-15,0 0 0,0 21 16,0-21-16,1 0 0,-1 21 15</inkml:trace>
  <inkml:trace contextRef="#ctx0" brushRef="#br0" timeOffset="-213161.51">4043 12340 0,'0'0'0,"-21"0"16,-1 0-1,1 0 1,0 0-1,0 0-15,21 21 0,0 1 16,-21-22-16,21 21 0,-21 0 16,-1 0-16,22 0 0,0 22 0,0-22 15,-21 21-15,21-21 0,0 22 16,0-1-16,0 21 0,0-20 0,0 20 16,0-20-16,0 20 0,0 1 15,0-1-15,0 1 0,0-1 0,0 1 16,0-1-16,0 22 0,0-22 0,0 1 15,0 20-15,0-20 0,0 21 16,0-22-16,0 1 0,0-1 0,0 1 16,0-1-16,0 1 0,0-1 15,0 1-15,0-1 0,-21-21 16,21 22-16,0-22 0,0 22 0,0-22 16,-21 0-16,21 1 0,0-22 15,-21 21-15,21-21 0,0 1 0,0-1 16,0 0-16,0 0 15,21-21 95,0 0-110,0 0 0,0 0 0,1 0 15,-1 0-15,0 0 0,21 0 0,-21 0 16,22 0-16,-1 0 0,22 0 16,-22 0-16,43 0 0,-22 0 0,1 0 15,20 0-15,1 0 0,0 0 16,-1 0-16,-20 0 0,20 0 0,1 0 16,-21-21-16,-1 21 0,22 0 0,-22 0 15,1 0-15,-22 0 0,22 0 16,-22 0-16,21 0 0,-20-21 0,-1 21 15,0 0-15,-20 0 0,20 0 16,-21 0-16,0 0 0,0 0 16,1 0-16,-22-21 0,21 21 15,-21-22-15,0 1 16,0 0 0,-21 21-16,-1-21 0,1 0 15,0 21-15,0-21 0,-21 21 16,20-22-16,-20 22 0,0 0 0,21-21 15,-22 21-15,22 0 0,-21-21 0,-1 21 16,22-21-16,-21 21 0,21 0 16,0 0-16,-1 0 0,1 0 0,0 0 15,0 0 1,42 0 31,0 0-47,22 0 0,-22 0 15,0 0-15,21 0 0,1 0 16,-22 0-16,21 0 0,0 0 0,-20 0 16,20 0-16,0 0 0,-21 0 0,1 0 15,20 0-15,-21 21 0,0-21 16,0 0-16,1 21 0,-1 0 16,-21 1-1,0-1-15,0 0 0,0 0 16,-21 0-16,-1 0 0,1 1 0,0-1 15,-21 0-15,21 21 0,-22-21 16,22 22-16,-21-22 0,21 0 0,-1 0 16,-20 22-16,21-22 0,0 0 0,0 0 15,-1 0-15,1 0 0,0 1 16,0-1-16,0-21 0,21 21 0,-21-21 16,-1 0-1,1 0 1,0 0-1,0-21-15,0 0 0,21-1 0,-21 1 16,-1 0-16,1 0 0</inkml:trace>
  <inkml:trace contextRef="#ctx0" brushRef="#br0" timeOffset="-206982.18">5736 14288 0,'21'-22'15,"0"22"32,1 0-31,-1-21-16,0 21 0,0 0 15,0 0-15,0 0 0,22 0 0,-1 0 16,0 0-16,1 0 0,-1 0 16,-21 0-16,22-21 0,-1 21 0,0 0 15,-21 0-15,22 0 0,-1 0 16,-21 0-16,22-21 0,-22 21 0,0 0 15,0 0-15,0 0 0,-42 0 47,0 0-47,0 0 0,0 0 16,-1 0-16,-20 0 0,21 21 0,0-21 16,-22 0-16</inkml:trace>
  <inkml:trace contextRef="#ctx0" brushRef="#br0" timeOffset="-206674.82">6075 14266 0,'0'0'0,"0"22"47,0-1-47,0 0 16,0 21-16,0-21 0,0 1 15,0 20-15,0-21 0,0 21 0,0-20 16,0 20-16,0 0 0,0-21 16,0 22-16,0-22 0,0 21 0,0-21 15,0 1-15,0-1 0,0 0 16,0 0-16,0 0 0,0 0 0,0 1 16,21-44 30,0 1-46</inkml:trace>
  <inkml:trace contextRef="#ctx0" brushRef="#br0" timeOffset="-205601.53">6308 14817 0,'0'0'0,"0"21"15,21-21 1,0 0 0,0 0-16,0 0 0,0-21 0,1 0 15,-1 21-15,0-22 0,-21 1 16,21 0-16,0 0 0,-21 0 0,0 0 16,0-1-16,0 1 0,0 0 15,0 0-15,0 0 0,0 0 0,0-1 16,0 1-16,-21 21 31,21 21-31,-21 1 0,0-1 16,21 0-16,0 21 0,0-21 15,-21 1-15,21-1 0,0 21 16,0-21-16,0 0 0,0 1 0,0-1 16,0 0-16,0 0 0,21 0 15,0-21-15,0 0 16,0 0-16,0 0 0,1 0 15,-1 0-15,0 0 0,21-21 0,-21 21 16,1-21-16,20 0 0,-21 0 16,21-1-16,-20 1 0,-1 0 0,0 0 15,0-21-15,0 20 0,0 1 16,-21 0-16,0 0 0,22 0 0,-22 0 16,0 42-1,0 0 1,0 0-16,0 0 15,0 22-15,0-22 0,0 0 0,0 0 16,0 0-16,0 0 0,0 1 16,0-1-16,0 0 0,0 0 15,0 0-15,0 0 16,-22-21 15,1 0-15,0 0-16,21-21 15,-21 21-15,21-21 0,-21 21 16,21-21-16,-21 21 0,-1 0 16,22 21 15,0 0-31,0 0 16,0 1-16,22-22 15,-1 0-15,-21 21 0,21-21 16,0 0-16,0 0 0,-21 21 0,21-21 15,1 0-15,-1 0 0,0 0 16,0 0-16,0 0 0,0-21 0,1 21 16,-1-21-16,21-1 0,-21 22 15,0-21-15,-21 0 0,22 0 0,-1 0 16,0-22-16,-21 22 0,0 0 16,21-21-16,-21-1 0,21 1 15,-21 0-15,0-1 0,0 1 0,0 0 16,0-1-16,0 1 0,0 21 15,0-21-15,0 20 0,0 1 0,0 42 32,0 1-32,0-1 15,0 0-15,-21 21 0,21 1 0,-21-1 16,0 0-16,21 1 0,-21-1 16,21 0-16,-22 1 0,22-1 0,-21-21 15,21 21-15,0-20 16,0 20-16,0-21 0,0 0 0,0 0 15,0 1-15,0-1 16,21-21 0,1 0-16,-1 0 0,0-21 15,0 21-15,0-22 16,-21 1-16,21 0 0,-21 0 16,22 0-16,-22 0 0</inkml:trace>
  <inkml:trace contextRef="#ctx0" brushRef="#br0" timeOffset="-205405.4">7154 14626 0,'0'0'0,"-21"0"15,42 0 32,0 0-47,1 0 0,-1 0 16,0 0-16,0 0 0,0 0 0,0 0 15,22-21-15,-22 21 0,21 0 0,-21-21 16,1 21-16,20 0 0,-21-21 16</inkml:trace>
  <inkml:trace contextRef="#ctx0" brushRef="#br0" timeOffset="-204978.47">7810 14542 0,'0'0'0,"-21"0"16,0 0-1,0 21 1,0-21-16,0 21 16,21 0-16,-22 0 0,1 0 15,21 1-15,-21-1 0,0 0 0,21 0 16,0 21-16,-21-20 0,0-1 15,21 0-15,0 0 0,0 0 0,0 0 16,0 1-16,0-1 0,21-21 16,0 0-1,0 0-15,0 0 0,0 0 0,1 0 16,-1 0-16,0-21 0,0-1 16,0 22-16,0-21 0,1 0 0,-1 0 15,0 0-15,0 0 0,0-1 0,-21 1 16,0 0-16,21-21 0,-21 21 15,0-1-15,0-20 0,0 21 0,0 0 16,-21 21 0,0 0-16,0 21 0,0-21 15,0 21-15,21 0 0,-22 0 16,1 1-16,0-1 0,0 0 0,0 0 16,21 0-16,0 0 0</inkml:trace>
  <inkml:trace contextRef="#ctx0" brushRef="#br0" timeOffset="-204761.52">8128 14986 0,'0'0'0,"0"21"0,0 0 15,-21-21-15,21 22 0,-21-1 16,-1 0-16,1 0 15,0 0-15,0-21 0,0 21 16,0 1-16,-1-22 0,1 21 0,-21 0 16,21-21-16,0 21 0,-22-21 0,22 21 15,0-21-15</inkml:trace>
  <inkml:trace contextRef="#ctx0" brushRef="#br0" timeOffset="-201857.58">7070 15409 0,'0'-21'0,"0"42"0,0-63 16,0 21-16,0 0 16,0 0-1,0-1-15,0 1 0,0 0 16,-22 21 15,1 21-15,21 0-16,0 22 0,-21-22 15,0 21-15,0 1 0,21-1 0,-21 0 16,21-21-16,-22 22 0,1-1 16,21 0-16,0 1 0,0-22 0,-21 21 15,21-21-15,-21 22 0,21-22 16,0 0-16,-21 0 0,21 0 0,0 1 15,0-44 17,0 1-32,21 0 0,0-21 15,0 21-15,0-1 0,1-20 16,-1 0-16,0-1 0,0 1 0,0 0 16,0-1-16,22-20 0,-22 21 15,0-22-15,0 22 0,0-1 0,1-20 16,-22 21-16,21 20 0,-21-20 15,21 21-15,-21 0 0,0 0 0,0 42 32,0 21-32,0-21 15,0 22-15,0-1 0,0 0 0,0 1 16,0-1-16,0 0 0,0 1 16,0-1-16,0 0 0,0 1 0,0-1 15,0-21-15,0 0 0,0 22 0,0-22 16,0 0-16,0 0 0,0 0 15,-21-42 32,0 0-31,-1 0-16,22 0 16,-21 21-16</inkml:trace>
  <inkml:trace contextRef="#ctx0" brushRef="#br0" timeOffset="-201666.83">7154 15663 0,'0'0'0,"127"0"15,-84 0-15,-1 0 16,0 0-16,1 0 0,-1 0 0,0 0 15,1 0-15,-22 0 16,21 0-16,0 0 0</inkml:trace>
  <inkml:trace contextRef="#ctx0" brushRef="#br0" timeOffset="-201413.98">8191 15748 0,'0'21'0,"-21"0"15,0 1 1,21-1-16,-21 0 0,21 0 16,-21 0-16,0 0 0,21 1 15,-22-1-15,1 0 0,0 0 0,0 0 16,0 0-16,-22 1 0,22-1 0,0 0 15,0 0-15,0-21 0,21 21 16</inkml:trace>
  <inkml:trace contextRef="#ctx0" brushRef="#br0" timeOffset="-200666.41">9377 15473 0,'0'0'0,"-21"0"0,-1-21 0,1 21 16,0 0-16,0-21 0,0 21 15,0 0-15,-1 21 16,22 0-16,0 0 0,0 0 15,0 22-15,0-22 0,0 0 16,0 21-16,0-21 0,0 1 16,0 20-16,-21-21 0,21 0 0,0 0 15,0 1-15,-21-22 0,21 21 16,0-42 31,0-1-47,0 1 0,0 0 0,0 0 15,21 0-15,0 0 0,1-22 0,-22 22 16,21-21-16,-21 21 0,21-22 16,0 22-16,0-21 0,0-1 0,-21 1 15,22 21-15,-1-21 0,0 20 16,0 1-16,0 0 0,0 0 16,1 21-16,-1 0 0,0 0 15,-21 21-15,0 0 0,0 0 16,0 22-16,0-22 0,-21 0 15,0 0-15,-1 0 0,1 1 16,0-1-16,-21 0 0,21 0 0,-1 0 16,1 0-16,0-21 0,21 22 15,21-44 1,0 22 0,1-21-16,-1 21 15,21-21-15,-21 21 0,22 0 0,-1 0 16,-21 0-16,21 0 0,1 0 0,-22 0 15,21 0-15,-21 0 0,22 21 16,-22-21-16,0 21 0,-21 1 0,0-1 16,0 0-16,0 0 0,0 0 15,-21 0-15,0 1 0,0-1 16,-22-21-16,22 21 0,-21 0 0,-1 0 16,1 0-16,0 1 0,-22-1 0,22-21 15,0 21-15,20-21 0,-20 0 16,21 0-16,-21 0 0,20 0 15,1 0-15,0-21 16,21 0-16</inkml:trace>
  <inkml:trace contextRef="#ctx0" brushRef="#br0" timeOffset="-199573.87">12382 14796 0,'0'-22'0,"-21"22"0,21-21 15,0 0-15,-21 0 16,21 0-16,0 0 0,0-1 0,0 1 16,0 0-16,0 0 15,0 106 17,0-43-32,21 0 15,-21 1-15,0-1 0,0 0 16,0 22-16,0-22 0,0 22 0,0-22 15,0 0-15,0 1 0,0-1 16,0 0-16,0-21 0,-21 1 16,21-1-16,0 0 0,0 0 0,0-42 47,21 0-47,-21 0 15,21-1-15,-21-20 0,0 21 0,0-21 16,22 20-16</inkml:trace>
  <inkml:trace contextRef="#ctx0" brushRef="#br0" timeOffset="-199078.65">12382 14626 0,'43'0'16,"-22"0"-1,21 0-15,-21 0 0,22 0 0,-22 0 16,21 0-16,1 0 0,-1 0 0,0-21 16,1 21-16,20 0 0,-21-21 15,1 21-15,20 0 0,-20-21 0,-1 21 16,0 0-16,22 0 0,-43 0 16,21 0-16,1 0 0,-22 0 0,0 0 15,0 0-15,-21 21 16,0 0-16,21 0 0,-21 0 0,0 1 15,0-1-15,0 0 0,0 21 16,0-21-16,0 22 0,0-22 0,0 0 16,0 21-16,0-20 0,0-1 0,0 21 15,0-21-15,0 0 0,0 1 16,0-1-16,0 21 0,0-21 0,0 0 16,0 1-16,0-1 15,0 0-15,-21 0 0,0 0 0,0-21 16,0 21-16,-22 1 0,22-22 0,-21 21 15,-1-21-15,1 0 16,-21 21-16,20-21 0,1 0 0,0 0 16,-1 0-16,1 0 0,21 0 15,-22 0-15,1 0 0,21 0 0,0 0 16,-22 0-16,22-21 0,0 0 0,21-1 16,-21 1-16,21 0 15,0 0-15,0 0 0,0-22 0,0 22 16</inkml:trace>
  <inkml:trace contextRef="#ctx0" brushRef="#br0" timeOffset="-198778.82">12912 14563 0,'0'0'0,"0"-43"0,0 22 0,0 0 16,0 0-16,0 0 15,0 42 1,0 0-16,0 0 15,0 22-15,0-22 0,0 21 0,0 22 16,0-22-16,0 0 0,0 22 16,0-22-16,0 0 0,0 22 0,0-22 15,0 22-15,0-22 0,-22 22 0,22-22 16,-21 0-16,0 1 16,21-1-16,-21 0 0,21-21 0,-21 22 15,0-22-15,21 0 0,0 0 0,0 0 16,-22-21-16,1 0 15,21-21 1,-21 0 0</inkml:trace>
  <inkml:trace contextRef="#ctx0" brushRef="#br0" timeOffset="-198589.93">12404 15134 0,'0'0'0,"0"-21"0,0 0 16,0 0-16,0 0 0,0-1 15,21 22-15,0-21 16,0 21-16,21 0 0,-20-21 16,20 21-16,0-21 0,1 21 0,-1 0 15,0-21-15,22 21 0,-22 0 0,0-21 16,1-1-16,-1 22 0,-21-21 16,22 21-16,-22-21 0,0 21 0,0 0 15,0-21-15</inkml:trace>
  <inkml:trace contextRef="#ctx0" brushRef="#br0" timeOffset="-198190.64">13610 14732 0,'0'0'0,"21"0"0,0-21 16,1 0-16,-1 0 15,0 21 1,-42 0 15,0 0-31,-1 0 0,1 21 16,0-21-16,0 21 0,0 0 0,-22-21 15,22 21-15,21 0 0,-21-21 0,21 22 16,0-1-16,0 0 16,0 0-16,21 0 15,0 0-15,1-21 16,-1 22-16,0-22 0,0 0 0,0 21 15,0-21-15,1 0 0,-1 21 16,-21 0 0,-21 0-16,-1-21 15,1 0-15,0 0 0,0 21 16,0-21-16,0 0 0,-1 0 0,1 0 16,0 0-16,0 0 0,0 0 0,21-21 31,0 0-31</inkml:trace>
  <inkml:trace contextRef="#ctx0" brushRef="#br0" timeOffset="-197170.23">13885 14817 0,'0'0'0,"0"21"15,0 0 1,0 0-16,-21 0 0,21 1 15,-21-1-15,21 0 0,-21 0 0,21 0 16,0 0-16,0 1 16,21-22 15,0 0-31,0 0 16,0 0-16,-21-22 0,22 22 0,-1-21 15,-21 0-15,21 21 0,-21-21 16,0 0-16,0 0 0,0-1 0,0 1 15,0 0-15,0 0 0,0 0 16,-21 21-16,0-21 16,-1 21-16,44 0 47,-1 0-32,0 0-15,-21-22 0,21 22 16,0-21-16,0 21 0,1-21 0,20 0 15,-42 0-15,21 21 0,0-21 16,0-1-16,-21 1 0,22 0 0,-22 0 16,0 0-1,-22 21 1,22 21-16,-21-21 0,21 21 16,0 21-16,-21-20 0,0-1 15,21 21-15,-21 0 0,21-20 0,0 20 16,-21 0-16,-1 1 0,22-1 0,-21 0 15,0 1-15,21-1 16,0 0-16,-21 1 0,0-1 0,21 0 16,-21 1-16,21-1 0,0-21 15,-22 21-15,22-20 0,0 20 0,-21-21 16,21 0-16,0 0 0,0 1 0,0-1 16,21-21-1,1 0-15,-1 0 0,0 0 16,-21-21-16,21-1 0,0 1 0,0 0 15,-21 0-15,0 0 0,22 0 16,-22-1-16,0-20 0,0 21 0,0-21 16,0 20-16,0-20 0,0 21 0,-22-21 15,1 20-15,21-20 16,-21 21-16,21 0 0,-21 21 0,21-21 16,0-1-16,0 1 15,0 0 1,21 0-1,0 0-15,0 21 16,1-21-16,-1-1 0,0 22 16,0-21-16,21 0 0,-20-21 0,-1 21 15,21-1-15,-21 1 0,0-21 16,22 21-16,-22-22 0,0 22 16,0-21-16,0 21 0,-21 0 0,0-1 15,0 44 16,-21-22-31,0 21 0,21 21 16,-21-21-16,21 0 0,0 22 0,-21-22 16,21 21-16,0-21 0,-21 22 0,21-22 15,0 0-15,0 0 0,0 22 16,0-22-16,0 0 0,0 0 16,0 0-16,0-42 46,0 0-30</inkml:trace>
  <inkml:trace contextRef="#ctx0" brushRef="#br0" timeOffset="-197022.31">14245 14838 0,'0'-21'31,"21"21"-15,0 0-16,1 0 15,-1 0-15,0-21 16,0 21-16,0 0 0,0 0 16,1-22-16,-1 22 0,0-21 0</inkml:trace>
  <inkml:trace contextRef="#ctx0" brushRef="#br0" timeOffset="-196622.54">15769 14774 0,'0'0'0,"-21"0"0,21-21 16,-21 21-1,21 21-15,-21 1 16,21-1-16,0 21 16,0-21-16,0 0 0,0 22 0,0-1 15,0-21-15,0 22 0,0-1 0,0-21 16,0 21-16,0-20 15,0 20-15,0-21 0,0 0 0,0 0 16,0 1-16,0-1 16,0-42-1,0-1 1</inkml:trace>
  <inkml:trace contextRef="#ctx0" brushRef="#br0" timeOffset="-196154.3">15790 14753 0,'0'0'0,"21"-21"0,1 21 15,-1 0-15,0-21 16,0 21-16,0-21 0,22 21 0,-22 0 16,21 0-16,0-21 0,-20 21 15,41 0-15,-21 0 0,1-22 0,-1 22 16,22 0-16,-22 0 0,0-21 15,1 21-15,-1 0 0,0 0 0,1 0 16,-22 0-16,0 0 0,0 0 16,0 0-16,-21 21 0,0 1 15,0-1-15,0 0 0,0 0 16,0 0-16,0 22 0,0-22 0,0 0 16,0 0-16,0 0 0,0 0 0,0 1 15,0 20-15,0-21 0,0 0 16,0 0-16,0 1 0,0-1 15,0 0-15,21 0 0,-21 0 16,22 0-16,-22 1 0,0-1 16,0 0-16,0 0 15,-22-21-15,1 0 16,-21 0-16,21 21 0,-22-21 16,1 0-16,0 0 0,-22 0 0,22 0 15,0 0-15,-22 0 0,22 0 16,-1 0-16,1 0 0,0 0 0,21 0 15,-22-21-15,43 0 0,-21 21 16,21-21-16,0 0 0</inkml:trace>
  <inkml:trace contextRef="#ctx0" brushRef="#br0" timeOffset="-195865.96">16425 14647 0,'0'-21'0,"0"42"0,0-63 16,0 21-16,0 42 31,0 0-15,0 0-16,0 22 0,0-22 0,0 21 16,0 1-16,0-1 0,-21 0 0,21 1 15,0-1-15,-21 0 0,21 1 16,0-1-16,0-21 0,-21 21 0,21 1 15,-21-22-15,21 0 0,-22 21 0,22-20 16,0-1-16,0 0 16,0 0-1,-21-21 1,21-21-16</inkml:trace>
  <inkml:trace contextRef="#ctx0" brushRef="#br0" timeOffset="-195645.09">16002 15028 0,'0'0'0,"0"-21"16,21 0 0,0 21-16,0 0 0,1-21 15,20 21-15,-21-21 0,21 21 16,-20 0-16,20-21 0,0-1 0,1 22 15,-22 0-15,21-21 0,0 21 16,-20-21-16,-1 21 0,0 0 16,0-21-16,0 21 0,0 0 0</inkml:trace>
  <inkml:trace contextRef="#ctx0" brushRef="#br0" timeOffset="-194770.58">17293 14859 0,'0'0'0,"0"-42"16,0 21-16,-21-1 0,0 1 15,0 21 1,-1 0-16,1 0 0,-21 0 0,21 0 15,0 0-15,-1 21 0,1 1 0,0-1 16,0 0-16,0 0 0,0 0 16,21 0-16,0 1 0,0-1 0,0 0 15,0 0-15,0 0 0,0 0 16,0 1-16,0-1 0,0 0 16,21-21-16,0 0 0,0 0 15,0 0-15,0-21 0,1 21 16,-1-21-16,0-1 0,0 22 0,0-21 15,0 0-15,1 0 0,-1 0 16,0-22-16,-21 22 0,21 0 16,-21-21-16,21-1 0,-21 22 0,0-21 15,0 0-15,0-1 0,0 22 16,0-21-16,0 21 0,0-1 0,0 1 16,0 42-1,0 22 1,0-22-16,0 0 0,-21 21 0,21-20 15,-21 20-15,21 0 0,0-21 16,0 22-16,0-22 0,0 0 16,0 21-16,0-20 0,0-1 0,0 0 0,0 0 15,0 0-15,21-21 0,0 21 16,0-21-16,1 0 16,-1 0-16,0 0 0,0 0 15,0 0-15,0-21 16,1 0-16,-1 21 0,0-21 0,-21 0 15,21 21-15,0-21 0,-21-1 16,0 1-16,21 21 0,1-21 0,-1 21 31,-21 21-31,0 0 16,21 1-16,-21-1 16,0 0-16,0 0 0,0 0 15,0 0-15,0 1 16,21-22-1,0 0 1,-21-22-16,0 1 16,0 0-16</inkml:trace>
  <inkml:trace contextRef="#ctx0" brushRef="#br0" timeOffset="-193665.63">11917 15621 0,'0'0'0,"0"21"15,0 0-15,0 1 0,0-1 0,0 0 16,0 0-16,0 0 0,0 0 0,0 22 15,0-22-15,0 0 0,21 21 16,-21-20-16,21 20 0,0-21 0,-21 0 16,21 0-16,1 1 0,20-1 15,-21 0-15,0 0 0,22 0 0,-22-21 16,21 21-16,0-21 0,1 0 0,-1 0 16,0 0-16,1 0 0,-1 0 15,22 0-15,-22 0 0,21 0 0,1-21 16,-1 0-16,1 21 0,-1-21 0,22 0 15,0 0-15,-1-1 16,1 1-16,0 0 0,-1 0 0,1 0 16,0 0-16,-1-1 0,22 1 0,-21 0 15,0 0-15,-1 0 0,22 21 16,-21-21-16,-1-1 0,1 22 0,0 0 16,-1 0-16,-20 0 0,21 0 0,-22 0 15,22 0-15,-22 0 0,22 0 16,-22 0-16,1 22 0,-1-22 0,1 21 15,-1 0-15,1-21 0,-1 21 0,-20 0 16,-1 0-16,0 1 16,1-22-16,-22 21 0,21 0 0,-21 0 0,-21 0 15,0 0-15,0 1 16,0-1 0,0-42 30,0-1-30,22 1-16,-1 0 0,-21 0 0,21 0 16,0 0-16,0-1 0,0 1 15,1 21-15,-1-21 0,21 0 0,-21 0 16,0 21-16,22 0 0,-22 0 16,21 0-16,1 0 0,-1 0 15,0 0-15,1 0 0,-22 0 0,21 21 16,0-21-16,-20 21 0,20-21 0,0 0 15,-21 21-15,22-21 0,-22 0 16,21 21-16,-21-21 0,1 0 0,20 0 16,-21 0-16,0 0 0,0 0 0,1 0 15,-1 0-15,-21-21 16,21 21-16,-21-21 0,0 0 16,21 21-16,-21-21 0,21 21 15,-21-21-15,0-1 0,0 1 16,0 0-1,-21 21-15,0-21 0,0 21 16,0 0-16</inkml:trace>
  <inkml:trace contextRef="#ctx0" brushRef="#br0" timeOffset="-177657.59">4191 16002 0,'0'21'16,"0"0"0,-21 1-16,0-1 15,-1-21 1,1 0-16,0 63 0,0-42 15,0 1-15,0-22 0,-1 0 0,1 0 16,-21 0-16,0 0 0,-1 0 0,-20 0 16</inkml:trace>
  <inkml:trace contextRef="#ctx0" brushRef="#br0" timeOffset="-175330.45">4593 16701 0,'0'0'0,"-21"0"16,0 0-16,0 0 15,-1 0-15,1 0 0,0 0 16,21-22-16,0 1 0,-21 21 16,0-21-16,21 0 0,-21 21 0,21-21 15,-22 0-15,22-1 0,0 1 16,0 0-16,0 0 15,-21 0-15,21 0 0,0-1 16,0 1-16,0 0 16,0 42 31,21 0-47,-21 22 0,0-22 15,0 21-15,0 1 0,0-1 0,0 0 16,0 1-16,0-22 0,0 21 15,0 0-15,0 1 0,0-22 0,0 21 16,0-21-16,-21 1 0,21-1 0,0 0 16,-21-21-1,21-21 1,0 0-16,0-1 16,0 1-16,0-21 0,0 0 0,0-1 15,-21 1-15,21 0 0,0-1 16</inkml:trace>
  <inkml:trace contextRef="#ctx0" brushRef="#br0" timeOffset="-174966.66">4297 16277 0,'0'-21'15,"21"21"1,0 0 0,-21 21-16,21-21 0,0 0 0,1 0 15,-1 0-15,0 0 0,0 0 16,0 0-16,22 0 0,-22 0 0,0 0 15,0 0-15,0 0 0,0-21 16,1 21-16,-1 0 0,0 0 0,0 0 16,0 0-16,0 0 0,1 21 15,-1 0-15,-21 1 16,21 20-16,-21-21 0,0 0 0,0 22 16,0-22-16,0 21 0,0 0 0,0-20 15,0 20-15,0-21 0,0 0 16,0 22-16,0-22 0,-21 0 0,21 0 15,-21 0-15,21 0 0,0 1 16,-22-1-16,1-21 0,0 21 16,0-21-16,0 0 15,0 0-15,-1 0 0,1 0 16,0 0-16,0-21 0,0 21 0,0-21 16,-1-22-16,1 22 0,0 0 0,21-21 15</inkml:trace>
  <inkml:trace contextRef="#ctx0" brushRef="#br0" timeOffset="-174729.8">4572 16298 0,'0'0'16,"0"-21"-16,21 21 31,0 21-31,0-21 0,-21 22 0,22-1 16,-22 21-16,21-21 0,0 22 0,-21-1 15,0 0-15,0 1 0,0-1 16,0 0-16,0 1 0,0-1 0,0 0 16,0 1-16,0-22 0,-21 21 0,0-21 15,-1 0-15,22 1 0,0-1 16,-21 0-16,0-21 0,0 0 16</inkml:trace>
  <inkml:trace contextRef="#ctx0" brushRef="#br0" timeOffset="-174517.92">4424 16658 0,'21'0'16,"0"0"-1,0 0-15,0 0 16,1 0-16,-1 0 0,21 0 0,-21 0 15,22 0-15,-1 0 0,0-21 0,1 0 16,20 0-16,-21 0 0,22-1 16,-1 1-16,1 0 0,-1 0 0</inkml:trace>
  <inkml:trace contextRef="#ctx0" brushRef="#br0" timeOffset="-169617">6604 16087 0,'21'21'125,"0"0"-125,-21 0 15,21 0 1,1 1-16,-22-1 15,0 0-15,21-21 0,-21 42 0,21-21 16,0 1-16,0-1 0,-21 0 16,21 0-16,22 0 0,-22 0 15,0 1-15,21-1 0,-20 0 0,20 0 16,0-21-16,1 21 0,-1 0 0,21-21 16,-20 22-16,-1-22 0,22 21 15,-1-21-15,-21 0 0,22 0 0,-1 21 16,1-21-16,21 21 0,-22-21 15,1 0-15,20 0 0,1 0 0,-22 0 16,22 21-16,-21-21 0,20 0 0,-20 0 16,20 0-16,1 0 15,-21 0-15,20 0 0,-20 0 0,20 0 16,1 0-16,-21 0 0,20 0 0,1 0 16,-22 0-16,22-21 0,-21 21 15,20-21-15,-20 21 0,20 0 0,1-21 16,-21 21-16,20-21 0,1 21 15,0-22-15,-1 22 0,1-21 0,0 21 16,-1-21-16,1 21 0,0-21 0,-1 21 16,1-21-16,0 21 0,-1-21 15,1-1-15,0 22 0,-1-21 0,1 21 16,0-21-16,-1 21 0,1-21 16,0 21-16,-1-21 0,1 21 15,0 0-15,-1-21 0,-20 21 0,20 0 16,1-22-16,0 22 0,-22 0 15,22-21-15,-22 21 0,22 0 0,-21 0 16,-1 0-16,1 0 0,-1 0 0,-21 0 16,22 0-16,-1 0 0,1 21 15,-22-21-15,22 22 0,-22-22 0,0 0 16,1 21-16,-1-21 0,0 0 0,-20 21 16,-1-21-16,21 21 0,-21-21 15,0 0-15,-21 21 0,22-21 0,-1 21 16,0 1-16,-21-1 15,0 0 1,0-42 78,21 21-94,-21-21 0,21 21 0,0-22 15,-21 1-15,22 21 0,-1-21 16,-21 0-16,21 0 0,0 0 0,0 21 16,0-22-16,1 1 0,-1 0 15,0 0-15,0 0 0,0 0 16,0 21-16,1-22 0,20 1 0,-21 0 16,21 21-16,-20-21 0,20 0 0,0 21 15,1-21-15,20 21 0,-21 0 16,22 0-16,-22-22 0,22 22 0,-22 0 15,22 0-15,-1 0 0,-21 0 16,22 0-16,-22 0 0,22 0 0,-22 0 16,22 22-16,-22-22 0,21 0 0,1 21 15,-22 0-15,22-21 0,-1 21 16,1-21-16,-1 21 0,1 0 0,-1-21 16,1 22-16,20-1 0,-20-21 15,-1 21-15,1 0 0,21-21 16,-22 21-16,1 0 0,-1-21 0,1 22 15,20-1-15,-20-21 0,20 21 0,-20-21 16,-1 21-16,22-21 0,-21 0 16,20 0-16,-20 21 0,-1-21 0,22 0 15,-22 0-15,1 0 0,-1 0 0,1 0 16,-1 0-16,-20 0 0,20 0 16,-20 0-16,-1 0 0,0 0 0,1 0 15,-22 0-15,21 0 0,-21 0 0,0 0 16,1 0-16,-1 0 0,0 0 15,0 0-15,0 0 0,0 0 16,1-21-16,-1 21 16,-21-21-1,0 0 1,0 0-16,0-1 0</inkml:trace>
  <inkml:trace contextRef="#ctx0" brushRef="#br0" timeOffset="-168914.19">19156 15219 0,'0'-21'16,"0"0"-16,0-1 15,0 1-15,0 0 0,0 0 16,0 0 0,21 21 46,0 21-62,0-21 0,-21 21 0,21 0 16,1 0-16,-1 1 0,0-1 0,0 21 15,0-21-15,0 0 0,1 22 16,-1-1-16,0-21 0,0 22 16,21-1-16,-20 0 0,-1 1 0,0-1 15,21 0-15,-21 1 0,22-1 0,-22 0 16,21 1-16,1 20 0,-22-21 16,21 1-16,0 20 0,-20-20 0,20 20 15,0-21-15,1 1 0,-22 20 0,21-20 16,0-1-16,1 0 0,-22 1 15,21-1-15,1-21 0,-22 21 0,21 1 16,-21-22-16,0 21 0,1-21 0,20 1 16,-42-1-16,21 0 0,0 0 15,0-21-15,-21 21 0,22-21 32,-22-21-1,0 0-31,0 0 0,0 0 15,0-1-15,0 1 0,0 0 0,0 0 16,0 0-16</inkml:trace>
  <inkml:trace contextRef="#ctx0" brushRef="#br0" timeOffset="-168274.04">20468 15282 0,'-21'-21'0,"42"42"0,-42-63 16,21 21-16,0 0 16,0 0-1,-21 21 32,0 0-31,-1 21-16,1-21 0,0 21 0,0-21 15,21 21-15,-42 0 0,20-21 16,1 21-16,0 1 0,0-1 0,-21 0 16,-1 0-16,1 0 0,0 0 0,-1 1 15,1 20-15,-22-21 0,22 21 16,-21-20-16,-1 20 0,1 0 16,-22-21-16,21 22 0,1-1 0,-22 0 15,22 1-15,-22-1 0,22 0 0,-22 1 16,21-1-16,-20 0 0,20 1 15,-20-1-15,20 0 0,1-20 0,-1 20 16,1 0-16,-1 1 0,1-22 0,20 0 16,1 21-16,0-21 0,20 1 0,1-1 15,0-21-15,0 21 16,21 0-16,0-42 47,21 0-47,0 0 15,-21-1-15,21 1 0,1 0 16,-22 0-16,21 0 0,0 0 16,0-22-16,0 22 0</inkml:trace>
  <inkml:trace contextRef="#ctx0" brushRef="#br0" timeOffset="-161314.09">10223 2519 0,'0'-21'0,"22"0"15,-1 21 17,0 0-17,0 0-15,0 21 16,0-21-16,-21 21 0,43 0 15,-22 0-15,0 0 0,21 22 0,-20-22 16,20 0-16,-21 21 0,21-20 16,1 20-16,-1-21 0,0 21 15,1-20-15,-1 20 0,22-21 0,-22 0 16,-21 0-16,21 22 0,1-22 16,-1 0-16,-21 0 0,22 0 0,-22-21 15,0 22-15,0-1 0,0 0 16,0-21-16,1 21 0,-1 0 0,0-21 15,-21 21 1,21-21-16,-21-21 63,0 0-63,-21 21 15,21-21-15,-21 21 0,0-21 16,21 0-16,-22-1 0,1 1 15</inkml:trace>
  <inkml:trace contextRef="#ctx0" brushRef="#br0" timeOffset="-160818.33">11324 2392 0,'-21'0'47,"0"21"-32,21 0-15,-21 0 16,-1 1-16,1 20 0,0-21 0,-21 21 15,-1 1-15,22 20 0,-21-20 16,-22-1-16,22 0 0,-21 22 0,-1-22 16,1 22-16,-1-22 0,1 21 15,-1-20-15,1-1 0,-1 22 16,22-22-16,-22 0 0,22 1 0,-22-22 16,22 21-16,0-21 0,21 22 15,-22-22-15,22 0 0,0 0 0,0-21 16,0 21-16,21 0 0,-22 1 31,22-44 32,0 1-63,22 21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02:46:31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910 0,'0'0'0,"-21"0"16,0 0-1,21-21-15,0 0 16,0 0 0,0 0-16,0-1 15,0 1-15,0 0 16,0 42 31,0 0-47,0 1 15,21-1-15,-21 21 0,0-21 0,0 22 16,0-1-16,0 0 0,0 1 16,0-1-16,0 21 0,0-20 0,0-1 15,0 22-15,0-22 16,0 21-16,0 1 0,0-1 0,0 1 15,0-1-15,0 1 0,0-1 16,0 1-16,0-22 0,0 22 0,0-1 16,0-20-16,0-1 0,0 0 15,0 1-15,0-1 0,0-21 0,0 21 16,0-20-16,0-1 0,0 0 16,-21-21-1,21-21 1,0 0-16,-21-1 15,21 1-15,-22 0 0,1 0 0,21 0 16,0-22-16,0 22 0,-21-21 16,21 0-16</inkml:trace>
  <inkml:trace contextRef="#ctx0" brushRef="#br0" timeOffset="844.05">2159 1291 0,'0'0'0,"-42"-42"15,20 21-15,22 0 0,0-1 16,0 1-16,0 0 16,0 0-16,0 0 15,0 0-15,22-1 0,-1 1 0,0 0 16,0 0-16,0 0 0,0 0 15,22-1-15,-22 1 0,21 0 16,1 0-16,-1 21 0,0 0 0,1 0 16,-1 0-16,0 0 0,-21 0 15,22 21-15,-1 21 0,0-20 16,1 20-16,-22 0 0,21 22 0,-21-22 16,22 0-16,-22 22 0,0-22 15,0 1-15,-21 20 0,0-21 16,21 1-16,-21 20 0,0 1 15,0-22-15,0 22 0,0-22 0,0 21 16,0-20-16,0-1 0,0 0 16,0 1-16,0-1 0,0-21 0,0 22 15,0-22-15,-21 0 0,21 0 16,0 0-16,0 0 0,-21-21 0,21 22 16,0-44 15,0 1-16,0 0-15,0 0 0,0 0 0,0 0 0,0-22 16,0 1-16,21 0 16,0-1-16,-21-20 0,22-1 0,-1 1 15,-21-1-15,21 1 0,0-1 16,0 1-16,0-1 0,1 1 16,-1-1-16,21 22 0,-21-22 0,0 1 15,22 21-15,-22-1 0,0 1 16,21 0-16,-20-1 0,20 1 0,-21 21 15,0-22-15,22 22 0,-22 0 16,0 0-16,0 21 0,0 0 16,0 0-1,1 0-15,-22 21 16,0 0-16,0 22 0,0-1 0,0 0 16,0 1-16,0-1 0,0 21 15,0-20-15,0 20 0,-22-20 0,1 20 16,21 1-16,-21-22 0,0 21 15,0 1-15,0-1 0,21 1 0,-22-1 16,1 1-16,0-1 0,0 1 16,21-1-16,0 1 0,0-1 0,-21-20 15,21 20-15,0-20 0,0 20 16,0-21-16,0 1 0,0-1 0,0 0 16,0 1-16,0-1 15,0 0-15,21-20 0,0-1 0,-21 0 16,21 0-16,0-21 15,1 0-15</inkml:trace>
  <inkml:trace contextRef="#ctx0" brushRef="#br0" timeOffset="1684.09">4276 2477 0,'21'0'15,"0"-22"-15,21 1 16,-42 0-16,21 0 0,1 21 16,-22-21-16,0 0 0,21-1 0,-21 1 15,0 0-15,0 0 0,0 0 16,0 0-16,0-1 0,0-20 0,0 21 15,0-21-15,-21 20 0,-1-20 16,1 21-16,0-21 0,0 20 0,0 22 16,0-21-16,-1 0 0,1 21 15,0 0-15,0 0 0,-21 0 0,20 21 16,1 0-16,-21 1 0,21-1 16,0 0-16,-22 21 0,22 1 15,0-22-15,0 21 0,0 0 0,-1 1 16,1-1-16,0 0 0,21 1 15,0-1-15,0 0 0,0 1 16,0-1-16,0-21 0,0 22 0,0-22 16,0 0-16,21-21 0,-21 21 15,21-21-15,1 0 0,-1 0 0,0 0 16,0 0-16,21 0 0,-20 0 0,-1-21 16,0 0-16,21 0 0,-21-1 15,1 1-15,20-21 0,-21 21 0,0-22 16,22 1-16,-22 0 0,0-1 15,0 1-15,0 0 0,0-1 16,-21 1-16,22 21 0,-22-21 16,21 20-16,-21 1 0,0 42 31,0 1-31,0-1 16,0 21-16,0-21 0,0 22 15,0-22-15,0 21 0,21-21 0,-21 22 16,0-22-16,21 21 0,-21-21 15,0 0-15,21 1 0,0-1 0,-21 0 16,22 0-16,-1 0 16,0-21-16,21 0 15,-21 0 1,1 0-16,-1-21 16,-21 0-16,21 0 15,-21 0-15</inkml:trace>
  <inkml:trace contextRef="#ctx0" brushRef="#br0" timeOffset="2152.83">4826 2011 0,'0'0'0,"21"-21"16,0 21 0,0 21-16,-21 0 15,22 0-15,-22 0 16,21 22-16,-21-22 0,0 0 15,21 0-15,-21 22 0,21-22 0,-21 21 16,0-21-16,21 22 0,-21-22 0,0 21 16,0-21-16,0 0 0,0 22 15,0-22-15,0 0 0,0 0 0,-21-21 16,21 21-16,0 1 16,0-44 15,0 1-31,21 0 0,0 0 15,1-21-15,-1 20 16,0-20-16,0 0 0,0-1 0,0-20 16,22 21-16,-22-22 0,0 22 0,0-1 15,0 1-15,1 0 0,-1-1 16,0 22-16,0 0 0,-21 0 0,0 0 16,21 21-16,0 0 15,-21 21-15,0 0 16,0 0-16,0 0 15,0 1-15,0-1 16,0 0 0,0 0-1,0 0-15</inkml:trace>
  <inkml:trace contextRef="#ctx0" brushRef="#br0" timeOffset="3004.34">5419 2371 0,'0'0'0,"21"0"31,0 0-31,0 0 0,0 0 16,0 0-16,1 0 15,-1-21-15,21-1 0,-21 22 0,0-21 16,1 0-16,-1 0 15,0 0-15,21 0 0,-42-1 0,21 1 16,1 0-16,-22-21 0,21 21 16,-21-1-16,0 1 0,0 0 0,0 0 15,-21 21 1,-1 0-16,1 0 0,0 0 16,0 21-16,0 0 0,0 0 0,-1 1 15,1 20-15,0-21 0,0 21 16,21-20-16,0 20 0,0-21 0,0 21 15,0-20-15,0 20 16,0-21-16,0 0 0,0 0 0,0 1 16,21-1-16,0 0 0,0 0 15,1 0-15,-1-21 0,0 0 0,0 0 16,0 0-16,22 0 0,-22 21 16,0-21-16,0 0 0,0 0 0,0 0 15,1-21-15,-1 0 0,0 21 0,21-21 16,-21 0-16,1-22 0,-1 22 15,0 0-15,0-21 0,0 21 0,0-22 16,-21 22-16,22-21 0,-1-1 16,-21 22-16,0-21 0,21 0 15,-21 20-15,21-20 0,-21 21 16,0 0-16,0 0 0,21 21 16,0 21-1,-21 0-15,0 0 16,0 0-16,0 22 0,0-22 15,0 0-15,0 21 0,0-21 0,0 1 16,0 20-16,0-21 0,0 0 0,-21 0 16,21 22-16,-21-22 0,21 0 15,0 0-15,-21 0 0,0 1 16,21-1-16,-21 0 16,21-42 30,0 0-30,0-1-16,0 1 0,0 0 0,21 0 16,0-21-16,0 20 0,-21-20 15,21 0-15,0 21 0,1-22 0,-1 1 16,0 0-16,0 20 0,21 1 0,-20-21 16,20 42-16,0-21 0,-21 0 15,22 21-15,-1 0 0,0 0 0,-20 0 16,20 21-16,-21-21 0,0 21 15,0 0-15,1 0 0,-22 22 16,0-22-16,0 0 0,0 0 16,0 21-16,0-20 0</inkml:trace>
  <inkml:trace contextRef="#ctx0" brushRef="#br0" timeOffset="3150.25">7048 2223 0,'22'0'0,"-1"-22"16</inkml:trace>
  <inkml:trace contextRef="#ctx0" brushRef="#br0" timeOffset="3592">7832 1376 0,'0'0'15,"0"-21"1,0 0-16,0 42 31,0 0-31,0 0 16,0 0-16,-22 0 0,22 1 0,-21-1 15,21 21-15</inkml:trace>
  <inkml:trace contextRef="#ctx0" brushRef="#br0" timeOffset="4072.26">6816 2201 0,'0'-21'15,"0"0"1,21 21 0,0 0-1,-21 21-15,21 0 0,0 1 16,-21-1-16,21 0 0,-21 21 15,22-21-15,-22 22 0,0-22 16,0 21-16,0-21 0,0 22 16,0-22-16,-22 0 0,1 21 0,21-20 15,-21-1-15,21 0 0,-21-21 0,0 21 16,21 0-16,0-42 31,0 0-31,21 0 16</inkml:trace>
  <inkml:trace contextRef="#ctx0" brushRef="#br0" timeOffset="4509.01">7683 1355 0,'0'0'0,"0"-21"0,0 42 47,0 0-31,0 21-16,0-21 0,0 22 0,0 20 15,0 1-15,0-22 0,0 43 16,0-22-16,0 1 0,0-1 0,0 1 16,0-1-16,0 1 0,-21-1 15,0 1-15,0-1 0,0-20 0,0-1 16,-1 0-16,22 1 0,0-1 0,0-21 16,0 21-16,0-20 0,0-1 15,0-42 16,0-1-15,0-20-16,0 21 0,0-21 16,0 20-16,0-20 0,0 0 15</inkml:trace>
  <inkml:trace contextRef="#ctx0" brushRef="#br0" timeOffset="4884.8">7324 1461 0,'0'0'0,"0"-22"0,-22 1 0,22 0 16,0 0-16,0 0 0,0 0 15,0-1-15,22 1 0,-1 0 0,0 0 16,0 21-16,21-21 0,1 0 16,-1 21-16,0 0 0,22 0 15,-22 0-15,22 0 0,-1 0 0,-20 21 16,20 0-16,-21 0 0,1 21 15,-1 1-15,-21-1 0,0 0 0,1 1 16,-22 20-16,0-20 0,0 20 16,0-21-16,-43 22 0,22-22 0,-21 1 15,-1-1-15,1 0 0,0 1 16,-22-22-16,22 21 0,0-21 16,-1 0-16,1 1 0,0-1 15,20 0-15,-20-21 0,21 21 0,0-21 16,42 0 15,0 0-31,0-21 16,0 21-16,22 0 0,-22 0 15</inkml:trace>
  <inkml:trace contextRef="#ctx0" brushRef="#br0" timeOffset="5344.06">8001 2180 0,'21'-21'47,"0"21"-31,0 0-16,-21-21 0,22 21 16,20 0-16,-21 0 0,0 0 0,22 0 15,-22 0-15,21 0 0,-21 0 16,22 0-16,-22 21 0,21 0 0,0 0 15,-20 1-15,-1-1 0,0 0 16,0 0-16,0 21 0,-21-20 0,0-1 16,0 21-16,0-21 0,0 22 0,-21-22 15,0 21-15,0-21 16,0 0-16,-1 1 0,22-1 0,-21 0 16,21-42 15,0 0-31,21 21 0,-21-43 0,22 22 15,-1 0-15,0-21 0,0 20 16,0-20-16,0 0 0,1 21 0,-1-22 16,0 1-16,0 0 0,0 20 15,0-20-15,1 0 0,-1 21 0,-21-1 16,21 1-16,0 0 0,0 21 16,0 0-1,-21 21 1,22-21-16,-22 21 0,0 1 15,0-1-15</inkml:trace>
  <inkml:trace contextRef="#ctx0" brushRef="#br0" timeOffset="5823.79">9292 2117 0,'0'0'0,"0"-21"0,-21-1 0,0 1 16,0 21 0,-1 0-16,1 0 15,0 0-15,21 21 0,-21 1 16,0-1-16,21 21 0,-21-21 0,-1 0 16,22 22-16,-21-1 0,0-21 0,0 22 15,21-1-15,-21-21 0,21 21 16,-21 1-16,21-22 0,0 21 0,0-21 15,0 1-15,0-1 0,0 0 16,21 0-16,0-21 0,0 0 0,21 0 16,1 0-16,-22 0 0,21 0 0,1 0 15,-1-21-15,-21 21 0,21-21 16,1 0-16,-22-1 0,0 1 16,21-21-16,-20 21 0,-1-22 15,0 22-15,-21-21 0,0 0 0,0 20 16,0-20-16,0 21 0,0-21 0,-21-1 15,0 22-15,-1 0 0,1 0 16,0 0-16,0 21 0,-21 0 0,20-22 16,1 22-16,0 0 0,-21 0 15,21 0-15,-1 22 0,1-22 0,21 21 16,0 0-16,-21 0 0,21 0 16,0 0-16,0 1 15,0-1 1</inkml:trace>
  <inkml:trace contextRef="#ctx0" brushRef="#br0" timeOffset="6391.91">9885 2307 0,'21'-63'15,"0"63"-15,-21-21 0,0-1 16,0 1-16,21 0 0,-21 0 16,0 0-16,21 21 0,-21-21 0,0-1 15,0 1 1,0 42 0,0 1-1,0-1-15,0 0 16,0 0-16,0 0 0,0 22 0,0-22 15,0 0-15,0 0 0,0 21 16,0 1-16,0-22 0,0 21 0,-21 1 16,21-1-16,0 0 0,0 1 0,0 20 15,0-21-15,0 1 16,0 20-16,0-20 0,0 20 0,21 1 16,-21-1-16,0 1 0,0-1 0,0 1 15,0-1-15,0-21 0,0 22 16,0-1-16,0-20 0,0-1 0,0 0 15,22 1-15,-22-1 0,0-21 0,0 0 16,0 1-16,0-1 0,-22 0 16,1-21-16,0 0 0,0 0 15,0 0-15,0 0 0,-1 0 0,1-21 16,0 21-16,0-21 0,0-1 16,0 1-16,-1 21 0,1-21 15,0 0-15,0 0 0,0 0 0,21-1 16,-21 1-16,-1 0 0,22 0 15,0 0-15,0 0 0,0-1 16,0 1-16,0 0 0,0 0 0,0 0 16,22-22-16,-1 22 0,-21 0 0,21-21 15,0-1-15</inkml:trace>
  <inkml:trace contextRef="#ctx0" brushRef="#br0" timeOffset="6647.89">9927 1715 0,'0'-22'16,"0"44"-16,-21-44 0,21 1 0,0 42 62,0 1-62,0-1 16,0 0-16,21 0 0,0-21 15,-21 21-15,21 0 0,1 1 0</inkml:trace>
  <inkml:trace contextRef="#ctx0" brushRef="#br0" timeOffset="7057.35">10414 2223 0,'0'0'16,"21"0"-16,0 0 0,0 0 16,1 0-16,-1-22 15,0 22-15,-21-21 0,21 0 0,0 21 16,0-21-16,-21 0 0,22 0 15,-22-1-15,21 1 0,-21 0 0,0 0 16,0 0-16,0 0 0,0-1 16,0 1-1,-21 21-15,-1 0 0,1 0 0,0 0 16,21 21-16,-21 1 0,0-1 16,21 0-16,0 21 0,-21-21 0,-1 22 15,22-22-15,0 21 0,-21-21 16,21 1-16,0 20 0,0-21 0,0 21 15,0-20-15,0-1 0,0 0 0,0 0 16,21 0-16,1-21 16,-22 21-16,21-21 0,0 0 0,0 0 15,0 0-15,0 0 16,1 0-16,-1 0 0,0 0 16,0-21-16,0 0 0,0 0 0,1 21 15</inkml:trace>
  <inkml:trace contextRef="#ctx0" brushRef="#br0" timeOffset="7714.29">11303 1884 0,'0'0'0,"0"-21"16,0 0-16,-21 21 16,0 0-1,-1 0-15,1 0 0,21 21 0,-21 0 16,0 0-16,0 21 0,21-20 15,-21 20-15,21-21 0,-22 21 0,22 1 16,-21-1-16,21-21 0,0 22 16,0-1-16,0-21 0,0 21 0,0-20 15,0-1-15,0 21 0,21-21 16,1-21-16,-1 21 0,-21 1 0,21-22 16,0 0-16,21 21 0,-20-21 15,-1 0-15,21 0 0,-21 0 16,22 0-16,-22-21 0,21-1 0,-21 22 15,0-42-15,22 21 0,-22 0 0,21 0 16,-21-22-16,22 1 0,-22 0 16,21-1-16,-21 1 0,22-22 0,-22 1 15,0-1-15,21 1 0,-20-1 16,-1 1-16,0 21 0,-21-22 0,0 22 16,21-1-16,-21 1 0,0 21 15,0-21-15,0 20 0,0 1 16,0 0-16,0 0 15,-21 21-15,21 21 16,-21 0-16,0 0 0,21 1 16,-22-1-16,1 21 0,0 0 15,0 1-15,21-1 0,-21 22 0,0-22 16,21 21-16,0 1 0,-22-22 16,22 22-16,-21-22 0,21 22 0,0-22 15,0 0-15,0 1 0,0-1 16,0 0-16,0 1 0,0-22 0,0 21 15,0-21-15,21 0 0,-21 1 0,22-1 16,-1-21-16,0 21 0,0-21 16,0 0-16,0 0 0,1 0 15,-1 0-15,0 0 16,0 0-16,0-21 0,0 0 16,1-1-16,-1 1 0,0 21 0,0-42 15,0 21-15,0 0 0,-21-1 16,22 1-16,-22-21 0,21 21 0,-21-22 15</inkml:trace>
  <inkml:trace contextRef="#ctx0" brushRef="#br0" timeOffset="8008.75">11620 1778 0,'0'0'16,"22"0"-1,-1 0-15,0 0 16,21 0-16,1 0 0,-1 0 0,21 0 16,-20-21-16,41 21 0,-20 0 15,-1 0-15,1-21 0,-1 21 0,1-21 16,-22 21-16,1-22 0,20 22 16,-42-21-16,22 0 0,-22 21 0,0-21 15,0 21-15,0-21 0,0 21 16,-21-21-1,-21 42 17,0 0-32,-21 0 15</inkml:trace>
  <inkml:trace contextRef="#ctx0" brushRef="#br0" timeOffset="8976.42">2963 3090 0,'0'0'0,"-21"0"0,0 22 16,0-22-16,21 21 15,0 0 1,21-21-1,0 21-15,0-21 16,0 0-16,1 0 0,-1 21 16,21-21-16,-21 0 0,22 0 15,20 0-15,-21 0 0,22 0 16,-1 0-16,22 0 0,-21 0 16,20 0-16,22 0 0,-21 0 0,-1 0 15,22 0-15,0 0 0,0 0 16,21 0-16,0 0 0,0 0 0,21 0 15,0 0-15,-21 0 0,21 0 16,1 0-16,-1 0 0,0-21 0,21 21 16,-21 0-16,22 0 0,-1-21 15,22 21-15,-1 0 0,1 0 0,-1-21 16,22 21-16,-22-21 0,22 21 16,0 0-16,-22 0 0,22-22 15,-22 22-15,22 0 0,-22-21 0,1 21 16,-1-21-16,1 21 0,-1 0 15,1-21-15,-22 21 0,22 0 0,-43-21 16,21 21-16,-21 0 0,1 0 16,-1-21-16,-21 21 0,0 0 0,-21 0 15,-1 0-15,-20 0 0,-21-22 16,-1 22-16,-21 0 0,1 0 0,-22 0 16,0 0-16,-42 0 15,0 0-15,0 0 16,-22 22-16,22-22 0,-21 0 0,-1 0 15,1 0-15,0 0 16</inkml:trace>
  <inkml:trace contextRef="#ctx0" brushRef="#br0" timeOffset="9919.74">1714 5440 0,'-21'0'0,"0"0"31,42-21 0,0 21-31,22 0 0,-22 0 16,21 0-16,1 0 0,20-21 0,-21 21 16,22 0-16,-1 0 0,1 0 15,-1 0-15,1-22 0,-1 22 0,22 0 16,-21 0-16,-1 0 0,22 0 16,-22 0-16,-20 0 0,20 0 15,1 0-15,-22-21 0,0 21 16,1 0-16,-1 0 0,-21 0 0,21 0 15,-20 0-15,-1 0 0,0 0 16,-42 0 15,0 0-31,-1 0 0,1 0 16,0 0-16,-21 0 0,-1 0 16,1 0-16</inkml:trace>
  <inkml:trace contextRef="#ctx0" brushRef="#br0" timeOffset="10259.82">1418 5461 0,'0'0'0,"-21"0"15,21 21-15,21-21 16,0 0-16,0 0 0,22 0 15,-1 0-15,22 21 0,-1-21 16,1 0-16,-1 0 0,1 0 16,20 0-16,-20 0 0,20 0 15,1 0-15,0 0 0,-22 0 0,22 0 16,-22-21-16,1 21 0,-1 0 16,1 0-16,-22-21 0,1 21 15,-1 0-15,0 0 0,-21 0 0,1 0 16,-1-21-16,0 21 0,0 0 15,-21-21-15,0 0 16,0-1 0,-21 1-16,0 21 0,21-21 15</inkml:trace>
  <inkml:trace contextRef="#ctx0" brushRef="#br0" timeOffset="10747.3">2688 4868 0,'0'22'16,"0"-1"-16,0 0 0,0 0 16,21-21-16,0 21 0,22 0 15,-22 1-15,0-1 0,0 0 0,22 0 16,-22-21-16,21 21 0,-21 0 15,22-21-15,-22 22 0,21-22 16,-21 0-16,0 0 0,22 0 16,-22 0-16,0 0 0,0 0 0,0 0 15,1 0-15,-1 0 0,0 0 16,-21 21 15,0 0-31,0 0 0,-21 0 16,0 0-16,-1 1 0,-20-1 15,0 21-15,-1-21 0,1 22 0,0-1 16,-22 0-16,22 1 0,0-1 16,-1-21-16,1 21 0,0 1 0,-1-1 15,22-21-15,-21 22 0,21-22 16,-1 0-16,1 0 0,21 0 16,0 0-16,-21-21 0,21 22 15,0-44 16,21 1-15,0 21-16,1-21 0,-1 0 0,0 0 16</inkml:trace>
  <inkml:trace contextRef="#ctx0" brushRef="#br0" timeOffset="11488.22">4381 5482 0,'0'-21'15,"0"0"-15,0 0 16,22 0-16,-1 21 0,-21-22 16,21 1-16,0 0 0,-21 0 0,21 0 15,0 0-15,1-1 0,-1 1 16,-21-21-16,0 21 0,21 0 0,-21-1 15,21 1-15,-21 0 0,0 0 0,0 0 16,0 0 0,0 42-1,0 0-15,0 0 16,0 0-16,0 0 0,0 22 0,0-1 16,0-21-16,0 22 0,0-1 15,21 0-15,-21 1 0,21-1 0,-21 21 16,0-20-16,0-1 0,0 22 0,0-22 15,0 21-15,0 1 0,0-22 16,0 22-16,0-1 0,0-20 0,0 20 16,0-21-16,0 1 0,0-1 0,0 0 15,0 1-15,0-1 16,0-21-16,0 22 0,-21-22 0,21 0 0,-21 0 16,0-21-16,21 21 0,-21-21 15,0 0-15,-1 0 0,1 0 16,0 0-16,0 0 0,-21-21 15,20 0-15,1 0 0,-21 0 16,21-1-16,0-20 0,-1 21 0,1-21 16,0 20-16,21-20 0,0 0 0,0-1 15,0 1-15,0 0 0,0-1 16,0 1-16,0 0 0,0-1 0,0 1 16,21 0-16,-21-1 0,21 22 15,1 0-15,-1-21 0,0 21 16,0-1-16,0 1 0,0 0 0,1 21 15,-1-21-15,0 0 16,0 21-16,0-21 0,22-1 0</inkml:trace>
  <inkml:trace contextRef="#ctx0" brushRef="#br0" timeOffset="12095.96">5334 5207 0,'0'-21'0,"0"42"15,0-63-15,0 21 0,0-1 0,0 1 16,-21 0-16,0 0 0,-1 21 16,22-21-16,-21 0 0,0 21 0,0 0 15,0 0-15,0 0 16,-1 0-16,22 21 0,-21 0 0,0 0 15,0 0-15,0 22 0,0-22 16,-1 21-16,1-21 0,0 22 16,0-1-16,21 0 0,0 1 0,-21-1 15,21-21-15,0 21 0,0 1 0,0-22 16,0 0-16,0 0 0,0 0 16,0 1-16,21-1 0,0-21 15,0 0-15,0 0 16,1 0-16,-1 0 0,0 0 15,0-21-15,-21-1 0,21 22 0,0-21 16,1 0-16,-1-21 0,0 21 0,0-22 16,-21 22-16,21-21 0,0-1 15,1 1-15,-22 0 0,0-1 0,0 1 16,0 21-16,0-21 0,0 20 16,0 1-16,0 0 0,0 42 31,0 0-31,0 22 0,0-22 15,0 21-15,0-21 0,0 22 16,0-22-16,0 21 0,21 1 16,-21-22-16,0 0 0,21 21 0,-21-21 15,0 1-15,0-1 0,21 0 16,0 0-16,0 0 0,1-21 16,-1 0-1,0 0-15,0 0 0,0-21 16,0 21-16,1-21 15,-22 0-15</inkml:trace>
  <inkml:trace contextRef="#ctx0" brushRef="#br0" timeOffset="12619.97">5673 5165 0,'0'0'0,"-22"0"15,22-21-15,0-1 16,0 1 0,22 21-1,-1-21-15,0 21 16,0 0-16,0 0 0,0 0 16,1 0-16,-1 0 0,0 21 15,21 0-15,-21 1 0,1-22 0,-1 21 16,0 21-16,0-21 0,0 0 15,0 1-15,-21 20 0,0 0 16,22-21-16,-22 1 0,0-1 0,0 0 16,0 21-16,0-21 0,-22 1 15,1-1-15,21 0 0,-21 0 0,21 0 16,-21 0-16,0 1 16,21-44 15,0 1-16,0 0-15,0 0 0,0 0 0,0 0 0,21-22 16,-21 1-16,21 0 16,0-1-16,-21 1 0,21 0 0,-21-22 15,22 1-15,-1 20 0,0 1 0,0-22 16,0 43-16,0-21 0,1 21 16,-1 0-16,-21-1 0,21 1 0,0 21 15,-21 21 16,0 1-15,0-1-16</inkml:trace>
  <inkml:trace contextRef="#ctx0" brushRef="#br0" timeOffset="13264.21">4678 4487 0,'0'22'15,"-21"-1"-15,21 0 16,0 0-16,0 0 16,0 0-16,0 1 0,0-1 15,21-21 1,-21 21-16,21-21 0,0 0 0,0 0 16,0 0-16,1 0 15,-1 0-15,0 0 0,0 0 16,0-21-16,-21 0 15,21-1-15,-21 1 16,0 0-16,0 0 16,0 0-16,-21 0 0,0 21 15,0 0-15,0 0 0,0 0 16,-1 0-16,1 0 16,0 0-16,21 21 0,-21 0 15,21 0-15,0 0 16,0 0-16,0 1 0,0-1 15,0 0-15,21-21 0,0 0 16,0 21-16,1-21 0,-1 0 0,21 0 16,0 0-16,-20 0 0,20 0 15,21 0-15</inkml:trace>
  <inkml:trace contextRef="#ctx0" brushRef="#br0" timeOffset="14467.69">7429 4995 0,'0'0'0,"0"22"47,0-1-47,0 0 0,0 0 0,0 0 15,0 22-15,0-22 0,0 21 16,0-21-16,22 22 0,-22-22 16,0 21-16,0-21 0,0 22 0,0-22 0,21 21 15,-21-21-15,0 0 0,0 1 16,0-1-16,0 0 0,21 0 16,0 0-16,0-21 15,0 0 1,1-21-16,-1 21 0,0-21 15,-21 0-15,21 0 0,0 21 16,0-43-16,1 22 0,-1 0 0,0 0 16,0-22-16,0 22 0,-21-21 15,21 21-15,1-22 0,-22 22 0,0-21 16,0 21-16,0-22 0,21 22 16,-21 0-16,0 0 0,0 0 0,0 42 46,0 0-46,0 21 0,0-20 16,0-1-16,0 21 0,0 0 0,0-20 16,0 20-16,0-21 0,0 21 15,21-20-15,-21 20 0,0-21 0,0 0 16,0 0-16,21 1 0,-21-1 16,21 0-16,-21 0 0,21-21 0,1 0 15,-1 21-15,21-21 0,-21 0 16,0 0-16,1-21 0,-1 21 15,21-21-15</inkml:trace>
  <inkml:trace contextRef="#ctx0" brushRef="#br0" timeOffset="14796.77">8403 5165 0,'0'0'0,"0"-21"0,0-1 0,0 1 15,0 0-15,-21 42 31,21 0-31,0 1 0,-21-1 16,21 21-16,0-21 0,0 22 0,0-1 16,0 0-16,0 1 0,-21-1 15,21 0-15,-22 1 0,22-1 16,0 21-16,0-20 0,-21-1 16,0 0-16,21 22 0,-21-22 0,0 1 15,21-1-15,-21 0 0,21 1 0,0-1 16,-22 0-16,1 1 0,0-1 15,21-21-15,-21 21 0,21-20 0,0-1 16,0 0-16,0 0 0,-21-21 0,21-21 31,0 0-15,0 0-16,0-1 0,0 1 16,21 0-16,-21 0 0</inkml:trace>
  <inkml:trace contextRef="#ctx0" brushRef="#br0" timeOffset="15136.57">8361 5228 0,'0'0'16,"0"-21"-16,0 0 0,0 0 0,21 0 16,-21-1-16,21 22 0,0-21 15,0 21-15,-21-21 0,22 0 16,-1 21-16,21 0 0,-21-21 0,0 21 15,1 0-15,-1 0 0,21 0 16,-21 21-16,0 0 0,1 21 16,-22-20-16,21-1 0,-21 0 15,0 0-15,0 21 0,0-20 16,-21-1-16,-1 21 0,1-21 0,-21 0 16,21 1-16,0-1 0,-22 0 0,22 0 15,0-21-15,0 21 0,0-21 16,-1 0-16,1 21 0,0-21 15,21-21 17,21 21-32,0-21 0,1 21 15,-1-21-15</inkml:trace>
  <inkml:trace contextRef="#ctx0" brushRef="#br0" timeOffset="16935.58">9419 5249 0,'21'0'15,"-21"-21"1,0 0-16,0 0 16,0 0-1,0 0-15,0-1 16,-21 1-16,21 0 31,-21 21 0,0 0 1,0 0-17,-1 0-15,1 0 16,0 0-16,0 0 15,0 0-15,0 0 0,-1 21 16,1 0-16,-21-21 0,21 22 16,0-1-16,-1 21 0,1-21 15,-21 0-15,21 22 0,0-22 0,21 21 16,0-21-16,-22 1 0,22 20 16,0-21-16,0 0 0,0 0 0,0 1 15,0-1-15,0 0 0,22-21 0,-1 21 16,0-21-16,0 0 15,0 0-15,0 0 0,1 0 0,20-21 16,-21 21-16,0-21 0,22 0 16,-22-1-16,0 1 0,0 0 15,21 0-15,-20 0 0,-1-22 0,0 1 0,0 0 16,0-1-16,0-20 16,1 21-16,-1-22 0,-21 1 0,21-1 15,0 1-15,-21 20 0,21 1 0,-21-22 16,0 43-16,0-21 0,0 21 15,0 0-15,0-1 0,0 44 32,-21-1-32,21 0 0,0 21 0,0 1 15,-21-1-15,21 21 0,0-20 16,0 20-16,0 1 0,0-1 16,0-20-16,0 20 0,0-21 0,0 22 0,0-22 15,0 1-15,21-22 16,-21 21-16,21-21 0,0 22 0,1-22 15,-1 0-15,0 0 0,0-21 0,0 21 16,0-21-16,1 21 0,20-21 16,-21 0-16,21 0 0,-20 0 0,20 0 15,-21-21-15,0 0 0,22 0 0,-1 21 16,-21-21-16,0 0 0,22-22 16,-22 22-16,0 0 0,0 0 0,0-22 15,-21 22-15,0-21 0,21 0 16,-21 20-16,0-20 0,0 0 15,0 21-15,0-1 0,0 1 0,-21 0 16,21 0-16,-21 21 0,0 0 16,0 0-16,0 21 0,-1 0 0,-20 0 15,21 1-15,0 20 0,0-21 16,-1 21-16,1-20 0,0 20 0,0 0 16,0-21-16,21 22 0,0-22 0,0 0 15,0 0-15,0 0 0,0 1 16,0-1-16,0 0 0,21-21 15,0 0-15,0 0 0,0 0 16,1 0-16,-1-21 0,0 21 16,0-21-16,0-1 0,0 1 15,1 0-15,-22 0 0,21 0 0,0 0 16,-21-22-16,21 22 0,-21-21 16,21 21-16,-21-22 0,0 1 0,0 21 15,21-22-15,-21 22 0,0 0 16,22 21-16,-22 21 15,0 0-15,0 1 16,0-1-16,0 0 0,0 21 16,0-21-16,0 22 0,0-22 0,0 0 15,21 21-15,-21-20 0,21-1 16,-21 0-16,21-21 0,-21 21 0,21 0 16,0-21-16,1 0 0,-1 21 15,0-21-15,0 0 16,0 0-16,0 0 0,1 0 0,-1 0 15,-21-21-15,21 0 0,0 21 0,0-21 16,0 0-16,-21 0 0,22-22 16,-1 22-16,0-21 0,0-1 0,0 1 15,0 0-15,1-1 0,-1-20 16,21-1-16,-21 1 0,0-1 0,22 1 16,-22 21-16,0-1 0,0 1 15,-21 0-15,0-1 0,0 22 0,0 0 16,0 0-16,-21 21 31,0 21-31,0 0 16,0 0-16,21 22 0,-22-1 0,1-21 15,0 43-15,0-22 0,21 0 16,0 22-16,0-22 0,0 22 0,0-1 16,0-21-16,0 1 0,0-1 0,0 0 15,0 1-15,21-1 0,0-21 16,-21 22-16,21-22 0,1 0 0,-22 0 15,21 0-15,0-21 0,0 21 16,0-21-16,0 0 0,22 0 0,-22 0 16,0 0-16,0 0 0,22 0 0,-22 0 15,0 0-15,0-21 0,0 0 16,0 21-16,1-21 0,-1 0 16,0 0-16,0-1 0,0 1 0,0 0 15,1 0-15,-1-21 0,-21 20 16,0 1-16,0-21 0,0 21 0,0 0 15,0-1-15,0 1 0,0 0 0,-21 21 16,-1 0 0,1 21-16,0 0 0,0 1 0,21-1 15,-21 0-15,21 21 0,-21-21 16,21 1-16,-22 20 0,22-21 0,0 0 16,0 0-16,0 1 0,0-1 0,0 0 15,22 0 1,-1-21-16,0 0 0,0 0 0,-21 21 15,21-21-15,0 0 0,1 0 0,-1 0 16,0 0-16,0 0 0,0-21 16,0 21-16,1-21 0,-1 0 0,0 21 15,0-21-15,0-1 0,0 1 16,1 0-16,-1 0 0,0 0 0,0 0 16,-21-1-16,0 1 0,0-21 0,0 21 15,0 0-15</inkml:trace>
  <inkml:trace contextRef="#ctx0" brushRef="#br0" timeOffset="17267.9">10583 4868 0,'0'0'15,"-21"0"-15,0 0 0,42 0 31,0 0-31,22 0 0,-22 0 0,21-21 16,0 0-16,22 21 0,-22 0 16,22-21-16,-1 21 0,1-21 15,-22 21-15,22 0 0,-1 0 0,-21-21 16,1 21-16,-1 0 0,-21 0 16,0 0-16,1 0 0,-1 0 0,-21-22 31,0 86 31</inkml:trace>
  <inkml:trace contextRef="#ctx0" brushRef="#br0" timeOffset="19461.84">13652 5271 0,'0'0'0,"0"-22"0,0 1 0,0 0 16,0-21-16,0 21 0,0-22 0,-21 1 15,0 0-15,21-1 0,-21 1 16,0 0-16,21-1 0,-21 22 0,-1-21 16,1 21-16,0-1 0,0 1 15,0 21-15,0 0 0,-1 0 0,1 0 16,-21 0-16,21 21 0,0 1 0,-1 20 15,1 0-15,0 1 16,0-1-16,0 21 0,0-20 0,-22 20 16,22-20-16,0 20 0,21-21 0,-21 1 15,21-1-15,0 0 0,0 1 16,0-22-16,0 0 0,0 0 0,0 0 16,21 1-16,0-1 0,0-21 15,22 0-15,-22 0 0,0 0 16,0 0-16,21 0 0,-20-21 0,-1-1 15,21 1-15,-21 0 0,0 0 16,22 0-16,-22 0 0,0-1 0,21-20 16,-20 0-16,-1 21 0,21-22 15,-21 1-15,0-22 0,1 22 16,-22 0-16,21-1 0,-21 1 0,21 21 16,-21 0-16,0 0 0,0-1 15,0 44 1,0 20-16,0-21 0,0 21 15,0-20-15,0 20 0,0 0 16,0-21-16,0 22 0,0-1 0,0-21 16,0 22-16,0-22 0,0 0 15,0 0-15,21 0 0,0 0 0,0 1 16,1-22-16,-1 21 0,0-21 16,0 0-16,21 0 0,-20 0 15,-1 0-15,0 0 0,21 0 16,-21-21-16,1-1 0,-1 22 0,0-21 15,0 0-15,0 0 0,22 0 16,-43-22-16,21 22 0,0-21 0,0 21 16,-21-22-16,21 1 0,-21 21 0,0-21 15,0 20-15,0 1 0,0 0 16,21 0-16,-21 42 16,0 0-16,0 0 15,0 1-15,0 20 0,0-21 0,0 21 16,0-20-16,0-1 0,0 21 0,0-21 15,0 0-15,0 22 16,0-22-16,22 0 0,-22 0 16,21 0-16,0-21 0,0 22 15,0-22-15,0 0 16,1 0-16,-1 0 0,0-22 16,0 22-16,0-21 0,0 0 0,1 0 15,-1 0-15,0 0 16,0-22-16,0 22 0,-21-21 0,21 21 15,1-22-15,-22 1 0,0 21 0,0-22 16,21 1-16,-21 21 0,21 0 16,-21 0-16,0 42 31,0 0-31,0 21 0,0-21 16,0 22-16,0-22 0,0 21 0,0-21 15,0 22-15,0-22 0,0 21 16,0-21-16,0 1 0,0-1 0,0 0 15,0 0-15,0 0 0,21-21 16,-21 21-16,21-21 0,0 0 0,1 0 16,-1 0-16,0 0 0,0 0 15,0 0-15,0-21 16,1 0-16,-1 21 0,0-21 0,0 0 16,0 0-16,0-22 0,1 22 15,-1-21-15,0-1 0,0 1 16,0-21-16,0 20 0,22-20 0,-22-1 15,0-20-15,0 20 0,0 1 0,1-1 16,-22 1-16,0-1 0,0 1 16,0 20-16,0 1 0,0 21 0,0 0 15,0-1-15,-22 22 16,1 0-16,0 22 0,0-1 0,21 21 16,-21 0-16,0 1 0,21-1 15,-22 0-15,22 22 0,-21-22 0,21 22 16,-21-1-16,21 1 0,0-22 0,0 22 15,0-1-15,0-21 16,0 22-16,0-22 0,0 1 0,0-1 16,0-21-16,21 21 0,0-20 0,1-1 15,-1 0-15,0 0 0,0 0 16,0-21-16,0 0 0,1 0 0,-1 0 16,0 0-16,21 0 0,-21 0 0,1 0 15,-1 0-15,0-21 0,0 0 16,0 21-16,0-21 0,1 0 0,-1-1 15,0 1-15,0-21 0,0 21 16,0 0-16,-21-1 0,0-20 0,0 21 16,22 0-16,-22 0 0,0 42 31,-22 0-31,1-21 16,21 21-16,-21 0 0,0 0 0,21 1 15,0-1-15,-21 0 0,21 0 16,0 0-16,0 0 0,0 1 0,0-1 15,0 0-15,0 0 16,21-21-16,0 0 0,0 0 0,0 0 16,1 0-16,-1 0 0,0 0 0,0 0 15,0 0-15,0 0 0,1 0 16,-1-21-16,0 0 0,-21 0 0,21-1 16,0 1-16,-21 0 0,0 0 0,0-21 15,21 20-15,-21-20 16,0 0-16,0 21 0,0-22 0,0 1 15,-21 21-15,0 0 0,21-1 0,-21 1 16,0 0-16,0 21 0,-1 0 16,-20 0-16,21 0 0,0 0 0,0 0 15,-1 21-15,22 0 0,-21-21 16,0 22-16,0-1 0,0 0 16,0-21 15,-1 0-31,22-21 15</inkml:trace>
  <inkml:trace contextRef="#ctx0" brushRef="#br0" timeOffset="19709.55">14774 4657 0,'0'0'15,"21"0"1,1 0-16,20 0 0,0 0 0,1 0 15,20 0-15,1 0 0,20 0 0,-20 0 16,20 0-16,-20 0 0,21 0 16,-22 0-16,1-21 0,-1 21 0,-21 0 15,1 0-15,-22 0 16,0 0-16,0 0 0,0 0 0,-21-22 16,-21 22-1,0 0 1,21 22-16</inkml:trace>
  <inkml:trace contextRef="#ctx0" brushRef="#br0" timeOffset="20847.91">16362 4953 0,'0'0'0,"21"-21"0,-21 0 15,0 0-15,21-1 0,-21 1 0,21 21 16,-21 21 0,0 1-1,0 20-15,0-21 0,0 21 0,0 1 16,0-1-16,-21-21 0,0 22 15,21-1-15,0 0 0,0-21 0,-21 1 16,21-1-16,-21 0 0,21 0 16,0 0-16,0 0 0,21-21 47,-21-21-47,21 21 0,0-21 15,-21 0-15,21 0 0,0 0 0,1-22 16,-1 22-16,-21-21 0,21 21 15,0-22-15,0 1 0,0 0 0,1-1 16,-1 22-16,-21-21 0,21 21 16,-21-1-16,21 1 0,-21 42 15,0 1-15,0-1 16,0 0-16,0 0 0,0 21 0,0 1 16,0-22-16,0 21 0,0-21 15,0 22-15,0-1 0,0-21 16,21 0-16,-21 1 0,21-1 0,1 0 15,-22 0-15,21 0 0,0-21 16,0 0-16,0 21 0,0-21 0,1 0 16,-1 0-16,0 0 0,0 0 15,0-21-15,0 21 0,1-21 16,-1 0-16,0 0 0,0 0 0,0-1 16,0 1-16,1 0 0,-22-21 15,21 21-15,-21-22 0,21 1 0,-21 21 16,0-22-16,21 1 0,-21 21 0,21 0 15,-21 0-15,0-1 16,21 22-16,-21 22 16,0-1-16,0 0 0,0 0 15,0 0-15,0 22 0,0-22 0,0 21 16,0-21-16,22 22 0,-22-22 0,21 21 16,0-21-16,-21 0 0,21 1 15,0-1-15,0 0 0,1 0 0,-1 0 16,0-21-16,0 0 0,0 0 15,0 0-15,1 0 0,-1 0 0,0 0 16,0 0-16,0-21 0,0 21 16,1-21-16,-1 0 0,0 0 15,-21-1-15,21 1 0,0 0 16,-21-21-16,0-1 0,21 22 16,-21-21-16,22 0 0,-22-1 0,21 1 15,-21 21-15,0-22 0,0 22 0,0 0 16,0 42-1,0 0-15,0 22 16,0-22-16,-21 21 0,21-21 16,-22 22-16,22-1 0,0-21 0,-21 22 15,21-22-15,0 0 0,0 0 16,0 0-16,0 0 0,0 1 16,0-44 30,0 1-46,0 0 0</inkml:trace>
  <inkml:trace contextRef="#ctx0" brushRef="#br0" timeOffset="21044.79">17738 4614 0,'0'0'0,"0"-21"15,0 42 32,0 1-47,0-1 0,0 0 16,0 0-16,0 0 0,0 0 0,21 1 16</inkml:trace>
  <inkml:trace contextRef="#ctx0" brushRef="#br0" timeOffset="23088.69">18246 4826 0,'0'0'0,"0"-63"16,0 41 0,0 44-1,-22-1 1,1 0-16,0 21 0,21-21 15,-21 22-15,0-1 0,0 0 0,-1-20 16,-20 20-16,21 0 0,21 1 0,-21-22 16,21 21-16,0-21 0,0 22 15,0-22-15,0 0 0,0 0 0,21 0 16,0-21-16,0 21 16,22-21-16,-22 0 0,21 0 0,0 0 0,-20 0 15,20 0-15,0 0 0,1 0 0,-1 0 16,0-21-16,1 0 15,-1 0-15,-21 0 0,21 0 0,1-1 16,-22-20-16,21 21 0,-21-21 16,22-1-16,-22 1 0,0 0 0,0-1 15,0 1-15,1 0 0,-22 20 0,0-20 16,0 21-16,-22 21 16,1 0-16,0 0 0,-21 21 15,21 0-15,-22 0 0,1 22 16,0-22-16,-1 21 0,1 1 15,0-1-15,20 0 0,-20 1 16,21-1-16,21-21 0,0 21 0,0-20 16,0-1-16,0 0 0,0 0 0,0 0 15,21 0-15,0-21 16,0 0-16,1 0 0,20 0 0,-21 0 16,0 0-16,22 0 0,-22-21 0,0 0 15,0 21-15,21-21 0,-20 0 16,-1 0-16,0-1 0,0-20 0,-21 21 15,21-21-15,0-1 0,1 1 16,-22 0-16,21-1 0,-21 1 0,21 0 16,-21 20-16,0 1 15,0 0-15,0 42 16,0 0-16,0 1 0,0-1 16,-21 21-16,21 0 0,0-20 15,0 20-15,-21 0 0,21-21 0,0 22 16,0-22-16,0 21 0,0-21 15,0 1-15,0-1 0,0 0 0,21-21 16,-21 21-16,21-21 0,0 0 16,0 21-16,0-21 0,1 0 0,-1 0 15,0 0-15,0 0 0,0-21 0,0 21 16,1-21-16,20 0 0,-21 21 16,0-43-16,0 22 0,1 0 0,-1-21 15,0-1-15,0 1 0,21 0 16,-20-22-16,-1 1 0,0-1 15,21 1-15,-21-1 0,1 22 0,-1-22 16,0 1-16,-21 21 0,21-1 16,-21 1-16,21 0 0,-21 20 0,0 1 15,0 0-15,-21 42 16,0 0-16,0 1 16,0 20-16,-22-21 0,22 21 15,0 22-15,0-22 0,0 1 0,-1 20 16,22-21-16,0 22 0,0-22 15,0 22-15,0-22 0,0 0 0,0 1 16,0-1-16,22 0 0,-1-20 16,0-1-16,0 21 0,0-21 15,0 0-15,1-21 0,-1 22 0,0-22 16,0 0-16,0 0 0,0 0 16,1 0-16,-1 0 0,0 0 0,0 0 15,0-22-15,0 1 0,1 0 0,20 0 16,-21-21-16,0-1 0,0 1 15,1 0-15,-22-1 0,21-20 0,0-1 16,0 1-16,0-1 0,-21 1 16,21-1-16,1 1 0,-22-1 0,0 1 15,0 20-15,21 1 0,-21 0 16,0 21-16,0-1 0,0 44 31,-21-1-31,-1 0 0,22 21 0,-21 1 16,0-1-16,0 0 0,21 22 0,-21-1 15,0 1-15,21-1 0,-22 1 16,22-22-16,0 22 0,0-1 0,0-21 16,0 22-16,0-22 0,22 1 15,-1-22-15,0 21 0,0-21 0,0 0 16,0 1-16,1-1 0,-1 0 16,0-21-16,0 0 0,0 0 15,22 0-15,-22 0 0,0 0 0,0 0 16,0-21-16,0 0 0,1-1 15,20 1-15,-21 0 0,0-21 0,0-1 16,1 22-16,20-21 0,-21 0 0,0 20 16,0 1-16,-21 0 0,0 42 31,0 0-31,-21 1 16,21-1-16,0 21 0,-21-21 0,21 0 15,-21 1-15,21-1 0,0 0 16,0 0-16,0 0 0,0 0 15,21 1-15,0-22 0,0 0 16,1 21-16,-1-21 0,0 0 16,0 0-16,0 0 0,0 0 0,1-21 15,-1-1-15,21 22 0,-21-21 16,0-21-16,1 21 0,-1-22 0,0 22 16,0-21-16,0 0 0,0-1 0,1 22 15,-22-21-15,0 21 0,0-22 16,0 22-16,-22 42 31,22 0-31,-21 1 0,0-1 0,21 21 16,0-21-16,-21 22 0,21-1 15,-21 0-15,21 1 0,0-1 16,0 0-16,0 1 0,0-1 0,0 21 16,0-20-16,0 20 0,0 1 15,21-1-15,-21 1 0,21-1 0,0 1 16,-21-1-16,21 1 0,1 20 0,-1-20 15,-21-1-15,21 22 0,0 0 16,-21-22-16,0 22 0,21-22 0,-21 22 16,0-21-16,21-1 0,-21 1 0,0-1 15,0 1-15,0-22 0,0 21 16,0-20-16,0-1 0,-21-21 0,0 22 16,21-22-16,-21 0 0,0 0 15,0-21-15,-1 0 0,-20 0 16,21 0-16,-21 0 0,20-21 0,-20 0 15,21 0-15,-21-1 0,-1 1 16,22 0-16,-21 0 0,21-21 0,-1 20 16,-20-20-16,21 21 0,0-21 0,0-1 15,-1 1-15,1 0 0,0-1 16,0-20-16,0 20 0,0-20 0,21-1 16,0 22-16,0-21 0,0-1 0,0 22 15,0-22-15,21 22 0,0 0 16,21-22-16,-21 22 0,22-1 0,-1-20 15,22 21-15,-22-1 0,21 1 16,-20 0-16,20-1 0,1 22 16,-22-21-16,22 21 0,-22-22 0,0 22 15,1 0-15,-1 0 0,-21 0 16,0-1-16,0 22 0,1 0 0,-22-21 16,21 21-16,-42 0 15,-1 0 1,1 21-16,-21-21 0,0 22 0,-1-22 15</inkml:trace>
  <inkml:trace contextRef="#ctx0" brushRef="#br0" timeOffset="24064.26">1418 7303 0,'-21'0'0,"42"0"0,-63 0 0,21 0 16,-1 0-16,44 0 31,-1 0-31,21 0 16,0 0-16,1-22 0,20 22 16,1 0-16,-1-21 0,1 21 15,-1-21-15,1 21 0,-1 0 16,1-21-16,-1 21 0,22-21 0,-22 21 15,1 0-15,-1 0 0,1 0 16,-1 0-16,-20 0 0,-1 0 16,0 0-16,-20 0 0,-1 0 0,0 0 15,-42 0 1,0 0 0,-22 0-16,22 0 0,-21 0 15,-22 0-15,1 0 0</inkml:trace>
  <inkml:trace contextRef="#ctx0" brushRef="#br0" timeOffset="24692.04">1439 7387 0,'-42'0'0,"84"0"0,-84 21 0,21-21 16,21 22-16,21-22 15,0 0 1,0 0-16,22 0 0,-1 0 0,0 0 15,1 0-15,20 0 0,1 0 16,-1 0-16,1 0 0,-1-22 16,22 22-16,-22 0 0,1-21 0,-1 21 15,22 0-15,-22-21 0,1 21 16,-22-21-16,22 21 0,-22 0 0,-21 0 16,22-21-16,-22 21 0,0 0 15,0-21-15,0 21 0,-21-22 16,0 1-16,0 0 15,0 0-15,0 0 0,0 0 16,-21-1-16,0 1 0,21 0 16,-21 0-16,0 21 0,-22-21 0,22 0 15,0 21-15,0 0 0,0-22 16,-1 22-16,-20 0 0,21 0 0,0 0 16,0 0-16,-1 0 0,1 0 15,21 22 1,21-1-1,1-21-15,-1 0 16,21 0-16,-21 0 0,22 0 16,-1 0-16,0 0 0,1 0 0,-1 0 15,-21 0-15,21 0 0,1 21 16,-1-21-16,-21 21 0,0-21 0,22 21 16,-22 0-16,-21 22 0,0-22 15,0 21-15,0 1 0,0-1 0,0 0 16,-21 1-16,0 20 0,-1-21 15,-20 1-15,21-1 0,-21 0 0,-1 1 16,1-1-16,21-21 0,0 22 16,-22-22-16,22 0 0,21 0 0,0 0 15,-21 0-15,21 1 0,0-1 16,21-21 0,0 0-16,0-21 15,1-1-15,-1 1 0</inkml:trace>
  <inkml:trace contextRef="#ctx0" brushRef="#br0" timeOffset="26416.36">4911 7281 0,'0'0'0,"0"22"0,0-1 31,21-21 1,0 0-32,0-21 15,0-1-15,0 1 16,1 0-16,-1 21 0,0-42 0,0 21 16,0-1-16,0 1 0,1 0 0,-1 0 15,0 0-15,-21-22 0,21 22 16,-21 0-16,21 0 0,-21 0 0,0 0 15,0-1-15,0 1 0,0 0 16,0 0-16,0 42 31,-21-21-31,21 21 0,0 22 0,0-1 16,0-21-16,0 43 16,0-22-16,0 21 0,0-20 0,0 20 15,0 1-15,0-22 0,0 22 0,0-22 16,21 21-16,-21-20 0,0-1 15,0 0-15,0 1 0,0-22 0,0 21 16,0-21-16,0 1 0,0-1 16,0 0-16,0 0 0,-21-21 31,0 0-15,0-21-16,0 0 0,-1 0 15,1-1-15,0 1 0,0 21 16,0-21-16,21 0 0,-21 0 15,-1 21-15,1-21 0,21 42 32,0 0-32,0 0 15,0 0-15,0 0 0,21 1 0,1-1 16,-1 0-16,0-21 0,0 21 16,0 0-16,22-21 0,-22 0 0,0 21 15,0-21-15,21 0 0,-20 0 16,20 0-16,-21 0 0,21 0 0,1-21 15,-22 21-15,21-21 0,1 0 16,-22 21-16,21-21 0,0 0 16,-20-1-16,-1 1 0,0 0 0,0-21 15,0 21-15,0-1 0,-21-20 16,22 21-16,-22 0 0,0 0 0,0-1 16,0 1-16,0 0 0,0 0 0,0 42 31,0 0-16,0 0-15,-22 1 0,22 20 16,0-21-16,-21 0 0,21 22 0,0-22 16,0 0-16,-21 21 0,0-21 0,21 1 15,-21-1-15,21 0 16,0 0-16,-21 0 0,-1-21 16,22-21 15,0 0-31,0 0 15,0 0-15,0-1 0,22 1 0,-1 0 16,0 0-16,-21-21 0,21 20 16,0-20-16,22 0 0,-22 21 0,0-22 15,0 22-15,21-21 16,-20 21-16,20 21 0,0 0 0,-21 0 0,22 0 16,-22 0-16,0 21 0,0 0 15,22 0-15,-43 21 0,21-20 16,-21 20-16,0-21 0,0 21 0,0-20 15,0 20-15,0-21 0,0 21 16,0-20-16,-21-1 0,21 0 0,0 0 16,-22 0-16,22 0 0,22-21 31,-1-21-15</inkml:trace>
  <inkml:trace contextRef="#ctx0" brushRef="#br0" timeOffset="28449.28">6646 7726 0,'21'0'15,"1"0"1,-1-21 0,0 21-16,0-21 15,-21-1-15,21 22 0,0-21 0,22-21 16,-22 21-16,0 0 0,0-22 0,22 1 15,-22 0-15,0-1 0,0-20 16,0 20-16,0 1 0,-21-21 0,0 20 16,0 1-16,0 21 0,0-22 15,0 22-15,0 0 0,0 0 16,-21 21-16,0 0 0,0 0 16,0 21-16,0 0 0,-1 22 15,22-22-15,-21 42 0,0-20 0,0 20 16,21-21-16,0 22 0,-21-1 15,0 1-15,21-22 0,0 22 0,-22-22 16,22 0-16,0 1 0,0-1 0,0 0 16,0 1-16,0-1 0,0-21 15,-21 22-15,21-22 0,0 0 0,-21 0 16,21-42 15,0 0-31,0 0 16,0-22-16,0 22 0,0-21 0,21 21 15,0-22-15,1 1 0,-1 21 16,0-22-16,0 22 0,0-21 0,22 21 16,-22 0-16,21 21 0,-21 0 15,22 0-15,-22 0 0,21 0 0,-21 0 16,0 21-16,1 0 0,-1 0 0,0 0 16,0 0-16,0 1 0,-21-1 15,0 0-15,0 0 0,0 0 0,0 0 16,0 1-16,0-1 0,-21 0 15,0 0-15,0-21 0,0 0 16,-1 21-16,1-21 0,0 0 16,0 0-16,0 0 0,0 0 0,-22 0 15,22 0-15,-21 0 0,-1 0 16,22 0-16,0-21 0,-21 21 0,21-21 16,-1 21-16,22 21 31,0 0-16,22 0-15,-1-21 0,0 22 0,-21-1 16,42-21-16,-21 21 0,1 0 16,-1-21-16,0 21 0,0-21 0,21 0 15,-20 0-15,20 0 0,-21 0 16,21 0-16,-20 0 0,-1 0 16,21-21-16,0 21 0,-20-21 0,-1 0 15,21 0-15,-21 21 0,22-22 16,-22-20-16,0 21 0,0 0 0,0 0 15,0-22-15,1 22 0,-22-21 0,21 21 16,-21-22-16,21 1 0,-21 21 16,0-22-16,0 22 0,0 0 0,0 0 15,0 0-15,0 42 16,0 0 0,0 0-16,0 22 0,0-22 0,0 21 15,0-21-15,0 22 0,0-22 16,0 21-16,0-21 0,0 0 15,0 22-15,0-22 0,0 0 0,0 0 16,0 0-16,0 1 0,21-1 0,0-21 16,0 0-16,1 0 0,-1 0 15,0 0-15,0 0 0,0 0 0,0 0 16,22 0-16,-22-21 0,0-1 16,21 22-16,-20-21 0,-1 0 0,0 0 15,0-21-15,0 20 0,0 1 0,1-21 16,-1 21-16,-21-22 0,21 22 15,-21-21-15,21 21 0,-21 0 16,21-22-16,-21 22 0,0 42 31,0 0-31,0 1 16,0-1-16,0 0 0,0 21 0,0-21 16,0 1-16,0 20 0,0-21 15,0 0-15,0 0 0,0 22 0,0-22 16,0 0-16,21 0 0,-21 0 0,22-21 15,-1 22-15,0-1 0,0-21 16,0 0-16,0 0 0,1 0 0,-1 0 16,0 0-16,0 0 0,0 0 15,0-21-15,1 21 0,-1-22 0,0 1 16,0 0-16,0 0 0,0 0 16,-21 0-16,0-1 0,22-20 0,-22 21 15,21-21-15,-21-1 0,0 22 16,0-21-16,0-1 0,0 22 0,0 0 15,0 0-15,21 21 0,-21 21 32,0 21-32,0-20 0,0-1 15,0 0-15,0 21 0,0-21 16,0 1-16,0 20 0,0-21 0,0 0 16,21 0-16,-21 1 0,0-1 0,21 0 15,-21 0-15,21 0 16,1-21-16,-1 21 0,0-21 15,0 0-15,0 0 0,0 0 0,1-21 16,-1 21-16,0-21 16,21 0-16,-21 0 0,1 21 0,-1-21 15,0-22-15,0 22 0,0 0 0,0-21 16,1-1-16,-1 22 0,0-42 16,-21 20-16,21-20 0,0 20 0,-21-20 15,0-1-15,0 1 0,21-1 0,-21 1 16,0 21-16,0-1 15,0 1-15,0 0 0,0 20 0,0 1 0,-21 21 16,21 21 0,-21 1-16,21-1 0,-21 21 15,21 0-15,-21 1 0,21-1 0,0 22 16,-21-22-16,-1 21 0,22 1 16,-21-22-16,21 22 0,0-22 0,0 0 15,0 1-15,0-1 0,0 0 0,0 1 16,0-22-16,0 0 0,21 0 15,1 0-15,-1 1 0,-21-1 0,21 0 16,0-21-16,0 0 0,0 0 0,1 0 16,-1 0-16,0 0 0,0 0 15,0-21-15,0 0 0,1 21 0,-1-22 16,0 1-16,0 0 0,-21 0 16,21-21-16,0 20 0,-21-20 0,0 0 15,22-1-15,-22 1 0,21-21 16,-21-1-16,0 1 0,0-1 0,21 1 15,-21-1-15,0 1 0,0-1 16,0 1-16,0 20 0,0 1 0,0 21 16,0-22-16,-21 65 15,21-1-15,-21 0 16,21 0-16,-22 21 0,22 1 0,0 20 16,0-20-16,0 20 0,0 1 0,0-22 15,0 21-15,0 1 16,0-1-16,0-20 0,0-1 0,0 22 15,0-22-15,0-21 0,0 21 0,0-20 16,0-1-16,0 0 0,22 0 16,-22 0-16,21 0 0,0-21 15,0 0-15,0 0 0,0 0 16,1 0-16,-1-21 16,0 0-16,0 0 0,0 0 15,0 0-15,1-1 0,-1 1 16,0-21-16</inkml:trace>
  <inkml:trace contextRef="#ctx0" brushRef="#br0" timeOffset="28683.72">9525 7239 0,'21'0'31,"0"0"-31,0 0 0,1 0 0,-1 0 16,21 0-16,-21 0 0,22-21 0,-22 21 16,21-21-16,-21 21 15,22-21-15,-1 21 0,0-22 0,-21 22 16,1-21-16,-1 21 0,0 0 0,-21-21 16,0 0-1</inkml:trace>
  <inkml:trace contextRef="#ctx0" brushRef="#br0" timeOffset="28863.62">8721 7091 0,'0'0'0,"-22"0"0,1 0 15</inkml:trace>
  <inkml:trace contextRef="#ctx0" brushRef="#br0" timeOffset="29400.44">10837 7070 0,'21'21'16,"-21"0"-1,0 21-15,0 1 0,0-1 0,0 22 16,0-1-16,0 1 0,0-1 0,0 1 16,0-1-16,0 22 0,-21-1 15,0 1-15,0 0 0,0-1 0,0 1 16,-1 0-16,1-22 0,-21 22 0,21 0 16,-22-22-16,1 22 15,21-22-15,-21 1 0,20-1 0,1-20 16,0 20-16,21-42 0,0 22 0,-21-22 15,21 0-15,0 0 0,0 0 0,-21-21 16,21-21 0,0 0-16,0 0 0,0-22 15,0 1-15,0 0 0,0-1 0,21 1 16</inkml:trace>
  <inkml:trace contextRef="#ctx0" brushRef="#br0" timeOffset="29731.76">10710 7345 0,'0'0'0,"0"-42"0,0 20 16,0 1-16,0 0 0,0 0 15,0 0-15,0 0 0,21-1 0,-21 1 16,22 21-16,20-21 0,-21 0 16,21 21-16,22-21 0,-22 21 0,22 0 15,-1 0-15,1 0 0,-1 0 0,1 0 16,-22 0-16,22 21 0,-22 21 15,0-21-15,-21 22 0,1-1 0,-1-21 16,-21 22-16,0-1 0,0 0 16,-21 1-16,-1-22 0,1 21 0,-21-21 15,21 22-15,-22-22 0,1 0 16,0 0-16,-1 0 0,1-21 0,0 21 16,-1 1-16,1-22 0,21 0 15,0 0-15,0 0 0,21-22 16,21 1-1,0 0-15,0 0 0,0 0 16,22 0-16</inkml:trace>
  <inkml:trace contextRef="#ctx0" brushRef="#br0" timeOffset="30183.5">11769 7303 0,'0'0'0,"-22"-22"0,22 1 16,-21 21-16,21-21 0,0 0 16,0 0-16,21 21 15,1-21-15,-1 21 16,0 0-16,0 0 0,0 0 0,0 0 16,1 0-16,-1 0 0,21 21 0,-21 21 15,22-21-15,-22 22 0,0-22 16,0 21-16,0 0 0,0 1 15,1-1-15,-22-21 0,0 22 0,0-1 16,0-21-16,0 0 0,0 22 16,0-22-16,-22-21 0,1 21 0,0 0 15,0-21-15,0 0 16,0 0-16,21-21 16,0 0-16,0 0 15,0-1-15,0 1 0,0-21 16,21 21-16,85-170 31,-85 149-31,0 21 0,-21-22 16,21 22-16,0 0 0,0 0 15,1 21-15,-1 0 16,0 0-16,0 0 16,-21 21-16,21 0 0,0-21 15,1 21-15</inkml:trace>
  <inkml:trace contextRef="#ctx0" brushRef="#br0" timeOffset="30659.75">12890 7260 0,'0'-21'0,"0"42"0,0-63 0,0 21 0,0 0 31,-21 21-31,0 0 0,0 0 0,0 21 16,0-21-16,-1 21 0,1 21 15,0-21-15,0 22 0,0-22 0,0 21 16,-1 1-16,1-1 0,0 0 0,0 1 16,21-22-16,-21 21 0,21-21 15,0 22-15,0-22 0,0 0 0,0 0 16,0 0-16,0 0 0,21 1 0,0-1 16,0-21-16,22 0 0,-22 0 15,21 0-15,-21 0 0,22 0 0,-1-21 16,0 21-16,-21-22 0,22 22 0,-1-21 15,-21 0-15,22 0 16,-22-21-16,0 20 0,0 1 0,0-21 16,-21 0-16,21 20 0,-21-20 0,0 0 15,0-1-15,0 1 0,0 21 16,-21-21-16,0 20 0,0 1 0,0 0 16,0 21-16,-22 0 0,22 0 0,-21 0 15,21 21-15,-22 0 0,1 1 16,21 20-16,-22-21 0,22 0 0,0 22 15,0-22-15,0 21 0,21-21 16,0 0-16,0 1 0,0-1 0,0 0 16,21 0-16,0-21 0,21 0 15,-20 0-15,20 0 0,0 0 0,1 0 16,-1 0-16,0-21 0</inkml:trace>
  <inkml:trace contextRef="#ctx0" brushRef="#br0" timeOffset="31087.51">13525 7324 0,'0'0'0,"22"-21"0,20-22 16,-42 22 0,21 21-16,-21 21 15,0 0 1,0 1-16,-21-1 0,0 21 0,0-21 16,21 22-16,-22-1 0,1-21 0,0 21 15,0 1-15,21-1 0,-21 0 16,0 1-16,21-1 0,-22 22 15,22-22-15,0 21 0,0-20 0,0 20 16,0 1-16,0-1 0,0 1 0,0-1 16,0 1-16,0 20 0,0-20 15,0-1-15,0 1 0,0-1 0,0 1 16,0-1-16,0 1 0,0-1 0,-21 1 16,0-1-16,21-20 0,-21 20 15,0-20-15,0-1 0,-22 0 0,22 1 16,-21-22-16,-1 21 0,1-21 15,0-21-15,-22 0 0,22 0 0,0 0 16,-22 0-16,22 0 0,-22-21 0,22 0 16,0 21-16,20-21 0,-20 0 15,21-1-15,0 1 0,0-21 0,21 21 16,-22 0-16,22-1 0,0 1 0,0 0 16,0-21-16,0 21 0,0-22 15,0 1-15,0 21 0,22-43 0,-1 22 16,0 0-16,-21-22 0,21 1 0,0 20 15</inkml:trace>
  <inkml:trace contextRef="#ctx0" brushRef="#br0" timeOffset="31357.86">13695 6816 0,'0'0'0,"0"-21"0,-21 21 16,-1 0-16,1 0 31,21 21-15,0 0-1,0 0-15,0 0 16,0 0-1,21 1-15,-21-1 16,22-21-16</inkml:trace>
  <inkml:trace contextRef="#ctx0" brushRef="#br0" timeOffset="32472.37">14012 7408 0,'21'0'16,"1"0"-16,-1 0 16,0-21-16,0 0 15,0 21-15,22-21 0,-22 0 0,0 0 16,0-1-16,0 1 0,-21 0 16,0 0-16,21 0 0,-21 0 0,0-1 15,0 1-15,-21 21 16,0 0-16,0 0 15,0 21-15,0-21 0,-22 43 0,22-22 16,0 0-16,0 21 0,0-20 16,21 20-16,0 0 0,-22-21 0,22 22 15,0-22-15,0 21 0,0-21 0,0 1 16,0-1-16,22 0 0,-1 0 16,0 0-16,0 0 0,0-21 15,0 22-15,22-22 0,-22 21 0,21-21 16,-21 0-16,22 0 0,-1 0 0,-21 0 15,0 0-15,22 0 0,-22-21 16,0-1-16,21 1 0,-20 0 0,-1 0 16,0 0-16,0 0 0,21-22 0,-20 22 15,-1-21-15,21-1 0,-21 1 16,22 21-16,-1-21 0,-21-1 16,21 1-16,-20 21 0,20-22 0,-21 22 15,0 0-15,0 0 0,-21 42 31,0 0-31,0 0 16,0 1-16,0-1 0,0 0 16,0 0-16,0 0 0,0 0 0,0 1 15,0-1 1,0-42 0,0-1-1,0 1-15,0 0 16,0 0-16,0 0 15,0 0-15,0-1 0,0 1 0,0 0 16,0 0-16,-21 0 0,21 0 16,-21 21-16,0 0 15,0 0-15,0 0 0,-1 21 16,1 0-16,0 21 16,0-21-16,0 22 0,21-22 0,0 21 15,-21 1-15,21-1 0,0-21 16,0 21-16,0-20 0,0 20 0,0-21 15,0 21-15,21-20 0,0-1 0,0 0 16,0 0-16,0-21 0,22 21 16,-22-21-16,21 0 0,-21 0 15,22 0-15,-1 0 0,-21 0 0,22 0 16,-1 0-16,-21 0 0,21-21 16,1 0-16,-1 0 0,-21-22 0,22 22 15,-1-21-15,0 0 0,1-22 0,-1 1 16,0 20-16,1-20 0,-22-1 15,21-20-15,-21 20 0,0 1 0,-21-1 16,0 1-16,22 20 0,-22-20 16,0 20-16,0 22 0,0-21 0,0 21 15,-22 21-15,1 0 0,0 0 16,0 21-16,0 21 16,0-21-16,-1 22 0,-20-1 15,21 0-15,0 1 0,0 20 16,-1-20-16,1-1 0,0 21 0,21 1 15,0-22-15,0 22 0,0-1 0,0-20 16,0 20-16,0-21 0,21 1 16,-21-22-16,21 21 0,1-21 0,-1 1 15,0-1-15,0 0 0,0 0 0,0-21 16,1 0-16,-1 0 0,0 0 16,0 0-16,0 0 0,0 0 0,-21-21 15,22 0-15,-1 0 0,0-1 16,-21 1-16,0 0 0,21-21 0,-21 21 15,21-22-15,-21 1 0</inkml:trace>
  <inkml:trace contextRef="#ctx0" brushRef="#br0" timeOffset="32671.25">15557 6922 0,'0'0'16,"-42"0"-16,21 0 0,-21 0 0,20 0 15,1 0-15,42 0 16,1 0-1,-1 0-15,21 0 0,0 0 16,1 0-16,-22 0 0,21 0 0,1 0 16,-22 0-16,21 0 0,-21 0 15,0 0-15,1 0 0,-1 0 16,0 0-16,0 0 16,0 0-16</inkml:trace>
  <inkml:trace contextRef="#ctx0" brushRef="#br0" timeOffset="36054.97">17230 7641 0,'0'0'0,"-22"21"0,1 1 0,0-1 16,0 0-16,0-21 0,0 21 15,21-42 1,21 21-1,0-21-15,-21 0 16,21-1-16,0 1 0,22 0 0,-22 0 16,21 0-16,-21-22 0,22 1 0,-1 0 15,0-1-15,1 1 0,-1 0 16,0-1-16,1-20 0,-1 21 0,0-1 16,-21 1-16,1 21 0,-1-22 15,-21 22-15,0 0 0,0 0 0,-21 21 16,-1 0-16,1 0 15,0 21-15,0 0 0,-21 0 16,20 22-16,1-22 0,0 21 0,21 1 16,0-1-16,0-21 0,0 21 15,0 1-15,0-22 0,0 21 16,0-21-16,0 22 0,0-22 0,0 0 16,21 0-16,0 0 15,-21 1-15,22-22 16,-44 0 15,1-22-31,0 1 0,0 0 16,0 0-16,0 0 0,-1 0 15,1-1-15,0 1 0,21 42 32,0 1-17,0-1-15,21 0 16,0 0-16,-21 0 0,22 0 0,-1 1 15,0-1-15,0 0 0,0 0 16,0 0-16,1-21 0,20 21 0,-21-21 16,0 0-16,22 0 0,-22 0 0,21 0 15,0 0-15,-20 0 0,20 0 16,0 0-16,-21 0 0,22-21 0,-1 0 16,-21 0-16,22 0 0,-22 0 15,0-22-15,0 22 0,0-21 0,22-22 16,-22 22-16,0 0 0,0-22 15,0 1-15,0-1 0,22 1 16,-22-1-16,0 1 0,0-1 0,0 1 16,22-1-16,-22 1 0,0-1 0,0 1 15,0 20-15,-21 1 0,0 0 16,22 20-16,-22-20 0,0 21 16,0 42-1,0 0-15,0 0 0,-22 22 0,1-1 16,0 0-16,21 22 0,-21-1 15,0 1-15,0-1 0,-1-20 0,22 20 16,-21 1-16,0-1 0,0 1 0,21-1 16,0 1-16,-21-22 0,0 22 15,21-22-15,0 0 0,0-21 16,0 22-16,0-22 0,0 21 0,0-21 16,0 1-16,21-1 15,0-21-15,21 0 0,-21 0 16,1 0-16,-1 0 0,21 0 15,-21 0-15,22-21 0,-22-1 0,0 1 16,21 0-16,-21 0 0,1 0 0,-1-22 16,0 22-16,0-21 0,-21 0 15,0 20-15,0-20 0,0 21 0,0 0 16,0 0-16,0-1 0,0 1 0,-21 21 16,0 0-16,0 0 0,-1 0 15,1 0-15,0 21 0,21 1 0,-21-22 16,21 21-16,-21 0 0,21 0 15,0 21-15,0-20 0,0-1 16,21 0-16,0 0 0,-21 21 0,21-20 16,0-1-16,1 0 0,-1 0 15,0 0-15,0 0 0,0 1 0,0-22 16,1 21-16,-1-21 0,0 0 0,-21 21 16,21-21-16,0 0 0,0 0 15,1 0-15,-1 0 16,0 0-16,0-21 0,0 21 0,0-21 15,1 21-15,-1-22 16,0 1-16,0 0 0,0 0 0,-21 0 16,21-22-16,1 22 0,-22-21 0,0 21 15,0-22-15,21 22 0,-21 0 16,21 0-16,-21 0 0,0 42 31,0 0-31,0 0 0,0 0 0,0 1 16,0-1-16,0 21 0,-21-21 0,21 0 15,0 1-15,0 20 0,0-21 16,0 0-16,0 0 0,0 1 16,21-22-16,0 0 0,0 21 15,22-21-15,-22 0 16,0 0-16,0 0 0,0 0 0,0 0 16,1 0-16,-1-21 0,0 21 0,0-22 15,0 1-15,0 0 0,-21 0 16,0 0-16,22 0 0,-22-1 0,21-20 15,-21 21-15,0-21 0,0 20 0,0 1 16,0 0-16,0 0 0,0 0 16,0 42-1,0 0-15,0 0 0,0 0 16,0 1-16,0-1 0,0 0 0,0 21 16,0-21-16,0 1 0,0-1 0,0 0 15,0 0-15,21 0 16,0-21-16,0 21 0,0 1 0,22-22 15,-22 0-15,0 0 0,0 0 0,0 0 16,22 0-16,-22 0 0,0 0 16,0-22-16,0 1 0,1 0 15,-22 0-15,0 0 0,21 0 0,-21-1 16,21 1-16,-21-21 0,21 21 16,-21 0-16,0-22 0,21 22 0,-21 0 15,21 0-15,-21 0 0,0 42 31,0 0-15,0 0 0,0 0-16,22-21 0,-1 0 31,0 0-15,-21-21-1,21 21-15,-21-21 0,0 0 16,0 0-16,0-1 15,0 1-15,-21 0 16,0 21-16,0 0 0,-1 0 16,1 21-16,0 0 0,0 1 15,0-1-15,0 21 0,-1-21 16,22 22-16,0-22 0,-21 21 16,21-21-16,0 22 0,0-22 0,0 0 15,0 21-15,21-21 0,1 1 16,-1-1-16,0 0 0,0-21 0,0 21 15,0 0-15,22-21 0,-22 0 0,0 0 16,21 0-16,-20 0 0,20 0 16,-21 0-16,0-21 0,22 21 0,-22-21 15,0 21-15,0-21 0,0 0 0,0-1 16,1-20-16,-1 21 0,0-21 16,0-1-16,0 1 0,22-22 15,-1-41-15,-21 41 0,0 1 16,0-1-16,22 1 0,-22-22 15,0 21-15,0 1 0,-21 21 0,21-22 16,-21 22-16,0 21 0,0-22 16,0 22-16,-21 21 15,21 42-15,-21-20 16,0 20-16,0 0 0,0 1 16,-1-1-16,1 0 0,0 22 0,0-1 15,0 1-15,21-22 16,0 22-16,-21-1 0,21 1 0,-22-1 15,22 1-15,0-22 0,0 0 0,0 1 16,0-1-16,0 0 0,0-21 16,0 1-16,0-1 0,0 0 0,0 0 15,22 0-15,-1-21 16,0 0-16,0 0 16,0 0-16,0 0 0,1-21 0,-1 0 15,21 21-15,-21-21 0,0 0 16,1-1-16,-1 1 0,0 0 0,0-21 15,0 21-15,0-22 0,1 22 16,-1 0-16,-21 0 0,0 0 0,0 42 31,0 0-15,-21 0-16,-1 0 0,1 0 16,21 1-16,0-1 0,-21 0 0,0 0 15,21 0-15,0 0 0,0 1 0,0-1 16,0 0-16,0 0 0,0 0 15,21 0 1,0-21-16,-21 22 0,21-22 16,1 0-16,-1 0 0,0 0 15,0 0-15,0 0 0,0 0 0,1-22 16,-1 1-16,-21 0 0,21 21 16,0-21-16,0 0 0,0 0 15,1-1-15,-22-20 0,21 21 0,0 0 16,0 0-16,-21-22 0,21 22 15,0 21-15,-21-21 0,22 21 0,-22 21 32,0 0-32,0 0 15,0 1-15,0-1 0,0 0 0,-22-21 16,22 21-16,-21 0 0,21 0 16,0 1-16,0-1 0,0 0 15,0 0-15,0 0 0,0 0 31,21-21-15,1 0-16,-1 0 16,0 0-16,0 0 15,0-21-15,-21 0 0,21 21 0,1-21 16,-1 0-16,-21 0 0,21-1 16,0 1-16,0-21 0,-21 21 0,21 0 15,1-22-15,-22 22 0,21 0 0,-21 0 16,21 0-16,-21 42 47,0 0-47,0 0 15,0 0-15,0 0 0,0 1 16,0-1-16,0 0 0,0 0 16,0 0-16,0 0 0,0 1 0,0-1 15,0 0-15,0 0 0,21 0 16,-21 0-16,21 1 15,0-22-15,1 21 0,-1-21 16,0 0-16,0 0 0,0 0 16,0 0-16,1 0 15,-1 0-15,0-21 0,0 21 16,-21-22-16,21 1 0,0 0 0,1 0 16,-1 0-16,-21 0 0,21-1 0,0-20 15,0 0-15,0 21 0,-21-22 16,22 1-16,-22 21 0,0-22 15,0 22-15,-22 21 16,1 0 0,0 21-16,21 1 0,-21-1 0,0 21 15,0-21-15,21 22 0,0-22 0,0 0 16,0 0-16,0 21 0,0-20 16,0-1-16,0 0 0,0 0 15,21 0-15,0 0 16,0-21-16,0 0 15,0 0-15,1 0 0,-1 0 0,0 0 0,0 0 16,0 0-16,0 0 16,1 0-16,-1 0 0,0-21 0,0 0 15,0 21-15,0-21 0,1 0 0,-1 0 16,0-1-16,0-20 0,-21 21 16,0 0-16,0-22 0,0 22 0</inkml:trace>
  <inkml:trace contextRef="#ctx0" brushRef="#br0" timeOffset="36343.8">20743 6837 0,'0'0'0,"-42"0"0,21 0 0,63 0 31,-21 0-31,22 0 0,-1 21 0,0-21 16,22 0-16,-22 0 0,22 0 0,-1 21 16,-21-21-16,22 0 0,-22 0 15,22 0-15,-22 0 0,0 0 0,1 0 16,-22 0-16,21 0 0,-21 0 16,1 0-16,20 0 0,-21 0 15,-21-21-15,21 21 0,-21-21 16,0 0-1,-21 21-15</inkml:trace>
  <inkml:trace contextRef="#ctx0" brushRef="#br0" timeOffset="36635.64">19113 6731 0,'-63'0'16,"126"0"-16,-211 21 0,106-21 0,0 0 0,-1 0 16,22 0-16,21 21 0,21-21 15,0 0-15,1 0 0,20 0 16,-21 0-16,21 0 0,1 0 0,-1 0 16,0 0-16,1 0 0,-1 0 15,-21 0-15,22 0 0,-1 0 0,-21 0 16,0 0-16,0 0 0,-42 0 31,-21 0-15,21 0-16,0 0 0,-22 0 15</inkml:trace>
  <inkml:trace contextRef="#ctx0" brushRef="#br0" timeOffset="37639.35">1545 10054 0,'0'0'0,"-42"0"0,-1 0 0,1 0 0,0 0 16,-1 21-16,1-21 0,21 0 16,-21 0-16,20 0 0,1 0 0,21 22 15,43-22 1,-1 0-16,0 0 15,22 0-15,20 0 0,1 0 16,0 0-16,-1 0 0,22 0 0,-21 0 16,21 0-16,-22 0 0,1 0 15,0 0-15,-1-22 0,1 1 0,-21 21 16,-1 0-16,-21 0 0,1 0 16,-1 0-16,0-21 0,-20 21 0,-1 0 15,-42 0 16,-1 0-31,1 0 16,-21 0-16,0 0 0,-1 0 0,1 0 16,0 0-16,-22 0 0,1 0 0,-1 0 15</inkml:trace>
  <inkml:trace contextRef="#ctx0" brushRef="#br0" timeOffset="37947.17">1460 10181 0,'-63'0'0,"126"0"0,-168 21 0,83-21 15,-20 0-15,21 22 0,21-1 16,21 0 0,0-21-16,22 21 0,20-21 15,1 0-15,-1 0 0,22 0 16,-1 0-16,1 0 0,0 0 0,-1 0 16,1 0-16,0 0 15,-22 0-15,22-21 0,0 21 0,-22-21 16,1 21-16,-1-21 0,1 21 15,-1 0-15,1-22 0,-22 22 0,-21 0 16,21 0-16,-20-21 0,-1 21 16,-42-21-1,-1 21 1,1 0-16,0 0 0,0 0 16,0-21-16,0 21 0,-1-21 0,1 21 15,0-21-15,0 21 0,0-22 16</inkml:trace>
  <inkml:trace contextRef="#ctx0" brushRef="#br0" timeOffset="38384.01">2307 9800 0,'-21'-21'0,"42"42"0,-42-63 0,0 21 16,0 0-16,-1 21 16,22 21-1,0 0 1,0 0-16,22 0 0,20 0 0,-21 1 15,0-1-15,22 0 0,-1 0 16,-21 0-16,21 0 0,22 1 0,-22-1 16,22 0-16,-22-21 0,22 0 15,-1 21-15,-21-21 0,22 0 16,-22 0-16,1 0 0,20 0 0,-42 0 16,22 0-16,-1 0 0,-21 0 15,0 0-15,0 0 0,-21 21 31,-21-21-31,-21 21 0,21 1 0,-22-1 16,22 0-16,-42 21 0,20-21 0,-20 22 16,-1-1-16,1 22 0,-1-22 15,-20 21-15,20-20 0,1 20 16,-1 1-16,1-22 0,20 22 0,-20-22 16,21 0-16,-1 1 0,22-1 0,-21-21 15,21 0-15,-1 0 16,22 1-16,-21-22 0,42-22 31,-21-20-15,22 21-16,-1-21 0,21-1 0,-21 1 15</inkml:trace>
  <inkml:trace contextRef="#ctx0" brushRef="#br0" timeOffset="43604.49">5186 9843 0,'0'0'0,"-21"0"31,21-22-31,0 1 16,0 0-1,0 0-15,0 0 16,0 0 0,21 21-16,0 0 0,0 0 15,0 0-15,0 0 16,1 0-16,-1 0 0,0 21 15,0 21-15,21-21 0,-20 22 0,-1-1 16,0 0-16,21 1 0,-21-1 16,-21 0-16,22 22 0,-22-22 0,0 0 15,0 22-15,0-22 0,0 1 0,0-1 16,-22 0-16,22 1 0,-21-22 16,0 0-16,21 0 0,-21 0 0,21 0 15,-21-21 1,0-21-16,21 0 15,0 0-15,0 0 0,0 0 16,0-22-16,0 1 0,0 21 16,0-22-16,0 1 0,0-21 0,42 20 15,-21 1-15,0-22 0,22 22 16,-22-21-16,21 20 0,0 1 0,1 0 16,-1 20-16,0 1 0,1 0 0,-22 0 15,21 21-15,-21 0 0,1 21 16,-1-21-16,0 21 0,0 22 0,-21-22 15,0 21-15,0-21 0,0 22 16,0-1-16,0 0 0,0-21 0,0 22 16,0-1-16,0 0 0,0 1 0,0-22 15,0 21-15,0-21 0,0 1 16,0-1-16,21 0 0,0 0 16,1-21-16,-1 21 0,0-21 15,0 0-15,21 0 0,-20 0 16,-1-21-16,21 21 0,-21-21 0,22 0 15,-22 0-15,21-1 0,0 1 16,-20 0-16,20 0 0,-21-21 0,0 20 16,22-20-16,-22 21 0,-21 0 0,21-22 15,-21 1-15,0 21 0,0-21 16,0 20-16,0-20 0,0 21 0,0 0 16,0 0-16,-21 21 0,0 0 15,-1 0-15,1 0 16,0 21-16,0 21 0,0-21 15,21 0-15,-21 22 0,21-22 16,-22 21-16,22-21 0,0 22 0,0-1 16,0-21-16,0 22 0,0-22 0,0 0 15,0 21-15,0-21 0,22 1 16,-22-1-16,21 0 0,0-21 0,0 21 16,0-21-16,0 0 0,1 0 15,-1 0-15,21 0 0,-21 0 0,0-21 16,1 0-16,20 0 0,-21 21 0,21-22 15,-20-20-15,-1 21 16,21 0-16,-21 0 0,0-1 0,1-20 16,-1 21-16,0-21 0,0 20 0,0-20 15,0 21-15,1 0 0,-1 0 16,-21-1-16,0 1 0,21 21 0,0 0 16,-21 21-1,0 1-15,0-1 16,0 21-16,0-21 0,0 0 0,-21 22 15,21-22-15,-21 21 0,21-21 16,-21 22-16,21-22 0,0 21 0,0 1 16,0-22-16,0 0 0,0 0 15,0 21-15,0-20 16,0-1-16,21-21 0,0 0 0,0 0 16,0 0-16,0 0 0,1 0 15,-1-21-15,0 21 0,0-22 16,0 1-16,0 0 0,1 0 0,-1 0 15,0-22-15,-21 22 0,21 0 16,-21 0-16,21 0 0,-21 0 0,21-1 16,-21 44 15,0-1-31,0 0 0,0 0 16,0 0-16,0 22 0,0-22 0,-21 0 15,21 0-15,0 0 16,0 0-16,0 1 0,0-1 15,21-21-15,1 0 16,-1 0-16,0 0 0,0 0 16,0-21-16,0 21 0,1-22 15,-1 1-15,0 0 0,0 0 16,0-21-16,-21 20 0,21 1 0,1-21 16,-1 21-16,-21-22 0,0 22 0,0-21 15,0 21-15,0-22 0,0 1 16,0 21-16,0 0 0,0 0 15,-21-1-15,21 1 0,-22 0 0,1 21 16,0 0 0,42 21 15,0-21-15,1 0-16,-1 0 0,0 0 15,0 0-15,0 0 16,0-21-16,-21 0 0,22 21 15,-1-21-15,-21 0 0,21 21 0,-21-22 16</inkml:trace>
  <inkml:trace contextRef="#ctx0" brushRef="#br0" timeOffset="44152.18">8657 9927 0,'0'0'0,"0"-42"0,0 21 16,64-127-1,-64 126-15,0-20 0,0 21 16,21 0-16,-21 0 0,0 42 16,0 0-1,0 0-15,0 21 0,0 1 0,0 20 16,0-20-16,0 20 0,0 1 0,0 20 15,0-20-15,0 20 16,0 1-16,0 0 0,0-1 0,-21 1 16,-1 0-16,1-1 0,-21 1 0,21 21 15,0-21-15,-22-1 0,22 1 16,0 0-16,-21-1 0,20 1 0,1-22 16,21 22-16,-21-21 0,21-22 0,-21 21 15,21-20-15,0-1 0,0-21 16,0 22-16,0-22 0,0-42 31,0-1-31,0 1 0,0 0 16,0-21-16,0-1 0,0 1 0,0-21 15,21-1-15,0 1 0,-21-22 16,21 0-16</inkml:trace>
  <inkml:trace contextRef="#ctx0" brushRef="#br0" timeOffset="46579.61">8657 10224 0,'0'0'0,"21"-170"16,-21 128-16,21 0 0,1-1 16,-1 22-16,0-21 0,0 21 15,21-1-15,-20-20 0,20 21 0,0 0 16,1 21-16,-1 0 0,0 0 16,1 0-16,-1 0 0,0 0 15,-21 21-15,1 21 0,-1-21 0,-21 22 0,0-22 16,0 21-16,0 1 15,0-22-15,-21 21 0,-1-21 0,1 22 16,-21-22-16,21 0 0,-22 0 0,22 0 16,-21 0-16,21 1 0,0-22 15,-1 21-15,1-21 0,0 0 0,0 0 16,42 0 31,0 0-47,0 0 15,1 0-15,-1 0 0,0 0 16,0 0-16,0 0 0,0 21 16,1-21-16,-1 0 0,0 21 15,0-21-15,0 0 0,0 0 0,1 0 16,-1 0-16,0 0 0,0 0 0,21 0 16,-20 0-16,-1-21 0,21 0 15,-21 0-15,22 21 0,-22-22 0,21 1 16,-21 0-16,22 0 0,-22 0 0,0 0 15,0-1-15,0-20 0,-21 21 16,0-21-16,0 20 0,0 1 0,0-21 16,0 21-16,0 0 15,0-1-15,-21 22 0,0 0 16,0 0-16,0 0 0,-1 22 16,22-1-16,-21 0 15,21 0-15,0 21 0,0-20 0,0-1 16,0 0-16,0 0 0,0 21 15,0-20-15,0-1 0,0 0 0,0 0 16,21-21-16,1 21 0,-1 0 0,0 1 16,0-1-16,0-21 15,0 0-15,1 0 0,-1 21 0,0-21 16,0 0-16,0 0 0,0 0 31,1 0-31,-1 0 0,0 0 16,0 0-1,0 0-15,-21-21 16,21 0-16,1 21 0,-22-22 0,21 22 16,-21-21-16,21 0 0,0 21 15,-21-21-15,21 0 0,0 0 0,-21-1 16,22 1-16,-1 0 0,-21 0 0,21-21 16,0 20-16,0 1 0,-21-21 15,21 21-15,-21-22 0,22 22 16,-22 0-16,0 0 0,0 0 0,-22 21 31,1 0-31,0 0 16,0 0-16,21 21 0,-21 0 15,0 0-15,21 0 0,0 1 16,0-1-16,0 0 16,0 0-16,0 0 15,0 0-15,21 1 0,0-22 16,-21 21-16,21 0 15,0 0-15,-21 0 0,21 0 0,-21 1 16,0-1-16,22 0 16,-22 0-16,21 0 0,-21 0 15,0 1-15,21-22 0,0 21 16,0-21-16,0 0 0,1 0 16,-1 0-16,0 0 15,0 0-15,0 0 0,0 0 16,1-21-16,-1 21 0,0-22 15,0 1-15,0 0 0,0 0 0,1 0 16,-1 0-16,21-22 0,-21 22 0,-21-21 16,21 21-16,1-22 0,-22 22 15,21 0-15,-21-21 0,0 20 0,0 1 16,-21 21 0,-1 0-16,1 0 0,0 21 15,0 1-15,21-1 16,0 0-16,0 0 0,0 0 15,0 0-15,0 1 0,0-1 0,0 21 16,0-21-16,0 0 0,21 1 16,-21-1-16,21 0 0,0-21 0,1 21 15,-22 0-15,0 0 0,21-21 0,-21 22 16,21-22-16,-21 21 16,-21-21-1,0 0 1,-1 0-16,1 0 15,0 0-15,0 0 0,0 0 16,0 0-16,21-21 16,-22 21-16,22 21 31,0 0-15,22 0-16,-1-21 0,0 0 0,0 0 15,0 0-15,0 21 0,1-21 0,-1 0 16,21 0-16,-21 0 0,22 0 15,-22 0-15,21-21 0,0 0 0,-20 21 16,20-21-16,0 21 0,-21-21 0,1-1 16,20 1-16,-21 21 15,0-21-15,0 0 0,1 0 0,-1 0 16,0-1-16,0 1 0,-21-21 0,0 21 16,0 0-16,0-1 0,0 1 15,0 0-15,0 42 31,0 0-31,0 1 16,0-1-16,0 0 0,0 21 0,0-21 16,0 1-16,-21 20 0,21-21 15,0 0-15,0 0 0,0 22 0,0-22 16,0 0-16,21-21 0,0 21 0,-21 0 16,21 1-16,1-22 15,-1 0-15,0 0 0,0 0 0,0 0 16,0 0-16,1 0 0,-1 0 0,0 0 15,0-22-15,0 1 0,0 21 16,1-21-16,-1 0 0,0 0 0,0 0 16,0-1-16,-21 1 0,0 0 15,0 0-15,0 0 0,0 0 0,0-22 16,0 22-16,0 0 0,0 0 0,0-22 16,0 22-16,0 0 0,0 0 15,0 0-15,0 0 0,0-1 0,-21 22 16,0 0-16,0 0 15,0 0 1,-1 0-16,1 22 0,0-1 0,0-21 16,0 21-16,0-21 0,21 21 15,-22-21-15,1 21 16,0-21 0,42 0 46,0 0-46,1 0-16,-1 0 0,0 0 15,21 0-15,-21-21 0,22 21 16,-22 0-16,21 0 0,-21 0 0,22 0 16,-1 0-16,-21 0 0,22 0 15,-1 0-15,-21 21 0,0-21 0,22 21 16,-22 1-16,-21-1 0,21 0 0,-21 0 15,21 0-15,-21 0 0,0 1 16,0-1-16,0 0 0,0 0 0,0 21 16,0-20-16,0-1 0,0 0 0,0 0 15,-21 0-15,21 0 16,-21 1-16,0-22 47,21-22-32,0 1-15,0 0 0,0 0 16,21 0-16,0 0 0,-21-1 16,21 1-16,0-21 0,0 21 0,1-22 15,-1 1-15,0 21 0,0-21 16,0 20-16,22-20 0,-22 21 0,21 0 16,-21 21-16,22 0 0,-22 0 0,0 0 15,0 21-15,0 0 0,0 21 16,-21-20-16,0-1 0,0 21 15,0-21-15,22 0 0,-22 22 0,0-22 16,0 0-16,0 0 0,0 0 16,0 1-16,0-1 0,0 0 0,0 0 15,-22 0-15,22 0 16,-21-21 15,0-21-15,21 0-16</inkml:trace>
  <inkml:trace contextRef="#ctx0" brushRef="#br0" timeOffset="47183.8">13631 9885 0,'0'0'0,"-21"0"0,21 21 15,-21-21-15,0 0 0,0 0 16,-1 0 0,44 0-1,-1 0-15,0 0 16,21 0-16,1 0 0,-1 0 16,0 0-16,22 0 0,-22-21 0,22 21 15,-1 0-15,1 0 0,-1 0 16,1 0-16,-1 0 0,-21 0 0,1 0 15,-1 0-15,-21 0 0,0 0 0,1 0 16,-44 0 15,1 0-15,0 0-16,-21 0 0,21 0 16,-22 0-16,22 0 0,-21 0 0,-1 0 15,1 0-15</inkml:trace>
  <inkml:trace contextRef="#ctx0" brushRef="#br0" timeOffset="47487.63">13631 9991 0,'21'0'0,"1"0"15,-1 21-15,0-21 0,0 0 16,0 0-16,22 0 0,-1 0 15,0 0-15,1 0 0,-1 0 0,0 0 16,22 0-16,-22 21 0,0-21 16,1 0-16,20 0 0,-42 0 0,22 0 15,-1 0-15,-21 0 0,0 0 16,1 0-16,-1 0 16,-21-21-1,0 0 1,0 0-1,0-1-15,0 1 16,0 0-16</inkml:trace>
  <inkml:trace contextRef="#ctx0" brushRef="#br0" timeOffset="47987.34">14457 9589 0,'0'21'31,"0"0"-31,-21 0 16,21 0-16,0 0 15,0 1 1,21-22-16,-21 21 0,21-21 0,0 0 16,0 0-16,0 21 0,1-21 15,-1 0-15,0 0 0,0 0 16,0 0-16,0 0 0,1 0 0,-1 0 15,0 0 1,-21 21-16,21-21 0,-21 21 0,0 0 16,0 1-16,0-1 0,0 0 15,0 0-15,0 0 0,-21 0 16,0 1-16,0-1 0,-1 21 0,1-21 16,0 0-16,0 1 0,0 20 15,0-21-15,-1 0 0,1 0 16,0 1-16,-21-1 0,21 0 0,-1 21 15,1-21-15,0-21 0,21 22 0,-21-1 16,0 0-16,0-21 0,21 21 16,-22 0-16,22 0 15,-21-21 1,21-21 46,0 0-62,0 0 0,21 0 16,1 0-16,-22-1 0,21 1 0</inkml:trace>
  <inkml:trace contextRef="#ctx0" brushRef="#br0" timeOffset="48836.18">15833 9631 0,'21'0'15,"-42"0"32,-1 0-47,22-21 16,-21 0-16,21-1 15,0 1-15,0 0 16,0 0-16,21 0 0,1 0 16,-22-1-16,21 22 0,21-21 15,-21 0-15,0 21 0,22-21 0,-22 21 16,0 0-16,0 0 0,22 0 15,-22 0-15,0 21 0,0 0 16,0 22-16,-21-22 0,0 21 16,0 0-16,0 1 0,0-1 15,-21-21-15,0 43 0,0-22 0,0 0 16,-22-20-16,1 20 0,0 0 0,20 1 16,-20-22-16,0 21 0,-1-21 15,1 0-15,0 1 0,21-1 0,-22-21 16,22 0-16,0 21 0,-21-21 15,20 0-15,1 0 0,0 0 16,21-21-16,-21 21 0,21-21 0,0-1 16,0 1-16,0 0 0,0 0 15,0 0-15,0-22 0,0 22 16,0 0-16,21 0 0,0 0 0,0 0 16,1 21-16,-1 0 0,0 0 15,0 0-15,0 0 0,0 0 0,1 0 16,-1 21-16,0 0 0,0 0 15,0 0-15,22 22 0,-22-22 0,0 0 16,21 0-16,-21 0 0,1 0 0,-1 1 16,21-22-16,-21 21 0,0 0 15,1-21-15,-1 0 0,-21 21 0,21-21 16,0 0-16,0 0 0,0 0 16,1 0-1,-1 0-15,0 0 16,0-21-16,0 0 0,22 0 15</inkml:trace>
  <inkml:trace contextRef="#ctx0" brushRef="#br0" timeOffset="50287.69">16658 9716 0,'0'0'0,"0"21"47,0 0-47,0 0 0,0 0 0,0 0 15,0 1-15,-21 20 0,21-21 16,0 0-16,-21 0 0,21 22 16,0-22-16,0 0 0,0 0 15,-21 0-15,21 1 0,-22-22 16,22 21-16,0-42 47,0-1-47,0 1 15,0 0-15,0 0 0,0 0 0,0-22 16,22 22-16,-22 0 0,21-21 16,-21 21-16,0-22 0,0 22 0,21 0 15,-21 0-15,21 0 0,-21-1 16,21 22-16,0 0 16,1 0-16,-22 22 0,0-1 15,0 0-15,21 0 0,-21 21 0,21-20 16,-21-1-16,0 21 0,21-21 15,-21 0-15,0 22 0,0-22 0,0 0 16,0 0-16,0 0 16,0 1-16,0-1 15,21-21 17,0 0-32,1-21 15,-1-1-15,-21 1 0,21 21 16,0-21-16,0 0 0,-21-21 15,21 20-15,1 1 0,-1-21 0,0 21 16,0 0-16,0-22 0,0 22 0,1 0 16,-1 0-16,0 0 0,0 21 15,0 0-15,-21 21 16,0 0-16,0 0 0,0 0 16,0 0-16,0 1 0,0 20 15,0-21-15,0 0 0,0 22 0,0-22 16,0 0-16,0 0 0,0 0 15,0 0-15,0 1 16,21-1-16,1-21 0,-1 21 16,0-21-16,0 0 0,0 0 15,0 0-15,1 0 0,-1 0 16,0 0-16,0-21 0,0 21 0,0-21 16,1-1-16,-1 22 0,-21-21 15,21 0-15,0 0 0,0 0 0,0 0 16,-21-22-16,22 22 0,-1-21 0,-21 21 15,0-1-15,0-20 0,21 21 16,-21 0-16,21 0 0,-21 42 31,0 0-15,0 0-16,0 0 0,0 0 0,-21 22 16,21-22-16,0 0 0,0 0 0,0 0 15,0 1-15,0-1 0,0 0 16,0 0-16,0 0 15,21-21-15,0 0 16,0 0-16,1 0 16,-1 0-16,0 0 0,0-21 0,0 21 15,0-21-15,1 0 0,-1 0 0,-21-1 16,21 1-16,0 0 16,0 0-16,0 0 0,-21-22 0,22 22 0,-22 0 15,0-21-15,21 21 0,-21-1 16,0 1-16,21 21 15,-21 21 1,0 1-16,-21-1 16,21 0-16,-21 0 0,21 0 0,-22 0 15,22 22-15,0-22 0,0 0 0,-21 0 16,0 0-16,21 1 0,-21-1 16,21 0-16,0 0 0,-21-21 15,21 21-15,-21-21 0,21-21 63,0 0-63,0 0 15,0 0-15,0-1 0,21 1 0,0 0 16,-21 0-16,21-21 0,0 20 0,0-20 16,1 21-16,-1-21 0,0-1 15,21 22-15,-21 0 0,1 0 0,20 0 16,-21 21-16,0 0 0,22 0 15,-22 21-15,-21 0 0,21 0 0,-21 21 16,0-20-16,0 20 0,0 0 0,0-21 16,0 22-16,0-22 0,0 0 15,0 21-15,0-20 0,0-1 0,-21 0 16,21 0-16,-21 0 0,21 0 16,-22 1-16,1-1 15,0-21 48,0-21-63,21-1 0,-21 22 15,0-21-15,21 0 0,-22 0 0,1 0 16,0 0-16,21-1 16</inkml:trace>
  <inkml:trace contextRef="#ctx0" brushRef="#br0" timeOffset="50600.03">17589 9377 0,'0'0'0,"-21"0"0,0 0 0,0 21 16,0 0 0,42-21-1,0 0-15,0 0 16,0 0-16,-21-21 15,22 0-15,-22 0 16,0 0-16,0-1 16,-22 22 15,22 22-15,-21-1-16,21 0 0,-21 0 0,21 0 15,-21 0-15,21 1 0,0-1 0,0 0 16,-21 0-16,21 0 15,0 0-15,0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713A-FE7C-4255-AD15-54D345C80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FE911-4F03-4A8E-8459-C00C76B49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8BA6-B537-4388-A11E-9DD235A1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A64F-CC75-4E57-BAD9-BF1D3216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8250E-12C3-46CA-8439-4B0D4FD0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7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AF5E-2F42-407E-BF20-5B68AE61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EDF7C-1FD1-4457-9B06-83028027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7BD1-FCB2-407F-9AD7-D6498B83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F758A-D1BB-4DA9-99F9-A1DD196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BDAC-B887-4284-B929-E588D4C0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040E2-3057-4B06-B101-9C8C6A385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4C641-B709-4AD8-B589-71E53F718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61A8-8C63-42C5-9122-14E58CAA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166-3096-4AC3-9EA0-A04519C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8B97-2EE5-44AF-A933-7565C14C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9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7EBE-8CB2-4C75-9995-2F734D5D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CDF3-043B-4569-9DA2-2CBA5D137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14B5-8C11-4E9A-9AA8-EBB41C38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2112-09D0-43AE-91B5-992C23B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FAEE-C759-4E87-9BCC-8E77BC44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58F1-8D46-4E1F-8DCB-362CEBFE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E7081-1771-423B-B59B-43E8EC4E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0D3C-1EF7-45E1-A507-763091B5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420C-4D95-418D-A4B6-ECB3BD31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91B2-D096-4F9D-8FF9-0D7D47E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1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0C42-6FA0-444A-8151-E8482997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141B-EFDE-4A21-8F10-C1CBD7FB2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CFEA3-B561-4274-B580-75C75054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C0BBC-3091-4D0F-8DDF-12926B1F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AE163-1E85-4F51-BEFD-DBA8D94F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0EDB4-2458-43DB-BD4C-5DF905E7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BC89-AA48-41B0-9409-011B845B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0DAB7-4567-4C3E-9F26-90C60976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45C5A-71F5-404B-83AF-ED1AC65E2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849E9-62F8-407E-BBDE-47C2D0CA0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E7897-B2E4-4277-8361-DBE147988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8ADA9-CA78-4BCA-874F-002584F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95BCF-4E95-41C8-B854-36ADFF71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B1147-30AE-48D7-9AF3-FA748C22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9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716D-9CC7-4AC9-8B14-7420CCF3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FC616-C18E-4EBF-BA51-AC6A9BE9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BC246-406A-4518-8660-FCF71BC1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27642-818C-496F-82C7-A9084797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4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08B4-7E6D-4921-A822-B93092E4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88CE8-60E9-48E0-A653-C6E65DA8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AAE5-12BA-403E-9B45-50A41107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0A2C-62C5-413D-BB8B-83E7B531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65AA-D584-4703-BF9D-F37A9104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25B90-5680-4C19-ABCA-F4A0C7D49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DC90-273E-490F-B410-CA76C54D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49A4C-221A-4C6C-9333-ECB48E6D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4677-66E9-428D-B00A-3D14B8FD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4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E27E-1E10-49D4-985A-19004102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47569-EC66-4C57-90B9-33BCF7F63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985B-4A0B-4FE1-810A-BF46CC7A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EB78-690A-492B-998A-99C304BF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1301-89FF-4057-A634-E1C01A97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5C487-06B1-4445-94E0-F55B8604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8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2520B-D3AF-4E12-80C3-A5FE91B5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2EF81-3B6A-4CEC-8027-042B54440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5341-B732-42A1-BCED-CBABCF6E0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0388-B02E-4B98-A546-4488E46187DB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C0ADD-2ADD-47CB-BC91-C795A6DD9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0F05-EE64-44DF-AC1B-158D6A132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359-6861-458B-9FC1-C0DFE8B3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4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29A-40FA-4E0F-B97C-F7FA2B19C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D52D-DC66-48EF-8DD6-667CEC0C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BC5637-8906-41FD-8ED8-1EA0F61DB244}"/>
                  </a:ext>
                </a:extLst>
              </p14:cNvPr>
              <p14:cNvContentPartPr/>
              <p14:nvPr/>
            </p14:nvContentPartPr>
            <p14:xfrm>
              <a:off x="76320" y="0"/>
              <a:ext cx="894600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BC5637-8906-41FD-8ED8-1EA0F61DB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896472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49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29A-40FA-4E0F-B97C-F7FA2B19C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D52D-DC66-48EF-8DD6-667CEC0C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01318B-A7C6-42F7-A677-8237A25CDAA5}"/>
                  </a:ext>
                </a:extLst>
              </p14:cNvPr>
              <p14:cNvContentPartPr/>
              <p14:nvPr/>
            </p14:nvContentPartPr>
            <p14:xfrm>
              <a:off x="792360" y="327600"/>
              <a:ext cx="933480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01318B-A7C6-42F7-A677-8237A25CD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318240"/>
                <a:ext cx="935352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59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29A-40FA-4E0F-B97C-F7FA2B19C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D52D-DC66-48EF-8DD6-667CEC0C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80441D-AAB4-43B6-93D3-609EE19E8B3F}"/>
                  </a:ext>
                </a:extLst>
              </p14:cNvPr>
              <p14:cNvContentPartPr/>
              <p14:nvPr/>
            </p14:nvContentPartPr>
            <p14:xfrm>
              <a:off x="1135440" y="114480"/>
              <a:ext cx="1053864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80441D-AAB4-43B6-93D3-609EE19E8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105120"/>
                <a:ext cx="1055736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43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29A-40FA-4E0F-B97C-F7FA2B19C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D52D-DC66-48EF-8DD6-667CEC0C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C64EE1-E208-41D1-8F8B-E216C96220B2}"/>
                  </a:ext>
                </a:extLst>
              </p14:cNvPr>
              <p14:cNvContentPartPr/>
              <p14:nvPr/>
            </p14:nvContentPartPr>
            <p14:xfrm>
              <a:off x="350640" y="7560"/>
              <a:ext cx="1159776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C64EE1-E208-41D1-8F8B-E216C9622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-1800"/>
                <a:ext cx="1161648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87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29A-40FA-4E0F-B97C-F7FA2B19C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D52D-DC66-48EF-8DD6-667CEC0C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BFDDD0-673C-4EA4-92C5-5EDBF16C3093}"/>
                  </a:ext>
                </a:extLst>
              </p14:cNvPr>
              <p14:cNvContentPartPr/>
              <p14:nvPr/>
            </p14:nvContentPartPr>
            <p14:xfrm>
              <a:off x="251280" y="76320"/>
              <a:ext cx="902268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BFDDD0-673C-4EA4-92C5-5EDBF16C3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66960"/>
                <a:ext cx="904140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41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29A-40FA-4E0F-B97C-F7FA2B19C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D52D-DC66-48EF-8DD6-667CEC0C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D1B5C9-5C38-443D-A12C-4E5D38F46FF0}"/>
                  </a:ext>
                </a:extLst>
              </p14:cNvPr>
              <p14:cNvContentPartPr/>
              <p14:nvPr/>
            </p14:nvContentPartPr>
            <p14:xfrm>
              <a:off x="-1891298" y="2499598"/>
              <a:ext cx="767376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D1B5C9-5C38-443D-A12C-4E5D38F46F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00658" y="2490238"/>
                <a:ext cx="769248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16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2021-01-26T02:06:23Z</dcterms:created>
  <dcterms:modified xsi:type="dcterms:W3CDTF">2021-01-26T03:00:15Z</dcterms:modified>
</cp:coreProperties>
</file>