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5T01:10:56.2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3556 3048 0,'21'0'31,"0"0"-15,0 0-1,1 0 1,-1 0-16,0 0 16,0 0-16,0-21 15</inkml:trace>
  <inkml:trace contextRef="#ctx0" brushRef="#br0" timeOffset="855.54">3873 1228 0,'0'0'0,"0"-21"16,0-1 0,0 1-16,0 0 15,0 0-15,0 0 16,0 0-16,-21 21 0,21-22 0,0 1 16,0 42 15,0 1-31,0-1 15,0 0 1,0 21-16,0 1 0</inkml:trace>
  <inkml:trace contextRef="#ctx0" brushRef="#br0" timeOffset="1019.44">3831 1969 0,'21'0'0,"-21"-22"0</inkml:trace>
  <inkml:trace contextRef="#ctx0" brushRef="#br0" timeOffset="3143.38">4000 1185 0,'0'-21'15,"0"0"1,0 0 0,0 0-16,0 0 15,0 42 32,0 0-47,0 0 16,-21 0-16,21 0 0,-21 22 15,21-1-15,-21 0 0,21 1 0,0-1 16,0 0-16,-21 22 16,21-22-16,-21 1 0,21 20 0,0-21 15,0 1-15,0-1 0,-22 0 16,22 1-16,0-1 0,-21-21 0,21 22 16,0-22-16,0 0 0,0 0 15,0 0-15,0 0 0,0-42 63,0 0-48,21 0 1,-21 0-16,22 0 0</inkml:trace>
  <inkml:trace contextRef="#ctx0" brushRef="#br0" timeOffset="3455.2">4212 1799 0,'0'0'0,"0"21"0,0 1 0,0-1 16,0 0-16,0 0 16,21-21 15,0 0-31,1 0 0,-1-21 15,0 0-15,0 0 16,0-1-16,-21 1 0,0 0 16,0 0-16,0 0 15,0 0-15,-21 21 32,0 0-32,0 0 15,0 21-15,-1 0 16,22 0-16,0 0 15</inkml:trace>
  <inkml:trace contextRef="#ctx0" brushRef="#br0" timeOffset="4439.16">6032 1291 0,'0'0'0,"0"-21"15,0 0-15,0 0 0,0 0 0,22 21 16,-22-22-16,21 1 0,-21 0 16,0 42 15,0 0-31,0 1 0,0-1 16,0 21-16,0 0 0,0 1 15,0-1-15,0 22 0,-21-22 0,-1 21 16,22-20-16,-21 20 0,0 1 15,0-1-15,0-20 0,0 20 16,-1-21-16,1 1 0,0-1 16,0 0-16,21-20 0,-21 20 0,21-21 15,-21 0-15,-1 0 16,1-21 0,21-21-16,0 0 15,-21 21-15,21-42 0,0 21 0,0-1 16,0-20-16,0 21 0,0-21 15,0-1-15,0 1 0,0 21 0,0-22 16,0 22-16,0 0 16,21 0-16,0 0 0,1 21 0,-1 0 15,0 0-15,0 0 16,0 0-16,0 21 0,1-21 0,-22 21 16,21 21-16,0-20 0,0-1 15,-21 21-15,21-21 0,-21 22 16,21-22-16,1 0 0,-22 21 0,21-21 15,0 1-15,0-1 0,-21 0 0,21-21 16,0 21-16,1-21 0,-1 0 16,21 0-16,-21 0 0,0 0 0,1-21 15,20 21-15,-21-21 16,21 0-16,1-1 0,-22 1 0,0 0 16,21-21-16,-20 21 0,-1-22 15,0 22-15,-21-21 0,0-1 0,0-20 16,0 21-16,0-1 0,0-20 15,0 20-15,0-20 0,0 21 0,-21-22 16,0 1-16,-1 20 0,1-20 16,-21 20-16,21 1 0,-22 0 15,1-1-15,21 1 0,-21 21 0,20 0 16,-20 21-16,21 0 0,-21 0 16,20 0-16,-20 21 0,21 21 0,0-21 15,0 22-15,-1-1 16,1 0-16,21 22 0,-21-22 0,21 1 15,0-1-15,0 21 0,0-20 16,0-1-16,0 0 0,0 1 0,0-22 16,21 21-16,0-21 0,1 1 15,-22-1-15,21 0 0,0 0 0,0-21 16,0 0-16,0 0 16,1 0-16,-1 0 0,0 0 0,0-21 15,0 21-15,0-21 0,22 0 16,-22 21-16</inkml:trace>
  <inkml:trace contextRef="#ctx0" brushRef="#br0" timeOffset="5803.47">7006 1926 0,'0'0'0,"0"-21"0,0 0 0,0 0 16,21 0-16,-21-1 0,0 1 16,21 0-16,-21 0 0,0 0 0,0 0 15,0-1-15,0 1 0,0 0 16,0 0-16,-21 0 0,0 21 16,0 0-1,0 0-15,0 0 0,-1 21 0,-20 0 16,21 21-16,0-20 0,0 20 15,-22 0-15,22 1 0,0-1 0,21 21 16,-21-20-16,21-1 0,-21 0 16,21-20-16,0 20 0,0 0 0,0-21 15,0 1-15,0-1 0,0 0 16,21 0-16,0-21 0,0 0 16,0 0-16,0 0 0,1 0 15,-1-21-15,0 0 0,0 0 0,0 21 16,0-43-16,1 22 0,-1 0 0,0 0 15,0-22-15,0 22 16,0-21-16,-21 0 0,0 20 0,0-20 16,22 0-16,-22 21 0,0-1 15,0 1-15,0 0 0,0 0 0,0 42 32,0 0-32,0 0 0,0 1 15,0-1-15,0 21 0,0-21 16,0 22-16,0-22 0,0 21 0,21-21 15,-21 0-15,21 22 16,0-22-16,-21 0 0,21 0 0,0-21 16,-21 21-16,22 1 0,-1-22 15,0 0-15,0 0 0,0 0 0,22 0 16,-22 0-16,0-22 0,21 1 16,-21 0-16,1 0 0,20 0 0,-21 0 15,0-22-15,0 1 0,1 0 16,-1-1-16,0 1 0,0 0 0,-21-22 15,0 1-15,0 20 0,21-20 16,-21 20-16,0-20 0,0 21 0,0-1 16,0 22-16,0-21 0,0 21 15,-21-1-15,0 22 32,21 22-32,-21-1 0,21 21 15,0-21-15,0 22 0,0-22 16,-21 21-16,21 0 0,0 22 0,0-22 15,0 1-15,0-1 0,0-21 16,0 21-16,0 1 0,21-22 0,-21 21 16,21-21-16,0 1 0,-21-1 15,21 0-15,0 0 0,-21 0 0,22 0 16,-1-21-16,0 0 0,0 22 0,0-22 16,0 0-16,1 0 0,-1 0 15,0 0-15,21 0 0,-21 0 0,1 0 16,20-22-16,-21 1 15,0 21-15,22-21 0,-22 0 0,0 0 16,0 0-16,0-1 0,0 1 16,1-21-16,-1 21 0,-21-22 0,0 22 15,0-21-15,0 21 0,0 0 16,0-1-16,0 1 0,-21 21 31,-1 0-31,1 0 0,0 21 0,21 1 16,-21-1-16,0 0 0,0 0 15,-1 0-15,22 0 0,0 22 0,-21-22 16,0 0-16,21 0 0,0 0 0,0 1 16,0-1-16,0 0 15,0 0 1,21-21 0,0 0-16,1 0 15,-22-21-15,21 21 0,0-21 16,0 0-16,0-1 0,-21 1 0,21 0 15,1 0-15,-22 0 0,0 0 16,21-1-16,0 1 0,-21 0 0,0 0 16,0 42 15,0 0-31,0 0 16,0 1-16,0-1 0,0 0 15,0 0-15,21 0 0,-21 0 0,0 1 16,21-1-16,-21 0 0,0 0 15,0 0-15,21-21 0,1 21 0,-1 1 16,0-22 0,0 0-16,0 0 0,0 0 15,1 0-15,-1 0 0,0-22 16,0 1-16,-21 0 0,21 0 16,-21 0-16,0 0 15,0-1-15,0 1 0</inkml:trace>
  <inkml:trace contextRef="#ctx0" brushRef="#br0" timeOffset="5953.38">7408 1630 0,'0'0'16,"-21"0"-16,0 0 0,-21-21 0</inkml:trace>
  <inkml:trace contextRef="#ctx0" brushRef="#br0" timeOffset="6173.25">8107 1524 0,'42'0'15</inkml:trace>
  <inkml:trace contextRef="#ctx0" brushRef="#br0" timeOffset="7350.29">7683 1376 0,'22'0'0,"20"0"0,0-21 16,1 21-16,-1-21 0,0 21 15,1 0-15,-1 0 0,0 0 0,-21-22 16,22 22-16,-22 0 0,0 0 16,0 0-16,-21 22 46,0-1-30,21-21-16</inkml:trace>
  <inkml:trace contextRef="#ctx0" brushRef="#br0" timeOffset="7967.31">10096 1312 0,'0'0'0,"-21"0"0,21-21 16,-21 21 0,0 0-1,21 21 1,0 1-16,-21-1 0,21 0 0,0 21 16,0 1-16,0-1 0,0 21 15,0-20-15,0 20 0,0 1 0,0-1 16,0 1-16,0-1 15,-21 1-15,21-22 0,0 22 0,-22-22 16,22 0-16,-21 1 0,21-1 16,-21-21-16,21 21 0,0-20 0,-21-1 15,21 0-15,0 0 16,0-42 15,0 0-31,0 0 16,0-1-16,0 1 0,0 0 15,0 0-15,0 0 0,0-22 16</inkml:trace>
  <inkml:trace contextRef="#ctx0" brushRef="#br0" timeOffset="8420.01">9546 1651 0,'0'0'15,"-21"-21"-15,21-21 16,0 20-16,0 1 0,0 0 16,21 21-16,0-21 0,22 0 15,-22 0-15,21-1 0,22 1 0,-22 21 16,21-21-16,1 0 16,-1 21-16,1 0 0,-1 0 0,1 0 15,-1 0-15,1 0 0,-1 21 16,-20 0-16,20 0 0,1 1 0,-22 20 15,0 0-15,1 1 0,-1 20 16,-21-21-16,0 1 0,1 84 16,-22-85-16,0 22 0,-22-22 15,1 21-15,0-20 0,-21 20 0,-1-20 16,1-1-16,0 0 0,-1 1 16,1-1-16,0-21 0,-1 21 0,1-20 15,0-1-15,-1 0 16,22 0-16,-21 0 0,0-21 0,20 0 15,1 0-15,-21 0 0,21 0 0,0 0 16,-1 0-16,22-21 16,-21 0-16,21 0 0,0 0 15,0-1 1,21 22-16,1-21 0,-1 21 0,0-21 16,0 21-16,0-21 0,22 0 15</inkml:trace>
  <inkml:trace contextRef="#ctx0" brushRef="#br0" timeOffset="8895.74">10880 2074 0,'0'0'0,"0"-21"0,0 0 16,0 0-16,21 21 0,-21-21 15,21 0-15,-21-1 16,21 22-16,0 0 0,0 0 0,1 0 16,-1 0-16,0 0 0,0 0 15,0 22-15,0-1 0,1 0 0,-1 0 16,21 0-16,-21 0 16,0 22-16,1-22 0,-22 0 0,21 0 15,-21 0-15,21 1 0,-21 20 0,0-21 16,0 0-16,0 0 15,0 1-15,0-44 47,0 1-47,0 0 16,0 0-16,0 0 0,0 0 0,21-22 16,-21 22-16,21-21 0,0 21 15,-21-22-15,22 22 0,-1-21 0,-21 21 16,21-1-16,0 1 0,0 0 15,-21 0-15,21 0 0,1 21 16,-1 0-16,0 0 16,0 0-16,0 21 15,0-21-15,-21 21 16,22-21-16</inkml:trace>
  <inkml:trace contextRef="#ctx0" brushRef="#br0" timeOffset="9195.57">11853 2011 0,'0'0'0,"0"-21"0,0 0 15,0-1 1,-21 22-16,21 22 31,0 20-31,0-21 16,0 0-16,0 22 0,-21-22 15,21 21-15,0-21 0,0 22 0,0-22 16,0 0-16,0 21 0,0-21 16,0 1-16,-21-1 0,21 0 15,0-42 32,0 0-47,0-1 16,0 1-16,0 0 0,0-21 0</inkml:trace>
  <inkml:trace contextRef="#ctx0" brushRef="#br0" timeOffset="9371.46">11726 1736 0,'-21'0'16,"42"0"-16,-63-21 0,21 21 0,21-22 15,-21 22 1,42 0 15,-21 22-15,21-22-16,0 21 0,-21 0 15</inkml:trace>
  <inkml:trace contextRef="#ctx0" brushRef="#br0" timeOffset="10655.25">12001 2032 0,'-42'-21'15,"42"0"-15,-21 21 16,21-21-16,0-1 0,0 1 16,21 21-1,0 0-15,0 0 0,1 0 16,-1 21-16,0-21 0,0 22 15,0-1-15,22 0 0,-22 21 0,0-21 16,0 1-16,0 20 0,-21-21 16,21 0-16,-21 0 0,22 1 0,-22-1 15,0 0-15,0 0 16,0 0-16,0 0 16,21-21-1,-21-21-15,21 0 16,-21 0-16,0 0 0,0 0 15,21-1-15,0 1 0,-21-21 16,21 21-16,-21-22 0,0 22 0,0-21 16,22 0-16,-22 20 0,21 1 15,-21 0-15,0 0 0,0 0 0,0 0 16,0 42 0,0 0-1,0 0-15,0 0 0,0 0 16,0 1-16,0 20 0,0-21 0,0 0 15,0 22-15,0-22 0,0 0 16,0 21-16,0-21 0,0 1 16,0-1-16,21 0 0,0 0 0,0 0 15,0 0-15,1-21 16,-1 0-16,0 0 0,0 0 0,21 0 16,-20 0-16,20 0 0,0 0 15,1-21-15,-22 0 0,21 0 0,0 21 16,-20-21-16,20 0 0,-21-22 15,0 22-15,0 0 0,1 0 16,-22-22-16,0 22 0,0-21 0,0 21 0,0 0 16,0-1-16,0 1 15,0 0-15,-22 21 0,1 0 16,0 0-16,0 0 0,-21 21 16,20-21-16,1 21 0,0 1 0,0 20 15,21-21-15,-21 0 0,21 0 16,0 22-16,0-22 0,0 0 0,0 0 15,0 0-15,0 1 0,21-1 0,0 0 16,0 0-16,22 0 0,-22-21 16,21 21-16,0-21 0,1 0 0,-1 0 15,0 0-15,1 0 0,-1 0 16,0 0-16,1 0 0,-22-21 0,21 0 16,-21 21-16,22-21 0,-22 0 15,0 0-15,-21-1 0,21 1 16,-21 0-16,21 0 0,-21 0 0,0-22 15,0 22-15,0 0 0,0 0 16,0 0-16,0 0 0,0 42 31,0 0-15,0 0-16,0 0 16,0 0-16,0 22 0,0-22 0,-21 0 15,21 0-15,0 0 0,0 1 0,-21-1 16,0 0-1,21 0-15,0 0 0,-21-21 0,21 21 16,-21-21 15,21-21-15,0 0 0,0 0-16,0 0 0,0 0 0,0-1 15,0-20-15,0 0 0,21 21 16,0-22-16,21 1 0,-21 0 0,1-1 15,20 22-15,-21-21 0,21 21 16,1 21-16,-1 0 0,0 0 16,1 0-16,-22 0 0,21 0 15,1 21-15,-22 21 0,0-21 0,0 0 16,0 22-16,-21-22 0,0 21 0,0-21 16,0 22-16,0-1 0,0-21 15,0 22-15,0-22 0,0 21 0,0-21 16,0 0-16,0 1 0,-21-1 15,0 0-15,21 0 0,0 0 0,0 0 16,-21-21 0,0 0 15,21-21-31,0 0 0,-22 0 16</inkml:trace>
  <inkml:trace contextRef="#ctx0" brushRef="#br0" timeOffset="12015.32">3810 3154 0,'0'21'15,"-21"-21"48,21-21-63,0 0 16,-21 0-16,21-1 0,0 1 15,0 0-15,0 0 16,0 0-16,0 0 0,21-1 15,-21 1-15,21 21 0,0-21 16,0 21-16,0 0 0,22 0 16,-22 0-16,0 0 0,0 0 0,0 21 15,22 0-15,-22 1 0,0-1 16,0 0-16,0 0 0,-21 21 0,0 1 16,64-1-16,-43 0 0,-21 1 15,0-1-15,-21 22 0,0-22 16,0 21-16,-1-20 0,1-1 0,0 0 15,-21 1-15,21-1 0,-22 0 16,22 1-16,-21-22 0,21 0 0,-22 0 16,22 0-16,-21 1 0,21-22 15,-22 0-15,22 0 0,-21 0 0,21 0 16,-1 0-16,-20-22 0,21 22 16,0-21-16,0 0 0,-1 0 0,22 0 15,0 0-15,0-22 0,0 22 16,0 0-16,0 0 0,0 0 15,0-1-15,22 1 0,-1 0 16,21 0-16,-21 21 0,0 0 0,22 0 16,-22 0-16,21 21 0,-21 0 15,1 0-15,20 1 0,-21-1 0,0 0 16,0 0-16,1 21 0,-1-20 16,-21-1-16,0 0 0,21 0 0,-21 0 15,21 0-15,-21 1 0,0-1 16,21 0-16,-21 0 0,0 0 0,0 0 31,21-21-15,1 0-1,-22-21-15,0 0 0,0 0 0,21 21 16,0-21-16</inkml:trace>
  <inkml:trace contextRef="#ctx0" brushRef="#br0" timeOffset="12131.25">4572 3535 0,'0'0'0</inkml:trace>
  <inkml:trace contextRef="#ctx0" brushRef="#br0" timeOffset="12227.19">4593 3535 0,'0'0'0,"21"0"62,0 0-62,1 0 0,-1-21 0</inkml:trace>
  <inkml:trace contextRef="#ctx0" brushRef="#br0" timeOffset="12759.89">6583 3006 0,'0'0'0,"0"-21"0,0-1 0,-21 1 0,-1 0 16,1 21-16,0-21 0,0 21 15,0 0-15,0 0 0,-1 0 16,22 21-16,0 0 16,0 22-16,0-1 0,0 0 0,0 43 15,0-22-15,0-20 0,0 20 0,0 1 16,0-1-16,0-20 16,0 20-16,0-21 0,0 1 0,0-1 15,0 0-15,0 1 0,0-22 16,0 0-16,0 0 0,0 0 0,-21 1 15,0-44 17,21 1-17,0 0-15,0 0 0,0 0 0</inkml:trace>
  <inkml:trace contextRef="#ctx0" brushRef="#br0" timeOffset="13067.71">6244 3344 0,'0'0'0,"-21"-42"0,-43-43 15,43 64-15,21 0 16,0 0-16,0 0 0,0 0 16,0-1-16,0 1 0,0 0 0,0 0 15,43 0-15,-22-22 0,21 22 16,0 0-16,1 0 0,20 21 0,1-21 16,-1 21-16,1 0 0,-1 0 15,22 21-15,-43 0 0,22 0 0,-22 22 16,-21-22-16,0 21 0,-21 0 15,0 1-15,0-1 0,-21 0 0,0 1 16,0-1-16,-21 0 0,-1 1 16,1-1-16,0-21 0,20 0 15,-20 1-15,0-1 0,-1 0 16,1-21-16,21 0 0,21 21 0,0-42 31,21 0-31,21 21 16,-20-21-16,20-1 0</inkml:trace>
  <inkml:trace contextRef="#ctx0" brushRef="#br0" timeOffset="13527.45">7281 3112 0,'0'0'0,"0"-22"0,21 22 0,-42 22 31,0-1-16,0 0-15,21 0 0,-21 21 0,0 1 16,-1-22-16,1 21 0,-42 43 16,42-43-16,-1 1 0,22-1 15,-21 21-15,21-41 0,-21 20 0,21 0 16,0 1-16,0-22 0,0 0 16,0 0-16,21 0 0,0 0 0,-21 1 15,22-22-15,20 0 0,-21 0 16,0 0-16,0 0 0,22 0 0,-22-22 15,21 22-15,-21-21 0,22 0 16,-22 0-16,21 0 0,1 0 16,-1-22-16,-21 22 0,21-21 0,-20 21 15,-1-22-15,0 1 0,-21 0 16,0-22-16,0 22 0,0-1 0,0 1 16,-21 0-16,0-1 0,-1 1 15,1 21-15,-21 0 0,21 0 0,-22 21 16,22 0-16,-21 0 0,21 0 15,-22 0-15,22 0 0,0 21 0,0 0 16,0-21-16,0 21 16,-1 0-16,22 0 0,0 1 0,0-1 0,0 0 15,0 0-15,0 0 16,22-21-16,-1 0 0,0 21 0,0-21 16</inkml:trace>
  <inkml:trace contextRef="#ctx0" brushRef="#br0" timeOffset="13825.79">8001 3133 0,'0'0'0,"0"-21"0,-21 21 47,21 42-47,0-21 16,-21 21-16,21-20 0,0 20 15,0 21-15,0-20 0,0 41 16,0-20-16,-22-22 0,1 1 16,21-1-16,-21 0 0,21 1 0,0-22 15,-21 21-15,21-21 0,0 0 0,-21 1 16,21-1-16,0-42 31,0-1-15,0 1-16,0 0 0,21 0 15</inkml:trace>
  <inkml:trace contextRef="#ctx0" brushRef="#br0" timeOffset="14075.65">7916 3239 0,'0'-22'0,"0"44"0,0-65 0,0 22 16,21 21-1,1 0-15,-1 0 16,-21 21-16,21-21 0,0 21 0,21 1 15,-20-1-15,-1 21 16,21-21-16,-21 0 0,0 1 0,22 20 16,-22-21-16,0 0 0,0 0 15,0 1-15,1-1 0,-22 0 0,0 0 16,21 0-16,0 0 16,-21-42 15,0 0-16</inkml:trace>
  <inkml:trace contextRef="#ctx0" brushRef="#br0" timeOffset="14595.36">8721 3048 0,'-22'0'16,"1"21"-1,0 0-15,0 1 0,0-1 0,0 0 16,-1 0-16,1 0 0,0 22 16,0-22-16,21 0 0,-21 21 0,0-21 15,-1 1-15,22-1 0,-21 0 16,21 0-16,0 0 0,0 0 0,21-42 47,1 0-47,-22 0 15,21 0-15,0 0 0,0-1 16,0 1-16,0-21 0,1 21 16,-1-22-16,0 22 0,-21-21 0,21 21 15,0 0-15,-21-22 0,0 22 0,21 0 16,1 21-16,-22-21 0,21 21 16,0 0-1,-21 21-15,21 0 0,-21 0 16,21 22-16,-21-22 0,0 21 0,0-21 15,0 22-15,0-1 16,0 21-16,0-20 0,0-1 0,0 0 0,0 1 16,0-1-16,0 0 0,0-20 15,0 20-15,0 0 0,0-21 16,0 1-16,0-1 0,0 0 0,0 0 16,0 0-16,-21-42 46,0 21-30</inkml:trace>
  <inkml:trace contextRef="#ctx0" brushRef="#br0" timeOffset="15483.6">3577 5080 0,'0'0'0,"-21"0"15,21-21 1,0 0-16,0 0 16,0-1-16,0 1 15,0 0-15,0 0 0,21 21 16,0-21-16,0 0 0,1-1 16,-1 22-16,0-21 0,0 21 0,0 0 15,22 0-15,-22 0 0,0 0 16,21 21-16,-21 1 0,1-1 0,-1 21 15,0-21-15,-21 22 0,0-1 16,0 0-16,0-21 0,0 22 0,-42-1 16,20 0-16,1-20 0,0 20 15,-21-21-15,21 0 0,-1 0 0,1 1 16,0-1-16,0-21 0,0 0 16,0 21-16,-1-21 0,1 0 15,21-21 1,0 0-16,0-1 15,0 1-15,21 0 16,1 0-16,20 21 16,-21 0-16,0 0 0,22 0 15,-22 0-15,0 0 0,21 0 0,-21 0 16,22 0-16,-22 21 0,0-21 16,0 21-16,0 0 0,1 1 0,-22-1 15,0 0-15,0 0 0,0 0 16,0 22-16,0-22 0,0 21 0,-22-21 15,1 0-15,0 22 0,0-22 16,-21 0-16,20 0 0,-20 0 0</inkml:trace>
  <inkml:trace contextRef="#ctx0" brushRef="#br0" timeOffset="15631.67">3450 5863 0,'-42'-21'0,"21"21"16,-1-21-16,1 0 0,-21 21 15,21-21-15,0-1 0,-1 1 16,1 21-16,21-21 0,0 0 0,-21 21 15,21-21-15,0 0 16,21-1 0,0 1-16,1 21 15,20-21-15,-21 0 0</inkml:trace>
  <inkml:trace contextRef="#ctx0" brushRef="#br0" timeOffset="15791.61">4212 5355 0,'-21'0'16</inkml:trace>
  <inkml:trace contextRef="#ctx0" brushRef="#br0" timeOffset="15863.56">4530 5249 0,'42'0'0,"43"0"0</inkml:trace>
  <inkml:trace contextRef="#ctx0" brushRef="#br0" timeOffset="16411.78">5757 4826 0,'-21'0'0,"42"0"0,-63 0 15,21 0-15,0 0 16,21-21-16,42 21 31,-21 0-31,21 0 0,1-21 16,-1 0-16,85-1 0,-42 22 0,-43 0 16,22 0-16,-22 0 0,21 0 0,1 0 15,-1 0-15,1 0 0,-1 0 16,1 0-16,-1 0 0,-20 0 15,-1 0-15,0 0 0,1 0 16,-22 0-16,0 0 0,0 0 0,-21 22 16,0-1-1,-21-21-15,0 0 0,-21 21 16,20 0-16,-20-21 0,0 0 16,-1 21-16,1-21 0</inkml:trace>
  <inkml:trace contextRef="#ctx0" brushRef="#br0" timeOffset="16703.62">6350 4890 0,'-21'-22'16,"0"22"15,21 22-15,0-1-16,0 0 15,0 0-15,0 21 0,0 1 0,0-1 16,0 0-16,0 1 0,0 20 15,0-20-15,0-1 0,0 0 0,0 1 16,0-1-16,0 0 0,0 1 16,0-1-16,0 0 0,0-21 0,0 1 15,0 20-15,0-21 0,0 0 16,0 0 0,0-42-1,0 0 1,0 0-16,0 0 0,0 0 0,0-1 15,0 1-15</inkml:trace>
  <inkml:trace contextRef="#ctx0" brushRef="#br0" timeOffset="16825.54">6816 5461 0</inkml:trace>
  <inkml:trace contextRef="#ctx0" brushRef="#br0" timeOffset="17103.38">7027 5355 0,'21'-21'16,"-21"0"-16,22 0 16,-22 0-16,0-1 0,0 1 15,0 0-15,0 0 0,0 0 16,0 0-16,0-1 0,-22 22 15,1 0-15,0 0 0,0 0 16,0 22-16,0-1 16,-1 0-16,1 0 0,0 21 0,0-20 0,0 20 15,0-21-15,21 21 16,0 1-16,-22-22 0,22 21 0,0-21 16,0 22-16,0-22 0,0 0 15,0 0-15,0 0 0,22 1 0,-1-1 16,0-21-16,0 0 15,0 0-15,0 0 0,1 0 16,20 0-16,-21-21 0,0-1 0</inkml:trace>
  <inkml:trace contextRef="#ctx0" brushRef="#br0" timeOffset="17555.33">7662 5228 0,'0'0'0,"0"-21"0,0 0 16,21 0-16,-21 0 0,0-1 15,0 1-15,-21 21 16,0 0-16,0 0 0,0 0 16,0 21-16,-1-21 0,1 22 0,-21-1 15,21 0-15,0 0 0,-1 0 0,1 22 16,21-22-16,0 0 0,-21 0 16,21 0-16,0 0 0,0 1 0,0-1 15,0 0-15,0 0 16,21 0-16,0-21 0,1 0 15,-1 0-15,0 0 0,0 0 0,21 21 16,-20-21-16,-1 0 0,0 0 16,21 0-16,-21 0 0,1 0 0,-22 22 15,21-1-15,-21 0 16,0 0-16,0 0 16,-21 0-16,-1-21 0,1 22 0,-21-1 15,21-21-15,0 21 0,-1-21 16,-20 0-16,21 21 0,0-21 0,-22 0 15,22 0-15,0 0 0,0 0 16,0 0-16,0 0 0,-1 0 16,1 0-16,0 0 15,21-21-15,0 0 16,0 0-16,21-1 16,0 1-16,1 21 15,-1-21-15,0 0 0,21 0 0</inkml:trace>
  <inkml:trace contextRef="#ctx0" brushRef="#br0" timeOffset="17947.75">8361 4763 0,'0'0'0,"0"-22"0,0 1 16,0 0-16,-21 21 31,-1 0-31,22 21 0,0 0 16,-21 1-16,21 20 0,-21 0 15,21-21-15,0 22 0,0-1 0,-21 0 16,21 22-16,-21-22 0,21 1 0,0-1 16,0 0-16,-21 1 0,21-1 15,0 0-15,-22 1 0,22-22 0,0 21 16,0 0-16,0-20 15,0-1-15,0 21 0,0-21 0,0 0 16,0 1-16,0-1 0,22-21 31,-1 0-31,0-21 16,0 21-16,0-22 0,0 1 16,-21 0-16,22 0 0,-1 0 0,0 0 15,-21-22-15,21 22 0,-21 0 16,0 0-16,0 0 0</inkml:trace>
  <inkml:trace contextRef="#ctx0" brushRef="#br0" timeOffset="18177.43">8149 5228 0,'-21'0'16,"42"0"15,0 0-31,0 0 0,1 0 0,-1-21 15,0 21-15,21 0 0,-21 0 16,22 0-16,-22 0 0,0-21 0,21 21 16,-20 0-16,-1 0 0,0 0 15,0-21-15,0 21 0</inkml:trace>
  <inkml:trace contextRef="#ctx0" brushRef="#br0" timeOffset="18728.75">9144 4868 0,'0'0'0,"-21"-21"15,21 0-15,0 0 0,0 0 16,0 0-16,0-1 0,-21 1 16,21 0-16,0 42 31,0 0-31,0 1 0,0 20 0,0 0 15,21 1-15,-21-1 0,0 21 16,0-20-16,0 20 0,0-20 0,0 20 16,0-21-16,0 1 0,0-1 15,0 0-15,0 1 0,0-1 16,-21-21-16,21 0 0,0 22 0,-22-22 0,1 0 16,21 0-1,-21-21-15,21-21 31,0 0-31,0 0 16,0-22-16,0 22 0,0 0 0</inkml:trace>
  <inkml:trace contextRef="#ctx0" brushRef="#br0" timeOffset="18951.16">9207 4826 0,'0'-21'0,"0"42"0,0-63 16,0 21-16,22 21 15,-1 0 1,0 0-16,-42 0 0,21 21 0,21 0 16,21 21-16,-21-21 0,22 22 15,-1-1-15,0 0 0,1 1 0,-1-1 16,0 0-16,1 1 0,-1-22 16,0 21-16,-20 1 0,20-1 0,-21-21 15,0 0-15,0 22 0,1-22 0,-1 0 16,-21 0-16</inkml:trace>
  <inkml:trace contextRef="#ctx0" brushRef="#br0" timeOffset="19042.11">9885 5355 0,'0'-42'0</inkml:trace>
  <inkml:trace contextRef="#ctx0" brushRef="#br0" timeOffset="19348.05">10075 4720 0,'0'0'0,"0"-42"0,0 21 15,0 0-15,0-1 0,0 1 0,0 0 16,0 0 0,-21 21-16,0 0 15,0 21-15,21 0 16,0 0-16,-21 1 0,21 20 0,0 0 15,0 1-15,0 20 0,-22-21 0,22 22 16,0-22-16,0 22 0,-21-22 16,0 22-16,0-22 0,21 0 0,0 1 15,-21-1-15,0 0 0,21-21 16,0 22-16,0-22 0,0 0 0,-22 0 16,22 0-16,22-21 31,-1 0-16,0-21-15,0 0 0,0 0 16,0 0-16,22 0 0</inkml:trace>
  <inkml:trace contextRef="#ctx0" brushRef="#br0" timeOffset="19940.93">10880 4805 0,'0'0'0,"0"-21"0,-22-22 0,22 22 16,0 0-16,0 0 15,-21 21-15,0 0 16,0 0-16,-21 0 0,20 0 16,1 0-16,0 0 0,-21 21 15,21 21-15,-1-20 0,-20 20 0,21-21 16,0 21-16,-22 1 0,22-1 0,0 22 15,21-22-15,-21 0 0,21 1 16,-21 20-16,21-21 0,0 1 0,0-1 16,0 0-16,0 1 0,21-22 15,0 21-15,0-21 0,0 1 0,1 20 16,-1-42-16,21 21 0,-21 0 16,22-21-16,-22 0 0,21 0 0,-21 0 15,22 0-15,-22 0 0,21-21 16,-21 0-16,22 21 0,-22-21 15,0 0-15,0-1 0,0 22 0,-21-21 16,0 0-16,0 0 0,0 0 0,0 0 16,0-1-16,-21 1 15,0 0-15,0 21 0,0 0 0,-1-21 16,1 21-16,0 0 0,0 0 16,-21 0-16,20 0 0,1 0 0,0 0 15,0 0-15,21 21 0,-21-21 16,42 0 31,0 0-47,0-21 15,0 21-15,-21-21 0,22 21 0,-1 0 16,0 0 0</inkml:trace>
  <inkml:trace contextRef="#ctx0" brushRef="#br0" timeOffset="20151.43">10816 5440 0,'0'21'16,"0"-42"-16,0 63 0,0-21 0,-21 22 16,21-22-16,-21 21 0,21 1 15,-21-1-15,-1 0 0,22 1 0,-21-1 16,0 0-16,0 22 0,0-22 0,0 22 16,-1-22-16,1 21 0,0-20 15,0 20-15,0-20 0,-22 20 0,22-21 16,0 1-16,0-1 0,0 0 0,0 1 15,-1-22-15,22 0 0,-21 0 16,0-21-16,21-21 16,-21 21-16,0-21 15,0-21-15,-1 20 0,1-20 16,0 0-16,0-1 0,-21 1 16</inkml:trace>
  <inkml:trace contextRef="#ctx0" brushRef="#br0" timeOffset="21027.74">6879 5419 0,'0'21'15,"21"-21"1,0 0-16,1 0 0,-1 0 15,0 0-15,0 0 0,0 0 16,0 0-16,1 0 0,-1 0 16,-21-21-16,21 21 0,0 0 0,-21-21 15,21-1-15,0 22 16,-21-21-16,22 21 0,-22-21 0,0 0 16</inkml:trace>
  <inkml:trace contextRef="#ctx0" brushRef="#br0" timeOffset="22073.07">3831 5355 0,'-21'0'15,"42"0"48,0 0-48,0 0-15,1 0 0,-1 0 0,0 0 16,0 0-16,0 0 0,22 0 16,-22 0-16,0 21 0,0 1 0,21-22 15,-20 21-15,-1-21 0,0 21 16,-21 0-16,0 0 0,0 0 0,0 1 15,0-1-15,0 21 0,0-21 16,-21 0-16,-22 22 0,22-22 0,-21 21 16,21-21-16,-22 22 15,1-22-15,-21 0 0,20 0 0,1 0 16,-22 1-16,22-1 0,0 0 16,-1-21-16,1 0 0,21 0 0,-21 0 15,20 0-15,-20 0 0,21 0 16,0 0-16,0-21 0</inkml:trace>
  <inkml:trace contextRef="#ctx0" brushRef="#br0" timeOffset="28143.78">14499 2011 0,'0'-21'0,"0"0"16,0-1 0,0 1-16,0 42 62,21 1-62,-21-1 0,21 0 0,-21 0 0,0 0 16,0 0-16,22 22 15,-22-22-15,0 0 0,0 21 0,0-20 16,0 20-16,0-21 0,0 21 0,0 1 16,0-22-16,0 0 0,0 21 15,21-20-15,-21-1 0,0 0 0,0 0 16,0 0-16,0 0 0,21-21 16,-21 22-16,21-22 0,0 0 15,0 0-15,22-22 16,-22 22-16,0-21 15,21-21-15,-20 21 0,20 0 0,21-22 16,-20 1-16,20 21 0,22-22 0,-22 1 16,22 0-16,0-1 15,-22 1-15,22 0 0,-22-1 0,22 22 16,-43-21-16,22 21 0,-22 0 16,1-1-16,-1 1 0,-21 0 0,0 21 15,0 0-15,-21-21 0,22 21 16,-1-21-1,-42 21 48,-1 0-63</inkml:trace>
  <inkml:trace contextRef="#ctx0" brushRef="#br0" timeOffset="30076.23">10223 2985 0,'22'-22'0,"-1"1"15,0 0 1,0 0-16,-21 0 31,0 0-15,-21 21-1,0 0 1,0 0-16,-1 21 16,1-21-16,0 21 0,0 0 0,0 21 15,0-20-15,-22 20 0,22 0 0,0 22 16,0-1-16,0-20 15,-1 20-15,1 22 0,21-22 0,-21 1 0,21-22 16,0 22-16,0-1 16,0-21-16,0 1 0,0-1 0,21 0 15,0 1-15,1-22 0,-1 0 0,0 0 16,0 0-16,0 1 0,0-22 16,1 0-16,-1 0 0,0 0 0,0 0 15,0 0-15,0-22 0,1 1 16,-1 0-16,0 0 0,0 0 0,0 0 15</inkml:trace>
  <inkml:trace contextRef="#ctx0" brushRef="#br0" timeOffset="30336.08">10626 3175 0,'42'-21'0,"-84"42"0,84-63 0,-42 21 0,0-1 16,0 44-1,0 20 1,0-21-16,0 21 0,-21 1 0,21 20 16,0-20-16,0 20 0,0-21 15,-21 1-15,21 20 0,0-20 0,0-1 16,-22 0-16,22-21 0,-21 22 0,21-22 16,0 0-16,-21 0 0,21 0 15,0-42 16,21 21-31,0-21 0</inkml:trace>
  <inkml:trace contextRef="#ctx0" brushRef="#br0" timeOffset="30623.92">10604 3260 0,'0'0'0,"0"-43"0,0 22 15,0-21-15,0 21 0,0 0 16,0-22-16,0 22 0,0 0 0,22 0 15,-1 0-15,0-1 0,21 1 16,1 21-16,-1 0 0,0 0 16,1 0-16,-22 0 0,21 0 0,0 0 15,-20 21-15,-1 1 0,0 20 16,-21-21-16,0 0 0,0 22 0,-21-1 16,-22 0-16,22-21 0,-21 22 15,0-1-15,-1 0 0,1-20 0,0 20 16,-1-21-16,1 21 0,21-20 0,-22-1 15,22 0-15,21 0 0,0 0 16,21-21 0,1 0-16,-1 0 15</inkml:trace>
  <inkml:trace contextRef="#ctx0" brushRef="#br0" timeOffset="31479.46">11472 3514 0,'0'0'0,"21"0"16,-21-21-16,0-1 15,0 1 1,0 0-16,-21 21 0,0-21 0,0 21 16,0-21-16,0 21 0,-1 0 0,-20 0 15,21 0-15,0 0 16,0 0-16,-1 21 0,-20 0 0,21 0 15,0 0-15,0 1 0,-1 20 16,1-21-16,0 0 0,21 22 0,0-22 16,0 0-16,0 0 0,0 0 0,0 0 15,0 1-15,0-1 0,21-21 16,0 0-16,1 0 16,-1 0-16,0 0 0,0 0 15,0-21-15,22-1 0,-22 1 16,0 21-16,0-21 0,0 0 0,0 0 15,1-22-15,-1 22 0,-21 0 16,0 0-16,21 0 0,-21 0 16,0-1-16,0 44 31,0-1-15,-21 0-16,21 0 0,0 0 0,0 0 15,0 1-15,0-1 0,0 0 16,0 0-16,0 0 0,0 0 0,0 1 15,21-1-15,0-21 0,0 21 0,0-21 16,1 0-16,-1 0 0,21 0 16,-21 0-16,0 0 0,22 0 0,-22-21 15,0 0-15,21 21 0,-20-22 0,20 1 16,0 0-16,-21 0 0,22 0 16,-22-22-16,0 22 0,21 0 15,-20-21-15,-22 21 0,0-22 16,0 22-16,0 0 0,0-21 0,0 20 15,0 1-15,-22 21 0,1 0 16,0 0-16,0 0 0,0 21 16,-22-21-16,22 22 0,0-1 0,0 21 15,0-21-15,0 0 0,21 1 16,0-1-16,-22 0 0,22 21 0,0-21 16,0 1-16,0-1 0,0 0 0,0 21 15,0-21-15,0 1 0,0-1 16,0 21-16,0-21 0,0 22 15,0-1-15,22 0 0,-22 1 0,0-1 16,0 0-16,21 1 0,-21 20 0,0-21 16,0 1-16,0-1 0,0 22 15,0-22-15,0-21 0,0 21 0,-21 1 16,21-22-16,0 0 0,-22 0 0,22 0 16,-21 1-16,21-44 31,0 1-31,0 0 0,0 0 15,21-21-15,1 20 0,-1-20 16,0 0-16,0-22 0,21 1 16</inkml:trace>
  <inkml:trace contextRef="#ctx0" brushRef="#br0" timeOffset="31828.29">12298 3662 0,'21'0'16,"0"0"-1,0 0-15,0-21 0,1 21 16,-1-21-16,0 21 0,0-22 16,0 1-16,0 21 0,1-21 0,-1 0 15,0 0-15,0 0 16,-21-1-16,21 1 0,-21 0 0,0 0 16,0 0-16,0 0 15,0-1-15,-21 22 0,0 0 16,0 0-16,0 0 0,-1 22 0,1-1 15,-21 0-15,21 21 0,0 1 16,-1-22-16,22 21 0,-21 0 0,21 1 16,0-1-16,0-21 0,0 22 15,0-22-15,0 0 0,0 21 0,0-21 16,0 1-16,21-22 0,1 0 16,-1 0-16,0 0 15,0 0-15,0 0 0,0 0 16,-21-22-16,22 1 0,-1 0 0,0 0 15,0 0-15</inkml:trace>
  <inkml:trace contextRef="#ctx0" brushRef="#br0" timeOffset="32440.08">14012 3366 0,'0'-22'16,"0"44"-16,0-65 0,0 22 0,0 0 0,0 0 16,0 0-16,-21 21 15,0 0-15,-21 21 16,20 21-16,1-21 0,0 22 16,0-1-16,-21 0 0,20 22 15,1-22-15,0 0 0,0 1 0,0-1 16,21 0-16,0 1 0,0-22 0,0 21 15,0-21-15,21 1 0,0-1 16,0-21-16,0 0 0,1 0 0,20 0 16,-21 0-16,21 0 0,1 0 0,-22-21 15,21-1-15,1 1 0,-1 0 16,0 0-16,-21 0 0,22 0 0,-22-22 16,21 1-16,-21 21 0,-21-22 15,0 1-15,0-21 0,0 20 16,0 1-16,-21 0 0,-21-22 0,21 22 15,-22 21-15,22-22 0,-21 43 16,0-21-16,20 21 0,-20 0 0,0 0 16,21 21-16,-22 0 0,22 1 15,0-1-15,21 0 0,0 21 0,0-21 16,0 22-16,0-22 0,0 21 0,21-21 16,0 1-16,22-22 0,-1 21 15,0-21-15,1 0 0,-1 0 0,0 0 16,22-21-16</inkml:trace>
  <inkml:trace contextRef="#ctx0" brushRef="#br0" timeOffset="33252.16">14690 3133 0,'0'0'0,"0"-43"0,0 1 0,0 0 16,0-1-16,0 1 0,0 0 0,-22 21 16,22-22-16,-21 22 0,0 21 15,0 21 1,21 0-16,0 1 0,-21 20 15,21 0-15,0 22 0,0-22 0,0 22 16,0-1-16,0 1 0,-21-22 16,21 21-16,-22 1 0,22-22 0,0 1 15,0-1-15,0 0 0,-21-21 0,21 22 16,0-22-16,0 0 16,0 0-16,21-42 31,1 21-31,-22-21 0,21 0 15,0 0-15,0-1 0,0 1 0,0 0 16,1 0-16,-1 0 0,0 0 16,0-1-16,0 1 0,22 21 15,-22 0-15,0 0 0,0 0 0,0 0 16,0 0-16,-21 21 0,0 1 0,0-1 16,0 0-16,0 0 15,-21 0-15,-21 0 0,21 1 0,0-1 16,-22 0-16,1 0 0,21 0 15,-22 0-15,1 1 0,21-1 16,-21 0-16,20-21 0,1 21 0,21 0 16,21-21 15,1 0-31,-1 0 0,0 0 0,0 0 16,0 0-16,0 0 0,22-21 15,-22 0-15,0 21 0,21-21 0,1 0 16,-22-1-16,21 22 0,-21-42 0,22 21 15,-1 0-15,-21 0 0,22-22 16,-1 22-16,-21 0 0,21-21 16,-20 20-16,-1-20 0,0 21 15,0 21-15,0-21 0,-21 42 16,0 0 0,0 0-16,0 22 0,0-22 15,0 21-15,0 0 0,0 1 0,0-1 16,-21 22-16,21-22 0,0 21 15,0 1-15,0-1 0,0 1 0,0-1 16,21 1-16,-21 21 0,21-43 0,-21 21 16,0 1-16,0-1 0,0 1 0,22-1 15,-22 1-15,0-1 0,0 1 16,0-22-16,0 22 0,0-1 16,-22-20-16,1-1 0,21-21 0,-21 21 15,0-20-15,0-22 0,0 21 16,-1-21-16,1-21 15,0-1-15,21 1 0,-21 0 0,21-21 16,0-1-16,-21 1 0,21 0 16,0-22-16,0 1 0,0-1 0,0 1 15,0-1-15</inkml:trace>
  <inkml:trace contextRef="#ctx0" brushRef="#br0" timeOffset="33440.44">15473 3344 0,'0'0'0,"0"-42"0,0 21 0,0 0 16,0-22-16,0 22 16,21 21 31,-21 21-47,21-21 15,-21 22-15,21-22 0,-21 21 16</inkml:trace>
  <inkml:trace contextRef="#ctx0" brushRef="#br0" timeOffset="34383.42">15706 3323 0,'42'0'16,"-21"0"-16,0 0 16,0 0-16,1-21 15,-22 0-15,21 0 16,-21 0-1,0 42 1,0 0 0,-21 0-16,-1 0 0,1 0 0,21 22 15,-21-22-15,0 21 0,21-21 0,-21 22 16,21-22-16,0 21 16,0-21-16,0 1 0,0-1 0,0 0 15,0 0-15,21-21 0,0 21 16,0-21-16,0 0 0,1 0 0,20 0 15,-21 0-15,0 0 0,22 0 0,-22-21 16,0 0-16,21 0 0,-21 21 16,22-21-16,-22-22 0,0 22 0,21 0 15,-20 0-15,-1-22 0,0 1 16,0 21-16,-21-43 16,21 43-16,-21 0 0,0 0 15,-21 21 16,21 21-31,0 0 16,0 0 0,21-21 15,0 0-15,-21-21-16,22 21 0,-22-21 15,21 21-15,-42 0 47,21 21-47,-22-21 16,1 21-16,0 1 0,21-1 15,-21 0-15,0 0 0,21 0 0,0 22 16,0-22-16,0 0 0,-21 0 16,21 21-16,0-20 0,0-1 0,0 0 15,21 0-15,0-21 16,0 0-16,0 21 0,0-21 0,1 0 15,-1 0-15,0 0 0,0 0 16,21 0-16,-20-21 0,-1 0 0,0 21 16,21-21-16,-21 0 0,1-1 0,-1 1 15,0 0-15,0-21 0,0 21 16,-21-22-16,21 1 0,-21-22 16,22 22-16,-22 0 0,0-22 15,0 22-15,0 0 0,0-1 0,0 1 16,0 21-16,0 0 0,0-1 0,0 1 15,0 42 1,0 1-16,-22-1 0,22 0 0,-21 21 16,21 1-16,-21-1 0,21 0 15,0 22-15,0-22 0,-21 0 0,21 1 16,0-1-16,0 0 0,0 1 16,0-1-16,0 0 0,0-20 0,0-1 15,0 0-15,0 0 0,21 0 0,0-21 16,0 0-16,1 0 15,-1 0-15,0 0 0,0 0 16,0 0-16,0-21 16,1 0-16,-22 0 0,0 0 0,0-1 15,0-20-15,0 21 0</inkml:trace>
  <inkml:trace contextRef="#ctx0" brushRef="#br0" timeOffset="34564.31">16700 3302 0,'0'0'0,"-21"0"15,42 0 32,1 0-47,-1 0 0,-21-21 16,21 21-16,0 0 0,0 0 16,-21-21-16,21 21 0,-21-21 15,22 21 1,-1 0-16</inkml:trace>
  <inkml:trace contextRef="#ctx0" brushRef="#br0" timeOffset="35015.06">18267 3175 0,'0'0'0,"0"-106"15,0 85-15,0-21 0,0 21 16,0-1-16,0 1 0,0 0 16,0 0-16,21 21 15,-21 21-15,0 21 0,0-20 16,21 20-16,0 21 0,-21-20 0,0 20 16,0 1-16,21-22 0,-21 22 15,0-1-15,0-21 0,0 1 0,0-1 16,0 0-16,0-20 0,0 20 0,0-21 15,0 0-15,0 0 0,0 1 16,0-1-16,22-21 16,-1-21-1,0-1 1</inkml:trace>
  <inkml:trace contextRef="#ctx0" brushRef="#br0" timeOffset="35511.76">18373 3239 0,'-22'-43'15,"44"86"-15,-65-128 0,43 43 0,-21 20 16,0-20-16,21 21 0,-21 21 0,21-21 16,0 42-1,21 0-15,0 0 16,0 22-16,22-22 16,-22 21-16,0 0 0,21 1 0,-21-1 15,1 0-15,-1-20 0,21 20 16,-21-21-16,0 21 0,22-20 0,-22-1 15,0-21-15,0 21 0,0 0 0,1-21 16,-1 0-16,0 0 0,0 0 16,0 0-16,0-21 0,-21 0 15,22 21-15,-1-21 0,-21-1 16,0-20-16,21 21 0,0-21 0,0-1 16,-21 1-16,21 0 0,1-1 15,-22-20-15,21 20 0,0-20 0,0-1 16,-21 22-16,21 0 15,0-1-15,-21 22 0,0 0 0,0 42 32,0 22-32,0-1 0,0 0 0,0 22 15,0-1-15,0 1 0,-21-1 16,0 1-16,0-1 0,0 1 0,0-22 16,21 22-16,-22-22 0,22 0 15,-21 1-15,21-22 0,0 21 0,0-21 16,0 0-16,0 1 0,0-1 0,0 0 15,0 0 1,21-21 0,-21-21-1,22 0-15,-1 21 0,0-21 0,0-1 16</inkml:trace>
  <inkml:trace contextRef="#ctx0" brushRef="#br0" timeOffset="35919.53">19431 3366 0,'0'0'0,"42"-64"15,-42 43-15,0 0 16,0 42 0,0 0-16,-21 0 15,0 0-15,0 1 0,0-1 0,-1 21 16,1-21-16,0 22 0,0-22 16,0 21-16,0 0 0,21-20 15,0 20-15,-22-21 0,22 0 16,0 0-16,0 1 0,0-1 0,0 0 15,22-21-15,-1 0 0,0 21 0,0-21 16,0 0-16,0 0 0,22 0 16,-22 0-16,21-21 0,-21 0 0,22 21 15,-22-21-15,21-1 0,-21 1 16,1 0-16,-1 0 0,0-21 0,0 20 16,-21-20-16,0 21 0,0-21 15,0-1-15,0 1 0,0 21 0,0 0 16,0-1-16,-21 1 0,0 21 15,0 0-15,-1 0 0,1 0 16,0 0-16,0 21 0,0 1 0,0-1 16,-1 21-16,1-21 0,0 0 15,0 1-15,0-1 0,21 21 0,0-21 16,0 0-16,0 1 16,21-22-16,21 0 0,-21 0 0,22 0 15</inkml:trace>
  <inkml:trace contextRef="#ctx0" brushRef="#br0" timeOffset="36930.94">20172 3514 0,'0'0'0,"0"-43"16,0 22-16,0 0 16,-21 21-16,-1 0 0,1 0 15,0 0-15,-21 21 0,21-21 16,-1 21-16,1 22 0,0-22 15,-21 0-15,21 0 0,-1 0 0,1 1 16,21 20-16,0-21 0,-21 0 16,21 0-16,0 1 0,0-1 15,0 0-15,21-21 0,0 21 16,1-21 0,-1 0-16,21 0 0,-21 0 0,0 0 15,1 0-15,-1-21 0,0 21 16,0-21-16,0 0 0,-21-1 0,21 1 15,1 0-15,-1-21 0,0 21 0,0-22 16,0 1-16,-21 0 0,21-1 16,1 1-16,-22-22 0,0 22 0,0 0 15,21-22-15,-21 22 0,0 0 16,21-1-16,-21 1 0,0 21 0,0 0 16,0-1-16,0 1 0,0 42 31,0 1-31,0-1 0,0 21 0,0 0 15,0 1-15,0-1 0,0 0 16,0 22-16,0-22 0,0 1 0,0-1 16,0 0-16,0 1 0,-21-1 15,21 0-15,0-21 0,0 22 0,0-22 16,0 0-16,0 21 0,0-20 0,21-22 16,-21 21-16,21 0 0,0-21 15,0 0-15,1 21 0,-1-21 0,21 0 16,-21 0-16,0 0 0,1 0 15,20-21-15,-21 21 0,0-21 0,22 0 16,-22 21-16,0-22 0,21 1 16,-21 0-16,1 0 0,-1 0 15,0-22-15,0 22 0,0-21 0,-21 21 16,0-22-16,0 22 0,0 0 16,0 0-16,0 0 0,0 0 0,-21 21 15,0 0-15,0 0 16,0 21-16,-1 0 0,22 0 15,-21 0-15,0 0 0,21 1 16,0 20-16,-21-21 0,21 0 0,-21 0 16,21 1-16,0-1 0,0 0 0,0 0 15,0 0-15,0 0 0,21 1 16,0-22-16,0 0 16,0 21-16,1-21 15,-1 0-15,0 0 0,0 0 0,0 0 16,0 0-16,1 0 0,-1-21 15,21-1-15,-21 22 0,0-21 0,1 0 16,-1 0-16,0 0 0,0-22 0,0 22 16,0-21-16,1 0 15,-1-1-15,0 1 0,-21 0 0,0-1 0,21 1 16,0 0-16,-21-1 0,21 1 16,-21 0-16,0-1 0,0 22 0,22-21 15,-22 21-15,0-1 0,0 44 31,0 20-15,-22-21-16,1 21 0,21 1 0,-21-1 16,0 0-16,0 1 0,0 20 15,21-20-15,-22-1 0,22 0 0,-21 1 16,21-22-16,-21 21 0,21-21 0,0 22 16,0-22-16,0 0 0,0 0 15,0 0-15,21 0 0</inkml:trace>
  <inkml:trace contextRef="#ctx0" brushRef="#br0" timeOffset="37007.91">21230 3789 0,'0'0'16,"21"0"-16,0-21 0,1 21 16,-1-21-16,0-1 0,-21 1 15,21 21-15,0-21 0,0 0 0</inkml:trace>
  <inkml:trace contextRef="#ctx0" brushRef="#br0" timeOffset="37439.67">21632 2815 0,'0'0'16,"-21"-21"0,42 21-1,0 0-15,1 0 16,-1 0-16,0 21 0,0 0 0,0 1 15,22 20-15,-22-21 0,0 21 16,0-20-16,0 20 0,0-21 0,-21 21 16,22 1-16,-22-1 0,0 0 15,0-20-15,0 20 0,0 0 0,0 1 16,0-1-16,-22-21 0,1 21 16,0-20-16,-21 20 0,21-21 0,-22 21 15,1-20-15,21-1 16,-22 0-16,1 0 0,0 21 0,-1-20 0,1-1 15,0-21-15,21 21 16,-22 0-16,22 0 0,0 0 0,0-21 16,0 22-16,-1-1 0,1-21 15,0 0-15,0 21 0,0-21 16,0 0-16,-1 0 16,1 0-1,0 0-15,0 0 16</inkml:trace>
  <inkml:trace contextRef="#ctx0" brushRef="#br0" timeOffset="58471.87">14647 1947 0,'21'0'16,"-21"-21"-16,0 0 16,0 0-1,0 0 1,0 0-1,0-1 1,0 1-16,0 0 16,22 21-1,-22 21 32,0 0-47,0 1 0,0-1 16,0 0-16,0 0 0,0 21 15,0-20-15,0 20 0,0-21 0,0 21 16,0 1-16,0-1 0,0 0 16,-22-20-16,22 20 0,0 0 0,0 1 15,0-1-15,0-21 0,0 21 16,0-20-16,0-1 0,0 0 0,0 0 16,0 0-16,0 0 15,22-21 16,-1 0-31,0-21 16,0 21-16,0-21 16,0 0-16,1 0 0,-1 0 0,0-1 15,21 1-15,-21 0 0,22 0 16,-1-21-16,22 20 0,-22-20 0,43 21 16,-22-21-16,22-1 0,-1 1 15,1 0-15,0-1 0,-1 1 0,1 0 16,0-1-16,-22 22 0,22-21 15,0 21-15,-22-22 0,1 22 0,-1 0 16,1 0-16,-22 21 16,0-21-16,1-1 0,-22 22 0,21 0 15,-21 0-15,-21-21 16,21 21-16,-42 0 47,0 0-47,0 21 15,21 1 1,-21-22-16,0 21 0,-1 0 16,1-21-16,0 21 0,0 0 15,0 0-15,0 1 0,-22-1 0,22 0 16,-21 0-16,-22 0 16,22 22-16,-22-22 0,1 21 0,-1-21 15,1 22-15,-22-22 0,22 0 16,-22 21-16,0-21 0,1 1 0,20-1 15,-20 0-15,-1 0 0,21 21 16,1-42-16,-1 22 0,1-1 0,21 0 16,-1 0-16,1-21 15,0 21-15,-1 0 0,22-21 0,0 22 0,-21-1 16,20-21-16,1 21 16,0-21-16,0 0 0,21 21 15,-21-42 110,21 0-109,-21 0-1,21-1-15,-22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5T01:11:57.7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9102 1080 0,'0'-22'16,"0"1"-16,0 0 16,0 0-16,0 0 0,0 0 15,0-1-15,0 1 16,0 0-16,0 0 0,0 0 15,0 0-15,0-1 0,0 1 16,0 0 0,0 42 15,0 0-31,0 1 0,0 20 0,0 0 16,0 1-16,0 20 0,0 1 15,0-1-15,0 1 0,0-1 0,-22 22 16,22-22-16,-21 22 15,21-22-15,-21 1 0,21 21 0,0-22 16,0 1-16,-21-22 0,21 21 16,-21-20-16,21 20 0,0-20 0,0-22 15,0 21-15,0-21 0,-21 0 16,21 1-16,0-1 0,0 0 0,-22-21 16,1-21 15,0 0-31,21-1 0,-21 1 0,0 0 15,21-21-15,-21-1 0,-1 22 16</inkml:trace>
  <inkml:trace contextRef="#ctx0" brushRef="#br0" timeOffset="483.76">8276 1101 0,'0'0'16,"-42"-21"-16,21 21 0,-1-22 0,1 1 0,0 0 16,21 0-16,0 0 0,-21 0 15,21-1-15,0 1 0,0 0 16,0 0-16,21 0 0,21-22 0,-20 22 16,20 0-16,21 0 15,1 0-15,-1 0 0,22-1 0,0 22 16,-1 0-16,1 0 0,21 0 15,-21 0-15,-1 0 0,1 22 0,0 20 16,-1 0-16,-20 1 0,-1 20 16,1-21-16,-1 22 0,1-1 0,-22 1 15,0-1-15,-20 1 0,20-1 16,-21 1-16,-21-1 0,0 1 0,0-1 16,0 1-16,0-1 0,0 1 15,-42-22-15,21 22 0,-22-1 0,1-20 16,0-1-16,-22 21 15,1-20-15,-1-1 0,1 0 0,-22 1 16,0-22-16,-21 21 0,22 1 16,-22-1-16,21-21 0,1 21 0,-1-20 15,21-1-15,22-21 0,-21 21 16,41-21-16,-20 0 0,21 0 0,0 0 16,21-21-16,0 0 15,0-1-15,0 1 16,0 0-16,42 0 0,-21 0 0,22 0 15</inkml:trace>
  <inkml:trace contextRef="#ctx0" brushRef="#br0" timeOffset="1193.34">10181 1990 0,'21'-21'0,"-42"42"0,63-64 0,-20 22 16,-1-21-16,-21 21 0,0 0 16,0-1-16,0 1 0,0 0 0,0-21 15,0 21-15,-21 21 0,-1-22 16,1 1-16,-21 21 0,0 0 0,-1 0 16,1 21-16,0 1 0,-1-1 15,1 0-15,0 21 0,-1 1 16,22-1-16,-21 0 0,-1 1 15,22-1-15,0 21 0,0-20 0,0-1 16,0 0-16,21-20 0,0 20 16,0-21-16,0 21 0,0-20 0,21-1 15,0-21-15,0 0 0,0 0 16,22 0-16,-22 0 0,21 0 0,0-21 16,-20-1-16,20 1 0,0-21 15,1 21-15,-1-22 0,-21 1 0,21 21 16,-20-21-16,20-22 0,-21 22 15,0-1-15,0-20 0,-21 21 0,0-22 16,22 22-16,-22-1 16,0 22-16,0 0 0,21 0 0,-21 0 15,0 42 1,0 0-16,0 21 0,0 1 0,0-1 16,0 0-16,0 1 0,0-1 15,0 22-15,0-22 0,0 0 0,0-21 16,0 22-16,21-1 0,-21-21 15,21 0-15,-21 1 0,0-1 0,21 0 16,-21 0-16,21-21 0,1 0 16,-1 0-16,0 0 15,0 0-15,0-21 0,0 0 0,-21 0 16,22-1-16,-1-20 16,0 0-16,0 21 0,0-43 0</inkml:trace>
  <inkml:trace contextRef="#ctx0" brushRef="#br0" timeOffset="1493.69">10774 1397 0,'0'0'0,"42"-169"16,-21 126-16,-21 1 16,0 0-16,0-1 0,0 22 15,0 0-15,0 0 0,0 63 32,0-21-32,0 22 0,0-1 0,0 0 15,-21 22-15,21-1 0,-21 1 16,21-1-16,-21 1 0,21 21 15,0-1-15,0-20 0,-21-1 16,21 1-16,0-1 0,0 1 0,-22-22 16,22 0-16,0 1 0,0-1 15,0-21-15,0 22 0,0-22 0,0 0 16,0 0-16,0 0 0,22-21 31,-1-21-15,0 0-16,21 0 0,-21 0 15,1-1-15,20 1 0,0 0 0</inkml:trace>
  <inkml:trace contextRef="#ctx0" brushRef="#br0" timeOffset="2049.37">11409 1863 0,'0'0'0,"0"-21"0,0-1 0,0 1 15,0 0-15,0 0 0,0-21 16,0 20-16,0 1 0,-21 0 0,-1 0 15,1 0-15,0 21 16,0 0-16,0 0 0,0 0 0,-1 21 16,1 0-16,0 0 0,0 22 15,0-22-15,0 21 0,-1 0 0,1 1 16,0-1-16,0 0 16,0 1-16,0-1 0,-1 0 0,22 1 15,0-1-15,0-21 0,0 0 16,0 22-16,0-22 0,0 0 15,22-21-15,-1 0 0,0 0 16,0 0-16,0 0 0,0 0 16,1-21-16,20 0 0,-21 0 0,0 21 15,0-22-15,1-20 0,-1 21 16,0 0-16,0-22 0,0 1 0,0 21 16,1-21-16,-1-1 0,0 1 15,0 0-15,-21-1 0,21 1 0,-21 21 16,0 0-16,21 21 15,-21 21 1,0 0-16,0 0 0,0 21 16,0 1-16,0-22 0,0 21 15,0 1-15,0-1 0,0 0 0,0-21 16,0 22-16,0-22 0,0 21 16,0-21-16,0 1 0,0-1 0,22 0 15,-1 0-15,-21 0 0,21-21 16,0 0-16,0 0 0,0 0 0,1 0 15,-1 0-15,21 0 0,-21-21 16,0 21-16,1-21 0,20 0 0,-21 0 16,0-1-16,0 1 0,1 0 15,-1-21-15,0 21 0,0-22 16,0 22-16,-21-21 0</inkml:trace>
  <inkml:trace contextRef="#ctx0" brushRef="#br0" timeOffset="2345.21">10753 1461 0,'0'0'0,"-22"0"15,44 0-15,-1 0 16,0 0-16,21 0 0,1 0 15,-1 0-15,21-22 0,-20 22 0,20 0 16,1-21-16,-1 21 0,-20 0 16,20-21-16,-21 0 0,1 21 0,-1 0 15,0-21-15,1 21 0,-22 0 16,21 0-16,-21-21 0,1 21 16</inkml:trace>
  <inkml:trace contextRef="#ctx0" brushRef="#br0" timeOffset="2885.92">13187 1164 0,'0'0'0,"-21"-21"15,21 0-15,-22-43 16,22 43-16,0 42 16,0 1-1,0-1-15,0 21 0,0 0 16,0 22-16,0-22 0,0 22 0,0 20 15,0 1-15,0-21 0,0 20 16,0 1-16,-21 0 0,0-22 0,0 22 16,21-22-16,-21-20 0,0 20 15,21-21-15,-22 1 0,1-1 0,21-21 16,-21 0-16,21 1 0,0-1 16,0 0-16,-21-21 15,21-21 1,-21 0-16,21-1 15,0 1-15,0 0 0,0 0 0,0-21 16,-21 20-16,21-20 0,0 0 16</inkml:trace>
  <inkml:trace contextRef="#ctx0" brushRef="#br0" timeOffset="3291.6">12552 1355 0,'0'0'0,"-43"-21"0,22-1 0,0 1 15,21 0-15,0 0 0,0 0 0,0 0 16,0-1-16,0 1 0,21 0 16,0 0-16,22 0 0,-1 0 15,0-1-15,22 1 0,-1 0 16,1 21-16,21 0 0,-1 0 16,1 0-16,21 0 0,-22 21 0,1 0 15,0 22-15,-22-1 0,22 0 16,-22 1-16,-20-1 0,20 22 0,-20-22 15,-22 21-15,21 1 0,-42-1 16,0 1-16,0-1 0,0 1 0,-21-22 16,-21 22-16,-1-1 0,1-20 0,-22-1 15,1 21-15,-1-20 0,1-1 16,-22-21-16,22 22 0,-22-1 16,22-21-16,-1 0 0,1 0 15,-1 1-15,22-1 0,-1 0 0,1-21 16,0 0-16,21 0 0,-22 0 15,22 0-15,0 0 0,21-21 16,21 0 0,0-1-16,0 1 15,22 0-15,-1 0 0</inkml:trace>
  <inkml:trace contextRef="#ctx0" brushRef="#br0" timeOffset="3917.24">14055 1884 0,'0'-21'0,"0"-22"16,21 22 0,-21 0-16,0 0 0,21 0 0,0 0 15,-21-1-15,21 1 0,-21 0 16,21 21-16,1-21 0,-1 0 0,0 21 15,0 0-15,0 0 0,0 0 16,22 21-16,-22 0 0,21 0 0,-21 0 16,22 22-16,-1-1 0,-21 0 15,0 1-15,1-22 0,-1 21 0,0 1 16,-21-1-16,0 0 16,0-21-16,0 22 0,0-22 0,0 0 15,0 0-15,-21 0 0,21 1 16,-21-1-16,-1-21 0,1 0 31,21-21-15,0-1-16,0 1 0,0 0 0,0 0 15,0-21-15,0-1 0,0 22 16,0-21-16,21-22 0,-21 22 0,22 0 16,-1-1-16,0 1 0,-21 21 15,21-22-15,0 22 0,0 0 0,1 0 16,-1 21-16,0 0 15,0-21-15,0 21 0,0 21 16,-21 0 0,0 0-16,0 0 0,0 1 15,0-1-15,0 0 0</inkml:trace>
  <inkml:trace contextRef="#ctx0" brushRef="#br0" timeOffset="4222.07">15071 1736 0,'0'0'0,"0"-21"15,0 42 17,0 0-32,0 0 15,0 0-15,0 0 0,0 22 16,0-22-16,0 21 0,0-21 0,0 22 15,0-22-15,0 0 0,0 21 16,0-20-16,0-1 0,0 0 0,0 0 16,0 0-16,0 0 0,0 1 15,0-1 1,-22-21-16,22-21 31,0-1-31,0 1 16,0-21-16</inkml:trace>
  <inkml:trace contextRef="#ctx0" brushRef="#br0" timeOffset="4593.85">15113 1461 0,'0'-22'0,"0"44"0,-21-44 15,0 22-15,-1 0 16,1 0-16,21 22 31,0-1-31,0 0 16,21-21-1,1 0-15,-1 0 0,0 21 0,0-21 16,0 0-16,0 0 16,1 0-16,-22-21 15,0 0-15,0 0 0,0-1 16,0 1-1,-22 21-15,1 0 0,0-21 0,0 21 16,0 0-16,0 0 0,-1 0 16,1 0-16,0 0 0,21 21 15,-21-21-15,21 21 16,0 1-16,0-1 0,0 0 0,0 0 16,0 0-16,0 0 0,0 1 15,0-1-15,42 0 0,-21 0 0,1 0 16,-1 0-16</inkml:trace>
  <inkml:trace contextRef="#ctx0" brushRef="#br0" timeOffset="5053.59">15557 1736 0,'0'21'31,"0"0"-15,0 0-16,0 0 0,0 1 16,0-1-16,0 0 0,0 21 15,0-21-15,22 1 0,-22-1 0,0 21 16,21-21-16,-21 0 0,0 22 16,0-22-16,0 0 0,0 0 0,0 0 15,0 1-15,0-1 16,21-21 15,-21-21-15,21-1-16,0 1 0,-21 0 0,21 0 15,1 0-15,-22 0 0,21-22 16,0 1-16,-21 21 0,21-22 0,0 1 16,-21 0-16,0-1 0,21 1 15,1 21-15,-22-21 0,21 20 0,-21 1 16,0 0-16,0 42 62,21-21-46,-21 21-16,0 1 0</inkml:trace>
  <inkml:trace contextRef="#ctx0" brushRef="#br0" timeOffset="5942.11">15981 2096 0,'0'0'0,"-21"0"0,21-22 32,21 22-32,0-21 0,0 0 15,0 0-15,22 0 0,-22 0 0,0-1 16,0 1-16,21 0 0,-20 0 15,-1-21-15,0-1 0,-21 22 16,0 0-16,0 0 16,-21 21-1,0 0-15,-1 21 0,1 0 16,0 0-16,0 0 0,0 1 0,-22 20 16,22-21-16,0 21 15,0-20-15,21 20 0,0-21 0,-21 21 0,21-20 16,0 20-16,0-21 0,0 0 15,0 0-15,0 1 0,21-1 16,0 0-16,0 0 0,22-21 16,-22 0-16,21 0 0,-21 0 0,22 0 15,-1 0-15,-21 0 0,21 0 0,1 0 16,-22 0-16,21-21 0,-21 0 16,1 0-16,20 21 0,-21-22 0,0-20 15,0 21-15,1 0 0,-1 0 16,-21-22-16,0 1 0,21 21 0,-21-22 15,0 22-15,0-21 0,0 21 16,0 0-16,21-1 0,-21 1 0,0 42 31,0 1-15,0-1-16,0 0 0,0 21 0,0-21 16,0 1-16,-21 20 0,21-21 15,0 0-15,0 22 0,-21-22 0,21 0 16,-21 0-16,21 0 0,0 0 15,-22 1-15,22-1 0,-21 0 0,21 0 16,-21-21-16,21 21 0,0-42 47,0 0-47,0 0 16,0 0-16,0-1 0,0-20 15,0 21-15,0-21 0,0-1 16,21 1-16,0 0 0,1-1 0,-1 1 15,0 0-15,0-1 0,21 1 16,-20 21-16,20-22 0,0 22 0,1 0 16,-1 0-16,21 0 0,-20 21 15,-1 0-15,0 21 0,-20 0 0,20 0 16,0 0-16,-21 1 0,1 20 16,-1 0-16,-21 1 0,0-22 0,0 21 15,0 0-15,0 1 0,0-1 16,0 0-16,0 1 0,0-22 15,0 21-15,0-21 0,0 1 0,0-1 16,-21 0-16,21 0 0,-22 0 16,1 0-16,0-21 15,0 0 1,0 0-16,0 0 16,-1 0-16,1 0 0</inkml:trace>
  <inkml:trace contextRef="#ctx0" brushRef="#br0" timeOffset="6949.63">10308 2646 0,'0'0'0,"-42"0"0,-1 0 0,22 0 0,-21 0 15,0 0-15,-1 0 0,1 0 16,0 0-16,-1 0 0,1 0 0,0-21 15,-1 21-15,22 0 0,-21 0 0,21 0 16,-1 0-16,1 0 0,42 0 47,1 0-31,20 0-16,-21 0 0,21 0 15,1 0-15,-1 21 0,22-21 0,-1 0 16,1 0-16,-1 21 0,1-21 15,-1 21-15,22-21 0,-1 0 0,1 21 16,0-21-16,21 0 0,-22 22 0,43-22 16,-21 21-16,0-21 0,21 0 15,0 0-15,0 21 0,21-21 0,0 0 16,0 0-16,1 0 0,20 0 16,-21 21-16,21-21 0,22 0 0,-22 0 15,1 0-15,20 0 16,-21 0-16,22 0 0,-1 0 0,1 0 15,-22 0-15,22 0 0,-1 0 16,1 0-16,-1 0 0,1 0 0,-22 0 16,22 0-16,-22 0 0,0 0 15,1 0-15,-1 0 0,0 0 0,-42 0 16,21 0-16,-21 0 0,0 0 16,-21 0-16,0 0 0,-21 0 0,-1 0 15,1 0-15,-43 0 0,1 0 16,-1 0-16,-21 0 0,0 0 15,1 0-15,-44 0 32,1 0-32,0 0 15,-21 0-15,21 0 16,-1 0-16,1 0 0,-21 0 0,0 0 16,20 0-16,-20 0 0,-21 0 15</inkml:trace>
  <inkml:trace contextRef="#ctx0" brushRef="#br0" timeOffset="9645.91">3196 3874 0,'0'0'0,"0"-43"16,0 22-16,-21 21 0,21-21 16,-21 42 30,21 0-46,0 22 0,0-22 0,0 21 16,0 22-16,0-22 0,0 21 16,0 1-16,-21-22 0,21 22 0,0-1 15,0-20-15,0-1 0,0 0 16,0 1-16,0-1 0,0-21 0,0 0 16,0 0-16,0 1 15,0-1-15,21-21 0,0 0 16,0 0-16,0-21 15,-21-1-15,21 1 0,1 0 16,-22 0-16,21 0 0,0-22 16,0 22-16,0-21 0,-21 0 0,21 20 15,1-20-15,-1 0 0,0-22 16,0 22-16,-21 0 0,21 20 0,0-20 16,-21 21-16,22 0 0,-22 0 15,0-1-15,21 22 16,0 22-1,-21-1-15,0 21 0,0-21 16,0 22-16,0-1 0,21 0 16,-21 1-16,21-22 0,-21 21 0,0 0 15,0 1-15,0-22 0,21 21 16,1-21-16,-1 1 0,-21-1 0,21-21 16,0 0-16,0 21 0,22-21 15,-22 0-15,0 0 0,0 0 0,0-21 16,0 0-16,22 21 0,-22-22 15,0 1-15,0 0 0,0 0 0,-21 0 16,22-22-16,-1 22 16,-21-21-16,0 21 0,0-22 0,0 1 0,0 0 15,0-1-15,0 22 16,0-21-16,0 0 0,-21 20 0,-1-20 16,1 21-16,0 21 0,0-21 15,0 21-15,0 0 0,-1 0 0,-20 0 16,21 0-16,0 21 0,0 0 15,21 0-15,0 0 0,0 1 0,0 20 16,0-21-16,0 21 0,0-20 16,0-1-16,21 0 0,0 0 0,0 0 15,0 0-15,0-21 16,1 0-16,20 0 0,-21 0 0,0 0 0,22 0 16,-22-21-16,0 0 15,21 0-15,-21 0 0,22 0 0,-22-1 16,21-20-16,-21 0 0,22 21 15,-22-22-15,0 1 0,0 21 0,0-22 16,1 1-16,-1 0 0,0 21 16,-21-22-16,0 1 0,0 21 0,0-22 15,0 22-15,0-21 0,0 21 16,-21 21-16,0 0 0,-1 0 0,1 0 16,0 0-16,0 21 15,0 21-15,21-21 0,0 22 0,0-1 16,0 0-16,0 1 15,0-1-15,0 0 0,0 1 0,0 20 16,0-20-16,0-1 0,0 21 16,0-20-16,0-1 0,0 0 0,0 1 15,0-1-15,0 0 0,0-20 16,0 20-16,0-21 0,0 0 0,0 0 16,0 1-16,0-1 0,0 0 15,0-42 16,0 0-15,0-1-16,0 1 16,0 0-16,21 0 0,-21-21 0,0-1 0,21 22 15,0-21-15,0-1 16,-21 22-16,22-21 0,-1 21 0,0 0 16,0-1-16,0 1 0,0 21 15,22 0-15,-22 0 0,0 0 0,0 0 16,-21 21-16,21 1 0,1-1 15,-22 0-15,21 0 0,-21 0 0,0 22 16,0-22-16,0 0 0,21 21 16,-21-21-16,21 1 0,-21-1 0,0 0 15,0 0-15,21 0 0,0 0 16,1 1-16,-1-1 16,0-21-16,0 21 0,0-21 15,0 0-15,1 0 0,-1 0 16,21 0-16,-21-21 0,0 0 0,1-1 15,-1 22-15,21-42 0,-21 21 16,0 0-16,-21 0 0,22-1 0,-1-20 16,-21 21-16,0-21 0,21 20 15,-21-20-15,21 21 0,-21 0 0,0 0 16,21-1-16,-21 1 16,0 42-1,0 1 1,0-1-16,0 0 0,0 0 15,0 0-15,0 0 0,0 1 0,0 20 16,0-21-16,0 0 0,0 0 16,0 1-16,0-1 0,0 0 0,0 0 15,0 0 1,21-21-16,1 0 16,-1 0-16,0 0 0,0-21 15,0 0-15,0 0 0,1 21 16,-1-21-16,0-1 0,0 1 15,-21 0-15,21-21 0,-21 21 16,21-1-16,-21-20 0,0 21 0,0 0 16,0-22-16,22 22 0,-22-21 15,0 21-15,0 0 0,0-1 0,0 1 16,0 42 15,0 1-31,0-1 16,0 0-16,0 0 0,0 0 0,-22 22 15,22-1-15,0-21 0,0 21 16,0 1-16,0-1 0,0 0 0,0 1 16,0 20-16,0-20 0,0-1 0,0 21 15,0-20-15,0 20 0,0 1 16,0-1-16,0-20 0,0 20 16,0 1-16,0-22 0,0 21 15,22-20-15,-22-1 0,0 22 0,0-22 16,21 0-16,-21 1 0,0 20 0,0-21 15,0 1-15,0-1 0,-21 0 16,-1 22-16,1-22 0,0 1 0,0-1 16,0 0-16,0 1 0,-1-1 0,22-21 15,-21 0-15,0 22 0,0-22 16,0 0-16,0 0 0,-1-21 16,1 0-16,0 0 15,0 0-15,0-21 0,0 0 16,-1 0-16,1-1 0,0-20 15,21 21-15,-21-21 0,21-22 0,-21 22 16,21-22-16,0 1 0,0-22 16,0 22-16,0-22 0,0 0 0,0 1 15,0-1-15,21 0 0,0 1 16,0 20-16,0 1 0,1-1 0,20 1 16,-21 20-16,21 1 0,-20 0 0,20 20 15,0-20-15,-21 21 0,22 0 16,-1 21-16,-21-21 0,22-1 0,-22 22 15,0 0-15,0-21 16,0 21-16,0 0 0,1 0 0,-22 21 63,0 1-32,0-44 16,0 1-47</inkml:trace>
  <inkml:trace contextRef="#ctx0" brushRef="#br0" timeOffset="12074.21">8572 3852 0,'0'0'0,"0"-21"16,0 0-16,0 0 15,0 0-15,0 0 0,0-1 31,-21 22-15,21 22 0,-21-1-16,21 0 0,0 0 0,0 0 15,0 0-15,0 22 0,0-1 16,0 22-16,0-22 0,0 21 0,0 1 16,0-1-16,21 1 0,-21-1 15,21 1-15,-21 21 0,22-1 0,-22 1 16,0 21-16,0-22 15,0 22-15,0 0 0,0-21 0,0 21 16,0-1-16,-22 1 0,22 0 16,-21 0-16,21 0 0,-21 0 0,21-22 15,-21 22-15,21 0 0,0 0 0,0 0 16,0-1-16,0-20 0,0 21 16,0 0-16,0 0 0,-21-1 0,21 1 15,0-21-15,0 21 0,0 0 0,0-22 16,0 1-16,0 0 0,0-22 15,0 1-15,-21-1 0,21-21 0,0 1 16,0-22-16,0 0 0,-22-21 0,22-21 31,0 0-31,0 0 0,-21-22 16,21 1-16,0 0 0,-21-22 0,21 1 16,-21-1-16,21-21 0,0 1 15</inkml:trace>
  <inkml:trace contextRef="#ctx0" brushRef="#br0" timeOffset="13931.66">8551 3662 0,'0'-42'16,"-21"42"-1,0 0-15,0 0 16,42 0 15,0 0-15,0 0-16,0 0 0,22 0 0,-1 0 15,0 0-15,1 0 0,-1 0 16,22 0-16,-1 21 0,1-21 0,-1 0 16,1 21-16,20-21 0,1 0 15,0 0-15,-1 0 0,22 0 16,0 0-16,0 21 0,21-21 16,0 0-16,-21 0 0,21 0 0,-22 0 15,22 0-15,0 0 0,0 0 16,22 0-16,-22 0 0,21 0 0,-21 0 15,21 0-15,21 0 0,-21 0 16,22 0-16,-1 0 0,-21 0 0,22 0 16,-1 0-16,0 0 0,149-21 15,-149 21-15,-21 0 0,0-21 16,-21 21-16,22 0 0,-22 0 16,0-21-16,-22 21 0,1 0 15,0-22-15,-21 22 0,-22 0 0,1 0 16,-1 0-16,-20 0 0,-1 0 15,-21 0-15,0 0 0,0 0 0,1 0 16,-22 22 0,0-1-16,0 0 0,0 0 15,0 0 1,0 0-16,0 1 0,-22-1 16,22 21-16,0-21 0,-21 0 15,21 22-15,0-1 0,0 0 0,0 1 16,0-1-16,0 0 0,0 22 15,0-22-15,0 1 0,0 20 16,0 1-16,-21-22 0,21 21 0,0-20 16,0 20-16,0 1 0,0-1 15,0 1-15,0 20 0,0-20 0,0-1 16,0 22-16,0-21 0,21 20 16,-21-20-16,0 20 0,0-20 0,0 21 15,21-22-15,-21 22 0,22-22 16,-22 22-16,0-22 0,0 1 0,0-1 15,0 1-15,21 21 0,-21-22 0,0 22 16,21-1-16,-21-20 16,0 21-16,0-1 0,0 1 0,0-22 0,0 22 15,0-21-15,0 20 0,0 1 16,0 0-16,0-22 0,0 22 16,0-22-16,-21 22 0,21-22 0,0 1 15,-21-1-15,21 1 0,0-1 16,0 1-16,0-22 0,0 22 0,0-22 15,0 0-15,0 1 0,0-1 0,-22 0 16,22-20-16,0-1 0,0 21 16,0-21-16,-21 0 0,0-21 31,0 0-31,0 0 16,0 0-16,-1 0 0,1 0 15,0 0-15,0 0 16,0 0-16,-22 0 0,22 0 0,0 0 15,-21 0-15,21 0 0,-22 0 0,1 0 16,0 0-16,-22 0 0,22 0 16,-22 0-16,22 0 0,-22 0 0,1 0 15,-1 0-15,1 0 0,-1 0 0,-20 0 16,20 0-16,-20 0 0,20 0 16,-21 0-16,1 0 0,-1 0 0,-21 0 15,22 0-15,-1-21 16,-21 21-16,21 0 0,1 0 0,-1 0 0,-21 0 15,22 0-15,-22-21 0,0 21 16,21 0-16,-21 0 0,1 0 16,-1-21-16,0 21 0,0 0 0,21-21 15,-20 21-15,-1 0 0,0 0 0,21 0 16,-21 0-16,22 0 0,-1 0 16,0 0-16,22 0 0,-22 0 0,22 0 15,-22 0-15,22 0 0,-1 0 0,-21 0 16,22 0-16,-22 0 0,22 0 15,-1 0-15,1 0 0,-1 0 0,22 0 16,0 0-16,-1-21 16,1 21-16,0 0 0,-1 0 0,22 0 15,-21-22-15,-1 22 0,22 0 0,-21 0 16,21 0-16,0 0 0,-22 0 16,22 0-16,0 0 0,0 0 0,-22 0 15,22 0-15,0 0 0,0 0 16,0 0-16,0 0 0,-22 0 0,22-21 15,0 21-15,0 0 0,0 0 16,-1 0-16,1 0 0,0 0 16,0 0-16,0 0 0,0 0 15,-1 0 1,1 0-16,0 0 16,0 0-16,0 0 15,0 0-15,-1 0 0,1 0 16,0 0-16,0 0 0,0 0 0,0 0 15,-1 0-15,1 0 0,0 0 16,0 0-16,0 0 16,0 0-16,-1 0 15,1 0 1,0 0 0,21-21 15,-21 0 0,21 0-15,0 0-1,0-1 1,21 1-16</inkml:trace>
  <inkml:trace contextRef="#ctx0" brushRef="#br0" timeOffset="18199.34">9292 4911 0,'21'0'15,"-21"-21"1,21 21-16,-21-22 16,0 1-16,0 0 15,0 0-15,0 0 16,0 0-16,0-1 0,-21 22 15,0-21-15,0 21 16,0 0-16,0 0 0,-1 0 0,1 0 16,0 0-16,0 21 0,-21 1 15,20-1-15,1 0 0,-21 0 0,21 0 16,0 0-16,-1 22 16,1-22-16,0 21 0,21-21 0,0 1 15,0 20-15,0-21 0,0 0 16,0 0-16,21-21 0,0 0 15,1 0-15,-1 0 0,0 0 16,0 0-16,0 0 0,0 0 16,1-21-16,-1 0 0,0 0 0,0 0 15,0 0-15,0-1 0,1 1 16,-1 0-16,0 0 0,-21 0 0,0 0 16,21-1-16,-21 1 0,21 0 15,-21 0-15,0 0 16,0 0-16,0 42 31,0 0-31,21 0 16,-21 21-16,22-20 0,-22 20 15,0 0-15,0 1 0,21-1 0,-21 0 16,21 1-16,-21 20 0,0-21 16,0 1-16,0 20 0,0-20 0,0 20 15,0 1-15,0-22 0,0 21 0,0 1 16,0-1-16,0-20 0,0 20 15,-21-20-15,21-1 0,0 0 0,-21 1 16,21-22-16,0 21 0,0-21 16,0 0-16,-22-21 15,1 0-15,0 0 16,21-21-16,-21 0 0,0 0 16,0-21-16,21 20 0,-22-20 15,1 0-15,21-1 0,-21 1 0,0-21 16,21 20-16,0-20 0,0 20 15,0 1-15,0-21 0,0 20 0,0 1 16,0 0-16,0 20 0,0-20 16,0 0-16,21 21 0,0-22 0,0 22 15,1 0-15,-1 0 0,0 0 16,0-1-16,0 1 0,0 0 16,1 0-16,-1 0 0,0 0 0,0 21 15</inkml:trace>
  <inkml:trace contextRef="#ctx0" brushRef="#br0" timeOffset="18863.72">9610 4974 0,'0'-21'47,"21"0"-47,-21 0 16,21 21-16,-21-21 0,0-1 0,0 1 15,21 0 1,-21 0-16,0 0 0,-21 21 31,0 0-31,0 0 16,-1 21-16,1 0 0,0 0 16,0 0-16,21 22 0,0-22 0,-21 21 15,21 1-15,0-22 0,-21 21 16,21 0-16,0-20 0,0 20 0,0-21 15,0 0-15,0 0 0,0 1 0,0-1 16,21-21-16,0 0 0,-21 21 16,21-21-16,0 0 0,0 0 0,1 0 15,20-21-15,-21 21 16,21-21-16,-20-1 0,20 1 0,-21 0 16,21-21-16,1 21 0,-22-1 0,21-20 15,1 0-15,-22-1 16,0 1-16,0 21 0,0-21 0,0-1 0,-21 1 15,0 0-15,0 20 0,0-20 16,0 0-16,0 21 0,0-1 0,0 1 16,0 0-16,0 0 0,0 0 15,0 0-15,0 42 32,0 0-32,0 0 15,0 0-15,0 22 0,0-1 0,0-21 16,0 21-16,0 22 0,0-22 15,0 1-15,0-1 0,0 0 0,0 1 16,0-1-16,0 0 0,-21 1 16,21-22-16,0 21 0,0-21 0,0 0 15,0 1-15,0-1 0,21-21 16,1 0 0,-1 0-16,0-21 15,0 21-15,-21-22 16,0 1-16,0 0 0,21 0 0,-21 0 15,0 0-15,0-1 0</inkml:trace>
  <inkml:trace contextRef="#ctx0" brushRef="#br0" timeOffset="19110.58">9948 4890 0,'21'0'46,"1"0"-46,-1 0 0,0 0 16,0 0-16,21-22 0,-20 22 16,20-21-16,-21 21 0,21-21 0,1 21 15,-22-21-15,21 21 0,-21-21 16,1 21-16,-1 0 0,0 0 0,0-21 16,0 21-16,0 0 31,-21-22-16</inkml:trace>
  <inkml:trace contextRef="#ctx0" brushRef="#br0" timeOffset="19525.4">11070 4276 0,'0'0'0,"0"-21"15,-21 21 1,0 0 0,0 0-16,-1 0 15,1 21-15,21 0 0,-21 0 0,0 0 16,0 22-16,0-22 0,-1 21 15,1 0-15,0 1 0,21-1 16,-21 0-16,0 22 0,0-22 0,-1 22 16,22-1-16,-21-20 0,21 20 15,-21 1-15,21-22 0,0 0 0,0 1 16,0-1-16,0 0 0,0-21 16,0 1-16,0-1 0,0 0 0,0 0 15,21 0-15,0 0 0,1 1 16,-1-22-16,0 0 0,0 0 15,0 0-15,0 0 0,1 0 16,-1 0-16,0-22 0,0 1 16,0 0-16,-21 0 15</inkml:trace>
  <inkml:trace contextRef="#ctx0" brushRef="#br0" timeOffset="19847.21">11049 4593 0,'0'-21'16,"-21"21"-16,21 21 47,0 0-32,0 1-15,-21-22 16,21 21-16,0 0 0,0 0 16,0 0-16,0 0 15,0 1 1,21-44 15,-21 1-31,21 21 16,-21-21-16</inkml:trace>
  <inkml:trace contextRef="#ctx0" brushRef="#br0" timeOffset="20050.09">11134 4572 0,'0'-42'16,"0"63"31,0 0-47,0 0 0,0 0 15,0 1-15,-22-1 0,22 0 16,0 0-16,0 0 16,0 0-16,0 1 15,0-1 1</inkml:trace>
  <inkml:trace contextRef="#ctx0" brushRef="#br0" timeOffset="20641.02">11578 4636 0,'0'0'0,"-21"-22"16,0 22-1,0 0 1,-1 0 15,22 22-31,-21-1 16,21 0-16,0 21 16,0-21-16,0 1 0,0 20 0,0 0 15,0-21-15,0 22 0,0-1 0,0-21 16,-21 22-16,21-1 0,0-21 15,0 0-15,0 22 0,0-22 16,0 0-16,0 0 0,0 0 16,21-21-16,0 0 15,1 0-15,-1 0 0,0 0 16,0 0-16,0 0 0,22 0 16,-22-21-16,0 0 0,0 0 0,0 0 15,0-1-15,1 1 0,-1 0 16,0 0-16,0-21 0,0 20 0,-21-20 15,0 21-15,21-21 0,-21 20 16,0-20-16,0 21 0,0 0 0,0 0 16,0-1-16,0 1 15,0 0-15,0 42 63,0 0-32,0 1-31</inkml:trace>
  <inkml:trace contextRef="#ctx0" brushRef="#br0" timeOffset="21446.56">12213 4720 0,'0'-21'16,"-21"21"31,0 21-31,21 0-16,0 1 15,0-1-15,0 0 0,0 0 16,0 21-16,-21-20 0,21-1 0,0 21 15,-22-21-15,22 0 16,-21 1-16,21 20 0,0-21 0,0 0 16,-21 0-16,21 1 0,0-1 15,-21-21-15,21 21 16,0-42 15,0 0-15,0-1-16,0 1 15,0 0-15,0 0 0,0 0 0,0 0 16,0-1-16,0-20 0,0 21 0,0-21 16,0 20-16,0 1 15,0-21-15,21 21 0,0 0 0,-21-1 16,21 1-16,1 0 0,-22 0 16,21 21-16,-21-21 0,21 21 0,0 0 15,-21-21-15,21 21 0,-21-22 0,21 22 16,1 0-1,-1 0-15,-21 22 16,0-1 0,0 0-16,0 0 15,-21 0-15,-1 0 16,22 1-16,-21-1 0,0 0 0,0-21 16,0 21-16,0 0 0,-1 0 15,1 1-15,-21-22 0,42 21 16,-21-21-16,0 0 0,-1 21 0,1-21 31,21 21 0,21-21-31,1 0 16,-1 0-16,0 0 0,0 21 16,0-21-16,0 0 0,1 0 15,-22 21-15,21-21 0,0 0 16,-21 22-16,21-22 0,0 21 15,-21 0-15,21-21 16,-21 21 0,22-21-1,-1 0 17</inkml:trace>
  <inkml:trace contextRef="#ctx0" brushRef="#br0" timeOffset="22070.63">12827 4614 0,'0'0'0,"-21"0"31,0 0-15,21 22-16,0-1 15,0 0-15,-22 0 16,22 0-16,-21 22 0,21-22 16,0 0-16,-21 21 0,0-21 0,21 22 15,-21-1-15,0-21 0,-1 22 16,1-22-16,21 0 0,-21 21 0,0-21 15,21 1-15,0-1 0,-21-21 16,21 21-16,-21 0 0,21 0 16,-22-21-16,22-21 31,0 0-31,0 0 16,0 0-16,22-1 15,-22 1-15,21 0 0,-21 0 16,0 0-16,0 0 0,21-1 0,-21 1 15,21 21-15,-21-21 0,0 0 16,21 21-16,0 0 16,1 0-16,-1 0 0,0 21 15,-21 0-15,21 0 0,0-21 16,-21 22-16,21-1 0,1-21 0,-22 21 16,21 0-16,0 0 0,0-21 15,0 21-15,-21 1 0,21-22 0,1 21 16,-1-21-16,0 0 0,0 21 15,0-21-15,0 0 0,1 0 0,-1 0 16,0 0-16,0 0 16,0 0-1,0 0-15,-21-21 0,0 0 16,0-1-16,0 1 16,0 0-16</inkml:trace>
  <inkml:trace contextRef="#ctx0" brushRef="#br0" timeOffset="22577.55">13398 4487 0,'0'0'0,"0"22"63,0-1-63,-21 0 0,21 0 16,-21 0-1,21 0 1,0-42 46,0 0-62,0 0 0,0 0 16,0 0 0,0-1-1,0 44 16,0-1-31,0 0 0,0 0 16,0 0-16,0 0 16,0 1-16,0-1 15,0 0-15,-21-21 0,21 21 16</inkml:trace>
  <inkml:trace contextRef="#ctx0" brushRef="#br0" timeOffset="22821.54">13462 4530 0,'0'21'62,"0"0"-62,0 0 16,0 0 0,0 1-16,-21-1 15</inkml:trace>
  <inkml:trace contextRef="#ctx0" brushRef="#br0" timeOffset="23279.96">13504 4043 0,'0'21'16,"21"0"0,1 0-16,-22 1 0,21-1 15,0 0-15,0 0 0,0 21 16,0-20-16,1-1 0,-1 21 16,0 0-16,0-20 0,-21 20 0,21-21 15,0 21-15,1 1 0,-22-22 16,21 21-16,-21 1 0,21-22 0,-21 21 15,21 0-15,-21 1 0,0-1 0,0 0 16,0 1-16,0-1 0,0 0 16,-21 1-16,0-1 0,0 0 0,-22 1 15,22-1-15,-21-21 0,21 22 16,-22-22-16,1 21 0,21-21 16,-22 0-16,22 1 0,0-1 0,0 0 15,0 0-15,-22 0 0,22 0 16,0-21-16,0 0 0,21 22 15,-21-22-15,0 0 16,-1 0 0,22-22-16,0 1 15</inkml:trace>
  <inkml:trace contextRef="#ctx0" brushRef="#br0" timeOffset="31550.07">9398 6414 0,'-21'0'0,"21"21"15,-21-21-15,-1 0 16,22-21 15,0-1-31,0 1 16,22 0-16,-1 0 0,0 0 0,0 0 15,0-1-15,0-20 0,22 21 0,-22 0 16,21-22-16,-21 22 0,22 0 16,-22 0-16,0-21 0,0 20 0,0 22 15,-21-21-15,22 0 0,-44 21 31,1 21-31,0 0 0,0 1 16,0-1-16,-22-21 0,22 21 16,0 0-16,0 0 0,0 0 0,21 1 15,0-1-15,0 0 0,0 0 16,0 0-16,0 0 16,21 1-16,0-22 15,0 21-15,0 0 0,1 0 16,-22 0-16,0 0 15,0 1 1,-22-22 0,1 0-16,0 0 15,0 0-15,0-22 16,0 1-16,-1 0 0,22 0 16,-21 21-16,0 0 15,21-21-15,0 42 31,0 0-31,0 0 16,0 0-16,0 1 0,21-22 0,-21 21 16,21 0-16,1 0 0,-1 0 15,0 0-15,0-21 0,0 0 16,0 22-16,1-22 0,-1 0 16,0 0-16,21 0 0,-21 0 0,22-22 15,-22 1-15,21 21 0,1-21 16,-22 0-16,21-21 0,0 20 15,1 1-15,-22 0 0,21-21 0,-21 21 16,1-1-16,-1 1 0,-21 0 16,21 0-16,-21 0 0,0 0 15,-21 21 1,0 0-16,-1 0 0,1 0 16,0 0-16,0 21 0,0 0 0,0 0 15,-1 0-15,1 0 0,21 1 16,-21 20-16,21-21 0,0 0 0,0 22 15,0-22-15,0 0 0,21 0 0,0-21 16,1 21-16,-1 0 16,0-21-16,0 0 0,21 0 0,1 0 15,-22 0-15,21 0 0,1-21 0,-22 0 16,21 21-16,-21-21 0,22 0 16,-22 0-16,0-1 0,21 1 0,-21 0 15,-21 0-15,22 21 0,-1-21 16,-21 0-16,21-1 0,-21 1 15,0 42 1,0 1 0,-21-1-16,21 0 0,0 0 15,-21 0-15,-1 22 0,22-22 16,-21 0-16,21 0 0,0 0 16,0 0-16,-21-21 0,21 22 0,0-44 46,21 22-30,-21-21-16,21 0 0,-21 0 0,0 0 16,22 0-16,-1-1 0,0 1 0,-21 0 15,0 0-15,21 21 0,-21-21 16,21 21-16,0 0 0,1 21 31,-1 0-31,0 0 0,-21 0 16,21 1-16,-21-1 0,21 0 15,0 0-15,1 0 16,-22 0-16,21-21 0,0 0 0,0 22 16,0-22-16,0 0 0,22 0 0,-22 0 15,21 0-15,1 0 0,-22-22 16,21 1-16,0 0 0,1 21 0,-1-21 16,-21 0-16,22 0 0,-22-1 15,0 1-15,0 0 0,0 0 0,-21 0 16,0 0-16,0-1 0,-21 22 15,0-21-15,0 21 16,0 0-16,-1 0 0,1 0 0,-21 0 16,21 21-16,0 1 0,-1-22 15,-20 21-15,21 0 0,0 21 16,0-21-16,21 1 0,0-1 0,0 0 16,-22 0-16,22 0 0,0 0 15,0 1-15,22-1 0,-1-21 16,0 0-16,0 0 0,0 0 15,0 0-15,1 0 0,20-21 16,-21 21-16,0-22 0,0 1 0,1 0 16,-1 0-16,0 0 0,0 0 15,0-1-15,0 1 0,-21 0 16,0 0-16,22 0 0,-22-22 0,0 22 16,0 0-16,0-21 0,0 21 15,0-1-15,0 1 0,0 0 0,0 0 16,0 0-16,0 42 31,0 0-31,0 0 0,0 0 16,-22 1-16,22-1 0,0 21 15,0-21-15,0 0 0,0 1 0,0 20 16,0-21-16,0 0 0,0 0 0,0 1 16,0-1-16,0 0 0,0 0 15,22-21-15,-1 0 0,-21 21 0,21-21 16,0 0-16,0 0 15,0 0-15,1 0 0,-1-21 0,0 21 16,21-21-16,-21 0 0,1 0 0,-1-1 16,0 1-16,0 0 0,0 0 15,-21-21-15,21 20 0,-21 1 0,22-21 16,-22 0-16,0 20 0,0-20 16,0 0-16,0 21 0,0-22 0,0 22 15,0 0-15,0 0 0,0 0 0,0-1 16,21 22-16,-21 22 15,0-1-15,0 0 16,0 0-16,0 21 16,0-20-16,0 20 0,0-21 0,0 0 15,0 22-15,0-22 0,0 0 0,0 21 16,0-21-16,-21 1 0,21-1 16,-22 21-16,1-21 0,21 0 0,0 1 15,-21-1-15,21-42 47,0-1-47,0 1 0,21 0 16,0 0-16,-21 0 0,22 0 0,-1-1 15,0 1-15,0 0 0,0 21 0,0-21 16,1 21-16,-22-21 16,21 21-16,0 0 0,0 0 0,0 0 15,-21 21 16,0 0-31,-21-21 16,0 0-16,0 0 16,0 0-16,-1 0 0,1 0 15,0 0-15,0 0 32,0 0-17,21 21-15,0 0 0,0 1 16,0-1-1,0 0-15,0 0 0,0 0 16,0 0-16,0 1 0,0-1 16,0 0-16,21 0 15,0-21-15,0 0 0,22 21 16,-22-21-16,21 0 0,-21 0 16,22 0-16,-1 0 0,-21-21 0,21 21 15,1-21-15,-22 21 0,21-21 16,-21 0-16,1-1 0,-1 22 0,21-21 15,-42 0-15,21 0 0,0 0 0,-21 0 16,0-1-16,0 1 0,0 0 0,0 0 16,-21 21 15,0 0-31,0 21 16,21 0-16,-21 0 15,21 1-15,-21-22 0,21 21 16,0 0-16,0 0 0,0 0 0,0 0 15,0 1-15,0-1 0,0 0 16,21 0-16,0-21 16,0 0-16,0 0 15,0 0-15,1 0 0,-1 0 0,0-21 16,-21 0-16,21 21 0,0-21 16,0-1-16,-21 1 0,22 21 15,-22-21-15,21 0 0,-21 0 0,0 0 16,21 21-16,-21-22 0,0 1 0,21 21 15,-21 21 17,0 1-17,0-1-15,0 0 16,0 0-16,0 0 0,0 0 16,0 1-16,21-1 15,0-21-15,1 0 0,-1 0 16,0 0-16,0 0 0,0-21 15,0-1-15,1 22 16,-1-21-16,0 0 0,0 0 0,0 0 16,-21 0-16,21-1 0,-21 1 15,22 0-15,-22 0 16,21 21-16,-21-21 0,0 0 0,0-1 16,0 44 15,0-1-31,0 0 15,-21 0-15,-1 0 0,1 0 16,21 1-16,0-1 0,-21 21 16,0-21-16,0 22 0,21-1 15,0 0-15,0 1 0,0 20 0,0-21 16,-21 22-16,21-22 0,0 1 16,0-1-16,0 0 0,0 1 0,0-1 15,0 0-15,0 1 0,0-1 0,0 0 16,0 1-16,0-22 0,0 21 0,-22-21 15,22 0-15,-21-21 0,0 22 16,0-1-16,0-21 0,0 0 0,-1 0 16,1 0-16,0 0 0,0-21 0,0-1 15,0 1-15,-1 0 0,1 0 16,21-21-16,0 20 0,0-20 16,0 0-16,0 21 0,0-22 0,0 1 15,0 0-15,0-1 0,21 1 16,1 0-16,-1-22 0,0 22 0,0-1 15,21-20-15,-20 21 0,20-1 0,0-20 16,-21 20-16,22 1 0,-1 21 16,0-21-16,1-1 0,-22 22 15,64-42-15,-64 41 0,0 1 16,0 0-16,0 21 0,0 0 16,-21-21-16,0 42 15,0 0 1,-21-21-16,21 21 15,-21 1-15,21-1 0,0 0 16,0 0-16,21 0 16,0 0-1,1-21-15,-22 22 0,21-22 16,0 0-16,-21 21 0,0 0 16,0 0-1,0 0 1,-21 0-16,0-21 0,-1 0 15,1 0-15,0 22 0,0-22 0,0 0 16,0 0-16,-1 0 0,1 0 0,0 0 31,21-22-31,0 1 16,21 0-16,-21 0 0</inkml:trace>
  <inkml:trace contextRef="#ctx0" brushRef="#br0" timeOffset="31885.88">13695 5757 0,'0'0'0,"0"-42"16,-21 42-16,-1 0 16,22 21-1,-21 0-15,0 1 16,0-1-16,21 0 0,-21 21 0,0 1 15,-1-22-15,22 21 0,0 0 16,-21 1-16,0-1 0,21 0 0,0-20 16,0 20-16,0 0 0,0 1 0,0-1 15,0-21-15,0 21 0,0-20 16,0-1-16,0 21 0,21-42 0,0 21 16,-21 0-16,22-21 0,-1 0 0,0 0 15,0 0-15,0 0 16,0 0-16,1 0 0,-1-21 15,0 0-15,0 0 0,-21 0 16,21 0-16,0-1 0,-21 1 16</inkml:trace>
  <inkml:trace contextRef="#ctx0" brushRef="#br0" timeOffset="32133.74">13864 5948 0,'0'0'0,"-21"0"16,0 0-16,21 21 16,0 0-16,0 0 15,0 1-15,-21-1 16,21 0-16,0 0 16,0-42 30,21 21-30,-21-21-16,0 0 0</inkml:trace>
  <inkml:trace contextRef="#ctx0" brushRef="#br0" timeOffset="32291.65">13885 5990 0,'0'0'0,"0"21"47,0 1-31,0-1-16,0 0 15,0 0-15,0 0 16,0 0 0</inkml:trace>
  <inkml:trace contextRef="#ctx0" brushRef="#br0" timeOffset="35301.83">14499 6244 0,'0'0'0,"21"0"16,-21-21-16,21 21 16,-21-21-16,0 0 31,-21 0-15,0 21-1,0 0-15,0 0 0,0 0 16,-1 0-16,1 0 0,0 0 15,0 21-15,0-21 0,0 0 0,-1 21 16,1 0-16,0 0 16,21 0-1,-21-21-15,21 22 172,0-1-156,0 0-16,21 0 15,-21 0-15,0 0 0,0 1 0,21-1 16,0-21-16,-21 21 0,22 0 16,-1-21-16,0 0 0,0 0 15,0 0-15,0 0 16,1-21-16,-1 21 0,0-21 16,0 0-16,0 21 0,0-22 0,1 1 15,-22 0-15,21 0 0,0 0 16,0 0-16,-21-1 0,0 1 0,21 21 15,-21-21-15,0 0 16,21 21-16,-21-21 0,0 42 31,0 0-15,0 0-16,0 0 0,-21 22 16,21-22-16,0 0 0,0 0 15,0 0-15,0 1 0,0-1 0,21 0 16,1 0-16,-22 0 0,21-21 0,0 21 15,0-21-15,0 0 0,0 0 16,22 0-16,-22 0 0,0 0 16,21 0-16,-20-21 0,20 21 15,-21-21-15,21 0 0,-20 0 0,20 21 16,-21-21-16,21-1 0,-20 1 0,-1 0 16,0 0-16,0 0 0,-21 0 15,0-1-15,0 1 0,0 0 0,0 0 16,0 0-16,-21 21 15,0 0-15,0 0 0,-1 0 16,1 0-16,0 0 0,0 21 0,0-21 16,0 21-16,-1 0 0,1 0 15,0 1-15,21-1 0,-21 21 0,0-21 16,21 0-16,0 22 16,0-22-16,0 0 0,0 0 0,0 0 15,0 1-15,21-22 0,0 0 16,0 0-16,22 0 15,-22 0-15,0 0 0,0 0 0,21-22 16,-20 22-16,-1-21 0,21 0 16,-21 0-16,22-21 0,-22 20 0,0 1 15,0 0-15,21-21 0,-20 21 0,-1-22 16,-21 1-16,21 21 0,-21-22 16,21 1-16,-21 21 0,0-21 0,0-1 15,0 22-15,0-21 0,0 21 16,0-22-16,0 22 0,-21 21 15,21-21-15,-21 21 0,0 0 16,-1 21-16,22 21 16,-21-20-16,21-1 0,-21 21 15,21 0-15,0 1 0,0-22 16,0 21-16,0 1 0,0-1 0,21 0 16,-21-21-16,21 22 0,1-1 15,-1 0-15,0-20 0,0 20 0,0-21 16,0 0-16,1 0 0,20 1 15,-21-1-15,0-21 0,0 0 0,1 0 16,20 0-16,-21 0 0,0 0 0,0 0 16,1 0-16,-1-21 0,0 21 15,0-22-15,-21 1 0,0 0 16,21 0-16,-21 0 0,21-22 0,-21 22 16,0 0-16,0 0 0,0 0 15,0 0-15,0 42 31,0 0-15,0 0-16,0 0 0,0 0 0,0 1 16,0-1-16,0 0 0,0 0 15,0 0-15,0 0 0,0 1 0,0-1 16,22-21 31,-1-21-47,-21-1 15,21 22-15,-21-21 0,0 0 16,21-21-16,0 21 0,-21-1 0,0 1 16,21 0-16,1 0 15,-1 21-15,0 21 16,-21 0 0,0 0-16,21 1 15,-21-1-15,0 0 0,0 0 0,0 0 16,0 0-16,21 1 15,-21-1-15,21-21 0,1 0 16,-22 21-16,21-21 0,0 0 0,0 0 16,0 0-16,0 0 0,1 0 15,-1 0-15,0-21 0,0 21 0,0-21 16,0 21-16,-21-22 0,22 1 0,-1 21 16,-21-21-16,0 0 0,0 0 15,21 0-15,-21-1 0,21 1 16,-21 0-16,0 42 31,0 0-15,0 1-1,0-1-15,0 0 0,0 0 0,0 0 16,0 0-16,0 1 16,0-1-16,21-21 0,0 21 0,1-21 15,-1 0-15,0 0 0,0 0 16,21 0-16,-20 0 0,-1 0 15,0 0-15,0 0 0,0 0 0,0 0 16,1-21-16,-1 0 0,0 21 16,-21-22-16,21 1 0,-21 0 0,21 0 15,-21 0-15,0 0 0,0-1 0,0 1 16,0 0-16,0 0 16,0 42 30,0 0-46,0 0 0,0 1 16,0-1-16,0 0 16,0 0-16,21-21 15,1 21-15,-1-21 16,0 0 0,0 0-16,0 0 15,0-21 1,-21 0-16,22 21 15,-22-21-15,0 0 0,0-1 16,0 1-16,0 0 16,0 0-16,0 42 31,0 0-15,0 0-16,0 1 0,-22-22 15,22 21-15,-21 0 0,0 0 16,21 0-16,0 0 0,-21 1 15,0-22 17,21-22-1,0 1-31,21 0 16,0 0-16,0 0 0,-21 0 0,21-1 15,1 1-15,-1 0 0,0 0 16,0 0-16,0 0 0,0-1 0,1 1 15,20 21-15,-21 0 0,0 0 16,0 0-16,-21 21 0,22 1 16,-22-1-16,0 0 0,0 0 15,0 0-15,0 0 0,0 1 16,0-1-16,-22 0 0,22 0 0,-21 0 16,21 0-16,-21 1 0,0-1 15,21 0 1,-21-21 15,21-21-15,0 0-16,-21 21 0,21-22 15,0 1-15,0 0 0,-22 0 0,22 0 16,-21-22-16</inkml:trace>
  <inkml:trace contextRef="#ctx0" brushRef="#br0" timeOffset="35479.74">17018 6011 0,'0'0'0,"-21"0"16,21 22 46,21-22-46</inkml:trace>
  <inkml:trace contextRef="#ctx0" brushRef="#br0" timeOffset="35733.94">17611 5948 0,'0'21'47,"0"0"-31,0 0-16,0 1 0,0-1 15,-22 0-15,22 0 0,0 0 16,0 0-16,0 1 16,22-22 30</inkml:trace>
  <inkml:trace contextRef="#ctx0" brushRef="#br0" timeOffset="35927.82">17674 6054 0,'0'21'47,"0"0"-47,0 0 16,-21 0-16,21 1 15,0-1 1,-21-21-16,21 21 0</inkml:trace>
  <inkml:trace contextRef="#ctx0" brushRef="#br0" timeOffset="36313.6">17801 5715 0,'0'0'16,"0"-21"-16,21 21 16,0 21-16,1 0 15,-1-21-15,-21 21 0,21 22 16,0-22-16,0 0 0,-21 21 0,21-20 15,1 20-15,-22-21 0,0 21 16,0-20-16,21 20 0,-21-21 0,0 21 16,0-20-16,0 20 0,0-21 0,0 21 15,0 1-15,0-22 0,-21 21 16,-1 1-16,1-1 0,0 0 16,0 1-16,0-22 0,0 21 15,-22 0-15,22-20 0,-21-1 0,21 0 16,-1 0-16,-20 0 0,21 0 0,0 1 15,0-22-15,-1 21 0,1-21 16,0 0-16,0 0 0,21 21 16,-21-21-16,0 0 0,-1 0 15,22-21 1</inkml:trace>
  <inkml:trace contextRef="#ctx0" brushRef="#br0" timeOffset="36505.49">17547 6900 0,'0'0'0,"0"22"0,0-1 15,0 0 1,0-42 62</inkml:trace>
  <inkml:trace contextRef="#ctx0" brushRef="#br0" timeOffset="42734.46">16531 4445 0,'21'0'16,"0"0"0,1 0-1,-1 0-15,0 0 0,-21-21 16,21 21-16,-21-21 0,21 21 16,0-21-16,-21-1 0,0 1 15,22 21-15,-22-21 0,0 0 16,0 0-1,0 0-15,0-1 16,-22 22-16,1 0 0,0-21 0,0 21 16,0 0-16,-22 0 15,22 0-15,0 21 0,-21 1 0,-1-1 16,22 0-16,-21 21 0,0-21 16,-1 22-16,22-22 0,0 21 0,0-21 15,21 1-15,0-1 0,0 0 16,0 0-16,0 0 0,21-21 0,0 0 15,0 0-15,0 0 16,1 0-16,20 0 0,-21 0 16,0 0-16,0-21 0,1 21 0,-1-21 15,0 0-15,0 0 0,0-1 16,0 22-16,1-21 0,-1 0 0,-21 0 16,0 0-16,21 0 0,0-1 15,-21 1-15,0 0 0,0 0 16,21 0-16,-21 42 31,0 0-31,0 21 16,0-20-16,0-1 0,0 21 0,0 0 15,0 1-15,21-1 0,-21-21 16,0 43-16,0-22 0,22 0 16,-22 22-16,0-22 0,0 22 15,0-22-15,0 0 0,0 1 0,0 20 16,-22-20-16,1-1 0,0-21 0,0 21 15,21-20-15,-21 20 0,0-21 16,-1-21-16,22 21 0,-21-21 16,0 0-16,0-21 15,21 0-15,0 0 16,-21-22-16,21 22 0,0-21 16,0 0-16,0-1 0,0 1 0,0-22 15,0 22-15,21-21 0,0-1 0,21 22 16,-20-22-16,20 1 15,0 20-15,1 1 0,-1 0 0,0-1 16,1 22-16,-1-21 0,0 21 16,1 0-16,-22 21 0,0 0 0,0-22 15,0 22-15,-21 22 16,0-1 0,0 0-16,-21 0 0,0 0 15,21 0-15,0 1 0,0-1 16,0 0-16,0 0 0,0 0 15,0 0-15,0 1 0,0-1 0,0 0 16,21-21 0,0 0-16,0 0 15,1 0-15,-1 0 0,0-21 16,0 0-16,0-1 16,-21 1-16,0 0 0,0 0 15,0 0-15,-21 0 16,0-1-16,0 1 0,0 21 15,-1-21-15,1 0 0,0 21 16,0 0-16,0-21 0,42 21 47,0 0-31,0-21-16,0 21 0,1 0 0,-1 0 15,21 0-15,-21-22 0,0 22 0,22 0 16,-22 0-16,0 0 0,0-21 15,22 21-15,-22 0 0,0 0 16,0 0-16,-21 21 16,0 1-1,0-1-15,0 0 16,0 0-16,0 0 0,-21 0 0,0-21 16,21 22-16,0-1 0,0 0 15,-21-21-15,21 21 0,21-21 47,0 0-47,0 0 16,0-21-16,-21 0 0,21 21 15,1-21-15,-22-1 0,0 1 16,0 0-16,0 0 0,0 0 16,0 0-16,0-1 0,0 1 15,-22 21-15,1-21 0,21 0 16,21 21 15,1 0-31,-1 0 16,0 0-16,21 0 0,1 0 15,-1 0-15,0 0 0,1 0 0,-1 0 16,0 0-16,1 0 0,-1 0 16,0 0-16,1 0 0,-1 0 0,-21 0 15,21 0-15,-20 0 0,-1 0 16,0 0-16,-21-21 0,-42 21 31,-1 0-31,22 0 0,0 21 16,0-21-16,-22 21 0,22 0 15,-21-21-15,21 21 0,0 1 16,-22-1-16,22 0 0,0 0 16,0 21-16,0-20 0,-1-1 0,22 0 15,0 0-15,0 0 16,0 0-16,43-21 15,-22 0-15,0 0 0,0 0 16,0 0-16,1 0 0,-1-21 16,0 21-16,0-21 0,0 0 0,0 21 15,1-21-15,-22 0 16,21 21-16,0-22 0,-21 1 0,21 0 0,-21 0 16,0 0-16,0 0 15,0-1-15,21 22 16,-21-21-16,0 42 15,0 1 1,0-1 0,0 0-16,0 21 0,0-21 0,0 1 15,0 20-15,0-21 0,0 21 0,0 1 16,-21-1-16,21 0 0,-21 1 16,21-1-16,0 22 0,0-22 0,0 0 15,-21 22-15,21-22 0,0 22 16,-21-1-16,21-21 0,0 22 0,0-22 15,0 1-15,-22 20 0,22-21 16,-21 1-16,21-1 0,-21 0 16,21 1-16,0-1 0,0 0 0,-21-20 15,0-1-15,21 0 0,-21 0 16,21 0-16,-22-21 16,1 0-16,21-21 15,0 0-15,0 0 0,0 0 16,-21-22-16,21 1 0,-21 21 0,21-22 15,0 1-15,0 0 0,0-22 16,0 22-16,0-22 0,0 22 0,0-21 16,0 20-16,21-20 0,0 20 0,0 1 15,22 0-15,-22-22 16,21 43-16,-21-21 0,64-43 16,-64 64-16,22-21 0,-22 20 15,0 1-15,21 0 0,-21 0 0,-21 0 16,22-22-16,-1 22 0,-21 0 15,21-21-15</inkml:trace>
  <inkml:trace contextRef="#ctx0" brushRef="#br0" timeOffset="43029.81">18542 3979 0,'0'-21'15,"-21"21"1,21 21-16,0 1 0,0-1 16,-21 21-16,21 0 0,0 22 15,0-22-15,-22 22 0,22-22 0,0 22 16,0-22-16,0 21 0,0-20 16,0-1-16,0 0 0,0 1 0,0-1 15,0-21-15,-21 0 0,21 1 16,0-1-16,0 0 0,0 0 0,0-42 47,0 0-47,21 0 15</inkml:trace>
  <inkml:trace contextRef="#ctx0" brushRef="#br0" timeOffset="43421.58">18775 4551 0,'0'21'16,"21"-21"-1,0 0 1,0 0-16,0 0 0,1 0 0,-1 0 16,0-21-1,0 21-15,-21-21 0,0 0 16,21 21-16,-21-22 0,0 1 15,0 0 1,-21 21 0,21 21-16,-21 0 15,0 1-15,0-22 0,21 42 16,-22-21-16,22 0 0,-21 0 0,0 22 16,21-22-16,0 0 0,0 21 15,0-20-15,0-1 0,0 0 16,0 0-16,0 0 0,21 0 15,0 1-15,1-22 16,-1 0-16,0 0 0,0 0 16,0 0-16,0 0 15,1-22-15,-1 1 0,0 0 16,0 21-16</inkml:trace>
  <inkml:trace contextRef="#ctx0" brushRef="#br0" timeOffset="43661.78">19304 4699 0,'0'-21'47,"0"0"-31,0 0-1,21 21-15,-21-22 16,21 22 31,0 0-47,-21-21 15,22 21-15</inkml:trace>
  <inkml:trace contextRef="#ctx0" brushRef="#br0" timeOffset="45457.26">20024 4297 0,'0'0'0,"0"-21"16,-22 21 31,1 21-47,0 0 0,21 0 16,-21 0-16,0 1 0,0-1 15,-1 21-15,1-21 0,0 0 0,21 1 16,-21 20-16,21-21 0,-21 0 15,21 0-15,0 1 0,0-1 0,0 0 16,0 0-16,0 0 0,21 0 16,0-21-16,0 0 15,0 22-15,1-22 0,-1 0 0,0 0 16,0 0-16,0 0 0,0 0 16,1-22-16,-1 22 0,0 0 0,21-21 15,-21 0-15,1 21 0,-1-21 16,0 0-16,0 0 0,0 21 0,0-22 15,1 1-15,-1 0 0,-21 0 16,0 0-16,0 0 0,21-1 16,-21 1-16,-21 21 31,0 0-15,21 21-16,0 1 0,-22-22 15,22 21-15,-21 0 0,21 0 0,0 0 16,0 0-16,0 1 0,0-1 15,0 0-15,0 0 16,21-21-16,1 0 0,-1 0 16,0 0-1,0 0-15,0 0 0,0 0 0,1 0 16,-1 0-16,0 0 0,-21-21 0,21 21 16,-21-21-16,21 21 0,-21-21 15,0-1-15,0 1 0,0 0 16,0 0-16,0 0 0,-21 0 15,0-1-15,0 1 0,0 21 16,21-21-16,-22 21 0,1 0 16,0 0-16,0 0 15,0 0 1,21 21-16,0 0 16,21-21-1,0 0-15,0 0 16,0 0-16,22 0 0,-22 0 0,21 0 15,-21 0-15,22 0 0,-22 0 16,21 0-16,-21-21 0,22 21 0,-22-21 16,0 21-16,0 0 0,0 0 0,1 0 15,-1 0-15,0 0 16,-21 21 0,0 0-16,0 1 15,0-1-15,0 0 16,0 0-16,0 0 15,-21 0-15,21 1 16,0-1-16,-21 0 16,21-42 62,0 0-78,21-1 0,-21 1 15,21 21-15,0-21 0,-21 0 0,21 0 16,0 0-16,-21-1 16,22 1-16,-1 0 0,0 0 15,0 21-15,0 0 16,0 21 0,-21 0-16,0 0 15,0 1-15,0-1 0,0 0 0,0 0 16,0 0-16,0 0 0,0 1 15,0-1-15,-21 0 16,21 0 0,0-42 31,0 0-32,0 0-15,0-1 0,21 22 16,1-21-16,-1 0 0,-21 0 15,21 0-15,0-22 0,0 22 0,22 0 16,-22 0-16,0 0 0,0 0 16,0-1-16,0 22 0,1 0 15,-22 22-15,0-1 0,0 0 16,0 0-16,0 21 16,0-20-16,0-1 0,0 0 0,0 0 15,-22 0-15,1 22 0,21-22 16,0 0-16,-21-21 0,21 21 15,-21 0-15,21 0 0,-21-21 0,21 22 16,0-1-16,-21 0 16,-1-21-1,1 0 1,0 0 0,0 0-1,0 0-15</inkml:trace>
  <inkml:trace contextRef="#ctx0" brushRef="#br0" timeOffset="50801.92">15536 7514 0,'0'-21'32,"-21"0"-32,21 0 15,0 0-15,0-1 0,0 1 16,0 0-16,0 0 16,0 42 15,0 0-31,0 0 15,0 1-15,0-1 16,0 0-16,0 0 0,0 0 0,0 0 16,0 1-16,0-1 0,0 0 15,-21 0-15,21 0 16,-21-21-16,21 21 0,-21-21 16,-1 0-1,22-21 1,0 0-16,0 0 0,0 0 15,0 0-15,0-1 16,22 1-16,-1 0 0,0 0 0,0 0 16,-21 0-16,21-1 0,0 1 15,1 0-15,-1 21 0,0 0 16,0 0-16,0 0 0,0 0 16,1 0-16,-1 21 0,0 0 15,-21 1-15,0-1 0,0 0 0,21 0 16,-21 0-16,0 0 0,0 1 15,0-1-15,0 0 0,0 0 0,0 0 16,0 0 0,21-42 15,0 0-31,1 0 16,-1 0-16,0 0 15,-21-1-15,21 22 0,0-21 16,0 0-16,1 0 0,-22 0 0,21 0 15,0-1-15,-21 1 0,21 21 16,0 0 0,-21 21-16,0 1 15,0-1-15,0 0 0,0 0 16,21 0-16,-21 22 0,0-22 0,0 0 16,22 0-16,-22 0 0,0 0 15,0 1-15,21-22 0,0 21 16,-21 0-16,21-21 0,0 0 0,0 0 15,1 0-15,20 0 0,-21 0 16,0 0-16,22 0 0,-22-21 0,21 21 16,-21-21-16,22 21 0,-22-22 15,21 1-15,-21 0 0,0 0 0,1 0 16,-1 0-16,0-1 0,0 1 16,-21 0-16,0 0 0,0 0 0,0-22 15,0 22-15,0 0 0,-21 0 0,0 21 16,0-21-16,-1 21 0,1 0 15,0 0-15,0 0 0,-21 21 0,20-21 16,1 21-16,-21 21 0,21-20 16,-22-1-16,22 21 0,0-21 15,0 22-15,0-22 0,0 0 0,21 0 16,-22 21-16,22-20 0,0-1 16,0 0-16,0 0 0,22-21 15,-1 0-15,0 0 16,0 0-16,0 0 0,0 0 0,1-21 15,20 21-15,-21-21 0,0 21 0,22-21 16,-22-1-16,0 1 0,21 0 16,-21 0-16,1 0 0,-1 0 0,-21-1 15,0 1-15,21 0 0,-21 0 16,0 0-16,0 42 47,0 0-47,-21 0 0,21 0 0,0 1 15,-21-1-15,21 0 0,-22 21 16,22-21-16,0 1 0,0-1 0,0 0 16,0 0-16,0 0 0,22-21 0,-1 21 15,0-21-15,0 0 16,0 0-16,0 0 0,1 0 0,-1 0 16,0 0-16,0 0 0,0-21 15,0 0-15,1 21 0,-1-21 0,0 0 16,0 0-16,0 21 0,0-22 0,1 1 15,-1 0-15,-21 0 16,0 0-16,0 0 0,0-1 0,0 1 16,0 42 15,0 1-31,0-1 0,-21 0 0,-1 0 16,22 0-16,0 0 0,-21 1 15,0-1-15,21 0 0,-21 0 0,0 0 16,21 0-16,21-42 62,-21 0-62,21 21 0,0-21 16,-21 0-16,21 0 0,1-1 16,-22 1-16,0 0 0,21 0 0,0 0 15,-21 0-15,0-1 0,21 22 0,-21-21 16,21 21-16,0 0 0,1 0 15,-22 21-15,21-21 0,0 22 16,-21-1-16,0 0 0,21 0 16,-21 0-16,21 0 0,0 1 0,-21-1 15,22 0-15,-1 0 0,0-21 0,-21 21 16,21 0-16,21-21 0,-20 0 16,-1 0-16,0 0 0,21 0 15,-21 0-15,22 0 0,-22 0 16,21 0-16,-21-21 0,22 21 0,-22-21 15,21 21-15,-21-21 0,1 0 0,-1 0 16,0 21-16,-21-22 0,0 1 16,0 0-16,0 0 0,0 0 0,0 0 15,0-1-15,0 1 0,0 0 16,-21 0-16,0 0 0,-1 21 0,1 0 16,0 0-16,0 0 0,0 0 15,0 21-15,-1 0 16,1 0-16,0 0 0,0 22 15,0-22-15,21 0 0,0 0 16,-21 0-16,21 1 0,0-1 0,0 0 16,0 0-16,21-21 31,0 0-31,0 0 0,0 0 16,0-21-16,1 21 0,-1-21 15,-21 0-15,21 21 0,0-22 0,0 1 16,0 0-16,-21 0 0,22 0 15,-22 0-15,0-1 0,0 1 16,0 42 15,0 1-31,0-1 16,-22 0-16,22 0 0,0 0 0,0 0 16,0 1-16,0-1 0,0 0 15,0 0-15,0 0 0,22-21 0,-1 21 16,-21 1-16,21-22 0,0 0 0,0 21 15,0-21-15,22 0 0,-22 0 16,21 0-16,-21 0 0,22 0 0,-1 0 16,-21 0-16,22 0 0,-1-21 15,-21-1-15,21 22 0,-20-21 0,20 0 16,-21 0-16,0 0 0,0 0 16,1-1-16,-1 1 0,0 0 15,-21 0-15,21-21 0,-21 20 0,0 1 16,0-21-16,0 21 0,0 0 15,-21 21-15,0-22 0,0 22 0,-1 0 16,1 0-16,0 0 0,0 0 0,-21 22 16,20-1-16,1 0 0,0 0 15,0 0-15,0 0 0,0 22 0,21-22 16,0 0-16,0 0 0,0 0 16,0 1-16,0-1 0,21-21 31,0 0-31,0 0 15,0 0-15,0 0 0,1 0 16,-1 0-16,0-21 0,-21-1 16,21 22-16,-21-21 0,21 21 15,-21-21-15,21 21 16,-21 21 0,0 0-16,0 1 15,0-1-15,0 0 0,0 0 0,0 21 16,0-20-16,0 20 0,0-21 15,0 21-15,0 1 0,0-1 0,0 0 16,-21 22-16,21-22 0,-21 1 16,21-1-16,0 21 0,0-20 15,-21-1-15,21 0 0,-21 1 0,21-1 16,-21 0-16,21 1 0,0 20 0,0-20 16,-22-1-16,1 0 0,0-21 15,0 22-15,21-22 0,-21 21 0,0-21 16,-1 1-16,1-1 0,0 0 0,0-21 15,0-21 1,21 0-16,0-1 16,0 1-16,0-21 0,0 0 0,0-1 15,0 1-15,0 0 0,0-22 16,0 22-16,0-22 0,0 1 16,21-1-16,0 1 0,0-22 0,-21 22 15,21-1-15,1 1 0,-1 20 16,0-20-16,0 20 0,0 1 0,0 21 15,1-21-15,-1 20 0,21 1 0,-21 0 16,0 0-16,1 0 0,20 0 16,-21-1-16,0 1 0,0 21 0,1-21 15,-1 0-15,0 21 0,0-21 16,-21 0-16</inkml:trace>
  <inkml:trace contextRef="#ctx0" brushRef="#br0" timeOffset="51137.73">18605 7557 0,'22'0'47,"-1"0"-47,0 0 0,-21-22 16,21 22-16,0 0 0,0-21 0,-21 0 16,22 21-16,-22-21 0,21 0 15,-21 0-15,0-1 16,-21 22 15,21 22-15,-22-1-16,22 0 0,-21 0 15,21 0-15,0 22 0,0-22 16,0 0-16,0 0 0,0 0 0,0 0 16,0 1-16,0-1 0,0 0 15,0 0-15,0 0 0,21-21 16,1 0-16,-1 0 15,0 0-15,0 0 16,-21-21-16,21 21 0,0-21 0,1 0 16</inkml:trace>
  <inkml:trace contextRef="#ctx0" brushRef="#br0" timeOffset="51521.5">18986 7430 0,'0'-22'0,"0"1"15,22 21 17,-1 21-17,0 1-15,-21-1 0,21 0 16,-21 0-16,21 0 0,-21 0 16,0 1-16,0-1 0,0 0 0,21 0 15,-21 0-15,0 0 0,0 1 16,0-1-1,0-42 32,0-1-47,0 1 0,22 0 16,-22 0-16,0 0 16,0 0-16,21-1 0,0-20 0,-21 21 15,0 0-15,0 0 0,21 21 0,-21-22 16,21 1-16,0 21 15,-21-21-15,0 0 32,22 21-32,-1 0 0</inkml:trace>
  <inkml:trace contextRef="#ctx0" brushRef="#br0" timeOffset="51781.73">19579 7070 0,'0'0'0,"0"21"47,0 0-32,0 0-15,0 0 16,0 1-16,-21-22 15,21 21-15</inkml:trace>
  <inkml:trace contextRef="#ctx0" brushRef="#br0" timeOffset="51943.64">19706 7049 0,'0'0'0,"-21"21"47,21 0-47,-21-21 0,21 21 0,-21 0 15,-1-21 1,1 0-16,0 21 16,0-21-16,0 0 0</inkml:trace>
  <inkml:trace contextRef="#ctx0" brushRef="#br0" timeOffset="52770.17">14774 7070 0,'0'21'63,"0"0"-47,0 0-1,0 0-15,0 1 31,0-44 1</inkml:trace>
  <inkml:trace contextRef="#ctx0" brushRef="#br0" timeOffset="52962.03">14901 7027 0,'0'-21'0,"0"42"31,0 1-15,0-1-16,0 0 15,0 0-15,0 0 0,0 0 16,0 1 0</inkml:trace>
  <inkml:trace contextRef="#ctx0" brushRef="#br0" timeOffset="55233.66">16404 8192 0,'0'0'0,"-21"0"0,0 0 16,0 0 0,42 0 30,0 0-46,21 0 16,1 0-16,-1 0 16,21 0-16,1 0 0,21 0 0,-22 0 15,43 0-15,-21 0 0,20 0 16,1 0-16,0 0 0,0 21 0,0-21 16,21 0-16,-21 0 0,-1 21 0,1-21 15,0 0-15,0 0 0,-21 0 16,20 0-16,-20 0 0,0 0 0,-1 0 15,-20 0-15,21 0 0,-43 0 16,21 0-16,-20 0 0,-1 0 0,-21 0 16,22 0-16,-22 0 0,0 0 15,0 0-15,0 0 0,0 0 32,-21-21-32,0 0 31,0-1-16</inkml:trace>
  <inkml:trace contextRef="#ctx0" brushRef="#br0" timeOffset="61075.9">15621 6879 0,'0'0'0,"-21"0"0,0 21 16,-1-21-16,1 0 31,0 0-31,0 0 16,0 0-1,0 0-15,-1 0 16,1 0 0,0 0-1,42 0 79,0 0-94,1 0 16,-22 22-16,21-22 0,0 0 15,21 0-15,-21 0 0,1 0 0,20 0 16,0 0-16,1 0 0,-1 0 16,0 0-16,22 0 0,-22 0 0,22 0 15,20 0-15,-20-22 0,-1 22 16,22 0-16,-22 0 0,22 0 0,-21 0 15,20 0-15,-20 0 16,-1 0-16,1-21 0,-1 21 0,-20 0 16,20 0-16,1 0 0,-1 0 0,-21 0 15,22 0-15,-1 0 0,1 0 16,-1 0-16,-20 0 0,20 0 0,1 0 16,-22 0-16,22 0 0,-22 0 15,0 0-15,1 0 0,-22 0 0,21-21 16,-21 21-16,0 0 0,1 0 15,-1 0-15,0 0 16,-21-21 31,0 0-31,21 0-1</inkml:trace>
  <inkml:trace contextRef="#ctx0" brushRef="#br0" timeOffset="62133.87">17103 5271 0,'-43'0'16,"22"0"-16,0 0 31,0 0-15,42 0 77,0 0-93,0 0 0,0 0 16,22 0-16,-22 0 0,21 0 16,1 0-16,-1 0 0,21 21 0,1-21 15,-1 0-15,22 0 0,-21 0 16,20 0-16,1 0 0,0 0 0,-1 0 15,22 0-15,0 0 0,0 0 16,21 0-16,-21 0 0,-1 0 16,1 0-16,21 0 0,-21 0 0,21 0 15,-21 0-15,21 0 0,0 0 16,-21 21-16,21-21 0,-21 0 0,-1 0 16,1 0-16,0 0 0,-21 0 15,21 21-15,-22-21 0,1 0 0,0 0 16,-22 0-16,1 0 0,-22 0 15,0 0-15,1 0 0,-1 0 16,0 0-16,-21 0 0,22 0 0,-22 0 16,0 0-16,0 0 15,0 0 17,-42 0 30,0 0-62</inkml:trace>
  <inkml:trace contextRef="#ctx0" brushRef="#br0" timeOffset="92393.64">14965 6985 0,'21'0'0,"0"0"0,0 0 16,0 0-16,1 0 0,-1 0 15,21 0-15,-21 0 0,22 0 16,-1 0-16,0 0 0,1 0 15,-1 0-15,21 0 0,-20 0 0,20 0 16,1 0-16,-22 0 0,22 0 0,-22 0 16,21 0-16,1 0 0,-1-21 15,1 21-15,-22 0 0,22 0 0,-22 0 16,22 0-16,-22 0 0,0-21 16,-21 21-16,22 0 0,-22 0 0,0 0 15,-42 0 16,0 0-15,0 0-16,-22 0 0,22 0 16,0 0-16,-21 0 0</inkml:trace>
  <inkml:trace contextRef="#ctx0" brushRef="#br0" timeOffset="96002.9">17632 5101 0,'0'0'16,"-21"0"-16,21 21 0,21-42 46,0 21-46,0-21 0,21 0 16,-20 21-16,20-21 0,0 0 16,1-22-16,-1 22 0,21-21 0,22 21 15,21-22-15,-21 1 0,42 0 16,0-1-16,0 22 0,0-21 0,21-1 16,21 1-16,0 0 0,1-1 15,-1 1-15,0 0 0,1-1 16,-22 1-16,21-21 0,-21 20 15,1 1-15,-1 21 0,-42-22 16,-1 1-16,1 21 0,-21 0 0,-22-22 16,22 43-16,-43-21 0,22 0 15,-43 21-15,21 0 0,-20 0 0,-44 21 63,1 0-63,0-21 0,0 22 0,0-1 15,0 0-15,-1 0 0,1 0 16,0 22-16</inkml:trace>
  <inkml:trace contextRef="#ctx0" brushRef="#br0" timeOffset="96787.93">20955 6117 0,'0'-21'0,"0"0"16,0 0-16,21 0 15,0-1-15,0 1 0,-21 0 16,22 0-16,-1 0 0,0 0 0,-21-1 16,0 1-16,0 0 0,0 0 15,0 0-15,0 0 0,-21 21 31,0 0-31,-1 0 0,1 21 0,0 0 16,0 0-16,-21 0 0,20 0 16,1 1-16,0 20 0,0-21 0,0 0 15,21 0-15,0 1 0,0-1 16,21-21 0,0 0-16,0 0 15,0-21-15,1-1 0,-1 1 16,0 0-16,21 21 0,-21-21 0,1 0 15,-1 0-15,0-1 0,0 22 16,0-21-16,0 21 0,1 0 16,-22 21-1,0 1-15,0-1 0,0 0 16,0 21-16,0 1 0,0-1 16,0 0-16,0 1 0,0-1 0,0 0 15,0 22-15,0-22 0,0 22 16,0-22-16,0 0 0,0 1 0,0-1 15,0 0-15,0 1 0,0-22 0,0 0 16,0 0-16,0 0 0,0 0 16,-22-21-16,1 22 15,0-22-15,0 0 16,0-22-16,0 1 0,-1 0 16,1 0-16,21-21 0,-21-1 15,0 22-15,21-42 0,-21 20 16,21 1-16,0 0 0,0-1 0,0-20 15,0 42-15,0-22 0,0 1 16,21 21-16,0-22 0,0 22 0,0 0 16,22 0-16,-22 0 0,21 21 15,-21-21-15,22-1 0</inkml:trace>
  <inkml:trace contextRef="#ctx0" brushRef="#br0" timeOffset="98042.72">21590 5779 0,'0'21'0,"-21"0"16,21 21-16,-21-21 0,-1 1 0,1 20 15,21-21-15,-21 0 0,0 0 16,21 22-16,0-22 0,0 0 0,0 0 16,0 0-16,21-21 15,0 0-15,0 0 0,1 0 16,-1 0-16,0 0 0,0 0 0,0 0 15,0-21-15,1 21 0,-1-21 16,0 21-16,-21-21 0,0 0 0,0 0 16,0-1-1,0 1-15,-21 0 0,0 0 0,-22 0 16,22 21-16,0-21 0,0-1 16,0 22-16,-1 0 0,22-21 0,0 0 31,22 0-16,20 21-15,-21 0 0,0 0 16,22-21-16,-22 21 0,21 0 0,-21 0 16,0 0-16,22 0 0,-22 0 0,0 21 15,0-21-15,0 21 0,-21 0 16,0 0-16,0 1 0,0-1 16,0 0-16,0 0 15,0 0-15,0 0 0,0 1 16,0-1-1,22-21 1,-1 0-16,0 0 16,0-21-1,-21-1-15,0 1 16,0 0-16,0 0 0,-21 0 16,0 0-16,0-1 0,-1 22 15,1-21-15,0 21 0,0 0 16,0 0-16,0-21 0,42 21 31,0 0-15,0 0-16,21 0 0,-20 0 15,20 0-15,-21-21 0,21 21 0,-20 0 16,20 0-16,-21 0 0,21-21 16,1 21-16,-22 0 0,21-21 0,-21 21 15,22 0-15,-22 0 0,0-22 16,0 22-16,-63 0 31,21 0-31,0 22 0,-1-22 16,1 21-16,0 0 0,-21 0 15,21-21-15,-1 21 0,22 0 16,-21 1-16,0-1 0,21 0 0,0 0 16,0 0-16,0 0 0,0 1 15,0-1-15,21-21 16,0 0-16,1 0 15,-1 0-15,0 0 0,0 0 0,0 0 16,0 0-16,1-21 0,-1 21 16,0-22-16,0 22 0,0-21 0,-21 0 15,21 0-15,1 0 16,-22 0-16,0-1 0,0 1 16,0 42 15,-22 1-31,22-1 15,0 0-15,-21 0 0,21 21 16,0-20-16,0 20 0,0 0 0,0 1 16,0-1-16,0 0 0,0 1 15,0-1-15,0 0 0,0 22 0,0-1 16,0-20-16,0 20 0,0 1 0,0-1 16,0-21-16,0 22 0,0-1 15,21 1-15,-21-22 0,22 22 0,-22-1 16,0-20-16,0 20 0,0-21 15,0 1-15,0-1 0,0-21 16,0 0-16,-22 1 0,1-1 0,0-21 16,0 0-1,0-21-15,0-1 0,21 1 0,-22-21 16,1 21-16,0-43 0,0 22 0,21-22 16,-21 1-16,21-1 0,-21 1 15,21-1-15,0-20 0,0 20 0,0-20 16,0 20-16,0-21 0,0 22 15,21-1-15,0 1 0,0 21 0,0-1 16,22 1-16,-22 0 0,0-1 0,21 1 16,-21 21-16,22-22 15,-22 22-15,21-21 0,-21 21 0,1-22 16</inkml:trace>
  <inkml:trace contextRef="#ctx0" brushRef="#br0" timeOffset="98313.59">22691 5419 0,'0'0'0,"0"-21"0,0 42 31,0 21-15,0-21-16,0 22 0,0-1 15,0 0-15,0 22 0,0-22 0,0 22 16,-22-22-16,22 0 0,0 1 15,0-1-15,0 0 0,0 1 0,0-22 16,0 0-16,0 0 0,0 0 16,0 0-16,0 1 0,22-22 31,-1-22-31,-21 1 16,21 0-16</inkml:trace>
  <inkml:trace contextRef="#ctx0" brushRef="#br0" timeOffset="98674.39">22881 5863 0,'21'0'31,"0"0"-31,1 0 16,-1 0-16,0 0 15,0-21-15,0 0 0,0 21 0,1-21 16,-1 0-16,-21-1 0,0 1 15,21 21-15,-21-21 0,0 0 16,-21 21 0,0 0-16,-1 21 15,1 0-15,0 0 0,0 1 0,0-1 16,21 21-16,-21-21 0,-1 0 16,22 22-16,-21-22 0,21 0 0,0 0 15,0 22-15,0-22 0,0 0 16,0 0-16,21 0 15,1-21-15,-1 0 16,0 0-16,0 0 0,0 0 16,0 0-16,1 0 0,-1-21 15,0 0-15,0 0 16,0 0-16</inkml:trace>
  <inkml:trace contextRef="#ctx0" brushRef="#br0" timeOffset="100834.12">23304 5736 0,'22'0'32,"-22"-21"-32,21 0 15,-21 0-15,21 0 0,-21-1 16,21 1-16,-21 0 0,0 0 0,21 0 16,-21 0-16,21 21 0,-21-22 15,0 1-15,0 0 16,0 42-1,0 22 1,0-22-16,0 0 16,0 21-16,0 1 0,0-1 15,0-21-15,0 21 0,0-20 0,0 20 16,0-21-16,0 21 0,0-20 16,0-1-16,0 0 0,0 0 0,0 0 15,0 0-15,0 1 16,0-1-16,-21-21 0,0 21 15,0-21-15,0 0 16,0 0-16,-22 21 0,1-21 16,21 0-1,0 0-15,-1 0 0,44 0 47,-1 0-47,0 0 0,0 0 16,0 0-16,0 0 0,1 0 15,-1 0-15,0 0 0,0 0 16,0 0-16,0 0 0,1 0 16,-1 0-16,0 0 15,-21-21-15,0 0 32,0 0-32,0-1 15</inkml:trace>
  <inkml:trace contextRef="#ctx0" brushRef="#br0" timeOffset="101030.01">23791 5906 0,'-21'-22'16,"0"22"0,0 0-1,21-21 1,0 0 31,21 21-32</inkml:trace>
  <inkml:trace contextRef="#ctx0" brushRef="#br0" timeOffset="102290.55">24130 5588 0,'0'0'0,"0"-21"16,-21 21 0,0 0-16,-1 0 15,22 21-15,-21 0 0,0 0 16,0 1-16,0-1 0,21 21 0,0 0 16,-21-20-16,-1 20 15,22 0-15,-21-21 0,21 22 0,0-22 16,0 21-16,0-21 0,0 1 0,0-1 15,0 0-15,0 0 0,21-21 16,-21 21-16,22-21 0,-1 0 0,0 0 16,21 0-16,-21 0 0,1 0 15,-1 0-15,21-21 0,-21 21 0,0-21 16,1 0-16,-1 0 0,0-1 16,0 1-16,0 0 0,0 0 0,1 0 15,-22-22-15,0 22 0,21 0 16,-21 0-16,0 0 15,0 42 1,0 0-16,0 0 16,-21 0-16,21 1 0,0-1 0,-22 21 15,1-21-15,21 0 0,0 1 16,0-1-16,0 0 0,0 0 0,0 0 16,21-21-1,-21 21-15,22-21 0,-1 0 0,0 0 16,0 0-16,0 0 0,0 0 15,1-21-15,-1 21 0,-21-21 16,21 0-16,-21 0 0,21 0 16,-21-1-16,0 1 15,0 0-15,0-21 0,-21 21 0,0-1 16,0 1-16,21 0 0,-22 21 16,1-21-16,0 21 0,0 0 15,42 0 32,0 0-47,0 0 16,1 0-16,-1-21 15,0 21-15,0 0 0,0 0 0,0 0 16,1 0-16,-1 0 16,0 0-16,-21 21 15,21 0-15,0 0 16,-21 0-16,0 1 0,0-1 15,0 0-15,0 0 16,0 0-16,0 0 0,0 1 0,0-1 16,0 0-16,0 0 15,0 0 1,-21-21 15,0 0-31,21-21 16,0 0-16,0 0 15,0 0-15,0-22 16,0 22-16,0 0 0,21 0 0,0-22 16,0 22-16,1 0 0,-1 0 15,0 0-15,0 0 0,21-1 0,-20 22 16,-1 0-16,21 0 0,-21 0 16,0 22-16,1-22 0,-1 21 0,0 0 15,-21 0-15,0 0 0,0 22 16,0-22-16,0 0 0,0 0 0,0 0 15,0 0-15,0 1 16,0-1-16,0 0 0,0 0 16,-21-21-1,0 0 1,-1 0 0,22-21-1,0 0-15,0 0 0,0-1 16,0 1-16,0 0 0,22-21 15,-1 21-15,-21-22 0,21 22 0,0-21 16,0 21-16,0-1 0,22 1 16,-22 0-16,0 21 0,0 0 0,22 0 15,-22 0-15,0 21 0,0 0 16,-21 1-16,0 20 0,21-21 0,-21 0 16,0 22-16,0-22 0,0 0 15,0 21-15,0-21 0,0 1 16,-21-1-16,21 0 0,-21 0 0,21 0 15,-21 0-15,0-21 16,21 22-16,-22-22 16,1 0-16,0 0 15,0 0-15,0 0 0</inkml:trace>
  <inkml:trace contextRef="#ctx0" brushRef="#br0" timeOffset="108029.79">17611 6350 0,'0'-21'31,"0"0"-16,0 0-15,0 42 63,0 0-63,0 0 0,0 0 0,0 0 16,0 1-16,0-1 0,0 0 15,0 21-15,0-21 0,0 1 0,0-1 16,0 0-16,0 0 0,0 0 15,0 0-15,0 1 0,0-1 0,0 0 16,0 0 0,21-21-1</inkml:trace>
  <inkml:trace contextRef="#ctx0" brushRef="#br0" timeOffset="108486.53">18034 6308 0,'0'0'0,"0"-21"31,0-1-16,21 22 1,0 0-16,0 0 0,1 0 16,-1 0-16,0 0 0,0 22 15,-21-1-15,21-21 0,-21 21 16,0 0-16,0 0 0,0 0 16,0 1-16,0-1 0,-21 0 0,0 0 15,0 0-15,0 22 0,-1-22 16,1 0-16,0 0 0,0 0 0,0 0 15,21 1-15,21-22 32,0 0-17,0 0-15,0 0 16,1 0-16,20-22 0,-21 22 0,0 0 16,0-21-16,22 0 0,-22 21 15,0 0-15,0 0 0,22-21 0,-22 21 16,0 0-16,21-21 0,-21 0 15,1 21-15</inkml:trace>
  <inkml:trace contextRef="#ctx0" brushRef="#br0" timeOffset="109005.97">18817 6308 0,'0'-21'16,"0"-1"15,21 22-31,0 0 16,1 0-16,-1 0 0,0 0 15,-21 22 1,0-1-16,0 0 15,0 0-15,0 0 0,-21 0 16,21 1-16,-21-1 0,-1-21 16,1 21-16,0 0 0,0-21 15,21 21-15,-21-21 0,21 21 0,-21-21 16,21-21 15,0 0-31,21 21 16,0 0-16,-21-21 0,21 21 0,0 0 15,0 0 1,1 21-16,-22 0 16,21 0-16,-21 1 15,0-1-15,0 0 0,21-21 0,-21 21 16,0 0-16,0 0 0,0 1 16,0-1-16,0 0 15,-21-21-15,21 21 0,-21-21 16,-1 0-16,1 21 0,0-21 15,-21 0-15,21 0 0,-22 21 0,22-21 16,-21 0-16,-1 0 0</inkml:trace>
  <inkml:trace contextRef="#ctx0" brushRef="#br0" timeOffset="128557.22">5059 8805 0,'0'0'0,"0"-21"15,0 0-15,0 0 16,0 0-16,0 0 16,0 42 62,0 0-78,0 0 0,0 21 15,0-20-15,0 20 0,0 0 16,0-21-16,21 22 0,-21-1 0,21 0 16,-21 1-16,0-1 0,21 0 15,-21 1-15,21-1 0,-21-21 0,22 22 16,-22-22-16,0 21 0,0-21 16,0 0-16,21 1 0,-21-1 0,0 0 15,0 0-15,0 0 0,0 0 16,0 1-16,-21-22 47,-1 0-32,1-22 1,21 1-16</inkml:trace>
  <inkml:trace contextRef="#ctx0" brushRef="#br0" timeOffset="129277.86">5546 9186 0,'0'22'16,"21"-22"31,0 0-32,0 0 1,0-22 0,-21 1-1,0 0-15,21 21 0,-21-21 16,0 0-1,-21 21 1,0 0 0,0 0-16,21 21 15,0 0-15,0 0 16,0 0-16,0 1 16,0-1-1,21-21 1,0 0-16,0 0 15,-21-21-15,22 21 16,-22-22-16,21 1 0,-21 0 16,0 0-16,0 0 15,0 0-15,-21 21 47,21 21-31,-22-21-16,22 21 0,-21 0 0,21 0 15,0 0-15,0 1 16,0-1-16,-21-21 16</inkml:trace>
  <inkml:trace contextRef="#ctx0" brushRef="#br0" timeOffset="133237.46">7048 8573 0,'0'0'0,"-21"0"0,0-22 16,21 1-16,-21 21 15,21-21-15,-21 21 0,21-21 16,-21 0-16,21 0 16,0-1-16,-22 1 15,22 0-15,-21 21 16,21-21-16,0 0 16,-21 21-16,0-21 15,21 42 16,0 0-31,21-21 16,0 21-16,0 0 0,22 0 16,-22 22-16,21-22 0,-21 0 0,22 21 15,-1-20-15,0 20 0,1 0 16,-1 1-16,-21-22 0,22 21 16,-1 0-16,-21 1 0,21-1 0,-20-21 15,20 22-15,-21-1 0,0-21 16,0 0-16,1 22 0,-1-22 0,0 0 15,0 0-15,-21 0 16,21 0-16,-21 1 0,21-22 0,-21 21 16,0 0-1,-21-21 32,0 0-47,21-21 0,-21 21 16,21-21-16,-21-1 0,0 1 15,21 0-15</inkml:trace>
  <inkml:trace contextRef="#ctx0" brushRef="#br0" timeOffset="133773.7">7726 8488 0,'0'-21'16,"0"0"0,-21 21-1,-1 0-15,1 0 16,0 21-16,0-21 0,0 21 15,0 0-15,-1 0 0,1 22 16,0-1-16,-21 0 0,21 1 0,-22-1 16,1 21-16,0 1 0,-1-1 0,1 1 15,0-22-15,-1 22 16,1-1-16,0-20 0,-1-1 0,22 0 16,-21 1-16,21-1 0,-22 0 15,22-21-15,0 22 0,0-22 0,0 0 16,-1 0-16,1 0 0,0-21 0,21 22 15,0-44 79,-21 22-31</inkml:trace>
  <inkml:trace contextRef="#ctx0" brushRef="#br0" timeOffset="151225.17">5694 10753 0,'0'0'0,"-21"0"15,-1 0-15,1 0 16,0 0-16,0-21 16,21-1-16,-21 1 15,0 0-15,21 0 16,0 0-16,0 0 0,0-1 15,0 1-15,0 0 16,0 0-16,21 21 0,0-21 16,0 21-16,0 0 0,0 0 15,1 0-15,-1 0 0,0 0 0,0 0 16,0 0-16,0 0 0,1 0 16,-1 21-16,0-21 0,21 21 0,-21 0 15,1 0-15,-1 1 0,0 20 0,-21-21 16,0 21-16,0-20 0,0 20 15,0 0-15,0-21 0,0 22 16,-21-1-16,21 0 0,-21 1 16,-22-1-16,22 0 0,0 1 0,-21 20 15,20-42-15,-20 22 0,21-1 0,0-21 16,0 22-16,-1-22 0,1-21 16,0 21-16,0-21 0,0 0 15,0 0-15,-1 0 16,1-21-16,21 0 0,-21-1 0,0 1 15,0 0-15,21 0 0,-21 0 16,-1-22-16,22 22 0,-21 0 0,21-21 16,0 21-16,0-1 0,0 1 15,0 0-15,0 0 0,0 0 16,21 0-16,1 21 16,20 0-16,-21 0 15,0 21-15,22-21 0,-22 21 0,21 0 16,-21 0-16,22 0 0,-22 22 15,21-22-15,-21 0 0,22 0 0,-22 0 16,0 1-16,0-1 0,0 0 0,-21 0 16,21 0-16,-21 0 0,22-21 15,-1 22-15,-21-1 16,21-21-16,-21-21 47,0-1-47</inkml:trace>
  <inkml:trace contextRef="#ctx0" brushRef="#br0" timeOffset="151498.01">6329 10964 0,'0'22'0</inkml:trace>
  <inkml:trace contextRef="#ctx0" brushRef="#br0" timeOffset="156702.54">7302 10562 0,'0'0'0,"0"-21"15,0 0 1,0 0-1,-21 21-15,21-21 0,-21 21 16,21-22-16,0 1 16,0 0-1,-21 0 1,21 42 15,0 0-15,0 0-16,0 22 0,0-22 0,0 21 15,0 1-15,0-1 0,0 0 0,0 1 16,0-1-16,0 0 16,0 1-16,21 20 0,-21-21 0,0 22 15,0-1-15,21 1 0,-21-22 0,21 22 0,-21-1 16,0-20-16,0 20 0,0-21 16,0 1-16,0-1 0,0 0 15,0-20-15,0 20 0,0-21 0,0 0 16,0 0-16,0 1 0,0-1 0,0 0 15,0 0-15,0 0 0,0-42 47,0 0-31,0 0-16,0 0 0,-21 21 16,21-43-16,0 22 0,0 0 0,0 0 0,0-22 15</inkml:trace>
  <inkml:trace contextRef="#ctx0" brushRef="#br0" timeOffset="158009.1">7281 10414 0,'21'-21'16,"1"21"-1,-1 0-15,0 0 16,0 0-16,0 0 15,0 0-15,1 0 0,-1 0 0,0 0 16,0 0-16,21 0 0,-20 0 0,20 0 16,0 0-16,-21 0 15,22 0-15,-1 0 0,0 0 0,1 0 16,-1 0-16,0 0 0,1 0 0,20 0 16,-20 0-16,20 0 0,-21 0 15,22 0-15,-1-21 0,1 21 0,-1 0 16,1-21-16,21 21 0,-22 0 0,1-22 15,-1 22-15,1-21 0,-1 21 16,-21 0-16,1 0 0,-1 0 0,0 0 16,1 0-16,-22 0 0,0 0 0,21 0 15,-20 0-15,-1 0 0,0 0 16,-21 21-16,0 1 16,0-1-1,21 0-15,-21 0 0,0 0 16,0 0-16,0 1 0,0-1 0,0 0 15,0 0-15,0 0 0,0 0 16,0 22-16,0-22 0,0 0 0,0 21 16,0-20-16,0-1 0,0 21 0,0-21 15,0 22-15,0-22 0,0 21 0,0-21 16,0 22-16,0-22 0,0 21 16,0-21-16,0 22 0,0-1 0,-21-21 15,21 21-15,0 1 0,0-22 0,0 21 16,0-21-16,0 1 0,0 20 15,0-21-15,0 0 0,0 0 16,0 1-16,0 20 0,0-21 0,0 0 16,0 0-16,21-21 0,-21 22 0,0-1 15,0 0-15,0 0 0,0 0 16,21 0-16,-21 1 0,0-1 0,0 0 16,0 0-16,0 0 15,0 0-15,0 1 0,0-1 16,0 0-16,0 0 15,0 0-15,0 0 16,-21-21-16,21 22 16,-21-22-16,21 21 0,-21-21 15,0 0 1,-1 21-16,1-21 16,0 0-1,0 0-15,0 0 16,0 21-16,-1-21 0,1 0 15,0 0-15,0 0 16,0 0-16,0 0 0,-1 0 0,1 0 16,-21 21-16,21-21 0,-22 0 0,1 0 15,21 21-15,-21-21 0,-1 0 0,22 0 16,-21 0-16,-1 0 0,22 0 16,-21 0-16,21 0 0,-22 0 15,22 0-15,-21 0 0,21 0 0,0 0 16,-22 0-16,22 0 0,-21 0 0,21 0 15,-22 0-15,22 0 0,-21 0 0,-1 0 16,22 0-16,-21 0 0,0 0 0,-1 0 16,1 0-16,0 0 0,-1 0 15,1 0-15,0 0 0,-1 0 0,1 0 16,21 0-16,-22 0 0,1 0 0,21 0 16,-21 0-16,20 0 0,-20 0 0,21 0 15,0 0-15,0 0 0,-22 0 0,22 0 16,0-21-16,-21 21 15,20 0-15,1 0 0,-21 0 0,21 0 16,0 0-16,-1 0 0,-20 0 0,21 0 16,0 0-16,0 0 0,-1 0 15,22-21 48,0 0-48,0 0 1,0 0-16</inkml:trace>
  <inkml:trace contextRef="#ctx0" brushRef="#br0" timeOffset="159025.03">7683 9673 0,'43'21'15,"-22"-21"-15,-21 22 16,21-22-16,0 0 16,0 0-16,1 0 0,-1 0 15,0-22-15,0 22 0,-21-21 16,21 0-16,0 21 0,1-21 0,-22 0 15,21 0-15,-21-1 0,21 1 16,-21 0-16,0 0 0,0 0 16,-21 21-1,0 0-15,-1 0 16,1 0-16,0 0 0,0 0 0,-21 0 16,20 21-16,-20-21 0,21 21 15,-21 0-15,20 0 0,1 22 16,0-22-16,0 0 0,21 0 0,-21 0 15,21 1-15,0-1 0,0 0 0,0 0 16,21 0 0,0-21-16,0 0 0,0 0 15,1 0-15,20 0 0,-21 0 16,0 0-16,0 0 0,1 0 16,-1 0-16,0 0 0,0 0 15,-21 21-15,0 1 31,-21-1-31,0-21 0,0 21 16,-1 0-16,1-21 0,0 21 0,0 0 16,0 1-16,0-1 0,-1 21 0,22-21 15,0 0-15,0 1 16,0-1-16,0 0 0,0 0 0,0 0 16,22-21-16,-1 0 15,0 0-15,0 0 0,0 0 16,0 0-16,1 0 0,-1 0 15,0 0-15,0 0 0,0 0 0,-21-21 16,21 21-16,1 0 0,-22-21 0,21 0 16,0 0-16</inkml:trace>
  <inkml:trace contextRef="#ctx0" brushRef="#br0" timeOffset="159269.9">8149 9779 0,'21'0'16,"-21"21"-16,0 0 15,21-21-15,-21 22 0,22-1 0,-22 0 16,21 0-16,-21 0 0,0 0 0,0 1 16,21-22-16,-21 21 0,0 0 15,0 0-15,0 0 16,21-21-16,-21 21 0,21-21 15,0 0 1,-21-21 0</inkml:trace>
  <inkml:trace contextRef="#ctx0" brushRef="#br0" timeOffset="159517.76">8424 9737 0,'0'21'32,"-21"-21"-32,0 21 0,0 0 15,0 0-15,-1 1 0,22-1 0,-21 0 16,0 0-16,0 0 0,0 0 0,0 22 16,-1-22-16,22 0 0,0 0 15,0 0-15,0 1 0,0-1 0,0 0 16,0 0-1,22-21 1,-1 0-16,0 0 0,0-21 16</inkml:trace>
  <inkml:trace contextRef="#ctx0" brushRef="#br0" timeOffset="159801.79">8721 9737 0,'0'21'16,"-22"0"-16,1 0 15,21 0-15,-21 1 0,0-1 16,21 0-16,0 0 0,-21 0 16,21 0-16,0 1 0,0-1 0,0 0 15,0 0-15,0 0 0,0 0 16,0 1-16,21-22 15,0 21 1,0-21-16,0 0 0,1 0 16,-1 0-16,0 0 0,0-21 0,0 21 15,-21-22-15,21 1 0,1 21 16,-1-21-16,0 0 0</inkml:trace>
  <inkml:trace contextRef="#ctx0" brushRef="#br0" timeOffset="160433.94">8996 9843 0,'0'21'15,"0"0"1,21-21 15,-21-21-15,21 0-16,0 21 0,0-22 0,-21 1 15,22 0 1,-22 0 0,-22 21-1,1 21-15,0-21 16,0 21-16,0 0 0,0 1 0,21-1 16,-22 0-16,1 21 0,0-21 15,0 1-15,21-1 0,0 21 0,0-21 16,0 0-16,0 1 0,0-1 15,0 0-15,21-21 0,0 0 16,0 21-16,1-21 0,-1 0 16,0 0-16,0 0 0,21-21 0,-20 21 15,20-21-15,-21 0 0,21-1 0,1 1 16,-22 0-16,21 0 0,1-21 16,-22 20-16,21 1 0,-21-21 15,22 0-15,-22-1 0,0 1 0,0 0 16,0 20-16,0-20 0,-21 0 0,0-1 15,22 1-15,-22 21 0,0 0 16,0 0-16,0-1 0,0 1 0,-22 42 31,1-21-31,0 43 16,21-22-16,-21 21 0,21 1 0,-21-1 16,21 0-16,0 22 0,0-22 0,-21 0 15,21 1-15,0 20 0,0-42 0,0 22 16,0-1-16,0-21 0,0 0 15,0 1-15,0-1 0,0 0 16,21 0-16,0-21 0,0 21 16,0-21-16,0 0 0,1 0 15,-1 0-15,0-21 16,-21 0-16,21 0 0,0 0 0,0 21 16</inkml:trace>
  <inkml:trace contextRef="#ctx0" brushRef="#br0" timeOffset="162048.63">11366 9970 0,'0'-22'32,"0"1"-17,-21 21 1,21-21-1,-21 21-15,0 0 0,21-21 0,-21 21 0,0 0 16,-1 0-16,1 0 16,0 0-16,0 0 15,0 0-15,0 0 0,-1 21 0,1 0 16,0-21-16,0 21 0,0 1 0,0-1 16,-1 0-16,22 0 0,0 0 15,-21 0-15,21 1 0,0-1 0,0 0 16,0 0-16,0 0 0,21-21 0,1 0 15,-1 21-15,0-21 0,0 0 16,21 0-16,-20 0 16,-1 0-16,0 0 0,0-21 0,0 0 0,0 21 15,1-21-15,-1 0 0,0 21 0,0-21 16,0-1-16,0 1 0,1 0 16,-1 0-16,0-21 0,0 20 15,-21 1-15,0 0 0,21-21 0,-21 21 16,21-22-16,-21 22 0,0-21 0,0 21 15,0-22-15,0 22 0,0 0 0,0 0 16,0-22-16,0 22 16,0 0-16,-21 21 0,0 0 15,0 0 1,21 21 0,-21-21-1,21 21-15,0 1 16,0-44 109,21 22-110,-21-21 1,0 0 0,0 0-1,0 0 1,0 0 0,0 42 187,0 0-172,0 0-31,0 0 16,0 0-16,0 1 15,0-1-15,0 21 16,21-21-16,-21 0 0,0 22 0,0-22 15,0 21-15,0-21 0,0 1 0,0 20 16,21-21-16,-21 0 0,0 0 16,0 1-16,0-1 0,21 0 0,-21 0 15,0 0-15,22-21 32,-1 0-17,-21-21 79,0 0-63,0 0 0,0 0-15,0-1 0,-21 22-1,21-21-15,-22 21 16</inkml:trace>
  <inkml:trace contextRef="#ctx0" brushRef="#br0" timeOffset="162453.91">10943 9758 0,'0'21'16,"0"0"-1,0 0-15,0 22 0,21-22 0,-21 21 16,0 1-16,21-1 0,1 0 16,-22 1-16,0-1 0,0 0 0,0 1 15,0 20-15,0-21 0,0 22 0,0-22 16,0 22-16,0-22 0,0 0 0,0 1 15,0-1-15,0 0 16,0-20-16,-22 20 0,22-21 0,0 0 16,0 0-16,0-42 31,0 0-31,0 0 16,22 0-16,-22 0 0,0-22 15,0 1-15</inkml:trace>
  <inkml:trace contextRef="#ctx0" brushRef="#br0" timeOffset="162782.03">11049 9927 0,'21'-21'0,"-42"42"0,42-63 0,0 42 16,0-21-16,1 21 0,-22-21 15,21-1-15,0 22 0,0-21 0,21 21 16,-20-21-16,20 21 0,-21 0 0,0 0 15,0 0-15,22 0 0,-22 0 16,0 21-16,0 0 0,0 1 0,-21-1 16,0 0-16,22 21 0,-22-21 0,0 1 15,0 20-15,0-21 0,0 21 16,-22-20-16,1-1 0,0 21 0,0-21 0,0 0 16,0 1-16,-1-1 15,1-21-15,21 21 0,-21 0 0,0-21 16,0 0-16,21 21 0,-21-21 15,-1 0 1,22-21 0,0 0-16,0 0 15,22 0-15</inkml:trace>
  <inkml:trace contextRef="#ctx0" brushRef="#br0" timeOffset="163241.76">11578 9885 0,'0'0'0,"0"-21"0,21 21 15,-21-21 1,21 21-16,1 0 16,-1 0-16,0 0 15,0 21 1,0 0-16,-21 0 0,21 0 0,1 0 15,-22 1-15,21-1 0,-21 0 0,21 0 16,-21 0-16,0 0 0,0 1 16,0-1-16,0 0 0,0 0 15,0 0 1,0-42 15,0 0-15,0 0-16,0 0 0,0-1 15,0 1-15,0 0 0,0 0 0,0 0 16,0-22-16,0 22 0,0 0 16,0 0-16,0 0 0,0 0 0,0-1 15,0 1-15,21 21 0,-21-21 16,21 21-16,0 0 31,1 0-15,-22 21-16</inkml:trace>
  <inkml:trace contextRef="#ctx0" brushRef="#br0" timeOffset="163689.51">12128 9800 0,'-21'0'31,"0"0"-15,0 0-16,21 21 0,-21 1 0,0-1 15,21 0-15,-22 0 0,22 0 0,0 0 16,0 1-16,0-1 0,0 0 0,0 0 16,0 0-16,0 0 0,0 1 15,0-1-15,22-21 0,-1 21 16,0-21-16,0 0 0,0 0 15,0 0-15,1 0 0,-1 0 16,0-21-16,0 21 16,0-21-16,0 21 0,-21-22 0,22 1 0,-1 21 15,-21-21-15,0 0 0,21 21 0,-21-21 16,0 0-16,0-1 0,0 1 16,0 0-16,0 0 0,-21 0 15,21 0-15,-21 21 0,-1-22 0,1 22 16,0 0-16,0 0 0,0 0 0,0 0 15,-1 0-15,1 0 0,0 0 0,0 22 16,21-1 0,0 0-16,0 0 15,0 0-15,21-21 0,0 0 16,0 0-16,1 0 16,-1 0-16,0 0 0</inkml:trace>
  <inkml:trace contextRef="#ctx0" brushRef="#br0" timeOffset="164025.54">12446 9800 0,'0'0'0,"0"21"47,0 1-47,0-1 16,0 0-16,0 0 0,0 0 0,0 22 15,0-22-15,21 0 0,0 21 16,-21-21-16,21 22 0,-21-1 15,22-21-15,-22 43 0,21-22 0,-21 0 16,0 1-16,0 20 0,0-20 0,0-1 16,0 21-16,0-20 0,0-1 0,0 0 15,0 1-15,0-1 0,0 0 0,0-20 16,0 20-16,0-21 0,0 0 0,0 0 16,0 1-16,0-44 31,0 1-16,0 0-15,0 0 0,0 0 0,0 0 16,0-22-16,0 1 0,0 0 16,0-1-16,0 1 0,0 0 0,0-1 15</inkml:trace>
  <inkml:trace contextRef="#ctx0" brushRef="#br0" timeOffset="164337.87">12531 9948 0,'-22'-21'0,"44"42"0,-44-63 15,22 21-15,0 0 16,0 0 0,22 21-16,-1 0 15,0-22-15,0 22 0,0 0 16,0 0-16,1 0 0,-1 0 16,0 0-16,-21 22 15,0-1-15,0 0 16,0 0-16,0 0 0,0 0 0,-21 1 15,0-1-15,-1 0 0,22 0 0,-21 0 16,0-21-16,0 21 0,0 1 0,21-1 16,-21 0-16,-1-21 15,22 21-15,22-21 47,-1-21-47,-21 0 0,21 21 0</inkml:trace>
  <inkml:trace contextRef="#ctx0" brushRef="#br0" timeOffset="164657.76">12848 9927 0,'0'0'0,"0"-21"0,21 21 0,-21-21 15,21 0-15,-21 0 0,0-1 16,0 1-16,0 0 15,0 42 17,-21 0-32,0 1 15,21-1-15,0 0 0,0 0 16,0 0-16,-21 0 0,21 1 0,0-1 16,0 0-16,0 0 0,0 0 15,0 0-15,21 1 16,0-1-16,0-21 15,1 0-15,-1 0 0,0 0 16,0 0-16,0 0 0,0-21 16,1-1-16,-1 22 15,-21-21-15</inkml:trace>
  <inkml:trace contextRef="#ctx0" brushRef="#br0" timeOffset="165013.57">13144 9864 0,'0'-21'15,"22"21"17,-1 21-17,-21 0-15,21 0 0,0 0 16,-21 0-16,0 1 0,0-1 16,21 0-16,-21 0 0,0 0 0,0 0 15,0 1-15,0-1 0,0 0 16,0 0-16,21-21 47,-21-21-32,0 0-15,0 0 16,0-1-16,0 1 0,0 0 16,0 0-16,0 0 0,0 0 15,0-1-15,0 1 0,0 0 0,0 0 16,0 0-16,0 0 0,0-1 15,0 1 1,22 21-16</inkml:trace>
  <inkml:trace contextRef="#ctx0" brushRef="#br0" timeOffset="165918">13843 9462 0,'0'-22'0,"0"44"0,-21-44 16,0 1-16,-1 21 15,1 21 17,21 1-32,0-1 0,0 0 0,0 0 15,0 21-15,-21 1 0,21-22 0,0 21 16,0 1-16,0-1 0,0 0 15,0 1-15,-21-22 0,21 21 0,0 0 16,-21-20-16,21-1 0,0 0 0,0 0 16,0 0-16,0 0 0,0 1 0,0-1 15,0 0-15,21-21 16,0 0-16,0 0 16,0 0-16,1 0 15,-1-21-15,0 0 0,0-1 16,0 1-16,-21 0 0,21 0 15,1 0-15,-1 21 0,-21-21 16,0-1-16,0 1 0,21 21 0,-21-21 16,21 21-16,-21 21 15,0 0 1,0 1-16,0-1 16,0 0-16,0 0 15,0 0-15,21-21 16,0 21-16,1-21 0,-1 0 15,0 0-15,0 0 16,0 0-16,0 0 0,1 0 16,-1-21-16,0 0 15,0 0-15,-21 0 0,21 0 16,0-1-16,-21 1 16,0 0-16,0 0 0,0 0 15,0 42 32,0 0-47,0 0 0,0 0 0,0 1 16,0-1-16,0 0 0,0 0 15,0 21-15,0-20 0,0-1 0,0 0 16,0 0-16,0 0 0,0 22 16,0-22-16,0 21 0,0 0 15,0 1-15,0-1 0,0 0 0,22 1 16,-1-1-16,-21 0 0,0 1 0,21-1 15,-21 0-15,21-20 0,-21 20 0,0-21 16,0 0-16,21 0 0,-21 1 16,0-1-16,0 0 15,-21-21-15,0 0 16,0 0-16,0 0 0,21-21 16,-22 0-16,1-1 0,21 1 15,0 0-15,0 0 0,-21 0 16,21-22-16,0 1 0,-21 21 0,21-21 15,0-1-15,0 22 0,0-21 16,0-1-16,0 22 0,0-21 0,0 21 16,0-22-16,0 22 0,0-21 0,0 21 15,21-22-15,-21 1 0,0 21 16</inkml:trace>
  <inkml:trace contextRef="#ctx0" brushRef="#br0" timeOffset="166209.82">13716 9652 0,'0'0'0,"-21"0"0,21-21 0,21 0 16,-21 0-1,21 21-15,0 0 0,22-22 16,-22 22-16,21-21 0,0 21 0,1-21 15,-1 21-15,0-21 0,1 21 0,-1 0 16,22-21-16,-22 21 0,0 0 0,1 0 16,-1-21-16,-21 21 0,21 0 15,-20 0-15,-1 0 0,-42 0 47,-1 0-47</inkml:trace>
  <inkml:trace contextRef="#ctx0" brushRef="#br0" timeOffset="166914.01">11917 10922 0,'0'0'0,"0"-21"16,0 0-16,21 0 0,-21-1 16,21 22-1,0 0 1,-21 22-16,0-1 15,21 21-15,1-21 0,-1 43 16,-21-22-16,21 22 0,-21-1 0,21 1 16,-21-1-16,0 1 0,0-1 0,0 1 15,0-1-15,0 1 0,0-1 0,0-21 16,0 22-16,0-22 0,0 1 16,0-1-16,-21 0 0,0 1 0,21-1 15,-21-21-15,21 0 0,0 0 16,0 1-16,0-1 0,0 0 0,-22-21 0,22-21 31,0 0-15,0-1-16,0 1 0,0 0 0,0-21 15,0-1-15,22 1 0,-22 0 0</inkml:trace>
  <inkml:trace contextRef="#ctx0" brushRef="#br0" timeOffset="167769.51">12213 10880 0,'-21'0'0,"42"0"0,-63 0 0,21-21 16,-1 21-16,1 0 16,42 0 15,1 0-31,20 0 0,0 0 15,1 0-15,20 0 0,1 0 0,20 0 16,1 0-16,0 0 0,20 0 16,1 0-16,0-22 0,21 22 0,-21 0 15,21-21-15,-21 21 0,0-21 0,-1 21 16,1-21-16,0 21 0,0 0 0,-21-21 16,-1 21-16,1 0 0,-22-21 15,1 21-15,-1 0 0,-20 0 16,-1-22-16,0 22 0,-20 0 0,-1 0 15,0 0-15,0 0 0,0 0 16,-21 22 0,0-1-16,0 0 15,0 0-15,0 0 0,0 0 0,0 1 16,21-1-16,-21 21 0,0-21 0,0 22 16,22-22-16,-1 21 0,-21 0 15,21 1-15,0-1 0,-21 0 0,21 22 16,0-22-16,1 1 0,-22-1 0,0 0 15,21 1-15,-21-1 0,21 0 16,-21-21-16,0 22 0,21-1 0,-21-21 16,0 22-16,0-1 0,0-21 15,0 21-15,0-20 0,0-1 0,21 21 16,-21-21-16,0 22 0,0-22 0,0 0 16,21 21-16,-21-21 0,0 1 0,0-1 15,22 0-15,-22 0 0,0 0 16,0 0-16,0 1 0,0-1 15,0 0-15,0 0 16,-22-21 15,1 0-31,0 21 16,0-21-16,0 0 0,-22 0 16,1 0-16,21 0 0,-43 0 0,22 21 15,-21-21-15,-1 0 0,1 0 0,-22 22 16,0-22-16,1 0 0,-1 21 0,-21-21 15,21 0-15,-20 0 0,-1 21 0,0-21 16,0 21-16,0-21 0,0 0 0,1 0 16,-1 0-16,21 21 0,0-21 15,1 0-15,-1 0 0,22 0 0,-1 0 16,1 0-16,-1 0 0,1 0 16,-1 0-16,22 0 0,-22 0 0,22 0 15,0 0-15,20 0 0,1 0 0,-21 0 16,21 0-1</inkml:trace>
  <inkml:trace contextRef="#ctx0" brushRef="#br0" timeOffset="169161.17">7641 10943 0,'0'21'0,"21"-21"47,0 0-31,1 0-16,-1 0 0,0 0 0,21 0 15,-21 0-15,22 0 0,-1 0 0,0-21 16,1 21-16,-1 0 0,22-21 16,-22 21-16,0 0 0,1-21 0,-1 21 15,0 0-15,-21-21 0,22 21 16,-22 0-16,21 0 0,-21 0 0,1 0 16,-1 0-16,0 0 15,-42 0 48,0 0-63,-1 0 0,1 21 15,0-21-15,0 21 0</inkml:trace>
  <inkml:trace contextRef="#ctx0" brushRef="#br0" timeOffset="169580.93">7874 11197 0,'21'0'0,"0"0"15,0 0-15,1 0 16,-1 0-16,0 0 0,0-21 0,21 21 16,-20-21-16,-1 21 0,0-21 0,0 21 15,0 0-15,22-21 0,-22 21 0,0 0 16,0 0-16,-21-22 0,21 22 15,0 0-15,1 0 0,-1 0 0,0 0 16,0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5T01:15:27.6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5228 635 0,'21'-21'0,"-21"0"31,0 0-15,0-1 0,0 1-1,0 42 48,0 22-48,0-22-15,0 21 0,0 1 0,0-1 16,0 0-16,0 22 0,0-1 16,0 1-16,-21-1 0,21 22 0,-21-22 15,0 22-15,0 0 0,-1-1 16,22 1-16,0 0 0,-21-1 0,21 1 15,-21 0-15,21-1 0,0-20 16,0-1-16,0 1 0,0-1 16,0 1-16,0-22 0,0 1 15,0-22-15,0 0 0,0 0 0,0 0 16,0-42 0,0 0-16,0 0 0,0 0 15,0-22-15,0 22 0,0-21 16,-21-22-16,21 22 0,-21-22 0,21 22 15,0-21-15,0-1 0,-21 1 16,21 20-16,0 1 0,0 0 0,0-1 16,0 22-16,0 0 0,0 0 15,21 21-15,0 21 16,0 0-16,0 0 16,0 22-16,1-22 0,-1 21 0,0 0 15,0 1-15,-21-1 0,21 0 16,0-20-16,1 20 0,-1 0 0,0-21 15,0 22-15,0-22 0,0 0 16,1 0-16,-1 0 0,0-21 0,0 0 16,21 0-16,-20 0 0,20 0 0,0 0 15,-21 0-15,22-21 0,-1 0 16,-21 0-16,22 0 0,-1 0 0,-21-22 16,0 1-16,0 0 0,22-1 15,-43-20-15,21 20 0,0-20 16,-21-1-16,0 1 0,0-1 15,0 1-15,0-22 0,0 22 0,-21-1 16,0-20-16,0-1 0,-22 21 16,22-20-16,-21 20 0,-1 1 0,1 20 15,0 1-15,-1 0 0,-20 21 16,21-1-16,-22 1 0,22 21 16,-1 0-16,-20 0 0,21 0 0,-1 21 15,1 1-15,21-1 0,-22 21 16,22 0-16,0 22 0,0-1 0,21 1 15,0-1-15,0 1 16,0-1-16,0 1 0,0-22 0,21 22 16,0-22-16,0 0 0,1-20 15,-1 20-15,0 0 0,0-21 0,21 1 16,-20-1-16,-1 0 0,21 0 16,0-21-16,-20 21 0,20 0 0,0-21 15,1 0-15,-1 0 0,21 22 16,-20-22-16</inkml:trace>
  <inkml:trace contextRef="#ctx0" brushRef="#br0" timeOffset="1292.17">6392 1799 0,'0'0'15,"0"-21"-15,0 0 0,0 0 16,0 0-16,0-1 0,0 1 15,0 0-15,-21 0 0,0 0 0,0 0 16,0 21-16,-1 0 16,1 0-16,0 21 0,0 0 15,0 0-15,0 0 0,-1 22 16,22-1-16,-21 0 0,21 1 0,-21-1 16,21 0-16,0 1 0,0-1 15,0 0-15,0 1 0,0-1 16,0 0-16,0-21 0,0 1 0,21-1 15,-21 0-15,21-21 0,1 0 16,-1 0-16,0 0 16,0 0-16,0-21 15,0 0-15,1-1 0,-22 1 0,21 0 16,0-21-16,-21 21 0,0-22 16,21 22-16,-21-21 0,21-1 0,-21 1 15,0 0-15,0-1 0,0 22 16,0-21-16,0 21 0,0 0 0,0-1 15,0 44 1,0-1 0,0 21-16,0-21 0,0 22 15,0-1-15,0-21 0,0 21 0,21 1 16,-21-1-16,22 0 0,-22-20 16,21 20-16,0-21 0,0 0 0,-21 0 15,21 1-15,0-1 0,22-21 16,-22 0-16,0 0 0,0 0 0,0 0 15,22 0-15,-22 0 0,0-21 0,21 21 16,-20-22-16,-1-20 0,21 21 16,-21-21-16,0-1 0,22 1 0,-22 0 15,0-22-15,0 1 16,0-1-16,1 1 0,-22-1 0,0 1 16,0-1-16,0 1 0,0-1 15,0 1-15,0 20 0,0-20 0,0 20 16,0 1-16,0 21 0,0 0 15,0 0-15,0-1 0,-22 22 16,1 0-16,21 22 0,-21 20 16,21-21-16,0 21 0,0 22 15,0-1-15,-21 1 0,21-1 0,0 1 16,0 21-16,-21-22 0,0 22 16,21-22-16,-22 1 0,22-1 0,0 1 15,0-1-15,0-20 0,0-1 16,0 0-16,22 1 0,-1-1 15,21-21-15,-21 0 0,22 0 0,-22 1 16,21-1-16,0-21 0,1 0 16,-1 0-16,0-21 0,1-1 0,-1 22 15,0-42-15,1 21 0,-1 0 16,0-22-16,-20 22 0,20-21 0,-21 0 16,0-1-16,0 1 0,1 0 15,-22-1-15,21 1 0,-21 0 0,0-1 16,0 1-16,0 21 0,0 0 15,-21-1-15,-1 22 0,1 0 0,0 0 16,0 22-16,0-1 16,0 21-16,-1-21 0,1 22 15,21-1-15,-21-21 0,0 21 0,21 1 16,-21-1-16,21 0 0,0-20 16,0 20-16,0-21 0,0 0 0,0 0 15,0 1-15,0-1 16,21-21-16,0 0 15,0 0-15,0-21 0,1-1 16,-1 22-16,0-21 0,0-21 16,0 21-16,22 0 0,-22-22 0,0 22 15,-21-21-15,21-1 0,0 1 16,0 21-16,-21-21 0,0 20 0,0 1 16,0 0-16,22 21 0,-22 21 31,21 22-31,-21-22 0,0 21 15,0-21-15,0 22 0,0-1 0,0-21 16,0 21-16,0 1 0,0-22 16,21 0-16,-21 21 0,21-20 0,-21-1 15,21 0-15,0-21 0,1 21 16,-1-21-16,85 0 16,-85 0-16,0-21 0,21 0 15,-21 21-15,1-21 16,-1-1-16,0-20 0,-21 21 0,21 0 15,-21-22-15,0 22 0,0-21 16,0 0-16,0 20 0,0-20 0,-21 0 16</inkml:trace>
  <inkml:trace contextRef="#ctx0" brushRef="#br0" timeOffset="1548.02">6943 1566 0,'0'0'0,"-22"22"16,1-22 0,42 0-16,1 0 0,20 0 15,0 0-15,1-22 0,-1 1 0,0 21 16,22-21-16,-22 21 0,22-21 16,-1 0-16,1 21 0,-22-21 0,21 21 15,-20-22-15,-1 22 0,0 0 16,-20 0-16,20-21 0,-21 21 0,0 0 15,0 0 1</inkml:trace>
  <inkml:trace contextRef="#ctx0" brushRef="#br0" timeOffset="3139.47">9207 1820 0,'0'0'0,"0"-21"0,0 0 0,0 0 0,0 0 16,0-22-16,0 22 0,0-21 16,22 21-16,-1-22 0,0 22 15,0-21-15,0 0 0,0-1 0,1 22 16,-1-21-16,0-1 0,0 22 0,0-21 15,-21 21-15,21 0 16,-21 42 15,0 0-31,0 0 0,0 21 0,-21-20 16,21 20-16,0 21 0,-21-20 16,21 20-16,-21 22 0,21-22 0,-21 1 15,0 21-15,-1-22 0,1 1 16,0-1-16,0 1 0,0-1 0,21 1 15,-21-22-15,-1 0 0,1 1 16,21-22-16,-21 0 0,21 0 0,0 0 16,0 0-16,-21-21 15,21-21 1,0 0-16,0 0 0,-21 0 0,21 0 16,0-22-16,0 22 0,0-21 15,0-1-15,0 1 0,0 0 0,0-22 16,0 22-16,0 0 0,0-1 15,21 22-15,-21-21 0,21 21 0,0-1 16,0 22-16,1 0 16,-1 22-16,-21-1 0,21 0 15,0 0-15,-21 21 0,21-20 16,-21 20-16,21 0 0,-21-21 0,22 22 16,-1-1-16,-21-21 0,0 22 15,21-22-15,0 0 0,-21 21 16,21-21-16,0-21 0,1 22 0,-1-1 15,0-21-15,0 0 0,0 0 16,22 0-16,-22 0 0,21-21 0,0-1 16,-20 1-16,20 0 0,0 0 15,1-21-15,-1 20 0,-21-20 0,21 0 16,1-1-16,-22 1 0,0-21 16,0 20-16,0-20 0,-21-1 0,0 22 15,0-22-15,0 1 0,-21 21 16,0-22-16,0 22 0,0-1 0,-22 1 15,1 0-15,0-1 0,21 1 16,-22 0-16,-20-1 0,20 22 16,1 0-16,0 0 0,-1 0 15,22 21-15,-21 0 0,0 0 0,20 21 16,-20 0-16,21 0 0,0 22 16,0-1-16,-1 0 0,22 1 0,0 20 15,0 1-15,0-1 0,0 22 16,0-22-16,0 1 0,0-1 0,0 22 15,22-43-15,-1 22 0,0-22 16,-21 22-16,21-22 0,0-21 16,0 21-16,22-20 0,-22 20 0,0-21 15,21-21-15,-20 21 0,20 0 0,0-21 16,-21 0-16,22 0 0,20 0 16,-20 0-16,-1-21 0,0 0 15,22 0-15,-22 0 0,0 0 0,1-22 16,-1 22-16,0-21 0,1 21 15,-1-22-15,-21 1 0,0 0 0,1-1 16,-1 1-16,-21 0 0,0-1 0,0 22 16,0 0-16,0 0 0,0 0 15,-21 21-15,-1 0 0,1 0 16,0 0-16,0 21 16,0 0-16,0 0 0,-1 0 15,22 0-15,0 1 0,0-1 16,0 0-16,0 0 0,0 0 0,0 0 15,22 1-15,-1-1 16,0 0-16,0 0 0,-21 0 0,21 0 16,0 1-16,1-1 0,-1 0 15,0 0-15,0 0 0,0 0 0,-21 1 16,21-1-16,1-21 0,-22 21 0,21 0 16,0-21-16,0 0 15,0 0-15,0 0 0,1 0 0,-1 0 16,0 0-16,0 0 0,0-21 15,0 0-15,22 21 0,-22-21 16,0-1-16,0-20 0,0 21 0,1 0 16,-1-22-16,0 1 0,0 21 15,0-21-15,0-1 0,-21 22 0,0 0 16,22 0-16,-22 0 0,0-1 16,21 22-16,-21 22 15,0-1 1,0 0-16,0 0 0,0 21 0,0-20 15,0-1-15,0 21 0,-21-21 0,21 22 16,-22-22-16,22 0 16,0 0-16,0 21 0,0-20 0,0-1 15,0 0-15,22-21 16,-1 0 0,0 0-16,0 0 0,-21-21 0,21 21 15,-21-21-15,21-1 0,-21 1 16,0 0-16,0 0 0,0-21 15</inkml:trace>
  <inkml:trace contextRef="#ctx0" brushRef="#br0" timeOffset="3353.35">10964 1545 0,'-21'-21'16,"42"42"-16,-63-42 0,21 21 15,42 0 48,-21 21-63,21 0 0,-21 1 16,21-22-16</inkml:trace>
  <inkml:trace contextRef="#ctx0" brushRef="#br0" timeOffset="4588.31">11239 2032 0,'-21'0'16,"21"-21"-16,0 0 0,0 0 15,0-1-15,21 1 16,1 21-16,-1 0 16,0 0-16,0 0 0,0 0 15,0 21-15,1 1 16,-22-1-16,0 0 0,21 0 0,-21 21 16,21-20-16,-21-1 0,0 0 15,0 21-15,0-21 0,0 1 0,0-1 16,21 0-16,0 0 15,0-21 1,1 0-16,-1-21 16,0 0-16,0 0 0,0 21 15,0-22-15,1-20 0,-22 21 0,21 0 16,0-22-16,0 22 0,0-21 16,-21 0-16,0 20 0,0-20 0,21 21 15,-21 0-15,0 0 16,0-1-16,0 1 0,22 21 0,-22 21 15,0 1 1,0-1-16,0 0 0,0 0 16,0 21-16,0-20 0,0 20 0,0-21 15,0 21-15,0-20 0,-22-1 16,22 21-16,0-21 0,0 0 0,0 1 16,0-1-16,22 0 0,-22 0 15,21-21-15,0 0 0,0 21 0,0-21 16,0 0-16,1 0 0,-1 0 0,0 0 15,21-21-15,-21 0 16,1 0-16,20 21 0,-21-21 0,0-1 16,22-20-16,-22 21 0,0 0 0,0-22 15,0 22-15,-21-21 0,21 21 16,-21-22-16,0 22 0,0-21 0,0 21 16,0 0-16,0-1 0,0 44 31,0-1-31,-21 0 15,0 21-15,21-21 0,-21 22 0,21-1 16,0-21-16,-21 22 0,21-1 16,-21-21-16,21 21 0,0-20 0,0-1 15,0 0-15,0 0 0,0 0 16,21 0-16,0-21 0,0 0 16,0 0-16,0 0 0,1 0 0,20 0 15,-21 0-15,0-21 0,22 0 0,-22 0 16,21 21-16,-21-21 0,0 0 15,1-22-15,-1 22 0,0 0 0,0-21 16,-21 20-16,0-20 0,21 21 16,-21 0-16,0-22 0,21 22 0,-21 0 15,0 42 17,0 0-32,0 1 0,0-1 15,0 21-15,-21-21 0,21 0 16,-21 22-16,0-22 0,21 0 0,-21 21 15,0-20-15,-1-1 0,22 21 16,0-21-16,-21 0 0,21 1 0,-21-1 16,21 0-16,0 0 15,0-42 1,0 0-16,0 0 16,0-1-16,21 1 15,-21-21-15,21 21 0,-21-22 0,22 22 16,-1-21-16,0 0 0,0-1 15,0 1-15,0 0 0,1 20 0,20 1 16,-21-21-16,21 42 0,1 0 16,-1 0-16,-21 0 0,22 0 15,-1 0-15,0 21 0,-21 0 0,1 0 16,-1 22-16,0-22 0,0 0 16,-21 21-16,21 1 0,-21-22 0,21 21 15,1-21-15,-22 1 0,0 20 0,0-21 16,0 0-16,0 0 0,0 1 15,0-1-15,0 0 0,0 0 16,-22-21 0,1 0-16,0 0 0,0 0 15,0 0-15,-22 0 0,1 0 0,0 0 16,-1 0-16,1 0 0,-21-21 16</inkml:trace>
  <inkml:trace contextRef="#ctx0" brushRef="#br0" timeOffset="6715.68">4445 3493 0,'0'-22'15,"0"44"-15,-21-44 0,0 1 16,21 0-16,0 0 31,42 21 1,-21 0-32,21 0 0,1 0 0,-1 0 15,22 0-15,-1 0 0,1 0 16,20 0-16,-20 0 0,20-21 0,1 21 15,0 0-15,21 0 0,-22 0 16,43 0-16,-21 0 0,21 0 0,0 0 16,21 0-16,22-21 15,-1 21-15,0 0 0,1-22 0,20 22 16,-21-21-16,22 21 0,21 0 0,-22-21 16,22 21-16,-22 0 0,22-21 15,0 21-15,-22 0 0,22 0 0,-1-21 16,1 21-16,0 0 0,-1-21 15,1 21-15,0-22 0,-1 22 0,1 0 16,0-21-16,-1 21 0,1-21 16,0 21-16,-1 0 0,-20-21 0,21 0 15,-22 21-15,1 0 0,-1-21 0,1 21 16,-1-22-16,-21 22 0,-20 0 16,-1-21-16,0 21 0,-21-21 15,-21 21-15,0 0 0,-1-21 16,-41 21-16,21 0 0,-43 0 0,0 0 15,-21 0-15,22 0 0,-22 0 16,-21-21 0,-21 21-1,0 0-15,-1 0 0,1 0 16,0 0-16,0 0 16,0 0-16,0 0 15,42 0 79,0 0-78,0 0-1,0 0 1,0 0-16,1 0 31,-1 0 16,0 0 31,0 0 203,0 0-62,-21-21 312</inkml:trace>
  <inkml:trace contextRef="#ctx0" brushRef="#br0" timeOffset="7496.43">3154 5525 0,'0'0'0,"0"21"16,0 0-1,0-42 32,0 0-47,0-1 16,0 1-16,0 0 0,0 0 15,0 0-15,0 0 16,21 21-16,-21-22 0,0 1 0,0 0 16,0 0 15,-21 21-15,21-21-16,0 0 15,0-1 1</inkml:trace>
  <inkml:trace contextRef="#ctx0" brushRef="#br0" timeOffset="10788.38">3175 4614 0,'0'0'0,"0"-21"0,0 0 0,-21-21 15,0 42 1,21 21-1,0 0-15,0 21 0,-22 1 16,22-1-16,0 22 0,0-1 16,0 1-16,0-1 0,0 1 0,0-1 15,0 1-15,0-1 16,0-21-16,0 1 0,0-1 0,0 0 16,0-20-16,0-1 0,0 0 0,0 0 15,0-42 16,0 0-31,0 0 16,0-1-16,0-20 0,0 21 16,0-21-16,0-22 0,0 22 0,-21-22 15,21 1-15,0-1 0,0 1 16,0-1-16,0 1 0,0-1 16,0 22-16,21-22 0,1 43 0,20-21 15,-21 21-15,21 0 0,1-1 16,-1 22-16,0 0 0,-20 22 15,20-1-15,0 0 0,-21 0 0,1 21 16,-22 1-16,0-22 0,0 21 16,0 1-16,-22-1 0,1 0 15,0 1-15,0-1 0,0 0 0,-22-21 16,22 1-16,0-1 0,0 0 16,0 0-16,0-21 0,-1 0 0,1 0 15,0 0-15,0 0 16,0 0-16,21 21 31,0 0-31,0 1 16,21-1-16,0 21 0,0-21 0,0 0 15,1 22-15,-1-22 0,21 21 16,-21-21-16,0 1 0,1-1 16,20 0-16,-21 0 0,21 0 0,-20 0 15,-1-21-15,21 0 0,-21 0 16,22 0-16,-1 0 0,-21 0 0,21-21 15,-20 21-15,20-21 0,0 0 16,-21-21-16,22 20 0,-22 1 0,0-21 16,0 0-16,0-1 0,1 22 15,-1-21-15,-21-1 0,0 1 0,0 0 16,0 21-16,0-22 16,0 22-16,0 0 0,-21 21 0,-1 0 15,1 0-15,0 0 16,0 21-16,21 0 0,-21 0 0,21 22 15,-21-22-15,21 21 0,0 1 0,0-1 16,0 0-16,0-21 0,0 22 16,0-1-16,0 0 0,0-20 0,21-1 15,0 0-15,-21 21 0,21-42 16,0 21-16,0 1 0,1-22 0,-1 0 16,0 0-16,0 0 0,0 0 15,0-22-15,22 1 0,-22 21 0,0-42 16,21 21-16,-20 0 0,20-22 15,0 1-15,-21 0 0,22-1 0,-22 1 16,0-22-16,0 1 16,0-1-16,1 1 0,-22-1 0,0 1 15,0-1-15,0 22 0,0-21 16,0 20-16,0 22 0,0-21 0,0 21 16,0-1-16,-22 22 15,22 22-15,-21-1 16,0 21-16,21-21 0,0 22 15,0-1-15,0 21 0,0-20 0,0 20 16,-21 1-16,21-22 0,0 22 16,-21-1-16,21-21 0,0 1 15,0-1-15,0 0 0,0 1 0,0-1 16,0-21-16,21 22 0,0-22 16,0 0-16,22 0 0,-22-21 15,0 0-15,0 0 0,21 0 16,1 0-16,-22 0 0,21-21 0,1 0 15,-22 0-15,21-1 0,-21 1 0,22-21 16,-22 21-16,21-22 0,-21 22 16,-21-21-16,21 21 0,-21-22 0,0 1 15,0 21-15,0 0 0,0 0 16,0-1-16,0 1 0,-21 21 16,0 0-16,0 0 0,21 21 15,-21-21-15,21 22 0,-21-1 16,21 0-16,0 0 0,0 0 15,0 0-15,0 1 0,0-1 0,0 0 16,0 0-16,0 0 0,21 0 0,0 1 16,-21-1-16,21 0 0,0 0 15,-21 0-15,21 0 0,1-21 0,-22 22 16,21-22-16,0 21 0,0-21 16,0 0-16,0 0 0,1 0 15,-1 0-15,21 0 0,-21 0 16,0 0-16,1-21 0,20-1 15,-21 22-15,0-21 0,0 0 0,1 0 16,-1 0-16,0 0 0,0-1 16,0 1-16,-21 0 0,0-21 0,0 21 15,0-1-15,0 1 0,0-21 16,0 21-16,0 0 0,0 42 31,0 0-31,0 0 16,0 21-16,0-20 0,0-1 0,0 0 15,0 21-15,0-21 0,0 1 16,0-1-16,0 21 0,0-21 0,0 0 16,0 1-1,21-1-15,1-21 0,-1 0 0,0 21 16,0-21-16,0 0 0,22 0 16,-22 0-16,0-21 0,0 0 15,0 21-15,0-22 0,1 1 0,-1 0 16,0 0-16,0 0 0,0 0 15,-21-1-15,21 1 0,-21-21 0,0 21 16,0 0-16,0-1 0,0 1 0,0 0 16,0 42 15,0 0-31,0 1 16,0-1-16,0 0 0,0 0 15,0 21-15,22-20 0,-22-1 0,0 0 16,0 0-16,0 0 0,21 0 15,0 1-15,0-1 0,0-21 16,-21 21-16,21-21 16,1 0-16,-1 0 0,0 0 15,0 0-15,0-21 0,0 21 0,-21-21 16,22-1-16,-1 1 0,-21 0 16,21 0-16,-21-21 15,21 20-15,-21 1 0,21 0 0,-21 0 16,0 0-16,0 0 0,0-1 15,21 22 1,-21 22 0,0-1-1,0 0-15,0 0 0,0 0 16,0 0-16,0 1 0,0-1 16,0 0-16,0 0 0,0 0 0,22 0 15,-22 1-15,21-22 16,-21 21-16,21-21 0,0 21 0,0-21 15,0 0-15,1 0 0,-1 0 16,21 0-16,-21 0 0,0 0 0,22-21 16,-22 0-16,21 21 0,-21-22 0,1 1 15,-1 0-15,0 0 0,0 0 16,0 0-16,0-1 0,1 1 16,-22-21-16,0 21 0,0 0 0,0-22 15,0 22-15,0 0 0,0 0 16,0 0-16,0-1 0,-22 22 15,1 0-15,0 0 0,0 22 16,0-1-16,0 0 16,21 0-16,-22 21 0,1-20 0,21-1 15,0 21-15,0-21 0,-21 0 16,21 1-16,0 20 0,0-21 0,0 0 16,0 0-16,21 1 0,0-22 15,1 0-15,-1 0 16,0 21-16,0-21 0,21 0 0,-20 0 15,20 0-15,0-21 0,1 21 0,-1-22 16,-21 22-16,21-21 0,1 0 16,-22 0-16,21 21 0,-21-21 0,1 0 15,-22-1-15,21 1 0,-21 0 16,21 0-16,-21 0 0,0 0 0,0-1 16,0 1-16,0 0 0,-21 63 46,0-42-46,21 22 0,0-1 16,0 0-16,0 0 0,0 0 16,0 0-16,0 1 0,0-1 0,0 0 15,0 0 1,21-21-16,0 0 0,0 0 16,0 0-16,0 0 0,22 0 0,-22 0 15,21 0-15,-21-21 0,1 0 16,20 21-16,-21-21 0,0-1 15,0 22-15,-21-21 0,22 0 0,-22 0 0,21 0 16,-21 0-16,0-1 16,0 1-16,0 0 15,0 42 1,-21 0 0,21 1-16,-22-1 0,22 0 0,0 0 15,-21 0-15,21 0 0,-21 1 0,0-1 16,21 0-16,0 0 15,-21 0-15,21-42 47,0 0-47,21 0 16,0 0-16,-21-1 16,21 1-16,0 0 0,-21 0 15,0 0-15,22 0 0,-1-1 0,-21 1 16,21 21-16,0 0 15,-21 21 1,0 1-16,0-1 16,0 0-16,0 0 0,0 0 15,0 0-15,0 1 0,0-1 16,0 0-16,0 0 0,21-21 0,0 21 16,1-21-16,20 0 15,-21 0-15,0 0 0,22 0 0,-1 0 16,-21 0-16,21 0 0,1 0 15,-22-21-15,21 21 0,-21-21 16,22 0-16,-22 0 0,0-1 0,0 1 16,0 0-16,1-21 0,-22 21 15,0-22-15,21 22 0,-21-21 0,0-1 16,0 22-16,0-21 0,0 21 0,0 0 16,0-1-16,-21 1 0,-1 21 15,1 0-15,0 0 0,0 21 16,0 1-16,0-1 0,-1 21 15,1-21-15,0 0 0,0 22 16,0-22-16,21 0 0,0 21 0,-21-20 16,21-1-16,-22 0 0,22 0 0,0 0 15,0 0-15,0 1 16,0-1-16,0 0 0,0 0 0,22 0 16,-1 0-16,0 1 0,-21-1 15,21 0-15,-21 21 0,21 1 0,-21-1 16,0 0-16,0 1 0,0-1 0,0 0 15,0 22-15,0-22 0,0 22 16,0-22-16,-21 0 0,0 1 0,21-1 16,-21 0-16,0-21 0,21 1 0,-22-1 15,1 0-15,21 0 16,-21 0-16,0 0 0,0-21 16,21-21-1,0 0 1,0 0-16,0 0 0,0 0 15,0-1-15,0-20 0,0 21 0,0-21 16,0-1-16,0 1 0,0 0 0</inkml:trace>
  <inkml:trace contextRef="#ctx0" brushRef="#br0" timeOffset="11024.79">7239 4636 0,'0'0'0,"-21"-22"0,0 1 16,-1 21-16,22-21 16,-21 21-16,21-21 78,0 0-63,-21 21-15</inkml:trace>
  <inkml:trace contextRef="#ctx0" brushRef="#br0" timeOffset="11247.66">5990 4593 0,'0'0'0,"-21"0"0,0 0 16,21 21-16,-21-21 16,-1 0 62</inkml:trace>
  <inkml:trace contextRef="#ctx0" brushRef="#br0" timeOffset="11492.52">4762 4995 0,'0'0'0,"-21"22"15,42-22 1,1 0-16,-1 0 0,21 0 15,0-22-15,1 22 0,20-21 16,-20 0-16,-1 21 0,21-21 16,-20 0-16,-1 21 0,0-21 0,1 21 15,-1 0-15,0 0 0,-20-22 16,-1 22-16,0 0 0,0 0 0,0 0 16,0 0-1,-21 22-15</inkml:trace>
  <inkml:trace contextRef="#ctx0" brushRef="#br0" timeOffset="11992.24">9377 4551 0,'0'0'0,"0"-21"0,0 0 16,0-1-16,0 1 0,0 0 16,0 0-16,0-21 0,0 20 0,21 1 15,-21 0-15,21 21 0,-21 21 32,0 0-32,0 22 15,0-1-15,0 0 0,0 1 0,0-1 16,0 22-16,0-22 0,0 21 0,0 1 15,0-1-15,0 1 0,0-22 16,0 22-16,0-22 0,0 0 16,0 1-16,0-22 0,-21 21 15,21-21-15,-21 1 0,0-1 16,-1-21 0,1 0-16,0 0 0,0-21 15,0-1-15,0 1 0</inkml:trace>
  <inkml:trace contextRef="#ctx0" brushRef="#br0" timeOffset="12832.27">8699 4974 0,'-21'0'16,"64"0"0,-22 0-16,21 0 0,0 0 15,1-21-15,20 0 0,-20 21 0,20-21 16,1 0-16,-1-1 0,1 1 15,-1 0-15,1 0 0,-1-21 0,1 20 16,20 1-16,-20-21 0,-1 21 16,-20 0-16,20-22 0,-21 22 0,-20-21 15,20 21-15,-21-22 0,-21 22 16,0 0-16,0 0 0,0 0 16,0-1-16,0 1 0,-21 21 0,0 0 0,0 0 15,-1 0-15,1 21 0,0 1 16,0-1-16,0 0 0,0 21 15,-1-21-15,22 22 0,0-1 16,-21 0-16,21 1 0,-21-1 0,21 0 16,0 22-16,0-22 0,0 22 0,0-22 15,0 0-15,0 1 0,0-1 16,0-21-16,0 22 0,0-22 0,0 0 16,0 0-16,0 0 0,0 0 15,0 1 1,21-22-1,0-22-15,-21 1 16,22 21-16,-1-21 0,-21 0 0,21-21 16,0 20-16,0 1 0,-21-21 15,21 21-15,1 0 0,-22-22 0,21 22 16,0 0-16,0 0 0,0 21 16,0 0-1,-21 21-15,0 0 0,0 0 0,0 0 16,22 1-16,-22-1 0,0 0 15,21 0-15,-21 21 0,21-20 0,-21-1 16,21 0-16,0 0 0,0 0 0,1 0 16,-1 1-16,21-22 15,-21 0-15,22 0 0,-1 0 0,-21 0 16,21 0-16,1 0 0,-1 0 0,-21-22 16,22 22-16,-1-21 0,-21 0 15,21 0-15,1 0 0,-22-22 0,21 22 16,-21-21-16,1 21 0,-1-22 15,0 1-15,0 0 0,-21 21 0,0-22 16,0 1-16,0 21 0,0 0 0,0-1 16,0 1-16,-21 21 15,0 21-15,21 1 16,-21 20-16,-1-21 0,22 21 0,0 1 16,0-1-16,0 0 0,0 1 15,0-22-15,0 21 0,0-21 16,0 1-16,0-1 0,0 0 15,22 0-15,-1 0 0,0-21 0,0 0 16,0 0-16,0 0 0,1 0 0,-1 0 16,0 0-16,0 0 0,0-21 15,0 0-15,1 21 0,-1-21 0,0 0 16,0-1-16,21-20 0</inkml:trace>
  <inkml:trace contextRef="#ctx0" brushRef="#br0" timeOffset="14793.44">12425 4995 0,'21'0'15,"0"0"1,0 0-16,0-21 16,-21 0-16,22 0 0,-1 0 0,-21 0 15,0-1-15,21 1 0,-21 0 16,21 0-16,-21 0 0,0 0 0,0-1 15,0 1-15,0 0 0,-21 0 0,0 21 16,0-21-16,-1 0 0,1 21 16,0 0-16,-21 0 0,21 0 0,-1 0 15,-20 0-15,21 21 0,-21 0 16,20 21-16,1-21 0,-21 22 0,21-1 16,0 0-16,-22 1 0,43-1 15,-21 0-15,21 1 0,-21-1 16,21 0-16,0-20 0,0-1 0,0 0 15,21 0-15,0 0 0,0-21 16,22 0-16,-22 0 0,21 0 0,-21 0 16,22 0-16,-22-21 0,21 0 0,1 0 15,-22 0-15,21-1 0,-21-20 16,22 21-16,-22-21 0,21-1 0,-21 1 16,22 0-16,-22-22 0,0 22 15,0-22-15,0 22 0,-21-22 0,0 22 16,0-21-16,0 20 0,0-20 0,0 20 15,0 1-15,0 0 16,0-1-16,-21 22 0,0 0 0,0 0 16,0 21-16,-1 0 15,22 21-15,-21 0 0,0 0 16,0 22-16,21 20 0,0-20 16,0 20-16,-21-21 0,21 22 0,0-1 15,0 1-15,0-1 0,0 1 0,0-22 16,0 22-16,21-22 0,0 0 15,-21 1-15,21-1 0,0-21 16,1 0-16,20 1 0,-21-1 0,21 0 16,-20-21-16,20 0 0,0 0 0,1 0 15,-1 0-15,0-21 0,1 0 16,-1-1-16,-21 1 0,21 0 16,1 0-16,-22 0 0,0 0 0,0-22 15,0 22-15,1-21 0,-22-1 16,0 22-16,0-21 0,0 21 0,0-22 15,0 22-15,0 0 0,0 0 0,-22 21 16,1-21-16,0 21 16,0 0-16,0 21 0,0 0 15,21 0-15,-22 0 0,1 1 16,0 20-16,21-21 0,-21 21 0,0 1 16,21-22-16,-21 21 0,21-21 15,0 22-15,0-22 0,0 0 16,0 0-16,0 0 0,0 1 0,0-1 15,21-21 1,0 0-16,0 0 0,0-21 16,0 21-16,1-22 0,-1 1 0,0 0 15,0 0-15,0 0 0,0 0 16,-21-22-16,22 22 0,-1-21 0,0 21 16,-21-22-16,0 1 0,21 21 15,0 0-15,-21-1 0,0 1 0,0 0 16,21 21-1,-21 21 1,0 22 0,0-22-16,0 0 0,0 0 0,0 21 15,0 1-15,0-22 0,0 0 16,0 21-16,0-20 0,22 20 0,-22-21 16,21 0-16,0 0 0,0 1 15,0-1-15,0-21 0,1 0 16,-1 0-16,0 0 0,0 0 0,0 0 15,0-21-15,1-1 0,-1 22 16,21-21-16,-21-21 0,0 21 0,22 0 16,-22-22-16,0 1 15,21 0-15,-20-1 0,-1-20 0,0 20 16,0 1-16,-21-21 0,0 20 0,21 1 16,-21-22-16,0 22 0,0-21 15,0 20-15,0 22 0,0-21 0,0 21 16,0-1-16,-21 44 31,21-1-31,-21 21 0,21-21 16,0 22-16,0-1 0,-21 0 15,21-21-15,0 22 0,-21-1 0,21 0 16,0 1-16,0-1 0,0 0 16,0 1-16,0-1 0,0 0 15,0 1-15,0-1 0,0 0 0,0-20 16,21 20-16,0-21 0,0 0 15,0 0-15,0 1 0,1-1 0,-1-21 16,0 0-16,21 0 0,-21 0 0,1 0 16,20 0-16,-21 0 0,21 0 15,-20-21-15,20-1 0,-21 1 0,21 0 16,-20 0-16,20-21 0,-21 20 16,21-20-16,-20 0 0,-1-1 0,0 22 15,0-21-15,-21 21 0,0-22 16,21 22-16,-21 0 0,0 0 0,0 0 15,-21 21 1,0 0-16,0 0 0,0 21 16,-1-21-16,1 21 0,0 0 0,-21 22 15,21-22-15,-1 21 0,1-21 0,0 22 16,0-22-16,21 21 0,0 0 16,-21-20-16,21-1 0,0 21 0,0-21 15,0 0-15,0 1 0,0-1 16,21-21-16,0 0 15,0 0-15,0 0 0,1 0 16,-1-21-16,0-1 0,0 1 16,0 0-16,0 0 0,1 0 15,-1-22-15,0 22 0,-21-21 0,21 21 16,-21-22-16,21 22 0,-21-21 16,21 21-16,-21 0 0,0 42 31,0 0-31,0 0 15,0 0-15,0 22 0,0-22 0,0 21 16,0-21-16,0 22 0,0-1 16,0-21-16,0 0 0,0 22 0,0-22 15,0 0-15,0 0 0,0 0 0,22-21 16,-1 21-16,0-21 0,0 0 16,0 0-16,0 0 0,22 0 15,-22 0-15,0-21 16,0 0-16,22 21 0,-22-21 0,0-21 15,21 20-15,-21 1 0,1-21 0,-1 21 16,0-22-16,0 1 0,0 0 16</inkml:trace>
  <inkml:trace contextRef="#ctx0" brushRef="#br0" timeOffset="15068.28">13758 4593 0,'0'0'0,"-21"0"0,-21 0 16,21 0-16,42 0 31,0 0-31,0 0 0,21 0 0,1 0 16,-1 0-16,0-21 0,22 21 15,-22 0-15,22 0 0,-1-21 0,-20 21 16,20-21-16,-21 21 0,1 0 0,-1 0 15,0-21-15,-20 21 0,20 0 16,-21 0-16,0 0 0,-21-22 16,21 22-16,-21-21 15</inkml:trace>
  <inkml:trace contextRef="#ctx0" brushRef="#br0" timeOffset="17172.65">16002 4974 0,'0'0'0,"-21"0"0,0 0 16,21-21-1,0 0-15,42 0 16,-21 0-16,0-1 0,22-20 0,-1 21 16,0-21-16,-21 20 0,22-20 15,-1 0-15,0 21 0,-20-22 0,20 1 16,-21 0-16,0-1 0,0-20 16,-21 20-16,0-20 0,0 21 0,0-22 15,0 22-15,0-1 0,0 1 16,-21 0-16,0-1 0,0 1 0,0 21 15,0 0-15,-1 0 0,1-1 0,-21 22 16,21 0-16,0 0 16,-1 0-16,1 22 0,-21 20 0,21-21 15,0 43-15,-1-1 0,1 1 16,21 20-16,-21-20 0,21 20 0,-21 1 16,21 0-16,0-1 0,0 22 15,0-21-15,0 0 0,0-1 0,0 1 16,-21 0-16,21-1 0,-21 1 0,-1 0 15,22-1-15,-21 1 0,0-22 16,0 22-16,0 0 0,0-22 0,-1 22 16,1-22-16,0 1 0,-21-1 15,42 1-15,-21-1 0,-1 1 0,22-22 16,-21 22-16,21-22 0,0 0 16,0 1-16,0-22 0,0 0 15,0 0-15,0 0 0,21-21 0,1 0 16,-1 0-16,-21-21 0,42 0 0,-21 0 15,0-21-15,1-1 0,20 1 16,0 0-16,-21-1 0,22 1 0,-1-22 16,0 22-16,1-21 0,-1-1 0,0 1 15,-20-22-15,20 21 0,-42-20 16,21 20-16,-21-20 0,0 20 0,0-21 16,-21 22-16,0-1 0,0 1 0,-22-1 15,1 22-15,0 0 0,-1-1 16,1 1-16,21 21 0,-22 0 15,22 0-15,-21 21 0,21 0 16,0-22-16,-1 22 16,22-21-1,22 0-15,-1 0 16,0 0-16,21 0 0,1-1 16,-1 1-16,0 0 0,22-21 0,-1-1 15,-20 22-15,20-21 0,1 0 0,-22-1 16,0 22-16,22-21 0,-43 21 15,21-22-15,-21 22 0,1 0 0,-22 0 16,0 0-16,-22 21 16,1 0-1,0 0-15,0 0 0,-21 21 16,20 0-16,1-21 0,0 21 0,0 21 16,21-20-16,0-1 0,0 0 0,0 21 15,0-21-15,0 1 0,0 20 16,21-21-16,-21 0 0,21 0 0,0 1 15,1-1-15,-1 0 0,0 0 16,0-21-16,0 0 0,22 0 0,-22 0 16,0 0-16,0 0 0,0 0 15,22 0-15,-22-21 0,0 0 0,0 21 16,0-21-16,0-1 0,1-20 16,-1 21-16,0 0 0,0-22 15,0 22-15,0-21 0,1 21 0,-1-22 16,-21 1-16,0 21 0,21 0 15,-21 0-15,0-1 0,21 22 16,-21 22 0,0-1-16,0 0 15,0 0-15,-21 21 0,21-20 16,-21 20-16,21-21 0,-21 21 0,21-20 16,0 20-16,0-21 0,0 0 15,0 0-15,0 1 0,21-1 0,0 0 16,0-21-16,0 0 0,0 0 15,1 0-15,-1 0 0,0 0 16,0 0-16,21-21 0,-20 0 0,-1-1 16,0 22-16,0-21 0,0 0 15,0 0-15,-21 0 0,0 0 0,0-1 16,0 1-16,0 0 0,0 0 16,-21 0-16,0 0 0,0-1 0,-21 22 15,20-21-15,-20 0 0,21 21 0,0 0 16,-22 0-16,22 0 0,21-21 15,-21 21-15,42 0 32,0 0-32,1 0 0,20 0 0,-21-21 15,21 21-15,1-21 16,-22 21-16,21 0 0,1 0 0,-1 0 16,0 0-16,1 0 0,-22 21 15,21 0-15,-21 0 0,0 0 0,1 0 16,-1 1-16,-21-1 0,21 0 0,-21 0 15,0 21-15,0-20 0,0-1 16,0 0-16,0 0 0,0 0 0,0 0 16,-21 1-16,0-1 15,-1-21 17,1-21-32,21-1 15,0 1 1,0 0-16,0 0 0,0 0 0,0 0 15,0-22-15,0 22 0,0 0 0,21 0 16,1 0-16,-22-1 0,21 1 16,0 0-16,-21 0 0,21 21 0,0 0 15,0 0-15,1 0 0,-22 21 16,21 0-16,0 0 0,0 1 0,-21-1 16,0 0-16,21 0 0,-21 0 15,0 0-15,0 1 0,0-1 0,0 0 16,0 0-16,0 0 0,0 0 15,0 1-15,-21-1 0,21 0 16,0-42 15,0 0-15,0-1-16,0 1 16,21 0-16,0-21 0,1 21 0,-1-1 15,0-20-15,0 21 0,0-21 0,0 20 16,1-20-16,-1 21 0,0 0 15,21 21-15,-21 0 0,1 0 16,-1 0-16,0 0 0,0 21 0,0 0 16,-21 0-16,21 22 0,1-22 15,-22 21-15,0-21 0,21 0 0,-21 22 16,0-22-16,0 21 0,0-21 16,0 1-16,0-1 0,0 0 0,0 0 15,0 0-15,-21-21 31,21-21-15,0 0-16,0 0 16,0 0-16</inkml:trace>
  <inkml:trace contextRef="#ctx0" brushRef="#br0" timeOffset="20179.09">18796 4699 0,'0'0'0,"-21"0"15,42 0 32,0-21-47,21 0 16,-20 0-16,-1-1 0,0 1 16,0 0-16,21 0 0,-20 0 0,-1 0 15,0-22-15,0 22 0,0 0 0,-21-21 16,0 20-16,0 1 0,0 0 15,0 0-15,-21 21 0,0 0 16,0 0-16,0 0 0,-1 0 16,1 0-16,0 21 0,21 0 0,-21 22 15,21-22-15,-21 0 16,21 21-16,0 1 0,0-22 0,0 21 16,0-21-16,0 22 0,0-22 15,0 21-15,0-21 0,21 0 0,0 1 16,0-22-16,-21 21 0,21-21 0,1 0 15,-1 0-15,0 0 0,0 0 16,0-21-16,0 21 0,1-22 0,-1 1 16,0 0-16,0 0 0,0 0 15,0 0-15,1-1 0,20-20 0,-21 21 16,0-21-16,22 20 0,-22-20 16,21 21-16,-21-21 0,22 20 0,-22 1 15,21 0-15,-21 0 0,22 21 16,-22 0-16,0 0 0,0 21 15,0 0-15,0 0 0,1 1 0,-1-1 16,-21 0-16,0 21 0,0-21 16,0 22-16,0-22 0,0 0 0,0 21 15,-21-20-15,-1-1 0,1 21 0,0-21 16,0 0-16,21 1 0,-21-22 16,0 21-16,-1-21 15,22-21 1,0-1-16,0 1 15,22 0-15,-1 0 0,0 0 16,0 0-16,-21-22 0,42 22 16,-42-21-16,43-1 0,-22 22 0,0-21 15,0 0-15,-21 20 0,21 1 16,1 0-16,-22 0 0,0 42 31,0 0-31,0 0 0,0 1 16,0 20-16,0-21 0,-22 21 0,1-20 15,21 20-15,0 0 0,-21-21 16,21 22-16,0-22 0,0 0 0,0 21 16,0-20-16,0-1 0,0 0 15,21 0-15,0-21 0,1 21 16,-1-21-16,21 0 0,-21 0 0,22 0 16,-22 0-16,21-21 0,0 21 15,1-21-15,-22 0 0,21 0 0,1-1 16,-1 1-16,0-21 0,-21 21 15,22-22-15,-22 22 0,21-21 0,-21 0 16,1-22-16,-1 1 0,0 20 16,-21-41-16,0 20 0,21 1 0,-21-1 15,0 1-15,0-1 0,0 1 0,0 20 16,21-20-16,-21 42 0,0-22 16,0 22-16,0 0 0,0 0 15,0 42 1,0 0-16,0 0 0,-21 0 15,0 22-15,21-1 0,-21 22 16,21-22-16,0 21 0,-21 1 0,-1-1 16,22 1-16,-21-22 0,21 22 0,0-1 15,0-20-15,-21-1 0,21 21 16,0-20-16,0-1 0,0-21 0,0 22 16,0-1-16,0-21 0,0 21 15,0-20-15,21-1 0,0 0 0,1 0 16,-1 0-16,0-21 0,21 0 0,-21 21 15,22-21-15,-22 0 16,21 0-16,-21 0 0,22-21 0,-1 0 16,-21 21-16,22-21 0,-1 0 15,-21-22-15,0 22 0,0 0 0,22-21 16,-22 21-16,-21-22 0,21 22 0,-21-21 16,0-1-16,0 22 0,0-21 15,0 21-15,0 0 0,0-1 0,0 1 16,-21 21-1,0 0-15,21 21 0,-21 1 16,21-1-16,-22 0 0,22 0 0,-21 0 16,0 0-16,21 1 15,0 20-15,-21-21 0,21 0 0,0 0 16,-21 1-16,21-1 0,0 0 0,0 0 16,0 0-16,0 0 0,0 1 15,21-1-15,0-21 0,0 0 0,0 0 16,1 0-16,-1 0 0,0 0 15,21 0-15,-21 0 0,22-21 0,-22 21 16,21-22-16,1 1 0,-22 0 0,21 0 16,-21 0-16,22 0 0,-22-22 15,21 22-15,-21-21 0,0 21 0,1-22 16,-1 1-16,-21 21 0,0-22 16,0 22-16,0 0 0,0 0 15,0 0-15,-21 21 0,-1 0 0,1 0 16,0 0-16,0 0 0,0 21 15,21 0-15,-21-21 0,21 21 0,-22 0 16,22 22-16,0-22 0,0 0 16,0 0-16,0 0 0,0 1 0,0-1 15,0 0-15,0 0 0,0 0 0,22 0 16,-1 1-16,0-1 0,-21 0 16,21-21-16,0 21 0,0-21 0,1 0 15,-1 21-15,21-21 0,-21 0 16,0 0-16,1 0 0,20 0 15,-21 0-15,0 0 0,22 0 0,-22-21 16,0 0-16,0 21 0,21-21 16,-20 0-16,-1-1 0,0 1 0,0 0 15,-21-21-15,21 21 0,-21-22 0,21 22 16,-21-21-16,0 21 0,0-1 16,0 1-16,0 0 0,0 0 0,0 42 31,0 0-16,-21 0-15,21 1 0,-21-1 16,21 0-16,-21 21 0,0-21 0,21 1 16,0 20-16,-21-21 0,21 0 15,-22 0-15,22 1 0,-21-1 16,21 0-16,0 0 0,0 0 16,-21-21-16,21-21 31,0 0-16,0 0-15,21 0 0,0-1 16,1 1-16,-22 0 0,21-21 0,0 21 16,0-22-16,0 22 0,0-21 0,22 21 15,-22-1-15,0-20 0,0 21 16,22 21-16,-22-21 0,0 21 16,0 0-16,0 0 0,-21 21 15,21-21-15,-21 21 0,0 0 0,0 0 16,0 22-16,0-22 0,0 0 15,-21 21-15,21-20 0,0 20 16,0-21-16,-21 0 0,21 0 0,0 22 16,0-22-16,0 0 0,0 0 15,0 0-15,21 1 0,0-1 0,1 0 16,-1-21-16,21 21 0,0-21 0,-20 0 16,20 0-16,0 0 0,22 0 15,-22 0-15,0 0 0,1-21 0,-1 0 16,0 0-16,1 21 15,-1-22-15,0-20 0,-20 21 0,20 0 16,-21-22-16,21 22 0,-20-21 0,-22 21 16,21-22-16,-21 22 0,21-21 15,-21 21-15,0 0 0,0-1 0,0 1 16,-21 0-16,0 21 0,-1 0 16,1 0-16,-21 0 0,0 0 0,-1 0 15,1 0-15,0 21 0,-1 0 0,1 1 16,0-1-16,20 0 15,-20 0-15,21 21 0,0-20 0,0-1 16,-1 21-16,22-21 0,0 0 16,0 22-16,0-22 0,0 0 0,0 0 15,0 0-15,22 1 0,-1-1 16,0-21-16,0 0 0,21 0 16,-20 0-16,-1 0 0,0 0 15,0-21-15,21 21 0,-20-22 16,-1 1-16,0 0 0,0 21 0,21-21 15,-20 0-15,-1 0 0,0-22 0,0 22 16,0 0-16,0-21 0,1 20 16,-22 1-16,0 0 0,21 0 0,-21 0 15,0 42 1,0 0 0,-21 0-16,-1 0 15,22 1-15,-21 20 0,21-21 16,0 0-16,-21 22 0,21-22 0,0 0 15,0 0-15,0 0 0,0 0 16,0 1-16,21-22 16,0 0-16,1 0 0,-1 0 15,21 0-15,-21 0 0,0 0 16,22-22-16,-22 1 0,21 0 0,-21 0 16,1 0-16,20 0 0,-21-22 15,21 22-15,-20-21 0,-1-1 0,0 1 16,0 0-16,0-1 0,-21-20 15,21 21-15,-21-22 0,0 22 0,0-22 16,22 22-16,-22-22 0,0 43 16,0-21-16,0 21 0,0 0 15,21-1-15,-21 1 0,0 42 16,0 1 0,0-1-16,0 0 0,-21 21 15,-1 1-15,22-1 0,-21 0 0,0 22 16,21-22-16,-21 22 0,21-22 15,-21 0-15,21 22 0,-21-22 16,21 0-16,0 1 0,0-22 0,0 21 16,0 1-16,0-22 0,0 0 0,0 0 15,0 0-15,0 0 0,21 1 0,0-22 16,0 0-16,21 21 0,-20-21 16,20 0-16,-21 0 0,21 0 15,1 0-15,-1-21 0,-21-1 0,22 1 16,-1 21-16,-21-21 0,21 0 15,1 0-15,-22 0 0,0-1 0,0 1 16,0 0-16,-21 0 0,0 0 0,0-22 16,0 22-16</inkml:trace>
  <inkml:trace contextRef="#ctx0" brushRef="#br0" timeOffset="20460.93">20955 3895 0,'0'0'16,"-64"0"-16,22 0 0,0 0 0,21 0 16,42-21-16,21 21 15,0-22-15,1 22 0,20 0 16,-20-21-16,20 21 0,1 0 15,-22-21-15,21 21 0,1 0 16,-22 0-16,22-21 0,-22 21 0,0 0 16,-20 0-16,-1 0 0,-42 0 15,-22 0 1,-20 0-16,-1 0 0,1 21 0</inkml:trace>
  <inkml:trace contextRef="#ctx0" brushRef="#br0" timeOffset="24304.57">5651 7239 0,'0'0'0,"-21"21"0,21 22 15,-21-43-15,21-22 32,0 1-17,21 0-15,0 0 0,1-21 16,-1 20-16,0-20 0,0 21 16,0-21-16,22-1 0,-22 1 0,0 0 15,0-1-15,0 22 0,0-21 16,1-1-16,-22 1 0,0 0 0,0-1 15,0 22-15,0 0 0,0 0 16,0 0-16,-22 21 0,1 0 0,-21 0 16,21 21-16,-22 0 0,22 0 0,-21 22 15,0-22-15,20 21 0,1-21 16,0 0-16,0 1 0,0-1 0,21 0 16,0 0-16,21-21 31,0 0-31,0 0 15,0 0-15,1-21 0,20 21 0,-21-21 16,0 21-16,0 0 0,1 0 0,-1 0 16,0 0-16,0 21 15,-21 0-15,0 0 0,21 0 0,-21 22 16,21-22-16,-21 0 0,0 0 16,0 22-16,0-22 0,0 21 0,0-21 15,0 0-15,0 22 0,22-22 16,-22 0-16,21-21 0,-21 21 15,21-21-15,-21 21 0,21-21 0,0 0 16,0 0-16,1-21 0,-1 0 16,0 0-16,0 0 0,0 0 0,22-1 15,-22 1-15,0-21 0,21 21 16,-21-22-16,22 22 0,-22 0 0,0-21 16,0 21-16,0-22 0,1 22 15,-22-21-15,0 21 0,0-1 0,0 1 16,0 0-16,-22 0 0,1 0 0,0 21 15,0 0-15,0 0 16,0 0-16,-1 0 0,22 21 16,-21 0-16,21 21 0,0-20 15,-21-1-15,21 21 0,0-21 16,0 22-16,0-1 0,0-21 0,0 21 16,0-20-16,0 20 0,0-21 15,21 21-15,0-20 0,1-1 0,-22 0 16,21-21-16,0 0 0,0 0 15,21 0-15,-20 0 0,-1 0 0,21 0 16,0-21-16,-20 0 0,20-1 16,0 1-16,1 0 0,-1 0 0,-21 0 15,21 0-15,1-22 0,-1 22 16,-21 0-16,22-21 0,-22 20 0,0-20 16,-21 21-16,0-21 0,0 20 0,0 1 15,0 0-15,0 0 16,-21 21-1,0 21-15,-1 0 16,22 0-16,-21 22 0,21-22 16,0 0-16,0 0 0,0 0 0,0 1 15,21-1-15,-21 0 0,22 0 16,-1 0-16,0 0 0,-21 1 0,21-1 16,0-21-16,-21 21 0,21 0 0,-21 0 31,-21-21 0,0 0-31,21-21 0,-21 21 16,0 0-16,0-21 0,-1 0 15,1 21-15,21-21 16,-21 21-16,0 0 16,21 21-1,0 0 1,0 0-16,21-21 0,0 21 15,0-21-15,1 21 0,-1-21 16,0 22-16,0-22 0,0 0 0,22 0 16,-22 0-16,21 0 15,-21 0-15,0 0 0,22 0 0,-22-22 16,21 1-16,-21 0 0,22 21 0,-22-21 16,21 0-16,-21 0 0,1-1 15,-1 1-15,0 0 0,0 0 0,-21 0 16,21 0-16,-21-1 0,0 1 15,0-21-15,0 21 0,0 0 0,0-1 16,0 1-16,-21 21 16,0 0-1,0 21-15,21 1 0,0-1 16,0 0-16,0 0 16,0 0-16,0 0 0,0 1 0,0 20 15,0-21-15,0 0 0,0 0 16,0 1-16,0-1 0,21 0 0,-21 0 15,21-21-15,0 21 0,0 0 16,1-21-16,20 0 0,-21 0 16,0 0-16,22 0 0,-22 0 0,0-21 15,21 0-15,-21 21 0,22-21 16,-22 0-16,0 0 0,21 21 0,-20-22 16,-1-20-16,-21 21 0,0 0 0,21 0 15,-21-1-15,0-20 0,0 21 16,0 0-16,-21-22 0,0 22 15,-1 0-15,1-21 0,-21 21 16,21 21-16,-22-22 0,1 1 0,21 21 16,-21 0-16,20 0 0,-20 0 15,0 21-15,21-21 0,-22 22 0,22 20 16,-21-21-16,21 0 0,-1 22 0,22-22 16,0 21-16,0 0 0,0-20 15,0 20-15,0-21 0,22 0 0,-1 0 16,0 1-16,21-1 0,-21 0 15,1 0-15,20 0 0,-21-21 0,21 0 16,-20 0-16,20 0 0,-21 0 0,21 0 16,1 0-16,-22 0 15,21-21-15,1 21 0,-22-21 0,21 0 16,0 0-16,-20-1 0,20 1 16,-21 0-16,0 0 0,0 0 0,1 0 15,-22-1-15,0-20 0,21 21 0,-21 0 16,0 0-16,0-1 0,0 1 15,0 0-15,0 42 32,0 0-17,0 1-15,0-1 0,0 0 0,0 0 16,0 0-16,0 0 0,0 22 16,0-22-16,0 0 0,0 0 15,0 0-15,0 1 0,0-1 0,0 0 16,21 0-16,0-21 0,-21 21 15,21-21-15,0 0 0,1 0 16,-1 0-16,0 0 0,0 0 0,0 0 16,0-21-16,1 0 0,-1 21 15,0-21-15,0 0 0,0-1 0,0 1 16,-21 0-16,22 0 0,-1 0 16,-21 0-16,0-1 0,0 1 0,21-21 15,-21 21-15,0 0 0,0-1 0,0 1 16,0 0-16,0 42 31,0 0-15,0 1-16,0-1 0,0 0 15,0 0-15,0 0 0,0 0 0,0 1 16,0-1-16,0 0 0,0 0 16,0 0-16,0 0 0,0 1 0,0-1 15,0 0-15,0 0 0,21-21 16,0 0-16,0 0 15,1 0-15,-1 0 0,0 0 0,0 0 16,0-21-16,0 21 0,1-21 16,-1 21-16,0-21 0,0-1 15,0 1-15,-21 0 0,21 0 0,1 0 16,-22 0-16,0-22 0,0 22 16,0 0-16,0-21 0,0 20 0,0 1 15,0 0-15,0 0 0,0 0 0,-22 21 16,22-21-16,-21 21 15,0 0-15,21 21 16,0 0 0,0 0-16,0 0 0,21 0 15,0-21-15,-21 22 0,22-22 16,-1 21-16,0 0 16,-21 0-16,21 0 0,0 0 15,-21 1-15,21-1 16,-21 0-16,0 0 0,0 0 15,22 0-15,-1 1 0,-21-1 0,21-21 16,-21 21-16,21 0 0,0-21 0,-21 21 16,21-21-16,1 0 0,-1 0 15,0 0-15,0 0 0,0 0 16,0-21-16,1 0 0,-1 0 16,0 21-16,0-21 15,0-1-15,-21 1 0,21-21 0,1 21 16,-1 0-16,0-22 0,-21 22 0,21 0 15,0-21-15,0 20 0,-21 1 16,22 0-16,-1 0 0,-21 0 0,21 0 16,0 21-1,0 0-15,-21 21 16,0 0 0,0 0-1,0-42 48,-21 21-63,0 0 15,21-21 1,-21 21-16,0 0 16,-1 0-16,1 21 15,0 0-15,21 0 16,-21 0-16,21 1 0,-21-1 0,21 0 15,-21 0-15,21 0 0,0 0 0,0 1 16,0-1-16,0 0 0,0 0 16,0 0-16,0 0 0,0 1 15,0-1-15,21-21 0,0 21 16,0-21-16,0 0 0,22 0 16,-22 0-16,0 0 0,21 0 15,1 0-15,-22 0 0,21 0 0,-21-21 16,22 21-16,-1-21 0,0-1 15,-21 22-15,22-21 0,-22 0 0,0 0 16,0 0-16,0 0 0,-21-22 16,0 22-16,0 0 0,0 0 15,0 0-15,0-1 0,0 1 0,-21 0 16,0 21-16,0-21 0,0 21 16,0 0-1,-1 0-15,1 21 0,21 0 0,-21 0 16,21 1-16,0-1 0,-21 0 15,21 0-15,0 0 0,0 0 16,0 1-16,0-1 0,0 0 0,0 0 16,21 0-16,0-21 15,0 21-15,1-21 0,-1 0 16,0 0-16,0 0 0,0 0 0,22 0 16,-22 0-16,0 0 0,21 0 15,-21-21-15,1 0 0,-1 21 0,21-21 16,-21 21-16,0-21 0,1 0 0,-1-1 15,0 1-15,0 0 0,0 0 16,0 0-16,1 0 0,-1-43 16,-21 43-16,0 0 0,0 0 15,0-1-15,0 1 0,-21 21 32,-1 21-32,1 1 0,0-1 15,21 0-15,0 21 0,-21-21 16,21 1-16,0-1 0,-21 0 0,21 0 15,0 0-15,0 0 0,0 1 0,0-1 16,0 0-16,0 0 16,0 0-16,21-21 15,-21 21-15,21-21 16,-42 0 46,0 0-46,0 0-16,-1 0 16,1 0-16</inkml:trace>
  <inkml:trace contextRef="#ctx0" brushRef="#br0" timeOffset="26455.9">12023 6837 0,'0'0'0,"-22"0"0,22 21 0,-21-21 15,0 21-15,21-42 47,21 0-47,0 0 16,1 0-16,-1-1 0,21-20 0,-21 21 15,22-21-15,-1-22 0,0 22 0,-21-1 16,22-20-16,-1-1 0,-21 22 16,0-21-16,1 20 0,-1 1 0,-21 0 15,0-1-15,0 22 0,0 0 16,0 0-16,0 0 0,-21-1 15,-1 22-15,1 0 0,0 0 0,0 22 16,0-1-16,-22 0 0,22 21 16,0-21-16,21 22 0,0-1 0,0 22 15,0-22-15,0 21 0,0-20 16,0 20-16,21-20 0,0-1 0,1 0 16,-1 1-16,0-1 0,-21 0 0,21-21 15,0 1-15,-21-1 16,21 0-16,-21 0 0,0 0 0,-21-42 47,0 0-47,0 0 15,0 0-15,0-1 0,-1 1 16,22 0-16,-21 0 0,0 0 0,0 0 16,21 42 15,0 0-31,0 0 0,0 0 15,0 0-15,21-21 0,0 22 16,0-1-16,1 0 0,-1-21 16,21 21-16,-21-21 0,0 0 0,22 0 15,-22 0-15,0 0 0,21 0 0,-20 0 16,20-21-16,-21 21 0,21-21 16,-20 0-16,20-1 0,-21 1 0,21 0 15,-20 0-15,-1-21 0,0 20 16,0-20-16,0 21 0,0-21 0,-21-1 15,22 22-15,-22-21 0,0-1 16,0 22-16,0-21 0,0 21 0,0 0 16,0-1-16,-22 22 15,1 0 1,21 22-16,0 20 16,0-21-16,0 21 0,0 1 0,0-1 0,0 0 15,0-20-15,0 20 16,0-21-16,0 21 0,0-20 0,21-1 15,1 0-15,-1 0 0,0-21 16,0 0-16,0 0 0,0 0 0,1 0 16,20 0-16,-21 0 0,0-21 0,22 21 15,-22-21-15,21 0 0,-21-1 16,22 1-16,-22-21 0,0 21 0,0 0 16,21-22-16,-20 1 0,-22 21 15,21-22-15,-21 22 0,21-21 0,-21 21 16,0 0-16,0-1 0,0 1 15,-21 21 1,0 0-16,-1 0 0,22 21 16,-21 1-16,21 20 0,0-21 15,0 21-15,0 1 0,0-22 16,0 21-16,0 1 0,0-1 0,0-21 16,0 21-16,21-20 0,1-1 15,-22 0-15,21 0 0,0 0 0,0-21 16,0 0-16,22 0 0,-22 0 0,0 0 15,0 0-15,0-21 0,22 21 16,-22-21-16,0 0 0,0 0 0,0-1 16,0 1-16,1 0 0,-1-21 15,0 21-15,0-22 0,0 1 16,0 21-16,1-22 0,-1 1 0,-21 21 16,21-21-16,0 20 0,-21 1 15,0 0-15,21 0 0,0 21 0,1 0 16,-1 0-1,-21 21-15,21-21 16,-21 21-16,0 0 0,21 1 16,0-1-1,0-21 1,-21-21 0,0-1-1,0 1-15,0 0 16,0 0-16,-21 0 15,0 21 1,0 0-16,0 0 16,0 0-1,-1 21-15,22 0 0,-21 0 16,21 0-16,0 22 0,-21-22 0,21 21 16,-21 1-16,21-1 0,0-21 15,0 21-15,0 1 0,0-22 0,0 21 16,0-21-16,0 1 0,0-1 15,0 0-15,0 0 0,21-21 0,21 0 16,-20 21-16,-1-21 0,21 0 16,-21 0-16,22 0 0,-22 0 15,21-21-15,0 21 0,-20-21 0,20 0 16,0 0-16,-21-1 0,1 1 0,20 0 16,-21-21-16,0-1 0,0 1 15,1 0-15,-1-1 0,0 1 0,-21 0 16,21-1-16,0 1 0,-21-21 15,0 20-15,0 1 0,21 0 0,-21-1 16,0 1-16,0 21 0,22 0 16,-22-1-16,0 1 0,0 0 0,0 42 15,0 0-15,0 1 16,-22-1-16,22 21 16,-21-21-16,21 22 0,-21-1 0,21 0 15,0 1-15,0-22 0,0 21 0,0 0 16,0 1-16,-21-1 0,21 0 15,0 1-15,0-22 0,-21 21 0,21-21 16,0 1-16,0-1 0,0 0 16,0 0-16,0 0 0,0-42 47,0 0-47,0 0 0,0 0 0,21-1 15,0 1-15,-21 0 0,21-21 0,0-1 16,1 22-16,20-21 0,-21 21 15,0-22-15,0 22 0,22 21 0,-22-21 16,0 21-16,0 0 0,22 0 16,-22 0-16,0 21 0,0 0 15,0 1-15,-21 20 0,21-21 0,-21 0 16,0 22-16,0-22 0,0 21 16,0-21-16,0 0 0,0 1 0,0-1 15,-21 0-15,21 0 0,-21 0 0,21 0 31,0-42 16,0 0-47,0 0 16,0 0-16</inkml:trace>
  <inkml:trace contextRef="#ctx0" brushRef="#br0" timeOffset="27468.73">17060 6350 0,'21'-21'32,"1"0"-17,-1 0-15,0-1 0,-21 1 16,21 0-16,0 0 0,-21 0 16,21 0-16,-21-1 0,0 1 15,0 0-15,0 0 0,0 0 0,0-22 16,-42 22-16,21 0 0,0 0 15,0 21-15,-22-21 0,22 21 0,-21 0 16,21 0-16,-22 0 0,1 21 16,21 0-16,-22 0 0,22 22 0,-21-22 15,21 21-15,0 0 0,-1 1 16,1-1-16,21 0 0,0 1 0,0-1 16,0-21-16,0 22 0,0-1 0,0-21 15,0 21-15,21-20 0,1-1 16,-1-21-16,0 21 0,0-21 0,0 0 15,0 0-15,22 0 0,-22 0 16,0 0-16,21-21 0,-20 0 16,-1-1-16,0 1 0,21 0 0,-21-21 15,1 21-15,-1-1 0,0-20 16,0 21-16,0-21 0,-21 20 0,0-20 16,21 21-16,-21 0 0,0-22 15,0 22-15,0 0 0,0 0 0,0 0 16,0 0-16,-21 21 31,0 21-31,0 0 0,21 0 0,0 0 16,-21 22-16,21-22 0,-21 0 15,21 21-15,-22-21 0,22 1 16,0 20-16,0-21 0,0 21 0,0-20 16,0-1-16,22 0 0,20 0 15,-21 0-15,21-21 0,1 0 0,-1 0 16,22 0-16,-22 0 0,0 0 15,1 0-15,-1-21 0,0 0 0,1 21 16,-1-42-16,0 20 0,1 1 0,-22 0 16,21 0-16,-21 0 0,0-22 15,1 22-15,-1 0 0,0-21 0,-21 21 16,0-1-16,0-20 0,0 21 16,0 0-16,0 0 0,0-1 15,-21 22-15,0 0 0,-1 0 16,1 0-16,0 0 0,0 0 15,0 22-15,0-1 0,21 0 0,0 21 16,0-21-16,0 1 0,0-1 16,0 0-16,21 0 0,0 0 0,0 0 15,0 1-15,0-1 0,-21 0 16,22 0-16,-1 0 0,-21 0 0,0 1 16,0-1-16,0 0 0,0 0 15,0 0 1,-21-21-1,-1 0 1,1 0-16,0 0 16,0 0-16,0 0 0,0 0 0,-1 0 15,1 0-15,0 0 0,-21 0 16,21 0-16,-22 0 0,1 0 0,-22 0 16,22 0-16</inkml:trace>
  <inkml:trace contextRef="#ctx0" brushRef="#br0" timeOffset="28208.32">4593 8763 0,'0'0'16,"0"-21"-16,0-21 0,21 20 0,-21 1 0,21 0 15,-21-21-15,0 21 0,0-1 0,0 1 16,0-21-16,0 21 0,0 0 15,0-1-15,0 44 32,0-1-32,0 0 0,0 0 0,0 21 15,0 1-15,0-1 16,0 0-16,0 22 0,22-22 0,-22 1 16,0 20-16,21-21 0,-21 1 0,0-1 15,0 0-15,0 1 0,0-1 16,0-21-16,0 22 0,0-22 0,0 0 15,0 0-15,0 0 16,0 0-16,0-42 31,21 0-31,0 0 16,0 0-16,0 0 0</inkml:trace>
  <inkml:trace contextRef="#ctx0" brushRef="#br0" timeOffset="28512.15">5080 8890 0,'0'0'0,"21"0"16,-21 21-16,0 0 0,0 1 15,21-22 1,-21 21-16,21-21 0,1 0 16,-1 0-16,-21-21 15,21-1-15,0 1 0,-21 0 16,0 0-16,21 0 0,-21 0 15,0-1-15,0 1 16,0 0-16,-21 21 16,0 0-16,0 0 15,0 0-15,-1 0 0,1 21 16,21 0-16,0 1 16,-21-1-16,21 0 15,0 0-15,0 0 0,0 0 16,21-21-16,0 0 15</inkml:trace>
  <inkml:trace contextRef="#ctx0" brushRef="#br0" timeOffset="29004.9">6244 8742 0,'0'-21'16,"0"42"-16,0-85 0,0 22 0,0 0 15,0 21-15,0-22 0,0 22 0,0-21 16,0 21-16,0-1 0,0 1 0,0 42 31,0 1-31,0 20 0,0 0 16,0 1-16,0 20 0,0 1 16,0-1-16,0 1 0,0 20 0,0 1 15,0-22-15,0 22 0,0-21 0,-21 20 16,21 1-16,0 0 15,0-1-15,-21 1 0,0-22 0,21 22 16,-22 0-16,22-22 0,0 1 0,-21-22 16,21 22-16,0-22 0,-21 0 15,21-21-15,0 1 0,0-1 0,0-42 32,0-1-32,0 1 0,0 0 15,0-21-15,0-1 0,0 1 0,0 0 16,0-22-16,0 22 0</inkml:trace>
  <inkml:trace contextRef="#ctx0" brushRef="#br0" timeOffset="29336.23">5969 9017 0,'0'0'0,"-21"-127"16,21 85-16,0-1 0,0 22 0,0-21 15,0 0-15,0 20 0,21-20 16,0 21-16,0-21 0,22 20 0,-22 1 15,0 0-15,21 0 0,1 0 16,-22 21-16,42 0 0,-20 0 0,-1 21 16,0 21-16,22-21 0,-22 22 0,-21-22 15,22 21-15,-22 1 0,0 20 16,-21-21-16,0 1 0,0-1 0,-21 0 16,0 1-16,-1-1 0,-20-21 15,21 22-15,0-22 0,-22 0 16,22 0-16,0 0 0,0 0 0,0-21 15,21 22-15,0-44 32,0 1-32,0 0 15,21 0-15,0 0 16,0-22-16,0 22 0</inkml:trace>
  <inkml:trace contextRef="#ctx0" brushRef="#br0" timeOffset="29740.07">6667 8742 0,'0'0'0,"0"-21"0,22 0 16,-22-1-16,21 1 16,0 0-16,0 21 15,0 0-15,22 0 16,-22 0-16,0 0 0,21 0 0,1 0 16,-22 21-16,21 0 0,0-21 0,-20 43 15,20-22-15,-21 0 0,0 21 16,0 1-16,1-22 0,-22 21 0,0 1 15,0-22-15,0 21 0,0 0 16,0-20-16,-22-1 0,1 21 0,0-21 16,0-21-16,21 21 0,-21-21 15,0 0 1,21-21 0,0 0-16,0 0 0,0 0 0,0 0 15,21-22-15,0 1 0,-21 0 16,0-1-16,21 1 0,0 0 0,-21-1 15,21-20-15,1 20 0,-22 22 16,21-21-16,-21 21 0,21-22 0,0 22 16,-21 0-16,21 21 15,0 0-15,-21 21 16,0 0-16,0 1 16,22-1-16,-22 0 0,0 0 15,21 0-15</inkml:trace>
  <inkml:trace contextRef="#ctx0" brushRef="#br0" timeOffset="30187.81">7874 8615 0,'0'0'16,"0"-21"-16,0 0 15,-21-1-15,0 22 0,-1 0 16,1 0-16,0 0 15,0 0-15,0 22 0,0-1 16,-22 0-16,22 0 0,0 0 0,21 22 16,-21-22-16,0 21 0,21 0 15,0-20-15,0 20 0,0 0 0,0-21 16,0 22-16,0-22 0,0 0 16,21 0-16,0-21 0,0 21 0,0-21 15,0 0-15,1 0 0,20 0 0,-21 0 16,21 0-16,-20-21 0,20 0 15,-21 0-15,21 21 0,-20-21 0,-1-22 16,21 22-16,-21 0 0,0 0 16,-21 0-16,0-22 0,22 22 15,-22-21-15,0 21 0,0 0 0,-22-22 16,1 22-16,0 0 0,0 0 16,0 0-16,0-1 0,-1 1 0,-20 21 15,21 0-15,0 0 0,0 0 0,-1 0 16,1 0-16,-21 21 0,21 1 15,0-1-15,21 0 0,-22-21 16,22 21-16,0 0 0,0 0 16,22 1-16,-1-1 0,0-21 15,0 0-15</inkml:trace>
  <inkml:trace contextRef="#ctx0" brushRef="#br0" timeOffset="30564.6">8382 8573 0,'0'-22'0,"-21"22"31,21 22-31,-21-1 16,21 0-16,-22 0 16,22 21-16,0-20 0,0 20 0,0 0 15,0 1-15,0-1 0,0 0 16,0 22-16,0-22 0,0 22 0,0-1 15,0 1-15,0-1 0,0 1 16,0-1-16,0 22 0,-21-22 16,21 22-16,-21 0 0,0-22 0,21 22 15,0-22-15,-21 22 0,0-22 0,21 1 16,0-1-16,0-20 0,-22-1 0,22 0 16,0 1-16,0-22 0,0 0 15,0 0-15,0-42 16,0 0-1,0 0-15,0-22 0,0 22 16,0-21-16,0 21 0,0-22 0,0-20 16,0 21-16,0-22 0,0 1 0,0-1 15,0-21-15</inkml:trace>
  <inkml:trace contextRef="#ctx0" brushRef="#br0" timeOffset="30868.52">8149 8763 0,'0'-42'0,"0"84"0,0-105 0,0 41 0,0 1 16,0 0-16,0 0 0,0 0 16,21 0-16,0 21 0,1-22 0,-1 22 15,0 0-15,21 0 0,-21 0 0,22 0 16,-1 0-16,-21 0 0,22 0 16,-1 22-16,-21-1 0,0 0 15,0 0-15,1 0 0,-22 22 0,0-22 16,0 0-16,0 21 0,-22-21 15,1 22-15,0-22 0,0 21 0,-21-21 16,20 22-16,-20-22 0,21 0 16,-21 0-16,20 0 0,1 1 0,0-22 15,0 0-15,21 21 0,0-42 32,21-1-32,0 1 15,0 0-15,1 0 0,-1 0 0</inkml:trace>
  <inkml:trace contextRef="#ctx0" brushRef="#br0" timeOffset="31220.83">8594 8869 0,'21'0'15,"0"0"1,0 0-16,0 0 0,0 0 16,1 0-16,-1-21 15,0 21-15,0-21 0,0-1 0,0 22 16,1-21-16,-1 0 0,0 0 15,0 0-15,0 0 0,-21-1 0,0 1 16,0 0-16,0 0 0,0 0 16,0 0-16,-21 21 15,0 0-15,0 0 0,0 0 16,-1 0-16,1 0 0,0 21 0,0 0 16,0 21-16,21-21 0,0 22 15,0-1-15,0-21 0,0 22 0,0-1 16,0 0-16,0-21 0,0 22 0,0-22 15,21 21-15,-21-21 0,21 1 16,0-22-16,0 21 0,1-21 0,-1 0 16,0 0-16,0 0 0,0 0 15,22 0-15,-22 0 0,0 0 0,21-21 16,-21-1-16,1 1 0,20 0 0,-21 0 16,0 0-16</inkml:trace>
  <inkml:trace contextRef="#ctx0" brushRef="#br0" timeOffset="31587.55">9313 8721 0,'0'0'0,"0"-21"16,0-1-16,0 1 16,0 0-1,21 21 1,1 0-16,-1 0 0,0 0 16,0 21-16,0-21 0,0 21 15,1 1-15,-1-1 0,0 21 16,0-21-16,-21 0 0,0 22 0,21-22 15,-21 21-15,0-21 0,0 22 16,0-22-16,0 0 0,0 21 16,0-20-16,0-1 0,-21-21 0,21 21 15,-21-21-15,21-21 32,0 0-32,0-1 15,21 1-15,-21 0 0,21-21 0,0-1 16,-21 22-16,22-21 0,-1 0 15,0-1-15,0 1 0,0 0 0,0-1 16,-21 22-16,22-21 0,-1 21 0,0-1 16,-21 1-16</inkml:trace>
  <inkml:trace contextRef="#ctx0" brushRef="#br0" timeOffset="32661.13">10181 8234 0,'0'-42'0,"0"84"0,0-106 0,0 43 16,21 0-16,-21 0 0,0 0 0,-21 21 31,0 21-15,21 21-16,-21-21 0,0 22 0,-1-1 15,22 22-15,-21-22 0,21 21 16,0 1-16,0-22 0,-21 22 0,21-1 16,0-20-16,-21 20 0,21-21 15,0 1-15,0-1 0,0 0 0,0 1 16,0-22-16,0 0 0,21 0 0,0 0 15,0-21-15,1 0 0,-1 0 16,0 0-16,0 0 0,0 0 0,0-21 16,22 0-16,-22 21 0,0-21 0,0-21 15,22 20-15,-22 1 16,0 0-16,0-21 0,0 21 0,0-22 16,-21 22-16,22-21 0,-22 21 0,0-1 15,21 1-15,-21 0 16,0 42-1,0 0-15,0 1 16,0 20-16,-21-21 0,21 0 16,0 22-16,0-22 0,0 21 0,0-21 15,0 0-15,0 1 0,0-1 0,21 0 16,0 0-16,0-21 16,0 0-16,0 0 0,22 0 0,-22 0 15,0 0-15,21-21 0,1 21 16,-22-21-16,21 0 0,1-1 15,-22 1-15,21 0 0,-21-21 0,0 21 16,1-1-16,-1 1 0,0 0 16,-21 0-16,0 0 0,0 0 0,0-1 15,0 44 17,0-1-32,0 0 15,0 21-15,0-21 0,0 22 0,0-1 16,0 0-16,0 1 0,21-1 15,-21 22-15,0-22 0,0 21 0,0-20 16,21 20-16,-21 1 0,0-22 16,0 22-16,0-1 0,0 1 0,0-1 15,-21-21-15,0 22 0,21-1 16,-21-20-16,0-1 0,-22 0 0,43 1 16,-21-22-16,0 21 0,0-42 0,21 21 15,0 1-15,0-44 16,0 1-1,0 0-15,0-21 0,0 21 0,0-22 16,21 1-16,-21-22 0,21 1 0,0 21 16,-21-22-16,21-21 15,1 22-15,-22-1 0,21-20 0,0 20 16,0-20-16,0-1 0,0 21 0,-21 1 16,22-1-16,-1 22 0,0 0 15,0-1-15,-21 1 0,0 21 0,0-21 16,0 20-16,0 1 0,0 0 15,-21 0-15,0 0 0,0 21 16,-1-21-16,-20-1 0</inkml:trace>
  <inkml:trace contextRef="#ctx0" brushRef="#br0" timeOffset="32903.99">10075 8361 0,'0'0'0,"21"-21"16,1 21-16,20-21 0,-21 21 0,21-22 16,1 1-16,-1 21 0,0-21 15,1 0-15,-1 21 0,0-21 0,1 0 16,20 21-16,-20-22 0,-1 22 16,0 0-16,1 0 0,-22 0 0,21 0 15,-21 0-15,0 0 0,1 0 0,-1 0 31,-21 22-31,21-22 0,-21 21 16</inkml:trace>
  <inkml:trace contextRef="#ctx0" brushRef="#br0" timeOffset="34384.67">11769 8615 0,'0'0'0,"0"21"0,0 0 16,-22-21-16,22 21 0,-21 1 16,21-1-1,21-21 1,1 0 0,-1 0-16,0-21 0,0 21 15,21-22-15,-20 1 0,20 0 0,0 0 16,1 0-16,-1-22 0,0 22 0,1-21 15,-1 21-15,-21-22 0,21 1 16,-20 0-16,20-1 0,-21 22 0,-21-21 16,0 0-16,0-1 0,0 1 0,0 21 15,0-22-15,0 22 0,0 0 16,-21 0-16,0 0 0,0 21 16,-1 0-16,1 0 15,0 21-15,0 21 0,0-21 0,0 22 16,-1-1-16,1 22 0,21-1 0,0 1 15,-21-1-15,21 1 0,-21-1 16,21 22-16,0-1 0,0-20 0,0 21 16,0-1-16,0 1 0,0 0 0,0-22 15,0 22-15,0-1 0,0 1 16,-21 0-16,21-1 0,0-20 0,0 21 16,-21-1-16,21-20 0,0-1 0,0 1 15,-22-1-15,22 1 0,0-22 16,0 22-16,0-43 0,0 21 0,0-21 15,0 0-15,0 1 0,22-22 16,-1 0-16,0 0 0,-21-22 0,21 1 16,21 0-16,-20 0 0,-1 0 15,0-22-15,21 22 0,-21-21 0,1 0 16,20-22-16,-21 22 0,0-22 0,0 1 16,1 20-16,-1-20 0,-21-1 0,0 1 15,0-1-15,0 1 0,0-1 16,0 1-16,-43 21 0,22-22 0,0 22 15,-21-1-15,21 1 0,-22 21 16,22-21-16,-21 42 0,21-22 0,-22 1 16,22 21-16,0 0 0,0 0 15,21-21 1,21 21 0,0-21-16,0 21 0,0-21 15,22 21-15,-22-21 0,0-1 16,21 1-16,1 0 0,-22-21 0,21 21 15,1-1-15,-22-20 0,21 21 0,-21 0 16,22-22-16,-22 22 0,0 0 16,0 0-16,0 0 0,0 21 0,-21-21 15,22-1-15,-22 1 16,-22 42 0,1 1-16,0-1 15,21 21 1,0-21-16,0 0 0,0 22 0,0-1 15,0-21-15,0 22 0,0-22 0,0 21 16,0-21-16,21 0 0,0 1 16,1-1-16,-1-21 0,0 0 15,21 0-15,-21 0 0,1 0 16,-1 0-16,21-21 0,-21 21 0,22-22 16,-1 1-16,-21-21 0,21 21 0,1-22 15,-1 22-15,-21-21 0,22 21 16,-1-22-16,-21 1 0,0 0 15,0-1-15,1-20 0,-1 21 0,-21-1 16,21-20-16,-21 20 0,0-20 16,0 21-16,0-1 0,0 1 0,0 0 15,0 20-15,0 1 0,0 0 16,-21 21 0,0 21-16,21 0 0,0 22 0,0-1 15,-22 0-15,1 1 0,21-1 16,-21 22-16,21-22 0,0 21 0,0-20 15,0-1-15,0 22 0,0-22 16,0 0-16,0 1 0,0-1 0,21 0 16,0-21-16,-21 22 0,22-22 15,-1 0-15,0 0 0,0 0 0,21-21 16,-20 0-16,-1 0 0,21 0 16,-21 0-16,22 0 0,-22 0 0,21 0 15,-21-21-15,22 0 0,-22 0 16,0 0-16,21 0 0,-21-22 0,1 22 15,20 0-15,-21-21 0,0 20 0,-21 1 16,0-21-16,0 21 0,0 0 16,0-1-16,0-20 0,0 21 0,0 0 15,-21 21-15,0 0 0,0 0 16,0 21-16,-1 0 16,1 0-16,21 22 0,0-22 15,0 0-15,0 21 0,0 1 0,0-22 16,0 21-16,0-21 0,0 0 15,0 22-15,21-22 0,1 0 0,-1-21 16,0 21-16,0-21 0,0 0 0,0 0 16,1 0-16,20 0 0,-21 0 15,0 0-15,0 0 0,22 0 0,-22 0 16,0-21-16,21 0 0,-20 21 0,-1-21 16,0 0-16,0-1 0,0 1 15,0 0-15,-21 0 0,0 0 16,0-22-16,0 22 0,0 0 0,0-21 0</inkml:trace>
  <inkml:trace contextRef="#ctx0" brushRef="#br0" timeOffset="34624.58">12827 8234 0,'0'0'16,"-21"0"-16,-43 0 16,43 0-1,0 0 48,21 21-63</inkml:trace>
  <inkml:trace contextRef="#ctx0" brushRef="#br0" timeOffset="35676.49">4657 10943 0,'-22'0'47,"1"0"-47,0 0 0,-21 0 16,21 0-16,-1 0 0,1 0 16,0 0-16,0-21 0,0 21 0,0-21 15,21 0-15,0 0 16,0-1-16,0-20 15,0 21-15,0 0 0,21 0 0,0-1 16,0 1-16,0 21 0,0-21 16,1 21-16,-1 0 0,0 0 0,21 21 15,-21 0-15,22 1 0,-22 20 0,0 0 16,0 1-16,0-1 0,1 0 16,-22 22-16,0-22 0,0 22 0,0-1 15,0 1-15,-22-1 0,1 1 16,-21-22-16,21 21 0,-22-20 0,1-1 15,0 0-15,-1-20 0,1 20 16,-21-21-16,20 0 0,1 0 16,0 1-16,-1-22 0,22 0 0,-21 0 15,21 0-15,-1 0 0,1 0 16,21-22-16,0 1 0,0 0 0,0 0 16,0-21-16,0-1 0,0 1 15,0 0-15,0-1 0,0 1 0,21 0 16,1 20-16,-22-20 0,21 21 0,0 0 15,0 21-15,0 0 0,22 0 16,-22 0-16,0 21 0,21 0 0,-21 0 16,1 22-16,20-22 0,-21 21 15,0 0-15,0-20 0,-21 20 16,22 0-16,-22-21 0,21 1 0,-21 20 16,0-21-16,21 0 0,-21 0 15,0 1-15,21-22 0,-21 21 16,21-21 15,-21-21-31,0-1 0,0 1 16,21 0-16</inkml:trace>
  <inkml:trace contextRef="#ctx0" brushRef="#br0" timeOffset="35888.37">4932 11324 0,'0'0'0,"42"0"15,-42-21-15,21 21 94,0 0-78,1 0-1</inkml:trace>
  <inkml:trace contextRef="#ctx0" brushRef="#br0" timeOffset="38008.33">6413 10880 0,'0'0'16,"-21"42"-1,21-21-15,21-21 16,1 0-16,-1 0 16,21 0-16,-21 0 0,22 0 15,-1 0-15,0-21 0,1 0 0,-1 0 16,0 0-16,1-22 0,-1 22 16,0 0-16,1-21 0,-22 20 15,21-20-15,-42 21 0,0 0 0,0-22 16,0 22-16,0 0 0,0 0 15,-21 0-15,0 0 0,0 21 0,-22 0 16,1 0-16,0 0 0,-1 0 16,1 21-16,0 0 0,-22 0 0,22 21 15,-1-20-15,22 20 0,-21 0 0,0 1 16,20 20-16,1-21 0,0 1 16,21-1-16,0 0 0,0 1 0,0-1 15,0 0-15,21-20 0,0-1 16,1 0-16,20 0 0,0-21 0,1 0 15,-1 0-15,0 0 0,1 0 16,-1 0-16,-21-21 0,21 0 16,1 0-16,-22 21 0,21-22 0,-21 1 15,-21 0-15,-21 21 32,0 0-32,-21 0 0,21 21 0,-22 0 15,1 1-15,21-1 0,-22 21 16,22-21-16,-21 22 0,21-1 0,0 0 15,-1-21-15,22 22 0,0-1 0,0 0 16,0-20-16,0 20 0,0 0 16,0-21-16,0 1 0,22 20 0,-1-21 15,-21 0-15,21-21 0,0 21 16,0-21-16,0 0 0,1 0 16,-1 0-16,0 0 0,21-21 0,-21 0 15,22 21-15,-22-21 0,21-21 16,-21 20-16,22 1 0,-1-21 0,-21 0 15,22 20-15,-22-20 0,21 0 0,-21 21 16,22-22-16,-22 1 0,0 21 16,0 0-16,0-1 0,0 22 0,1 0 15,-1 22-15,0 20 16,-21-21-16,0 0 16,0 0-16,0 22 0,0-22 15,0 21-15,0-21 0,0 22 0,0-22 16,0 21-16,0-21 0,-21 1 15,21-1-15,-21-21 0,21 21 0,0 0 16,-22-21-16,22-21 31,0 0-31,22 0 0,-1-1 0,-21 1 16,21-21-16,0 21 0,0-22 16,0 1-16,-21 0 0,22-1 0,-1 22 15,-21-21-15,0 0 0,0-1 0,0 22 16,0 0-16,0 0 15,0 42 1,0 21-16,0-21 0,0 1 16,0 20-16,0-21 0,0 21 15,0 1-15,0-1 0,0 0 0,0-20 16,21 20-16,0-21 0,-21 21 0,21-20 16,0-1-16,-21 0 0,22 0 15,-1 0-15,0-21 0,0 0 0,0 0 16,22 0-16,-22 0 0,21 0 15,-21 0-15,22-21 0,-22 21 0,21-21 16,0 0-16,-20 0 0,20-1 0,-21-20 16,21 21-16,-20 0 0,20-22 15,-21 22-15,0-21 0,0 21 16,1-22-16,-1 1 0,0 0 0,0-1 16,0 22-16,0-21 0,1 21 15,-1 0-15,-21-1 0,21 1 0,0 21 16,0 0-1,0 21 1,-21 1-16,0-1 0,0 0 16,0 0-16,0 0 0,0-42 62,0 0-46,0 0-16,0 0 15,0-1-15,-21 1 16,0 21 0,0 0-16,0 0 15,0 21-15,21 1 16,0-1-16,-22 0 0,1 0 0,21 0 16,-21 22-16,21-1 0,0-21 0,0 21 15,-21 1-15,21-22 0,0 21 16,0-21-16,0 1 0,0 20 0,0-21 15,0 0-15,21-21 0,0 21 16,0 1-16,1-22 0,-1 0 16,0 0-16,0 0 0,0 0 0,22 0 15,-22 0-15,21 0 0,0 0 0,-20-22 16,20 22-16,0-21 0,1 0 16,-1 0-16,0 0 0,1-22 0,-22 22 15,21 0-15,-21-21 0,0 21 0,1-22 16,-1 22-16,-21-21 0,21 21 15,-21-22-15,0 22 0,0-21 0,0 21 16,0-1-16,-21 1 0,0 0 0,-1 21 16,1 0-16,0 0 15,0 21-15,21 0 16,-21 1-16,21 20 0,-21-21 0,21 21 16,-22 1-16,22-1 0,0-21 15,0 22-15,0-1 0,0 0 0,0-21 16,0 22-16,0-22 0,0 21 0,0-21 15,22 1-15,-1-1 0,0-21 16,0 21-16,0-21 0,22 0 0,-22 0 16,21 0-16,-21 0 0,22 0 0,-1 0 15,0-21-15,-21 0 0,22-1 16,-1 1-16,0 0 0,-20 0 16,20 0-16,0-22 0,-21 22 0,1-21 15,20 0-15,0-43 0,-21 43 16,1-1-16,-22-20 0,0 20 15,21 1-15,-21 0 0,0-1 0,21 1 16,-21 0-16,0-1 0,0 1 0,0 21 16,0 0-16,21 0 0,-21-1 15,0 44 1,0-1-16,-21 0 16,21 21-16,-21 1 0,0-1 0,-1 0 15,1 1-15,0 20 0,0-21 0,0 1 16,21 20-16,0-20 0,0-1 15,0 0-15,0 1 0,0-1 0,0 0 16,0 1-16,0-22 0,0 0 16,0 0-16,21 0 0,-21 0 0,21 1 15,0-22-15,0 0 0,1 0 16,20 0-16,-21 0 0,0 0 16,0 0-16,1 0 0,20-22 0,-21 22 15,0-21-15,0 0 0,1 0 16,-22 0-16,21 0 0,0-1 0</inkml:trace>
  <inkml:trace contextRef="#ctx0" brushRef="#br0" timeOffset="40066.78">10266 11621 0,'21'-22'32,"0"1"-32,0 0 0,0 21 15,1-21-15,20-21 0,-21 20 0,21 1 16,-20-21-16,20 0 0,-21-1 16,21 1-16,-20 0 0,20-1 0,-21 1 15,0 0-15,0-1 0,1 1 16,-1 0-16,-21-1 0,21 22 15,-21-21-15,0 21 0,0-1 16,-21 22 0,0 0-16,-1 22 0,1-1 0,21 0 15,-21 21-15,21 1 0,0-22 0,0 21 16,0 0-16,0 1 0,0-1 16,21 0-16,-21 1 0,21-1 0,1-21 15,-1 22-15,0-22 0,-21 21 16,21-21-16,-21 0 0,0 1 0,0-1 15,0 0-15,0 0 0,-21-21 16,0 0 0,0 0-16,-1 0 0,1 0 15,0 0-15,0 0 0,-21-21 0,20 0 16,1 21-16,0-21 0,0-1 16,0 1-16,0 0 0,21 0 0,-22 0 15,22 0-15,-21 21 0,21-22 16,0 44-1,0-1-15,21 0 16,1 0-16,-1 0 0,-21 0 0,21 1 16,0-1-16,0 0 0,22-21 15,-22 21-15,0 0 0,21-21 0,1 0 16,-1 0-16,-21 0 0,21 0 16,1 0-16,-1 0 0,0-21 15,1 21-15,20-21 0,-20 0 0,-1 0 16,-21-22-16,21 22 0,1 0 15,-1-21-15,0-1 0,-20 22 0,20-21 16,-21-22-16,0 22 0,0 0 0,1-1 16,-22-20-16,21 20 0,-21 1 15,0 0-15,0-22 0,0 22 0,0 21 16,0-22-16,-21 22 0,-1 0 0,1 0 16,0 21-16,0 0 15,21 21-15,-21 0 0,21 0 16,0 22-16,0-1 0,0 0 15,0 1-15,0-1 0,-21 0 16,21 1-16,0 20 0,0-20 0,0-1 16,0 0-16,-22 1 0,22-1 0,0 0 15,0-21-15,0 22 0,0-22 16,0 0-16,0 0 0,0 0 0,22-42 47,-1 0-47,-21 0 0,21 0 15,0 0-15,-21-1 0,21 1 0,0-21 16,-21 21-16,22 0 0,-1-1 16,-21 1-16,21 21 15,0 0-15,0 0 16,-21 21-16,0 1 16,21-1-16,-21 0 0,0 0 0,22 0 15,-22 0-15,0 1 0,0-1 16,21 0-16,0 0 0,0 0 0,0 0 15,0-21-15,22 0 0,-22 22 16,0-22-16,0 0 0,22 0 16,-22 0-16,21 0 0,0 0 0,-20-22 15,20 22-15,0-21 0,1 0 0,-1 0 16,-21 0-16,21 0 0,-20-1 16,20 1-16,-21 0 0,0 0 15,0-21-15,1 20 0,-1-20 0,-21 0 16,0 21-16,21-22 0,-21 22 0,0-21 15,0 21-15,0-1 16,0 1-16,-21 42 16,0 1-1,21-1-15,0 0 16,-22 21-16,22-21 0,0 1 0,-21-1 16,21 0-16,0 21 0,0-21 0,0 1 15,0-1-15,0 0 0,0 0 16,21 0-16,1 0 0,-1 1 0,-21-1 15,21-21-15,0 21 0,21-21 16,-20 0-16,-1 0 0,21 0 16,-21 0-16,22 0 0,-1 0 0,0 0 15,-21-21-15,22 0 0,-1 21 0,-21-22 16,22 1-16,-22 0 0,21 0 16,-21 0-16,0 0 0,1-1 0,-1 1 15,-21-21-15,0 21 0,21 0 0,-21-1 16,0 1-16,0 0 0,0 0 15,0 0-15,0 0 0,0-1 16,-21 22 0,21 22-16,-21-1 15,21 0-15,-22 0 16,22 0-16,-21 0 0,21 22 0,0-22 16,0 0-16,0 21 0,0-20 0,0-1 15,0 0-15,0 0 0,0 0 16,0 0-16,0 1 0,21-1 15,1-21-15,20 0 0,-21 0 0,21 0 16,1 0-16,-1 0 0,0 0 16,1 0-16,-1-21 0,0 21 0,-20-22 15,20 1-15,0 0 0,-21 0 0,22 0 16,-22 0-16,0-22 0,0 22 16,0 0-16,-21-21 0,0-1 0,22 22 15,-22-21-15,0-1 0,0 1 16,0 0-16,0-1 0,0 1 0,0 0 15,0-1-15,0 1 0,0 0 16,0-1-16,0 22 0,0 0 0,0 0 16,0 42 15,0 0-31,-22 22 0,22-22 0,-21 21 16,21 0-16,0 1 0,-21-1 0,0 0 15,21 1-15,0-1 16,0 0-16,0 1 0,-21-1 0,21 0 0,0 1 15,0-1-15,0 0 0,0-20 0,0 20 16,0-21-16,0 0 0,0 0 16,0 1-16,0-1 0,0 0 15,21-21-15,0 21 0,0-21 16,0 0-16,1 0 0,-1 0 0,0 0 16,0-21-16,0 0 15,0 21-15,1-21 0,-1 21 0,-21-22 16,21 1-16,0 21 0,-21-21 0,21 0 15,-21 0-15,0 0 0,21-1 16,-21 1-16,0 0 0,0 0 0,0 0 16,0-22-16,0 22 0,0-21 15,0 21-15,0-22 0</inkml:trace>
  <inkml:trace contextRef="#ctx0" brushRef="#br0" timeOffset="40331.62">13462 10795 0,'-21'42'16,"42"-20"0,0-22-16,21 0 15,-20 0-15,-1 0 0,21 0 0,-21 0 16,22 0-16,-22 0 0,0 0 16,21 0-16,-21-22 0,1 22 15,-1 0-15,0 0 0,0-21 0,0 21 16,0 0-16,1-21 15,-44 21 32,1 0-47,0 0 16,0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5T01:16:37.4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3810 3302 0,'0'0'0,"0"-21"0,0 0 0,-21 21 16,21-21-16,0-1 0,0 1 0,0 0 15,0 0-15,0 0 16,0 0-16,0-1 0,0 1 15,0 0-15,0 0 16,0 0-16,0 0 0,0-1 16,0 1-16,0 0 15,0 0-15,0 0 16,0 0-16,0-1 16,0 1-16,-21 21 15,21-21-15,0 0 16,0 0-16,0 0 15,-22 21-15,22-22 16,0 1 0,0 42 31,0 1-47,0-1 15,0 0-15,0 0 0,0 0 0,0 0 16,0 1-16,0-1 0,0 21 15,0-21-15,0 0 0,0 1 16,0 20-16,0-21 0,0 0 16,0 22-16,0-1 0,0-21 0,0 21 15,0 1-15,0-1 0,0 0 16,22 1-16,-22-1 0,0 0 0,0 1 16,0-1-16,0 22 0,21-22 15,-21 0-15,0 1 0,0 20 0,0-21 16,0 22-16,0-1 0,0-20 15,0 20-15,0 1 0,21-22 0,-21 22 16,0-1-16,21-21 0,-21 22 16,0-1-16,0-20 0,0 20 0,0 22 15,0-22-15,21 1 16,-21 21-16,0-22 0,0 22 0,0-22 16,0 22-16,0-22 0,0 22 0,0 0 15,0-22-15,0 22 0,0 0 16,0-1-16,-21 1 0,21-22 0,0 22 15,0 0-15,0-22 0,0 22 16,-21 0-16,21-1 0,0 1 0,0 0 16,0-1-16,0-20 0,0 20 15,0-20-15,0-1 0,0 1 0,0-1 16,0 1-16,0-1 0,0-20 16,0-1-16,0 0 0,0-20 0,0 20 15,0-21-15,-21-21 16,21-21-1,-21 0-15,21 0 0,-22-22 16,1 1-16,21 0 0,-21-22 16,21 1-16,0-1 0,-21 1 0,21-22 15</inkml:trace>
  <inkml:trace contextRef="#ctx0" brushRef="#br0" timeOffset="1823.5">4064 2519 0,'0'0'0,"-21"21"15,21 0 1,0 0 15,0 1-15,0-1 0,21-21-16,0 21 0,0-21 15,0 21-15,1-21 0,20 0 16,0 21-16,1-21 0,-1 0 0,21 21 15,1-21-15,-1 0 16,1 0-16,21 22 0,-1-22 0,1 0 16,0 0-16,-1 0 0,22 0 15,-21 21-15,21-21 0,21 0 0,-22 0 16,22 0-16,-21 21 0,21-21 16,0 0-16,0 0 0,0 0 0,21 0 15,-21 21-15,22-21 0,-22 0 16,21 0-16,-21 0 0,21 0 0,0 0 15,0 0-15,0 0 0,1 0 16,-22 0-16,21 0 0,0 0 0,-21 0 16,21 0-16,0 0 0,-21 0 15,0 0-15,0 0 0,0 0 16,0 0-16,0 0 0,-21 0 16,0 0-16,0 0 0,0 0 0,-22 0 15,22 0-15,-42 0 0,-1 0 16,1 0-16,-1 0 0,-21 0 0,-20 0 15,-1 0-15,0 0 0,0 0 16,-21 21 0,0 0-1,0 1-15,0-1 16,0 0-16,0 0 0,-21 0 16,21 0-16,0 1 0,-21-1 15,21 0-15,0 21 0,0-21 16,0 22-16,0-22 0,-21 21 15,21 1-15,0-1 0,-22 0 0,22 22 16,0-22-16,0 0 0,0 1 0,0 20 16,0-20-16,0-1 0,0 21 15,0-20-15,0 20 0,22-20 0,-1 20 16,-21 1-16,21-1 0,0 1 16,-21-1-16,21 22 0,0-22 0,1 1 15,-22-1-15,21 1 0,0 20 16,-21-20-16,21 21 0,-21-22 15,21 22-15,-21-1 0,0-20 0,21 21 0,-21-22 16,22 22-16,-22-22 16,0 22-16,0-22 0,0 22 0,0-21 15,21 20-15,-21-20 0,0-1 0,0 1 16,0-1-16,0 1 0,0-1 16,0 1-16,0-1 0,0 1 0,0-1 15,0 1-15,0-1 0,0-20 16,0 20-16,0-21 0,0 22 0,0-22 15,0 1-15,-21-1 0,21-21 0,0 21 16,0-20-16,0 20 0,0-21 16,-22 0-16,22 0 0,0 1 0,-21-1 15,0 0 17,0-21-32,0 0 0,0 0 15,-1 0-15,1 0 0,0 0 16,-21 0-16,21 0 15,-1 0-15,1 0 0,-21-21 0,21 21 16,-22 0-16,1 0 0,21-21 0,-21 21 16,-1-22-16,1 22 0,-22 0 15,22-21-15,-21 21 0,20 0 0,-20 0 16,-1-21-16,1 21 0,-1 0 16,1 0-16,-22 0 0,0 0 15,1 0-15,-1 0 0,0-21 0,1 21 16,-22 0-16,21 0 0,1 0 0,-22 0 15,21 0-15,-21 0 0,22 0 16,-22 0-16,0-21 0,21 21 0,-21 0 16,1 0-16,-1 0 0,0 0 0,0-21 15,0 21-15,0 0 0,1 0 16,-1 0-16,0 0 0,0-22 0,0 22 16,0 0-16,1-21 0,-1 21 0,0 0 15,21 0-15,-21 0 0,1 0 16,20 0-16,-21 0 0,0 0 15,22-21-15,-22 21 0,21 0 16,0-21-16,1 21 0,-1 0 0,0 0 16,1 0-16,-1 0 0,0-21 0,1 21 15,-1 0-15,22 0 0,-1 0 16,1-21-16,-1 21 0,1 0 0,-1 0 16,22-22-16,-1 22 0,1 0 15,0 0-15,-1 0 0,1-21 0,21 21 16,-21 0-16,20 0 0,1 0 15,0 0-15,0-21 0,0 21 0,0 0 16,-1 0-16,22-21 63,22 0-48,-22 0-15,21 21 0,0-43 16,0 22-16,0 0 0</inkml:trace>
  <inkml:trace contextRef="#ctx0" brushRef="#br0" timeOffset="2895.53">4593 1418 0,'0'0'0,"0"21"16,0 1-1,0-1 1,21-21 0,0 0-16,1 0 15,-1-21-15,21 21 0,-21-22 16,22 1-16,-22 0 0,21 0 15,0 0-15,-20 0 0,20-1 0,-21 1 16,0 0-16,0 0 0,1 0 16,-22 0-16,0-1 0,0 1 15,0 0-15,-22 21 0,1 0 16,0 0-16,-21 0 0,-1 0 16,1 0-16,0 21 0,-1 0 0,-20 1 15,21-1-15,-1 0 0,-20 21 16,20-21-16,1 22 0,0-22 15,-1 21-15,22 1 0,0-22 16,0 21-16,21 0 0,0 1 0,0-22 16,0 0-16,0 21 0,21-20 15,0-1-15,22 0 0,-22 0 0,21 0 16,0 0-16,1 1 0,-1-1 16,0 0-16,-20 0 0,20 0 15,0 0-15,-21 1 0,1-1 0,-1 0 16,0 0-16,-21 0 0,0 0 15,0 1-15,-21-1 0,0 0 0,-22 0 16,1 0-16,0 0 0,-22 1 16,1-1-16,20 0 0,-20-21 15,-1 0-15,22 21 0,0-21 0,-1 0 16,1 0-16,0 0 0,-1-21 16,22 21-16,-21-21 0,-1 0 0,22-1 15,-21 1-15,21 0 0,0 0 16,-22 0-16,22 0 0,0-1 15,0 1-15,21 0 0,0 0 0,0 0 16,0 0-16,21 21 16,0 0-16,21-22 0,-20 22 15,-1 0-15,21 0 0,-21 0 16,22 0-16</inkml:trace>
  <inkml:trace contextRef="#ctx0" brushRef="#br0" timeOffset="3299.82">4699 2074 0,'0'0'0,"21"0"0,0 22 15,0-22-15,1 0 16,-1 0-16,0 0 16,0 0-16,0-22 0,0 22 15,1-21-15,-1 0 0,0 21 0,0-21 16,0 0-16,0 0 0,-21-1 15,22 1-15,-22 0 0,0 0 16,0 0-16,0 0 0,0-1 16,0 1-16,-22 21 0,1 0 15,0 0-15,0 0 16,0 21-16,21 1 0,-21-1 16,-1 0-16,1 21 0,0-21 0,0 22 15,21-1-15,-21-21 0,21 22 16,-21-1-16,21-21 0,0 21 0,0-20 15,0-1-15,0 0 0,0 0 16,0 0-16,21 0 0,0-21 0,0 0 16,0 0-16,0 0 0,1 0 15,-1 0-15,21-21 0,-21 0 0,0 21 16,1-21-16,20 0 0,-21 0 16,0-22-16,0 22 0,1-21 15,20-1-15</inkml:trace>
  <inkml:trace contextRef="#ctx0" brushRef="#br0" timeOffset="3615.98">5482 1228 0,'0'0'0,"0"-64"16,0 43-16,0 0 16,-21 21-1,0 21 1,21 21-16,-21-20 15,21 20-15,0 0 0,0 1 0,0-1 16,-22 21-16,22 1 0,-21-1 16,21 22-16,0-21 0,-21-1 0,21 1 15,-21-1-15,21-21 0,-21 1 16,21-1-16,0 0 0,0 1 16,0-22-16,0 0 0,0 0 0,0 0 15,0 1-15,0-44 31,21 1-15,-21 0-16,21 0 16,0-21-16,-21 20 0</inkml:trace>
  <inkml:trace contextRef="#ctx0" brushRef="#br0" timeOffset="4495.99">5546 1969 0,'0'42'16,"0"-21"0,21-21-1,0 0-15,0 0 0,0 0 16,0-21 0,1 0-16,-1 21 0,0-21 0,0-1 15,0 1-15,0 0 0,1 0 16,-1-21-16,0 20 0,-21 1 0,0-21 15,21 21-15,-21 0 0,0-1 16,-21 22 0,0 0-16,0 22 15,-1-1-15,1 0 0,0 0 0,0 0 16,-21 22-16,42-22 16,-22 21-16,1 0 0,21-20 0,-21 20 15,21-21-15,0 21 0,0-20 0,0-1 16,0 0-16,0 0 0,21 0 15,0 0-15,1-21 0,-1 0 16,21 22-16,-21-22 0,22 0 0,-22 0 16,21 0-16,-21-22 0,22 22 15,-1-21-15,-21 0 0,21 0 0,-20 0 16,-1 0-16,0-1 0,0 1 16,0 0-16,0 0 0,-21-21 0,0 20 15,0 1-15,0-21 0,0 21 16,0 0-16,0-1 0,0 1 15,0 42 17,0 1-32,0-1 0,0 0 15,0 0-15,0 0 0,0 0 0,0 1 16,0 20-16,0-21 0,0 0 0,0 0 16,0 1-16,0-1 0,0 0 15,0 0-15,0 0 0,0 0 16,0 1-1,0-44 17,0 1-17,0 0-15,0 0 16,0-21-16,0 20 0,22-20 0,-22 21 16,21-21-16,0-1 0,0 1 15,-21 21-15,42-22 0,-20 22 0,-1 0 16,0 0-16,0 21 0,21 0 15,-20 0-15,20 0 0,-21 0 0,0 21 16,22 0-16,-22 0 0,0 1 16,0-1-16,0 0 0,-21 0 0,0 21 15,0-20-15,0-1 0,0 21 16,0-21-16,0 0 0,0 1 0,0-1 16,0 21-16,-21-21 0,21 0 15,-21 1-15,21-1 16,-21-21-16,21 21 0,0-42 31,0 0-15,21 21-16,0-22 0,-21 1 0</inkml:trace>
  <inkml:trace contextRef="#ctx0" brushRef="#br0" timeOffset="4776.35">6943 1799 0,'-22'21'16,"22"1"-1,0-1-15,-21 21 16,21-21-16,0 0 0,-21 22 0,21-22 16,-21 21-16,21-21 0,0 22 0,0-1 15,-21-21-15,21 22 0,-21-22 16,21 0-16,0 21 0,0-21 0,-22 1 15,22-1-15,0 0 16,22-42 0,-1 0-1,-21-1-15,0 1 16,21-21-16,-21 21 0,21-22 0</inkml:trace>
  <inkml:trace contextRef="#ctx0" brushRef="#br0" timeOffset="5108.17">6879 1588 0,'-21'0'0,"0"0"16,0 0-1,-1 21-15,22 0 16,0 0-16,0 0 16,0 0-1,22-21-15,-1 0 16,0 0-16,0 0 0,0-21 0,0 0 15,1 0-15,-22 0 16,0 0-16,0-1 16,0 1-16,0 0 0,0 0 0,-22 0 15,1 21-15,0 0 16,0 0-16,0 0 0,0 0 0,-1 0 16,1 0-16,0 21 15,0 0-15,0 0 0,21 0 16,0 1-16,0 20 0,0-21 15,0 0-15,-21 0 0,21 1 16,0-1-16,0 0 0,0 0 0</inkml:trace>
  <inkml:trace contextRef="#ctx0" brushRef="#br0" timeOffset="6631.81">7218 1969 0,'0'0'0,"0"-22"16,0 1-16,0 42 62,0 1-62,0-1 0,-21 0 16,21 0-16,0 0 0,0 22 0,0-22 16,0 0-16,0 21 0,0-21 15,0 1-15,0-1 0,0 21 0,0-21 16,0 0-16,0 1 0,21-22 16,-21 21-16,21 0 0,0-21 0,0 0 15,0 0-15,1 0 16,-1 0-16,0-21 0,21 0 15,-21-1-15,1 1 16,-1 0-16,0 0 0,0 0 0,0 0 16,0-22-16,1 22 0,-1 0 15,0-21-15,0-1 0,-21 22 0,0-21 16,0 21-16,21-22 0,-21 22 16,0 0-16,0 0 0,0 0 0,0 42 46,0 0-46,0 0 0,0 0 16,0 22-16,0-22 0,0 21 0,0-21 16,0 0-16,0 22 0,0-22 0,0 0 15,0 21-15,21-20 16,-21-1-16,22 0 0,-22 0 0,21 0 16,0 0-16,0-21 0,0 22 15,0-22-15,1 0 0,20 0 0,-21 0 16,0 0-16,22 0 0,-22 0 15,0-22-15,21 1 0,-21 21 0,1-21 16,-1 0-16,0 0 0,0 0 16,0-1-16,0 1 0,1-21 0,-22 21 15,0-22-15,0 22 0,0 0 0,21-21 16,-21 21-16,0-1 0,0 1 16,0 0-16,0 0 0,0 0 0,0 42 46,0 0-46,0 0 0,-21 0 16,21 1-16,0-1 0,0 0 0,0 0 16,0 21-16,0-20 0,0-1 15,0 0-15,0 0 0,0 21 0,0-20 16,0-1-16,0 0 0,0 0 16,0 0-16,0 0 0,0 1 15,0-1-15,0-42 47,0-1-31,21 1-16,-21 0 0,21 0 0,0-21 15,-21 20-15,21-20 0,-21 21 16,21-21-16,1 20 0,-1-20 0,-21 21 16,21 0-16,0-22 0,0 22 15,0 21-15,1-21 0,-1 21 0,0 0 16,0 0-16,0 21 15,0-21-15,1 21 0,-1 1 0,-21-1 16,0 0-16,0 21 0,21-21 0,-21 1 16,0-1-16,0 0 0,0 0 15,0 0-15,0 22 0,0-22 0,0 0 16,0 0 0,0 0-16,0 0 0,0 1 15,0-1 1,0-42 15,0-1-31,0 1 16,0 0-16,0 0 0,21 0 0,-21-22 15,21 22-15,0-21 0,1 21 16,-22-22-16,21 1 0,21 0 0,-21 21 16,0-22-16,22 22 0,-1 0 15,-21 0-15,22 0 0,-1-1 16,-21 22-16,21 0 0,-20 0 0,20 22 15,-21-1-15,0 0 0,0 0 16,-21 0-16,0 0 0,0 22 0,0-22 16,0 21-16,0-21 0,0 22 15,0-22-15,-21 0 0,21 21 0,-21-20 16,0-1-16,21 0 0,-21 0 16,21 0-16,-21-21 0,-1 21 0,22 1 15,0-1 1,-21-21-1,21-21 17,-21 21-32,21-22 0,-21 1 0,21 0 15,-21 0-15,0 0 0</inkml:trace>
  <inkml:trace contextRef="#ctx0" brushRef="#br0" timeOffset="9228.11">4508 7705 0,'0'0'0,"0"-21"0,22-1 0,-22 1 16,0 0-16,0 0 0,0 0 15,0 0-15,0-1 16,0 1-16,0 0 0,0 0 16,-22 21 15,22 21-31,0 0 15,-21 22-15,21-22 0,0 21 0,0-21 16,0 22-16,-21 20 0,21-21 16,-21 22-16,21-1 0,-21 1 15,21-1-15,0 1 0,0-1 0,0 1 16,0-1-16,0-20 0,0 20 16,0-42-16,0 22 0,0-22 0,0 0 15,0 0-15,0 0 0,21-21 16,0 0-1,0 0-15,0 0 0,-21-21 16,22 0-16,-1-21 0,0 21 0,0-22 16,0 22-16,0-21 0,1-22 15,-1 22-15,0 0 0,0-22 0,0 22 16,0-22-16,1 22 0,-1 0 16,-21-1-16,0 22 0,21 0 15,-21 0-15,21 0 0,0 21 16,0 21-1,-21 0-15,0 21 16,0-21-16,22 22 0,-22-1 0,21 0 16,-21 22-16,0-22 0,0 1 15,21-1-15,-21 0 0,21 1 0,-21-1 16,0-21-16,21 0 0,0 0 0,-21 1 16,22-1-16,-1 0 0,0-21 15,0 0-15,0 0 0,0 0 16,1-21-1,-1 0-15,0-1 0,0 1 0,-21 0 16,21-21-16,0 21 0,1-22 0,-1 1 16,0 0-16,-21-1 0,21 1 15,0-22-15,-21 22 0,0 0 0,0-22 16,0 22-16,0 0 0,0-1 16,0 1-16,0 0 0,0 20 0,0-20 15,0 21-15,0 0 0,0 0 0,0-1 16,0 44 15,0-1-31,0 0 16,0 21-16,0 1 0,0-22 0,-21 21 15,21 22-15,-21-22 16,21 21-16,0-20 0,0 20 0,0-20 16,0-1-16,0 21 0,0-20 0,0-1 15,0 0-15,21 1 0,21-22 16,-20 0-16,-1 0 0,21 0 0,0 1 15,-20-1-15,20-21 0,0 0 0,1 21 16,-1-21-16,0 0 0,1 0 16,-1 0-16,0 0 0,1-21 0,-1 0 15,0-1-15,1 1 0,-22 0 16,21 0-16,-21 0 0,22-22 16,-22 1-16,0 0 0,0-1 0,-21 1 15,21 0-15,-21-1 0,0 1 16,21 0-16,-21-1 0,0 1 0,0 21 15,0 0-15,0 0 0,-21 21 16,0 0-16,0 0 16,0 0-16,0 21 0,-1 0 15,1 21-15,21-21 0,-21 22 16,21-1-16,0-21 0,-21 22 0,21-1 16,0 0-16,0 1 0,0-1 0,0-21 15,0 21-15,0-20 0,0-1 16,21 21-16,0-42 0,0 21 15,1 0-15,-1-21 0,21 0 0,-21 0 16,22 0-16,-22 0 0,21 0 16,0 0-16,1 0 0,-1-21 0,0 0 15,1 0-15,-1 0 0,0 0 0,1-1 16,-22-20-16,0 0 0,21 21 16,-20-22-16,-22 1 0,21 0 0,-21-1 15,21-20-15,-21 20 0,0 1 16,0 0-16,0-1 0,0 1 0,0 0 15,0 21-15,0-22 0,0 22 0,0 0 16,-21 0-16,21 0 0,-21 21 16,21 21-1,0 0 1,0 0-16,0 0 0,0 22 0,0-1 16,0-21-16,0 21 0,0 1 0,21-1 15,-21 0-15,21 1 0,-21-1 16,0 0-16,0-20 0,0 20 0,0 0 15,0 1-15,0-22 0,0 21 0,0-21 16,0 0-16,0 1 0,0-1 16,0 0-16,0 0 0,0 0 15,21-21-15,0 0 32,-21-21-32,0 0 15,0 0-15,0 0 0,21-1 16,-21-20-16,22 21 0,-1 0 15,-21-22-15,21 22 0,0-21 0,0 21 16,0 0-16,1-22 0,-1 22 16,21 0-16,-21 21 0,0-21 0,22 21 15,-22 0-15,21 0 0,-21 0 0,22 0 16,-22 0-16,0 0 0,21 21 16,-20 0-16,-1-21 0,-21 21 0,21 0 15,-21 1-15,21-1 0,-21 0 16,0 0-16,0 21 0,0-20 0,0-1 15,-21 0-15,0 0 0,0 0 16,-1 0-16,1 1 0,-21-1 0,21 0 16,0 0-16,-22 0 0,22 0 15,-21 1-15,21-22 0,-22 21 0,22 0 16,-21-21-16,21 0 0,-22 21 16,22-21-16,-21 0 0,21 0 0,-1 0 15,1 0-15,0 0 0,0 0 0,0 0 16,0 0-1,21-21-15,0 0 0,0 0 16,0-1-16</inkml:trace>
  <inkml:trace contextRef="#ctx0" brushRef="#br0" timeOffset="9996.42">7895 7620 0,'0'0'0,"0"-21"0,0 0 15,0 42 32,0 0-47,0 0 0,0 0 0,-21 22 16,21-1-16,0 0 0,-21 1 0,21 20 15,0-20-15,-21 20 0,-1 1 16,1-22-16,21 21 0,-21 1 0,0-22 16,0 1-16,0-22 0,21 21 15,0-21-15,-22 0 0,22 1 0,0-1 16,0-42 15,0-1-31,0 1 0,0 0 0,22 0 16,-1-21-16,-21 20 0,21-20 15,0 0-15,0-1 0,0-20 16,1-1-16,-1 22 0,0-21 0,0-1 16,0 1-16,0 20 0,1 1 0,-1 0 15,0 20-15,-21-20 0,21 21 16,0 21-16,0 0 0,1 0 15,-1 0-15,-21 21 0,21 21 16,0-20-16,0 20 0,-21 0 0,21 1 16,1 20-16,-22-21 0,21 1 0,-21 20 15,0-20-15,0-1 0,0 0 16,0 1-16,0-22 0,0 21 0,0-21 16,0 22-16,0-22 0,0 0 15,0 0-15,-21-21 47,-1-21-47,1 0 16,0 0-16,0-1 0,0 1 0</inkml:trace>
  <inkml:trace contextRef="#ctx0" brushRef="#br0" timeOffset="10436.04">7810 8170 0,'0'22'0,"106"-22"15,-85 0-15,1 0 16,-1 0-16,0 0 0,0 0 0,0 0 16,22 0-16,-22 0 0,21 0 15,0-22-15,1 1 0,20 0 0,-20 0 16,-1 0-16,21 0 0,-20-1 0,-1 1 16,0 0-16,1 0 0,-1-21 15,-21 20-15,0 1 0,1 0 0,-1 0 16,-21 0-16,21 0 0,-21-1 15,0 44 1,0-1 0,0 0-16,0 21 15,0-21-15,0 22 0,0-1 0,0 0 16,0 1-16,0-1 0,0 0 0,0 22 16,0-22-16,0 22 0,0-22 15,0 22-15,-21-22 0,21 21 0,0 1 16,0-1-16,-21 1 0,-1-1 0,22 1 15,-21-22-15,21 22 0,0-22 16,0 0-16,0 1 0,0-22 0,0 21 16,0-21-16,0 1 0,0-1 15,0-42 1,0-1 0,0 1-16,0-21 0,0 21 15,0-22-15,0 1 0,0 0 16</inkml:trace>
  <inkml:trace contextRef="#ctx0" brushRef="#br0" timeOffset="10775.86">8699 8107 0,'0'0'16,"0"-21"-16,0 0 0,0-1 0,0 1 16,0 0-16,0 0 0,0 0 0,22 0 15,-1-1-15,0 22 0,0-21 16,0 21-16,22 0 0,-22 0 0,0 0 15,21 0-15,1 0 0,-22 0 0,21 21 16,-21-21-16,0 22 16,1-1-16,-1 21 0,-21-21 0,0 0 15,0 22-15,0-22 0,0 0 0,0 0 16,-21 22-16,-1-22 0,1 0 16,-21 0-16,21 0 0,-22 0 0,22 1 15,-21-22-15,21 21 0,0-21 0,-22 0 16,22 21-16,0-21 0,0 0 15,42 0 32,0-21-47,0 21 0,0-21 0,1-1 16,-1 1-16</inkml:trace>
  <inkml:trace contextRef="#ctx0" brushRef="#br0" timeOffset="11231.81">9398 7874 0,'0'0'16,"0"-21"-16,0 0 15,0 42 16,0 0-15,0 0-16,21 0 0,-21 1 0,0 20 16,21 0-16,-21-21 0,0 22 15,0-1-15,0 22 0,0-22 0,0 0 16,0 1-16,0 20 0,0-21 0,0 1 16,0 20-16,0-20 0,-21 20 15,21-21-15,0 22 0,-21-22 0,0 22 16,21-22-16,-21 0 0,21 1 15,0-1-15,0 0 0,-22-20 0,22-1 16,0 21-16,-21-21 0,21 0 16,0 1-16,-21-1 15,21-42 17,0-1-32,0 1 15,0 0-15,0 0 0,0 0 0,0-22 16,21 22-16,-21-21 0,21 0 15,-21-1-15,0 1 0,0 0 0,22-1 16,-22-20-16,21 20 0,-21 1 16</inkml:trace>
  <inkml:trace contextRef="#ctx0" brushRef="#br0" timeOffset="11563.61">9377 8107 0,'0'-42'0,"0"84"0,0-106 0,0 22 15,0 21-15,0-21 0,0 20 0,0 1 16,0 0-16,0 0 0,0 0 15,0 0-15,0-1 0,21 22 0,0-21 16,0 0-16,0 21 0,1 0 0,-1 0 16,0 0-16,21 0 0,-21 0 15,1 0-15,-1 0 0,21 0 0,-21 21 16,0 0-16,1-21 0,-22 22 16,0-1-16,21 21 0,-21-21 15,0 0-15,0 1 0,0 20 0,0-21 16,-21 21-16,-1-20 0,1-1 0,0 21 15,0-21-15,-21 0 0,20 1 16,1-1-16,0 0 0,0 0 0,0 0 16,0-21-16,-1 0 15,22 21-15,-21-21 16,0 0 0,21-21-16,0 0 15,-21 0-15,21 0 0,-21 0 16</inkml:trace>
  <inkml:trace contextRef="#ctx0" brushRef="#br0" timeOffset="14319.71">19283 2307 0,'0'0'0,"0"21"47,0 1-47,0-1 0,0 21 15,0-21-15,0 22 0,0-1 16,0 0-16,0 1 0,0 20 0,0-21 16,0 22-16,0-1 0,0 1 15,0-1-15,0 1 0,0-1 0,0 22 16,0-21-16,0 20 0,0-20 16,21 20-16,-21 1 0,0-21 0,0 20 15,0-20-15,0 20 0,0 1 16,0 0-16,0-1 0,0 1 0,-21 0 15,0-1-15,21 1 0,-22 0 16,1-1-16,0 22 0,0-21 16,0 0-16,0-1 0,-1 1 0,1 0 15,0-1-15,0 1 0,-21 0 16,20-1-16,1 22 0,0-21 0,0-1 16,0 1-16,21 0 0,-21-22 0,21 22 15,-22 0-15,22-1 0,-21-20 16,21 20-16,0 1 0,0-21 0,0 20 15,0-20-15,0-1 0,0 1 0,0-1 16,0-20-16,0 20 0,0-21 16,0-20-16,0 20 0,0-21 15,21-21 1,1 0-16,-22-42 16,0 21-16,21-22 0,0 1 0,-21 0 15,21-22-15,0 1 0,-21-1 0,21-21 16,1 1-16</inkml:trace>
  <inkml:trace contextRef="#ctx0" brushRef="#br0" timeOffset="15615.97">19431 2836 0,'0'-21'16,"21"0"-1,0 21-15,0 0 16,1 0-16,20 0 16,-21 0-16,0 0 0,22 0 0,-1 0 15,-21 0-15,21 0 0,1 0 16,20 0-16,-20 0 0,-1-21 0,21 21 15,22 0-15,-21-21 0,41 21 16,-20 0-16,21 0 0,21-21 0,-21 21 16,21 0-16,-21 0 0,21-22 15,0 22-15,21 0 0,-21 0 0,21 0 16,-21-21-16,0 21 16,0 0-16,0 0 0,0 0 0,0 0 15,-21 0-15,21 0 0,-21 0 16,-1 0-16,-20 0 0,0-21 0,-1 21 15,-20 0-15,-1 0 0,1 0 16,-22 0-16,1 0 0,-1 0 0,0 0 16,-21 0-16,1 0 0,-1 0 15,0 0-15,-21 21 16,0 0-16,0 1 16,0-1-16,0 0 0,0 0 15,0 0-15,0 0 0,0 1 16,0 20-16,0-21 0,0 21 0,0-20 15,0 20-15,0 21 0,0-20 16,0 20-16,21 1 0,-21 20 0,0-20 16,0-1-16,0 22 0,0-21 15,0 20-15,0-20 0,0 20 0,0 1 16,0 0-16,-21-1 0,21-20 16,0 21-16,-21-1 0,21-20 0,0 20 15,0-20-15,0 21 0,0-1 0,0-20 16,0 20-16,0 1 0,0 0 15,0-1-15,0 1 0,0-21 16,0 20-16,0 1 0,0 0 16,0-1-16,0 1 0,0 0 0,0-22 15,0 22-15,0-22 0,0 22 0,0-22 16,0 1-16,0 21 0,-21-22 16,21 1-16,0-1 0,0 1 0,-22-22 15,22 21-15,0-20 0,0-1 0,0 0 16,0 1-16,0-1 0,0-21 15,-21 0-15,21 1 0,-21-1 0,21 0 16,-21-21-16,0 0 0,0 0 16,-1 0-16,1 0 15,0 0-15,0 0 0,0 0 16,0 0-16,-22 0 0,22 0 0,-21 0 16,21 0-16,-22 0 0,22 0 15,-21-21-15,-1 21 0,1 0 0,21 0 16,-21 0-16,-1 0 0,1 0 15,0 0-15,-1 0 0,1 0 0,-22 0 16,22 0-16,-21 0 0,-1 0 0,1 0 16,-1 0-16,1 0 0,-22 0 15,0 0-15,22 0 0,-22 0 0,0 0 16,1 0-16,-1 0 0,0 0 16,1 0-16,20-21 0,-20 21 0,20 0 15,-21 0-15,22 0 0,-22-22 16,1 22-16,-22 0 0,21 0 0,-21 0 15,0-21-15,1 21 0,20 0 16,-42 0-16,42 0 0,-21 0 0,1 0 16,-1 0-16,21 0 0,0 0 15,22 0-15,-22 0 0,43 0 0,-22 0 16,22 0-16,0 0 0,21 0 0,-22 0 16,22 0-16,0 0 0,0 0 15,0 0-15,-1 0 0,1 0 16,21-21-1,0 0-15,0 0 16,21 0-16,1-1 0,-1 1 16,0-21-16,21 0 0</inkml:trace>
  <inkml:trace contextRef="#ctx0" brushRef="#br0" timeOffset="16570.41">20616 1715 0,'-21'21'15,"21"0"-15,0 0 31,21-21 1,0 0-32,22 0 0,-22 0 15,0-21-15,21 21 0,-20-21 16,-1 0-16,21 21 0,-21-22 0,0 1 16,1 21-16,-1-21 0,-21 0 15,0 0-15,0 0 16,0-1-16,-21 22 0,-22 0 15,22 0-15,-21 0 0,-1 0 0,22 0 16,-21 0-16,-22 0 0,22 0 16,0 22-16,-1-1 0,1 0 15,21 21-15,-21-21 0,20 22 16,1-22-16,21 21 0,0-21 0,0 22 16,0-22-16,0 0 0,21 0 15,22 0-15,-22 1 0,0-1 0,21 0 16,-20-21-16,20 0 0,-21 21 15,21-21-15,-20 0 0,20 0 0,0 0 16,-21 0-16,22 0 0,-22 0 16,0 0-16,0-21 0,-21 0 15,-21 21 1,-21 0-16,21 0 0,-22 0 16,1 0-16,0 0 15,-1 0-15,1 21 0,-22-21 0,43 21 16,-21 0-16,0 0 0,20 1 15,1-1-15,0 0 0,21 0 0,0 21 16,0-20-16,0-1 0,0 0 0,0 0 16,21 0-16,0 0 15,1-21-15,20 22 0,-21-22 0,21 0 16,-20 0-16,20 0 0,0 0 16,-21 0-16,22 0 0,-1 0 0,-21-22 15,22 22-15,-22-21 0,21 0 16,-21 21-16</inkml:trace>
  <inkml:trace contextRef="#ctx0" brushRef="#br0" timeOffset="16847.25">21167 1926 0,'0'0'0,"21"0"31,0 0-31,0 0 16,-21 21-16,21 1 0,0-22 15,1 21-15,-1 0 0,0 0 0,0 0 16,0 22-16,0-22 0,1 0 0,-22 0 16,21 0-16,0 0 0,-21 1 15,0-1-15,21 0 0,-21 0 16,21 0-16,-21 0 16,0-42 30,0 0-46,0 0 0,0 0 16</inkml:trace>
  <inkml:trace contextRef="#ctx0" brushRef="#br0" timeOffset="17108.11">21590 1884 0,'0'0'0,"0"-21"15,-21 21 16,0 0-31,-1 0 0,1 0 0,0 21 16,-21-21-16,21 21 0,-1 0 16,1 0-16,-21 1 0,21-1 0,0 21 15,-22-21-15,22 0 0,0 22 16,0-22-16,0 0 0,-1 0 0,1 0 16,21 1-16,0-1 0,0 0 15,0 0-15,21-21 31,1 0-31,-1 0 0,0 0 16,0-21-16,21 0 0,-20 21 16</inkml:trace>
  <inkml:trace contextRef="#ctx0" brushRef="#br0" timeOffset="17431.93">22013 1863 0,'0'-21'16,"-21"21"-16,0 0 16,0 0-16,0 0 15,-1 21-15,1 0 0,0 0 16,0 0-16,0 22 16,0-22-16,21 0 0,0 0 0,-22 21 15,22-20-15,-21-1 0,21 0 16,0 0-16,0 0 0,0 0 0,0 1 15,0-1-15,0 0 0,21 0 16,1-21-16,-1 21 0,0-21 0,0 0 16,0 0-16,0 0 0,22 0 0,-22 0 15,0 0-15,21 0 0,-20 0 16,-1 0-16,0 0 0,0 0 16,0-21-16,0 0 0,1 0 15,-1 0-15,0-1 0</inkml:trace>
  <inkml:trace contextRef="#ctx0" brushRef="#br0" timeOffset="18140.06">22246 2011 0,'0'21'16,"21"-21"-1,0 21 1,1-21-16,-1 0 0,0 0 15,21 0-15,-21 0 0,1-21 16,-1 21-16,0-21 0,21 21 16,-21-21-16,1 21 0,-22-21 0,21-1 15,-21 1-15,0 0 16,0 0-16,0 0 16,-21 21-16,-1 0 0,1 0 15,0 0-15,0 0 0,0 0 0,0 0 16,-1 0-16,1 21 0,-21 0 15,21 0-15,0 0 0,-1 1 0,1-1 16,0 21-16,21-21 0,-21 22 16,21-22-16,0 0 0,0 0 15,0 21-15,0-20 0,21-1 16,0 0-16,0 0 0,1 0 0,-1-21 16,0 21-16,21-21 0,-21 0 15,1 0-15,20 0 0,-21 0 0,21 0 16,-20 0-16,20 0 0,-21 0 0,21-21 15,-20 21-15,20-21 0,-21 0 16,21 0-16,-20 0 0,20-1 0,-21-20 16,21 21-16,-20-21 0,-1-1 15,0 1-15,0 0 0,0-1 0,0 1 16,-21 0-16,0-1 16,22 1-16,-22-22 0,21 22 0,-21 21 0,0-21 15,0-1-15,0 22 16,0 0-16,0 0 0,-21 21 31,-1 0-31,22 21 0,-21 21 0,0 1 16,0-1-16,21 0 0,-21 1 15,0 20-15,21 1 0,0-22 0,-22 21 16,22 1-16,-21-22 0,21 1 16,0-1-16,0 21 0,0-20 0,0-22 15,0 21-15,21 1 0,1-22 16,-1 0-16,0 21 0,0-42 15,0 21-15,0 1 0,22-22 0,-22 0 16,0 0-16,0 0 0,0 0 16,1 0-16,-1-22 0,0 1 0,-21 0 15,21 21-15,-21-21 0,21 0 16</inkml:trace>
  <inkml:trace contextRef="#ctx0" brushRef="#br0" timeOffset="30468.57">18881 8276 0,'21'0'0,"-21"-21"31,21 0-31,-21 0 16,21 21-16,-21-21 0,0-1 0,0 1 15,0 0-15,0 0 0,0 0 16,0 0-16,0-1 0,-21 1 16,0 21-16,21-21 0,-21 0 0,-1 0 15,1 21-15,0 0 0,-21 0 16,21 0-16,-22 0 0,22 0 0,-21 21 16,-1 0-16,22 0 0,-21 22 15,21-22-15,-22 21 0,22 0 0,-21-20 16,21 20-16,0 0 0,21 1 15,0-1-15,0 0 0,0 1 0,0-22 16,0 21-16,0-21 0,0 0 16,21 1-16,0-1 0,0-21 15,21 0-15,-20 21 0,-1-21 0,0 0 16,21 0-16,-21 0 0,22-21 0,-22 21 16,21-21-16,-21-1 0,1 1 15,20 0-15,-21 0 0,0 0 0,0-22 16,1 22-16,-1-21 0,0 0 15,-21-1-15,0 1 0,21 0 0,-21-1 16,0 1-16,0 0 0,0-22 0,0 22 16,0-1-16,0 1 0,0 0 15,0-1-15,0 22 0,0 0 0,0-21 16,0 21-16,0-1 16,0 44 15,-21-1-31,21 0 0,0 0 0,0 21 15,0-20-15,0 20 0,0 0 0,0 1 16,0 20-16,0-21 0,0 1 16,0-1-16,0 0 0,0 1 0,0-1 15,0 0-15,0-20 0,21 20 16,0-21-16,-21 0 0,21 0 16,1 1-16,-1-22 0,0 21 0,0-21 15,0 0-15,0 0 0,1 0 16,-1 0-16,0 0 0,0-21 0,0 21 15,22-22-15,-22 1 0,0 0 16,21 0-16,-21 0 0,1-22 0,-1 22 16,0-21-16,0 21 0,0-22 0,-21 22 15,0-21-15,0 21 0,0 0 16,0-1-16,-21 22 16,0 0-16,0 0 15,0 0-15,-1 22 0,1-1 0,0 0 16,0 21-16,21-21 0,-21 22 15,0-22-15,21 21 0,0-21 16,0 1-16,0 20 0,0-21 0,0 0 16,0 0-16,21 1 0,0-22 0,-21 21 15,42-21-15,-21 0 0,1 0 16,-1 0-16,21 0 0,-21 0 0,22 0 16,-22 0-16,21 0 0,-21-21 15,22 21-15,-22-22 0,21 1 0,-21 0 16,22 0-16,-22-21 0,21 20 0,-21 1 15,0-21-15,1 21 0,-1-22 16,0 22-16,-21 0 0,0-21 0,0 21 16,0-1-16,-21 44 31,21-1-15,0 0-16,-21 21 0,21-21 15,0 1-15,0-1 0,0 0 0,0 0 16,0 0-16,0 0 0,0 1 15,21-1-15,-21 0 0,21 0 16,-21 0-16,21-21 16,-21 21-16,-21-21 15,0 0 1,0 0-16,-1 0 16,1 0-16,0 0 0,0 0 15,0 0-15,0-21 0,-1 21 16,22 21-1,0 1 1,0-1-16,0 0 16,22-21-16,-1 21 0,0-21 15,0 0-15,0 21 0,0-21 0,1 0 16,-1 0-16,0 0 0,0 0 0,0 0 16,0 0-16,22 0 0,-22-21 15,21 0-15,-21 21 0,1-21 0,20 0 16,-21-1-16,0 1 0,0-21 15,1 21-15,-1-22 0,0 22 0,-21-21 16,0 0-16,21-1 0,-21-20 16,0 20-16,0 1 0,0-21 15,0 20-15,0 1 0,0 0 0,0-1 16,0 22-16,0-21 0,0 21 0,0-1 16,0 44-1,0-1-15,0 0 16,21 0-16,-21 21 0,0 1 15,0-1-15,0 22 0,0-22 0,0 0 16,0 1-16,0-1 0,-21 21 0,21-41 16,-21 20-16,21 0 0,0-21 15,0 1-15,0-1 0,0 0 0,0 0 16,0-42 31,0 0-47,0 0 0,0-1 15,21 1-15,0-21 0,-21 21 0,21-22 16,1 22-16,-1 0 0,0-21 16,0 21-16,0-1 0,0 1 0,1 21 15,-1-21-15,0 21 0,21-21 16,-21 21-16,-21 21 31,0 0-31,0 0 16,-21-21-16,0 0 0,0 22 15,0-22-15,0 21 0,-1-21 16,1 0-16,0 0 0,21 21 16,-21-21-16,21 21 0,-21-21 15,21 21-15,0 0 0,0 1 16,0-1-16,0 0 16,0 0-16,0 0 0,0 0 0,0 1 15,0-1-15,0 0 0,21 0 16,0 0-16,-21 0 15,0 1-15,21-1 0,0-21 0,1 0 16,-1 21 0,0-21-16,0 0 0,0 0 0,0 0 15,1 0-15,20 0 0,-21-21 0,21 21 16,-20-21-16,20-1 0,0 1 16,-21 0-16,22 0 0,-22-21 0,0 20 15,21 1-15,-20-21 0,-22 21 0,21-22 16,-21 22-16,21 0 15,-21 0-15,0 0 0,0 0 0,-21 21 32,0 0-32,21 21 0,-22 0 15,22 0-15,0 0 0,0 0 0,0 1 16,0-1-16,0 21 0,0-21 16,0 0-16,0 1 0,0-1 0,0 0 15,0 0-15,0 0 0,0 0 16,0 1-16,0-1 31,-21-21-15,0 0-16,0 0 15,0 0-15,0 0 0,-1 0 0,1 0 16,0 0-16,0 0 16,0 0-1,21-21 1,21-1-1,-21 1-15,21 21 16</inkml:trace>
  <inkml:trace contextRef="#ctx0" brushRef="#br0" timeOffset="30792.14">21463 7662 0,'0'22'0,"0"-44"0,0 1 0,0 0 16,-21 21 0,0 21-16,21 0 15,-22 1-15,22-1 0,0 21 0,0 0 16,-21 1-16,0-1 0,21 0 16,-21 1-16,21 20 0,0-20 0,0-1 15,0 0-15,0 1 0,0-1 0,0-21 16,0 21-16,0-20 0,0-1 15,0 0-15,0 0 0,0 0 0,0 0 16,21-21 15,0 0-31,0-21 16,-21 0-16,22 21 0,-1-21 16,-21 0-16,21 0 0,0-1 0</inkml:trace>
  <inkml:trace contextRef="#ctx0" brushRef="#br0" timeOffset="31143.93">21569 8149 0,'0'0'0,"21"-21"0,-21 42 32,-21 0-17,21 1-15,-21-1 0,21 0 16,-22 0-16,22 0 0,0 0 16,0 1-16,0-1 0,0 0 0,0 0 15,0 0-15,22-21 16,-1 21-16,0-21 15,0 0-15,0 0 0,0 0 0,1 0 16,-1 0-16,0-21 0,0 21 0,0-21 16,0 21-16,1-21 0,-22 0 15,0 0-15,21-1 0,-21 1 0,0 0 16,0 0-16,0 0 0,0 0 0,0-1 16,0 1-16,-21-21 0,-1 42 15,1-21-15,0 0 0,0 21 16,0 0-16,0 0 0,-1 0 15,22 21-15,-21 0 0,0 0 0,21 0 16,-21-21-16,21 21 0,0 1 16,0-1-16,0 0 15,21-21-15,0 0 16,0 0-16</inkml:trace>
  <inkml:trace contextRef="#ctx0" brushRef="#br0" timeOffset="31519.72">22119 8043 0,'0'0'0,"0"-21"0,0 0 15,0 42 17,0 0-17,0 1-15,0-1 0,0 0 0,0 21 16,0-21-16,0 22 0,0-1 15,0-21-15,-21 22 0,21-1 0,0 0 16,-21-21-16,21 22 0,0-1 0,0 22 16,0-22-16,0 0 0,0 1 15,0-1-15,0 0 0,0 1 0,0-1 16,0-21-16,0 21 0,0-20 0,0-1 16,0 0-16,0 0 15,0 0-15,0-42 31,0 0-15,0 0-16,0 0 0,0-1 0,0-20 16,0 0-16,0 21 0,0-43 0,0 22 15,0-1-15,0 1 0,21-21 16,0 20-16</inkml:trace>
  <inkml:trace contextRef="#ctx0" brushRef="#br0" timeOffset="31764.57">22161 8128 0,'0'-21'16,"0"42"-16,0-63 0,0 21 0,0-1 0,0 1 15,0 0-15,0 0 16,22 21-16,-1 0 16,0-21-16,0 21 0,0 0 15,0 0-15,1 0 0,-1 21 16,0 0-16,0 0 0,-21 0 0,0 1 16,0-1-16,0 0 0,0 0 15,0 0-15,0 0 0,-21 1 0,0-1 16,0 0-16,-1 0 0,1-21 0,0 21 15,0-21-15,0 21 0,0-21 16,-1 0-16,1 0 0,0 0 0,0 0 16,0 0-16,21-21 15,-21 0-15,-1 0 0,1 0 16</inkml:trace>
  <inkml:trace contextRef="#ctx0" brushRef="#br0" timeOffset="31959.46">21378 7895 0,'0'-21'15,"21"0"1,1 21 0,-1 0-16,0 0 15,21 0-15,-21-21 0,22 21 0,-1 0 16,0-21-16,1 21 0,-1-22 0,0 22 15,22 0-15</inkml:trace>
  <inkml:trace contextRef="#ctx0" brushRef="#br0" timeOffset="32284.27">23029 7387 0,'0'-21'0,"0"42"0,0-63 15,0 21-15,0 0 16,0-1-16,-21 44 31,21 20-31,-21-21 0,0 43 0,21-22 16,-21 21-16,-1-20 0,1 20 16,0 1-16,0 20 0,0-20 0,-22-1 15,1 1-15,21-1 0,-21 1 0,20-1 16,-20-20-16,21-1 0,0 0 15,21 1-15,-21-22 0,21 21 0,-22-21 16,1 1-16,21-1 0,0 0 0,-21 0 16,0-21 15,0 0-31,0 0 16,-1 0-16</inkml:trace>
  <inkml:trace contextRef="#ctx0" brushRef="#br0" timeOffset="35371.19">18457 9462 0,'0'0'15,"0"-22"-15,0 1 0,0 0 0,0 0 0,0 0 16,0 0-16,0-1 0,0 44 47,0-1-47,0 21 0,0-21 16,0 22-16,0-1 0,0 0 0,0 1 15,-21-1-15,21 0 0,0 1 16,0-1-16,-21 0 0,21-21 0,0 22 15,0-22-15,0 0 0,0 0 16,0 0-16,21-21 16,0 0-16,0-21 15,1 21-15,-1-21 0,-21 0 16,21 0-16,0 0 0,0-22 0,0 22 16,1 0-16,-1-21 0,0 20 0,-21-20 15,21 21-15,0 0 0,0 0 16,-21-1-16,0 1 0,22 21 0,-1 0 15,0 21 1,-21 1-16,0-1 0,0 0 0,0 0 16,21 21-16,-21-20 0,21 20 0,-21-21 15,0 21-15,0-20 0,21-1 16,1 0-16,-22 0 0,21 0 0,-21 0 16,21-21-16,0 22 0,0-22 15,0 0-15,1 0 16,-1 0-16,0-22 0,0 22 0,0-21 15,22 0-15,-22 0 0,0 0 0,0 0 16,0-1-16,0-20 0,1 0 16,-22 21-16,0-22 0,21 1 0,-21 0 15,0 20-15,0-20 0,0 0 16,0 21-16,0-1 0,0 1 0,0 0 16,0 0-16,-21 21 15,21 21 1,0 0-16,0 0 0,0 22 0,0-22 15,0 21-15,0 1 0,0-22 16,0 21-16,0 0 0,0 1 16,0-1-16,0-21 0,21 22 0,0-22 15,0 0-15,0 0 0,0 0 0,1 0 16,-1-21-16,21 0 0,-21 0 16,0 0-16,22 0 0,-22 0 0,21 0 15,-21-21-15,22 0 0,-22 0 0,0 0 16,0 0-16,0-1 0,1 1 15,-1 0-15,-21 0 0,21-21 0,-21 20 16,0 1-16,0 0 0,0-21 16,0 21-16,0-1 0,-21 22 31,21 22-31,0-1 16,-21 0-16,21 21 0,0-21 0,0 1 15,0-1-15,0 21 0,0-21 0,0 0 16,0 1-16,0-1 0,0 0 15,21 0-15,0-21 0,0 0 16,0 0-16,0 0 0,1 0 0,-1 0 16,0 0-16,21-21 0,-21 21 15,1-21-15,20 0 0,-21-1 0,0 1 16,0 0-16,1 0 0,-1 0 0,-21-22 16,0 22-16,0 0 15,0 0-15,0-21 0,0 20 0,0 1 16,0 0-16,0 0 15,0 42 1,0 0-16,-21-21 0,21 21 16,0 1-16,-22 20 0,22-21 0,0 0 15,0 0-15,0 1 0,0-1 16,0 0-16,0 0 0,0 0 0,0 0 16,-21-21-16,21 22 0,0-1 15,0-42 16,0-1-15,21 22-16,-21-21 0,22 0 0,-22 0 16,21 0-16,0 0 0,-21-1 0,0 1 15,21 0-15,0 0 0,0 0 16,1 0-16,-1 21 0,0 0 16,0 0-16,0 21 15,-21 0-15,0 0 0,21 0 16,1 0-16,-22 1 0,21-1 0,-21 0 15,21 0-15,-21 21 0,21-42 16,0 22-16,0-1 0,-21 0 0,22-21 16,-1 0-16,0 21 0,0-21 0,21 0 15,-20 0-15,-1 0 0,21 0 16,-21 0-16,22-21 0,-22 21 16,0-21-16,21 0 0,-21-1 0,1 22 15,-1-21-15,0 0 0,0-21 0,0 21 16,-21-1-16,21 1 0,-21-21 15,0 21-15,0-22 0,0 22 0,0 0 16,0-21-16,-21 21 0,0-1 0,0 22 16,0-21-16,0 21 0,-1 0 15,1 0-15,0 0 0,-21 21 0,21-21 16,-1 22-16,1-1 0,0 21 16,0-21-16,0 0 0,21 22 0,0-22 15,0 21-15,0-21 0,0 22 16,0-22-16,0 0 0,0 21 15,21-20-15,0-1 0,-21 0 16,21-21-16,0 0 0,1 0 0,-1 0 16,0 0-16,0 0 15,0 0-15,0-21 0,1 21 16,-22-21-16,21-1 0,0 1 0,-21 0 16,21-21-16,-21 21 0,21-22 15,0 22-15,-21-21 0,0-1 0,22 1 16,-1 0-16,-21-1 0,0 1 0,0 0 15,0-1-15,21 1 0,-21 21 16,0-21-16,0 20 0,0 1 16,0 42-1,0 1-15,0-1 16,0 0-16,0 21 0,0 1 0,0-1 16,0 0-16,0 1 0,0-1 15,0 0-15,0 1 0,0-22 0,0 21 16,21 0-16,-21-20 0,0-1 0,21 21 15,0-21-15,1 0 0,-1 1 16,0-1-16,0-21 0,0 0 16,0 0-16,1 0 0,-1 0 15,0 0-15,0-21 16,0 21-16,-21-22 0,21 1 0,1 0 16,-1 0-16,0 0 0,0 0 0,0-22 15,0 22-15,1 0 0,-1-21 16,-21 20-16,21 1 0,0 0 0,-21 0 15,21 21 1,-21 21-16,0 0 16,0 0-16,0 1 0,0-1 15,0 0-15,0 0 0,-21 0 0,21 22 16,0-22-16,0 0 0,0 0 16,0 0-16,0 0 15,0 1-15,21-22 0,0 21 16,1-21-16,-1 0 0,0 0 15,0 0-15,0 0 0,0 0 0,1-21 16,-1-1-16,21 22 0,-21-21 0,0 0 16,1 0-16,-1 0 0,-21 0 15,21-1-15,-21 1 0,0-21 0,0 21 16,0-22-16,0 1 0,0 21 0,0-21 16,-21 20-16,0 1 0,21-21 15,-22 42-15,-20-21 0,21 21 0,0 0 16,0 0-16,-1 0 0,1 0 15,0 21-15,0 0 0,0 0 0,0 0 16,21 1-16,0 20 0,0-21 16,0 21-16,0-20 0,0-1 0,0 21 15,0-21-15,0 0 0,21 1 16,0-22-16,0 21 0,0 0 0,0-21 16,1 0-16,20 0 0,-21 0 15,0 0-15,22 0 0,-22 0 0,21-21 16,-21 0-16,0 21 0,1-22 0,-1 1 15,0 0-15,0 0 0,0 0 16,0 0-16,1-22 0,-22 22 16,21 0-16,0-21 0,0 20 0,-21 1 15,21 0-15,-21 0 0,21 0 0,1 21 16,-1 0 0,-21 21-16,0 0 15,0 0-15,0 0 16,0 22-16,-21-22 0,-1 0 0,22 0 15,-21 0-15,21 22 0,0-22 0,0 0 16,0 0-16,0 0 0,0 1 16,0-1-16,21-21 15,1 0-15,-1 0 16,0 0-16,0 0 0,0 0 16,0 0-16,1-21 0,-1 21 15,0-22-15,0 1 0,0 0 0,0 0 16,22 0-16,-22 0 0,0-1 15,0 1-15,0 0 0,1 0 0,-1 0 16,0 0-16,0-1 16,-21 44-1,0-1 1,0 0-16,0 0 0,0 0 0,-21 0 16,21 1-16,0-1 0,0 0 15,0 0-15,0 0 0,0 0 16,21-21-16,0 0 15,0 0-15,22 0 16,-22 0-16,0 0 0,21 0 0,-20 0 16,-1-21-16,0 21 0,0-21 0,0 0 15,0 21-15,1-21 0,-1 0 16,-21-1-16,0 1 0,0 0 0,0 0 16,0 0-16,0 0 0,0-1 0,0 1 15,0-21-15,0 21 0,-21 0 16,21-1-16,0 1 0,-22 21 0,22-21 15,-21 21-15,42 0 63,1 0-63,-1 0 0,0 0 16,0 0-16,0 0 0,0 0 0,1 0 15,-1 0-15,0-21 0,0 21 16,0 0-16,0-21 0,-21 0 0,22 21 15,-1 0-15,-21-22 0,0 1 32,-21 21-32</inkml:trace>
  <inkml:trace contextRef="#ctx0" brushRef="#br0" timeOffset="35967.85">20235 8975 0,'0'0'0,"0"-21"0,-21 21 16,0 0-16,0 0 15,0 21-15,-1-21 16,22 21-16,-21-21 0,21 21 16,21-21 15,1 0-31,-1 0 16,0 0-16,0-21 15,-21 0 1,0 0-16,0-1 31,-21 22-15,0 0-1,21 22 1,0-1 0,-21-21-1,21 21-15,21-21 47</inkml:trace>
  <inkml:trace contextRef="#ctx0" brushRef="#br0" timeOffset="36892.32">19897 3768 0,'0'0'0,"-22"21"0,-20-21 15,21 0-15,0 0 16,0 0-16,-1 21 0,1-21 0,0 0 16,0 0-16,0 0 0,0 21 0,-1-21 15,44 21 17,-1-21-17,21 0-15,22 0 0,-1 0 0,1 0 16,20 0-16,22-21 0,21 21 15,0-21-15,21 21 0,0-21 0,1 21 16,20-21-16,0 21 0,1-21 16,-1 21-16,21 0 0,-20 0 0,-1-22 15,0 22-15,1 0 16,-22 0-16,0 0 0,0 0 0,-42 0 16,0 0-16,-21 0 0,-1 0 15,-20-21-15,-22 21 0,0 0 0,1 0 16,-22 0-16,0 0 0,-42-21 31,0 21-31,0 0 16,-22 0-16,1 0 0,0 0 0,-22-21 15,-21 21-15,22 0 0,-22 0 16</inkml:trace>
  <inkml:trace contextRef="#ctx0" brushRef="#br0" timeOffset="37364.18">20722 2942 0,'0'0'0,"-21"-21"0,21 0 16,-21 0-16,0 0 16,-1 21-16,1 0 15,0 0-15,21 21 0,0 0 16,-21 0-16,0 21 0,21 22 0,0-1 16,-21 1-16,21 21 0,0-1 15,0 1-15,0 21 0,0 0 0,0 21 16,-22 0-16,22 0 0,-21 0 15,21 0-15,-21 21 0,21-21 0,0 0 16,-21 21-16,0-21 0,0 0 16,21 0-16,-22 21 0,1-21 0,21 0 15,0-21-15,-21 21 0,21-42 16,-21 20-16,21-20 0,0-21 16,0-1-16,0 1 0,0-22 0,0 0 15,0-21-15,0 1 0,0-1 0,0-42 31,0-1-31,21-20 0,-21 21 0,21-21 16,-21-22-16,21 22 0,1-22 16,-1 1-16</inkml:trace>
  <inkml:trace contextRef="#ctx0" brushRef="#br0" timeOffset="37773.46">21505 3133 0,'0'0'0,"0"-21"0,0-22 0,0 22 15,0 0-15,-21 21 16,0 0-16,0 21 0,21 0 16,0 22-16,0-1 0,0 21 15,0 22-15,0-21 0,0 20 0,0 22 16,0-21-16,0 21 15,0 21-15,0-22 0,21 22 0,-21 0 16,0 0-16,21 0 0,0 0 0,-21 0 16,0 0-16,21 0 0,-21 0 15,0 0-15,0 0 0,0 0 0,0 0 16,-21 0-16,0-21 0,0 0 16,0 0-16,0-21 0,-1 20 0,1-20 15,0 0-15,0-22 0,0 1 0,21-22 16,0 0-16,-21 1 0,21-22 15,0 0-15,-22 0 0,22-42 16,22 0-16,-1 0 16,0-22-16,0 1 15,21-21-15,-20-1 0,20 1 0,0-22 16,1 0-16,-1-21 0</inkml:trace>
  <inkml:trace contextRef="#ctx0" brushRef="#br0" timeOffset="38124.25">22267 3069 0,'0'0'16,"-21"0"-16,0 0 0,0 0 15,0 0-15,21 21 0,0 22 0,0 20 16,0 1-16,0-1 0,0 22 15,0 0-15,0-1 0,21 22 0,-21 0 16,21 21-16,0 0 0,0 0 16,0-21-16,-21 21 0,22 0 0,-1 0 15,0-21-15,0 21 0,0-22 0,-21 1 16,0 0-16,0 0 0,0 0 16,0-22-16,0 22 0,0-21 0,0 0 15,0 20-15,0-41 0,-21 21 0,21-1 16,-21-20-16,21-1 0,-21-20 15,0 20-15,21-21 0,-22-20 16,1-1-16,0 0 0,21 0 0,-21-21 16,0 0-16,0-21 15</inkml:trace>
  <inkml:trace contextRef="#ctx0" brushRef="#br0" timeOffset="38595.98">19537 5038 0,'-64'0'0,"128"0"0,-170 0 15,64 0-15,-1-21 0,1 21 16,0 0-16,-1-22 0,22 22 0,0 0 16,0 0-16,21-21 15,21 21-15,21 0 16,1-21-16,20 21 0,22 0 16,21-21-16,-1 0 0,22 21 0,0-21 15,43-1-15,-1 22 0,22-21 16,-1 0-16,22 0 0,-22 21 15,22-21-15,0 0 0,-22 21 0,1-22 16,-1 22-16,-21 0 0,1 0 16,-22 0-16,0-21 0,-21 21 0,-21 0 15,-21 0-15,-1 0 0,-20 0 16,-22 0-16,0 0 0,-20 0 0,-1 0 16,-64 0-1,22 0-15,-21 21 0,0-21 16,-22 22-16,1-22 0,-1 21 15,-21 0-15,1 0 0,-22 0 0,21 0 16</inkml:trace>
  <inkml:trace contextRef="#ctx0" brushRef="#br0" timeOffset="38968.36">19494 5715 0,'0'0'16,"-42"21"-16,-43 22 15,85-22-15,22-21 16,-1 21-16,21-21 0,0 0 16,22 0-16,21 0 0,-1 0 0,1 0 15,21 0-15,21 0 0,-21 0 16,42 0-16,-21 0 0,21 0 0,0 0 15,0 0-15,0-21 0,22 21 16,-22 0-16,0 0 0,0 0 0,0 0 16,1 0-16,-22 0 0,0 0 0,0 0 15,-22 0-15,1-21 0,0 21 16,-42 0-16,20 0 0,-41 0 0,20 0 16,-21 0-16,-20 0 0,-1 0 15,0-22-15,-21 1 16,-21 21-16,-22 0 15,22-21-15,-21 21 0,-22 0 16</inkml:trace>
  <inkml:trace contextRef="#ctx0" brushRef="#br0" timeOffset="58408.41">19706 3852 0,'0'0'0,"-21"0"15,0 0 1,0 0 0,-1 0-16,1 0 31,0 0-16,21 22 1,-21-22 0,0 0-16,0 0 15,-1 0 1,1 0-16,0 0 0,0 0 16,0 0-16,0 0 15,-1 0 1,22 21-16,-21-21 0,42 0 125,1 0-125,-1 0 15,0 0-15,0 0 16,0 0-16,0 0 16,1 0-16,-1 0 15,0 21-15,0-21 0,0 0 16,0 21-16,1 0 16</inkml:trace>
  <inkml:trace contextRef="#ctx0" brushRef="#br0" timeOffset="69968">10647 4572 0,'-21'0'0,"21"21"31,-22-21-31,1 0 16,21 21 0,-21-21-16,0 22 15,21-1 17,0 0-1,21-21 31,0 0-46,0 0-16,1-21 0,-1 0 16,0 21-16,0 0 15,0 0-15,0-22 0,1 22 0,-1 0 16,0-21-16,0 21 0,0 0 15,0-21-15,1 21 0,-1-21 0,0 21 16,0 0-16,21-21 0,-20 21 16,-1-21-16,21 21 0,0-22 0,-20 22 15,20-21-15,0 21 0,-21-21 0,22 21 16,-1-21-16,-21 21 0,22-21 16,-22 0-16,21 21 0,-21-22 0,0 22 15,22-21-15,-22 21 16,0-21-16,0 21 0,0-21 0,1 21 15,20-21-15,-21 0 0,0 21 16,22-22-16,-22 1 0,21 21 0,-21-21 16,22 0-16,-1 21 0,-21-21 15,21 21-15,1-21 0,-22-1 0,21 22 16,-21-21-16,22 21 0,-22-21 16,21 21-16,-21-21 0,1 0 0,-1 21 15,0-21-15,21 21 0,-21-22 16,1 22-16,-1-21 0,0 21 0,0-21 15,0 21-15,0 0 0,1-21 16,-1 21-16,0 0 0,0 0 16,-21-21-16,21 21 15,0 0-15,-21-21 0,22 21 32,-22-22-32,0 1 46,-22 21-14,1 0-17,0 0-15,0 0 16,0 0-16,0 0 16,-1 0-16,1 0 15,0 0-15,0 0 0,0 0 0,0 0 16,-1 0-16,1 0 0,0 0 15,0 0-15,0 0 0,0 0 16,-1 0-16,1 0 16,0 0-16,0 0 15,0 0 17,42 0 30,0 0-46,0 0-16,0 0 0,1 0 15,-1 0-15,21 0 0,-21 0 0,0 0 16,1 0-16,-1 0 0,0 0 16,0 0-16,0-21 0,0 21 0,1 0 15,-1 0-15,0 0 0,0 0 16,0-21-16,0 21 15,-21 21 48,0 0-47,0 0-16,-21-21 0,0 22 15,21-1-15,-21-21 0,0 21 16,21 0-16,0 0 0,-21 0 0,-1 1 15,22-1-15,-21 0 0,0 21 16,0-21-16,21 1 0,0-1 0,-21 0 16,21 0-16,-21-21 0,21 21 15,-22 0-15,22 1 0,0-1 16,0 0-16,-21-21 16,21 21-16,-21-21 15,21 21-15,-21-21 141,0 0-141,21 21 0,-21-21 15,-1 0-15,-20 0 0,21 0 16</inkml:trace>
  <inkml:trace contextRef="#ctx0" brushRef="#br0" timeOffset="72935.96">13949 2350 0,'0'-22'15,"0"1"1,0 0 0,-21 0-1,-1 0 1,1 21 0,21 21 30,0 0-30,0 0 0,0 0-16,0 1 0,0-1 0,0 21 15,0-21-15,0 22 0,0-1 16,0 0-16,0 1 0,21-1 0,-21 21 16,0-20-16,0-1 0,22 22 15,-22-22-15,21 0 0,-21 22 0,21-22 16,-21 22-16,21-1 0,-21 1 15,0-22-15,21 21 0,0-20 0,-21 20 16,0-20-16,22-1 16,-22 0-16,21 1 0,-21-1 0,21 0 0,-21 1 15,0-22-15,0 21 0,0 0 16,0-20-16,0 20 0,0-21 16,0 21-16,0-20 0,0 20 0,0-21 15,0 0-15,0 0 0,0 1 16,0 20-16,0-21 0,0 0 15,-21 0-15,0-21 32,21-21-17,0 0 1,0 0-16,0 0 0,0-22 16,0 22-16,0 0 0,0-21 15,0-1-15,0 22 0,0-21 16</inkml:trace>
  <inkml:trace contextRef="#ctx0" brushRef="#br0" timeOffset="74971.92">14012 2434 0,'0'-21'16,"0"42"-16,0-63 15,0 21-15,-21 21 16,0 0 0,21-21-16,-21 21 31,42 0 31,0-22-62,0 22 0,0 0 16,1-21-16,-1 21 0,21 0 16,-21 0-16,22 0 0,-1 0 0,0-21 15,1 21-15,-1 0 0,0 0 16,1 0-16,-1 0 0,21-21 16,-20 21-16,-1 0 0,0 0 0,22 0 15,-1 0-15,1 0 0,-1 0 16,22 0-16,-21 0 0,20-21 0,1 21 15,21 0-15,-22 0 0,-20 0 16,21 0-16,-22 0 0,1 0 0,-1 0 16,1 0-16,-1 0 0,1 0 15,-1 0-15,1 0 0,-22 0 0,21 0 16,1 0-16,-1 0 0,1 0 16,-22 0-16,22 0 0,-22 0 0,22 0 15,-22 0-15,0 0 0,1 0 16,-1 0-16,0 0 0,-21 0 15,22 0-15,-1 0 0,-21 0 16,0 0-16,22 0 0,-22 0 0,21 0 16,-21 0-16,22 0 0,-22 0 15,21-21-15,1 21 0,-22 0 0,21 0 16,-21 0-16,22 0 0,-22 0 16,21 0-16,-21-22 0,22 22 0,-22 0 15,0 0-15,0 0 0,0 0 16,0 0-16,1 0 0,-1 0 0,0 0 15,0 0-15,0 0 0,0 0 16,1 0-16,-1 0 16,0 0-1,-21 22 1,0-1 0,0 0-16,0 0 15,-21 0-15,21 0 16,0 1-16,0-1 0,0 0 0,0 0 15,-21 21-15,21-20 0,0 20 16,0 0-16,0-21 0,0 22 0,0-1 16,0-21-16,0 22 0,0-1 15,0-21-15,0 21 0,0 1 0,0-1 16,0-21-16,0 22 0,0-1 16,0-21-16,0 21 0,0 1 0,0-1 15,0 0-15,0-20 0,0 20 16,0 0-16,0 1 0,0-22 15,0 21-15,0-21 0,0 22 0,0-22 16,0 21-16,0-21 0,0 0 16,0 1-16,0 20 0,0-21 0,0 0 15,0 0-15,0 1 0,0-1 16,0 0-16,-22 0 0,22 0 0,0 0 16,-21 1-16,21-1 0,0 0 15,0 0-15,0 21 0,0-20 0,0-1 16,0 0-16,0 0 0,-21 0 0,21 0 15,0 1-15,0-1 0,0 0 16,0 0-16,0 0 16,0 0-16,0 1 0,-21-22 15,21 21-15,0 0 0,0 0 16,0 0-16,0 0 16,0 1-16,-21-22 15,21 21-15,-21 0 16,21 0-1,0 0 1,-22-21-16,1 0 16,21 21-1,-21-21 1,0 0-16,0 0 16,0 0-16,-1 0 0,1 0 15,0 0-15,0 0 0,0 0 0,0 0 16,-22 0-16,22 0 0,0 0 15,0 0-15,0 0 0,-22 0 0,22 0 16,0 22-16,0-22 0,-22 0 16,22 0-16,0 0 0,-21 0 0,21 0 15,-22 0-15,22 0 0,0 0 0,-21 0 16,20 0-16,-20 0 0,0 0 16,-1 0-16,22 0 0,-21 0 15,0 0-15,-1 0 0,1 0 16,0 0-16,-1 0 0,1 0 0,0 0 15,-1 0-15,1 0 0,0 0 0,-1 0 16,1 0-16,0 0 0,-1 0 16,1 0-16,0 0 0,-1 0 0,1 0 15,21 0-15,-22 21 0,1-21 16,0 0-16,-1 0 0,1 0 0,21 0 16,-21 0-16,-1 0 0,1 0 0,21 0 15,-22 0-15,1 0 0,21 0 16,-21 0-16,20 0 0,-20 0 0,21 0 15,-21 0-15,-1 0 0,22 0 16,-21 0-16,21 0 0,-22 0 16,1 0-16,21 0 0,-22 0 0,22 0 15,-21-21-15,0 21 0,20 0 16,1 0-16,-21 0 0,21 0 0,0 0 16,-22 0-16,22 0 0,0-22 0,0 22 15,0 0-15,-22 0 0,22 0 16,0 0-16,0 0 0,0 0 0,-22 0 15,22 0-15,0 0 0,0-21 16,0 21-16,-22 0 0,22 0 16,0 0-16,0 0 0,-22 0 0,22 0 15,0 0-15,0 0 0,-21 0 16,20 0-16,1 0 0,0 0 0,0 0 16,0 0-1,0 0-15,21-21 0,-22 21 63,44 0 15,-1 0-63,-21-21-15,21 21 0,0 0 0,21-21 16,-20 21-16</inkml:trace>
  <inkml:trace contextRef="#ctx0" brushRef="#br0" timeOffset="76651.97">19431 4466 0,'0'-21'62,"0"0"-46,0 0 15,-21 21-31,0-21 16,-1 21-16,22-22 0,-21 22 16,0-21-16,0 21 0,21-21 15,-21 21-15,0-21 0,-1 21 0,1-21 16,0 0-16,0 21 15,0-22-15,0 22 0,-1-21 16,1 0-16,0 0 16,0 21-16,0-21 0,0 21 0,-1-21 15,1 21-15,0-22 0,0 22 16,0-21-16,-22 21 0,22-21 16,0 0-16,0 21 0,-21-21 0,20 0 15,1 21-15,0-22 0,-21 1 16,21 21-16,-1-21 0,1 21 0,0-21 15,0 21-15,0-21 0,0 21 16,-1-21-16,1 21 0,0-22 0,0 22 16,0 0-16,0-21 0,-22 21 0,22-21 15,0 21-15,0-21 0,0 21 16,-1 0-16,1-21 0,0 0 0,0 21 16,0 0-16,0-22 0,-1 22 15,1 0-15,0-21 0,0 0 16,0 21-16,0-21 15,-1 21-15,1 0 0,0-21 16,0 21-16,0-21 0,21-1 16,-21 22-16,-1 0 15,22-21-15,-21 0 16,21 0 15,21 0 47,1 21-62,-1 0-16,0 0 0</inkml:trace>
  <inkml:trace contextRef="#ctx0" brushRef="#br0" timeOffset="77371.06">18415 3387 0,'0'-21'31,"-21"21"1,0 0-32,-1 0 15,1 0-15,0 0 16,0 0-16,0 0 0,0 0 0,-1 0 16,1 0-16,-21 21 15,21-21-15,0 0 0,-22 0 0,22 0 16,0 21-16,0-21 0,-22 0 0,22 0 15,0 21-15,0-21 0,0 0 16,0 0-16,-1 21 0,1-21 0,0 0 16,0 0-1,0 0-15,0 21 16,21 1 62,21-1-47,0 0-31,-21 0 16,21-21-16,0 21 0,0 0 16,-21 1-16,22-1 0,-1 0 0,21 0 15,-21 0-15,0 22 0,22-22 0,-22 0 16,21 21-16,-21-21 15,22 1-15,-22 20 0,21-21 0,-21 0 16,1 0-16,20 22 0,-21-22 0,0 0 16,-21 0-16,21 0 0,1 1 0,-22-1 15,0 0-15,0 0 16,21-21-16,-21 21 0,0 0 16,21-21 15</inkml:trace>
  <inkml:trace contextRef="#ctx0" brushRef="#br0" timeOffset="80356.53">14541 2794 0,'0'0'0,"22"-21"0,-22 0 15,0 0-15,0-1 0,0 1 16,0-21-16,0 21 0,0 0 0,0-22 16,0 22-16,0 0 15,0 0-15,0 0 0,0-1 0,0 1 16,0 42 15,0 1-31,-22-1 0,22 21 16,-21 0-16,21 1 0,-21-1 0,21 0 15,-21 1-15,0 20 0,21-20 16,-21-1-16,-1 0 0,22 1 0,0-22 16,-21 21-16,21-21 0,0 0 0,-21 1 15,21-1-15,0 0 16,0-42 15,0 0-31,21-1 0,0 1 0,-21-21 16,0 21-16,22-22 0,-1 1 15,0 0-15,-21-22 0,21 22 16,0-22-16,-21 1 0,21-1 0,1 1 16,-1-1-16,-21 22 0,21 0 15,0-1-15,0 22 0,0 0 0,1 21 16,-1 0-16,0 0 15,0 0-15,-21 21 0,21 0 0,-21 1 16,0 20-16,21 0 0,-21 1 16,22 20-16,-22-21 0,0 1 15,0 20-15,0-20 0,0-1 16,0 0-16,0 1 0,0-1 0,0 0 16,0-21-16,0 1 0,0-1 0,0 0 15,0 0-15,0 0 0,0 0 16,-22-21-1,1 0 1,0-21-16,0 21 0</inkml:trace>
  <inkml:trace contextRef="#ctx0" brushRef="#br0" timeOffset="80519.45">14351 2921 0,'0'0'0,"21"0"0,0 0 0,0 0 16,1 0-16,-1 0 0,0 0 16,0 0-16,0 0 0,22 0 15,-22-21-15,0 21 0,21-21 0,-21 0 16,22 21-16</inkml:trace>
  <inkml:trace contextRef="#ctx0" brushRef="#br0" timeOffset="80815.32">15261 2582 0,'0'22'15,"-21"-1"-15,21 0 0,0 0 16,-21 0-16,21 22 0,0-22 16,0 21-16,0 0 0,0 1 0,0-1 15,0-21-15,0 22 0,0-1 16,0 21-16,0-20 0,0-1 0,0 22 15,0-22-15,0 0 0,0 1 0,0 20 16,0-42-16,0 22 0,0-1 16,0-21-16,0 21 0,0-20 0,0-1 15,0 0-15,0 0 0,0 0 16,0-42 15,0 0-15,0 0-16</inkml:trace>
  <inkml:trace contextRef="#ctx0" brushRef="#br0" timeOffset="81162.12">15155 2858 0,'0'0'0,"0"-22"0,0 1 0,0 0 15,0 0-15,0 0 16,21 0-16,1-1 0,-1 22 15,0-21-15,0 0 0,21 21 0,-20-21 16,20 21-16,0 0 0,-21 0 16,22 0-16,-22 0 0,21 0 0,-21 0 15,1 21-15,20 0 0,-21 0 16,-21 1-16,21-1 0,-21 0 16,0 0-16,0 0 0,-21 0 0,0 1 15,0-1-15,-22 0 0,22 0 16,-21 0-16,0 0 0,-1 1 0,22-22 15,-21 21-15,21 0 0,-1-21 16,1 0-16,0 21 0,0-21 16,42 0 15,0 0-31,0 0 16,1 0-16</inkml:trace>
  <inkml:trace contextRef="#ctx0" brushRef="#br0" timeOffset="81707.85">16087 2794 0,'0'0'0,"0"-21"0,0 0 16,0 0-16,0-1 15,-22 22 1,1 0-16,0 0 0,0 0 0,0 0 15,0 0-15,-1 22 16,1-1-16,0 0 0,0 0 0,0 0 16,0 0-16,-1 1 0,1 20 15,0-21-15,0 0 0,21 22 0,0-22 16,-21 0-16,21 0 0,-21 0 16,21 0-16,0 1 0,0-1 15,21-21 1,0 0-16,0 0 15,0 0-15,0 0 0,1 0 0,-1-21 16,0-1-16,0 22 0,0-21 16,0 0-16,1 0 0,-1 0 0,0 0 15,0-1-15,-21 1 0,0 0 0,21 0 16,-21 0-16,0 0 0,0-1 16,0 1-16,0 42 31,0 1-16,0-1-15,0 0 0,0 0 16,0 0-16,0 0 0,0 1 16,21-1-16,-21 0 0,0 0 0,0 0 15,22-21-15,-1 21 0,-21 1 16,21-22-16,-21 21 0,21-21 0,0 0 16,0 0-16,1 0 15,-1 0-15,0 0 0,0 0 16,0 0-16,-21-21 0,21-1 0,1 1 15</inkml:trace>
  <inkml:trace contextRef="#ctx0" brushRef="#br0" timeOffset="82003.67">16616 2752 0,'0'0'0,"0"-21"16,0-1-16,-21 22 31,-1 0-31,1 22 15,0-22-15,0 21 0,0 0 0,21 0 16,-21 0-16,-1 0 0,1 22 16,21-22-16,0 0 0,-21 0 0,21 22 15,0-22-15,0 0 0,0 0 16,0 0-16,0 0 0,21 1 16,-21-1-16,21 0 0,1-21 15,-1 0-15,0 21 0,0-21 16,0 0-16,0 0 0,1 0 15,20 0-15,-21-21 0,0 0 16,0 21-16,1-21 0,-1-1 0,0 1 16,0 0-16,0 0 0,-21-21 15</inkml:trace>
  <inkml:trace contextRef="#ctx0" brushRef="#br0" timeOffset="82539.57">16849 2561 0,'0'0'0,"0"-21"16,0 0-16,0-43 15,0 43-15,0 42 32,0 1-32,0-1 0,0 0 15,0 21-15,0-21 0,0 22 0,0-22 16,0 21-16,0 1 0,0-22 16,0 21-16,0-21 0,0 22 0,0-22 15,0 21-15,-22-21 0,22 0 16,0 1-16,-21-1 0,21 0 0,0 0 15,0 0-15,0 0 16,0 1 0,0-44 15,0 1-31,0 0 16,0 0-16,0 0 15,21 0-15,1-1 0,-22-20 0,21 21 16,0 0-16,0 0 0,-21-1 0,21 1 15,0 0-15,1 21 0,-1 0 16,0-21-16,0 21 0,0 0 16,0 0-16,-21 21 0,22 0 15,-22 0-15,0 1 0,21-1 16,-21 0-16,0 0 0,0 0 16,0 0-16,0 1 0,0-1 15,0 0-15,0 0 0,0 0 16,0 0-16,-21-21 15,21 22-15,0-1 16,0-42 15,0-1-15,21 22-16,-21-21 0,21 0 16,0 0-16,-21 0 0</inkml:trace>
  <inkml:trace contextRef="#ctx0" brushRef="#br0" timeOffset="82956.02">17293 2942 0,'21'0'15,"0"0"1,1 0 0,-1 0-16,0 0 15,0 0-15,0-21 16,0 0-16,-21 0 0,22 21 15,-22-21-15,21 21 0,-21-22 0,0 1 16,0 0-16,0 0 16,-21 21-1,-1 0-15,1 0 16,0 0-16,0 0 0,0 21 16,0 0-16,-1 0 0,1 1 15,0-1-15,21 0 0,0 0 0,-21 0 16,21 0-16,-21 1 0,21-1 0,0 0 15,0 0-15,0 0 16,0 0-16,21-21 16,0 22-16,0-22 0,0 0 15,1 0-15,-1 0 0,21 0 0,-21 0 16,0 0-16,1 0 0,-1 0 0,0 0 16,0 0-16,-21-22 15,21 22-15,-21-21 0,21 21 16,-21-21-16,0 0 0,22 0 15</inkml:trace>
  <inkml:trace contextRef="#ctx0" brushRef="#br0" timeOffset="83652.14">15557 3958 0,'0'-21'0,"-21"0"16,0 21-1,21-21-15,0 42 32,-21 0-17,21 0-15,0 0 0,0 1 0,0 20 16,0 0-16,0 1 0,0-22 16,0 21-16,0 0 0,-21-20 0,21 20 15,0-21-15,0 0 0,0 22 16,0-22-16,-21 0 0,21 0 15,0 0-15,-22-21 0,22 21 16,0-42 15,0 0-15,0 0-16</inkml:trace>
  <inkml:trace contextRef="#ctx0" brushRef="#br0" timeOffset="84007.4">15367 3958 0,'0'0'0,"-21"-21"16,21 0-16,0-21 15,0 20-15,0 1 16,0 0-16,21 21 0,0-21 16,0 21-16,0 0 0,1-21 15,-1 21-15,0 0 0,21 0 0,-21 0 16,1 0-16,-1 0 0,0 0 0,0 21 15,21 0-15,-20 0 16,-1 0-16,-21 1 0,21-1 0,-21 0 16,0 0-16,0 0 0,0 0 15,0 1-15,0-1 0,-21 0 0,0 0 16,21 0-16,-22 0 0,1-21 16,0 22-16,0-1 0,21 0 15,-21-21-15,0 0 16,21 21-16,-22-21 15,44 0 17,-1 0-32,-21-21 15,21 21-15,0-21 0</inkml:trace>
  <inkml:trace contextRef="#ctx0" brushRef="#br0" timeOffset="84504.11">16108 3852 0,'0'0'0,"0"-21"16,-21 21 15,21 21-15,-22-21-16,1 22 0,0-1 0,0 0 15,0 0-15,21 0 0,-21 0 16,-1 22-16,22-22 0,-21 0 0,21 21 15,0-20-15,0-1 0,0 0 16,0 21-16,0-21 0,0 1 0,0-1 16,21 0-16,1-21 15,-1 21-15,0-21 16,0 0-16,0 0 0,0 0 0,1 0 16,-1 0-16,0 0 0,0 0 15,0-21-15,0 21 0,1-21 0,-1 0 16,0 21-16,0-22 0,-21 1 0,21 0 15,0 0-15,-21-21 0,0 20 16,0 1-16,0-21 0,0 0 0,0 20 16,0 1-16,0-21 0,0 21 15,0 0-15,-21-1 0,0 1 0,0 0 16,0 21-16,0 0 16,-1 0-16,1 0 0,-21 0 0,21 0 15,0 21-15,-1 0 16,22 1-16,-21-22 0,21 21 15,-21 0-15,21 0 0,0 0 16,21-21 0,0 0-1,1 0-15</inkml:trace>
  <inkml:trace contextRef="#ctx0" brushRef="#br0" timeOffset="84807.99">16658 3747 0,'0'0'0,"21"0"16,-21 21 15,0 0-31,0 0 0,0 0 16,0 22-16,0-22 0,0 0 15,0 0-15,0 21 0,0-20 16,0-1-16,0 21 0,0-21 0,0 0 15,0 22-15,0-22 0,0 0 16,0 0-16,0 0 0,0 1 16,0-1-16,0-42 62</inkml:trace>
  <inkml:trace contextRef="#ctx0" brushRef="#br0" timeOffset="85099.82">16573 4191 0,'0'0'0,"-21"21"0,21 0 16,0 1-16,0-1 0,0 0 16,0 0-16,0 0 15,0 0-15,21-21 16,1 0-16,-22 22 0,21-22 15,0 21-15,0-21 0,0 0 16,0 0-16,1 0 0,-1 0 0,0 0 16,0 0-16,0 0 0,0 0 15,1-21-15,-1-1 0,0 1 16,0 21-16,-21-21 0,0 0 16,21 21-16,0-21 0,-21 0 0,0-1 15,0 1-15,0 0 0,0 0 0,0 0 16,0 0-16,0-1 15,0 1-15,0 0 0,-21 0 16,0 0-16</inkml:trace>
  <inkml:trace contextRef="#ctx0" brushRef="#br0" timeOffset="85399.54">16573 3789 0,'0'0'0,"-21"0"0,0 0 0,21-21 15,-21 21 1,21-21 0,21 21-16,0 0 15,0-22-15,22 22 0,-22-21 16,21 21-16,-21 0 0,22 0 16,-22-21-16,21 21 0,-21 0 0,22 0 15,-22-21-15,0 21 0,21 0 16,-20 0-16,-1 0 0,0 0 15,-21-21-15,-21 21 47,0 0-31,-1 0-16,1 0 0</inkml:trace>
  <inkml:trace contextRef="#ctx0" brushRef="#br0" timeOffset="106135.82">14605 1143 0,'0'0'0,"0"21"0,-21-21 0,0 0 31,21 21-31,21-21 47,0 0-47,0 22 0,0-22 0,22 0 16,-1 0-16,0 0 0,1 0 15,-1 0-15,0 0 0,22 0 0,-22 0 16,22 0-16,-22 0 0,0 0 16,22 0-16,-22 0 0,-21 0 0,22 0 15,-1 0-15,-21-22 0,0 22 16,0 0-16,-42 0 31,0 0-15,-21 0-16,21 22 0,-22-22 15,22 0-15,-21 0 0,-1 0 0</inkml:trace>
  <inkml:trace contextRef="#ctx0" brushRef="#br0" timeOffset="106476.2">14965 1249 0,'-21'0'0,"21"21"47,0 0-47,0 0 15,0 1-15,0-1 16,0 0-16,0 21 0,0-21 15,-22 1-15,22 20 0,-21-21 16,21 21-16,0-20 0,0 20 0,-21-21 16,21 0-16,0 22 0,0-22 15,0 0-15,0 0 0,0 0 0,0 0 16,0 1 0,0-44 30,0 1-46,0 0 16</inkml:trace>
  <inkml:trace contextRef="#ctx0" brushRef="#br0" timeOffset="107784.01">15282 1503 0,'0'0'0,"-21"0"47,21 21-47,-21 0 0,0 0 0,21 1 16,0-1-16,-21 0 0,-1 0 15,22 0-15,-21 22 0,21-22 0,0 0 16,0 0-16,0 0 0,0 0 15,0 1-15,0-1 0,0 0 0,0 0 16,21-21 0,1 0-16,-1 0 15,0 0-15,0 0 0,0 0 16,0 0-16,1 0 0,-22-21 16,21 0-16,0 21 0,0-21 0,-21-1 15,0 1-15,21 0 16,-21 0-16,0 0 0,0 0 0,0-1 15,-21 1-15,21 0 0,-21 0 16,0 0-16,0 21 0,-1 0 0,1-21 16,0 21-16,0 0 0,0 0 15,0 0-15,-1 0 16,44 0 15,-1 0-31,0-22 16,0 22-16,0 0 0,22 0 0,-22 0 15,0-21-15,21 21 0,-21 0 0,1 0 16,-1-21-16,21 21 0,-21 0 16,0 0-16,1 0 0,-1 0 0,0 0 15,0 0-15,0 0 0,0 0 16,1 0-16,-22 21 16,0 0-1,0 1-15,0-1 0,0 0 16,-22 0-16,1-21 0,0 21 15,21 0-15,0 1 0,0-1 16,-21 0-16,21 0 16,0 0-16,0 0 0,0 1 15,0-1-15,21-21 16,0 0 0,0 0-1,1 0-15,-1 0 16,0 0-16,-21-21 0,21-1 0,0 1 15,-21 0-15,21 0 16,-21 0-16,0 0 0,0-1 16,0 1-16,0 0 0,0 0 15,0 0-15,0 0 0,0-1 16,0 1-16,-21 21 0,0 0 16,21-21-16,-21 21 0,0 0 0,0 0 15,-1 0-15,1 0 0,0 0 16,0 0-16,42 0 47,0 0-47,0 0 0,1 0 0,-1 0 15,0 0-15,0 0 0,0 0 16,0-21-16,22 21 0,-22-21 0,0 21 16,21-21-16,-20 21 0,20-22 15,-21 22-15,0-21 0,0 0 16,1 21-16,-1-21 0,0 0 0,0 21 15,-21-21-15,21-1 0,-21 1 16,0 0-16,0 0 16,-21 21-1,0 0 1,21 21 0,-21 0-16,21 0 0,-21 1 15,-1-1-15,22 21 0,-21-21 16,21 0-16,0 22 0,0-1 0,-21-21 15,21 22-15,-21-1 0,21-21 16,0 21-16,0-20 0,0 20 16,0-21-16,0 21 0,0-20 15,0-1-15,0 0 0,0 0 0,0 0 16,21-21-16,0 21 16,0-21-16,1 0 15,-1 0-15,0 0 0,0 0 16,0-21-16,0 0 15,1 21-15,-22-21 0,21 0 16,0 0-16,0 21 16,-21-22-16</inkml:trace>
  <inkml:trace contextRef="#ctx0" brushRef="#br0" timeOffset="108963.59">13483 1207 0,'0'0'0,"-21"0"0,0 0 16,0 0 0,-1 0-1,44 0 32,-1-22-47,0 22 0,0 0 0,0 0 16,0 0-16,1 0 0,-1 0 15,0 0-15,0 0 0,0 0 16,0 0-16,-21 22 0,0-1 16,0 0-16,0 0 0,0 0 15,0 0-15,-21 1 0,0-1 16,0 0-16,-21 0 0,20 0 0,-20 0 15,21 1-15,0-1 0,0-21 16,-1 21-16,1-21 0,0 21 0,0-21 16,0 0-16,21-21 47,21 21-47,0-21 15,0 21-15,0 0 0,22 0 0,-22 0 16,0 0-16,0 0 0,0 0 15,22 0-15,-22 0 0,0 0 0,0 21 16,0-21-16,1 21 0,-1 0 16,0-21-16,-21 21 0,0 1 0,0-1 15,0 0-15,0 0 0,0 0 16,0 0-16,-21 1 0,0-1 16,-1 0-16,1 0 0,0 0 0,0 0 15,-21 1-15,20-22 0,1 21 16,-21-21-16,21 0 0,0 21 0,-1-21 15,1 0-15,0 0 0,-21 0 16,21 0-16,-1 0 0,1 0 0,0 0 16,0-21-16,0 0 15,0 21-15,-1-22 0,22 1 16,0 0 31,22 21-47,-1 0 15,-21-21-15,21 21 0,0-21 0</inkml:trace>
  <inkml:trace contextRef="#ctx0" brushRef="#br0" timeOffset="109475.44">13652 1101 0,'0'0'0,"22"-21"0,-22-1 16,0 1-16,21 21 0,0-21 16,0 21-1,0 0 1,-21 21-1,21 0-15,1-21 0,-22 22 0,0-1 16,0 0-16,0 0 0,0 0 16,0 0-16,0 1 0,0-1 15,0 0-15,0 0 16,0 0-16,0 0 16,0-42 30,0 0-46,0 0 16,0 0-16,0 0 0,0-1 16,21 1-16,-21 0 15,0 0-15,21 0 0,-21 0 16,21 21-16,-21-22 0,21 22 0,-21-21 16,21 21-1,1 0 1</inkml:trace>
  <inkml:trace contextRef="#ctx0" brushRef="#br0" timeOffset="110205.03">14245 1080 0,'0'-22'32,"-21"22"-1,0 0-31,0 0 15,-1 0-15,1 0 16,0 0-16,0 22 0,21-1 0,0 0 16,-21 0-16,0 0 15,21 0-15,0 1 16,0-1-16,-22 0 16,22 0-1,22-21 1,-1 0-1,0 0-15,0 0 16,0 0-16,0-21 16,1 0-16,-1 21 0,-21-21 15,21-1-15,-21 1 0,21 21 0,-21-21 16,0-21-16,21 21 0,-21-1 16,21 1-16,-21 0 0,0 0 0,0-21 15,22 20-15,-22 1 16,0 0-16,0 0 0,0-21 0,21 42 15,-21-22-15,0 1 0,21 21 16,-21-21-16,0 42 47,0 0-47,0 1 0,0-1 16,0 0-16,0 21 0,-21-21 0,21 22 15,-21-1-15,21-21 16,0 22-16,0-22 0,0 21 0,0-21 0,0 0 15,0 22-15,0-22 0,0 0 16,0 0-16,21 0 16,0-21-16,0 0 15,0 0 1,0 0-16,1 0 47</inkml:trace>
  <inkml:trace contextRef="#ctx0" brushRef="#br0" timeOffset="126205.54">7429 10605 0,'0'-22'16,"22"22"-16,-22-21 16,0 0-16,0 0 15,21 0-15,-21 0 0,0-1 16,0 1-16,0 0 16,0 0-16,0 0 15,0 0-15,0-1 0,0 1 16,21 0-16,-21 42 62,0 0-62,0 1 0,0-1 16,0 0-16,0 21 0,-21 1 0,21-1 16,0 0-16,0 1 0,0-1 0,0 0 15,0 1-15,-21-1 0,21 0 16,0 1-16,0-1 0,0 0 15,0-21-15,0 22 0,0-22 16,0 21-16,0-21 0,0 1 0,0-1 16,0 0-16,0 0 0,0 0 15,0 0-15,0-42 47,0 0-31,-22 21-16,22-21 0,0 0 15</inkml:trace>
  <inkml:trace contextRef="#ctx0" brushRef="#br0" timeOffset="126699.79">8001 10837 0,'0'22'0,"0"-1"15,0 0 1,0 0-16,0 0 16,0 0-16,0 1 15,21-22 1,0 0-1,0 0-15,1 0 0,-1 0 16,0 0-16,0 0 0,0-22 16,0 22-16,-21-21 15,22 0-15,-22 0 16,0 0-16,0 0 16,-22-1-16,1 22 15,0 0-15,0 0 0,0 0 16,0 0-16,-1 0 15,1 22-15,21-1 16,0 0 0,0 0-16,0 0 15,21-21 32,1 0-31</inkml:trace>
  <inkml:trace contextRef="#ctx0" brushRef="#br0" timeOffset="129379.24">9419 10816 0,'0'21'0,"21"-21"31,0 0-15,1 0-16,-22-21 15,21 0-15,0 0 16,-21 0-16,0 0 15,0-1 1,-21 1-16,0 21 16,-1 0-16,1 0 0,0 0 15,-21 0-15,21 0 0,-22 0 0,22 21 16,-21 1-16,21-1 0,-22-21 16,1 42-16,21-21 0,0 0 0,-1 1 15,1 20-15,0-21 0,21 0 0,0 22 16,0-22-16,0 0 15,0 21-15,0-21 0,21 1 0,0-1 16,1 0-16,-1 0 0,0 0 16,0-21-16,0 0 0,0 0 15,1 0-15,-1 0 0,0 0 0,0 0 16,0 0-16,0-21 0,1 0 16,-1 0-16,0 0 0,0-1 0,21 1 15,-20 0-15,41-85 16,-42 64-16,22 0 15,-22-1-15,0 1 0,0 0 0,0-1 16,0 1-16,-21 0 0,0-1 16,22 1-16,-22 0 0,0-1 0,0 22 15,0-21-15,0 21 0,0-1 16,-22 44 0,22-1-16,0 0 15,-21 0-15,21 21 0,-21 1 0,21 20 16,-21-20-16,21-1 0,0 21 0,0-20 15,0-1-15,0 0 0,0 1 16,0-1-16,0 0 0,0 1 0,0-1 16,21-21-16,0 22 0,-21-22 15,21 0-15,1 0 0,-22 0 0,21 0 16,0-21-16,0 0 0,0 0 16,22 0-16,-22 0 0,0 0 15,21-21-15,-21 0 0,22 0 0,-22 0 16,0 0-16,21-1 0,-20 1 15,-1 0-15,0 0 0,0-21 0,0 20 16,0 1-16,-21 0 0,0-21 0,0 21 16,0-1-16,0 1 0,0 0 15,0 0-15,-21 21 32,21 21-32,-21 0 0,0 0 0,21 1 15,-21-1-15,21 21 0,0-21 16,-21 0-16,21 1 0,0 20 15,0-21-15,0 0 0,0 0 0,0 1 16,0-1-16,0 0 0,0 0 16,21 0-16,0-21 0,0 0 0,0 21 15,0-21-15,1 0 0,-1 0 0,21 0 16,-21 0-16,0-21 0,1 0 16,20 0-16,-21 0 0,0 21 0,0-21 15,1-1-15,-1 1 0,-21 0 16,0-21-16,21 21 0,-21-1 0,0 1 15,0 0-15,0-21 0,0 21 16,0-1-16,-21-20 0,0 21 16,-1 0-16,22 0 0,-21-1 0,0 22 15,-21-21-15,21 21 0,-1 0 16,1 0-16,0 0 0,-21 21 0,21-21 16,-1 22-16,1-1 0,0 0 0,0 0 15,0 0-15,21 22 0,0-22 16,0 0-16,0 21 0,0-21 0,21 1 15,0-1-15,0 0 0,0 0 16,1-21-16,-1 21 0,0-21 0,21 0 16,-21 0-16,1 0 0,-1 0 0,21 0 15,-21 0-15,0 0 16,22 0-16,-22 0 0,0-21 0,21 0 0,-20 21 16,-1-21-16,21 0 0,-21-1 15,0 1-15,1 0 0,-1 0 16,0 0-16,0 0 0,0-1 0,0 1 15,-21 0-15,0 0 0,0 42 47,0 0-47,0 0 0,0 1 16,0-1-16,-21 0 0,21 0 0,-21 0 16,21 22-16,0-22 15,0 0-15,0 0 0,0 0 0,0 0 0,0 1 16,0-1-16,0 0 0,0 0 15,0 0-15,21-21 16,0 0-16,1 0 0,-1 0 16,0 0-16,0 0 15,0-21-15,0 21 0,1-21 0,-1 0 16,0 0-16,0 21 0,0-22 0,0 1 16,1 0-16,-22 0 0,21 0 15,-21 0-15,21-1 0,0 1 16,-21 0-16,0 42 47,0 0-32,0 1-15,0-1 0,-21-21 0,21 21 16,0 0-16,0 0 0,0 0 0,0 1 16,0-1-16,21 0 15,0 0-15,0-21 0,1 0 16,-1 0-16,0 0 15,0 0-15,21 0 0,-20 0 0,-1-21 16,0 21-16,0-21 0,0 0 0,0 21 16,1-22-16,-1 1 0,-21 0 15,21 0-15,-21 0 0,0 0 16,0-1-16,0 1 0,-21 0 16,0 0-16,-1 0 0,1 0 15,0 21-15,0-22 0,-21 22 0,20 0 16,1 0-16,0 0 15,42 0 17,0 0-32,1 0 15,-1 0-15,0 0 0,21-21 0,-21 21 16,1 0-16,20-21 0,-21 21 16,0 0-16,22 0 0,-22 0 15,0 0-15,21 0 0,-21 0 0,1 0 16,-1 0-16,0 0 15,-21 21-15,21-21 0,-21 21 0,0 1 16,0-1-16,0 0 0,0 0 0,0 0 16,0 0-16,0 1 0,0-1 15,-21 0-15,21 0 0,-21 0 0,21 22 16,0-22-16,0 0 0,0 0 16,-21 0-16,21 0 0,0 1 15,-22-22-15,22 21 0,0-42 47,0-1-47,0 1 16,22 0-16,-22 0 0,21 0 15,0 0-15,-21-22 0,21 22 0,0 0 16,-21-21-16,21 20 0,1-20 16,-1 0-16,0 21 0,0-1 15,43-41-15,-22 63 0,-21-21 0,21 21 16,-20 0-16,20 0 0,-21 0 15,0 0-15,0 21 0,1 0 0,-1 0 16,-21 0-16,0 22 0,21-22 0,-21 0 16,0 21-16,0-20 0,0 20 15,0-21-15,0 0 0,0 22 16,0-22-16,0 0 0,-21 0 0,21 0 16,-21 0-16,21 1 15,0-1-15,0 0 16,0-42 15,0 0-15,0-1-16,0 1 0,0 0 15</inkml:trace>
  <inkml:trace contextRef="#ctx0" brushRef="#br0" timeOffset="131531.54">12446 11176 0,'0'0'0,"0"21"15,-21-21-15,21 21 0,0 1 31,21-44 1,0 1-32,0 21 0,0-21 15,1 0-15,-1 0 0,0 0 0,21-22 16,-21 22-16,1 0 0,20-21 16,-21 20-16,0-20 0,0 21 15,1-21-15,-1 20 0,0-20 0,0 0 16,-21 21-16,0-22 0,0 22 15,0-21-15,0 21 0,0-22 0,0 22 16,0 0-16,0 0 0,-21 21 16,0 0-16,0 0 15,-1 0-15,1 21 0,21 0 0,-21 21 16,0-20-16,0 20 0,21 0 16,0 1-16,0-1 0,-21 0 0,21 1 15,0-1-15,0 0 0,0 1 16,0-1-16,0 0 0,0-21 15,0 22-15,0-22 0,0 21 0,0-21 16,21 1-16,-21-1 0,21-21 16,0 21-16,0-21 0,0 0 15,1 0-15,-1 0 0,0 0 0,0 0 16,0-21-16,22 21 0,-22-21 16,0-1-16,0 1 0,21 0 0,-20 0 15,-1 0-15,21 0 0,-21-1 16,0 1-16,1 0 0,-22 0 0,21 0 15,0 0-15,-21-1 16,0 44 15,-21-1-31,21 0 16,-21 0-16,21 0 0,0 0 16,0 22-16,0-22 0,0 0 0,0 21 15,0-20-15,0-1 0,0 0 16,0 0-16,0 0 0,21-21 0,0 21 15,0-21-15,0 0 0,0 0 0,1 0 16,-1 0-16,21 0 0,-21 0 16,0 0-16,1-21 0,20 0 0,-21 21 15,0-21-15,0 0 0,1 0 16,-1-1-16,0 1 0,0 0 16,-21-21-16,0 21 0,0-1 0,0 1 15,0 0-15,0-21 0,0 21 0,-21-1 16,0 1-16,-22 0 0,22 0 15,0 0-15,-21 0 0,21 21 0,-22 0 16,22 0-16,-21 0 0,-1 0 16,22 0-16,0 0 0,-21 21 0,21 0 15,-1 0-15,1 0 0,0 0 16,21 22-16,0-22 0,0 0 0,0 21 16,0-20-16,0 20 0,21-21 15,-21 0-15,21 22 0,1-22 0,20 0 16,-21-21-16,0 21 0,22 0 15,-1-21-15,-21 0 0,21 0 0,1 0 16,-1 0-16,0 0 0,1 0 0,-1 0 16,0 0-16,1 0 0,-1-21 15,0 0-15,-20 21 0,20-21 0,0 0 16,-21-1-16,1 1 0,-1 0 16,0 0-16,0 0 0,0 0 15,0-22-15,-21 22 0,0 0 0,0 0 0,0 0 16,0-1-1,0 1-15,-21 21 0,0 0 0,0 0 16,0-21-16,0 21 0,-1 0 0,1 0 16,0 0-16,0 21 0,0 0 15,0 1-15,-1-1 0,22 0 16,0 0-16,-21 0 0,21 0 0,-21 1 16,21-1-16,0 0 0,0 0 15,0 0-15,0 0 0,0 1 16,21-22-16,0 21 0,1-21 15,-1 0-15,0 0 16,0 0-16,0 0 0,-21-21 16,21-1-16,1 22 0,-1-21 15,-21 0-15,21 21 0,0-21 16,-21 0-16,0 0 0,21-1 0,-21 1 16,21 0-16,1 0 15,-22 0-15,0 42 47,0 0-47,0 0 0,0 0 16,0 1-16,21-1 0,0 0 15,0 0-15,0 0 0,0 0 16,1 1-16,-1-22 0,0 21 16,21-21-16,-21 0 0,22 0 0,-22 21 15,21-21-15,1 0 0,-1 0 16,-21 0-16,21 0 0,1-21 0,-22 21 15,0-21-15,21-1 0,-20 22 16,-1-21-16,0 0 0,-21 0 0,21 0 16,-21 0-16,21-1 0,-21 1 15,0-21-15,0 21 0,0 0 0,0-1 16,0 1-16,0 0 0,-21 0 0,0 21 16,0-21-16,0 21 15,-1 0-15,-20 0 0,21 0 0,0 0 0,0 21 16,-1-21-16,-20 21 0,21 0 15,0 0-15,0 1 0,-1-1 16,22 21-16,0-21 0,0 0 0,0 1 0,0 20 16,0-21-16,0 0 15,0 0-15,0 1 0,22-1 16,-1-21-16,0 21 16,0-21-16,0 0 0,0 0 0,1 0 15,-1 0-15,21 0 0,-21-21 0,0 21 16,1-21-16,-1-1 15,0 22-15,0-21 0,0 0 0,0-21 0,1 21 16,-22-1-16,21-20 0,0 21 16,-21-21-16,21-1 0,-21 1 15,21 0-15,0-1 0,-21 1 0,0 21 16,0-22-16,0 1 0,0 21 16,0-21-16,0 20 0,0 1 0,0 0 15,-21 42 16,21 0-31,-21 1 0,21-1 0,0 21 16,0-21-16,0 22 0,-21-1 16,21 0-16,0-21 0,0 22 0,0-1 15,0 0-15,0-20 0,0 20 16,0 0-16,0-21 0,0 22 0,21-22 16,-21 21-16,21-21 0,-21 1 15,21-1-15,1 0 0,-1-21 16,0 21-16,-21 0 0,21-21 0,0 0 15,0 0-15,1 0 0,-1 0 0,0 0 16,0 0-16,0 0 0,0-21 16,1 0-16,-1 0 0,0 21 0,0-21 15,0-1-15,-21 1 0,21 0 0,1-21 16,-1 21-16,-21-1 0,21 1 16</inkml:trace>
  <inkml:trace contextRef="#ctx0" brushRef="#br0" timeOffset="132267.2">16595 10901 0,'21'-21'156,"0"21"-109,-21-21 0</inkml:trace>
  <inkml:trace contextRef="#ctx0" brushRef="#br0" timeOffset="133775.76">16616 10774 0,'21'0'109,"0"0"-109,-21-21 16,21 21-16,-21-21 0,21-1 16,1 22-16,-22-21 0,0 0 0,21 0 15,0-21-15,-21 20 0,21 1 16,-21 0-16,0-21 0,21 21 15,-21-1-15,0-20 0,0 21 0,21 0 16,-21 0-16,0-1 16,0 44-1,0-1 1,-21 0-16,21 0 0,0 21 0,-21 22 16,21-22-16,0 22 0,0-1 15,0 1-15,0-22 0,0 22 0,0-1 16,0 1-16,0-1 0,0 1 15,0-1-15,0 1 0,0-1 0,0-21 16,0 22-16,0-22 0,-21 1 16,21-1-16,-21-21 0,21 21 15,0-20-15,0-1 0,0 0 0,0 0 16,0-42 31,0 0-47,0 0 15,0-1-15,0 1 0,0-21 0,0 21 16,0-22-16,0 22 0,0-21 0,0 0 16,0-1-16,0 1 15,0 0-15,0-22 0,0 22 0,0-1 0,0 1 16,0 0-16,0-1 16,0 1-16,0 0 0,21 21 0,-21-22 15,21 1-15,-21 21 0,0-22 16,21 22-16,0 0 0,-21 0 0,22 0 15,-1 0-15,0-1 0,-21 1 0,21 21 16,0-21-16,0 21 0,1 0 16,-1 0-16,0 0 15,0 0 1,0 0 0,-21 21 30,-21-21 251,0 0-281</inkml:trace>
  <inkml:trace contextRef="#ctx0" brushRef="#br0" timeOffset="135683.75">16827 10710 0,'0'-21'31,"0"0"-31,0 0 16,22 0-16,-22 0 15,21-1-15,-21 1 0,0 0 0,0 0 16,0 0-16,0 0 0,0-22 16,0 22-16,0 0 0,0 0 15,0 0-15,0-1 16,-21 22 15,-1 22-31,1-1 0,0 0 16,21 0-16,0 21 0,-21 1 15,21-1-15,-21 0 0,21 1 0,0-1 16,0 0-16,0 22 0,0-22 0,0 1 16,0-1-16,-21 0 0,21 1 15,0-1-15,0 0 0,0 1 0,0-1 16,0 0-16,0-21 0,0 1 16,0-1-16,21 0 0,-21 0 15,21 0-15,0-21 0,0 21 16,0-21-16,1 0 15,-1 0-15,0 0 0,0 0 0,0-21 16,0 0-16,43-21 16,-43 21-16,0-1 0,0 1 15,22 0-15,-22-21 0,0 21 16,0-1-16,0-20 0,1 21 0,-1 0 16,0 0-16,-21-22 0,0 22 0,0 0 15,0 0-15,0 0 16,0 42 15,0 0-31,0 0 16,0 0-16,-21 0 0,21 1 0,-21-1 15,21 21-15,-22 0 0,22-20 16,0 20-16,0-21 0,0 21 0,0-20 16,0-1-16,0 0 0,0 0 15,0 0-15,0 0 0,22-21 0,-1 0 16,0 22-16,0-22 0,0 0 15,0 0-15,1 0 0,20 0 0,-21-22 16,21 1-16,-20 21 0,-1-21 0,0 0 16,21 21-16,-21-21 0,1 0 15,-22-1-15,21 1 0,-21 0 16,0-21-16,0 21 0,0-1 16,0 1-16,0 0 0,-21 0 0,-1 0 15,-20 0-15,21 21 0,0-22 0,-22 1 16,22 21-16,-21 0 0,21 0 15,0 0-15,-1 0 0,1 0 0,0 0 16,42 0 15,0 0-31,22 0 0,-22 0 0,21 0 16,-21 0-16,22 0 16,-1 0-16,0 0 0,1 0 0,-22 0 0,21-21 15,1 21-15,-1 0 16,-21-21-16,21 21 0,-20 0 0,-1 0 15,0 0-15,0 0 0,0-21 0,-21 42 32,0 0-32,0 0 15,0 0-15,-21 1 16,0-1-16,21 0 0,0 0 0,0 0 16,-21 0-16,21 1 0,-21-1 15,21 0-15,0 0 0,0 0 0,0 0 16,0 1-16,0-1 0,0 0 15,21-21-15,0 21 16,0-21-16,0 0 16,0 0-16,1 0 0,-1 0 15,0 0-15,0 0 0,0-21 0,0 0 16,1 21-16,-22-21 0,21-1 0,0 1 16,0 0-16,-21 0 0,0 0 15,0 0-15,0-1 0,0 1 0,0-21 16,0 21-16,-21 0 0,0-1 15,0 1-15,-1 0 0,1 0 0,0 21 16,0 0-16,0-21 0,0 21 0,-1 0 16,1 0-1,21 21-15,0 0 32,0 0-32,21-21 0,1 0 15,-1 0-15,0 0 0,0 0 0,0 0 16,0 0-16,1 0 0,20 0 15,0 0-15,-21 0 0,22-21 0,-1 21 16,0-21-16,22 21 0,-22-21 16,1 0-16,-22-1 0,21 1 0,0 21 15,-20-21-15,-1 0 0,0 0 16,-21-22-16,0 22 0,0 0 16,0 0-16,0 0 0,0 0 0,0-1 15,-21 22 1,0 0-16,-1 0 15,1 22-15,0-1 0,21 21 16,-21-21-16,0 22 0,0-22 0,21 21 16,-22-21-16,22 22 0,-21-1 15,0-21-15,21 21 0,0 1 0,0-22 16,0 21-16,0 1 0,0-22 0,0 21 16,0-21-16,0 0 0,0 1 15,0-1-15,0 0 0,21 0 0,0 0 16,22 0-16,-22-21 15,0 0-15,0 0 0,0 0 16,1 0-16,20 0 0,-21 0 0,21 0 16,-20 0-16,-1-21 0,0 21 15,0-21-15,0 21 0,0-21 0,1 0 16,-22 0-16,21-1 0,-21 1 16,0 0-16,0 0 0,0-21 0,0 20 15,0 1-15,0-21 0,0 21 0</inkml:trace>
  <inkml:trace contextRef="#ctx0" brushRef="#br0" timeOffset="136559.43">16743 10668 0,'0'-21'15,"-21"21"1,-1 0-16,1 0 15,0 0 1,0 0-16,0 0 0,0 0 0,-1 0 16,-20 0-16,21 0 0,-21 21 15,20-21-15,-20 21 0,21-21 0,-21 0 16,20 21-16,1-21 0,0 0 16,0 22-16,42-22 31,0 0-31,0 0 0,1 0 15,20 0-15,0-22 0,1 22 0,-1-21 16,0 0-16,22 0 0,-1 21 16,1-21-16,-1 0 0,22-1 15,-22 1-15,22 0 0,0 0 16,-22 0-16,22 0 0,-22 21 0,1-22 16,-1 1-16,-20 21 0,-1-21 15,0 21-15,-20-21 0,-1 21 0,-42 0 31,-1 0-31,-20 0 16,21 0-16,-43 21 0,22 0 16,0 0-16,-22-21 0,1 22 0,-22-1 15,22 0-15,-1 21 0,-21-21 16,22 1-16,-22-1 0,22 0 0,-1 0 16,22 0-16,0 0 0,-1 1 0,1-22 15,21 21-15,0-21 16,21 21-1,21-21 1,0 0 0,0 0-16,0 0 15,0 0 1</inkml:trace>
  <inkml:trace contextRef="#ctx0" brushRef="#br0" timeOffset="138399.93">7472 12404 0,'0'0'0,"-21"0"15,-1 21 1,1-21 0,0 0-1,21-21 1,0 0-16,0-1 16,0 1-16,0 0 15,21 0-15,0 21 0,1-21 16,-1 0-16,0-1 0,0 1 0,0 21 15,22-21-15,-22 21 0,0 0 16,0 0-16,21 0 0,-20 0 0,-1 21 16,0 0-16,0 1 0,0-1 15,0 0-15,1 21 0,-22-21 0,0 22 16,0-1-16,0 0 0,0 1 0,-22-1 16,1 22-16,-21-22 0,21 0 15,-22 22-15,22-22 0,-21 0 0,0 1 16,-1-1-16,1 0 0,0-20 15,20 20-15,-20-21 0,0 0 16,-1 0-16,22 1 0,-21-22 16,0 0-16,20 0 0,-20 0 0,21 0 15,0 0-15,0 0 0,-1-22 16,1 1-16,21 0 0,0 0 0,0 0 16,0 0-16,0-22 0,0 1 0,0 21 15,0-22-15,0 1 0,0 21 16,21 0-16,1-22 0,-22 22 0,21 0 15,0 21-15,0-21 0,0 21 16,0 0-16,22 0 0,-22 0 0,0 0 16,0 21-16,22 0 0,-22 0 15,0 22-15,0-22 0,21 21 16,-20-21-16,-1 22 0,-21-22 16,21 21-16,0 1 0,0-22 0,-21 21 15,21-21-15,1 0 0,-22 1 16,21-1-16,0 0 0,-21 0 0,21 0 15,0-21-15,-21 21 16,21-21-16,1 0 16,-1 0-16,0-21 15,0 0-15,0 0 16,0 0-16</inkml:trace>
  <inkml:trace contextRef="#ctx0" brushRef="#br0" timeOffset="138775.78">8107 12891 0,'0'21'0,"0"0"16,0 0-16,0 0 16,21 0-16,0-21 15,0 22-15,0-22 0,1 0 16,-1 0-16,0 0 15,0 0-15,-21-22 0,21 1 0,0 21 16,-21-21-16,0 0 16,22 0-16,-22 0 0,0-1 15,0 1-15,0 0 16,-22 0-16,1 21 16,0 0-16,21 21 15,0 0-15,-21-21 0,21 21 0,-21 1 16,21-1-16,-21 0 0,21 0 15,0 0-15,0 0 16,21-21 15,0 0-31,0 0 16,0-21-16</inkml:trace>
  <inkml:trace contextRef="#ctx0" brushRef="#br0" timeOffset="143770.37">9588 12340 0,'0'0'0,"-21"-21"31,0 21-15,21 21 46,0 0-62,0 1 16,0-1-16,0 0 15,0 0 1,21-21-16,-21 21 0,21-21 16,1 0-16,-1 21 0,0-21 15,0 0-15,0 0 0,22 0 16,-22 0-16,0 0 16,21 0-16,-21-21 0,1 0 0,20 0 15,0 21-15,-21-21 0,1 0 16,20-1-16,-21 1 0,0 0 0,-21 0 15,21 0-15,-21 0 0,22-1 16,-22 1-16,0 0 0,0 0 16,0 0-16,0 42 31,-22 0-15,22 0-16,0 0 0,-21 22 0,21-22 15,0 21-15,0 1 0,0-1 16,-21 0-16,21 1 0,-21-1 15,21 0-15,0 1 0,0 20 0,-21-21 16,0 1-16,21 20 0,-22-20 16,22-1-16,0-21 0,0 21 0,0-20 15,0-1-15,0 0 0,0 0 16,0 0-16,0 0 0,-21-21 16,0 0-1,0 0 1,0 0-16,0-21 0,21 0 15,-22 0-15,1 0 0,0 0 16,0-1-16,0 1 0,0 0 0,-1 0 16,1-21-16,0 20 0,0 1 15,0 0-15,0 0 0,-1 21 16,22-21-16,0 42 16,0 0-1,0 0-15,0 22 0,22-22 16,-1 0-16,0 21 0,0-21 0,21 1 15,-20-1-15,-1 0 0,21 0 16,-21 0-16,22 0 0,-22 1 0,21-22 16,0 0-16,-20 0 0,20 0 15,0 0-15,1 0 0,-1 0 0,-21 0 16,21 0-16,1-22 16,-22 1-16,21 0 0,1 0 0,-22 0 15,0 0-15,0-1 0,21 1 16,-42-21-16,22 21 0,-22-22 0,21 22 15,-21 0-15,0-21 0,0 21 16,0-1-16,0 1 0,0 0 0,0 42 31,0 0-15,0 1-16,0-1 0,0 21 0,0-21 16,0 22-16,-21-22 0,21 21 15,0-21-15,0 22 0,0-22 0,0 0 16,0 0-16,0 0 15,0 0-15,-22-21 0,22-21 32,0 0-17,0 0-15,0 0 16,0 0-16,22-22 0,-22 22 0,21 0 16,-21-21-16,0 20 0,21-20 0,0 21 15,0-21-15,-21 20 0,21 22 16,1-21-16,-1 21 0,0 0 15,0 21-15,-21 1 16,21-1-16,0 0 0,-21 0 16,0 0-16,0 22 0,22-22 15,-22 0-15,21 21 0,0-21 0,-21 22 16,0-22-16,21 0 0,0 0 16,0 0-16,1-21 0,-1 22 0,0-1 15,0-21-15,0 0 0,0 0 0,22 0 16,-22 0-16,21 0 0,-21 0 15,22-21-15,-22-1 0,21 22 0,-21-21 16,22 0-16,-22-21 0,0 21 16,0-22-16,22 22 0,-22-21 15,0-1-15,-21 1 0,21 0 0,0-1 16,-21 1-16,0 0 0,0-1 0,21 1 16,-21 21-16,0-21 0,0 20 15,0-20-15,0 21 16,0 0-16,0 42 15,0 0 1,0 0-16,-21 0 0,21 22 0,0-22 16,0 21-16,-21 1 0,0-1 15,0 0-15,21 1 0,0-1 0,0 0 16,-21 1-16,21-1 0,0 0 16,-22-21-16,22 1 0,0 20 15,0-21-15,0 0 0,0 0 0,22 1 16,-1-22-16,0 0 15,0 0-15,21 0 0,-20 0 0,-1 0 16,21 0-16,-21 0 0,22 0 16,-22-22-16,21 1 0,-21 21 0,22-21 15,-22 0-15,0 0 0,21 0 0,-42-1 16,21 1-16,1-21 0,-22 21 16,0 0-16,0-1 0,0 1 0,0 0 15,0 0-15,0 0 0,0 0 16,-22 21-16,1 0 0,0 0 15,0 0-15,0 21 16,0 0-16,21 0 0,0 21 0,-22-20 16,22 20-16,-21-21 0,21 0 0,0 22 15,0-22-15,0 0 0,0 21 16,0-21-16,0 1 0,0-1 16,21 0-16,1-21 0,-1 0 15,0 21-15,0-21 0,0 0 0,0 0 16,1 0-16,20 0 0,-21 0 15,0 0-15,22-21 0,-22 21 0,0-21 16,0 21-16,0-21 0,0-1 0,1 1 16,-22 0-16,21 0 15,-21 0-15,0 0 0,0-1 16,0 1-16</inkml:trace>
  <inkml:trace contextRef="#ctx0" brushRef="#br0" timeOffset="144055.72">11472 12573 0,'0'0'16,"21"0"0,1 0-16,-1 0 15,0 0-15,21 0 0,-21 0 0,22-21 16,-22 21-16,21 0 0,1 0 15,-22-21-15,21 21 0,-21 0 16,0 0-16,1 0 0,-1 0 0,0 0 16,0 0-16,-21-21 15,0 42 32</inkml:trace>
  <inkml:trace contextRef="#ctx0" brushRef="#br0" timeOffset="146535.79">12700 12996 0,'0'0'0,"21"0"0,0 0 16,0 0-16,1 0 0,-1-21 16,-21 0-1,21 21-15,0-21 0,-21 0 16,0 0-16,0-1 15,0 1-15,0 0 0,0 0 0,0 0 16,0 0-16,-21-1 0,0 1 16,0 21-16,-1-21 0,1 21 15,0 0-15,0 0 0,0 0 16,0 0-16,21 21 0,-22 0 16,1 1-16,0 20 0,21-21 0,-21 21 15,0 1-15,0-22 0,-1 21 16,22-21-16,0 22 0,0-22 0,0 21 15,0-21-15,0 1 16,22-1-16,-1-21 16,0 0-16,0 0 0,0 0 0,0 0 15,1 0-15,-1 0 0,0 0 16,0-21-16,0-1 0,0 22 0,1-21 16,-1 0-16,0 0 0,0 0 15,0 0-15,-21-1 0,21 1 0,-21 0 16,22 0-16,-22 0 0,0 0 15,0-1-15,0 1 0,0 0 16,0 0-16,0 42 31,0 0-15,0 22-16,0-22 16,0 0-16,0 21 0,0-21 0,0 22 15,21-1-15,-21-21 0,0 22 16,0-1-16,0 0 0,0 1 0,0-1 15,0 0-15,0 1 0,0-1 0,0 21 16,21-20-16,-21 20 0,0 1 16,21-22-16,-21 22 0,0-1 0,0 1 15,0-22-15,0 21 0,0-20 0,0 20 16,0-20-16,-21-1 0,0 0 16,0 1-16,-1-1 0,1-21 0,0 21 15,0-20-15,0-1 0,0 0 16,-1 0-16,1-21 0,0 0 15,0 0-15,0 0 0,0 0 16,21-21-16,-22 0 0,22-22 16,0 22-16,0-21 0,0 0 15,0-1-15,0 1 0,22 0 0,-1-1 16,0-20-16,0 20 0,21-20 16,-20-1-16,20 1 0,0-22 0,1 22 15,-1-1-15,21-20 0,-20 20 0,-1 1 16,0-1-16,1-21 0,-1 22 15,-21-1-15,0 22 0,22-21 0,-43 20 16,0 22-16,0-21 16,0 21-16,0-1 0,-21 22 15,-1 0 1,1 0-16,0 0 0,21 22 16,0-1-16,0 0 15,0 0-15,0 0 0,0 0 16,0 1-16,0-1 0,21-21 0,0 21 15,1 0-15,-1 0 0,0 0 16,-21 1-16,21-1 0,0-21 0,0 21 16,1 0-16,-1-21 0,0 21 15,0-21-15,0 0 0,0 0 16,1 21-16,-1-21 16,0 0-16,0 0 15,-21-21-15,21 0 0,0 0 16,1 0-16,-1 0 15,0-22-15,0 22 0,0 0 0,0-21 16,1 20-16,-1-20 0,0 21 16,0-21-16,0 20 0,22-20 0,-22 21 15,0 21-15,0-21 0,0 21 16,0 0-16,1 0 0,-1 21 16,-21 0-1,0 0-15,0 0 0,0 1 16,0-1-16,0 0 0,0 0 0,21 0 15,-21 0-15,0 1 16,0-44 31,0 1-47,0 0 16,0 0-16,0 0 15,0 0-15,-21-1 16,21 1-16,-21 21 0,-1-21 0,1 21 15,0 0-15,0 0 16,0 0-16,0 0 16,-1 21-16,1 0 0,0 1 15,21-1-15,-21 0 0,0 21 16,0-21-16,21 1 0,0 20 0,-22-21 16,22 0-16,-21 22 0,21-22 15,0 0-15,0 0 0,0 0 16,0 0-16,21-21 15,1 22-15,-1-22 0,0 0 16,0 0-16,0 0 0,0-22 16,1 22-16,-22-21 0,21 0 15,0 21-15,0-21 0,0 0 16,0 0-16,-21-22 0,22 22 16,-22 0-16,21-21 0,-21 20 0,0 1 15,0-21-15,0 21 0,0 0 0,0-1 16,0 1-16,0 0 0,0 42 31,0 0-15,0 22-16,0-22 0,0 0 0,-21 21 15,21-20-15,0 20 0,-22-21 16,22 21-16,0-20 0,0-1 0,0 0 16,0 0-16,0 0 0,22 0 15,-1 1-15,-21-1 0,21-21 16,0 0-16,0 0 0,0 0 0,22 0 15,-22 0-15,0 0 0,0 0 16,22 0-16,-22 0 0,0-21 0,21-1 16,-21 1-16,1 0 0,-1 0 15,0 0-15,21 0 0,-21-22 0,1 1 16,-22 0-16,21-1 0,0 1 0,0 0 16,-21-22-16,0 22 0,21-1 15,-21 1-15,21 0 0,-21-1 16,0 22-16,0 0 0,0 0 15,0 0-15,-21 42 32,21 21-32,-21-21 0,0 22 15,21-22-15,-21 21 0,0 22 0,21-22 16,-22 0-16,22 1 0,0-1 16,-21 0-16,21 1 0,0-1 0,0-21 15,0 22-15,0-22 0,0 21 16,0-21-16,0 0 0,21 1 0,1-1 15,-1 0-15,21-21 16,-21 0-16,0 0 0,1 0 0,-1 0 16,21 0-16,-21 0 0,22 0 0,-22-21 15,21 21-15,-21-21 0,0-1 16,22 1-16,-22 0 0,0 0 16,21 0-16,-20 0 0,-1-1 0,0-20 15,-21 21-15,0-21 0,21 20 16,-21 1-16,0 0 0,0 0 0,0 0 15,0 0-15,-21 21 16,0 0-16,0 0 0,-1 21 16,1 0-16,21 0 0,-21 0 15,21 22-15,-21-22 0,21 0 0,0 0 16,0 21-16,0-20 0,0-1 0,0 0 16,0 0-16,0 0 15,21-21-15,0 0 0,0 21 0,1-21 16,20 0-1,-21 0-15,0 0 0,0 0 0,1 0 16,-1 0-16,21-21 0,-21 21 0,0-21 16,1 0-16,20 21 0,-21-21 15,0 0-15,0-1 0,1 1 0,-22 0 16,21 0-16,-21 0 0,0 0 16,21 21-16</inkml:trace>
  <inkml:trace contextRef="#ctx0" brushRef="#br0" timeOffset="146863.6">14414 12742 0,'0'0'0,"-21"0"0,21-21 16,43 21-1,-22-21-15,21 21 0,0 0 0,1-21 16,20 0-16,-20 21 0,20 0 16,-21 0-16,22-21 0,-22 21 0,1 0 15,-1 0-15,0-22 16,1 22-16,-1 0 0,-21 0 0,0 0 0,0 0 16,1 0-16,-44 0 46,1 0-30,0 0-16</inkml:trace>
  <inkml:trace contextRef="#ctx0" brushRef="#br0" timeOffset="150353.6">16108 13145 0,'0'0'0,"21"0"0,0 0 31,0 0 16,-21-22-31,21 22-16,1 0 15,-1 0-15,-21-21 16,21 21-16,0 0 0,0 0 15,-21-21 1,21 21-16,1 0 0,-1-21 16,0 21-1,-21-21 1,0 0-16,21 21 16,-21-22-16,21 1 15,-21 0-15,21 0 0,-21 0 16,22 0-16,-22-1 0,21 1 15,-21 0-15,21-21 0,0 21 0,-21-22 16,21 22-16,-21-21 0,21 21 16,-21-22-16,0 22 0,0 0 0,22 0 15,-22 0-15,0-1 0,0 1 16,0 42 0,0 1-1,-22-1-15,22 21 0,0 0 16,0 22-16,0-1 0,0 1 0,0-1 15,0 22-15,0-21 16,0-1-16,-21 22 0,21-22 0,0 22 16,-21-22-16,21 22 0,0-21 15,0 20-15,-21-20 0,0 20 0,0-20 16,-1-1-16,22 1 0,-21-1 0,0 1 16,0-22-16,0 22 0,21-22 15,-21 0-15,21 1 0,-22-22 0,22 0 16,0 0-16,0 0 0,0-42 31,22 0-31,-22 0 0,21-21 16,0 20-16,0-20 0,-21 0 15,21-1-15,0 1 0,-21 0 16,22-22-16,-22 1 0,0-1 0,21 1 16,-21-1-16,0-20 0,0 20 15,0 1-15,0-1 0,21-21 0,-21 22 16,0-1-16,21 1 0,-21 21 15,0-22-15,0 22 0,21-1 0,0 1 16,1 0-16,-1 21 0,-21-1 16,21 1-16,0 21 0,0 0 0,0 0 15,1 0-15,-1 0 0,0 21 16,-21 1-16,21-1 0,-21 0 0,21 0 16,-21 0-16,0 22 0,0-22 15,0 0-15,0 0 16,0 0-16,0 0 0,0 1 15,-21-22-15,0 0 16,0 0-16,0 0 0,-1 0 16,22-22-16,-21 22 15,0 0-15,21-21 0,-21 21 0,21-21 16,0 42 31,0 0-47,0 1 15,21-1-15,0 0 0,0-21 16,-21 21-16,22-21 0,-1 0 16,0 0-16,0 0 0,21 0 0,-20 0 15,-1 0-15,21 0 0,-21 0 16,22 0-16,-22 0 0,21-21 0,-21 0 16,22 0-16,-1-1 0,0 1 15,-21 0-15,1 0 0,20-21 0,-21 20 16,-21-20-16,0 21 0,0-21 0,0 20 15,0-20-15,0 21 0,-21 0 16,0 21-16,0 0 0,-1 0 16,1 0-1,0 21-15,21 0 16,0 0-16,0 0 0,0 1 16,0-1-16,21 0 0,0 0 0,1 0 15,-22 0-15,21 1 0,0-1 16,0 0-16,0 0 0,-21 0 0,21-21 15,-21 21-15,22 1 16,-1-22-16,0 0 0,0 0 16,0 0-16,0 0 0,1 0 15,-1 0-15,0 0 0,0 0 16,21 0-16,-20-22 0,-1 1 0,21 0 16,-21 21-16,0-42 15,1 21-15,-1-1 0,0 1 0,0-21 16,-21 21-16,21-22 0,-21 1 15,21 21-15,-21 0 0,0-22 0,0 22 16,0 0-16,0 42 31,0 0-31,0 1 16,0-1-16,0 0 0,-21 21 16,21-21-16,-21 1 0,21 20 0,0-21 15,0 21-15,0-20 0,0-1 16,0 0-16,0 0 0,0 0 0,0 0 15,0 1-15,21-22 16,0 21-16,1-21 16,-1 0-16,0 0 0,0-21 15,0 21-15,-21-22 0,21 22 16,-21-21-16,22 0 0,-22 0 0,0 0 16,21 0-16,-21-1 0,0-20 15,21 21-15,-21-21 0,0 20 0,0-20 16,0 0-16,0 21 0,-21-22 15,0 22-15,-1 0 0,1 0 0,21 0 16,-21-1-16,0 22 0,0 0 16,0 0-16,-1 0 0,1 0 0,0 22 15,0-1-15,21 0 0,0 21 16,-21-21-16,21 22 0,0-22 16,0 21-16,0-21 0,0 1 0,0 20 15,0-21-15,0 0 0,21 0 16,0 1-16,0-22 0,0 21 0,22-21 15,-1 0-15,-21 0 0,22 0 16,-1 0-16,0 0 0,22 0 0,-22-21 16,0-1-16,-20 1 0,20 21 15,0-21-15,-21 0 0,1 0 16,-1 0-16,-21-1 0,0 1 0,21 0 0,-21 0 16,0 0-16,0 0 0,0-1 15,0 1-15,0 0 0,0 42 47,0 22-47,0-22 16,0 21-16,0-21 0,-21 22 0,21-1 15,0-21-15,0 21 0,0 1 16,0-1-16,0 0 0,0 1 0,0-1 16,0 0-16,0 1 0,0-1 0,0 0 15,0 22-15,0-22 0,-21 1 16,21 20-16,-22-21 0,22 1 0,-21 20 15,0-20-15,21 20 0,-21-21 0,0 1 16,0-1-16,-1 0 16,1 1-16,21-1 0,0 0 0,-21-20 15,21 20-15,-21-21 0,21 0 0,0 0 16,0 1-16,-21-1 0,21 0 16,-21-21-16,-1 21 0,1-21 31,21-21-31,-21 0 0,0 0 15,21-1-15,-21 1 0,21 0 0,-21-21 16,-1 21-16,22-22 0,0 1 16,-21 0-16,21-1 0,0 1 0,0 0 15,0-1-15,0-20 0,0 20 0,21 1 16,1 0-16,-1-22 16,0 22-16,21 0 0,-21 20 0,22-20 15,-1 0-15,0-1 0,1 1 16,20 0-16,-20-1 0,20 1 0,1 0 15,-1-1-15,-21-20 0,22 21 16,-22-1-16,1 1 0,-1 21 16,-21-22-16,21 22 0,-20-42 0,-22 42 15,0-1-15,0 1 0,0 0 16,0 0-16,-22 0 0,1 21 16,0 0-16,0 0 0,0 0 15,0 0-15,-1 21 16,22 0-16,0 0 15,0 0-15,0 1 0,0-1 0,0 21 16,22-21-16,-1 22 0,-21-22 16,21 0-16,0 0 0,0 0 0,0 0 15,1 1-15,-1-1 0,0-21 0,0 0 16,21 0-16,-20 0 0,-1 0 16,21 0-16,-21 0 0,0 0 0,1-21 15,20-1-15,-21 22 0,0-21 16,0 0-16,22-21 0,-22 21 15,0-1-15,21-20 0,-20 21 16,-1-21-16,0-1 0,21 22 0,-21-21 16,1 21-16,20-22 0,-42 22 15,21 21-15,0-21 16,0 21-16,-21 21 16,0 0-1,0 0-15,0 1 16,0-1-1,0-42 48,0-1-47,0 1-16,-21 21 15,0 0 1,0 0-16,0 0 15,0 0-15,-1 21 16,1 1-16,0-1 0,21 0 16,-21 0-16,21 0 0,-21 22 0,21-22 15,0 21-15,0-21 0,0 0 16,0 22-16,0-22 0,0 0 0,0 0 16,0 0-16,21 1 15,0-1-15,0-21 0,0 21 0,1-21 16,-1 0-16,0 0 0,21 0 0,-21 0 15,22 0-15,-22 0 0,0 0 16,21-21-16,1 21 0,-22-21 0,0-1 16,21 1-16,-20 0 0,-1-21 15,0 21-15,0-22 0,21 1 0,-42 0 16,22-1-16,-1 1 16,0 0-16,0-1 0,0 1 0,-21 0 0,0-1 15,0 1-15,21 0 0,-21-1 16,0 1-16,22 0 0,-22 20 0,0 1 15,0-21-15,0 21 0,0 0 16,0-1-16,-22 22 16,1 0-16,0 0 15,0 22-15,0-1 0,21 0 16,0 21-16,-21-21 0,21 22 0,-22-1 16,22 0-16,0 1 0,0 20 15,0-20-15,0-1 0,0 0 0,0 1 16,0 20-16,0-21 0,0 1 15,0-1-15,22-21 0,-1 22 0,-21-22 16,21 0-16,0 21 0,-21-21 16,21 1-16,0-22 0,-21 21 0,22-21 15,-1 0-15,-21 21 0,21-21 16,0 0-16,0 0 0,0 0 16,1 0-16,-1-21 15,0 21-15,0-21 0,0-1 16,0 1-16,1 0 0,-22 0 15,21 0-15,0 0 0,0-1 0,-21-20 16,21 21-16,-21 0 0</inkml:trace>
  <inkml:trace contextRef="#ctx0" brushRef="#br0" timeOffset="150623.45">20045 12573 0,'0'0'0,"0"-21"0,-21 21 0,21-21 16,21 21-1,0 0-15,0 0 0,21-21 0,-20-1 16,20 22-16,0 0 0,1-21 16,-1 21-16,0 0 0,1-21 0,-1 21 15,0 0-15,1-21 0,-1 0 16,-21 21-16,21 0 0,-20-21 0,-1 21 15,-21-22-15,0 1 16,0 0 0,-21 0-16,-1 0 0,1 21 15</inkml:trace>
  <inkml:trace contextRef="#ctx0" brushRef="#br0" timeOffset="151236.6">18711 12171 0,'0'-21'16,"-21"21"-1,0 0 1,0 0 15,21 21-31,0 0 0,0 0 16,21-21 15,0 0-31,0 0 16,0 0-16,-21-21 15,22 21-15,-22-21 0,0 0 16,0 0-16,0-1 15,-22 22 1,1 0-16,0 0 0,0 0 16,0 0-16,0 0 15,-1 0 1,22 22-16,0-1 16,0 0-16,0 0 15,0 0 1,0 0 15</inkml:trace>
  <inkml:trace contextRef="#ctx0" brushRef="#br0" timeOffset="156119.87">7662 14457 0,'0'21'0,"-21"-21"16,0 0 0,21 21-16,0-42 78,0 0-63,0 0 1,0 0-16,0-1 16,0 1-1,21 0-15,0 21 0,-21-21 0,21 0 16,1 21-16,-1-21 0,0 21 15,0-22-15,0 22 0,0 0 0,22 0 16,-22 0-16,0 0 16,21 0-16,-20 0 0,-1 0 0,0 22 15,0-1-15,0 0 0,0 0 16,-21 0-16,0 0 0,0 1 0,0-1 16,0 0-16,0 0 0,-21 21 15,21-20-15,-21-1 0,-21 0 0,21 0 16,-1 0-16,1 0 0,0 1 15,-21-1-15,21-21 0,-1 21 0,1-21 16,0 0-16,0 0 0,0 0 16,0 0-16,21-21 31,0 0-15,0-1-16,21 22 0,-21-21 15,21 21-15,0 0 0,0-21 16,0 21-16,1 0 0,-1 0 0,0 0 15,21 0-15,-21 0 0,1 0 16,20 21-16,-21-21 0,0 21 0,0 1 16,1-1-16,-1-21 0,0 21 15,-21 21-15,21-21 0,-21 1 0,0-1 16,0 0-16,0 0 0,0 0 16,-21 22-16,0-22 0,0 0 0,-1 0 15,1 0-15,0 0 0,0 1 16,0-1-16,-22 0 0,22 0 15,-21 0-15,21-21 0,-22 0 0,1 0 16,0 0-16,-1 0 0,-20 0 16,21 0-16,-1 0 0,1-21 0,0 0 15,-1 21-15,1-21 0,21 0 16,-22-1-16,22 1 0,0 0 0,21 0 16,-21 0-16,21 0 0,0-1 15,0 1 1,21 21 15,0 0-31,0 0 16,1 0-16,-1 0 0,0 0 0</inkml:trace>
  <inkml:trace contextRef="#ctx0" brushRef="#br0" timeOffset="156383.76">8572 14690 0</inkml:trace>
  <inkml:trace contextRef="#ctx0" brushRef="#br0" timeOffset="158919.82">10096 14563 0,'-21'0'32,"42"0"46,1 0-63,-1-21 1,0 21-16,0 0 0,0 0 0,0-22 16,1 22-16,-1-21 0,0 0 0,21 21 15,-21-21-15,1 0 0,-1 21 16,21-21-16,-21-1 0,0 1 0,1 0 16,-1 0-16,-21 0 15,0 0-15,21-1 0,-21 1 0,0 0 16,0 0-16,0 0 0,0 0 15,0-1-15,-21 1 0,0 21 16,-1 0-16,1 0 16,0 0-16,0 0 0,0 0 0,0 21 15,-22 1-15,22-1 0,0 21 16,-21-21-16,20 22 0,1-1 0,0 0 16,0 1-16,0-1 0,0 0 0,21 1 15,0-1-15,0 0 0,0-21 16,0 22-16,0-22 0,21 0 0,0 0 15,0-21-15,0 21 16,22-21-16,-22 0 0,21 0 0,-21 0 16,0 0-16,22 0 0,-22 0 15,0 0-15,0 0 0,0-21 0,1 21 16,-22-21-16,-22 21 31,1 0-15,0 0-16,0 21 0,0 0 15,0-21-15,-1 22 0,1-1 0,0 0 16,0 0-16,21 0 0,0 22 16,0-22-16,0 0 0,-21 0 0,21 21 15,0-20-15,0-1 0,0 0 16,0 0-16,21 0 0,-21 0 16,21 1-16,0-22 0,0 0 0,-21 21 15,22-21-15,-1 0 0,0 0 16,0 0-16,0 0 0,0-21 0,1-1 15,-1 1-15,0 0 16,0 0-16,21 0 0,-20 0 0,-1-1 16,0 1-16,0 0 0,21 0 0,-20-21 15,-1 20-15,21-20 0,-21 21 16,22-21-16,-22 20 0,21 1 0,0 0 16,-20 0-16,20 0 0,-21 21 15,0 0-15,22 0 0,-22 0 16,0 0-16,-21 21 0,21 0 0,0 0 15,-21 0-15,0 1 16,0-1-16,0 21 0,0-21 0,0 0 16,0 1-16,0-1 0,0 21 15,-21-21-15,0 0 0,0 1 0,0-1 16,-1 0-16,22 0 0,-21-21 16,21-21 15,21 0-31,-21 0 0,22-1 15,-1 1-15,0-21 0,0 21 0,0 0 16,0-22-16,1 1 16,-22 21-16,21-22 0,0 22 0,-21-21 15,21 21-15,-21 0 0,0-1 0,0 1 16,0 0-16,0 42 16,0 0-1,0 1-15,0-1 0,0 0 16,0 21-16,0-21 0,0 1 0,0 20 15,0-21-15,0 21 0,0-20 16,0 20-16,21-21 0,0 0 0,1 0 16,-1 1-16,0-1 0,0 0 0,0 0 15,22 0-15,-22-21 0,0 0 16,21 0-16,-21 0 0,22 0 16,-22 0-16,21 0 0,-21 0 15,22-21-15,-22 0 0,21 0 0,-21 21 16,22-21-16,-22-1 0,0-20 0,0 21 15,22 0-15,-22 0 0,0-22 16,0 22-16,0-21 0,0 21 0,1-1 16,-1 1-16,0 0 0,0 0 15,0 0-15,0 21 0,1 0 0,-1 0 16,0 0-16,0 0 16,-21 21-1,0 0-15,0 0 16,21-21-16,-21 21 15,0-42 32,0 0-31,0 0 0,0 0-16,-21 0 0,0-1 15,0 22 1,21-21-16,-21 21 0,-1 0 15,1 0-15,0 21 16,0 1-16,0-1 16,0 21-16,21-21 0,0 0 15,-22 1-15,1-1 0,21 21 16,0-21-16,-21 0 0,21 1 0,0-1 16,0 0-16,0 0 0,0 0 0,0 0 15,21 1-15,0-1 0,1 0 16,-1 0-16,0-21 0,0 0 0,21 21 15,-20-21-15,20 0 0,-21 0 16,21 0-16,1 0 0,-1-21 0,-21 0 16,22 21-16,-1-21 0,-21 0 15,21-1-15,-20 1 0,20 0 0,-21 0 16,0 0-16,0-22 0,1 22 16,-1 0-16,0-21 0,-21 21 15,0-1-15,21 1 0,-21-21 0,0 21 16,0 0-16,0-1 0,-21 22 15,0 0 1,0 0-16,-1 0 0,1 0 0,0 22 16,0-1-16,21 0 15,-21 0-15,21 0 0,0 0 0,0 22 16,-21-22-16,21 0 0,0 0 0,0 0 16,0 1-16,0-1 15,0 0-15,0 0 0,0 0 0,21 0 0,-21 1 16,21-1-16,-21 0 15,21 0-15,0-21 0,0 21 0,1-21 16,20 0-16,-21 0 0,21 0 0,-20 0 16,20 0-16,0 0 0,1 0 15,-1 0-15,0 0 0,-21-21 0,22 0 16,-1 0-16,0 0 0,-20-1 16,20 1-16,-21 0 0,0-21 15,0 21-15,1-22 0,-1 1 0,0 21 16,0-22-16,-21 1 0,0 0 15,0-22-15,21 22 0,-21 0 0,0-22 16,21 22-16,-21-1 0,0 1 16,0 21-16,0-21 0,0 20 0,0 1 15,0 0-15,0 42 32,0 0-32,-21 22 15,0-1-15,21-21 0,-21 22 16,21-1-16,0 0 0,-21 1 0,21-1 15,-21 0-15,21 1 0,0-1 16,-22 0-16,22-21 0,0 22 0,0-22 16,0 0-16,0 0 0,0 0 0,0 1 15,0-1-15,0 0 0,0 0 16,22-21 0,-1 0-16,0 0 0,0 0 15,0 0-15,0 0 0,1 0 16,-1-21-16,0 21 0,0-21 15,-21 0-15,21 21 0,-21-22 16,21 22-16,-21-21 0,22 21 16,-22-21-16,0 0 31</inkml:trace>
  <inkml:trace contextRef="#ctx0" brushRef="#br0" timeOffset="159117.72">13885 14986 0,'0'0'0,"-21"0"47,21-21-47,0 0 16</inkml:trace>
  <inkml:trace contextRef="#ctx0" brushRef="#br0" timeOffset="179856.01">1799 10689 0,'0'-21'0,"0"42"0,0-63 16,0 21-16,0 0 0,-21-1 0,21 1 15,-21 0-15,21 0 16,0 42 15,0 0-31,0 0 0,0 22 0,0-1 16,21 22-16,0-22 0,-21 21 15,21 1-15,0 21 0,1-22 0,-1 1 16,-21 20-16,21 1 0,0-22 16,0 1-16,-21-1 0,0 1 15,21-22-15,1 22 0,-22-43 16,0 21-16,0-21 0,0 1 0,21-1 16,-21 0-16,0-42 46,0-22-46,0 22 0,-21 0 0,21-21 16,-22-1-16,22-20 0</inkml:trace>
  <inkml:trace contextRef="#ctx0" brushRef="#br0" timeOffset="180595.59">1609 10562 0,'-22'-21'16,"22"0"15,22 21-15,-1-21-16,0 21 0,0-21 0,21-1 15,1 1-15,-1 0 0,22 0 16,-22 0-16,21 0 0,1-1 0,-1 1 15,22 0-15,0 0 0,-1 0 16,1-22-16,0 22 0,-1 0 16,1 0-16,-21-21 0,20 20 15,-20 1-15,-1 0 0,1 0 0,-1 0 16,-20 21-16,20-21 0,-21 21 16,1 0-16,-1 0 0,-21 0 0,22 0 15,-22 0-15,0 0 0,0 0 16,0 0-16,-21 21 15,21 0-15,-21 0 16,0 0-16,0 0 0,22-21 0,-22 22 16,21-1-16,-21 0 0,0 0 0,0 21 15,21-20-15,-21-1 0,21 21 16,0-21-16,-21 22 0,21-1 16,1-21-16,-22 21 0,21 1 15,0-22-15,-21 21 0,21 1 0,0-22 16,-21 21-16,21-21 0,-21 22 15,22-22-15,-22 21 0,21-21 0,0 0 16,-21 1-16,0 20 0,0-21 0,0 0 16,21 0-16,-21 1 0,0-1 15,0 0-15,0 21 0,0-21 0,0 1 16,-21-1-16,0 21 0,0-21 16,-22 22-16,1-22 0,0 21 15,-22-21-15,1 22 0,-1-1 0,-21 0 16,1-21-16,20 22 0,-20-1 15,-1 0-15,0-20 0,1-1 0,-1 0 16,21 0-16,-20-21 0,20 0 16,1 0-16,20 0 0,-20 0 0,21 0 15,-1 0-15,1 0 0,21 0 16,0 0-16,-1 0 0,1 0 0,0 0 16,42 0 30,0 0-46,1 0 0,-1 0 0,0-21 16,0 21-16</inkml:trace>
  <inkml:trace contextRef="#ctx0" brushRef="#br0" timeOffset="181415.71">2794 11345 0,'0'-21'0,"0"42"16,21-21-1,-21 22 1,21 20-16,0-21 0,1 21 0,-1 1 15,0-1-15,0 22 0,0-22 16,0 21-16,1 1 0,-1-1 0,0 1 16,0-22-16,-21 22 0,21-1 15,-21-20-15,21-1 0,-21 0 0,0 1 16,0-22-16,0 0 0,0 0 16,0 0-16,22-21 15,-1 0 1,0 0-16,0-21 0,0 0 0,0 21 15,22-21-15,-22 0 0,0-1 0,21 1 16,-20 0-16,20 0 16,-21 0-16,21 0 0,-20-1 0,-1 1 15,21 0-15,-21 0 0,0-21 16,1 42-16,-22-22 0,0 1 0,21 0 16,-21 0-16,0 0 15,-21 21-15,-1 0 0,1 0 16,0 0-16,0 0 0,-21 0 0,20 0 15,1 21-15,-21-21 0,21 0 16,0 21-16,-1-21 16,44 0 15,-1 0-15,0 0-16,0 0 0,0 0 0,0 0 15,1 0-15,20 0 0,-21 21 0,0 0 16,0 1-16,1-22 0,-1 42 15,0-21-15,-21 0 0,21 0 0,-21 22 16,0-22-16,0 21 0,0-21 16,0 22-16,0-22 0,0 0 0,0 0 15,0 0-15,0-42 32,0 0-32</inkml:trace>
  <inkml:trace contextRef="#ctx0" brushRef="#br0" timeOffset="181907.43">4000 11684 0,'0'0'0,"0"-21"0,0 0 16,0 0-16,0-1 0,0 1 15,0 0-15,0 0 0,0 0 16,0 0-16,0-1 0,-21 22 31,0 0-15,21 22-16,0-1 0,0 0 0,0 0 16,0 21-16,0-20 0,0-1 0,0 0 15,0 0-15,0 0 0,21 0 16,0 1-16,1-22 0,-1 0 15,0 21-15,0-21 16,0 0-16,0 0 0,1 21 0,-1-21 16,0 0-16,0 0 0,0 21 15,0-21-15,-21 21 0,0 0 16,0 1-16,0-1 16,0 0-16,-21 0 15,0 0-15,0-21 0,0 21 16,0 1-16,-1-22 0,1 0 15,0 0-15,0 0 0,0 0 16,0 0-16,-1 0 0,22-22 31,0 1-31,0 0 16,0 0-16,0 0 16</inkml:trace>
  <inkml:trace contextRef="#ctx0" brushRef="#br0" timeOffset="182932.38">4276 11811 0,'21'0'0,"0"0"16,0 0-16,-21-21 16,21 21-16,-21-21 0,0 0 0,21-1 15,-21 1-15,22 0 0,-22 0 16,0 0-16,0 0 0,0-1 15,0 1-15,0 0 0,-22 0 16,1 0-16,0 21 16,0 0-16,0 0 15,0 0-15,21 21 16,0 0-16,0 0 0,0 0 16,0 1-16,0-1 0,0 0 15,0 0-15,0 0 0,21 0 0,0 1 16,-21-1-16,21-21 0,0 21 0,0 0 15,1-21-15,-1 0 16,0 0-16,0 0 0,0 0 16,0 0-16,1-21 15,-1 21-15,-21-21 0,21 0 0,-21-1 16,21 1-16,-21 0 0,0 0 16,0 0-16,0-22 0,0 22 15,0 0-15,0-21 0,0-1 0,0 22 16,0-21-16,0 0 0,-21 20 0,0-20 15,0 0-15,-1 21 0,-20-1 16,21-20-16,0 21 0,0 0 0,-1 21 16,1 0-16,0-21 0,21 42 15,0 0 1,0 0-16,0 21 0,0-20 16,21-1-16,0 21 0,1-21 0,-1 22 15,0-22-15,21 21 0,-21-21 16,1 0-16,20 1 0,-21-1 15,0 0-15,0 0 0,1 0 0,20-21 16,-21 0-16,0 21 0,0-21 0,1 0 16,-1 0-16,0 0 0,0-21 15,0 21-15,-21-21 0,21 0 0,1 0 16,-1-22-16,-21 22 16,0 0-16,0 0 0,0 0 0,0 0 15,0-1-15,0 1 0,0 0 0,0 0 16,-21 21-1,21 21 1,0 0 0,0 0-16,21 1 0,-21-1 15,0 0-15,21 0 0,0 0 16,-21 0-16,21-21 0,-21 22 0,0-1 16,21-21-1,1 0-15,-22-21 16,0-1-1,0 1-15,0 0 0,0 0 16,0 0-16,0 0 0,0-1 16,0 1-16,21 0 15,-21 0-15,21 0 0,0 21 16,0 0 0,-21 21-16,21 0 15,1-21-15,-22 21 0,21-21 16,-21 21-16,21-21 0,0 0 15,0 0 17,-21-21-32,0 0 15,0 0-15,0 0 0,0 0 16,0-1-16,0 1 0,0 0 0,0 0 16,0 0-16,0 0 15,0-1-15</inkml:trace>
  <inkml:trace contextRef="#ctx0" brushRef="#br0" timeOffset="183059.31">5355 11240 0,'0'21'16,"21"0"-1,-21 0-15,21-21 0,1 0 16,-1 0 0</inkml:trace>
  <inkml:trace contextRef="#ctx0" brushRef="#br0" timeOffset="183889.3">3789 12531 0,'-21'0'0,"21"21"32,0 0-32,0 0 0,0 0 15,0 1-15,0-1 16,21 0-16,-21 21 0,21-21 0,0 22 15,0-22-15,0 21 0,1-21 16,-1 1-16,-21-1 0,21 0 0,0 0 16,0-21-16,0 21 0,1-21 15,-1 0-15,0 0 0,0 0 16,21 0-16,-20-21 0,-1 21 0,21-21 16,0 0-16,1 0 0,-22-1 15,21 1-15,1-21 0,-1 21 0,0 0 16,1-22-16,-22 22 0,21 0 15,-21 0-15,22-22 0,-22 22 16,0 0-16,-21 0 0,0 0 16,0 0-1,-21 21 1,0 0-16,-1 21 16,1 0-16,0-21 0,0 21 0,0 0 15,0 0-15,-1-21 0,1 22 0,21-1 16,-21 0-16,0-21 15,21-21 17,21 21-32,0-21 0,0-1 15,1 22-15,-1 0 16,0 0-16,21 0 0,-21 0 16,1 0-16,-1 0 0,0 0 0,0 22 15,0-22-15,-21 21 0,21 0 0,-21 0 16,22 0-16,-22 22 0,0-22 15,0 0-15,0 0 0,0 0 0,0 0 16,0 1 0,0-44-1,0 1-15</inkml:trace>
  <inkml:trace contextRef="#ctx0" brushRef="#br0" timeOffset="184143.66">4826 12171 0,'0'0'0,"0"21"15,0 0 1,0 0-16,0 1 0,21-1 0,0 0 16,-21 0-16,21 0 0,1 22 0,-22-22 15,21 0-15,0 0 0,0 0 16,-21 0-16,21-21 0,0 22 0,-21-1 15,22-21-15,-22 21 0,21-21 16,-21-21 31</inkml:trace>
  <inkml:trace contextRef="#ctx0" brushRef="#br0" timeOffset="184411.51">4847 12277 0,'0'0'0,"0"-21"0,-21-1 0,21 1 16,-21 0-16,21 0 0,0 0 16,0 0-16,0-1 0,0 1 0,0 0 15,21 0-15,0 0 0,0 21 0,0-21 16,1 21-16,20 0 16,-21 0-16,0 0 0,0 0 0,1 21 15,-22 0-15,0 0 0,0 0 16,0 22-16,0-22 0,0 0 15,0 21-15,0-21 0,-22 1 0,22 20 16,0-21-16,-21 0 0,0 0 16,21 1-16,0-44 31,0 1-31,21 0 0,0 0 16,1 0-16</inkml:trace>
  <inkml:trace contextRef="#ctx0" brushRef="#br0" timeOffset="184787.74">5249 11853 0,'0'22'31,"0"-1"-31,0 0 0,0 0 0,0 0 16,0 0-16,0 22 0,0-22 15,0 0-15,0 21 0,0-20 0,0-1 16,21 21-16,-21-21 0,22 0 0,-22 1 15,21-1-15,0 0 16,0-21-16,0 0 0,0 0 16,1 0-16,-1 0 0,-21-21 15,21 0-15,0-1 16,-21 1-16,0 0 0,0-21 0,0 21 16,0-1-16,0-20 0,0 21 15,0 0-15,0 0 0,0-22 0,-21 22 16,0 0-16,0 0 0,-1 21 0,1-21 15,0 21-15,0 0 0,0 0 16,0 0-16,-1 0 16,22 21-16,0 0 0,0 0 15,0 0-15,0 0 16,22-21 0,-1 0-16</inkml:trace>
  <inkml:trace contextRef="#ctx0" brushRef="#br0" timeOffset="184896.67">5651 11663 0</inkml:trace>
  <inkml:trace contextRef="#ctx0" brushRef="#br0" timeOffset="185051.59">5673 11726 0,'0'43'15,"0"-86"-15,21 86 0,-21-22 16,21 0-16,-21 0 0,21 0 0,-21 1 15,0-1-15,21 0 0,0 0 0,-21 0 16,22 0-16,-22 1 0,0-1 16,21-21-16,0 21 0,0 0 0,0-21 15,0 0-15,1 0 32</inkml:trace>
  <inkml:trace contextRef="#ctx0" brushRef="#br0" timeOffset="185315.98">5800 12192 0,'0'0'0,"0"21"0,0 0 16,0 1-16,21-22 31,0 0-31,0 0 16,0 0-16,0-22 0,1 1 15,-1 0-15,0 0 0,-21 0 16,0 0-16,21 21 0,0-22 16,-21 1-16,0 0 0,21 0 15,-21 0-15,0 0 16,0-1-16,0 1 16,-21 21-1,21-21-15,-21 21 0,0-21 0,0 21 16,0 0-16</inkml:trace>
  <inkml:trace contextRef="#ctx0" brushRef="#br0" timeOffset="185483.86">5588 11875 0,'0'0'0,"0"-22"16,0 1-16,0 0 0,0 0 16,0 0-16,21 0 15,0-1 1,0 22-16,-21-21 0,22 0 0,-22 0 15,21 21-15,-21-21 0,0 0 0,0-1 16,0 1-16,0 0 0,0 0 16</inkml:trace>
  <inkml:trace contextRef="#ctx0" brushRef="#br0" timeOffset="186056.01">720 10097 0,'0'0'0,"-22"-22"0,1 22 0,0-21 16,-21 21-16,21-21 0,-1 21 16,22 21-1,22-21 1,-1 21-16,21 1 0,-21 20 15,22-21-15,-1 21 0,0-20 16,-21 20-16,22 0 0,-1 1 0,-21-22 16,22 21-16,-22-21 0,0 0 15,-21 1-15,0-1 0,21 0 0,-21 0 16,-21-21 0,0 0-16,0-21 15,-1 0-15</inkml:trace>
  <inkml:trace contextRef="#ctx0" brushRef="#br0" timeOffset="186331.86">529 10202 0,'0'0'0,"-42"-21"0,-64-63 15,85 62-15,0-20 16,-1 21-16,1-21 0,21-1 0,0 22 16,0-21-16,0-1 0,21 22 15,1 0-15,-1 0 0,21 0 16,0 21-16,-20 0 0,20 0 0,0 21 15,1 0-15,-22 0 0,21 0 16,-21 22-16,0-1 0,-21 0 16,0-20-16,22 20 0,-22 0 0,0 1 15,0-22-15,0 21 0,0-21 0,0 0 16,0 1-16,0-1 16,0 0-16,21 0 15,0-21-15,0 0 16,0 0-16,0-21 15,1 0-15</inkml:trace>
  <inkml:trace contextRef="#ctx0" brushRef="#br0" timeOffset="186697.6">1058 10118 0,'0'0'0,"-42"0"15,21 0-15,21-21 16,0-1-1,0 1-15,21 0 16,0 21-16,21-21 0,-20 21 16,20 0-16,-21 0 0,21 0 15,1 21-15,-22-21 0,0 21 16,21 0-16,-20 1 0,-22-1 16,21 0-16,-21 0 0,0 0 15,0 0-15,0 1 0,-21-22 31,-1 0-31,1 0 16,0-22-16,21 1 0,-21 0 0,21 0 16,-21 0-16,21 0 15,-21-22-15,-1 22 0,22-21 0,0 21 16,0-1-16,0-20 0,0 21 16,0 0-16,22 0 0,-1 21 15,0 0-15,0 0 0,0 0 16,0 0-16</inkml:trace>
  <inkml:trace contextRef="#ctx0" brushRef="#br0" timeOffset="187268.21">1545 9800 0,'21'0'32,"-21"21"-17,0 1-15,0-1 16,21 0-16,-21 0 0,22 21 15,-22-20-15,21-1 0,0 0 0,-21 0 16,21 0-16,0 0 0,0-21 16,1 22-16,-1-22 0,0 0 0,0 0 15,0 0-15,0 0 0,1-22 16,-1 22-16,0-21 0,0 0 0,-21-21 16,21 21-16,-21-1 15,21 1-15,-21-21 0,0 21 0,0 0 0,0-1 16,-21 1-16,0 0 15,-21 0-15,21 0 0,-22 21 0,22 0 16,-21 0-16,-1 0 0,22 0 16,-21 0-16,21 0 0,0 21 0,-1-21 15,44 0 17,-1-21-32,0 0 0,0-1 15,0-20-15,22 21 0,-22-21 0,0 20 16,0 1-16,21-21 0,-20 21 15,-1 0-15,0-1 0,21 1 16,-21 21-16,1 0 0,20 0 16,-21 0-16,21 21 0,-20 1 0,20-1 15,-21 0-15,21 21 0,-20 1 16,20-1-16,0 0 0,-21 1 0,22-1 16,-22 0-16,21 1 0,-21-1 15,22 0-15,-22 1 0,0-22 0,0 0 16,0 0-16,-21 0 0,0 0 15,22-21-15,-44-21 32,1 0-17,0 0-15,0-21 16,0 20-16</inkml:trace>
  <inkml:trace contextRef="#ctx0" brushRef="#br0" timeOffset="187419.12">1926 9377 0,'0'0'0,"-42"-21"0,21 21 0,-1-21 16,1-1-16,0 22 0,0 0 0,0-21 16,42 21 31,0 0-47,0 0 0</inkml:trace>
  <inkml:trace contextRef="#ctx0" brushRef="#br0" timeOffset="187735.94">2265 9462 0,'21'0'16,"-21"-22"0,0 1-16,0 0 15,0 0-15,0 0 16,0 0-16,0-1 0,-21 1 15,0 0-15,-1 21 0,1 0 16,21 21 0,0 0-16,0 1 15,0 20-15,0-21 0,0 0 16,21 22-16,1-22 0,-1 0 0,-21 0 16,21 0-16,0 0 0,0 1 15,0-1-15,1-21 0,-1 0 0,0 0 16,0 0-16,0 0 0,0 0 15,1 0-15,-1-21 0,0-1 0,0 22 16,-21-21-16,21 0 0,0 0 16</inkml:trace>
  <inkml:trace contextRef="#ctx0" brushRef="#br0" timeOffset="188191.69">2646 9229 0,'21'0'0,"-42"0"0,0 0 16,-1 0-16,22 21 15,0 0 1,0 0-16,0 0 0,22 1 16,-1-1-16,0 0 15,0-21-15,-21 21 0,21-21 0,0 0 16,1 0-16,-1 0 16,0 0-16,0-21 15,0 0 1,-21 0-16,0-1 0,0 1 15,0 0-15,0 0 0,0-21 0,0 20 16,0-20-16,-21 0 0,0 21 16,0-22-16,0 1 0,-1 21 0,1-22 15,0 22-15,0 0 0,0 0 16,21 0-16,0 42 16,0 0-16,0 0 15,21 0-15,0 22 0,0-22 16,0 21-16,1 1 0,-1-1 0,21 0 15,-21-21-15,0 22 0,1-22 0,20 0 16,-21 21-16,0-42 16,0 22-16,1-1 0,-1-21 0,0 0 15,0 0-15,0 0 0,0 0 16,1 0-16,-1 0 0,0-21 16,-21-1-16,0 1 15,0 0-15,0 0 0,0 0 16,0 0-16</inkml:trace>
  <inkml:trace contextRef="#ctx0" brushRef="#br0" timeOffset="188403.57">2794 9102 0,'0'0'0,"0"-21"15,21-1-15,0 1 0,0 0 16,1 0-16,-1-21 0,0 20 0,0 1 15,0-21-15,0 21 0,1 0 16,-1-1-16,0 1 0,-21 0 0,21 21 16,-21 21-1,0 0-15,0 1 16,0 20-16,0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5T01:30:50.4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3514 5736 0,'0'-21'47,"0"0"-31,21 21 30</inkml:trace>
  <inkml:trace contextRef="#ctx0" brushRef="#br0" timeOffset="982.71">4022 3090 0,'0'0'0,"0"-42"16,0 21 0,-22 21-16,22-21 15,-21 0-15,21 42 63,0 0-48,0 0-15,0 0 0,0 22 0,0-22 16,0 21-16,0 22 0,0-22 16,0 21-16,0 1 0,0-1 0,0 1 15,0 21-15,0-22 0,0 1 16,0 20-16,0 1 0,0 0 16,0-1-16,-21 22 0,21-21 15,-21-1-15,21 22 0,0-21 0,0 21 16,-21 0-16,21-1 0,-21-20 15,21 21-15,0 0 0,0-22 16,0 1-16,0 21 0,0-21 0,0 20 16,0-20-16,0 0 0,0-1 15,0 1-15,0-21 0,0 20 0,0 1 16,0 0-16,0-22 0,0 22 16,0-1-16,0 1 0,21 0 0,-21-1 15,0 1-15,0 0 0,0-1 16,0 1-16,0 0 0,0-1 15,0-20-15,0 21 0,0-22 0,0 22 16,0-43-16,0 22 0,0-22 16,0 0-16,0 1 0,0-1 0,0-21 15,0 0-15,0 0 0,0 1 16,0-44 0,0 1-16,0 0 0,0-21 15,0-1-15,0-20 0,0-1 0,0-20 16</inkml:trace>
  <inkml:trace contextRef="#ctx0" brushRef="#br0" timeOffset="4034.52">4106 3069 0,'0'0'0,"0"-42"16,0 21-16,21 21 15,-21-21-15,0-1 16,22 22 46,-1 0-46,0 0 0,0 0-16,21 0 0,-20 0 15,-1 0-15,21 0 0,-21 0 16,22 0-16,-1 0 0,0 0 0,1 0 15,-1 0-15,0 0 0,1 0 16,20 0-16,-21 0 0,22 0 0,-22 0 16,22 0-16,-1 0 0,-20 0 15,20 0-15,1 0 0,-1 0 16,22 0-16,-1 0 0,1 0 16,0 0-16,-1 0 0,22-21 0,0 21 15,-21 0-15,21 0 0,-1 0 16,22-21-16,0 21 0,0 0 15,0-21-15,0 21 0,0 0 0,0 0 16,0-21-16,22 21 0,-22 0 16,21-21-16,0 21 0,0 0 0,0-22 15,0 22-15,1-21 0,-1 21 16,0 0-16,0-21 0,0 21 0,0 0 16,1 0-16,20-21 0,-21 21 15,21 0-15,-20 0 0,-1-21 16,0 21-16,0-21 0,0 21 15,0 0-15,1 0 0,-1 0 0,0 0 16,-21 0-16,21 0 0,-21 0 16,0-22-16,21 22 0,-21 0 0,0 0 15,0 0-15,0 0 0,-21 0 16,0 0-16,0 0 0,0 0 0,-1 0 16,1 0-16,0 0 0,-21 0 15,21 0-15,-22 0 0,1 0 16,-22 0-16,1 0 0,-1 0 0,1 0 15,-1 0-15,-20 0 0,20-21 16,-20 21-16,-1 0 0,0 0 16,1 0-16,-22 0 0,0 0 15,0 0-15,0 0 0,0 0 16,1 0 46,-1 0-46,0 0 15,0 0-31,0 0 16,0 0-16,-21-21 16,22 21-16,-1 0 0,0 0 0,0 0 15,0 0-15,0 0 0,1 0 16,20 0-16,-21 0 0,0 0 0,0 0 15,22 0-15,-22 0 0,21-21 16,1 21-16,-1 0 0,-21 0 0,21 0 16,1 0-16,-1 0 0,0 0 15,22 0-15,-22 0 0,1 0 0,20 0 16,-21 0-16,22 0 0,-22 0 16,1 0-16,20 0 0,-21 0 15,22 0-15,-22 0 0,1 0 0,-1 0 16,21 0-16,-20 0 0,-1 0 15,0 0-15,1 0 0,-1 0 16,0 0-16,1 0 0,-1 0 16,-21 0-16,22 0 0,-1 0 0,0 0 15,1 0-15,-22 0 0,21 0 16,-21 0-16,22 0 0,-22 0 0,21 0 16,-21 0-16,0 0 0,1 0 15,20 0-15,-21 0 0,0 0 16,0 0-1,-21 21-15,0 0 32,0 0-32,0 1 15,0-1-15,0 0 16,0 0-16,0 0 0,-21 0 0,21 1 16,0-1-16,-21 0 0,21 21 15,0-21-15,0 1 0,0 20 0,0-21 16,-21 21-16,21-20 0,0 20 15,-21 0-15,21 22 0,0-22 0,0 0 16,0 22-16,0-22 0,0 22 16,0-22-16,-21 22 0,21-22 15,0 0-15,0 22 0,0-1 16,0-20-16,0 20 0,0 1 0,0 20 16,0-20-16,0-1 0,0 1 15,0-1-15,0 1 0,0-1 0,0 1 16,0-1-16,0 1 0,0 20 15,0-20-15,0-1 0,0 22 0,0-21 16,0 20-16,0-20 0,-22 20 16,22-20-16,-21-1 0,21 22 0,-21-21 15,0-1-15,21 1 0,-21 20 16,21-20-16,-21-1 0,-1 1 0,1-1 16,21 1-16,-21-1 0,0 1 15,21-1-15,0 1 0,-21 20 16,21-20-16,-21-1 0,-1 22 0,22-21 15,0-1-15,-21 1 0,0-22 16,21 21-16,-21-20 0,21 20 0,0-20 16,-21 20-16,0-21 0,21 22 15,0-1-15,-22-20 0,22-1 0,-21 22 16,21-22-16,0 0 0,0 1 0,0-1 16,-21 0-16,21 1 0,0-22 15,0 21-15,-21 0 0,21-20 0,0 20 16,0-21-16,0 0 0,0 22 15,0-22-15,0 0 0,0 21 16,0-21-16,0 1 0,0-1 16,0 0-16,0 0 0,0 0 0,0 0 15,0 1-15,0-1 0,-21 0 16,21 0 0,-21-21-1,-1 0-15,1 0 16,0 0-1,0 0-15,0 0 0,0 0 16,-1 0-16,1 0 0,0 0 16,0 0-16,-21 0 0,20 0 0,-20 0 15,21 0-15,-21 0 16,20 0-16,-20 0 0,0 0 0,-22 0 16,22 0-16,-22 0 0,1 0 15,21 0-15,-43 21 0,21-21 0,1 0 16,-1 21-16,-20-21 0,20 0 0,-20 22 15,-22-22-15,21 21 0,-21-21 16,22 21-16,-22-21 0,0 21 0,0-21 16,0 21-16,0-21 0,1 21 15,-22-21-15,0 22 0,0-22 0,0 21 16,0-21-16,21 21 0,-21-21 0,0 21 16,0-21-16,-21 21 0,21-21 15,-149 21-15,149 1 16,-21-22-16,0 21 0,0-21 15,-21 0-15,20 21 0,1-21 0,0 0 16,0 21-16,0-21 0,0 0 0,-1 21 16,1-21-16,0 21 0,0-21 15,21 0-15,-21 0 0,0 0 0,-1 0 16,22 0-16,-21 22 0,0-22 16,21 0-16,-21 0 0,0 0 0,21 21 15,-21-21-15,-1 0 0,22 21 0,-21-21 16,21 0-16,0 0 15,-21 0-15,21 0 0,0 0 0,0 0 0,0 0 16,0 0-16,21 0 16,-21 21-16,21-21 0,1 0 0,-22 0 15,21 0-15,0 0 0,0 0 16,0 0-16,22 0 0,-22 0 0,21 0 16,0 0-16,1 0 0,-1 0 0,0 0 15,1 0-15,-1 0 0,0 0 16,22 0-16,-22 0 0,22 0 0,20 0 15,-20 0-15,21 0 0,-1 0 16,1 0-16,0 0 0,20 0 16,1-21-16,-21 21 0,21 0 0,0 0 15,-1 0-15,1 0 16,21-21 0,0 0 218,0-1-234,0 1 16,0 0-16,0 0 0,0 0 15,0 0-15,0-1 0,0-20 16,0 21-16,0-21 0,0-1 0,0 1 15,-21-22-15,0 22 0,0 0 16,0-22-16,-22 1 0,22 20 16,-21-20-16</inkml:trace>
  <inkml:trace contextRef="#ctx0" brushRef="#br0" timeOffset="5975.23">6816 3196 0,'0'-21'15,"0"0"-15,21 21 16,-21-21-16,21 21 0,-21-21 0,21 21 16,-21-22-16,0 1 0,0 0 15,0 0 1,0 0 0,0 0-16,0-1 15,-42 22-15</inkml:trace>
  <inkml:trace contextRef="#ctx0" brushRef="#br0" timeOffset="6647.39">6794 2921 0,'0'21'47,"22"0"-47,-22 1 16,0-1-16,21 0 0,-21 0 0,21 21 16,-21-20-16,0 20 0,21-21 15,-21 21-15,21 1 0,-21-1 0,0 0 16,21 1-16,-21-1 0,22 22 15,-22-22-15,21 0 0,-21 22 0,0-22 16,21 0-16,-21 22 0,21-22 0,-21 22 16,0-1-16,21-20 0,-21 20 15,21 1-15,-21-1 0,0-21 16,0 22-16,0-1 0,0 1 16,22-22-16,-22 22 0,0-1 0,0 1 15,0-1-15,0 1 0,0 20 0,0-20 16,0-1-16,0 22 0,0-21 15,21-1-15,-21 1 0,0-1 0,0 1 16,0 20-16,0-20 0,21-1 16,-21 1-16,21-1 0,-21 1 0,0-1 15,0 1-15,0-1 0,21 1 0,-21-1 16,0-20-16,0 20 0,0 1 16,21-1-16,-21 1 0,0-1 0,22 1 15,-22-1-15,0 1 0,0-1 16,0 1-16,0-1 0,0-21 15,21 22-15,-21-1 0,0-20 0,21 20 16,-21-20-16,0 20 0,0-21 0,0 22 16,21-22-16,-21 22 0,21-22 15,-21 0-15,0 1 0,0 20 0,21-20 16,-21-1-16,0 0 0,22 1 0,-22-1 16,0-21-16,0 21 0,0 1 15,0-1-15,0 0 0,0 1 0,21-22 16,-21 21-16,0-21 0,0 1 0,0 20 15,0-21-15,0 0 0,21 0 16,-21 1-16,0-1 16,0 0-16,0 0 0,0 0 31,0 0-15,0 1-1,-21-22 16,21-22-15,0 1-16</inkml:trace>
  <inkml:trace contextRef="#ctx0" brushRef="#br0" timeOffset="8028.25">10245 2879 0,'0'0'0,"21"-21"15,-21-1 1,21 22-16,-21-21 16,0 0-16,0 0 15,0 0-15,0 0 16,21 21 31,-21 21-47,0 0 15,0 0-15,21 0 0,-21 0 16,0 1-16,0-1 0,0 0 16,0 21-16,0-21 0,0 22 0,21-22 15,-21 21-15,0 1 0,0 20 16,0-21-16,0 22 0,0-22 0,0 22 15,0-1-15,0 1 0,0-1 16,0-20-16,0 20 0,0 1 0,0 20 16,0-20-16,0-1 0,0 22 0,0-22 15,0 1-15,0 21 16,0-22-16,0 1 0,-21 20 0,21-20 16,0-1-16,0 1 0,0 20 0,0-20 15,0 21-15,0-22 0,0 22 16,0-22-16,0 22 0,0-22 0,0 22 15,0 0-15,0-22 0,0 22 16,0 0-16,0-1 0,21 1 0,-21 0 16,0-1-16,0-20 0,0 20 0,0 1 15,22 0-15,-22-1 0,0 1 16,0 0-16,0-22 0,0 22 0,21 0 16,-21-22-16,21 22 0,-21-22 15,0 22-15,0-22 0,21 22 16,-21-21-16,21 20 0,-21-20 0,0 20 15,0-20-15,21-1 0,-21 1 0,0-1 16,22 1-16,-22-22 0,0 22 16,0-1-16,0-20 0,0 20 0,21-21 15,-21 1-15,0-1 0,0 0 0,0-20 16,0-1-16,0 21 0,0-21 16,0 0-16,0-42 46,0 0-46,0 0 0,0-21 0,0 20 16,0-41-16,0 21 0,0-22 16</inkml:trace>
  <inkml:trace contextRef="#ctx0" brushRef="#br0" timeOffset="9034.73">13017 2900 0,'0'0'15,"0"-21"1,-21 0-1,0 21 17,21 21-1,0 0-31,0 21 16,0-21-16,0 1 0,0-1 15,0 21-15,0 0 0,0 1 0,0-1 16,0 0-16,0 22 0,21-1 15,-21 1-15,0-1 0,0 1 0,21-1 16,-21 1-16,0-1 0,0 1 16,0 21-16,22-22 0,-22 22 15,0-1-15,0-20 0,21 21 0,-21-1 16,21-20-16,-21 20 0,0 1 16,0 0-16,0-1 0,0 1 0,0 0 15,0-1-15,21 1 0,-21 0 16,0-1-16,0 1 0,0 0 0,0-1 15,0 1-15,0 0 0,0-1 0,0 1 16,0 0-16,0-1 0,0 1 16,-21 0-16,21-1 0,0 1 0,0 21 15,0-21-15,0-1 0,0 1 0,0 0 16,0-1-16,0 1 0,0 0 16,0-22-16,0 22 0,0-1 15,0-20-15,0-1 0,0 1 0,21-1 16,-21 1-16,21-1 0,-21-20 15,0 20-15,0-20 0,0-1 0,0 0 16,21-21-16,-21 22 0,0-22 0,22 0 16,-22 0-16,0 0 0,0 1 15,0-1 1,-22-21 46,1 0-46,0 0-16,21-21 0,-21-1 0,0 1 16,0-21-16</inkml:trace>
  <inkml:trace contextRef="#ctx0" brushRef="#br0" timeOffset="10411.36">4000 4551 0,'0'21'32,"22"-21"15,-1 21-47,0-21 15,0 0-15,0 0 16,0 0-16,1 0 0,20 0 0,-21 0 15,21 0-15,1 0 0,-1 0 16,22 0-16,-22 0 0,21 0 0,1 0 16,-1 0-16,1-21 0,21 21 15,-22 0-15,1 0 0,-1 0 0,22-21 16,-22 21-16,22 0 16,0 0-16,-1-21 0,22 21 0,-21-21 0,21 21 15,-1 0-15,-20-22 0,21 22 16,0 0-16,21-21 0,-21 21 15,21-21-15,0 21 0,0-21 16,0 21-16,21-21 0,-21 21 0,0-21 16,21 21-16,0-22 0,0 22 15,0-21-15,1 21 0,-22-21 0,21 0 16,0 21-16,21-21 0,-21 21 16,1-21-16,-1-1 0,0 22 0,0-21 15,0 0-15,22 21 0,-1-21 0,-21 21 16,21-21-16,-20 0 15,-1 21-15,21-22 0,-21 22 0,0-21 16,1 21-16,-22 0 0,21-21 16,-21 21-16,21 0 0,-21-21 0,21 21 15,-21 0-15,0-21 0,0 0 16,-21 21-16,21 0 0,0-22 0,-21 22 16,21 0-16,-21 0 0,21-21 15,-22 21-15,1 0 0,0 0 0,-21-21 16,21 21-16,-22-21 0,22 21 15,-21 0-15,-1 0 0,22-21 0,-21 21 16,0 0-16,-1 0 0,1-21 0,0 21 16,-22 0-16,22 0 0,-22-22 15,22 22-15,-22 0 0,22-21 16,-21 21-16,20-21 0,-20 21 16,-1 0-16,22-21 0,-22 21 0,1 0 15,-1 0-15,1-21 0,-22 21 16,22 0-16,-22 0 0,0-21 0,1 21 15,-1 0-15,22 0 0,-22-22 16,0 22-16,1 0 0,-1 0 0,0-21 16,1 21-16,-1-21 0,21 21 0,-20 0 15,-1 0-15,0 0 0,-20-21 16,20 21-16,-21 0 0,0 0 0,0 0 16,-42 0 30,0 0-46,-21 0 16,21 0-16,-1 21 0,-20-21 16,0 0-16,-1 0 0</inkml:trace>
  <inkml:trace contextRef="#ctx0" brushRef="#br0" timeOffset="11518.97">4487 5863 0,'-21'0'16,"42"0"77,0 0-93,22 0 0,-22 0 0,0 0 16,21 0-16,1 0 0,-1 0 16,0 0-16,1 0 0,-1 0 0,0 0 15,22 0-15,-22 0 0,22 0 16,-1 0-16,1 0 0,-1 0 0,22-21 16,0 21-16,20-21 0,-20 21 15,21-21-15,0 21 0,0-21 0,-1 21 16,1-22-16,0 22 0,21-21 15,0 0-15,21 21 0,-21-21 0,0 0 16,21 0-16,-21 21 0,22-22 16,-1 1-16,21 0 0,-21 0 0,0 21 15,22-21-15,-1 0 0,-21-1 16,22 22-16,-1-21 0,0 0 16,1 21-16,-1-21 0,21 0 0,1 21 15,-22-21-15,22 21 0,-1-22 16,-20 22-16,20 0 0,-21-21 0,1 21 15,-1 0-15,0 0 0,1-21 16,-1 21-16,0-21 0,1 21 0,-22 0 16,21-21-16,-21 21 0,1 0 0,-1-21 15,0 21-15,0 0 0,0-22 16,-21 22-16,0 0 0,-21-21 0,21 21 16,-21 0-16,0-21 0,0 0 15,-22 21-15,1 0 0,0 0 0,-1-21 16,-20 21-16,-22 0 15,0 0-15,1-21 0,-1 21 0,-21 0 16,0 0-16,1 0 16,-1 0-1,-21-22-15,21 22 32,-42 0 14,0 0-46,-22 22 16,1-22-16</inkml:trace>
  <inkml:trace contextRef="#ctx0" brushRef="#br0" timeOffset="12527.56">4276 7281 0,'0'0'0,"-22"43"16,22-22-16,-21 0 16,21 0-16,0 0 15,0 1-15,0-1 16,21-21 0,1 21-16,-1-21 0,0 21 15,0-21-15,21 0 0,-20 0 0,20 0 16,0 0-16,1 0 0,20 0 15,-21 0-15,22 0 0,-1 21 0,1-21 16,-1 0-16,1 0 0,21 0 16,-1 0-16,1 0 0,21 0 0,0 0 15,-1 0-15,22 0 0,0 0 16,0 0-16,22-21 0,-1 21 16,0-21-16,21 0 0,1 21 0,-1-21 15,0-1-15,1 1 0,20 21 16,1-21-16,-1 0 0,1 0 0,-1 0 15,1-1-15,20 1 0,-20 0 0,20 0 16,1 0-16,0 0 0,-1-1 16,1 1-16,0 0 0,21 0 0,-22 0 15,22 0-15,0-1 0,-21 1 16,20 0-16,-20 21 0,0-21 0,-1 0 16,1 0-16,0-1 0,-1 22 15,1-21-15,-21 0 0,-1 21 16,22-21-16,-22 21 0,1-21 0,-22 21 15,0 0-15,1 0 0,-1-21 0,-21 21 16,0 0-16,1 0 0,-22 0 16,0-22-16,0 22 0,-22 0 0,-20 0 15,0 0-15,-1 0 0,-20 0 16,-22-21-16,22 21 0,-43 0 0,0 0 16,0 0-16,0 0 0,-21-21 31,-21 21-16,21-21-15,-21 21 16,0 0-16,0-21 0,0 0 0,-1 21 16</inkml:trace>
  <inkml:trace contextRef="#ctx0" brushRef="#br0" timeOffset="13554.97">4360 6033 0,'0'0'0,"-21"0"0,21-22 0,-21 22 0,0 0 15,21-21-15,-21 21 16,-1 0-16,1 0 16,64 0 46,-22 0-46,21 0-16,0 0 0,22 0 0,-1 0 15,22-21-15,0 21 0,-22 0 16,43 0-16,-21-21 0,-1 21 0,22 0 16,0-21-16,0 21 0,0 0 15,0-21-15,-1 21 0,-20-22 0,0 22 16,-1 0-16,-20 0 15,-1 0-15,-20-21 0,20 21 0,-42 0 16,22 0-16,-22 0 0,0 0 0,-42 21 31,0-21-31</inkml:trace>
  <inkml:trace contextRef="#ctx0" brushRef="#br0" timeOffset="14719.57">4911 10033 0,'0'0'16,"42"0"-1,-21 0-15,0 0 0,0 0 0,1-21 0,-22 0 16,21 21-16,0-21 0,0-1 16,0 1-16,-21 0 0,21 0 15,-21 0-15,22 0 0,-22-1 0,0 1 16,0 0-16,0 0 0,0 0 15,-22 0-15,1 21 0,0 0 16,0 0-16,0 0 0,-22 0 16,22 0-16,-21 21 0,21 0 0,-22 0 15,22 0-15,-21 0 0,21 1 16,-22 20-16,22-21 0,0 0 0,0 0 16,21 1-16,0-1 0,0 0 15,0 0-15,21 0 0,0 0 0,0 1 16,1-1-16,20 0 0,-21 0 15,0 0-15,22-21 0,-22 21 16,21 1-16,-21-1 0,0 0 0,1 0 16,-1 0-16,0 0 0,-21 1 15,0-1-15,0 0 0,0 0 0,0 21 16,0-20-16,-21-1 0,0 0 0,-1 21 16,-20-21-16,0 1 0,-1-1 15,1 0-15,0-21 0,-22 21 0,22-21 16,0 0-16,-22 0 0,22 0 15,-1 0-15,1 0 0,0 0 0,21 0 16,-22-21-16,22 0 0,-21 21 16,21-21-16,-1-22 0,1 22 0,21 0 15,0 0-15,0-22 0,0 22 16,0-21-16,0 21 0,21 0 16,1-1-16,-1 1 0,21-21 0,-21 21 15,22 0-15</inkml:trace>
  <inkml:trace contextRef="#ctx0" brushRef="#br0" timeOffset="16111.56">5524 9652 0,'-21'0'16,"0"0"-16,0 0 15,21 21-15,0 0 0,0 1 16,0 20-16,0-21 0,0 21 0,0 1 16,0-22-16,0 21 0,0 1 0,0-1 15,0 0-15,0 1 0,0-1 16,0 0-16,0 1 0,0-1 0,0 0 16,0 1-16,0-22 0,0 21 15,0-21-15,0 0 0,0 22 0,0-22 16,0 0-16,0-42 47,0 0-47,21 0 15,-21-1-15,21-20 0,-21 21 0,0 0 16,0 0-16,21-22 0,-21 22 0,22 0 16,-22 0-16,0 0 0,21-1 15,0 22-15,0-21 0,0 21 16,0 0-1,1 21-15,-22 1 16,21-1-16,0 0 0,-21 0 16,0 0-16,21 0 15,-21 1-15,21-1 0,0 0 0,-21 0 16,0 0-16,22 0 0,-1-21 16,0 22-16,-21-1 0,21-21 0,0 0 15,0 0-15,1 0 0,-1 0 0,0 0 16,0 0-16,0 0 0,0-21 15,1 21-15,20-22 0,-21 1 0,0 0 16,0 0-16,1 0 0,-1 0 0,0-1 16,0-20-16,-21 21 0,0 0 15,21 0-15,-21-1 0,0 1 16,0 0-16,0 0 0,0 0 16,-21 21-16,0 0 15,0 0-15,0 0 16,-1 0-16,22 21 15,-21-21-15,0 21 0,21 0 16,-21 0-16,21 1 0,0-1 0,0 0 16,0 0-16,0 0 0,0 0 15,0 1-15,0-1 0,0 0 0,0 0 16,21 0-16,0 0 0,0 1 16,1-1-16,-1 0 0,0-21 15,0 0-15,0 0 0,0 0 0,1 0 16,-1 0-16,0 0 15,21 0-15,-21 0 0,1-21 0,20 0 16,-21-1-16,0 22 0,22-21 0,-22 0 16,0 0-16,0 0 0,0 0 15,0-22-15,-21 22 0,0 0 0,0 0 16,0 0-16,0-1 0,0 1 16,0 0-16,0 0 0,0 0 15,0 0-15,-21 21 16,0 0-16,0 0 15,0 0-15,21 21 0,0 0 0,0 0 16,-21 0-16,21 0 0,-22 1 0,22-1 16,0 0-16,0 0 15,0 0-15,0 22 0,0-22 0,0 0 16,0 21-16,0-21 0,0 1 0,0-1 16,22 0-16,-1 0 0,0 0 15,0-21-15,0 0 0,0 0 16,1 0-16,-1 0 0,0 0 15,0 0-15,21 0 0,-20 0 0,-1-21 16,21 0-16,-21 0 0,22 0 0,-22-1 16,21 1-16,-21 0 0,0-21 15,1 21-15,-1-22 0,0 22 0,0-21 16,-21-1-16,0 22 0,21-21 0,-21 0 16,0-1-16,0 1 15,0 21-15,0-22 0,0 1 0,0 21 16,0-21-16,0 20 0,0 1 0,0 0 15,0 0-15,0 42 32,0 0-17,0 0-15,0 22 0,0-22 0,0 21 16,0 1-16,0-1 0,0 0 0,0-21 16,0 22-16,0-1 0,-21-21 15,21 22-15,0-1 0,0-21 0,0 21 16,0-20-16,0 20 0,0-21 15,0 0-15,0 0 0,0 1 16,0-1-16,0 0 0,21-21 31,0 0-31,1-21 16,-1 0 0,-21-1-16,0 1 15,0 0-15,0 0 0,0 0 16,0 0-16</inkml:trace>
  <inkml:trace contextRef="#ctx0" brushRef="#br0" timeOffset="16375.43">7112 10075 0,'0'0'0,"-21"0"0,0 0 16,-1 22-16,44-22 46,-1 0-46,0-22 16,21 22-16,-21 0 0,1-21 0,-1 21 16,0 0-16,0-21 0,0 21 0,0 0 15,-21-21-15,22 21 0,-1 0 16,-21-21-16,21 21 16</inkml:trace>
  <inkml:trace contextRef="#ctx0" brushRef="#br0" timeOffset="17099.15">7916 10097 0,'0'-22'16,"0"1"0,0 0-16,0 0 0,21 0 15,-21 0-15,0-22 16,0 22-16,22 0 0,-22 0 0,0 0 16,0-1-16,0 1 0,0 0 15,0 0-15,0 42 31,0 0-31,0 0 16,0 1-16,0-1 0,0 0 0,0 21 16,0-21-16,0 1 0,0 20 0,0-21 15,0 0-15,0 22 0,0-22 16,0 0-16,0 21 0,0-21 16,0 1-16,0 20 0,0-21 0,0 0 15,0 22-15,0-22 0,0 0 16,0 0-16,0 0 0,0 0 0,0 1 15,0-1-15,0 0 16,0 0-16,-22-21 0,22 21 16,-21-21-16,21 21 0,-21-21 0,0 0 15,0 0-15,0 22 16,-1-22-16,1 0 0,0 0 0,0 0 16,0 0-16,-22 0 0,22 0 0,0 0 15,0 0-15,0 0 0,0 0 16,-1 0-16,1 0 0,0 0 15,42 0 32,0 0-47,22 0 0,-22 0 16,21 0-16,1-22 0,-22 22 16,21 0-16,0-21 0,1 21 0,-1 0 15,0 0-15,-20 0 0,20-21 0,-21 21 16,21 0-16,-20 0 0,-1 0 15,0 0-15,-21-21 16,21 21-16,-42 0 78,0 0-78</inkml:trace>
  <inkml:trace contextRef="#ctx0" brushRef="#br0" timeOffset="17279.05">8043 10583 0,'0'0'0,"0"-21"94,0 0-94,0 0 16</inkml:trace>
  <inkml:trace contextRef="#ctx0" brushRef="#br0" timeOffset="24267.12">1714 6329 0,'0'0'0,"-21"0"0,0 0 16,0 0-16,0 0 16,0 0-16,-1 0 15,1 0-15,-21 0 0,21 0 0,0 0 16,-43 0 0,43 0-16,0 0 0,0 0 0,-1 0 0,1 0 15,0 0-15,42 0 31,0 0-15,22 0-16,-1 0 16,0 0-16,1 0 0,20 0 0,1 0 15,-1-21-15,22 0 0,-22 21 16,22 0-16,0-22 0,-1 22 16,1 0-16,21-21 0,-21 21 0,-1 0 15,-20-21-15,20 21 0,-20 0 16,-1 0-16,1 0 0,-22 0 0,1-21 15,-1 21-15,0 0 0,-21 0 16,1 0-16,-1 0 0,-42 0 63,-1 0-63,1 0 15,0 0-15,0 0 16,0 0-16,0 0 15,-1-21-15,1 0 16</inkml:trace>
  <inkml:trace contextRef="#ctx0" brushRef="#br0" timeOffset="24760.83">2540 5948 0,'0'0'0,"-21"0"16,0 0-16,21-21 15,-22 21-15,22 21 32,22-21-32,-1 21 15,0-21-15,0 21 0,0-21 16,22 21-16,-22-21 0,21 22 0,-21-22 16,22 0-16,-1 21 0,0-21 15,1 0-15,-22 21 0,21-21 0,0 0 16,-20 0-16,20 0 15,0 21-15,-21-21 0,1 0 0,20 0 16,-21 0-16,0 0 0,0 0 16,1 0-16,-22 21 15,0 0 1,-22 1-16,1-1 0,0 0 16,0 0-16,-21 0 0,-1 22 15,1-22-15,0 42 0,-1-20 0,-20 20 16,20-21-16,-20 22 0,-1-22 15,22 22-15,-21-22 0,20 0 0,1 1 16,0-1-16,-1 0 0,1-20 16,21-1-16,0 0 0,-1 0 15,1 0-15,42-21 47,1-21-47,-1 21 0,0-21 0,0 0 16,0 0-16,22-1 0,-22 1 15,21-21-15,0 0 0,1 20 0</inkml:trace>
  <inkml:trace contextRef="#ctx0" brushRef="#br0" timeOffset="27464.45">4318 5863 0,'-21'0'0,"21"21"16,-21-21-16,-1 0 0,1 0 15,0 0-15,0 0 16,21 22-16,-21-22 0,0 0 16,21 21 15,-22-21-31,22 21 31,22-21-15,-1 0-16,0 0 15,0 0-15,0 0 0,0 0 0,22 0 16,-22 0-16,21 0 0,-21 0 16,22 0-16,-1 0 0,-21 0 0,22-21 15,-1 21-15,0 0 0,-21-21 16,22 21-16,-22 0 0,21 0 0,1 0 16,-22 0-16,21 0 0,-21-22 15,22 22-15,-22-21 0,21 21 16,-21 0-16,22 0 0,-1 0 0,0-21 15,-21 21-15,22 0 0,-1 0 16,0 0-16,1-21 0,20 21 0,-20 0 16,-1 0-16,21-21 0,-20 21 15,20 0-15,1 0 0,-22-21 0,22 21 16,-1 0-16,1 0 0,-1-22 16,-21 22-16,22-21 0,-1 21 0,-20 0 15,20 0-15,1-21 0,-22 21 0,22 0 16,-1 0-16,1-21 0,-1 21 15,1 0-15,-1 0 0,1 0 16,-22 0-16,21-21 0,1 21 16,-22 0-16,1 0 0,20 0 0,-21 0 15,1 0-15,-1-21 0,0 21 16,1 0-16,-1 0 0,0 0 0,1 0 16,-22 0-16,21 0 0,1-22 15,-1 22-15,0 0 0,1 0 0,-1 0 16,0 0-16,1 0 0,-1 0 0,-21-21 15,21 21-15,1 0 0,-1 0 16,-21 0-16,22 0 0,-1 0 0,-21 0 16,21-21-16,-20 21 0,20 0 15,-21 0-15,21 0 0,1 0 16,-1-21-16,-21 21 0,22 0 16,-1 0-16,0-21 0,1 21 0,-1-21 15,21 21-15,-20 0 0,20 0 0,-20-22 16,20 22-16,1 0 0,-22 0 15,21-21-15,1 21 0,-22 0 0,22 0 16,-22-21-16,22 21 0,-1 0 16,1 0-16,-1-21 0,1 21 0,-1 0 15,22 0-15,-22 0 0,22-21 0,-22 21 16,1 0-16,21 0 0,-22 0 16,1-21-16,-1 21 0,1-22 15,-1 22-15,1 0 0,-1 0 16,1 0-16,-1 0 0,1-21 0,-22 21 15,43 0-15,-22 0 0,1 0 0,-1-21 16,1 21-16,-1 0 0,1 0 16,-22 0-16,21-21 0,1 21 0,-1 0 15,-20 0-15,20-21 0,1 21 16,-22 0-16,22 0 0,-1-21 0,1 21 16,-22 0-16,21 0 0,1-22 15,-1 22-15,1-21 0,-22 21 0,22 0 16,-22-21-16,22 21 0,-22 0 0,21 0 15,-20-21-15,-1 21 16,22 0-16,-22 0 0,21-21 0,-20 21 16,-1 0-16,22 0 0,-22 0 15,21-21-15,-20 21 0,20 0 0,-20 0 16,20 0-16,-21-22 0,1 22 0,20 0 16,-20 0-16,-1 0 0,0 0 15,1-21-15,-1 21 0,0 0 0,1-21 16,-1 21-16,0 0 0,22 0 15,-22 0-15,0 0 0,1 0 0,-1 0 16,0 0-16,22 0 0,-22-21 16,1 21-16,20 0 0,-21-21 0,1 21 15,20 0-15,-20 0 0,-1 0 16,0 0-16,1 0 0,20-21 16,-21 21-16,1 0 0,-1 0 0,0 0 15,1 0-15,20-22 0,-20 22 16,20 0-16,-21 0 0,22-21 0,-1 21 15,-20 0-15,20 0 0,1-21 16,-22 21-16,22 0 0,-1 0 0,-21-21 16,22 21-16,-22 0 0,22 0 0,-22-21 15,22 21-15,-22 0 0,0 0 16,1-21-16,20 21 0,-21-22 0,-20 22 16,20 0-16,-21 0 0,0 0 15,0 0-15,-21-21 0,22 21 16,-44 0 46,1 0-62,0 0 16,0 0-16,0 21 16,-22-21-16,22 22 0,-21-1 0</inkml:trace>
  <inkml:trace contextRef="#ctx0" brushRef="#br0" timeOffset="29419.59">4487 7599 0,'0'0'0,"-21"0"0,0 0 16,0 0-16,0 0 0,-1 0 15,1 0-15,0 0 16,0 0-16,0 0 0,0 0 0,-1 0 16,1 0-16,0 0 15,0 0-15,21 21 0,-21-21 16,42 0 31,0 0-47,0 0 0,0 0 0,1 0 15,-1 0-15,21 0 0,-21 0 16,0 0-16,22 0 0,-22 0 16,21 0-16,-21 0 0,22 0 0,-1 0 0,0 0 15,1 0-15,-1 0 16,0 0-16,22-21 0,-22 21 0,1 0 15,20 0-15,-21 0 0,1 0 16,-1-21-16,22 21 0,-22 0 0,21 0 16,-20-21-16,20 21 0,-20 0 0,20 0 15,-21-22-15,1 22 0,20-21 16,-20 21-16,20 0 0,-21 0 0,1-21 16,20 21-16,-20 0 0,-1 0 15,21-21-15,-20 21 0,-1 0 0,0 0 16,22-21-16,-22 21 0,1 0 15,20 0-15,-21-21 0,22 21 16,-1 0-16,1 0 0,-1-22 0,1 22 16,-1-21-16,1 21 0,-1 0 15,-20 0-15,20-21 0,1 21 0,-1 0 16,1 0-16,-22-21 0,22 21 0,-1 0 16,1 0-16,-1-21 0,1 21 15,-1-21-15,1 21 0,20 0 0,-20 0 16,-1-22-16,1 22 0,-1 0 15,1 0-15,-1 0 0,1 0 0,-22-21 16,22 21-16,-1 0 0,-21 0 0,22 0 16,-1 0-16,1-21 15,-22 21-15,22 0 0,-1 0 0,1 0 16,-22-21-16,22 21 0,-1 0 16,-21 0-16,22 0 0,-1-21 0,-20 21 15,-1 0-15,22 0 0,-22 0 0,0-21 16,22 21-16,-22 0 0,0 0 15,22 0-15,-22-22 0,22 22 0,-22 0 16,22 0-16,-22 0 0,0 0 16,22 0-16,-22-21 0,0 21 0,22 0 15,-22 0-15,1 0 0,20 0 0,-21 0 16,1-21-16,-1 21 0,0 0 16,1 0-16,-1 0 0,22 0 0,-22 0 15,0 0-15,22 0 0,-22-21 0,22 21 16,-22 0-16,21 0 15,-20 0-15,20 0 0,-20 0 0,20 0 16,1 0-16,-22 0 0,21-21 16,-20 21-16,20 0 0,-20 0 0,20-21 15,-21 21-15,22 0 0,-1 0 0,-20 0 16,20 0-16,1-22 0,-1 22 16,1 0-16,-1 0 0,1 0 0,-1 0 15,1-21-15,-1 21 0,-20 0 0,20 0 16,1 0-16,232-21 15,-233 21 1,1 0-16,-1 0 0,1 0 16,-1 0-16,1 0 0,-1 0 15,1 0-15,-1 0 0,1 0 0,-1 0 16,1 0-16,-1 0 0,-20 0 16,20 0-16,1 0 0,-1-21 0,-20 21 15,20 0-15,1 0 0,-1 0 0,1 0 16,-22 0-16,21 0 0,1 0 15,-22 0-15,22 0 0,-22 0 0,22 0 16,-22 0-16,0 0 0,1 0 16,20 0-16,-21 0 0,1 0 15,-1 0-15,22 0 0,-22 0 0,0 0 0,22 0 16,-22 0-16,22 0 16,-22 0-16,21 0 0,-20-21 0,20 21 15,-20 0-15,-1 0 0,21 0 0,-20 0 16,-1 0-16,0-21 0,1 21 15,-1 0-15,-21-22 0,22 22 0,-22 0 16,21 0-16,-21 0 0,0 0 16,1 0-16,-1-21 0,0 21 15,-21-21 17,21 21-32,-21-21 31,-21 0-16,0 21 1,0 0-16,-1 0 0,-20-21 16,0 21-16,-1-22 0,-20 22 0,-1 0 15</inkml:trace>
  <inkml:trace contextRef="#ctx0" brushRef="#br0" timeOffset="30519.13">656 7472 0,'-21'0'0,"21"-21"0,-21 21 16,21-21-16,-21-1 15,21 1-15,0 0 0,0 0 16,0 0-16,0 0 0,21-1 16,0 1-16,0 0 0,0 21 15,0 0-15,1 0 0,-1 0 0,0 0 16,0 21-16,0 0 0,22 1 15,-22 20-15,0-21 0,0 21 0,-21 1 16,21-1-16,-21 0 0,21-20 16,-21 20-16,0 0 0,0 1 15,0-1-15,0-21 0,0 21 0,0-20 16,0-1-16,0 0 16,0 0-16,-21-21 0,21-21 31,0 0-31,-21 21 0,21-21 15,0-22-15,0 22 0,0 0 0,0-21 16,0-1-16,0 22 0,0-21 16,0-1-16,0 1 0,0 0 0,0-1 15,0 1-15,0 0 0,0 21 16,0-1-16,0 1 0,21 0 16,0 21-16,1 0 15,-1 0 1,-21 21-16,0 0 15,0 1-15,21-1 16,-21 0-16</inkml:trace>
  <inkml:trace contextRef="#ctx0" brushRef="#br0" timeOffset="30983.61">1291 7303 0,'0'-22'15,"0"44"-15,0-22 32,0 21-32,0 0 15,0 0-15,0 21 0,0-20 16,0 20-16,0 0 0,0-21 16,0 22-16,0-1 0,0 0 0,0-20 15,0 20-15,0-21 0,0 0 16,0 22-16,21-22 15,0 0-15,1-21 0,-1 0 16,0 0-16,0 0 0,0 0 16,22 0-16,-22-21 0,0 0 0,0-1 15,0 1-15,0 0 0,1 0 16,-1 0-16,0 0 0,-21-22 16,0 1-16,0 21 0,0-22 15,0 1-15,0 0 0,0-1 0,-21 1 16,21 21-16,-21 0 0,-1 0 15,1-1-15,-21 22 0,21 0 16,0 0-16,-1 0 0,1 22 0,0-1 16,0-21-16,0 21 0,0 0 15,-1 0-15,22 0 0,0 1 16,0-1-16,0 0 0,0 0 0,0 0 16,0 0-16,0 1 0,22-22 15,-1 0-15,0 0 0,0 0 16,0 0-16</inkml:trace>
  <inkml:trace contextRef="#ctx0" brushRef="#br0" timeOffset="31603.1">1884 7345 0,'0'-21'0,"0"42"0,21-42 0,-21 42 31,0 0-31,0 0 16,0 0-16,0 1 0,0-1 15,0 21-15,0-21 0,0 22 16,0-22-16,0 21 0,0-21 0,0 0 16,0 22-16,0-22 0,0 0 15,0 0-15,0 0 0,0 1 16,21-44 31,-21 1-47,0 0 0,0 0 15,21 0-15,-21 0 0,21-1 16,-21-20-16,0 21 0,0 0 0,22 0 16,-22-1-16,21 1 0,-21 0 15,21 21 1,0 0-16,-21 21 16,0 0-16,21 1 0,-21-1 15,21 0-15,-21 0 0,0 0 16,0 0-16,22 1 0,-22 20 0,21-21 15,-21 0-15,21 0 16,0 1-16,0-22 16,0 0-16,1 0 0,-1 0 15,0 0-15,0-22 16,0 1-16,-21 0 0,0 0 16,0 0-16,0 0 0,0-1 0,0 1 15,0 0-15,0-21 16,0 21-16,0-22 0,0 22 0,0 0 15,0 0-15,-21 0 0,21-1 16,0 1-16,-21 21 0,21-21 0,0 42 47,21-21-31,0 0-16,-21 21 0,21-21 0,1 0 15,-1 0-15</inkml:trace>
  <inkml:trace contextRef="#ctx0" brushRef="#br0" timeOffset="32079.55">2815 7324 0,'0'0'0,"21"0"16,-21-21-16,0-1 16,-21 22-1,0 0-15,0 0 0,21 22 16,-21-1-16,-1-21 0,1 21 15,21 0-15,0 0 0,-21 0 0,21 1 16,-21-1-16,21 0 0,0 0 16,0 0-16,0 0 0,0 1 0,0-1 15,21 0 1,0-21-16,0 0 16,1 0-16,-1 21 15,0-21-15,0 0 0,0 0 0,0 0 16,1 21-16,-1-21 15,-21 21-15,0 1 16,0-1-16,0 0 16,0 0-16,0 0 0,-21 0 15,-1-21-15,1 22 0,0-1 16,0-21-16,-21 21 0,20-21 0,-20 0 16,21 21-16,0-21 0,-22 0 0,22 0 15,-21 0-15,21 0 16,0 0-16,-1 0 0,1 0 0,0 0 15,0 0-15,0 0 16,21-21 47,21 21-63</inkml:trace>
  <inkml:trace contextRef="#ctx0" brushRef="#br0" timeOffset="33155.01">8318 741 0,'0'-21'0,"0"0"15,0-1 1,0 1-16,22 0 0,-22 0 15,21 0-15,-21 0 0,0-1 16,0 1-16,0 0 16,0 0-16,0 0 0,0 0 0,0-1 15,0 1-15,0-21 0,0 21 16,-21 0-16,-1-1 0,22 1 0,0 0 16,0 0-16,-21 21 0,21-21 15,0 42 16,0 0-31,0 0 16,0 22-16,0-22 0,21 21 16,-21 0-16,0 22 0,22-22 15,-22 22-15,0-1 0,21 1 0,-21-1 16,0 1-16,0-1 0,0 1 16,0 20-16,0-20 0,0-1 0,21 1 15,-21-22-15,0 22 0,21-22 16,-21 0-16,0 1 0,0-1 15,0 0-15,0 1 0,0-1 0,21-21 16,-21 22-16,0-22 0,0 0 0,0 0 16,0 0-16,0 0 15,21-21-15,-21 22 32,-21-22 14,0 0-46,0-22 16,0 22-16,0-21 0,-1 21 0,1-21 16</inkml:trace>
  <inkml:trace contextRef="#ctx0" brushRef="#br0" timeOffset="33506.82">7980 1503 0,'-21'-42'15,"42"84"-15,-64-84 0,43 20 0,0 1 16,22 21 0,-1 0-16,0 0 15,0 0-15,0 0 0,0 0 16,22 0-16,-22 0 0,0 21 0,21 1 16,-20-1-16,20 0 0,-21 0 15,21 21-15,-20-20 0,-1-1 16,0 21-16,0-21 0,0 22 0,0-22 15,1 0-15,-22 0 0,21 0 16,-21 0-16,21 1 0,-21-1 0,0 0 16,21-21-16,-21 21 15,21-21-15,-21-21 32,0 0-17,0 0-15,0-22 16,0 22-16,0 0 0,0 0 0,0-22 15,0 22-15</inkml:trace>
  <inkml:trace contextRef="#ctx0" brushRef="#br0" timeOffset="33799.33">8848 1355 0,'0'0'0,"42"-21"0,-21-1 0,0 1 16,-21 0-16,21 21 15,-42 21 16,0-21-31,0 21 0,0 1 0,-22 20 16,22-21-16,0 0 0,-21 22 16,21-22-16,-1 21 0,1 0 0,-21 1 15,21-22-15,0 21 16,-1-21-16,22 22 0,-21-22 0,21 0 16,-21 0-16,21 0 0,0 1 15,-21-22-15,21 21 16,0-42 31,0-1-47,21 22 0,-21-21 15,21 21-15</inkml:trace>
  <inkml:trace contextRef="#ctx0" brushRef="#br0" timeOffset="38579.48">10477 910 0,'0'0'0,"0"-21"0,0 0 16,0 0-16,0 0 0,0-1 16,-21 22-16,0 0 15,0-21-15,0 21 16,0 0-16,-1 0 0,1 0 0,0 21 15,-21 1-15,21-1 0,-22 21 0,22-21 16,0 22-16,-21-1 16,20 21-16,-20-20 0,21-1 0,0 0 15,0 22-15,-1-22 0,22 1 16,0-1-16,0 0 0,0 1 0,0-1 16,22-21-16,-1 21 0,0-20 15,21-1-15,-21 0 0,1 0 0,20-21 16,-21 21-16,21-21 0,-20 0 15,20 0-15,-21 0 0,0 0 0,22-21 16,-22 0-16,0 21 0,21-21 16,-21 0-16,1-1 0,-1 1 0,21 0 15,-21-21-15,0 21 0,1-1 16,-22 1-16,21 0 0,-21 0 16,0 0-16,21 0 0,-21-1 15,0 1-15,0 42 31,0 1-31,0-1 16,-21 0-16,21 0 0,-21 0 16,21 22-16,0-22 0,0 21 0,0-21 15,0 22-15,0-22 0,0 0 16,0 0-16,0 21 0,0-20 0,21-1 16,0-21-16,0 0 15,0 0-15,22 0 0,-22 0 0,21 0 16,-21 0-16,22-21 15,-22-1-15,0 22 0,21-21 0,-21 0 16,1 0-16,20-21 0,-42 20 0,21 1 16,-21 0-16,21 0 0,-21 0 15,0 0-15,0-1 0,0 1 0,-21-21 16,0 21-16,0 0 0,-22-1 16,22 1-16,0 0 0,-21 0 0,21 21 15,-22 0-15,22 0 0,-21 0 16,21 0-16,-1 0 0,1 0 15,0 21-15,0 0 0,0 0 0,21 1 16,0-1-16,0 0 0,0 0 16,0 0-16,0 22 0,0-22 15,0 0-15,0 21 0,0-21 0,21 1 16,0-1-16,0 0 0,0 0 16,1 0-16,-1 0 0,0-21 0,0 0 15,0 0-15,22 0 0,-22 0 16,0 0-16,21 0 0,-21 0 0,22-21 15,-22 0-15,21 21 0,-21-21 16,1-21-16,20 20 0,-21 1 0,0 0 16,0-21-16,1 21 15,-1-22-15,0 1 0,-21 0 0,0 20 16,21-20-16,-21 0 0,0-1 16,0 22-16,0-21 0,0 21 0,0-22 15,0 22-15,0 0 16,0 0-16,0 42 31,0 0-31,0 0 0,0 1 0,0-1 16,0 21-16,0 0 0,0-20 15,0 20-15,0 0 0,0 1 0,0-22 16,0 21-16,0 0 0,0-20 16,0 20-16,0 0 0,0-21 15,0 22-15,0-22 0,21 21 0,-21-21 16,21 1-16,1-1 0,-1 0 15,0-21-15,0 21 0,0-21 16,0 0-16,1 0 0,-1 0 16,-21-21-16,21 0 0,0 21 0,0-21 15,0-1-15,-21 1 0,0 0 16,22 0-16,-22 0 0,21 0 0,-21-22 16,0 22-16,0 0 0,0 0 15,0 0-15,21-1 0,-21 1 0,0 0 16,0 0-16,0 42 47,0 0-47,0 0 0,0 1 15,0-1-15,0 0 0,0 0 0,0 0 16,0 0-16,0 22 0,0-22 16,0 0-16,0 0 0,0 0 15,0 1-15,21-22 0,0 0 16,0 0-16,1 0 0,-1 0 0,0 0 15,0 0-15,0 0 0,0 0 16,1-22-16,-1 1 0,0 0 0,0 0 16,0 0-16,0 0 15,-21-1-15,0 1 0,22 0 0,-22 0 16,0 0-16,0 0 0,0-1 0,0 1 16,0 0-16,0 0 0,0 42 46,0 0-46,0 0 0,0 1 16,0-1-16,0 0 0,-22 0 16,22 0-16,0 0 0,0 1 0,0 20 15,0-21-15,0 0 0,0 0 16,0 1-16,22-1 0,-1-21 0,0 21 16,0 0-16,0-21 0,22 0 15,-22 0-15,0 0 0,0 0 16,0 0-16,22 0 0,-22-21 0,0 0 15,0 0-15,0-1 0,0 1 16,-21 0-16,22 0 0,-22 0 0,21 0 16,-21-22-16,0 22 0,0 0 15,0 0-15,0 0 0,0-1 0,0 1 16,0 0 0,0 42-1,0 0 1,0 1-16,0-1 0,0 0 15,0 0-15,0 0 0,-21 0 16,21 1-16,0-1 0,-22 0 16,22 0-16,0 0 0,0 0 0,0 1 15,0-1-15,0 0 16,0-42 15,0 0-15,0-1-16,0 1 0,0 0 0,22 0 15,-22 0-15,21 0 0,-21-22 16,0 22-16,0 0 0,21 0 0,-21 0 16,0-1-16,0 1 0,21 21 15,0-21-15,0 21 16,1 0 0,-22 21-16,0 0 0,21-21 15,-21 22-15,21-1 0,-21 0 0,21 0 16,-21 0-16,0 0 15,0 1-15,21-1 0,-21 0 0,0 0 16,21-21-16,-21 21 0,22-21 31,-1 0-15,-21-21-16,21 0 0,0 0 16,0 0-16,0-22 15,-21 22-15,22 0 0,-1 0 16,-21 0-16,21-1 0,0-20 15,-21 21-15,21 21 0,-21-21 0,21 0 16,-21 42 15,0 0-31,0 0 0,0 0 16,0 0-16,0 1 0,0-1 16,0 0-16,0 21 0,0-21 0,0 1 15,0-1-15,0 0 0,22-21 16,-22 21-16,21 0 0,0 0 15,0 1-15,0-22 0,0 0 16,1 0-16,-1 0 16,0 0-16,0-22 0,0 22 15,0-21-15,1 0 0,-1 0 16,0 0-16,0 0 0,0-1 0,0 1 16,-21 0-16,22 0 0,-1 0 15,0 0-15,-21-1 0,0 1 0,21 0 16,0 0-1,-21 42 251,0 0-250,0 0-1,0 1-15,0-1 0,0 0 16,0 0-16,0 0 16,0 0-16,0 1 0,0-1 0,0 0 15,0 0-15,0 0 16,0 0-16,-21-21 15,21-21 32,0 0-47,0 0 16,0 0-16,0 0 0,0-1 0,0 1 16,0 0-16,0-21 0,21 21 0,-21-1 15,21 1-15,-21 0 16,0 0-16,22 21 0,-1 0 15,0 0 1,0 21 0,-21 0-16,0 0 15,0 1-15,0-1 0,21-21 16,-21 21-16,0 0 0,0 0 0,21-21 16,-21 21-16,22-21 31,-1 0-16,0-21-15,0 0 16,-21 0-16,0 0 16,21 21-16,0-21 0,-21-1 0,22 1 15,-22 0-15,0-21 0,0 21 16,0-1-16,0 1 0,0 0 16,0 42 15,0 0-31,-22 1 15,22-1-15,0 0 0,0 0 16,0 0-16,0 0 0,0 1 16,22-1-16,-22 0 15,21 0-15,0-21 0,-21 21 16,0 0-16,21-21 0,-21 22 16,21-1-16,-21 0 15,0 0-15,-21-21 16,0 21-16,21 0 15,-21-21-15,0 0 0,-1 22 0,1-22 16,0 0 0,0 0-16,0 0 0,0 0 15,-1 0-15,1 0 0,0 0 16,0 0-16,0 0 0,0 0 0,-22 0 16,22 0-16</inkml:trace>
  <inkml:trace contextRef="#ctx0" brushRef="#br0" timeOffset="44543.27">4022 3069 0,'0'0'0,"0"-21"15,0 0-15,-22 21 16,22-21-16,-21 21 15,21-21-15,-21 21 16,21-22-16,-21 22 16,21 22 15,0-1-15,0 0-16,0 0 0,0 0 15,0 22-15,0-22 0,0 21 16,0-21-16,0 22 0,0-1 0,0 0 15,21 1-15,-21 20 0,0-21 16,21 1-16,-21-1 0,0 22 0,0-22 16,0 0-16,0 22 15,0-22-15,0 0 0,21 1 0,-21-1 0,0 0 16,0 1-16,0-1 16,0 0-16,0 1 0,0-1 0,0 0 15,0-20-15,0 20 0,0-21 16,22 21-16,-22-20 0,0-1 0,0 0 15,0 0-15,21-21 0,-21 21 16,0-42 31,0 0-47,0 0 16,0 0-16,0-1 15,0 1-15,0-21 0,0 21 16,0-22-16,0 1 0,0-21 15,0 20-15,0-20 0,-21 20 0,21-20 16,0-1-16,-22 1 0,22-1 16,0 22-16,0-21 0,0-1 0,0 1 15,0-1-15,0 22 0,-21-1 16,21 1-16,0 0 0,0-1 0,0 22 16,-21-21-16,21 21 0,0 0 15,0-1-15,0 1 0,0 0 16,21 21 93,0 0-109,1 0 16,-1 0-16,0 0 15,0 0-15,0 0 0,0 0 0,1 0 16,20 0-16,-21 0 0,21 0 16,1 0-16,-22-21 0,21 21 0,22 0 15,-22 0-15,0 0 16,22 0-16,-1 0 0,1-21 0,-1 21 16,1 0-16,-1 0 0,1 0 15,-1 0-15,1 0 0,-1 0 0,1-21 16,-22 21-16,22 0 0,-22 0 15,22 0-15,-22 0 0,0 0 0,-21 0 16,22 0-16,-1 0 0,0 0 16,-20 0-16,20 0 0,0 0 0,1 0 15,-22 0-15,21 0 0,-21 0 16,22 0-16,-22 0 0,0 0 0,21 0 16,-21 0-16,1 0 0,-1 0 15,0 0-15,0 0 0,0 0 16,0 0-16,1 0 0,-1 0 0,0 0 15,0 0-15,0 0 0,0 0 16,1 0-16,-1 0 0,0 0 16,0 0-16,-21-22 0,21 22 15,0 0-15,1 0 0,-1 0 16,0 0-16,0 0 16,0 0-16,-21-21 15,21 21 1,1 0 15,-1 0 32,0 0-63,0 0 0,0 0 15,0 0-15,1 0 0,-1 0 16,0 0-16,0 0 0,0 0 0,0 0 15,1 0-15,-1 0 16,0 0 15,-21 21 1,21-21-17,-21 22 1,21-1-1,-21 0-15,0 0 16,0 0-16,0 0 16,0 1-16,0 20 0,0-21 15,0 0-15,21 22 0,-21-22 16,22 21-16,-22 0 0,0-20 0,0 20 16,0-21-16,21 21 0,-21 1 15,0-22-15,0 21 0,0 1 16,0-22-16,21 21 0,-21 0 0,0-20 15,0 20-15,0-21 0,0 21 16,0-20-16,0 20 0,0-21 0,0 21 16,0-20-16,0-1 0,0 21 15,0-21-15,0 0 0,0 1 0,0-1 16,0 0-16,0 0 16,0 0-1,0 0 1,0 1-1,-21-22 1,0 0-16,21 21 16,-22-21-16,22 21 0,0 0 15,-21-21 1,21 21 0,-21-21-16,21 21 15,-21-21-15,0 22 16,0-22-1,21 21 17,-22-21-1,1 0-15,0 0-16,0 0 0,21 21 15,-21-21-15,0 0 0,-22 0 16,22 0-16,0 0 0,-21 0 0,20 0 15,-20 0-15,21 0 0,-21 0 16,-1 0-16,22 0 0,-21 0 0,-1 0 16,1 0-16,0 0 0,-1 0 0,1 21 15,0-21-15,-1 0 16,-20 0-16,21 0 0,-1 0 0,1 0 0,-22 21 16,22-21-16,0 0 0,-22 0 15,22 21-15,0-21 0,-1 0 16,-20 0-16,20 0 0,1 22 0,0-22 15,21 0-15,-22 0 0,1 0 16,21 0-16,-22 0 0,1 0 0,21 0 16,0 0-16,-22 0 0,22 0 15,-21 0-15,21 0 0,0 0 0,-1 21 16,1-21-16,-21 0 0,21 0 16,0 0-16,-1 0 0,1 0 0,0 0 15,0 0-15,0 0 0,0 0 16,-1 0-16,-20 0 0,21 0 15,0 0-15,0 0 0,-1 0 0,1 0 0,0 0 16,0 0-16,-21 0 16,20 0-16,1 0 0,0 0 0,-21 0 15,21 0-15,-1 0 0,1 0 16,0 0-16,0 0 0,0 0 0,0 0 16,-22 0-1,43 21-15,-21-21 0,0 0 16,0 0 15,0 0-15,-1 21-16,1-21 15,0 0 1,0 0 0,21-21 93,21 0-93,0 0-16,-21-1 0,21 22 15,-21-21-15,0 0 0,22 0 16,-22-21-16,0 20 0,0 1 0,0-21 15,0 21-15,0-22 0,0 1 16,0 21-16,0-21 0,0-1 0,0 22 16,0-21-16,0-1 0,-22 22 15,22-21-15,0 21 0,0 0 0,0-22 16,0 22-16,-21 0 0,21-21 16,0 20-16,0 1 0,0-21 0,-21 21 15,21-22-15,0 22 0,0 0 16,0-21-16,0 21 0,0-1 0,0-20 15,0 21-15,0 0 0,0 0 16,0-1-16,0 1 0,0 0 16,0 0-16,0 0 0,0 0 15,0-1-15,21 1 0,-21 0 16,21 21-16,-21-21 16,0 0 46,22 21-46,-1 0-1,-21-21-15,21 21 0,0 0 16,0 0-16,0-22 16,1 22-16,-1 0 0,21 0 15,-21 0-15,22 0 0,-1 0 16,0-21-16,1 21 0,20 0 0,1 0 15,-1 0-15,1 0 0,-1 0 16,1 0-16,20 0 0,-20 0 0,20 0 16,-20 0-16,-1 0 0,1-21 15,-1 21-15,1 0 0,-1 0 0,1 0 16,-1 0-16,-20-21 0,20 21 16,-20 0-16,-1 0 0,0 0 15,1-21-15,-1 21 0,0 0 16,1 0-16,-22 0 0,21 0 0,-21 0 15,0 0-15,22 0 0,-22 0 16,0 0-16,0 0 0,22 0 0,-22 0 16,0 0-16,0 0 0,0 0 15,0 0-15,1 0 16,-1 0 0,0 0-16,0 0 0,0 0 15,0 0-15,1 0 16,-1 21-16,0-21 15,0 0-15,0 0 16,0 0 0,1 0-1,-1 0 1,0 0-16,0 0 16,0 0-1,0 0-15,1 0 16,-1 0-16,0 0 31,0 0 0,0 21-15,-21 0-16,21 0 16,1 1-1,-22-1-15,0 0 0,21 0 16,-21 0-16,21 0 0,-21 22 15,21-22-15,-21 0 0,0 21 0,0-20 16,21 20-16,-21 0 0,0-21 16,21 22-16,-21-1 0,0-21 0,0 22 15,0-22-15,0 21 0,0-21 0,0 22 16,0-22-16,0 0 0,0 0 16,0 21-16,0-20 0,0-1 15,0 0-15,0 0 0,0 0 16,0 0-16,0 1 0,0-1 0,0 0 15,0 0-15,0 0 0,0 0 16,22-21-16,-22 22 0,0-1 0,0 0 16,0 0-16,0 0 0,0 0 15,0 1-15,0-1 16,0 0-16,0 0 16,0 0-1,0 0 1,-22-21 15,22 22-31,-21-22 16,0 0-1,21 21-15,-21-21 16,0 0-16,0 0 16,21 21-16,-22-21 0,1 0 15,0 0-15,0 21 0,0-21 16,0 0-16,-1 0 15,1 21-15,0-21 0,-21 0 0,21 0 16,-1 21-16,-20-21 0,21 0 16,-21 0-16,-1 22 0,1-22 0,21 0 15,-22 0-15,1 0 0,0 0 16,-1 21-16,1-21 0,0 0 0,-1 0 16,-20 0-16,21 21 0,-1-21 15,1 0-15,0 0 0,-22 21 0,22-21 16,-1 0-16,1 0 0,-21 21 15,20-21-15,1 0 0,0 0 0,20 21 16,-20-21-16,0 0 0,-1 22 16,22-22-16,-21 0 0,0 0 0,-1 21 15,22-21-15,-21 0 0,-1 0 0,22 0 16,-21 0-16,0 0 16,20 0-16,-20 0 0,0 0 0,21 0 0,-22 0 15,1 0-15,21 0 16,-22 21-16,1-21 0,0 0 0,21 0 15,-22 0-15,1 0 0,21 0 16,-22 0-16,22 0 0,-21 0 0,21 0 16,0 0-16,-1 0 0,1 0 15,0 0-15,0 0 0,0 0 16,0 0 0,21-21 187,-22 21-203,22-21 15,0-1 1,0 1 0,0 0-16,0 0 15,0 0-15,0 0 16,0-1-16,0 1 15,0 0-15,0 0 0,22 0 16,-22 0-16,0-22 0,0 22 0,0-21 16,0 21-16,0-22 0,0 1 15,0-22-15,0 22 0,0 0 0,0-1 16,0 1-16,0 0 0,0-1 16,0 1-16,0 0 0,0-1 0,0 1 15,0 21-15,0-21 16,0-1-16,0 22 0,0-21 0,0 21 15,0-1-15,0 1 0,0-21 16,0 21-16,0 0 0,0-1 0,0 1 16,0 0-16,0 0 0,0 0 15,21 0-15,-21-1 0,0 1 0,0 0 16,0 0 15,0 0 47,0 0-78,0-1 47,21 22-31,0 0-16,0-21 15,0 21-15,1 0 16,20 0-16,-21-21 0,21 21 0,22 0 16,-22 0-16,43 0 15,-22-21-15,22 21 0,0 0 0,-1 0 16,1 0-16,21 0 0,-21 0 16,-1 0-16,22 0 0,-21 0 0,-1 0 15,1-21-15,0 21 0,-22 0 16,1 0-16,-1 0 0,-20 0 0,20 0 15,-21-21-15,1 21 0,-1 0 16,-21 0-16,22 0 0,-1-22 16,-21 22-16,0 0 0,0 0 0,1 0 15,-1 0-15,0 0 0,0 0 0,-21-21 16,21 21-16,0 0 16,1 0-16,-1 0 15,0 0 1,0 0-16,-21-21 94,-21 21-63,0 0-16,0 0 1,-1 0-16,1 0 16,0 21-16,0-21 0,0 0 15</inkml:trace>
  <inkml:trace contextRef="#ctx0" brushRef="#br0" timeOffset="45574.89">3916 847 0,'0'0'0,"0"-21"16,0-1-16,0 1 15,-21 21-15,21-21 0,0 0 0,-22 0 16,22 0 0,0-1-16,0 1 15,0 42 1,0 1-1,0-1-15,0 21 16,0-21-16,22 22 0,-1-1 16,0 0-16,-21 1 0,21 20 0,-21-21 15,21 1-15,0 20 0,-21 1 16,22-22-16,-1 22 0,-21-22 0,21 0 16,-21 22-16,0-22 0,21 0 15,-21 1-15,21-22 0,-21 21 0,0-21 16,0 1-16,21 20 15,-21-21-15,22 0 0,-22 0 16,-22-21 31,1 0-47,0 0 0,0-21 0,0 0 16</inkml:trace>
  <inkml:trace contextRef="#ctx0" brushRef="#br0" timeOffset="45835.74">3831 1588 0,'0'0'16,"21"21"31,0 0-47,1-21 0,20 21 15,-21 0-15,0 0 0,22-21 16,-22 22-16,0-1 0,0 0 15,0 0-15,0 0 0,1-21 0,-1 21 16,0 1-16,-21-1 16,21-21-16,0 21 0,0-21 31,-21-21-31,0 0 16,22-1-16,-22 1 0</inkml:trace>
  <inkml:trace contextRef="#ctx0" brushRef="#br0" timeOffset="46083.11">4424 1376 0,'0'21'32,"0"0"-32,0 0 0,0 1 15,-21-1-15,-1 0 0,1 0 0,21 0 16,-21 22-16,0-22 0,21 0 15,-21 21-15,0-21 0,21 1 16,0-1-16,0 0 0,-22 0 0,22 0 16,-21-21-16,21 21 0,-21-42 47,21 0-47</inkml:trace>
  <inkml:trace contextRef="#ctx0" brushRef="#br0" timeOffset="46734.89">21 974 0,'0'-21'0,"0"42"0,0-64 16,21 22-16,-21 0 0,0 0 15,0 0-15,0 0 0,0-1 16,-21 1-16,0 21 15,21-21-15,0 42 32,0 0-32,0 1 15,0 20-15,0-21 0,0 21 0,0-20 16,0 20-16,0 0 0,0 1 16,0-1-16,0 0 0,0 1 0,0-1 15,0 0-15,0 1 0,0-22 16,0 21-16,0-21 0,0 0 0,0 22 15,0-22-15,0 0 0,0 0 16,0 0-16,0 1 16,21-22-16,21 0 0,1 21 15,-22-21-15,21 0 0,-21 0 16,1 0-16,20 0 0,-21-21 16,0 21-16,0-22 0,22 1 0,-22 0 15,0 0-15,0 0 0,0-22 16,1 22-16</inkml:trace>
  <inkml:trace contextRef="#ctx0" brushRef="#br0" timeOffset="47206.14">571 1185 0,'0'0'15,"-21"0"1,21 22-16,-21-22 16,21 21-16,0 0 15,0 0 1,21-21-1,0 0 1,1 0-16,-1-21 0,21 21 0,-21-21 16,0 21-16,22-21 0,-22-1 15,0 1-15,21 0 0,-20 0 16,-22 0-16,21 0 0,-21-1 16,0 1-16,0 0 15,-21 21-15,-1 0 0,1-21 16,0 21-16,0 0 0,-21 0 0,20 0 15,-20 21-15,21 0 0,0 0 16,-22 1-16,22-1 0,0 0 16,0 21-16,0-21 0,21 22 15,0-22-15,0 21 0,0 1 16,0-22-16,0 21 0,21 0 0,0-20 16,-21-1-16,21 0 0,0 0 15,1 0-15,-1 0 0,0-21 16,0 0-16,0 0 0,0 0 0,1 0 15,-1 0-15,0 0 0,-21-21 16,21 21-16,0-21 0,0 0 0,1 0 16,-1 21-16,0-21 0,-21-22 15,21 22-15,0 0 0,0-21 16,-21-1-16,22 1 0,-22 21 16,21-22-16</inkml:trace>
  <inkml:trace contextRef="#ctx0" brushRef="#br0" timeOffset="47494.9">1037 953 0,'-21'127'0,"42"-254"0,-21 84 16,0 22-16,0-21 0,21 21 15,-21-22-15,0 22 0,0 0 16,0 0-16,0 42 31,0 0-15,0 21-16,0-20 0,0 20 0,0 0 16,0 1-16,0-1 15,0 21-15,21-20 0,-21-1 16,22 0-16,-22 1 0,0-1 0,0-21 15,0 22-15,0-1 0,0-21 16,21 0-16,-21 0 0,0 1 16,21-1-16,-21 0 15,21-21 17,-21-21-32,0 0 0,21 21 0,-21-22 15,0-20-15,0 21 0,0 0 16,21-22-16,-21 1 0,22 0 15</inkml:trace>
  <inkml:trace contextRef="#ctx0" brushRef="#br0" timeOffset="47770.9">1312 783 0,'0'0'0,"21"-42"15,-21 0-15,22 20 0,-22 1 16,0 0-16,21 0 0,0 21 31,-21 21-15,0 0-16,0 22 0,21-22 0,-21 21 15,21 0-15,-21 1 0,0-1 16,0 0-16,21 22 0,-21-22 16,22 1-16,-22-1 0,0 0 15,0 1-15,0-1 0,0 0 16,0-21-16,0 22 0,0-22 0,0 0 16,0 0-16,21-21 0,-21 21 15,21-21-15,0 0 16,0 0-1,-21-21-15,21 0 0,1 0 16,-1 0-16</inkml:trace>
  <inkml:trace contextRef="#ctx0" brushRef="#br0" timeOffset="48386.54">1905 1080 0,'0'0'0,"21"-22"0,0 1 0,0 0 16,-21 0-16,0 0 0,0 0 15,0-1-15,0 1 0,0 0 0,0 0 16,0 0-16,-21 21 16,0 21-1,0 0-15,0-21 0,0 21 0,-1 22 16,1-22-16,0 0 0,21 21 16,-21-21-16,21 1 0,0 20 0,0-21 15,0 0-15,0 0 0,0 1 16,0-1-16,21-21 15,0 0-15,-21 21 0,21-21 16,1 0-16,-1 0 0,0 0 16,21 0-16,-21 0 0,1 0 0,-1 0 15,0 0-15,0 0 16,0 0-16,-21 21 0,0 0 16,0 0-16,0 1 15,0-1-15,-21 0 16,0 0-16,-21 0 0,20 0 0,1 1 15,-21-1-15,21-21 0,-22 21 16,22 0-16,-21 0 0,21-21 0,-22 21 16,1-21-16,21 0 0,-21 22 15,20-22-15,-20 0 16,21 0-16,0 0 0,0 0 94,-1 0-63,44 0 16,-1 0-32,0 0-15,0 0 0,0-22 16</inkml:trace>
  <inkml:trace contextRef="#ctx0" brushRef="#br0" timeOffset="53942.94">4635 3641 0,'0'-21'172,"0"-1"-157,0 1-15,-21 0 16,21 0 0,-21 21 15,21 21-16,0 0 1,0 22-16,0-22 0,0 0 0,21 21 16,-21 1-16,21-1 0,1 0 15,-22 1-15,21 20 0,0-21 16,-21 1-16,21 20 0,0-20 16,-21-1-16,21 0 0,1 1 0,-1-22 15,0 0-15,0 0 0,0 0 0,0-21 16,1 0-16,-1 0 0,0 0 15,0 0-15,0-21 0,0 21 0,1-21 16,-1 0-16,0 0 0,0-22 16,0 22-16,-21-21 0,0 21 0,21-22 15,-21 1-15,22 0 0,-22 20 16,0-20-16,0 0 0,0-1 0,0 22 16,0-21-16,0 21 0,-22-22 15,22 22-15,-21 0 0,21 0 16,0 0-16,0 0 0,0 42 47,21-21-47,1 21 0,-1-21 15,0 21-15,0-21 0,0 0 16,0 0-16</inkml:trace>
  <inkml:trace contextRef="#ctx0" brushRef="#br0" timeOffset="54571.09">5524 3620 0,'0'0'0,"0"-22"16,-21 1 0,0 21-16,0 0 15,0 0-15,21 21 16,0 1-16,0-1 0,0 0 16,0 21-16,0-21 0,0 22 15,0-22-15,0 0 0,0 21 0,0 1 16,0-22-16,0 21 0,21 1 15,-21-22-15,0 21 0,0-21 0,0 0 16,0 1-16,0-1 0,0 0 16,0-63 31,0 20-47,21 1 0,-21 0 0,0-21 15,0 21-15,0-22 0,0 22 16,0-21-16,21 21 0,-21-22 0,21 1 15,1 21-15,-22-22 0,21 22 16,0-21-16,0 21 0,0 21 16,0-21-16,1 21 0,-1 0 15,0 0-15,0 0 0,0 0 0,-21 21 16,0 0-16,0 0 16,0 0-16,0 0 0,-21 1 15,21-1-15,-21 0 0,0 0 16,-22 0-16,22 0 15,0 1-15,0-22 0,0 21 0,0 0 16,-1-21-16,1 0 0,21 21 16,0 0-16,0 0 15,0 1 1,21-22-16,1 21 0,-1 0 16,0-21-16,0 21 0,-21 0 0,21-21 15,0 21-15,1-21 0,-1 22 16,0-22-16,-21 21 0,21-21 15,0 0 1,0 0 0,-21-21-1,22 21-15,-22-22 16,21 1-16,0 0 0,-21-21 0</inkml:trace>
  <inkml:trace contextRef="#ctx0" brushRef="#br0" timeOffset="54908.41">6032 3662 0,'0'0'0,"22"-21"16,-22-43-16,0 85 47,0 1-47,0-1 16,0 21-16,0-21 0,0 22 15,0-1-15,0-21 0,-22 21 16,22 1-16,-21-1 0,21 22 0,0-22 15,0-21-15,0 21 0,0 1 0,0-22 16,0 0-16,0 0 0,21 0 16,1-21-16,-1 0 0,0 0 0,0 0 15,0 0-15,0 0 0,22 0 16,-22 0-16,0 0 0,0 0 0,22-21 16,-22 21-16,0 0 0,0-21 0,0 0 15,0 21-15,-21-21 16,0 0 15,0-1-31,0 1 16</inkml:trace>
  <inkml:trace contextRef="#ctx0" brushRef="#br0" timeOffset="56671.09">7578 3450 0,'0'0'0,"-22"-21"0,22 0 0,-21-21 16,0 20-1,0 22-15,0 0 0,0 0 16,-1 0-1,22 22-15,0 20 0,0-21 16,0 21-16,0 1 0,0-22 16,0 21-16,0 1 0,0-1 0,0 0 15,0 1-15,22-22 0,-22 21 0,21-21 16,-21 22-16,21-22 16,0 0-16,0 0 0,0 0 0,1-21 15,-1 0-15,0 0 16,0 0-16,0 0 0,22 0 0,-22-21 15,0 0-15,0 21 0,0-21 0,-21 0 16,21-1-16,1-20 0,-1 21 16,0 0-16,-21-22 0,0 1 0,21 21 15,-21-21-15,0-1 0,0 1 16,0 0-16,0-22 0,0 22 0,0-1 16,0 22-16,0-21 0,0 21 15,0 0-15,0-1 0,0 1 0,0 42 31,0 1-31,0-1 0,0 21 0,0 0 16,0 1-16,0-1 0,21 0 16,-21 1-16,0 20 0,0-20 15,0-1-15,0 0 0,0 22 0,0-22 16,21-21-16,-21 22 0,22-22 16,-22 0-16,21 0 0,0 0 0,0-21 15,0 0-15,0 0 16,1 0-16,20-21 0,-21 0 0,0 21 15,0-21-15,22 0 0,-22-22 0,0 22 16,0 0-16,0-21 0,1 20 16,-1-20-16,0 21 0,0-21 0,-21-1 15,0 1-15,21 21 0,-21-22 16,21 22-16,-21 0 0,0 0 16,0 42-1,-21 0 1,21 0-16,-21 1 0,21-1 0,0 21 15,-21-21-15,21 0 0,0 22 16,0-22-16,0 0 0,0 0 0,0 0 16,0 1-16,21-1 15,-21 0-15,21-21 0,0 21 0,1-21 16,-22 21 0,21-21-16,-42 0 46,-1 0-46,1-21 16,0 21-16,0 0 0,0 0 16,0 0-1,21 21 1,0 0 0,21 1-1,0-22-15,0 0 16,0 0-16,0 0 0,1 0 15,-1 0-15,0 0 0,0 0 0,21 0 16,-20 0-16,20 0 0,-21-22 16,21 22-16,-20-21 0,20 0 0,-21 21 15,21-21-15,-20 0 0,20 0 0,-21-1 16,0 1-16,0 0 0,1 0 16,-1 0-16,-21-22 0,0 22 0,0 0 15,0 0-15,0 0 0,0 0 16,-21 21-16,-1 0 0,1 0 15,0 0-15,0 0 0,0 0 16,0 21-16,-1-21 0,22 21 0,-21 0 16,21 21-16,-21-20 0,21-1 0,0 0 15,0 0-15,0 0 0,0 0 16,0 1-16,0-1 0,0 0 16,21 0-16,0-21 0,1 0 15,-1 21-15,0-21 16,0 0-16,0 0 0,22 0 0,-22 0 15,0-21-15,0 21 0,0-21 16,0 21-16,1-21 0,-1 21 0,0-21 16,0-1-16,0 22 0,0-21 0,-21 0 15,0 0-15,0 0 0,0 0 16,0-1-16,0 1 16,0 42 15,0 1-31,0-1 15,22-21-15,-22 21 0,0 0 16,0 0-16,21 0 16,0-21-16,0 22 15,0-22 1,0 0-16,1 0 0,-1 0 16,-21-22-16,0 1 0,21 21 15,-21-21-15,21 0 0,0 0 16,-21 0-16,0-1 0,0 1 15,0 0-15,21 21 0,-21-21 16,0 0-16,22 21 31,-22 21-31,0 0 0,21 0 16,-21 0-16,21 1 16,-21-1-16,21 0 0,-21 0 0,0 0 15,21 0-15,-21 1 0,21-22 16,-21 21-16,0-42 31,0-1-31,0 1 16,0 0-16,0 0 15,22 0-15</inkml:trace>
  <inkml:trace contextRef="#ctx0" brushRef="#br0" timeOffset="57207.59">10668 3239 0,'0'-22'0,"0"44"0,0-65 16,0 22-16,0 0 0,-21 0 16,0 21-16,-1-21 15,1 21-15,21 21 16,0 21 0,0-21-16,0 22 0,0-1 0,21 0 15,-21 22-15,0-22 0,22 0 0,-1 1 16,-21 20-16,21-20 0,-21-22 15,0 21-15,0 0 0,0-20 0,0-1 16,0 0-16,0 0 0,21-21 16,-21 21-16,21-21 0,-21-21 31,21 0-31,-21 0 16,22 0-16,-22-1 0</inkml:trace>
  <inkml:trace contextRef="#ctx0" brushRef="#br0" timeOffset="57503.2">10689 3387 0,'0'-43'0,"0"86"0,-21-107 0,21 43 16,0-21-16,0 21 0,0-1 0,0-20 15,0 21-15,21 0 0,0 0 16,0-1-16,22 1 0,-22 0 16,21 0-16,-21 21 0,1 0 0,-1 0 0,21 0 15,-21 0-15,0 21 16,-21 0-16,22 0 0,-22 1 0,0 20 15,0-21-15,0 21 0,0 1 16,0-1-16,-22-21 0,1 22 0,0-1 16,0-21-16,-21 21 0,20-20 0,-20-1 15,21 0-15,-21 0 0,20 0 16,1 0-16,0 1 0,0-22 0,0 21 16,0-21-16,42 0 31,0 0-16,21 0-15</inkml:trace>
  <inkml:trace contextRef="#ctx0" brushRef="#br0" timeOffset="58683.53">11282 3641 0,'0'0'0,"21"0"0,0 0 15,-21-21 1,0-1-16,0 1 15,0 0-15,-21 21 16,0 0-16,0-21 0,-1 21 16,1-21-16,-21 21 0,21 0 15,0 0-15,-1 0 0,-20 0 16,21 21-16,0 0 0,0 0 16,-1 0-16,22 1 0,-21-1 0,21 0 15,0 0-15,0 0 0,0 0 16,0 1-16,0-1 0,0 0 0,0 0 15,0 0-15,21-21 0,-21 21 16,22-21-16,-1 0 0,0 0 16,0 0-16,0 0 0,0 0 0,1 0 15,-1-21-15,-21 0 0,21 21 16,0-21-16,0 21 0,0-21 0,1 0 16,-22-1-16,21 1 0,0 21 15,-21-21-15,0 0 0,21 0 16,-21 0-16,0-1 0,21 1 0,-21 0 15,0 0-15,0 0 16,0 42 0,0 0-16,0 0 15,0 0-15,0 1 0,0 20 16,0-21-16,21 0 0,-21 0 0,22 1 16,-22-1-16,0 0 15,21-21-15,0 21 0,0-21 16,0 0-16,0 0 15,1 0-15,-1 0 16,0-21-16,0 21 0,0-21 16,0 0-16,1-1 0,-1 1 15,0 0-15,-21 0 0,21 0 0,0 0 16,-21-1-16,0 1 0,0 0 0,0 0 16,0 0-16,0 0 15,-21 21 16,0 21-31,21 0 0,0 0 0,0 0 16,0 0-16,0 1 0,0-1 16,0 0-1,0 0-15,21-21 0,-21 21 0,21-21 16,0 21-16,1-21 0,-1 0 16,-21 22-16,21-22 0,-42 0 62,0 0-62,-1 0 16,1 0-16,0 0 15,21 21 32,21-21-31,0 0-1,1 0-15,-1 0 0,0 0 16,21 0-16,1-21 16,-22 21-16,0-22 0,0 22 15,-21-21-15,21 0 0,0 21 0,-21-21 16,22 21-16,-22-21 0,0 0 16,0-1-16,0 1 15,-22 21-15,1-21 16,0 21-16,0 0 15,21 21 17,0 0-32,0 1 0,0-1 15,0 0-15,0 0 0,0 0 16,0 0-16,0 1 16,0-1-16,0 0 15,-21-21 32,0 0-47,-1 0 16,1 0-16,21-21 15,0 0-15</inkml:trace>
  <inkml:trace contextRef="#ctx0" brushRef="#br0" timeOffset="59239.21">12192 3429 0,'0'21'15,"0"0"-15,0 1 16,0-1-16,0 0 0,0 0 16,0 0-16,-21 0 0,21 1 15,0-1-15,-21 0 16,21 0-16,0 0 15,21-21 17,-21-21-17,21 21-15,0-21 0,-21 0 0,21 0 16,-21-1-16,21 22 16,-21-21-16,0 0 0,22 21 15,-1 0 1,-21 21-16,0 0 15,0 1-15,21-22 0,-21 21 16,0 0-16,21-21 0,-21 21 16,0 0-16,21-21 15,-21 21-15,21-21 0,1 0 16,-1 0-16,0 0 16,0-21-16,-21 0 0,21 21 15,0-21-15,-21 0 0,0 0 0,22-1 16,-22 1-16,21 0 0,-21 0 15,0 0-15,0 0 0,0-1 0,0 1 16,0 0-16,0 0 0,0 0 16,0 0-16,0-1 15,-21 44 48,-1-22-63,1 21 0</inkml:trace>
  <inkml:trace contextRef="#ctx0" brushRef="#br0" timeOffset="60955.39">4657 5228 0,'21'0'32,"0"0"-32,0-21 15,-21 0-15,21 0 16,-21 0-16,0-1 16,-21 22-1,0 0-15,0 0 0,0 0 16,-1 0-16,-20 0 0,21 0 15,0 22-15,-22-22 0,22 21 0,-21 0 16,21 0-16,0 0 16,-1 22-16,1-22 0,0 21 0,0-21 0,21 0 15,0 22-15,0-22 16,0 21-16,0-21 0,0 1 0,0-1 16,21 0-16,0-21 15,0 0-15,1 0 0,-1 0 0,0 0 16,21 0-16,-21-21 0,1 0 15,-1 21-15,0-22 0,0 1 0,0 0 16,0 0-16,-21 0 0,22 0 16,-1-1-16,-21 1 0,0 0 0,0 0 15,0 0-15,0 0 0,0-1 16,0 1-16,0 42 31,0 1-15,0-1-16,0 0 0,0 0 0,0 0 15,0 0-15,0 1 0,21-1 16,-21 0-16,21 0 0,0 0 0,0 0 16,1-21-16,-1 0 15,0 0-15,0 0 0,0 0 16,0-21-16,1 21 0,-1-21 16,0 0-16</inkml:trace>
  <inkml:trace contextRef="#ctx0" brushRef="#br0" timeOffset="61583.03">5059 5249 0,'0'0'0,"0"-21"0,0 0 0,0 0 0,0 0 16,-21 21 0,-1 0-16,1 0 15,0 0-15,0 21 16,21 0-16,0 0 0,0 0 0,-21 1 16,21 20-16,0-21 0,0 0 0,0 22 15,0-22-15,0 0 0,0 0 16,0 0-16,0 0 0,21 1 0,0-1 15,0-21-15,0 0 16,1 0-16,-1 0 0,0 0 0,0 0 16,0-21-16,0-1 15,1 1-15,-1 21 0,0-21 0,0-21 16,0 21-16,-21-1 0,21 1 16,-21 0-16,22-21 0,-22 21 15,0-22-15,0 22 0,0-21 16,0-1-16,0 22 0,0-21 0,-22 21 15,22 0-15,-21-1 0,21 44 32,0 20-32,0-21 0,0 0 15,0 22-15,0-1 0,0 0 16,0-21-16,0 22 0,21-22 16,-21 21-16,22-21 0,-22 1 15,21-1-15,-21 0 0,0 0 0,21-21 0,0 0 16,0 0-1,0 0-15,-21-21 16,22 21-16,-1-21 0,-21 0 0,21-1 16,-21 1-16,21 0 0,-21 0 15,0 0-15,0 0 0,0-1 0,0 1 16,0 0 0,0 42-1,0 0-15,0 1 0,0-1 16,0 0-16,0 0 0,0 0 0,0 0 15,0 1-15,0-1 16,0 0-16,0 0 16,21-21-16,-21-21 31,21 0-31,-21 0 16,22-1-16</inkml:trace>
  <inkml:trace contextRef="#ctx0" brushRef="#br0" timeOffset="61754.93">5546 5017 0,'0'0'16,"-22"0"-1,1 0-15,0 0 16,21 21-16,-21-21 16,21 21-16,0 0 15,-21-21 1,21 21-1,-21 0-15</inkml:trace>
  <inkml:trace contextRef="#ctx0" brushRef="#br0" timeOffset="61927.84">5186 5271 0,'21'0'0,"0"0"16,0 0-1,0 0-15,1 0 0,-1 0 16,0-22-16,21 1 0,-21 21 16,1-21-16,20 0 0,-21 0 0,0 21 15,22-21-15,-22-1 0</inkml:trace>
  <inkml:trace contextRef="#ctx0" brushRef="#br0" timeOffset="62522.51">5800 4974 0,'0'21'15,"0"1"1,-22-1-16,22 0 16,0 0-16,0 0 0,0 22 0,0-22 15,0 0-15,0 21 0,0-21 16,0 1-16,0-1 0,0 21 0,0-21 16,0 0-16,0 1 0,0-1 0,0 0 15,0 0-15,0 0 16,22-21-1,-1 0 1,0 0-16,-21-21 16,0 0-16,21 0 15,-21 0-15,21 21 0,-21-22 16,0 1-16,0 0 0,0 0 16,21 21-16,1 0 15,-1 21 1,-21 0-16,21-21 15,-21 21-15,21-21 0,-21 22 16,21-1-16,0-21 16,1 0-1,-1 0 1,-21-21-16,21-1 16,-21 1-1,21 21-15,-21-21 0,0 0 16,0 42 31,21 0-47,-21 0 15,0 1 1,21-22-16,1 0 16,-1 0-1,-21-22 16,0 1-31,-21 0 16</inkml:trace>
  <inkml:trace contextRef="#ctx0" brushRef="#br0" timeOffset="62687.42">5757 5249 0,'0'0'0,"-21"0"0,42 0 47,0 0-31,1 0-16,20 0 0,-21 0 15,0-21-15,0 21 0,1 0 16,-1 0-16</inkml:trace>
  <inkml:trace contextRef="#ctx0" brushRef="#br0" timeOffset="62859.32">6392 5228 0,'0'21'16,"-21"-21"-1,0 0 1</inkml:trace>
  <inkml:trace contextRef="#ctx0" brushRef="#br0" timeOffset="63317.61">6667 5101 0,'-42'0'15,"21"0"-15,0 0 0,0 21 0,-1-21 16,1 22-16,21-1 0,-21 0 0,21 0 15,-21 0-15,21 0 0,0 1 16,-21-1-16,21 0 0,0 0 16,0 0-16,0 0 0,0 1 15,0-1-15,0 0 0,21-21 0,0 21 16,0-21-16,0 0 0,1 0 16,-1 0-16,0 0 0,0 0 15,0-21-15,0 0 0,1 21 16,-22-21-16,0-1 0,21 1 0,0 0 15,-21 0-15,0 0 16,0 42 31,0 0-47,0 0 0,0 0 16,0 1-16,0-1 0,0 0 15,21 0 1,0-21-16,0 0 15,1 0-15,-1-21 0,0 0 16,0 0-16,0 21 0,-21-22 16,0 1-16,0 0 15</inkml:trace>
  <inkml:trace contextRef="#ctx0" brushRef="#br0" timeOffset="65023.56">8001 4932 0,'0'-21'0,"0"-22"16,0 22-1,0 0-15,0 0 0,0 0 0,-21 0 16,0 21-16,-1 0 0,-20 0 15,21 0-15,-21 0 0,20 21 16,-20 0-16,21 0 0,0 0 0,-22 0 16,22 22-16,0-1 15,21-21-15,-21 22 0,21-1 0,-21 0 16,21-21-16,0 1 0,0-1 16,0 0-16,0 0 0,21 0 0,0-21 15,0 0-15,0 0 0,1 0 0,20 0 16,-21 0-16,0-21 0,22 0 15,-22 21-15,0-21 0,0 0 0,0-22 16,0 22-16,1 0 0,-1-21 16,-21-22-16,21 43 0,-21 0 15,0-22-15,0 22 0,0 0 0,0 0 16,0 42 0,0 0-1,0 0-15,-21 1 0,21-1 16,0 21-16,0-21 0,0 22 0,0-1 15,0-21-15,0 0 0,0 22 16,21-22-16,0-21 0,0 21 0,0 0 16,1-21-16,-1 0 0,21 0 0,-21 0 15,22 0-15,-22 0 0,21-21 16,-21 21-16,0-21 0,22 0 0,-22-1 16,0 1-16,0 0 0,0 0 15,1 0-15,-1 0 0,-21-1 16,0 1-16,0 0 0,0 0 15,0 0-15,-21 21 0,-1 0 0,1 0 16,0 0-16,0 0 0,0 0 16,0 0-16,-1 21 0,1 0 15,0 0-15,0 0 0,0 1 0,21-1 16,0 0-16,-21 0 0,21 0 0,0 0 16,0 1-16,0-1 0,21 0 15,0-21-15,0 0 16,0 0-16,0 0 0,1 0 15,-1 0-15,0 0 0,0-21 0,0 21 16,0-21-16,1-1 0,-1 1 0,0 21 16,-21-21-16,0 0 0,21 0 15,-21 0-15,0-22 0,0 22 16,0-21-16,0 21 0,0-22 16,0 1-16,-21 0 0,21-1 0,-21 22 15,0-21-15,21 21 0,0-1 0,-22 1 16,1 21-1,21 21 1,0 1-16,0 20 0,0-21 16,0 21-16,21 1 0,1-22 0,-1 21 15,-21 1-15,21-1 0,0 0 16,-21-21-16,21 1 0,0 20 0,1-21 16,-22 0-16,21 0 0,0-21 15,0 22-15,0-22 0,0 0 16,1 0-16,-1 0 0,0 0 15,0-22-15,-21 1 0,21 21 16,-21-21-16,21 0 0,1 0 16,-22 0-16,0-1 0,0 1 0,0 0 15,21 0-15,-21 0 0,0 0 16,21 21 0,-21 21-16,0 0 15,0 0-15,0 0 16,21 0-16,-21 1 0,0-1 0,0 0 15,21-21 1,0 0 0,1 0-1,-1 0-15,-21-21 0,21 21 16,-21-21-16,0-1 0,21 22 0,0-21 16,-21 0-16,0 0 0,0 0 15,21 0-15,-21-1 0,22 1 16,-1 42 15,0 1-31,-21-1 0,0 0 16,0 0-16,21 0 0,-21 0 15,21-21-15,-21 22 0,21-1 16,1 0-16,-1-21 16,0 0-1,0 0 1,0-21-16,-21 0 0,0-1 15,21 22-15,-21-21 0,22 0 16,-22 0-16,21 0 0,-21 0 16,0-1-16,21 22 15,-21 22 17,0-1-32,0 0 15,21 0-15,-21 0 0,0 0 0,0 1 16,21-1-16,0 0 15,1-21-15,-1 21 0,0-21 16,0 0-16,0 0 16,0 0-16,1 0 15,-1-21-15,0 21 0,-21-21 0,21 21 16,0-21-16,-21-1 16,0 1-16,0 0 15,0 0-15,0 0 0,0 0 16,-21 21-1,0 0 1,0 0-16,0 0 0</inkml:trace>
  <inkml:trace contextRef="#ctx0" brushRef="#br0" timeOffset="65235.44">9356 4805 0,'0'0'0,"-22"-21"0,22 0 0,0-1 16,0 1-16,-21 0 0,21 0 16,0 0-1,0 0 1</inkml:trace>
  <inkml:trace contextRef="#ctx0" brushRef="#br0" timeOffset="67231.28">10943 4741 0,'0'-21'0,"-42"0"16,21 0-16,-1 21 16,1 0-16,0 0 15,0 0 1,21 21-16,-21 0 0,21 0 0,0 1 15,0-1-15,0 0 0,0 21 16,0-21-16,0 1 0,0-1 16,21 0-16,-21 0 0,0 0 0,21 0 15,-21 1-15,0-1 0,0 0 16,0-42 15,0 0-31,0-1 16,0 1-16,0 0 0,0-21 15,0 21-15,0-1 0,0-20 0,0 21 16,0 0-16,0-22 0,0 22 0,0 0 16,0 0-16,21 21 15,0 0-15,1 0 0,-1 21 16,0-21-16,0 21 16,0 22-16,22-22 0,-22 0 15,0 0-15,-21 21 0,21-20 0,0-1 16,0 0-16,1 0 0,-22 0 15,21 0-15,0 1 0,0-22 32,0 0-32,0 0 0,-21-22 15,0 1-15,22 0 0,-1 0 16,0 0-16,-21 0 0,0-22 16,0 22-16,0 0 0,21 0 0,-21 0 15,0-22-15,0 22 16,0 0-16,21 21 0,0 0 31,-21 21-31,0 0 0,0 0 0,0 1 16,0-1-16,0 21 0,22-21 15,-22 0-15,0 22 0,21-22 16,-21 0-16,21 0 0,-21 0 0,21-21 16,0 22-16,0-22 0,1 0 0,-1 0 15,0 0-15,0 0 0,0 0 16,0 0-16,1-22 0,-1 1 0,0 0 15,0 21-15,0-21 0,0 0 16,1 0-16,-22-1 0,0 1 0,21 0 16,-21 0-16,0 0 0,0 0 15,0-1-15,0 1 0,-21 0 16,21 0-16,-22 21 0,1 0 0,0 0 16,0 0-16,0 0 0,0 0 0,-1 21 15,1-21-15,0 21 16,21 0-16,0 1 0,-21-1 0,21 0 15,0 21-15,-21-21 0,21 1 16,0-1-16,0 0 0,0 0 0,0 0 16,0 0-16,0 1 0,21-22 15,0 0-15,0 0 0,0 0 16,1 0-16,-1-22 16,0 1-16,0 21 15,-21-21-15,21 0 0,-21 0 0,0 0 16,21-1-16,-21 1 0,22 0 0,-22 0 15,0 0-15,0 0 0,21 21 16,-21-22-16,0 44 31,0-1-31,0 0 16,0 0-16,0 0 0,0 0 16,0 1-16,0-1 0,21-21 15,-21 21-15,21 0 0,0-21 16,0 0-16,1 0 15,-1 0-15,0 0 0,0-21 0,0 0 16,0 0-16,1 21 0,-22-22 0,21 1 16,0 0-16,0 0 15,0 0-15,-21 0 0,0-1 0,0 1 16,0 42 31,-21 1-47,21-1 15,0 0-15,0 0 0,-21 0 0,21 0 16,-21 1-16,21-1 16,0-42 31,21-1-47,0 22 0,0-21 15,-21 0-15,0 0 0,21 21 0,-21-21 16,22 0-16,-1-1 15,-21 1-15,0 42 32,0 1-17,0-1-15,21 0 0,-21 0 16,21 0-16,0-21 16,0 21-16,1-21 15,-1 0-15,0 0 0,0 0 16,0 0-16,0 0 0,1-21 15,-1 0-15,0 0 0,-21 0 16,21 0-16,0-1 16,-21 1-16,0 0 15,0 0-15,0 0 0,-21 0 16,0 21-16,0 0 16,0 0-16,-1 0 15,1 0 1,21 21-16,-21-21 15,21 21-15,0 0 16,0 0 0,0 0-16,21-21 15,-21 22-15,21-22 0,-21 21 0,0 0 16,22 0-16,-22 0 0,21 22 16,-21-22-16,0 0 0,0 21 0,0-21 15,0 22-15,0-22 0,0 21 16,0-21-16,0 22 0,0-22 0,0 0 15,0 21-15,0-20 0,0-1 0,0 0 16,0-42 31,0 0-31,0-1-16,0 1 0,0 0 15,0 0-15,0-21 0,0 20 0,21 1 16</inkml:trace>
  <inkml:trace contextRef="#ctx0" brushRef="#br0" timeOffset="67559.61">12531 4847 0,'0'0'0,"21"0"31,0 0-31,-21-21 16,0 0-1,21 21-15,0-21 0,-21 0 0,21-1 16,1 1-16,-22 0 15,0 0-15,0 0 16,-22 21 15,1 0-31,21 21 0,-21 0 16,21 0-16,0 0 0,0 1 0,-21-1 16,21 0-16,0 0 0,0 0 15,0 0-15,0 1 0,0-1 16,0 0-1,21-21-15,0 0 16,0 0-16,-21-21 16,22 0-1,-22-1-15,21 22 0,-21-21 16</inkml:trace>
  <inkml:trace contextRef="#ctx0" brushRef="#br0" timeOffset="67931.42">12742 4636 0,'0'0'0,"0"-22"16,21 22 15,1 0-31,-1 22 16,0-22-16,-21 21 16,21-21-16,-21 21 0,0 0 0,21 0 15,-21 0-15,0 1 16,0-1-16,0 0 0,0 0 0,0 0 15,0 0-15,0-42 63,0 0-63,21 0 0,-21 0 0,0 0 16,22-1-16,-22 1 0,0 0 0,0 0 15,21 0-15,-21 0 16,21-1-16,-21 1 0,0 0 15,21 21-15,-21 21 32,0 0-32,0 1 15,0-1-15,0 0 0</inkml:trace>
  <inkml:trace contextRef="#ctx0" brushRef="#br0" timeOffset="72035.02">13504 9694 0,'0'0'0,"21"0"16,-21-21-1,0 0-15,0 0 0,22 21 16,-22-21-16,0 0 15,0-1-15,0 1 0,0 0 16,0 0-16,0 0 16,0 0-16,0-1 15,0 1 1,0 42 156,0 1-172,0 20 15,0-21-15,0 21 0,0-20 0,0 20 16,0 0-16,0 1 0,0-1 16,0 0-16,0 1 0,0-1 15,0 0-15,0 1 0,0-1 16,0-21-16,0 21 0,0-20 0,0-1 16,0 0-16,0 0 0,0 0 15,21-42 16,0 0-31,0 0 16,-21 0-16,21-1 0,-21 1 16,21 0-16,1-21 0,-22 21 0,21-22 15,0 22-15,-21-21 0,21-1 0,0 1 16,0 21-16,-21-21 0,22-1 16,-1 22-16,-21 0 0,0 0 15,21 0-15,-21-1 0,21 22 16,0 0-1,0 0-15,-21 22 0,22-1 16,-22 0-16,0 21 0,21-21 0,-21 22 16,21-1-16,-21 0 0,0-20 0,0 20 15,21 0-15,-21-21 0,21 1 16,0 20-16,-21-21 0,22 0 0,-22 0 16,21-21-16,0 22 0,0-22 15,0 0-15,0 0 16,1 0-16,-1 0 0,0-22 0,0 22 15,0-21-15,0 0 0,1 0 16,-1 0-16,0 0 0,0-22 16,0 22-16,0 0 0,-21-21 0,0-1 15,0 22-15,22-21 0,-22-1 16,0 1-16,0 21 0,0-21 0,0-1 16,0 22-16,0 0 0,0 0 0,0 0 15,0-1-15,0 44 31,0-1-31,0 0 16,0 0-16,0 21 0,0-20 0,0 20 16,0 0-16,0 1 0,0-22 0,0 21 15,0 0-15,0 1 16,0-22-16,0 21 0,0-21 0,0 1 16,0-1-16,0 0 0,0 0 0,21 0 15,0-21-15,0 0 16,0 0-16,0 0 0,1 0 0,20 0 15,-21 0-15,0-21 0,22 0 0,-22 0 16,21 0-16,0-1 0,-20 1 16,20 0-16,-21 0 0,0-21 15,22 20-15,-22-20 0,0 21 0,-21-21 16,21-1-16,-21 1 0,21 0 0,-21-1 16,0 1-16,0 21 0,0-22 0,0 1 15,0 0-15,0 21 16,0-1-16,0-20 0,0 21 0,0 0 15,0 42 1,0 0 0,0 0-16,0 0 0,0 1 0,0 20 15,0 0-15,0-21 0,0 22 16,-21-1-16,0 22 0,21-22 0,-21 0 16,0 1-16,21-1 0,-22 0 0,22 1 15,-21-1-15,21 0 0,0-21 16,0 22-16,0-22 0,0 0 0,0 0 15,0 0-15,0 1 16,21-22 0,1 0-1,-22-22-15,21 1 0,0 21 16,-21-21-16,21 0 0,0 0 0,-21 0 16,21-1-16,1-20 0,-1 21 0,-21 0 15,21-22-15,0 22 0,0-21 16,0 21-16,-21 0 0,22-1 0,-1 1 15,-21 0-15,21 21 0,0 0 16,-21 21 0,21 0-16,-21 22 15,0-22-15,0 0 0,0 21 16,0-20-16,0-1 0,21 21 16,-21-21-16,0 0 0,0 1 0,22-1 15,-1 0-15,0 0 0,-21 0 16,21-21-16,0 21 0,0-21 0,1 0 15,-1 0-15,0 0 0,0 0 0,0 0 16,0 0-16,1 0 0,-1 0 16,0-21-16,0 21 0,0-21 0,0 0 15,1 0-15,-22 0 0,21-1 16,0 1-16,-21-21 0,0 21 0,21-22 16,-21 22-16,21-21 0,-21 21 15,21 0-15,-21-1 0,0 1 16,0 0-16,0 0 0,0 42 31,0 0-31,0 0 0,0 1 16,0-1-16,0 21 0,0-21 0,0 0 15,0 1-15,0 20 0,0-21 16,0 0-16,0 0 0,0 1 16,0-1-16,0 0 15,22-21-15,-1 0 16,0 0-1,0-21 1,-21 0-16,0-1 0,21 1 16,-21 0-16</inkml:trace>
  <inkml:trace contextRef="#ctx0" brushRef="#br0" timeOffset="72404.81">15811 9356 0,'0'0'0,"0"21"16,-21-21-16,21 21 0,-21 0 15,21 0-15,0 1 0,0-1 16,21-21 0,0 0-1,1 0-15,-22-21 16,21 21-16,-21-22 0,21 22 15,-21-21-15,0 0 0,0 0 16,0 0 0,-21 21-16,21-21 0,-21 21 15,-1 0 1,1 0-16,21 21 16,0 0-16,0 0 15,0 0 1,0 0-16,0 1 15,0-1 1,0 0 0</inkml:trace>
  <inkml:trace contextRef="#ctx0" brushRef="#br0" timeOffset="73342.78">16425 9525 0,'0'-21'0,"-21"21"0,21-21 15,-21 0-15,0 21 16,21-22-16,-21 22 0,21-21 16,-22 21-16,1 0 15,0 0 1,0 21-16,0 1 0,0-22 15,-1 21-15,22 0 0,-21 21 16,0-21-16,21 22 0,-21-1 0,21-21 16,0 22-16,0-1 0,0-21 15,0 21-15,0-20 0,0 20 16,0-21-16,0 0 0,21 22 0,0-22 16,0 0-16,1 0 0,20-21 15,-21 0-15,0 0 0,22 0 16,-22 0-16,21 0 0,-21 0 0,0 0 15,22 0-15,-22-21 0,21 0 0,-21 0 16,1-1-16,20 1 0,-21 0 16,0 0-16,-21-21 0,21 20 0,1-20 15,-22 0-15,0-22 0,0 22 16,0 0-16,0-1 0,0-20 0,0 20 16,0 1-16,0 0 0,0-1 15,21 1-15,-21 0 0,0 21 0,0-1 16,0 1-16,0 0 15,0 42 1,0 0-16,0 1 16,0 20-16,0-21 0,0 21 0,0-20 15,0 20-15,0 0 0,0 1 16,0-22-16,0 21 0,0 0 0,0 1 16,0-1-16,0-21 0,-21 22 0,21-22 15,0 21-15,0-21 0,-22 22 16,22-22-16,-21 0 0,21 0 15,-21 0-15,21 0 0,0-42 47,0 0-31,0 0-16,21 0 16,0 0-16,1-1 0,-1-20 0,-21 21 15,21-21-15,0 20 0,0 1 16,0-21-16,1 21 0,-1 0 0,0-22 15,0 43-15,21-21 0,-20 0 0,-1 21 16,0 0-16,21 0 0,-21 0 16,1 21-16,-1 0 0,0-21 15,0 21-15,0 1 0,-21 20 0,0-21 16,21 0-16,-21 0 0,0 22 16,0-22-16,0 0 0,0 21 0,0-20 15,0-1-15,0 0 0,0 0 0,-21 0 16,21 0-16,0 1 0,0-1 15,-21 0-15,21 0 16,-21-21-16,21-21 47,0 0-47,0 0 16,0-1-1</inkml:trace>
  <inkml:trace contextRef="#ctx0" brushRef="#br0" timeOffset="75654.78">18034 9885 0,'0'21'15,"0"-42"32,0 0-47,0 0 0,21-1 16,0 1-16,0 0 0,1 0 0,-1-21 15,0 20-15,0-20 0,0 0 16,22-1-16,-22 1 0,0-21 0,21 20 16,-21 1-16,22 0 0,-22-1 15,21-20-15,-21 20 0,1 22 0,-22-21 16,0 21-16,21 0 0,-21-1 16,-21 22-1,-1 0-15,22 22 0,-21-1 16,0 21-16,0-21 0,21 22 15,0-22-15,0 21 0,0-21 0,0 22 16,0-22-16,0 0 0,21 21 16,0-21-16,0 1 0,1-1 0,-1 0 15,21 0-15,-21 0 0,0 0 0,1 1 16,20-1-16,-21-21 0,-21 21 16,21 0-16,0 0 0,-21 0 15,0 1 1,-21-22-16,0 21 0,0-21 0,0 0 15,0 0-15,-1 0 0,-20 0 16,21 0-16,-21 0 0,20 0 16,1 0-16,-21 0 0,21 0 0,0-21 15,-1-1-15,1 1 0,0 0 0,0 0 16,21 0-16,0 0 0,-21 21 16,21-22-16,0 1 0,21 21 31,0 21-16,-21 1-15,21-1 0,0 0 0,1 0 16,-22 0-16,21 0 0,0 1 16,0-1-16,0 0 0,0 0 15,1 0-15,-1-21 0,0 21 16,0 1-16,0-22 0,0 0 0,22 21 16,-22-21-16,0 0 0,0 0 0,22 0 15,-22 0-15,21-21 0,-21 21 16,22-22-16,-22 1 0,21 0 0,-21 0 15,22 0-15,-22 0 0,21-22 0,0 22 16,-20-21-16,20-1 0,-21 1 16,0 0-16,0-1 0,1 1 15,-1 0-15,-21-1 0,0-20 0,0 21 16,0-1-16,0 1 0,0 0 16,0 20-16,0 1 0,0 0 0,0 0 0,-21 21 15,-1 0-15,1 0 16,21 21-16,-21 0 0,21 0 15,-21 1-15,21 20 0,0 0 16,0-21-16,0 22 0,0-1 0,0 0 16,0 1-16,0-1 0,0 0 0,0 1 15,0-22-15,0 21 0,0 1 16,0-22-16,0 21 0,0-21 0,0 0 16,0 1-16,0-1 0,0 0 0,0 0 15,21-21 16,-21-21-31,0 0 16,21 0-16,-21-1 16,21 1-16,-21 0 0,22 0 0,-22 0 15,0-22-15,0 22 0,21 0 16,0 0-16,-21 0 0,0 0 16,21 21-16,0 0 0,0 21 31,1 0-31,-22 0 0,21 0 15,-21 0-15,0 1 0,0-1 0,21 0 16,0 0-16,0-21 0,-21 21 16,21 0-16,1 1 0,-1-22 0,0 21 15,0 0-15,21-21 0,-20 0 16,-1 0-16,21 0 0,-21 0 16,22 0-16,-22 0 0,21 0 0,0 0 15,-20-21-15,-1 21 0,21-21 16,-21-1-16,0 1 0,22 0 0,-22 0 15,0 0-15,-21 0 0,21-1 0,0-20 16,1 21-16,-22 0 0,0-22 16,0 22-16,0-21 0,0 21 0,0 0 15,0-1-15,0 1 0,-22 21 32,1 0-32,0 0 15,0 21-15,0 1 0,0-1 16,21 0-16,-22 0 0,22 0 15,0 22-15,-21-22 0,21 0 0,0 0 16,0 0-16,0 22 0,0-22 16,0 0-16,21 0 0,1 0 0,-1 0 15,0-21-15,-21 22 0,21-1 0,0-21 16,22 0-16,-22 21 0,0-21 16,21 0-16,-21 0 0,1 0 0,20 0 15,-21 0-15,21-21 0,1 0 16,-22-1-16,21 1 0,1 0 15,-22 0-15,0 0 0,21 0 0,-21-1 16,1 1-16,-22-21 0,21 21 0,-21 0 16,21-1-16,-21-20 0,0 21 15,0 0-15,0 0 0,0-1 0,0 1 16,-21 21 0,0 0-16,-1 0 15,1 21-15,0 1 16,21-1-16,0 0 15,-21 0-15,21 0 0,-21 0 0,21 1 16,0-1-16,0 0 0,0 21 16,0-21-16,0 1 0,0-1 15,21 0-15,-21 0 0,21-21 16,0 21-16,0-21 0,1 0 16,-1 21-16,0-21 0,0 0 0,21 0 15,-20 0-15,20 0 0,-21 0 0,21 0 16,-20-21-16,-1 21 0,21-21 15,-21 21-15,0-21 0,1 0 0,-1 0 16,0-1-16,0 1 0,0 0 0,-21-21 16,21 21-16,1-22 0,-22 22 15,21-21-15,-21-1 0,0 1 0,0 0 16,0-22-16,0 22 0,0-22 16,0 22-16,0-21 0,0 20 0,0 1 15,0 0-15,0 20 0,0 1 16,0 0-16,0 0 0,0 0 15,-21 21 1,-1 21 0,22 0-16,-21 21 0,21-20 15,0 20-15,0 0 0,-21 1 0,21-1 16,0 0-16,-21 1 0,21-1 16,0 0-16,-21 1 0,21-1 0,0 0 15,0 1-15,0-1 0,0-21 16,0 21-16,0 1 0,0-22 0,0 0 15,0 21-15,0-20 0,21-1 0,0 0 16,0 0-16,0-21 16,1 21-16,-1-21 0,0 0 0,0 0 15,0 0-15,0 0 0,1 0 0,-1 0 16,0 0-16,0 0 0,0 0 16,0-21-16,1 21 0,-1-21 0,0 0 15,0 21-15,-21-21 0,21-1 0,-21 1 16,21 0-16,-21 0 15,22 0-15,-22 0 0,0-1 0,0 1 16,0 0-16,0 0 0</inkml:trace>
  <inkml:trace contextRef="#ctx0" brushRef="#br0" timeOffset="76031.1">20997 9123 0,'0'0'15,"21"0"17,1 0-32,-1 0 15,0-21-15,0 0 0,21 21 16,-20 0-16,20-22 0,-21 22 15,21-21-15,-20 21 0,20 0 0,-21-21 16,21 0-16,-20 21 0,-1 0 0,0-21 16,0 21-16,0 0 0,0-21 15,1 21-15,-1 0 0,-21-22 16,21 22-16,0 0 16,-42 22 30,0-22-46,0 0 16,-1 21-16,1-21 0,0 21 0,0 0 0,0-21 16</inkml:trace>
  <inkml:trace contextRef="#ctx0" brushRef="#br0" timeOffset="78390.97">17843 10901 0,'-21'0'16,"0"-21"-16,0 0 15,0 21-15,21-22 16,0 1-16,-21 21 0,21-21 16,0 0-16,0 0 0,0 0 15,0-1 1,21 1-16,0 21 0,0-21 15,0 21-15,0 0 0,22 0 16,-22 0-16,0 0 16,21 0-16,-20 21 0,20-21 0,-21 21 15,21 1-15,-20 20 0,20-21 16,-21 0-16,0 22 0,0-22 0,1 0 16,-1 21-16,0-21 0,-21 22 0,0-22 15,0 21-15,0-21 0,0 22 16,0-22-16,0 21 0,0-21 0,0 1 15,-21-1-15,21 0 0,-21 0 16,21 0-16,-22-21 31,22-21-31,0 0 0,0 0 16,0 0-16,0-1 0,0 1 16,0 0-16,0-21 0,0 21 0,0-22 15,22 22-15,-22-21 0,21-1 16,0 1-16,0 21 0,0-21 0,0-1 15,1 1-15,-1 21 0,0-22 16,0 22-16,0 0 0,0 0 0,1 0 16,-1 0-16,0 21 0,-21-22 15,0 44 32,0-1-31,0 0 15</inkml:trace>
  <inkml:trace contextRef="#ctx0" brushRef="#br0" timeOffset="78954.91">18986 10562 0,'0'0'0,"0"-21"16,0 0-16,0 0 16,-21 21 15,21 21-31,-21 0 16,21 0-16,-21 0 0,21 1 0,0 20 15,0-21-15,0 21 0,0 1 16,-21-22-16,21 21 0,0-21 0,0 22 15,0-22-15,0 21 0,0-21 16,0 1-16,0-1 0,0 0 0,21 0 16,0-21-1,0 0-15,0 0 16,1 0-16,-1 0 0,0 0 16,0 0-16,0 0 0,0-21 0,1 0 15,20 21-15,-21-21 0,0-1 16,0 1-16,1 0 0,-22 0 0,21 0 15,0 0-15,-21-22 0,0 22 0,0-21 16,0-1-16,0 22 0,0-21 16,0 0-16,0 20 0,0-20 0,-21 21 15,0-21-15,21 20 0,-22 1 16,1 21-16,0-21 0,0 21 0,0 0 16,0 0-16,-1 0 15,22 21-15,-21 0 0,21 1 16,-21-22-16,0 21 0,21 21 0,0-21 15,0 0-15,-21 1 0,21-1 16,-21 0-16,21 0 0,-22 0 16,22 0-16,0 1 15,0-1 1,22-21 0,-1 0-16</inkml:trace>
  <inkml:trace contextRef="#ctx0" brushRef="#br0" timeOffset="80234.7">19897 10456 0,'0'0'0,"-22"-21"16,1 21-16,21 21 15,-21 1 1,21 20-16,-21-21 0,21 0 16,0 22-16,0-22 0,0 21 15,0-21-15,0 22 0,0-22 16,0 0-16,0 21 0,0-21 0,0 1 16,0-1-16,0 0 0,0 0 0,0 0 15,0 0-15,0 1 0,0-1 16,21-21 15,0 0-31,0 0 0,1-21 16,-1-1-16,0 22 0,0-21 15,0 0-15,0 0 0,-21 0 16,22 0-16,-1-1 0,0 1 0,-21 0 16,21 0-16,0-21 0,0 20 15,-21 1-15,22 0 0,-1 0 16,-21 0-16,21 21 15,0 0-15,-21 21 16,0 0-16,21 0 16,-21 0-16,0 1 0,0-1 0,0 0 15,0 21-15,0-21 0,21 1 16,-21-1-16,0 0 0,22 0 0,-1 0 16,-21 0-16,21 1 0,0-22 0,0 21 15,0-21-15,1 21 16,-1-21-16,0 0 0,0 0 0,0 0 15,0 0-15,1 0 0,-1 0 16,0-21-16,0 21 0,0-21 16,0-1-16,1 22 0,-1-21 0,0 0 15,0 0-15,-21 0 0,0 0 0,21-22 16,-21 22-16,0-21 0,0 21 16,0-22-16,0 1 0,0 21 0,0 0 15,0-22-15,-21 22 0,0 0 16,0 21-16,0-21 0,-1 21 15,1 0-15,0 0 16,21 21-16,-21-21 16,0 21-1,42-21 17,0 0-32,0 0 0,0 0 0,22-21 15,-22 21-15,0-21 0,0 21 16,22-21-16,-22 21 0,0-22 0,21 22 15,-21-21-15,1 21 0,-22-21 16,21 21-16,0 0 0,0-21 16,-21 42 421,-21-21-437,0 0 0,0 21 16,-1-21-16</inkml:trace>
  <inkml:trace contextRef="#ctx0" brushRef="#br0" timeOffset="83254.38">18563 12467 0,'0'0'0,"21"0"0,0-21 16,-21 0-16,22 0 15,-22 0-15,21-1 0,-21 1 16,0 0-16,0 0 0,0 0 16,0 0-16,0-1 0,0 1 15,-21 21-15,-1 0 16,1 0-16,0 0 0,0 21 0,0 1 15,0-1-15,-1 0 0,1 0 0,0 21 16,21 1-16,-21-22 0,21 21 16,0 1-16,0-1 0,0 0 0,0 1 15,0-1-15,0 0 0,0 1 16,21-1-16,0-21 0,0 21 0,1-20 16,-1-22-16,0 21 0,0-21 15,21 0-15,-20 0 0,20 0 16,-21 0-16,21-21 0,-20-1 0,-1 22 15,21-42-15,-21 21 0,0 0 16,22 0-16,-22-22 0,0 22 0,0 0 16,0-21-16,1 20 0,-1 1 0,-21 0 15,0-21-15,21 21 0,-21-1 16,0 1-16,0 0 0,0 0 0,-21 42 31,21 0-15,0 0-16,0 22 15,0-22-15,0 0 0,0 0 16,0 22-16,0-22 0,0 0 0,0 21 16,21-21-16,0 1 0,0-1 15,0 0-15,1-21 0,-1 0 16,0 0-16,0 0 0,0 0 16,0 0-16,1 0 0,-1-21 15,0 0-15,0-1 0,0 1 0,0 0 16,1 21-16,-22-42 0,21 21 0,0-1 15,-21 1-15,0 0 0,21-21 16,-21 21-16,0-22 0,0 22 0,0-21 16,0 21-16,-21-22 0,0 22 15,0 0-15,-22-21 0,22 42 16,0-22-16,-21 1 0,20 21 0,1 0 16,0 0-16,-21 0 0,21 21 15,-1 1-15,1-1 0,0 21 0,0-21 16,0 0-16,21 22 0,0-1 15,0-21-15,0 22 0,0-22 0,0 21 16,21-21-16,0 0 0,0 1 0,0-1 16,22 0-16,-22-21 0,0 21 15,21-21-15,-20 0 0,20 0 0,0 0 16,1 0-16,-22 0 0,21 0 16,0-21-16,-20 0 0,20 0 0,-21 21 15,21-22-15,1 1 0,-22 0 0,0-21 16,0 21-16,0-1 15,1 1-15,-1-21 0,-21 0 0,0 20 16,21-20-16,-21 0 0,0-1 16,0 1-16,0 0 0,0-1 0,0 1 15,0 0-15,0 21 0,0-22 0,0 22 16,-21 21-16,21-21 0,0 42 16,0 0-1,0 22-15,0-22 0,0 21 16,0 0-16,0 1 0,0 20 0,0-20 15,-21-1-15,21 0 0,0 1 0,0-1 16,0-21-16,0 21 0,0 1 16,0-22-16,0 21 0,0-21 15,0 1-15,0-1 0,21 0 0,0 0 16,-21 0-16,21 0 0,0-21 16,0 0-16,1 0 0,-1 0 0,0 0 15,0 0-15,0 0 0,0 0 16,1-21-16,-1 0 0,0 21 0,0-21 15,0 0-15,-21 0 0,21-1 0,1 1 16,-1 0-16,0 0 0,-21-21 16,0 20-16,0 1 0,0 0 0,0-21 15,0 21-15,0-1 0,0 1 16,0 0-16,0 0 16,0 42 15,0 0-31,0 0 0,0 1 15,0-1-15,0 0 0,0 0 0,0 0 16,0 0-16,0 1 16,0-1-16,21 0 0,-21 0 0,21-21 15,-21 21-15,21-21 0,1 21 16,-1-21 0,0 0-16,0 0 0,0 0 0,0 0 15,1 0-15,-22-21 0,21 21 16,0-21-16,0 21 0,0-21 15,-21 0-15,21 21 0,1-21 0,-1-1 16,-21 1-16,0 0 0,0 0 16,21 0-16,-21 0 0,0-1 0,0-20 15,0 21-15,0 0 0,0 0 16,0 42 15,0 0-31,0 0 16,0 0-16,0 0 0,0 1 0,0-1 15,0 0-15,0 0 0,0 0 0,0 0 16,21 1-16,0-1 16,0 0-16,1-21 0,-1 21 15,0-21-15,0 0 0,0 0 0,0 0 16,1 0-16,-1 0 0,0 0 16,0 0-16,0 0 0,0-21 0,1 0 15,-1 21-15,-21-21 0,0-1 16,21 22-16,-21-21 0,0 0 15,0 0-15,0 0 0,0 0 0,0-1 16,0-20-16,0 21 0,0 0 16,0 0-16,21-1 0,-21 1 15,0 42 1,0 1 0,0-1-16,0 0 0,0 0 15,0 0-15,0 0 0,0 1 0,0-1 16,0 0-16,0 0 0,0 0 15,0 0-15,0 1 0,0-1 16,0 0 0,21-21 15,-21-21-15,21 21-16,-21-21 15,0-1-15,0 1 0,22 21 0,-22-21 16,21 0-16,-21-21 0,0 20 15,21 1-15,0 0 0,0 0 0,-21-21 16,0 20-16,21 22 0,1-21 16,-1 21-1,0 0-15,-21 21 0,0 1 16,0-1-16,21 0 0,-21 0 16,21 0-16,-21 0 0,21 1 0,-21-1 15,0 0-15,0 0 0,22 0 16,-22 0-16,21-21 0,-21 22 0,21-1 15,0-21 1,0 0 0,0 0-1,-21-21-15,22-1 16,-22 1-16,21 21 0,0-21 16,-21 0-16,21 0 0,0 0 0,0-1 15,1 1-15,-22-21 0,21 21 0,0 0 16,-21-1-16,0 1 0,21 21 15,0-21-15,-21 42 16,0 0 0,0 1-16,0-1 0,0 0 0,0 0 15,0 0-15,-21 0 0,21 1 16,0-1-16,0 0 16,0 0-16,0 0 0,21 0 15,0-21-15,22 22 0,-22-22 16,0 0-16,0 0 0,0 0 15,22 0-15,-22 0 0,0 0 0,0 0 16,0 0-16,1-22 0,-1 22 16,-21-21-16,21 0 0,0 0 15,-21 0-15,0 0 0,0-1 0,0 1 16,0 0-16,0 0 0,0 0 16,0 0-16,0-1 0,0 1 15,0 42 16,0 1-31,-21-1 0,21 0 0,-21 0 16,21 0-16,-21-21 0,21 21 16,0 1-16,0-1 0,-22 0 0,1 0 15,21 0 1,0 0-16,0-42 62,0 0-62,0 0 0,0 0 16,0 0-16,21-22 0,1 22 0,-22 0 16,21-21-16,0-1 0,0 22 15,-21-21-15,42 21 0,-42-22 16,43 22-16,-22 0 0,0 0 0,0 21 16,0 0-16,1 0 0,-1 21 15,-21 0-15,0 0 0,0 22 16,0-22-16,0 0 0,0 21 0,0-21 15,0 1-15,0-1 0,0 0 16,0 0-16,0 0 0,0 0 0,-21 1 16,-1-1-1,1-42 48,0 21-48</inkml:trace>
  <inkml:trace contextRef="#ctx0" brushRef="#br0" timeOffset="85349.57">19494 13293 0,'0'0'0,"22"0"16,-22-21-16,0-1 16,0 1-1,-22 21 17,1 0-32,0 0 15,0 21-15,0 1 16,0-1-16,-1 21 0,1-21 0,0 22 15,0-1-15,0 0 0,21 1 16,-21 20-16,-1-21 0,22 22 0,-21-22 16,21 1-16,0 20 0,0-21 15,0 1-15,0-1 0,21-21 0,1 22 16,20-22-16,-21 0 0,21 0 0,1-21 16,-1 21-16,-21-21 0,22 0 15,20 0-15,-21 0 0,1 0 0,-1 0 16,0-21-16,1 0 0,-1 21 0,-21-21 15,22 0-15,-1-1 16,-21 1-16,21-21 0,1 21 0,-22 0 16,0-22-16,0 22 0,0-21 0,1-1 15,-1 1-15,-21 21 0,0-21 16,0-1-16,0 22 0,0-21 0,0 21 16,0-1-16,-21 22 15,-1-21-15,1 21 0,0 0 0,0 0 16,21 21-16,-21 1 0,0-1 0,-1 0 15,1 0-15,0 21 0,21-20 16,-21 20-16,21-21 0,0 21 0,0 1 16,0-22-16,0 21 15,0-21-15,0 22 0,21-22 0,0 0 16,-21 0-16,21 0 0,1 1 0,-1-22 16,0 21-16,0-21 0,0 0 15,0 0-15,1 0 0,20 0 0,-21 0 16,21 0-16,-20-21 0,20-1 0,0 1 15,-21 0-15,22 0 0,-22 0 16,21 0-16,1-1 0,-22 1 0,0-21 16,0 21-16,0-22 0,0 22 15,1-21-15,-1 0 0,-21-1 0,0 1 16,0 21-16,0-22 0,21 1 0,-21 0 16,0 21-16,0-1 15,0 1-15,0 0 0,0 0 0,0 0 16,0 42-1,0 0 1,0 21-16,0-20 0,0-1 16,0 21-16,0-21 0,0 22 15,0-1-15,0 0 0,0-21 0,0 22 16,0-1-16,0-21 0,0 22 0,0-22 16,0 21-16,21-21 0,-21 0 15,21 1-15,-21-1 0,21 0 0,1-21 16,-1 21-16,0-21 0,0 0 15,0 0-15,0 0 16,1 0-16,-1-21 0,0 0 0,0 0 16,0 21-16,0-22 0,1 1 15,-1 0-15,0-21 0,0 21 0,0-1 16,0-20-16,1 0 0,-1 21 0,-21-22 16,0 1-16,0 0 0,0-1 15,21 1-15,-21 0 0,0 20 0,0-20 16,0 0-16,0 21 0,0-1 0,0 1 15,0 0-15,0 42 32,0 22-17,0-22-15,0 0 0,0 21 16,0-21-16,0 22 0,0-1 0,0 0 16,0-20-16,0 20 0,0-21 15,0 21-15,0-20 0,0 20 0,0-21 16,21 0-16,-21 0 0,21 1 15,0-1-15,1-21 0,-22 21 0,21-21 16,0 0-16,0 0 0,0 0 0,0 0 16,1 0-16,-1 0 0,0 0 15,0-21-15,0 0 0,0-1 16,1 1-16,-22 0 0,0 0 0,21 0 16,-21 0-16,21-1 0,0-20 15,-21 21-15</inkml:trace>
  <inkml:trace contextRef="#ctx0" brushRef="#br0" timeOffset="86686.93">22796 8827 0,'0'0'0,"-21"0"0,0 0 15,0 0-15,0 21 16,0-21-16,-1 0 0,1 21 0,0-21 15,-21 0-15,21 21 0,-22-21 16,22 0-16,0 21 0,0-21 0,0 0 16,-1 0-16,44 0 31,-1 0-15,0 0-16,21 0 0,-21 0 15,22 0-15,-1 0 0,0 0 0,22 0 16,-22 0-16,22-21 0,-1 0 15,1 21-15,-1-21 0,1 0 0,-1 21 16,22-22-16,-22 1 0,22 0 16,-21 21-16,-1-21 0,22 0 0,-43 21 15,22-21-15,-1 21 0,-21-22 0,1 22 16,-1 0-16,-21-21 0,22 0 16,-22 21-16,-21-21 0,21 21 15,-21-21-15,0 0 16,-21 21-1,21-22-15,-21 22 0,-1 0 0,-20-21 16,21 21-16,0 0 0,-22 0 16,1 0-16,0 0 0,21 0 0,-22 0 15,1 0-15,21 0 0,0 0 0,-1 0 16,1 0-16,42 0 31,1 0-31,-1 0 0,0-21 16,21 21-16,-21 0 0,22 0 0,-22 0 15,21-21-15,-21 21 0,22 0 16,-22 0-16,21 0 0,-21 0 0,1 0 16,-1 0-16,-21 21 15,21 0-15,-21 0 0,0 1 16,0-1-16,0 21 0,0-21 16,-21 0-16,21 22 0,-21-22 0,-1 21 15,1-21-15,0 22 0,0-22 16,0 21-16,0-21 0,-1 1 0,1-1 15,0 0-15,0 0 0,0 0 16,0 0-16,-1-21 0,22 22 0,22-22 31,-1-22-15,0 1-16</inkml:trace>
  <inkml:trace contextRef="#ctx0" brushRef="#br0" timeOffset="88663.46">25167 8827 0,'0'0'0,"-21"21"0,-21-21 15,-22 21 1,43-21-16,0 0 0,42-21 31,0 0-31,0-1 16,22-20-16,-22 21 0,21 0 0,0-22 16,1 22-16,20-21 0,-20 0 15,20-1-15,-21 1 0,22 0 0,-22-1 16,1 1-16,20 0 0,-42-1 15,22 1-15,-22 0 0,0 20 16,-21-20-16,0 21 0,0 0 0,-21 21 16,0 0-16,-1 0 0,1 0 15,-21 0-15,21 0 0,0 21 0,-22 0 16,22 0-16,0 0 0,0 22 16,0-22-16,21 21 0,0 1 0,0-1 15,0-21-15,0 21 0,21-20 0,0 20 16,0-21-16,0 0 0,0 0 15,1 1-15,20-1 0,-21 0 16,-21 0-16,21 0 0,0 0 0,-21 1 16,0-1-16,0 0 15,-21-21 1,0 0-16,0 0 16,0 0-16,0 0 0,-1 0 0,1 0 15,0-21-15,0 21 0,21-21 16,-21-1-16,0 22 0,-1-21 15,22 42 17,0 1-32,22-22 0,-1 21 15,0 0-15,21 0 0,-21-21 0,1 21 16,20-21-16,0 21 0,-21-21 16,22 0-16,-1 0 0,0 0 0,1 0 15,-1 0-15,-21 0 16,22 0-16,-1-21 0,0 21 0,1-21 15,-22 0-15,21 0 0,-21 0 0,22-1 16,-22 1-16,0 0 0,-21 0 16,21 0-16,-21 0 0,21-22 0,-21 22 15,0-21-15,0-1 0,0 22 16,0-42-16,0 20 0,0 1 0,0 0 16,0-1-16,0-20 0,0 21 0,0 20 15,0-20-15,0 21 0,0 0 16,0 42-1,0 21-15,0-21 0,0 22 16,0-1-16,0 0 0,0 1 16,0-1-16,0 0 0,0 1 0,0 20 15,-21-20-15,21-22 0,-21 21 16,21 0-16,0-20 0,0 20 0,0-21 16,0 21-16,0-20 0,0-1 15,0 0-15,0 0 0,0-42 47,21 0-47,-21 0 0,21 21 16,0-22-16,-21 1 0,22 0 15,-1 0-15,0 0 0,-21 0 16,21-1-16,0 1 0,-21 0 0,21 21 16,1-21-16,-1 21 15,0 21 1,-21 0-16,0 0 15,0 1-15,0-1 16,21 0-16,-21 0 0,0 0 0,0 0 16,21 1-16,-21-1 15,21-21-15,1 21 0,-1-21 0,0 0 16,0 0-16,21 0 0,-20 0 0,20 0 16,-21 0-16,21 0 0,1 0 15,-1 0-15,0-21 0,1 21 16,-1-21-16,-21-1 0,22 22 15,-1-21-15,-21 0 0,21 0 0,-20 0 16,-1-22-16,0 22 0,0 0 0,-21-21 16,0 21-16,21-1 0,-21-20 15,0 21-15,0-21 0,0 20 0,0 1 16,0 0-16,-21 21 0,0 0 16,0 0-16,0 0 0,-22 0 15,22 0-15,0 21 0,0 22 0,0-22 16,-22 0-16,22 21 15,21-21-15,-21 22 0,21-22 0,0 21 0,-21-21 16,21 1-16,0-1 0,0 21 16,0-21-16,0 0 0,42 1 15,-21-22-15,0 21 0,1 0 0,20-21 16,-21 0-16,21 0 0,1 0 16,-22 0-16,21 0 0,1 0 0,-1 0 15,-21 0-15,21-21 0,1 0 0,-1 21 16,0-22-16,-20 1 0,20 0 15,0 0-15,-21 0 0,22 0 0,-22-1 16,0-20-16,0 21 0,0 0 16,-21-22-16,0 22 0,0-21 0,0 21 15,0 0-15,0-1 0,0 1 0,0 0 16,-21 21 0,0 0-16,0 21 0,21 0 15,-21-21-15,0 43 0,21-22 16,-22 0-16,22 0 0,-21 22 0,21-22 15,-21 0-15,21 21 0,0-21 0,0 1 16,0-1-16,0 0 0,0 0 16,21 0-16,0-21 0,1 0 15,-1 21-15,0-21 0,21 0 16,-21 0-16,22 0 0,-1 0 0,0 0 16,22 0-16,-22 0 0,1 0 15,-1-21-15,0 21 0,1-21 16,-22 0-16,21 0 0,-21 0 0,22-1 15,-22 1-15,0-21 0,0 0 0,-21 20 16,21-20-16,-21-21 0,21 20 16,-21 1-16,0-22 0,0 1 0,0 21 15,0-1-15,0-20 0,0 20 16,0 22-16,0-21 0,0 21 0,0 0 16,0-1-16,0 1 0,0 42 15,0 1 1,-21-1-16,0 21 0,0 0 0,0 1 15,21-1-15,-21 22 16,21-22-16,-22 0 0,22 22 0,0-22 16,0 0-16,0 1 0,0-22 15,0 21-15,0-21 0,0 22 0,0-22 16,0 0-16,0 0 0,0 0 16,22 1-16,-1-22 15,0 0-15,-21 21 0,21-21 16,0 0-16,0 0 0,1-21 15,-1-1-15,-21 1 16,21 0-16,-21 0 0,21 0 16,-21 0-16,0-1 0</inkml:trace>
  <inkml:trace contextRef="#ctx0" brushRef="#br0" timeOffset="88873.85">28257 8192 0,'0'0'0,"-21"0"16,42 0 15,1 0-31,-1 0 16,0 0-16,21 0 0,-21 0 0,1 0 16,-1 0-16,21-22 0,-21 22 15,22-21-15,-22 0 0,21 21 16,-21-21-16,0 21 0,1-21 0,20 0 15</inkml:trace>
  <inkml:trace contextRef="#ctx0" brushRef="#br0" timeOffset="89527.26">29083 8086 0,'0'-21'16,"0"-1"-16,0 1 15,0 0 1,0 0-16,0 0 0,0 0 0,0-1 16,0 1-16,0-21 0,0 21 15,0 0-15,21-1 0,-21 1 16,21 21-16,-21 21 31,0 1-31,0 20 0,-21-21 16,21 21-16,0 1 0,-21-1 15,21 0-15,0 1 0,0-1 0,0-21 16,0 22-16,0-1 0,0-21 16,0 21-16,0-20 0,0-1 0,0 21 15,0-21-15,0 0 0,0 1 16,0-1-16,0 0 16,0 0-16,0 0 0,0 0 31,-21-21-31,0 0 15,-1 0-15,1 0 0,0 0 0,0 0 16,0 0-16,0 0 16,-1 22-16,1-22 0,-21 0 0,21 0 15,0 0-15,-1 0 0,-20 0 0,21 21 16,0-21-16,0 0 16,21 21-16,21-21 31,0 0-31,21 0 0,-21 0 15,22 0-15,-1 0 0,0 0 0,1 0 16,20 0-16,-20 0 0,-1 0 16,0 0-16,1-21 0,-1 21 0,0 0 15,-21 0-15,22 0 0,-1 0 16,-21 0-16,22 0 0,-22 0 0,-21-21 16,21 21-16,-21-22 31,-21 22-16,0 0-15,-1 0 0,1 0 16,-21 0-16,0 0 0,20 0 16</inkml:trace>
  <inkml:trace contextRef="#ctx0" brushRef="#br0" timeOffset="90778.66">22415 10605 0,'0'0'0,"-105"0"16,83 0-16,-20 0 0,21 0 15,-21 0-15,20 0 0,-20 0 0,21 0 16,0 0-16,0 0 0,-1 0 16,1 0-16,0 0 0,42-22 31,0 22-31,22 0 0,-22 0 16,21-21-16,1 21 0,20 0 0,1 0 15,-1-21-15,22 21 0,-1-21 16,22 21-16,-21 0 0,21-21 0,0 21 15,-1 0-15,1-21 0,0-1 16,0 22-16,0 0 0,21-21 0,-21 21 16,-1 0-16,-20-21 0,0 21 15,-1 0-15,1-21 0,-21 0 0,-1 21 16,1 0-16,-22-21 0,0 21 0,1 0 16,-22 0-16,0-22 15,-21 1-15,0 0 16,-21 21-1,0-21-15,-22 21 0,22-21 16,0 21-16,-21 0 0,-1 0 0,22-21 16,-21 21-16,-1 0 0,1 0 15,-21 0-15,20-22 0,1 22 0,0 0 16,-1 0-16,22 0 0,0 0 0,0 0 16,0 0-16,42 0 31,0 0-31,0 0 15,0 0-15,0 0 0,1 0 16,20 0-16,-21 0 0,21 0 0,1 0 16,-22-21-16,21 21 0,-21-21 15,22 21-15,-22 0 0,21 0 0,-21 0 16,1-21-16,20 21 0,-21 0 16,-21 21 15,-21 0-31,0 0 15,21 1-15,-21 20 0,-1-21 0,1 21 16,21 1-16,-21-1 0,0-21 0,0 22 16,21-1-16,-21 0 0,-1-21 15,1 22-15,0-22 0,21 21 0,-21-21 16,0 1-16,21-1 0,-21 0 16,21 0-16,-22 0 0,22 0 15,-21-21-15,0 0 0,21 22 16,-21-22-16,21 21 0,-21-21 15,0 0-15,-1 0 16,1-21-16,0 21 0,-21-22 16</inkml:trace>
  <inkml:trace contextRef="#ctx0" brushRef="#br0" timeOffset="93055.5">2879 3641 0,'-22'0'0,"22"-21"16,-21 21-1,0 0-15,0-22 16,0 22 0,0 0-1,-1 0-15,1 0 16,0 0-16,21 22 0,-21-22 0,0 21 16,0-21-16,-1 21 0,1 0 15,0-21-15,0 21 0,21 0 0,0 1 16,-21-1-16,21 0 0,0 0 15,0 0-15,0 0 0,0 1 16,0-1-16,0 0 0,0 0 0,0 0 16,0 0-16,21 22 0,0-22 15,-21 0-15,0 0 0,0 0 16,21 1-16,0-1 0,1 0 16,-22 0-16,21 0 0,0 0 0,-21 1 15,21-1-15,0-21 0,0 21 16,1-21-16,-1 0 0,0 0 15,0 0-15,0 0 0,0 0 16,1 0-16,-1 0 0,0 0 0,0-21 16,0 0-16,0 21 0,1-22 15,-22 1-15,21 0 0,0 0 0,0 21 16,0-42-16,0 20 0,-21 1 16,0 0-16,22 0 0,-22 0 15,21-22-15,-21 22 0,0 0 16,0 0-16,0 0 0,0-22 15,0 22-15,-21 0 0,-1 0 0,22 0 16,-21 0-16,0-1 0,21 1 16,-21 0-16,0 0 0,0 21 0,-1-21 15,1 21-15,0 0 0,21-21 16,-21 21-16,0 0 0,0 0 0,-1 0 16,1 0-16,0 0 0,0 0 15,-21 0-15,20 0 0,1 0 0,0 0 16,0 21-16,0-21 0,0 0 15,-1 21-15,1 0 0,0 0 16,0-21-16,21 21 16,-21 1-16,21-1 0,0 0 15,0 0-15,0 0 0,0 0 16,0 1-16,0-1 0,0 0 16,0 0-16,0 0 0,0 0 0,0 1 15,21-1-15,-21 0 0,21 0 16,0 0-16,0 0 0,-21 1 0,22-1 15,-1 0-15,0 0 0,0 0 16,0-21-16,0 21 0,1 1 0,-1-22 16,0 0-16,0 21 0,0-21 15,0 0-15,1 0 0,-1 0 16,0 0-16,0 0 0,0 0 16,0 0-16,1 0 0,-1 0 15,0-21-15,0 21 0,0-22 16,0 1-16,1 21 0,-1-21 0,0 0 15,0 0-15,0 0 0,0-1 16,-21 1-16,0 0 0,22 0 16,-22-21-16,0 20 15,0 1-15,0 0 0,0 0 0,0 0 16,0 0-16,-22-1 0,22 1 0,-21-21 16,0 21-16,0 0 0,0-1 15,0-20-15,-1 21 0,1 0 16,0 0-16,0-1 0,0 1 15,0 21-15,-1 0 0,1 0 0,0 0 16,0 0-16,-21 0 0,20 21 16,1 1-16,-21-22 0,21 21 0,-22 0 15,1 0-15,21 0 0,0 0 16,-22 1-16,22-22 0,0 21 16,0 0-16,0 0 0,21 0 15,-21-21-15,21 21 16,0 1-16,0-1 15,0 0-15,21-21 16,0 21-16,0-21 16,-21 21-16,21-21 0,0 0 15,1 0-15,-1 0 0,0 0 0</inkml:trace>
  <inkml:trace contextRef="#ctx0" brushRef="#br0" timeOffset="94523.33">5694 1990 0,'0'0'0,"0"-21"0,0-1 31,-21 22-31,-1 0 16,1 0-16,0 0 16,0 0-16,0 0 0,0 0 15,-1 0-15,1 0 0,0 0 16,0 22-16,0-22 0,0 21 0,-1 0 15,1-21-15,21 21 0,-21 0 16,0 0-16,21 1 0,0-1 0,-21 21 16,21-21-16,-21 0 0,21 1 15,0-1-15,0 21 0,0-21 0,0 0 16,0 1-16,21-1 16,0 0-16,-21 0 0,21 0 0,0 0 15,0 1-15,1-1 0,-1 0 16,0-21-16,0 21 0,0-21 0,0 0 15,1 21-15,-1-21 0,0 0 16,0 0-16,0 0 0,0 0 0,1 0 16,-1 0-16,0 0 15,0 0-15,0-21 0,0 21 0,1-21 16,-22 0-16,21 0 0,0-1 16,0 1-16,0 0 0,-21-21 0,0 21 15,21-1-15,-21 1 0,0-21 16,0 21-16,0 0 0,0-22 15,0 22-15,0 0 0,0 0 16,-21-22-16,0 22 0,0 0 0,0 0 16,0 0-16,21 0 0,-22 21 15,1-22-15,0 1 0,0 21 0,-21 0 16,20 0-16,1 0 0,0 0 16,0 0-16,0 0 0,0 21 0,-1-21 15,1 22-15,0-22 0,0 21 16,-43 63-1,64-62-15,-21-1 0,21 21 16,0-21-16,0 0 0,0 1 0,0-1 16,0 0-16,0 0 15,0 0-15,0 0 0,21 1 0,-21-1 16,22 0-16,-22 0 0,21 0 16,0 0-16,0-21 0,-21 22 0,21-22 15,0 21-15,1-21 0,-1 21 16,0-21-16,0 0 0,0 0 0,0 0 15,1 0-15,-1 0 0,0 0 16,0 0-16,0 0 0,0-21 0,1 0 16,-1 21-16,0-22 0,-21 1 15,21 0-15,0 0 0,0 0 16,1 21-16,-22-21 0,21-1 16,-21 1-16,21 0 0,-21 0 0,21 0 15,-21 0-15,0-1 0,0 1 16,0 0-16,0 0 0,0 0 0,0 0 15,-21-1-15,0 1 0,0 21 16,-1-21-16,22 0 0,-21 21 0,0-21 16,0 21-16,0 0 0,0-21 15,-1 21-15,1 0 0,-21 0 0,21 0 16,0 0-16,-1 0 0,-20 0 16,21 0-16,0 0 0,0 21 0,-1 0 15,1-21-15,0 21 16,0 0-16,0 0 0,21 1 0,-21-1 15,21 0-15,0 0 0,0 0 16,0 0-16,0 1 0,0-1 16,0 0-16,0 0 15,21-21-15,0 21 0,0 0 16,-21 1 0,21-22-16,0 21 0,-21 0 15,22 0-15,-1-21 16,0 21-16,0-21 15,-21 21-15,21-21 0,0 0 0,1 0 16,-22 22-16,21-22 0</inkml:trace>
  <inkml:trace contextRef="#ctx0" brushRef="#br0" timeOffset="95686.7">8191 2180 0,'0'21'0,"-21"1"15,0-22-15,21-22 47,0 1-47,21 0 16,0 0-1,-21 0-15,0 0 0,0-1 16,22 1-16,-22 0 16,0 0-16,0 0 31,0 42 0,21 0-31,-21 0 0,0 0 16,21 22-16,-21-22 15,21 0-15,-21 0 0,0 0 0,0 1 16,0 20-16,21-21 0,-21 0 16,0 0-16,0 22 0,21-22 0,-21 0 15,0 0-15,0 0 16,0 1-16,0-1 0,0 0 0,0 0 15,0 0-15,0 0 0,0 1 16,0-1 0,-21-21-1,0 0-15,0 0 16,0 21-16,0-21 0,-22 0 0,22 0 16,-21 0-16,21 21 0,-22-21 15,1 0-15,21 0 0,0 21 0,-1-21 16,1 0-16,0 0 0,42 0 47,0 0-47,1 0 0,-1 0 0,21 0 15,0 0-15,-20-21 0,20 0 0,0 21 16,-21-21-16,22 21 0,-1-21 16,0-1-16,-20 22 0,20-21 0,0 21 15,-21-21-15,22 21 0,-22 0 16,0 0-16,0 0 0,0 0 0,1 0 15,-1 0 48,0 0-63</inkml:trace>
  <inkml:trace contextRef="#ctx0" brushRef="#br0" timeOffset="96422.16">10964 1926 0,'0'-21'16,"-21"21"0,21-21-16,0 0 0,0 0 15,0-1-15,0 1 16,0 0-16,0 0 0,21 0 16,0 21-16,1-21 0,-1 21 15,0 0-15,0 0 0,21 0 0,-20 0 16,-1 0-16,0 21 0,21 0 15,-21 0-15,1 21 0,-22-20 0,0-1 16,21 21-16,-21-21 0,0 22 0,0-1 16,0-21-16,-21 21 0,-1-20 15,1 20-15,0-21 0,-21 21 0,-1 1 16,22-22-16,-21 0 16,0 21-16,-1-20 0,22-1 0,0 0 15,0-21-15,0 21 0,-1-21 16,1 0-16,42 0 31,1 0-31,-1-21 0,0 21 16,21 0-16,1-21 0,-22 0 0,21 21 15,0 0-15,1-22 0,-1 22 16,0-21-16,1 21 0,-1 0 0,0-21 16,-20 0-16,20 21 0,-21 0 15,21 0-15,-20-21 0,-1 21 0,0 0 16,0 0-16,0 0 0,-21-21 15,21 21 1,-21-22 0,22 22-16,-22-21 0,21 21 15</inkml:trace>
  <inkml:trace contextRef="#ctx0" brushRef="#br0" timeOffset="97199.01">14033 1439 0,'-21'0'16,"21"-21"0,0 0-1,0 0-15,21 21 16,1-21-16,-1 21 0,0-21 0,0 21 15,21 0-15,-20 0 0,20-22 0,0 22 16,-21 0-16,22 0 0,-22 0 16,0 22-16,21-1 0,-20 0 0,-1 0 15,0 0-15,-21 0 0,0 1 16,0-1-16,0 21 0,0-21 0,0 22 16,-21-22-16,-22 21 0,22 0 15,-21-20-15,0-1 0,-1 21 0,1-21 16,0 0-16,-1 1 0,22-1 15,0-21-15,-21 21 0,20-21 16,1 0-16,21-21 31,0 0-31,21 21 16,1-22-16,-1 22 0,0 0 16,0-21-16,0 21 0,22 0 0,-1 0 15,-21 0-15,21 0 0,1 0 16,-1 0-16,0 0 0,1 0 0,-22 0 15,21 21-15,-21-21 0,1 22 0,-1-1 16,0-21-16,-21 21 0,0 0 16,0 0-16,0 0 15,0 1-15,-21-1 0,-22 0 16,22 0-16,-21 0 0,0 0 0,-1 1 16,1-1-16,0 0 0,-1 0 0,-20-21 15,20 21-15,22 0 0,-21-21 16,0 0-16,20 0 0,1 0 0,0 0 15,0 0-15,0 0 0,0 0 16,-1 0-16,1 0 16,0 0-1,0 0 1,0 0-16,0 0 16</inkml:trace>
  <inkml:trace contextRef="#ctx0" brushRef="#br0" timeOffset="98739.16">3154 5313 0,'0'0'0,"-21"0"16,-1 0-16,22-21 63,0 0-63,0-1 0,0 1 15,22 0-15,-22 0 0,21 0 16,0-22-16,-21 22 0,0 0 15,21 0-15,0 0 0,-21 0 0,0-1 16,0 1-16,0 0 0,21 21 16,1 21 15,-22 0-31,0 22 0,0-22 16,21 0-16,0 21 0,0-20 15,-21 20-15,21-21 0,-21 21 16,21-20-16,-21-1 0,22 21 15,-22-21-15,0 0 0,21 1 0,-21-1 16,0 21-16,0-21 0,0 0 16,0 1-16,0-1 0,0 0 0,0 0 15,0 0-15,-21 0 0,-1 1 16,22-1-16,-21 0 0,0-21 16,0 0-16,0 21 15,0-21-15,-1 0 0,1 0 16,0 0-16,0 0 15,0 0 17,42 0-1,0 0-31,0 0 0,22 0 0,-1-21 16,-21 21-16,21-21 0,1 21 15,-1-21-15,0-1 0,1 22 0,-1-21 16,-21 21-16,22-21 0,-1 0 15,-21 21-15,0 0 0,0-21 0,1 21 16,-1 0-16,0 0 16,-21 21 31,0 0-32,0 0 1,0 0-16</inkml:trace>
  <inkml:trace contextRef="#ctx0" brushRef="#br0" timeOffset="99643.91">3492 7154 0,'-21'-21'16,"0"21"-16,0 0 0,0 0 16,0 0-16,21-21 0,-22 21 15,1-21-15,21 0 16,-21 0-16,21-1 15,0 1-15,0 0 0,21 0 16,-21 0-16,21 21 16,1-21-16,-1 21 0,0 0 0,0-22 15,0 22-15,0 0 0,22 0 16,-22 0-16,0 0 0,21 22 0,-20-1 16,-1 0-16,21-21 15,-21 42-15,-21-21 0,21 1 0,-21 20 0,0-21 16,0 21-16,0 1 15,-21-1-15,21 22 0,-21-22 0,-21 0 16,21-21-16,-1 22 0,1-1 16,-21-21-16,21 0 0,0 1 0,-1-1 15,1 0-15,0 0 0,0-21 16,21 21-16,0-42 31,21 21-31,0-21 0,0 0 16,1 21-16,-1-21 0,21-1 0,0 1 15,-20 0-15,20 21 0,0-21 16,-21 0-16,22 0 0,-22-1 0,21 22 16,-21-21-16,22 0 0,-22 21 15,0-21-15,0 21 16,-21 21 15,0 0-31,0 0 0,-21 1 16,0-1-1,21 0-15,0 0 16,-21 0-16</inkml:trace>
  <inkml:trace contextRef="#ctx0" brushRef="#br0" timeOffset="100518.71">3217 8361 0,'-21'-21'16,"21"0"-16,-21 21 0,21-22 15,0 1-15,0 0 16,0 0-16,21 21 0,0-21 16,0 0-16,1 21 0,-1-22 0,0 1 15,0 21-15,0-21 0,22 0 16,-22 21-16,21 0 0,-21 0 0,22 0 15,-22 0-15,21 0 16,-21 0-16,0 0 0,1 0 0,-1 21 16,0 0-16,-21 0 0,0 1 0,0 20 15,0-21-15,0 21 0,0-20 16,-21 20-16,0 0 0,-1-21 0,1 22 16,0-22-16,0 0 0,0 21 15,0-20-15,-1-22 0,1 21 0,21 0 16,-21-21-16,0 0 15,0 0-15,21-21 16,0 0-16,0-1 16,0 1-16,21 21 15,0-21-15,21 0 0,-20 21 16,-1-21-16,21 0 0,-21 21 16,22-22-16,-1 22 0,0 0 0,1 0 15,-1 0-15,0 0 0,-21 0 0,22 0 16,-22 0-16,0 0 0,0 0 15,0 22-15,-21-1 0,0 0 0,0 0 16,0 0-16,0 0 0,0 1 16,0-1-16,-21 21 0,0-21 0,0 0 15,-21 22-15,20-22 0,1 0 0,-21 0 16,0 0-16,-1 1 0,22-1 16,-21 0-16,-1 0 0,1-21 15,0 21-15,-1-21 0,22 0 0,-21 0 16,0 0-16,20 0 0,1 0 15,0 0-15,0 0 0,0 0 0,0 0 16,42 0 62,0 0-62,0 0-16,0 0 0,0 0 15,-21-21-15,22 21 16,-1-21-16,0 0 0</inkml:trace>
  <inkml:trace contextRef="#ctx0" brushRef="#br0" timeOffset="110062.74">3069 5249 0,'0'-21'47,"21"21"-47,-21-21 0,21 21 15,-21-21-15,0 0 0,22 0 16,-22-1-16,21 22 0,-21-21 16,0 0-16,21 0 15,-21 0-15,0 0 0,21-1 16,-21 1-16,0 0 0,0 0 15,0 0-15,0 0 16,0 42 31,0 0-31,0 0-16,0 0 15,0 0-15,21 1 0,-21-1 16,21 21-16,-21-21 0,22 22 15,-22-22-15,0 21 0,21-21 0,0 22 16,-21-1-16,21-21 0,-21 21 16,0 1-16,21-22 0,-21 21 0,0 1 15,21-22-15,-21 0 0,0 21 16,0-21-16,0 1 0,0-1 0,0 0 16,0 0-16,0 0 15,0 0 1,-21 1-1,0-1 1,0-21 0,0 0-16,0 0 0,-1 0 0,1 0 15,0 0-15,0 21 0,0-21 16,0 0-16,-1 0 0,1 0 16,0 0-16,0 0 0,0 0 15,0 0-15,-1 0 16,44 0 31,-1 0-47,0 0 0,0 0 15,0-21-15,0 21 0,22-21 16,-22 21-16,21-22 0,-21 22 0,22-21 0,-1 21 16,0-21-16,1 0 15,-22 21-15,21-21 0,1 21 0,-1 0 16,-21-21-16,21 21 0,-20 0 15,-1-22-15,0 22 0,0 0 0,0 0 16,0 0 0,-42 0 15,0 0-31,0 0 16,-21 22-16,-1-1 15,1-21-15,0 21 0,-1-21 0,1 21 16,0-21-16,20 0 0,-20 21 15,0-21-15,21 0 0,-1 0 0,-20 0 16,21 0-16,0 0 16,42 0 15,0-21-15,0 21-16,0-21 0,22 0 15,-22 21-15,0-21 0,21-1 0,-20 22 16,20-21-16,-21 21 0,0 0 15,0-21-15,1 21 0,-1-21 16,0 21-16,-21 21 31,0 0-15</inkml:trace>
  <inkml:trace contextRef="#ctx0" brushRef="#br0" timeOffset="117718.72">26268 9864 0,'0'0'0,"0"21"0,-21-21 15,21 21-15,0 0 0,0-42 47,0 0-31,0 0-16,21 21 0,-21-21 0,0-1 15,21-20-15,0 21 0,-21 0 16,0 0-16,0-22 0,21 22 0,-21 0 16,0-21-16,21 20 0,-21 1 15,0 0-15,0 0 0,0 0 16,0 42 31,0 0-32,0 0-15,0 0 16,0 1-16,0-1 0,22 21 0,-22-21 16,0 0-16,0 1 0,0 20 15,0-21-15,0 21 0,0-20 0,0 20 16,0-21-16,0 21 0,0-20 0,0-1 15,0 21-15,0-21 0,0 0 16,0 1-16,0-1 0,0 0 0,0 21 16,0-21-16,-22 1 0,22-1 15,0 0-15,0 0 0,0 0 16,0 0 15,-21-21 32,0 0-63,0 0 15,0 0-15,0 0 0,-1 0 16,-20 0-16,21 22 0,-21-22 0,20 0 16,-20 0-16,0 21 0,-1 0 0,1-21 15,0 0-15,-1 21 0,22-21 16,-21 0-16,21 21 0,0-21 15,63 0 17,-21 0-17,0 0-15,22 0 0,-22 0 0,21 0 16,0 0-16,1 0 0,-1-21 0,0 0 16,1 21-16,-1 0 0,0-21 15,1 21-15,-1-21 0,0 21 0,-20-22 16,20 22-16,0-21 0,-21 21 0,1 0 15,20 0-15,-21-21 16,0 21-16,0 0 0,1 0 63,-44 0 62,1 0-110,0 0-15</inkml:trace>
  <inkml:trace contextRef="#ctx0" brushRef="#br0" timeOffset="119444.4">23664 12086 0,'0'0'0,"-21"0"15,-21 0 1,21 0-16,-1 0 0,1 0 0,0 0 0,0 0 15,0 0-15,0 0 0,-1 0 0,1 0 16,0 0 0,0 0 15,0 0-15,0 0 93,-1 0-78,44 0 0,20 0-15,-21 0-16,0 0 0,22 0 0,-1 0 16,21 0-16,-20 0 0,20-21 15,1 21-15,-1 0 0,1-21 0,-1 21 16,1 0-16,20-21 16,-41 0-16,20 21 0,1-22 0,-22 22 15,22 0-15,-22-21 0,0 0 0,1 21 16,-1 0-16,-21-21 0,21 21 15,-20 0-15,-1 0 0,0-21 0,0 21 16,0 0-16,0-21 31,-42 21-15,0 0-16,0 0 16,-21 0-16,20 0 0,-20 0 15,0 0-15,21 0 0,-22 0 0,22-22 16,-21 22-16,21 0 0,-22 0 15,22-21-15,0 21 0,0 0 0,0 0 16,-1-21-16,1 21 0,0 0 16,0 0 15,42 0 31,0 0-62,0 0 0,1 0 0,-1-21 16,21 21-16,-21 0 0,22 0 0,-1 0 16,43 0-16,-64 0 15,21-21-15,0 21 0,-20 0 0,20 0 16,-21 0-16,0 0 0,0 0 16,1 0-16,-1 0 0,-42 21 46,-1-21-46,1 21 0,0 0 0,0 0 16,0 1-16,-22-1 0,22 0 16,-21 0-16,21 21 0,-22-20 15,1-1-15,21 21 0,-21-21 0,-1 22 16,22-22-16,-21 21 0,21-21 16,-1 0-16,1 22 0,0-22 0,0 0 15,0 0-15,21 0 0,0-42 203,0 0-187</inkml:trace>
  <inkml:trace contextRef="#ctx0" brushRef="#br0" timeOffset="123913.45">26247 11240 0,'0'-22'32,"0"1"-17,-22 21 1,1-21-16,0 21 0,0 0 16,21-21-16,-21 21 0,0 0 15,-1 0-15,1 0 16,0 0-16,0 0 0,0 0 15,21 21-15,-21 0 16,-1-21-16,1 21 0,0 1 16,21-1-16,-21 0 0,21 0 0,-21 0 15,0 0-15,21 1 0,-22-1 16,22 21-16,-21-21 0,21 0 0,-21 22 16,21-22-16,-21 21 0,21-21 0,0 1 15,0-1-15,0 0 0,0 0 16,0 0-16,0 0 0,0 1 0,0-1 15,0 0-15,21 0 0,-21 0 0,21-21 16,0 21-16,1 1 0,-22-1 16,21-21-16,0 21 0,0 0 15,0 0-15,0-21 0,1 21 0,-1 1 16,0-22-16,0 21 0,0-21 16,0 0-16,1 21 0,-1-21 0,0 0 15,0 0-15,0 0 0,22 0 16,-22 0-16,0 0 0,0 0 15,0-21-15,0 21 0,1-21 0,-1-1 16,0 22-16,21-21 0,-21 0 16,1 0-16,-1 0 0,0 0 0,0-1 15,0 1-15,0-21 0,1 21 16,-1 0-16,-21-1 0,21 1 16,-21 0-16,0 0 0,0 0 0,0 0 15,0-1-15,0 1 0,0 0 0,0 0 16,0-21-16,0 20 0,0 1 15,0 0-15,0 0 0,0 0 16,-21 0-16,21-1 0,-21 22 0,-1-21 16,22 0-16,-21 0 0,0 0 15,0 21-15,21-21 0,-21 21 0,0 0 16,-1-22-16,1 22 0,0 0 16,-21 0-16,21 0 0,-1 0 0,1 0 15,0 0-15,-21 0 0,21 22 16,-1-22-16,-20 21 0,21 0 15,0 0-15,0 0 0,-64 64 16,85-64 0,-21 0-16,21 0 0,-21 22 0,21-22 15,0 0-15,0 0 0,0 0 0,0 22 16,0-22-16,0 0 0,0 0 16,0 0-16,0 1 0,0-1 0,0 0 15,0 0-15,0 0 0,0 0 0,0 1 16,21-1-16,0 0 0,0 0 15,0-21-15,0 21 16,1-21-16,-1 0 0,0 0 16,0 0-16,0 0 0,0 0 15,1 0-15,-1 0 0,21 0 0,-21 0 16,0 0-16,1-21 0,-1 21 16,21-21-16,-21 0 0,0 21 0,1-21 15,-1 21-15,0-22 0,0 1 0,0 0 16,0 0-16,-21 0 15,0 0-15,22-1 0,-22 1 0,21 0 16,-21 0-16,0 0 0,0 0 0,0-1 16,0 1-16,0 0 0,0-21 15,-21 21-15,-1-1 0,1 1 0,21 0 16,-21-21-16,0 21 0,0-1 16,0 1-16,21 0 0,-22 0 0,1 21 15,0-21-15,0 0 0,0-1 16,0 22-16,-1 0 0,1-21 15,0 21-15,0 0 0,0 0 0,0 0 16,-1 0-16,-20 21 0,21-21 16,0 22-16,-22-1 0,1 0 0,0 0 15,21 0-15,-22 0 0,22 22 0,-21-22 16,21 0-16,-1 21 0,-20-20 16,21 20-16,21-21 0,-21 21 0,21 1 15,0-22-15,-21 21 0,21-21 0,0 22 16,0-22-16,0 21 0,21-21 15,0 1-15,-21 20 0,21-21 0,0 0 16,0 0-16,1 1 0,-1-1 16,21-21-16,-21 21 0,0 0 15,1-21-15,-1 0 0,0 21 0,0-21 16,0 0-16,0 0 0,22 0 16,-22 0-16,0 0 0,0 0 0,0 0 15,1 0-15,-1-21 0,21 0 0,-21 0 16,0 21-16,1-21 0,-1-1 15,0 1-15,0 0 0,0 0 0,0 0 16,1 0-16,-1-22 0,0 22 0,0 0 16,0-21-16,-21 20 15,0-20-15,21 0 0,-21 21 0,0-22 0,0 1 16,0 0-16,0-1 0,0 22 16,-21-21-16,0-1 0,21 22 15,-21-21-15,-21 21 0,20 0 0,-20-1 16,21 1-16,-21 21 0,-1 0 15,1 0-15,0 0 0,-1 0 0,1 0 16,21 0-16,-22 0 0,22 21 16,0 1-16,-21 20 0,21-21 0,-1 0 15,1 22-15,21-1 0,-21-21 16,0 43-16,21-22 0,0-21 16,0 0-16,0 22 0,0-22 0,0 0 15,0 0-15,0 0 0,0 0 16,0 1-16,0-1 15,0 0-15,0 0 16</inkml:trace>
  <inkml:trace contextRef="#ctx0" brushRef="#br0" timeOffset="125850.95">8213 12742 0,'21'-21'16,"-21"0"-16,0 0 0,0 0 16,0 0-1,-21 21 1,-1-22 0,1 22-16,0 0 0,0 0 15,0 0-15,0 22 0,-1-22 16,1 21-16,0 0 0,0 0 0,-21 0 15,20 22-15,1-22 0,-21 21 16,21 0-16,-22 1 0,22-1 16,0 0-16,-21 1 0,21-1 0,-1 0 15,22 1-15,-21-22 0,21 21 0,0 1 16,0-1-16,0-21 0,0 21 16,0 1-16,0-22 0,0 21 0,0 1 15,0-22-15,21 21 0,-21-21 16,22 22-16,-1-22 0,0 0 15,0 21-15,0-21 0,0 1 0,1-1 16,-1 0-16,0-21 0,0 21 16,0 0-16,0-21 0,1 21 0,20-21 15,-21 0-15,0 0 0,0 22 16,1-22-16,-1 0 0,0 0 0,0 0 16,0 0-16,0 0 0,1 0 0,-1 0 15,0 0-15,0 0 16,-42 0 15,0 0-15,0 0-16,-1 0 0,-20 0 15,21 0-15,-21 0 0,-1 0 16,1 0-16,21 0 0,-22-22 0,1 1 16,21 21-16,-21-21 0,20 0 15,1 0-15,-21 0 0,21-22 0,0 22 16,-1-21-16,1 21 0,0-22 15,0 1-15,21 21 0,0-22 0,0 1 16,0 0-16,0-1 0,0 1 16,0 21-16,0-21 0,0-1 0,0 1 15,21 0-15,0 20 0,0-20 0,1 21 16,-1-21-16,0 20 16,0 1-16,0 0 0,22 0 0,-22 21 15,0-21-15,0 0 0,0 21 16,0 0-16,-21-22 15,22 22-15,-22 22 47,0-1-47,0 0 16,0 0 0,0 0-16,21 0 15,0 1-15</inkml:trace>
  <inkml:trace contextRef="#ctx0" brushRef="#br0" timeOffset="126815.92">9123 13462 0,'21'0'16,"0"-21"-16,0 0 16,-21 0-16,21 21 15,-21-22-15,0 1 0,22 21 16,-22-21-16,21 0 0,-21 0 0,21 0 15,-21-1-15,0 1 0,0 0 0,0-21 16,0 21-16,0-1 0,0 1 16,0 0-16,0 0 0,0 0 15,0 0 1,0 42 15,0 0-31,21 0 16,-21 0-16,0 0 0,21 22 15,-21-22-15,0 0 0,0 21 0,0-20 16,0-1-16,0 21 0,0-21 16,0 22-16,0-1 0,0-21 0,0 21 15,0 1-15,21-1 0,-21 0 0,0 1 16,0-22-16,0 21 0,0-21 16,0 1-16,0 20 0,0-21 0,0 0 15,0 0-15,0 1 16,0-1-16,0 0 15,-21-21 1,0 0-16,0 0 16,0 0-16,0 0 0,-1 0 15,-20 0-15,21 0 0,-21 0 16,20 0-16,-20 0 0,21 0 0,0 0 16,0 0-16,-1 0 0,1 0 15,64 0 16,-22 0-31,0 0 16,0 0-16,0 0 0,22 0 16,-22 0-16,21 0 0,-21-21 0,22 21 15,-22 0-15,0 0 0,0-21 16,21 21-16,-20-22 0,-1 22 16,0 0-16,0-21 0,0 21 15,0 0 32,-21-21-16,22 21-15,-1 0-16</inkml:trace>
  <inkml:trace contextRef="#ctx0" brushRef="#br0" timeOffset="126943.85">10075 13801 0,'0'0'0,"21"0"15</inkml:trace>
  <inkml:trace contextRef="#ctx0" brushRef="#br0" timeOffset="127883.73">11515 13526 0,'0'-22'0</inkml:trace>
  <inkml:trace contextRef="#ctx0" brushRef="#br0" timeOffset="128777.21">10202 13674 0,'-21'0'15,"21"21"-15,-21-21 16,21 21-1,-21-21 17,21-21-1,0 0-15,0 0-16,0-1 15,21 1 1,0 21-1,0 0-15,0 0 0,1 0 16,-1 21-16,0 1 16,0-1-16,-21 0 0,21 0 0,-21 21 15,21-20-15,-21 20 0,0-21 16,0 21-16,0-20 0,0 20 16,-21 0-16,0-21 0,0 22 0,0-22 15,0 21-15,-22-21 0,22-21 0,0 22 16,21-1-16,-21-21 0,0 0 15,21-21 1,0-1-16,0 1 0</inkml:trace>
  <inkml:trace contextRef="#ctx0" brushRef="#br0" timeOffset="129350.4">11028 13060 0,'0'0'0,"0"-21"0,0 0 16,-21 21-16,-1 0 16,22-22-16,-21 22 0,0 0 0,0 0 15,0 0-15,0 0 16,-1 0-16,22 22 0,-21-1 15,0 0-15,21 0 0,-21 0 16,21 22-16,-21-22 0,21 21 0,0 0 16,0-20-16,0 20 0,-21 0 15,21 1-15,0-22 0,0 21 0,0 0 16,0-20-16,0 20 0,0-21 0,21 0 16,-21 0-16,21 1 0,0-1 15,0 0-15,0-21 0,1 0 0,20 0 16,-21 0-16,0 0 0,22 0 0,-22 0 15,21-21-15,-21 21 0,22-21 16,-22-1-16,21 1 0,0 0 16,-20-21-16,-1 21 0,21-1 0,-21 1 0,0-21 15,1 21-15,-1 0 16,-21-22-16,0 22 0,0-21 0,0 21 16,0-22-16,0 22 0,-21-21 0,-1 21 15,-20-22-15,21 22 0,-21 0 16,20 0-16,-20 0 0,21-1 0,-21 22 15,-1 0-15,1 0 0,21 0 0,-22 0 16,22 0-16,-21 0 0,21 0 16,0 22-16,-1-1 0,1-21 0,21 21 15,-21-21-15,21 21 0,0 0 0,0 0 16,21-21 0,0 22-16,1-22 0,-1 0 0,0 0 15,0 0-15,0 0 0</inkml:trace>
  <inkml:trace contextRef="#ctx0" brushRef="#br0" timeOffset="129734.69">11430 12700 0,'0'0'0,"0"-21"0,0 0 0,0 0 15,0-1-15,21 22 16,0 0-16,0 0 15,1 22-15,-1-22 0,0 21 16,0 0-16,21 0 0,1 0 16,-1 0-16,0 22 0,1-22 0,-1 0 15,0 0-15,1 22 0,20-22 16,-20 0-16,-1 21 0,-21 1 0,21-22 16,-20 21-16,-1 0 0,0 1 0,-21 20 15,21-20-15,-21 20 0,0-21 16,0 22-16,0-1 0,-21 1 0,0-22 15,0 22-15,-22-1 0,22-20 0,-21-1 16,21 0-16,-22 1 0,22-22 16,-21 21-16,21-21 0,-22 0 0,22 1 15,-21-1-15,21 0 0,-1-21 16,1 21-16,0-21 0,0 0 16,0 0-16,0-21 15,-1 0-15,22 0 0,0-1 16,0-20-16</inkml:trace>
  <inkml:trace contextRef="#ctx0" brushRef="#br0" timeOffset="132244.04">13420 12510 0,'21'-22'0,"-21"1"0,0 0 16,0 0-16,0 0 15,-21 0 1,-1 21-16,1 0 0,0 0 0,0 0 16,0 21-16,0-21 15,-1 21-15,1 21 0,0-21 0,0 22 16,0-1-16,0 22 0,-1-1 0,1 1 16,0-1-16,0 22 0,21-22 15,0 22-15,0-22 0,0 22 0,0-21 16,0-1-16,0 1 0,0-22 15,21 21-15,-21-20 0,21 20 0,0-20 16,1-22-16,-1 21 0,0 0 0,0-20 16,0-1-16,-21 0 15,21 0-15,1-21 0,-22 21 0,21-21 0,0 0 16,0 0-16,0 0 16,0 0-16,-21-21 15,22 0-15,-1 0 0,-21 0 0,21-1 16,0 1-16,-21-21 0,21 21 0</inkml:trace>
  <inkml:trace contextRef="#ctx0" brushRef="#br0" timeOffset="132819.26">13864 13060 0,'0'-21'15,"-21"21"-15,21-21 0,0-1 16,0 1-16,0 0 0,0 0 16,0 0-16,0 0 0,0-1 0,0 1 15,21 0-15,-21 0 0,21 0 0,-21 0 16,0-1-16,0 1 16,0 42-1,0 1 1,0-1-16,0 0 0,0 21 0,0-21 15,0 22-15,0-1 0,0 0 16,0 1-16,0-1 0,21 0 16,-21 1-16,0-1 0,0-21 0,0 22 15,0-22-15,0 21 0,0-21 16,0 0-16,0 1 0,0-1 0,0 0 16,0 0-16,0 0 0,0 0 0,0 1 15,-21-22-15,21 21 0,-21 0 16,0-21-16,0 21 0,0-21 0,-1 0 15,1 0-15,0 21 0,-21-21 0,21 0 16,-1 0-16,1 0 0,0 0 16,0 0-16,0 0 0,0 0 15,42 0 17,0 0-32,0 0 15,21 0-15,-20 0 0,-1 0 16,0-21-16,21 21 0,-21-21 0,22 21 15,-22-21-15,21 21 0,-21 0 0,1 0 16,-1-21-16,0 21 0,0 0 31,0 0-15</inkml:trace>
  <inkml:trace contextRef="#ctx0" brushRef="#br0" timeOffset="133099.1">14309 13462 0,'21'0'32,"0"21"-17,0 0-15,-21 1 16,0-1-16,0 0 0,0 0 15,21 0-15,-21 0 0,0 1 16,0-1-16,0 0 0,0 0 16,-21 0-16,0 0 0,21 1 0,-21-1 15,21 0-15,0-42 47,0 0-47</inkml:trace>
  <inkml:trace contextRef="#ctx0" brushRef="#br0" timeOffset="133770.26">14859 12996 0,'0'0'16,"0"-21"-16,0 0 0,-21 0 15,0 0-15,21 0 16,0-1-16,0 1 0,0 0 0,0 0 16,0 0-16,-22 0 0,22-1 0,0 1 15,0 0-15,0 0 0,0 0 16,0 0-16,0 42 31,22-21-31,-22 21 16,21 21-16,-21-21 0,21 1 15,0 20-15,-21-21 0,21 21 0,0-20 16,-21 20-16,22-21 0,-22 21 16,21-20-16,-21-1 0,21 21 0,-21-21 15,0 0-15,21 1 0,-21-1 16,21 0-16,-21 0 0,0 0 0,0 0 16,0 1-16,0-1 0,0 0 0,0 0 15,-21 0-15,21 0 16,-21-21-16,0 22 0,0-22 15,-1 21-15,1-21 0,0 0 16,0 0-16,0 0 0,21 21 16,-21-21-16,-1 0 0,1 0 15,0 0-15,0 0 16,42 0 31,0 0-47,0 0 0,1 21 15,-1-21-15,0 0 16,0 0-16,0 0 0,0 0 0,1 0 16,-1 0-16,0 0 0,0 0 0,0 0 15,0 0-15,1 0 16,-1 0-16,0-21 16,-21 0 15,0 0-16,0-1-15,0 1 16</inkml:trace>
  <inkml:trace contextRef="#ctx0" brushRef="#br0" timeOffset="134270.98">15134 12467 0,'0'0'0,"-21"0"0,21-21 0,-21 21 15,0-21-15,-1 21 0,22-21 16,22 21 15,-1 0-31,0 0 0,21 0 16,-21 0-16,22 0 0,-22 21 0,21-21 15,1 21-15,-1 0 0,0 0 16,1 1-16,-1 20 0,0-21 16,1 21-16,-22 1 0,0-1 0,21 0 15,-21 1-15,-21-1 0,22 0 16,-22 1-16,0 20 0,0-20 0,0-1 16,0 0-16,0 1 0,-22 20 15,1-21-15,0 1 0,0-1 0,0 0 16,0 1-16,-22-1 0,22-21 0,0 22 15,0-1-15,-22 0 0,22-21 0,0 22 16,0-22-16,21 21 0,-21-21 16,0 1-16,-1-22 0,22 21 15,0 0-15,-21-21 0,0 21 16,0-21 0,21-21 15,0 0-31,0 0 15,0-1-15,0 1 16,-21 0-16,21 0 0</inkml:trace>
  <inkml:trace contextRef="#ctx0" brushRef="#br0" timeOffset="135643.04">16722 12531 0,'0'-21'0,"0"-1"0,21 1 16,0 0-1,0 21-15,-21-21 0,0 0 16,21 0-16,-21-1 0,21 22 15,-21-21-15,0 0 16,-21 21 0,0 0-16,0 21 15,0 0-15,0 1 0,-1-1 16,-20 0-16,21 0 0,0 0 0,0 22 16,-1-1-16,1-21 0,-21 43 15,21-22-15,0 21 0,-1 1 0,1-1 16,0-20-16,21 20 0,0 1 15,0-1-15,0 1 0,0-22 0,0 22 16,0-22-16,0 0 0,21 1 0,-21-1 16,21 0-16,-21 1 15,22-22-15,-1 0 0,-21 0 0,21 0 16,0-21-16,0 0 0,0 0 0,1 0 16,-1 0-16,0 0 15,0 0-15,0-21 0,0 0 16,1 0-16,-22 0 0,21-1 0,-21 1 15,21 0-15,0 0 0,-21 0 16,21 0-16</inkml:trace>
  <inkml:trace contextRef="#ctx0" brushRef="#br0" timeOffset="136199.12">17060 12954 0,'0'0'0,"0"-21"0,0 0 16,0 0-16,0-1 16,0 1-16,0 0 0,0 0 0,0 0 15,0 0-15,0-1 0,0 1 16,0 0-16,0 0 0,0 0 0,0 0 31,0 42-15,0 0-16,0 0 0,0 0 15,0 22-15,0-22 0,0 21 16,0 0-16,0 1 0,0-1 0,0-21 16,0 22-16,21-1 0,1-21 15,-22 0-15,21 22 0,-21-22 0,0 0 16,21-21-16,-21 21 0,0 0 0,0 0 16,0 1-16,0-1 15,-21-21 1,0 21-16,-1-21 0,1 0 15,0 0-15,0 0 16,0 0-16,0 0 0,-1 0 0,1 0 0,0 0 16,0 0-1,42 0 17,0 0-32,0 0 15,1 0-15,-1 0 0,0 0 0,0 0 16,0 0-16,22 0 0,-22 0 15,0 0-15,0 0 0,0 0 0,0 0 16,1 0-16,-1-21 0,0 21 0,0 0 16,-21-21-1,21 21 17</inkml:trace>
  <inkml:trace contextRef="#ctx0" brushRef="#br0" timeOffset="136447.98">17526 13166 0,'0'21'0,"0"0"16,0 0-16,0 0 16,0 1-16,0-1 15,0 0-15,21 0 0,-21 0 0,0 0 16,0 1-16,0-1 15,0 0-15,0 0 0,0 0 16,-21-21-16,21 21 0,-21 1 0,21-1 16,0-42 15</inkml:trace>
  <inkml:trace contextRef="#ctx0" brushRef="#br0" timeOffset="136894.72">17759 13039 0,'0'-21'16,"0"-1"-16,21 1 0,0 21 15,-21-21-15,21 21 0,0 0 16,1-21-16,-1 21 15,0 0-15,0 0 0,0 21 16,0 0-16,1 0 16,-22 1-16,0-1 0,0 21 15,0-21-15,0 0 0,0 1 16,-22-1-16,1 21 0,0-21 0,0 0 16,0 1-16,0-1 0,-1 21 0,1-21 15,0-21-15,0 21 0,0 1 16,21-1-16,-21 0 15,42-21 17,0 0-32,0 0 0,0 0 0,0 0 15,1-21-15,-1 21 0,0 0 16,0-21-16,0 21 0,0-22 16,1 22-16,-1 0 0,0-21 15,0 21-15,0-21 16,-21 0-1,0 0-15,21 21 0,-21-21 16,0-1-16</inkml:trace>
  <inkml:trace contextRef="#ctx0" brushRef="#br0" timeOffset="137306.78">18013 12552 0,'0'0'0,"0"-21"0,-21 0 16,42 21 31,0 0-47,0 0 0,0 21 16,0-21-16,22 21 0,-22 0 0,21 0 15,1 0-15,-1 22 0,-21-22 16,21 21-16,1 1 0,-22-1 0,21 0 15,-21 1-15,1-1 0,-1 0 0,0 22 16,-21-22-16,0 0 0,0 1 16,0 20-16,0-20 0,-21-1 15,-22 0-15,22 1 0,-21 20 0,0-21 16,-1 1-16,22-1 0,-21-21 16,21 22-16,-1-22 0,1 0 0,0 0 15,0 0-15,21 0 0,-21-21 0,21 22 16,0-44 46,0 1-62,0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5T01:44:15.5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4127 1228 0,'0'0'0,"0"-21"0,0-1 16,0 1-16,22 0 0,-22-21 0,0 21 15,0-1-15,0 1 0,0-21 16,0 21-16,0 0 0,0-1 0,0 1 15,0 0 1,0 42 15,0 0-31,0 22 0,0-1 16,0 0-16,0 22 0,0-1 0,0 1 16,0-1-16,0 22 0,0 0 15,0-1-15,0 1 0,0 0 16,-22 21-16,1-43 0,0 22 0,21-22 15,0 22-15,0-22 0,-21-20 16,21 20-16,0-20 0,-21-1 0,21 0 16,0-21-16,0 22 0,0-22 15,0 0-15,0 0 16,-21-21 15,21-21-31,-22 0 0,22 0 16,-21 0-16,21-1 0,-21-20 15,21 0-15,-21-1 0,0 1 0</inkml:trace>
  <inkml:trace contextRef="#ctx0" brushRef="#br0" timeOffset="420.82">3619 1355 0,'0'0'0,"0"-21"0,-21-43 16,21 43-16,0 0 0,0 0 15,21-22-15,1 22 0,20-21 0,0 21 16,1-22-16,-1 1 0,21 21 16,1-22-16,-1 22 0,1 0 15,-1 0-15,1 0 0,21 21 0,-22 0 16,1 0-16,20 21 0,-41 0 15,20 0-15,-21 22 0,1 20 16,-1-21-16,-21 22 0,0-22 16,-21 22-16,0-1 0,0 1 15,-21-22-15,-21 22 0,21-1 0,-22 1 16,-20-1-16,21-21 0,-1 22 16,-20-22-16,20 1 0,1-1 0,0 0 15,21-21-15,-22 1 0,22-1 16,0 0-16,0-21 0,21 21 0,21-21 62,0 0-62,0 0 0</inkml:trace>
  <inkml:trace contextRef="#ctx0" brushRef="#br0" timeOffset="856.08">4424 2032 0,'0'-21'31,"21"21"-31,0-21 0,0 21 0,0-21 16,1 21-16,-1 0 0,0 0 15,0 0-15,21 0 0,-20 0 16,-1 0-16,21 21 0,-21 0 15,22 0-15,-22 0 0,0 22 0,0-22 16,0 21-16,0-21 0,-21 22 0,22-1 16,-22-21-16,0 21 0,0 1 15,0-22-15,0 0 0,0 21 0,0-20 16,-22-1-16,22 0 0,-21-21 16,21 21-16,-21-21 0,0-21 31,21 0-31,0 0 15,0-1-15,0-20 0,0 21 16,0-21-16,0 20 0,0-20 0,0 0 16,0 21-16,21-22 0,0 1 15,-21 21-15,21-22 0,1 22 0,-22-21 16,21 21-16,0 21 0,-21-21 16,21-1-16,0 22 0,0 0 0,1 0 15,-1 0-15,0 0 16,0 0-16,0 0 0</inkml:trace>
  <inkml:trace contextRef="#ctx0" brushRef="#br0" timeOffset="1327.84">5673 1842 0,'0'0'0,"-22"0"0,1 0 0,-21 0 16,21 0-16,0 0 0,-1 21 0,1-21 16,-21 21-16,21 0 0,0 0 15,-1 22-15,1-22 0,0 21 0,0-21 16,0 22-16,21-1 0,0 0 16,-21-21-16,21 22 0,-22-1 15,22 0-15,0-20 0,0 20 16,0-21-16,0 0 0,22 0 0,-22 1 15,21-1-15,0 0 0,0-21 16,21 0-16,-20 0 0,20 0 0,-21 0 16,21 0-16,-20-21 0,20 0 15,-21-1-15,21 1 0,-20 0 0,-1 0 16,0-21-16,0 20 0,0 1 16,-21 0-16,0-21 0,0 21 0,0-22 15,0 22-15,-21 0 0,0-21 0,0 20 16,-22 1-16,22 0 0,-21 0 15,21 21-15,0 0 0,-22-21 16,22 21-16,0 0 0,0 0 16,21 21-16,-21-21 0,21 21 15,0 0-15,0 0 0,0 1 16,21-1-16,-21 0 0,21-21 16,21 21-16,-21-21 0</inkml:trace>
  <inkml:trace contextRef="#ctx0" brushRef="#br0" timeOffset="1711.62">6181 1947 0,'0'-21'16,"-22"0"-16,1 0 16,0 21-1,0 0-15,21 21 0,-21 0 16,21 0-16,0 1 0,0 20 15,0 0-15,0 1 0,0-1 0,0 21 16,0 1-16,0-1 0,0 22 16,0-21-16,0 20 0,0 1 0,0 0 15,0-1-15,0 1 0,0 0 0,0 20 16,0-20-16,0 0 0,0-1 16,0 1-16,0 0 0,0-22 0,0 22 15,-21-22-15,21-20 0,-22 20 16,22-20-16,0-1 0,0 0 15,-21 1-15,0-1 0,21-21 0,0 0 16,0 0-16,-21 1 0,0-22 16,21-22-1,0 1-15,0 0 0,0-21 0,0-1 16,0 1-16,0-21 0,0-1 16,0-21-16,0 22 0,0-43 0,0 21 15</inkml:trace>
  <inkml:trace contextRef="#ctx0" brushRef="#br0" timeOffset="2040.43">6054 2350 0,'0'0'16,"0"-64"-16,0 1 0,0 20 0,0 1 15,-22-22-15,22 22 0,0 21 0,0-21 16,0-1-16,0 1 0,0 21 16,22 0-16,-1-22 0,0 22 0,21 0 15,1 0-15,-1 0 0,0 21 16,1 0-16,20 0 0,-21 0 0,22 0 15,-22 21-15,1 0 0,-1 0 16,-21 21-16,21-20 0,-20 20 0,-22-21 16,0 21-16,0 1 0,0-22 15,-22 21-15,1 1 0,-21-22 0,21 21 16,-22-21-16,1 0 0,0 22 16,21-22-16,-22 0 0,1 0 15,21 0-15,-22 1 0,22-1 0,0-21 16,21 21-16,-21-21 15,42 0 17,0 0-32,0-21 0,1 21 15,-1-21-15</inkml:trace>
  <inkml:trace contextRef="#ctx0" brushRef="#br0" timeOffset="2381.23">6583 2328 0,'21'0'0,"-42"0"0,63 0 0,-21 0 15,0 0-15,1 0 0,-1 0 16,0 0-16,0 0 0,0 0 0,22-21 16,-22 0-16,0 21 0,0-21 15,0 0-15,-21 0 0,21-1 0,1 1 16,-22 0-16,0 0 0,0 0 16,0 0-16,0-1 0,0 1 0,0 0 15,-22 0-15,1 21 0,0 0 16,0 0-16,0 0 0,0 0 15,21 21-15,0 0 0,-22 0 0,22 1 16,-21 20-16,21-21 16,0 21-16,0 1 0,0-22 0,0 21 15,0 1-15,0-22 0,0 21 16,21-21-16,1 0 0,-22 1 0,21-1 16,0 0-16,0 0 0,0-21 15,22 0-15,-22 21 0,0-21 0,0 0 16,0 0-16,0 0 0,1 0 0,-1-21 15,0 21-15,0-21 0,0 0 16</inkml:trace>
  <inkml:trace contextRef="#ctx0" brushRef="#br0" timeOffset="2741.03">7154 2265 0,'0'21'0,"0"-42"0,0-21 0,0 20 0,0 1 16,0 0-16,0 0 15,0 0-15,0 0 0,21 21 0,1 0 16,-1-22-16,0 22 15,0 0-15,0 0 0,0 22 0,22-1 16,-22 0-16,0 0 0,0 0 16,0 0-16,1 1 0,-1 20 0,-21-21 15,0 0-15,0 22 0,0-22 16,0 21-16,0-21 0,0 22 0,0-22 16,0 0-16,0 0 0,0 0 15,-21 0-15,-1-21 16,22-21 15,0 0-31,0 0 0,0 0 0,0 0 16,0-22-16,22 22 0,-22-21 15,21-1-15,0 1 0,-21 0 0,21-1 16,0 1-16,-21 0 0,0 21 0,21-1 16,1 1-16,-1 0 0,-21 0 15,21 21-15,0 0 0,0 0 16,0 0-1</inkml:trace>
  <inkml:trace contextRef="#ctx0" brushRef="#br0" timeOffset="3932.3">8149 1334 0,'0'0'0,"0"-85"15,0 64-15,0 0 0,0-1 16,-21 44-1,0-1-15,0 0 16,-1 21-16,22 1 0,-21-1 16,0 21-16,0 1 0,0 21 0,0-1 15,-1 1-15,1 0 0,0-1 16,0-20-16,0 20 0,0 1 0,-1-21 16,1-1-16,21 1 0,0-1 15,0-21-15,0 1 0,0-1 0,0 0 16,0-20-16,21-1 0,1 0 15,-1-21-15,0 0 0,0 0 16,0 0-16,0 0 0,1 0 16,20-21-16,-21 0 0,0-1 15,22 1-15,-22 0 0,0-21 0,21 21 16,-21-22-16,1 22 0,-1-21 16,0 21-16,0-22 0,0 22 0,-21 0 15,21 0-15,-21 0 0,22-1 16,-22 44-1,0-1-15,0 0 16,0 0-16,0 0 0,0 0 0,0 22 16,0-22-16,0 21 0,0-21 15,21 22-15,0-22 0,-21 0 16,21 0-16,0 0 0,0 1 0,1-1 16,-1-21-16,0 0 0,21 0 15,1 0-15,-22 0 0,21 0 0,0 0 16,1-21-16,20-1 0,-20 1 15,-1 0-15,0 0 0,1-21 0,-1 20 16,-21 1-16,21 0 0,-20-21 0,-1 21 16,0-1-16,-21-20 0,0 21 15,0 0-15,0 0 0,0-1 16,0 44 15,0-1-31,0 0 0,0 0 0,0 0 16,21 22-16,-21-1 0,0 0 15,0 1-15,0-1 0,0 0 0,0 22 16,0-1-16,0-20 0,0 20 16,0 1-16,0-1 0,0 1 0,0-1 15,0 22-15,0-22 0,0 22 0,0 0 16,0-1-16,0-20 0,0 20 16,0 1-16,0-21 0,0 20 0,0-20 15,0-1-15,0 1 0,0-1 0,0 1 16,0-22-16,0 0 0,0 1 15,0-22-15,0 0 0,0 0 16,-21-21-16,0-21 16,21 0-16,0-21 15,0 20-15,0-41 0,0-1 0,0 1 16,0-1-16,0-20 0,0-1 0,0 0 16,0 1-16,21-1 0,-21-21 15,21 22-15,0-1 0,0 0 0,1 1 16,-22 20-16,21 1 0,0 20 15,-21 1-15,21 0 0,-21-1 0,0 1 16,21 21-16,-21-22 0,0 22 0,21-21 16,-21 21-16,0 0 0,0-22 15,0 22-15,0 0 0,0-21 0,0 20 16,-21 1-16</inkml:trace>
  <inkml:trace contextRef="#ctx0" brushRef="#br0" timeOffset="4217.71">8191 1884 0,'0'0'0,"0"-21"0,0 0 16,0-1-16,22 22 15,-1-21-15,21 0 16,0 21-16,1-21 0,-1 0 0,0 21 15,1-21-15,-1 21 0,22 0 16,-22-22-16,0 22 0,1 0 0,-1-21 16,-21 21-16,21 0 0,-20 0 15,-1 0-15,0 0 16,0 0-16,0 0 16,-21 21-1</inkml:trace>
  <inkml:trace contextRef="#ctx0" brushRef="#br0" timeOffset="5899.95">10583 2286 0,'0'0'0,"-21"21"16,42-21-1,22-21-15,-22 0 16,21 21-16,0-21 0,1 0 16,20-22-16,-20 22 0,20 0 0,-21-21 15,22-1-15,-22 22 0,1-21 0,-1-1 16,0 1-16,1 0 0,-22-1 16,0 22-16,-21-21 0,0 0 0,0-1 15,0 22-15,0-21 16,-21 21-16,0-22 0,-1 22 0,-20 0 15,21 21-15,0-21 0,0 21 16,-22 0-16,22 0 0,0 0 0,0 0 16,0 0-16,-1 21 0,1 0 15,0 0-15,0 22 0,21-1 0,0 21 16,0 1-16,0 21 0,0-1 16,0 1-16,0 0 0,0-1 0,0 22 15,0 0-15,0 0 0,0-22 16,0 22-16,0 0 0,0 0 0,0 0 15,0 0-15,-21-1 0,21 1 16,-21 0-16,21 0 0,0-21 16,0 20-16,-22 1 0,22-21 0,-21 21 15,0-22-15,21 1 0,0 0 0,0-22 16,0 1-16,0-22 0,0 0 16,0 1-16,0-22 0,0 0 0,21-21 15,0 0-15,1-21 0,-1 0 16,0 0-16,21-22 0,-21 1 15,1-22-15,-1 22 0,0-21 0,21-22 16,-21 21-16,1-20 0,-1-1 0,0 22 16,-21-22-16,0-84 15,0 84-15,-21 0 0,0 22 16,-22-22-16,22 22 0,-21-1 0,-1 22 16,1-22-16,0 22 0,-22 0 15,22 20-15,0 1 0,20-21 0,-20 42 16,21-21-16,0 0 0,0 21 15,21-22-15,21 1 16,21 21 0,-21-21-16,0 21 0,22-21 15,-1 0-15,0 0 0,1-1 0,-1 1 16,22 0-16,-22 0 0,0-21 16,22 20-16,-22-20 0,0 21 15,1-21-15,-1 20 0,0 1 16,1-21-16,-22 21 0,0 0 0,0-1 15,0 22-15,1-21 0,-22 0 16,0 42 15,0 0-15,0 1-16,0 20 0,0-21 0,0 21 16,0-20-16,0 20 0,21 0 15,-21-21-15,21 22 0,-21-22 0,21 21 16,0-21-16,0 1 0,-21-1 0,22 0 15,-1 0-15,0-21 0,0 0 16,0 0-16,0 0 0,1 0 16,-1 0-16,0 0 0,21 0 15,-21-21-15,1 0 0,20 0 0,-21-1 16,21 1-16,-20-21 0,20 21 0,-21-22 16,0 1-16,0-21 0,1 20 15,-1 1-15,0-22 0,0 22 16,0-21-16,0 20 0,-21-20 0,0 20 15,22-20-15,-22 21 0,0-22 0,21 22 16,-21-1-16,0 1 0,0 0 16,0-1-16,0 22 0,0 0 15,0 0-15,0 42 16,0 0 0,-21 22-16,21-1 0,-22 0 15,22 1-15,-21-1 0,21 21 0,0-20 16,0 20-16,0-20 0,-21-1 0,21 21 15,0-20-15,0 20 0,0-20 16,0 20-16,0-21 0,0 1 0,0-1 16,0 0-16,21 1 0,0-1 15,1-21-15,-1 22 0,0-22 0,0 0 16,0 0-16,22 0 0,-22-21 16,21 0-16,0 0 0,-20 0 15,20 0-15,-21 0 0,21 0 0,1 0 16,-22-21-16,21 0 0,-21 0 15,22 0-15,-22-1 0,0 1 0,21 0 16,-20-21-16,-1 21 0,0-22 0,0 1 16,-21 0-16,0 20 0,0-20 15,0 0-15,0-1 0,0 22 0,0 0 16,0 0-16,0 0 0,-21 21 16,0 0-16,0 0 0,-1 0 15,1 21-15,0 0 0,0 21 16,21-20-16,0 20 0,-21-21 0,21 21 15,0 1-15,0-22 0,0 21 0,0 1 16,0-22-16,0 0 16,0 0-16,21 21 0,0-20 15,0-1-15,0-21 0,1 0 0,20 21 16,-21-21-16,0 0 0,0 0 16,22 0-16,-22 0 0,0 0 0,0 0 15,22-21-15,-22 21 0,0-21 16,0-1-16,0 22 0,0-21 0,1 0 15,-22 0-15,0 0 0,0 0 16,0-1-16,0 1 0,0 0 16,0 0-16</inkml:trace>
  <inkml:trace contextRef="#ctx0" brushRef="#br0" timeOffset="6143.91">11663 1947 0,'0'0'0,"-21"0"0,21-21 16,-22 21-16,22 21 62,0 1-62,0-1 16,-21 0 0</inkml:trace>
  <inkml:trace contextRef="#ctx0" brushRef="#br0" timeOffset="7244.36">7302 4847 0,'0'0'0,"0"-42"0,0 21 15,0-22-15,0 22 0,0 0 0,0 0 16,0 0-16,0-22 0,0 22 16,0 0-16,0 0 0,0 0 15,0 0-15,-21 21 16,21-22-16,-21 22 16,21 22-1,0-1-15,0 0 16,-21 0-16,21 0 0,0 22 0,0-1 15,0 0-15,0 1 0,0 20 16,0-21-16,0 22 0,0-1 0,0 1 16,0 21-16,0-22 0,0 1 15,0 20-15,0 1 0,0 0 0,0-1 16,0 1-16,0 0 0,0-1 16,0 1-16,0 0 0,-21-1 0,21 22 15,0-21-15,0-1 0,-21 1 0,21 0 16,-22-1-16,22 1 15,0 0-15,0-22 0,-21 22 0,21-22 16,-21 22-16,21-21 0,-21-1 0,21-21 16,0 22-16,0-22 0,0-21 15,0 22-15,0-22 0,0 0 0,0-42 32,0 0-32,0 0 15,0-1-15,0-20 0,-21 21 0,21-21 16,0-22-16,0 22 0,0-22 15,0 22-15</inkml:trace>
  <inkml:trace contextRef="#ctx0" brushRef="#br0" timeOffset="9244.39">7324 4678 0,'0'-21'0,"0"0"31,21 21 63,0 0-79,0 0-15,0 0 0,22 0 16,-22 0-16,0 0 0,21 0 16,1 21-16,-1-21 0,0 0 15,1 0-15,20 21 0,1-21 0,-1 0 16,1 0-16,-1 21 0,1-21 0,20 21 15,-20-21-15,20 0 16,-20 21-16,21-21 0,-1 0 0,1 22 16,21-22-16,-22 21 0,1-21 15,0 0-15,-1 21 0,1-21 0,-21 21 16,20-21-16,22 21 0,-21-21 16,-1 21-16,22 1 0,0-22 0,0 21 15,0-21-15,0 21 0,-1-21 16,1 0-16,-21 21 0,21-21 0,0 0 15,-22 21-15,22-21 0,-21 0 16,21 0-16,-22 21 0,1-21 0,0 0 16,-22 0-16,22 0 0,-22 0 15,22 22-15,-22-22 0,1 0 16,-1 0-16,1 0 0,-22 0 0,22 21 16,-22-21-16,22 0 0,-22 0 15,0 0-15,-21 21 0,22-21 0,-22 0 16,0 0-16,0 0 0,-21 21 15,21-21-15,-21 21 32,0 0-17,-21-21 1,21 22-16,0-1 16,0 0-16,0 0 15,0 0-15,0 0 16,0 1-16,0-1 0,0 0 0,0 0 15,0 21-15,0-20 0,0 20 16,0 0-16,0 1 0,0-1 0,-21 0 16,21 1-16,0 20 0,0-21 0,0 1 15,0 20-15,0-20 0,0-1 16,0 0-16,0 22 0,0-22 0,0 0 16,0 22-16,0-22 0,0 22 15,0-1-15,0-20 0,0 20 0,0 1 16,0-1-16,0-21 0,0 22 0,0-1 15,0-20-15,0 20 16,0-20-16,0 20 0,0-21 0,21 22 16,-21-22-16,0 22 0,21-22 0,-21 22 15,0-22-15,0 0 0,0 1 16,0 20-16,0-21 0,22 1 0,-22-1 16,0-21-16,21 22 0,-21-1 0,0-21 15,0 21-15,0-20 0,0 20 16,0-21-16,0 21 0,0-20 0,0-1 15,0 0-15,0 0 0,0 0 0,0 0 16,0 1-16,0-1 16,0 0-16,-21-21 31,-1 0-15,1 0-16,0 0 15,0 0-15,0 0 16,0 0-16,-1 0 0,1 0 15,-21 0-15,21 0 0,0 0 16,-1 0-16,1 0 0,-21 0 16,21 0-16,0 0 0,-22 0 0,22-21 15,-21 21-15,-1 0 0,22 0 0,-21 0 16,0 0-16,-1 0 0,-20 0 0,20-21 16,1 21-16,-21 0 15,-1 0-15,22 0 0,-22 0 0,1 0 16,-1 0-16,1 0 0,-1 0 0,1 0 15,-22 0-15,22 0 0,-1 0 16,1 0-16,-22 0 0,21 0 0,1 0 16,-1 0-16,1 0 0,-22 0 0,22 0 15,-22 0-15,22 0 0,-22 0 16,21 0-16,-20 0 0,20 0 0,-20 0 16,20 0-16,-21 0 0,22 0 0,-22 0 15,22 0-15,-22 0 0,22 0 16,-22 0-16,0 0 0,22 0 0,-22 0 15,22 0-15,-22 0 0,21 0 16,1 0-16,-1 0 0,1 0 16,21 0-16,-22 0 0,1 0 0,-1 0 15,1 0-15,-1-22 0,1 22 16,-1 0-16,1 0 0,-1 0 0,1 0 16,-1 0-16,1-21 0,-1 21 0,22 0 15,-22 0-15,1 0 0,-1 0 16,22 0-16,-22 0 0,22 0 0,0 0 15,-1 0-15,1 0 0,0 0 16,-1 0-16,22 0 0,0-21 0,0 21 16,0 0-16,0 0 15,21-21 63,0 0 16,0 0-78,21-1-1,0 1 1,0 21 0,-21-21-16,21 21 15,-21-21-15,21 21 0,-21-21 16,0 0-16,0-1 16,0 1-16,0 0 15,0 0-15,22 0 0,-1 0 16,-21-22-16,21 22 0,-21-21 15,21-1-15</inkml:trace>
  <inkml:trace contextRef="#ctx0" brushRef="#br0" timeOffset="15080.46">7726 5144 0,'-21'0'0,"21"-22"47,0 1-31,0 0-16,0 0 15,0 0 1,0 0-16,0-1 16,0 1-16,0 0 15,0 0 1,0 42 46,0 0-62,0 0 0,0 1 16,0 20-16,0-21 0,0 0 16,0 22-16,0-1 0,0-21 0,0 21 15,0 1-15,0-22 0,0 21 16,0 1-16,0-1 0,0-21 16,0 21-16,0-20 0,0 20 0,0-21 15,0 0-15,0 0 0,0 1 16,0-1-16,0 0 0,0 0 15,0-42 32,0 0-47,0 0 0,0-1 16,0 1-16,0 0 0,0 0 16,0 0-16,21 0 0</inkml:trace>
  <inkml:trace contextRef="#ctx0" brushRef="#br0" timeOffset="15608.16">8086 4995 0,'0'0'0,"0"22"47,-22-1-47,1 0 0,0 0 16,0 0-16,0 22 0,-22-22 0,22 0 16,-21 0-16,21 0 0,0 0 0,-1 1 15,1-1-15,0 0 0,0-21 16,0 21-16,0-21 0,21 21 15,-22-21 1,44 0 31,-1 0-47,0 21 16,0 1-16,0-22 15,0 21-15,1 0 0,-1 0 16,0 0-16,-21 0 0,21-21 15,0 22-15,-21-1 0,0 0 0,21 0 16,-21 0-16,22-21 0,-22 21 16,21 1-16,-21-1 0,21-21 15,0 0 1,0 0 15,-21-21-15,21-1-16,-21 1 0</inkml:trace>
  <inkml:trace contextRef="#ctx0" brushRef="#br0" timeOffset="16837.46">8213 5461 0,'21'0'0,"0"-21"16,0 0 0,-21 0-1,21 21-15,0-22 0,-21 1 16,0 0 0,-21 21 30,21 21-46,-21-21 16,21 21-16,0 1 0,0-1 16,-21-21-16,21 21 0,-21 0 15,21 0-15,0 0 0,0 1 0,0-1 16,0 0-16,0 0 0,0 0 16,0 0-16,0 1 15,21-22 1,0 0-1,0 0-15,0 0 16,-21-22-16,22 22 0,-1-21 16,0 0-16,0 0 15,0 21-15,-21-21 0,21 0 0,1 21 16,-1-22-16,-21 1 0,21 21 0,0-21 16,-21 0-16,0 0 15,21 21-15,0-21 16,-21 42 15,0 0-15,0 0-16,-21 0 15,21 0-15,0 1 0,0-1 0,0 0 16,0 0-16,0 0 0,0 0 16,0 1-16,0-1 0,21-21 15,1 21-15,-1-21 16,0 0-16,0 0 0,0 0 15,0 0-15,1 0 0,20-21 16,-21 21-16,0-21 0,22-1 16,-22 1-16,0 21 0,0-21 0,0 0 15,0 0-15,-21 0 0,22-1 16,-1 1-16,-21 0 0,0 0 16,0 0-16,0 0 15,0-1 1,0 44 15,0-1-15,0 0-16,0 0 0,0 0 15,0 22 1,0-22-16,21 0 0,-21 0 0,21 21 16,-21-20-16,0 20 0,21 0 0,-21 1 15,21-1-15,1-21 0,-22 43 16,0-22-16,0 0 0,0 1 0,0-1 15,0 0-15,0 1 0,0 20 16,0-21-16,0 1 0,0-1 0,0 0 16,0 22-16,0-43 0,-22 21 0,22 1 15,-21-22-15,21 21 0,-21-21 0,0 1 16,21-1-16,-21 0 16,0-21-16,-1 0 15,22-21-15,-21 0 16,21-1-16,-21 1 15,21 0-15,-21 0 0,21-21 0,0 20 16,0-20-16,0 21 0,-21-21 0,21-1 16,0 1-16,0 0 0,0-1 15,0 22-15,0-21 0,0-1 0,0 1 16,21 0-16,-21-1 0,21 1 0,0 21 16,0-21-16,1-1 0,-1 22 15,-21-21-15,21 21 0,0-1 0,0 1 16,0 0-16,1 0 0,-1 0 15,0 0-15,0 21 0,-21-22 0,21 22 16,-21-21 0,21 21-16,1-21 47,-1 0-32</inkml:trace>
  <inkml:trace contextRef="#ctx0" brushRef="#br0" timeOffset="17204.25">9694 5461 0,'0'0'15,"21"0"17,1 0-17,-1 0-15,0 0 0,0 0 16,0 0-16,0 0 0,1 0 15,-1 0 1,0 0-16,-21 21 63</inkml:trace>
  <inkml:trace contextRef="#ctx0" brushRef="#br0" timeOffset="17426.25">9758 5652 0,'0'0'0,"0"21"31,21-21-15,0 0-16,0 0 15,0 0-15,1 0 0,-1 0 16,0 0-16,-21-21 16,21 21-16,0 0 0,-21-22 15,21 22-15</inkml:trace>
  <inkml:trace contextRef="#ctx0" brushRef="#br0" timeOffset="18152.84">10541 5249 0,'0'22'31,"0"-1"-15,0 0 0,0 0-1,0 0-15,-21-21 0,21 21 16</inkml:trace>
  <inkml:trace contextRef="#ctx0" brushRef="#br0" timeOffset="18316.75">10689 5249 0,'0'22'31,"0"-1"-15,0 0 0,0 0-1,21-21 1,0 0 0</inkml:trace>
  <inkml:trace contextRef="#ctx0" brushRef="#br0" timeOffset="18868.66">11959 5249 0,'0'22'0,"0"-1"31,-21-21-31,21 21 16,-21 0-1,21 0 1,-21-21-16,21 21 16,21-21 30</inkml:trace>
  <inkml:trace contextRef="#ctx0" brushRef="#br0" timeOffset="19100.54">12150 5249 0,'0'22'15,"0"-1"-15,0 0 16,0 0-16,-22-21 16,22 21-16,0 0 0,0 1 15,0-1-15,0 0 16,-21-21-16,21 21 16,-21-21-16,0 0 15,21 21 1</inkml:trace>
  <inkml:trace contextRef="#ctx0" brushRef="#br0" timeOffset="24917.32">7705 6392 0,'0'0'0,"0"-21"0,21 21 0,-21-21 15,0 0-15,0 0 16,0 42 47,-21 0-63,21 0 0,0 0 0,0 1 15,0 20-15,0-21 0,0 21 16,0 1-16,0-1 0,0-21 15,0 22-15,0-1 0,0 0 0,0 1 16,0-1-16,0-21 0,21 0 16,-21 22-16,21-22 0,-21 0 0,21 0 15,0 0-15,0 0 16,1-21-16,-1 0 0,0 0 16,0 0-16,0 0 0,0 0 15,1 0-15,-1 0 0,-21-21 16,21 0-16,0 0 0,0 0 0,0 0 15,1-1-15,-1 1 0,0-21 16,0 21-16,0-22 0,0 22 16,1-21-16,-22 0 0,0 20 0,21 1 15,-21-21-15,0 21 0,0 0 16,0-1-16,0 1 0,0 0 0,0 0 16,0 0-1,0 42 16,0 0-31,0 0 16,0 0-16,0 1 16,0-1-1</inkml:trace>
  <inkml:trace contextRef="#ctx0" brushRef="#br0" timeOffset="25648.16">8424 6519 0,'0'22'15,"0"-1"-15,0 0 16,0 0 0,0 0-16,0 0 0,0 1 0,0-1 15,0 0-15,0 0 0,0 0 16,0 0-16,0 1 0,0-1 0,0 0 15,0 0-15,-21 0 0,21 0 0,0 1 16,0-1-16,0 0 16,0 0-16,-21-21 15,21 21-15,0-42 32,0 0-17,0 0 1,0 0-16,0-1 0,0 1 0,0 0 15,0 0-15,0 0 0,0 0 16,21-22-16,-21 22 0,21 0 16,-21-21-16,0 20 0,0-20 0,21 21 15,1 0-15,-22 0 0,21-1 16,-21 1-16,21 21 0,0 0 16,0 0-16,-21 21 15,0 1 1,0-1-16,0 0 0,0 0 15,0 0-15,-21 0 0,0 1 16,21-1-16,-21 0 0,0 0 16,-1 0-16,22 0 0,-21-21 15,0 0-15,21 22 16,-21-22-16,21 21 31,0 0-15,0 0-16,21-21 15,-21 21-15,21-21 0,0 21 0,1 1 16,-1-22-16,-21 21 16,21-21-16,0 21 0,-21 0 15,21-21 1,0 0-16,-21 21 0,22-21 78,-22-21-78,21 0 0,0 0 16</inkml:trace>
  <inkml:trace contextRef="#ctx0" brushRef="#br0" timeOffset="26227.93">8932 6583 0,'21'-21'16,"-21"42"31,22 0-47,-22 0 15,0 0-15,0 1 0,0 20 0,0-21 16,0 0-16,0 22 0,0-22 0,0 0 15,0 21-15,-22-21 0,1 1 16,0-1-16,21 21 0,-21-21 0,0 0 16,0 1-16,21-1 15,0 0-15,-22-21 0,22 21 0,-21-21 16,0 0-16,21-21 31,0 0-15,0 0-16,0-1 15,0 1-15,0 0 0,0 0 0,0 0 16,21 21 0,0 0-1,1 0-15,-1 21 16,0 0-16,0 0 0,0-21 16,0 21-16,1 1 0,-1-1 15,0 0-15,0-21 0,0 21 0,-21 0 16,21-21-16,1 21 0,-1-21 15,0 0-15,0 0 16,0 0-16,0 0 16,1 0-1,-22-21-15,0 0 16,0 0-16,0 0 16,0 0-1,0-1-15,21 22 0,0-21 16,-21 0-16</inkml:trace>
  <inkml:trace contextRef="#ctx0" brushRef="#br0" timeOffset="27128.03">9991 6668 0,'21'0'47,"0"0"-32,0 0 1,0 0-16,0 0 16,1 0-16</inkml:trace>
  <inkml:trace contextRef="#ctx0" brushRef="#br0" timeOffset="27307.93">9991 6816 0,'21'0'15,"0"0"-15,0 0 0,0 0 16,0 0-16,1 0 0,20 0 0,-21 0 16,21-21-16,-20 21 0,20 0 15,0-22-15,-21 1 0,22 21 0,-1-21 16,0 21-16,-20-21 0</inkml:trace>
  <inkml:trace contextRef="#ctx0" brushRef="#br0" timeOffset="28884.46">7916 7366 0,'0'0'0,"-21"21"15,21 0 1,-21-21-16,21 22 0,0-1 0,0 21 15,0-21-15,-21 0 0,21 1 16,0-1-16,-21 0 0,21 0 16,0 0-16,0 0 0,0 1 0,0-1 15,0 0-15,0 0 16,0-42 93,0 0-93,0 0 15,0 42 16,0 0-47,0 0 0,-22 0 16,22 0-16,0 1 0,0-1 15,-21 0-15,21 0 0,0 0 16,-21 0-16,21 1 0,0-1 16,0 0-16,-21 0 0,0-21 31,21-21 0,0 0-31,0 0 0,0-1 16,0-20-16,0 21 0,0 0 0,0 0 15,0-22-15,0 22 0,21 0 16,-21-21-16,21-1 0,0 22 0,-21-21 16,0 21-16,21-22 0,1 22 15,-1-21-15,0 21 0,-21-1 0,21 22 16,0-21-16,0 21 15,1 0-15,-22 21 0,21-21 16,-21 22-16,0-1 0,0 0 16,0 0-16,0 21 0,0-20 15,0-1-15,-21 0 0,-1 0 0,22 0 16,-21 0-16,0 1 0,21-1 0,0 0 16,0 0-16,-21-21 15,21 21-15,21-21 16,0 0-1,0 0-15,1 0 16,-1 0-16</inkml:trace>
  <inkml:trace contextRef="#ctx0" brushRef="#br0" timeOffset="29516.25">8340 7662 0,'0'0'0,"21"-21"15,0 21 1,-21-21-1,-21 21 1,0 0-16,21 21 16,-22-21-16,1 21 15,21 1-15,-21-22 0,21 21 0,-21 0 16,21 0-16,0 0 0,0 0 0,-21 1 16,21-1-16,0 0 15,0 0-15,21-21 16,0 0-1,0 0 1,0-21-16,-21 0 16,22 0-16,-1-1 0,-21 1 15,0 0-15,0 0 16,21 21-16,-21-21 0,21 21 16,-21 21-1,0 0 1,21 0-16,0 0 15,-21 1-15,0-1 16,22-21-16,-1 21 16,0-21-16,0 0 15,0 0 1,0-21 0,1 0-1,-22-1-15,21 22 0,-21-21 0,0 0 16,0 0-16,21 21 0,-21-21 0,21 0 15,-21-1 1,21 22-16,0 0 0,1 0 16,-1 22-1,-21-1-15,21 0 0,-21 0 16,21 0-16,0 0 16,-21 1-16,0-1 15,0 0-15,21-21 16,-21 21-16,22-21 0,-1 0 0,0 0 15,0 0-15,21-21 16,-20 0-16,-1 0 0,21-1 0</inkml:trace>
  <inkml:trace contextRef="#ctx0" brushRef="#br0" timeOffset="29829.23">9969 7557 0,'-21'0'0,"42"0"0,-42 21 0,42-21 46,1 0-46,-1 0 16,0 0-16,0-21 0,0 21 0,0 0 16,1 0-16,-22-22 15,21 22-15,-42 0 32,-1 0-32</inkml:trace>
  <inkml:trace contextRef="#ctx0" brushRef="#br0" timeOffset="30001.14">9885 7684 0,'0'0'0,"0"21"0,0 0 15,21-21 17,0 0-17,0 0-15,0 0 0,1-21 16,-22 0-16,21 21 15,0-22-15,-21 1 0</inkml:trace>
  <inkml:trace contextRef="#ctx0" brushRef="#br0" timeOffset="31223.93">8318 4530 0,'0'-21'16,"22"-1"0,-22 1-16,0 0 15,0 0 16,0 42 16,0 0-47,0 0 16,0 1-16,0-1 16,0 0-16,0 0 0,0 21 15,0-20-15,0 20 0,0 0 0,0 1 16,21-1-16,-21 0 0,0 22 15,0-1-15,0-20 0,21 20 0,-21-21 16,0 22-16,0-22 0,21 22 16,-21-22-16,0 22 0,0-1 0,0-21 15,0 22-15,0-1 0,0 1 0,0-22 16,0 22-16,0-1 16,0-20-16,0 20 0,0 1 0,0-22 15,0 21-15,0 1 0,0-22 0,0 22 16,0-1-16,0 1 0,0-22 15,0 22-15,0-1 0,0-21 0,-21 22 16,21-22-16,0 22 0,0-22 0,0 0 16,-21 1-16,21 20 0,0-20 15,0-1-15,0 0 0,0 22 0,0-22 16,-21 0-16,21 1 0,0 20 0,0-20 16,-22-1-16,22 0 0,0 1 15,0-1-15,0-21 0,0 21 0,0 1 16,0-1-16,0-21 0,0 22 15,0-1-15,0-21 0,0 21 16,0-20-16,0 20 0,0-21 0,0 21 16,0-20-16,0-1 0,0 0 0,0 0 15,0 0-15,0 0 0,0 1 16,0-44 0,0 1-1,0 0-15,0 0 0,0 0 0,0-22 16</inkml:trace>
  <inkml:trace contextRef="#ctx0" brushRef="#br0" timeOffset="32295.93">11345 4360 0,'0'-21'31,"-21"21"-15,21-21-16,-21 21 46,21 21-14,0 22-17,0-22-15,0 0 16,0 0-16,0 0 0,0 0 0,0 1 16,0-1-16,0 0 0,0 21 0,0-21 15,0 1-15,0 20 0,0 0 16,0 1-16,0-1 0,0 0 0,0 1 15,0-1-15,0 0 0,0 22 0,0-22 16,0 0-16,0 1 16,0-1-16,0 22 0,0-22 0,0 0 15,0 1-15,0-1 0,0 0 16,21 1-16,-21 20 0,0-21 0,0 1 16,0 20-16,21-20 0,-21-1 0,0 21 15,0-20-15,0-1 0,0 22 16,0-22-16,0 0 0,0 1 0,0 20 15,0-21-15,0 1 0,-21-1 0,21 0 16,-21 22-16,21-22 0,0 1 0,0-1 16,0 0-16,-21-21 0,21 22 15,0-1-15,-21 0 0,21 1 0,0-22 16,0 21-16,0 1 0,0-22 0,0 21 16,0-21-16,0 22 15,0-1-15,0-21 0,-22 21 0,22-20 16,0 20-16,0-21 0,0 21 0,0-20 15,0 20-15,0 0 0,0-21 0,0 1 16,0 20-16,0-21 0,0 21 16,0-20-16,0-1 0,0 0 0,0 21 15,0-21-15,0 1 0,0-1 0,0 0 16,0 0-16,0 0 0,0 0 16,0 1-1,0-1-15,0 0 16,0-42 31,0 0-32,-21-1-15,21 1 0,-21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5T01:52:02.7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3916 1101 0,'0'0'0,"0"-21"16,0 42 15,0 0-31,0 0 0,-21 0 16,21 0-16,0 1 0,0-1 0,0 21 15,0-21-15,0 22 0,0-22 16,0 0-16,0 0 0,21 0 0,0 0 15,0 1-15,0-1 16,22-21-16,-22 0 0,21 0 0,0 0 16,1 0-16,-1 0 0,0 0 15,1 0-15,20-21 0,-20-1 16,-1 1-16,0 0 0,1 0 0,-1 0 16,0 0-16,-21-22 0,1 22 15,-1-21-15,-21 21 0,0-22 0,0 1 16,-21 21-16,-1-22 0,1 22 15,-21-21-15,0 21 0,-1 0 0,-20 21 16,20 0-16,-20 0 0,-1 0 16,22 0-16,0 21 15,-22 21-15,22-21 0,0 22 0,-1-1 16,1 0-16,21 1 0,0-1 16,-22 0-16,43 1 0,-21 20 0,21-21 15,0 1-15,0-1 0,0 0 16,0 1-16,0-1 0,0 0 0,21-20 15,0-1-15,22 0 0,-22 0 16,0 0-16,21 0 0,-20-21 16,20 0-16,-21 0 0,21 0 0,1 0 15,-22 0-15,21 0 16,-21-21-16,1 21 0,-22-21 16,-22 21-1,1 0-15,-21 0 0,21 21 0,-22 0 16,1 1-16,0-1 0,-1 21 15,1 0-15,-21 1 0,20-22 0,22 21 16,-21 22-16,-1-22 0,22 0 16,0 1-16,21-1 0,0 0 0,0 1 15,0-1-15,0 0 0,0-20 16,21 20-16,0-21 0,1 0 0,-1 0 16,0 1-16,21-22 0,-21 0 15,22 0-15,-22 0 0,21 0 16,1-22-16,-1 1 0,0 21 15,1-42-15,-1 21 0,0 0 0,1-1 16,-1-20-16,21 21 0,-20 0 16,-1-22-16</inkml:trace>
  <inkml:trace contextRef="#ctx0" brushRef="#br0" timeOffset="255.85">4720 1990 0,'0'0'15,"0"-43"1,21 43-1,0 0-15,1 0 0,-1 22 16,0-1-16,0 0 16,21 0-16,-20 0 0,20 0 0,-21 1 15,21-1-15,-20 0 0,20 0 16,-21 21-16,0-20 0,22-1 0,-22 0 16,-21 21-16,21-21 0,-21 1 15,21-1-15,-21 0 0,0 0 0,0 0 16,0 0-16,0-42 31,0 0-31,0 0 16,0-21-16,0 20 0</inkml:trace>
  <inkml:trace contextRef="#ctx0" brushRef="#br0" timeOffset="488.23">5355 1947 0,'0'0'0,"21"-63"15,-21 42-15,0 0 16,0 42-1,-21 0-15,0 0 16,0 0-16,-22 22 0,1-22 16,21 21-16,-21 0 0,-1 1 0,1-1 15,-22 0-15,22 1 0,0-1 16,-1 0-16,1 1 0,0-1 0,-1 0 16,22-20-16,-21 20 0,42-21 15,0 0-15,0 0 0,42-21 16,-21 0-1,22 0-15,-1-21 0,0 0 16,1 21-16,20-21 0</inkml:trace>
  <inkml:trace contextRef="#ctx0" brushRef="#br0" timeOffset="796.06">6117 2032 0,'0'0'0,"21"-21"0,0 0 0,-21 0 15,-21 21 1,0 0-16,0 0 0,0 0 16,0 0-16,-1 21 0,-20 0 15,21 0-15,0 0 0,0 22 16,-22-22-16,22 21 0,0 0 0,21 1 16,-21-22-16,21 21 0,-21 1 15,21-1-15,0 0 0,0-21 0,0 22 16,0-22-16,21 21 0,0-21 15,0 1-15,0-22 0,0 21 0,22 0 16,-22-21-16,21 0 0,-21 0 16,1 0-16,20 0 0,-21 0 0,0 0 15,22-21-15,-22 0 0,0-1 16,0 22-16,0-21 0,0 0 16,1 0-16</inkml:trace>
  <inkml:trace contextRef="#ctx0" brushRef="#br0" timeOffset="1244.53">6689 2180 0,'21'21'31,"0"-21"-15,0 0-1,0 0-15,0 0 0,1 0 16,-1 0-16,21 0 0,-21 0 15,0-21-15,1 0 0,-1 21 16,0-21-16,-21 0 0,21 21 16,-21-21-16,0-1 15,0 1-15,-21 0 0,0 21 16,0 0-16,-1-21 0,-20 21 16,21 0-16,-21 0 0,20 0 0,-20 21 15,21-21-15,-21 21 0,20 0 16,1 1-16,0-1 0,0 0 0,0 21 15,0-21-15,-1 1 0,22 20 16,-21 0-16,21-21 0,0 22 16,0-22-16,0 21 0,0 1 0,0-22 15,0 0-15,0 0 0,21 0 16,1 0-16,-1 1 0,21-22 0,-21 0 16,22 0-16,-1 0 0,0 0 15,1-22-15,-1 22 0,0-21 0,22-21 16,-22 21-16,22 0 0,-22-22 15,0 1-15,1 0 0,20-1 0,-21 1 16,1 0-16,-22-22 0</inkml:trace>
  <inkml:trace contextRef="#ctx0" brushRef="#br0" timeOffset="1543.97">7620 1228 0,'0'0'0,"0"-64"0,21 1 0,-21-43 15,21 64-15,-21-1 16,0 22-16,-21 21 15,0 21-15,0 22 16,21-22-16,-21 42 0,-1-20 16,1 20-16,0 1 0,0-1 0,0 1 15,0-1-15,-1 22 0,22-1 16,0 1-16,-21 0 0,21-1 0,-21-20 16,21 21-16,0-22 0,-21 1 15,21-1-15,0 1 0,0-22 0,0 0 16,0 22-16,0-43 0,0 21 15,0-21-15,0 1 0,0 20 16,21-42-16,-21 21 0,21-21 0,0 0 31,1 0-31,-22-21 0,0 0 16,21 0-16,-21-22 0,21 22 16</inkml:trace>
  <inkml:trace contextRef="#ctx0" brushRef="#br0" timeOffset="2532.62">20151 1482 0,'0'-43'16,"0"86"-16,0-107 0,0 22 0,0 21 15,0-22-15,0 22 0,0 0 0,0 0 16,0 0-16,0 0 0,0-1 15,0 44 1,0 20 0,0-21-16,0 43 0,0-22 15,0 21-15,0 1 0,0 21 0,0-22 16,0 22-16,0-1 0,0-20 16,0 21-16,0-1 0,-22-20 0,1-1 15,21 22-15,-21-22 0,0 1 16,21-1-16,-21-20 0,21-1 15,0 0-15,-21 1 0,21-22 16,0 0-16,0-42 16,0 0-1,0 0-15,0-22 0,0 1 0,0 0 16,-22-22-16</inkml:trace>
  <inkml:trace contextRef="#ctx0" brushRef="#br0" timeOffset="2904.41">19516 1291 0,'0'0'0,"0"-106"15,0 85-15,21-21 0,0 21 16,0 0-16,21-22 0,1 22 16,20 0-16,-20 0 0,20 0 15,1-1-15,20 22 0,1 0 0,0 0 16,-1 22-16,22-1 0,-21 0 15,21 21-15,-22 1 0,-20-1 0,-1 0 16,1 22-16,-22-22 0,-21 22 16,0-22-16,-21 21 0,0-20 15,-21 20-15,-42-20 0,20 20 0,-20-21 16,-22 1-16,22-1 0,-22 0 16,22 1-16,-1-22 0,1 0 15,20 0-15,1 0 0,0 1 0,20-22 16,1 0-16,0 21 0,0-21 15,42 0 17,0 0-32,22 0 0,-1 0 0,-21 0 15,21 0-15,22 0 0,-22 0 16</inkml:trace>
  <inkml:trace contextRef="#ctx0" brushRef="#br0" timeOffset="3312.8">20659 2096 0,'0'0'0,"0"21"0,-22-21 16,1 0-16,21-21 31,0-1-31,21 22 16,1 0-16,-1-21 0,0 21 16,0 0-16,21 0 0,1 0 0,-22 0 15,21 21-15,-21 1 0,22-1 16,-22 0-16,21 0 0,-21 21 0,-21-20 15,22 20-15,-22-21 0,0 21 16,0 1-16,0-1 0,0 0 16,0-20-16,0 20 0,0-21 15,0 0-15,-22 0 0,22 1 0,0-44 32,0 1-32,0-21 15,0 21-15,0-22 0,0 1 0,0 0 16,0-1-16,22 1 0,-22 21 15,21-21-15,0-1 0,-21 22 0,21-21 16,0 21-16,0-1 0,1 1 16,-1 21-16,0 0 0,0 0 15,0 0-15,0 0 0,1 0 16,-1 0-16,0 21 0,0-21 16,0 22-16,0-22 0,1 21 15,-1 0-15</inkml:trace>
  <inkml:trace contextRef="#ctx0" brushRef="#br0" timeOffset="3732.28">21780 2180 0,'0'-21'0,"0"42"0,0-63 15,0 21-15,-21 21 16,0 0-16,0 0 0,0 0 16,0 0-16,-1 0 0,1 0 15,0 0-15,0 21 0,0 0 0,0 0 16,-1 0-16,1 22 0,21-22 15,0 21-15,-21 1 0,21-1 16,0 0-16,0 1 0,0-1 0,0-21 16,0 21-16,21 1 0,-21-22 15,21 0-15,22 0 0,-22 0 0,0-21 16,21 0-16,-20 0 0,20 0 0,-21 0 16,21-21-16,1 0 0,-22 0 15,21 0-15,1 0 0,-22-22 0,0 22 16,0-21-16,0-1 0,0 1 15,-21 0-15,0-1 0,0 1 0,0 0 16,0-1-16,-21 1 0,0 0 16,-21 21-16,21-22 0,-22 43 15,1-21-15,0 21 0,20 0 16,-20 0-16,0 0 0,-1 0 0,22 0 16,-21 21-16,21 0 0,0 1 15,21-1-15,0 0 0,0 0 0,0 0 16,0 0-16,0 1 0,0-1 15,21 0-15,0 0 0,0-21 0,21 0 16</inkml:trace>
  <inkml:trace contextRef="#ctx0" brushRef="#br0" timeOffset="4079.72">22458 2053 0,'-21'0'15,"-1"0"1,22 21-16,-21 1 0,21-1 0,0 0 16,0 21-16,0 1 0,0-1 15,0 0-15,0 22 0,-21-22 0,21 22 16,0-1-16,0 22 0,-21-22 16,21 22-16,-21-22 0,21 22 0,-21 0 15,-1 21-15,1-22 0,0 22 16,0 0-16,-21-21 0,20 20 15,1-20-15,0 0 0,0-22 0,0 1 16,0-1-16,21-20 0,0-22 16,0 21-16,0-21 0,0-42 15,21 0 1,0 0-16,-21-22 0,21 1 16,0 0-16,0-1 0,1-20 0,-22-1 15,21 1-15,0-22 0,-21 1 16,0-1-16</inkml:trace>
  <inkml:trace contextRef="#ctx0" brushRef="#br0" timeOffset="4376.16">22246 2646 0,'0'0'0,"0"-85"0,-21 22 0,21-107 15,0 107-15,0 21 16,0-1-16,21 22 0,0-21 0,0 21 16,1-1-16,20 1 0,-21 21 15,21-21-15,-20 21 0,20 0 0,0 0 16,1 0-16,-1 0 0,0 0 15,1 21-15,-22 0 0,0 1 0,0 20 16,-21-21-16,0 0 0,0 22 16,0-22-16,-21 21 0,0-21 0,-22 22 15,1-1-15,0-21 0,-1 21 0,1-20 16,0-1-16,21 0 16,-22 0-16,1 0 0,21 0 0,0-21 15,-1 0-15,22 22 0,22-44 47,-1 1-47,21 0 0,-21 0 0,22 21 16,-22-21-16</inkml:trace>
  <inkml:trace contextRef="#ctx0" brushRef="#br0" timeOffset="4972.35">22881 2371 0,'0'0'0,"42"0"0,-20-21 15,-1-1-15,0 1 16,0 0-16,-21 0 15,0 0-15,0 0 0,0-1 16,21 1-16,-21 0 0,0-42 16,-21 63-1,0 0 1,0 0-16,21 21 0,-21 0 0,-1 0 16,1 0-16,0 22 0,21-22 0,0 21 15,0-21-15,0 22 0,0-22 16,0 21-16,0-21 0,0 22 0,0-22 15,21 0-15,0 0 0,-21 0 16,43-21-16,-22 0 0,0 21 16,0-21-16,22 0 0,-22 0 15,0 0-15,21-21 0,-21 0 0,1 21 16,-1-21-16,21 0 0,-21-22 16,0 22-16,-21 0 0,22-21 0,-1 21 15,-21-1-15,21-20 0,0 21 16,-21 0-16,0 0 0,21-1 0,0 1 15,1 21-15,-1-21 0,0 21 16,0 0-16,0 21 16,0-21-16,-21 21 0,22 1 0,-1 20 15,0-21-15,-21 0 0,0 22 16,21-22-16,-21 0 0,21 21 16,-21-21-16,0 22 0,0-22 15,0 0-15,0 0 0,0 0 0,0 1 16,0-1-16,0-42 31,0-1-31,0-20 16,0 21-16,0 0 15,21 0-15,-21-22 0,22 1 0,-1 21 16,-21-22-16,21 22 0,0-21 16,-21 21-16,21 0 0,0-1 15,1 1-15,-22 0 0,21 0 0,0 21 16,0-21-16,0 0 0,0-1 0,1 22 15,-1-21-15</inkml:trace>
  <inkml:trace contextRef="#ctx0" brushRef="#br0" timeOffset="5831.87">24426 1672 0,'0'0'0,"0"21"16,-21 1-1,0 20-15,21-21 0,-21 21 0,21 1 16,0-1-16,0 22 0,-21-22 16,21 21-16,-22-20 0,22 20 0,-21 1 15,21-22-15,0 22 0,0-22 16,0 0-16,0 1 0,0-1 16,0 0-16,0-21 0,0 1 0,21-1 15,1 0-15,-1-21 0,0 0 16,0 0-16,21 0 0,-20 0 0,20 0 15,0 0-15,-21-21 0,22 0 16,-1-1-16,-21 1 0,22 0 0,-22 0 16,0-21-16,0 20 0,0-20 0,0 21 15,-21 0-15,0 0 0,0-1 16,0 1-16,0 42 31,0 1-31,0 20 16,0-21-16,0 21 0,0-20 15,0 20-15,-21-21 0,21 21 0,0-20 16,0-1-16,0 0 0,0 0 0,21 0 16,1 0-16,-1-21 0,21 0 15,-21 0-15,0 0 0,22 0 0,-22 0 16,0 0-16,21 0 0,-20 0 16,-1-21-16,21 0 0,-42 0 0,21 0 15,0 0-15,1-22 0,-22 22 16,0 0-16,21-21 0,-21 20 0,21-20 15,-21 21-15,21 0 16,-21 0-16,0 42 16,0 0-1,0 0-15,0 0 0,0 22 16,0-1-16,0-21 0,-21 21 0,21 22 16,0-22-16,0 1 0,0 20 15,-21-21-15,21 22 0,0-1 0,-21-20 16,21 20-16,0 1 0,0 20 0,-22-20 15,22-1-15,-21 1 0,21-1 16,0 1-16,0-22 0,0 1 16,0-1-16,0 0 0,0 1 0,0-22 15,0 0-15,0 0 0,0 0 16,-21-21 0,0-21-16,0 0 15,21 0-15,0-22 0,-21 1 16,21 0-16,0-22 0,0 22 0,0-22 15,0-20-15,0 20 0,21 1 0,0-1 16,0 1-16,0-1 0,0 1 16,1 20-16,20 1 0,-21 0 0,21-1 15,-20 22-15,20-21 0,-21 21 16,21 0-16,-20-22 0,20 22 16,-21 0-16,0 0 0,22 0 0,-22-1 15,-21-20-15,0 21 0,0 0 16,0 0-16,0-1 0</inkml:trace>
  <inkml:trace contextRef="#ctx0" brushRef="#br0" timeOffset="6063.73">24278 2223 0,'0'0'15,"-21"-22"1,21 1-1,21 21-15,0 0 0,0 0 0,22 0 16,-22 0-16,21-21 0,1 21 0,-1 0 16,21 0-16,-20 0 0,-1 0 15,0-21-15,1 21 0,-1 0 0,0 0 16,1 0-16,-22 0 0,-21-21 16,-21 21-16,0 0 15,-22 0-15</inkml:trace>
  <inkml:trace contextRef="#ctx0" brushRef="#br0" timeOffset="7795.99">16341 783 0,'0'-21'16,"0"42"-16,0-63 0,0 21 16,0 0-16,0 42 31,0 0-31,0 0 16,0 0-16,0 22 15,0-1-15,0 0 0,0 22 0,0-22 16,21 22-16,-21-22 0,21 21 15,-21-20-15,0 20 0,0 1 16,0-1-16,21 1 0,-21 20 0,0-20 16,0 21-16,0-22 0,0 22 15,0-22-15,0 1 0,-21 20 0,0-20 16,21 21-16,-21-1 0,-1-20 16,1 20-16,0 1 0,21 0 0,-21-1 15,0 1-15,21 0 0,0-22 16,-21 22-16,-1 0 0,22-1 0,-21 22 15,0-21-15,21-1 0,0 1 0,-21 0 16,0-1-16,21 1 16,-21 0-16,21 21 0,0-22 0,-22 1 15,1 21-15,21-22 0,-21 22 16,21-21-16,0 21 0,0 0 0,0-22 16,-21 22-16,21 0 0,0 0 15,0 0-15,0-1 0,-21-20 0,21 21 16,0 0-16,0 0 0,0-1 0,0 1 15,0 0-15,-21 0 0,21 0 16,-22 0-16,22-1 0,0 1 16,0 0-16,-21 0 0,21 0 15,0 0-15,-21-1 0,21 1 0,0 0 16,0 0-16,0 0 0,0 0 0,0-1 16,-21 1-16,21 21 0,0-21 15,0 0-15,-21 0 0,21 0 0,0-1 16,0 22-16,0-21 0,-21 0 15,21 0-15,-22 21 0,22-21 0,0 0 16,0-1-16,0 1 0,0 0 0,-21 0 16,21 0-16,0 0 0,0-22 15,0 22-15,0 0 0,0-21 0,-21 20 16,21 1-16,0-21 0,0 21 16,0-22-16,0 22 0,0 0 15,0-21-15,0 21 0,0-1 0,0-20 16,0 21-16,0 0 0,0-22 0,0 22 15,0 0-15,0-21 0,0 21 16,0-1-16,0-20 0,0 21 0,0-21 16,0 20-16,0-20 0,0 0 0,0 21 15,0-22-15,0 1 0,0 21 16,0-22-16,0 1 0,0 0 0,0-1 16,0 22-16,0-21 0,0 0 15,0-1-15,0 22 0,0-21 0,0-1 16,0 1-16,0 21 0,0-21 15,0-1-15,0 22 0,0-21 16,0-1-16,0 1 0,0 0 0,0-1 16,0 1-16,0 0 0,0-1 0,0 1 15,0 0-15,-21-1 0,21 1 16,0-21-16,0 20 0,-21 1 0,21 0 16,0-1-16,0-20 0,0 20 0,0 1 15,0 0-15,0-22 0,0 22 16,0-22-16,-21 22 0,21-21 0,0 20 15,0-20-15,-22-1 0,22 22 16,0-22-16,-21 1 0,21-1 16,0 1-16,0-1 0,0 1 0,0-1 15,0 1-15,0-22 0,0 22 16,0-1-16,0 1 0,0-22 0,0 22 16,0-22-16,0 0 0,0 1 15,0-1-15,0 0 0,0 1 0,0-1 16,0 0-16,0 1 0,0-1 15,0 0-15,0 1 0,0-22 0,0 21 16,0-21-16,0 22 0,0-22 16,0 0-16,0 0 0,-21-21 15,0 0 1,21-21-16,-21-21 16,21 20-16</inkml:trace>
  <inkml:trace contextRef="#ctx0" brushRef="#br0" timeOffset="13624.3">3895 3112 0,'-22'0'15,"-41"0"1,21 0-16,20 0 0,-20 0 16,0 0-16,-1 0 0,1 0 0,21 21 15,-21-21-15,-1 0 0,1 0 16,21 0-16,0 0 0,-1 0 0,1 0 15,0 0-15,0 0 16,21 21 0,0 0-1,21-21-15,21 21 0,1-21 16,-1 0-16,0 21 0,22-21 16,-22 0-16,43 0 0,-22 0 15,1 0-15,21 0 0,-22 0 16,22 0-16,-1 0 0,1 0 0,21 0 15,0 0-15,21 0 0,-21 0 16,-1 0-16,22 0 0,-21 0 16,21 0-16,-21 0 0,21 0 0,0 0 15,0 0-15,0 22 0,0-22 16,-21 0-16,21 0 0,0 21 0,0-21 16,-21 0-16,21 0 0,0 0 15,-21 21-15,-1-21 0,1 0 0,-21 0 16,0 0-16,-1 0 0,1 0 15,-22 0-15,1 0 0,-1 0 16,-20 0-16,-1 0 0,0 0 16,1-21-16,-22 21 0,21 0 0,-21 0 15,1 0-15,-1 0 16,0-21 0,-42 21 46,0 0-46</inkml:trace>
  <inkml:trace contextRef="#ctx0" brushRef="#br0" timeOffset="14647.8">19452 3133 0,'0'0'0,"-21"-21"0,-21-1 15,20 22 1,1 0-16,-21 0 0,42-21 16,-21 21-16,0 0 0,21-21 0,-22 21 15,44 0 32,-1 21-47,21 0 16,0-21-16,22 0 0,21 0 15,-1 22-15,22-22 0,0 0 16,21 21-16,0-21 0,0 0 0,42 0 16,-21 21-16,22-21 0,-1 0 15,0 21-15,22-21 0,-22 0 0,22 21 16,-22-21-16,22 21 0,20 1 16,-20-22-16,20 21 0,-20-21 0,21 21 15,-22 0-15,22-21 0,-22 21 16,1 0-16,-1-21 0,-20 22 15,20-22-15,1 21 0,-22-21 16,0 21-16,1-21 0,-1 0 16,-21 0-16,0 0 0,-21 0 0,21 0 15,-21 0-15,-21 0 0,0 0 16,0 0-16,-21 0 0,-22-21 0,1 21 16,-1-21-16,-21 21 0,1-22 15,-1 22-15,0 0 0,-20 0 0,-1-21 16,0 21-16,-21 21 31,-42-21-31,20 22 16,-20-1-16,0 0 0,-22 0 15,-20-21-15,20 21 0</inkml:trace>
  <inkml:trace contextRef="#ctx0" brushRef="#br0" timeOffset="16316.87">20637 3810 0,'0'0'0,"22"-21"0,-1 0 16,-21 0-16,0-1 15,21 1-15,-21 0 0,21 21 16,-21-21 0,0 42-1,0 0-15,0 22 16,-21-22-16,21 21 0,-21 0 0,0 22 16,-1-22-16,1 22 0,0-1 15,0 1-15,-21-1 0,-1 1 0,22-1 16,-21 1-16,-1-22 0,1 0 15,0 1-15,21-1 0,-22 0 0,1 1 16,21-22-16,0 0 16,-1 0-16,1-21 0,21 21 0,-21-21 15,21-21 1,0 0-16,0 0 16,0 0-16,0 0 0,0-22 15,0 22-15,0-21 0,0 21 0,21-22 16,-21 1-16,0 0 0,21 20 15,-21-20-15,22 21 0,-22 0 0,0 0 16,21 21-16,0 21 16,-21 0-16,0 0 0,0 21 15,21-20-15,-21 20 0,21 0 16,-21-21-16,21 22 0,1-22 16,-22 0-16,21 21 0,0-20 15,0-1-15,0 0 0,0 0 0,22-21 16,-22 21-16,21-21 0,1 0 15,-1 0-15,0 0 0,1 0 0,20 0 16,-21 0-16,1-21 0,20 0 16,-20 0-16,20 0 0,-21-1 0,1 1 15,-22 0-15,21 0 0,-21-21 16,1-1-16,-1 1 0,0 21 0,-21-22 16,21 1-16,-21 0 0,0-1 15,0 22-15,0 0 0,0 0 0,-21 21 16,0 0-1,0 0-15,-1 21 0,1 21 16,21-20-16,-21 20 0,0 0 16,0 1-16,21-22 0,-21 21 0,21 0 15,-22 1-15,22-1 0,0-21 16,0 0-16,0 22 0,0-22 0,0 0 16,0 0-16,22 0 0,-1 1 15,0-1-15,0-21 0,0 0 0,22 0 16,-22 0-16,21 0 0,-21 0 15,22-21-15,-1 21 0,0-22 0,1 1 16,-1 0-16,0 0 0,22 0 16,-22 0-16,0-22 0,1 22 15,-1-21-15,0 21 0,1-22 0,-22 22 16,0-21-16,21 21 0,-42-1 16,22 1-16,-22 0 0,-22 42 31,1 0-31,0 1 0,0-1 15,0 21-15,21-21 0,-21 0 0,-1 22 16,22-22-16,0 0 0,0 21 16,0-20-16,0-1 0,0 0 0,0 0 15,0 0-15,22 0 0,-22 1 16,21-22-16,-21 21 0,0 0 0,21-21 16,0 0-1,-21-21 1,0 0-1,-21-1-15,21 1 16,-21 0-16,0 0 0,-1 0 16,1 0-16,0 21 0,0 0 15,0 0-15,0 0 0,-1 0 16,-20 0-16,21 21 0,0 0 16,21 0-16,0 0 15,0 0-15,21 1 0,0-1 16,0 0-16,22 0 0,-1 0 15,0 0-15,-21-21 0,22 22 16,-1-22-16,0 0 0,1 0 0,-1 0 16,0 0-16,1 0 0,-1 0 15,-21-22-15,22 1 0,-1 0 0,21 0 16,-20 0-16,-1 0 0,0-1 16,1 1-16,-1-21 0,0 21 0,-20 0 15,20-22-15,-21 22 0,0 0 16,0 0-16,-21 0 0,22 21 15,-22-22-15,-22 22 16,1 0-16,0 0 16,0 0-16,21 22 0,-21-1 15,21 0-15,-21 0 0,21 0 0,0 0 16,0 22-16,0-22 0,0 0 16,0 0-16,0 0 0,0 1 0,0-1 15,0 0-15,0 0 0,0 0 16,0 0-16,-22-21 15,1 0 1,0 0-16,0 0 0,0 0 16,0 0-16,-1 0 0,1 0 15,0 0-15,0-21 16,21 0 0,0 0-16,0 0 0,0 0 15,0-1-15,0 1 0</inkml:trace>
  <inkml:trace contextRef="#ctx0" brushRef="#br0" timeOffset="18264.29">23326 4763 0,'0'0'0,"21"0"15,0 0-15,0 0 0,0 0 16,0 0-16,1 0 0,-1 0 16,0-22-16,0 22 0,0-21 15,-21 0-15,21 21 0,-21-21 16,22 0-16,-22 0 0,0-1 15,0 1-15,0-21 0,0 21 16,-22 0-16,1-1 0,0-20 0,0 21 16,0 0-16,0 21 0,-1-21 15,1 21-15,0 0 0,0 0 16,-21 0-16,-1 21 0,22 0 16,-21 0-16,-1 0 0,22 0 0,-21 1 15,21 20-15,-22-21 0,22 21 16,0 1-16,21-1 0,0-21 0,0 22 15,0-1-15,0-21 0,0 0 16,0 22-16,21-22 0,0-21 0,1 21 16,-1 0-16,0-21 0,21 0 15,-21 0-15,22 0 0,-22 0 16,0-21-16,21 21 0,-20-21 16,20 0-16,-21-1 0,21 1 0,-20-21 15,20 21-15,-21-22 0,21 1 0,1 0 16,-22-1-16,21 1 0,1-21 15,-22 20-15,21-20 0,-21-1 16,22 1-16,-22-1 0,0 1 0,0 20 16,0-20-16,0 21 0,-21 20 15,0 1-15,0 0 0,0 0 0,0 42 32,0 21-32,-21-20 0,0 41 0,0-21 15,0 22-15,0-1 16,-1 1-16,1-1 0,0-20 0,21 20 15,-21 1-15,21-22 0,0 0 16,0 22-16,0-22 0,0 1 0,106 105 16,-85-127-1,21 0-15,-21 0 0,22-21 16,-22 0-16,21 21 0,1-21 0,-22 0 16,21 0-16,-21 0 0,22-21 15,-1 0-15,-21 0 0,21 0 0,-20 0 16,20-1-16,-21 1 0,21-21 15,-20 0-15,-1 20 0,0-20 0,0 0 16,-21 21-16,0-22 16,0 22-16,0 0 0,0 0 0,0 0 15,-21 21 1,0 0-16,-22 0 0,22 0 16,0 21-16,-21 0 0,21 0 15,-1 0-15,-20 22 0,21-22 0,0 0 16,0 21-16,-1-21 0,22 22 15,0-22-15,0 0 0,0 0 0,0 0 16,0 1-16,0-1 0,0 0 16,22-21-1,-1 0-15,0 0 0,0 0 16,64-64 0,-64 43-1,0-21-15,0 21 0,0 0 0,1-1 16,-1-20-16,0 21 0,-21 0 0,0 0 15,21-1-15,-21 1 0,21 21 16,-21 21 0,0 1-1,0-1-15,0 0 0,0 0 0,0 21 16,0-20-16,0-1 0,0 21 16,0-21-16,0 0 0,21 1 0,1-1 15,-22 0-15,21 0 0,0 0 16,0-21-16,0 21 0,0-21 15,1 0-15,-1 0 0,21 0 16,-21 0-16,22 0 0,-22 0 0,21-21 16,-21 0-16,22 21 0,-22-42 0,21 21 15,0-1-15,1-20 0,-22 0 16,21-1-16,-21 1 0,22 0 16,-22-22-16,21 22 0,-21-22 15,1 22-15,-1-21 0,0-1 0,-21 22 16,21-22-16,-21 22 0,21 0 15,-21-1-15,0 22 0,0-21 16,-21 42-16,0 21 16,0 0-16,0 21 0,-1 1 15,1-1-15,21 22 0,-21-22 16,0 21-16,21-20 0,-21 20 16,21-20-16,0-1 0,0 0 0,0 1 15,0-1-15,0 0 0,21-21 16,0 22-16,-21-22 0,21 0 0,0 21 15,1-20-15,-1-1 0,0-21 16,0 21-16,0-21 0,0 0 0,1 0 16,20 0-16,-21 0 0,21 0 15,-20 0-15,20 0 0,0 0 0,-21-21 16,22 0-16,-1-1 0,-21 1 16,22 0-16,-1 0 0,-21-21 15,21 20-15,-20 1 0,-1-21 0,0 21 16,-21 0-16,0-22 0,0 22 15,0 0-15,0 0 0,-21 21 16,0 0-16,-1 0 0,-20 0 16,0 0-16,-1 21 0,22 0 0,-21 0 15,21 0-15,-22 1 0,22 20 16,0-21-16,21 0 0,0 0 16,-21 1-16,21-1 0,0 0 0,0 0 15,0 0-15,0 0 0,0 1 16,21-22-1,0 0-15,0 0 16,1 0-16,-1-22 0,0 1 16,0 21-16,0-21 0,0 0 0,1 0 15,-1 0-15,0-1 0,0 1 16,0-21-16,0 21 0,1 0 0,-1-1 16,0 1-16,-21 0 0,0 42 31,0 0-31,0 1 15,0-1-15,0 0 0,0 21 0,0-21 16,0 1-16,0 20 0,0-21 16,0 0-16,0 0 0,0 1 0,0-1 15,21-21-15,0 21 16,0-21-16,1 0 0,-1 0 0,0 0 16,21 0-16,-21 0 0,1 0 15,20 0-15,-21 0 0,21 0 0,-20-21 16,20 21-16,-21-21 0,0-1 15,22 1-15,-22 0 0,21 0 0,-21 0 16,0 0-16,1-22 0,-1 22 16,0-21-16,-21 21 0,0-22 0,0 22 15</inkml:trace>
  <inkml:trace contextRef="#ctx0" brushRef="#br0" timeOffset="18536.25">25146 4170 0,'0'0'15,"0"-21"-15,63 21 16,-20 0-16,-1 0 0,0 0 16,22 0-16,21 0 0,-22 0 0,22 0 15,-1 0-15,1 0 0,0 0 16,-1 0-16,-20 0 0,-1 0 15,1 0-15,-1 0 0,-20 0 16,-22 0-16,0 0 0,0 0 0,0 0 16,-42 0-1,0 0-15,-21 0 16,-22 0-16,-20 0 0</inkml:trace>
  <inkml:trace contextRef="#ctx0" brushRef="#br0" timeOffset="21141.02">3217 4826 0,'0'0'0,"0"21"16,21-21 0,1 0-16,-1-21 15,0 21-15,0-21 16,0 0-16,0 0 0,22-1 16,-1 1-16,0 0 0,1 0 15,-1-21-15,0 20 0,22-20 0,-22 0 16,22-1-16,-22 1 0,22-21 15,-22 20-15,0-20 0,-21-1 0,22 1 16,-22 20-16,-21-20 0,0 21 16,0-1-16,0 1 0,0 0 0,0-1 15,0 1-15,-21 21 0,0 0 16,-1 21-16,1 0 0,0 0 16,-21 0-16,21 21 0,-1 0 15,1 21-15,0 1 0,21 20 16,0 1-16,-21-1 0,21 1 15,-21-1-15,21 22 0,0-22 16,0 1-16,-21-1 0,21 1 0,-22-1 16,22 1-16,0-22 0,-21 22 15,0-22-15,21 0 0,-21 1 0,21-1 16,0-21-16,0 0 0,0 0 16,-21-21-16,21-21 31,0 0-31,0-21 0,0 21 0,21-22 15,-21 1-15,21 0 0,0 20 16,0-20-16,1 0 0,-1 21 16,0-22-16,0 22 0,0 0 15,0 0-15,22 21 0,-22 0 16,0 0-16,0 0 16,-21 21-16,21 0 0,-21 0 0,0 0 15,22 1-15,-22 20 0,21-21 16,-21 21-16,0-20 0,21 20 0,0-21 15,-21 21-15,21-20 0,0-1 16,-21 0-16,22 0 0,-1-21 0,0 0 16,0 0-16,0 0 0,0 0 15,1 0-15,20 0 0,-21 0 0,21-21 16,-20 0-16,20 0 16,-21-22-16,21 22 0,1 0 0,-22-21 15,0 20-15,0-20 0,22 0 16,-22-22-16,0 43 0,-21-21 15,21 21-15,-21-1 0,0 1 16,0 0-16,0 0 16,0 42-1,0 0-15,0 0 16,0 1-16,0 20 0,0-21 16,0 0-16,0 0 0,0 22 0,21-22 15,-21 21-15,21-21 0,-21 1 0,22 20 16,-22-21-16,21 0 15,0 0-15,0 1 0,0-22 16,0 0-16,1 0 16,-1 0-16,0 0 0,0-22 0,0 1 15,-21 0-15,21 0 0,1 0 16,-1 0-16,0-1 0,0 1 0,0 0 16,0-21-16,-21 21 0,22-1 15,-1-20-15,-21 21 0,21 0 0,-21 0 16,0-1-16,21 1 0,-21 0 15,21 21 1,-21 21-16,0 0 16,0 1-16,0-1 15,0 0-15,0 21 0,0-21 16,0 1-16,21 20 0,-21-21 0,22 21 16,-1-20-16,0-1 0,0 21 15,0-21-15,170 43 16,-64-43-16,-64-21 15,1 0-15,-1 0 0,-20 0 16,20-21-16,1 21 0,-22-21 0,0-1 16,1 1-16,-1 0 15,0-21-15,-21 21 0,1-1 0,-1-20 16,0 21-16,0-21 0,-21-1 16,0 22-16,0-21 0,0 21 0,0-22 15,0 22-15,-21 0 0,0 0 16,0 0-16,-1 21 0,1 0 0,0 0 15,-21 0-15,21 0 0,-1 21 0,-20-21 16,21 21-16,0 0 0,0 21 16,-1-20-16,1-1 0,0 0 0,21 21 15,-21-21-15,21 1 0,0 20 16,0-21-16,0 0 0,0 0 0,0 1 16,0-1-16,21-21 15,0 0-15,0 0 0,1 0 16,-1 0-16,0 0 0,0 0 15,0 0-15,0-21 0,1-1 0,-1 1 16,0 0-16,0 21 0,-21-21 16,0 0-16,21 0 0,-21-1 15,21 22-15,-21-21 0,0 0 0,0 0 16,22 21 0,-22 21 15,0 0-31,0 0 0,0 1 0,0-1 15,0 0-15,0 21 0,0 1 16,0-1-16,0 0 0,0 1 0,0-1 16,0 21-16,0-20 0,0 20 0,0 1 15,0-1-15,0-20 16,0 41-16,0-20 0,0-1 0,0 22 16,0-22-16,0 1 0,21 21 0,-21-22 15,21 1-15,-21-1 0,0 1 16,0-1-16,21 1 0,-21-22 0,0 21 15,0-20-15,0-1 0,0 0 16,0 1-16,0-22 0,0 0 0,0 0 16,-21-21-16,0 0 15,0-21-15,-22 21 16,22-21-16,0 0 0,-21 0 0,20-22 16,1 22-16,0 0 0,0-21 15,0-1-15,0 22 0,21-21 16,0-1-16,0 1 0,0 0 0,0-1 15,0 1-15,0 0 0,21-22 0,0 22 16,0-22-16,0 1 0,0-1 16,22 1-16,-22-1 0,21 1 15,1-22-15,20 22 0,-21-22 16,64-84-16,-42 105 0,-22-20 16,22 20-16,-22 1 0,0-1 0,1 22 15,-22-22-15,0 22 0,-21 21 16,0 0-16,0-22 0,-21 22 15,0 21-15,-1 0 0,1 0 0,-21 21 16,21-21-16,-22 21 0,22 1 16,0 20-16,0-21 0,0 0 15,21 22-15,0-1 0,0-21 0,0 21 16,0-20-16,21 20 0,0-21 16,0 0-16,0 0 0,22 1 15,-22-1-15,21 0 0,1-21 0,-22 0 16,21 21-16,-21-21 0,22 0 0,-22 0 15,21 0-15,-21 0 0,0 0 0,1-21 16,-1 21-16,0-21 16,0 21-16,0-21 0,-21-1 0,21 1 15,1 0-15</inkml:trace>
  <inkml:trace contextRef="#ctx0" brushRef="#br0" timeOffset="23208.74">8594 4932 0,'0'0'0,"0"-21"31,0 0-31,0-1 16,0 1-16,0 0 0,0 0 15,21 0-15,-21 0 0,21-1 0,-21-20 16,0 21-16,0 0 0,0 0 16,0-1-16,0-20 0,-64 0 15,64 21-15,-21-1 16,-21 22-16,21 0 0,0 0 15,-1 0-15,1 0 0,-21 22 0,21-1 16,-22 0-16,1 0 0,21 0 16,-21 22-16,20-22 0,1 21 0,-21 0 15,42 1-15,-21-1 0,21-21 16,0 22-16,0-22 0,0 21 0,0-21 16,0 0-16,0 1 0,21-1 15,0-21-15,0 0 0,0 21 0,1-21 16,-1 0-16,0 0 0,21 0 0,-21-21 15,1 0-15,20 21 16,-21-22-16,21 1 0,-20-21 0,20 21 16,-21 0-16,21-22 0,-20 1 0,20 0 15,-21 20-15,21-41 0,-20 21 16,-1-1-16,0 1 0,0-22 16,0 1-16,0 21 0,1-22 0,-22 1 15,0 20-15,0-20 0,0 20 0,0 1 16,0 21-16,0 0 0,0 0 15,0-1-15,-22 22 0,1 0 0,0 22 16,0-1-16,0 0 0,0 21 16,-1 1-16,1-1 0,0 0 0,0 22 15,21-22-15,0 22 16,0-1-16,0-21 0,0 22 0,0-22 16,0 22-16,0-22 0,21 22 15,0-22-15,0 0 0,1 1 0,-1-1 16,21-21-16,-21 21 0,0-20 0,22-1 15,-22 0-15,21-21 0,-21 21 16,22-21-16,-22 0 0,21 0 0,-21 0 16,22 0-16,-1 0 0,0-21 15,-20 21-15,20-21 0,0 0 0,-21-1 16,22-20-16,-22 21 0,21-21 16,-21 20-16,1-20 0,-1 0 15,0 21-15,0-22 0,0 1 0,-21 21 16,0-22-16,0 22 0,0 0 15,0 0-15,-21 21 16,0 0-16,0 0 16,0 0-16,-1 21 0,1 0 0,0 22 15,0-22-15,0 0 0,21 21 16,-21 1-16,-1-22 0,1 21 0,21-21 16,-21 22-16,21-22 0,0 21 0,0-21 15,0 0-15,0 1 16,0-1-16,21-21 15,0 0-15,1 0 0,-1-21 16,21-1-16,-42 1 16,42 0-16,-20 0 0,-1 0 0,0-22 15,0 22-15,0 0 0,0-21 16,1 21-16,20-1 0,-21 1 0,0 0 16,-21 0-16,21 21 0,-21-21 15,22 21-15,-1 0 16,-21 21-16,0 0 15,0 0-15,0 0 16,0 22-16,0-22 0,0 0 0,0 0 16,0 0-16,0 1 0,0-1 15,21 0-15,0-21 0,0 21 0,0-21 16,1 0-16,20 0 16,-21 0-16,0 0 0,0 0 15,22 0-15,-22-21 0,21 21 0,-21-21 16,1 0-16,20-1 0,-21 1 15,0 0-15,22 0 0,-22-21 0,0 20 16,0-20-16,0 0 0,0-1 0,1 1 16,-1 0-16,-21-1 0,0-20 15,21-1-15,-21 1 0,0 21 0,0-22 16,0 22-16,0-1 0,0 1 16,0 0-16,0 21 0,0-1 15,-21 22 1,21 22-16,0-1 0,-21 0 15,-1 21-15,22-21 0,-21 22 16,21-1-16,0 0 0,0 22 0,0-22 16,0 1-16,0-1 0,0 0 0,0 1 15,0-1-15,0 0 0,0 1 16,21-1-16,-21-21 0,22 21 0,-1-20 16,-21 20-16,21-21 0,0 0 15,0 0-15,0-21 0,1 22 0,-1-1 16,0-21-16,0 0 0,0 0 0,22 0 15,-22 0-15,0 0 0,21 0 16,1 0-16,-22-21 0,21 21 0,-21-22 16,22 1-16,-22 0 15,21 21-15,-21-21 0,22 0 0,-1-22 16,-21 22-16,0 0 0,0 0 0,1-21 16,-1 20-16,0 1 0,-21-21 15,0 21-15,0 0 0,0-1 0,0 1 16,-21 21-1,0 0-15,-1 0 0,-20 0 0,21 0 16,0 0-16,-22 21 0,22 1 0,0-22 16,0 21-16,0 0 0,0 0 15,-1 21-15,22-20 0,0-1 16,-21 0-16,21 0 0,0 21 16,0-20-16,0-1 0,0 0 0,0 0 15,0 0-15,0 0 0,21 1 16,1-22-1,-1 0-15,0 0 16,0 0-16,0 0 0,-21-22 16,21 22-16,1-21 0,-1 21 0,-21-21 15,21 0-15,0 0 0,-21 0 0,21-1 16,0 1-16,1 0 16,-22 0-16,21 0 0,0 0 0,-21-1 0,0 1 15,21 21-15,-21 21 31,-21 1-15,21-1-16,0 0 16,0 0-16,0 0 0,0 0 15,0 1-15,0-1 16,0 0-16,0 0 0,21-21 16,-21 21-16,21-21 0,0 0 15,1 0-15,-1 0 0,0 21 16,0-21-16,0 0 0,0 0 15,1 0-15,-1 0 0,0 0 16,0 0-16,0-21 0,0 21 0,1 0 16,-1-21-16,0 0 0,0 0 15,0 21-15,-21-21 16,21 21-16,-21-22 0,0 1 0,0 0 16,0 0-16,0 0 15,0 0-15,0-1 0,0 1 0,-21 0 16,0 0-16,0 0 0</inkml:trace>
  <inkml:trace contextRef="#ctx0" brushRef="#br0" timeOffset="23596.23">10118 4149 0,'0'0'0,"21"0"32,0 0-17,0 0-15,21 0 0,1 0 16,-1 0-16,22 0 0,-22 0 0,21 0 16,-20 0-16,20-21 0,1 21 15,-22 0-15,22 0 0,-22-22 0,0 22 16,22-21-16,-43 21 0,21 0 15,1 0-15,-22 0 0,21-21 16,-21 21-16,0 0 0,1 0 16,-44 0 46,1 0-46,0 0-16,0 0 0,0 0 15,0 0-15</inkml:trace>
  <inkml:trace contextRef="#ctx0" brushRef="#br0" timeOffset="32520.47">4191 6498 0,'0'-21'0,"0"0"31,-21 21-31,21-21 16,0 0 15,0 42 63,0 0-78,0 0-1</inkml:trace>
  <inkml:trace contextRef="#ctx0" brushRef="#br0" timeOffset="33472.96">4170 6498 0,'-21'0'15,"-1"0"1,1 0 0,21-21-1,0 0 1,0 0-16,0 0 15,21-1-15,1 1 16,-1 0-16,0 21 0,0-21 0,0 21 16,22 0-16,-22 0 0,0 0 15,21 0-15,-21 0 0,1 21 0,-1 0 16,0 0-16,0 1 0,-21 20 16,0-21-16,0 21 0,0 1 0,0-1 15,-21 0-15,0-20 0,0 20 16,-1 0-16,1-21 0,-21 22 0,21-22 15,0 0-15,-22 0 0,22 0 16,0 1-16,0-22 0,0 0 16,21-22 31,0 1-47,21 21 0,-21-21 0,21 21 15,0-21-15,0 21 0,22 0 16,-22 0-16,0 0 0,21 0 0,1 0 15,-22 0-15,21 0 0,0 0 16,1 21-16,-22 0 0,21 0 0,-21 1 16,1 20-16,-1-21 0,0 0 15,-21 22-15,0-1 0,0-21 16,0 21-16,-21 1 0,0-1 0,-1 0 16,-20 1-16,21-22 0,-21 21 15,-1-21-15,1 1 0,0-1 16,-1 0-16,-20 0 0,20 0 0,1-21 15,0 0-15,21 0 0,-22 0 0,22 0 16,-21 0-16,21-21 0,-1 0 16,-20 0-16,21 21 0,0-21 0,0-1 15,-1 1-15,1 0 0,21-21 16,0 21-16,0-1 0,0 1 16,0 0-16,0 0 0,21 0 15,1 0-15,-1-1 0,0 22 16,0-21-16,21 0 15,-20 0-15,-1 21 0</inkml:trace>
  <inkml:trace contextRef="#ctx0" brushRef="#br0" timeOffset="33928.21">4889 6329 0,'0'-21'0,"22"0"16,-1-1-1,0 22-15,0 0 16,0 0-16,0 0 0,1 0 16,-1 0-16,0 22 0,0-1 0,0 0 15,0 21-15,1-21 0,-1 22 16,-21-1-16,0-21 0,21 22 0,-21-1 15,0-21-15,0 21 0,0-20 16,0 20-16,0-21 0,0 0 0,-21-21 16,21 21-16,-21-21 15,21-21 1,0 0 0,0 0-16,0 0 0,0 0 15,0-22-15,0 22 0,0-21 0,0 21 16,21-22-16,-21 1 0,0 0 15,21 20-15,-21-20 0,21 21 0,-21 0 16,0 0-16,21-1 0,0 22 16,1-21-16,-1 21 15,0 0 1,0 21-16,-21 1 0,21-22 16,0 21-16</inkml:trace>
  <inkml:trace contextRef="#ctx0" brushRef="#br0" timeOffset="34511.49">5948 6392 0,'0'-21'0,"0"0"16,0 0-16,-21 21 15,-1-21-15,1 21 16,0 0-16,0 0 0,0 0 15,0 0-15,-1 0 16,1 0-16,0 21 0,0-21 0,-21 21 16,20 21-16,1-20 0,0-1 15,0 21-15,0-21 0,0 22 16,21-1-16,0-21 0,-22 21 16,22-20-16,0 20 0,0-21 0,0 0 15,0 0-15,22 1 16,-1-22-16,0 0 0,0 0 0,0 0 15,22 0-15,-1 0 0,-21-22 16,21 22-16,-20-21 0,20 0 0,0-21 16,-21 21-16,22-22 0,-22 22 0,21-21 15,-21-1-15,1 1 0,-1 0 16,0-22-16,0 22 0,0 0 0,-21-1 16,0-20-16,0 20 0,21 1 15,-21 0-15,22-22 0,-22 22 16,0 0-16,0-1 0,0 22 15,0 0-15,0 0 0,0 63 32,0-21-32,0 22 0,-22-1 0,22 0 15,0 1-15,0 20 0,-21 1 16,21-1-16,-21-21 0,21 22 0,0-1 16,0 1-16,0-22 0,0 1 15,0-1-15,0 0 0,0-21 0,0 1 16,21-1-16,0 0 0,-21 0 15,22-21-15,-1 0 16,0 0-16,0 0 0,0 0 16,0-21-16,1 21 0,-1-21 15</inkml:trace>
  <inkml:trace contextRef="#ctx0" brushRef="#br0" timeOffset="35036.19">7154 6710 0,'0'0'0,"0"-42"0,21 20 16,1 1-16,-22 0 0,0 0 16,0 0-16,21 21 0,0 0 15,-21 21 1,0 0-16,0 21 0,0 1 0,0-1 15,0 0-15,0 22 0,0-1 16,0 1-16,0-1 0,0 1 0,0 21 16,0-1-16,0 1 0,0-22 0,0 22 15,0 0-15,-21-22 0,21 22 16,-21 0-16,-1-1 0,1-20 0,0 20 16,0-20-16,21 21 0,-21-22 15,0-21-15,-1 22 0,1-22 0,21 1 16,0-1-16,0-21 0,0 0 0,0-42 31,0 0-15,0 0-16,0 0 0,0-22 0,0 1 15,0-22-15,0 22 0,0-21 16,0-22-16,0 21 0</inkml:trace>
  <inkml:trace contextRef="#ctx0" brushRef="#br0" timeOffset="35352.53">7048 7006 0,'0'0'0,"0"-42"0,0 0 16,-21-1-16,21 22 0,0-21 16,0-1-16,0 22 0,21 0 0,1-21 15,-1 21-15,0-22 16,21 22-16,1 0 0,-22 0 0,21 0 16,0 21-16,1 0 0,-1 0 15,0 0-15,1 0 0,-1 21 0,0 0 16,-20 0-16,20 21 0,-21-20 15,-21 20-15,0 0 0,0-21 0,0 22 16,0-1-16,-21-21 0,0 22 0,-22-1 16,22-21-16,-21 0 0,21 22 15,-22-22-15,22 0 0,-21 0 0,21 0 16,-22-21-16,22 21 0,0 1 16,0-22-1,42 0 1,-21-22-1,21 22-15,22-21 0,-22 21 0</inkml:trace>
  <inkml:trace contextRef="#ctx0" brushRef="#br0" timeOffset="37004.48">8128 6837 0,'0'0'0,"21"0"0,-21-21 16,0 0-16,0-1 15,0 1-15,0 0 16,-21 21-16,21-21 0,-21 0 16,0 0-16,-1 21 0,1 0 0,0 0 15,0 0-15,0 0 16,0 21-16,21 0 0,-22 0 0,1 0 16,0 0-16,21 1 0,-21 20 15,0-21-15,0 21 0,21-20 0,0 20 16,0-21-16,0 21 0,0-20 0,0-1 15,0 0-15,0 0 0,0 0 16,21-21-16,0 0 16,0 0-16,0 0 0,0 0 15,1 0-15,-1-21 0,0 21 16,21-21-16,-21 0 0,1 0 16,-1-1-16,0 1 0,0 0 0,0 0 15,-21-21-15,21 20 0,-21 1 0,22 0 16,-22-21-16,0 21 0,0-1 15,0 1-15,0 0 0,0 42 32,0 0-17,0 1-15,0 20 0,21-21 16,-21 21-16,0-20 0,0-1 16,21 21-16,-21-21 0,0 0 0,0 1 15,21-1-15,0 0 0,0 0 16,-21 0-16,22-21 0,-1 21 15,0-21-15,0 0 0,0 0 16,0-21-16,1 0 0,-1 0 16,0 21-16,0-21 0,0 0 15,22-1-15,-22-20 0,0 21 16,0 0-16,-21 0 0,21-1 0,0 1 0,-21 0 16,0-21-16,0 21 15,22-1-15,-22 44 31,0-1-31,0 0 16,0 0-16,0 0 0,0 0 16,0 1-16,0 20 0,0-21 0,0 0 15,0 0-15,21 1 0,0-1 16,-21 0-16,21-21 0,0 0 16,0 21-16,1-21 0,-1 0 0,0 0 15,0 0-15,0 0 0,22-21 16,-22 21-16,0-21 0,21 0 0,-21-1 15,22 1-15,-22 0 0,21 0 16,-21-21-16,22-1 0,-22 22 16,0-21-16,21-22 0,-20 22 0,-1 0 0,-21-22 15,21 1-15,-21 20 16,21-20-16,-21 20 0,0 1 0,0 0 16,0 21-16,0-1 0,0 1 0,0 0 15,0 0-15,-21 21 16,0 0-16,0 21 0,21 0 15,-22 22-15,22-22 0,-21 21 16,21 0-16,0 22 0,-21-22 0,21 22 16,-21-1-16,21-20 0,0 20 15,-21-21-15,21 1 0,0-1 0,0 0 16,0 1-16,0-22 0,0 0 16,0 0-16,21 0 0,0 1 15,0-1-15,0-21 0,1 0 16,-1 0-16,0 0 0,0 0 0,0 0 15,0 0-15,1 0 0,-1-21 16,0 21-16,0-22 0,0 1 0,0 0 16,1 21-16,-1-21 0,0 0 15,-21 0-15,0-1 0,21 22 16,-21 22 15,0-1-31,0 0 16,0 0-16,0 0 0,21 0 15,-21 1-15,0-1 16,21-21-16,1 21 0,-1-21 0,0 0 16,0 21-16,0-21 0,0 0 15,1 0-15,-1 0 0,0 0 0,21-21 16,-21 21-16,1-21 0,20 0 0,-21-1 16,0 1-16,0 0 0,22 0 15,-22 21-15,0-42 0,-21 20 0,21 1 16,0 21-16,-21-21 0,0 0 15,0 0-15,0 0 16,0 42 0,0 0-1,0 0-15,-21 0 0,21 0 16,-21 1-16,21 20 0,-21-21 0,21 21 16,0 1-16,0-1 0,0 0 15,0 1-15,0 20 0,0-20 0,0 20 16,0 1-16,0-1 0,0 1 0,0-1 15,0 22-15,0-22 0,0 22 16,0-22-16,0 22 0,0 0 0,0-1 16,0-20-16,0 21 0,0-22 0,0 1 15,0-1-15,0 1 0,0-22 0,0 0 16,-21 1-16,0-22 0,-1 0 16,1 0-16,0 0 0,0 0 15,0-21-15,0 0 0,-1-21 16,1 0-16,0 0 0,0 0 15,0-22-15,0 1 0,-22-64 16,43 43-16,0-1 0,0-20 0,0 20 16,0-21-16,0 1 0,0 20 0,21-20 15,1 20-15,-1 1 0,0-1 16,0 22-16,0-22 0,22 22 16,-22-22-16,21 22 0,-21 0 0,22-22 15,-22 22-15,0 0 0,21-1 16,-21 1-16,1 0 0,-1-1 0,0 22 15,0-42-15,-21 41 16,0 1-16,0 0 0,0 0 0,0 0 16,-21 0-16,0-1 0</inkml:trace>
  <inkml:trace contextRef="#ctx0" brushRef="#br0" timeOffset="37253.33">9102 6625 0,'21'0'31,"21"-21"-31,-21 21 0,0 0 16,22-21-16,-1 21 0,-21 0 0,22-21 16,-22 0-16,21 21 0,0 0 15,-20-22-15,20 22 0,0 0 0,-21 0 16,1-21-16,20 21 0,-21 0 15,0 0-15,0 0 0,1 0 16,-1 0-16</inkml:trace>
  <inkml:trace contextRef="#ctx0" brushRef="#br0" timeOffset="38924.85">10689 7091 0,'0'0'0,"-21"0"0,21 21 16,21-21 0,0-21-16,0 21 15,1-21-15,20 0 0,0-1 0,1 1 16,-1 0-16,0 0 0,-21-21 16,22 20-16,-1 1 0,0-21 0,-20 21 15,20-22-15,-21 1 0,0 0 0,0-1 16,-21 1-16,0 0 0,0-1 15,0 1-15,0 0 0,0-1 0,0 1 16,0 0-16,0 21 0,-21-1 16,0 1-16,0 21 15,0 0-15,0 0 16,21 21-16,-22 1 0,22 20 16,-21 0-16,21 22 0,0-1 0,0-20 15,0 20-15,0 1 0,0-1 16,0 1-16,0-1 0,0-21 0,0 22 15,0-22-15,0 1 0,0-1 16,0 0-16,0 1 0,0-22 0,21 0 16,1 0-16,-22 0 0,21-21 0,0 0 15,0 0-15,0 0 0,0 0 16,1 0-16,-1 0 0,0-21 16,21-21-16,-21 21 0,1-1 15,20 1-15,-21-21 0,21 21 0,-20-22 16,20 22-16,-21-21 0,0 0 0,0 20 15,1-20-15,-1 21 0,-21 0 16,0 0-16,21-1 0,-21 1 0,0 42 31,0 1-31,0-1 0,0 0 16,0 0-16,-21 21 0,21-20 16,-21 20-16,21 0 0,0-21 0,0 22 15,0-22-15,0 21 0,0-21 0,0 1 16,0-1-16,21 0 0,0 0 15,0-21-15,0 0 0,0 0 16,1 0-16,-1 0 0,0 0 16,21 0-16,-21-21 0,1 0 0,20 21 15,-21-21-15,0-1 0,22 1 0,-22 0 16,-21 0-16,21 0 0,-21 0 16,0-1-16,0 1 0,0-21 15,0 21-15,-21 0 0,0-1 0,-1 1 16,1 0-16,0 0 0,0 21 0,-21 0 15,20 0-15,1 0 0,-21 0 16,21 0-16,0 0 0,-1 0 16,22 21-16,22-21 31,-1 0-31,0 0 0,0 0 0,21 0 16,1 0-16,-1 0 0,0 0 0,1 0 15,20-21-15,-20 21 0,20-21 16,-21 0-16,1 21 0,-1-22 0,0 22 15,1-21-15,-1 21 0,-21 0 16,0 0-16,1 0 0,-1 0 0,-21 21 31,0 1-31,0-1 0,0 0 16,-21 0-16,-1 21 0,1-20 0,21-1 16,-21 21-16,21-21 0,-21 0 0,21 22 15,-21-22-15,21 0 16,0 0-16,0 0 0,0 1 0,0-1 15,0 0-15,21-21 0,0 0 16,0 0-16,0 0 0,1 0 0,-1 0 16,0 0-16,0-21 0,0 21 15,0-21-15,1 21 0,-1-22 16,0 1-16,0 0 0,0 0 16,-21 0-16,0 0 0,21-1 0,-21 1 15,0-21-15,0 21 0,0 0 16,-21-22-16,0 22 0,0 0 0,0 0 0,0 0 15,-1-1-15,-20 1 16,21 21-16,0 0 0,0 0 0,-1 0 16,1 0-16,42 0 31,1 0-31,-1 0 16,0 0-16,0 0 0,21 0 15,1 0-15,20-21 0,-20 0 0,20 0 16,1 21-16,-1-21 0,1-1 15,-22 1-15,21-21 0,1 21 16,-22 0-16,1-22 0,-1 22 0,-21-21 16,0 21-16,0-1 0,1-20 15,-22 21-15,0-21 0,0 20 0,0 1 16,0 0-16,0 0 0,-22 0 16,22 0-16,-21 21 0,0 0 0,0 0 15,0 0-15,0 0 0,21 21 0,-22 0 16,1 0-16,0 0 0,0 22 15,0-1-15,21 21 0,-21 1 0,-1-1 16,22-20-16,-21 20 0,21 1 16,0-1-16,-21-20 0,21 20 0,0-21 15,0 1-15,0-1 0,0 0 0,0 1 16,0-22-16,0 0 16,21 0-16,0 0 0,1 1 0,-1-1 15,0-21-15,0 0 0,0 0 16,22 0-16,-22 0 0,21 0 0,-21-21 15,22-1-15,-22 22 0,21-21 0,-21 0 16,0 0-16,22 0 0,-22 0 16,0-1-16,0 1 0,-21-21 15,0 21-15,0-22 0,0 22 0,0-21 0,0 21 16,-21-22-16,0 1 0,0 21 16,-22-21-16</inkml:trace>
  <inkml:trace contextRef="#ctx0" brushRef="#br0" timeOffset="39192.29">11557 6519 0,'0'0'16,"-64"0"-16,22 22 0,0-44 0,-1 22 0,22 0 16,42 0-1,1 0-15,-1-21 0,21 21 16,0-21-16,1 0 0,-1 0 15,22 0-15,-1-1 0,1 1 0,-1 0 16,1 21-16,-1-21 0,1 0 16,-1 0-16,-21 21 0,1 0 15,-22-22-15,21 22 0,-21 0 0,1 0 16,-22 22 0,0-1-16,-22-21 0,-20 21 15,21 0-15,-21 21 0</inkml:trace>
  <inkml:trace contextRef="#ctx0" brushRef="#br0" timeOffset="40175.69">7747 8657 0,'0'0'0,"63"-42"16,-41 21-16,-22 0 15,0-1-15,0 1 0,0 0 16,0 0-16,0 0 0,-22 0 16,-20-1-16,21 22 0,-21-21 15,-1 21-15,1 0 0,0 0 16,-22 0-16,22 0 0,-22 21 0,22 1 15,0-1-15,-22 0 0,22 0 16,21 21-16,-22 1 0,1-1 16,21 0-16,0 1 0,21 20 0,0-20 15,0 20-15,0-21 0,0 1 16,21-1-16,0 0 0,0-20 0,0 20 16,22-42-16,-22 21 0,0-21 15,21 0-15,-21 0 0,22 0 0,-1 0 16,0-21-16,-20 0 0,20 0 0,0-1 15,1 1-15,-22-21 0,21 21 16,-21-22-16,0 22 0,1-21 0,20 21 16,-42-22-16,21 22 0,-21-21 15,0 21-15,0 0 0,0-1 0,0 1 16,-21 42 15,21 1-31,0-1 0,0 0 16,0 21-16,0-21 0,0 22 15,0-1-15,42-21 0,-42 22 0,43-22 16,-22 0-16,0 0 0,0 0 16,21-21-16,1 0 0,-22 0 0,21 0 15,1 0-15,-22 0 0,21 0 0,0-21 16,-20 0-16,20 0 0,-21-22 16,21 22-16,-20 0 0,-1-21 15,0 21-15,0-22 0,0 1 0,0 21 16,-21-22-16,0 22 0,0 0 15,0-21-15,0 21 0,0-1 0,0 1 16,-21 21-16,0 0 16,21 21-16,0 1 0,0 20 15,-21-21-15,21 21 0,0 22 16,0-1-16,0 1 0,0-1 0,0 1 16,0-1-16,-21 1 0,21 21 15,0-22-15,0 1 0,0-1 0,-21 1 16,21-1-16,-22 22 0,1-22 0,21 1 15,0-22-15,-21 22 0,0-22 16,21 0-16,-21 1 0,21-1 0,0-21 16,0 0-16,0-42 15,0-21 1,0 21-16,0-22 16,0 1-16,0 0 0</inkml:trace>
  <inkml:trace contextRef="#ctx0" brushRef="#br0" timeOffset="40476.56">8255 8869 0,'0'0'16,"0"-148"-1,0 105-15,21 22 0,0 0 0,0 0 16,1 0-16,-1 0 0,0-1 0,0 22 16,21 0-16,-20 0 0,20 0 15,0 0-15,1 0 0,-1 22 0,0-22 16,-21 21-16,22 0 0,-22 21 15,0-21-15,0 1 0,-21 20 0,0 0 16,0-21-16,-21 22 0,0-1 16,0-21-16,-22 22 0,22-22 0,-21 0 15,0 21-15,20-21 0,-20 1 0,21-1 16,-21-21-16,20 21 0,1-21 16,64 0 15,-22-21-31,0 0 0,21 21 15,1-22-15,-1-20 0</inkml:trace>
  <inkml:trace contextRef="#ctx0" brushRef="#br0" timeOffset="40908.31">9144 8763 0,'0'0'0,"85"-85"16,-64 64-16,0 0 16,-21 0-16,0 0 0,-21 21 15,0 0 1,-1 0-16,1 0 0,0 0 0,0 21 15,0 0-15,0 0 0,-1 0 16,-20 22-16,21-22 0,0 21 0,0 1 16,-1-1-16,22 21 0,0-20 0,-21-22 15,21 21-15,0 1 16,0-22-16,0 0 0,0 0 0,0 0 16,21-21-16,1 0 0,-1 0 0,0 0 15,0 0-15,0 0 0,0-21 16,22 0-16,-22 0 0,0 0 0,0-1 15,0 1-15,1 0 0,-1 0 16,0-21-16,0 20 0,0 1 0,-21-21 16,0 21-16,0 0 0,21-1 0,-21 1 15,0 0-15,0 0 0,0 42 32,0 0-17,0 22-15,0-22 0,0 0 16,0 0-16,0 21 0,0-20 0,0 20 15,0-21-15,-21 0 0,21 22 16,0-22-16,0 0 0,0 0 0,0 0 16,0 0-16,0 1 0,21-22 0,1 0 15,-1 0-15,21 0 16,-21 0-16</inkml:trace>
  <inkml:trace contextRef="#ctx0" brushRef="#br0" timeOffset="41836.78">9991 8763 0,'21'-21'16,"-42"42"-16,42-84 0,-21 41 0,0 1 16,0-21-16,0 21 0,0 0 0,-21 21 15,21-22-15,-22 22 0,1 0 0,0 0 16,0 0-16,0 0 0,0 22 16,-1-1-16,1 0 0,0 21 0,0-21 15,0 22-15,0-1 0,21 0 16,0 1-16,0-1 0,0 0 0,0 1 15,0-1-15,0 0 0,0-20 0,21-1 16,0 21-16,0-21 16,0-21-16,0 21 0,22-21 0,-22 0 15,21 0-15,1 0 0,-1 0 0,0 0 16,-21-21-16,22 21 0,-1-21 16,-21 0-16,22 0 0,-22-22 0,21 22 15,-21-21-15,0 0 0,22-1 0,-43 1 16,21 0-16,0-22 0,0 22 15,-21-1-15,21-20 0,-21 21 0,0-1 16,0-20-16,0 20 0,22 1 16,-22 21-16,0 0 0,0 0 0,0-1 15,0 44-15,0-1 16,0 0-16,0 0 0,-22 21 16,22 1-16,0-1 0,-21 22 15,0-22-15,0 21 0,21-20 0,-21 20 16,0-20-16,21-1 0,0 21 15,-22-41-15,1 20 0,21 0 0,0-21 16,-21 1-16,21-1 0,0 0 0,0 0 16,21-42 15,0 0-31,1 21 16,-22-21-16,21-1 0,0 1 0,0 0 15,-21 0-15,21 0 16,0 0-16,1 21 15,-1 0 1,-21 21 0,0 0-16,0 0 0,21 0 15,-21 0-15,0 1 0,21-1 16,-21 0-16,0 0 0,21 0 16,0-21-1,1 0-15,-1 0 0,21 0 16,-21 0-16,0 0 0,22 0 15,-22-21-15,21 0 0,-21 0 0,22 0 16,-1-1-16,-21 1 0,22 0 16,-22 0-16,21-21 0,-21 20 15,0 1-15,1-21 0,-1 21 0,-21-22 16,0 22-16,0 0 0,0 0 16,-21 21-16,-1 0 15,1 0-15,0 21 0,0 0 16,0 22-16,0-22 0,21 0 0,0 21 15,-22-21-15,22 22 0,0-22 16,0 21-16,0-21 0,0 1 0,0-1 16,0 0-16,0 0 0,22-21 15,-1 0-15,0 21 0,0-21 16,0 0-16,0 0 0,1 0 16,-1 0-16,0 0 0,0 0 0,0 0 15,0 0-15,1-21 0,-1 0 16,0 21-16,0-21 0</inkml:trace>
  <inkml:trace contextRef="#ctx0" brushRef="#br0" timeOffset="42312.5">12255 8636 0,'0'0'15,"0"-42"1,0 21-16,0-1 0,0 1 0,0 0 15,0 0-15,22 0 0,-22 0 16,0-1-16,21 1 0,0 0 16,-21 42-1,0 0 1,0 1-16,0 20 0,0 0 0,0 1 16,0-1-16,0 0 0,0 22 15,0-22-15,0 22 0,0-22 0,0 21 16,0-20-16,-21-1 0,21-21 0,0 22 15,0-22-15,-21 0 0,21 0 16,0 0-16,0-42 31,0 0-15,0 0-16,0 0 0,0-1 0,21-20 16,-21 21-16,0-21 15,0 20-15</inkml:trace>
  <inkml:trace contextRef="#ctx0" brushRef="#br0" timeOffset="42599.87">12277 8636 0,'0'-63'16,"0"126"-16,-22-148 0,22 64 0,0 0 0,0 0 16,0 0-16,0 0 0,22-1 15,-22 1-15,21 0 0,0 21 0,0-21 16,21 0-16,-20 21 0,20 0 0,-21-21 16,21 21-16,-20 0 0,20 0 15,0 21-15,-21 0 0,1 0 0,20 0 16,-21 0-16,0 1 15,-21-1-15,0 21 0,0-21 0,0 0 16,0 1-16,-21-1 0,0 21 0,0-21 16,-22 0-16,22 1 0,-21-1 15,21 0-15,-22 0 0,22 0 0,0-21 16,-21 21-16,21 1 0,-1-22 16,44 0 15,-1-22-31,0 1 15,0 21-15,0-21 0</inkml:trace>
  <inkml:trace contextRef="#ctx0" brushRef="#br0" timeOffset="43043.61">13293 8403 0,'-22'21'15,"1"-21"-15,0 22 0,0-1 16,0 0-16,0 21 0,-1-21 0,1 1 16,0 20-16,0 0 0,-21-21 15,20 22-15,1-1 0,21 0 16,-21 1-16,0-1 0,21 0 16,0-20-16,0 20 0,0-21 0,0 0 15,21 0-15,0 1 0,0-1 0,1-21 16,-1 0-16,0 0 0,21 0 15,-21 0-15,1 0 0,20 0 0,-21-21 16,21-1-16,-20 1 0,20 0 0,-21 0 16,0 0-16,0-22 0,1 22 15,-1-21-15,0 0 0,-21-1 0,0 1 16,0 0-16,0-1 0,0 1 16,0 0-16,-21-1 0,0 1 0,-1 0 15,1 20-15,0 1 0,0 0 0,0 0 16,0 21-16,-1 0 15,1 0-15,0 0 0,0 0 16,0 0-16,0 21 0,-22 0 16,22 0-16,0 1 0,0-1 0,21 0 15,0 21-15,0-21 0,0 1 16,0-1-16,42 0 0,-21-21 16</inkml:trace>
  <inkml:trace contextRef="#ctx0" brushRef="#br0" timeOffset="43344.44">14182 8319 0,'-22'-22'16,"1"22"-16,0 0 0,0 0 15,21 22-15,-21-1 16,0 21-16,21-21 0,0 0 0,0 22 15,-22-22-15,22 21 0,0 1 0,0-22 16,-21 21-16,21-21 0,0 22 16,0-1-16,0-21 0,0 0 0,0 22 15,-21-22-15,21 0 0,0 21 16,-21-21-16,21 1 0,0-1 16,0 0-16,-21-21 31,0 0-16</inkml:trace>
  <inkml:trace contextRef="#ctx0" brushRef="#br0" timeOffset="43588.3">13737 9081 0,'0'0'16,"-21"21"-16,21 0 0,0 0 15,0 0-15,21-21 16,0 21-16,0-21 0,1 0 0,-1 22 15,21-22-15,0 0 16,1 0-16,-22 0 0,21 0 0,1 0 16,-1 0-16,0 0 0,1 0 0,-1-22 15,-21 22-15,21-21 0,-20 21 16,-1-21-16,0 21 0,0-21 0,0 0 16,0 21-16,-21-21 0,0-1 0,0 1 15,0 0-15,0 0 0,0 0 16,0 0-16,0-1 0,0-20 0</inkml:trace>
  <inkml:trace contextRef="#ctx0" brushRef="#br0" timeOffset="43850.15">13843 8319 0,'0'0'0,"-21"0"0,0 0 0,-1 21 16,22-42-16,22-1 15,-1 1-15,0 0 0,21 21 16,1-21-16,-22 21 0,21-21 0,0 21 16,22 0-16,-22-21 0,1 21 15,20 0-15,-21-22 0,1 22 0,-1-21 16,-21 21-16,22 0 0,-22 0 16,0 0-16,-21-21 15,0 0 16</inkml:trace>
  <inkml:trace contextRef="#ctx0" brushRef="#br0" timeOffset="49700.64">20489 6985 0,'0'-21'0,"0"0"16,0 0-16,0-1 15,-21 22-15,21-21 0,-21 0 16,21 0-16,0 0 0,0 0 16,0-1-16,-21 1 15,21 0-15,0 0 0,0 0 16,0 0-16,0-1 0,0 1 16,0 0-1,-21 21 1,21 21 46,21 0-62,0 1 0,0-22 16,0 21-16,-21 0 0,43 0 16,-22 0-16,0 0 0,0 1 15,21 20-15,-20-21 0,20 0 0,0 22 16,-21-22-16,22 21 0,-22-21 15,21 22-15,-21-1 0,1 0 0,20-21 16,-21 22-16,0-1 0,0 0 16,22 1-16,-22-1 0,0-21 0,0 22 15,22-22-15,-22 21 0,0-21 16,0 0-16,21 22 0,-20-22 0,-1 0 16,0-21-16,0 21 0,0 0 15,0 1-15,1-22 16,-22 21-16,21-21 0,-21-21 78,0-1-62,-21 1-1,21 0-15,-22 0 16</inkml:trace>
  <inkml:trace contextRef="#ctx0" brushRef="#br0" timeOffset="50203.67">21717 6773 0,'0'0'0,"42"-42"16,-42 21-16,0 0 15,-21 21 1,0 0 0,0 0-16,0 0 0,-1 0 15,1 21-15,0-21 0,0 21 0,-21 0 16,-1 22-16,22-22 0,-42 21 15,20-21-15,1 22 0,-22 20 16,1-21-16,-1 22 0,1-1 0,-22 1 16,1-1-16,-1 1 0,0-22 15,1 22-15,-1-22 0,0 22 0,1-22 16,-1-21-16,43 21 0,-22-20 16,22 20-16,-1-21 0,1 0 0,21-21 15,0 21-15,0 1 0,-1-22 16,22-22 46,0 1-46,0 0 0,22 21-1,-22-21 1</inkml:trace>
  <inkml:trace contextRef="#ctx0" brushRef="#br0" timeOffset="55852.04">3408 11134 0,'21'0'0,"0"0"16,-21-21-1,0-1-15,21 22 16,-21-21-16,0 0 0,0 0 16,0 0-16,0 0 15,-21-1 1,0 22-16,0-21 0,0 21 15,-1-21-15,-20 21 0,21 0 16,-21 0-16,20 0 0,1 0 0,-21 21 16,21-21-16,0 21 0,-22 1 15,22-1-15,0 0 0,0 21 0,0-21 16,21 22-16,0-1 0,0 0 16,0 1-16,0-1 0,0 0 15,0-20-15,0 20 0,0 0 16,0-21-16,0 22 0,21-22 0,-21 0 15,21 0-15,0-21 0,-21 21 16,21-21-16,0 0 0,1 0 16,-1 0-16,0 0 0,21-21 15,-21 0-15,1 0 0,20 0 0,-21-22 16,21 22-16,1-21 0,-1 0 16,-21-1-16,22 1 0,-1-22 15,0 22-15,1 0 0,-22-22 0,21 22 16,-21 0-16,0-22 0,1 22 0,-1-1 15,0-20-15,-21 21 0,0-22 16,0 22-16,0-1 0,0 1 16,0 0-16,0 21 0,0-1 0,0 1 15,0 0-15,-21 21 0,0 21 16,21 0-16,-22 22 16,22-22-16,-21 21 0,21 22 15,0-22-15,0 22 0,0-1 0,0-21 16,0 22-16,0 21 0,0-22 15,0 1-15,0-1 0,0 1 0,0-1 16,21-21-16,1 1 0,-1-1 16,0 0-16,0-20 0,21-1 0,-20 0 15,-1 0-15,21-21 0,-21 0 16,0 0-16,22 0 0,-22 0 16,0 0-16,21 0 0,1-21 0,-22 0 15,21 0-15,1-1 0,-22 1 16,21-21-16,0 21 0,-20-22 0,-1 22 15,0-21-15,0 0 0,0-1 16,-21 1-16,0 21 0,0-22 0,0 1 16,0 21-16,-21 0 0,0 0 0,0-1 15,0 1-15,-1 21 16,1 0-16,0 0 0,0 0 16,0 21-16,0-21 0,-1 22 0,1 20 15,21-21-15,0 21 0,-21 1 16,21-1-16,0 0 0,0 1 15,0-1-15,0-21 0,0 22 0,0-1 16,0-21-16,0 0 0,21 0 16,-21 1-16,21-1 0,1-21 0,-1 0 15,0 0-15,0 0 0,0-21 16,0-1-16,1 22 0,-1-21 16,0-21-16,0 21 0,0 0 0,0-22 15,1 22-15,-22 0 16,21-21-16,-21-1 0,0 22 0,0-21 15,0 21-15,0-1 0,0 1 0,0 0 16,0 0-16,0 0 0,-21 21 16,-1 0-16,22 21 15,0 0-15,0 0 16,0 0-16,0 22 0,0-22 0,0 21 16,0 1-16,22-22 0,-1 21 15,-21-21-15,21 22 0,0-22 0,-21 0 16,21 0-16,0 0 0,1-21 0,-1 0 15,21 21-15,-21-21 0,0 0 16,1 0-16,20 0 0,-21-21 16,21 21-16,-20-21 0,20 0 15,-21 0-15,21-22 0,-20 22 0,20-21 16,-21 0-16,21-1 0,-20 1 0,-1 0 16,0-1-16,0 1 0,0 0 15,0-22-15,-21 22 0,22-1 0,-22 1 16,0-21-16,0 41 0,0-20 15,0 21-15,0-21 0,0 20 0,-22 22 32,1 43-32,21-22 15,-21 0-15,21 21 0,0 1 0,0-1 16,0 22-16,-21-22 0,21 0 16,0 22-16,0-22 0,0 22 0,0-22 15,0 21-15,0-20 16,0-1-16,0 0 0,21-20 0,0-1 15,0 21-15,-21-21 0,22-21 0,-1 21 16,0-21-16,21 0 0,-21 0 16,1 0-16,20 0 0,0 0 0,-21 0 15,22-21-15,-1 0 0,0 0 0,-20 0 16,20 0-16,-21-1 0,21 1 16,-20-21-16,-1 21 0,0-22 0,0 22 15,-21-21-15,21 21 0,-21-22 16,0 22-16,0 0 0,0 0 0,0 0 15,-21 0-15,0 21 0,0 0 16,0 0-16,-1 0 0,1 0 16,0 21-16,0 0 0,0 0 15,0 0-15,21 0 0,-22 22 0,22-1 16,-21-21-16,21 22 0,0-22 16,0 21-16,0-21 0,0 0 0,0 22 15,0-22-15,0 0 16,21-21-16,1 0 15,-1 0-15,0 0 0,0-21 16,0 21-16,-21-21 16,21 0-16,1-1 0,-22 1 0,21 0 0,-21-21 15,21 21-15,-21-1 0,0 1 16,0 0-16,0 0 0,0 0 16,0 0-16,0-1 0,21 44 31,-21-1-31,0 0 0,0 0 15,21 0-15,-21 0 0,0 22 0,0-22 16,21 0-16,1 0 0,-1 0 16,-21 1-16,21-1 0,0 0 0,0 0 15,0-21-15,1 0 0,-1 0 16,0 0 0,0 0-16,0 0 0,0 0 0,1 0 15,-22-21-15,21 21 16,-21-21-16,0 0 0,0-1 15,0 1-15,0 0 0</inkml:trace>
  <inkml:trace contextRef="#ctx0" brushRef="#br0" timeOffset="56144.88">4995 10710 0,'0'0'0,"-21"0"16,42 0 0,0 0-16,1 0 0,-1 0 15,0 0-15,21 0 0,-21 0 0,22 0 16,-1 0-16,0-21 0,1 0 16,-1 21-16,22-21 0,-22 21 0,0 0 15,1-21-15,-1 21 0,-21 0 16,21 0-16,-20 0 0,-22-21 0,21 21 15,0 0-15</inkml:trace>
  <inkml:trace contextRef="#ctx0" brushRef="#br0" timeOffset="58160.87">7154 11451 0,'0'0'0,"-21"0"0,0 0 0,0 0 15,0 0-15,-1-21 16,22 0-16,0 0 0,0 0 16,0-1-16,0 1 0,22 0 15,-1 0-15,0 0 0,0-22 0,21 22 16,-20-21-16,-1 0 0,0 20 15,0-20-15,0 21 0,0-21 16,1 20-16,-22-20 0,0 21 0,0-21 16,0 20-16,0 1 0,0 0 15,0 0-15,-22 21 16,1 0-16,0 0 0,0 0 0,0 21 16,21 0-16,-21-21 0,-1 21 15,22 1-15,0-1 0,0 21 0,0-21 16,0 22-16,22-22 0,-1 21 15,0 0-15,0 1 0,0-22 16,0 21-16,1 1 0,-1-22 0,0 21 16,0-21-16,0 22 0,0-22 15,1 0-15,-1 0 0,-21 0 0,0 0 16,0 1-16,0-1 0,-21-21 16,-1 0-1,1 0-15,0 0 0,0 0 16,0-21-16,-22 21 0,22-22 15,0 1-15,-21 0 0,21 0 0,-1 0 16,-20 0-16,21-1 0,0 22 0,21-42 16,-21 42-16,42 21 31,-21 0-15,21 1-16,0-1 0,0 0 15,0 0-15,22 0 0,-22 0 0,0 1 16,21-1-16,-20 0 0,20 0 15,-21-21-15,21 21 0,-20-21 0,20 0 16,-21 0-16,21 0 0,-20 0 0,20 0 16,-21 0-16,21 0 0,-20-21 15,20 0-15,-21 0 0,21 0 16,-20-1-16,-1-20 0,21 21 0,-21-21 16,0-1-16,1-20 0,-1 20 0,0 1 15,0-21-15,0 20 0,0 1 16,-21-22-16,22 22 0,-22 0 15,21-22-15,-21 22 0,0 0 0,0-1 16,0 22-16,0 0 0,0 0 16,0 0-16,0 42 15,0 21 1,0-21-16,0 22 0,0-1 16,0 0-16,0 1 0,0-1 0,0 21 15,0-20-15,0-1 0,0 22 16,0-22-16,0 0 0,0 1 0,0-1 15,0 0-15,0 1 0,0-22 0,21 0 16,0 0-16,-21 0 16,21-21-16,-21 21 0,21-21 0,1 0 0,-1 0 15,0 0-15,0 0 16,0-21-16,-21 0 16,21 21-16,1-21 0,-1 0 0,-21 0 15,21-1-15,-21 1 0,21 0 0,-21 0 16,0-21-16,0 20 0,21 1 15,-21 0-15,0 0 0,0 0 16,0 42 0,0 0-1,0 0-15,0 0 0,0 1 16,0-1-16,0 21 0,21-21 16,-21 0-16,0 1 0,0-1 0,0 0 15,0 0-15,22 0 0,-1 0 16,-21 1-16,21-22 0,0 21 15,0-21-15,0 0 0,1 0 16,-1 0-16,0 0 0,0 0 16,0-21-16,0 21 0,1-22 0,-1 1 15,0 0-15,21 0 0,-21 0 0,1 0 16,-22-1-16,21 1 0,0-21 16,-21 0-16,0 20 0,0-20 0,0 0 15,0-1-15,0 22 0,0-21 16,-21 21-16,0-22 0,-1 22 15,1 0-15,0 21 0,-21 0 0,21-21 16,-1 21-16,1 0 0,-21 0 16,21 21-16,0 0 0,-1 0 0,-20-21 15,21 43-15,21-22 0,-21 0 0,21 21 16,0-20-16,0 20 0,0 0 16,0-21-16,0 1 0,0-1 0,21 21 15,0-21-15,0-21 0,0 21 16,1 1-16,-1-22 0,0 0 0,21 21 15,-21-21-15,22 0 0,-22 0 0,21 0 16,-21 0-16,22 0 16,-22-21-16,21-1 0,-21 1 0,22 21 15,-22-21-15,21 0 0,-21 0 0,1 0 16,-1-1-16,0 1 0,0 0 16,0-21-16,0 21 0,1-1 0,-1 1 15,0 0-15,-21 0 0,21 21 16,-21 21 15,0 0-31,0 0 0,0 1 16,0-1-16,0 21 0,0-21 15,0 0-15,0 22 0,0-22 0,0 0 16,0 0-16,0 0 0,21 1 16,-21-1-16,21 0 0,1 0 15,-1-21-15,0 0 0,0 0 16,0 0-16,0 0 0,1 0 15,-1 0-15,0 0 0,0-21 0,21 21 16,-20-21-16,-1 0 0,0-1 0,0 1 16,0 0-16,0 0 0,22 0 15,-22 0-15,0-1 0,-21-20 16,21 21-16,-21 0 0,21-22 0,-21 22 0,0 0 16,0 0-16,0 0 0,0 0 15,-21 21 1,0 0-16,0 0 0,0 21 15,21 0-15,-21 0 16,-1 0-16,22 0 0,0 1 0,0 20 16,0-21-16,0 21 0,0-20 0,0-1 15,0 0-15,0 0 0,0 0 16,0 0-16,22 1 0,-22-1 0,21-21 16,0 21-16,0-21 0,0 0 0,22 0 15,-22 0-15,0 0 0,21 0 16,-21 0-16,1 0 0,20 0 0,-21 0 15,0-21-15,0 21 0,1-21 0,-1-1 16,0 22-16,0-21 16,-21 0-16,21 0 0,-21 0 0,21 0 15,-21-1-15,0 1 0,0 0 0,0 0 16,0 0-16,0-22 0</inkml:trace>
  <inkml:trace contextRef="#ctx0" brushRef="#br0" timeOffset="58527.66">8340 10816 0,'0'0'0,"-43"0"0,-41 0 16,62 0-1,1 0-15,21-21 0,21 0 16,1 0-16,20 21 16,-21 0-16,21-21 0,1 21 15,20-22-15,1 22 0,-1-21 0,1 0 16,-1 21-16,22-21 0,-22 21 16,22-21-16,-21 0 0,-1 21 0,1-22 15,-1 22-15,-21-21 0,1 21 0,-1-21 16,0 21-16,-20 0 15,-1 0-15,0 0 16,-21 21 15,-21 0-15</inkml:trace>
  <inkml:trace contextRef="#ctx0" brushRef="#br0" timeOffset="60484.19">5207 12277 0,'0'0'0,"0"-43"0,0 22 16,0 0-16,0 0 0,0-21 0,-21 20 15,21 1-15,0 0 0,0 0 16,-21 0-16,-1 21 15,1 21 1,21 0-16,0 0 0,0 22 16,0-1-16,0 0 0,0 1 0,0-1 15,0 0-15,0 22 0,0-22 16,0 0-16,0 22 0,0-22 0,0 1 16,0 20-16,-21-21 0,21 1 15,0-1-15,0-21 0,-21 22 0,21-22 16,0 0-16,0-42 47,0 0-47,0-1 0,0 1 0,0 0 15,21 0-15,-21 0 0,21 0 16,0-22-16,1 22 0,-1-21 16,0 21-16,0-22 0,0 22 0,22-21 15,-22 21-15,21-22 0,0 22 16,-20 21-16,20-21 0,-21 0 0,21 21 15,-20 0-15,-1 0 0,0 0 16,0 0-16,-21 21 0,0 0 16,0 0-16,0 0 15,-21 1-15,0-1 0,0 0 16,-22-21-16,22 21 0,-21 0 16,21-21-16,-22 0 0,22 21 0,-21-21 15,21 0-15,-1 0 0,1 0 0,0 0 16,0 0-16,0 0 15,21 22 1,0-1 0,0 0-16,21 0 15,0-21-15,-21 21 0,21 22 16,0-22-16,1 0 0,-22 0 0,21 21 16,0-20-16,0-1 0,0 0 0,0 21 15,1-21-15,20 1 0,-21-22 16,21 21-16,-20-21 0,20 0 0,0 0 15,1 0-15,-1 0 0,-21 0 16,21 0-16,-20 0 0,20 0 0,0-21 16,-21-1-16,22 1 15,-1 0-15,-21 0 0,22 0 0,-22 0 16,0-22-16,0 22 0,0 0 0,0-21 16,1 20-16,-22-20 0,0 21 15,0-21-15,0 20 0,0 1 0,0 0 16,0 0-16,0 0 0,0 0 15,-22 21-15,1 0 0,0 0 16,0 0-16,0 21 0,0 0 16,-1 0-16,1 0 0,0 22 15,0-22-15,0 21 0,21-21 16,0 22-16,0-22 0,0 21 0,0-21 16,0 0-16,0 22 0,21-22 15,-21 0-15,21 0 0,0-21 16,0 21-16,1-21 0,20 0 0,-21 0 15,0 0-15,0 0 0,1-21 0,20 21 16,-21-21-16,0 0 0,0 0 16,1 0-16,20-1 0,-21 1 0,0 0 15,0 0-15,1-21 0,-1 20 16,0 1-16,0 0 0,0-21 16,0-1-16,-21 22 0,0 42 46,0 1-30,0-1-16,0 21 0,0-21 16,0 0-16,0 1 0,0-1 0,0 0 15,0 21-15,0-21 16,22 1-16,-1-1 0,0-21 0,0 0 16,0 21-16,0-21 0,1 0 15,-1 0-15,21 0 0,0-21 0,-20 21 16,20-21-16,0-1 0,1 1 0,-22 0 15,21 0-15,0 0 0,-20 0 16,20-1-16,-21-20 0,0 21 16,0 0-16,-21 0 0,0-1 15,22 1-15,-22 0 0,0 0 0,21 21 16,-21-21-16,0 0 16,-21 21 265,-1 0-266</inkml:trace>
  <inkml:trace contextRef="#ctx0" brushRef="#br0" timeOffset="61276.56">5270 12573 0,'0'21'16,"22"0"0,-1-21-1,21 0-15,-21 0 0,22 22 0,20-22 16,1 0-16,-1 0 0,1 0 15,-1 0-15,22 0 0,-1 0 0,-20 0 16,21 0-16,-1 0 0,22 0 0,-21 0 16,-1 0-16,22 0 15,-21 0-15,0 0 0,-1 0 0,-20 0 16,-1 0-16,1 0 0,-1 0 16,-20 0-16,-1 0 0,-21 0 0,21 0 15,-20 0-15,-1 0 16,-42 21-1,-1-21 1,-20 0-16,21 0 0,-21 0 16,-1 21-16,1-21 0,-22 0 15,1 0-15,-1 0 0,1 21 0</inkml:trace>
  <inkml:trace contextRef="#ctx0" brushRef="#br0" timeOffset="61582.49">5651 12912 0,'0'0'0,"-42"0"0,0 21 0,-22-21 16,64 21 0,21-21-16,1 0 0,20 0 15,0 0-15,1 0 0,41 0 0,-20 0 16,20 0-16,1 0 0,0 0 16,-1 0-16,1 0 0,0 0 0,-1 0 15,22-21-15,-21 21 0,0 0 16,-1-21-16,1 21 0,-22 0 0,1 0 15,-1-21-15,-20 21 0,-1 0 16,0 0-16,-20 0 0,-1-22 16,0 22-16,-21-21 47,0 0-32,0 0 1,21 21-16</inkml:trace>
  <inkml:trace contextRef="#ctx0" brushRef="#br0" timeOffset="62682.33">8509 12552 0,'-21'0'16,"0"-21"-16,-1 21 0,22-21 15,-21-1-15,0 1 16,21 0-16,0 0 0,0 0 16,0 0-1,21 21-15,0 0 0,1 0 0,-1 0 16,0 21-16,21-21 0,-21 21 16,1 0-16,20 0 0,-21 0 0,21 22 15,-20-22-15,20 0 0,-21 0 0,-21 22 16,21-22-16,-21 21 15,0-21-15,0 0 0,0 22 0,0-22 16,0 0-16,0 0 0,0 0 16,-21 1-16,21-1 0,-21-21 0,0 0 15,0-21 1,21-1 0,0 1-16,0 0 0,0-21 0,0 21 15,0-22-15,21 22 0,0-21 16,-21 21-16,21-22 0,0 22 0,-21-21 15,21 21-15,1-22 0,-1 22 0,0 0 16,0 0-16,0 0 0,-21-1 16,21 22-16,1 0 0,-1 0 15,0 0-15,0 0 0,0 0 16,0 0-16,1 22 0,-1-22 16,0 21-16,-21 0 0,21-21 0</inkml:trace>
  <inkml:trace contextRef="#ctx0" brushRef="#br0" timeOffset="64124.47">9377 12488 0,'0'0'0,"0"-21"15,-21 21 1,-1 0 0,1 0-16,0 0 15,0 0-15,0 21 16,21 1-16,0-1 0,-21 0 15,21 0-15,0 21 0,0-20 0,0-1 16,0 21-16,0-21 0,0 22 16,0-22-16,21 0 0,-21 0 0,21 0 15,0 0-15,0 1 0,0-1 0,1-21 16,-1 0-16,21 0 0,-21 0 16,22 0-16,-1-21 0,0-1 0,-21 1 15,22 0-15,-22 0 16,21 0-16,-21 0 0,1-1 0,-1-20 0,-21 21 15,0 0-15,0-22 0,0 22 0,0 0 16,0-21-16,0 21 16,-43-22-16,22 22 0,0 0 0,-21-21 15,21 20-15,-22 1 0,22 21 16,-21 0-16,-1 0 0,22 0 0,0 0 16,-21 21-16,21 1 0,-1-1 0,1 0 15,21 21-15,0 1 0,0-22 16,0 21-16,0 0 0,0-20 0,0 20 15,0-21-15,0 21 0,21-20 16,1-1-16,-1 0 0,21-21 16,-21 0-16,0 0 0,22 0 0,-1 0 15,-21 0-15,22 0 0,-1-21 16,0 0-16,1-1 0,-22 1 0,21 0 16,0 0-16,-20 0 0,20 0 15,-21-1-15,0 1 0,0 0 0,1 0 16,-1 0-16,-21-22 0,0 22 0,0 0 15,0 0-15,0 42 32,0 0-32,0 0 15,0 22-15,0-22 0,-21 0 0,21 21 16,0-20-16,0 20 0,0 0 16,0-21-16,0 22 0,0-22 15,0 0-15,0 0 0,0 0 0,0 1 16,21-22-16,0 0 15,0 0-15,0 0 0,0-22 16,1 22-16,-1-21 0,0 0 0,0 0 16,0 0-16,0 0 0,1-1 15,-1 1-15,0 0 0,0 0 0,-21-21 16,0 20-16,0 1 0,21 0 0,-21-21 16,0 21-16,21 21 0,-21-22 15,0 1-15,0 42 31,0 1-31,0-1 0,0 21 16,0-21-16,0 0 0,0 1 0,0 20 16,0-21-16,0 0 0,22 22 15,-22-22-15,21 0 0,-21 0 0,0 0 16,21-21-16,0 21 0,0-21 16,0 0-16,1 0 0,-1 0 15,0 0-15,0-21 0,0 0 16,22 21-16,-22-21 0,0 0 15,0 0-15,0-22 0,0 22 16,1 0-16,-22 0 0,21-22 0,0 22 16,0-21-16,-21 21 0,0-22 15,21 22-15,-21 0 0,0 0 0,0 0 16,0 0-16,0 42 16,0 0-1,0 0-15,0 21 0,0-20 16,-21-1-16,0 21 0,21-21 15,0 22-15,0-1 0,-21-21 0,21 21 16,0-20-16,0-1 0,0 21 0,0-21 16,0 0-16,0 1 0,21-1 15,0 0-15,0-21 0,0 0 16,1 0-16,20 0 0,-21 0 0,21 0 16,-20 0-16,20-21 15,0 0-15,-21-1 0,22 1 0,-1 0 16,0 0-16,1 0 0,-22-22 15,21 22-15,-21 0 0,22-21 0,-22-1 16,0 22-16,-21-21 0,21 21 0,-21 0 16,0-22-16,0 22 0,0 0 15,0 0-15,-21 21 16,0 0-16,0 21 16,21 0-16,0 0 15,0 0-15,0 1 0,0-1 0,0 0 0,0 0 16,0 0-16,0 0 0,0 1 0,0-1 15,21 0-15,-21 0 16,21 0-16,0 0 0,-21 1 16,21-22-16,-21 21 0,0 0 15,0 0-15,0 0 16,0 0-16,-21-21 16,0 22-16,0-22 15,0 0-15,21-22 31,21 22-15,-21-21-16,21 21 0,0-21 0,22 21 16</inkml:trace>
  <inkml:trace contextRef="#ctx0" brushRef="#br0" timeOffset="64352.34">11980 12764 0,'0'21'15,"-21"0"-15,21 0 0,-21-21 16,0 21-16,0 0 0,21 1 0,-22-1 16,1 0-16,0 0 0,0 0 0,0 0 15,-22 22-15,22-22 0,0 0 16,0 0-16,0 0 0,0 1 0,21-1 16,-22 0-16,44-21 46,-1 0-46,0-21 0,0 0 0</inkml:trace>
  <inkml:trace contextRef="#ctx0" brushRef="#br0" timeOffset="66500.83">12763 12488 0,'0'0'0,"0"-21"0,0-21 16,0 21-16,0 0 0,0-22 0,0 22 0,0 0 15,0-21-15,-21 20 0,0 22 16,0-21-16,0 21 0,0 0 16,-1 0-16,1 0 0,-21 0 0,21 21 15,-22 1-15,22-1 0,-21 21 16,21 0-16,0 1 0,21-1 0,0 0 15,-22 1-15,22-1 0,0 0 16,0 1-16,0-1 0,0 0 0,0 1 16,0-22-16,22 21 0,-1-21 0,0 1 15,0-1-15,0 0 0,0-21 16,22 0-16,-22 0 0,0 0 16,0 0-16,22 0 0,-22-21 0,0 21 0,21-21 15,-21-1-15,1 1 16,20 0-16,-21-21 0,0 21 0,0-1 15,1 1-15,-1 0 0,0 0 16,-21 0-16,0 0 0,0-1 0,21 1 16,-42 21-1,21 21 1,-21 1-16,21-1 0,-21 0 16,21 21-16,-22-21 0,22 1 0,0 20 0,0-21 15,0 0-15,0 0 0,0 1 16,0-1-16,0 0 0,22 0 0,-1-21 15,0 0-15,0 0 0,0 0 0,0 0 16,1 0-16,20 0 16,-21 0-16,0-21 0,22 0 0,-22 0 15,0-1-15,21 1 0,-21 0 0,1 0 16,-1 0-16,0-22 0,0 22 16,-21 0-16,0-21 0,0 21 0,0-22 15,0 22-15,0-21 0,-21 21 16,-21-22-16,20 22 0,1 0 0,-21 0 15,0 0-15,20-1 0,-20 22 0,21 0 16,-21 0-16,20 0 0,-20 22 16,21-1-16,0 0 0,0 0 15,-1 0-15,1 0 0,21 22 0,-21-22 16,21 21-16,0-21 0,0 22 16,0-22-16,21 21 0,0-21 0,1 1 15,-1-1-15,0 0 0,0 0 16,21 0-16,-20-21 0,20 0 0,0 0 15,1 0-15,-1 0 0,0 0 0,1 0 16,-22-21-16,21 0 0,0 0 16,1 0-16,-22-1 0,0 1 0,21 0 15,-20 0-15,-1-21 0,0 20 0,0-20 16,0 0-16,0-1 0,1 1 16,-1 0-16,-21-1 0,21-20 0,-21 21 15,0-22-15,0 22 16,0-1-16,21 22 0,-21-21 0,0 21 15,0 0-15,0-1 0,0 44 16,0-1 0,0 21-16,0-21 0,0 22 0,-21-1 15,21 0-15,0 1 0,-21-1 16,21 21-16,-21-20 0,-1-22 0,22 21 16,0 1-16,0-1 0,-21-21 0,21 21 15,0 1-15,0-22 0,0 0 16,0 0-16,0 0 0,0 1 15,0-1-15,21-21 0,1 21 16,-1-21-16,0 0 16,0 0-16,0 0 0,0-21 0,22 21 15,-22-21-15,0-1 0,0 1 16,0 0-16,22 0 0,-22 0 0,0 0 16,0-1-16,0-20 0,1 21 0,-1 0 15,-21 0-15,21-1 16,-21 44 15,0-1-31,-21 0 16,21 0-16,0 0 0,0 0 15,0 1-15,0-1 0,0 0 0,0 0 16,0 0-16,0 0 0,0 1 16,0-1-16,21-21 0,0 0 15,0 0-15,0 0 0,1 0 16,-1 0-16,0 0 0,0 0 0,0 0 15,0-21-15,1 21 0,-1-22 0,21 1 16,-42 0-16,21 21 0,0-21 16,1 0-16,-22 0 0,21-1 0,-21 1 15,0 0-15,0 0 0,0 0 0,0 0 16,0 42 15,0 0-15,0 0-16,0 0 15,0 0-15,0 1 0,0-1 16,0 0-16,0 0 0,0 0 16,21 0-1,0-21-15,0 0 0,0 0 16,1 0-16,-1 0 0,0 0 16,0-21-16,0 0 0,0 21 0,-21-21 15,22 0-15,-1 21 0,0-21 0,-21-1 16,0 1-1,21 0-15,-21 0 0,0 0 16,0 42 15,0 0-31,0 0 16,0 0-16,0 1 0,-21-1 16,21 0-16,0 0 15,21-42 32,0 0-31,0 21-1,-21-21-15,0-1 0,22 1 16,-1 0-16,-21 0 16,21 21-1,-21 21 1,0 0-16,0 0 15,0 1-15,0-1 16,0 0-16,0 0 0,21 0 16,-21 0-16,21-21 15,0 0-15,1 0 16,-1 0-16,0 0 16,0 0-16,0-21 15,-21 0-15,21 21 16,-21-21-16,22 0 0,-1 0 15,-21-1-15,21 1 0,-21 0 16,21 0 0,-21 42-1,0 0-15,0 0 16,0 1-16,-21-1 16,0 0-16,21 0 0,0 0 15,21-42 32,0 0-47,0 21 0,-21-21 16</inkml:trace>
  <inkml:trace contextRef="#ctx0" brushRef="#br0" timeOffset="69704.24">18690 10541 0,'0'-21'0,"0"0"0,0 0 15,0-1-15,0 1 16,0 0-16,0 0 16,21 0-16,-21 0 15,0-1 1,0 1 15,0 42 110,0 1-141,0-1 15,0 21-15,0-21 0,0 22 0,0-1 16,0 21-16,-21-20 0,21-1 16,0 22-16,0-22 0,-21 21 0,0-20 15,21-1-15,0 0 16,-21 22-16,-1-22 0,1 1 0,0-1 16,21-21-16,0 21 0,-21-20 0,21-1 15,-21 0-15,21 0 16,0-42 46,0 0-46,0 0 140,0-1 32,21 1-141,0 21-47,-21-21 0,21 21 15,0-21-15,1 0 0,-1 21 16,0-21-16</inkml:trace>
  <inkml:trace contextRef="#ctx0" brushRef="#br0" timeOffset="72612.67">19283 10478 0,'0'0'0,"-21"0"46,-1 0-30,1 21-16,0 0 0,-21 0 0,21 0 16,-22 0-16,1 1 0,0-1 15,-22 0-15,22 21 0,-22-21 0,22 1 16,-22 20-16,22-21 16,-21 0-16,20 0 0,22 1 0,-21-22 15,21 21-15,-1-21 0,1 0 0,42-21 47,1 21-31,-1 0-16,0-22 0,0 22 15,0 0-15,0 0 0,1 0 16,-1 0-16,0 0 0,0 22 16,0-1-16,22 0 0,-22 0 0,0 0 15,0 0-15,0 22 0,0-22 16,1 0-16,-22 0 0,21 22 15,0-22-15,0 0 0,-21 0 0,21 0 16,0 0-16,1 1 16,-1-22-16,0 21 0,0-21 0,21 0 15,-20 0-15,20 0 0,-21 0 0,21-21 16,-20-1-16,20 22 0,0-21 16,1 0-16,-22 21 0,21-21 0,0 0 15,-20 0-15,20-1 0,-21 1 16,0-21-16,0 21 0,1 0 0,-1-1 15,-21 1-15,0 0 0,0 0 0,0 0 16,0 0-16,0-22 0,0 22 16,0 0-16,0 0 15,-21 21-15,-1 0 16,1 0-16,0 21 16,0 0-16,0 0 0,0 0 0,21 1 15,-22-1-15,1 21 0,21-21 0,0 0 16,0 22-16,0-22 0,0 21 15,0-21-15,0 1 0,0-1 0,0 0 16,0 0-16,21 0 0,1 0 16,-1-21-16,21 0 0,-21 22 0,22-22 15,-22 0-15,21 0 0,0 0 0,-20 0 16,20 0-16,-21-22 16,21 1-16,-20 0 0,20 0 0,-21 21 15,0-21-15,0 0 0,1-1 0,-1 1 16,0 0-16,0 0 0,-21 0 15,0 0-15,0-1 0,0 1 0,21 21 16,-21-21-16,0 0 0,0 42 31,0 0-31,0 0 16,0 1-16,0-1 16,-21 0-16,21 0 0,0 0 0,0 0 15,0 1-15,0-1 0,0 0 0,21 0 16,0 0-1,1-21-15,-1 0 0,0 0 0,0 0 16,0 0-16,0 0 0,1 0 0,-1 0 16,0 0-16,21 0 0,-21-21 15,1 0-15,20 0 0,-21 21 0,0-21 16,0-1-16,1 1 0,-22 0 16,21 0-16,-21 0 0,21 0 0,-21-1 15,21 1-15,-21 0 0,0 0 16,21 0-16,-21 0 15,21 21-15,-21 21 47,0 0-31,0 0-16,-21 0 16,21 0-16,-21 1 0,21-1 0,-21 0 15,21 0-15,-21 0 0,21 0 0,0 22 16,0-1-16,0-21 0,0 22 15,0-1-15,0 0 0,0-21 0,0 22 16,0-1-16,0 0 0,0 1 0,0-1 16,0 0-16,0 1 0,0-1 15,0 22-15,0-22 0,0 21 0,0-20 16,-21-1-16,21 0 0,0 1 16,-22-1-16,1 0 0,0 1 15,0-1-15,21-21 0,-21 22 0,0-22 16,-22 0-16,22 0 0,0 0 0,0 0 15,0 1-15,-1-22 16,1 0-16,0 0 0,0 0 16,0-22-16,21 1 15,0 0-15,-21-21 0,21 21 0,0-22 16,0 22-16,0-42 0,21 20 16,0 1-16,0-22 0,0 1 15,0 21-15,1-22 0,-1 1 0,0-1 16,0 1-16,0-1 0,0 1 15,22 20-15,-22-20 0,21 20 0,-21 1 16,1 21-16,20-21 0,-21 20 0,0 1 16,0 0-16,1 0 0,-1 21 15,0-21-15,0 21 0,0 0 0,0 0 16,1 0 0,-22 21-1,0 0 1,0 0-1,-22-21 1</inkml:trace>
  <inkml:trace contextRef="#ctx0" brushRef="#br0" timeOffset="73245.3">21421 11113 0,'0'0'0,"0"-22"15,0 1-15,0 0 16,0 42 46,0 0-62,0 1 0,0 20 16,0-21-16,0 0 0,-22 22 16,1-22-16,21 0 0,-21 0 0,21 21 15,0-20-15,-21-1 0,21 0 16,-21 0-16,42-42 31,0 21-31</inkml:trace>
  <inkml:trace contextRef="#ctx0" brushRef="#br0" timeOffset="74486.52">21294 11049 0,'21'0'16,"-21"21"-16,21-21 0,-21 21 16,21-21-1,-21 22 1,21-22-1,-21-22 17,0 1-17,0 0-15,0 0 16,-21 0-16,0 0 16,0 21-1,21-22-15,-21 22 0,-1 0 0,1 0 16,0 0-1,0 0 1,21 22-16,0-44 78,21 22-78,0 0 16,-21-21-16,21 21 0,1 0 15,-1 0-15,0 0 16,0 0-16,0 0 0,0 21 16,1-21-16,-1 22 0,0 20 0,-21-21 15,0 0-15,21 22 0,-21-1 16,0 0-16,0-21 0,0 22 0,-21-1 16,0 0-16,-22 1 0,22-1 15,-21-21-15,21 22 0,-22-22 16,22 21-16,-21-21 0,21-21 0,0 21 0</inkml:trace>
  <inkml:trace contextRef="#ctx0" brushRef="#br0" timeOffset="75200.14">22183 10647 0,'0'0'0,"42"-85"16,-42 64-16,0 0 16,0 0-16,21 0 0,0-1 15,0 22 1,1 0-16,-1 0 0,0 22 0,0-1 15,0 0-15,22 21 0,-22 1 0,21-1 16,0 0-16,-20 1 0,-1-1 16,21 21-16,-21-20 0,0-1 0,-21 0 15,0 1-15,0 20 0,0-20 16,0-1-16,0 21 0,0-20 0,-21-1 16,0 0-16,0 1 0,0-1 0,21-21 15,-21 22-15,21-22 0,-22 0 16,22 0-16,0-42 31,0 0-31,0 0 16,0-1-16,0 1 0,22-21 0,-1 0 15,0-1-15,-21 1 0,21-22 0,0 1 16,22 21-16,-22-22 0,0 1 16,21-22-16,1 21 0,-22-20 0,21 20 15,-21-20-15,64 20 0,-22 1 0,-20 20 16,-22-20-16,0 20 0,43 1 15,-43 21-15,0 0 0,-21 0 16,21 21-16,0 0 16,-21 21-1,0 0-15,0 0 16,0 0-16,0 0 0,0 1 0,0-1 16,0 0-16,0 0 0,0 0 15,0 0-15,0 1 0,0-1 0,0 0 16</inkml:trace>
  <inkml:trace contextRef="#ctx0" brushRef="#br0" timeOffset="77017.11">23580 11197 0,'21'21'16,"0"-21"-16,0 0 0,0 0 15,0 0-15,1-21 0,-1 21 16,0-21-16,0 0 0,-21 0 16,21 0-16,-21-1 0,21 1 15,-21 0-15,0 0 0,0 0 16,0 0-16,0-1 0,0 1 0,0-21 16,0 21-16,-21 0 0,0-1 0,21-20 15,-21 21-15,0 0 16,0 0-16,-1 21 0,-20 0 0,21 0 15,0 0-15,0 0 0,-22 21 0,22 0 16,0 21-16,-21-21 0,20 22 16,1-1-16,0 0 0,0 1 0,0-1 15,0 0-15,-1 1 0,22-1 0,-21 0 16,21 1-16,0-1 0,0-21 16,0 0-16,0 1 0,21-1 0,1 0 15,-1-21-15,0 0 0,0 0 16,0 0-16,0 0 15,1-21-15,-1 0 0,0-1 0,0 1 16,0 0-16,0 0 0,1-21 16,-1 20-16,0-20 0,0 21 15,0-21-15,0-1 0,1 22 0,-1-21 16,0 21-16,0-22 0,-21 22 0,0 0 16,21 0-16,-21 0 0,21-1 15,-21 44 1,0-1-16,0 0 0,22 0 0,-22 0 15,0 22-15,21-22 0,-21 21 16,0-21-16,0 22 0,21-1 0,0-21 16,0 21-16,-21-20 0,21 20 0,1-21 15,-1 0-15,0 0 0,0 1 16,0-22-16,0 0 0,1 21 16,-1-21-16,0 0 0,21 0 0,-21 0 15,1-21-15,20-1 0,-21 1 16,21 21-16,-20-42 0,20 21 0,-21 0 15,21-22-15,-20 1 0,-1 21 0,21-22 16,-21 1-16,0 0 0,1-1 16,-1-20-16,0 21 0,-21-1 0,0-20 15,21-1-15,-21 22 0,0-22 0,0 1 16,0 21-16,0-1 0,0 1 16,0 21-16,0-22 0,0 22 0,0 0 15,-42 21 1,21 21-16,-1 0 0,1 22 15,21-1-15,-21 0 0,0 22 0,21-22 16,0 22-16,-21-1 0,21-20 16,-21 20-16,21-21 0,0 1 0,0-1 15,0 0-15,0 1 0,0 20 0,0-42 16,0 22-16,0-1 0,0 0 16,21-20-16,0 20 0,0-21 0,-21 0 15,21 0-15,0 1 0,1-22 0,-1 21 16,0-21-16,0 0 0,0 0 15,0 0-15,1 0 0,-1 0 0,0 0 16,21-21-16,-21 21 0,1-22 0,20 1 16,-21 0-16,21 0 15,-20 0-15,-1-22 0,0 22 0,21 0 16,-21-21-16,1 21 0,-22-22 0,21 22 16,0 0-16,-21 0 0,0 0 15,0-1-15,21 22 16,-42 22-1,21-1 1,0 0-16,0 0 0,-21 0 16,21 0-16,-21 1 0,21-1 0,0 0 15,0 21-15,0-21 0,0 1 0,0-1 16,0 0-16,0 0 0,0 0 16,21 0-16,0-21 15,-21 22-15,21-22 0,0 0 0,0 0 16,1 0-16,-1 0 0,0 0 15,0 0-15,0 0 0,0 0 0,1 0 16,-1-22-16,0 1 0,0 0 0,0 0 16,0 0-16,1 0 0,-1-1 15,0-20-15,0 21 0,0 0 16,-21-22-16,21 22 0,1 0 0,-1 0 0,-21 0 16,0 0-16,21-1 0,0 22 15,-21-21-15,0 42 31,0 1-31,0-1 16,0 0-16,0 0 16,-21 0-16,0 0 0,21 1 0,-21-1 15,21 0-15,0 0 0,0 21 0,-22-42 16,22 22-16,0-1 0,0 0 16,0 0-16,0 0 0,0 0 0,0 1 15,22-1-15,-1-21 0,0 21 16,0-21-16,0 21 0,22-21 15,-22 0-15,21 0 0,-21 0 0,22 0 16,-22 0-16,21 0 0,0 0 16,-20-21-16,20 0 0,0 21 0,-21-21 15,22-1-15,-1 1 0,-21-21 16,22 21-16,-1 0 0,-21-22 16,21 22-16,-20-21 0,-1 21 0,0-22 15,0 22-15,0 0 0,0-21 16,1 20-16,-22-20 0,21 21 0,-21 0 15,0 0-15,0-1 0,0 1 0,0 0 16,-21 21 0,-1 21-16,1 0 15,0 1-15,0-1 0,0 0 16,-22 21-16,22-21 0,0 1 0,0-1 16,0 21-16,0-21 0,21 0 15,-22 1-15,22-1 0,-21 0 0,21 0 16,0 0-16,0 0 0,0 1 15,0-1-15,0 0 0,0 0 16,21-21-16,1 0 0,-1 21 0,0-21 16,0 21-16,0-21 0,22 0 15,-22 0-15,0 0 0,0 0 0,0 0 16,0 0-16,1 0 0,-1 0 0,0 0 16,0 0-16,0 0 0,0 0 15,1 0 1,-22-21-1,0 0 17,0 0-32</inkml:trace>
  <inkml:trace contextRef="#ctx0" brushRef="#br0" timeOffset="87180.2">3895 14182 0,'21'0'0,"0"0"16,0 0 15,0 0-31,0 0 16,1-21-1,-22-1 16,0 1-31,0 0 32,-22 21 15,1 0-47,0 0 0,0 0 15,0 0-15,0 21 16,-1-21-16,-20 21 0,21 1 0,0-1 15,-22 0-15,22 0 0,0 21 16,-21-20-16,21 20 0,-1 0 0,1-21 16,0 22-16,21-22 0,-21 21 15,21-21-15,0 1 0,0-1 0,0 0 16,21 0-16,0 0 16,0 0-16,22-21 0,-22 22 0,21-1 15,-21-21-15,22 21 0,-22 0 16,21 0-16,-21-21 0,22 21 0,-22 1 15,0-1-15,-21 0 0,21 0 16,-21 0-16,0 0 16,0 1-16,0-1 0,-21 0 0,0-21 15,0 21-15,0 0 0,-1-21 16,-20 21-16,21-21 0,-21 0 0,-1 0 16,1 0-16,0 0 0,20 0 15,-20 0-15,0 0 0,-1-21 0,1 21 16,0-21-16,-1 21 0,22-21 15,-21 0-15,21 21 0,-22-21 0,22-1 16,0 22-16,0-21 0,21 0 16,0 0-16,0 0 15,42 0 1,-21-1-16,1 22 0,-1-21 16,21 0-16,0 0 0,1 21 0</inkml:trace>
  <inkml:trace contextRef="#ctx0" brushRef="#br0" timeOffset="88544.15">4127 14203 0,'0'0'0,"0"-21"16,0 42 0,0 0-1,0 0-15,0 22 16,0-22-16,0 0 0,0 21 0,0 1 15,0-1-15,22 0 0,-22 1 16,0-1-16,0 0 0,0 1 0,0-1 16,0 0-16,0 1 0,0-1 15,0-21-15,0 0 0,0 22 0,-22-22 16,22 0-16,0 0 0,0-42 62,0 0-62,0 0 0,0-1 0,22 1 16,-22 0-16,21 0 0,0 0 16,-21 0-16,21-1 0,0 22 15,-21-21-15,21 21 0,1 0 16,-1 0-16,0 0 16,0 21-16,0 1 0,-21-1 15,21 0-15,1 0 0,-22 0 16,21 0-16,0 1 0,-21-1 0,21 0 15,0 0-15,-21 0 0,21 0 0,1-21 16,-22 22-16,21-1 0,0-21 16,0 0-16,21 0 0,-20 0 0,20 0 15,-21 0-15,21 0 16,1 0-16,-1-21 0,0-1 0,-20 22 16,20-21-16,-21 0 0,21 0 0,-20 0 15,20 0-15,-21-1 0,0-20 16,0 21-16,-21 0 0,22-22 0,-22 22 15,21-21-15,-21 21 0,0-22 16,0 22-16,0 0 0,0 0 0,0 0 16,0 0-16,-21 21 15,-1 0-15,1 0 16,0 21-16,21 0 0,-21 0 0,21 0 16,0 0-16,-21 1 0,21 20 15,0-21-15,0 0 0,0 22 16,0-22-16,0 0 0,0 0 0,0 21 15,0-20-15,0-1 0,0 0 16,21-21-16,0 21 0,0-21 16,0 0-16,1 21 0,-1-21 15,0 0-15,0 0 0,0 0 0,22 0 16,-22-21-16,21 21 0,-21-21 0,22 21 16,-22-21-16,0 0 0,21 21 15,-21-22-15,1 1 0,-1 0 0,0 0 16,-21 0-16,21 0 0,-21-1 15,0 1-15,0 0 16,0 0-16,0 0 0,0 0 0,-21-1 16,0 1-16,0 21 15,-1 0-15,1 0 16,0 0-16,21 21 16,-21 1-16,21-1 0,-21 0 15,21 0-15,0 0 0,0 0 0,0 1 16,0-1-16,0 0 0,0 0 0,0 0 15,21 0-15,0 1 0,-21-1 16,21-21-16,0 21 0,1 0 0,-1-21 16,0 21-16,0-21 0,21 0 0,-20 21 15,20-21-15,-21 0 16,21 0-16,-20 0 0,20 0 0,0 0 16,-21 0-16,22-21 0,-22 21 0,21-21 15,-21 0-15,22 21 0,-22-21 16,0 0-16,0-1 0,0 1 0,-21-21 15,22 21-15,-22 0 0,21-22 0,-21 1 16,21 0-16,-21-1 0,0 1 16,0 0-16,0-1 0,0 1 0,0 0 15,0-22-15,21 22 0,-21-1 16,21 22-16,-21-21 0,0 21 0,0 0 16,0-1-16,0 1 0,0 42 31,0 1-16,0 20-15,0-21 0,0 21 16,0 1-16,0-1 0,0 0 16,0 1-16,0-1 0,0 0 0,-21 1 15,21-1-15,0 0 0,-21 1 16,21-1-16,0-21 0,0 22 0,0-22 16,0 0-16,0 0 0,0 0 0,21 0 15,0 1-15,0-22 16,1 21-16,-1-21 0,0 0 15,0 0-15,0 0 0,0 0 16,1-21-16,-1-1 16,0 22-16,-21-21 0,21 0 15,0 0-15,-21 0 0,21 0 16,-21-1-16,0 1 16</inkml:trace>
  <inkml:trace contextRef="#ctx0" brushRef="#br0" timeOffset="88813.22">6350 14584 0,'0'0'0,"21"0"31,0 0-31,0 0 0,1 0 16,-1 0-16,21 0 0,-21 0 15,0-21-15,1 21 0,-1 0 16,0 0-16,0-21 0,0 21 0,0 0 16,1 0-16,-1 0 15,-21-22-15</inkml:trace>
  <inkml:trace contextRef="#ctx0" brushRef="#br0" timeOffset="89104.06">7048 14838 0,'0'0'15,"0"21"-15,0 0 16,0 0 0,0 1-16,0-1 15,0 0-15,0 0 0,0 0 16,0 0-16,22 1 0,-22-1 16,21 0-16,-21 0 0,0 0 0,0 0 15,0 1-15,0-1 0,-21 0 16,-1-21-16,1 0 15,0 0-15,0 0 0,0 0 0</inkml:trace>
  <inkml:trace contextRef="#ctx0" brushRef="#br0" timeOffset="90010.43">8043 14351 0,'0'0'0,"21"-21"0,-21 0 15,0 0-15,0-1 16,0 1-16,-21 21 15,0 0-15,0 0 0,0 0 16,0 21-16,-1 1 16,22-1-16,0 0 0,0 21 0,-21-21 15,21 22-15,0-22 0,0 21 16,0 1-16,0-1 0,0-21 0,0 21 16,0 1-16,0-22 0,0 0 0,0 21 15,0-20-15,0-1 0,0 0 16,0 0-16,-21-21 47,0 0-47</inkml:trace>
  <inkml:trace contextRef="#ctx0" brushRef="#br0" timeOffset="90499.15">7620 14626 0,'0'0'0,"-64"-42"15,64 0-15,0 20 0,-21 1 16,21 0-16,0-21 0,0 21 16,0-1-16,0-20 0,21 21 0,1 0 15,20 0-15,-21-1 0,21 1 16,1 0-16,-1 21 0,0 0 16,1 0-16,-1 0 0,22 0 0,-22 21 15,0 0-15,1 1 0,-1 20 0,0 0 16,1-21-16,-1 22 0,-21-1 15,21 0-15,-20 1 0,-1-1 0,-21 0 16,0-20-16,0 20 0,21 0 16,-21-21-16,0 22 0,0-22 0,0 0 15,0 0-15,0 0 0,0 1 0,-21-22 16,21-22 15,0 1-31,0 0 0,21 0 16,0 0-16,-21 0 0,21-22 15,-21 1-15,21 0 0,-21-1 0,22 1 16,-22 0-16,21-22 0,-21 22 16,21-1-16,0 1 0,-21 0 0,21-1 15,0 1-15,1 21 0,-22 0 16,21 0-16,0-1 0,0 22 16,0 0-16,0 0 0,-21 22 15,22-1 1,-1 0-16,-21 0 0,21 0 0,-21 22 15,0-1-15,0-21 0,21 21 0,-21 1 0,21-1 16,-21 0-16,0-20 16</inkml:trace>
  <inkml:trace contextRef="#ctx0" brushRef="#br0" timeOffset="91557.03">8975 14880 0,'42'-21'15,"-21"0"-15,-21 0 16,21 0-16,0-1 0,-21 1 0,22 0 16,-22 0-16,0 0 0,21 0 15,-21-22-15,21 22 0,-21-21 0,0 21 16,0-1-16,0-20 0,0 21 16,-21 0-16,0 21 0,-1-21 15,1 21-15,0 0 0,0 0 0,0 0 16,0 21-16,-22 0 0,22 0 15,0 0-15,-21 22 0,20-22 0,1 0 16,0 21-16,0 1 0,21-22 0,0 21 16,-21-21-16,21 22 0,0-22 15,0 0-15,0 0 0,0 0 0,0 0 16,21-21-16,0 0 0,-21 22 0,21-22 16,22 0-16,-22 0 15,0 0-15,0 0 0,0-22 0,0 22 16,22-21-16,-22 0 0,0 21 0,0-21 15,0 0-15,1 0 0,-1-1 16,0 1-16,0 0 0,0 0 0,0 0 16,-21 0-16,0-22 0,22 22 15,-22 0-15,0 0 0,21 0 0,-21-1 16,0 44 15,0-1-31,0 0 0,0 21 16,0-21-16,0 1 0,0-1 0,0 0 15,21 21-15,0-21 16,-21 1-16,0-1 0,21-21 0,0 21 16,-21 0-16,22-21 0,-1 0 0,-21 21 15,21-21-15,0 0 0,0 0 16,0 0-16,1 0 0,-1-21 16,0 21-16,0-21 0,0 21 0,0-21 15,-21 0-15,22 21 0,-1-22 16,-21 1-16,21 21 0,-21-21 0,0 0 15,0 0-15,0 0 16,-21 21 406,0 0-422,-1 0 0,1 0 16,0 0-16</inkml:trace>
  <inkml:trace contextRef="#ctx0" brushRef="#br0" timeOffset="92997.04">7874 14351 0,'0'0'0,"-21"-21"16,0 0-16,-1 21 16,22-21-16,0-1 15,0 1-15,0 0 16,22 0 0,-1 21-16,0 0 0,0 0 0,21 0 15,-20 0-15,20 0 0,-21 21 16,21 0-16,1 0 0,-1 22 0,-21-22 15,22 21-15,-1 1 0,-21 20 0,0-21 16,0 1-16,1-1 0,-22 0 16,0 1-16,0-1 0,0-21 0,0 22 15,0-22-15,0 0 0,0 0 0,0 0 16,-22 0-16,22 1 16,-21-22-16,0 0 15,21-22 1,0 1-16,0 0 0,0 0 15,0 0-15,0-22 0,0 22 0,0 0 16,0-21-16,21-1 0,0 22 16,1-21-16,-22 0 0,21-1 0,0 1 15,0 0-15,-21-1 0,21 22 16,0-21-16,1 21 0,-22-22 0,21 22 16,0 0-16,-21 42 31,0 0-31,0 0 0,0 1 0,0-1 15,21 0-15,-21 0 0,21 0 16,0 22-16,-21-22 0,22 0 16</inkml:trace>
  <inkml:trace contextRef="#ctx0" brushRef="#br0" timeOffset="94036.55">8953 14520 0,'0'0'0,"0"-42"15,0 21-15,0 0 16,0 0-16,0-1 0,0 1 16,0 0-16,0 0 0,-21 0 15,0 21-15,0 0 0,0 0 16,0 0-16,-1 0 0,1 21 16,21 0-16,-21 0 0,0 22 0,0-22 15,0 21-15,21 0 0,0 1 0,0-1 16,-22 0-16,22 1 0,0-1 15,0-21-15,0 22 0,0-22 0,22 0 16,-1 21-16,0-42 0,0 21 0,0 1 16,0-22-16,22 0 0,-22 0 15,21 0-15,-21 0 0,22 0 0,-1-22 16,-21 1-16,22 0 0,-22 0 16,21 0-16,-21 0 0,0-1 15,1 1-15,-1-21 0,0 21 0,0-22 16,-21 22-16,0-21 0,0 0 0,0 20 15,0-20-15,0 0 0,-21 21 16,21-1-16,-21-20 0,-22 21 0,22 21 16,0-21-16,0 21 0,-21 0 15,20 0-15,1 0 0,-21 21 0,21 0 16,0 0-16,-1 22 0,1-22 16,0 21-16,21-21 0,0 22 0,0-22 15,0 21-15,0-21 0,21 22 0,0-22 16,1 0-16,-1 0 15,0 0-15,21-21 0,-21 0 0,22 21 16,-1-21-16,0 0 0,1 0 0,-22 0 16,21 0-16,1-21 0,-1 21 15,0-21-15,-21 0 0,22 0 0,-22 0 16,21-1-16,-21 1 0,1 0 0,-1-21 16,0 21-16,0-1 0,-21 1 15,0 0-15,0 0 0,0 0 0,0 0 16,0 42-1,0 0 1,0 0-16,0 21 0,0-20 16,0 20-16,-21 0 0,21-21 15,0 22-15,0-22 0,0 0 0,0 21 16,0-20-16,0-1 0,0 0 16,21 0-16,0-21 15,0 0-15,1 0 0,-1 0 16,0 0-16,-21-21 0,21 21 15,0-21-15,0 0 0,-21-1 16,22 1-16,-1 0 0,-21 0 0,21 0 16,0 0-16,-21-1 0,21 1 0,-21 0 15,0 0-15,21 21 16,-21 21 0,0 0-1,0 0-15,0 1 0,0-1 16,0 0-16,0 0 0,0 0 0,22 0 15,-1 1-15,0-1 0,0 0 16,0-21-16,0 0 0,1 0 16,-1 0-16,0 0 0,0 0 0,21 0 15,-20 0-15,-1 0 0,0-21 0,0 21 16,0-21-16,0-1 0,-21 1 16,22 0-16,-22-21 0,21 21 0,-21-22 15,0 22-15,0-21 0,0 21 16,0-22-16,0 22 0,0 0 0,0 0 15,0 0-15,0 42 32,0 0-17,0 0-15,0 0 0,0 0 0,0 1 16,0-1-16</inkml:trace>
  <inkml:trace contextRef="#ctx0" brushRef="#br0" timeOffset="94236.44">10626 14732 0,'0'0'0,"0"21"0,0 0 16,0 1-16,0-1 15,0 0-15,-22 0 0,1 0 16,21 0-16,-21 1 0,0-1 16,0 21-16,21-21 0,-21 0 0,-1 22 15,-20-1-15,21-21 0,0 22 0,0-22 16,-1 0-16,1 21 0,0-21 15,21 1-15,-21-22 0</inkml:trace>
  <inkml:trace contextRef="#ctx0" brushRef="#br0" timeOffset="97164.17">11366 14288 0,'0'0'0,"0"-22"0,0-20 15,0 21-15,-21 0 16,0 0-16,0 21 0,-21 0 15,20 0-15,1 0 0,-21 21 0,0 0 16,20 0-16,-20 0 0,0 0 16,21 22-16,-22-1 0,22 0 15,0 22-15,21-22 0,0 1 0,0 20 16,0-21-16,0 1 0,21-1 16,0 0-16,0 1 0,1-22 0,-1 21 15,0-21-15,0 1 0,0-22 16,0 21-16,22-21 0,-22 0 0,21 0 15,-21 0-15,22 0 0,-22-21 0,21 21 16,-21-22-16,22 1 0,-1 0 16,-21 0-16,0 0 0,22 0 0,-22-1 15,0 1-15,0 0 0,-21 0 0,0 0 16,0-22-16,21 43 16,-21-21-16,0 0 0,0 0 0,-21 21 31,21 21-31,0 0 15,0 0-15,0 1 0,0-1 0,-21 0 16,21 21-16,0-21 0,0 1 0,0 20 16,0-21-16,0 0 0,0 0 15,21 1-15,0-1 0,1 0 16,-1-21-16,0 0 0,0 0 16,0 0-16,0 0 0,1 0 15,-1 0-15,0-21 0,0 0 0,0-1 16,22 1-16,-22 0 15,0-21-15,0 21 0,0-1 16,-21 1-16,0-21 0,21 21 0,-21 0 16,0-22-16,0 22 0,0-21 0,-21 21 15,0-22-15,0 22 0,0 0 16,-22-21-16,22 20 0,0 1 0,-21 0 16,21 21-16,-1 0 0,1 0 0,0 0 15,-21 0-15,42 21 0,-21-21 16,-1 43-16,22-22 0,-21 0 0,21 21 15,0 1-15,0-22 0,0 21 16,0 0-16,0-20 0,21 20 0,1-21 16,-1 0-16,21 0 0,-21 1 15,0-22-15,22 21 0,-22-21 16,21 0-16,-21 0 0,22 0 0,-1 0 16,0 0-16,1 0 0,-1-21 0,-21-1 15,22 1-15,-1 21 0,0-21 16,1 0-16,-1-21 0,0 20 0,-21 1 15,22-21-15,-22 21 0,0-22 16,21 22-16,-20-21 0,-1 0 0,-21 20 16,21-20-16,-21 21 0,21-21 0,-21 20 15,0 1-15,0-21 0,0 21 0,0 0 16,0-1-16,0 1 0,0 0 16,0 0-16,0 0 0,0 0 15,0 42 16,0 0-31,0 0 0,0 21 0,0-20 16,0 20-16,0 0 0,0 1 16,-21-1-16,0 0 0,21 1 0,-21-1 15,-1 0-15,22 1 0,-21-1 0,21 0 16,-21 1-16,21-22 0,0 21 16,0-21-16,0 0 0,0 1 0,0-1 15,0 0-15,0 0 0,0 0 16,21-21-16,0 0 0,1 0 0,-1 0 15,0 0-15,0 0 0,0 0 0,0 0 16,22 0-16,-22-21 0,0 21 16,21-21-16,-20 0 0,-1 0 15,0-1-15,0 1 0,0 0 0,0 0 16,1 0-16,-22 0 0,0-1 0,21-20 16,-21 21-16,0 0 0,0 0 15,0-1-15,21 1 0,-21 42 31,0 1-15,0-1-16,0 0 0,0 0 0,-21 0 16,21 0-16,-21 1 0,21-1 15,0 0-15,0 0 0,0 0 16,0 0-16,0 1 0,0-1 16,21-21-16,0 0 0,0 0 15,0 0-15,0 0 16,1 0-16,-1 0 0,0 0 0,0 0 15,0-21-15,22-1 0,-22 22 0,0-21 16,0 0-16,0 21 0,0-21 16,1 0-16,-22 0 0,21-1 0,0 1 15,0-21-15,-21 21 0,0 0 0,0-1 16,21 1-16,-21-21 16,0 21-16,0 0 0,0 42 46,0 0-46,0 0 0,0 0 16,0 0-16,0 1 0,0-1 0,0 0 16,0 0-16,0 0 15,0 0-15,0 1 0,0-1 16,0 0-16,21 0 16,1 0-1,-1-21-15,0 0 0,0 0 16,0 0-16,0 0 15,1 0-15,-1 0 0,0 0 16,0 0-16,-21-21 0,21 0 0,0 21 16,1-21-16,-22 0 0,0-1 0,21 1 15,-21 0-15,21 0 0,-21 0 16,0 0-16,0-1 0,0 1 0,0 0 16,0 0-16,0 0 0,0 0 0,0-1 15,0 44 16,0-1-15,0 0-16,0 0 0,0 0 16,0 0-16,0 1 0,0-1 15,0 0-15,0 0 0,0 0 16,0 0-16,-21-21 0,21 22 16,0-1-16,0 0 15,-21-21-15,21-21 63,0 0-63,0-1 0,0 1 15,0 0-15,0 0 0,21 0 16,0 0-16,-21-22 0,21 22 0,0 0 16,-21 0-16,21 0 0,1-1 15,-1 1-15,0 21 0,0 0 16,0 0-16,0 0 15,1 21-15,-22 1 0,21-22 16,0 21-16,-21 0 0,0 0 0,0 0 16,21 0-16,-21 1 0,0-1 15,0 0-15,0 0 0,0 0 0,0 0 16,0 1-16,0-1 16,0 0-16,21-21 46,-21-21-30,21 0 0,1-1-16,-1 22 0,-21-21 0,21 0 15,0 0-15,-21 0 0,21-22 0,0 22 16,1 0-16,-1-21 0,0 21 16,0-1-16,0 1 0,0 0 15,1 0-15,-1 21 0,0 0 0,0 0 16,0 0-16,-21 21 15,0 0-15,21 0 0,-21 1 0,0-1 16,0 0-16,0 0 0,0 0 16,0 0-16,0 1 0,0-1 15,0 0-15,0 0 16,22-21-16,-22 21 0,0 0 16,21-21-16,0 0 15,0 0-15,0 0 0,0 0 16,1 0-16,-1 0 0,0 0 0,0 0 15,-21-21-15,21 0 0,0 0 16,1 21-16,-1-21 0,0 0 0,0-1 16,0 1-16,0 0 0,1-21 0,-1 21 15,0-1-15,0-20 0,0 21 16,0 0-16,-21 0 0,0-22 16,22 22-16,-22 0 0,0 0 15,-22 21 16,1 0-31,21 21 0,0 0 0,-21 0 16,21 0-16,-21 1 0,21-1 16,0 0-16,-21 0 0,21 0 15,0 0-15,0 1 0,0-1 16,0 0-16,0 0 0,0 0 16,0 0-1,21 1-15,0-1 16,0-21-16,0 21 0,1-21 15,-22 21-15,21-21 16,-21 21 0,-21 0-1,-1-21 1,1 0-16,0 0 16,0 0-16,0 0 0,0 0 15,-1 22-15,1-22 0,0 0 31,0 0-31,0 0 16,21-22 15,0 1-15,21 0-16,0 21 0</inkml:trace>
  <inkml:trace contextRef="#ctx0" brushRef="#br0" timeOffset="98726.46">19071 13949 0,'0'-21'47,"0"0"-15,0-1-17,0 1-15,0 0 16,0 0-1,0 0 1,0 0-16,0-1 16,0 1-1,21 21-15,-21-21 16,0 0 15,0 0 0,0 0-15,0-1 0,0 1-1,0 0 1,0 0 0,0 0-1,0 0 32,0 42 0,0 0-47,0 0 0,0 21 0,0 1 16,0-1-16,0 0 0,0 1 15,0 20-15,0-20 0,0 20 0,0-21 16,0 22-16,0-22 0,-21 22 15,21-22-15,-21 22 0,21-22 0,0 0 16,-21 22-16,21-43 0,-21 21 0,21 1 16,-22-22-16,22 0 15,0 0-15,0 0 0,0 0 16,-21-21-16,0 0 16,21-21-1,0 0 1,21-21-16,0 21 0,1-22 15,-1 22-15,0-21 0</inkml:trace>
  <inkml:trace contextRef="#ctx0" brushRef="#br0" timeOffset="101184.16">19621 13864 0,'0'0'0,"22"-21"0,-1 0 15,0 0-15,0 21 0,-42 0 31,-21 0-31,20 21 16,-20-21-16,21 21 0,-21 0 0,-22-21 16,22 21-16,-1 1 0,1-22 0,0 21 15,-1-21-15,1 21 0,21-21 16,0 21-16,-22-21 0,22 0 0,0 0 16,0 0-16,0 21 15,21 0 1,0 1-1,21-1-15,0-21 16,0 21-16,0 0 0,1 0 0,20 22 16,-21-22-16,0 0 0,22 21 15,-22-21-15,21 22 0,-21-22 0,0 0 16,1 21-16,-1-20 0,0-1 0,0 21 16,0-21-16,0-21 0,1 21 15,20 1-15,-21-22 0,21 0 0,-20 0 16,20 0-16,0 0 0,-21 0 15,22 0-15,-1 0 0,0 0 0,1-22 16,-1 1-16,-21 0 0,22 21 16,-1-21-16,0 0 0,-21 0 0,22-1 15,-22 1-15,0 0 0,0 0 16,0 0-16,1-22 0,-22 22 0,0 0 16,0-21-16,0 21 0,0-1 15,0 1-15,0-21 0,0 21 16,-22 0-16,1-1 0,0 22 15,0 0-15,0 0 0,0 0 0,-1 22 16,1-1-16,0 0 0,0 0 16,0 0-16,0 22 0,-1-22 15,22 21-15,0-21 0,0 22 16,0-1-16,0 0 0,0-21 0,0 22 16,0-22-16,0 21 0,22-21 0,-1 1 15,0-1-15,21-21 0,-21 21 16,22-21-16,-1 0 0,0 0 15,1 0-15,-1 0 0,0 0 0,22-21 16,-22 0-16,1-1 0,20 1 0,-21 0 16,1 0-16,-1 0 0,0 0 15,-20-22-15,20 22 0,-21 0 0,0-21 16,0 20-16,1 1 0,-22 0 0,0 0 16,21 0-16,-21 0 15,0 42 16,0 0-31,0 0 16,0 0-16,0 0 0,0 22 16,0-22-16,0 0 0,0 0 15,0 0-15,0 1 0,0-1 0,21 0 16,-21 0-16,21-21 0,0 21 0,0-21 16,1 0-16,-1 0 0,0 0 15,21 0-15,-21 0 0,1 0 0,20 0 16,-21-21-16,21 21 0,-20-21 0,20 0 15,-21 0-15,0-1 0,22 1 16,-22 0-16,0 0 0,0 0 0,0 0 16,-21-22-16,21 22 0,-21 0 15,22 0-15,-22 0 0,21-1 16,-21 1-16,0 0 0,0 0 0,21 0 16,-21 42 15,0 0-16,0 0-15,21 22 0,-21-22 16,0 21-16,0-21 0,0 22 0,0-1 16,0 21-16,0-20 0,0-1 0,0 22 15,0-22-15,0 21 0,0-20 16,0 20-16,0-20 0,0 20 0,0-21 16,0 22-16,0-1 0,0 1 0,21-22 15,-21 22-15,21-1 16,-21 1-16,22-22 0,-1 22 0,-21-22 15,21 0-15,0 1 0,-21-1 0,0-21 16,0 0-16,0 0 0,0 1 16,0-1-16,-21-21 31,0 0-31,0 0 0,-1 0 0,1-21 16,0-1-16,0 22 0,-21-21 15,20 0-15,1-21 0,-21 21 16,21-1-16,-22-20 0,22 0 0,0 21 15,0-22-15,0-20 0,0 20 0,21-20 16,0 21-16,0-22 0,0 1 16,0 20-16,21-20 0,0-1 0,0 22 15,21-22-15,-20 1 0,20 21 16,0-22-16,1 22 0,-1-1 0,0 1 16,1 21-16,20-21 0,-21-1 0,1 22 15,20 0-15,-20 0 0,-1 0 16,0 21-16,22-22 0,-43 22 15,21-21-15,1 21 0,-22 0 0,0 0 16,0 0-16,0 0 0,0 0 0,1 0 16,-44 21 31,1-21 62,0 0 766,0 0-859,0 0-16,0 0 0,-1 0 0,1 0 15</inkml:trace>
  <inkml:trace contextRef="#ctx0" brushRef="#br0" timeOffset="102532.08">2625 16489 0,'0'0'0,"0"-21"0,0 0 16,0-1-16,0 1 0,0-21 0,21 21 16,0 0-16,0-22 0,-21 1 15,21 21-15,0-22 0,1 22 0,-1-21 16,0 21-16,0 0 0,-21-1 16,0 1-16,21 0 0,-21 42 31,0 0-31,-21 1 0,0 20 15,0 0-15,21 22 0,-21-22 16,-22 22-16,22 20 0,0 1 16,0 0-16,0 20 0,-1-20 0,1 21 15,0 0-15,0-22 0,0 1 16,0 21-16,21-21 0,-22-1 0,1-20 16,21-1-16,0 1 0,0-1 15,-21-20-15,21-1 0,0-21 16,0 0-16,0 0 0,0-42 31,0 0-31,0 0 0,0-21 0,0 20 16,0-20-16,0 0 0,0-22 15,0 22-15,0 0 0,0-22 16,0 22-16</inkml:trace>
  <inkml:trace contextRef="#ctx0" brushRef="#br0" timeOffset="105203.52">2328 16764 0,'-21'-42'0,"42"84"0,-63-127 15,42 43-15,0 0 0,0-1 16,0 1-16,0 0 0,0 21 0,0-1 16,42-20-16,-21 21 0,22 0 15,-1 0-15,0-1 0,1 22 16,20 0-16,1 0 0,-1 0 16,-20 0-16,20 0 0,1 22 0,-22-1 15,21 0-15,-41 21 0,20-21 16,-21 22-16,-21-1 0,0-21 0,0 22 15,0-1-15,-21 0 0,-21 1 16,20-1-16,-20 0 0,0 1 16,21-22-16,-22 0 0,1 0 0,21 0 15,-22 0-15,22-21 0,-21 0 16,21 0-16,0 0 0,-1 0 16,1 0-16,42 0 46,1 0-46,20 0 0,-21 0 0,21 0 16,-20 0-16,20 0 0,-21 22 16,21-22-16,-20 21 0,20-21 15,-21 0-15,0 0 0,22 0 0,-22 0 16,0 0-16,21 0 0,-21 0 16,1-21-16,20 21 0,-21-22 0,0 1 15,22 0-15,-22 0 0,0-21 16,21 20-16,-21 1 0,1-21 15,-1 21-15,-21 0 0,0-22 16,21 22-16,-21 0 0,0 0 0,0 0 16,0-1-16,-21 1 0,0 0 15,-1 21-15,1 0 0,0 0 16,0 0-16,21 21 16,-21 0-16,21 1 0,-21-1 15,21 0-15,0 21 0,0 1 0,0-1 16,0-21-16,0 21 0,0 1 15,0-22-15,0 0 0,0 0 0,21 0 16,0 1-16,-21-1 0,21-21 16,0 0-16,0 0 15,1 0-15,-1 0 0,0-21 16,0-1-16,21 1 0,-20 0 0,-1 0 16,0-21-16,0 20 0,0 1 15,0-21-15,1 21 0,-1 0 0,0-1 16,-21 1-16,0 0 0,21 0 15,0 21-15,-21 21 32,0 0-32,0 0 0,0 1 15,0-1-15,21 21 0,-21-21 16,22 0-16,-22 1 0,0 20 0,21-21 16,0 0-16,0-21 15,-21 21-15,21 1 0,0-22 0,1 0 16,-1 0-16,0 0 0,0 0 15,0 0-15,0-22 0,22 1 0,-22 21 16,0-21-16,0-21 0,22 21 16,-22-1-16,0-20 0,0 0 0,0 21 15,0-22-15,1 1 0,-22 0 16,0 20-16,0-20 0,0 0 0,0 21 16,0-22-16,0 22 0,0 0 15,0 0-15,-22 0 0,22-1 0,-21 22 16,0 0-16,21 22 15,0-1-15,0 0 0,0 21 16,0 1-16,0-1 0,0 0 16,0 1-16,0 20 0,0 1 0,0-1 15,-21 1-15,21-1 0,-21 1 16,21 20-16,-21-20 0,-1 20 0,22 1 16,-21 0-16,0 21 0,21-22 15,-21 22-15,0 0 0,0-21 16,21 20-16,-22 1 0,22 0 0,-21-21 15,21-1-15,0-20 0,0-1 16,0 1-16,0-22 0,0 1 0,0-22 16,21-21-16,1 0 0,-1 0 15,0-21-15,21-1 0,-21-20 16,1 0-16,-1-1 0,0 1 16,0-21-16,0-1 0,0 1 0,-21-1 15,0 1-15,0-1 0,0-21 16,0 22-16,0-22 0,0 22 15,-21-1-15,0 1 0,0-1 0,0 1 16,0 20-16,-1 1 0,1 0 16,0 21-16,0-22 0,0 22 0,0 21 15,21-21-15,-22 21 16,22-21 15,22 21-31,-1-21 16,0 21-16,21-22 0,-21 1 15,1 0-15,20 0 0,-21 0 0,21 0 16,-20-1-16,20 1 0,-21-21 16,21 21-16,-20-22 0,20 22 0,-21 0 15,0-21-15,0 21 0,1-22 16,-1 22-16,-21 0 0,21 0 0,-21 0 16,0-1-16,0 1 15,0 0-15,0 42 31,0 0-15,-21 1-16,21-1 16,0 0-16,0 21 0,0-21 0,0 22 15,0-22-15,0 21 0,0 1 16,0-22-16,21 0 0,-21 0 0,21 0 16,0 0-16,-21 1 0,21-1 15,1-21-15,-1 0 0,-21 21 0,21-21 16,0 0-16,0 0 0,0 0 15,1 0-15,-1-21 0,0 21 16,0-21-16,-21-1 0,21 1 16,0 0-16,1 0 0,-22 0 0,21-22 15,-21 22-15,21-21 0,-21 21 16,0-22-16,0 1 0,0 21 16,0-21-16,-21 20 0,0 1 0,-1-21 15,1 21-15,-21 21 0,21-21 16,0 21-16,-22 0 0,22 0 0,-21 0 15,21 21-15,-22 0 0,22-21 16,-21 42-16,21-21 0,-1 1 0,1 20 16,21-21-16,0 21 0,0 1 15,0-22-15,21 21 0,1-21 0,-1 1 16,0-1-16,21 0 0,-21 0 16,1 0-16,20-21 0,0 0 15,1 0-15,-1 0 0,-21 0 16,21 0-16,1 0 0,-1-21 0,0 21 15,-20-21-15,20 0 0,-21 21 16,0-21-16,0-1 0,1 1 0,-1 0 16,0 0-16,-21 0 0,0 0 15,0-1-15,0 1 0,0 0 16,0 0 0,0 42-1,0 0-15,0 0 0,21 1 16,-21-1-16,0 0 0,21 21 15,-21-21-15,21 22 0,-21-22 16,0 0-16,22 0 0,-1 0 0,0 1 16,0-1-16,0-21 15,0 0-15,1 0 0,-1 0 16,0 0-16,21 0 0,-21-21 0,1-1 16,-1 22-16,0-21 0,0 0 15,0 0-15,0 0 0,1 0 0,-1-1 16,0-20-16,0 21 0,-21 0 15,0-22-15,0 22 0,0 0 0,0 0 16,0 0-16,0 0 0,0-1 16,-21 22-16,0 0 15,0 22-15,21-1 16,0 0-16,0 21 0,0-21 0,0 1 16,0 20-16,-22-21 0,22 21 15,0-20-15,0 20 0,-21-21 0,21 0 16,0 0-16,0 1 0,0-1 15,0 0 1,0-42 15,0 0-31,0-1 0,0 1 16,0 0-16,0 0 16,0 0-16,21 0 0,-21-1 0,0-20 15,0 21-15,22-21 0,-22-1 16,21 22-16,0 0 0,0 0 0,-21 0 15,21 21-15,0 0 0,1 0 16,-22 21-16,21 21 0,-21-21 16,21 0-16,-21 22 0,0-22 15,0 21-15,0-21 0,0 22 0,0-22 16,0 21-16,0-21 0,0 1 16,0-1-16,0 0 0,0 0 15,21-21 16,0 0-15,0-21-16,-21 0 0,22 21 0,-1-21 16,-21-1-16,21-20 0,0 21 0,0 0 15,0-22-15,1 22 16,-1-21-16,0 21 0,0 0 0,0-1 16,-21 1-16,21 21 0,1 0 0,-22 21 15,21 1-15,-21-1 16,0 0-16,0 0 0,0 21 15,0-20-15,0-1 0,0 0 0,0 21 16,0-21-16,0 1 0,0-1 16,0 0-16,0 0 15,21-21-15,-21 21 16,21-21 0,0 0-16,0 0 15,1 0-15,-1-21 0,0 0 0,0 21 16,0-21-16</inkml:trace>
  <inkml:trace contextRef="#ctx0" brushRef="#br0" timeOffset="106871.45">6773 16849 0,'0'0'0,"-21"0"16,21-21 0,0-1-16,0 1 15,0 0-15,0 0 0,0 0 16,0 0-16,0-1 0,0 1 16,0 0-16,0 0 0,0 0 0,-21 0 15,21-1-15,-21 22 0,0 0 16,-1 0-16,1 0 15,0 0-15,0 22 0,0-1 16,0 0-16,21 0 0,-22 21 0,1 1 16,0-1-16,0 0 0,21 1 15,-21-1-15,21 0 0,-21 1 0,21-22 16,0 21-16,0-21 0,0 1 16,0-1-16,21 0 0,0-21 0,0 0 15,0 0-15,0 0 0,1 0 16,-1 0-16,0 0 0,0-21 0,0 21 15,22-21-15,-22-1 0,0 1 0,0 0 16,0 0-16,0 0 0,1-22 16,-22 22-16,21-21 0,-21 21 15,0 0-15,0-22 0,0 22 16,0 0-16,0 0 0,0 0 0,0-1 16,0 44-1,0-1-15,0 0 16,0 0-16,0 0 0,0 22 15,21-22-15,-21 21 0,21-21 0,0 0 16,-21 1-16,21-1 0,1 0 16,-1 0-16,0-21 0,0 21 0,0-21 15,22 0-15,-22 0 0,0 0 16,0 0-16,21 0 0,-20 0 16,-1-21-16,0 21 0,21-21 0,-21 0 15,1 0-15,-1-1 0,0 1 16,0 0-16,0 0 0,-21-21 0,0 20 15,21-20-15,-21 21 0,0-21 16,0 20-16,0-20 0,0 21 0,0 0 16,0 0-16,0 42 15,0 0 1,-21 0-16,21 21 0,0-20 16,0 20-16,-21 0 0,21 1 0,0-22 15,0 21-15,0 0 0,0-20 16,0-1-16,0 21 0,0-21 15,0 0-15,0 1 16,21-22 0,0 0-16,-21-22 15,0 1-15,22 0 0,-22 0 16,21 0-16,0 0 0,-21-22 0,21 22 16,-21-21-16,21-1 0,0 22 15,-21-21-15,22 21 0,-1 0 0,0-1 16,-21 1-16,21 21 15,0 0-15,-21 21 0,0 1 16,21-1-16,1 0 0,-22 0 16,0 0-16,0 22 0,21-22 0,0 0 15,0 21-15,-21-21 0,21 1 16,-21-1-16,21 0 0,1-21 16,-1 21-16,0-21 0,0 0 0,0 0 15,0 0-15,1 0 0,-1 0 16,21 0-16,-21 0 0,0-21 0,1 0 15,-1 21-15,21-21 0,-21-1 16,0-20-16,1 21 0,-1-21 0,0 20 16,0-20-16,0 0 0,0-1 15,1 22-15,-22 0 0,0 0 16,21 0-16,-21 0 0,0 42 31,0 0-31,0 0 16,0 0-16,0 0 15,0 1 1,21-22 0,-21-22 15,0 1-15,0 0-16,0 0 15,0 0-15,-21 21 0,0 0 16,-1 0-16,1 0 15,0 0 1,0 0-16,0 21 0,0 0 16,21 0-16,-22-21 0,22 21 15,-21 1-15,21-1 0,0 21 0,0-21 16,0 0-16,0 1 0,0-1 0,0 0 16,0 0-16,0 0 0,0 0 15,0 1-15,21-1 0,1 0 16,-1-21-16,0 21 15,0-21-15,0 0 0,22 0 0,-22 0 16,21 0-16,0 0 0,-20 0 16,20-21-16,0 0 0,1 0 0,-1 21 15,-21-22-15,21 1 0,-20 0 16,-1-21-16,0 21 0,0-1 16,0-20-16,-21 21 0,0 0 0,0-22 15,0 22-15,0 0 0,0 0 16,0 0-16,-21 0 0,21-1 0,-21 22 15,0 0-15,0 0 16,-1 22-16,22-1 0,-21 0 0,21 0 16,-21 0-16,21 22 0,0-22 0,0 0 15,0 21-15,0-21 0,0 1 16,0-1-16,0 0 0,0 0 0,0 0 16,21-21-16,0 21 15,1-21-15,-1 0 0,0 0 16,0 0-16,0 0 15,0 0-15,-21-21 16,22 0-16,-1 0 0,0 21 0,-21-21 16</inkml:trace>
  <inkml:trace contextRef="#ctx0" brushRef="#br0" timeOffset="109141.68">10477 17124 0,'0'0'0,"-21"21"0,0 0 0,0-21 16,0 21-16,0-21 15,-1 0-15,1 0 16,21-21-1,0 0-15,0 0 0,0 0 0,21 0 16,-21-1-16,22 1 0,-1-21 16,0 0-16,0 20 0,0-20 0,0 0 15,1-1-15,-1-20 0,0 21 16,-21 20-16,0-20 0,21 0 0,-21 21 16,0-1-16,0 1 0,0 0 15,-21 21 1,0 0-16,0 21 0,-1-21 0,1 21 15,0 1-15,0-1 0,0 21 16,0-21-16,-1 22 0,22-22 0,0 21 16,0 0-16,0 1 0,0-22 15,0 21-15,0 1 0,0-1 0,0-21 16,22 21-16,-1-20 0,-21-1 16,21 21-16,-21-21 0,21 0 15,-21 1-15,0-1 0,21-21 16,-42 0 15,0 0-31,0-21 16,0 21-16,-1-22 0,1 1 15,0 21-15,-21-21 0,21 0 0,-1 0 16,1 21-16,21-21 16,-21 21-16,21 21 31,0 0-31,21-21 0,0 21 0,1 0 15,-1 0-15,0-21 0,0 22 16,0-1-16,0-21 0,22 21 16,-22-21-16,21 0 0,1 0 0,-22 0 15,21 0-15,0 0 0,1-21 16,-1 0-16,0-1 0,22 1 16,-22 0-16,1 0 0,-1 0 0,0 0 15,1-22-15,-1 1 0,-21 0 16,21-1-16,-20 1 0,-1 0 0,-21-22 15,0 22-15,0-1 0,0-20 0,0 21 16,0-1-16,0 1 0,0 0 16,-21 20-16,21-20 0,-22 21 0,22 0 15,-21 0-15,0 21 16,0 0-16,0 21 16,21 0-16,-21 0 0,-1 21 15,22 1-15,0-1 0,-21 0 0,21 1 16,0 20-16,0 1 0,0-1 15,0-20-15,0 20 0,0 1 0,0-22 16,0 0-16,21 1 0,-21-1 16,22-21-16,-1 0 0,-21 0 0,21 1 15,0-22-15,0 0 0,0 0 0,1 0 16,-1 0-16,21-22 0,-21 22 16,0-21-16,22 0 0,-22 0 0,0 0 15,21-22-15,-20 22 0,-1-21 16,0 21-16,0-22 0,0 1 15,0 21-15,1-21 0,-1 20 16,-21 1-16,0 0 0,0 0 0,0 0 16,0 42-1,0 0-15,0 0 0,0 0 16,0 1-16,0-1 0,0 21 0,0-21 16,0 0-16,0 22 0,0-22 15,0 0-15,0 21 0,0-20 0,0-1 16,0 0-16,21-21 15,0 0 1,0 0-16,0 0 0,1 0 16,-1 0-16,0-21 0,0 0 15,0-1-15,-21 1 0,21 0 16,1 0-16,-1 0 0,-21 0 0,21-22 16,-21 22-16,0-21 0,0 21 0,0-22 15,0 22-15,0-21 0,-21 21 16,0-22-16,-1 22 0,1 0 15,0 21-15,-21 0 0,21 0 0,-1 0 16,1 0-16,0 0 0,0 21 16,0 0-16,21 22 0,-21-22 15,21 21-15,0-21 0,0 22 0,0-22 16,0 21-16,0-21 0,0 0 16,0 1-16,21-1 0,0 0 15,0 0-15,0-21 0,22 0 0,-22 0 16,21 0-16,0 0 0,1 0 15,20-21-15,-20 0 0,-1 21 0,21-21 16,-20-1-16,-1 1 0,0-21 16,22 21-16,-22 0 0,-21-1 15,22 1-15,-1-21 0,-21 21 0,0 0 16,1-1-16,-22 1 0,0 0 0,21 0 16,-21 42 15,0 0-31,0 22 0,0-22 15,0 0-15,-21 21 16,21 1-16,-22-22 0,22 21 0,0-21 16,-21 22-16,0-22 0,21 0 0,0 21 15,0-21-15,0 1 16,21-22 0,0 0-16,1 0 15,-1 0-15,0-22 0,0 1 0,21 21 16,-20-21-16,-1 0 0,0-21 15,0 20-15,0 1 0,0 0 16,1 0-16,20-43 0,-21 43 16,-21-21-16,0 21 0,21 21 0,-21-21 15,0-1-15,21 22 0,-21 22 32,0-1-32,0 0 0,0 0 0,0 0 15,-21 0-15,21 1 0,0-1 16,0 0-16,0 0 0,0 0 0,0 0 15,0 1-15,0-1 0,0 0 16,21-21 0,1 0-16,-1 0 0,21 0 15,-21 0-15,0 0 0,1 0 16,20 0-16,-21-21 0,0 21 16,0-21-16,1-1 0,-1 22 0,0-21 15,0 0-15,0 0 0,-21 0 16,21 0-16,-21-22 0,0 22 0,0 0 15,0-21-15,0 20 0,0 1 16,-21-21-16,0 21 0,0 0 0,21-1 16,-21 1-16,0 0 0,-1 21 0,22-21 15,-21 21-15,0 0 16,0 0-16,21 21 16,21-21-1,0 21-15,0-21 16,1 0-16,-1 0 0,0 0 15,21 0-15,-21 0 0,22 0 16,-1-21-16,0 21 0,-20 0 0,20-21 16,0 0-16,1 21 0,-22-21 0,21 21 15,-21 0-15,0-22 0,22 22 16,-22 0-16,0 0 0,-21-21 0,21 21 16</inkml:trace>
  <inkml:trace contextRef="#ctx0" brushRef="#br0" timeOffset="112392.32">17441 16574 0,'0'0'0,"0"21"15,0 0-15,-21-21 0,21 21 16,-21-21 0,21-21 77,21 21-93,0-21 16,-21 0-16,21-1 0,1 22 16,-22-21-16,21 0 0,0 0 15,0 0-15,0-22 0,0 22 0,1-21 16,-1 21-16,0-22 0,0 22 16,0-21-16,0 0 0,-21-1 0,22 1 15,-22 0-15,21 20 0,-21-20 16,0 21-16,0-21 0,0 20 0,0 1 15,0 0-15,-21 21 0,-1-21 16,1 21-16,-21 0 0,21 0 0,-22 0 16,22 21-16,-21 0 0,21 22 15,-22-1-15,22 21 0,0 1 16,0-1-16,21 1 0,-21 21 0,21-22 16,0 22-16,0-1 0,0 1 15,0 21-15,0-21 0,0-1 0,0 1 16,-21 0-16,-1-1 0,1 1 15,21 0-15,-21-22 0,0 1 0,0-1 16,21 1-16,0-22 0,0 0 16,0 1-16,0-22 0,0 0 0,0 0 15,21-21-15,0-21 16,0 0-16,0 0 0,-21-22 16,22 22-16,-1-21 0,0 21 15,-21-22-15,0 1 0,0 0 16,0-1-16,0 1 0,0 21 0,0-22 15,0 1-15,0 0 0,0-1 16,-21 1-16,0 21 0,-1-21 0,1-1 16,-21 22-16,21 0 0,-22-21 15,22 20-15,0 22 0,-21-21 0,21 21 16,-1 0-16,1 0 16,42 0-1,1 0 1,-1 0-16,0 0 0,21 0 15,-21 0-15,22 0 0,-1-21 0,0 0 16,1 21-16,-1-21 0,0 21 16,1-21-16,20-1 0,-20 1 0,20 0 15,-21 0-15,22 0 0,-22 0 16,22-1-16,-22 1 0,22 0 0,-22 0 16,0 0-16,1 0 0,-22-1 15,21 22-15,-21-21 0,-21 0 0,21 0 16,-21 0-1,0 0-15,-21 21 16,0 0-16,0 0 16,0 0-16,0 0 0,21 21 15,-22 0-15,1-21 0,0 21 16,0 0-16,0 22 0,21-22 16,-21 0-16,-1 21 0,22-21 0,-21 1 15,21 20-15,0-21 0,0 0 16,0 0-16,0 1 0,0-1 0,0 0 15,21-21 1,1 0-16,-1 0 0,0 0 0,0 0 16,0 0-16,-21-21 0,21 21 0,1-21 15,-1-1-15,0 1 16,0 0-16,0 0 0,0 0 0,1-22 16,-1 22-16,0 0 0,0 0 0,-21 0 15,0-22-15,0 22 0,0 0 16,0 0-16,0 0 0,0 42 31,0 0-31,0 0 16,0 0-16,0 1 0,0 20 15,0-21-15,0 21 0,0-20 0,0 20 16,21-21-16,-21 0 0,21 22 16,-21-22-16,22 0 0,-1 0 15,0-21-15,0 0 0,0 0 0,0 0 16,1 0-16,-1 0 15,21-21-15,-21 0 0,22 21 0,-22-21 16,21-1-16,0-20 0,-20 21 16,20 0-16,-21 0 0,21-22 0,-20 22 15,-1-21-15,0 21 0,0-1 16,0-20-16,-21 21 0,0 0 0,0 0 16,0 42 15,-21 0-31,0 0 0,21 0 0,0 22 15,0-22-15,0 21 0,0-21 16,0 0-16,0 22 0,0-22 16,0 0-16,0 0 0,0 0 15,0 1-15,0-1 0,0 0 0,0 0 16,0 0 0,-21-21 15,0 0-31,21-21 15,-22 0-15,22 0 0,-21 21 16,21-21-16,-21 21 0,21-22 16,0 44 15,0-1-31,21 0 16,0-21-16,-21 21 0,22-21 15,-1 0-15,0 21 0,0-21 16,0 0-16,0 0 0,1 0 15,20 0-15,-21 0 0,0-21 16,22 21-16,-22-21 0,21 0 0,0 21 16,-20-21-16,20-1 0,0 1 0,1 0 15,20-42-15,-21 41 16,1-20-16,-1 21 0,-21-21 0,22-1 16,-22 1-16,0 0 0,0-1 15,21-41-15,-20 20 0,-22 22 16,21-1-16,-21 1 15,0 0-15,0-1 0,0 22 0,0 0 16,0 0-16,0 0 0,-21 21 16,-1 0-16,1 21 15,0 0-15,0 0 0,0 0 0,0 22 16,-22-1-16,22 0 0,0 22 16,21-22-16,-21 1 0,21-1 15,-21 21-15,21-20 0,0-1 0,0 0 16,0 1-16,0-1 0,0 0 0,0 1 15,21-22-15,0 21 0,-21-21 0,21 1 16,21-1-16,-20-21 0,-1 21 16,21-21-16,-21 0 0,22 0 15,-22 0-15,21 0 0,0 0 16,-20-21-16,20 21 0,-21-21 0,21-1 16,-20 1-16,20 0 0,-21 0 15,0 0-15,0 0 0,1-1 16,-1 1-16,0-21 0,-21 21 0,0-22 15,0 22-15,0 0 0,0 0 16,-21 42 15,0 0-31,21 0 16,-22 1-16,1-1 0,21 21 16,0-21-16,-21 0 0,21 1 15,0 20-15,-21-21 0,21 0 0,0 0 16,0 1-16,0-1 15,21-21-15,0 0 0,0 0 16,1 0-16,-1 0 0,0 0 16,0 0-16,0 0 0,22-21 0,-22 21 15,0-22-15,21 1 0,-21 0 0,1 0 16,20 0-16,-21 0 0,21-22 16,-20 22-16,20-21 0,-21-1 15,0 22-15,0 0 0,1 0 16,-22 0-16,0 0 0,0-1 0,0 1 15,-22 21 1,-20 0 0,21 21-16,0 1 0,0-1 0,-1 0 15,1-21-15,21 21 0,0 0 16,0 0-16,0 1 0,21-22 31,1 0-31,-1 0 16,85-22-1,-85 1-15,0 21 0,21-21 16,-21 21-16,1-21 0,20 0 16,-21 21-16,0-21 0,0-1 0,1 22 15,-1 0-15,0-21 0,-21 42 32,0 1-32,0-1 0,0 0 15,-21 0-15,21 0 0,-21 22 16,-1-22-16,22 0 0,-21 0 0,21 0 15,-21 0-15,21 1 16,-21-1-16,21 0 0,0 0 0,0 0 31,21-21-31,0 0 0,0 0 16,1 0-16,-1 0 16,0 0-16,0-21 0,0 0 15,0 21-15,1-21 0,-1 0 0,0 21 16,0-22-16,-21 1 0,21 0 15,0 0-15,-21 0 0,0 0 16,0-1-16,0 1 16,0 0-16,-21 21 0,0-21 15,0 21-15</inkml:trace>
  <inkml:trace contextRef="#ctx0" brushRef="#br0" timeOffset="112760.11">19981 16129 0,'0'0'0,"-21"-21"0,-21 21 16,21 0-16,21-21 16,0 0-16,21 21 15,0-22-15,0 22 0,0-21 16,22 21-16,-22-21 0,21 21 0,0-21 15,1 21-15,-1-21 0,22 21 16,-22-21-16,-21 21 0,21 0 0,1-22 16,-22 22-16,0 0 0,0-21 15,0 21-15,1 0 32,-22 21 30,0 1-62,-22-22 16,1 0-16,0 0 0</inkml:trace>
  <inkml:trace contextRef="#ctx0" brushRef="#br0" timeOffset="131235.93">8572 2307 0,'0'0'0,"0"-21"15,0 0 1,0 0-1,22 21-15,-22-21 0,21 21 0,-21-22 16,21 22 0,0 0-1,0 0 1,0 22-16,-21 20 16,22-21-16,-1 21 0,0 1 15,-21-1-15,21 0 0,0 1 0,-21-1 16,0 22-16,21-22 0,-21-21 15,22 21-15,-1 1 0,-21-22 0,0 0 16,21 0-16,0 0 16,0 1-16,-21-1 0,21-21 0,1 0 0,-1 0 15,0 0-15,21 0 0,-21 0 16,22 0-16,-1 0 0,0-21 16,1-1-16,-1 1 0,22 0 15,-1 0-15,1-21 0,20 20 0,-20-20 16,42 0-16,-1-1 0,1-20 0,21 21 15,0-22-15,0 22 0,21-22 16,22 1-16</inkml:trace>
  <inkml:trace contextRef="#ctx0" brushRef="#br0" timeOffset="131879.31">16743 2604 0,'0'-22'0,"0"1"15,0 0-15,0 0 16,0 0-16,0 0 16,0-1-16,0 44 46,0-1-46,0 0 16,0 0-16,0 0 0,0 0 0,0 1 16,0 20-16,-21-21 0,21 0 15,0 0-15,-22 1 0,22-1 0,-21 0 16,42-21 15,1 0-31,-1 0 0,21 0 16,22-21-16,-1 0 0,22-22 15,-1 22-15,22-21 0,21-1 0,0-20 16,0 21-16,21-22 0,-21 22 16,0-22-16</inkml:trace>
  <inkml:trace contextRef="#ctx0" brushRef="#br0" timeOffset="137608.32">10350 3366 0,'0'0'0,"-42"0"0,0 21 0,-1 0 0,1 0 15,0 0-15,-1 0 0,1 1 16,21-1-16,-21 0 0,-1 0 0,22 0 15,0-21-15,0 21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F3E8-571D-4E7A-9A4D-9A8011C3D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C9914-7798-4DEC-AECB-A7B0A08C8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92451-4DDF-4E08-AA07-E26047AE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5B8D-03DA-4AF6-897E-501B045CC58D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3651A-E8E5-4BE2-8FFD-ACAAEBAA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C2267-C609-4652-B586-68887EC9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C095-C3E7-4E09-BF82-59E248274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42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7941-F30C-43E1-9827-D24797D7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E4AFD-881B-4CAC-B07A-F15623F32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872AD-E9EA-46F9-9EC6-615FB0F3B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5B8D-03DA-4AF6-897E-501B045CC58D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22930-FF5A-4E16-919C-BE921C9D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FBB79-DF14-4BF0-A792-FB52C741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C095-C3E7-4E09-BF82-59E248274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34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72CA7-C1CD-4A2B-895E-725A2740E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C0D26-BACC-4EF4-BFCF-41159ED70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E22E4-5903-4DCA-AA68-B07B85B1E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5B8D-03DA-4AF6-897E-501B045CC58D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FF6DE-905D-49AF-A2FD-8B1542E2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91F45-BE83-4420-A4A3-1E82E4C9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C095-C3E7-4E09-BF82-59E248274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38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5FD8-97BA-43E4-B71F-C7C0480F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16A00-097E-49C0-B828-D12C8E3C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B21E3-4383-4999-91E1-1FBB01ED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5B8D-03DA-4AF6-897E-501B045CC58D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B5569-454E-429C-BBFC-FD6D6260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E7EC4-B943-41D3-8216-EDA28B34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C095-C3E7-4E09-BF82-59E248274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05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466D-F26A-47A2-9298-4B6A11869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5B9FE-E262-4024-A057-23EB69C6A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EDB4D-4523-4968-B17B-162DCBE4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5B8D-03DA-4AF6-897E-501B045CC58D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11AEB-B990-4C8A-885E-627A6930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5F25D-F7C9-4076-BDA1-8E45C651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C095-C3E7-4E09-BF82-59E248274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2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780C-5EAF-454A-90DD-03D50B44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D7F89-63B8-4B8A-9C0A-5225F602D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11FE1-04C5-4C22-96C7-B284249DF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90C7A-2683-40BA-B5D5-29E9364F6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5B8D-03DA-4AF6-897E-501B045CC58D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F0209-7400-4E63-969A-4F8D0836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4B023-40C1-4C0F-B2A1-01050871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C095-C3E7-4E09-BF82-59E248274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74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0988-B5FD-4A6D-AB73-9DCBED123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B8DFF-FB48-4A7D-804B-C01005E9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383CF-0AB3-4717-AABA-8A46310B2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4DB36-AC9B-4BF5-96A3-FC5F0A41C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023D4-01C8-4931-8835-539D98E16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396DBE-F66B-44C0-AEDF-17C12246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5B8D-03DA-4AF6-897E-501B045CC58D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D5D4B-D42F-41DD-A24A-9634285B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D5F8B-95F9-407C-B992-11FE7F2F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C095-C3E7-4E09-BF82-59E248274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51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3BE4-3FC9-43C7-AF49-301A300A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C0E01-C5A3-41B3-B74C-383E2159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5B8D-03DA-4AF6-897E-501B045CC58D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1CBA4-5626-4790-90BE-8104BCA2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2E47F-22D1-4758-B68D-4AB45EBA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C095-C3E7-4E09-BF82-59E248274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05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6CDB1-3268-4BE3-8609-A574D7BE7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5B8D-03DA-4AF6-897E-501B045CC58D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7C021-6A61-447D-BE90-3376DDCF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87036-8538-406B-9DFD-5C81BC66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C095-C3E7-4E09-BF82-59E248274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93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4B36-6D4A-4A4D-9EBE-B3AE2D8F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2D4CE-BD01-48F7-B0FA-37CB42D5C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FD901-FA28-4720-80D6-05283D58E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F56B7-78CC-46CB-B35B-51D14EA6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5B8D-03DA-4AF6-897E-501B045CC58D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56326-9CFE-4848-83B7-7F5AB606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3C6A5-DEFC-434A-B8C5-FD3AFF23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C095-C3E7-4E09-BF82-59E248274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21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07E0-2E2E-49A0-9CFA-52D2E80BE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9A0A80-201B-4EA9-855F-992D5950A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DECB7-52AE-4124-95DB-FE9C1751B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B697A-18F9-4BEB-802C-5F309B95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5B8D-03DA-4AF6-897E-501B045CC58D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D0FD7-A0B9-4614-A0A1-1650AF5A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0B309-3ED9-4783-83B6-58737EC8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C095-C3E7-4E09-BF82-59E248274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03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EC1DE-26E7-4642-A3C7-5AFB49D3D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6101A-54D4-4BDC-B143-C714FED27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53914-903A-4CE7-8C64-720E76666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05B8D-03DA-4AF6-897E-501B045CC58D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5A7EA-E6D6-4726-9767-7D207641D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D74F1-7C8D-4294-99B6-91221973C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2C095-C3E7-4E09-BF82-59E248274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34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E0DA-3280-4045-91CB-44D31E3EF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01918-1965-4223-A914-352E035182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55FE1D-35E0-4FA0-A641-9CD8D1E29C76}"/>
                  </a:ext>
                </a:extLst>
              </p14:cNvPr>
              <p14:cNvContentPartPr/>
              <p14:nvPr/>
            </p14:nvContentPartPr>
            <p14:xfrm>
              <a:off x="1150560" y="350640"/>
              <a:ext cx="6744240" cy="203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55FE1D-35E0-4FA0-A641-9CD8D1E29C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1200" y="341280"/>
                <a:ext cx="6762960" cy="205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25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E0DA-3280-4045-91CB-44D31E3EF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01918-1965-4223-A914-352E035182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A3ED80-A998-43DB-B943-F3EC0F12AD52}"/>
                  </a:ext>
                </a:extLst>
              </p14:cNvPr>
              <p14:cNvContentPartPr/>
              <p14:nvPr/>
            </p14:nvContentPartPr>
            <p14:xfrm>
              <a:off x="1127880" y="243720"/>
              <a:ext cx="7985880" cy="4244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A3ED80-A998-43DB-B943-F3EC0F12AD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8520" y="234360"/>
                <a:ext cx="8004600" cy="426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514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E0DA-3280-4045-91CB-44D31E3EF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01918-1965-4223-A914-352E035182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538A4A-E7E3-4D68-A088-92611D70A7E7}"/>
                  </a:ext>
                </a:extLst>
              </p14:cNvPr>
              <p14:cNvContentPartPr/>
              <p14:nvPr/>
            </p14:nvContentPartPr>
            <p14:xfrm>
              <a:off x="1112400" y="190440"/>
              <a:ext cx="7551720" cy="4046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538A4A-E7E3-4D68-A088-92611D70A7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3040" y="181080"/>
                <a:ext cx="7570440" cy="406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774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E0DA-3280-4045-91CB-44D31E3EF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01918-1965-4223-A914-352E035182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9B2D51-CBAD-4F9E-B9CC-5D9FACDE5CCA}"/>
                  </a:ext>
                </a:extLst>
              </p14:cNvPr>
              <p14:cNvContentPartPr/>
              <p14:nvPr/>
            </p14:nvContentPartPr>
            <p14:xfrm>
              <a:off x="106560" y="274320"/>
              <a:ext cx="8359560" cy="519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9B2D51-CBAD-4F9E-B9CC-5D9FACDE5C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264960"/>
                <a:ext cx="8378280" cy="521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209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E0DA-3280-4045-91CB-44D31E3EF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01918-1965-4223-A914-352E035182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C75051-4341-4A08-9719-9DAB942F87CC}"/>
                  </a:ext>
                </a:extLst>
              </p14:cNvPr>
              <p14:cNvContentPartPr/>
              <p14:nvPr/>
            </p14:nvContentPartPr>
            <p14:xfrm>
              <a:off x="0" y="76320"/>
              <a:ext cx="10607400" cy="502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C75051-4341-4A08-9719-9DAB942F87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6960"/>
                <a:ext cx="10626120" cy="50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19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E0DA-3280-4045-91CB-44D31E3EF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01918-1965-4223-A914-352E035182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494D99-199E-4155-928A-31E3CC7A8926}"/>
                  </a:ext>
                </a:extLst>
              </p14:cNvPr>
              <p14:cNvContentPartPr/>
              <p14:nvPr/>
            </p14:nvContentPartPr>
            <p14:xfrm>
              <a:off x="1295280" y="304920"/>
              <a:ext cx="3490560" cy="264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494D99-199E-4155-928A-31E3CC7A89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5920" y="295560"/>
                <a:ext cx="3509280" cy="266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861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E0DA-3280-4045-91CB-44D31E3EF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01918-1965-4223-A914-352E035182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AE3CCA-45BD-41D6-B427-CEF3BC764466}"/>
                  </a:ext>
                </a:extLst>
              </p14:cNvPr>
              <p14:cNvContentPartPr/>
              <p14:nvPr/>
            </p14:nvContentPartPr>
            <p14:xfrm>
              <a:off x="822960" y="251640"/>
              <a:ext cx="8778600" cy="645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AE3CCA-45BD-41D6-B427-CEF3BC7644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3600" y="242280"/>
                <a:ext cx="8797320" cy="647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5155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2021-02-05T01:09:47Z</dcterms:created>
  <dcterms:modified xsi:type="dcterms:W3CDTF">2021-02-05T01:55:25Z</dcterms:modified>
</cp:coreProperties>
</file>