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6T01:20:55.8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6519 699 0,'64'-254'109,"-64"275"-78,0 0-31,0 0 16,0 21-16,0-20 0,0 20 16,0 0-16,0 1 0,0-1 0,0 21 15,0 1-15,0-1 0,0 1 16,0-1-16,0 1 0,0 21 0,-21-22 16,21 1-16,-22-1 0,22 1 15,-21-1-15,21 1 0,0-22 0,0 21 16,0-20-16,0-1 0,-21 0 15,21 1-15,0-1 0,0-21 16,-21 0-16,21 1 0,0-1 16,-21-42 15,0-1-15,21 1-16,0 0 0,0-21 15,-22 21-15,22-22 0,-21 22 16,21-21-16,-21-1 0,21 1 0</inkml:trace>
  <inkml:trace contextRef="#ctx0" brushRef="#br0" timeOffset="451.28">6181 1037 0,'-43'-84'16,"149"316"-1,-169-380-15,20 21 0,43 106 0,-21 0 0,21 0 16,0-22-16,0 22 0,0 0 0,0 0 16,0 0-16,0 0 0,0-1 15,21 1-15,0-21 0,1 21 16,20 0-16,-21 21 0,21-22 0,22 1 16,-22 0-16,22 0 15,-1 0-15,1 21 0,20 0 0,-20 0 16,-22 0-16,22 0 0,-1 21 15,-20 0-15,-1 0 0,0 0 16,1 22-16,-22-1 0,0 0 0,0 1 16,0-1-16,-21 22 0,0-22 15,0 21-15,0-20 0,-21 20 0,0-20 16,0-1-16,-22 0 0,22 1 16,0-22-16,-21 21 0,21-21 0,-22 0 15,22 1-15,-21-1 16,21 0-16,-1 0 0,-20-21 0,21 21 15,0-21-15,0 0 0,-1 21 16,1-21-16,0 0 16,0 0-1,42-21 1,21 21 0</inkml:trace>
  <inkml:trace contextRef="#ctx0" brushRef="#br0" timeOffset="1052.04">7641 804 0,'-21'-21'15,"0"21"-15,0 0 16,-1 0-16,1 0 16,0 0-16,0 21 0,0 1 0,0 20 15,-1-21-15,1 21 0,0 1 16,0-1-16,21 0 0,-21 22 16,0-22-16,-1 1 0,22 20 15,0-21-15,-21 1 0,21-1 16,-21 22-16,21-22 0,0 0 0,0 22 15,0-22-15,0 0 0,0-20 16,21 20-16,0 0 0,1-21 0,-1 1 16,0-1-16,0 0 0,0 0 15,22-21-15,-22 0 0,21 0 0,0 0 16,1 0-16,-22 0 0,21 0 16,1-21-16,-22 0 0,21 0 0,0-1 15,-20 1-15,-1 0 0,21-21 16,-21-1-16,-21 1 0,21 0 0,-21-1 15,22 1-15,-22 0 16,0-22-16,0 22 0,0-22 0,0 1 16,-22 21-16,1-22 0,-21 22 15,21-22-15,0 22 0,-22 21 16,22-22-16,-21 22 0,-1 0 0,22 21 16,-21 0-16,21 0 0,-22 0 15,22 0-15,0 0 0,0 21 0,0 0 16,0 1-16,-1-1 0,22 0 15,0 0-15,0 0 0,0 0 16,0 1-16,0-1 0,0 0 0,0 0 16,0 0-16,22 0 15,-1-21-15</inkml:trace>
  <inkml:trace contextRef="#ctx0" brushRef="#br0" timeOffset="1595.8">8361 995 0,'0'21'0,"0"-42"0,21 0 0,-21 0 15,0-1-15,21 1 16,-21 0-16,0 0 0,0 0 0,0 0 15,0 42 17,0 0-32,0 0 0,0 21 15,0 1-15,0-1 0,21 22 16,-21-1-16,0-21 0,0 22 16,0-1-16,0 1 0,0-1 0,0 1 15,0-1-15,0 1 0,0-22 16,0 22-16,0-22 0,0 0 0,0 1 15,0-1-15,0-21 0,0 0 16,0 1-16,0-1 0,0-42 47,0-1-31,0 1-16,0 0 0,0 0 0,0-21 15,0 20-15</inkml:trace>
  <inkml:trace contextRef="#ctx0" brushRef="#br0" timeOffset="2300.16">8318 1270 0,'0'0'15,"-42"-42"-15,42 21 16,0-1-16,0 1 0,0 0 16,0 0-16,0 0 0,0 0 15,0-1-15,0 1 0,21 0 16,0 0-16,1 0 0,-1 21 0,0-21 15,0 21-15,0 0 0,22 0 16,-22 0-16,21 0 0,0 21 16,-20 0-16,20 21 0,0-21 0,1 22 15,-22-1-15,21 0 0,-21 1 16,22-22-16,-22 21 0,0 1 0,0-1 16,0 0-16,0 1 0,-21-1 15,22 0-15,-22-21 0,21 22 0,-21-22 16,0 21-16,0-21 15,0 1-15,21-1 0,-21 0 0,0 0 16,21-21 0,0-21-1,-21 0 1,0 0-16,21-22 0,1 22 0,-22-21 16,21-1-16,0 1 0,0 0 15,0-1-15,0-20 0,1 21 0,-1-22 16,0 1-16,0 20 0,0-20 15,0 20-15,22-20 0,-22 21 16,0-1-16,-21 22 0,21-21 0,0 21 16,1-1-16,-1-20 15,0 21-15,0 21 0,0 0 16,0 0 0,1 0-16,-1 21 0,-21 21 15,0-20-15,21 20 0,0 0 16,-21 1-16,0-1 0,0 0 15,0 1-15,0-1 0,0 0 0,0 22 16,0-22-16,0 0 0,0 1 16,0-1-16,-21 22 0,0-22 0,21 21 15,0-20-15,-21 20 0,-1-20 16,22-1-16,-21 21 0,21-20 0,0-1 16,-21 0-16,21-20 0,0 20 15,0-21-15,0 0 0,-21 0 16,21 1-16,0-1 0,0 0 0,0 0 15,21-42 17,-21 0-17,21 0-15</inkml:trace>
  <inkml:trace contextRef="#ctx0" brushRef="#br0" timeOffset="3216.04">11134 720 0,'21'-21'15,"0"21"-15,-21-22 0,21 1 0,0 0 16,-21 0-1,21 0-15,1 0 16,-22-1 0,0 1-16,-22 21 31,1 0-31,0 21 0,0 1 16,-21-22-16,-1 21 0,22 0 0,-21 0 15,-1 21-15,22-20 0,-21 20 16,0 0-16,-1 22 0,22-22 0,-21 22 15,21-1-15,-22 1 0,22-1 16,0 1-16,0 20 0,0-20 16,-1 20-16,1-20 0,21 21 0,-21-1 15,21 1-15,0 0 0,0-22 16,0 22-16,0-22 0,21 1 16,0-1-16,1 1 0,-1-1 0,21-20 15,-21-1-15,22 0 0,-1-21 16,0 22-16,1-22 0,-1 0 0,0 0 15,1-21-15,-1 0 0,0 0 16,1 0-16,-1 0 0,0 0 0,1-21 16,-22 21-16,21-21 0,-21 21 15,0-21-15,1 0 0,-1-1 16,-21 1-16,21 0 0,-21 0 16,0 0-16,0 0 15</inkml:trace>
  <inkml:trace contextRef="#ctx0" brushRef="#br0" timeOffset="4147.63">11832 1207 0,'0'-22'16,"0"1"-16,0 0 16,0 0-16,0 0 15,0 0-15,0-1 16,0 1-16,0 0 0,0 0 15,0 0-15,0 0 16,0 42 15,0 0-31,-21 0 0,21 21 0,0 1 16,0-1-16,0 0 0,0 1 16,0 20-16,0-20 0,0 20 0,0 1 15,0-1-15,0 1 0,0-1 16,0 1-16,0-1 0,-21 1 0,21-1 15,0-21-15,0 1 0,0-1 16,-21 0-16,21 1 0,-22-22 16,22 0-16,0 0 0,0 0 15,0 1-15,0-44 47,0 1-47,0 0 0,0 0 0,0 0 16,0 0-16,0-22 0,0 22 15,0-21-15,0-1 0,0 1 0,0-21 16,0 20-16</inkml:trace>
  <inkml:trace contextRef="#ctx0" brushRef="#br0" timeOffset="4535.88">11557 1249 0,'0'0'0,"0"-21"15,0-43-15,0 43 16,0 0-16,0 0 0,21 0 16,0-1-16,0-20 0,1 21 0,20 0 15,0-22-15,22 22 0,-22 0 16,22 0-16,-1 0 0,1 0 0,-1 21 16,1 0-16,-1 0 0,-21 0 15,1 21-15,-1 21 0,0-21 16,1 22-16,-22-1 0,-21 0 0,0 22 15,0-22-15,0 22 0,0-22 16,-21 0-16,-22 22 0,22-22 16,-21 0-16,21 1 0,-22-1 15,1 0-15,0 1 0,21-22 0,-22 21 16,22-21-16,-21 1 0,21-1 0,-1 0 16,1 0-1,0-21 1</inkml:trace>
  <inkml:trace contextRef="#ctx0" brushRef="#br0" timeOffset="6143.97">12933 1905 0,'0'0'0,"0"-21"0,21-21 16,-21 20-16,0 1 15,0 0-15,0 0 0,0 0 0,0 0 16,0-22-16,0 22 0,0 0 16,0 0-16,-21 0 0,0-22 0,-1 22 15,1 0-15,21 0 16,-21 21-16,0 0 0,-21 0 0,20 0 16,1 0-16,0 0 0,-21 21 15,21-21-15,-1 42 0,1-21 0,0 1 16,-21 20-16,42 0 0,-21 1 0,-1 20 15,1-21-15,21 1 0,-21-1 16,21 22-16,0-22 0,0-21 0,0 21 16,0 1-16,0-22 15,0 0-15,0 0 0,0 0 0,21 1 16,0-22-16,1 0 0,-1 0 16,0 0-16,0 0 0,0-22 15,0 22-15,1-21 0,-1 0 0,21 0 16,-21-21-16,0 20 0,22 1 15,-22-21-15,0 0 0,21 20 0,-20-20 16,-1 0-16,0 21 0,0-22 16,0 1-16,-21 0 0,0 20 0,21-20 15,-21 21-15,0 0 0,0 0 16,0-1-16,0 44 16,-21-1-1,21 21-15,0-21 0,-21 22 16,21-1-16,0-21 0,0 21 0,0 1 15,0-1-15,0-21 0,0 22 16,0-22-16,21 21 0,-21-21 0,21 0 16,1 1-16,-1-1 0,0 0 15,21 0-15,-21-21 0,1 0 0,20 21 16,0-21-16,-21 0 0,22 0 0,-1 0 16,0 0-16,1-21 0,-22 21 15,21-21-15,1 0 0,-22 0 0,21-1 16,-21 1-16,0 0 15,1 0-15,-1 0 0,0-22 0,0 22 16,-21 0-16,0-21 0,0 21 0,0-22 16,0 22-16,0-21 0,0 21 15,-21-1-15,0-20 0,0 21 16,-1 21-16,1-21 0,0 21 16,0 0-16,0 21 0,0 0 15,-1 0-15,1 0 0,0 22 16,21-22-16,0 21 0,0-21 0,-21 22 15,21-22-15,0 21 0,0-21 16,0 22-16,0-22 0,0 0 0,0 0 16,21-21-16,-21 21 0,21-21 15,0 0-15,1 0 0,-1 0 16,0 0-16,0 0 0,0 0 16,0 0-16,1-21 0,-1 21 15,-21-21-15,21 0 0,0 0 0,0 0 16,-21-1-16,0 1 0,0 0 15,0 0-15,0 0 0,0 0 16,0-1-16,0 1 16,0 42 15,0 1-15,0-1-16,0 0 0,0 21 15,0 1-15,0-22 0,0 21 0,0 0 16,0 1-16,0 20 0,21-20 15,1 20-15,-22 1 0,21-1 0,-21 1 16,0-1-16,21 1 0,-21 20 16,0-20-16,0-1 0,0 1 0,0-1 15,0 1-15,0 20 0,0-20 0,0-1 16,0 22-16,0-21 0,0-1 16,0 1-16,0-22 0,-21 21 0,0-20 15,-1-1-15,22-21 0,0 22 0,-21-22 16,0 0-16,0-21 15,0 0 1,0-21-16,21 0 0,-22-1 16,22-20-16,-21 0 0,21-1 15,-21-20-15,21-1 0,0 1 0,0-1 16,-21-20-16,21-1 0,0 22 16,0-22-16,0 0 0,0 22 0,0-22 15,0 0-15,0 22 0,0-1 0,0 1 16,0-1-16,21 1 0,-21 21 15,0-1-15,21 1 0,-21 0 0,21-1 16,-21 22-16,0-21 0,22 21 16,-1-1-16,0 1 0,-21 0 15,21 0-15,0 0 0,-21 0 0,21-1 16,1 1-16,-1 21 0,0-21 16,0 21-16,0 0 0,0-21 15,1 21-15,-1 0 16,0-21-1,0 21 1</inkml:trace>
  <inkml:trace contextRef="#ctx0" brushRef="#br0" timeOffset="6516.51">13991 1863 0,'21'0'31,"0"0"-31,1-21 16,-1 21-16,-21-22 0,21 22 15,0-21-15,0 0 0,0 21 16,1-21-16,-1 0 0,0 21 0,-21-21 16,21-1-16,0 1 0,-21 0 15,0 0-15,0 0 16,-21 21 0,0 0-1,-21 21-15,20-21 16,1 21-16,0 21 0,0-20 15,0 20-15,0-21 0,21 21 0,0 1 16,0-22-16,0 21 0,0-21 16,0 22-16,0-22 0,0 0 0,0 0 15,0 0-15,0 1 0,21-1 16,0-21-16,0 0 0,21 21 0,-20-21 16,-1 0-16,21 0 0,-21 0 0,22 0 15,-22 0-15,21-21 0,-21 0 16,0 21-16,22-22 0,-22 1 0,0 0 15,0 0-15,0 0 0,22 0 16</inkml:trace>
  <inkml:trace contextRef="#ctx0" brushRef="#br0" timeOffset="7367.74">16129 1291 0,'0'0'15,"0"-21"-15,21 0 0,-21 0 0,0 0 16,0-1-16,0 1 0,0 0 15,-21 21-15,0-21 0,0 0 16,-1 21-16,1-21 0,0 21 16,0 0-16,0 0 0,0 0 15,-1 0-15,1 21 0,0 0 16,0 0-16,0 21 0,0 1 16,-1-1-16,22 22 0,-21-22 0,0 21 15,0 1-15,0 21 0,21-22 0,0 1 16,-21 20-16,21-20 0,0-1 15,0-20-15,0 20 0,0-21 0,0 1 16,21-1-16,0-21 0,0 0 16,0 1-16,0-1 0,22 0 15,-1-21-15,-21 0 0,22 0 0,-1 0 16,0 0-16,-21 0 0,22-21 16,-1 0-16,0-1 0,1 1 0,-1 0 15,0 0-15,1-21 0,-22-1 16,21 22-16,1-21 0,-22-1 0,0-20 15,21 21-15,-21-22 0,-21 22 0,22-22 16,-22 1-16,0 20 0,0-20 16,0-1-16,0 22 0,0-21 0,0 20 15,-22 1-15,1-22 0,0 43 16,-21-21-16,21 0 0,-22 20 16,22 1-16,-21 21 0,-1 0 0,22 0 15,-21 0-15,0 0 0,-1 21 16,1 1-16,0-1 0,-1 0 15,22 21-15,-21 1 0,21-1 0,-1 0 16,1 1-16,0 20 0,21-21 16,-21 1-16,21-1 0,0 0 0,0 1 15,0-1-15,21 0 0,0-20 0,0-1 16,1 0-16,-1 0 0,21 0 16,-21-21-16,22 0 0,-1 0 0,0 0 15,1 0-15,-1 0 0,-21 0 16,21-21-16,1 0 0</inkml:trace>
  <inkml:trace contextRef="#ctx0" brushRef="#br0" timeOffset="8532">16933 1164 0,'0'0'0,"0"-42"0,0-43 16,0 64-16,0-21 15,0 21-15,0-22 0,0 22 16,0 42-1,0 0 1,0 22-16,0-1 0,0 0 16,0 1-16,0 20 0,0-20 15,21 20-15,-21 1 0,0-22 0,0 21 16,0 1-16,0-1 0,0-20 0,0 20 16,0-20-16,0 20 0,0-21 15,0 1-15,0-22 0,0 21 0,0-21 16,0 1-16,0-1 0,0 0 15,0 0-15,-21-42 47,21 0-47,0 0 0,0-1 0,0 1 16,0 0-16,0 0 16,0-21-16,0 20 0,0-20 0,0 0 15,21 21-15,1-22 0,-22 22 0,21-21 16,0 21-16,0-1 0,0 22 15,0-21-15,1 21 0,-1 0 0,0 0 16,0 0-16,0 21 0,0-21 16,1 22-16,-1-1 0,0 0 0,0 21 15,0-21-15,-21 1 0,0 20 16,0-21-16,0 0 0,0 22 0,0-22 16,0 0-16,-21 21 0,0-21 0,0 1 15,0-1-15,-1 0 0,1 0 16,-21 0-16,21 0 0,0 1 15,-1-22-15,1 21 0,0-21 0,0 0 16,0 0-16,0 0 16,-1 0-16,44 0 62,-1-21-62,0 21 16,0-22-16,0 22 0,0 0 15,1-21-15,-1 0 0,21 21 0,-21-21 0,0 0 16,1 0-16,20-1 0,-21 1 16,0 0-16,0 0 0,1 0 15,-1 0-15,0-1 0,0 1 16,0 0-16,-21 0 0,0 0 0,21 21 16,-21-21-16,22 21 0,-22-22 15,0 44 32,0-1-47,0 0 0,0 0 16,0 0-16,0 22 0,0-22 15,0 21-15,0 0 0,0 1 0,0-22 16,0 21-16,0 1 0,0 20 0,0-21 16,0 1-16,0 20 15,0 1-15,0-22 0,0 22 0,0 20 16,0-20-16,0-1 0,0 1 0,0-1 15,0 1-15,0 20 0,0-20 16,0-1-16,0 1 0,0-1 0,0 1 16,0-1-16,0 1 0,0-1 0,-22 1 15,22-1-15,-21-20 0,0 20 16,0-20-16,21-1 0,-21 0 0,0-21 16,-1 22-16,1-22 0,0 0 0,21 0 15,-21-21-15,0 0 16,0-21-16,21-21 15,0 21-15,0-1 0,0-20 16,0-21-16,0 20 0,0-20 16,0-1-16,0 1 0,0-22 0,0 0 15,21 1-15,-21-1 0,21 0 16,0 1-16,0-1 0,0 0 0,-21 22 16,22-22-16,-1 22 0,0-1 0,0 1 15,-21 20-15,21 1 0,0 0 16,1-1-16,-22 1 0,21 21 0,-21 0 15,21-22-15,-21 22 0,0 0 16,0-21-16,0 21 0,21-22 0,-21 22 16</inkml:trace>
  <inkml:trace contextRef="#ctx0" brushRef="#br0" timeOffset="8775.78">17716 1376 0,'0'0'0,"0"-21"0,-21 21 0,21 21 78,21-21-63,1 0-15,-22 21 16,0 0-16,21 0 0</inkml:trace>
  <inkml:trace contextRef="#ctx0" brushRef="#br0" timeOffset="9183.54">17907 2011 0,'0'0'0,"21"0"16,0 0 0,0 0-1,1 0-15,-1-21 0,0 0 0,0-1 16,0 1-16,0 0 16,-21 0-16,22 0 0,-22 0 0,21-1 15,-21 1-15,0 0 0,0 0 16,0 0-16,0 0 0,0-1 15,-21 22 1,-1 0-16,1 0 0,0 0 16,21 22-16,-21-1 0,0 0 0,0 0 15,-1 0-15,22 0 0,0 1 16,0-1-16,-21 21 0,21-21 0,0 0 16,0 22-16,0-22 0,0 0 15,0 0-15,0 0 0,0 1 0,0-1 16,0 0-16,21 0 0,-21 0 15,22 0-15,-1-21 16,0 22-16,0-22 0,0 0 16,0 0-16,1 0 0,-1 0 15,0-22-15,21 1 0</inkml:trace>
  <inkml:trace contextRef="#ctx0" brushRef="#br0" timeOffset="9796.19">18648 1736 0,'0'0'0,"0"-21"0,0-1 0,0 1 16,0 0-16,-21 21 15,-1 0-15,1 0 16,0 0-16,21 21 0,-21 0 0,21 1 16,-21-1-16,21 0 0,0 21 15,-21-21-15,21 22 0,-22-22 0,22 21 16,0-21-16,0 22 0,0-22 15,0 0-15,0 0 0,0 22 16,0-22-16,0 0 0,0 0 16,22 0-16,-1-21 0,0 21 15,0-21-15,0 0 0,0 0 16,1 0-16,-1 0 0,21 0 0,-21-21 16,0 21-16,22-21 0,-22 0 0,0 0 15,21 0-15,-20-1 0,-1 1 16,0-21-16,0 21 0,0-22 0,0 1 15,1 0-15,-1-1 0,0-20 16,-21 21-16,0-1 0,21-20 0,-21 20 16,21 1-16,-21 0 0,0-1 15,0 1-15,0 0 0,0 21 16,0-1-16,0 1 0,-21 42 31,21 1-31,0-1 16,0 21-16,0-21 0,0 22 0,-21-1 15,21 0-15,0 1 0,0-1 16,0 0-16,0 1 0,0 20 0,0-21 16,0 1-16,0-1 0,0 0 15,0-20-15,0 20 0,0-21 0,0 21 16,0-20-16,0-1 0,0 0 0,0 0 16,21 0-1,0-21-15,0 0 16,1 0-16,-1 0 15,0 0-15,-21-21 0,21 21 0,0-21 16,0 21-16,1-21 0,-1 0 16,0-1-16,-21 1 0,21 0 0,-21 0 15</inkml:trace>
  <inkml:trace contextRef="#ctx0" brushRef="#br0" timeOffset="10048.04">19092 1693 0,'0'-21'15,"0"0"1,21 21-16,1-21 16,-1 0-16,0 21 0,0 0 0,0-21 15,0 21-15,1 0 0,-1-22 16,0 22-16,0 0 0,0-21 0,0 21 15,1 0 1,-22-21-16,21 21 16,0 0-16,0 0 0,0-21 15,0 21-15</inkml:trace>
  <inkml:trace contextRef="#ctx0" brushRef="#br0" timeOffset="10708.26">20489 1355 0,'0'0'0,"0"-21"0,0-1 0,-21 22 15,21-21-15,-21 21 16,21 21 0,-21 1-1,21-1-15,0 0 0,0 21 0,0 22 16,0-22-16,0 22 0,0-22 16,0 21-16,0 1 0,0-22 0,0 22 15,0-22-15,0 0 0,0 1 0,0-1 16,0 0-16,0-20 0,0 20 15,-21-21-15,21 0 0,0 0 0,0 1 16,0-1-16,-22-21 0,22-21 47,0-1-47,0 1 0,0 0 16</inkml:trace>
  <inkml:trace contextRef="#ctx0" brushRef="#br0" timeOffset="11368.22">20108 1566 0,'0'0'0,"0"-21"0,-21 0 0,21 0 16,0 0-16,0 0 0,0-1 16,21 1-16,0 0 0,1 0 0,20 21 15,-21-21-15,0 0 0,22-1 0,-1 22 16,-21 0-16,21 0 15,1 0-15,-1 0 0,0 0 0,1 0 16,-1 22-16,0 20 0,1-21 16,-1 21-16,0-20 0,-20 41 0,-1-21 15,21 1-15,-42-1 0,21 0 16,-21 22-16,21-22 0,-21 1 0,0-1 16,0-21-16,0 21 0,0 1 0,0-22 15,0 0-15,0 0 0,0 0 16,0 1-16,0-1 15,0-42 17,0-1-32,0 1 15,22 21-15,-22-21 0,0-21 0,21 21 16,-21-22-16,21 22 0,0-21 16,-21-1-16,21 1 0,0-21 0,1 20 15,-1 1-15,0 0 0,0-22 16,0 22-16,0-1 0,1 22 0,-1-21 15,0 21-15,0 0 0,-21-1 16,21 22-16,0 0 0,1 0 16,-22 22-16,21-1 15,-21 21-15,21 0 0,-21 1 16,0-1-16,0 0 0,0 1 0,0 20 16,0 1-16,0-22 15,0 22-15,0-22 0,0 0 0,0 22 16,0-22-16,0 0 0,0-20 0,0 20 15,0-21-15,0 21 0,-21-20 16,21-1-16,0 0 0,-21 0 0,21 0 16,0 0-16,0 1 0,-22-22 31,22-22-15,0 1-1,0 0-15,22 21 0,-1-21 16,0 0-16,0 0 0</inkml:trace>
  <inkml:trace contextRef="#ctx0" brushRef="#br0" timeOffset="12972.7">21717 1947 0,'21'-42'16,"-21"63"30,0 0-46,0 1 0,0-1 0,0 0 16,-21 0-16,21 0 0,0 0 16,-21 1-16,21 20 0,0-21 15,0 0-15,0 0 0,0 1 16,0-1-16,0 0 0,21-21 16,0 0-16,-21 21 0,21-21 0,0 0 15,1 0-15,-1 0 0,0 0 16,0 0-16,0-21 0,0 21 15,1-21-15,-1 21 0,-21-21 0,21-1 16,0 22-16,-21-21 0,0 0 0,0 0 16,0 0-16,0 0 0,0-1 15,0 1-15,0 0 0,0 0 0,0 0 16,-21-22-16,0 22 0,0 0 16,-1 0-16,1 21 15,21-21-15,0 0 47,21 21-47,1-22 0,-1 22 0,0 0 16,21-21-16,-21 21 0,22-21 15,-1 21-15,-21-21 0,22 21 0,-1 0 16,0-21-16,1 21 0,-22 0 16,21-21-16,-21 21 0,0-22 0,22 22 15,-22 0-15,0 0 16,-21 22 15,-21-22-31,0 21 0,0 0 0,-1 0 16,1 0-16,0 0 0,0 1 15,0-1-15,0 21 0,21-21 0,-22 22 16,1-22-16,21 0 0,-21 21 16,21-21-16,-21 1 0,21-1 0,0 0 15,-21 0-15,21 0 0,0 0 0,0 1 16,0-1-16,0 0 15,21-21-15,0 0 16,0 0-16,0 0 16,1 0-16,-1-21 15,0 21-15,0-21 0,0-1 0,-21 1 16,21 0-16,1 0 0,-1 0 0,-21 0 16,21-22-16,0 22 0,0-21 15,-21-1-15,21 1 0,-21-21 0,0 20 16,22 1-16,-1-22 0,-21 22 0,0 0 15,0-1-15,0 1 0,0 0 16,21 21-16,-21-1 0,0 1 0,0 0 16,0 0-16,0 42 31,0 21-15,-21-20-16,21-1 0,0 21 15,0 0-15,0 1 0,0-1 0,-21 22 16,21-22-16,0 0 0,0 1 0,0-1 15,0 0-15,0 1 0,0-22 16,0 21-16,0-21 0,0 0 0,0 22 16,21-22-16,0 0 15,-21 0-15,0 0 0,21-21 0,0 22 16,0-22-16,1 0 0,-1 0 16,0 0-16,0 0 15,0 0-15,0 0 0,22 0 0,-22 0 16,0-22-16,0 1 0,0 21 15,1-21-15,-1 0 0,0 21 16,0-21-16,0 0 0,-21-1 0,0 1 16,21 0-16,-21 0 0,22 0 0,-22 0 15,0-1-15,0 1 16,0 0-16,-22 21 16,1 21-1,0 0-15,21 1 16,0-1-16,0 0 0,-21 0 0,21 0 15,-21 0-15,21 1 0,0-1 16,0 0-16,0 0 0,0 0 16,0 0-16,0 1 0,0-1 15,0 0-15,0 0 0,0 0 16,21-21 0,0 0-16,0 21 0,0-21 15,1 0-15,-1 0 0,0 0 0,0 0 16,0 0-16,0-21 15,1 0-15,-1 21 0,0-21 0,0 0 16,0 0-16,0-1 0,1 1 16,-1 0-16,0 0 0,0-21 0,-21 20 15,21-20-15,0 0 0,1-1 0,-22 1 16,0 0-16,0-22 0,21 22 16,-21 0-16,0-22 0,0 22 0,0-1 15,0 22-15,0-21 0,0 21 16,0 0-16,0-1 0,0 44 31,0-1-31,0 21 16,0 0-16,0-20 0,0 20 15,-21 21-15,21-20 0,0-1 0,0 0 16,0 1-16,0-1 0,0 0 16,0 1-16,0-1 0,0-21 0,0 22 15,0-22-15,0 0 0,0 0 16,0 0-16,0 0 0,0 1 0,0-1 15,0 0-15,21-21 16,0 0-16,0 0 16,0 0-16,0 0 0,1 0 15,-1 0-15,0 0 0,0-21 16,0 0-16,0-1 0,1 22 0,-1-21 16,21 0-16,-21-21 0,0 21 0,1-1 15</inkml:trace>
  <inkml:trace contextRef="#ctx0" brushRef="#br0" timeOffset="13416.13">23897 1355 0,'0'0'0,"0"-21"0,21 21 46,0 0-30,1 21-16,-1 0 0,0 0 0,0 0 16,0 0-16,0 1 0,1 20 0,-1-21 15,0 21-15,0 1 0,0-1 16,0-21-16,1 22 0,-1-1 16,-21 0-16,0 1 0,0-1 0,0 0 15,0 1-15,0-22 0,0 21 16,0 0-16,0-20 0,-21 20 0,-22 0 15,22-21-15,-21 22 0,-1-22 0,1 21 16,0-21-16,-1 22 0,1-22 16,0 21-16,-1-21 0,1 22 0,0-22 15,-1 0-15,22 0 0,0 0 0,-21 1 16,21-1-16,-1 0 16,22 0-16,-21-21 0,0 0 15,21 21-15,-21-21 47,0 0-47,0 0 16,-1 0-16,1 0 0</inkml:trace>
  <inkml:trace contextRef="#ctx0" brushRef="#br0" timeOffset="30891.78">4212 3979 0,'0'0'0,"0"-21"0,0 0 15,0 0 1,0 0-16,0 0 15,0-1-15,0 1 0,0 0 16,0 0-16,0 0 16,0 0-16,0-1 0,0 1 15,-21 21-15,21-21 0,-21 0 16,21 0-16,-21 21 47,-1 0-32,22 21-15,0 0 16,0 0-16,0 0 0,0 1 0,0-1 16,0 21-16,0 0 0,0 1 15,0 20-15,0 1 0,0-1 16,0 1-16,0-1 0,0 1 16,0-1-16,0 1 0,0-1 0,0 1 15,0-1-15,0 1 0,0-1 16,0 22-16,0 0 0,0-22 0,0 22 15,0-1-15,0-20 0,0 21 16,-21-1-16,21 1 0,0-22 0,0 22 16,-21 0-16,21-1 0,0-20 15,0 21-15,0-22 0,0 1 0,-21 20 16,21-20-16,0-1 0,-21 22 16,21-22-16,0 1 0,0-1 0,0 1 15,0-1-15,0-20 0,0 20 16,0-20-16,0-1 0,0 0 15,0 1-15,0-1 0,0 0 0,0-21 16,0 22-16,0-22 0,0 21 0,0-21 16,0 1-16,0-1 0,0 0 15,-21-21-15,21 21 0,0 0 16,-22-42 0,22 0-16,0 0 15,0 0-15,0-22 0,0 22 16,0-21-16,0-22 0,-21 22 15,21-22-15,0-20 0,0-1 0,0 0 0,0-20 16</inkml:trace>
  <inkml:trace contextRef="#ctx0" brushRef="#br0" timeOffset="32251.03">4022 3662 0,'0'0'0,"21"0"0,0 0 16,0 0-16,-21-21 16,21 21-16,0 0 0,1 0 0,-1-21 15,21 21-15,-21 0 0,22-22 16,-1 1-16,21 21 0,1-21 0,-1 21 15,22-21-15,0 21 0,-1-21 16,1 21-16,0-21 0,21 21 16,-1-22-16,-20 22 0,42 0 0,-21-21 15,0 21-15,21-21 0,-21 21 16,-1 0-16,1 0 0,-21 0 0,21 0 16,-22 0-16,1 0 0,0 0 15,-22 0-15,22 0 0,-22 0 0,1 0 16,-22 0-16,22 0 15,-22 0-15,0 0 0,1 21 0,-1-21 16,-21 21-16,22 1 0,-22-1 16,0-21-16,0 21 0,0 0 0,0 0 15,1 22-15,-1-22 0,-21 0 16,0 0-16,21 21 0,-21-20 0,0 20 16,0-21-16,0 21 0,0 1 15,21-22-15,-21 42 0,0-20 0,0-1 16,21 0-16,-21 22 0,0-22 15,0 1-15,0 20 0,0-21 0,0 1 16,0 20-16,21-20 0,-21-1 16,22 0-16,-22 22 0,0-22 15,0 22-15,0-22 0,0 21 0,0-20 16,21 20-16,-21-20 0,0-1 16,0 21-16,0-20 0,0-1 0,0 0 15,21 22-15,-21-22 0,21 1 16,-21-1-16,0 0 0,0 1 0,21-1 15,-21 0-15,21 1 0,-21-1 16,0 0-16,0 1 0,22-1 0,-22 0 16,0 1-16,21-1 0,-21 0 0,0 1 15,0-1-15,0-21 0,0 21 16,0 1-16,0-1 0,0 0 0,0 1 16,0-1-16,0 0 15,0 1-15,0-1 0,0 0 0,0 1 16,0-1-16,0-21 0,-21 22 0,21-1 15,-22 0-15,22-21 0,0 22 16,0-22-16,0 21 0,-21-21 0,21 1 16,0-1-16,0 0 0,-21 0 15,21 0-15,0 0 0,0 1 0,0-1 16,-21-21-16,21 21 0,-21-21 0,0 21 16,21 0-16,-22-21 0,1 21 15,0 1-15,0-22 0,0 0 16,0 21-16,-1-21 0,1 0 0,-21 21 15,21-21-15,0 0 16,-1 0-16,-20 21 0,21-21 0,-21 0 16,20 0-16,-20 0 0,21 21 0,-21-21 15,-1 0-15,1 0 0,0 0 16,-22 0-16,1 21 0,20-21 0,-20 0 16,-1 22-16,1-22 0,-1 21 15,1-21-15,-22 21 0,22-21 0,-1 21 16,1-21-16,-1 0 0,1 21 0,-1-21 15,1 0-15,-1 21 0,1-21 16,-1 0-16,1 0 0,-1 22 0,-21-22 16,22 0-16,-1 0 0,1 0 15,-22 0-15,22 0 0,-1 0 16,-20 0-16,20 0 0,1 0 0,-1 0 16,22 0-16,-22 0 0,22 0 15,0 0-15,-1 0 0,22 0 0,0 0 16,-21-22-16,20 22 0,1 0 15,0 0-15,0 0 16,21-21-16,-21 0 16,21 0 15,-21 21-31,21-21 16,0 0-16</inkml:trace>
  <inkml:trace contextRef="#ctx0" brushRef="#br0" timeOffset="34348.33">4466 4085 0,'0'-21'0,"0"0"32,-21 21-17,21-21-15,-21 21 16,21-21-1,-21 21-15,-1 0 16,22-22-16,-21 22 16,0 0-1,42 0 63,0 0-78,1 0 0,20 0 16,0 0-16,1 0 0,-1 0 16,21 0-16,-20 0 0,20 0 15,1 0-15,-1 0 0,1 0 16,-1 0-16,22 0 0,-22 0 0,1 0 16,-1 0-16,1 0 0,-1 0 15,1 0-15,21 0 0,-22 0 0,22 0 16,-22 0-16,1 0 0,20 0 15,-20 0-15,-1 0 0,1 0 0,-1 0 16,-20 0-16,20 22 0,-20-22 16,20 0-16,-21 0 0,22 0 15,-22 0-15,1 21 0,-1-21 0,-21 0 16,21 0-16,-20 0 0,-1 0 16,0 0-16,0 0 0,0 0 15,0 0-15,1 0 0,-1 0 0,-21 21 16,21-21-16,0 0 15,0 0-15,0 21 32,-21 0-1,-21-21-15,0 0-16,0 0 15,-21 0-15</inkml:trace>
  <inkml:trace contextRef="#ctx0" brushRef="#br0" timeOffset="35311.35">4741 4360 0,'0'0'0,"0"-21"0,-21 21 32,21 21 77,21-21-109,0 0 0,1 0 16,-1 0-16,21 22 0,-21-22 15,22 0-15,-22 0 0,21 0 0,0 0 16,1 0-16,-1 0 0,0 0 16,1 0-16,20 0 0,-20 0 0,20 0 15,1 0-15,-1 0 0,1 0 16,-1 21-16,1-21 0,-1 0 0,1 0 15,-1 0-15,1 0 0,-1 0 16,-21 0-16,22 0 0,-22 21 0,22-21 16,-22 0-16,0 0 15,1 0-15,-1 0 0,0 0 0,1 21 16,-22-21-16,21 0 0,-21 0 16,22 0-16,-1 0 0,-21 0 0,0 0 15,22 0-15,-22 0 0,0 0 16,0 0-16,22 0 0,-22 0 15,0 0-15,0 0 0,0 0 0,0 0 32,1 0-32,-1 0 15,0 0 1,0 0 15,-21 21-31,21-21 16,-21-21 46,0 0-46</inkml:trace>
  <inkml:trace contextRef="#ctx0" brushRef="#br0" timeOffset="36927.72">4445 4763 0,'-21'0'0,"0"0"0,-1 0 15,22 21-15,-21-21 16,0 0 0,21 21 15,0 0 78,21-21-109,0 0 0,1 0 31,-1 21-31,0-21 0,0 0 16,0 0-16,0 0 16,1 0-16,-1 0 0,21 0 0,-21 0 15,0 0-15,22 0 16,-1 0-16,0 0 0,1 0 0,-1 0 16,0 0-16,1 0 0,20 0 15,-20 0-15,-1 0 0,0 0 0,22 0 16,-22 0-16,0 0 0,1-21 15,20 21-15,-20 0 0,20 0 0,1-21 16,-1 0-16,1 21 0,20 0 16,-20-21-16,20 21 0,-20 0 0,-1-22 15,1 22-15,-1 0 0,1 0 16,-1-21-16,1 21 0,-22 0 0,22 0 16,-1-21-16,-20 21 0,20 0 15,-21 0-15,1 0 0,20-21 16,-20 21-16,-1 0 0,0 0 0,-21 0 15,22 0-15,-1 0 0,-21 0 16,0 0-16,22 0 0,-22 0 0,0 0 16,0 0-16,0 0 0,1 0 15,-1 0-15,0 0 16,0 0 0,-21-21 62,-21 21-78,0 0 15,0 0-15</inkml:trace>
  <inkml:trace contextRef="#ctx0" brushRef="#br0" timeOffset="48235.24">4403 5609 0,'0'0'0,"-22"0"0,22 21 16,0 1-16,-21-22 15,21 21-15,-21-21 0,21 21 16,0 0-16,0 0 16,0 0-1,0 1 17,21-22-17,0 0 1,-21 21-16,22-21 15,-1 0-15,0 0 16,0 0 15,-42 0 16,0 0-47</inkml:trace>
  <inkml:trace contextRef="#ctx0" brushRef="#br0" timeOffset="48816.91">4466 5800 0,'21'0'31,"0"-21"-16,1-1 1,-22 1-16,21 0 16,-21 0-16,0 0 15,0 0-15,0-1 16,-21 1-16,-1 21 16,1-21-16,0 21 0,0 0 15,0 0-15,0 0 0,-1 0 16,1 21-16,0-21 0,0 21 0,0 1 15,0-1-15,-1 0 0,1 0 16,0 21-16,21-20 0,0-1 0,-21 21 16,21-21-16,0 0 0,0 1 15,0-1-15,0 0 0,0 0 16,0 0-16,21-21 16,0 0-16,0 0 0,1 0 15,-1 0-15,0 0 0,0 0 16,0 0-16,22-21 0,-22 0 0,0 0 15,0 0-15,0-1 0,0 1 16,22-21-16,-22 21 0,0-22 0,0 1 16,0 0-16,1 21 0,-22-22 15,21 1-15,-21 0 0,21-1 0,-21 1 16,0 0-16,0-1 0,0 22 16,0-21-16,0 21 0,0-1 0,0 65 46,-21-22-46,21 21 0,-21-21 0,21 43 16,-22-22-16,22 1 0,0 20 16,0 1-16,0-22 0,0 21 0,0-20 15,0 20-15,0-20 0,0-22 16</inkml:trace>
  <inkml:trace contextRef="#ctx0" brushRef="#br0" timeOffset="48895.86">4805 6117 0,'21'0'15,"0"0"-15,0-21 16,0 21-16,-21-21 0,22 0 15,-1 21-15,-21-21 0,0-1 16,21 1-16</inkml:trace>
  <inkml:trace contextRef="#ctx0" brushRef="#br0" timeOffset="48995.8">5122 5757 0,'-21'0'16,"-21"0"-16</inkml:trace>
  <inkml:trace contextRef="#ctx0" brushRef="#br0" timeOffset="49084.75">4995 5779 0,'21'0'47,"1"0"-47,-1 0 16,0 0-16,0 0 0,0 0 16,0 0-16</inkml:trace>
  <inkml:trace contextRef="#ctx0" brushRef="#br0" timeOffset="49723.39">5546 5779 0,'0'0'0,"21"-22"0,0 22 0,-21-21 15,21 0-15,0 0 0,0 0 16,1 0-16,-1-1 0,0-20 0,0 21 15,0 0-15,0-22 0,1 22 16,-22 0-16,21-21 0,0 21 0,-21-1 16,0 1-16,0 0 0,0 0 0,0 0 15,0 0-15,-21 21 32,0 0-32,-1 21 15,1 0-15,21 21 0,0-21 0,-21 22 16,21-1-16,-21 0 15,21 22-15,-21-22 0,21 22 0,0-1 16,0 1-16,-21-1 0,21-20 16,-22 20-16,1-21 0,21 22 0,0-22 15,-21 1-15,0 20 0,21-21 0,-21 1 16,21-1-16,0-21 0,0 22 16,0-22-16,0 0 0,0 0 0,0 0 15,21-21-15,0 0 0,0 0 16,0 0-16,1 0 0,-22-21 15,21 0-15,0 0 0,0 0 0,0-1 16,0 1-16,1-21 0,-22 21 16,21-22-16,-21 22 0,0-21 15,0 21-15,0-22 0,0 22 0,0 0 16,0-21-16,-21 21 0,-1-1 16,1-20-16,0 21 0,0 0 0,0 21 15,0-21-15,-1 21 0,1 0 16,0-22-16,0 22 15,42 0 17,0-21-32,0 21 15,1 0-15,-1 0 0,0-21 16,-21 0-16,42 21 0,-21-21 0,1 0 16,-1 21-16,0-22 15,0 1-15,0 0 0</inkml:trace>
  <inkml:trace contextRef="#ctx0" brushRef="#br0" timeOffset="50139.56">6202 5588 0,'21'0'15,"0"0"1,-21-21-16,21 21 15,0-21 1,-21 0-16,22 21 0,-1-22 16,0 22-16,-21-21 15,0 0 1,-21 21 15,21 21-15,-21 0-16,-1 1 0,22-1 15,0 0-15,-21 0 0,21 21 0,0-20 16,0 20-16,0-21 16,0 0-16,0 22 0,0-22 0,0 0 15,21 0-15,1 0 0,-1 0 16,0-21 0,0 0-16,0 0 0,0 0 0,1 0 15,-1 0-15,0 0 16,0 0-16,0-21 0,0 0 0,1 21 15,-1-21-15,0 0 0,0 0 16</inkml:trace>
  <inkml:trace contextRef="#ctx0" brushRef="#br0" timeOffset="50368.43">7070 5652 0,'0'21'16,"-22"-21"47,22-21-32</inkml:trace>
  <inkml:trace contextRef="#ctx0" brushRef="#br0" timeOffset="51056.04">7578 5482 0,'0'0'0,"21"-21"16,-21 0 0,0 42 30,0 0-30,0 22-16,0-22 0,0 21 16,0 0-16,0-20 0,0 20 0,0 0 15,0-21-15,0 22 0,0-22 0,0 0 16,21 21-16,-21-20 0,0-1 16,21 0-16,0-21 0,0 0 15,1 0 1,-1 0-16,0 0 0,0 0 15,0-21-15,-21 0 0,21 21 16,1-22-16,-22 1 0,21 0 16,-21 0-16,0 0 0,21-22 0,-21 22 15,21 0-15,-21-21 0,0 21 16,0-22-16,0 22 0,0-21 0,0 21 16,0-1-16,0 1 0,0 0 15,0 0-15,0 42 47,0 0-47,0 0 0,21-21 16,0 22-16,1-22 0,-22 21 0,21-21 15,0 21-15</inkml:trace>
  <inkml:trace contextRef="#ctx0" brushRef="#br0" timeOffset="51508.78">8382 5546 0,'0'0'0,"21"0"0,-21-21 16,21 21-16,-21-22 0,0 1 16,0 0-16,0 0 31,-21 21-31,0 0 0,0 0 16,0 21-1,-1 0-15,22 0 0,-21 1 0,0-1 16,21 0-16,0 0 0,0 0 15,0 0-15,0 1 0,0-1 0,0 0 16,0 0-16,0 0 0,0 0 16,0 1-16,21-22 15,0 21-15,1-21 0,-1 0 16,0 0-16,0 21 0,0-21 16,0 0-16,-21 21 0,22-21 15,-1 21-15,-21 0 16,0 1-1,-21-22 1,-1 21-16,1-21 0,0 21 0,0-21 16,-21 0-16,20 21 0,-20-21 15,21 0-15,0 0 0,-22 0 0,22 21 16,0-21-16,0 0 0,0 0 0,42 0 16,-42 0-16,-22 0 15,22 0-15,0 0 0,0 0 0,0 0 16,0-21-16,-1 21 0,1 0 15</inkml:trace>
  <inkml:trace contextRef="#ctx0" brushRef="#br0" timeOffset="52360.47">4889 6604 0,'22'-21'15,"-1"0"-15,-21 0 16,21-1-16,0 1 16,-21 0-16,0 0 15,0 0-15,0 0 16,-21-1 0,0 22-16,-22 0 0,22 0 15,0 0-15,0 22 0,-21-1 0,20-21 16,-20 21-16,21 0 0,0 0 15,0 0-15,-22 1 0,22-1 0,21 0 16,0 21-16,-21-21 0,21 1 16,0-1-16,0 0 15,0 0-15,0 0 0,21-21 16,0 21-16,0-21 16,1 0-16,-1 0 0,0 0 0,0 0 15,0-21-15,0 21 16,1-21-16,-1 0 0,0 21 0,-21-21 15,21 0-15,0-1 0,0 1 0,-21-21 16,22 21-16,-22 0 0,21-22 16,-21 22-16,0-21 0,21 21 0,-21-1 15,0-20-15,0 21 0,0 0 16,21 0-16,-21-1 0,0 1 16,0 0-16,0 42 31,0 0-31,0 22 15,0-22-15,0 21 0,21 1 16,-21-1-16,0 0 0,21 1 0,-21-1 16,0 0-16,0-21 0,0 22 15,0-22-15,22 21 0,-22-21 0,0 1 16,21-22-16,-21 21 0,0 0 16,21-21-1,0 0-15,-21-21 16</inkml:trace>
  <inkml:trace contextRef="#ctx0" brushRef="#br0" timeOffset="52539.37">5249 6710 0,'0'0'0,"-21"21"0,0-21 15,21 21 1,21-21 15,0 0-15,0 0-16</inkml:trace>
  <inkml:trace contextRef="#ctx0" brushRef="#br0" timeOffset="53363.77">5715 6837 0,'0'0'0,"42"0"16,-21 0-16,1 0 16,-1 0-16,-21-21 0,21 21 0,0-21 15,0-1-15,0 1 0,1 0 0,-1 0 16,0 0-16,-21 0 16,21-1-16,0 1 0,0 0 0,1 0 15,-22-21-15,0 20 0,21 1 0,-21 0 16,0 0-16,0 0 0,0 0 15,-21 42 17,21 21-32,-22-21 15,22 22-15,0-1 0,0 0 16,-21 1-16,21-1 0,-21 0 0,21 1 16,0 20-16,0-21 0,-21 22 0,21-22 15,-21 1-15,21 20 0,0 1 16,0-22-16,0 21 0,0-20 0,0-1 15,0 0-15,0 1 0,0-1 16,0 0-16,0-20 0,0-1 16,0 0-16,21 0 0,0-21 15,0 0-15,0 0 0,1 0 16,-1-21-16,-21 0 0,21 0 16,0-1-16,0 1 0,0-21 0,-21 0 15,0-1-15,22 22 0,-22-21 0,0-1 16,0 1-16,0 0 0,0-1 15,0 1-15,-22 0 0,1-1 0,0 1 16,-21 21-16,21-21 0,-1 20 16,-20 1-16,21 0 0,0 21 15,0 0-15,-1-21 0,44 21 32,-1 0-32,0 0 15,0 0-15,21 0 0,-20 0 0,20-21 16,-21 21-16,21-21 0,1-1 15,-1 22-15,0-21 0,-20 0 0,20 0 16,0 21-16,1-21 0,-22 0 16,21-22-16,0 22 0,-20 0 0,-1 0 15,0 0-15,0-1 0,-21 1 16,0 0-16,0 0 0,-21 21 16,0 0-16,0 0 15,-1 0 1,1 21-16,0 21 0,21-20 0,-21-1 15,21 21-15,0-21 0,0 22 0,0-1 16,0-21-16,0 21 0,0-20 16,0-1-16,21 0 0,0 0 0,-21 0 15,21 0-15,1 1 0,-1-22 16,0 0-16,0 0 16,0 0-16,0 0 0,1 0 0,-1 0 15,-21-22-15,21 22 0,0-21 0,0 21 16</inkml:trace>
  <inkml:trace contextRef="#ctx0" brushRef="#br0" timeOffset="53549.66">6964 6710 0,'-21'0'16,"21"-21"15,0 0 0,21 21-15,-21-22-16,0 1 0,21 21 15,-21-21-15</inkml:trace>
  <inkml:trace contextRef="#ctx0" brushRef="#br0" timeOffset="54003.78">7662 6414 0,'0'0'0,"21"-22"15,-21 1 1,0 42-1,0 1-15,0 20 16,0-21-16,0 21 16,0-20-16,0 20 0,0-21 0,-21 21 15,21-20-15,-21-1 0,21 21 16,0-21-16,0 0 0,-21 1 0,21-1 16,0 0-16,0 0 0,0-42 46</inkml:trace>
  <inkml:trace contextRef="#ctx0" brushRef="#br0" timeOffset="54311.61">7662 6392 0,'0'0'15,"-21"-21"-15,0-42 0,21 42 16,0-1-16,0 1 15,0 0-15,21 21 16,21 0-16,-20 0 0,-1 21 16,21 0-16,-21 1 0,22-1 0,-22 0 15,0 0-15,0 0 0,0 0 16,0 1-16,-21-1 0,22 0 16,-22 0-16,0 0 0,0 0 0,0 1 15,-22-1-15,1 0 0,0-21 16,0 21-16,0 0 0,0-21 0,-1 21 15,1-21-15,0 0 0,21 22 16,21-44 15,0 1-15</inkml:trace>
  <inkml:trace contextRef="#ctx0" brushRef="#br0" timeOffset="54849.85">8128 6519 0,'0'0'0,"0"22"32,0-1-32,0 0 15,0 0-15,0 0 0,-21 0 16,21 1-16,-21-1 0,21 0 0,0 0 16,0 0-16,0 0 0,0 1 0,0-1 15,-22 0-15,22 0 16,0-42 15,0 0-15,0 0-16,0-1 0,22 1 0,-22 0 15,0 0-15,0 0 16,0 0-16,21-22 0,-21 22 0,21 0 16,-21 0-16,21 21 15,-21 21 1,21 0-16,-21 0 0,21 0 0,-21 1 15,22-22-15,-1 21 0,-21 0 16,21 0-16,0 0 0,-21 0 0,21-21 16,-21 22-16,21-1 0,1-21 15,-1 0-15,0 0 16,0 0-16,0-21 16,-21-1-1,0 1-15,0 0 16,0 0-16,0 0 0,0 0 15,0-1-15,0 1 0,0 0 16,0 0-16,0 0 0,0 0 0,0-1 16,0 1-16,0 0 31,0 0-15,21 21-1</inkml:trace>
  <inkml:trace contextRef="#ctx0" brushRef="#br0" timeOffset="55111.16">8657 6265 0,'-21'0'32,"0"0"-32,21 22 0,0-1 15,-21 0-15,21 0 0,-22 0 0,22 22 16,0-22-16,0 21 0,0-21 15,0 22-15,0-22 0,0 21 0,0-21 16,0 22-16,0-22 0,0 0 16,0 0-16,0 0 0,0 0 0,0 1 15,22-22 1,-22 21-16,21-21 16,-21-21-1,0-1 1,0 1-16</inkml:trace>
  <inkml:trace contextRef="#ctx0" brushRef="#br0" timeOffset="55420.12">8572 6392 0,'0'-21'16,"0"42"-16,0-63 0,0 21 0,0 0 0,0 0 0,0-1 16,22 1-1,-1 21-15,0 0 16,0 0-16,0 0 0,22 0 15,-22 0-15,0 0 0,21 0 0,-21 21 16,22 1-16,-22-1 0,0 0 0,21 0 16,-42 0-16,22 22 0,-22-22 15,0 21-15,0-21 0,0 0 0,0 22 16,0-22-16,0 0 0,-22 0 0,1 0 16,0 1-16,0-1 0,0 0 15,0 0-15,-1 0 0,1 0 0,-21-21 16,21 22-16,0-22 0,-1 21 15,1-21-15,0 0 0,0 21 16,0-21-16,0 0 0,-1 21 16,1-21-16</inkml:trace>
  <inkml:trace contextRef="#ctx0" brushRef="#br0" timeOffset="58455.53">7578 7345 0,'-22'-21'16,"22"0"-16,0-1 15,-21 1 1,21 0-16,-21 21 0,21-21 15,-21 21-15,21 21 32,-21 0-32,21 0 15,0 1-15,0 20 0,0-21 16,0 21-16,-21 1 0,21-1 0,0 0 16,0 1-16,0-1 0,0 0 15,-22 1-15,22-22 0,-21 21 0,21-21 16,0 1-16,0-1 0,0 0 0,-21 0 15,21 0 1,0-42 0,0 0-16,0 0 15,0 0-15,0-1 16,0 1-16,0 0 0,0 0 16,-21-21-16,21 20 0,0 1 15,0 0-15,0 0 0,0 0 0,0 0 16,21 42-1,0 0 1,-21 0-16,21-21 0,1 21 0,-1 0 16,-21 1-16,21-1 0,0 0 0,-21 0 15,21 0-15,0 0 0,-21 1 16,22-22-16,-1 21 0,0-21 16,0 0-16,0 0 0,0 0 15,1 0-15,-1 0 0,0 0 16,-21-21-16,21 21 0,0-22 15,0 1-15,1 21 0,-1-21 0,-21 0 16,0 0-16,21 0 0,-21-1 16,0 1-16,0 0 0,0-21 0,0 21 15,0-1-15,0 1 16,0 42 15,-21 1-31,21-1 0,0 21 16,0-21-16,0 0 0,0 1 0,0-1 15,0 0-15,0 0 0,21 0 0,-21 0 16,21-21-16,0 22 0,0-22 16,1 0-16,-1 0 15,0 0-15,0 0 0,0 0 0,0 0 16,1 0-16,-1-22 16,-21 1-16,21 0 0,-21 0 15,21 21-15,-21-21 0,0 0 16,0-1-16,0 1 0,0 0 0,-21 0 15,0 0-15,0 0 0,-1-1 16,22 1-16,-21 21 0,0 0 16,21-21-16,-21 21 0,42 0 47,0 21-47,0-21 0,1 0 15,-1 0-15,0 0 0,21 0 0,-21 0 16,1 0-16,20 0 0,-21 0 15,21 0-15,-20 0 0,-1 0 0,0 0 16,0-21-16,0 21 0,0 0 16,1 0-16,-1 0 0,-42 0 47,-1 21-47,1-21 0,0 21 15,21 1-15,-21-1 0,0-21 16,0 21-16,-1 0 0,1 0 0,21 0 15,0 1-15,-21-1 0,21 0 16,-21 0-16,21 0 0,0 0 16,0 1-16,0-1 15,21-21-15,0 0 16,0 0-16,1 0 0,-1 0 16,0-21-16,0-1 0,0 22 15,0-21-15,1 0 0,-1 0 0,-21 0 16,21 0-16,-21-1 15,21 1-15,-21 0 0,0 0 16,0 0-16,0 0 16,0-1-16,0 44 31,0-1-15,0 0-16,0 0 0,0 0 0,0 0 15,0 1-15,0-1 0,0 0 0,0 21 16,0-21-16,0 22 0,0-22 15,0 21-15,0 1 0,0-1 0,0 0 16,0 1-16,0-1 0,0-21 0,0 21 16,-21 1-16,0-1 0,21 0 15,-21 1-15,-1-22 0,1 21 16,21-21-16,-21 22 0,0-22 0,0 0 0,0-21 16,21 21-16,-22-21 15,1 0-15,0 0 16,21-21-16,0 0 15,0 0-15,0-22 0,0 22 0,0-21 16,0 21-16,0-22 0,0 1 16,0 0-16,0-1 0,0 1 0,21 0 15,0-1-15,-21 1 0,22 0 0,-1-1 16,0 1-16,0 0 0,0-1 16,0 22-16,1 0 0,-1-21 15,0 21-15,0-1 0,0 1 16,0 0-16,1 0 0,-1 21 0,0 0 15,0 21 17,-21 0-32,0 0 15,0 1-15,0-1 0,0 0 16,21 0-16,0 0 16,1-21-16,-22 21 0,21-21 15,0 0-15,0 0 0,0 0 16,0 0-16,1-21 15,-1 21-15,0-21 0,0 21 0,0-21 16,-21 0-16,21 0 0,1 21 16,-22-22-16,0 1 0,0 0 15,0 0-15,0 0 0,0 0 0,0-1 16,0 1-16,0 42 31,0 1-31,0-1 0,0 0 16,0 0-16,0 21 0,0-20 15,0-1-15,0 0 0,0 0 16,-22-21-16,22 21 0,0 0 0,0 1 16,-21-22-16,21 21 0,0-42 62,0-1-62,0 1 0,0 0 16,0 0-16,0 0 0,0 0 15,0-1-15,0-20 0,21 21 0,-21 0 16,0 0-16,22-1 0,-1 22 16,-21-21-16,21 21 0,0 0 15,-21 21-15,0 1 16,0-1-16,21 21 0,-21-21 16,0 0-16,0 1 0,0-1 0,0 0 15,0 0-15,0 0 0,0 0 16,0 1-16,0-1 15,0 0-15,-21-21 16,21-21 31,0 0-47,-21-1 16,21 1-16</inkml:trace>
  <inkml:trace contextRef="#ctx0" brushRef="#br0" timeOffset="58639.17">8784 7197 0,'0'0'0,"-21"0"15,0 0 1,0 0 0,21 21-16,0 0 15,-22-21 1,22 21-16,-21-21 0,0 0 15,21 21-15,-21-21 0,0 22 16</inkml:trace>
  <inkml:trace contextRef="#ctx0" brushRef="#br0" timeOffset="59711.51">5059 8128 0,'-21'0'16,"42"0"62,0 21-62,21-21-16,-21 0 0,22 0 0,20 0 15,1 0-15,-1 0 0,1 0 16,20 0-16,1 0 0,0 0 0,-1 0 16,1 0-16,21 0 15,-21 0-15,-1-21 0,-20 21 0,20-21 16,1 21-16,-21 0 0,20 0 0,-20 0 16,-1-21-16,1 21 0,-1 0 15,-20 0-15,-1 0 0,0 0 0,1 0 16,-1 0-16,-21 0 0,0 0 15,0 0-15,1 0 0,-44 0 47,1 0-47,0 0 0,0 0 16,0 0-16,0 0 0,-22 0 16,22 0-16,-21 0 0</inkml:trace>
  <inkml:trace contextRef="#ctx0" brushRef="#br0" timeOffset="60131.28">5165 8319 0,'0'0'0,"21"0"63,0 0-63,0 0 15,0 0-15,0 0 0,1 0 16,-1 0 0,-42 0 77,-1 0-93</inkml:trace>
  <inkml:trace contextRef="#ctx0" brushRef="#br0" timeOffset="61984.47">5249 8340 0,'0'21'0,"-21"-21"0,21 21 0,-21 0 15,21 0 1,-21-21 0,42-21 15,0 0-15,0 0-16,0 21 0,22-21 15,-22 0-15,0-1 0,21-20 16,-20 21-16,20-21 0,-21 20 0,21-20 15,1 0-15,-1-1 0,-21 22 16,22-21-16,-22 0 0,21 20 0,-21-20 16,0 21-16,1-21 0,-1 20 15,0 1-15,-21 0 0,0 0 0,0 0 16,-21 21 0,0 0-16,-1 0 0,1 0 15,0 21-15,0 0 0,0-21 0,0 21 16,-1 0-16,1 1 0,21-1 15,0 21-15,0-21 0,0 0 0,0 22 16,0-1-16,0-21 0,21 22 16,1-22-16,-1 0 0,0 21 15,-21-21-15,21 1 0,0 20 0,0-21 16,-21 0-16,0 0 0,22 1 16,-22-1-16,0 0 0,21-21 0,-21 21 15,0 0-15,0 0 16,-21-21-1,-1 0-15,1 0 0,21-21 16,-21 0-16,0 21 16,21-21-16,-21 0 0,0 0 0,-1 21 0,1-22 15,21 1-15,-21 0 0,0 0 16,0 21 0,21 21 15,21 0-31,0 0 0,0-21 15,0 22-15,1-1 0,-1 0 0,21 0 16,-21-21-16,0 21 0,1 0 16,-1-21-16,0 22 0,0-22 0,0 0 15,0 0-15,1 0 0,-1 0 16,21 0-16,-21 0 0,0 0 16,1 0-16,-1 0 0,0 0 0,0 0 15,0-22-15,0 1 0,1 0 16,-1 0-16,0 0 0,0 0 15,-21-1-15,0 1 0,0-21 0,21 21 16,-21 0-16,0-1 0,0 1 16,0-21-16,0 21 0,0 0 15,-21-1-15,0 22 16,0 0-16,21 22 16,-21-22-16,21 21 0,0 21 15,0-21-15,0 0 0,0 22 0,0-22 16,0 0-16,0 21 0,0-20 15,0 20-15,0-21 0,0 0 16,0 0-16,0 1 0,21-1 0,-21 0 16,21 0-16,0 0 0,-21 0 15,21 1-15,0-22 16,1 0 0,-1 0-16,0 0 0,0 0 15,0 0-15,0-22 0,22 1 16</inkml:trace>
  <inkml:trace contextRef="#ctx0" brushRef="#br0" timeOffset="63511.83">6689 8255 0,'0'0'0,"0"-21"0,0-21 15,0 20-15,0 1 16,0 0-16,0 0 16,-22 21-16,1 0 0,0 0 15,0 0-15,0 21 16,21 0-16,0 0 0,-21 1 0,21-1 15,-22 0-15,1 21 0,21-21 16,0 22-16,0-22 0,0 0 0,0 0 16,0 22-16,0-22 0,0 0 0,0 0 15,0 0-15,0 0 16,21-21-16,-21 22 0,22-22 16,-1 0-16,0 0 0,0 0 15,0 0-15,0-22 16,-21 1-16,22 21 0,-1-21 0,0 21 15,-21-21-15,0 0 0,21 0 0,-21-1 16,21 1-16,-21 0 0,0 0 16,0 0-16,0 0 0,0-22 0,0 22 15,0 0-15,0 0 16,0 42 0,0 0-1,0 0-15,0 0 16,0 22-16,0-22 0,0 0 0,0 0 15,0 22-15,0-22 0,0 0 0,0 0 0,21-21 16,-21 21-16,0 0 16,22-21-16,-1 0 0,-21 22 0,21-22 15,0 0-15,0 0 0,0 0 16,1 0-16,-1 0 0,0-22 16,0 22-16,0-21 0,0 0 15,1 21-15,-1-21 0,-21 0 16,21 0-16,0-1 0,-21 1 0,0 0 15,0 0-15,21 0 0,0 0 16,-21-1-16,0 44 31,22-1-31,-22 0 16,0 0-16,21 0 0,-21 0 16,0 1-16,0-1 0,0 0 0,21-21 15,-21 21-15,21 0 0,-21 0 16,21 1-16,0-22 15,1 0-15,-1 0 16,0 0-16,0 0 0,0-22 16,0 1-16,-21 0 0,22 21 15,-1-21-15,0 0 0,0 21 0,0-21 16,-21-1-16,21 1 0,1 0 16,-22 0-16,0 0 0,21 0 15,-21-1-15,21 1 0,-21 0 16,-21 21 78,0 0-79,-1 0 1,1 0-1,21 21 1,-21 0-16,21 1 0,0-1 16,0 0-16,0 0 0,0 0 0,0 0 15,0 22-15,0-22 0,0 0 16,0 0-16,0 0 0,0 1 0,0-1 16,0 0-16,21 0 15,0-21-15,1 0 16,-1 0-16,0 0 0,0 0 0,0 0 15,22 0-15,-22 0 0,0 0 0,0 0 16,0-21-16,22 21 0,-22-21 16,0 0-16,0-1 0,0 1 15,0 0-15,1 0 0,-1-21 0,0 20 16,-21 1-16,0-21 0,21 0 16,-21-1-16,0 22 0,0-21 0,0-1 15,0 1-15,0 21 0,0-21 16,0 20-16,0 1 0,21 42 15,-21 1 1,0-1-16,0 0 0,0 21 16,0 1-16,0-22 0,0 21 0,0 0 15,0 1-15,0-22 0,0 21 16,0-21-16,0 22 0,0-22 0,0 0 16,-21 0-16,0 0 0,21 1 15,-21-1-15,21 0 0,0 0 16,-21-21-16,21-21 31,0 0-15,0 0-16,0-1 15,21 1-15,0 0 0,0 0 16,0-21-16,0 20 0,22 1 16,-22 0-16,21 21 0,-21 0 0,1 0 15,-1 0-15,0 0 0,0 0 0,0 0 16,0 21-16,-21 0 0,0 1 15,0-1-15,0 0 0,0 21 16,0-21-16,0 1 0,0-1 0,0 0 16,0 0-16,-21 0 15,21 0-15,-21 1 0,0-1 0,0 0 16,0-21 0,21 21-16,-22-21 0,1 0 31,0 0-31,21-21 0,-21 21 15,0 0-15,21-21 0</inkml:trace>
  <inkml:trace contextRef="#ctx0" brushRef="#br0" timeOffset="64047.34">5461 9377 0,'0'0'0,"0"-21"0,0 0 0,0-1 15,0 1-15,0 0 16,0 42 15,0 0-31,0 1 0,0-1 0,0 21 16,21 0-16,-21 1 0,0-1 15,21 22-15,-21-22 0,21 21 0,-21-20 16,0 20-16,0-20 0,0-1 16,0 0-16,0 1 0,0-1 0,0-21 15,22 21-15,-22-20 0,0-1 0,0 0 16,0-42 15,0 0-15,0-1-1,0-20-15</inkml:trace>
  <inkml:trace contextRef="#ctx0" brushRef="#br0" timeOffset="64360.16">5461 9440 0,'0'0'0,"0"-42"0,-21 21 15,21 0-15,0-22 0,0 22 16,0 0-16,0 0 0,0 0 0,21 0 16,0-1-16,0 22 15,22 0-15,-22 0 0,21 0 0,0 0 16,1 0-16,-1 22 0,0-1 0,1 0 16,-1 0-16,-21 0 15,0 22-15,22-22 0,-43 0 0,0 21 16,0-21-16,0 1 0,0 20 0,-21-21 15,-1 21-15,1-20 0,0-1 16,-21 0-16,-1 0 0,22 0 0,0 0 16,-21-21-16,21 22 0,-1-22 15,1 0-15,42 0 32,1 0-17,-1-22-15,0 1 0,0 0 0,0 21 16</inkml:trace>
  <inkml:trace contextRef="#ctx0" brushRef="#br0" timeOffset="65087.74">6138 9313 0,'0'0'0,"0"-21"0,21 21 31,1 0-31,-1 0 16,0 21-16,0-21 15,-21 22-15,21-1 0,-21 0 0,21 0 16,-21 0-16,0 0 0,22 1 16,-22 20-16,0-21 0,0 0 0,0 0 15,0 1-15,0-1 0,0 0 16,0 0 0,0-42-1,0 0 1,0 0-16,0-1 15,21 1-15,-21-21 0,21 21 16,-21 0-16,0-1 0,21 1 16,-21 0-16,21-21 0,-21 21 0,21-1 15,1 1-15,-1 21 16,0 0 0,-21 21-1,0 1-15,0-1 16,0 0-16,0 0 15,0 0-15,0 0 0,0 1 16,0-1-16,0 0 0,0 0 16,0 0-16,0 0 0,0 1 15,0-1-15,0 0 0,0 0 16,0 0-16,0 0 16,0 1-16,0-1 0,21-21 15,0 0-15,0 0 0,1 0 16,-1 0-16,0 0 0,0 0 15,0 0-15,0-21 0,1 21 16,-1-22-16,0 1 0,0 21 16,0-21-16,0 0 0,-21 0 15,22 0-15,-22-1 0,21 1 0,-21 0 16,0 0-16,0 0 0,0 0 0,0-1 16,0 1-16,-21 0 15,-1 0-15,1 21 0,0 0 0,0-21 16,0 21-16,-22 0 0,22 0 15,0 0-15,0 0 0,0 0 0,0 0 16,-1 0-16,1 0 0,21 21 16,0 0-16,0 0 15,0 0-15,0 1 0,0-1 0,0 0 16,21 0-16,1-21 16,-1 0-16,0 21 0</inkml:trace>
  <inkml:trace contextRef="#ctx0" brushRef="#br0" timeOffset="66447.53">7154 9419 0,'0'0'16,"-21"-21"0,0 0-16,0 21 0,0 0 15,-1 0-15,1 0 16,21 21-16,-21 0 0,21 0 0,-21 1 15,21-1-15,-21 0 0,21 0 16,0 0-16,0 22 0,0-22 0,0 0 16,0 0-16,0 0 0,0 0 0,21 1 15,0-22 1,0 0-16,0 0 16,1 0-16,-1 0 15,0-22-15,-21 1 0,21 0 0,0 21 16,-21-21-16,21-21 0,1 20 15,-22 1-15,21 0 0,-21-21 16,0 21-16,21-22 0,-21 22 0,21-21 16,-21 21-16,0-22 0,0 22 0,0-21 15,0 21-15,0-1 0,0 1 16,0 42 0,0 1-16,0-1 15,0 0-15,-21 0 0,21 21 16,0-20-16,0 20 0,-21 0 0,21-21 15,0 22-15,0-22 0,0 21 16,0-21-16,0 22 0,0-22 0,0 0 16,0 0-16,21 0 0,0 1 0,0-22 15,0 0-15,1 0 16,-1 0-16,0 0 0,0 0 16,0 0-16,0-22 0,1 1 15,-22 0-15,21 21 0,0-21 16,0 0-16,-21 0 0,0-1 0,21 1 15,-21 0-15,0 0 0,0 0 0,0 0 16,0 42 15,0 0-15,0 0-16,0 0 0,0 0 0,0 1 16,0-1-16,0 0 0,0 0 0,0 0 15,0 0-15,0 1 16,0-1-16,21-21 15,1 21-15,-1-21 0,0 0 16,0 0-16,0 0 0,0 0 0,1 0 16,-1-21-16,0 0 0,0-1 15,0 1-15,0 0 0,1 21 16,-22-21-16,21 0 0,0 0 16,-21-1-16,0 1 0,21 0 0,-21 0 15,21 21-15,-21-21 0,21 0 0,-21-1 31,22 22-31,-1 0 16,0 0 31,-42 0 31,0 0-62,21 22-16,-22-1 0,22 0 15,-21-21-15,0 21 0,21 0 16,0 22-16,0-22 0,-21 0 16,21 0-16,0 0 0,0 0 0,0 1 15,0-1-15,21 0 16,0-21-1,0 0-15,1 0 0,-1 0 16,21 0-16,-21 0 0,0 0 0,1-21 16,20 21-16,-21-21 0,0-1 0,0 22 15,22-21-15,-22 0 0,0 0 16,0 0-16,0 0 0,-21-1 16,22 1-16,-1 0 0,-21-21 0,0 21 15,0-1-15,0 1 0,0 0 16,0 0-16,0 0 0,0-22 0,0 22 15,0 0-15,0 0 0,0 42 32,0 0-32,0 0 15,0 22-15,0-22 0,0 0 0,-21 21 16,21-20-16,-22 20 0,22-21 16,-21 21-16,21-20 0,0 20 0,-21-21 15,21 0-15,0 0 0,0 1 0,0-1 16,0 0-1,21-21 1,0 0 0,1-21-16,-1 21 15,0-21-15,-21-1 0,21 22 0,0-21 16,-21 0-16,21 0 0,1 0 0</inkml:trace>
  <inkml:trace contextRef="#ctx0" brushRef="#br0" timeOffset="66552.77">8340 9440 0,'0'0'0,"-22"22"0,1-22 15</inkml:trace>
  <inkml:trace contextRef="#ctx0" brushRef="#br0" timeOffset="66689.37">8361 9483 0,'21'0'15,"0"0"1,-21-21-16,21 21 0,0 0 0,1-22 15,-1 22-15,0-21 0,0 21 16,-21-21-16,21 21 0,0-21 16,-21 0-1</inkml:trace>
  <inkml:trace contextRef="#ctx0" brushRef="#br0" timeOffset="67260.05">6286 10478 0,'0'0'0,"0"-43"16,0 22-1,0 0-15,0 0 16,0 42 93,0 0-93,0 0-16,0 0 0,0 1 15,0-1-15</inkml:trace>
  <inkml:trace contextRef="#ctx0" brushRef="#br0" timeOffset="68780.88">6371 10562 0,'0'-21'15,"0"0"-15,0 0 32,-21 0-32,0 21 0,0 0 0,21-22 15,-22 22-15,1 0 0,0 0 16,0 0-16,0 0 16,0 0-16,21 22 0,-22-22 0,1 21 15,0 0-15,0 0 0,0 0 16,0 22-16,21-22 0,0 0 0,-22 21 15,22-21-15,0 1 0,0 20 0,0-21 16,0 0-16,0 0 0,0 1 16,22-1-16,-22 0 0,21-21 15,0 0-15,0 0 16,0 0 0,0 0-16,1-21 15,-1 0-15,0-1 16,-21 1-16,21 0 0,0 0 15,-21 0-15,0 0 0,0-22 0,21 22 16,-21 0-16,22 0 0,-22-22 16,0 22-16,0 0 0,0 0 0,0 0 15,0 0-15,0-1 0,0 44 32,0-1-32,0 0 15,0 21-15,0-21 0,21 22 0,-21-22 16,0 21-16,21 1 0,-21-1 15,0-21-15,21 21 0,0-20 0,0-1 16,-21 0-16,22 0 0,-1 0 0,0 0 16,0 1-16,0-22 0,22 0 15,-22 0-15,0 0 0,0 0 0,0 0 16,0 0-16,22 0 0,-22-22 0,0 1 16,21 21-16,-20-21 0,-1 0 15,0 0-15,21 0 0,-42-1 0,21 1 16,1 0-16,-22 0 0,0 0 15,0 0-15,0-1 0,0 1 16,0 0-16,-22 0 0,1 0 0,0 21 16,0-21-16,0 21 0,0 0 15,-1 0-15,1 0 0,0 0 0,21 21 16,-21 0-16,0 0 0,21 0 0,-21 0 16,21 1-16,0-1 0,0 0 15,0 21-15,0-21 0,0 1 0,0-1 16,0 0-16,0 0 0,21-21 15,0 0-15,0 0 16,0 0-16,0 0 0,1 0 16,-1-21-16,0 21 0,0-21 15,0 0-15,0 21 0,1-22 16,-1 1-16,0 0 0,-21 0 0,21 0 16,0 0-16,-21-22 0,0 22 0,21-21 15,-21 21-15,0-22 0,22 22 16,-22 0-16,0-21 0,0 20 0,0 1 15,0 0-15,0 0 0,0 0 0,-22 21 16,22 21 0,0 0-16,-21 21 0,21-20 0,0 20 15,0-21-15,0 21 0,0 1 16,0-22-16,0 21 0,0-21 0,0 22 16,0-22-16,0 21 0,21-21 15,1 1-15,-1-1 0,0 0 0,0-21 16,0 21-16,0-21 0,1 0 15,20 0-15,-21 0 0,21 0 0,-20 0 16,20 0-16,-21 0 0,21 0 0,-20-21 16,20 21-16,-21-21 0,0 21 15,0-21-15,1-1 0,-1 1 0,0 21 16,-21-21-16,0 0 0,0 0 0,0 0 16,0-1-16,0 1 15,0 0-15,-21 21 0,0-21 0,-1 21 16,1 0-16,0 0 15,0 0-15,0 0 0,21 21 16,0 0-16,-21 0 0,-1 1 0,22-1 16,0 21-16,0-21 0,0 0 0,-21 1 15,21-1-15,0 0 0,0 0 16,0 0-16,0 0 0,21-21 16,1 0-1,-1 0-15,0 0 0,0-21 16,0 21-16,0-21 0,1 0 15,-1 0-15,-21 0 0,21-1 0,0 1 16,-21 0-16,21-21 0,-21 21 16,21-22-16,1 1 0,-22 0 0,0-1 15,21 1-15,-21 0 0,0-1 16,21 1-16,-21 0 0,0 20 16,0-20-16,0 21 0,0 0 0,0 42 31,0 21-16,0-21-15,0 22 0,0-22 0,0 21 16,0 1-16,0-1 0,-21 0 0,21-21 16,0 22-16,-21-22 0,21 21 15,0-21-15,0 1 0,0-1 16,0 0-16,0 0 0,0 0 0,0 0 0,0 1 31,0-44 16,0 1-47,0 0 0,21 0 16</inkml:trace>
  <inkml:trace contextRef="#ctx0" brushRef="#br0" timeOffset="69447.55">8086 10181 0,'0'-21'16,"0"42"15,0 0-31,0 22 0,0-22 16,0 0-16,0 21 0,0 1 0,0-1 16,0 0-16,0 1 0,0-1 15,0-21-15,0 22 0,-22-1 0,22 0 16,-21-21-16,21 1 0,-21 20 15,21-21-15,-21 0 0,21 0 0,0 1 16,0-1-16,0-42 47,21-1-47,0 22 16,0-21-16,-21 0 0,0 0 0,22 0 15,-1 0-15,0-1 0,-21 1 16,0 0-16,21 0 0,0 0 0,-21 0 15,21 21-15,1 0 16,-22 21 0,0 0-16,0 0 15,0 0-15,0 0 0,0 1 0,0-1 16,0 0-16,0 0 16,0 0-16,0 0 0,0 1 15,0-1-15,0 0 16,21-21-1,0 0-15,0 0 16,0-21-16,0 21 0,-21-21 16,22-1-16,-1 1 15,-21 0-15,0 0 0,0 0 0,0 0 16,21-22-16,-21 22 0,0 0 0,0 0 16,0 0-16,0-1 0,0 1 15,-21 21 1,0 0-1,-1 0 1,1 0-16,0 0 16,0 0-1,21-21 1,-21 0-16</inkml:trace>
  <inkml:trace contextRef="#ctx0" brushRef="#br0" timeOffset="69559.48">8064 10329 0,'-21'-21'15,"0"21"1</inkml:trace>
  <inkml:trace contextRef="#ctx0" brushRef="#br0" timeOffset="69697.41">8424 10181 0</inkml:trace>
  <inkml:trace contextRef="#ctx0" brushRef="#br0" timeOffset="71235.91">9144 10393 0,'0'0'0,"0"-21"0,21 0 15,-21-1-15,0 1 16,0 0-16,0 0 0,0 0 0,-21 21 16,21-21-16,-21-1 0,0 22 0,-1-21 15,1 21-15,0 0 0,0 0 16,0 0-16,0 0 0,-1 0 0,-20 0 15,21 21-15,0-21 0,0 22 16,-1 20-16,1-21 0,0 21 0,0 1 16,21-1-16,0 0 0,-21 1 0,21 20 15,0-20-15,0-1 0,0 0 16,0 1-16,0-1 0,0-21 0,21 21 16,0-20-16,0-1 0,0 0 15,1 0-15,-1 0 0,21-21 16,-21 0-16,22 0 0,-22 0 0,21 0 15,-21 0-15,22 0 0,-1 0 0,-21 0 16,0-21-16,22 0 0,-22 21 16,21-21-16,-21 0 0,0-1 0,1 1 15,-1 0-15,0 0 0,-21 0 0,0 0 16,21-1-16,-21 1 0,0 0 16,0 0-16,0 0 0,0 0 15,-21-1-15,0 22 0,21-21 0,-21 21 16,-1 0-16,1 0 0,0 0 15,0 0-15,0 21 16,0 1-16,-1-1 0,1 0 0,21 21 16,0-21-16,0 1 0,-21 20 15,21-21-15,0 0 0,0 0 0,0 1 16,0-1-16,0 0 0,0 0 16,21-21-16,0 0 15,1 0-15,-1 0 16,0 0-16,0 0 0,0 0 0,-21-21 15,21 0-15,1 21 0,-1-21 16,-21-1-16,21 1 0,0 0 16,-21 0-16,0 0 0,0 0 15,0-1-15,21 1 16,-21 0-16,0 42 31,0 0-31,0 1 16,0-1-16,21 0 0,-21 0 15,0 0-15,0 0 0,22 1 16,-1-22-16,-21 21 16,21-21-16,0 0 15,0 0 1,0-21-16,1 21 0,-22-22 16,0 1-16,21 0 0,0 0 15,0 0-15,-21 0 16,21-1-16,-21 1 0,21-21 0,-21 21 15,0 0-15,0-1 0,22 1 0,-22 0 16,21 21-16,-21-21 0,21 21 16,-21 21-1,0 0-15,0 0 0,0 1 16,0-1-16,0 0 0,0 21 16,0-21-16,0 1 0,21-1 0,-21 0 15,0 0-15,0 0 0,21 0 0,0-21 16,-21 22-16,22-1 0,-1-21 15,0 0-15,0 0 16,0 0-16,0 0 0,1 0 16,-1 0-16,-21-21 0,21 21 15,0-22-15,0 1 0,0 0 0,1 21 16,-22-42-16,21 21 0,0-1 0,-21-20 16,21 21-16,-21-21 0,21-1 15,-21 1-15,0 0 0,21-1 0,-21 1 16,0 0-16,0-1 0,0 1 0,22 0 15,-22-1-15,0 22 0,0 0 16,0 63 0,0-21-1,0 1-15,0 20 16,-22 0-16,22 1 0,-21-1 0,21 0 16,0 1-16,0-22 0,0 21 0,0 0 15,0-20-15,0 20 0,0-21 16,0 0-16,0 0 0,0 1 0,0-1 15,0 0-15,0 0 0,0-42 63,0 0-63,0 0 16,0-1-16,0 1 0,0 0 15,0 0-15,0 0 0,0 0 16,0-1-16</inkml:trace>
  <inkml:trace contextRef="#ctx0" brushRef="#br0" timeOffset="71315.87">9991 10456 0,'0'0'0,"-22"0"0,1 0 15,0 0-15,0 0 16</inkml:trace>
  <inkml:trace contextRef="#ctx0" brushRef="#br0" timeOffset="71483.77">10054 10414 0,'21'0'16,"0"0"-16,1 0 0,-1-21 15,0 21-15,0 0 16,0-21-16,0 21 0,1 0 16,-1-21-1,-21-1 17,0 1-17,0 0 1</inkml:trace>
  <inkml:trace contextRef="#ctx0" brushRef="#br0" timeOffset="72652.31">13229 4360 0,'0'0'0,"0"-21"0,0 0 15,0 0-15,0 0 16,-21 21 0,0 0-1,0 21 1,21 0-16,0 21 16,-22-20-16,22-1 0,0 21 15,0 0-15,0 1 0,0 20 0,0-20 16,0 20-16,0 1 0,0 20 15,0-20-15,-21 20 0,21-20 16,-21-1-16,21 22 0,-21-21 0,21-1 16,-21 22-16,0-22 0,21 22 15,-22-22-15,1 1 0,0 21 0,0-22 16,0 22-16,21-22 0,-21 1 16,-1-1-16,1 22 0,0-22 0,0 22 15,0-21-15,0 20 0,21 1 0,-22-22 16,1 22-16,0-21 0,21-1 15,-21 1-15,0-1 0,21 1 0,0-1 16,-21 1-16,21-1 0,-22 1 16,22-22-16,-21 0 0,21 1 0,0-1 15,0-21-15,0 0 0,0 0 16,0-42 15,0 0-31,0 0 0,0 0 16,0-22-16,0 1 0,0 0 15,0-1-15,21 1 0,-21-21 0,0 20 16,22-20-16,-22-1 0,21-20 0</inkml:trace>
  <inkml:trace contextRef="#ctx0" brushRef="#br0" timeOffset="74232.37">13208 4382 0,'0'0'0,"0"-22"15,0 1 1,0 0-16,21 21 16,-21-21-16,0 0 0,0 0 15,0-1-15,0 1 16,0 0-16,21 0 0,-21 0 16,0 0-16,0-1 15,0 1-15,0 0 0,0 0 16,0 0-16,0 0 15,21 21-15,-21-22 0,0 1 16,0 0-16,0 0 16,0 0-16,22 21 15,-22-21-15,21 21 0,-21-22 16,21 22 0,0-21-16,0 21 15,0 0-15,1-21 16,-1 21-16,0 0 0,0 0 15,0-21-15,0 21 0,22 0 16,-1 0-16,0-21 0,1 21 0,-1-21 16,43 21-16,-22 0 0,22 0 15,0-22-15,20 22 0,1 0 0,-21 0 16,21 0-16,0 0 16,-1 0-16,22 0 0,-21 0 0,21 0 15,-21 0-15,0 0 0,21 0 16,-21 0-16,-22 0 0,22 0 0,-21 0 15,21 0-15,-22 0 0,1 0 16,21 0-16,-21 0 0,-1 0 0,-20 0 16,20 0-16,-20 0 0,-1 0 15,-20 0-15,-1 0 0,0 0 0,1 0 16,-1 0-16,-21 0 0,22 0 16,-22 0-16,0 0 0,0 0 0,0 0 15,0 0-15,1 0 16,-1 0-1,0 0-15,-21 22 16,0-1-16,0 0 0,21 0 16,-21 0-16,0 0 0,0 1 15,21 20-15,-21-21 0,0 21 0,0 1 16,0-1-16,0 0 0,0 22 16,0-22-16,0 1 0,0-1 0,0 0 15,0 1-15,0-1 0,0 21 16,0-20-16,-21-1 0,21 22 0,-21-1 15,21 1-15,-21-1 0,21 22 16,0-22-16,-21 1 0,21 20 0,-22-20 16,22-1-16,0 1 15,-21 21-15,0-22 0,0 1 0,21 20 16,-21-20-16,21-1 0,0 22 0,-21-22 16,21 1-16,-22-1 0,22 1 15,0-1-15,0 1 0,0 21 0,-21-22 16,21 22-16,0-22 0,-21 1 15,21 20-15,0-20 0,0-1 0,0-20 16,0 20-16,0-20 0,0 20 16,0-21-16,0 22 0,0-22 0,0 1 15,0-1-15,0 0 0,0 1 0,0-1 16,0 0-16,0-21 0,0 22 16,0-22-16,0 0 0,0 0 15,0 0-15,0 1 0,-21-22 0,21 21 16,0 0-16,-21-21 0,21 21 15,-21 0 1,-1-21-16,1 0 16,0 0-1,0 0-15,0 21 0,0-21 16,-1 0-16,1 0 0,0 0 16,0 0-16,-21 0 0,20 22 0,1-22 15,-21 0-15,21 0 0,-22 0 16,22 0-16,-21 0 0,0 0 15,-1 0-15,1 21 0,0-21 0,-1 0 16,-20 0-16,20 0 0,-20 0 16,21 21-16,-22-21 0,22 0 0,-22 21 15,22-21-15,-22 0 0,1 0 0,21 0 16,-22 0-16,1 0 0,-1 0 16,1 0-16,20 0 0,-20 0 0,-1 0 15,1 0-15,-1 21 0,1-21 16,-1 0-16,1 0 0,-1 0 0,-20 0 15,20 0-15,-21 0 0,1 0 0,-1 21 16,0-21-16,1 0 0,-1 0 16,0 0-16,22 0 0,-22 0 15,22 0-15,-1 0 0,1 0 0,-1 0 16,1 0-16,-1 0 0,1 0 16,-1 0-16,1 0 0,-1 0 0,1 0 15,-22 0-15,22-21 0,-1 21 16,22 0-16,-22 0 0,1-21 0,20 21 15,-20 0-15,21 0 0,-1-21 0,1 21 16,0 0-16,20 0 0,-20 0 16,21-21-16,0 21 0,0 0 15,-1-21-15,22-1 32,-42 22-1</inkml:trace>
  <inkml:trace contextRef="#ctx0" brushRef="#br0" timeOffset="74280.34">12255 7641 0,'0'0'0,"0"-21"16,22 0-16,-1 0 0,-21 0 16</inkml:trace>
  <inkml:trace contextRef="#ctx0" brushRef="#br0" timeOffset="76555.72">13652 4805 0,'0'-21'47,"0"0"-16,-21 21-16,0 0 1,0 0-16,0 0 0,0 0 16,-1 0-16,1 0 0,-21 0 0,21 0 15,0 0-15,-1 21 0,-20-21 16,21 21-16,0 0 0,0 0 16,-1 22-16,1-22 0,0 21 15,0-21-15,21 22 0,-21-22 0,21 21 16,0-21-16,0 22 0,0-22 15,21 0-15,0 0 0,-21 0 0,21-21 16,22 21-16,-22-21 0,0 0 16,0 0-16,0 0 0,0 0 0,1 0 15,20 0-15,-21-21 0,0 0 0,0 21 16,1-21-16,-1 0 0,0 0 16,0-1-16,0 1 0,0 0 0,-21 0 15,22-21-15,-1 20 0,0-20 16,-21 21-16,21-21 0,-21-1 15,21 22-15,-21-21 0,0 21 16,21-1-16,-21-20 0,0 21 0,22 0 16,-22 0-16,0-1 0,0 1 15,0 0-15,0 0 0,0 42 32,0 0-17,-22 0-15,22 22 0,-21-22 16,21 21-16,-21 1 0,21-1 0,0 0 15,0 1-15,-21-1 0,21 0 16,0-21-16,0 22 0,0-1 16,0-21-16,0 22 0,0-22 15,0 0-15</inkml:trace>
  <inkml:trace contextRef="#ctx0" brushRef="#br0" timeOffset="76629.2">13737 5313 0,'0'0'16,"0"-21"15,0 0-31,21-1 15</inkml:trace>
  <inkml:trace contextRef="#ctx0" brushRef="#br0" timeOffset="76808.1">13949 5017 0,'0'-22'15,"21"22"32,0 0-31,0 0-16,0 0 15,1 0-15,-1 0 0</inkml:trace>
  <inkml:trace contextRef="#ctx0" brushRef="#br0" timeOffset="77697.42">14436 5122 0,'0'0'0,"21"0"15,0 0-15,0 0 16,0 0-16,0-21 0,1 0 16,-1 21-16,0-21 0,0 0 15,0 0-15,0-1 0,1 1 0,-1 0 16,-21 0-16,21 0 0,0-22 15,0 22-15,-21 0 0,0 0 0,21 0 16,-21-22-16,0 22 0,0 0 16,0 0-16,0 0 0,0 0 15,-21 21 1,0 0-16,0 21 16,0 0-16,21 0 15,-21 21-15,21 1 0,0-1 16,0 0-16,-22 22 0,22-22 0,-21 1 15,21 20-15,-21 1 0,0-22 16,21 0-16,0 22 0,-21-22 0,0 22 16,-1-22-16,22 0 0,0 1 15,0-1-15,0 0 0,0 1 16,0-22-16,0 0 0,0 0 0,0 0 16,0 0-16,22-21 0,-1 0 15,0 0-15,0 0 0,0 0 16,0 0-16,1 0 0,-1-21 15,0 21-15,0-21 0,0 0 0,0 0 16,-21 0-16,22-1 0,-22 1 16,21-21-16,-21 21 0,0 0 0,0-1 15,0-20-15,0 21 0,0 0 16,0-22-16,-21 22 0,-1 0 0,1 0 16,0 0-16,0 0 0,0-1 0,21 1 15,-21 0-15,-1 21 0,22-21 16,22 21 31,-1 0-32,0 0-15,0 0 0,0 0 0,0 0 16,22 0-16,-22 0 0,0 0 16,0 0-16,22-21 0,-22 21 0,21-21 15,-21-1-15,22 22 0,-22-21 16,0 0-16,0 21 0,21-21 0,1-21 15,-43 20 1,21 1-16,-21 0 0,0 0 16,-21 21-1,0 0 1,-1 0-16,1 21 0,21 0 16,-21 0-16,21 1 0,0-1 15,0 21-15,0-21 0,0 22 0,0-1 16,0-21-16,0 21 0,0-20 15,0-1-15,0 0 0,0 0 0,21 0 16,-21 0-16,21 1 0,1-22 16,-1 21-16,0-21 0,0 0 15,21 0-15,-20 0 0,20 0 0,-21-21 16,21-1-16</inkml:trace>
  <inkml:trace contextRef="#ctx0" brushRef="#br0" timeOffset="78179.16">16171 4826 0,'0'-21'16,"-21"42"15,21 0-31,0 0 0,-21 1 0,21 20 16,0-21-16,0 21 0,0 1 15,0-22-15,0 21 0,0 1 0,-21-1 16,21-21-16,0 21 0,0-20 16,0-1-16,0 0 0,0 0 0,0 0 15,0 0-15,21 1 16,0-22-16,0 0 15,0 0-15,1 0 0,20-22 16,-21 22-16,0-21 0,0 0 0,1 21 16,20-21-16,-21 0 0,0 0 0,0-1 15,1-20-15,-1 21 16,0 0-16,0-22 0,0 22 0,-21 0 16,0-21-16,21 21 0,-21-22 15,0 22-15,22 0 0,-22 0 0,0 0 16,0-1-16,0 1 15,21 21 17,-21 21-32,21-21 0,0 22 15,0-22-15</inkml:trace>
  <inkml:trace contextRef="#ctx0" brushRef="#br0" timeOffset="78552.94">17081 4953 0,'0'0'0,"22"0"0,-1 0 16,0 0-16,-21-21 16,0 0-1,-21 21 1,0 0-16,-1 0 0,1 21 16,0-21-16,0 21 15,21 0-15,-21 22 0,0-22 0,21 0 16,-22 0-16,22 21 0,0-20 15,0-1-15,0 0 0,0 0 16,0 0-16,0 0 0,0 1 16,22-1-1,-1-21-15,0 0 0,0 0 16,0 0-16,0 21 0,1-21 16,-1 0-16,-21 21 0,21-21 15,-21 21-15,0 0 16,0 1-16,0-1 15,-21-21-15,0 21 0,-1 0 16,1-21-16,0 21 0,-21-21 16</inkml:trace>
  <inkml:trace contextRef="#ctx0" brushRef="#br0" timeOffset="78617.89">16531 8340 0,'0'21'16</inkml:trace>
  <inkml:trace contextRef="#ctx0" brushRef="#br0" timeOffset="79443.95">13568 6160 0,'0'0'0,"-21"0"0,21-22 62,0 1-62,0 0 16,0 0-16,0 0 15,0 0 1,0-1-16,0 1 0,-22 21 16,1 0-16,0 0 0,0-21 15,0 21-15,-22 0 0,22 0 16,0 0-16,-21 0 0,21 21 16,-22 0-16,22 1 0,0-1 0,-21 0 15,20 0-15,1 0 0,0 22 0,21-22 16,-21 0-16,21 21 0,0-21 15,0 1-15,0 20 0,21-21 0,0 0 16,0 0-16,1-21 0,-1 22 16,21-22-16,-21 0 0,0 0 0,22 0 15,-22 0-15,21-22 0,-21 22 16,22-21-16,-22 0 0,21 0 0,-21 0 16,22 0-16,-22-1 0,0 1 15,21 0-15,-20-21 0,-1 21 16,0-1-16,0-20 0,0 21 0,0-21 15,-21-1-15,22 22 0,-22-21 16,0 21-16,0-22 0,0 1 0,0 21 16,0 0-16,0-1 0,0 1 15,0 0-15,0 42 16,0 0-16,0 22 16,-22-22-16,22 21 0,-21-21 0,21 22 15,0-1-15,-21 0 0,21-20 16,0 20-16,0-21 0,0 21 0,0-20 15,0-1-15,0 0 0,0 0 0,0 0 16,0 0-16,0 1 16,0-1-16,21-21 31</inkml:trace>
  <inkml:trace contextRef="#ctx0" brushRef="#br0" timeOffset="79575.87">14097 6202 0,'0'21'16,"-21"-21"-16</inkml:trace>
  <inkml:trace contextRef="#ctx0" brushRef="#br0" timeOffset="80435.38">14732 6117 0,'0'-21'15,"0"0"1,0 0-16,0 0 16,0-1-16,0 1 0,-21 21 31,0 0-16,21 21-15,0 1 0,0-1 0,-22 0 16,22 0-16,0 0 16,-21 22-16,21-22 0,0 21 0,0 0 15,-21 1-15,0 20 0,0-20 0,21 20 16,0-21-16,-21 22 0,21-22 16,-22 22-16,22-22 0,-21 0 0,21 1 15,0-1-15,0 0 0,0-20 16,0 20-16,0-21 0,0 0 15,21-21-15,1 21 0,-1-21 16,0 0-16,0 0 0,0-21 16,0 0-16,1 21 0,-1-21 15,0 0-15,0 0 0,-21-1 0,21-20 16,0 21-16,-21 0 0,22-22 16,-22 22-16,0-21 0,0 21 0,0-22 15,0 22-15,0-21 0,0 21 16,-22 0-16,1-22 0,0 43 0,0-21 15,0 0-15,0 21 0,-1 0 16,44 0 15,-1 0-31,0 0 16,0 0-16,0-21 0,0 21 16,1 0-16,20-21 0,-21 21 0,0-22 15,22 1-15,-22 21 0,21-21 16,0 0-16,-20 0 0,20 21 0,-21-21 15,0-1-15,22 1 0,-22 21 16,0-21-16,0 0 0,-21 0 16,0 0-16,0-1 15,-21 22 1,21 22-16,-21-1 16,21 0-16,-21 0 15,21 0-15,0 0 0,-22 1 0,22 20 16,0-21-16,0 0 0,0 0 15,0 1-15,0-1 0,0 0 16,22 0-16,-1-21 0,0 0 16,0 0-16,21 0 15,-20 0-15,-1 0 0,21-21 0,0 21 16</inkml:trace>
  <inkml:trace contextRef="#ctx0" brushRef="#br0" timeOffset="80674.25">16150 6096 0,'0'0'0,"-21"-21"0,-43 0 15</inkml:trace>
  <inkml:trace contextRef="#ctx0" brushRef="#br0" timeOffset="80856.14">16044 5990 0,'0'0'0,"0"21"16,0 1-1,0-1-15,0 0 0,0 0 16,0 21-16,0-20 0,0-1 0,0 21 15,0 0-15,-21-20 0,21 20 16,-21 0-16,21-21 0,0 22 0,0-22 16,0 0-16,0 0 0,0 0 0,0 1 15,0-44 17,0 1-17,0 0-15,0 0 0</inkml:trace>
  <inkml:trace contextRef="#ctx0" brushRef="#br0" timeOffset="81155.97">16002 6117 0,'0'0'0,"0"-21"0,0-64 16,0 64-16,0 0 0,0 0 16,21 0-16,-21 0 15,21 21-15,0 0 0,1 0 0,-1 0 16,0 0-16,0 0 0,0 21 15,0 0-15,1 0 0,-1 0 0,0 0 16,0 1-16,-21-1 0,0 0 16,0 0-16,0 0 0,0 0 15,0 1-15,-21-1 16,0-21-16,0 21 0,-1-21 16,1 0-16,0 0 0,0 21 0,0-21 15,0 0-15,-1 0 0,1 0 16,0 0-16,0 0 15,21-21 1,0 0 0</inkml:trace>
  <inkml:trace contextRef="#ctx0" brushRef="#br0" timeOffset="81704.17">16425 6054 0,'0'0'0,"0"21"15,0 0-15,0 0 0,0 0 16,0 1-16,0-1 16,-21 0-16,21 0 0,-21 0 0,21 0 15,0 1-15,0-1 0,-21 0 0,21 0 16,0 0-16,-21 0 0,21 1 16,0-44 30,21 1-46,0 21 16,0-21-16,-21 0 0,21 0 16,0 0-16,-21-1 0,22 1 15,-1 0-15,0 21 16,0 0 0,0 0-16,0 21 0,-21 0 15,22 1-15,-22-1 16,21 0-16,0-21 0,-21 21 0,21 0 15,0-21-15,0 21 16,1-21-16,-1 0 0,0 0 16,0 0-16,0-21 15,0 21-15,-21-21 0,22 0 16,-1 21-16,-21-21 0,0 0 0,0-1 16,21 1-16,-21 0 15,0 0-15,0 0 0,0 0 16,0-1-16,0 1 15,-21 21-15,21-21 0,21 21 47,0 0-31,0 0-16,0 0 16</inkml:trace>
  <inkml:trace contextRef="#ctx0" brushRef="#br0" timeOffset="81872.58">17251 6011 0,'0'0'0,"-21"0"31,-1 0-31,1 22 16,21-1-16,0 0 16,-21-21-16,21 21 0,0 0 0,0 0 15,0 22-15,0-22 0,0 0 16,0 0-16,-21-21 0</inkml:trace>
  <inkml:trace contextRef="#ctx0" brushRef="#br0" timeOffset="82018.5">17103 6138 0,'0'-21'16</inkml:trace>
  <inkml:trace contextRef="#ctx0" brushRef="#br0" timeOffset="82279.35">17103 6054 0,'0'-21'0,"0"-1"15,0 65-15,0-107 0,0 43 0,21 0 16,0 0-16,0 21 0,0 0 16,22 0-16,-22 0 0,0 0 0,21 0 15,-21 0-15,22 0 0,-22 21 0,21 0 16,-21 0-16,1 0 0,-1 1 15,0-1-15,0 21 0,-21-21 0,0 0 16,0 1-16,0-1 0,0 0 16,0 0-16,0 0 0,-21-21 0,0 21 15,0 1-15,-1-1 0,1 0 16,0 0-16,0-21 0,-21 21 0,20 0 16,1-21-16,0 22 0,0-22 15,0 21-15,0-21 0,-1 21 16,1-21-16,0 0 0,0 0 0,0 0 15,0 0-15,-1 0 0,1 0 16,0 0-16,0 0 0,0 0 0,0 0 16</inkml:trace>
  <inkml:trace contextRef="#ctx0" brushRef="#br0" timeOffset="84501.56">15430 7408 0,'0'-21'47,"0"0"-32,0 0-15,0 0 16,22 0 0,-1-1-16,0 1 0,0 0 0,0 0 15,0 0-15,1 0 0,-1-1 16,0 1-16,0 0 0,-21 0 16,21 0-16,0 0 0,-21-1 0,22 1 15,-22 0-15,0 0 0,0 0 16,-22 42 15,1 0-31,21 0 16,-21 22-16,21-22 0,0 21 0,0 0 15,0 1-15,0-1 0,-21 0 16,21 1-16,0-1 0,0-21 0,0 22 16,0-22-16,0 21 0,0-21 15,0 0-15,21-21 0,-21 22 0,21-1 16,0-21-16,1 0 0,-1 0 15,0 0-15,0 0 0,0 0 16,0 0-16,1 0 0,-1-21 0,0-1 16,0 22-16,0-21 0,-21 0 15,21 0-15,1 0 0,-1 0 0,-21-1 16,0 1-16,21 0 0,-21 0 0,0 0 16,0 0-16,0-1 15,0 44 16,0-1-31,0 0 0,0 0 0,0 0 16,0 0-16,0 22 0,0-22 16,21 0-16,-21 0 15,0 0-15,21 1 0,0-22 0,-21 21 16,22-21-16,-1 0 16,0 0-16,0 0 0,0 0 15,0 0-15,1-21 16,-22-1-16,21 1 0,0 0 15,-21 0-15,0 0 0,0 0 16,0-1-16,-21 1 16,0 0-16,-1 0 0,1 0 15,0 0-15,0-1 0,0 22 0,0-21 16,-1 21-16,1 0 16,42 0 15,1 0-31,-1 0 0,0 0 0,0 0 15,21 0-15,-20-21 0,20 21 16,0 0-16,1 0 0,-1 0 0,0-21 16,1 21-16,-1-21 0,0 21 15,1 0-15,-22 0 0,21-21 0,-21 21 16,0 0-16,1 0 0,-44 21 31,1-21-15,0 21-16,0 0 0,0 0 15,0-21-15,-1 21 0,1 1 16,0-1-16,0 0 0,0 0 0,21 0 16,0 0-16,0 1 15,0-1-15,0 0 0,0 0 16,21-21 0,0 0-16,0 0 15,0 0-15,1 0 16,-1 0-16,0-21 0,0 21 0,-21-21 15,21 21-15,0-21 0,-21-1 0,0 1 16,22 21-16,-22-21 0,21 0 16,0 0-16,-21 0 0,0-1 15,0 1 1,0 0-16,0 42 31,0 0-31,0 1 0,0-1 16,0 0-16,0 0 0,21 21 0,-21-20 15,21 20-15,-21-21 0,0 21 16,21 1-16,1-22 0,-22 21 0,0-21 16,21 22-16,-21-1 0,21-21 0,-21 22 15,0-1-15,0-21 0,0 21 16,0-20-16,0-1 0,0 21 0,0-21 16,0 0-16,0 1 15,0-1-15,-21 0 0,0 0 16,-1-21-16,1 21 0,0-21 15,0 0-15,0 0 16,0-21-16,-1 0 16,22 0-16,0 0 0,0-1 0,0-20 15,0 21-15,0 0 0,0-22 16,22 22-16,-1-21 0,0 0 0,0 20 16,0-20-16,0 0 0,1-1 15,-1 1-15,0 0 0,21-1 16,-21 1-16,1-21 0,-1 20 0,21 1 15,-21 0-15,0 20 0,1 1 0,-22 0 16,21 0-16,0 21 16,-21 21-1,0 0-15,0 0 0,0 1 16,0-1-16,0 0 0,0 0 0,0 0 16,0 0-16,0 1 0,0-1 15,0 0-15,21 0 0,0-21 16,0 0-16,1 0 15,-1 0-15,0 0 0,0 0 16,0 0-16,0 0 16,1-21-16,-1 0 0,0 0 0,0-1 15,-21 1-15,21 0 0,-21 0 16,0 0-16,0 0 16,0-1-16,0 1 0,0 0 0,0 42 46,0 0-46,0 1 0,0-1 0,0 0 16,0 21-16,0-21 0,0 1 16,0-1-16,-21 21 0,21-21 0,0 0 15,0 1-15,0-1 16,-21-21-16,21 21 0,0-42 62,0 0-62,0-1 0,0-20 16,0 21-16,0 0 0,21 0 16,0-22-16,0 22 0,1-21 15,-1-1-15,0 22 0,0-21 0,0 0 16,22 20-16,-22 1 0,0 0 0,21 21 16,-21 0-16,1 0 0,-1 0 15,0 0-15,0 21 0,0 0 0,-21 22 16,0-22-16,0 0 15,0 21-15,0-20 0,0-1 0,0 21 16,0-21-16,0 0 0,0 1 0,-21-1 16,21 0-16,0 0 0,-21 0 15,21 0-15,-21-21 0,21 22 0,-21-22 63,21-22-63,0 1 0</inkml:trace>
  <inkml:trace contextRef="#ctx0" brushRef="#br0" timeOffset="84623.49">17335 6964 0,'0'0'0,"-21"0"0,21-21 16,-21 21-16</inkml:trace>
  <inkml:trace contextRef="#ctx0" brushRef="#br0" timeOffset="84777.4">16573 7345 0,'-21'21'0,"-63"0"0</inkml:trace>
  <inkml:trace contextRef="#ctx0" brushRef="#br0" timeOffset="87237.5">14118 8509 0,'21'-21'16,"0"0"-16,1 0 0,-1-1 15,21 1-15,-21 0 0,22 0 0,-22-21 16,0 20-16,21-20 0,-21 21 15,1-21-15,-1 20 0,0-20 0,-21 21 16,0 0-16,0 0 0,0-1 16,0 1-16,-21 21 15,-22 21 1,22 1-16,0-1 0,0 0 16,21 0-16,-21 0 0,0 0 0,21 22 15,0-22-15,0 21 0,0-21 16,0 22-16,0-22 0,0 0 0,21 21 15,0-20-15,0-1 0,0 0 16,0 0-16,-21 0 0,22 0 0,-1 1 16,0-1-16,-21 0 15,0 0-15,21-21 0,-21 21 16,-21-21 0,0 0-1,0 0-15,21-21 0,-22 21 0,1-21 16,0 21-16,0-21 15,0 0-15,0 21 0,-1-22 0,1 22 16,0-21-16,0 21 16,0 0-16,21 21 31,0 1-31,21-1 16,0-21-16,0 21 0,0 0 0,1-21 15,-1 21-15,0 0 0,0-21 0,0 22 16,0-22-16,22 0 0,-22 0 15,0 0-15,0 0 0,22 0 0,-22 0 16,0 0-16,21 0 0,-21 0 16,22-22-16,-22 22 0,0-21 15,21 21-15,-20-21 0,-1 0 0,0 0 16,0 21-16,0-21 0,0-1 16,-21 1-16,0 0 0,22 0 0,-22 0 15,0 0-15,0-1 0,0 1 16,0 0-16,0 0 0,0 0 15,-22 21-15,1 0 16,0 0 0,21 21-16,-21 0 0,0 0 0,21 0 15,0 1-15,0-1 0,0 0 16,0 21-16,0-21 0,0 1 0,0-1 16,0 0-16,21 0 0,0 0 15,-21 0-15,21 1 0,22-1 16,-22-21-16,21 21 0,-21-21 0,22 0 15,-1 0-15,0 0 0,1 0 16,-1 0-16,0 0 0,1 0 0,-1-21 16,0 21-16,-21-21 0,22-1 0,-22 22 15,21-21-15,-21 0 0,1 0 16,-1 0-16,-21 0 0,21-1 0,-21 1 16,21 0-16,-21 0 0,0 0 15,0 0-15,0-1 0,0 1 16,-21 0-16,0 0 0,21 0 0,-21 21 15,-1 0-15,1 0 16,0 0-16,0 0 0,0 21 0,0 0 16,-1 0-16,22 0 0,-21 1 15,0 20-15,21-21 0,-21 0 0,21 0 16,0 22-16,0-22 0,0 0 16,0 0-16,0 0 0,0 1 15,0-1-15,21-21 16,0 0-16,0 0 15,1 0-15,-1 0 0,0-21 16,0 21-16,0-22 16,0 22-16,1-21 0,-1 0 0,-21 0 15,21 21-15,-21-21 0,21 0 0,-21-1 16,0 1-16,0 0 0,0 0 16,0 0-16,0 0 0,0-1 15,0 44 16,0-1-31,0 0 0,0 0 16,0 0-16,0 0 0,0 1 0,21-1 16,-21 0-16,21 0 0,-21 0 0,0 0 15,22-21-15,-1 22 0,0-1 16,0 0-16,0-21 16,0 0-16,1 0 15,-1 0-15,0 0 0,0 0 16,0 0-16,0-21 0,1 0 15,-1-1-15,0 22 0,0-21 16,-21 0-16,21 0 0,0 21 0,1-21 16,-1 0-16,0-1 0,-21 1 15,21 0-15,0 0 0,0 0 0,1 0 16,-1-1-16,0 22 0,0 0 16,0 0-1,0 0 16,-21-21 48,-21 21-64,0 0 1,0 0-16,0 0 15,21 21-15,-21-21 0,-1 22 16,22-1-16,-21 0 0,21 0 16,0 0-16,-21 0 0,0 1 0,21-1 15,-21 0-15,21 0 16,0 0-16,0 0 0,0 1 0,0-1 16,0 0-16,21-21 0,0 0 15,0 21-15,0-21 0,1 0 16,-1 0-16,0 0 0,21 0 0,-21 0 15,1 0-15,-1 0 0,0-21 16,0 21-16,21-21 0,-20 0 0,-1 21 16,0-22-16,0 1 0,0 0 0,-21 0 15,21-21-15,1 20 0,-1 1 16,-21-21-16,0 0 0,21 20 16,-21-20-16,21 0 0,-21-1 15,0 22-15,0-21 0,0 0 0,0 20 16,0-20-16,0 21 0,0 0 15,0 0-15,0 42 32,0 0-32,0 21 0,0-21 15,0 22-15,0-1 0,0-21 0,0 22 16,0-1-16,-21-21 0,21 21 16,0 1-16,-21-22 0,21 0 0,0 21 15,0-20-15,0-1 0,0 0 16,0 0-16,0 0 15,0 0-15,0-42 47,21 21-47,0-21 16,-21 0-16,21 21 0,0-21 16,-21 0-16,22-1 0,-1 1 0,0 0 15,0 0-15,0 0 16,0 0-16,1 21 0,-22 21 31,0 0-31,0 0 16,0 0-16,0 0 0,0 1 15,0-1-15,0 0 16,0 0-16,0 0 16,21-21-16,0 0 0,0 0 15,0 0 1,0 0-16,1 0 0,-1 0 15,0-21-15,0 21 16,-21-21-16,21 21 0,-21-21 0,21 21 16,1-21-16,-22-1 0,21 1 0,-21 0 15,21 0-15,0 0 16,-21 0 0</inkml:trace>
  <inkml:trace contextRef="#ctx0" brushRef="#br0" timeOffset="87859.14">14584 9292 0,'0'0'0,"0"21"32,0 1-17,0-1-15,0 21 0,0-21 16,0 22-16,0-1 0,0 0 0,0 1 15,0 20-15,0-42 0,0 22 0,0-1 16,0 0-16,0-21 0,0 1 16,0-1-16,0 0 0,0 0 0,0 0 15,0-42 32,-21 21-47,21-21 16</inkml:trace>
  <inkml:trace contextRef="#ctx0" brushRef="#br0" timeOffset="88118.99">14372 9398 0,'0'0'0,"0"-21"0,0 0 0,21 0 16,0-1-16,1 1 0,-1 0 15,0 0-15,21 0 0,-21 21 0,22-21 16,-22 21-16,21 0 0,-21 0 15,1 0-15,20 0 0,-21 21 0,0 0 16,0-21-16,-21 42 0,22-21 16,-22 1-16,21-1 0,-21 0 0,0 0 15,0 0-15,0 0 0,0 22 16,0-22-16,-21 0 0,-1 0 16,1 0-16,0-21 0,0 22 0,0-1 15,21 0-15,-21-21 0,-1 21 16,1-21-16,0 0 0</inkml:trace>
  <inkml:trace contextRef="#ctx0" brushRef="#br0" timeOffset="88171.96">14584 9694 0,'0'0'0,"42"-21"16,-21 21-1</inkml:trace>
  <inkml:trace contextRef="#ctx0" brushRef="#br0" timeOffset="88555.74">14901 9567 0,'0'-21'32,"21"21"-32,1 0 15,-22 21 1,21 1-16,0-1 16,0 0-16,-21 0 0,0 0 0,0 22 15,21-22-15,-21 0 0,0 0 0,0 21 16,0-20-16,0-1 0,0 0 15,0 0-15,0 0 0,0 0 16,0 1-16,-21-22 16,21-22 31,0 1-47,0 0 15,0 0-15,0 0 0,21 0 16,-21-1-16,21 1 0,1-21 0,-22 21 15,21-22-15,0 22 0,0-21 0,0 21 16,0 0-16,1-1 0,-22 1 16,21 0-16,0 21 0,-21-21 15,21 21-15</inkml:trace>
  <inkml:trace contextRef="#ctx0" brushRef="#br0" timeOffset="88679.67">15536 9525 0,'21'0'16,"-21"21"0,-21-21-16</inkml:trace>
  <inkml:trace contextRef="#ctx0" brushRef="#br0" timeOffset="88896.54">15473 9779 0,'0'21'0,"0"-42"0,0 63 15,-43-42-15,43 22 0,0-1 16,22 0-16,-1 0 0,-21 0 0,21-21 15,0 21-15,0 1 0,0-22 16,1 0-16,-1 0 0,0 0 16,0 0-16,0 0 0,0 0 15,1 0-15,-1 0 0,0-22 0,0 22 16,-21-21-16,21 21 0,0-21 16,-21 0-16,0 0 0,0 0 15,0-1-15,0 1 0,0 0 16,0 0-16,0 0 0,0 0 15,0-1-15,-21 1 0,0 0 0,21-21 16</inkml:trace>
  <inkml:trace contextRef="#ctx0" brushRef="#br0" timeOffset="88963.5">15642 9589 0,'0'21'16,"21"-21"-16,0 21 16,22 0-16,-22-21 0</inkml:trace>
  <inkml:trace contextRef="#ctx0" brushRef="#br0" timeOffset="89100.43">16171 9673 0,'-21'0'0,"0"0"0,0 0 0,0-21 15,-22 0-15</inkml:trace>
  <inkml:trace contextRef="#ctx0" brushRef="#br0" timeOffset="90467.88">16235 9589 0,'0'0'0,"0"-22"0,0 1 0,0 0 15,0 0-15,0 0 0,0 0 16,0-22-16,0 22 0,0 0 0,-21 21 16,21-21-16,-22 21 0,22-21 0,-21 21 15,0 0-15,21 21 16,-21 0-16,21 0 0,0 0 15,0 22-15,0-22 0,0 21 16,0 0-16,0-20 0,0 20 0,0 0 16,0 1-16,0-22 0,0 21 0,21-21 15,0 0-15,0 1 0,1-1 16,-1 0-16,0 0 0,0-21 0,0 0 16,0 0-16,1 0 0,-1 0 15,0 0-15,0 0 0,0 0 0,0 0 16,1-21-16,-1 0 0,-21 0 15,21 21-15,0-22 0,-21 1 0,21 0 16,-21 0-16,0 0 0,0 0 0,0-1 16,21 1-16,-21 0 0,0 0 15,0 0-15,0 42 32,0 0-32,0 0 15,0 0-15,0 1 0,0-1 16,0 21-16,0-21 0,0 0 0,0 1 15,22-1-15,-22 0 0,21-21 16,-21 21-16,21-21 0,0 0 16,0 0-16,0 0 0,1 0 15,-1 0-15,0 0 16,0 0-16,0 0 0,0 0 16,-21-21-16,22 0 0,-1 21 0,0-21 15,-21-1-15,21 1 0,0 0 16,-21 0-16,0 0 0,21 0 0,1-1 15,-22 1-15,21 0 0,-21 0 16,21 21-16,0 0 16,-21 21-1,0 0 1,21 0-16,-21 1 16,0-44 62,0 1-78,0 0 15,-21 21 17,0 0-32,0 21 15,21 0-15,0 1 0,-21-1 16,21 0-16,-22 0 0,22 0 0,0 0 15,0 1-15,0-1 0,0 0 0,0 0 16,0 0-16,0 0 16,22 1-1,-1-22-15,0 0 0,0 0 16,0 0-16,0 0 0,1 0 16,-1 0-16,0 0 0,0-22 0,0 22 15,0-21-15,1 21 0,20-21 16,-21 0-16,0 0 0,0 0 0,1-1 15,-1 1-15,-21 0 0,21-21 16,0 21-16,0-22 0,-21 1 0,0 0 16,0 20-16,21-20 0,-21 0 15,0-1-15,0 22 0,0-21 0,22 21 16,-22 0-16,0-22 0,0 22 0,0 0 16,0 0-16,0 42 31,0 0-31,0 0 0,0 0 15,-22 1-15,22 20 0,0-21 0,-21 21 16,21 1-16,-21-1 0,21 0 0,0-20 16,-21 20-16,21 0 0,0-21 15,-21 22-15,21-22 0,0 0 0,0 21 16,0-20-16,0-1 16,0 0-16,0 0 0,21 0 15,0-21-15,0 0 16,0 0-16,1 0 0,-1 0 15,0 0-15,0 0 0,0 0 16,0 0-16,1-21 16,-1 0-16,0 21 0,0-21 15,0 0-15,0 21 0,-21-22 16,22 1-16,-22 0 0,21 0 0,-21 0 16,0 0-16,0-1 0,0 1 0,0 0 15</inkml:trace>
  <inkml:trace contextRef="#ctx0" brushRef="#br0" timeOffset="90711.74">17314 9483 0,'21'0'32,"22"0"-17,-22 0-15,0 0 0,21 0 0,-20 0 16,20 0-16,0 0 0,-21 0 15,22 0-15,-22 0 0,21 0 0,-21 0 16,1 0-16,-1 0 0,0 0 16,0 0-16,-21-21 0,-21-1 47</inkml:trace>
  <inkml:trace contextRef="#ctx0" brushRef="#br0" timeOffset="90755.45">17526 9440 0,'0'0'0,"21"22"15,-21-1-15</inkml:trace>
  <inkml:trace contextRef="#ctx0" brushRef="#br0" timeOffset="94191.67">14944 10774 0,'0'0'0,"0"21"0,0 21 0,0-20 16,0 20-16,0-21 15,0 21-15,-22 1 0,22-22 0,0 21 16,0 1-16,-21-22 0,21 0 16,0 21-16,0-21 0,0 1 15,0-1-15,21-42 31,1-1-15,-1 1-16,-21 0 0,21 0 16,0 0-16,0 0 0,-21-1 0,21 1 15,1 0-15,-1 0 0,-21 0 0,21 0 16,-21-1-16,21 22 0,-21-21 16,0 0-16,21 21 15,0 0 16,-21 21-31,0 0 0,0 1 0,0-1 16,22 0-16,-22 0 0,21 21 16,-21-20-16,21-1 0,-21 0 0,21 0 15,0-21-15,0 21 0,1 0 16,-1-21-16,0 0 0,0 0 0,0 0 16,0 0-16,1 0 0,-1 0 0,21 0 15,-21-21-15,0 0 0,1 21 16,-1-21-16,-21 0 0,21 0 0,0-1 15,0 1-15,0 0 16,-21 0-16,0 0 0,0 0 0,22-1 16,-22 1-16,0 0 0,0 0 0,0 0 15,0 0-15,0-1 16,0 1-16,0 42 31,-22-21-31,22 22 16,0-1-16,0 0 0,-21 0 0,21 0 15,0 0-15,0 22 0,0-22 16,0 0-16,0 0 0,0 0 0,0 1 16,0-1-16,0 0 15,21 0-15,1-21 0,-1 0 16,0 0-16,0 0 0,0 0 16,0 0-16,1 0 15,-1 0-15,0-21 0,-21 0 0,21 21 16,0-21-16,0-1 0,-21 1 15,0 0-15,0 0 0,22-21 0,-22 20 16,0 1-16,0 0 0,0-21 0,0 21 16,0-1-16,0-20 0,0 21 15,0 0-15,0 0 0,0-1 0,0 1 16,0 42 0,-22 1-1,22 20-15,0-21 0,0 0 16,-21 0-16,21 22 0,0-22 15,0 0-15,-21 0 0,21 22 0,0-22 16,0 0-16,0 0 0,0 0 0,0 0 16,0 1-16,0-1 0,0 0 15,0 0 1,21-42 15,0 0-31,-21 0 16,22-1-16,-1 1 15,-21 0-15,21 0 0,-21 0 16,21 0 0,-21 42-1,0 0 1,0 0-16,21 0 16,-21 0-16,21 1 0,-21-1 15,0 0-15,22 0 0,-1-21 16,0 21-16,0-21 15,0 0-15,0 0 16,1 0-16,-1 0 0,0 0 16,0 0-16,0 0 0,0-21 15,1 0-15,-1 21 0,0-21 0,0 0 16,0-1-16,-21 1 16,0 0-16,0 0 0,21 21 15,-21-21-15,0 0 0,0-1 16,0 44 15,0-1-15,0 0-16,0 0 0,0 0 15,0 0-15,0 1 0,0-1 16,0 0-16,22-21 0,-22 21 16,21 0-16,0-21 15,0 0-15,0 0 16,0 0-16,1 0 0,-1 0 15,21 0-15,-21 0 0,0 0 0,1 0 16,-1-21-16,0 0 0,0 21 16,0-21-16,0 0 0,1-1 15,-1 1-15,-21 0 0,21 21 16,-21-21-16,0 0 0,0 0 16,0-1-16,-21 22 31,0 0-31,21 22 15,0-1-15,-22 0 16,22 0-16,0 0 16,0 0-16,0 1 0,0-1 15,0 0-15,0 0 16,0 0-16,0 0 31,0-42 16,0 0-31,0 0-1,22 0-15,-1 0 16,0 21-16,-21-22 0,21 1 16,0 0-16,0 0 0,1 21 15,-1-21-15,0 0 0,0-1 0,0-20 16,22 21-16,-22 0 0,0 0 0,0-1 15,0 1-15,-21 0 0,0 0 16,21 0-16,-21 0 0,0-1 16,-21 22-1,0 0 1,21 22-16,0-1 0,-21 0 16,0 0-16,21 0 0,0 22 0,0-22 15,0 0-15,0 21 0,0-21 16,0 1-16,0-1 0,0 21 15,0-21-15,0 0 0,0 1 0,0-1 16,0 0-16,0 0 0,0 0 16,0-42 31,21 21-32,-21-21-15,21 0 0,-21 0 16,21-1-16,0 1 0,1 0 15,-22 0-15,21 21 16,-21-21-16,21 21 0,0 0 16,0 0-1,-21 21-15,0 0 16,21-21-16,-21 21 0,22 0 16,-22 1-16,0-1 0,21-21 0,0 21 15,0 0-15,0-21 0,-21 21 0,21-21 16,1 0-16,-1 0 0,0 0 15,0 0-15,0 0 16,0 0-16,1 0 0,-1-21 16,0 21-16,-21-21 15,0 0-15,21 0 0,0 21 0,-21-22 16,0 1-16,21-21 0,-21 21 16,22 0-16,-22-1 0,0 1 0,0-21 15,21 21-15,-21 0 0,21-1 0,-21 1 16,0-21-16,0 21 0,0 0 15,0-1-15,0 1 0,0 42 32,0 1-17,0-1-15,0 0 0,0 0 16,0 0-16,0 0 0,0 1 0,0 20 16,0-21-16,0 0 0,-21 0 15,21 1-15,0-1 0,0 0 16,0 0-16,0 0 0,0 0 0,0 1 15,0-1-15,0 0 0,0 0 16,21-21-16,0 21 16,0-21-16,0 0 0,1 0 15,-1 0-15,0 0 16,0 0-16,0 0 0,0-21 16,1 0-16,-1 0 15,0 0-15,0-1 0,0 22 0,0-21 16,1 0-16,-22 0 0,21 21 0,-21-21 15,0 0-15,0-1 16,21 1-16,-21 0 0,0 0 16,-21 21-1,0 0 1,-1 0-16,22 21 16,-21 0-16,21 0 0,0 1 15,0-1-15,0 0 16,0 0-16,21 0 15,1-21-15,-1 0 16,-21 21-16,21-21 0,0 0 16,-21 22-1,21-22 1,-42 0 31,0 0-32,0 0 1,0 0-16,21-22 31,0 1-15</inkml:trace>
  <inkml:trace contextRef="#ctx0" brushRef="#br0" timeOffset="94648.41">18542 10541 0,'-21'21'16,"21"0"-16,-21-21 15,21 22-15,-22 20 0,22-21 0,-21 0 16,21 0-16,0 1 0,0-1 16,-21 21-16,21-21 0,0 0 0,-21 1 15,21-1-15,0 0 0,0 0 16,0 0-16,-21 0 0,21 1 0,-21-1 16,21 0-16,0 0 0,0 0 0,0 0 15,0 1-15,0-1 16,0 0-16,21-21 62,0 0-46,0 0-16,-21-21 0,21 21 16,-21-21-16,21-1 15,1 1-15,-1 21 16,-21-21-16,21 0 15,-21 0-15,21 21 0,-21-21 16,0-1-16</inkml:trace>
  <inkml:trace contextRef="#ctx0" brushRef="#br0" timeOffset="94871.79">18521 10710 0,'21'-21'0,"-42"42"0,63-42 0,-21 21 15,0 0-15,1 0 16,-1 0-16</inkml:trace>
  <inkml:trace contextRef="#ctx0" brushRef="#br0" timeOffset="95203.63">18055 10605 0,'0'0'0,"-21"0"15,21-22 48</inkml:trace>
  <inkml:trace contextRef="#ctx0" brushRef="#br0" timeOffset="104279.75">10372 5567 0,'0'-21'15,"-22"21"1,1-21 15,0 21-15,21-22-1,-21 1 1,0 0 15,21 0 0,0 0-15,0 0 0,0-1 15,0 1-15,21 21-1,0 0-15,0-21 16,0 21-16,1 0 15,-1 0-15,0 0 0,0-21 0,0 21 16,0 0-16,1 0 0,-1 0 16,0 0-16,0 0 0,0 0 0,0 0 15,1 0-15,-1 0 0,0 0 16,0 0-16,0 0 16,0 0-16,-21 21 15,22-21-15,-22 21 0,0 0 0,0 1 16,21-22-16,-21 21 0,21 0 15,-21 0-15,0 0 0,0 22 0,0-22 16,0 0-16,0 21 0,21-21 16,-21 22-16,0-22 0,0 21 0,0-21 15,0 1-15,0 20 0,0-21 16,0 0-16,0 22 0,0-22 0,0 0 16,0 0-16,0 0 0,-21 22 15,21-22-15,0 0 0,0 0 0,-21 0 16,0 0-16,21 1 0,-22-1 15,22 0-15,-21 21 0,0-21 16,0 1-16,21 20 0,-21 0 16,0 1-16,-1-22 0,1 21 0,0 0 15,0 1-15,0-1 0,0 0 16,-1 1-16,1-1 0,0 0 0,0 1 16,0-1-16,0 0 0,-1 1 0,1-1 15,0 0-15,0 1 0,0-1 16,0 0-16,-1 1 0,1 20 0,21-20 15,-21-1-15,0 0 0,0 22 16,21-22-16,0 0 0,-21 1 0,-1-1 16,22 0-16,-21-20 0,21 20 0,0 0 15,-21-21-15,21 22 16,-21-1-16,21 0 0,0-20 0,0 20 16,0 0-16,0 1 0,0-22 0,-21 21 15,21 0-15,0-20 0,0 20 16,0-21-16,0 21 0,0-20 0,0-1 15,0 21-15,0-21 0,0 0 16,0 22-16,21-22 0,-21 0 0,0 0 16,21 0-16,0 1 0,-21 20 0,21-21 15,-21 0-15,22 0 0,-1 1 16,-21-1-16,21 0 0,0 0 0,0-21 16,-21 21-16,21 0 0,1-21 0,-1 22 15,0-22-15,0 0 16,0 0-16,0 21 0,1-21 15,-1 0-15,0 0 0,0 0 0,0 0 16,0 0-16,1 0 16,-1 0-16,0 0 0,0-21 0,0 21 15,0-22 1,-42 22 31,0 0-47,21 22 15,-21-22-15,21 21 0,-21 0 16,0-21-16,21 21 0,-22 0 16,1-21-16,21 21 0,0 1 15,-21-1-15,0 0 0,21 0 0,-21 0 16,21 0-16,-21 1 0,21-1 0,-22 0 16,1 0-16,21 0 0,0 0 15,0 1-15,-21-1 0,21 0 0,-21 0 16,21 0-16,0 0 0,-21 22 0,21-22 15,0 0-15,0 0 0,0 0 0,0 1 16,0-1-16,0 0 0,-21 0 16,21 0-16,0 0 15,0 1-15,0-1 0,0 0 0,0 0 16,0 0-16,0 0 16,-22-21-16,22 22 0,0-1 0,0 0 15,-21 0-15,0-21 16,21 21-16,-21-21 0,0 0 15,0 21-15,-1-21 16,1 0-16,0 0 0,0 0 16,0 22-16,0-22 0,-1 0 0,1 0 15,0 0 1,0 0-16,0 0 16,0 0-1,21-22 32,0 1-47,0 0 0,0 0 16</inkml:trace>
  <inkml:trace contextRef="#ctx0" brushRef="#br0" timeOffset="106148.28">18542 4805 0,'0'0'0,"-21"0"0,21-21 15,-21 21-15,21-21 16,0-1 0,0 1-1,21 0-15,0 21 16,0 0-16,0 0 16,0-21-16,22 21 15,-22 0-15,0 0 0,0 0 16,0 0-16,1 0 0,-1 0 15,21 0-15,-21 0 0,0 21 0,22-21 16,-22 21-16,0 0 0,0 1 16,0-22-16,-21 42 0,22-21 15,-1 0-15,0 22 0,-21-1 0,0 0 16,0 1-16,0-1 0,0 0 16,0 1-16,0-1 0,0 0 0,0 22 15,0-22-15,0 0 0,-21 1 16,0 20-16,-1-20 0,1 20 15,0-21-15,0 22 0,0-22 16,-22 22-16,1-22 0,21 0 0,-21 22 16,-1-22-16,1 1 0,0-1 15,-1 0-15,1 1 0,21-1 0,-22 0 16,1 22-16,0-1 0,21 1 16,-22-1-16,22 1 0,-21-1 0,21 1 15,-22-22-15,22 22 0,0-1 16,0 1-16,0-22 0,-1 21 0,1 1 15,0-1-15,0 1 0,21-22 16,0 22-16,-21-22 0,21 22 16,-21-22-16,21 0 0,0 1 0,0-1 15,0 0-15,0 22 0,0-22 16,0 0-16,0 1 0,0-1 0,0 0 16,21 22-16,0-22 0,-21 1 15,21-1-15,0 0 0,0 1 0,1-1 16,-1 0-16,0 1 0,0-22 0,0 0 15,22 0-15,-22 0 0,0 0 16,21 1-16,-21-22 0,22 0 0,-22 21 16,0-21-16,0 0 0,22 0 15,-22 0-15,0 0 0,0 0 0,0 0 16,0 0-16,1 0 16,-1 0-16,0 0 0,0 0 15,-21 21 32,-21-21-47,21 21 0,-21-21 16,0 21-16,-1-21 0,1 21 15,0 1-15,0-1 0,0 0 16,0 0-16,-1 0 0,1 0 0,0 1 16,21-1-16,-21 0 0,0 21 15,0-21-15,21 1 0,-22 20 0,1 0 16,21-21-16,0 22 0,0-1 15,-21 0-15,21 1 0,0-22 16,0 21-16,0 1 0,0-1 0,0 0 16,0-21-16,0 22 0,0-1 0,21 0 15,0 1-15,1-1 0,-22 0 16,21 1-16,0-1 0,0-21 0,0 22 16,-21-1-16,21-21 0,1 21 0,-22-20 15,21-1-15,-21 0 0,21 0 16,0 0-16,-21 0 0,0 1 15,0-1-15,0 0 16,0 0-16,0 0 0,-21 0 16,0 1-16,0-1 15,-1-21-15,1 21 0,21 0 0,-21-21 16,0 21-16,0 0 0,0-21 16,-1 22-16,1-22 15,0 0-15,0 0 16,0 0-1,0 0-15,-1 0 0,1 0 16,0 0-16</inkml:trace>
  <inkml:trace contextRef="#ctx0" brushRef="#br0" timeOffset="120797.96">21823 5334 0,'21'0'0,"0"-21"15,0 21-15,0-21 0,1 21 16,-1-21 0,0 21-16,-21-22 0,21 22 15,-21-21-15,0 0 31,0 42 48,21-21-79,-21 64 15,0-43-15,0 42 0,0-41 16,0 20-16,0 0 0,21-21 15,-21 22-15,0-22 0,0 0 16,0 43-16,0-43 0,-21 42 0,21 1 16,0-22-16,-21 22 0,21-1 0,-21 22 15,-21-43-15,42 22 0,0-22 16,0 0-16,-22 1 0,1 20 0,0 1 16,0-22-16,-43 85 15,64-85-15,0 22 0,-21-22 0,0 0 16,21 22-16,-21-22 0,21 22 0,0-1 15,-21-20-15,21 20 0,-21 22 16,21-22-16,-22 1 0,22-1 0,0 1 16,0-1-16,0 1 15,0-22-15,0 22 0,0-22 0,0 21 16,0-20-16,0-1 0,0 0 0,0 1 16,0-1-16,0 0 0,0-20 15,0 20-15,0-21 0,0 0 0,0 0 16,0 1-16,0-1 15,0 0-15,0 0 32,0 0-17,0 0-15,22-21 16,-22 22-16,0-1 16,0 0-16,0 0 15,0 0 1,21-21-16,-21-21 15,0 0 1,21 0-16,0 21 0,-21-43 0,21 22 16,0 0-16,-21-21 0,22 21 15,-1-22-15,0 22 0,-21-21 0,21-1 16,-21 1-16,0 21 0,21-21 0,0 20 16,-21-20-16,22 21 0,-22 0 15,0-22-15,21 22 0,-21 0 0,21-21 16,-21 21-16,0-22 0,0 22 15,21-21-15,-21-1 0,0 1 16,21-21-16,-21 20 0,0-20 16,0-1-16,0 1 0,0-1 0,0 1 15,0-1-15,0 1 0,0-1 0,0 1 16,0-1-16,0 1 0,0-22 16,0 22-16,-21-1 0,0 1 0,21-1 15,-21 1-15,21-1 0,0 1 16,-21-1-16,21 1 0,0-1 0,0 1 15,0-22-15,0 21 0,0 1 16,0-1-16,-22 22 0,22 0 0,0-1 16,0-20-16,22 21 0,-22-1 15,0 1-15,0 0 0,0-1 16,0 22-16,0 0 0,0-21 16,0 20-16,0 1 0,0 0 15,0 0-15,0 0 0,0 0 0,0-1 16,0-20-16,0 21 15,0 0-15,0 0 16,0-1-16,0 1 0,0 0 16,21 0-16,0 0 15,0 21 1,0-21-16,-21-1 0,21 22 16,1 0-16,-22-21 15,21 21-15,0 0 16,0-21-16,0 21 15,0 0-15,1 0 0,-1 0 0,0 0 16,0-21-16,21 21 0,1 0 16,20 0-16,1 0 0,-1 0 15,22 0-15,0-21 0,20 21 0,1 0 16,0 0-16,0 0 0,0 0 16,0-21-16,-1 21 0,22 0 0,-21 0 15,21 0-15,-21 0 0,0-22 16,-21 22-16,20 0 0,-20 0 15,-21 0-15,20 0 0,1 0 16,-22-21-16,1 21 0,-1 0 16,22-21-16,-21 21 0,-1 0 0,22-21 15,-22 21-15,1 0 0,20 0 16,-20 0-16,-1 0 0,1 0 0,-22 0 16,22 0-16,-1 0 0,-20 0 15,-1 0-15,0 0 0,1 0 16,-1 0-16,-21 21 0,0 0 0,0-21 15,1 21-15,-22 1 16,0-1-16,21 21 0,-21-21 16,21 22-16,0-1 0,-21 0 15,21 1-15,0-1 0,1 21 16,-1-20-16,-21-1 0,21 22 0,0-22 16,-21 0-16,0 1 0,0 20 15,21-21-15,-21 22 0,0-1 0,0 1 16,0-1-16,0 1 0,0 21 15,0-22-15,0 1 0,-21 20 0,21-20 16,-21-1-16,0 22 0,0-22 16,-1 22-16,1 0 0,64-22 0,-43 22 15,-22-22-15,1 22 0,0-21 16,0 20-16,0-20 0,0 20 0,21 1 16,-22 0-16,22-1 15,0 1-15,0 0 0,0-1 0,0 1 16,0-21-16,0 20 0,0 1 0,0 0 15,0-1-15,0-20 0,0 20 16,0-20-16,0-1 0,0 1 0,0-1 16,0-20-16,0 20 0,0-20 15,-21-1-15,21 0 0,0 1 0,-21-1 16,21 0-16,0 1 0,0-1 0,-21-21 16,0 0-16,0 22 0,21-22 15,-22 0-15,1 0 0,0 0 0,21 0 16,-21 1-16,0-1 0,0 0 0,21 0 15,-22 0-15,1 0 0,0 1 16,0-22-16,0 21 0,0 0 16,-1-21-16,1 21 0,0 0 0,0-21 15,0 0-15,-22 0 0,22 21 0,0-21 16,0 0-16,0 0 0,-22 0 16,22 0-16,-21 0 0,0 0 0,-1 0 15,1 0-15,0 0 0,-1 0 0,1 0 16,0 0-16,-1 0 0,-20 0 15,20 0-15,1 0 0,0-21 0,-1 21 16,22 0-16,-21-21 0,0 0 0,-1 21 16,1 0-16,0-21 0,-1 21 15,1 0-15,0-21 0,-1 21 16,1 0-16,-22 0 0,22-22 0,0 22 16,-22-21-16,22 21 0,-22 0 15,22-21-15,-21 21 0,20-21 0,-20 21 16,20 0-16,-20-21 0,21 21 0,-22-21 15,22 21-15,-22-22 0,1 22 16,-1-21-16,1 21 0,-1-21 0,1 21 16,-1-21-16,1 0 0,-1 21 0,1-21 15,-1 21-15,1-22 0,20 22 16,-20-21-16,21 21 0,-22 0 0,22-21 16,-22 21-16,22-21 0,0 21 0,-1-21 15,1 21-15,0-21 16,-1 21-16,1-22 0,0 1 0,-1 21 15,1-21-15,-22 0 0,22 0 0,-21 0 16,-1-1-16,22 1 0,-1-21 16,1 21-16,0-22 0,21 1 15,-22 0-15</inkml:trace>
  <inkml:trace contextRef="#ctx0" brushRef="#br0" timeOffset="121479.57">22077 6033 0,'0'0'0,"-21"0"16,42 0 30,0 0-46,21 0 0,1 0 0,20 0 16,1 0-16,41 0 0,1 0 16,0 0-16,21 0 0,0 0 0,21 0 15,0 0-15,1 0 0,-1 0 16,0 0-16,21 0 0,-21 21 16,1-21-16,-22 21 0,21-21 0,0 21 15,-21-21-15,0 0 0,0 21 16,-21-21-16,0 21 0,-22-21 0,1 0 15,-22 0-15,1 22 0,-22-22 16,22 0-16,-43 0 0,21 0 16,-21 0-16,1 21 0,-1-21 0,-21 21 47,-21-21-32,-1 21-15,-20-21 0</inkml:trace>
  <inkml:trace contextRef="#ctx0" brushRef="#br0" timeOffset="121996.27">22183 7324 0,'0'21'16,"0"0"-1,21-21 1,0 21-16,21-21 0,1 0 0,20 21 16,1 1-16,-1-22 0,22 0 0,21 21 15,-1-21-15,22 0 0,0 0 16,0 21-16,0-21 0,22 0 0,-1 0 16,0 0-16,-21 0 0,21 0 15,-21 0-15,0 0 0,-21 0 0,0 0 16,0 0-16,-1 0 0,-20 0 15,0 0-15,-1 0 0,-20 0 16,-1 0-16,1 0 0,-22 21 0,1-21 16,-22 0-16,21 0 0,-21 0 15,0 21-15,1-21 0,-22 21 32,0 1-17,-22-22-15,1 0 16,0 0-16,0 21 0,0-21 0</inkml:trace>
  <inkml:trace contextRef="#ctx0" brushRef="#br0" timeOffset="122451.78">22394 8382 0,'0'0'15,"0"21"-15,43-21 16,-22 0-16,42 21 0,-20-21 0,41 0 15,1 0-15,0 0 0,20 0 0,-20 0 16,21 0-16,0 0 0,21 0 16,-21 0-16,21 0 0,0 0 0,0 0 15,0 0-15,-22 0 0,22 0 16,-21 0-16,0 0 0,0 0 0,-21 0 16,-1 0-16,1 0 0,0 0 0,-22 0 15,-21 0-15,22 0 0,-22 0 16,-21 0-16,22 0 0,-22 0 0,0 0 15,0-21-15,0 21 0,1 0 16,-1 0-16,0 0 16,-42 0 15,0 0-15</inkml:trace>
  <inkml:trace contextRef="#ctx0" brushRef="#br0" timeOffset="124936.01">23199 10837 0,'21'0'31,"-21"-21"-31,21 21 16,-21-21-16,0 0 15,21 0-15,-21 0 16,0-1 0,0 1-1,0 0 1,-21 21-16,0 0 15,0 0-15,-1 0 16,1 21-16,0 0 16,-21 1-16,21-22 0,-1 21 0,1 0 15,0-21-15,-21 21 0,21 0 16,-1 0-16,1 1 0,0-22 0,-21 21 16,42 0-16,-21 0 0,-1-21 0,22 21 15,0 0-15,0 1 16,0-1-16,22 0 15,-1-21-15,0 0 16,0 0-16,21 0 0,-20 0 16,20 0-16,-21 0 0,21-21 0,1 21 15,-1-21-15,-21-1 0,22 1 16,-22 0-16,21 0 0,-21 0 0,22 0 16,-22-1-16,0 1 0,0 0 0,0-21 15,-21 21-15,0-1 16,21-20-16,-21 21 0,0-21 0,0-1 0,0 22 15,0-21-15,0-1 16,0 22-16,0-21 0,0 21 0,0 0 16,0-1-16,0 1 0,0 0 0,-21 21 31,0 0-31,21 21 0,0 0 16,-21 1-16,0 20 0,21-21 15,-21 21-15,21 1 0,0-1 0,0-21 16,0 22-16,0-1 0,0 0 0,0-21 15,0 22-15,0-22 0,0 0 16,0 0-16,0 0 0,21 1 0,0-1 16,-21 0-16,21-21 15,0 0-15,0 21 0,1-21 0,-1 0 16,0 0-16,0 0 0,0 0 0,22 0 16,-22 0-16,0-21 0,0 21 15,0-21-15,22 0 0,-22 21 0,0-22 16,0 1-16,0 0 0,0 0 0,-21 0 15,22 0-15,-22-1 0,21 1 16,-21 0-16,0 0 0,0 0 0,0 0 16,0-1-16,0 1 0,-21 21 15,-1 0 1,1 0-16,21 21 16,-21 1-16,0-1 0,21 0 15,0 0-15,0 21 0,0-20 0,0-1 16,0 0-16,0 0 15,0 0-15,0 0 0,0 1 0,0-1 16,0 0-16,21 0 16,0-21-16,0 0 15,1 0-15,-1 0 0,0 0 0,0 0 16,0 0-16,0-21 0,1 21 0,-1-21 16,0 21-16,0-21 0,0-1 15,0 1-15,1 0 0,-1 0 0,0-21 16,0 20-16,0 1 0,0-21 15,1 0-15,-22 20 0,21-20 16,-21 0-16,21-1 0,-21 1 0,0 21 16,21-21-16,-21 20 0,0-20 15,0 21-15,21 0 0,-21 0 0,0-1 16,0 1-16,0 42 31,0 1-15,-21-1-16,21 21 0,-21 0 15,0-20-15,21 20 0,0 0 0,0 1 16,-21-1-16,21 0 0,0 1 16,0-1-16,0-21 0,0 21 0,0-20 15,0-1-15,0 0 0,0 21 16,21-21-16,0 1 16,-21-1-16,21-21 0,0 21 0,0-21 15,1 0-15,-1 0 0,0 0 16,0 0-16,0 0 0,0 0 15,1 0-15,-1 0 0,0 0 0,0 0 16,0-21-16,22 21 0,-22-21 16,0-1-16,0 1 0,0 0 15,0 0-15,-21 0 0,0 0 0,0-1 16,22 1-16,-22 0 0,0 0 16,0 0-16,0 0 0,0-1 0,0 1 15,0 0-15,-22 21 0,1 0 16,0 0-1,0 21-15,21 0 16,0 1-16,-21-22 0,21 42 16,0-21-16,-21 0 0,21 0 0,0 1 15,0-1-15,0 0 0,0 0 0,0 0 16,21 0-16,0-21 16,-21 22-16,21-22 0,0 0 15,0 0-15,1 0 0,-1 0 16,0 0-16,0 0 15,0 0-15,0 0 0,1 0 0,-1 0 16,0-22-16,0 1 0,0 21 0,0-21 16,1 0-16,-22 0 0,21 0 15,0-22-15,0 22 0,-21-21 0,21 21 16,0-22-16,-21 1 0,0 0 16,22 20-16,-1-20 0,-21 0 0,21 21 15,-21-22-15,0 22 0,0 0 0,0 0 16,0 0-16,0-1 0,0 1 15,-21 42 17,0 1-32,-1-1 0,1 0 15,21 21-15,0 1 0,-21-1 0,21 0 16,0-21-16,0 22 0,0-1 16,0 0-16,0-20 0,0 20 0,0-21 15,0 0-15,0 0 0,21 1 16,-21-1-16,21-21 0,-21 21 0,22 0 15,-1-21-15,0 0 0,-21 21 0,21-21 16,0 0-16,0 0 0,1 0 16,-1 0-16,0 0 0,0 0 0,0 0 15,0 0-15,1-21 0,-1 0 0,0 0 16,0 0 0,0 21-16,-21-22 0,0 1 0,21 0 0,-21 0 15,22 0-15,-22 0 16,0-1-16,0 1 0,-22 42 47,22 1-47,-21-1 0,0-21 0,21 21 15,0 0-15,0 0 0,0 0 0,0 1 16,0-1-16,0 0 16,21 0-16,0-21 31,1 0-31,-1 0 15,0 0-15,0 0 16,-21-21-16,0 0 16,0 0-16,0-1 0,0 1 15,0 0-15,0-21 0,0 21 0,0-1 16</inkml:trace>
  <inkml:trace contextRef="#ctx0" brushRef="#br0" timeOffset="125191.86">25146 10329 0,'0'-21'15,"21"21"-15,0 0 16,0 0-16,1 0 15,-22-21-15,21 21 0,0 0 0,0 0 16,0 0-16,0 0 16,1 0-16,-1 0 0,-21-21 15,21 21-15,0 0 0,0 0 16</inkml:trace>
  <inkml:trace contextRef="#ctx0" brushRef="#br0" timeOffset="126909.59">25950 10456 0,'21'0'0,"-21"22"47,0 20-31,-21-21-16,21 0 0,0 0 0,-21 22 15,0-22-15,21 0 0,0 0 0,-21 0 16,21 1-16,0-1 0,0 0 16,0 0-16,0 0 15,0-42 16,21 0-15,-21 0-16,21 21 16,-21-21-16,21-1 0,-21 1 0,0 0 0,0 0 15,21 0-15,-21 0 0,22-1 16,-22 1-16,21 21 0,-21-21 16,21 21-1,-21 21-15,0 0 16,0 1-16,0-1 0,0 0 15,0 0-15,0 0 0,0 0 16,21 1-16,-21-1 0,21 0 0,0-21 16,-21 21-16,22-21 0,-1 0 0,0 21 15,0-21-15,0 0 16,0 0-16,1 0 0,-1 0 16,0 0-16,0-21 0,0 0 15,-21 0-15,21 21 16,-21-43-16,0 22 0,0 0 0,22-21 15,-22 21-15,0-22 0,21 1 16,-21 0-16,0-1 0,0 1 0,0 0 16,0-1-16,0 22 0,0 0 15,0 0-15,0 42 16,0 0-16,-21 0 0,-1 0 16,1 22-16,21-22 0,-21 21 15,21 1-15,-21-1 0,21-21 0,0 21 16,0 1-16,0-22 0,0 0 15,21 0-15,0 0 0,0 1 16,-21-1-16,22 0 0,-1-21 0,0 0 16,0 0-16,0 0 0,0 0 15,1 0-15,-1 0 0,0 0 0,-21-21 16,21 21-16,0-21 0,0-1 16,1 1-16,-22 0 0,21-21 0,0 21 15,0-22-15,-21-20 0,21 20 0,0 1 16,1-21-16,-1 20 0,-21-20 15,21 20-15,0 1 0,-21-21 0,0 20 16,21 1-16,-21 21 0,21-22 16,-21 22-16,0 42 31,0 1-31,-21-1 0,21 0 0,-21 21 16,21 1-16,-21-22 0,21 21 0,0 0 15,0 1-15,0 20 0,-21-20 16,21-1-16,0 0 0,0-21 0,0 22 15,0-1-15,0-21 0,0 0 16,0 1-16,0-1 0,0 0 0,0 0 16,0 0-16,-21-21 15,21-21 17,0 0-17,0 0-15,0 0 0,21-1 0,0 1 16,-21 0-16,21 0 15,-21 0-15,0 0 0,21 21 16,0-22-16,1 22 16,-1 0-1,-21 22-15,21-22 0,-21 21 0,0 0 16,21-21-16,0 21 0,-21 0 0,21 0 16,-21 1-16,22-1 15,-22 0-15,21 0 0,0-21 16,0 0-16,-21 21 0,21-21 15,0 0-15,1 0 16,-1 0 0,0 0-16,0 0 15,-21-21-15,21 21 0,0-21 0,1 0 16,-1 0-16,0-1 16,0 1-16,-21 0 0,0 0 0,21 0 15,-21 0-15,21-1 0,-21 1 0,0 0 16,0 42 15,0 0-15,0 1-16,0-1 0,0 0 15,0 0-15,22-21 0,-22 21 16,21 0-16,0 1 0,0-22 16,0 21-16,0-21 15,1 0 1,-1 0-16,0 0 0,0 0 15,-21-21-15,21 21 16,-21-22-16,21 22 0,-21-21 0,0 0 16,0 0-16,0 0 0,0 0 15,0-1 1,-21 44 0,0-1-1,0 0-15,21 0 0,0 0 0,-21 0 0,21 1 16,0-1-16,0 0 15,0 0-15,0 0 0,0 0 0,0 1 16,0-1-16,21-21 16,-21 21-1,21-21 17,-21-21-17,0 0-15,0-1 16,0 1-16,0 0 15,0 0-15,0 0 0,0 0 0,0-1 16,-21 1-16,21-21 0,0 21 0,0-22 16</inkml:trace>
  <inkml:trace contextRef="#ctx0" brushRef="#br0" timeOffset="127947.46">27686 9927 0,'0'0'0,"21"-21"0,-21 0 15,21 0-15,0 21 16,-21 21 0,0 0-16,0 0 0,0 0 15,0 1-15,0 20 0,0-21 0,0 21 16,0 1-16,0-1 0,-21 0 16,21 1-16,0-1 0,0 0 0,-21 1 15,21-1-15,0 0 0,0-20 16,0-1-16,0 21 0,0-21 0,0 0 15,0 1-15,0-1 0,0 0 32,0-42-1,0 0-15,0-1-16,0 1 0,21 0 15,-21 0 1,21 21-16,-21-21 0,0 42 31,0 0-31,0 0 16,22 0-16,-22 1 0,0-1 15,0 0-15,0 0 16,21 0-16,0-21 0,-21 21 16,21-21-1,0 0-15,0 0 0,1 0 16,-1 0-1,0 0-15,-21-21 0,21 21 16,0-21-16,-21 0 0,21 0 0,1 0 16,-22-1-16,21 1 0,0 0 15,-21-21-15,21-1 0,0 1 0,0 0 16,-21-1-16,0 22 0,22-21 16,-1 0-16,-21-1 0,0 22 0,0-21 15,0 21-15,0-1 16,0 44-1,-21-1-15,21 21 0,-22-21 16,22 22-16,-21-1 0,0 0 16,21 1-16,0-1 0,0 0 0,0 1 15,0-22-15,0 21 16,0-21-16,0 0 0,0 1 0,0-1 16,0 0-16,0 0 0,0 0 15,21-21-15,0 21 16,1-21-16,-1 0 15,0 0-15,0 0 0,0 0 16,0-21-16,1 0 16,-1 0-16,0 0 15,0 21-15,-21-21 0,21-1 0,-21 1 16,21 0-16,-21 0 16,0 42 15,0 0-31,0 0 0,0 1 15,0-1-15,0 0 0,0 0 16,0 0-16,0 0 0,0 1 16,0-1-16,22-21 15,-22 21-15,21-21 0,-21 21 16,-21-21 46,-1 0-62,1-21 16,21 0 15,0 0-31,0-1 0,0 1 16,0 0-16</inkml:trace>
  <inkml:trace contextRef="#ctx0" brushRef="#br0" timeOffset="128307.39">28765 9906 0,'0'0'0,"0"-21"0,-21 21 15,0 0-15,21 21 16,-21 0-16,21 0 0,0 22 0,0-22 15,0 21-15,-21-21 0,21 22 0,0-1 16,0 0-16,-21 1 0,21-1 16,0 0-16,0 22 0,0-22 0,0-21 15,0 22-15,0-1 0,0-21 16,0 22-16,0-22 0,0 0 0,0 0 16,0 0-16,0 0 15,0 1 1,21-22 15,0 0-31,0 0 0,-21-22 0,21 22 16,0-21-16,-21 0 0,22 0 15,-1 21-15,0-21 0,0-22 0</inkml:trace>
  <inkml:trace contextRef="#ctx0" brushRef="#br0" timeOffset="128551.25">28723 10139 0,'0'0'0,"21"0"31,0 0-31,1 0 0,-1 0 0,0 0 16,0 0-16,0 0 0,22 21 15,-22-21-15,0 0 0,0 0 0,0 0 16,0 0-16,1 0 0,-1 0 0,0 0 15,0 0-15,0 0 16,-21-21 0,0 0-1</inkml:trace>
  <inkml:trace contextRef="#ctx0" brushRef="#br0" timeOffset="128779.12">28152 10118 0,'0'0'16,"-22"0"-16,22 21 16,-21-21-16,0 0 15,0 0 32,0 0-31</inkml:trace>
  <inkml:trace contextRef="#ctx0" brushRef="#br0" timeOffset="128957.56">27093 10075 0,'0'0'0,"-42"0"16,-22 22-16,43-22 16,0 0-16,0 0 15,0 0 1,0 0-16,-22 0 0,22 0 16</inkml:trace>
  <inkml:trace contextRef="#ctx0" brushRef="#br0" timeOffset="130815.53">3492 2201 0,'0'22'16,"0"-1"-16,22 0 15,-1-21 1,0 0-16,21 0 0,-21 0 16,22 0-16,-22 0 0,21 0 15,1 0-15,-22 0 0,21 0 0,-21 0 16,22 0-16,-22 0 0,0-21 16,0 21-16,0 0 0,0-21 0,1 21 15,-1 0-15,-42 0 47,-1 0-31,1 21-1,0-21-15,0 0 0,0 0 0,0 0 0,-1 0 16,1 21-16,0-21 16,0 0-16,0 0 0,0 0 0,-1 0 15,22 21-15,-21-21 16,0 0-16,21 21 0,0 0 15,0 1-15,0-1 16,0 0-16,0 0 0,0 21 0,0-20 16,0 20-16,0-21 0,0 21 15,0 1-15,0-22 0,0 21 0,0-21 16,0 1-16,0 20 0,0-21 16,21 0-16,-21 0 0,0 1 15,0-1-15,0 0 0,0 0 16,0 0-16,0 0 15,21-21 1,1 0 0,-1 0-16,0-21 15,-21 0-15,21 21 0,0-21 16,22 0-16</inkml:trace>
  <inkml:trace contextRef="#ctx0" brushRef="#br0" timeOffset="131115.35">4403 2455 0,'0'0'0,"21"-21"0,0 0 0,0 0 0,-21 0 16,0 0-16,0-1 15,-21 22 1,0 0-16,0 22 16,-1-1-16,22 0 0,-21 21 0,0-21 15,21 22-15,-21-1 0,21 0 16,-21 1-16,21-1 0,-21 0 0,21-20 15,0 20-15,0 0 0,0-21 16,0 22-16,0-22 0,0 21 0,0-21 16,0 1-16,0-1 0,21 0 15,0 0-15,0-21 16,0 0-16,0 0 0,22 0 16,-22 0-16,21-21 0,-21 21 15,22-21-15,-1-22 0,0 22 0,1 0 16,-1 0-16,0-21 0</inkml:trace>
  <inkml:trace contextRef="#ctx0" brushRef="#br0" timeOffset="131303.26">5038 2667 0,'-22'0'0,"22"21"16,22-21 30,-1 0-46,0 0 16,21 0-16,-21-21 0,1 0 0,20 21 16,-21-21-16,0 0 0,22-1 15,-22 1-15,0 0 0</inkml:trace>
  <inkml:trace contextRef="#ctx0" brushRef="#br0" timeOffset="131596.09">5694 2011 0,'0'0'0,"0"-21"0,0 42 31,0 0-15,0 0-16,0 22 0,0-1 15,0-21-15,0 21 0,0 1 0,0-1 16,0 0-16,0 22 0,0-22 0,0 1 15,0-1-15,0 0 0,0 1 16,0-1-16,21-21 0,-21 21 0,0-20 16,0-1-16,0 0 0,-21 0 15,21 0-15,0 0 0,0 1 16,0-1-16,21-21 16,0 0-16,0 0 15</inkml:trace>
  <inkml:trace contextRef="#ctx0" brushRef="#br0" timeOffset="132315.57">14732 2731 0,'0'0'0,"-21"0"0,0 0 15,-1 0-15,1 21 16,0-21-16,0 21 0,0-21 0,0 21 16,21 0-1,0 0 1,21-21-16,0 0 16,0 0-16,0 0 0,22 0 15,-1 0-15,0 0 0,1 0 0,-1 0 16,0 0-16,22 0 0,-22-21 15,0 21-15,1 0 0,-1 0 0,0 0 16,-20 0-16,-1 0 0,0 0 16,-42 0-1,0 0 1,-1 0-16</inkml:trace>
  <inkml:trace contextRef="#ctx0" brushRef="#br0" timeOffset="132611.41">14838 2900 0,'0'21'31,"0"0"-15,0 0-1,0 1-15,0-1 0,0 0 0,0 0 16,0 0-16,0 0 0,0 22 15,0-22-15,0 21 0,0-21 0,0 22 16,0-22-16,0 21 0,0-21 16,-21 1-16,21-1 0,0 0 15,0 0-15,0 0 0,-22 0 16,44-21 15,-1-21-15,0 0-16</inkml:trace>
  <inkml:trace contextRef="#ctx0" brushRef="#br0" timeOffset="132932.04">15430 2942 0,'0'0'0,"43"-42"16,-1 0-16,-42 20 15,21 1-15,0 0 0,-21 42 31,-21 0-15,0 1-16,0-1 0,0 21 0,21-21 16,-21 22-16,-1-1 0,22-21 15,0 21-15,0 1 0,-21-1 0,21 0 16,0 1-16,0-22 0,0 21 16,0-21-16,0 22 0,0-22 0,21 0 15,-21 0-15,22-21 16,-1 0-16,-21 21 0,21-21 0,0 0 15,0 0-15,0 0 16,1 0-16,-1 0 0,0 0 0,0-21 16,0 21-16,0-21 0,1 0 15,-1 0-15,0 0 0,0 21 0</inkml:trace>
  <inkml:trace contextRef="#ctx0" brushRef="#br0" timeOffset="133151.91">15960 3196 0,'0'0'0,"0"21"16,21-21 15,0 0-15,0 0-16,0 0 15,0 0-15,1 0 0,-1 0 16,0 0-16,0 0 0,0 0 15,0-21-15,1 0 0,-1 21 0,0-21 16,0 21-16,0-21 0</inkml:trace>
  <inkml:trace contextRef="#ctx0" brushRef="#br0" timeOffset="133591.73">16446 2985 0,'0'-22'15,"0"1"1,22 21-16,-1-21 0,0 21 16,0-21-1,0 21-15,0 0 0,1 0 16,-1 0-16,0 0 16,0 0-16,0 0 0,0 21 0,-21 0 15,22 0-15,-22 1 0,21-1 16,-21 0-16,0 21 0,0-21 0,0 1 15,-21 20-15,-1-21 0,1 21 16,-21-20-16,21 20 0,-22-21 16,22 21-16,-21-20 0,0-1 0,20 0 15,-20 0-15,21 0 0,0 0 16,0-21-16,21 22 0,-22-22 16,22 21-1,22-21 1,-1 0-16,21 0 0,-21 0 15,0 0-15,22 0 0,-1 0 0,0 0 16,1 0-16,-1 0 0,-21-21 16,22 21-16,-1 0 0,-21 0 0,21-22 15,-20 22-15,-1-21 0,0 21 16,0 0-16,-21-21 0,21 0 16,-21 0-16,21 0 15</inkml:trace>
  <inkml:trace contextRef="#ctx0" brushRef="#br0" timeOffset="134327.26">22352 3281 0,'21'0'32,"0"0"-32,0 0 15,22 0-15,-22 0 0,21 0 16,1 0-16,-1 0 0,0 0 0,22 0 15,-22 0-15,0 0 0,1 0 16,-1 0-16,0 0 0,1 0 0,-1 0 16,-21 0-16,0 0 0,-42 0 31,0 0-15</inkml:trace>
  <inkml:trace contextRef="#ctx0" brushRef="#br0" timeOffset="134604.12">22521 3450 0,'0'43'0,"0"-86"0,0 107 0,0-43 15,0 21-15,0-21 0,0 22 16,0-22-16,0 0 0,-21 21 0,21-20 15,0-1-15,0 21 0,-21-21 16,21 0-16,-21 1 0,0-1 0,21 0 16,-22 0-16,1 0 0,0 0 15,21 1-15,0-1 16,-21-21-16,42-21 31,-21-1-31,21 1 0</inkml:trace>
  <inkml:trace contextRef="#ctx0" brushRef="#br0" timeOffset="134979.9">23304 3366 0,'0'0'0,"0"-22"0,0 1 0,0 0 15,-21 21 1,0 0 0,0 21-16,0 0 0,0 1 15,-1 20-15,1-21 0,0 21 0,0 1 16,-21-22-16,20 21 0,1 1 16,0-1-16,0 0 0,0 1 0,21-22 15,0 21-15,0-21 0,0 22 16,0-22-16,0 0 0,0 0 0,0 0 15,21 0-15,0 1 0,0-1 16,0-21-16,1 0 0,-1 0 16,0 0-16,0 0 0,0 0 15,0 0-15,1 0 0,-1 0 0,0 0 16,0-21-16,0 21 0,0-22 16,1 1-16,-1 0 0,0 21 0,21-21 15,-21 0-15,1 0 0,-1-1 0</inkml:trace>
  <inkml:trace contextRef="#ctx0" brushRef="#br0" timeOffset="135231.79">23728 3704 0,'21'0'15,"0"0"1,0 0-16,0 0 16,1 0-16,-1 0 15,0 0-15,0 0 16,0 0-16,0 0 0,1 0 16,-1-21-16,0 21 0,0-21 15,21 0-15,-20 21 16</inkml:trace>
  <inkml:trace contextRef="#ctx0" brushRef="#br0" timeOffset="135895.22">24490 3514 0,'0'-21'16,"21"-1"0,0 1-1,0 21-15,0-21 16,1 21-16,-1 0 16,0 0-16,0 0 0,0 0 0,0 0 15,1 0-15,-1 0 16,0 0-16,0 0 0,0 0 15,-21 21-15,0 0 16,0 1-16,0-1 16,0 0-16,-21-21 0,0 21 15,-21-21-15,20 21 0,1 0 0,0-21 16,0 0-16,0 22 0,0-22 16,-1 21-16,1-21 15,0 0-15,21 21 0,0 0 31,0 0-15,0 0-16,21-21 16,0 0-16,1 22 0,-1-22 0,0 21 15,0-21-15,0 21 16,0-21-16,1 21 0,-22 0 16,21-21-1,-21 21-15,0 1 0,0-1 16,-21-21-16,-1 21 15,-20-21-15,21 0 16,0 21-16,0-21 0,-22 0 0,1 0 16,21 0-16,0 0 0,-22 0 15,22 0-15,0 0 0,0 0 0,0 0 16,-1 0-16,1 0 0,0 0 16,0 0-16,21-21 15,-21 21-15,0 0 16,-1-21-1,1 21-15,0 0 0,0 0 16</inkml:trace>
  <inkml:trace contextRef="#ctx0" brushRef="#br0" timeOffset="145651.15">10774 4995 0,'0'-21'47,"0"0"-31,0 0-16,0 42 62,0 0-46,0 0-16,0 1 15,0-1-15,0 0 16,0 0-16,0 0 16,0 0-16,0 1 0,0-1 0,-21 0 15,21 0-15,0 0 0,0 22 16,0-22-16,0 0 0,0 21 15,0-21-15,0 22 0,0-1 0,0 0 16,0 1-16,0-1 0,0 0 0,0 1 16,0-1-16,0 0 0,0 1 0,0-1 15,0 0-15,0 1 0,21-1 16,-21 0-16,0 1 0,0-1 0,21 0 16,-21 1-16,0-1 0,0 0 0,0 1 15,0-1-15,0 22 0,0-22 16,0 21-16,0 1 0,0-1 0,0 1 15,0-1-15,0 1 0,21-1 0,-21 1 16,0-1-16,0 1 16,21 21-16,-21-22 0,0 1 0,0 20 15,0-20-15,0-1 0,21 22 0,-21-22 16,0 1-16,22-1 0,-22 1 0,0 21 16,0-22-16,0 1 0,0-1 15,0 1-15,0-1 0,0 1 0,0-1 16,0 1-16,0-1 0,0 1 0,0-1 15,0-21-15,0 22 0,0-1 16,0-20-16,0 20 0,0-20 0,0 20 16,0-21-16,0 1 0,0 20 0,0-20 15,0-1-15,0-21 0,0 21 16,0 1-16,0-22 0,-22 21 16,22-21-16,0 22 0,0-22 0,0 0 15,0 0-15,-21 0 0,21 1 0,0-1 16,0 0-16,0 0 15,0 0 64,0 0-48,0 1-16,-21-22-15,21 21 16,0 0-16,0 0 16,-21 0-1,21 0-15,0 1 16,0-1 0,0 0-1,0 0 1,0 0 15,0 0-15,0 1-1,0-1 1,0 0 0,0 0-1,0 0 1,0 0-16,0 1 15,0-1-15,0 0 16,0 0 0,0 0 15,0 0-15,21-21 15,-21 22-16,21-22-15</inkml:trace>
  <inkml:trace contextRef="#ctx0" brushRef="#br0" timeOffset="145686.12">10837 10160 0,'43'-42'0</inkml:trace>
  <inkml:trace contextRef="#ctx0" brushRef="#br0" timeOffset="148455.63">18584 4551 0,'0'-21'16,"21"0"-16,-21-1 15,0 1 1,0 0-16,0 0 16,0 0-16,0 0 15,0-1-15,0 1 0,0 0 16,0 0-16,0 0 16,22 0-16,-1 42 78,-21 0-78,0 0 0,0 0 15,0 22-15,0-22 0,21 0 0,-21 0 16,0 21-16,0-20 0,0 20 16,0-21-16,0 21 0,0 1 15,0-1-15,0 0 0,0 22 0,0-1 16,0 1-16,-21-1 0,0 1 15,-1 21-15,22-22 0,-21 22 0,0-1 16,0-20-16,0 21 0,0 20 0,-1-20 16,1 0-16,0-1 0,0 1 15,0 0-15,21-1 0,-21 1 0,-1 0 16,1 21-16,0-22 0,0 22 16,21-21-16,-21-1 0,0 22 0,-1-21 15,1 21-15,21-22 0,-21 22 0,0-21 16,0 21-16,0-22 15,-1 1-15,1 21 0,21-21 0,-21-1 16,0 1-16,0 21 0,0-22 0,-1 1 16,1 0-16,0-22 0,21 22 15,-21-22-15,0 22 0,0-21 0,21-1 16,0 1-16,-22-1 0,22 1 0,0-22 16,-21 0-16,21 1 0,0-1 15,0-21-15,0 0 0,0 0 0,0 1 16,0-44 31,0 1-47,0 0 15,0 0-15,21 0 0,1-22 16,-1 22-16,0-21 0,0-22 0,0 22 16,22-21-16</inkml:trace>
  <inkml:trace contextRef="#ctx0" brushRef="#br0" timeOffset="149767.26">26120 4339 0,'0'-21'16,"0"0"-16,0 0 16,0 0-16,21 21 15,-21-22-15,21 22 0,-21-21 16,0 0-16,21 21 0,0-21 16,0 21-1,-21-21 1,0 42 46,0 0-62,0 21 0,0-20 0,0 20 16,0 0-16,-21 1 0,0-1 16,0 0-16,0 1 0,0 20 0,-1 1 15,1-1-15,0 1 0,0-1 16,0 1-16,0-1 0,-1 1 15,1-1-15,0 1 0,0 20 0,0-20 16,0-1-16,-1 22 0,1 0 16,0-1-16,0 1 0,0 0 0,0-1 15,-1 1-15,1 0 0,0-1 0,0 1 16,0 0-16,21-1 0,-21 1 16,-1 0-16,22-1 0,-21 1 0,21 0 15,0-1-15,-21 1 0,21 21 0,-21-22 16,21 22-16,0-21 0,0 0 15,0 20-15,0-20 0,-21 0 0,21 21 16,0-22-16,0 1 0,-21 0 0,21-1 16,0 1-16,0 0 15,0-1-15,0 1 0,0-22 0,-22 22 16,22 0-16,-21-22 0,21 22 0,-21-22 16,21 1-16,0-1 0,0 1 15,-21-1-15,21-20 0,-21-1 0,0 0 16,21 1-16,0-1 0,0-21 0,-22 22 15,22-22-15,-21 0 0,21 0 16,0 0-16,-21-42 63,21 0-63,-21 0 15,21 0-15,0-1 0,0 1 16,-21 0-16,21-21 0,-21 21 0,21-22 15,0 1-15,0 0 0,-22-1 0,22-20 16,-21-1-16</inkml:trace>
  <inkml:trace contextRef="#ctx0" brushRef="#br0" timeOffset="159020.64">2603 12065 0,'0'0'0,"0"-21"0,0 0 15,0 0-15,0-1 0,0 1 16,0 0-16,0 0 16,0 0-16,0 0 15,-21 21 16,21 21-15,0 0-16,0 0 0,0 0 16,0 0-16,0 22 0,0-1 15,0-21-15,0 22 0,0-1 0,0 21 16,0-20-16,0-1 0,0 0 16,0 1-16,0-1 0,0 0 0,0 1 15,0-1-15,0 0 0,0-20 16,0 20-16,0 0 0,0-21 15,0 22-15,0-22 0,0 21 16,0-21-16,0 1 0,-21-1 0,21 0 16,0 0-16,0 0 0,0 0 15,-21-21-15,0 0 32,21-21-32,0 0 15,0 0-15,-21 0 16,21-22-16,0 22 0,0 0 15,0-21-15,0 21 0,0-22 0,0 1 16,0 21-16</inkml:trace>
  <inkml:trace contextRef="#ctx0" brushRef="#br0" timeOffset="159538.34">2286 12086 0,'0'0'0,"-21"0"0,0-42 16,-1 21-1,22 0-15,0-1 0,0 1 16,0 0-16,0 0 16,0 0-16,22 0 0,-1-1 15,0 22-15,21-21 16,-21 0-16,22 21 0,-22 0 0,21-21 15,1 21-15,-22 0 0,21 0 16,0 0-16,1 0 0,-22 0 0,21 0 16,1 0-16,-22 21 0,0 0 15,21 0-15,-21 1 0,1-1 0,-1 0 16,0 0-16,0 0 0,-21 0 16,0 22-16,21-22 0,-21 21 0,0-21 15,0 22-15,0-22 0,0 21 16,0-21-16,-21 22 0,21-22 15,-21 21-15,0-21 0,0 1 16,-1 20-16,-20-21 0,21 0 0,0 0 16,-22 1-16,22-1 0,-21-21 15,21 21-15,0 0 0,-1-21 0,1 0 16,0 21-16,0-21 0,0 0 16,0 0-16,-1 0 31,22-21 0,22 0-31,-1 0 0,0 0 16</inkml:trace>
  <inkml:trace contextRef="#ctx0" brushRef="#br0" timeOffset="160224.14">3217 12086 0,'-21'0'15,"0"0"-15,0 0 16,21 21-1,-21-21-15,21 22 0,0-1 0,0 0 16,0 0-16,-22 0 0,22 0 16,0 1-16,-21-1 0,21 21 0,0-21 15,0 0-15,0 22 0,0-22 16,0 21-16,0-21 0,0 22 0,0-22 16,0 21-16,0-21 0,0 22 15,0-22-15,0 21 0,0-21 0,0 1 16,0-1-16,0 21 0,0-21 15,0 0-15,0 1 16,0-1-16,21-21 16,1 0-16,-1 0 0,0 0 15,0 0-15,0 0 0,0 0 16,1 0-16,-22-21 0,21-1 16,0 22-16,0-21 0,0 21 0,0-21 15,1 0-15,-1 0 0,-21 0 16,21 21-16,0-43 0,0 22 0,-21 0 15,0 0-15,21-22 16,-21 22-16,22 0 0,-22-21 0,0 21 0,0-22 16,0 1-16,0 21 0,0-22 15,0 22-15,0-21 0,0 21 16,-22-22-16,1 22 0,21-21 16,-21 21-16,0 0 0,0-1 0,0 1 15,-1 0-15,1 21 16,0 0-16,0 0 0,0 0 0,0 0 15,-1 0-15,1 0 0,0 0 16,0 21-16,21 0 0,-21-21 0,0 22 16,-1-1-16,22 0 15,-21 0-15,0 0 0,21 0 16,0 1-16,0-1 16,0 0-16,0 0 15,21-21-15</inkml:trace>
  <inkml:trace contextRef="#ctx0" brushRef="#br0" timeOffset="160683.14">3852 12192 0,'-21'0'47,"21"21"-31,0 0-16,0 1 16,0-1-16,0 21 0,0-21 15,0 0-15,0 1 0,0 20 16,0-21-16,0 0 0,0 22 0,0-22 15,0 0-15,0 21 0,0-21 16,0 1-16,0 20 0,0-21 0,0 0 16,0 0-16,0 1 0,0-1 15,0 0 1,0-42 46,0 0-46,0-1-16,0 1 16,0 0-16,0 0 0,0 0 15,0 0-15,0-1 0</inkml:trace>
  <inkml:trace contextRef="#ctx0" brushRef="#br0" timeOffset="161531.79">3831 12234 0,'0'0'16,"0"-21"-16,0 0 15,0 0 1,0 0-16,0 0 31,21 21-15,0 0-16,1 21 15,-1-21 1,-21 21-16,21 0 0,0 0 0,0 0 16,0 1-16,1-1 0,-22 0 15,21 0-15,0 0 0,-21 0 0,0 1 16,21-1-16,0 0 0,-21 0 16,0 0-16,0 0 0,0 1 0,21-1 15,-21 0-15,0 0 0,0 0 16,0 0-16,0 1 15,0-1 1,22-21 15,-22-21-15,0-1 0,21 1-16,0 0 0,-21 0 15,0 0-15,0 0 0,21-1 16,0 1-16,0 0 0,-21 0 0,22 0 15,-1 0-15,0-1 0,-21 1 16,21-21-16,0 21 0,0 0 0,1-1 16,-1 1-16,-21 0 0,21 0 15,0 0-15,0 0 0,0 21 0,-21-22 16,22 1-16,-1 0 16,0 21-1,-21 21 32,0 0-47,0 1 16,0-1-16,0 0 0,0 0 0,0 0 15,0 0-15,0 1 0,0-1 0,0 21 16,0-21-16,0 0 0,0 1 16,0-1-16,0 0 0,0 21 0,0-21 15,0 1-15,-21-1 16,21 21-16,0-21 0,-21 0 0,21 1 15,0 20-15,0-21 0,0 0 0,0 0 16,0 1-16,0-1 0,0 0 16,0 0-16,0 0 0,0 0 0,-22 1 15,22-1-15,0 0 0,0 0 16,0 0-16,0-42 62,0 0-62,0 0 16,0 0-16,-21-1 0</inkml:trace>
  <inkml:trace contextRef="#ctx0" brushRef="#br0" timeOffset="162370.35">6456 12721 0,'0'0'0,"0"-21"16,0-21-16,0 21 15,0-1-15,0 1 16,0 0-16,0 0 0,0 0 0,0 0 16,0-1-16,0 1 0,0 0 15,0 0-15,0 0 16,0 0-16,0-1 0,0 1 15,0 0-15,0 0 16,-21 21-16,-1 0 31,22 21-31,0 0 16,0 0-16,0 22 0,0-22 16,0 21-16,0 1 0,0-1 15,0 0-15,0 1 0,0-1 16,0 21-16,0-20 0,0-1 0,0 0 15,0 1-15,0-1 0,0-21 16,0 0-16,0 22 0,0-22 0,0 0 16,0 0-16,0 0 15,-21-21-15,21 22 0,0-44 32,0 1-17,0 0-15,0 0 0,0-21 0,0 20 16,0 1-16</inkml:trace>
  <inkml:trace contextRef="#ctx0" brushRef="#br0" timeOffset="162980.01">6350 12404 0,'0'0'0,"-21"-21"0,0-1 15,21 1-15,-22 0 0,22 0 0,0 0 16,0 0-16,0-1 15,0-20-15,0 21 0,22 0 0,-1 0 16,21-1-16,-21-20 0,0 21 16,1 0-16,20 0 0,-21-1 15,21 1-15,-20 0 0,20 21 16,-21 0-16,21 0 0,1 0 0,-22 0 16,21 0-16,1 21 0,-22 0 15,21 1-15,-21 20 0,0-21 0,1 21 16,-1-20-16,-21 20 0,21 0 0,-21 1 15,0-22-15,0 21 0,0-21 16,-21 22-16,0-22 0,-22 21 0,22-21 16,0 0-16,-21 1 0,20-1 15,-20 0-15,21-21 0,0 21 0,-22 0 16,22-21-16,0 0 0,-21 21 16,21-21-16,-1 0 0,1 0 15,0 0-15,0 0 0,0 0 16,21-21-16,-21 0 15,-1 0-15,44 42 47,-1 0-47,0 0 0,0 1 16,0-1-16,0 0 0,1 0 0,-1 0 16,0 0-16,0 22 0,-21-22 15,21 0-15,0 0 0,1 0 0,-22 1 16,21-1-16,0 0 0,-21 0 0,21 0 15,0 0 1,0 1-16,1-22 0,-1 0 16,0 0-16,0 0 15,0 0-15,0 0 16,1 0-16,-1-22 0,-21 1 16,21 0-16,0 21 15,-21-21-15,0 0 0,21 0 0</inkml:trace>
  <inkml:trace contextRef="#ctx0" brushRef="#br0" timeOffset="163427.75">7027 12785 0,'21'0'31,"1"0"-31,-22-21 0,21 21 15,0-22-15,0 22 0,0-21 16,0 21-16,1-21 0,-22 0 0,21 21 16,0-21-16,0 0 0,-21-1 15,0 1-15,21 21 0,-21-21 16,0 0-16,-21 21 16,0 0-1,0 0-15,0 0 16,-1 21-16,1-21 0,21 21 0,-21 0 15,0 22-15,0-22 0,21 21 16,0-21-16,-21 22 0,21-1 0,0-21 16,0 22-16,0-1 0,0-21 15,0 0-15,0 22 0,0-22 0,0 0 16,0 0-16,21-21 0,-21 21 16,21-21-16,0 0 0,0 0 0,0 0 15,1 0-15,-1 0 0,0 0 0,0 0 16,0 0-16,0 0 0,22-21 15,-22 0-15,0 0 0,0 0 0,22-1 16,-22 1-16,0 0 16,0-21-16,0 21 0,0-22 0,1 22 15,-1-21-15,0-1 0</inkml:trace>
  <inkml:trace contextRef="#ctx0" brushRef="#br0" timeOffset="163744.57">7662 12552 0,'0'0'0,"0"-21"15,0 0 1,-21 21-1,21 21-15,0 0 16,0 0-16,0 0 16,0 22-16,0-22 0,0 21 0,0 0 0,0 1 15,0-1-15,0 0 0,0 1 16,0-1-16,0 0 0,0 22 16,0-22-16,0 1 0,0-1 15,0 21-15,0-20 0,0-1 0,0 22 16,0-22-16,0 0 0,-21 22 0,21-22 15,0 0-15,0 1 0,-21-1 16,21 0-16,0 1 0,0-1 0,0-21 16,0 0-16,0 1 0,0-1 0,0 0 15,21-42 17,-21 0-32,21-1 0,-21-20 15,0 21-15,0-21 0,0-22 16,21 22-16,-21-1 0,0-20 0</inkml:trace>
  <inkml:trace contextRef="#ctx0" brushRef="#br0" timeOffset="165271.64">7662 12806 0,'0'-21'0,"0"42"0,0-85 0,0 43 16,0 0-16,0 0 0,0-21 15,21 20-15,-21 1 0,22 21 0,-1-21 16,0 0-16,0 21 15,0 0-15,0 0 16,1 0-16,-1 0 16,0 21-16,-21 0 15,0 0-15,0 1 0,0-1 16,0 21-16,-21-21 16,0 0-16,21 1 0,-22-1 0,1 0 15,0 0-15,0 0 0,21 0 0,-21 1 16,21-1-16,-21-21 0,21 21 15,0 0 1,21-21 0,0 0-1,0 0-15,0-21 0,0 21 0,1-21 16,-1 0-16,21-1 0,-21 1 16,0 21-16,1-21 0,-1 0 0,0 0 15,0-22-15,0 22 0,0 0 16,-21 0-16,22 21 0,-22-21 0,21 0 15,-21-1-15,0 1 0,0 0 16,0 42 31,0 0-47,0 1 0,0-1 16,0 0-16,-21 0 15,21 0-15,0 22 0,0-22 0,0 0 16,0 0-16,0 21 0,0-20 0,0-1 15,0 0-15,0 0 16,0 0-16,21-21 0,0 0 0,-21 21 16,21-21-16,0 0 0,0 0 15,1 0-15,-1 0 0,0-21 16,0 0-16,0 21 0,0-21 16,-21 0-16,22 0 0,-1-1 15,-21 1-15,0 0 0,21 0 0,-21 0 0,0 0 16,21-22-16,-21 22 0,0-21 15,0 21-15,0-1 0,0 1 16,0-21-16,-21 21 0,0 0 16,21-1-16,-21 1 0,-1 21 0,22-21 15,-21 21-15,0 0 0,0 0 0,0 0 16,0 0-16,-1 0 16,1 21-16,0-21 0,0 21 0,0-21 15,21 22-15,0-1 0,0 0 16,0 0-16,0 0 15,0 0-15,0 1 16,21-22-16,0 0 0,0 21 0,0-21 16,1 0-16,-1 0 0,0 0 0,0 0 15,0 0-15,22 0 16,-22 0-16,0 0 0,0-21 0,21 21 16,-20 0-16,-1-22 0,21 1 15,-21 21-15,0 0 0,1-21 0,-1 21 16,0 0-16,-21-21 0,21 21 0,-21 21 62,0 0-62,0 0 0,0 1 16,0-1-16,0 0 0,0 0 16,0 0-16,0 0 0,0 1 15,0-1-15,0 0 0,0 0 16,21 0-16,-21 0 15,21-21-15,-21 22 0,0-1 0,0 0 16,0 0 0,-21-21 15,0 0-31,0 0 16,0 0-16,0 0 0,-1 0 15,1 0-15,21-21 0,-21 0 16,0 21-1,21 21 17,0 0-17,21-21-15,-21 21 0,21-21 0,0 21 16,1-21-16,-1 0 16,0 22-16,0-22 15,0 0-15,0 0 0,1 0 16,-1 0-16,0 0 0,0 0 0,0-22 15,0 1-15,1 21 0,-1-21 16,0 0-16,0 21 0,0-21 0,0 0 16,1-1-16,-22 1 0,21 0 0,0-21 15,-21 21-15,0-1 0,0 1 16,21 0-16,-21 0 0,0 0 16,0 0-16,0-1 0,0 65 46,0-22-46,0 0 0,0 0 16,0 22-16,0-22 0,0 0 0,0 21 16,0-21-16,0 1 0,0-1 15,0 0-15,21 0 0,-21 0 16,0 0-16,21-21 0,1 0 16,-1 0-1,0 0-15,0 0 0,0 0 16,0-21-16,1 0 15,-22 0-15,0 0 0,21 0 16,-21-1-16,0 1 0</inkml:trace>
  <inkml:trace contextRef="#ctx0" brushRef="#br0" timeOffset="165591.46">9123 12467 0,'0'0'0,"-21"0"0,-1 0 15,1 0 1,21 21-16,0 1 31,21-22 1,1 0-17,-22-22-15,0 1 31,-22 21-15,1 0-16,0 0 0,0 0 31,42 0 16</inkml:trace>
  <inkml:trace contextRef="#ctx0" brushRef="#br0" timeOffset="166183.92">9504 12150 0,'0'0'0,"0"-21"0,0-1 15,0 44 16,0-1-15,0 0-16,0 0 0,0 0 0,0 22 16,0-22-16,0 21 0,0 0 15,0 1-15,0-1 0,0 0 16,0-20-16,0 20 0,0 0 0,0 1 16,0-1-16,0 0 0,0-21 15,0 22-15,0-22 0,0 0 0,0 0 16,0 0-16,0 1 0,0-1 15,21-21 17,0-21-17,0-1-15,0 1 0,1 0 0</inkml:trace>
  <inkml:trace contextRef="#ctx0" brushRef="#br0" timeOffset="166607.85">9885 12510 0,'0'-22'16,"-21"22"15,-1 22-31,22-1 16,0 0-16,-21-21 0,21 21 16,0 0-16,-21 0 0,21 22 0,0-22 15,0 0-15,0 0 0,0 22 16,0-22-16,0 0 0,0 0 15,0 0-15,0 0 0,21 1 0,0-22 16,1 0 0,-1 0-16,0 0 0,0 0 15,0 0-15,0 0 0,1 0 16,-1-22-16,0 1 0,0 21 0,-21-21 16,21 0-16,0 0 0,-21 0 0,0-1 15,0 1-15,0 0 0,0 0 16,0 0-16,0 0 0,0-1 0,0 1 15,0 0-15,-21 21 0,0-21 16,0 21-16,0-21 0,0 21 16,-1 0-1,1 0-15,0 0 16,0 0-16,0 0 16,21-21-1,-21 21-15,-1-22 16</inkml:trace>
  <inkml:trace contextRef="#ctx0" brushRef="#br0" timeOffset="166883.69">9588 12383 0,'0'0'16,"-21"0"-16,21-22 0,21 1 15,1 21 1,-1-21-16,0 21 0,21 0 0,-21-21 15,22 21-15,-22 0 0,21-21 16,1 21-16,-1 0 0,0-21 0,-21 21 16,22 0-16,-1-22 0,-21 22 15,0 0-15,1 0 0,-1 0 0,0 0 16,0 0 15,-21 22 0,0-1-31,21-21 0,-21 21 0</inkml:trace>
  <inkml:trace contextRef="#ctx0" brushRef="#br0" timeOffset="167328.43">10456 12531 0,'0'-21'31,"0"-1"-15,21 1-1,1 21-15,-1 0 16,0 0-16,0 0 16,0 0-16,0 0 0,-21 21 15,22-21-15,-1 22 0,-21-1 16,21 0-16,0 0 0,-21 0 0,0 22 15,21-22-15,-21 0 0,0 0 16,0 0-16,0 0 0,0 1 16,0-1-16,0 0 0,0 0 0,-21 0 15,21 0-15,0 1 16,-21-22-16,0 0 16,21-22 15,0 1-31,0 0 0,0 0 15,0 0-15,0 0 0,21-22 0,0 22 16,-21 0-16,21-21 0,0 20 16,-21-20-16,22 21 0,-1 0 0,0 0 15,0-1-15,0 1 0,0 0 16,1 0-16,-1 0 0,0 21 0,0 0 16</inkml:trace>
  <inkml:trace contextRef="#ctx0" brushRef="#br0" timeOffset="168132.33">11261 12425 0,'0'0'0,"-22"21"0,1 0 16,0 0-16,21 1 15,-21-22-15,0 21 0,21 0 0,-21 0 16,21 0-16,0 0 15,0 1-15,0-1 0,0 0 0,0 0 16,0 0-16,0 0 16,0 1-16,21-1 15,0 0-15,0-21 0,0 0 0,0 21 16,22-21-16,-22 0 0,0 0 16,21 0-16,-20 0 0,-1 0 0,0 0 15,0-21-15,0 0 0,0 21 0,1-21 16,-1-1-16,0 1 0,0 0 15,-21 0-15,21 0 0,-21 0 16,21-1-16,-21 1 0,0 0 16,0 0-16,22 0 0,-22 0 0,21 21 15,-21-22-15,21 22 16,-21 22 15,0-1-31,0 0 0,0 0 16,0 0-16,-21 0 0,21 1 15,0 20-15,0-21 0,0 21 0,0 1 16,0-22-16,0 21 0,0 1 16,0-1-16,0 0 0,0 1 0,0-1 15,0 0-15,0 22 0,0-22 0,0 0 16,0 1-16,0-1 0,0 0 16,0 1-16,0-1 0,0 22 0,0-22 15,0 0-15,0 1 0,0-1 0,0 0 16,0-21-16,-21 22 15,-1-22-15,1 0 0,0 0 0,0 0 16,21 1-16,-21-1 0,0-21 0,-1 0 16,1 0-16,0 0 15,0 0-15,21-21 0,0-1 16,0 1-16,0 0 0,0 0 0,0-21 16,0-1-16,0 1 0,0 0 15,0-22-15,21 22 0,-21-22 0,21 22 16,0-22-16,1 1 0,-1-1 0,0 1 15,0 21-15,0-22 0,0 22 16,1-1-16,-1 1 0,0 21 16,0-21-16,21 20 0,-20-20 0,20 21 15,-21 0-15,0 0 0,0 21 16,22-22-16,-22 1 0,0 21 0,0-21 16,0 21-16,1 0 15,-22-21 1</inkml:trace>
  <inkml:trace contextRef="#ctx0" brushRef="#br0" timeOffset="172104.08">5990 14478 0,'0'0'0,"0"-21"0,-21 0 16,0 0-16,0-1 15,21 1-15,-22 0 16,1 0-16,0 21 0,21-21 16,-21 21-16,0 0 15,0 0-15,-1 0 16,22 42 0,0-21-16,0 22 0,0-1 15,0 0-15,-21 22 0,21 20 0,0-20 16,43-22-16,-22 22 0,-21 20 0,0-20 15,0 21-15,21-1 16,-21 1-16,0 0 0,0-1 0,0 1 16,0 0-16,0-1 0,-21 1 0,0 0 15,21-1-15,-22 1 0,1 0 16,0-1-16,0-20 0,0 20 0,0-20 16,-1-22-16,1 22 0,0-1 15,21-20-15,0-1 0,-21 21 0,21-20 16,-21-1-16,21-21 0,0 22 15,0-22-15,0 21 0,0-21 0,0 0 16,-21 1-16,21-1 0,0 0 16,0 0-16,-22-21 15,22-21 1,0 0-16,0 0 16,0-1-16,0 1 0,0-21 15,0 0-15,0-22 0,0 22 0</inkml:trace>
  <inkml:trace contextRef="#ctx0" brushRef="#br0" timeOffset="173373.56">5842 14711 0,'0'0'0,"21"0"0,21-64 16,-20 64-16,-22-21 0,21 0 15,0 0-15,0 21 16,-21-21-16,21 21 16,0 0-16,1 0 31,-1-21-31,0 21 0,0 0 0,0 0 15,22 0-15,-22-22 0,21 22 0,22 0 16,-1-21-16,1 21 0,-1-21 16,22 21-16,-22-21 0,22 21 15,0-21-15,-1 21 0,1 0 0,0-21 16,-22 21-16,22 0 0,-22-22 16,1 22-16,20-21 0,-20 21 0,21 0 15,-22 0-15,22 0 0,-22 0 16,1 0-16,20 0 0,-20 0 15,-22 0-15,22 0 0,-22 0 0,22 0 16,-43 0-16,21 0 0,0 0 16,-20 0-16,20 0 0,-21 0 0,0 0 15,0 0-15,1 0 0,-1 21 16,-21 1 0,21-22-16,-21 21 0,0 0 15,0 0-15,21 0 0,-21 0 16,0 1-16,0-1 0,0 21 15,0-21-15,21 0 0,-21 1 0,0-1 16,0 21-16,0-21 0,0 0 16,0 1-16,0 20 0,0-21 0,0 0 15,21 22-15,-21-22 0,0 21 16,22 0-16,-22 1 0,0-1 0,0 0 16,0 1-16,21-1 0,-21 22 15,0-22-15,21 0 0,-21 22 16,0-22-16,0 0 0,0 22 0,0-22 15,0 22-15,0-22 0,0 22 16,0-22-16,0 21 0,0-20 0,0 20 16,0-20-16,0 20 0,0-21 15,0 1-15,0 20 0,0-20 0,0-1 16,0 0-16,0 1 0,0-1 16,0 0-16,0 1 0,0-1 0,0 0 15,0 1-15,0-1 0,0 0 0,0 1 16,0-1-16,0 0 15,0 1-15,0-22 0,-21 21 0,21 0 0,0-20 16,-21-1-16,21 21 16,0-21-16,-22 0 0,22 1 0,0-1 15,0 0-15,-21 0 0,21 0 16,-21-21-16,21 21 0,-21-21 16,21 22-16,-21-22 15,0 0-15,-1 0 16,1 0-16,0 0 0,0 0 15,0 0-15,0 0 16,-1 0-16,1-22 0,0 22 16,0 0-16,0 0 0,0 0 15,-1-21-15,1 21 0,0 0 16,0 0-16,0 0 0,-22 0 0,22-21 16,-21 21-16,21 0 0,-22 0 15,1 0-15,0-21 0,-1 21 0,1 0 16,-21 0-16,20 0 0,1 0 15,-22-21-15,22 21 0,-21 0 0,20 0 16,1-21-16,-22 21 0,22 0 16,0-22-16,-1 22 0,-20 0 0,21 0 15,-1-21-15,1 21 0,-22 0 16,22 0-16,0 0 0,-22-21 16,22 21-16,0 0 0,-22-21 0,22 21 15,-1 0-15,1-21 0,0 0 0,-1 21 16,22-22-16,0 22 0,-21-21 15,21 21-15,21-21 0,-22 21 16,22-21-16,-21 21 0,0-21 16,21 0-1,0-1 32,0 1-47,0 0 16,21 0-16,0 0 15</inkml:trace>
  <inkml:trace contextRef="#ctx0" brushRef="#br0" timeOffset="173980.27">6181 15050 0,'-22'0'15,"1"0"-15,0 0 47,0 0-31</inkml:trace>
  <inkml:trace contextRef="#ctx0" brushRef="#br0" timeOffset="177300.51">6075 14880 0,'-21'0'16,"-1"0"15,1 0 16,21-21-47,-21 21 16,0 0-1,0 0 1,0 0-1,-1 0 1,1 0-16,21 21 0,-21-21 16,0 0-16,0 21 0,0-21 15,-1 22-15,1-22 16,21 21-16,-21-21 0,21 21 31,21-21-15,0 21-16,1-21 15,-1 0-15,0 0 0,21 21 0,-21-21 16,22 0-16,-1 0 0,22 21 16,-22-21-16,21 0 0,1 0 0,-1 0 15,1 0-15,-1 0 16,22 0-16,0 0 0,-22 0 0,22 0 16,-22 0-16,22 0 0,-21 0 15,-1 0-15,1 0 0,-1 0 0,-21-21 16,1 21-16,-1 0 0,0 0 15,1 0-15,-22 0 0,21 0 0,-21 0 16,1 0-16,-1 0 0,0 0 16,0 0-16,0 0 15,-21 21-15,0 1 16,0-1 0,-21-21-16,0 0 15,21 21-15,-21-21 16,0 0-16,-1 0 15,1 0 1,0 0-16,0 0 16,0 0-16,0 0 15</inkml:trace>
  <inkml:trace contextRef="#ctx0" brushRef="#br0" timeOffset="177867">5863 15494 0,'-21'0'16,"42"0"46,0 0-62,0 0 0,22 21 0,-22-21 16,21 0-16,22 0 0,-22 0 15,22 0-15,-1 0 0,1 0 0,-1 0 16,1 0-16,20 0 0,-20 0 16,20 0-16,-20 0 0,-1 0 0,1 0 15,-1 0-15,1 0 0,-1 0 0,-20 0 16,20 0-16,-20-21 0,-1 21 16,0 0-16,-21 0 0,22 0 0,-22 0 15,21 0-15,-21 0 16,1 0-16,-1 0 0,0 0 15,-42 0 95,0 0-110</inkml:trace>
  <inkml:trace contextRef="#ctx0" brushRef="#br0" timeOffset="178407.69">6477 15727 0,'21'0'78,"0"0"-63,0 0-15,22 0 0,-22 0 0,21 0 16,1 0-16,-1 0 0,0 0 16,1-21-16,-1 21 0,0 0 15,1 0-15,-1 0 0,0 0 0,1 0 16,-22-21-16,21 21 0,-21 0 15,0 0-15,22 0 0,-22 0 0,0 0 16,0 0-16,0 0 0,1 0 16,-1 0-16,0 0 0,0 0 0,0 0 15,0 0-15,1 0 16,-1 0-16,-42 0 78,-1 0-62</inkml:trace>
  <inkml:trace contextRef="#ctx0" brushRef="#br0" timeOffset="179131.95">6689 15981 0,'0'0'0,"0"21"0,-22-21 15,1 0 1,0 0 0,21-21-1,0 0 16,21 21-15,0 0 0,1 0-16,-1 0 0,21-21 0,0 21 15,-20 0-15,20 0 0,0 0 16,1 0-16,-1 0 0,0 0 0,1 0 16,-1 0-16,0 0 0,1-22 15,-1 22-15,0 0 0,-21-21 0,22 21 16,-22 0-16,0-21 0,21 21 15,-20 0-15,-1 0 0,0-21 0,0 21 16,0 0-16,0 0 16,1 0-1,-44 0 48,1 0-63,0 0 0,0 21 15,0-21-15</inkml:trace>
  <inkml:trace contextRef="#ctx0" brushRef="#br0" timeOffset="179611.67">6519 16235 0,'0'0'0,"-21"0"16,21 21-1,21-21 1,0 0-16,22 0 0,-22 0 15,21 0-15,-21 0 0,22 0 16,-1 0-16,0 0 0,22 0 16,-22 0-16,1 0 0,-1 0 15,21 0-15,-20 0 0,-1 0 0,22 0 16,-22 0-16,0 0 0,1-21 16,-1 21-16,-21-21 0,21 21 0,-20 0 15,20-21-15,-21 21 0,0 0 16,0 0-16,1 0 0,-1 0 0,-21-22 15,21 22-15,0 0 16,-42 0 47,0 22-63,0-22 15,-1 0-15,1 0 0,0 0 0,-21 21 16,21-21-16</inkml:trace>
  <inkml:trace contextRef="#ctx0" brushRef="#br0" timeOffset="180063.45">6181 16552 0,'21'0'31,"0"0"-31,0 0 0,21 0 0,-20 0 16,20 0-16,0 0 0,1 0 15,20 0-15,-21 0 0,22 0 0,-1 0 16,1 22-16,21-22 0,-22 21 15,1-21-15,-1 0 0,1 21 16,-1-21-16,1 0 0,-22 0 0,21 21 16,-20-21-16,-22 0 0,21 0 15,-21 0-15,22 0 0,-22 0 0,0 0 16,0 21-16,0-21 0,1 0 16,-44 0 30,1 0-30,0 0-16,0 0 0,-21 0 16,20 0-16,1 0 0,-21 0 15,0 0-15,-1 0 0,1 0 16,0 0-16</inkml:trace>
  <inkml:trace contextRef="#ctx0" brushRef="#br0" timeOffset="180471.28">6265 16912 0,'0'0'0,"21"0"15,1 21-15,20-21 0,-21 0 16,21 0-16,1 22 0,20-22 0,-20 21 15,20-21-15,1 0 0,-1 0 16,1 0-16,-1 0 0,1 0 0,-22 0 16,21 0-16,-20 0 0,20 0 15,-20 0-15,-1-21 0,0 21 0,1-22 16,-1 22-16,0-21 0,-21 21 0,22-21 16,-22 21-16,0 0 0,0 0 15,0-21-15,1 21 0,-1-21 0,-42 21 110,-1 0-110</inkml:trace>
  <inkml:trace contextRef="#ctx0" brushRef="#br0" timeOffset="184323.71">8191 15177 0,'0'21'0,"0"0"16,-21 0-1,21 0 16,21-42 79,1 21-110,-1-21 15,0 21-15,0-21 16,0 21-16,0 0 0,1-21 16,-1 21-16,-21-22 0,42 22 0,0-21 15,-20 0-15,-1 21 16,0-21-16,0 21 0,21 0 0,1-21 16,-22 21-16,21-21 0,1 21 15,-1 0-15,21-22 0,1 22 0,-22 0 16,22 0-16,-1-21 0,1 21 15,-1 0-15,1 0 0,-1 0 0,22 0 16,-22 0-16,22 0 0,0 0 16,21 0-16,-22-21 0,22 21 0,-21 0 15,-1 0-15,22 0 0,-21 0 16,-22 0-16,22 0 0,-21 0 16,20 0-16,-20 0 0,-1 0 0,1 0 15,-22 0-15,22 0 0,-22 0 16,0 0-16,1 0 0,-1 0 0,0 0 15,-21 0-15,22 0 0,-22 0 16,0 0-16,0 21 0,0-21 16,1 0-1,-44 0 63,1 0-31,0 0-31,0-21-16</inkml:trace>
  <inkml:trace contextRef="#ctx0" brushRef="#br0" timeOffset="184879.39">10816 14605 0,'0'0'0,"-21"0"16,21-21-16,0 42 47,0 0-32,21-21-15,0 21 0,0-21 16,1 22-16,20-1 0,-21-21 16,21 21-16,1-21 0,-1 21 15,0-21-15,1 0 0,-1 21 0,-21-21 16,22 21-16,-1-21 0,0 0 15,-21 0-15,22 0 0,-22 22 0,0-22 16,0 0-16,0 0 0,1 0 16,-1 0-16,-21 21 0,21-21 0,-21 21 15,0 0 1,0 0 0,0 0-16,-21 1 15,0-22-15,-1 21 0,1 0 16,-21 0-16,21 0 0,-22 0 0,1 1 15,0-1-15,-1 0 0,1 21 16,-21-21-16,20 1 0,1-1 0,-22 21 16,22-21-16,-21 0 0,20 1 0,1-1 15,21 0-15,-22 0 0,22 0 16,0-21-16,21 21 0,-21-21 16,21 22-16,0-1 15,21-21 16</inkml:trace>
  <inkml:trace contextRef="#ctx0" brushRef="#br0" timeOffset="185660.01">13250 14647 0,'0'0'0,"0"-21"0,-21 0 0,21 0 15,-21 21-15,0 0 16,0 21 15,21 0-31,0 22 0,-22-22 16,22 21-16,0 0 0,0 22 0,-21-1 15,21 1-15,0-1 16,0 22-16,0-21 0,-21 20 0,0-20 16,21 20-16,-21-20 0,0-1 0,-1 22 15,22-21-15,-21-1 0,0 22 16,0-22-16,0 1 0,0-1 0,21 1 16,-22-1-16,22 1 0,-21-1 15,0 1-15,21-22 0,0 22 0,0-22 16,-21 0-16,21 1 0,-21-1 15,21 0-15,0-21 0,-21 22 0,21-22 16,0 0-16,0 0 0,0 0 0,0 1 16,0-1-1,0-42 1,0-1 0,0 1-16,0 0 0,0 0 15,0-21-15,0 20 0,0 1 0,0-21 16,0 21-16,0 0 0,0-22 15,0 1-15,21 21 0,0-22 0,-21 1 16,21-21-16,0 20 0,0 1 16,-21-22-16</inkml:trace>
  <inkml:trace contextRef="#ctx0" brushRef="#br0" timeOffset="186563.49">13123 15177 0,'0'0'0,"0"-64"0,0-126 15,0 147-15,0 22 16,0-21-16,0-1 0,0 22 16,0-21-16,0 21 0,0 0 0,0-1 15,0 1-15,0 0 0,21 0 16,1 21-16,-22-21 0,21 0 0,0 21 16,0-22-16,21 1 15,-20 0-15,-1 21 0,21-21 0,0 21 16,1-21-16,-1 0 0,22 21 15,-1-22-15,1 22 0,20-21 0,1 0 16,0 21-16,20 0 16,1 0-16,0 0 0,0 0 0,-21 0 15,-1 0-15,1 0 0,0-21 16,20 21-16,-41 0 0,21 0 0,-1 0 16,-20 0-16,20-21 0,-20 21 15,-1 0-15,1 0 0,-22-21 0,22 21 16,-22 0-16,0 0 0,1 0 15,-1 21-15,-21 0 0,0-21 0,1 21 16,-1 0-16,0 0 0,-21 1 16,21-1-16,0 21 0,-21-21 0,21 22 15,-21-1-15,0 0 0,0 1 16,0 20-16,0-21 0,0 1 16,22 20-16,-22-20 0,0 20 0,0 1 15,0-1-15,0 1 0,0-1 16,0 1-16,0-1 0,0-21 0,0 22 15,0-1-15,0-20 0,0-1 16,-22 22-16,22-22 0,0 0 0,0 1 16,0-1-16,0 0 0,0 1 15,0-1-15,0 0 0,0 1 0,0-1 16,0 0-16,0 1 0,0-1 16,0 0-16,0 1 0,0-1 0,0 0 15,0-21-15,0 22 0,0-1 16,0-21-16,0 22 0,0-1 15,0-21-15,0 0 0,0 22 0,0-22 16,0 0-16,0 0 0,0 0 16,0 0-16,-21 1 0,0-1 15,0-21-15,0 21 16,0-21-16,-1 0 0,1 0 0,0 0 16,-21 0-16,21 0 0,-22 21 15,-20-21-15,20 0 0,1 0 0,-21 0 16,-1 0-16,1 0 0,-22 0 15,21 0-15,-20 0 0,-1 21 16,0-21-16,1 0 0,-22 0 0,21 0 16,-21 0-16,22 21 0,-1-21 15,-21 0-15,22 0 0,-1 22 0,0-22 16,1 0-16,20 0 0,-21 0 0,22 0 16,-1 0-16,1 0 0,-1 0 15,22 0-15,-21 0 0,20 0 0,1 0 16,0 0-16,20 0 0,-20 0 15,21-22-15,0 22 0,0-21 0,-1 0 16,1 0-16,21 0 0,0 0 16,0-22-16,21 22 15,1-21-15,20 21 0,-21-22 0,21 1 16,1 21-16</inkml:trace>
  <inkml:trace contextRef="#ctx0" brushRef="#br0" timeOffset="187047.22">17208 14880 0,'0'-21'16,"0"0"-16,0 0 0,0 0 0,0-1 16,0 1-16,0 0 0,0 0 0</inkml:trace>
  <inkml:trace contextRef="#ctx0" brushRef="#br0" timeOffset="187348.04">17187 14584 0,'0'0'16,"-21"21"-1,0-21-15,21 42 0,-21-20 16,21 20-16,0 0 0,-21 1 0,21 20 15,0 1-15,-22 20 0,22 1 16,0 0-16,0 20 0,-21 1 0,21 0 16,0 0-16,0 0 0,-21 0 15,21-1-15,0 1 0,0-21 0,0 21 16,0-22-16,0 1 0,0-21 0,0 20 16,0-20-16,0-1 0,0 1 15,0-22-15,0 22 0,0-22 16,0 0-16,-21-21 0,21 22 0,0-22 15,0 0-15,0 0 0,0 0 16,0 1-16,0-1 0,0-42 31,0-22-31,21 22 16,-21-21-16,21-1 0,-21 1 0,21 0 16,-21-22-16,0 22 0,22-22 15,-1 1-15</inkml:trace>
  <inkml:trace contextRef="#ctx0" brushRef="#br0" timeOffset="188243.96">17293 14880 0,'0'0'16,"-21"-42"-16,0 42 0,0-21 0,21 0 15,-22-1-15,1 1 0,21 0 16,0 0 0,21 0-16,1 21 15,20 0-15,-21 0 16,21 0-16,1-21 0,20 21 0,-20 0 16,20 0-16,22 0 0,-22 0 0,1 0 15,20 0-15,1 0 0,-21 0 16,20 0-16,22 0 0,-21 0 0,-1 0 15,22 0-15,-21 0 0,0 0 16,-1 0-16,1 0 0,0 0 0,-22 0 16,1 0-16,-1 0 0,-21 0 15,1-22-15,-1 22 0,0 0 0,-20 0 16,-1 0-16,21 0 0,-21 0 16,0 0-16,1 0 0,-22 22 0,0-1 15,21-21-15,-21 21 16,21 0-16,-21 0 0,0 0 0,0 1 15,0 20-15,0-21 0,0 0 16,0 22-16,0-22 0,0 21 0,0-21 16,0 22-16,0-1 0,0 0 15,0 1-15,0-1 0,0 0 0,0 22 16,0-22-16,0 0 0,0 1 16,0-1-16,0 22 0,0-22 0,0 0 15,0 22-15,-21-22 0,0 22 16,-1-1-16,1 1 0,0-22 0,0 21 15,-21 1-15,20-1 0,1 1 0,0-22 16,0 22-16,0-22 16,0 0-16,-22 1 0,43-1 0,-21 0 15,0-20-15,21 20 0,-21 0 16,21 1-16,0-1 0,0-21 0,0 21 16,0-20-16,0 20 0,0-21 15,0 0-15,-21 22 0,21-22 0,0 0 16,0 0-16,0 0 0,-22 0 15,22 1-15,0-1 0,0 0 16,-21-21-16,0 21 0,21 0 16,-21-21-16,0 21 0,0-21 15,-1 22-15,1-22 0,0 0 16,-21 21-16,21-21 0,-22 0 16,22 21-16,-21-21 0,-1 0 0,1 21 15,0 0-15,-22-21 0,22 0 16,0 21-16,-22-21 0,1 0 0,20 22 15,-20-22-15,-1 0 0,1 21 16,20-21-16,-20 0 0,-1 21 0,22-21 16,-21 0-16,20 0 0,-20 0 0,20 0 15,1 0-15,0 0 0,-1 0 16,-20 0-16,42 0 0,-22 0 0,1-21 16,0 0-16,21 21 0,-22-22 15,1 1-15,21 0 0,-22-21 16,1 21-16,21-1 0,-21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6T01:30:19.6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8509 3366 0,'21'0'63,"0"0"-63,0 0 0</inkml:trace>
  <inkml:trace contextRef="#ctx0" brushRef="#br0" timeOffset="2987.63">10118 9504 0,'-22'0'0,"1"0"16,0 0 15,0 0-15,0 21-16,0-21 15,-1 0-15,1 0 16,0 0-16,0 0 15,21 21 1,-21-21 0,21 21 46,21-21-46,0 0-1,0 0-15,-21 22 0,21-22 16,1 0-16,-1 0 0,0 0 16,0 0-16,21 0 0,-20 0 15,-1 0-15,0 0 0,0 0 16,0 0-16,0 0 0,1 0 16,-1 21-16,0-21 0,0 0 0,0 0 15,0 0-15,1 21 16,-1-21-16,0 0 0,0 0 15,0 0-15,0 21 0,1-21 16,-1 0-16,0 0 0,0 0 16,0 21-16,0-21 0,1 0 15,-1 0-15,0 0 0,0 0 0,0 0 16,0 0-16,1 21 0,-1-21 16,21 0-16,-21 0 0,0 0 0,22 0 15,-22 0-15,21 0 0,-21 0 0,1 0 16,20 22-16,0-22 15,-21 0-15,22 0 0,-22 0 0,0 0 16,21 0-16,-20 0 0,-1 0 16,0 0-16,0 0 0,0 0 0,0 0 15,1 0-15,-1 0 0,0 0 0,0 0 16,0 0-16,0 0 0,1 0 16,-1 0-16,0 0 0,0 0 0,0 0 15,0 0-15,1 0 16,-1 0-16,0 0 0,0 0 0,0 0 15,0 0-15,1 0 0,-1 0 0,0 0 16,21 0-16,-21 0 0,1 0 16,-1 0-16,0 0 0,0 0 15,0 0-15,22 0 0,-22 0 0,0 0 16,0 0-16,0 0 0,0 0 16,1 0-16,-1 0 0,0 0 0,21 0 15,-21 0-15,1 0 0,20 0 16,-21 0-16,0 0 0,22 0 0,-22 0 15,0 0-15,0 0 0,0 0 0,0 0 16,1 0-16,-1 0 0,0 0 16,0 0-16,0 0 0,0 0 15,1 0-15,-1 0 16,0 0-16,21 0 0,-21 0 0,1 0 16,-1 0-16,21 0 0,-21 0 15,0 0-15,22 0 0,-22 0 16,21 0-16,-21 0 0,1 0 0,20 0 15,-21 0-15,21 0 0,-20 0 0,-1 0 16,21 0-16,-21 0 0,0 0 16,1 0-16,-1 0 0,0 0 0,0 0 15,0 0-15,22 0 0,-22 0 16,21 0-16,-21 0 0,0 0 0</inkml:trace>
  <inkml:trace contextRef="#ctx0" brushRef="#br0" timeOffset="3643.26">13801 9694 0,'21'0'0,"0"0"0,0 0 16,0 0-16,0 0 0,1 0 15,-1 0-15,0 0 16,0 0-16,0 0 0,0 0 16,1 0-16,-1 0 15,0 0-15,0 0 16,0-21-16,0 21 16,1 0-16,-1 0 15,0 0-15,0 0 16,0 0-16,0 0 15,1 0-15,-1 0 16,0 0-16,0 0 16,0 0-16,0 0 15,1 0-15,-1 0 16,-21-21-16,21 21 0,0 0 16,0 0-1,0 0-15,1 0 0,-1 0 16,0 0-16,0 0 15,0 0-15,0 0 0,1-21 0,-1 21 16,0 0-16,0 0 0,0 0 16,0 0-16,1 0 0,-1 0 0,0 0 15,0 0-15,0-21 0,0 21 0,1 0 16,-1 0-16,0 0 0,21 0 16,-21 0-16,1-21 0,-1 21 15,0 0-15,21 0 0,-21 0 16,1 0-16,20 0 0,-21-22 0,0 22 15,0 0-15,1 0 0,-1 0 0,0 0 16,21 0-16,-21 0 16,1 0-16,-1-21 0,0 21 0,0 0 15,0 0-15,0 0 0,22 0 16,-22-21-16,0 21 16,0 0-16,0 0 15,1 0-15,-1 0 0,0 0 16,0 0-16,0 0 31,-21-21 0,-21 21 16,21-21-47</inkml:trace>
  <inkml:trace contextRef="#ctx0" brushRef="#br0" timeOffset="5175.16">15706 9504 0,'-22'0'32,"1"0"-1,21 21-15,-21-21-1,42 0 95,0 0-110,1 0 15,-1 0 1,0 0-16,0 0 0,0 21 15,0-21-15,1 0 16,-1 0-16,0 0 0,0 0 0,0 0 16,0 0-16,1 0 0,-1 0 15,0 0-15,0 0 0,0 0 0,0 21 16,1-21-16,20 0 0,-21 0 16,0 0-16,0 0 0,1 0 0,-1 0 15,21 0-15,-21 0 0,0 0 16,22 0-16,-22 0 0,21 0 0,-21 0 15,22 22-15,-22-22 0,21 0 16,1 0-16,-22 0 0,21 21 0,-21-21 16,22 0-16,-22 0 0,21 0 0,-21 0 15,0 0-15,22 21 16,-22-21-16,21 0 0,-21 0 0,1 0 16,20 0-16,-21 0 0,21 0 15,-20 0-15,20 0 0,-21 0 0,21 0 16,-20 21-16,20-21 0,0 0 15,-21 0-15,22 0 0,-22 0 0,21 0 16,-21 0-16,22 21 0,-22-21 0,21 0 16,1 0-16,-22 0 0,21 0 15,-21 0-15,22 0 0,-1 21 0,-21-21 16,21 0-16,-20 0 0,20 0 16,-21 0-16,21 0 0,-20 0 0,20 0 15,-21 0-15,0 22 16,0-22-16,1 0 0,-1 0 0,0 0 15,0 0-15,0 0 0,0 0 0,1 0 16,-1 0-16,21 0 0,-21 0 16,0 0-16,1 0 0,20 21 0,-21-21 15,21 0-15,-20 0 0,-1 0 16,21 0-16,85 0 0,-85 0 16,1 0-16,-22 0 0,0 21 0,0-21 15,0 0-15,1 0 16,-1 0-16,0 0 0,0 0 0,21 0 15,-20 21-15,-1-21 0,21 0 0</inkml:trace>
  <inkml:trace contextRef="#ctx0" brushRef="#br0" timeOffset="6260.67">19389 9800 0,'42'0'15,"-21"0"-15,0 0 16,0 0-16,1 0 0,-1 0 16,21 0-16,-21 0 0,0 0 0,22 0 15,-22 0-15,0 21 0,21-21 0,-20 0 16,-1 0-16,21 0 0,-21 0 15,0 0-15,22 0 0,-22 0 0,0 0 16,0 0-16,0 0 0,1 0 16,-1 0-16,0 0 0,0 0 15,0 0-15,0 0 16,1 0-16,-1 0 16,0 0-16,21 0 0,-21 0 0,1 0 15,20 0-15,-21 0 0,0-21 16,22 21-16,-22 0 0,21 0 0,-21 0 15,22-21-15,-22 21 0,21 0 16,-21 0-16,22 0 0,-22 0 0,21 0 16,-21 0-16,0-21 0,22 21 15,-22 0-15,21 0 0,-21 0 0,1 0 16,-1 0-16,21 0 0,-21 0 16,0 0-16,1 0 0,-1 0 0,0 0 15,0 0-15,0 0 0,0 0 16,1 0-1,-1 0-15,0 0 0,0 0 16,0 0 0,0 0-1,1 0-15,-1 0 16,0 0-16,0 0 16,0 0-16,0 0 15,1-21-15,-1 21 16,0 0-16,0 0 0,0-21 15,0 21 1,1 0 0,-22-22 31,-22 1 437,22 0-453</inkml:trace>
  <inkml:trace contextRef="#ctx0" brushRef="#br0" timeOffset="6344.62">21442 9652 0</inkml:trace>
  <inkml:trace contextRef="#ctx0" brushRef="#br0" timeOffset="10559.61">14605 8827 0,'0'21'0,"-21"-21"15,21 21 1,21-21 62,0 0-62,0 0-1,0 0-15,1 0 16,-1 0-16,-21-21 15,21 21-15,0 0 16,-21-21-16,21 21 0,0 0 16,1-22-16,-1 1 15,0 0-15,0 21 16,-21-21-16,21 21 0,0-21 16,1 0-16,-1-1 15,0 1-15,0 0 0,0 0 16,0 21-16,-21-21 15,22 0-15,-1 21 0,-21-22 0,21 1 16,0 0-16,0 0 0,0 0 16,1 0-1,-1-1-15,0 1 0,-21 0 16,0 0-16,21 0 0,0 0 16,0-1-16,-21 1 0,22 0 0,-22 0 15,0 0-15,21 0 0,0-1 0,-21 1 16,0 0-16,0 0 0,21 0 15,-21 0-15,21-1 0,-21 1 0,0 0 16,0 0-16,0 0 16,0 0-16,0-1 0,0 1 0,0 0 15,0 0-15,0 0 16,0 0-16,0-1 0,0 1 16,0 0-16,0 0 0,0 0 15,0-22-15,0 22 0,0 0 16,0 0-16,0 0 0,-21 0 0,0-1 15,21-20-15,-21 21 0,21 0 16,0-22-16,-21 22 0,-1 0 0,22-21 16,-21 21-16,21-22 0,-21 22 15,0 0-15,21 0 0,-21-22 0,21 22 16,-21 0-16,-1 0 0,22 0 0,-21 0 16,0-1-16,21 1 0,-21 0 15,21 0-15,-21 0 0,0 0 16,-1 21-16,22-22 0,-21 1 15,0 0-15,0 0 0,0 0 16,0 0-16,-1-1 16,1 1-16,0 21 0,0-21 0,0 21 15,0-21-15,-1 0 16,1 0-16,0 21 0,0-22 0,0 22 16,0-21-16,-1 0 15,1 21-15,0 0 0,0-21 0,0 21 16,0 0-16,-1 0 0,1-21 15,0 21-15,-21 0 0,21 0 0,-1 0 16,1 0-16,0-21 0,0 21 16,0 0-16,0 0 15,-1 0-15,1 0 0,0 0 16,0 0-16,0 0 16,0 0-16,-1 0 0,1 0 0,0 0 15,0 0-15,0 0 16,0 0-16,-1 21 0,-20-21 0,21 0 15,0 0-15,0 21 0,-1-21 16,1 0-16,0 21 0,0-21 16,0 0-16,21 21 15,-21-21-15,-1 0 0,22 21 16,-21-21-16,21 22 16,-21-1-16,0 0 15,0 0-15,21 0 16,-21-21-16,-1 21 0,1 1 0,0-1 15,0-21-15,21 21 16,0 0-16,-21-21 0,0 21 0,21 0 16,-22-21-16,22 22 0,0-1 15,-21-21-15,21 21 0,-21 0 0,0-21 16,21 21-16,-21 0 0,21 1 16,0-1-16,-21 0 0,-1-21 0,22 21 15,-21 0-15,21 0 0,-21 1 16,0-1-16,21 0 0,0 21 15,-21-21-15,0 1 0,21-1 0,-22 0 16,22 0-16,0 0 0,-21 0 16,0 1-16,21-1 0,-21 0 0,21 0 15,0 0-15,-21 0 0,0 1 16,21-1-16,-22 0 0,22 0 16,0 0-16,-21 0 15,21 1-15,-21-1 0,21 0 16,0 0-16,-21-21 0,21 21 15,0 0-15,0 1 0,-21-1 16,21 0-16,-21-21 0,21 21 0,0 0 16,0 0-16,-22 1 15,22-1-15,-21 0 16,21 0 0,0 0-1,0 0 16,-21-21 79,0-21-32,0 21-78,21-21 0,-21 21 16,21-21-16,-22 0 0,1 21 15,21-21-15,-21-1 0,0 22 16,21-21-16,-21 0 0,0 0 0,-1 0 15,22 0-15,0-1 16,-21 1-16,21 0 0,-21 21 0,21-21 16,0 0-16,0 0 15,0-1-15,0 1 16,0 42 78,0 1-94,21-1 0,-21 0 15,21-21-15,1 21 0,-22 0 16,21 0-16,0 1 0,-21-1 0,21 0 16,0 0-16,-21 0 0,21 22 0,1-22 15,-22 0-15,0 0 0,21 0 16,0 0-16,0 1 0,-21-1 15,0 0-15,0 0 0,21-21 16,-21 21-16,0 0 0,21-21 16,-21 22-1,0-1-15,0 0 63,22-21-48,-1 0 17,-21-21-32,21 21 0,0-21 15,0-1-15,0 22 0,1-21 0,-1 0 16,0 0-16,21 0 0,-21-22 16,22 22-16,-22 0 0,21 0 15,-21 0-15,22 0 0,-1-1 0,-21 1 16,0 21-16,22-21 0,-22 21 15,0 0-15,0-21 0,0 21 0,1-21 16,-1 21-16,-42 21 78,-1 0-78,1-21 16,-21 21-16,21 0 0,-22 1 15,22-1-15,-21 0 0,0 21 16,-1-21-16,1 1 0,0-1 0,-1 0 16,1 21-16,0-21 0,20 1 15,-20-1-15,21-21 0,0 21 0,0 0 16,-1-21-16,1 0 0,21 21 16,21-21 124,-21-21-124,-21 21 109,21 21-94</inkml:trace>
  <inkml:trace contextRef="#ctx0" brushRef="#br0" timeOffset="32287.37">10096 11345 0,'-21'0'78,"0"0"-78,0 0 32,0 0-17,0 0-15,-1 0 16,1 0-1,0 0 1,0 0 0,0 0-1,0 0-15,-1 0 32,1 0-17,42 0 110,1 0-125,-1 0 0,0 0 0,0 0 16,0 0-16,0 0 15,1 0-15,-1 0 0,0 0 0,0 0 16,0 0-16,0 0 0,1 0 0,-1 0 16,0 0-16,0 0 15,0 0-15,0 0 0,1 0 0,-1 0 16,0 0-16,0 0 0,0 0 16,22 0-16,-22 0 0,0 0 0,0 0 15,21 0-15,-20 0 0,-1 0 16,0 0-16,21 0 0,-21 0 0,22 0 15,-22 0-15,21 0 0,1 0 0,-1 0 16,-21 0-16,21 0 0,1 0 16,-1 0-16,22 0 0,-22-21 0,0 21 15,1 0-15,-1 0 16,0 0-16,1 0 0,-1 0 0,-21 0 16,21 0-16,1 0 0,-22 0 0,21 0 15,-21 0-15,22 0 0,-22 0 16,21 0-16,1 0 0,-22-21 0,21 21 15,0 0-15,1 0 0,-1 0 16,0 0-16,1 0 0,20 0 0,-20-21 16,-1 21-16,0 0 0,22 0 0,-22 0 15,0 0-15,1 0 0,-1 0 16,0-21-16,1 21 0,-22 0 0,21 0 16,1 0-16,-1 0 0,0 0 15,1-21-15,-1 21 0,0 0 16,1 0-16,-1 0 0,0 0 0,1-22 15,-1 22-15,0 0 0,1 0 16,-1 0-16,21 0 0,-20 0 0,-1-21 16,22 21-16,-22 0 0,0 0 15,1 0-15,-1 0 0,0 0 0,1 0 16,-1 0-16,-21-21 0,21 21 16,-20 0-16,-1 0 0,21 0 0,-21 0 15,0 0-15,1 0 0,-1 0 16,0 0-16,0 0 0,0 0 15,-21-21-15,21 21 16,-42 0 78,0 0-79,0 0-15</inkml:trace>
  <inkml:trace contextRef="#ctx0" brushRef="#br0" timeOffset="33134.87">11049 11515 0,'0'0'0,"-42"0"0,20 0 0,1 0 15,-21 0-15,21 0 0,-22 0 16,22 0-16,0 21 0,-21-21 0,21 0 16,-1 0-16,-20 0 0,21 0 0,0 0 15,0 0-15,-22 0 0,22 0 16,0 0-16,0 0 0,0 0 15,-1 0 1,44 0 47,-1 0-48,0 0-15,0 0 0,21 0 0,1 0 16,-1 0-16,0 0 0,22 0 15,-22 0-15,22 0 0,-1 0 0,1-21 16,-1 21-16,1 0 0,-1 0 0,1 0 16,20 0-16,-20-21 0,-1 21 15,1 0-15,-1 0 0,22-22 0,-21 22 16,-1 0-16,22 0 0,-22 0 16,1 0-16,20 0 0,-20 0 15,21 0-15,-22 0 0,1 0 0,-1 0 16,1 0-16,-1 0 0,-21 0 15,22 0-15,-22 0 0,22 0 0,-22 0 16,0 0-16,1 0 0,-1 0 16,0 0-16,1 0 0,-1 0 0,-21 0 15,22 0-15,-1 0 0,-21 0 0,21 0 16,-20 0-16,20 0 0,-21-21 16,21 21-16,-20 0 0,-1 0 0,0 0 15,0-21-15,0 21 0,0 0 16,1 0-16,-1 0 15,0 0-15,0 0 32,-42 0 15,0 0-47,0 0 0,-1 0 0,1 0 15,-21 0-15,21 0 0</inkml:trace>
  <inkml:trace contextRef="#ctx0" brushRef="#br0" timeOffset="37939.43">7895 1947 0,'21'0'15,"-21"22"1,21-22-16,-21 21 0,0 0 31,22-21-31,-1 0 16,0 0-16,0 0 15,0 0-15,0-21 0,1 0 16,-1 21-16,21-22 0,-21 1 16,0 0-16,1 0 0,-1 0 15,0 0-15,0-1 0,0 1 0,-21-21 16,0 21-16,21 0 0,-21-1 15,0-20-15,0 21 0,0 0 0,-21 0 16,0-22-16,0 22 0,-21 0 16,20 0-16,-20 21 0,-21-21 0,20-1 15,-20 22-15,-1 0 0,-20 0 16,20 0-16,1 22 0,-22-1 16,21 0-16,1 0 0,-1 21 0,1 1 15,-1 20-15,1-20 0,-1 20 16,1 1-16,21-22 0,-22 21 15,22-20-15,21 20 0,-22-20 16,22-22-16,0 21 0,21 0 0,0-20 16,0 20-16,0-21 0,0 0 15,21 22-15,21-22 0,-20 0 0,20 0 16,-21 0-16,21 0 0,1 1 16,-1-1-16,0 0 0,1 0 0,-1 0 15,0 0-15,22 1 0,-22-1 16,1 0-16,-1 0 0,21 0 0,-20 0 15,-1 1-15,0-1 16,1 0-16,-22 0 0,21 21 0,-21-20 16,1-1-16,-1 21 0,-21-21 15,0 22-15,0-1 0,0 0 0,-21 1 16,-22-1-16,22 0 0,-21 1 16,-22-22-16,22 21 0,0 0 0,-22-20 15,1 20-15,20-21 0,-20 0 16,-1-21-16,1 21 0,20-21 0,-20 0 15,-1 0-15,22 0 0,-21-21 16,-1 21-16,22-21 0,-22-21 0,22 21 16,-22-22-16,22 22 0,0-21 15,-22-1-15,43 1 0,-21 0 0,-1-1 16,22 1-16,-21 21 0,21-21 16,21 20-16,0 1 0,-21 0 15,21 0-15,0 0 0,0 0 16,0-1-16,21 22 0,0-21 15,21 21-15,1-21 0,20 21 16,-21-21-16,22 0 0,21 0 0,-22-1 16</inkml:trace>
  <inkml:trace contextRef="#ctx0" brushRef="#br0" timeOffset="38355.41">8551 1757 0,'0'0'0,"43"-42"0,-1-22 15,-21 43-15,-21 0 16,0 0-16,0 42 31,0 21-31,0-21 0,0 22 16,0-1-16,-21 21 0,0-20 15,0 20-15,21 1 0,-22-1 0,1 22 16,0-22-16,0 22 16,0 0-16,21-1 0,-21 1 0,-1 0 0,1-1 15,21-20-15,0-1 16,0 1-16,0-1 0,-21 1 0,21-22 16,0 1-16,0-1 0,0 0 15,0-21-15,0 22 0,0-22 0,0 0 16,21 0-16,-21 0 0,0 1 15,21-22-15,1 0 16,-1 0-16,0 0 16,0-22-16,-21 1 0,21 0 0,0-21 15,1-1-15,-1 22 0,-21-21 16,0 0-16,21-1 0</inkml:trace>
  <inkml:trace contextRef="#ctx0" brushRef="#br0" timeOffset="38604.26">8361 2604 0,'0'0'0,"-21"0"16,-1 0-16,22-22 0,0 1 15,0 0-15,22 0 16,20 21-16,-21-21 0,21 0 16,-20-1-16,20 22 0,0-21 15,22 0-15,-22 0 0,0 21 16,22-21-16,-22 0 0,22 21 0,-1-22 15,-20 22-15,-1-21 0,0 21 16,1-21-16,-22 21 0,21 0 16,-21 0-16,0 0 15</inkml:trace>
  <inkml:trace contextRef="#ctx0" brushRef="#br0" timeOffset="39459.5">9737 3112 0,'0'0'0,"0"-22"0,21 22 0,0-21 16,0 0-16,0 0 0,0 21 15,22-21-15,-22-22 0,0 22 0,0 0 16,0 0-16,1 0 0,-1-22 16,-21 22-16,0 0 0,0-21 0,0 21 15,-21-22-15,-1 22 0,1 0 16,-21 0-16,0-22 0,-1 22 0,1 0 16,-22 21-16,22 0 0,0 0 15,-22 0-15,22 0 0,-22 0 0,22 21 16,0 0-16,-22 1 15,22 20-15,-22 0 0,22-21 0,0 43 16,-1-22-16,1 1 0,21 20 16,-21-21-16,42 22 0,0-1 0,0-20 15,0 20-15,0-20 0,0 20 16,0-42-16,21 22 0,0-1 0,0-21 16,0 0-16,22 0 0,-22-21 15,21 0-15,0 0 0,1 0 0,-1 0 16,-21 0-16,22 0 0,-1-21 15,0 0-15,1 0 0,-1 0 0,0-22 16,1 22-16,-1-21 0,0 21 16,1-22-16,-1 1 0,-21 0 15,0-1-15,22 1 0,-22 0 0,0-1 16,-21-20-16,0 21 0,21-22 16,-21 22-16,0-1 0,0-20 0,0 21 15,0 20-15,0-20 0,-21 21 16,0 0-16,21 0 0,-21 21 15,-1 0-15,1 0 0,21 21 16,0 0-16,0 21 0,-21 1 16,21-1-16,0 0 0,0 1 0,0-1 15,0 21-15,0-20 0,0 20 16,0-20-16,21-1 0,-21 21 0,21-20 16,-21-22-16,0 21 0,22 1 15,-1-22-15,-21 0 0,21 0 16,0 0-16,-21 0 0,21 1 0,0-22 15,1 0-15,-1 0 16,0 0-16,0-22 0,0 1 16,0-21-16,1 21 0,-1-22 15,0 22-15</inkml:trace>
  <inkml:trace contextRef="#ctx0" brushRef="#br0" timeOffset="39843.29">10901 1630 0,'0'0'0,"-21"0"0,21 21 0,-22 0 15,1 22-15,0-22 0,0 42 16,21-20-16,-21 20 0,0 1 0,-1-1 15,1 22-15,21-22 16,0 22-16,-21 0 0,21-1 0,-21 1 16,21 0-16,-21-22 0,21 22 0,0-22 15,0 1-15,0-22 0,-21 22 16,21-22-16,0 0 0,0 1 16,0-1-16,0 0 0,0-21 0,0 1 15,0-1-15,0 0 0,0 0 16,0 0-16,21-21 15,-21-21 1,0 0 0,21 0-16,-21 0 0,21-1 15,-21-20-15,0 21 0,0 0 16</inkml:trace>
  <inkml:trace contextRef="#ctx0" brushRef="#br0" timeOffset="40307.01">10922 2921 0,'0'0'0,"21"21"15,0-21 1,0 0-16,1 0 0,-1 0 16,0 0-16,0 0 0,0 0 15,0 0-15,1 0 0,-1 0 16,21-21-16,-21 0 0,0 21 0,1-21 15,-1 0-15,0-1 0,0 1 16,0 0-16,-21 0 0,0 0 0,21 0 16,-21-22-16,0 22 0,0-21 15,0 21-15,0-1 0,-21-20 0,0 21 16,0 0-16,0 21 16,-22 0-16,22 0 0,-21 0 0,0 21 15,-1 0-15,1 0 0,0 0 16,-1 22-16,1-22 0,21 21 0,-22 1 15,22-1-15,0 0 0,0 22 16,21-22-16,-21 0 0,21 1 16,0-1-16,0 22 0,0-22 15,0 0-15,21 1 0,0-1 0,0-21 16,0 21-16,1-20 0,-1-1 16,0 0-16,21 0 0,-21 0 0,1-21 15,20 0-15,-21 0 0,0 0 0,22 0 16,-22 0-16,0 0 0,21 0 15,-21-21-15,1 0 0,-1 0 0,0 0 16,0-22-16,0 1 0</inkml:trace>
  <inkml:trace contextRef="#ctx0" brushRef="#br0" timeOffset="42507.39">12446 2350 0,'0'0'0,"21"0"0,0 0 0,0 0 16,1 0-16,-1 0 0,0 0 15,0 0-15,21 0 16,-20 0-16,-1 0 0,21 0 0,0-22 15,1 22-15,-1-21 0,0 0 16,1 0-16,-1 21 0,0-21 16,1 0-16,-1-1 0,0-20 0,1 21 15,-1 0-15,-21 0 0,0-22 16,1 22-16,-22 0 0,0 0 0,0 0 16,0-1-16,-22 1 0,1 0 15,-21 0-15,21 0 0,-43 0 16,22 21-16,0 0 0,-22 0 0,22 0 15,-22 0-15,1 21 0,20 0 16,-20 21-16,21-21 0,-1 22 0,1-1 16,0 0-16,-1 1 0,22 20 15,0 1-15,0-1 0,21 1 0,0-1 16,0 22-16,0-43 16,0 22-16,0-1 0,21-20 0,0-1 15,0-21-15,0 21 0,1-20 0,20-1 16,-21-21-16,21 21 0,1-21 15,-1 0-15,0 0 0,1 0 0,-1 0 16,-21 0-16,22 0 0,-1-21 16,-21 21-16,0-21 0,0 21 0,-21-22 15,-21 22 1,-21 0 0,21 0-16,0 0 0,-22 0 15,1 22-15,21-1 0,-22 0 16,1 0-16,0 0 0,21 22 15,-22-22-15,1 21 0,21 0 0,0 1 16,-1-1-16,1 0 0,21 22 0,0-22 16,0 1-16,0-1 0,21 0 15,1-21-15,-1 22 0,0-22 0,0 0 16,21 0-16,-20 0 0,20-21 16,0 0-16,-21 0 0,22 0 0,-1 0 15,0 0-15,22-21 0,-22 0 16,1 0-16,20 0 0,-21-22 0,22 1 15,-22 0-15,1-1 0,20-20 16,-21 21-16,1-22 0,20 1 16,-20-1-16,-1-21 0,0 22 0,1-22 15,-1 1-15,0-1 0,-21 0 16,22 1-16,-1-1 0,-21 21 0,0-20 16,22 20-16,-22 1 0,0-1 15,0 1-15,-21-1 0,0 22 0,0-22 16,0 22-16,0 21 0,0-21 15,0 20-15,0 1 0,0 0 16,-21 21-16,0 0 16,0 42-16,21-20 15,-21 20-15,21 21 0,0 1 0,-22-1 16,1 1-16,21-1 16,-21 1-16,0 21 0,21-1 0,-21 1 15,0 0-15,-1-22 0,22 22 16,0-22-16,-21 22 0,21-22 0,-21 1 15,21-1-15,0-20 0,0 20 0,0-20 16,0 20-16,0-21 0,0 1 16,21-1-16,0 0 0,1-20 0,-1 20 15,0-21-15,0 0 0,0-21 16,0 21-16,22-21 0,-1 0 0,-21 0 16,22 0-16,20 0 0,-21-21 15,1 0-15,-1 0 0,22 0 16,-22-22-16,0 22 0,1-21 0,-1 0 15,0 20-15,-21-20 0,22 0 16,-22-1-16,0 1 0,0-21 0,-21 20 16,0 1-16,21 0 0,-21-1 15,0 1-15,0 21 0,0 0 0,0-1 16,0 1-16,-21 21 16,0 0-16,0 0 0,0 21 0,-22 1 15,22 20-15,-21-21 0,21 0 16,0 22-16,-1-22 0,-20 21 0,42 0 15,0-20-15,-21 20 0,21 0 0,0-21 16,0 22-16,0-1 16,21-21-16,-21 0 0,21 22 0,22-22 15,-22 0-15,21 0 0,-21 0 16,22-21-16,20 22 0,-21-22 0,1 0 16,-1 0-16,22 0 0,-22 0 15,21 0-15,-20 0 0,-1 0 0,22-22 16,-22-20-16,0 21 0,1 0 0,-1-22 15,0 1-15,-21 0 0,22-1 16,-22 1-16,0 0 0,0-1 0,0 1 16,-21 0-16,0-1 0,22 1 15,-22 21-15,0 0 0,0 0 0,0 42 32,0 0-17,-22 0-15,22 21 0,-21-20 0,21-1 16,0 21-16,-21-21 0,21 22 15,-21-22-15,21 0 0,-21 21 0,21-21 16,-21 22-16,21-1 0,0-21 16,-22 0-16,22 22 0,-21-22 0,0 0 15,21 0-15,0 0 0,0 1 16,0-1-16,-21-21 0,21 21 16,0-42 15,0 0-31,0-1 0,21-20 15,0 21-15,-21-21 0,21 20 16,1-20-16,-1 0 0,0-1 0,0 1 16,21 21-16,-20-21 0,-1 20 15,21 1-15,-21 0 0,0 0 0,1 21 16,-1 0-16,21 0 0,-21 0 0,0 0 16,-21 21-16,22 0 0,-1 0 15,-21 1-15,21-1 0,-21 0 0,0 0 16,0 21-16,0-20 0,0-1 15,21 21-15,-21-21 0,21 22 0,-21-1 16,0-21-16,0 0 0,0 22 16,0-22-16,0 0 0,21-21 15,-21 21-15,0 0 0,0-42 32,0 0-17,0 0-15,0 0 16,0-22-16,0 22 0,22-21 0,-1-1 15,0 1-15,0-21 0,0 20 16,22-20-16,-1 20 0,0 1 0,1 0 16,-1-1-16,0 1 0,22 21 0,-22 21 15,0 0-15,1 0 0,-1 0 16,0 0-16,1 21 0,-22 0 0,0 0 16,-21 1-16,0 20 15,0-21-15,0 21 0,0 1 0,0-22 16,0 21-16,-21 1 0,0-1 15,0-21-15,-1 21 0,1 1 0,-21-22 16,21 21-16,0-21 0,-22 1 0,22-1 16,0 0-16,0 0 0,21 0 15,-21-21-15,21 21 0,0-42 32,0 0-17,21-21-15</inkml:trace>
  <inkml:trace contextRef="#ctx0" brushRef="#br0" timeOffset="43107.33">16954 3217 0,'0'0'16,"-21"0"-16,0 22 0,0-22 0,0 0 0,21 21 16,21-21 15,0 0-31,0 0 15,0-21-15,1 21 0,20-22 0,-21 1 16,21 0-16,-20 21 0,20-21 16,0 0-16,-21 0 0,1-1 0,20-20 15,-21 21-15,0 0 0,-21 0 16,0-1-16,0 1 0,0 0 0,0 0 16,0 0-16,0 0 0,-21-1 15,-21 22-15,21 0 0,-1 0 16,-20 0-16,21 0 0,-21 0 0,20 22 15,-20-1-15,21 0 0,0 21 16,0-21-16,-1 22 0,1-1 0,21 0 16,0 1-16,0-1 0,0 0 15,0 1-15,0-1 0,0 0 0,0-20 16,21 20-16,1-21 0,-1 0 16,21 0-16,-21 1 0,0-22 0,22 21 15,-22-21-15,21 0 0,1 0 16,-1 0-16,0 0 0,1 0 15,-22-21-15,21 21 0,0-22 0,1 1 16,-22 0-16,21 0 0,-21 0 16,22 0-16,-22-1 0,0 1 0,0-21 15,0 21-15,1-22 0,-1 22 16,0-21-16,0 0 0,-21 20 0</inkml:trace>
  <inkml:trace contextRef="#ctx0" brushRef="#br0" timeOffset="43592.13">17822 3006 0,'21'-21'0,"-63"84"0,63-105 0,0-22 15,-21 43-15,0 0 0,0 0 0,0 0 16,0 42 15,0 0-31,0 21 0,0-21 0,0 22 16,0-22-16,0 21 0,0 1 15,0-1-15,0-21 0,-21 21 0,21 1 16,0-22-16,0 21 0,0-21 16,-21 1-16,21-1 0,0 0 0,0 0 15,0 0-15,0 0 16,0-42 15,0 0-15,0 0-16,0 0 0,0 0 15,0-22-15,0 1 0,21 0 0,0-1 16,1 1-16,-1 0 0,21-22 16,-21 22-16,22-22 0,-1 22 15,21-22-15,-20 22 0,20 0 0,-20 21 16,-1-1-16,21 22 0,-20 0 15,-1 0-15,0 0 0,-20 43 0,20-22 16,-21 21-16,0-21 0,0 22 16,1-1-16,-22 0 0,0 1 0,0-1 15,0 22-15,0-22 0,0 0 16,0 1-16,0-1 0,0 0 0,-22 1 16,22-22-16,-21 21 0,21-21 15,-21 0-15,21 22 0,0-22 16,-21 0-16,21 0 0,0-42 47,21 0-47,-21 0 15,21-22-15,0 22 0,22-21 0</inkml:trace>
  <inkml:trace contextRef="#ctx0" brushRef="#br0" timeOffset="43939.93">19304 2096 0,'0'0'0,"0"-22"0,0-20 15,0 63 17,0 0-32,0 22 0,-21-1 15,21 0-15,-21 22 0,-1-1 0,1 1 16,0 21-16,0-1 0,21 1 15,-42 0-15,20-22 0,1 22 0,0-22 16,0 22-16,21-22 0,-21 1 16,0-22-16,21 22 0,-22-22 0,22 0 15,0 1-15,0-22 0,0 21 16,0-21-16,0 1 0,0-1 16,0 0-16,0 0 0,22-21 15,-1 0-15,0 0 16,0 0-16,0 0 0,0-21 0,1 21 15,-1-21-15,0 0 0,21-1 16,-21 1-16,1 0 0,-1-21 0,0-1 16</inkml:trace>
  <inkml:trace contextRef="#ctx0" brushRef="#br0" timeOffset="44186.82">19008 2731 0,'0'0'0,"0"-22"16,0 1 0,21 21-16,0 0 0,21 0 15,1-21-15,-1 21 0,0 0 0,1-21 16,20 21-16,-21 0 0,22-21 16,-22 0-16,1 21 0,-1 0 0,0 0 15,-21-22-15,1 22 0,-1 0 16,0 0-16,-21-21 15,0 0 1</inkml:trace>
  <inkml:trace contextRef="#ctx0" brushRef="#br0" timeOffset="44783.51">20405 2540 0,'0'0'0,"0"-21"0,0-21 0,0 20 0,0 1 15,0-21-15,0 21 0,0 0 16,0-1-16,0-20 0,0 21 15,0 0-15,0 0 0,0-1 16,0 1-16,0 0 16,0 42-1,0 0 1,0 22-16,0 20 0,0 1 16,0-1-16,0 22 0,0 0 0,0-1 15,0 1-15,0 0 0,-22-1 16,22 1-16,-21-22 0,0 22 0,0-21 15,21-1-15,-21-21 0,0 22 16,21-22-16,-22-21 0,22 22 0,0-22 16,0 0-16,0 0 0,0 0 15,0-42 17,0 0-17,0 0-15,0-21 0,0 20 0,0-20 16,0 0-16,22 21 0,-22-43 15</inkml:trace>
  <inkml:trace contextRef="#ctx0" brushRef="#br0" timeOffset="45303.73">20235 2540 0,'0'0'0,"0"-42"0,0-1 16,0 1-16,0 21 15,21-21-15,1-1 0,-1 22 0,21 0 16,0-21-16,1 20 0,-1 1 15,22 0-15,-1 0 0,1 0 0,-22 21 16,21 0-16,1 0 0,-1 0 16,-20 0-16,-1 0 0,0 42 0,1-21 15,-1 22-15,0-1 0,-20 0 16,-22 22-16,0-22 0,0 22 16,0-1-16,0-21 0,-43 22 15,22-1-15,-21-20 0,-22-1 0,22 0 16,-22 1-16,1-1 0,-1-21 0,1 0 15,-1 22-15,22-22 0,-21-21 16,20 21-16,1-21 0,0 0 16,-1 0-16,1 0 0,21 0 0,0 0 15,-1 0-15,1 0 0,21-21 16,0 0-16,21 42 31,1 0-31,-1 0 0,21 0 16,-21 22-16,22-1 0,-22-21 15,21 22-15,-21-1 0,22 0 16,-22 1-16,0-1 0,0 0 16,21-21-16,-20 22 0,-1-22 0,0 0 15,0 21-15,-21-20 0,21-1 0,0-21 16,1 21-16,-1 0 0,0-21 16,0 0-16,0 0 15,0 0 1,1-21-16,-22 0 15,21 0-15,0-1 0,-21 1 16,0 0-16</inkml:trace>
  <inkml:trace contextRef="#ctx0" brushRef="#br0" timeOffset="45687.51">21103 3302 0,'0'0'0,"21"0"16,0 0-16,1 0 0,-1 0 15,0 0-15,21-21 0,-21 21 16,1-21-16,20 0 0,0 21 16,1-22-16,-22 1 0,21 21 0,0-21 15,-20 0-15,20 21 0,-21-21 16,-21 0-16,21 21 0,-21-22 0,0 1 16,-21 0-16,0 21 15,0-21-15,0 21 0,-1 0 16,-20 0-16,21 0 0,-21 0 0,20 21 15,-20 0-15,21 0 16,-21 22-16,20-22 0,1 21 0,0 1 16,0-1-16,21 0 0,0 1 15,0-1-15,0 0 0,0-21 0,0 22 16,0-22-16,0 0 0,21 0 16,-21 0-16,21 1 0,0-1 0,1-21 15,-1 21-15,0-21 0,0 0 16,0 0-16,0 0 15,1-21-15,-1 0 0,0-1 16,0 1-16</inkml:trace>
  <inkml:trace contextRef="#ctx0" brushRef="#br0" timeOffset="48190.79">22564 3154 0,'0'0'0,"-85"0"16,64 0-1,0 0-15,21-21 16,21 0 0,0-1-16,0 1 0,0 0 0,22 0 15,-1-21-15,0 20 0,1-20 16,-1 0-16,0-22 0,-21 22 0,22-22 16,-1 1-16,-21-1 0,0 22 15,1-21-15,-1-1 0,0 22 16,-21-22-16,0 22 0,0 0 15,0-1-15,0 1 0,0 21 0,-21-22 16,0 22-16,-1 0 0,1 0 16,0 21-16,0 0 0,0 0 15,-22 0-15,22 0 0,-21 21 0,21 0 16,-22 0-16,22 43 0,-21-22 16,21 43-16,0 0 0,-22-1 0,22 22 15,0-21-15,21 21 0,-21-1 16,0 1-16,21 0 0,-22-21 0,22 21 15,-21-1-15,0 1 0,0 0 16,21 0-16,-21 0 0,0 0 16,-1 21-16,1-22 0,-21 1 0,21 21 15,0-21-15,-22 0 0,22 0 16,0 0-16,0-1 0,-22-20 0,22 21 16,0-21-16,0-22 0,0 22 0,21-22 15,0 1-15,0-22 0,0 0 16,0 22-16,0-43 0,0 21 0,0-20 15,0-1-15,0 0 0,21-21 0,0 0 16,0 0-16,0 0 0,1-21 0,-1 0 16,0-1-16,21 1 0,-21-21 15,22 0-15,-22-1 0,21 1 0,1 0 16,-1-22-16,0 1 0,-21-1 16,22 1-16,-1-22 0,-21 21 15,0-20-15,1-1 0,-1 0 0,-21 1 16,0-1-16,0 0 0,0 1 0,-21-1 15,-1 22-15,1-22 0,-21 21 16,21 1-16,-22 21 0,1-1 0,0 1 16,21 0-16,-22 20 0,1 1 15,21 0-15,0 0 0,-1 21 0,22-21 16,0 0 0,0-1-1,43 22-15,-22-21 16,21 21-16,1-21 0,-1 0 15,21 0-15,-20 0 0,20-1 0,1-20 16,-1 21-16,22-21 0,-22-1 16,1 22-16,-22-21 0,22-1 0,-22 1 15,0 0-15,1 21 0,-22-22 16,0 22-16,0 0 0,-21 0 0,21 0 16,-21-1-16,0 1 15,-21 42 1,21 1-1,-21-1-15,21 0 0,0 0 0,0 21 16,0 1-16,0-22 0,0 21 16,21 1-16,0-1 0,-21-21 15,22 21-15,-1-20 0,0 20 0,0-21 16,0 0-16,22 0 16,-43 1-16,42-22 0,-21 0 0,0 0 15,0 0-15,1 0 0,-1 0 16,21 0-16,-21 0 0,0-22 0,22 1 15,-22 21-15,21-21 0,-21 0 16,1 0-16,20 0 0,-21-22 0,0 22 16,0 0-16,1-21 0,-1-1 15,-21 22-15,0-21 0,0-1 0,0 22 16,0 0-16,0 0 0,0 0 16,0 0-16,-21 21 15,-1 0-15,1 0 0,21 21 16,-21 0-16,0 0 0,21 21 15,0-20-15,-21 20 0,21 0 0,-21-21 16,21 22-16,0-1 0,0-21 16,0 22-16,0-22 0,0 0 0,21 0 15,0 0-15,-21 0 0,21-21 16,0 22-16,0-22 0,22 0 0,-22 0 16,0 0-16,0 0 0,22 0 0,-22 0 15,0-22-15,21 22 0,-21-21 16,22 0-16,-22 0 0,0 0 0,0 0 15,22-1-15,-22-20 16,21-21-16,-21 41 0,0-20 16,1 0-16,-22 21 0,0-1 15,21 1-15,-21 0 0,0 0 0,0 42 32,0 0-32,0 0 0,0 1 0,0-1 15,-21 21-15,21 0 0,0-20 0,0 20 16,0-21-16,-22 21 0,22-20 15,0-1-15,0 0 0,-21 0 0,21 0 16,0 0-16,0-42 63,0 0-63,0 0 0,21 0 15,1 0-15,-1-1 0,-21 1 16,21-21-16,0 0 0,0 20 0,0-20 15,1 21-15,20 0 0,-21-22 16,0 43-16,0-21 0,1 21 0,20 0 16,-21 0-16,0 21 0,0 1 15,1-1-15,-22 0 0,21 0 16,-21 21-16,21-20 0,-21 20 0,0-21 16,21 0-16,0 22 0,0-22 0,1 0 15,-1 0-15,0 0 0,0 0 16,0 1-16,0-22 0,1 21 15,-1-21-15,21 0 0,-21 0 0,0 0 16,1 0-16,-1 0 0,0 0 16,0 0-16,0 0 0,0-21 0,1 21 15,-22-22-15,21 1 0,0 0 16,-21 0-16,21 0 0,0-22 0,-21 22 16,21-21-16,1 0 0,-1-1 15,0 22-15,-21-21 0,21 21 16,0-22-16,0 22 0,1 21 0,-22-21 15,21 21-15,0 21 16,-21 0-16,0 0 16,0 1-16,0-1 15,0 0-15,0 0 0,0 0 16,0 0-16,21-21 47,0-21-47,-21 0 0,0 0 15,21 21-15,-21-21 0,0 0 0,0-1 16,0 1-16,0 0 16,0 0-16,0 0 0,0 0 0,0-1 15,0 1-15,0 0 16,-21 21-16,0 0 16,0 0-16,21 21 0,-21 0 15,0 1-15,-1-1 0,1 0 0,0 21 16,0 1-16,21-22 0,-21 21 15,0 0-15,-1 1 0,1-1 0,21-21 16,0 22-16,0-1 0,0-21 0,0 0 16,0 0-16,0 1 0,0-1 15,0 0-15,0 0 0,0 0 0,21-21 16,1 21-16,-1-21 16,0 0-16,0 0 0,21 0 0,-20 0 15,20 0-15,0 0 0,-21 0 0,22 0 16,-1-21-16,0 21 0,-20-21 15,20 0-15,0 0 0,-21 0 0,22-1 16,-22-20-16,21 21 0,-21-21 16,1 20-16,-1-20 0,0 0 0,0-1 15,-21 22-15,0-21 0,0 0 16,0 20-16,0 1 0,0 0 0,-21 21 16,0 0-16,0 21 15,21 0-15,-22 1 0,1-1 16,0 21-16,0-21 0,0 22 15,0-22-15,-1 21 0,22-21 16,0 22-16,0-22 0,0 0 0,0 0 16,0 0-16,0 0 0,0 1 15,0-1-15,22 0 0,-1-21 0,0 0 16,0 21-16,0-21 0,0 0 0,1 0 16,-1 0-16,0 0 0,0 0 15,0 0-15,0 0 0,1 0 0,-1 0 16,0 0-16,0 0 0,-21-21 15,21 21-15,0-21 0,1 0 0,-22-1 16,21 1-16,0 0 0,0 0 0,0-21 16</inkml:trace>
  <inkml:trace contextRef="#ctx0" brushRef="#br0" timeOffset="49103.5">27114 2858 0,'-21'0'16,"42"0"30,1 0-30,-1 0-16,0 0 0,0-22 0,21 22 16,1-21-16,-22 0 0,21 21 15,1-21-15,-1 0 0,0 0 0,1-1 16,-1 1-16,0 0 0,1 0 16,-1 0-16,-21 21 0,0-21 0,-21-1 15,0 1-15,0 0 0,0 0 16,-21-21-16,0 42 0,0-22 0,-22 1 15,22 0-15,-21 21 16,0 0-16,-1 0 0,-20 0 0,20 0 16,-20 0-16,21 21 0,-22 0 15,22 22-15,-1-1 0,1 0 0,21 1 16,0 20-16,0-20 0,21-1 16,0 0-16,0 1 0,0-1 0,21 0 15,0 1-15,0-22 0,21 21 16,-20-21-16,20 0 0,-21 1 0,21-1 15,1-21-15,-22 21 0,21-21 16,1 0-16,-22 0 0,21 0 0,-21 0 16,22 0-16,-22 0 15,-42-21 17,-22 21-32,22 0 0,0 0 15,-21 0-15,-1 0 0,1 0 16,0 21-16,-1 0 0,22 0 0,-21 22 15,-1-22-15,1 21 0,21 0 16,0 1-16,0 20 0,-1-20 0,22-1 16,0 0-16,0 1 0,0-1 15,22 0-15,-1-21 0,21 22 0,-21-22 16,22 21-16,-1-21 0,0 1 0,1-22 16,-1 21-16,0 0 15,22-21-15,-22 0 0,0 0 0,1 0 0,-1 0 16,0 0-16,1 0 0,-1-21 15,-21 0-15,22 21 0,-22-22 16,21 1-16,-21 0 0,-21 0 0,21 0 16,1 0-16,-22-22 0,0 22 15,0 0-15,21-21 0,-21-1 0,0 22 16,21-21-16</inkml:trace>
  <inkml:trace contextRef="#ctx0" brushRef="#br0" timeOffset="49587.23">27982 3196 0,'0'0'0,"21"0"15,1 0-15,-1 0 16,0 21-16,-21 1 0,21-1 16,0 21-16,0-21 15,22 0-15,-22 22 0,0-22 0,0 21 16,22-21-16,-22 1 0,0 20 16,21-21-16,-21 0 0,1 0 0,-1 1 15,0-1-15,21-21 0,-21 21 16,-21 0-16,22-21 0,-1 0 0,0 21 15,0-21-15,0 0 16,0 0 0,-21-21-16,22 21 15,-22-21-15,0 0 0,0 0 0,0-1 16,0 1-16,0 0 0,0-21 0,0 21 16,0-22-16,21 1 15,-21 21-15,0-22 0,0 1 0,0 21 16,0-21-16,0 20 0,0 1 15,-21 21-15,-1 0 0,1 0 0,0 0 16,0 0-16,0 0 0,0 0 16,-1 21-16,1 22 0,0-22 0,0 21 15,0-21-15,-22 22 0,22-1 16,0 0-16,0-20 0,0 20 0,0 0 16,-1-21-16,1 22 0,0-22 15,0 0-15,0 21 0,21-20 0,0-1 16,-21-21-16,21 21 0,0 0 15,-22-21-15,22 21 16,22-21 0,-1 0-16,0 0 15,0-21-15,21 21 0</inkml:trace>
  <inkml:trace contextRef="#ctx0" brushRef="#br0" timeOffset="50139.88">29295 3048 0,'0'0'0,"0"-42"15,-22 42-15,22-21 16,0 42 15,-21 0-31,21 0 0,0 21 0,0 1 16,0 20-16,0 1 0,0-1 15,0 1-15,0 20 0,0-20 0,0-1 16,0 22-16,0-21 0,0-1 16,0 1-16,0 20 0,0-20 15,0-1-15,-21 1 0,21-1 16,-21 1-16,0-1 0,21 1 0,-21-1 15,21 1-15,-22-1 0,22 1 0,0-1 16,0 22-16,0-22 0,0 1 16,0-1-16,0-20 0,0-1 0,0 22 15,0-43-15,0 21 0,0-21 16,0 0-16,0 1 0,0-1 0,0 0 16,0-42 46,0 0-46,0-1-16,0 1 0,0 0 15,0 0-15,0 0 0,0-22 0,0 1 16,22 0-16,-1-22 0,-21 22 16,21-22-16,-21 1 0,21-1 0,-21 1 15,0-1-15,21 1 0</inkml:trace>
  <inkml:trace contextRef="#ctx0" brushRef="#br0" timeOffset="50535.34">29273 3450 0,'0'0'0,"0"-148"16,0 106-16,0 21 0,0-22 16,22 22-16,-1-21 0,0 21 15,-21-1-15,21 1 0,0 0 0,22 0 16,-22 0-16,0 0 0,21-1 15,-21 1-15,1 0 0,20 0 0,0 21 16,-21-21-16,22 21 0,-22 0 16,21-21-16,-21 21 0,22 0 15,-22 0-15,0 0 0,0 0 0,0 21 16,1 0-16,-1 0 0,-21 21 16,0-20-16,0 20 0,0 0 15,0 1-15,-21-1 0,-1 0 16,-20 1-16,21-1 0,-21 0 0,20 1 15,-20-1-15,21-21 0,-21 21 16,-1-20-16,22-1 0,-21 0 0,21 0 16,-1 0-16,1-21 0,0 21 15,0-21-15,21 22 16,-21-22 0,0 21-1,-1-21-15,1 0 0,-21 0 16,21 0-16,0 0 0,-1 0 15</inkml:trace>
  <inkml:trace contextRef="#ctx0" brushRef="#br0" timeOffset="56555.6">21188 4382 0,'0'0'0,"-21"0"0,-1 0 15,1 0-15,0 0 0,0 0 16,-21 0-16,20 0 0,-20 0 16,21 0-16,-21 0 0,-1 0 0,22 0 15,-21 0-15,21 0 16,-22 0-16,22 0 0,-21-22 0,21 22 15,-1 0-15,1 0 0,0 0 16,0 0-16,0 0 0,42 0 94,0 0-94,0 0 15,0 0-15,1-21 0,20 21 16,-21 0-16,21 0 0,-20 0 16,20 0-16,0 0 0,-21 0 15,22 0-15,-1 0 0,-21 0 0,22 0 16,-22 0-16,21 0 0,0 0 16,-20 0-16,20 0 0,0 0 0,1 0 15,20 0-15,-21 0 0,22 0 16,-22 0-16,22 0 0,-1 0 0,1 0 15,20 0-15,-20 0 0,-1 21 16,1-21-16,-1 0 0,-20 0 16,20 0-16,1 0 0,-1 0 0,1 0 15,-1 0-15,1 0 0,-1 0 16,1 0-16,-1 22 0,22-22 16,-22 0-16,1 0 0,-1 0 0,1 0 15,-1 0-15,1 0 0,-1 0 16,1 0-16,-1 0 0,1 0 15,-1 0-15,1 0 0,-1 0 0,1 21 16,-22-21-16,22 0 0,-1 0 16,1 0-16,-1 0 0,-20 0 0,20 0 15,1 0-15,-22 0 0,0 0 16,22 0-16,-22 21 0,22-21 0,-22 0 16,21 0-16,-20 0 0,20 0 15,-20 0-15,20 0 0,1 0 0,-22 0 16,21 0-16,1 0 0,-22 0 15,22 0-15,-22 0 0,0 0 16,1 0-16,-1 0 0,0 0 16,1 0-16,-1 0 0,0 0 0,1 21 15,-1-21-15,0 0 0,1 0 16,-1 0-16,0 0 0,22 0 0,-22 0 16,1 0-16,20 0 0,-21 0 15,22 21-15,-1-21 0,-20 0 0,-1 0 16,22 0-16,-22 0 0,0 0 15,1 0-15,20 0 0,-21 0 0,1 0 16,-1 0-16,0 0 0,1 0 16,-1 0-16,0 0 0,1 0 15,-1 0-15,0 0 0,1 0 16,-1 0-16,22 0 0,-22 0 0,0 0 16,22 0-16,-22 0 0,22 0 15,-22 0-15,21 0 0,-20 0 0,20 0 16,-20 0-16,20 0 0,-21 0 15,1 0-15,-1 0 0,0 0 0,1 0 16,-1 0-16,0 0 0,1 0 16,-1 0-16,0 0 0,1 0 0,-1 0 15,0 0-15,22 0 0,-22 0 16,1 0-16,20 0 0,-21 0 0,1 0 16,-1 0-16,0 0 15,1 0-15,-22 0 0,21 0 0,1 0 16,-22 0-16,21 0 0,-21 0 15,0 0-15,1 0 0,-1 0 0,0 0 16,0 0-16,0 0 16,0 0-16,1 0 15,-1 0-15,0 0 16,0 0 0,-42 0 30,0 0-46,0 0 0,-1-21 0,-20 21 16,0-21-16</inkml:trace>
  <inkml:trace contextRef="#ctx0" brushRef="#br0" timeOffset="58286.74">20743 4530 0,'21'0'94,"1"0"-78,-1 0-16,21 0 0,-21 0 0,0 0 15,1 0-15,20 0 0,-21 0 16,21 0-16,-20 0 0,20 0 0,-21 0 15,21 0-15,1 0 0,-1 0 16,0 0-16,1 0 0,-1 0 0,22 0 16,-1-21-16,-21 21 0,22 0 15,-1 0-15,22 0 0,-21 0 16,-1 0-16,1 0 0,20 0 0,-20 0 16,-1 0-16,22 0 0,-22 0 15,22 0-15,0 0 0,-1 0 0,1 0 16,-21 0-16,20 0 0,1 0 15,-22 0-15,1 0 0,21 0 0,-22 0 16,1 0-16,-1 0 0,1 0 16,-1 0-16,1 0 0,-1 0 0,22 0 15,-22 0-15,22 0 0,-22 0 16,1 0-16,21 0 0,-22 0 0,1 0 16,-1 0-16,1 0 0,-22 0 15,21 0-15,1 0 0,-1 0 16,1 0-16,-22 0 0,22 0 15,-1 0-15,1 0 0,-1 0 0,1 0 16,-1 0-16,1 0 0,20 0 16,-41 0-16,20 0 0,1 0 0,-1 0 15,-20 0-15,20 0 0,-21 0 16,22 0-16,-1 0 0,-20 0 0,20 0 16,1 0-16,-1 0 0,1 0 15,-22 0-15,22 0 0,-1 0 0,1 0 16,-1 0-16,1 0 0,-22 0 15,0 0-15,22 0 0,-22 0 0,0 0 16,-20 0-16,20 0 0,0 0 16,1 0-16,-1 0 0,0 0 15,-21 0-15,43 0 0,-22 0 16,1 0-16,-1 21 0,0-21 0,1 0 16,20 0-16,-21 0 0,1 0 15,-1 0-15,22 0 0,-22 0 0,0 0 16,1 0-16,-1 0 0,-21 0 15,21 0-15,1 0 0,-22 0 0,0 0 16,21 0-16,-20 0 0,20 0 16,-21 0-16,0 0 0,22 0 0,-22 0 15,21 0-15,0 0 0,-20 0 16,20 0-16,0 0 0,1 0 16,-22 0-16,21 0 0,0 0 15,1 0-15,-1 0 0,-21 0 0,22 0 16,-1 0-16,0 0 0,-21 0 15,22 0-15,-1 0 0,-21 0 0,22 0 16,-22 0-16,0 0 0,21 0 16,-21 0-16,22 0 0,-22 0 0,0 0 15,0 0-15,22 0 0,-22 0 16,0 0-16,0 0 0,0 0 16,0 0-16,1 0 0,-1 0 0,0 0 15,21 0-15,-21 0 0,1 0 16,-1 0-16,0 0 15,0 0-15,0 0 0,0-21 16,1 21-16,-1 0 0,0 0 16,0-22-1,-42 22 126,0 0-125,0 0-16,-1 0 15,1 0-15,0-21 0,0 21 16,0 0-16,0 0 0,-22 0 15,22-21-15</inkml:trace>
  <inkml:trace contextRef="#ctx0" brushRef="#br0" timeOffset="60435.2">12742 8636 0,'0'0'0,"-21"0"16,0 0-1,21 21 1,-21-21-1,42 0 79,0 0-94,0 0 0,0 0 0,1 0 16,-1 0-16,0 0 0,0 0 15,0 0-15,22 0 0,-22 0 16,0 0-16,21 0 0,-21 0 0,1 0 16,20 0-16,0 0 15,-21 0-15,22 0 0,-22 0 0,21 0 16,-21 0-16,1 0 0,-1 0 0,21 0 16,-21 0-16,0 0 0,1 0 15,-1 0-15,0 0 0,0 0 16,0 0-16,0 0 15,1 0 1,-44 0 78,1 0-94,0 0 15,0 0-15,0 0 0,0 0 16,-1 0-16,22 21 0</inkml:trace>
  <inkml:trace contextRef="#ctx0" brushRef="#br0" timeOffset="62391.57">12827 8700 0,'0'0'0,"-21"0"0,0 21 15,-1-21-15,1 0 16,0 0-16,0 0 15,0 0 17,21 21-17,21-21 17,0 21-17,0-21-15,0 0 16,1 0-16,-1 0 0,21 0 15,-21 0-15,0 0 0,1 0 16,20 0-16,-21 0 0,21 0 0,-20 0 16,-1 0-16,21 21 0,-21-21 15,0 0-15,22 0 0,-22 0 0,0 0 16,0 0-16,0 0 0,1 0 16,-1 0-16,0 0 15,0 0-15,0 0 16,0 0-1,-42 0 32,0 0-47,0 0 16,0 0-16,0 0 0,-1 0 0,1 0 16,-21 0-16,21 0 0,-22 0 15,1 0-15,0 0 0,-1 0 0,1 0 16,0 0-16,-1 21 0,-20-21 15,21 0-15,-1 0 0,22 0 16,-21 0-16,21 0 0,-22 0 0,22 0 16,0 0-16,0 22 0,0-22 15,-1 0 1,44 0 31,-1 0-47,0 0 0,0 0 15,21 0-15,-20-22 0,-1 22 16,21 0-16,-21 0 0,22 0 0,-1-21 16,0 21-16,1 0 0,20 0 15,-21-21-15,1 21 0,20 0 16,-20-21-16,-1 21 0,0 0 0,-21 0 16,22 0-16,-22 0 0,0-21 15,21 21-15,-20 0 0,-1 0 16,0 0-16,-21-21 15,21 21 1,-42 0 15,0 0-31,0 0 0,-1 0 16,1 0-16,0 0 0,-21 0 16,-1 0-16,22 0 0,-21 0 15,0 0-15,-1 0 0,1 0 0,0 0 16,-1 0-16,1 0 0,0 21 15,-1-21-15,22 21 0,-21-21 0,-1 0 16,22 0-16,-63 0 16,62 0-16,1 0 15,0 0 1,42 0 31,0 0-47,1 0 15,-1 0-15,21 0 0,-21-21 16,0 21-16,22 0 0,-1 0 0,0 0 16,1 0-16,-1-21 0,0 21 15,1 0-15,20 0 0,-20 0 0,-1 0 16,-21 0-16,21-22 0,1 22 16,-22 0-16,0 0 0,0 0 0,0 0 15,1 0 1,-44 0 31,1 0-47,0 0 0,0 0 0,0 0 15,-22 0-15,1 0 0,-21 0 0,20 0 16,-20 0-16,-1 0 0,1 0 16,-1 0-16,1 0 0,20 0 0,-20 22 15,21-22-15,-1 0 0,22 0 16,-21 0-16,21 0 0,-1 0 15,22 21 1,22-21 0,-1 0-1,0 0-15,0 0 0,0 0 0,22 0 16,-22 0-16,21 0 0,0 0 0,1 0 16,-1 0-16,0 0 15,22 0-15,-22-21 0,1 21 0,20 0 16,-21-22-16,1 22 0,-1 0 15,0 0-15,-20 0 0,-1 0 0,0 0 16,0 0-16,-63 0 47,21 0-47,-22 0 16,1 0-16,0 0 0,-22 0 0,22 0 15,-22 0-15,1 22 0,20-22 16,-20 0-16,21 21 0,-22-21 0,43 0 15,-21 21-15,-1-21 0,22 0 16,0 21-16,0-21 0,21 21 16,0 0 15,21-21-15,0 0-16,21 0 15,-20 0-15,20 0 0,0 0 0,22 0 16,-22 0-16,22 0 0,-22 0 15,21-21-15,1 21 0,-1 0 0,-20-21 16,20 21-16,-20 0 0,-1-21 16,-21 21-16,0-21 0,0 21 15,1 0-15,-1 0 0,-42-21 32,-1 21-32,1 0 15,0 0-15,-21 0 0,21 0 0,-1 0 16,-20 0-16,21 0 0,-21 0 15,20 0-15,1 0 0,0 0 0,0 0 16,0 0-16,0 21 0,-1-21 16,1 0-16,0 0 0,0 0 15,21 21 1,-21-21-16,42 0 31,0-21-31,0 21 0,0-21 16</inkml:trace>
  <inkml:trace contextRef="#ctx0" brushRef="#br0" timeOffset="64134.88">13674 3768 0,'0'0'0,"-22"0"0,-20 21 16,21-21-16,-21 0 0,20 0 0,-20 0 15,0 0-15,21 0 0,-1 0 0,-20 0 16,21 0-16,0 0 0,21 21 16,-21-21-1,42 0 1,0 0 0,0 0-16,21 0 15,-20 0-15,20 0 0,0 0 0,1 0 16,-1 0-16,0 0 0,1 0 0,20 0 15,1 0-15,-1 0 0,1 0 16,20 0-16,1 0 0,0 0 0,-1 0 16,22 0-16,-21 0 0,-1 0 15,22 0-15,0 0 0,0 0 0,21 0 16,-21 0-16,21 0 0,0 0 16,0 0-16,0 0 0,-21 0 15,42 0-15,-21 0 0,0 0 16,0 0-16,21 0 0,-21 0 0,0 0 15,-21 0-15,21 0 0,-21 0 16,21 0-16,-22-21 0,22 21 0,-21 0 16,0 0-16,-21 0 0,21 0 0,-22 0 15,1 0-15,0 0 0,-1 0 16,1-21-16,0 21 0,-1 0 0,1 0 16,-22 0-16,1 0 0,-1 0 15,1 0-15,-1 0 0,-20 0 0,-1 0 16,0 0-16,1 0 15,-22 0-15,0 0 0,0 0 0,0 0 16,1-21 0,-44 21 15,1 0-15,0-22-16,0 22 0,0 0 15,-22 0-15,1 0 0</inkml:trace>
  <inkml:trace contextRef="#ctx0" brushRef="#br0" timeOffset="64979.74">7260 3662 0,'0'0'0,"-21"21"0,0-21 0,-22 0 0,22 0 16,0 0-16,0 21 0,0-21 16,0 0-16,-1 0 0,1 0 15,42 0 17,1 0-32,20 0 0,0 0 15,1 0-15,20 0 0,22 0 16,-1 0-16,1 0 0,21 0 0,21 0 15,-21 0-15,21 0 0,0 0 16,0 0-16,21 0 0,-21 0 0,21 0 16,0 0-16,0 0 0,-21 0 15,22 0-15,-22 0 0,0 0 0,-22 0 16,22 0-16,-21 0 0,0 0 16,0 0-16,-21 0 0,-22 0 15,22 0-15,-22-21 0,-20 21 0,-1 0 16,0 0-16,1 0 0,-22 0 15,0 0-15,-42 0 32,0 0-17,-1 0-15,-20 0 0,0 0 0,-1 0 16,-20 0-16</inkml:trace>
  <inkml:trace contextRef="#ctx0" brushRef="#br0" timeOffset="65927.75">2963 4487 0,'0'-21'16,"0"0"15,-21 21-31,0 0 16,0 0-1,0 0-15,21 21 16,-22 0-16,1 1 0,0-22 0,0 42 15,0-21-15,21 0 0,-21 0 16,-1 22-16,1-22 0,0 21 16,21 1-16,0-1 0,0 0 0,0 1 15,0-1-15,0-21 0,0 21 16,0-20-16,21-1 0,0 0 0,1 0 16,-1 0-16,0-21 0,0 0 15,0 21-15,0-21 0,1 0 0,-1 0 16,0 0-16,0 0 0,0 0 15,0 0-15,1-21 0,-1 0 0,21 0 16,-21 0-16,0 0 16,1-1-16,20 1 0,-21-21 0,0 21 15,0-22-15,1 22 0,-1-21 16,0 21-16,-21-22 0,0 22 16,0-21-16,0 21 0,0-22 0,0 22 15,0-21-15,-21 21 0,0-22 16,-1 22-16,1 0 0,0 0 0,0 0 15,0 21-15,0-21 0,-1 21 16,1 0-16,0 0 0,0 0 0,0 0 16,-22 21-16,22 0 0,0-21 15,0 21-15,-21 0 0,20 0 0,1 1 16,0-1-16,0 0 16,21 0-16,-21 0 0,21 0 0,-21 1 15,21-1-15,0 0 0,0 0 16,21-21-1,0 0-15,0 0 16,0 0-16</inkml:trace>
  <inkml:trace contextRef="#ctx0" brushRef="#br0" timeOffset="66271.56">3852 4001 0,'0'21'16,"0"0"-16,0 21 0,0-21 0,0 22 16,0-1-16,0 0 0,0 22 15,0-22-15,0 1 0,0-1 0,0 21 16,0-20-16,0 20 0,0-20 15,0 20-15,-21 1 0,0-22 0,21 21 16,0-20-16,0-1 0,-21 0 16,21-20-16,0 20 0,-21-21 15,21 0-15,0 0 0,0 1 16,0-44 15,21 1-31,-21 0 16,21 0-16</inkml:trace>
  <inkml:trace contextRef="#ctx0" brushRef="#br0" timeOffset="66984.17">4699 4699 0,'-21'0'16,"0"0"0,-22 0-16,22 0 0,0 0 15,-21 0-15,-1 0 0,22 0 0,-21 0 16,-1 0-16,22 21 0,-21 0 16,21-21-16,-22 22 0,22-1 15,0 0-15,0 0 0,0 21 0,0-20 16,21 20-16,0-21 0,0 21 0,-22-20 15,22 20-15,0-21 16,0 21-16,0-20 0,0-1 0,0 0 16,0 0-16,22 0 0,-1 0 15,0-21-15,0 0 0,0 0 16,0 0-16,1 0 0,-1 0 0,21 0 16,-21 0-16,0-21 0,22 0 15,-22 21-15,21-21 0,-21 0 0,22-22 16,-22 22-16,21 0 0,-21-21 15,22-1-15,-22 1 0,21 0 0,-21-1 16,1 1-16,20-21 16,-21 20-16,0 1 0,0 0 0,1-1 0,-22 1 15,21-22-15,0 22 16,-21 0-16,0-1 0,21 1 0,-21 21 16,21-21-16,-21-1 0,21 22 15,-21 0-15,0 0 0,0 0 0,0 42 31,0 0-31,-21 21 0,0-21 16,0 22-16,0-22 0,0 21 0,-1 1 16,-20-1-16,21 21 0,0-20 15,0-1-15,-1 22 0,22-22 0,0 0 16,-21 22-16,21-22 0,0 0 16,0 1-16,0-1 0,0 0 15,0-20-15,0 20 0,0-21 16,21 0-16,1 0 0,-22 1 0,21-1 15,0-21-15,-21 21 0,21-21 16,0 21-16,0-21 0,1 0 0,-1 0 16,0 0-16,0 0 0,0 0 0,0-21 15,1 0-15,-1 0 0,21-1 16,-21-20-16,0 21 0,22-21 0</inkml:trace>
  <inkml:trace contextRef="#ctx0" brushRef="#br0" timeOffset="67362.96">6138 4106 0,'0'0'0,"21"-21"0,-21-42 16,0 42-16,-21 21 31,21 21-15,-21 0-16,0 0 0,0 0 15,21 22-15,-21-1 0,-1 0 0,1 1 16,0 20-16,0-21 16,0 22-16,-22-22 0,22 22 0,-21-1 15,21-20-15,-22 41 0,1-20 16,0-1-16,-1 1 0,1-1 0,0 22 16,-1-22-16,1 1 0,0-1 0,21 1 15,-22-1-15,1 1 0,21-1 16,0 1-16,-1-22 0,1 22 0,0-22 15,0-21-15,21 22 0,0-22 16,0 21-16,0-21 16,0 0-16,0-42 15,0 0-15,0 0 16,0 0-16,0 0 0,0-22 16,0 22-16</inkml:trace>
  <inkml:trace contextRef="#ctx0" brushRef="#br0" timeOffset="68299.67">6392 4614 0,'0'22'47,"21"-22"-47,1 0 16,-1 0-16,0 0 15,0 0-15,0 0 0,0 0 0,1 0 16,-1 0-16,21-22 0,-21 22 16,0-21-16,22 0 0,-22 21 0,21-21 15,1 0-15,-22 0 0,0 21 16,21-22-16,-21 1 0,1 0 16,-22 0-16,0 0 15,0 0-15,-22 21 16,1 0-16,0 0 15,0 0-15,-21 0 0,20 0 0,-20 21 16,0-21-16,-1 21 0,1 0 0,21 21 16,-21-20-16,-1-1 0,22 21 15,0-21-15,0 22 0,0-22 0,21 21 16,-22 0-16,22-20 0,0 20 16,0-21-16,0 0 0,0 0 0,22 1 15,-1-1-15,0 0 0,0-21 16,0 0-16,0 21 0,1-21 15,-1 0-15,21 0 0,-21 0 16,0 0-16,1 0 0,-1 0 0,0 0 16,0-21-16,0 21 15,-42 0 1,0 0 0,0 0-16,0 21 0,-1-21 0,-20 21 15,21 0-15,0 1 0,0-1 16,-1 0-16,1 0 0,0 0 0,0 0 15,0 22-15,21-22 0,0 0 16,0 21-16,0-20 0,0-1 0,0 0 16,0 0-16,21 0 15,0-21-15,0 0 0,22 21 16,-22-21-16,0 0 0,0 0 0,21 0 16,-20 0-16,20 0 0,-21 0 15,0 0-15,22-21 0,-22 21 0,0-21 16,0 21-16,0-21 0,0 21 15,1-21-15,-1 0 0,0-1 0,0 1 16</inkml:trace>
  <inkml:trace contextRef="#ctx0" brushRef="#br0" timeOffset="68583.52">7239 4826 0,'0'0'0,"0"-21"0,0 0 16,0 0-16,21 21 15,0 0 1,-21 21-16,0 0 0,21 0 16,1 0-16,-1 0 0,-21 1 15,21 20-15,0-21 0,0 21 0,0 1 16,1-22-16,-22 21 0,21 1 0,0-22 16,-21 0-16,0 21 0,21-21 15,-21 1-15,21-1 0,-21 0 0,21 0 16,-21 0-1,22-21-15,-1 0 32,0-21-32,-21 0 15,21 0-15</inkml:trace>
  <inkml:trace contextRef="#ctx0" brushRef="#br0" timeOffset="68863.36">7705 4805 0,'0'-21'16,"-22"42"0,1-21-16,0 21 15,0 0-15,0 0 16,0 1-16,-1-1 0,1 21 0,-21-21 16,21 22-16,0-1 0,-1-21 15,-20 21-15,21 1 0,0-22 0,0 21 16,-1-21-16,1 22 0,21-22 0,-21 0 15,21 0-15,-21 0 0,21 1 16,21-22 15,0 0-31,0-22 0,22 1 16,-22 0-16,0 0 0,0 0 16</inkml:trace>
  <inkml:trace contextRef="#ctx0" brushRef="#br0" timeOffset="69275.63">8022 4826 0,'0'21'32,"0"0"-32,0 1 0,0-1 15,0 21-15,0 0 0,0-20 0,0 20 16,0 0-16,0 1 15,0-1-15,0 0 0,0 1 0,0-1 16,0 0-16,0 1 0,0-1 0,0 21 16,0-20-16,0-1 0,0 22 15,0-22-15,0 21 0,0 1 0,0-22 16,0 22-16,0-22 0,0 22 16,0-22-16,0 21 0,0-20 0,0 20 15,0-20-15,0 20 0,0-21 0,0 1 16,0 20-16,0-20 0,0-1 15,0 0-15,0-21 0,0 22 0,0-1 16,0-21-16,0 0 0,0 1 0,-21-1 16,21-42 15,0-22-15,0 22-16,0 0 0,0-21 0,21-1 15,-21 1-15,0 0 0,0-22 16,21 1-16,-21 20 0</inkml:trace>
  <inkml:trace contextRef="#ctx0" brushRef="#br0" timeOffset="69675.39">8064 5165 0,'0'0'0,"-21"-64"15,21 43-15,0 0 0,0 0 16,0 0-16,0-1 15,0 1-15,0 0 0,21 0 16,1 0-16,-1 0 0,0-1 0,21 22 16,-21-21-16,22 0 0,-22 21 15,21 0-15,-21 0 0,1 0 0,20 0 16,-21 0-16,0 21 0,0-21 16,1 21-16,-1 1 0,0 20 0,-21-21 15,21 0-15,-21 22 0,0-22 16,0 0-16,0 21 0,-21-21 0,0 1 15,-22 20-15,22-21 0,0 0 16,-21 0-16,-1 1 0,1-1 16,21 0-16,-21 0 0,-1 0 0,1 0 15,21-21-15,0 22 0,-1-22 16,1 0-16,0 0 0,0 0 0,42-22 47,0 22-47,0-21 0,1 0 15,-1 21-15,0-21 0,0 0 16</inkml:trace>
  <inkml:trace contextRef="#ctx0" brushRef="#br0" timeOffset="69963.24">8657 4932 0,'21'-21'15,"-21"42"1,0 0 0,0 0-16,0 0 0,0 1 0,0-1 15,0 0-15,0 21 0,0-21 16,-21 1-16,21-1 0,0 0 0,0 0 16,0 0-16,0 0 0,0 1 15,0-1 1,0-42 31,0-1-47,0 1 0,0 0 15,0 0-15</inkml:trace>
  <inkml:trace contextRef="#ctx0" brushRef="#br0" timeOffset="70155.13">8657 4720 0,'0'-21'16,"21"21"46,0 0-62,1 0 0,-1 0 16,0 0-16,0 0 0,0 0 0</inkml:trace>
  <inkml:trace contextRef="#ctx0" brushRef="#br0" timeOffset="70671.38">9038 4995 0,'0'0'0,"-21"0"0,0 0 31,21-21-31,0 0 0,0 0 16,21 0-1,0 0-15,0-1 16,0 22-16,1-21 0,-1 21 16,0 0-16,0 0 0,0 0 0,0 0 15,1 0-15,-1 0 0,0 0 0,0 21 16,-21 1-16,0-1 0,0 0 15,21 21-15,-21-21 0,0 1 0,0-1 16,0 0-16,0 21 0,0-21 16,0 1-16,0-1 0,-21-21 0,21 21 15,0 0-15,-21 0 16,21-42 31,0 0-47,0 0 0,21 0 15,-21-1-15,0 1 0,21-21 16,0 21-16,1-22 0,-22 22 16,0-21-16,21 21 0,0-22 0,0 22 15,-21 0-15,0 0 0,21 0 16,-21 0-16,21 21 0,1 0 31,-1 0-15,-21 21-16,0 0 15,0 0-15,21 0 16</inkml:trace>
  <inkml:trace contextRef="#ctx0" brushRef="#br0" timeOffset="71082.92">9588 5059 0,'0'0'0,"22"0"0,-1 0 15,-21 21-15,21-21 0,0 0 16,0 0-16,0 0 15,1-21-15,-1 0 0,0 0 16,0 21-16,21-43 16,-42 22-16,22 0 0,-1 0 15,-21 0-15,21-1 0,-21 1 0,0 0 16,0 0-16,0 0 16,0 0-16,-21 21 15,0 0-15,-1 0 16,1 21-16,0 0 0,0 0 0,21 0 15,-21 0-15,21 22 0,-21-22 16,-1 0-16,22 21 0,0-20 0,0-1 16,0 21-16,-21-21 0,21 0 0,0 1 15,0-1-15,0 0 16,0 0-16,21-21 0,1 21 16,-1-21-16,0 0 15,21 0-15,-21 0 0,1 0 0,-1 0 16,21 0-16,-21 0 0,0 0 15,22 0-15,-22 0 0,21-21 16,-21 21-16,22 0 0,-22-21 0,0 0 16,21 21-16,-20-21 0,-1-1 0,0 1 15</inkml:trace>
  <inkml:trace contextRef="#ctx0" brushRef="#br0" timeOffset="71701.16">10456 4911 0,'0'0'15,"0"-43"-15,0-20 16,0 42-16,0 0 0,0-1 15,-21 22 1,0 0 0,0 0-16,0 22 0,-1-1 15,1 0-15,0 0 0,0 0 16,21 22-16,-21-22 0,21 0 16,-21 21-16,21-21 0,-22 22 0,22-22 15,0 0-15,0 0 0,0 0 0,0 1 16,0-1-16,0 0 15,0 0-15,0 0 16,22-21-16,-1 0 16,0 0-16,0 0 0,0 0 15,0 0-15,1-21 0,-1 0 16,0 0-16,-21 0 16,21-1-16,0 1 0,-21 0 0,0-21 15,21 21-15,1-22 0,-22 1 16,21-22-16,-21 22 0,0 0 0,0-22 15,0 22-15,0 0 0,0-22 0,0 22 16,0-1-16,0 1 0,0 0 16,0 21-16,0-22 0,0 22 0,0 0 15,0 0-15,0 0 0,-21 21 16,21 21 0,-22 0-16,22 0 0,-21 0 15,21 22-15,0-1 0,0 0 16,-21 1-16,21 20 0,-21-21 0,21 22 15,0-1-15,0-20 0,0 20 16,0-20-16,0-1 0,0 21 0,0-41 16,0 20-16,0 0 0,21-21 15,0 1-15,-21-1 0,21 0 0,1 0 16,-1-21-16,0 0 0,0 21 16,0-21-16,0 0 0,1 0 0,-1 0 15,0 0-15,0 0 0,0-21 16,0 21-16,1-21 0,-1 21 15,-21-21-15,0 0 0,21 21 0,-21-22 16,21 1-16,-21 0 16,0 0-16</inkml:trace>
  <inkml:trace contextRef="#ctx0" brushRef="#br0" timeOffset="95983.54">8805 9631 0,'0'0'0,"-21"0"0,0 0 0,0 0 16,0 0-16,-1 0 0,1 0 16,0 21-16,0-21 15,0 0-15,0 0 0,-1 0 16,1 0-16,0 0 0,0 0 0,0 0 16,0 0-16,-1 0 15,1 0-15,0 21 0,0-21 16,0 0-16,0 0 31,42 0 78,0 0-93,0 0-16,0 0 0,0-21 16,1 21-16,-1 0 0,0 0 15,0 0-15,0 0 0,0 0 0,1 0 16,-1-21-16,21 21 16,-21 0-16,0 0 0,1 0 0,20 0 15,-21 0-15,0 0 0,0 0 16,1 0-16,-1 0 0,21 0 0,-21 0 15,0 0-15,1 0 0,20 0 16,-21 0-16,0 0 0,22 0 0,-22 0 16,0 0-16,0 0 0,0 0 0,22 0 15,-22 0-15,0 0 0,0-21 16,0 21-16,0 0 0,1 0 16,-1 0-16,0 0 0,0 0 15,0 0-15,0 0 0,1 0 16,-1-21-16,0 21 15,0 0-15,0 0 0,0 0 0,1 0 16,-1 0-16,0 0 16,0 0-16,0 0 0,0 0 15,1 0-15,-1 0 16,0-22-16,0 22 0,0 0 0,0 0 16,1 0-16,-1 0 0,0 0 0,0 0 15,21 0-15,1 0 0,-22 0 16,21 0-16,1 0 0,-22 0 0,21 0 15,0 0-15,-20 0 0,-1 0 16,21 0-16,-21 0 0,0 0 0,22 0 16,-22 0-16,0 0 15,0 0-15,0 0 0,1 0 0,-1 0 16,0 0-16,21 0 0,-21 0 16,1 0-16,-1 0 0,0 0 0,0 0 15,21 0-15,-20 0 16,-1 0-16,0 0 0,0 0 15,0 0 1,0 0 0,1 0-16,-22-21 15,21 21-15,0 0 0,0 0 16,0 0-16,0 0 16,1 0-16,-1 0 0,0 0 15,21 0-15,-21 0 0,22 0 0,-1 0 16,0 0-16,-20 0 0,20 0 15,0 0-15,-21 0 0,22 0 0,-1 0 16,-21 0-16,22 0 0,-22 0 16,0 0-16,21 0 0,-21 0 0,1 0 15,20 0-15,-21 0 0,0 0 0,0 0 16,1 0-16,-1 0 0,0 0 16,0 0-16,0 0 15,0 0 1,1 0-1,-1 0 17,0 0-32,0 0 15,0 0-15,0 0 16,1 0-16,-1 0 0,0 0 0,21 0 16,1 0-16,-22 21 0,21-21 15,0 0-15,1 0 0,-1 0 0,-21 0 16,22 0-16,-1 0 0,0 0 15,-21 0-15,22 0 0,-1 0 0,0 0 16,-20 0-16,20 0 0,-21 0 16,21 0-16,-20 0 0,20 0 15,-21 22-15,21-22 0,-20 0 0,20 0 16,-21 0-16,0 0 0,0 0 16,1 0-16,-1 0 0,0 0 0,0 0 15,0 0 1,0 0-1,1 0 1,-1 0 0,0 0-1,0 0-15,0 0 16,0 0 0,1 0-1,-1 0 1,0 0-16,0 0 0,0 0 15,0 0-15,22 0 0,-22 0 16,21 0-16,1 0 0,-1 0 0,0 0 16,1 0-16,-1 0 0,0 0 15,1 0-15,-1 0 0,0 0 0,22 0 16,-22 0-16,0 0 0,22 0 0,-22 0 16,22 0-16,-22 0 0,22 0 15,-22 0-15,21 0 0,-20 0 0,-1 0 16,0 0-16,1 0 0,-1 0 15,0 0-15,1 0 0,-22 0 0,21 0 16,-21 0-16,22 0 16,-22 0-16,0 0 0,0 0 15,0 0 1,1 0 0,-1 0 46,0 0-46,0 0-1,0 0-15,0 0 16,1 0-16,20 0 0,-21 0 16,21 0-16,-20 0 0,41 0 15,-21 0-15,1 0 0,20 0 0,1 0 16,-22 0-16,22 0 0,-22 0 15,21 0-15,-20 0 0,20 0 0,-20 0 16,20 0-16,-21 0 0,1 0 16,20 0-16,-20 0 0,20 0 0,-21 0 15,22 0-15,-1 0 0,-20 0 16,20 0-16,-20 0 0,20 0 0,-21 0 16,1 0-16,-1 0 0,0 0 15,1 0-15,-22 0 0,21 0 16,-21 0-16,1 0 0,-1 0 0,0 0 15,0 0-15,0 21 16,0-21 93,1 0-77,-1 0-17,0 0 32,0 0 0,0 0-16,0 0-31,1 0 16,-1 0-16,0 21 0,21-21 16,-21 0-16,1 0 0,20 0 15,0 0-15,1 0 0,-1 21 0,21-21 16,-20 0-16,20 0 0,-20 0 15,20 0-15,-21 21 0,22-21 0,-22 0 16,22 0-16,-22 0 0,0 0 16,22 21-16,-22-21 0,22 0 0,-22 0 15,22 0-15,-22 0 0,21 22 0,1-22 16,-1 0-16,-20 0 16,20 0-16,1 0 0,-22 21 0,22-21 15,-22 0-15,21 0 0,-20 0 16,-1 0-16,0 0 0,1 0 0,-1 0 15,-21 0-15,22 21 0,-22-21 16,21 0-16,-21 0 0,22 0 0,-22 0 16,0 0-16,0 0 0,0 0 0,0 0 15,1 0-15,-1 0 32,0 0 61,0 0-77,0 0 0,0 0 15,1 0-31,-1 0 15,0 0-15,0 0 0,0 0 16,22 0-16,-22 0 0,21 0 16,0 0-16,1 0 0,-1 0 15,0 0-15,22 0 0,-22 0 16,1 0-16,-1 0 0,0 0 0,1 0 16,20 0-16,-21 0 0,22 0 0,-22 0 15,22 0-15,-1 0 0,1 0 16,-1 0-16,1 0 0,-1 0 0,1 21 15,-1-21-15,1 0 0,20 0 16,-20 0-16,-22 0 0,43 0 0,-43 0 16,43 0-16,-22 0 0,1 0 15,-1 21-15,1-21 0,21 0 0,-22 0 16,1 0-16,-1 0 0,1 0 16,-1 0-16,1 0 0,-1 0 15,-21 0-15,22 0 0,-22 0 0,22 0 16,-1 0-16,-20 0 0,20 0 15,-21 0-15,22 0 0,-22 0 0,1 0 16,-1 0-16,0 0 0,1 0 16,-1 0-16,0 0 0,-21 0 0,1 0 15,-1 0-15,0 0 0,0 0 16,-42 0 171,0 0-187,0 0 16,-1 0-16,1 0 0,0 0 16,0 0-16,0 0 15,0 0-15,-1 0 0,-20 0 0,21 0 16,0 0-16,-22 0 0,22 0 16,-21 0-16,21 0 0,-22 0 0,22 0 15,-21 0-15,21 0 0,-22 0 0,22 0 16,0 0-16,0 0 0,-21 0 15,20 0-15,1 0 0,0 0 0,0 0 16,-21 0-16,20 0 0,1 0 16,-21 0-16,21 0 0,0 0 0,-1 0 15,-20 0-15,21 0 0,-21 0 16,20 0-16,-20 0 0,21 0 16,0 0-16,-22 0 0,22 0 15,-21 0-15,21 0 0,-22 0 0,22 0 16,0 0-16,-21 0 0,21 0 0,-1 0 15,1 0-15,0 0 0,-21 0 16,21 0-16,-1 0 0,1-21 0,0 21 16,-21 0-16,21 0 0,-1 0 15,-20 0-15,21 0 0,-21 0 0,-1 0 16,1 0-16,0 0 0,-1 0 16,-20 0-16,20 0 0,-20 0 0,21 0 15,-22 0-15,22 0 0,-22 0 16,1 0-16,20 0 0,-20 0 15,21 0-15,-22 0 0,22 0 0,-1 0 16,-20 0-16,21 0 0,-22 0 16,22 0-16,-1 0 0,-20 0 0,-1 0 15,22 0-15,-21-21 0,20 21 16,-20 0-16,20 0 0,-20 0 0,21 0 16,-1 0-16,1 0 0,0 0 0,-1 0 15,1 0-15,0 0 0,-1 0 16,22-21-16,-21 21 0,21 0 0,-1 0 15,-20 0-15,21 0 0,0 0 16,0 0-16,-22 0 0,22 0 0,0 0 16,0 0-16,0 0 15,-1 0-15,1 0 0,0 0 16,0 0-16,0 0 0,0 0 16,-1 0-1,1 0 1,0 0 15,0 0-15,0 0-1,0 0 1,-1 0-16,1 0 16,0 0-16,0 0 0,0 0 15,0 0-15,-1 0 0,1 0 16,0 0-16,0 0 0,-21 0 15,20 0-15,1 0 0,0 0 16,0 0-16,-21 0 0,20 0 0,-20 0 16,21 0-16,0 0 0,-22 0 0,22 0 15,0 0-15,-21 0 0,21 0 16,-22 0-16,22 0 0,0 0 0,-21 0 16,20 0-16,-20 0 0,0 0 15,21 0-15,-22 0 0,22 0 0,-21 0 16,21 0-16,-22 0 0,22 0 15,-21 0-15,21 0 0,-22 0 16,22 0-16,-21 0 0,21 0 0,-22 0 16,22 0-16,0 0 0,-21 0 15,20 0-15,1 0 0,0 0 0,0 0 16,0 0-16,0 0 0,-1 0 16,1 0-16,0 0 0,0 0 15,0 0-15,0 0 16,-1 0-16,1 0 15,0 0 1,0 0 0,0 0 15,0 0-15,-1 0 15,1 0-16,0 0-15,0 0 16,0 0-16,-22 0 0,22 0 16,0 21-16,-21-21 0,21 0 15,-22 0-15,1 0 0,0 0 16,-1 0-16,1 0 0,0 0 0,-1 0 16,1 0-16,0 0 0,-22 0 15,22 0-15,-22 0 0,22 0 0,0 0 16,-1 0-16,-20 0 0,20 0 15,1 0-15,-21 0 0,20 0 0,-20 0 16,20 0-16,1 0 0,-21 0 0,20 0 16,-20 0-16,20 0 0,-20 0 15,21 0-15,-1 0 0,1 0 0,0 0 16,-1 0-16,1 0 0,0 0 16,20 0-16,-20 0 0,0 0 0,21 0 15,-22 0-15,22 0 0,-21 0 0,21 0 16,-22 0-16,22 0 0,0 0 15,-21 0-15,20 0 0,-20 0 16,21 0-16,-21 0 0,20 0 16,-20 0-16,21 0 0,-21 0 0,20 0 15,-20 0-15,21 0 0,-21 0 0,20 0 16,-20 0-16,21 0 0,-21 0 16,20 0-16,-20 0 0,0 0 0,21 0 15,-22 0-15,22 0 0,-21 0 16,21 0-16,-22 0 0,1 0 0,21 0 15,-22 0-15,1 0 0,0 0 16,-1 0-16,1 0 0,-21 0 16,20 0-16,1 0 0,-22 0 0,22 0 0,-21 0 15,20 0-15,-20 0 0,-1 0 16,22 0-16,-22 0 0,1 0 16,21 0-16,-22 0 0,22 0 0,-22 0 15,1 0-15,20 0 0,-20 0 16,-1 0-16,22 0 0,-21 0 0,-1-21 15,1 21-15,-1 0 0,22 0 0,-22 0 16,1 0-16,20 0 0,-20-21 16,21 21-16,-1 0 0,1 0 0,-22 0 15,22 0-15,0 0 16,-1-22-16,-20 22 0,21 0 0,-1 0 16,-20 0-16,20 0 0,1 0 0,-21 0 15,20 0-15,-20 0 0,20 0 16,1 0-16,-21 0 0,20 0 0,1 0 15,0 0-15,-1 0 0,1 0 16,21 0-16,-22 0 0,22 0 0,-21 0 16,21 0-16,0 0 0,-22 0 0,22 0 15,0 0-15,-21 0 0,20 0 16,1 0-16,-21 0 0,21 0 0,-22-21 16,22 21-16,-21 0 0,21 0 15,-22 0-15,1 0 0,21 0 16,-21 0-16,-1 0 0,1 0 0,0 0 15,-1 0-15,22 0 0,-21 0 16,-1-21-16,1 21 0,21 0 0,-21 0 16,-1 0-16,22 0 0,-21 0 15,21 0-15,-22 0 0,1 0 0,0 0 16,-1 0-16,1-21 0,0 21 0,20 0 16,-20 0-16,0 0 0,-1 0 15,1 0-15,21 0 0,-21 0 0,20 0 16,-20 0-16,21 0 0,0 0 15,-22 0-15,22 0 0,0 0 0,0 0 16,0 0-16,0 0 16,-1 0-16,1 0 0,0 0 0,0 0 15,0 0-15,0 0 0,-22 0 0,22 0 16,0 0-16,0 0 0,-22 0 16,22 0-16,0 0 0,0 0 0,0 0 15,0 0-15,-22 0 0,22 0 16,-21 0-16,21 0 0,-22 0 0,1 0 15,0 0-15,-1 0 0,1 0 16,0 0-16,-1 0 0,-20 0 0,20 0 16,1 0-16,-21 0 0,20 0 15,1 0-15,0-21 0,20 21 0,-20 0 16,21 0-16,-21 0 0,20 0 16,22-21-16,-21 21 0,0 0 15,21-22 16,0 1-15,21 21 0,0 0-16,1 0 15,-1 0-15,0 0 16,0 0-16,0-21 0,22 21 0</inkml:trace>
  <inkml:trace contextRef="#ctx0" brushRef="#br0" timeOffset="104416.74">9250 9970 0</inkml:trace>
  <inkml:trace contextRef="#ctx0" brushRef="#br0" timeOffset="105355.33">3725 8805 0,'0'0'0,"0"-21"0,-21 21 16,21-21-16,0 0 15,0 0-15,0 0 16,0 42 31,0 0-32,0 0-15,0 0 0,0 22 16,0-22-16,0 21 0,0-21 16,0 22-16,0-1 0,0 0 0,0 1 15,0-1-15,0 0 0,0 22 16,0-22-16,0 0 0,0 22 0,0-22 15,0 22-15,0-1 0,0 1 16,0 20-16,0-20 0,0-1 0,0 1 16,0-1-16,0 1 0,0-1 15,0 22-15,0-43 0,0 22 16,0-1-16,0 1 0,0-22 0,0 1 16,0 20-16,0-42 0,0 22 15,0-1-15,0-21 0,-21 0 0,21 0 16,0 1-16,-21-22 31,21-22-31,0 1 0,0 0 16,0 0-16,0 0 0,-21-22 15,21 22-15,0-21 0,0 0 0,0-1 16,0 1-16,0-22 0</inkml:trace>
  <inkml:trace contextRef="#ctx0" brushRef="#br0" timeOffset="106570.95">3704 8932 0,'0'0'0,"0"-21"0,0 0 16,0 0-16,21 21 15,-21-21 1,21 21 0,1 0-16,-1 0 15,0 0 1,0-21-16,0 21 0,0 0 15,22 0-15,-22 0 0,21-22 16,-21 22-16,22 0 0,-1 0 16,0 0-16,22-21 0,-22 21 15,22 0-15,20 0 0,-20-21 0,21 21 16,-1 0-16,1 0 0,-22-21 16,22 21-16,-21 0 0,20 0 0,-20-21 15,-1 21-15,1 0 0,-1 0 16,1 0-16,-1 0 0,-20 0 0,20 0 15,-21 0-15,22 0 0,-22 0 0,1 0 16,20 0-16,-21 0 0,1 0 16,-22 0-16,21 0 0,-21 0 0,22 0 15,-22 21-15,0-21 0,0 21 16,0 0 0,-21 0-16,22-21 15,-22 22-15,0-1 0,0 0 16,0 0-16,0 0 0,0 0 15,0 1-15,0-1 0,0 21 0,0-21 16,0 0-16,0 22 0,0-22 0,0 21 16,0-21-16,0 22 0,0-22 15,0 21-15,0 1 0,-22-22 0,22 21 16,-21-21-16,21 22 0,-21-1 16,21-21-16,0 21 0,-21 1 0,0-1 15,21 0-15,-21-20 0,21 20 16,0 0-16,0 1 0,0-1 15,0-21-15,-22 21 0,22-20 0,0 20 16,0-21-16,0 0 0,0 22 16,0-22-16,0 0 0,0 0 0,0 0 15,-21 0-15,21 1 0,0 20 0,0-21 16,-21 0-16,21 0 0,-21 1 16,21 20-16,0-21 0,0 0 0,0 0 15,-21 1-15,21-1 0,-21 0 0,21 0 16,0 0-16,0 0 15,0 1-15,0-1 0,-22-21 16,22 21-16,-21 0 16,21 0 15,-21-21-31,0 0 0,0 0 31,21 21-31,-21-21 0,-1 0 0,1 0 16,0 0-16,0 0 15,0 0-15,0 0 0,-1 22 16,1-22-16,0 0 0,-21 0 0,21 0 16,-1 0-16,-20 21 0,21-21 0,-21 0 15,20 0-15,-20 0 0,0 0 16,21 0-16,-22 0 0,1 0 16,0 0-16,-1 0 0,1 0 0,-22 0 15,22 0-15,-21 0 0,-1 0 16,22 0-16,-22 0 0,1 0 0,-1 0 15,22 0-15,-22 0 0,1 0 16,21 0-16,-22 0 0,22 0 0,-1 0 16,-20 0-16,21 0 0,-1 0 0,1 0 15,-22 0-15,43 0 0,-21 0 16,0 0-16,20 0 0,1 0 0,0 0 16,0 0-1,21-21 32,21-1-47,-21 1 0,21 0 16,0 0-16,1-21 0</inkml:trace>
  <inkml:trace contextRef="#ctx0" brushRef="#br0" timeOffset="109299.23">3471 8382 0,'0'0'16,"-21"0"-16,0-21 0,0 21 16,0 0-16,-1 0 15,1 0-15,0 0 0,0 0 0,0 0 16,0 21-16,-1-21 0,1 21 15,0 0-15,0 1 0,0-1 16,0 0-16,21 0 0,0 0 16,-22 0-16,22 1 0,-21-1 15,21 21-15,0-21 0,0 22 16,0-22-16,0 21 0,0 0 0,0-20 16,21 20-16,-21 0 0,22 1 15,-1-22-15,0 0 0,0 21 0,21-21 16,-20 1-16,-1-1 0,21 0 15,0 0-15,1-21 0,-1 21 0,0-21 16,1 0-16,-1 21 0,0-21 16,1 0-16,-1 0 0,0 0 0,1 0 15,-1 0-15,-21 0 0,22-21 16,-1 21-16,-21-21 0,21 0 0,-20 21 16,-1-21-16,0 0 15,0-1-15,0 1 0,0 0 0,1 0 16,-1-21-16,-21 20 0,0-20 15,0 21-15,0-21 0,0-1 0,0 1 16,0 0-16,0-1 0,-21 22 0,21-21 16,-22-1-16,1 1 0,0 0 15,0-1-15,0 1 0,0 21 0,-1 0 16,-20-22-16,21 22 0,-21 0 16,-1 21-16,1-21 0,0 0 0,-1 21 15,1 0-15,0 0 0,-1 0 16,1 0-16,0 0 0,-1 0 15,1 0-15,0 0 0,20 0 16,-20 0-16,21 0 0,-21 21 16,20 0-16,1-21 0,0 21 0,-21 0 15,21 1-15,21-1 0,-22 0 16,1 0-16,21 0 0,-21 0 0,21 1 16,0-1-16,0 0 0,0 0 15,0 21-15,0-20 0,0 20 0,0-21 16,0 21-16,0-20 0,0 20 15,0 0-15,0-21 0,21 22 0,-21-1 16,21-21-16,1 22 0,-1-1 16,-21-21-16,21 0 0,0 22 0,0-22 15,0 0-15,22 0 16,-22 0-16,0-21 0,21 21 0,-20-21 16,20 0-16,0 0 0,1 0 15,-1 0-15,0 0 0,1 0 0,-1 0 16,0 0-16,1-21 0,-1 21 15,-21-21-15,21 0 0,-20 0 0,-1 0 16,21-22-16,-21 22 0,0-21 16,-21 21-16,0-22 0,0 1 0,22 0 15,-22-1-15,0 1 0,0 0 16,0-1-16,0 1 0,-22 0 0,1-1 16,21 1-16,-21 0 0,0-1 0,0 22 15,21-21-15,-21 21 16,-1-22-16,1 22 0,0 0 0,-21 0 15,21 0-15,-1-1 0,-20 22 16,0 0-16,21-21 0,-22 21 0,1 0 16,21 0-16,-22 0 0,22 0 15,-21 21-15,21 1 0,-22-22 16,22 21-16,0 0 0,-21 0 0,21 0 16,-1 0-16,22 1 0,-21-1 15,0 0-15,21 0 0,-21 21 0,21-20 16,0 20-16,0-21 15,0 21-15,-21 1 0,21-1 0,0 0 16,0 1-16,0-1 0,0 22 16,0-22-16,0 0 0,21-21 0,-21 22 15,21-1-15,0-21 0,0 0 16,1 1-16,20-1 0,-21 0 0,21 0 16,-20-21-16,20 21 0,0-21 15,1 0-15,-1 0 0,0 0 0,1 0 16,-1 0-16,-21 0 0,21 0 15,1 0-15,-22-21 0,0 0 0,0 0 16,22 0-16,-22-1 0,-21 1 16,21 0-16,0 0 0,0-21 15,-21-1-15,0 22 0,21-21 0,-21-1 16,0 1-16,0 0 0,0-1 16,0 22-16,0-21 0,0 0 0,0 20 15,0-20-15,-21 21 0,0 0 16,0 0-16,0-1 0,0 1 0,-1 0 15,1 0-15,0 21 0,-21 0 16,-1-21-16,1 21 0,0 0 0,-1 0 16,1 0-16,21 0 0,-21 21 15,-1 0-15,22 0 0,-21-21 16,21 21-16,-1 1 0,22 20 0,0-21 16,-21 0-16,21 0 0,0 22 15,0-22-15,0 21 0,0-21 16,0 22-16,0-1 0,0 0 0,0-20 15,21 20-15,-21-21 0,22 21 16,-1-20-16,-21 20 0,21-21 0,0 0 16,-21 0-16,21-21 0,0 22 15,1-1-15,-1-21 0,0 0 0,0 0 16,0 0-16,0 0 0,1 0 16,-1 0-16,21 0 0,-21-21 0,0 21 15,22-22-15,-22 1 16,0 0-16,0-21 0,0 21 0,-21-1 15,0 1-15,22-21 0,-22 21 16,0-22-16,0 22 0,0-21 0,0 21 16,0 0-16,-22-22 0,1 22 15,21 0-15,-21 0 0,0 0 0,0 21 16,0-22-16,-1 22 0,1 0 16,0 0-16,0 0 0,0 0 0,0 0 15,-1 0-15,1 22 0,0-1 16,0 0-16,0 0 0,0 0 0,21 0 15,-22 22-15,22-22 0,0 21 16,0-21-16,0 22 0,0-22 0,0 21 16,0-21-16,22 1 0,-22-1 15,21 0-15,0 0 0,0 0 16,0-21-16,0 0 0,1 0 0,-1 21 16,0-21-16,0 0 0,0 0 15,0 0-15,1-21 0,-1 21 0,0-21 16,-21 0-16,0 0 0,21 0 15,-21-1-15,21 1 0,-21 0 0,0 0 16,0 0-16,0 0 0,0-1 16,0-20-16,0 21 0,-21 0 0,0 21 15,21-21-15,-21-1 16,0 22-16,-1 0 16,1 0-16,0 0 0,0 22 15,0-1-15,21 21 16,0-21-16,-21 0 0,21 22 15,0-22-15,0 0 0,0 0 0,0 22 16,0-22-16,0 0 0,21 0 16,0 0-16,0-21 15,0 21-15,0-21 0,1 0 16,-1 0-16,0-21 16,0 0-1,0 0-15,-21 0 16,0 0-16,0-1 0,0 1 15,0 0-15,0 0 0,-21 0 16,0 0 0,0 42-1,21 0-15,0 0 0,0 0 16,-21 0-16,21 1 0,-22 20 16,22-21-16,0 0 0,0 0 0,0 1 15,0-1-15,0 0 16,0 0-16,0 0 15,-21-21 110,0 0-125,0 0 0,0 21 16</inkml:trace>
  <inkml:trace contextRef="#ctx0" brushRef="#br0" timeOffset="126691.63">8340 11388 0,'0'-21'15,"-22"21"-15,22-22 16,0 1 0,-21 21-16,21-21 0,-21 0 15,21 0 1,-21 21-16,21-21 0,0-1 15,-21 22 1,21 22 31,0-1-47,0 0 16,0 0-16,0 0 0,0 0 0,21 1 15,-21-1-15,21 0 0,0 0 16,0 0-16,1-21 0,20 21 0,-21 1 15,21-1-15,1-21 0,-1 21 16,22-21-16,-22 21 0,21-21 16,1 0-16,-1 0 0,-20 21 0,20-21 0,1 21 15,-1-21-15,-20 0 16,-1 0-16,0 0 0,22 0 0,-43 0 16,21 0-16,1 0 0,-22 0 0,21 0 15,0 0-15,-20 0 0,20 0 16,0 0-16,-21-21 0,22 21 0,-1-21 15,22 21-15,-22-21 0,0 21 16,22-21-16,-22 0 0,22-1 0,-22 22 16,21-21-16,1 0 0,-22 0 0,22 0 15,-1 0-15,-20 21 0,20-22 16,1 1-16,-1 0 0,1 0 16,-1 21-16,1-21 0,-1 0 0,1 21 15,-1-22-15,1 22 0,-1 0 16,1-21-16,-1 21 0,1 0 0,-1-21 15,1 21-15,-22-21 0,21 21 16,-20 0-16,20 0 0,-20 0 0,20-21 16,-21 21-16,22 0 0,-22 0 0,22 0 15,-1 0-15,-20 0 0,-1 0 16,21 0-16,-20 0 0,-1 0 0,0 0 16,1 0-16,-1 0 0,0 21 15,-20-21-15,20 0 0,-21 0 16,0 21-16,0 0 0,1-21 0,-1 0 15,0 21-15,0-21 0,-21 22 16,21-1-16,0 0 0,1 0 16,-1 0-16,0-21 0,0 21 15,-21 1-15,21-1 0,0-21 0,-21 21 16,22-21-16,-22 21 0,21-21 16,0 21-1,0-21 16,0-21-15,0 0 0,1 21-16,-22-21 0,21 0 0,0 21 15,0-22-15,0 1 0,0 0 16,1 0-16,20 21 0,0-21 0,1 0 16,-1-1-16,0 1 0,1 21 15,20-21-15,-21 21 0,1 0 0,-1-21 16,22 21-16,-22 0 0,0 0 0,1 0 15,-22 0-15,21 0 0,0 0 16,-20 0-16,20 0 0,-21 0 0,0 0 16,22 0-16,-22 0 0,0 0 15,0 0-15,0 0 0,22 0 0,-22 21 16,0-21-16,0 0 0,0 21 16,22-21-16,-1 0 0,-21 21 15,21-21-15,1 0 0,-1 22 0,0-22 16,22 21-16,-1-21 0,-20 0 15,20 21-15,-20 0 0,20-21 0,-21 0 16,1 0-16,-1 0 0,0 0 0,-20 0 16,20 0-16,-21 0 0,21 0 15,-20 0-15,-1 0 0,0 0 0,21 0 16,-21 0-16,1 0 0,20-21 16,-21 21-16,21-21 0,1 21 0,-1-21 15,0-1-15,1 22 0,-1-21 16,0 21-16,1-21 0,-1 21 15,0-21-15,1 0 0,-22 21 16,21-21-16,-21 21 0,1 0 0,-1-22 16,0 22-16,0 0 0,-21-21 15,21 21-15,-21-21 16,0 0-16,0 0 31,0 0-31,0-1 31,0 1-31,-21 21 0,0-21 16,0 21-16,-22 0 0,22-21 16</inkml:trace>
  <inkml:trace contextRef="#ctx0" brushRef="#br0" timeOffset="128435.12">8932 10202 0,'0'0'0,"-21"0"15,0 0-15,0 0 31,42 0 32,0 0-47,0 0-16,22 0 0,-22 0 15,0 0-15,0 0 0,21 0 16,-20 0-16,20 0 0,-21 0 0,21 0 15,1 0-15,-1 0 0,0 0 16,1 0-16,-1 0 0,0 0 0,22 0 16,-22 0-16,22 0 0,-1 0 15,1 0-15,-1 0 0,22 0 16,0 0-16,-1-21 0,1 21 0,0 0 16,-1 0-16,22 0 0,0 0 15,0 0-15,21 0 0,0 0 0,0 0 16,0-21-16,-21 21 0,-1 0 15,22 0-15,-42-21 0,21 21 0,0-21 16,-22 21-16,22-21 0,-21 21 0</inkml:trace>
  <inkml:trace contextRef="#ctx0" brushRef="#br0" timeOffset="131951.35">8699 11324 0,'-21'0'0,"42"0"94,1 0-94,-1 0 15,0 0-15,21 0 0,-21 0 16,1 0-16,-1 0 0,21 0 16,-21 0-16,22 0 0,-22 0 0,21 0 15,0 0-15,-20 0 0,20 0 0,0 0 16,-21 0-16,22 0 15,-22-21-15,0 21 0,21 0 0,-20 0 16,-1 0-16,0-21 0,0 21 0,0 0 16,0 0-16,1-21 0,-1 21 15,0 0-15,21-21 0,-21 21 0,1-22 16,-1 22-16,0 0 0,0 0 0,0-21 16,0 21-16,1 0 0,-1 0 15,0-21-15,-21 0 0,21 21 0,0 0 16,0 0-16,-21-21 0,22 21 0,-1 0 15,0-21-15,0 21 16,0-22-16,0 1 0,1 21 0,-1-21 16,0 21-16,0-21 15,0 21-15,0-21 16,1 21-16,-22-21 0,21-1 16,0 22-16,-21-21 0,0 0 15,21 0 1,-21 0-16,0 0 15,0-1-15,0 1 16,0 0-16,0 0 0,0 0 0,0 0 16,0-1-16,0 1 0,0 0 15,0 0-15,0 0 16,0 0-16,0-1 16,0 1-16,-21 0 15,0 0 1,0 0-16,-1 0 15,1 21-15,21-22 0,-21 22 16,0-21-16,0 0 0,0 21 16,21-21-16,-22 21 0,1 0 15,0-21-15,0 21 0,0 0 16,0-21-16,-1 21 0,1 0 16,0 0-16,21-22 0,-21 22 15,0 0-15,0 0 0,-1 0 0,22-21 16,-21 21-16,0 0 0,0 0 15,0 0-15,0-21 16,-1 21-16,1 0 0,0 0 16,0 0-16,0 0 15,0 0-15,-1 0 0,1 0 16,0 0-16,0 0 0,0 0 16,0 0-16,-1 0 0,1 0 0,0 0 15,0 0-15,0 0 0,21 21 0,-21-21 16,-1 0-16,1 21 15,0-21-15,0 0 16,21 22-16,-21-22 16,0 21-16,-1-21 0,22 21 15,-21-21-15,0 0 0,21 21 0,-21-21 16,0 0-16,0 21 0,-1-21 16,1 21-16,0-21 0,0 22 15,0-1-15,0 0 16,-1-21-16,22 21 0,-21-21 15,0 0-15,0 21 16,21 0-16,-21-21 0,0 22 16,-1-1-16,1-21 0,21 21 15,-21-21-15,0 0 16,21 21-16,0 0 0,-21 0 16,0 1-16,21-1 15,0 0 1,0 0-16,0 0 0,0 0 15,0 1-15,0-1 16,0 0-16,0 0 16,0 0-16,0 0 0,21 1 15,-21-1-15,21-21 16,0 21-16,-21 0 0,21-21 0,0 21 16,1 0-16,-1 1 0,-21-1 0,21 0 15,0 0-15,0 0 0,0-21 16,1 21-16,-1 1 0,0-1 15,21 0-15,-21-21 0,1 21 0,-1-21 16,0 21-16,0-21 0,0 0 16,0 21-16,1-21 0,-1 0 0,0 0 15,21 0-15,-21 0 0,1 0 16,20 0-16,-21 0 0,21 0 0,-20 0 16,20 0-16,-21 0 0,21 0 0,1 0 15,-1 0-15,0-21 0,-20 21 16,20-21-16,0 21 0,1-21 0,-22 21 15,21-21-15,-21 21 0,0-21 0,22 21 16,-22-22-16,0 1 16,0 21-16,0-21 0,1 0 0,-1 0 15,0 21-15,0-21 0,0-1 0,0 1 16,-21 0-16,22 21 0,-1-21 16,-21 0-16,0 0 0,21-1 0,-21 1 15,21 0-15,-21 0 0,0 0 0,0 0 16,0-1-16,0 1 0,0 0 15,0 0-15,0 0 0,0 0 16,0-1-16,0 1 0,-21 0 16,0 0-16,21 0 0,0 0 0,-21-1 15,-1 1-15,1 0 0,0 21 16,21-21-16,-21 0 0,0 21 0,21-21 16,-21-1-16,-1 1 15,1 21-15,0 0 0,21-21 16,-21 21-16,0 0 0,0-21 0,-1 21 15,1 0-15,0-21 0,0 21 0,-21-21 16,20 21-16,1 0 0,0 0 16,0-22-16,0 22 0,0 0 0,-22 0 15,22 0-15,0 0 0,0-21 16,0 21-16,-1 0 0,1 0 16,0 0-16,0 0 0,0 0 0,0 0 15,-1 0-15,1 0 16,0 0-16,0 0 0,0 0 15,0 0-15,-1 0 16,22 21-16,-21-21 0,0 0 0,0 22 16,0-22-16,0 21 0,-1 0 15,1 0-15,0-21 0,0 21 16,0 0-16,0-21 0,-1 22 0,1-1 16,0 0-16,0 0 0,0 0 15,0 0-15,-1 1 0,22-1 0,-21 0 16,0 0-16,0 0 0,0 0 15,21 1-15,-21-1 0,21 0 0,-22 0 16,22 0-16,0 0 0,0 1 0,0 20 16,0-21-16,0 0 0,0 0 15,0 1-15,22-1 0,-1 0 16,0 0-16,0 21 0,0-20 0,22-1 16,-22 0-16,0 0 0,21 0 15,-21 0-15,1 1 0,20-1 0,-21-21 16,21 21-16,-20 0 0,-1-21 0,21 21 15,-21-21-15,0 0 0,1 0 16,20 21-16,-21-21 0,0 0 0,22 0 16,-22 0-16,0 0 0,21 0 0,-21 0 15,22 0-15,-22 0 0,21 0 16,-21 0-16,1 0 0,-1 0 0,0 0 16,0 0-16,0 0 0,0-21 15,1 21-15,-1 0 31,0-21-15,-21 0-16,21 21 16,0-21-16,0 0 0,1-1 0</inkml:trace>
  <inkml:trace contextRef="#ctx0" brushRef="#br0" timeOffset="133926.98">20807 4509 0,'0'0'0,"0"21"0,-21-21 0,-1 0 16,1 0-16,0 0 15,0 0-15,0 0 0,21 21 16,-21-21 0,21 21 31,21-21-32,0 0 1,0 21-16,0-21 0,0 0 0,1 0 15,20 0-15,0 0 16,1 0-16,-1 0 0,0 0 0,1 0 16,20 0-16,1 0 0,-22 0 15,21-21-15,1 21 0,-1 0 0,1-21 16,21 21-16,-22 0 0,22 0 16,-22 0-16,1 0 0,20-21 0,-20 21 15,-1 0-15,22 0 0,0 0 16,-22 0-16,43 0 0,-21 0 0,21 0 15,-22-21-15,22 21 0,0 0 16,-21 0-16,20 0 0,1 0 16,-21 0-16,21 0 0,-22 0 0,22 0 15,-21 0-15,21 0 0,-22 0 16,1 0-16,-21 0 0,20 0 16,-20 0-16,-1 0 0,1 0 0,-1 0 15,1 0-15,-1 0 0,-20 0 16,20-22-16,1 22 0,-22 0 0,21 0 15,-20 0-15,20 0 0,-20 0 16,-1 0-16,0 0 0,1 0 0,-1 0 16,-21 0-16,0 0 0,0 0 15,1 0-15,-1 0 0,-21-21 16,-21 21 31,-1 0-47,1 0 0,-21 0 0,0 0 15,-1 0-15,1 0 0,-22 0 16,1 0-16</inkml:trace>
  <inkml:trace contextRef="#ctx0" brushRef="#br0" timeOffset="135423.96">8509 11832 0,'0'0'0,"0"21"0,0 1 15,-21-1-15,21 0 0,-21-21 16,21 21-16,0 0 0,0 0 16,0-42 30,21 0-46,0 21 0,21-42 0,-21 21 16,22-1-16,-1 1 0,-21-21 16,43 0-16,-22 20 0,0-20 0,22 0 15,-22-22-15,22 22 0,-22-22 16,22 22-16,-22-21 0,21-1 0,-20 22 16,20-22-16,-20 22 0,20 0 0,-21-1 15,1 1-15,-1 21 0,-21-22 16,0 22-16,1 0 0,-1 21 15,-21-21-15,-21 21 32,-1 0-32,1 0 0,0 0 15,0 0-15,0 0 0,-22 21 16,22-21-16,0 21 0,-21-21 0,21 21 16,-1-21-16,1 0 0,-21 22 0,21-22 15,0 0-15,-1 0 0,1 21 16,0-21-16,0 0 15,42 0 32,0-21-47,0 21 0,1-22 0,-1 22 16,0-21-16,0 0 0,0 0 16,0 21-16,1 0 0,-1-21 15,0 21-15,0 0 0,0 0 16,0 0-16,-21 21 15,22-21-15,-22 21 0,0 0 0,0 0 16,0 22-16,0-22 0,0 0 16,0 21-16,0 1 0,0-22 0,-22 21 15,22-21-15,0 22 0,-21-1 16,0-21-16,21 22 0,0-22 16,-21 0-16,0 0 0,21 0 0,-21 0 15,21 1-15,-22-1 0,22 0 16,0-42-1,0 0 1</inkml:trace>
  <inkml:trace contextRef="#ctx0" brushRef="#br0" timeOffset="137143.1">2773 5990 0,'0'21'31,"21"-21"-16,0 0-15,0 22 16,0-22-16,1 0 0,-1 0 16,21 0-16,-21 0 0,22 0 0,-1 0 15,21 0-15,1 0 0,-1 0 16,22 0-16,0 0 0,-1 0 16,1 0-16,21 0 0,0 0 15,-22 0-15,22 0 0,21 0 0,-21 0 16,21 0-16,0 0 0,21-22 15,-21 22-15,21 0 0,1-21 0,-1 21 16,21 0-16,-21-21 0,22 21 16,-1-21-16,0 21 0,-21-21 0,22 0 15,-1 21-15,0-22 0,-20 22 0,-1-21 16,0 0-16,-21 21 0,21-21 16,-21 21-16,0-21 0,-21 21 0,0-21 15,0 21-15,-22 0 0,1-22 16,0 22-16,-22 0 0,1-21 15,-1 21-15,-21 0 0,1 0 0,-1 0 16,-21 0-16,0 0 0,-42 0 47,0 0-47,-21 0 16,-1 0-16,1 0 0,-21 0 0,-1 0 15,-21 0-15,1 0 0,-1 21 16</inkml:trace>
  <inkml:trace contextRef="#ctx0" brushRef="#br0" timeOffset="137706.78">3323 6202 0,'0'0'16,"-21"0"-16,0 0 0,0 0 0,-1 0 0,1 0 15,0 0-15,0 0 16,21-21 15,42 21-31,-21 0 0,22-21 0,20 21 16,1 0-16,-1-22 0,22 22 15,21-21-15,0 21 0,-1-21 0,22 0 16,22 21-16,-1-21 0,21 21 16,22-21-16,-22-1 0,21 22 0,1 0 15,21-21-15,-22 21 0,-21 0 16,22 0-16,-22 0 0,1 0 15,-1 0-15,-21 0 0,0 0 16,-21-21-16,-21 21 0,0 0 0,0 0 16,-22 0-16,22 0 0,-42 0 0,20-21 15,-20 21-15,-1 0 0,1 0 16,-22-21-16,22 21 0,-22-21 0,0 21 16,-20 0-16,20 0 0,-21-22 15,0 22-15,0 0 0,1 0 16,-22-21-16,0 0 15,-22 21 1,1 0-16,0-21 0,0 21 16,0 0-16,-22 0 15,22 0-15</inkml:trace>
  <inkml:trace contextRef="#ctx0" brushRef="#br0" timeOffset="-200903.86">18944 5821 0,'0'0'0,"0"-21"0,0 0 16,0-1-16,0 1 0,0 0 0,0 0 15,0 0-15,0 0 0,0-1 16,0 1-16,0 0 0,0 0 15,0 0-15,0 0 0,0-1 16,0 1 0,-21 21-16,0 0 31,21 21-31,0 1 16,0-1-16,0 0 0,0 0 15,0 21-15,0-20 0,0 20 0,0 0 16,0 1-16,0-1 0,21 0 15,0 1-15,-21-1 0,21 0 0,-21 1 16,0-1-16,0-21 0,21 21 16,-21 1-16,22-1 0,-22-21 0,0 22 15,0-1-15,21 0 0,-21-21 16,0 22-16,21-1 0,-21-21 0,0 22 16,0-22-16,0 0 0,0 0 0,0 0 15,0 0-15,0 1 16,0-44 31,0 1-47,0 0 0,0 0 0,0-21 15,0 20-15,0-20 0</inkml:trace>
  <inkml:trace contextRef="#ctx0" brushRef="#br0" timeOffset="-200409.14">18859 5779 0,'0'0'16,"-21"-22"-16,21 1 0,-21 21 0,21-21 0,-21 0 15,21 0-15,0 0 16,0-1-16,0 1 0,0 0 15,0 0-15,21 0 16,0 0-16,0 21 0,1-22 0,-1 1 16,0 21-16,21-21 0,1 21 15,-22 0-15,21 0 0,0 0 0,1 0 16,-1 0-16,0 21 0,1-21 16,-1 21-16,-21 22 0,22-22 15,-22 21-15,0-21 0,0 22 16,-21-1-16,0 0 0,0-20 0,0 20 15,-42 0-15,21-21 0,-1 22 16,-20-1-16,21-21 0,-21 0 0,20 22 16,-20-22-16,21 0 0,-21 0 0,20 0 15,1 1-15,-21-22 0,42 21 16,-21 0-16,0-21 0,-1 0 0,1 0 31,42-21 16,1 21-31,-1-21-16,0 21 0,0-22 15,21 1-15,1 21 0</inkml:trace>
  <inkml:trace contextRef="#ctx0" brushRef="#br0" timeOffset="-199793.49">19981 5779 0,'0'0'0,"21"-22"0,-21 1 16,22 0-16,-22 0 15,-22 21 17,1 21-17,0 0-15,0 0 16,21 1-16,-21-1 0,0 21 0,-1-21 15,22 22-15,-21-22 0,0 21 16,0 0-16,21-20 0,-21 20 0,0-21 16,-1 21-16,22 1 0,-21-22 15,0 21-15,21 1 0,0-22 0,0 21 16,-21 0-16,21 1 0,0-22 16,0 21-16,0-21 0,0 22 15,0-22-15,0 0 0,0 0 0,0 22 16,0-22-16,21 0 15,0-21-15,0 0 0,1 0 16,-1 0-16,0 0 0,0 0 0,21 0 16,-20 0-16,-1-21 0,21 0 15,-21-1-15,0 1 0,22 0 0,-22 0 16,0-21-16,21 20 0,-20-20 16,-1 0-16,0-1 0,0 22 0,0-21 15,-21 0-15,0-1 0,0 22 16,0-21-16,0-1 0,0 1 0,0 0 15,0 21-15,-21-22 0,21 22 16,-21-21-16,0 21 0,0-1 16,-1 1-16,1 21 0,21-21 0,-21 21 15,0 0-15,0 0 0,0 0 16,-1 0-16,1 0 0,0 0 0,0 21 16,0-21-16,0 21 15,-1-21-15,22 22 0,-21-1 0,0-21 16,21 21-16,-21-21 0,21 21 15,-21 0-15,21 0 16,21-21 0</inkml:trace>
  <inkml:trace contextRef="#ctx0" brushRef="#br0" timeOffset="-199356.74">20807 5884 0,'0'0'0,"0"-21"16,0 0-16,0 0 31,-21 21-31,21 21 15,-22 0 1,22 0-16,0 1 0,0 20 16,0-21-16,0 0 0,0 22 15,0-22-15,0 21 0,0-21 0,0 22 16,0-1-16,0-21 0,0 21 16,-21-20-16,21 20 0,-21 0 0,21-21 15,0 22-15,-21-22 0,0 21 16,21-21-16,-21 1 0,21-1 15,0 0-15,0 0 0,0 0 0,0 0 16,0-42 47,21 0-63,-21 0 0,21 0 0,-21 0 15,0-1-15,0 1 0</inkml:trace>
  <inkml:trace contextRef="#ctx0" brushRef="#br0" timeOffset="-198633.19">20764 5927 0,'0'-43'16,"0"86"-16,0-107 0,0 43 0,0 0 15,0 0 1,22 21-16,-1 0 15,0 0-15,0 0 16,0 0-16,0 0 0,1 0 16,-1 21-16,0-21 0,0 21 15,0 0-15,0 0 0,1 22 16,-1-22-16,0 0 0,-21 21 0,21-20 0,0 20 16,-21-21-16,21 0 0,-21 22 15,0-22-15,0 21 0,22-21 16,-22 0-16,0 1 0,21 20 15,-21-21-15,0 0 0,0 0 0,0 1 16,0-1-16,0 0 0,0 0 16,0 0-16,21-21 31,0-21-15,-21 0-1,0 0-15,21 0 0,0-1 16,-21 1-16,22 0 0,-1-21 0,0 21 15,0-22-15,0 22 0,0-21 16,1-1-16,20 22 0,-21-21 16,0 0-16,22 20 0,-22-20 0,0 0 15,0 21-15,0-22 0,22 22 16,-22 0-16,0 0 0,0 0 0,0-1 16,0 22-16,1 0 15,-1 0 1,-21 22-16,0-1 0,0 0 15,0 0-15,0 21 0,0-20 0,0 20 16,0-21-16,0 21 0,0-20 16,-21 20-16,-1 0 0,22-21 15,0 22-15,-21-1 0,21-21 0,-21 22 16,21-1-16,0-21 0,-21 21 16,21 1-16,-21-22 0,21 21 0,-21-21 15,21 1-15,-22 20 0,22-21 0,0 0 16,0 0-16,-21 1 0,21-1 15,0 0-15,-21 0 0,21 0 0,0 0 16,0 1-16,0-44 47,0 1-31</inkml:trace>
  <inkml:trace contextRef="#ctx0" brushRef="#br0" timeOffset="-198053.83">18627 7049 0,'0'0'0,"0"21"0,-22-21 16,22 21 15,22-21-31,20 0 0,-21 0 16,21 0-16,1 0 0,20 0 16,1 0-16,-1 0 0,22 0 0,0 0 15,-1 0-15,22 0 0,0 0 0,21 0 16,-21 0-16,0 0 0,21 0 15,-22-21-15,22 21 0,-21 0 0,21 0 16,0 0-16,-21 0 0,0 0 16,0 0-16,0 0 0,-22 0 0,1 0 15,0 0-15,-22 0 0,1-21 0,-1 21 16,-21 0-16,1 0 16,-1 0-16,0 0 0,-20 0 0,-1 0 15,0 0-15,0 0 0,-42-22 47,0 22-47,0 0 0,-22 0 0,22 0 16</inkml:trace>
  <inkml:trace contextRef="#ctx0" brushRef="#br0" timeOffset="-197885.93">19367 7197 0,'0'0'16,"-63"21"-16,21-21 0,-1 0 0</inkml:trace>
  <inkml:trace contextRef="#ctx0" brushRef="#br0" timeOffset="-197437.84">21421 7197 0,'-22'0'0,"1"0"0</inkml:trace>
  <inkml:trace contextRef="#ctx0" brushRef="#br0" timeOffset="-177829.7">8022 8678 0,'0'0'0,"0"-21"15,0 0-15,0 0 16,21 21-1,-21-21-15,21 21 16,-21-21-16,0-1 0,22 22 16,-22-21-16,21 21 0,-21-21 15,0 0-15,0 0 16,21 0-16,-21-1 16,21 1-16,-21 0 15,0 0-15,21 0 0,-21 0 16,21-1-16,-21 1 15,0 0-15,0 0 0,22 21 0,-22-21 16,0 0-16,21 21 16,-21-22-16,0 1 0,0 0 0,0 0 15,0 0 17,-21 21-1,-1 0-31,1 0 0,0 0 15,0 0-15,0 0 16,0 0-16,-1 21 0,1-21 0,0 21 16,0 0-16,0 0 15,0-21-15,-1 22 0,1-1 0,21 0 16,-21 0-16,0 0 16,0 0-16,0 1 0,-1-1 0,22 0 0,-21 0 15,0 0-15,0 0 16,0 1-16,21 20 0,-21-21 0,21 0 15,-22 0-15,22 1 0,-21-1 0,21 0 16,0 21-16,0-21 0,0 1 16,0-1-16,0 0 0,0 0 0,0 0 15,0 0-15,0 1 0,0-1 16,21 0-16,1 0 0,-1 0 0,-21 0 16,21 1-16,0-22 0,0 21 15,0 0-15,1 0 0,-1 0 16,0 0-16,0-21 0,0 22 15,-21-1-15,21-21 0,1 21 16,-22 0-16,21 0 0,0 0 16,0 1-16,-21-1 15,0 0-15,0 0 0,21 0 16,-21 0-16,0 1 0,0-1 16,0 0-16,0 0 15,0 0-15,0 0 0,0 1 16,-21-22-16,21 21 0,-21 0 15,21 0-15,0 0 0,-21-21 0,0 21 16,21 1-16,-22-1 0,22 0 16,-21 0-16,0 0 15,0 0-15,0 1 0,0-1 16,-1 0-16,1 0 0,0 0 16,0 0-16,0 1 0,0-22 15,21 21-15,-22-21 0,22 21 0,-21-21 31,42 0 32,1 0-63,-1 0 16,0 0-16,0 0 15,0 0-15,0 0 16,1 0-1,-1 0-15,-21 21 0,0 0 16,21-21-16,-21 21 0,0 1 16,0-1-16,0 0 15,0 0-15,0 0 16,-21 0-16,21 1 0,-21-1 0,21 0 16,-22 0-16,22 0 15,-21 0-15,21 1 0,-21-1 0,21 0 16,-21 0-16,21 0 0,0 22 0,0-22 15,-21 0-15,21 0 0,-21 0 16,21 0-16,0 1 0,0-1 16,-22 21-16,22-21 0,-21 0 0,21 1 15,-21-1-15,21 21 0,0-21 16,-21 0-16,21 1 0,-21-1 0,21 21 16,-21-21-16,21 0 0,0 1 0,-22-1 15,1 0-15,21 0 0,-21 0 16,21 0-16,0 1 0,-21-1 0,21 0 15,-21 21-15,21-21 0,-21 1 0,21-1 16,0 0-16,-22 0 0,22 0 16,-21 0-16,21 1 0,0-1 0,0 0 15,-21 0-15,21 0 0,0 0 16,-21 1-16,21-1 0,0 0 0,-21 0 16,21 0-16,0 0 0,0 1 15,0-1-15,0 0 0,0 0 0,0 0 16,0 0-16,0 1 0,0-1 0,0 0 15,0 0-15,0 0 16,0 0-16,0 1 0,0-1 0,0 0 16,0 0-16,0 0 0,0 0 15,0 1-15,0-1 16,0 0-16,0 0 16,0 0-16,21 0 15,-21 1-15,21-22 16,0 0-16,0 0 15,1 0 1,-1 0 0,0 0-16,0 0 0,0 0 0,0 0 15,1 0-15,20 0 0,-21 0 16,21 0-16,-20 0 0,20 0 0,-21 0 16,21 0-16,-20 0 0,-1 0 0,21 0 15,-21 0-15,0 0 0,-21-22 0,22 22 16,-22-21-16,21 21 15,0 0-15,-21-21 0,21 0 16,-21 0 15,0 0 1,21 21-17</inkml:trace>
  <inkml:trace contextRef="#ctx0" brushRef="#br0" timeOffset="-176853.15">7218 12552 0,'0'0'0,"0"-21"16,-21 21-16,-1 0 0,1-21 15,0 21-15,0-22 16,0 22 0,42 0 30,0 22-46,0-22 16,-21 21-16,43 0 0,-22 0 0,0 0 16,0 0-16,21 1 0,-20-1 0,20 0 15,-21 0-15,21 21 0,-20-20 16,-1-1-16,21 0 0,-21 0 0,0 0 16,1 0-16,-1 1 0,0-1 0,0 0 15,0 0-15,-21 0 0,21-21 16,-21 21-16,22 1 0,-22-1 15,21-21-15,-21 21 16,21-21 0,-21-21 15,0 0-31,0-1 0,-21 1 16,0 21-16,21-21 0,-22 0 15,22 0-15,-21 0 0,21-22 0,0 22 16</inkml:trace>
  <inkml:trace contextRef="#ctx0" brushRef="#br0" timeOffset="-176314.02">7853 12298 0,'0'21'47,"-21"-21"-47,-1 21 15,1-21-15,0 21 0,0 1 16,0-22-16,-22 21 0,22 0 0,-21 0 16,21 0-16,-22 0 0,1 1 0,0-1 15,21 0-15,-22 0 0,1 0 0,21 0 16,-22 1-16,22-1 0,-21 21 16,21-21-16,0 0 0,-1 1 15,1-22-15,0 21 0,0 0 0,0 0 0,21 0 16,0 0-16,-21-21 15,21 22-15,-22-22 0,22 21 0,0 0 16,-21-21-16,21 21 31,0-42 16,0 0-31,0 0-1</inkml:trace>
  <inkml:trace contextRef="#ctx0" brushRef="#br0" timeOffset="-145101.62">19071 7387 0,'0'-21'63,"-21"21"-48,0 0-15,42 0 78,21 0-78,-21 0 16,22 0-16,-1 0 0,0 0 0,1 0 16,20 21-16,-20-21 0,20 0 15,1 0-15,-1 0 0,1 0 0,-1 21 16,22-21-16,-22 0 0,22 0 16,-22 0-16,22 0 0,0 0 15,-1 0-15,1 0 0,0 22 0,21-22 16,-22 0-16,22 0 0,-21 0 15,21 0-15,-22 0 0,1 21 0,0-21 16,-1 0-16,1 0 0,0 0 16,-1 0-16,1 21 0,-22-21 0,22 0 15,-21 0-15,-1 0 16,1 0-16,-1 0 0,-21 0 0,1 0 16,-1 0-16,-21 0 0,0 0 15,22 0-15,-22 0 0,0 0 16,0 0-1,-42 0 64,0 0-79,0-21 15,0 21-15,-1 0 0,-20 0 16</inkml:trace>
  <inkml:trace contextRef="#ctx0" brushRef="#br0" timeOffset="-144573.29">19897 7620 0,'0'0'0,"21"0"0,21 0 0,0 21 16,22-21-16,-1 0 0,1 0 15,21 0-15,20 0 0,1 0 0,21 0 16,-21 0-16,21 0 0,-21 0 16,0 0-16,21 0 0,-21 0 15,-22 0-15,22 0 0,-21-21 0,-22 21 16,22 0-16,-43-21 0,22 21 15,-22 0-15,-21 0 0,22 0 0,-22 0 16,0 0-16,0 0 0,0 0 16,0 0-16,1 0 0,-1-21 15,0 21-15,-21-21 16,21 21 0,-21-22-1,0 1-15,0 0 16,0 0-16,-21 0 15,0 0-15,21-1 0,-21 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6T01:35:09.3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5609 529 0,'0'0'0,"-21"-21"16,21 0-1,-21 21-15,21-21 16,0 0 0,0-1-1,-21 22-15,21-21 0,-22 0 16,22 0 0,0 42 15,0 0-16,0 0-15,0 1 0,0-1 16,0 0-16,0 21 0,0 1 16,0-1-16,0 0 0,0 1 0,0 20 15,0-21-15,-21 22 0,21-1 16,0-20-16,-21 20 0,21-20 0,0-1 16,0 21-16,0-20 0,-21-1 15,21 0-15,-21 22 0,21-22 0,0 1 16,0-1-16,0 0 0,0 1 15,-21-22-15,21 21 0,0-21 16,0 22-16,0-22 0,0 0 0,0 0 16,-22-21 15,22-21-15,0 0-16,-21 0 15,21-22-15,0 22 0,-21 0 0,21-21 16</inkml:trace>
  <inkml:trace contextRef="#ctx0" brushRef="#br0" timeOffset="496.7">5143 677 0,'0'0'0,"0"-21"16,0 0-16,22 0 0,-1 0 16,0 0-16,0 21 0,0-22 15,0 1-15,22 0 0,-1 21 0,0-21 16,1 21-16,-1-21 0,22 21 15,-22 0-15,21 0 0,-20 0 16,20 0-16,-20 0 0,-1 0 16,0 21-16,1 0 0,-22 0 15,21 0-15,-21 22 0,0-22 0,1 21 16,-22 1-16,0-1 0,0 0 16,0 22-16,-22-22 0,-20 0 0,21 1 15,0-1-15,-22 0 0,22 1 16,-21-22-16,21 21 0,0-21 0,-1 1 15,1-1-15,0 0 0,0 0 16,0-21-16,21 21 0,-21-21 16,21 21-16,-22-21 0,1 0 0,0 0 31,0 0-31,0 0 16,21-21-1,0 0-15,21 0 16</inkml:trace>
  <inkml:trace contextRef="#ctx0" brushRef="#br0" timeOffset="1187.3">6646 656 0,'0'-21'15,"-21"21"1,0 0-1,21 21-15,-21 0 0,0-21 0,-1 22 16,22 20-16,-21-21 0,0 21 16,0-20-16,21 20 0,-21 0 15,0 1-15,21-1 0,0 0 0,-22 1 16,22-22-16,-21 21 0,21 0 16,0 1-16,0-22 0,-21 0 0,21 21 15,0-20-15,0-1 0,0 0 16,0 0-16,0 0 0,21 0 0,0 1 15,1-1-15,-1-21 16,0 0-16,0 0 0,0 0 0,22 0 16,-22 0-16,21 0 15,-21 0-15,22 0 0,-1-21 0,-21 21 16,21-22-16,1 1 0,-22 21 16,21-21-16,-21 0 0,1 0 0,20 0 15,-21-1-15,0-20 0,0 21 16,-21-21-16,22-1 0,-22 1 0,21 0 15,-21-1-15,0 1 0,0 0 16,0-1-16,0 1 0,0 0 0,-21-1 16,-1 1-16,1 21 0,-21-22 15,21 22-15,0 0 0,-1 0 0,1 0 16,-21 0-16,21 21 0,0 0 16,-1 0-16,1 0 15,0 0-15,0 0 0,0 0 16,0 21-16,-1-21 0,22 21 15,-21 0-15,0 0 16,21 0-16,-21 1 0,21-1 16,0 0-16</inkml:trace>
  <inkml:trace contextRef="#ctx0" brushRef="#br0" timeOffset="1691.77">7514 614 0,'-21'0'32,"0"21"-32,21 0 15,0 0-15,0 1 0,0-1 16,0 0-16,0 21 0,0 1 15,0-1-15,0-21 0,0 21 0,-21 1 16,21-1-16,0 0 0,-22 1 16,22-1-16,0 0 0,0 1 0,-21-22 15,21 21-15,-21-21 0,21 22 16,-21-22-16,21 0 0,0 0 16,0 0-16,0 1 0,0-1 15,0 0 1,0-42 31,0 0-47,0-1 0,0 1 0,0 0 15,0 0-15,0 0 0</inkml:trace>
  <inkml:trace contextRef="#ctx0" brushRef="#br0" timeOffset="2067.94">7408 614 0,'0'21'0,"21"0"16,1-21-16,-22 21 0,21 1 0,0-1 15,-21 0-15,21 0 0,0 21 16,0-20-16,1 20 0,-1 0 16,0-21-16,0 22 0,-21-22 15,21 21-15,0-21 0,1 22 0,-22-22 16,0 0-16,21 0 0,-21 0 16,21 1-16,-21-1 0,0 0 15,0 0 1,0-42 31,21 0-47,-21 0 15,21-1-15,0 1 0</inkml:trace>
  <inkml:trace contextRef="#ctx0" brushRef="#br0" timeOffset="2747.93">8361 699 0,'-21'0'32,"-1"0"-32,22 21 0,-21-21 0,0 21 15,0 0-15,0 21 0,0-20 16,-1 20-16,1 0 0,-21-21 15,21 22-15,0-1 0,-22-21 16,1 22-16,21-22 0,0 21 0,-1-21 16,1 0-16,0 1 0,0-22 15,21 21-15,-21-21 0,21 21 16,0-42 15,21 21-31,-21-21 16,21-1-16,0 1 0,0 0 0,1 0 15,-1-21-15,0 20 0,21-20 16,-21 21-16,1-21 0,20 20 16,-21-20-16,0 0 0,22 21 15,-22-22-15,0 22 0,0 0 16,0 0-16,0 0 0,1-1 0,-1 1 16,0 21-1,-21-21-15,21 21 0,-21 21 31,0 0-31,0 22 16,0-22-16,0 0 0,0 21 16,0 1-16,0-1 0,0 0 0,0 1 15,0-22-15,-21 21 0,21 1 16,0-1-16,-21 0 0,21 1 16,-21-22-16,21 21 0,-22 0 15,22-20-15,0 20 0,0-21 0,0 0 16,-21 22-16,21-22 0,0 0 15,-21 21-15,21-21 0,0 1 0,0-1 16,0 0-16,0 0 0,0 0 16,-21 0-16,21 1 0,-21-22 47,21-22-32,0 1-15,0 0 0,0 0 0,0 0 16</inkml:trace>
  <inkml:trace contextRef="#ctx0" brushRef="#br0" timeOffset="3435.98">10308 783 0,'0'-21'0,"0"0"32,-21 21-17,0 0-15,0 0 16,-1 0-16,1 0 0,0 21 0,-21 0 16,21 0-16,-22 1 0,1-1 15,0 21-15,-1 0 0,1 1 16,0-1-16,20 22 0,-20-22 15,0 21-15,-1 1 0,1-22 0,21 22 16,-21-1-16,-1 1 0,22-1 16,0 1-16,0-1 0,0 1 0,-1-1 15,22 1-15,-21-1 0,21-20 0,0-1 16,0 0-16,0 1 0,21-1 16,1-21-16,-1 21 0,0-20 0,21-1 15,-21 0-15,22 0 0,-22-21 16,21 21-16,1 0 0,-22-21 0,21 0 15,-21 0-15,0 0 0,22 0 0,-22 0 16,0 0-16,0 0 16,0 0-16,1-21 0,-1 21 0,0-21 0,0 0 15</inkml:trace>
  <inkml:trace contextRef="#ctx0" brushRef="#br0" timeOffset="3967.9">10943 1291 0,'-21'-21'0,"21"0"16,-21 21-1,0 21 32,21 0-47,-22 0 0,22 22 0,0-22 16,0 21-16,-21 22 0,21-22 0,-21 0 16,21 22-16,-21-1 0,21-20 15,0 20-15,0-20 0,-21-1 0,21 0 16,0-21-16,-21 22 0,21-22 15,0 0-15,0 0 0,0 0 0,0 1 16,0-1 0,21-21-1,0-21 1,-21-1-16,21 1 0,-21 0 16,0 0-16</inkml:trace>
  <inkml:trace contextRef="#ctx0" brushRef="#br0" timeOffset="4471.87">10795 1101 0,'0'0'0,"21"0"0,21 0 0,22 0 0,-22 0 16,22 0-16,-22 0 0,22 0 16,-1 0-16,1 21 0,-22 0 0,21 0 15,-20 0-15,20 22 0,-20-22 16,-1 21-16,0-21 0,-21 22 0,22-1 15,-22 0-15,0 1 0,-21 20 16,0-20-16,0-1 0,-21 21 16,0-20-16,0 20 0,-22-20 0,22-1 15,-21 0-15,-1 1 0,1-22 16,0 21-16,-1-21 0,22 0 0,-21 1 16,0-1-16,-1-21 0,1 21 15,21-21-15,-22 0 0,22 21 0,-21-21 16,21 0-16,-22 0 0,22 0 15,0 0-15,0 0 0,0 0 16,0 0-16,21-21 31,0 0-15,21 21-16,0-21 0,0-1 16,21 22-16,-20-21 0</inkml:trace>
  <inkml:trace contextRef="#ctx0" brushRef="#br0" timeOffset="4899.62">11811 1778 0,'0'0'0,"21"0"0,0 0 15,-21-21-15,21 21 0,1-21 16,-1 0-16,0 21 0,-21-22 15,21 1-15,0 0 0,0 21 16,-21-21-16,22 0 0,-22 0 0,21-1 16,-21 1-16,0 0 0,0 0 15,0 0-15,0 0 0,0-1 16,-21 1-16,-1 21 16,1 0-16,0 0 0,0 0 0,0 0 15,0 21-15,-1 1 0,1-1 0,-21 0 16,42 21-16,-21-21 15,0 22-15,21-22 0,-22 21 0,22 1 16,0-22-16,0 21 0,0-21 16,0 22-16,0-22 0,0 0 0,22 0 15,-1 0-15,-21 0 0,21-21 16,0 22-16,0-22 0,0 21 16,1-21-16,-1 0 0,0 0 15,0 0-15,0 0 0,0 0 0,1 0 16,20-21-16,-21-1 0,0 22 0,22-21 15,-22 0-15,21 0 0</inkml:trace>
  <inkml:trace contextRef="#ctx0" brushRef="#br0" timeOffset="5388.22">12679 1418 0,'0'-21'16,"-21"21"-1,-1 0 1,1 21-16,0-21 0,0 21 0,0 1 16,-22-1-16,22-21 0,0 21 0,0 0 15,0 0-15,0 0 0,-1 1 16,22-1-16,0 0 0,0 0 16,0 0-16,0 0 15,22-21-15,-1 0 0,0 0 16,0 22-16,0-22 0,0 0 15,1 0-15,-1 21 0,21-21 0,-21 0 16,0 21-16,1-21 0,-1 21 16,0 0-16,0 0 0,0 1 15,-21-1-15,0 0 16,0 0-16,0 0 0,0 0 16,-21 1-16,0-22 15,0 21-15,0-21 0,-1 21 0,1-21 16,-21 0-16,21 21 0,0-21 15,-1 0-15,1 0 16,-21 0-16,21 0 0,0 0 0,-1 0 16,1 0-16,-21 0 0,21 0 15,0-21-15,-1 21 0,1 0 0,0-21 16,0 21-16,21-21 16,0-1-16,21 1 15,0 21-15,0-21 16,1 0-16,-1 21 0,21-21 15</inkml:trace>
  <inkml:trace contextRef="#ctx0" brushRef="#br0" timeOffset="5703.94">13060 1503 0,'0'21'16,"-21"-21"-16,21 21 0,0 0 16,-22 1-16,1 20 0,21-21 0,-21 0 15,21 22-15,0-22 0,0 0 0,-21 21 16,21-21-16,0 1 0,0-1 16,0 0-16,-21 0 0,21 0 0,0 0 15,0 1 1,0-1 15,0-42-15,0-1-1,0 1-15,0 0 0,0 0 16,0 0-16</inkml:trace>
  <inkml:trace contextRef="#ctx0" brushRef="#br0" timeOffset="5913.82">13039 1334 0,'0'-22'15,"0"44"32,0-1-31,21 0-1,0-21 1,-21 21-16</inkml:trace>
  <inkml:trace contextRef="#ctx0" brushRef="#br0" timeOffset="6767.7">13504 1651 0,'0'0'0,"43"0"16,-22 0-1,0-21-15,0 0 16,-21 0-16,0-1 16,0 1-16,0 0 15,0 0 1,-21 0-16,0 21 0,0-21 15,-1 21-15,1 0 0,0 0 16,0 0-16,0 0 0,-22 21 0,22 0 16,0-21-16,0 42 0,-21-21 15,20 1-15,1 20 0,-21 0 0,21-21 16,0 22-16,21-22 0,0 21 16,-22-21-16,22 1 0,0-1 0,0 0 15,0 0-15,0 0 0,22-21 16,-1 21-16,0-21 0,0 0 15,0 0-15,22 0 0,-22 0 16,0 0-16,0-21 0,0 21 16,0-21-16,22 0 0,-22 0 15,0 0-15,-21-1 0,21 1 16,-21 0-16,0 0 0,0 0 16,0 0-16,0-1 0,0 1 15,0 42 16,0 1-15,0-1-16,0 0 0,0 21 16,0-21-16,0 1 0,0 20 15,0-21-15,0 21 0,-21 1 0,21-1 16,-21-21-16,21 22 0,0-1 16,0 0-16,0 1 0,0-1 0,0 0 15,-21 1-15,21 20 0,0-21 16,0 22-16,0-22 0,0 1 0,-21-1 15,21 0-15,0 1 0,0-1 0,0 0 16,-22 1-16,22-1 0,-21-21 16,0 21-16,21-20 0,0-1 0,-21 21 15,0-21-15,21 0 0,-21 1 16,-1-22-16,1 0 16,21 21-16,-21-21 0,0 0 0,0 0 15,0 0-15,-22 0 0,22 0 0,-21 0 16,21-21-16,-22 21 0,1-22 15,0 1-15,-1 0 0,1 0 0,0 0 16,-1 0-16,1-1 0,0 1 0,20 0 16,1-21-16,0 21 0,0-1 15,0 1-15,0 0 0,21 0 0,-22 0 16,22 0-16,0-1 0,0 1 16,0 0-16,0 0 0,0 0 0,0 0 15,0-1-15,22-20 0,-1 21 0,0-21 16,0 20-16,0-20 0,0 0 15,22-1-15</inkml:trace>
  <inkml:trace contextRef="#ctx0" brushRef="#br0" timeOffset="7351.38">13652 1609 0,'0'21'15,"0"0"1,0 0-16,0 0 0,0 1 16,0-1-16,0 0 0,0 0 15,0 0-15,0 0 0,0 1 0,0-1 16,0 0-16,-21 0 0,21 0 15,-21 0-15,21 1 16,-21-22 15,0 0-15,21-22 0,0 1-16,0 0 15,0 0-15,0 0 16,0-22-16,0 22 0,21 0 0,0-21 15,0 21-15,0-22 0,1 1 16,-1 21-16,21-22 0,-21 22 0,22 0 16,-22 0-16,21 0 0,-21 0 15,22-1-15,-22 22 0,0 0 0,21 0 16,-21 0-16,1 22 0,-1-1 0,0 0 16,0 0-16,-21 0 0,0 22 15,0-22-15,0 21 0,0 0 0,0 1 16,0-22-16,0 21 15,0-21-15,0 22 0,0-22 0,-21 0 16,21 0-16,-21 0 0,0 1 16,21-1-16,0 0 0,-22-21 15,1 0 1,21-21 0,0 0-16</inkml:trace>
  <inkml:trace contextRef="#ctx0" brushRef="#br0" timeOffset="7932.17">15621 1080 0,'0'-22'15,"0"44"1,-21-1-16,21 0 15,-21 0-15,21 21 16,0 1-16,0-1 0,0 0 0,-22 1 16,22-1-16,-21 0 0,21 1 15,0 20-15,-21-20 0,0-1 0,21 21 16,-21-20-16,21-22 0,0 21 16,0 1-16,0-22 0,0 0 0,0 21 15,0-21-15,0 1 16,0-1-16,0 0 15,21-42 17,0 0-32,-21-1 15</inkml:trace>
  <inkml:trace contextRef="#ctx0" brushRef="#br0" timeOffset="8307.96">15346 1164 0,'0'0'0,"21"-21"0,106-21 16,-85 21-16,1 21 0,-1-22 15,0 22-15,1 0 0,-1 0 16,0 0-16,1 0 0,-1 0 15,-21 0-15,21 22 0,-20-1 0,-1 0 16,0 21-16,0-21 0,-21 1 16,21 20-16,-21-21 0,0 0 0,0 22 15,-21-22-15,0 21 0,-21-21 16,20 22-16,-20-22 0,21 0 0,-21 0 16,-1 21-16,22-20 0,-21-1 15,21 0-15,-1 0 0,-20-21 0,21 21 16,21 0-16,-21-21 0,0 22 15,21-44 17,21 22-32,0-21 15</inkml:trace>
  <inkml:trace contextRef="#ctx0" brushRef="#br0" timeOffset="9039.54">16489 1842 0,'0'-22'31,"0"1"-31,0 0 16,0 0-16,0 0 0,0 0 0,0-1 15,0 1-15,0 0 0,0 0 16,0-21-16,0 20 0,0 1 0,-21 0 16,-1-21-16,1 21 0,0-1 15,0 1-15,0 21 0,0-21 16,-22 0-16,22 21 0,-21 0 0,21 0 15,-22 0-15,1 21 0,0 0 16,20 0-16,-20 1 0,21-1 0,-21 21 16,20 0-16,1-20 0,0 20 15,0 0-15,0 1 0,21-1 0,0-21 16,0 21-16,0-20 0,0-1 16,0 0-16,0 0 0,0 0 0,0 0 15,21 1 1,0-22-16,0 0 15,0 0-15,1 0 16,-22-22-16,21 1 0,0 0 0,0 21 16,21-21-16,-20 0 0,-1-22 0,0 22 15,0 0-15,0-21 0,0 21 16,1-22-16,-22 22 0,21-21 0,0 21 16,-21-22-16,21 22 0,-21 0 15,0 0-15,0 0 0,21 21 16,-21 21-1,0 0-15,0 0 16,21 21-16,-21 1 16,22-1-16,-22 0 0,21 1 0,-21-22 15,21 21-15,-21 1 0,21-22 16,-21 21-16,0-21 0,21 0 0,-21 1 16,21-1-16,1 0 15,-22 0-15,21-21 16,0 0-16,0 0 0,0 0 15,-21-21 1,21 0-16,1 21 0,-22-21 0</inkml:trace>
  <inkml:trace contextRef="#ctx0" brushRef="#br0" timeOffset="9403.79">17039 1058 0,'0'22'16,"0"-44"-16,0 86 0,0-43 0,0 21 0,-21 1 15,21-1-15,0 0 0,0 1 16,0-1-16,0 22 0,-21-22 15,21 0-15,0 1 0,0-1 0,0 0 16,-21 1-16,21-1 0,-22 0 16,22 1-16,-21-22 0,21 0 0,0 21 15,-21-21-15,21 1 0,0-1 16,-21 0-16,21 0 0,0 0 31,21-42-15,0 0-16,-21 0 15,21 0-15,1-1 0,-1 1 0,0-21 16</inkml:trace>
  <inkml:trace contextRef="#ctx0" brushRef="#br0" timeOffset="9714.2">17378 1080 0,'0'21'16,"0"0"-16,0 0 16,0 0-16,0 22 0,0-22 15,0 21-15,0 0 0,0-20 0,0 20 16,0 0-16,-21 1 16,21-1-16,0 0 0,0 1 0,-22-1 15,1-21-15,0 21 0,21 1 16,0-22-16,-21 21 0,0-21 0,21 1 15,-21-1-15,21 0 0,0 0 16,0 0-16,0 0 0,0 1 16,21-44 15,0 1-31</inkml:trace>
  <inkml:trace contextRef="#ctx0" brushRef="#br0" timeOffset="10156.07">17462 1736 0,'0'21'0,"22"-21"16,-1 0-1,0 0-15,0 0 16,0 0-16,0-21 15,1 21 1,-22-21-16,21 21 0,-21-22 0,0 1 16,21 21-16,-21-21 0,0 0 15,21 0-15,-21 0 0,0-1 16,0 1-16,0 0 16,0 0-16,-21 21 15,0 0-15,0 0 16,-1 0-16,22 21 0,-21 0 15,0 0-15,21 1 0,-21-1 0,0 21 16,21-21-16,-21 0 0,21 22 16,0-22-16,0 0 0,-22 0 0,22 22 15,0-22-15,0 0 0,-21 0 16,21 0-16,0 0 0,0 1 16,0-1-16,0 0 31,21-21-16,1 0-15,-1 0 0,0-21 0,0 21 16,0-21-16</inkml:trace>
  <inkml:trace contextRef="#ctx0" brushRef="#br0" timeOffset="10679.87">17886 1545 0,'0'-21'16,"0"0"0,21 21 15,0 0-15,0 21-1,0-21-15,-21 21 0,22 0 16,-22 1-16,0-1 0,0 0 0,0 0 15,0 0-15,0 0 0,0 1 16,0-1-16,0 0 0,0 0 0,0 0 16,0 0-16,0 1 0,0-1 15,0 0-15,0-42 78,0 0-78,0-1 0,0 1 16,0 0-16,21 0 0,-21 0 16,21 0-16,-21-22 0,0 22 15,0-21-15,21 21 0,-21-1 0,21 1 16,-21 0-16,0 0 0,0 0 16,21 0-16,1-1 15,-1 22 16,0 0-15,0 0 0</inkml:trace>
  <inkml:trace contextRef="#ctx0" brushRef="#br0" timeOffset="11316.54">18394 1461 0,'0'21'15,"0"0"-15,0 0 0,0 0 16,0 0-16,0 1 16,-21-1-16,21 0 0,0 0 0,-22 0 15,22 0-15,0 1 0,0-1 16,0 0-16,0 0 0,-21 0 0,21 0 15,0 1-15,-21-1 0,21 0 16,0 0-16,0 0 16,-21-21-1,21 21-15,-21-21 47,21-21-47,0 0 16,0 0-16,0 0 0,0 0 15,0-1-15,0 1 0,0 0 0,21-21 16,0 21-16,0-22 0,-21 22 16,21-21-16,1 21 0,-1-1 0,0-20 15,0 21-15,0 0 0,22 0 16,-22-1-16,0 1 0,0 21 0,21-21 16,-20 21-16,-1 0 15,0 0-15,0 0 0,0 0 0,0 0 16,1 21-16,-1 0 0,0 1 15,-21-1-15,0 0 0,0 21 0,21-21 16,-21 1-16,0 20 0,21-21 16,-21 21-16,0-20 0,0-1 0,0 21 15,0-21-15,0 0 0,0 1 16,0-1-16,0 0 0,0 0 0,-21-21 16,21 21-16,-21 0 0,21 1 15,-21-22 16,0 0-15,21-22 0,-22 1-16,22 0 15,0 0-15</inkml:trace>
  <inkml:trace contextRef="#ctx0" brushRef="#br0" timeOffset="11734.19">16510 1270 0,'21'0'16,"0"0"-16,22 0 0,-1 0 15,0 0-15,22 0 0,-1 0 0,1 0 16,-1 0-16,1 0 0,20 0 16,-20 0-16,21 0 0,-22 0 15,1 0-15,-22 0 0,0 0 16,1 0-16,-1 0 0,-21 0 0,21 0 15,-20 0-15,-1 0 16,0 0-16,0 0 47,0 21-31</inkml:trace>
  <inkml:trace contextRef="#ctx0" brushRef="#br0" timeOffset="12399.8">19727 1990 0,'-21'0'15,"21"-21"-15,0-1 16,0 1-1,0 0-15,0 0 16,0 0 0,0 0-16,0-1 0,0 1 15,0 0-15,0 0 16,0 0-16,0 0 31,0 42-15,0 0-16,0 0 15,0 0-15,-21 0 0,21 22 0,0-22 16,0 0-16,0 21 16,-21-20-16,21-1 0,0 0 0,0 0 15,0 0-15,-21 0 0,21 1 16,0-1-16,0 0 16,0-42 30,21 21-46</inkml:trace>
  <inkml:trace contextRef="#ctx0" brushRef="#br0" timeOffset="12948">19981 1715 0,'0'21'16,"0"0"-16,0 0 0,0 0 16,0 0-16,0 1 0,0-1 0,0 0 15,0 0-15,0 21 0,0-20 16,0-1-16,-21 0 0,21 0 0,0 0 16,-21 0-1,21 1-15,0-1 16,-21-21 31,21-21-32,0-1-15,0 1 16,0 0-16,0 0 0,0 0 0,0 0 16,0-1-16,21-20 0,0 21 15,0-21-15,0 20 0,1-20 0,-1 21 16,0-21-16,21 20 0,1 22 15,-1-21-15,0 21 0,-21 0 16,22 0-16,-1 0 0,0 0 16,-20 21-16,20 1 0,-21-1 0,0 0 15,-21 21-15,0-21 0,0 22 16,0-22-16,0 21 0,0-21 0,0 1 16,0 20-16,0-21 0,-21 0 15,0 0-15,0 1 0,0-22 0,21 21 16,0 0-16,-22-21 0,22 21 15,-21-21-15,0 0 16,0 0-16,0 0 31,0 0-31,-1-21 0,22 0 16</inkml:trace>
  <inkml:trace contextRef="#ctx0" brushRef="#br0" timeOffset="13151.89">20002 1418 0,'0'0'0,"0"-21"16,0 0-16,-21 21 16,0 0-16,21-21 0,-21 21 31,0 0-31,21 21 31</inkml:trace>
  <inkml:trace contextRef="#ctx0" brushRef="#br0" timeOffset="15651.88">21759 1672 0,'0'0'15,"21"-21"17,1 21-17,-1-21-15,0 21 0,21-21 16,-21 21-16,1-21 0,-1-1 0,21 22 16,-21-21-16,0 0 0,1 21 15,-1-21-15,0 0 0,0 21 0,0-21 16,-21-1-16,0 1 15,0 0-15,0 0 16,-21 21-16,0 0 16,-21 0-16,20 0 0,-20 0 0,0 0 15,-1 21-15,1-21 0,0 21 16,-1 0-16,-20 1 0,21-22 0,-1 21 16,22 0-16,-21 0 15,21 0-15,-1 0 0,22 1 0,0-1 16,0 0-16,0 0 0,0 0 15,0 0-15,22 1 0,-1-1 0,0 0 16,21 0-16,-21 0 0,22 0 16,-1 1-16,0 20 0,1-21 0,-1 0 15,0 0-15,-20 1 0,20-1 16,-21 0-16,0 0 0,0 0 0,1 0 16,-1 1-16,-21-1 0,0 0 15,0 0-15,0 0 16,-21 0-16,-1-21 15,1 22-15,-21-22 0,21 0 0,0 0 16,-22 0-16,22 0 0,-21 0 16,21 0-16,-1 0 0,-20 0 0,21 0 15,0 0-15,0 0 0,-1-22 0,1 1 16,0 21-16,0-21 0,0 0 16,0 0-16,21 0 0,-22-1 0,22 1 15,-21 21-15,21-21 0,-21 0 16,21 0-16,0 42 31,0 0-15,0 0-16,21 0 0,0-21 15,1 22-15,-1-1 0,-21 0 0,21 0 16,0-21-16,0 21 0,0 0 16,1-21-16,-1 22 0,21-22 0,-21 0 15,22 21-15,-22-21 0,21 0 16,-21 0-16,22 0 0,-1 0 0,-21 0 15,21 0-15,1 0 0,-1 0 16,-21 0-16,22-21 0,-1 21 0,0-22 16,1 1-16,-22 21 0,21-21 0,-21 0 15,22 0-15,-22 0 0,0-1 16,0 1-16,0-21 0,0 21 0,1 0 16,-22-1-16,0 1 15,0 0-15,0 0 0,0 0 0,0 0 16,0-1-16,-22 22 15,1 0-15,0 0 0,0 0 16,0 22-16,0-22 0,-1 21 16,-20 0-16,21 0 0,0 0 0,21 0 15,-21 22-15,21-22 0,-22 0 16,22 0-16,0 0 0,0 1 0,0-1 16,0 0-16,0 0 15,0 0-15,22 0 0,-1-21 0,0 0 16,-21 22-16,42-22 0,-21 0 15,1 0-15,-1 0 0,0 0 16,21 0-16,-21 0 0,1 0 16,20 0-16,-21-22 0,21 22 0,1-21 15,-22 0-15,21 21 0,-21-21 0,22 0 16,-22 0-16,0-22 0,21 22 16,-20 0-16,-1-21 0,0 20 15,0-20-15,-21 0 0,21-1 0,0 22 16,-21-21-16,22 0 0,-22-1 15,0 1-15,21 0 0,-21 20 0,21-20 16,-21 21-16,0 0 16,0 0-16,0-1 0,0 1 0,21 0 0,-21 0 15,0 0 1,0 42 15,-21-21-31,0 42 0,21-21 0,-21 22 16,21-22-16,-22 21 0,22 22 15,-21-22-15,0 0 0,21 1 0,0-1 16,-21 22-16,0-22 0,21 0 16,0 1-16,-21-1 0,21-21 0,-22 21 15,22 1-15,0-22 0,0 0 16,0 21-16,0-20 0,0-1 0,0 0 16,22 0-16,-1-21 0,-21 21 15,21 0-15,0-21 0,21 0 16,-20 0-16,-1 0 0,0 0 15,0 0-15,21 0 0,-20 0 0,-1 0 16,0 0-16,21-21 0,-21 21 0,1-21 16,-1 0-16,0 21 0,0-21 15,0 0-15,0-1 0,1 1 0,-1 0 16,-21 0-16,21-21 0,-21 20 16,0 1-16,0 0 0,0 0 0,0 0 15,0 0-15,0-1 0,-21 22 16,0 0-16,-1 0 0,1 0 15,0 0-15,0 22 16,21-1-16,-21-21 0,21 21 16,-21 0-16,21 0 0,0 0 15,-22 1-15,22-1 0,0 0 0,0 0 16,0 0-16,22 0 16,-1 1-16,0-22 0,0 21 15,0-21-15,0 0 0,1 0 16,-1 0-16,0 0 0,21 0 0,-21 0 15,1 0-15,-1 0 0,0 0 16,0 0-16,21-21 0,-20 21 0,-1-22 16,0 1-16,0 21 0,0-21 15,-21 0-15,21 0 0,-21 0 16,22-1-16,-22 1 0,21 0 0,-21 0 16,0 0-16,0 0 15,0-1-15,0 44 31,-21-1-31,21 0 0,-22 0 16,22 0-16,0 0 0,-21 1 16,0-1-16,21 0 0,-21 0 0,21 0 15,0 0-15,-21-21 0,21 22 16,-21-1-16,21 0 0,-22 0 31,22-42 16,0 0-47,0 0 16,22-1-16,-1 1 15,0 0-15,0-21 0,0 21 16,22-1-16,-22-20 0,21 21 0,-21 0 16,22-22-16,-1 22 0,0 0 15,-21 0-15,22 0 0,-1 0 0,-21 21 16,0 0-16,22 0 0,-22 0 15,-21 21-15,21 0 0,-21 0 16,0 0-16,21 0 0,-21 1 16,0 20-16,0-21 0,0 0 0,0 0 15,0 1-15,0-1 0,0 0 16,0 0-16,0 0 0,0 0 0,0 1 16,0-1-1,21-21 1,1 0-16,-1 0 0,0 0 15,0 0-15,0 0 16,0-21-16,1-1 0,-1 22 16,0-21-16,-21 0 15,21 0-15,0 0 0,-21 0 0,0-1 16,21-20-16,-21 21 0,22 0 16,-22 0-16,0-1 0,0 44 31,0-1-31,0 0 0,0 0 15,0 0-15,-22 0 16,1 1-16,21-1 0,-21 0 0,21 0 16,-21 0-16,21 0 15,-21-21-15,21 22 0,0-1 16,-21 0 0,21-42 30,0 0-46,0-1 0,21 1 16</inkml:trace>
  <inkml:trace contextRef="#ctx0" brushRef="#br0" timeOffset="15867.03">24532 1736 0,'0'0'0,"0"-21"16,-21 21-16,21-22 15,-21 22-15</inkml:trace>
  <inkml:trace contextRef="#ctx0" brushRef="#br0" timeOffset="17367.68">24807 2011 0,'0'-21'16,"0"0"-16,0-1 15,21 1 1,-21 0-1,0 42 17,0 0-32,0 1 0,0-1 15,0 0-15,0 0 0,-21 0 16,21 0-16,0 1 0,0 20 0,0-21 16,0 0-16,0 0 0,0 1 15,0-1-15,0 0 0,21-21 16,1 21-16,-1-21 0,0 0 15,0 0-15,0 0 0,0 0 16,1 0-16,-1 0 0,21 0 0,-21 0 16,0 0-16,1 0 0,20-21 15,-21 21-15,0-21 0,0 0 0,1-1 16,-1 1-16,0 0 0,0 0 16,0 0-16,0 0 0,-21-22 0,0 22 15,0 0-15,0-21 0,22 20 16,-22 1-16,0 0 0,0 0 0,0 0 15,0 42 17,-22-21-32,22 21 0,0 0 15,-21 0-15,21 22 0,0-22 16,-21 0-16,21 0 0,0 0 16,0 1-16,0-1 0,0 0 15,21 0-15,0 0 0,1-21 16,-1 0-16,0 0 15,0 0-15,0 0 16,0 0-16,1 0 16,-1-21-16,-21 0 15,21 0-15,0 0 0,-21-1 16,0 1-16,0 0 0,0 0 16,21 0-16,-21 0 0,0-1 15,0 1-15,0 0 0,0 0 16,0 42-1,0 0 1,0 0-16,0 1 0,-21-1 16,21 0-16,0 0 0,0 0 15,0 22-15,-21-22 0,21 0 16,-21 0-16,21 0 0,0 0 16,0 1-16,0-1 0,0 0 15,0-42 63,0 0-78,0-1 0,0 1 16,0 0-16,0 0 16,21 0-16,0 0 0,-21-1 0,21 1 15,0 0-15,1 0 0,-1-21 16,0 42-16,0-22 0,0 1 0,0 0 15,1 21-15,20 0 0,-21 0 16,0 0-16,0 0 0,1 0 0,-1 0 16,-21 21-16,21 0 15,0 1-15,-21-1 0,21 0 0,-21 0 16,0 0-16,0 0 0,0 1 16,0-1-16,0 0 0,0 0 0,0 0 15,0 0-15,0 1 16,0-1-16,0 0 31,-21-21 0,21-21-31,0 0 16,0-1-16,0 1 16,0 0-16,0-21 15,21 21-15,0-1 0,1 1 16,-1 0-16,21-21 0,-21 21 0,22-1 15,-22 1-15,21 0 0,-21 0 16,22 0-16,-22 21 0,21 0 0,-21 0 16,0 0-16,1 0 0,-1 0 15,0 21-15,0-21 0,-21 21 0,0 0 16,0 0-16,0 22 0,0-22 16,0 0-16,0 0 0,0 0 0,0 1 15,0-1-15,0 0 0,0 0 16,0 0-16,0 0 0,0 1 15,-21-1-15,0-21 16,21 21 0,0-42 31,0 0-47,0-1 15,0 1-15</inkml:trace>
  <inkml:trace contextRef="#ctx0" brushRef="#br0" timeOffset="18711.73">26649 1672 0,'0'0'0,"0"-21"0,0 0 0,0 0 0,0 0 15,0-1-15,0 1 16,0 0 0,0 42 31,21 0-47,0 1 0,0-1 0,0 21 15,-21 0-15,22 1 0,-1-1 16,0 0-16,0 1 0,0-1 0,-21 0 15,0 1-15,21-1 0,-21 0 16,0 1-16,0-22 0,0 21 0,0 1 16,0-22-16,0 21 0,0-21 15,-21 22-15,0-22 0,21 21 16,-21-21-16,0 22 0,0-22 16,-22 0-16,22 21 0,0-21 0,-21 1 15,20-1-15,1 0 0,-21 0 16,21 0-16,-22-21 0,22 21 0,-21 1 15,21-22-15,0 21 0,-22-21 16,22 21-16,0-21 0,0 21 0,0-21 16,-1 0-16,22 21 15,-21-21-15,0 0 0,42 0 94,0-21-94,1 0 16,-1 0-16,0 21 0,0-21 15,-21-1-15,21 1 16,-21 0-16,0 0 0</inkml:trace>
  <inkml:trace contextRef="#ctx0" brushRef="#br0" timeOffset="24047.22">825 3598 0,'0'-21'15,"0"0"-15,0 0 16,0 0-16,-21 21 15,21-21-15,0-1 16,0 1-16,0 0 16,-21 21-1,21-21-15,0 42 32,0 0-32,0 0 15,0 1-15,0 20 0,0 0 16,-21 1-16,21-1 0,0 0 0,0 1 15,0 20-15,0-21 0,-21 22 16,21-22-16,-21 22 0,21-22 16,0 0-16,0 1 0,-22-1 15,22 0-15,0 1 0,-21-22 16,21 21-16,0-21 0,0 1 0,0-1 16,0 0-16,0 0 15,-21-21 1,21-21 15,0 0-15,0 0-16</inkml:trace>
  <inkml:trace contextRef="#ctx0" brushRef="#br0" timeOffset="24400.77">1143 4085 0,'0'21'0,"0"1"15,0-1-15,0 0 0,0 0 16,0 0 0,21-21-16,-21 21 15,21-21-15,0 0 0,1 0 16,-1 0-16,-21-21 15,21 0-15,0 0 16,-21 0-16,0 0 16,0-1-16,-21 1 15,0 21 1,0 0-16,-1 0 16,1 0-1,0 0-15,0 0 16,0 21-16</inkml:trace>
  <inkml:trace contextRef="#ctx0" brushRef="#br0" timeOffset="25095.88">3387 2942 0,'0'0'0,"0"-42"15,0 21-15,0 0 16,0-1-1,-22 22-15,1 0 32,21 22-32,0-1 15,0 0-15,0 21 16,0-21-16,0 22 0,0-1 0,0 22 16,0-22-16,0 21 0,0 1 15,0-1-15,0 1 0,0-22 0,0 22 16,0-22-16,0 22 0,0-22 15,-21 0-15,21 1 0,0-1 0,-21-21 16,21 21-16,0-20 0,0-1 16,0 0-16,0 0 0,0 0 0,0 0 15,0-42 1,0 0-16,0 0 16,0 0-16</inkml:trace>
  <inkml:trace contextRef="#ctx0" brushRef="#br0" timeOffset="25571.61">2879 3006 0,'0'0'0,"-22"0"0,1-21 16,21-1-16,0 1 15,21 0 1,1 21-16,-1-21 0,0 21 0,21-21 16,-21 0-16,22 21 0,-1-22 15,22 22-15,-22 0 0,21-21 0,1 21 16,-1 0-16,22 0 0,-21 0 16,-1 0-16,22 21 0,-22 1 0,1-1 15,-1 21-15,-20-21 0,20 22 16,-21-22-16,1 21 0,-22 0 0,0 1 15,0-1-15,0 0 0,-21 1 16,0-1-16,0 0 0,0 1 16,0-1-16,-21 0 0,-21 1 0,21-1 15,-22 0-15,1 1 0,-21-1 16,20-21-16,-20 22 0,-1-22 0,1 21 16,-1-21-16,22 22 0,-22-22 15,1 0-15,-1 0 0,1 0 0,21 0 16,-22-21-16,22 22 0,-1-22 15,22 0-15,0 0 0,0 0 0,0 0 16,0 0-16,-1 0 0,22-22 16,0 1-1,0 0-15,22 21 0,-1-21 0</inkml:trace>
  <inkml:trace contextRef="#ctx0" brushRef="#br0" timeOffset="26195.89">4191 3704 0,'0'0'15,"21"0"-15,21 0 0,-20 0 16,-1 0-16,0 0 16,0 0-16,0-21 0,0 21 0,1-21 15,-1 0-15,0 21 16,0-21-16,0-1 0,0 22 0,1-21 16,-1 0-16,0 0 0,-21 0 15,0 0-15,0-1 0,0 1 16,0 0-16,-21 21 15,0 0-15,-1 0 0,1 0 16,0 0-16,-21 0 0,21 0 0,-1 21 16,-20 0-16,21 1 0,0-1 15,0 21-15,-1-21 0,1 0 0,21 22 16,0-22-16,0 0 0,0 21 16,0-20-16,0-1 0,0 0 0,0 0 15,0 0-15,0 0 16,21 1-16,1-22 0,-1 21 15,0-21-15,0 0 0,0 0 16,22 0-16,-22 0 0,0 0 16,0 0-16,0 0 0,0 0 0,22-21 15,-22 21-15,21-22 0,-21 22 0</inkml:trace>
  <inkml:trace contextRef="#ctx0" brushRef="#br0" timeOffset="26516.73">5207 3408 0,'0'0'0,"0"-21"16,0 0-16,-21 21 15,0 0-15,-1 0 0,1 0 16,0 0-16,0 21 0,0 0 16,0 0-16,-1 0 0,1 0 0,0 1 15,21-1-15,-21 21 0,0-21 16,21 22-16,-21-22 0,21 0 0,0 21 15,0-21-15,0 1 0,0 20 16,0-21-16,0 0 0,0 0 16,21 1-16,0-1 0,0-21 0,0 0 15,0 21-15,1-21 16,-1 0-16,21 0 0,-21 0 0,0 0 16,22 0-16,-22-21 0,0 0 0,21 21 15,-20-22-15,-1 1 0,21 0 16,-21 0-16,0 0 0,1-22 0,20 22 15,-21-21-15</inkml:trace>
  <inkml:trace contextRef="#ctx0" brushRef="#br0" timeOffset="26807.56">5673 2942 0,'0'0'0,"0"-21"0,0 0 0,0 0 15,0 0-15,0-1 0,0 44 31,0-1-31,-22 0 0,22 21 16,-21-21-16,21 22 0,-21-1 0,21 0 16,-21 22-16,21-22 0,0 22 15,-21-22-15,0 22 0,21-22 0,-22 21 16,22-20-16,0-1 0,0 0 0,0 1 16,0-22-16,0 21 0,-21-21 15,21 1-15,0-1 0,0 0 0,0 0 16,0 0-16,0 0 0,0 1 15,21-22 1,1 0 0,-1 0-16,0 0 0,0-22 15</inkml:trace>
  <inkml:trace contextRef="#ctx0" brushRef="#br0" timeOffset="27363.69">6138 3577 0,'-21'21'0,"42"-42"0,0 0 0,-21 0 0,0 0 16,0 0-16,0-22 0,0 22 0,0-21 15,0 21-15,0-22 0,0 22 16,0 0-16,0-21 0,0 20 0,-21 1 16,0 21-16,0 0 15,0 0-15,0 0 0,-1 21 0,1 1 16,0-1-16,0 21 0,0-21 0,0 22 15,-22-1-15,22-21 0,0 21 16,0 1-16,0-1 0,21-21 0,0 22 16,-22-22-16,22 21 0,0-21 15,0 0-15,0 1 0,0-1 0,0 0 16,22-21-16,-1 0 16,0 0-16,0 0 0,0 0 15,0 0-15,1 0 16,-1 0-16,0-21 0,0 0 0,0-1 15,0 22-15,1-21 0,-22 0 16,21 0-16,-21 0 0,21 0 0,-21-1 16,21-20-16,-21 21 0,0 0 15,0 0-15,0-1 0,0 1 16,0 42 0,0 1-1,0-1-15,0 0 0,0 0 0,0 0 16,0 22-16,0-22 0,0 0 15,0 0-15,0 0 0,0 0 0,0 1 16,21-1-16,0 0 16,1 0-1,-1-21-15,0 0 0,0 0 16,0 0-16,0 0 16,1 0-16,-1-21 0,0 21 0,0-21 15,0 0-15,0 21 0</inkml:trace>
  <inkml:trace contextRef="#ctx0" brushRef="#br0" timeOffset="27828.71">6519 3429 0,'0'0'0,"0"-42"16,0 21-1,0-1 1,21 22-1,1 0-15,-1 0 16,0 0-16,0 22 0,0-22 16,0 21-16,1 0 0,-1 0 15,-21 0-15,21 0 0,0 1 0,0-1 16,-21 0-16,0 21 0,0-21 16,0 1-16,0-1 0,0 0 15,0 0-15,0 0 0,0 0 0,0 1 16,-21-1-16,0 0 0,0-21 15,21 21-15,-21-21 16,21-21 15,0 0-31,21 0 16,0-1-16,0-20 0,-21 21 16,21 0-16,0-22 0,1 22 0,-1-21 15,0 0-15,21-1 0,-21 22 16,1-21-16,20 21 0,-21-22 0,0 22 15,0 0-15,22 0 16,-22 0-16,-21-1 0,21 22 0,0 0 16,-21-21-16,0 0 31</inkml:trace>
  <inkml:trace contextRef="#ctx0" brushRef="#br0" timeOffset="28682.22">7366 3493 0,'21'0'16,"0"0"0,-21-22-1,21 1-15,1 0 0,-1 0 16,-21 0 0,0 0-16,0-1 0,0 1 0,0 0 15,0 0-15,0 0 0,0 0 16,-21-1-16,-1 1 0,1 0 15,0 0-15,0 21 0,0 0 0,0 0 16,-1 0-16,1 0 0,0 0 16,0 0-16,0 0 0,-22 21 0,22 0 15,0 22-15,0-22 0,0 21 16,0-21-16,-1 22 0,22-1 0,-21 0 16,0 1-16,21-22 0,0 21 0,0 0 15,0-20-15,0 20 0,0-21 16,0 0-16,0 0 0,0 1 0,21-1 15,0-21-15,1 0 16,-1 0-16,0 0 0,0 0 0,0 0 16,0 0-16,1-21 0,-1-1 15,0 1-15,0 21 0,0-21 16,0 0-16,1 0 0,-1 0 0,-21-1 16,21 1-16,-21-21 0,21 21 0,0 0 15,-21-22-15,0 22 0,0 0 16,0-21-16,21 20 0,-21 1 0,0 0 15,22 21 1,-22 21 0,0 0-16,0 22 0,0-22 0,0 0 15,0 21-15,0-20 0,0 20 16,0-21-16,0 21 0,0-20 0,0-1 16,0 0-16,0 0 0,0 0 15,21 0-15,0 1 16,0-1-16,0-21 15,0 0-15,1 0 16,-1 0-16,0 0 0,0-21 0,0-1 16,0 22-16,1-21 0,-1 0 0</inkml:trace>
  <inkml:trace contextRef="#ctx0" brushRef="#br0" timeOffset="30136.25">8170 2773 0,'0'0'0,"-21"0"15,0 0 1,0 0-16,21 21 0,-21-21 16,21 21-16,-22 0 0,22 22 15,0-22-15,0 0 0,-21 21 0,21 1 16,0-1-16,-21 0 0,21 1 0,-21-1 15,21 22-15,0-22 0,0 0 16,-21 22-16,21-22 0,0 0 16,0 1-16,0-22 0,0 21 0,0-21 15,0 1-15,0-1 0,0 0 16,0 0-16,0 0 0,0 0 0,0 1 16,21-22-1,0 0-15,0 0 0,0 0 16,1 0-16,-1-22 0,0 1 0,21 0 15,-21 0-15,1 0 0,20 0 16,-21-1-16,0 1 0,0-21 0,1 21 16,-1-22-16,0 22 0,0-21 15,0 21-15,0 0 0,-21-1 0,0 1 16,22 0-16,-22 0 0,0 42 31,0 0-15,0 0-16,0 1 0,-22-1 0,22 0 15,-21 21-15,21-21 0,-21 1 16,21 20-16,0-21 0,0 0 0,0 0 16,0 1-16,0-1 0,0 0 15,0 0-15,0 0 0,0 0 16,21-21-16,-21 22 0,21-22 16,1 0-16,-1 0 15,0 0-15,0 0 0,0 0 0,0-22 16,1 1-16,-1 21 0,0-21 15,0 21-15,0-21 0,0 0 16,1 0-16,-1-1 0,0 1 0,0 0 16,-21-21-16,21 21 0,0-1 0,-21 1 15,0 0-15,0 0 16,0 42 0,0 0-1,0 0-15,0 1 0,0-1 16,-21-21-16,0 21 0,21 0 0,0 0 15,0 0-15,-21 1 0,21-1 16,-21 0-16,21 0 0,0 0 16,21-21-1,0 0 1,0 0-16,0 0 0,1 0 16,-1-21-16,-21 0 15,21 21-15,-21-21 0,21 0 16,-21-1-16,0 1 0,0 0 0,0 0 15,0 0-15,0 0 0,0-1 0,-21 1 16,0 21-16,21-21 0,-21 0 16,-1 0-16,1 21 0,21-21 15,0-1 1,0 1 0,0 0-16,21 21 15,22-21-15,-22 21 0,0-21 16,21 0-16,1 21 0,-22-22 0,21 22 15,1 0-15,-22 0 0,21 0 0,-21 0 16,0 0-16,1 0 0,-1 0 16,0 22-16,0-1 0,-21 0 0,0 0 15,0 0-15,0 0 0,0 1 16,0-1-16,0 21 0,0-21 0,0 0 16,0 1-16,0-1 0,0 0 0,0 21 15,0-21-15,-21 1 16,21-1-16,0 0 0,-21 0 0,21 0 15,0 0 1,0 1 0,-21-22-1,21-22 1,0 1 0,0 0-16,0 0 0,0 0 15,0 0-15,21-22 0,0 22 0,0-21 16,0 21-16,0-22 0,22 1 15,-22 0-15,0 20 0,21-20 0,1 21 16,-1-21-16,-21 20 0,22 1 16,-22 21-16,21 0 0,-21 0 0,0 0 15,1 0-15,-1 0 0,0 21 16,-21 1-16,0-1 0,0 21 16,21-21-16,-21 22 0,0-22 0,0 21 15,0-21-15,0 22 0,-21-22 0,21 21 16,-21-21-16,21 22 0,0-22 15,-21 0-15,21 21 0,-22-21 0,22 1 16,-21-1-16,21 0 0,-21 0 0,21 0 16,0 0-16,0 1 15,-21-22 1,21-22 15,0 1-31,0 0 16,0 0-16,0 0 0,0 0 0,0-22 15</inkml:trace>
  <inkml:trace contextRef="#ctx0" brushRef="#br0" timeOffset="30439.85">8996 2921 0,'0'0'0,"-43"-21"16,22 21 0,0 0-16,0 0 15,42 0 48,0 0-48,-42 0 32,0 0-47</inkml:trace>
  <inkml:trace contextRef="#ctx0" brushRef="#br0" timeOffset="30715.7">7916 3006 0,'0'0'0,"-42"21"15,21-21-15,21 21 0,21-21 32,0 0-17,0 0-15,0 0 0,1 0 16,-1 0-16,0 0 0,21 0 15,-21 0-15,1 0 0,-1 0 0,0 0 16,0 0-16,0 0 16,-42 0 15,0 0-15</inkml:trace>
  <inkml:trace contextRef="#ctx0" brushRef="#br0" timeOffset="32499.7">1249 9271 0,'-21'0'16,"21"21"-16,0 0 16,-22-21-16,1 0 0,0 0 15,21 22 1,-21-22-16,0 0 0,0 0 16,-1 0-16,1 0 15,21-22 1,-21 22-16,21-21 0,-21 0 0,21 0 15,0 0-15,0 0 16,0-1-16,0 1 0,0-21 0,0 21 16,21 0-16,0-22 0,0 22 15,22 0-15,-22 0 0,21 0 16,-21 21-16,22 0 0,-22-22 0,0 22 16,21 0-16,-20 22 0,20-1 15,-21 0-15,0 0 0,0 21 16,1 1-16,-1-1 0,-21-21 15,0 22-15,0-1 0,0 21 0,0-20 16,0-1-16,-21 0 0,-22 1 16,22-1-16,-21 0 0,21 1 0,-22-1 15,1-21-15,0 22 0,20-22 16,-20 0-16,0 0 0,-1 0 16,22 0-16,-21-21 0,21 0 0,-22 0 15,22 0-15,-21 0 0,21 0 16,0 0-16,-1 0 0,1 0 0,0-21 15,21 0-15,0 0 0,-21-21 16,21 20-16,0 1 16,0 0-16,0-21 0,0 21 15,0-1-15,0 1 0,21 0 0,-21 0 16,21 0-16,0 21 0,1 0 16,-1 0-16,0 0 0,0 0 0,0 21 15,0 0-15,1 0 0,-1 0 16,0 22-16,0-22 0,0 21 15,0 1-15,1-22 0,-1 21 0,-21-21 16,0 0-16,21 1 16,-21-1-16,21 0 0,-21 0 0,0 0 15,21-21 1,0 0 0,1 0-16,-22-21 15,0 0-15,21 0 0,-21 0 16,21 21-16</inkml:trace>
  <inkml:trace contextRef="#ctx0" brushRef="#br0" timeOffset="32744.03">1757 9504 0,'0'0'0,"21"-21"0,-21 0 141</inkml:trace>
  <inkml:trace contextRef="#ctx0" brushRef="#br0" timeOffset="33724.89">3450 8996 0,'0'0'0,"0"-21"0,-21 0 0,21-1 0,-21 22 15,21-21 1,-21 21 0,-1 0-1,44 0 220</inkml:trace>
  <inkml:trace contextRef="#ctx0" brushRef="#br0" timeOffset="36559.18">3302 8805 0,'0'0'0,"-21"22"15,21-1-15,-21 21 0,21-21 0,-22 22 16,22-1-16,-21 0 0,21 1 0,0-1 15,0 0-15,0 1 0,0-22 16,21 21-16,1-21 0,-1 0 0,0 1 16,0-1-16,21-21 0,-20 0 15,20 0-15,0 0 0,-21 0 0,22 0 16,-1-21-16,0 21 16,1-22-16,-22 1 0,21-21 0,1 21 15,-22 0-15,21-22 0,-21 1 0,0 21 16,1-22-16,-1-20 0,0 21 15,-21-1-15,0 1 0,0-22 0,0 22 16,0 0-16,0-1 0,0 22 16,-21 0-16,0 0 0,21 0 0,-22 21 15,1 0-15,0 0 16,21 21-16,-21 21 0,0-21 0,21 43 16,-21-22-16,21 22 0,0-1 0,-22 22 15,22-22-15,0 1 0,0-1 16,-21 22-16,21-21 0,-21-1 15,21 1-15,-21-22 0,21 21 16,0-20-16,-21-1 0,21 0 0,-21 1 16,21-22-16,-22 0 0,22 0 0,-21 0 15,21 1-15,-21-22 16,0 21-16,0-21 0,0 0 16,-1 0-16,22-21 0,-21 21 15,0-22-15,0 1 0,0 0 0,0 0 16,-1 0-16,-20 0 0,21-22 0,0 22 15,0-21-15,-22 21 0,22-22 16,0 22-16,0 21 0,21-21 0,-21 21 16,21 21-1,0 21-15,21-20 16,0-1-16,0 21 0,0 0 16,0-20-16,1 20 0,20-21 0,-21 0 15,21 0-15,1 1 0,-1-1 0,0-21 16,1 21-16,-1-21 0,0 0 15,1 0-15,-1 0 0,22 0 0,-22 0 16,0-21-16,1 0 0,-1-1 0,0 1 16,-21 0-16,22 0 0,-22 0 15,21 0-15,-21-22 0,1 1 0,-1 21 16,-21-22-16,0 1 0,21 21 16,-21-21-16,0-1 0,21 22 0,-21 0 15,0 42 16,0 0-31,0 0 0,0 22 16,0-1-16,-21-21 0,21 22 16,-21-22-16,21 21 0,0-21 0,0 22 15,0-22-15,0 0 0,0 0 0,0 0 16,0 0-16,0 1 16,0-44 15,21 1-16,0 0-15,-21 0 0,21 0 0,0-22 0,-21 22 16,22 0-16,-1-21 16,0-1-16,21 22 0,-21-21 0,1 21 15,-1-22-15,0 22 0,21 21 0,-21-21 16,1 21-16,-1 0 16,0 21-16,-21 0 0,0 1 15,0-1-15,0 0 0,0 0 0,21 21 16,-21-20-16,0 20 0,21-21 15,-21 0-15,0 22 0,21-22 0,1 0 16,-22 0-16,21-21 0,0 21 0,0 0 16,0-21-16,0 0 15,1 0-15,-1 0 0,0 0 0,0 0 16,0 0-16,0 0 0,1 0 0,-1 0 16,0-21-16,0 0 0,-21 0 15,21 0-15,0 0 0,1-1 0,-22 1 16,0 0-16,21-21 0,-21 21 15,21-22-15,-21 22 0,0 0 0,0-21 16,0 20-16,0 1 0,0 0 16,0 42-1,0 0-15,0 1 16,0-1-16,0 21 0,0-21 0,0 0 16,0 22-16,0-22 15,0 21-15,0-21 0,0 1 0,0-1 16,0 0-16,0 0 0,21-21 0,0 21 15,0-21-15,1 0 0,-1 0 16,21 0-16,-21 0 0,0 0 16,1 0-16,-1-21 0,0 0 0,21 0 15,-21 0-15,1-1 0,-1 1 16,0-21-16,0 21 0,0-22 0,22 1 16,-22 0-16,0-22 0,0 22 15,-21-22-15,21 22 0,0-21 0,-21-1 16,22 22-16,-22-22 0,21 1 0,0-1 15,-21 1-15,21 20 16,-21 1-16,21 0 0,-21 21 0,0-22 16,0 22-16,0 0 0,0 42 31,0 0-31,0 22 0,-21-1 16,0 0-16,0 1 0,21 20 15,-21-21-15,-1 22 0,1-1 0,0-20 16,0 20-16,0 1 0,21-22 0,-21 22 15,21-22-15,-22 0 0,22 22 16,0-22-16,0 0 0,0 1 0,0-22 16,0 21-16,0 1 0,0-22 15,0 0-15,0 0 0,22 0 16,-22 0-16,21-21 0,-21 22 0,21-22 16,0 0-16,0 0 0,0 0 0,1 0 15,20 0-15,-21 0 16,0 0-16,0-22 0,1 1 0,-1 0 15,0 0-15,0 0 0,0 0 0,0-1 16,1 1-16,-1 0 0,0-21 16,0 21-16,0-1 0,0 1 0,-21 0 15</inkml:trace>
  <inkml:trace contextRef="#ctx0" brushRef="#br0" timeOffset="36828.12">5482 9208 0,'0'0'0,"0"-22"15,21 22 1,0 0-16,1-21 0,-1 21 16,0 0-16,21 0 0,-21 0 15,1-21-15,20 21 0,-21 0 0,21 0 16,-20 0-16,-1 0 0,0 0 15,0-21-15,0 21 0,0 0 16,1 0-16,-1 0 0,0 0 16,-21-21-1,0 0-15,-21 21 16</inkml:trace>
  <inkml:trace contextRef="#ctx0" brushRef="#br0" timeOffset="37042">5101 8996 0,'0'0'0,"-21"0"0,0 0 15,0 0-15,21-21 16,-22 21 0,22-21-16,-21 21 31,0 0 0,0 0-31</inkml:trace>
  <inkml:trace contextRef="#ctx0" brushRef="#br0" timeOffset="37859.39">6075 9462 0,'0'0'0,"21"0"0,64 21 15,-64-21 1,0 0-16,0 0 0,21 0 0,-20 0 16,-1 0-16,0 0 0,21 0 0,-21-21 15,1 21-15,-1 0 0,0-22 16,0 1-16,0 21 0,0-21 0,1 21 15,-22-21-15,0 0 0,0 0 16,0-1-16,0 1 0,0 0 16,0 0-16,0 0 0,0 0 0,0-1 15,-22 1-15,1 0 0,0 0 16,0 21-16,0 0 16,0 0-16,-1 0 0,1 0 0,0 21 15,0 0-15,0 0 0,21 1 16,-21 20-16,-1 0 0,1-21 0,21 22 15,0-1-15,0-21 0,0 22 0,0-1 16,0-21-16,0 0 0,0 22 16,0-22-16,0 0 0,21 0 0,1-21 15,-1 21-15,0-21 0,0 0 16,21 0-16,-20 0 16,-1 0-16,0-21 0,0 0 0,0 0 15,0 0-15,1 21 0,-1-22 0,0 1 16,0-21-16,0 21 0,0 0 15,1-1-15,-22 1 0,0-21 0,21 21 16,-21 0-16,0-22 0,0 22 0,0-21 16,0 21-16,0-1 0,0 1 15,0 0-15,0 42 16,0 22 0,0-22-16,0 0 0,0 21 15,0-21-15,0 22 0,0-1 0,0-21 16,0 22-16,21-22 15,-21 0-15,21 21 0,0-21 0,0 1 16,1-22-16,-1 21 0,0 0 0,0-21 16,0 0-16,22 0 0,-22 0 15,0 0-15,21 0 0,-21 0 0,1-21 16,20 0-16,-21-1 0,0 1 0,0 0 16,1 0-16,-1 0 0,-21-22 15,21 22-15</inkml:trace>
  <inkml:trace contextRef="#ctx0" brushRef="#br0" timeOffset="38378.65">7493 8467 0,'0'0'0,"0"-21"0,0 42 31,-21 0-31,21 21 0,-21 1 16,21-1-16,0 0 0,0 22 15,-22-1-15,22 1 0,0-1 0,-21 22 16,21-22-16,0 1 0,0-22 0,0 22 16,-21-22-16,21 0 0,0 1 15,0-1-15,0 0 0,0-20 0,0-1 16,0 21-16,0-21 0,0 0 16,0 1-16,21-22 15,0 0-15,1 0 16,-1-22-16,0 1 15,0 0-15,0 0 0,0 0 16,1 0-16,-1-22 0,0 22 0,21 0 16,-21-21-16,1 20 0,-1-20 15,0 21-15,0 0 0,0 0 0,-21 42 32,0 0-17,0 21-15,0-21 0,0 1 0,0-1 16,0 21-16,0-21 0,-21 0 15,21 1-15,-21-1 0,21 0 16,0 0-16,0 0 0,0 0 16,0-42 31,0 0-47,0 0 0,0 0 15,0 0-15,0-1 0,0 1 16,0-21-16</inkml:trace>
  <inkml:trace contextRef="#ctx0" brushRef="#br0" timeOffset="38547.51">7874 8996 0,'0'0'0,"0"-21"16,0 0 15,21 21 0,0 0-31,0 0 16,1 0-16,-1 0 0,0 0 16,0 0-16</inkml:trace>
  <inkml:trace contextRef="#ctx0" brushRef="#br0" timeOffset="39171.5">8276 9229 0,'21'0'47,"0"0"-47,1 0 16,-1 0-16,0 0 15,0 0-15,0 0 0,0 0 16,-21 21-16,0 0 15,0 0-15,0 0 16,0 1-16,-21-1 0,0 0 16,0 0-16,0-21 0,0 21 15,-22 0-15,22 1 0,-21-1 0,-1-21 16,1 21-16,21 0 0,-21 0 0,20-21 16,1 21-16,0 1 0,0-22 15,21 21 1,21-21 15,0 0-31,0-21 0,22 21 16,-22-22-16,21 22 0,-21 0 0,22 0 15,-22 0-15,21 0 0,-21 0 16,1 0-16,20 0 0,-21 0 0,0 0 16,0 22-16,1-1 0,-1-21 15,0 21-15,-21 0 0,0 0 0,21 0 16,-21 22-16,0-22 0,0 0 0,0 21 15,0-20-15,0-1 0,0 21 16,0-21-16,0 22 0,0-22 0,-21 21 16,0-21-16,0 22 0,-1-22 0,1 0 15,-21 21-15,21-21 0,-22 1 16,1-1-16,-21 0 0,20 0 16,1 0-16,-22 0 0,22 1 0,-21-22 15,20 21-15,-20-21 0,20 0 0,1 0 16,0 0-16,-1 0 0,1 0 15,21 0-15,0-21 0,-22 21 0,43-22 16,-21 1-16,21 0 0,0 0 0,0 0 16,0 0-16</inkml:trace>
  <inkml:trace contextRef="#ctx0" brushRef="#br0" timeOffset="39939.73">9207 9335 0,'0'-22'0,"0"1"16,0 0-16,22 0 15,-1 0-15,0 0 0,-21-1 16,0 1-16,21-21 0,-21 21 15,0-22-15,0 22 0,0-21 0,0 21 16,0-22-16,-21 22 0,0 0 16,0 0-16,-1 0 0,-20 0 0,21 21 15,-21 0-15,-22 0 0,22 21 16,-1 0-16,-20 21 0,21-21 0,-1 22 16,1-1-16,21 22 0,0-22 0,-1 21 15,1-20-15,21-1 16,0 0-16,0 1 0,0-1 0,0 0 15,0-20-15,21-1 0,1 0 0,-1 0 16,0 0-16,0-21 0,0 0 16,22 0-16,-22 0 0,21 0 0,-21 0 15,22 0-15,-22-21 0,21 0 0,-21 0 16,22 0-16,-22-1 0,0 1 16,21 0-16,-21-21 0,1-1 0,-1 22 15,0-21-15,0 0 0,-21-1 0,21 1 16,-21 0-16,21-22 15,-21 22-15,0-1 0,0 22 0,0-21 0,0 21 16,0 63 15,0-21-31,0 22 0,0-1 0,0-21 16,0 43-16,0-22 0,0 0 16,0-21-16,0 22 0,0-1 0,0-21 15,0 22-15,22-22 0,-22 0 16,0 0-16,21-21 0,-21 21 0,0 0 15,21-21 1,0 0-16,0-21 16,-21 0-1,21 0-15,1 0 0</inkml:trace>
  <inkml:trace contextRef="#ctx0" brushRef="#br0" timeOffset="41247.97">9864 8467 0,'0'0'0,"0"-43"0,21 22 0,-21 0 16,-21 42-1,-1 0 1,22 1-16,-21 20 0,0 0 16,21 1-16,-21-1 0,21 21 15,-21 1-15,0-1 0,21 1 0,0-1 0,-22 1 16,22-1-16,-21 1 0,0-22 15,21 1-15,0-1 0,0 0 16,0 1-16,0-22 0,0 0 0,0 0 16,0 0-16,0 0 0,21-21 0,0 0 15,1 22-15,-1-22 16,0 0-16,0 0 0,0 0 0,22-22 16,-22 1-16,0 21 0,21-21 0,-21 0 15,22 0-15,-22-22 0,0 22 16,21 0-16,-20-21 0,-1 21 15,0-22-15,-21 22 0,21-21 0,0 21 16,-21-1-16,0 1 0,0 42 31,0 1-31,0-1 0,0 0 16,0 0-16,0 0 0,0 22 0,0-22 16,0 0-16,0 21 0,0-21 0,-21 1 15,21-1-15,0 0 0,0 0 16,0 0-16,0 0 0,21-21 15,0 0-15,1 0 0,-1 0 0,0 0 16,0 0-16,21 0 16,-20 0-16,-1 0 0,0-21 15,0 0-15,21 21 0,-20-21 0,-1 0 16,0 0-16,0-1 0,0-20 16,0 21-16,1 0 0,-1-22 0,-21 22 15,0 0-15,21 0 0,-21 42 31,0 0-31,0 0 16,0 22-16,-21-22 0,21 0 16,0 0-16,0 22 0,0-22 0,0 0 15,0 0-15,0 0 0,0 0 0,21-21 16,0 22-16,0-22 0,0 21 16,1-21-16,-1 0 15,0 0-15,0 0 0,0 0 16,0 0-16,1 0 0,-22-21 15,21 21-15,-21-22 0,21 1 0,-21 0 16,0 0-16,0 0 0,0-22 16,0 22-16,0 0 0,-21-21 15,0 21-15,-1-1 0,1-20 0,0 21 16,0 0-16,0 0 0,0 21 16,21-22-16,-22 22 0,22-21 15,0 0-15,22 0 31,-1 21-31,0 0 0,0-21 16,21 21-16,1 0 0,-1 0 0,0-21 16,1 21-16,20 0 0,-20 0 15,20 0-15,-21 0 0,22 0 0,-22 0 16,1 0-16,-1 21 0,-21 0 16,0 0-16,0 21 0,1-20 0,-1-1 15,-21 0-15,0 21 0,0-21 0,0 1 16,0 20-16,0-21 0,0 0 15,0 0-15,0 1 0,-21-1 0,21 0 16,-22 0-16,22 0 0,0 0 16,-21-21-16,0 22 15,21-44 17,0 1-17,0 0-15,0 0 0,0 0 0,0 0 16,21-1-16,-21 1 0,21-21 0,22 0 15,-22 20-15,0-20 0,0 0 16,22-1-16,-22 1 0,21 0 0,0-1 16,-20 22-16,20-21 0,0 21 15,1 21-15,-22 0 0,21 0 0,-21 0 16,0 21-16,1 0 0,-1 21 0,-21-20 16,0 20-16,0 0 0,0 1 15,0-1-15,0 0 0,0 1 16,0-22-16,0 21 0,0-21 0,0 22 15,-21-22-15,21 0 0,-22 0 16,22 0-16,-21 0 0,21 1 16,-21-22-16,0 21 15,0-21 1,21-21 0,0-1-16,0 1 0,0 0 15,-21 0-15,21 0 0,0 0 16</inkml:trace>
  <inkml:trace contextRef="#ctx0" brushRef="#br0" timeOffset="41467.36">11663 8509 0,'0'0'0,"0"-21"0,-43 0 16,22 0-16,0 21 15,0 0-15,0-22 0,0 22 16,-1 0-1,1 0 48,0 0-47</inkml:trace>
  <inkml:trace contextRef="#ctx0" brushRef="#br0" timeOffset="41731.21">9948 8678 0,'0'0'0,"-21"22"16,0-22-16,42 0 31,0 0-31,22 0 0,-22 0 0,21 0 15,0 0-15,-20 0 0,20 0 0,0 0 16,1 0-16,-1 0 0,-21 0 16,21 0-16,1-22 0,-22 22 0,0 0 15,0 0-15,0 0 0,1 0 16,-1 0-16,-64 0 16,22 22-1</inkml:trace>
  <inkml:trace contextRef="#ctx0" brushRef="#br0" timeOffset="43927.93">974 13674 0,'-22'0'16,"1"0"-1,0 0-15,21-21 16,-21 21-16,21-22 15,0 1 1,0 0 0,21 21-16,0-21 0,0 21 15,1 0-15,-1-21 0,21 21 16,0 0-16,-20 0 0,20 0 0,-21 0 16,21 0-16,-20 21 0,-1 0 15,0 0-15,0 0 0,-21 1 16,0-1-16,0 0 0,0 0 0,-21 21 15,0-20-15,0 20 0,-22-21 16,22 0-16,-21 22 0,21-22 0,-22 0 16,1 0-16,21-21 0,-22 21 15,22 0-15,0-21 0,-21 0 16,21 0-16,-1 0 0,1 0 16,42-21 15,1 21-31,-1-21 15,0 21-15,0-21 0,0 21 0,22 0 16,-22 0-16,21 0 0,-21 0 16,22 0-16,-22 0 0,21 21 15,-21-21-15,0 21 0,1 0 0,-1 1 16,-21-1-16,0 0 0,0 21 16,0-21-16,0 1 0,0-1 0,0 0 15,-21 0-15,-1 21 0,-20-20 16,21-1-16,-21 0 0,-1 0 15,1 21-15,-22-20 0,22-1 16,0-21-16,-22 21 0,22 0 16,-22-21-16,22 0 0,0 0 0,-1 0 15,1 0-15,21 0 0,-21 0 16,20 0-16,1-21 0,0 21 0,0-21 16,21 0-16,-21 21 0,21-22 15,0 1-15,0 0 0,0 0 16,21 0-16,0 21 0,0 0 15,22-21-15,-22 21 0,0 0 16,21-22-16,-21 22 0,22-21 0,-22 21 16,21 0-16</inkml:trace>
  <inkml:trace contextRef="#ctx0" brushRef="#br0" timeOffset="44131.81">1587 14076 0,'-21'0'15</inkml:trace>
  <inkml:trace contextRef="#ctx0" brushRef="#br0" timeOffset="45695.46">3810 13272 0,'0'0'0,"0"-22"15,0 44 1,-21-22 0,21 21-16,0 21 0,-21-21 15,21 22-15,-22-1 0,1 0 0,21 1 16,-21 20-16,0-21 0,21 22 16,-21-1-16,0-20 0,21 20 0,0-20 15,0 20-15,-22-21 0,22 1 16,0-1-16,0-21 0,0 22 0,0-22 15,0 21-15,0-21 16,0 0-16,22 1 0,-1-1 0,0-21 16,0 0-16,0 0 15,0 0-15,1 0 0,-1 0 0,0-21 16,0 21-16,0-22 0,0 1 16,1 0-16,20 0 0,-21 0 0,0-22 15,0 22-15,1-21 0,20 0 0,-21-1 16,0 1-16,0-22 0,1 22 15,-1-21-15,0-1 0,0 22 0,0-22 16,0 1-16,1 20 0,-22 1 16,0 0-16,21-1 0,0 1 0,-21 21 15,0 0-15,0 0 16,0 42 15,0 0-31,0 21 0,0 1 0,0-1 16,0 0-16,-21 22 0,21-1 15,-21-20-15,21 20 0,-22 1 0,22-22 16,0 0-16,0 22 0,-21-22 16,21-21-16,0 22 0,0-1 0,0-21 15,0 0-15,0 0 0,0 1 0,0-1 16,21 0-16,1-21 16,-1 0-16,0 0 0,0 0 15,0 0-15,0 0 16,1 0-16,-1-21 0,21 0 0,-21 21 15,22-22-15,-22 1 0,21 0 0,-21-21 16,22 21-16,-1-1 0,-21-20 16,21 0-16,1-1 0,-22 1 0,21-21 15,-21 20-15,1-20 0,-1 20 16,0-20-16,0 21 0,0-1 0,0 1 16,-21 0-16,0-1 0,0 1 15,22 21-15,-22 0 0,0-1 0,0 1 16,0 0-16,0 0 0,0 42 31,0 0-31,0 22 16,0-22-16,-22 21 0,22 0 15,0 1-15,-21 20 0,0-20 0,0 20 16,21-21-16,-21 22 0,0-1 16,21-20-16,0-1 0,-22 22 0,22-22 15,-21 0-15,21 1 0,0-22 16,0 21-16,0-21 0,0 0 0,0 1 15,0-1-15,0 0 0,21 0 0,1-21 16,-22 21-16,21-21 16,0 0-16,0 0 0,0 0 0,0 0 0,1 0 15,-1 0-15,0 0 0,0-21 16,21 21-16,-20-21 0,20 0 16,-21 0-16,21-1 0,1 1 0,-22-21 15,21 21-15,1 0 0,-22-22 16,0 22-16,0-21 0,0 21 0,0-1 15,-21 1-15,0 0 0,22 0 0,-22 42 32,0 0-17,0 0-15,0 1 0,0 20 16,0-21-16,-22 21 0,22-20 16,0-1-16,0 21 0,0-21 0,0 0 15,0 1-15,0-1 0,0 0 16,0 0-16,0 0 0,0-42 47,0 0-32,0 0-15,0 0 0</inkml:trace>
  <inkml:trace contextRef="#ctx0" brushRef="#br0" timeOffset="45887.86">5778 13420 0,'0'-21'16,"-21"21"31,0 0-47,0 21 15</inkml:trace>
  <inkml:trace contextRef="#ctx0" brushRef="#br0" timeOffset="46131.72">4720 13737 0,'0'0'0,"21"0"32,0 0-32,1 0 0,-1 0 15,21 0-15,-21 0 0,0 0 16,22-21-16,-22 21 0,21 0 0,-21 0 16,1 0-16,20 0 0,-21 0 15,0 0-15,0 0 0,1 0 0,-1-21 16,0 21-16,0-21 0</inkml:trace>
  <inkml:trace contextRef="#ctx0" brushRef="#br0" timeOffset="46926.19">6371 13420 0,'0'0'0,"0"-21"16,0-1-16,0 1 0,0 0 15,0 0-15,0 0 0,0 0 16,0-1-16,0 1 15,-21 21 17,21 21-32,-21 1 0,21-1 0,0 0 15,-21 21-15,-1 1 0,22-1 0,-21 0 16,0 1-16,0 20 0,21 1 16,-21-1-16,0-21 0,-1 22 15,22-22-15,0 22 0,-21-22 16,21 0-16,0 1 0,0-22 0,0 0 15,0 0-15,0 0 0,21 1 0,-21-1 16,22-21-16,-1 0 0,0 0 16,0 0-16,0 0 0,0 0 15,22 0-15,-22-21 0,0 21 0,0-22 16,0 1-16,1 0 0,20 0 16,-21 0-16,0 0 0,0-1 0,1 1 15,-1-21-15,-21 21 0,21 0 16,-21-22-16,21 22 0,-21 0 0,21 0 15,-21 0-15,0 42 32,0 0-17,0 0-15,0 21 0,0-20 0,-21-1 16,21 0-16,0 0 0,-21 21 16,21-20-16,0-1 0,-21-21 0,21 21 15,0 0-15,0 0 0,0-42 63,0 0-63</inkml:trace>
  <inkml:trace contextRef="#ctx0" brushRef="#br0" timeOffset="47127.77">6794 13504 0,'0'0'16,"22"0"46,-1 0-46,0 0-16,0 0 0</inkml:trace>
  <inkml:trace contextRef="#ctx0" brushRef="#br0" timeOffset="47831.36">7048 13801 0,'0'0'0,"22"0"62,-1 0-62,0 0 0,0 0 16,0 0-16,0 0 0,1 0 0,-1 0 16,0 0-16,0 0 15,-21 21-15,21-21 0,-21 21 0,0 0 16,0 0-16,0 1 0,0-1 15,0 0-15,-21 0 0,0 0 16,0 0-16,-22 1 0,22-1 0,0 0 16,0 0-16,0 0 0,-22 0 15,22-21-15,21 22 0,-21-22 16,0 0-16,21 21 0,-21-21 0,42 0 47,0 0-32,0 0-15,0 0 0,1 21 16,-1-21-16,-21 21 0,21-21 0,0 21 16,0-21-16,0 21 0,1 1 0,-22-1 15,21-21-15,0 21 0,0 0 16,-21 0-16,21 0 0,-21 1 16,21-1-16,1 0 0,-22 0 0,0 0 15,0 0-15,0 1 0,21-1 16,-21 0-16,0 21 0,0-21 0,0 1 15,0-1-15,0 0 0,-21 0 0,-1 0 16,1 0-16,-21 1 0,21-1 16,-22-21-16,1 21 0,21 0 0,-43 0 15,22-21-15,0 21 0,-1 1 0,1-22 16,-21 21-16,20-21 0,1 0 16,0 0-16,-1 0 0,1 0 0,21 0 15,-22 0-15,22 0 0,0 0 0,0 0 16,0-21-16,21-1 0,-21 1 15,-1 0-15,22 0 16,0 0-16,0 0 0,0-1 0,0 1 16,0 0-16,0 0 0,0 0 15,0-22-15,0 22 0,0 0 16,22 0-16,-1-21 0</inkml:trace>
  <inkml:trace contextRef="#ctx0" brushRef="#br0" timeOffset="50171.46">8064 13864 0,'22'0'0,"-1"0"31,-21-21-31,21 21 0,-21-21 15,0 0-15,0 0 16,0-1-16,0 1 16,0 0-16,0 0 0,0 0 15,-21 0-15,21-1 0,-21 1 16,-1 0-16,1 21 0,0-21 0,0 21 16,0 0-16,0 0 0,-1 0 15,1 0-15,-21 0 0,21 21 0,0 0 16,-22 0-16,22 1 0,0-1 0,0 0 15,0 0-15,-1 21 0,22-20 16,0 20-16,0 0 0,0-21 0,0 22 16,0-22-16,0 0 0,0 21 15,0-20-15,0-1 0,22 0 16,-1 0-16,-21 0 0,21 0 16,0-21-16,0 0 15,0 0-15,1 0 0,-1 0 16,0 0-16,0-21 0,0 21 0,0-21 15,1 0-15,20 21 0,-21-21 16,0 0-16,0-1 0,1-20 0,-22 21 16,21 0-16,0-22 0,0 22 0,-21-21 15,0 21-15,0-22 0,0 22 16,0-21-16,0 21 0,0 0 16,21-1-16,-21 1 0,0 42 15,0 1 1,0-1-16,0 0 0,0 21 0,0-21 15,0 22-15,0-22 0,21 21 16,-21-21-16,0 1 0,0 20 0,22-21 16,-22 0-16,21 0 0,-21 1 15,21-1-15,0-21 0,0 0 16,0 0-16,1 0 16,-1 0-16,0-21 0,0 21 15,0-22-15,0 1 0,1 21 0,-1-21 16,0-21-16,0 21 0,0-1 15,0-20-15,1 21 0,-1-21 16,-21-1-16,21-20 0,0 20 0,0 1 16,-21-21-16,0 20 0,21-20 15,-21 20-15,22 1 0,-22 0 0,0-1 16,0 1-16,0 0 0,0 21 0,0-1 16,0 1-16,0 0 0,0 0 15,0 42 1,0 0-16,0 0 0,0 22 15,0-22-15,0 21 0,-22 1 0,1 20 16,21-21-16,-21 1 0,0 20 16,21-20-16,-21 20 0,0-21 15,21 22-15,0-22 0,0 1 0,-22-22 16,22 21-16,0 0 0,0-20 16,0-1-16,0 0 0,0 0 0,22 0 15,-1 0-15,0-21 0,0 0 16,0 0-16,0 0 15,1 0-15,-1 0 0,0 0 16,0-21-16,0 0 0,0 0 0,22 21 16,-22-21-16,0-22 0,0 22 15,0 0-15,1-21 0,-22 21 0,21-22 16,0 22-16,-21-21 16,21 21-16,-21-1 0,0 1 0,0 0 0,0 42 31,0 0-16,0 1-15,0 20 0,0-21 0,0 0 16,0 22-16,0-22 0,0 21 16,0-21-16,0 0 0,0 1 0,21-1 15,0 0-15,-21 0 0,22 0 0,-1 0 16,0-21-16,0 22 0,0-22 16,0 0-16,1 0 0,-1 0 0,0 0 15,0 0-15,0 0 0,0 0 16,1 0-16,-1 0 0,0-22 0,0 22 15,0-21-15,0 0 0,-21 0 0,22 0 16,-1 0-16,-21-1 16,0 1-16,0-21 0,21 21 0,-21 0 15,0-22-15,21 22 0,-21 0 0,0 0 16,0 0-16,0 42 31,0 0-31,0 0 0,0 21 16,0-20-16,0 20 0,0-21 0,0 0 15,0 22-15,0-22 0,0 0 0,0 0 16,0 0-16,0 0 0,21 1 16,0-1-16,1-21 0,-1 21 0,0-21 15,0 0-15,0 0 0,22 0 16,-22 0-16,0 0 0,0 0 16,0 0-16,0 0 0,1 0 0,-1-21 15,0 21-15,-21-21 0,21-1 16,-21 1-16,21 0 0,-21 0 0,0 0 15,0 0-15,0-22 0,0 22 0,-21-21 16,0-1-16,0 22 0,0-21 16,-1 21-16,1 0 0,0-1 0,0 1 15,-21 0-15,20 21 0,1 0 16,0 0-16,0 0 0,21-21 0,-21 21 16,42 0 15,0 0-31,21 0 15,-20-21-15,20 21 0,0-21 16,1 21-16,-1-22 0,0 22 0,1-21 16,-1 21-16,21-21 0,-20 21 0,-1 0 15,0 0-15,1 0 0,-22 0 16,21 0-16,-21 0 0,1 0 0,-1 21 16,0 0-16,-21 1 0,0-1 15,0 0-15,0 0 0,0 0 0,0 22 16,0-22-16,0 21 0,0-21 15,0 22-15,0-22 0,0 0 0,0 21 16,0-21-16,-21 1 0,21-1 16,-21 0-16,21 0 0,0 0 0,0 0 15,-22 1-15,1-1 16,21-42 31,0-1-47,0 1 15,0 0-15,0 0 0,0 0 16,0 0-16,21-1 0,1-20 0,-1 0 16,0-1-16,0 22 0,0-21 15,0 0-15,22-1 0,-22 1 16,21 0-16,1 20 0,-22 1 0,21 0 16,-21 0-16,22 21 0,-22 0 15,0 0-15,0 21 0,0 0 0,-21 0 16,0 1-16,0 20 0,0-21 0,0 21 15,0 1-15,0-1 0,0 0 16,-21-20-16,0 20 0,21-21 0,-21 21 16,21-20-16,0-1 0,-21 0 15,21 0-15,0 0 0,0 0 16,0 1 0,-22-22-1,22-22 1,0 1-1,0 0-15,0 0 0,0 0 16,0 0-16,0-1 0,0-20 0,0 0 16,0 21-16</inkml:trace>
  <inkml:trace contextRef="#ctx0" brushRef="#br0" timeOffset="50483.86">10181 12954 0,'0'0'15,"-21"-21"-15,0 21 0,21-21 16,-21 21-16,-1 0 16,22 21 77,0 0-77,-21-21-16,0 21 0,0-21 0,0 21 16,0-21-16,-1 22 0,-20-22 15,0 21-15</inkml:trace>
  <inkml:trace contextRef="#ctx0" brushRef="#br0" timeOffset="50771.69">8467 13335 0,'0'0'15,"-43"21"1,64-21-1,1 0 1,-1 0-16,0 0 0,21 0 0,1 0 16,-22 0-16,21 0 0,0 0 0,22 0 15,-22 0-15,1 0 0,-1 0 16,-21-21-16,21 21 0,1 0 0,-22 0 16,0 0-16,0 0 0,0 0 15,-21-21-15,-21 21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6T01:36:05.1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1990 931 0,'0'0'0,"0"-21"15,0 0-15,0 0 0,0 0 16,0 0-16,0-1 0,0 1 16,-22 21-1,22 21 1,-21 1-16,0-1 0,21 21 16,0 0-16,-21 22 0,0-1 15,0 1-15,21-1 0,-22 1 16,1 21-16,0-1 0,0 22 0,0-21 15,0-1-15,-1 1 0,1 0 16,0-22-16,0 22 0,0-22 16,0-20-16,-1 20 0,22-20 0,0-1 15,0-21-15,0 0 0,0 22 16,0-22-16,0 0 0,0-42 47,0 0-47,0-1 15,0 1-15,0-21 16,0 21-16,0 0 0,0-22 0,0 1 16,0 21-16,0-22 0</inkml:trace>
  <inkml:trace contextRef="#ctx0" brushRef="#br0" timeOffset="503.63">1418 1609 0,'0'0'15,"-21"-21"-15,0-1 0,0 1 0,-1 21 16,1-21-16,0 0 0,0 0 0,0 0 16,0 21-16,-22-22 0,43 1 15,-21 0-15,0 21 16,0-21-16,21 0 0,-21 0 0,21-1 16,0 1-16,0 0 15,21 0-15,21 0 0,0 0 16,1-1-16,20 1 0,1-21 0,-1 21 15,22 0-15,0-1 0,-22 1 16,22 0-16,-22 21 0,22 0 16,-22 0-16,1 0 0,21 21 0,-22 0 15,1 22-15,-22-1 0,21 0 16,-20 1-16,-1 20 0,0-20 0,1 20 16,-22 1-16,0-1 0,0 1 15,-21-1-15,0 1 0,0-1 16,0 1-16,-21-1 0,0 1 15,-21-1-15,-1 1 0,1-22 0,0 21 16,-22-20-16,22-1 0,-1 22 16,-20-22-16,21-21 0,-22 21 0,22 1 15,-1-22-15,1 0 0,-21 0 16,20 0-16,22 1 0,-21-1 16,-1-21-16,22 0 0,0 0 0,0 0 15,0 0-15,0 0 0,-1 0 16,1 0-1,21-21 1,0-1-16,0 1 0,21 0 16,-21 0-16,22 0 15</inkml:trace>
  <inkml:trace contextRef="#ctx0" brushRef="#br0" timeOffset="31647.82">2942 1947 0,'0'-21'16,"21"21"-16</inkml:trace>
  <inkml:trace contextRef="#ctx0" brushRef="#br0" timeOffset="32044.59">3048 1969 0,'-21'0'78,"0"0"16,21 21-94,0 0 47</inkml:trace>
  <inkml:trace contextRef="#ctx0" brushRef="#br0" timeOffset="35128.53">3006 1969 0,'0'21'15,"0"0"1,-22-21 0,22 21-16,0 0 15,22-21 17,-1 0-32,0 0 0,0 0 15,0 0-15,0 0 0,1 0 16,20-21-16,-21 21 0,0-21 0,0 0 15,1 21-15,-1-21 0,0 21 16,0-22-16,0 1 0,0 0 0,-21 0 16,0 0-16,0 0 15,0-1-15,0 1 0,0 0 16,0 0-16,-21 0 0,21 0 16,-21-1-16,0 1 0,0 21 0,0 0 15,-1-21-15,1 21 0,-21 0 16,21 0-16,0 21 0,-1 0 0,1 1 15,-21-1-15,21 0 0,0 21 16,-1-21-16,1 22 0,21-1 0,0 0 16,-21 1-16,21-22 0,0 21 15,0 1-15,0-22 0,0 21 0,0-21 16,0 22-16,21-22 0,-21 0 16,21 0-16,1 0 0,-1-21 0,0 21 15,0 1-15,0-22 16,0 0-16,22 21 0,-22-21 0,0 0 15,21 0-15,-20 0 0,-1 0 16,21 0-16,-21 0 0,22-21 0,-22-1 16,21 22-16,-21-21 0,22 0 15,-22 0-15,21 0 0,-21 0 0,22-22 16,-1 22-16,-21-21 0,21-1 16,-20 1-16,-1 21 0,21-21 0,-21-1 15,22 22-15,-22-21 0,0 21 16,0-1-16,0 1 0,0 21 0,1 0 15,-1 0 1,-21 21 0,0 1-16,0-1 0,0 0 15,0 0-15,0 0 16,0 0 0,0-42 30,0 0-46,0 0 16,-43-21 0,43 20-16,-21 1 0,21 0 15,-21 21-15,21-21 16,-21 21-16,0 0 16,0 21-16,21 0 15,0 0-15,-22 1 0,1-1 16,21 21-16,-21-21 0,21 22 0,0-22 15,0 21-15,-21 0 0,21-20 16,0 20-16,0-21 0,0 21 0,0-20 16,0-1-16,0 0 0,0 21 15,0-21-15,21-21 0,0 22 0,0-1 16,1-21-16,-1 21 0,0-21 16,0 0-16,21 0 0,-20 0 0,20 0 15,0-21-15,1 21 0,-1-21 16,0-1-16,1 1 0,-1 0 15,0-21-15,1-1 0,-1 22 0,0-42 16,1 20-16,-1 1 0,0-21 16,-21-1-16,22 1 0,-22-1 0,0 1 15,0-1-15,0 1 0,1 20 16,-1-20-16,0 20 0,0-20 0,-21 21 16,21 20-16,-21-20 0,0 21 15,0 0-15,0 0 0,-21 42 31,0 0-31,21 21 16,-21-21-16,0 22 0,21-1 16,-22 22-16,1-22 0,21 21 0,-21 1 15,0-1-15,21 1 0,0-22 16,-21 22-16,0-1 0,21-20 0,-22-1 16,22 0-16,0 22 0,0-43 15,0 21-15,0-21 0,0 22 0,0-22 16,0 0-16,0 0 0,22 0 15,-1-21-15,0 22 0,0-22 0,0 0 16,0 0-16,1 0 0,-1 0 16,21 0-16,-21-22 0,0 22 15,1-21-15,-1 0 0,21 0 0,-21-21 16,0 20-16,1-20 0,-1 21 16,21-21-16,-21-1 0,0 1 0,1 21 15,-1-22-15,21 22 0,-21 0 16,0 0-16,1 21 0,-1 0 0,0 0 15,0 0-15,0 0 16,0 0-16,-21 21 0,22 0 16,-1 0-16,-21 1 0,21-1 15,-21 0-15,0 0 0,0 0 0,21-21 16,-21 21-16,0 1 0,0-1 0,21-21 16,-21 21-1,21-21-15,1 0 16,-22-21 15,0 0-31,0-1 0,0 1 16,0 0-16,0 0 0,0 0 0,0 0 15,-22-22-15,1 22 0,21 0 16,-21 0-16,0 0 0,0-1 16,0 22-16,-1 0 0,1 0 15,0 0-15,0 22 0,0-1 16,0 0-16,-1 0 0,1 0 0,0 0 15,0 22-15,0-22 16,21 21-16,-21-21 0,-1 22 0,1-22 16,21 21-16,0-21 0,0 1 15,0-1-15,0 0 0,0 0 0,0 0 16,0 0-16,0 1 0,0-1 16,21-21-1,1 0-15,-1 0 0,0 0 16,0 0-16,0 0 0,0-21 0,1-1 15,-1 1-15,0 21 0,0-21 0,0-21 16,0 21-16,1-1 0,-1-20 16,0 0-16,-21 21 0,21-22 0,-21 1 15,21 0-15,0-1 0,-21 22 16,0 0-16,0 0 0,0 0 16,0-1-16,22 22 15,-22 22 1,0-1-16,0 0 15,0 0-15,0 21 0,0-20 0,-22 20 16,22-21-16,-21 21 0,21 1 0,0-22 16,0 0-16,0 21 0,0-20 15,0-1-15,0 0 0,0 0 0,0 0 16,21-21-16,1 21 0,-1-21 16,0 0-16,0 0 15,21 0-15,-20 0 0,-1 0 0,0 0 16,21-21-16,-21 21 0,1-21 15,-1 0-15,0 0 0,0 0 0,0-1 16,0 1-16,1 0 0,-1-21 16,-21 21-16,0-22 0,0 22 0,21-21 15,-21 21-15,0-1 0,0 1 16,0 0-16,-21 42 31,21 0-15,0 1-16,0-1 0,-21 0 15,21 0-15,0 0 32,21-21-17,0 0-15,0 0 16,0-21-16,0 0 0,1 21 16,-22-21-16,21 0 15,0 21-15,-21-22 0,0 44 63,0-1-63,0 0 0,0 0 15,0 0-15,0 0 0,0 1 16,0-1-16,0 0 0,0 0 16,0 0-16,0 0 0,0 1 0,0-1 15,0 0-15,0 0 16,0 0-16,21 0 0,0 1 15,-21-1-15,21-21 0,1 0 0,-1 21 16,0-21-16,0 0 16,21 0-16,-20 0 0,-1 0 0,0 0 15,0-21-15,21 0 0,-20 21 16,20-22-16,-21 1 0,21 0 16,-20 21-16,-1-21 0,21 0 0,-21-22 0,0 22 15,1 0-15,-1-21 16,0 21-16,0-1 0,0-20 0,-21 21 15,0-21-15,0 20 0,0 1 16,0 0-16,0 0 0,0 0 0,0 0 16,0-1-16,-21 22 15,0 0-15,0 0 0,0 0 16,-1 0-16,1 0 0,21 22 16,-21-1-16,0 0 0,21 0 15,0 0-15,-21 0 0,0 22 0,21-22 16,0 0-16,-22 21 0,1-20 15,21 20-15,-21-21 0,21 0 16,0 0-16,0 22 0,0-22 0,0 0 16,0 0-16,21 0 15,0 1-15,1-22 0,-1 21 16,0-21-16,0 0 0,0 0 16,22 0-16,-22 0 0,0 0 0,21 0 15,1 0-15,-22-21 0,21 21 0,-21-22 16,22 1-16,-22 21 0,21-21 15,-21 21-15,0-21 0,1 21 0,-1-21 16,0 21-16,-21-21 16,0-1-16</inkml:trace>
  <inkml:trace contextRef="#ctx0" brushRef="#br0" timeOffset="36044">1968 2519 0,'0'0'0,"-21"0"15,0 0 1,42 0 46,0 0-46,22 0-16,-22 0 0,21 0 16,1 0-16,20 0 0,1 0 0,20 21 15,1-21-15,0 0 0,20 0 16,-20 0-16,21 21 0,0-21 0,-22 0 16,22 21-16,0-21 15,21 22-15,0-22 0,0 21 0,0-21 16,21 0-16,-21 21 0,43-21 0,-22 0 15,21 0-15,0 0 0,1 21 16,-1-21-16,0 0 0,1 0 0,-1 0 16,-21 0-16,0 0 0,1 0 15,-1 0-15,-21 0 0,-21 0 0,-1 0 16,1 0-16,-21 0 0,0 0 16,-22 0-16,-21 0 0,22 0 0,-43 0 15,21 0-15,-20 0 0,-1 0 0,0 0 16,0 0-1,-42 0 48,0 0-47,0 0-16,-1 0 0</inkml:trace>
  <inkml:trace contextRef="#ctx0" brushRef="#br0" timeOffset="39948.53">1037 3493 0,'0'0'0,"-21"21"16,21 0 0,21-21 46,0-21-62,0 0 0,1-1 16,-1 1-16,0 0 15,0 0-15,-21 0 0,0 0 16,21-1-16,-21 1 0,0 0 16,0 0-16,0 0 0,0 0 15,-21-1-15,0 22 0,0 0 0,0 0 16,-1 0-16,-20 0 0,21 0 16,-21 0-16,20 22 0,-20-1 15,21 0-15,-21 0 0,20 0 0,-20 0 16,21 1-16,0-1 0,0 0 15,21 0-15,0 0 0,0 0 0,0 1 16,0-1-16,21 0 16,-21 0-16,21-21 0,0 21 15,0 0-15,0-21 0,1 22 16,-1-22-16,21 21 0,-21-21 16,0 21-16,1-21 0,20 21 0,-21-21 15,21 21-15,-20 0 0,-1 1 16,0-22-16,0 21 0,0 0 0,0 0 15,-21 0-15,0 0 0,0 1 16,0-1-16,-21 0 16,-21 0-16,21 0 0,0 0 0,-22 1 15,22-22-15,-21 21 0,21-21 16,-1 0-16,-20 0 0,21 0 16,0 0-16,0 0 0,-1 0 15,1-21-15,0 21 0,0-22 16,0 1-16,0 0 0,-1 0 0,22 0 15,0 0-15,-21-22 0,0 22 16,21 0-16,0 0 0,0 0 16,0 42 15,21-21-31,-21 21 16,21 0-16,1 0 0,-1 0 15,0 1-15,0-1 0,0 0 0,0 21 16,-21-21-16,22 1 15,-1-1-15,0 0 0,0 0 0,0 0 16,0 0-16,1-21 0,20 22 16,-21-22-16,0 0 0,0 0 15,1 0-15,20 0 0,-21 0 0,0 0 16,22-22-16,-22 1 0,21 0 16,-21 0-16,22 0 0,-22 0 0,21-1 15,-21 1-15,0 0 0,1-21 16,-1 21-16,0-1 0,-21 1 15,0 0-15,0 0 0,0 42 63,0 0-63,0 0 0,-21 1 0,21-1 16,0 0-16,0 0 0,0 0 15,0 0-15,0 1 0,0-1 16,0 0-16,21-21 15,0 0-15,0 0 16,0 0-16,1 0 0,-1 0 0,0-21 16,0 0-16,21 21 0,-20-22 15,-1 1-15,21 0 0,-21 0 0,0-21 16,1 20-16,-22 1 0,21 0 16,0 0-16,-21 0 0,0 0 15,0-1-15,21 1 16,-21 42 46,0 1-62,0-1 16,0 0-16,0 0 0,0 0 16,0 0-16,-21 1 0,21-1 15,0 21-15,0-21 0,0 22 0,0-1 16,0 0-16,0 1 0,0-1 15,0 0-15,0 1 0,0 20 16,0-21-16,0 1 0,0-1 16,0 22-16,0-22 0,0 21 0,0-20 15,0 20-15,0-20 0,0 20 16,0 1-16,0-22 0,0 21 0,0 1 16,0-22-16,0 1 0,0-1 15,0 0-15,-21 1 0,21-1 0,-21-21 16,-1 0-16,22 0 0,-21 1 15,0-22-15,0 0 0,0 21 0,-22-21 16,1 0-16,21 0 0,-21 0 16,-22 0-16,22-21 0,21-1 0,-22 1 15,1 0-15,21 0 16,0 0-16,-1-22 0,22 22 0,0-21 16,0 0-16,0-22 0,0 22 15,22-22-15,-1 22 0,0-22 16,21 1-16,-21-1 0,22 1 0,-1-1 15,0 1-15,1-1 0,-1-20 16,0 20-16,22-20 0,-22 20 0,1 1 16,-1-22-16,0 43 0,1-22 15,20 22-15,-21-1 0,1 1 0,-22 0 16,21 21-16,1-1 16,-22 22-16,0-21 0,0 21 0,0 0 0,0 0 15,1 21 1,-1-21-16,-21 22 0,0-1 15,21 0-15,-21 21 0,0-21 16,0 1-16,0 20 0,21-21 0,-21 21 16,0-20-16,0-1 0,0 0 15,0 0-15,0 0 0,0 0 0,0 1 16,0-1 0,0-42-1,0-1 1,0 1-16,0 0 0,0-21 15,0 21-15,21-22 0,0 22 16,-21-21-16,22-1 0,-1 22 16,0-21-16,0 0 0,0 20 15,22-20-15,-22 21 0,21 0 0,-21 0 16,22-1-16,-22 1 0,0 21 16,0 0-16,0 0 0,0 0 0,1 21 15,-22 1-15,0-1 0,21 0 16,-21 0-16,21 0 0,-21 22 0,0-22 15,0 21-15,0-21 0,0 0 16,0 22-16,0-22 0,0 0 16,0 0-16,0 0 0,21 1 15,0-22-15,0 0 16,1 0 0,-1 0-16,0 0 0,-21-22 0,21 1 15,0 0-15,0 0 0,-21 0 16,22 0-16,-1-1 0,-21-20 0,0 0 15,21 21-15,-21-22 0,21 1 16,-21 0-16,0-1 0,0 1 0,0 0 16,0-1-16,0 22 0,0-21 15,0 21-15,0-1 0,0 44 32,-21-1-32,21 0 0,0 0 15,0 0-15,-21 22 0,21-1 16,-21 0-16,21 1 0,-22-1 15,22 0-15,0 1 0,0-22 16,0 21-16,0 0 0,0-20 0,0-1 16,0 21-16,0-21 0,0 0 15,0 1-15,0-1 0,22-21 16,-1 0 0,0 0-1,-21-21-15,21 21 0,-21-22 16,0 1-16</inkml:trace>
  <inkml:trace contextRef="#ctx0" brushRef="#br0" timeOffset="40233.36">2942 3662 0,'64'0'15,"-22"0"-15,-21 0 0,0 0 16,0-21-16,22 21 0,-22 0 0,0 0 16,21-21-16,-20 21 15,20 0-15,-21 0 0,0 0 0,0-22 16,22 22-16,-22 0 16,0 0-16,0 0 0,-42 0 46,0 22-46,0-22 16</inkml:trace>
  <inkml:trace contextRef="#ctx0" brushRef="#br0" timeOffset="41535.85">3895 3874 0,'0'-22'47,"21"1"-32,-21 0-15,21 21 0,-21-21 16,21 0-16,-21 0 0,0-1 16,0 1-16,0 0 0,0 0 15,0 0-15,0 0 0,0-1 0,-21 1 16,0 0-16,0 21 0,-1-21 16,1 21-16,-21 0 0,21 0 0,0 0 15,-1 0-15,-20 0 0,21 21 16,-21 0-16,20 0 0,1 1 0,-21-1 15,21 0-15,0 21 0,-1-21 16,22 22-16,0-1 0,0-21 0,0 22 16,0-22-16,0 21 0,0-21 15,0 0-15,0 22 0,0-22 16,22 0-16,-1 0 16,0-21-16,0 0 0,0 0 0,0 0 15,1 0-15,-1 0 0,0 0 16,0 0-16,0-21 15,0 0-15,1 0 0,-1 0 0,0-1 16,0 1-16,0 0 0,0 0 16,-21 0-16,0-22 0,22 22 0,-22 0 15,21 0-15,-21 0 0,0 0 16,0-1-16,0 44 47,0-1-47,0 0 0,0 0 0,0 0 15,0 0-15,0 1 0,0 20 16,0-21-16,21 0 0,-21 0 0,21 1 16,-21-1-16,0 0 0,0 0 15,0 0-15,21-21 0,-21 21 16,21-21-16,1-21 31,-1 0-15,-21 0-16,21 0 0,-21 0 15,21-1-15,0-20 0,-21 21 16,21 0-16,1-22 0,-1 22 16,0 0-16,0 0 0,0 0 0,22 0 15,-22-1-15,0 1 0,0 21 16,0 0-16,22 0 0,-22 0 0,0 0 16,0 0-16,0 0 0,0 21 0,1 1 15,-22-1-15,21 0 16,-21 21-16,0-21 0,0 1 0,0-1 15,0 0-15,0 0 0,-21 21 16,-1-20-16,1-1 0,0 0 0,0 0 16,0 0-16,21 0 0,-21 1 15,-1-22-15,22 21 0,0-42 47,0-1-31,22 1-16,-1 0 0,-21 0 15,21-21-15,0 20 0,0-20 0,0 21 16,1-21-16,20 20 0,-21-20 16,0 21-16,22-21 0,-22 20 0,0 1 15,0 0-15,0 0 0,0 0 16,1 0-16,-1 21 0,0 0 16,-21 21 15,0 0-31,0 0 0,0 0 15,-21 0-15,0 22 0,21-22 16,0 21-16,-22-21 0,1 22 0,21-22 16,-21 21-16,21-21 0,0 22 0,0-22 15,0 0-15,0 0 0,0 0 16,0 1-16,0-1 0,0 0 0,21 0 16,0-21-16,1 21 15,-1-21-15,0 0 0,0 0 0,0 0 16,0 0-16,1 0 15,-1 0-15,0 0 0,0-21 0,0 21 16,0-21-16,-21 0 0,22 21 16,-1-21-16,-21-1 0,21 1 15,0 0-15,-21 0 0,21 21 16,-21-21-16,0 0 0,0-1 0,21 1 16</inkml:trace>
  <inkml:trace contextRef="#ctx0" brushRef="#br0" timeOffset="41939.92">6011 3598 0,'0'22'0,"21"-22"63,1 0-63,-22-22 16,21 1-1,-21 0 1,0 42 46,0 0-62,-21 1 0,21-1 16,0 0-16,0 0 16,0 0-1,0 0 1</inkml:trace>
  <inkml:trace contextRef="#ctx0" brushRef="#br0" timeOffset="42259.74">5905 4022 0,'-21'0'0,"42"0"0,-42 21 15,42-21 16,1 0-15,-1 0-16,-21-21 16,0 0-1,0-1 1,0 44 31,-21-22-47,-1 0 15,22 21-15,-21-21 16,21-21 15</inkml:trace>
  <inkml:trace contextRef="#ctx0" brushRef="#br0" timeOffset="43751.35">8805 3598 0,'21'0'0,"1"0"15,-1 0 16,0 0-31,-21-21 0,21 0 0,-21 0 16,21 0-16,-21 0 16,21-1-16,-21 1 0,0 0 0,0 0 15,0 0-15,0-22 16,0 22-16,0-21 0,0 0 0,-21 20 0,21 1 16,-21-21-16,0 21 0,0 0 15,0 21-15,-22-22 0,22 22 16,0-21-16,-21 21 0,20 0 0,1 0 15,-21 0-15,21 21 0,0 1 16,-1-1-16,-20 0 0,21 0 0,0 21 16,21-20-16,-21 20 0,-1 0 15,1 1-15,21-1 0,0 0 0,0 1 16,0-22-16,0 21 0,0-21 16,0 0-16,0 1 0,0-1 0,0 0 15,0 0-15,21 0 0,1-21 0,-1 0 16,-21 21-16,21-21 0,0 0 15,0 0-15,0 0 0,1 0 0,20 0 16,-21-21-16,0 21 0,0-21 16,1 0-16,-1 0 0,0 21 15,0-21-15,0-1 0,0-20 0,1 21 16,-1 0-16,-21-22 0,0 22 16,0-21-16,0 21 0,21-22 0,-21 22 15,0-21-15,0 21 0,0 0 16,0-1-16,0 44 31,-21-1-31,21 0 16,0 21-16,0-21 0,0 22 0,0-22 15,0 21-15,0-21 0,0 1 16,0 20-16,0-21 0,0 0 16,0 0-16,0 1 0,21-1 15,0-21-15,0 21 0,0-21 0,1 0 16,-1 0-16,0 21 0,21-21 0,-21 0 15,1 0-15,-1 0 0,21 0 16,-21-21-16,0 21 0,1-21 0,-1 21 16,0-21-16,0-1 0,0 1 15,0 0-15,1 0 0,-1-21 0,-21-1 16,21 1-16,0 0 0,-21-1 16,0-20-16,0 20 0,0 1 0,0-21 15,0 20-15,0 1 0,-21 0 0,0-1 16,0 1-16,-1 0 15,1-1-15,-21 1 0,21 21 0,-22-22 16,1 22-16,0-21 0,-1 21 16,1 0-16,0-1 0,-1 1 0,-20 0 15,21 21-15,-22 0 0,22-21 16,-22 21-16,22 0 0,-22 0 0,22 21 16,-21-21-16,20 21 0,-20 0 15,20 1-15,-20-1 0,21 21 0,-22-21 16,22 22-16,-1-22 0,1 21 15,0 0-15,-1 1 0,22-1 0,-21 0 16,21 1-16,0-1 0,21 22 0,0-1 16,0 1-16,-22-1 15,22 1-15,0-1 0,0 1 0,0-22 16,0 21-16,0 1 0,0-22 16,22 1-16,-22-1 0,21 0 0,0 1 15,0-1-15,0 0 0,22 1 0,-22-22 16,0 0-16,21 21 0,-21-21 15,22-21-15,-22 22 0,21-1 0,1 0 16,-22-21-16,21 0 0,0 0 16,-20 0-16,20 0 0,-21 0 15,21 0-15,1 0 0,-22 0 0,0 0 16,21 0-16,-20 0 0,-1 0 16,0 0-16,0 0 0,0 0 0,0 0 15,1 0-15,-22-21 0,-22 21 47,1 0-31,0 0-16,0 0 0</inkml:trace>
  <inkml:trace contextRef="#ctx0" brushRef="#br0" timeOffset="44811.73">9885 3069 0,'-21'-21'15,"21"0"1,0 0-16,0 0 16,0-1-16,0 1 0,0 0 15,0 0-15,0 0 16,0 0-16,0-1 0,0 1 0,0 0 16,0 0-16,0 0 15,0 42 16,0 0-15,0 0-16,0 0 0,0 22 0,0-22 16,0 21-16,0 1 0,0-1 15,-22 21-15,22-20 0,0 20 16,-21 1-16,21-22 0,-21 22 0,0-1 16,21-21-16,0 1 0,-21 20 15,0-20-15,-1-1 0,22-21 0,0 21 16,-21 1-16,21-22 0,-21 0 15,21 0-15,0 0 0,0 1 0,0-1 16,0 0-16,0-42 47,0 0-31,0-1-16,0 1 0,0 0 0,0-21 15,0 21-15,21-22 0</inkml:trace>
  <inkml:trace contextRef="#ctx0" brushRef="#br0" timeOffset="45139.54">9800 2752 0,'0'0'0,"0"-21"15,21 21-15,0-22 16,1 22-16,20 0 0,-21-21 16,0 21-16,22 0 0,-22-21 15,21 21-15,-21 0 0,22 0 0,-1-21 16,-21 21-16,21 0 0,-20 0 16,20 0-16,-21-21 0,21 21 0,-20 0 15,-1 0-15,0 0 16,0 0-16,-21 21 31,0 0-31,0 0 16,0 0-16,0 1 0,-42-1 15,42 0-15</inkml:trace>
  <inkml:trace contextRef="#ctx0" brushRef="#br0" timeOffset="45427.37">9821 3387 0,'0'0'0,"0"21"0,0 0 15,0 0-15,21-21 32,1 0-32,-1 0 0,0 0 15,0 0-15,0 0 0,22 0 0,-22 0 16,0 0-16,0-21 0,0 0 15,22 21-15,-22 0 0,0 0 0,0-21 16,0 21-16,0 0 16,1 0-16,-22 21 62</inkml:trace>
  <inkml:trace contextRef="#ctx0" brushRef="#br0" timeOffset="45759.45">10456 3471 0,'0'0'0,"21"-21"0,-21 42 62,0 1-62,0-1 0,0 0 16,0 0-16,0 0 0,0 0 15,0 1-15,0 20 0,0-21 16,0 0-16,0 0 0,0 1 0,0-1 16,-21-21-16,21 21 0,0 0 15,0 0-15,-21-21 16,21-21 15,0 0-15,0 0-16,0 0 15,0-22-15</inkml:trace>
  <inkml:trace contextRef="#ctx0" brushRef="#br0" timeOffset="46115.25">10604 3133 0,'-42'0'0,"42"21"16,0 0-16,-21-21 0,21 21 15,-21-21-15,21 21 0,0 1 16,21-22 15,0 0-31,0 0 0,0 0 16,-21-22-16,22 22 15,-1-21-15,0 0 0,-21 0 16,0 0-16,0 0 0,0-1 16,0 1-1,0 0-15,-21 21 16,0 0-16,-1 0 16,1 21-16,0 0 15,21 1-15,0-1 16,0 0-16,0 0 0,0 0 15,0 0-15,0 1 0,0-1 16,21 0-16,0-21 16</inkml:trace>
  <inkml:trace contextRef="#ctx0" brushRef="#br0" timeOffset="46680.92">10880 3366 0,'0'21'0,"-22"-21"16,22 21-16,-21-21 0,21 21 15,-21-21-15,21 21 0,0 0 0,0 1 16,0-1-16,-21 0 0,21 0 16,-21 0-16,21 0 15,0 1-15,0-1 0,0 0 0,0 0 16,0 0-16,0 0 0,-21 1 15,21-1-15,0 0 0,-22 0 16,22-42 31,0 0-31,0 0-1,0-1-15,0 1 0,0 0 0,22-21 0,-1 21 16,0-22-16,0 22 0,0-21 15,0 21-15,1-22 0,-1 22 16,21 0-16,-21 0 0,22 0 0,-1-1 16,-21 22-16,21 0 0,-20 0 15,-1 0-15,21 22 0,-21-1 0,0 0 16,1 0-16,-22 0 0,21 0 0,-21 1 16,21-1-16,-21 0 0,0 21 15,0-21-15,0 1 0,0-1 0,0 0 16,0 21-16,0-21 0,0 1 15,0-1-15,-21 0 0,0 0 16,21-42 47,0 0-48</inkml:trace>
  <inkml:trace contextRef="#ctx0" brushRef="#br0" timeOffset="47407.55">11917 3429 0,'0'0'0,"0"-21"15,0 0-15,0 0 0,0-1 0,-21 1 16,-1 0-16,1 21 0,0-21 0,-21 0 16,21 21-16,-22 0 0,22 0 15,-21 0-15,21 0 0,-1 0 0,-20 21 16,21 0-16,0 0 0,-22 0 16,22 22-16,0-22 0,21 0 0,-21 21 15,0 1-15,21-22 0,-21 21 16,21-21-16,-22 22 0,22-22 0,0 21 15,0-21-15,0 1 0,0-1 0,0 0 16,0 0-16,22-21 16,-1 21-16,0-21 0,0 0 0,0 0 15,0 0-15,1 0 0,-1 0 0,0 0 16,0 0-16,0 0 0,22 0 16,-22-21-16,0 0 0,0 21 0,0-21 15,22 0-15,-22-22 0,0 22 0,0-21 16,0 21-16,22-22 0,-22 1 15,0-22-15,0 22 0,21-21 0,-20 20 16,-1-20-16,0 20 0,0-20 16,0 21-16,0-22 0,1 22 0,-22-1 15,0 1-15,0 0 0,21-1 0,-21 1 16,0 21-16,0-21 16,0 20-16,21 1 0,-21 0 0,0 0 15,0 42 1,0 0-16,0 0 15,-21 22-15,21-22 0,-21 21 0,-1 1 16,22 20-16,-21-21 0,0 22 16,0-22-16,21 22 0,0-1 0,-21 1 15,0-1-15,21-20 0,-22 20 16,22-21-16,0 22 0,0-22 0,0 1 16,0-22-16,0 21 0,0-21 0,22 22 15,-1-22-15,0 0 0,0-21 16,0 21-16,0 0 0,1-21 15,20 0-15,-21 0 0,21 21 0,-20-21 16,-1 0-16,21 0 0,-21 0 16,0 0-16,1-21 0,-1 0 0,0 21 15,0-21-15,0 0 0,-21 0 16,21-1-16,-21 1 0,0 0 0</inkml:trace>
  <inkml:trace contextRef="#ctx0" brushRef="#br0" timeOffset="48063.75">13250 2963 0,'0'0'16,"0"-21"-16,0 0 0,0 0 0,0 0 16,0 0-16,0-1 0,0 1 15,0 0-15,0 0 16,0 0-16,0 0 0,0-1 15,0 1-15,-21 21 16,0 0 0,21 21-1,-21 1-15,0-1 0,21 21 0,0 0 16,-22 1-16,22 20 0,-21-20 16,0 20-16,21 1 0,0-1 0,0 1 15,-21-1-15,21-21 0,0 22 16,-21-22-16,21 1 0,0-1 0,0-21 15,0 21-15,0-20 0,0-1 0,0 0 16,0 0 0,0 0-1,0-42 17,0 0-32,0 0 0,0-22 15,0 22-15,0 0 0</inkml:trace>
  <inkml:trace contextRef="#ctx0" brushRef="#br0" timeOffset="48787.86">12912 2773 0,'0'0'0,"0"-42"16,0 20-1,21 1-15,0 0 0,0 0 16,21 0-16,-20 21 16,-1-21-16,21 21 0,-21 0 0,22-22 15,-1 22-15,0 0 0,1 0 16,-22 0-16,21 0 0,0 22 0,1-1 16,-22 0-16,21 0 15,-21 21-15,1 1 0,-1-22 0,-21 21 16,0 1-16,0-1 0,0 0 0,0 1 15,-21-22-15,-1 21 0,-20-21 16,21 22-16,-21-22 0,-1 0 0,1 21 16,21-42-16,-22 21 0,22 1 15,-21-1-15,21-21 0,0 0 0,-1 21 16,1-21-16,21-21 31,0 0-31,21 21 16,1 0-16,-1-22 0,0 22 15,0 0-15,0-21 0,22 21 16,-22 0-16,21 0 0,-21 0 16,22 0-16,-22 0 0,21 21 0,-21-21 15,22 22-15,-22-1 0,0 0 16,0 0-16,0 0 0,0 0 0,1 1 16,-22-1-16,21 0 0,-21 21 0,0-21 15,0 1-15,0 20 0,0-21 16,-21 21-16,-1-20 0,-20-1 0,21 0 15,-21 0-15,-1 0 0,1 0 16,0 1-16,-1-1 0,-20-21 0,20 21 16,1-21-16,-21 21 0,20-21 0,-20 0 15,20 0-15,1 0 16,0 0-16,21 0 0,-22 0 0,22-21 16,0 0-16,0 21 0,0-21 0,-1 21 15,1-22-15,21 1 0,-21 21 16,21-21-16,0 0 0,0 0 0,0 0 15,21 21 32,0 0-47,1 0 16,-1 0-16,0 0 0,0 0 0,21-22 16</inkml:trace>
  <inkml:trace contextRef="#ctx0" brushRef="#br0" timeOffset="49631.33">13737 3366 0,'0'0'0,"0"-22"0,21 1 16,0 21-16,-21-21 0,0 42 46,0 0-46,0 1 16,0-1-16,0 0 0,0 21 0,0-21 16,0 1-16,0-1 0,0 0 15,0 0-15,0 0 0,0 0 0,0 1 16,22-1-16,-1 0 16,0-21-16,0 0 0,0 0 15,0 0-15,1 0 0,-1 0 0,0 0 16,21 0-16,-21 0 0,1 0 15,-1-21-15,0 0 0,0 21 0,0-22 16,0 1-16,1 21 0,-22-21 0,0 0 16,0 0-16,21 0 0,-21-1 15,0 1-15,0 0 16,21 0-16,-21 0 0,0 0 16,0-1-16,0 44 46,0-1-46,0 0 0,0 0 0,0 0 16,0 22-16,0-22 0,-21 21 16,21-21-16,0 22 0,0-1 0,0-21 15,0 21-15,0 1 0,0-1 16,0 0-16,0 1 0,0-1 0,0 0 16,0 22-16,0-22 0,0 22 0,0-22 15,0 22-15,0-22 0,0 0 16,0 22-16,0-22 0,-21 22 15,-1-22-15,22 21 0,-21-20 0,0 20 16,0-20-16,0-1 0,0 21 0,-1-20 16,1-1-16,0 0 0,0-20 15,0 20-15,0-21 0,-1 21 0,1-20 16,0-1-16,21 0 0,-21-21 16,0 0-16,0 0 0,-1 0 15,1 0-15,0 0 0,0-21 16,21 0-16,-21-1 0,0-20 0,-1 21 15,1-21-15,0-1 0,0 1 16,0-22-16,21 22 0,0-21 16,0-1-16,0 1 0,0 20 0,0-20 15,0-1-15,0 1 0,21-1 0,0 1 16,0-1-16,0 22 0,1 0 16,-1-1-16,21 1 0,-21 0 0,0 20 15,1-20-15,-1 21 0,21 0 16,-21 0-16,0-1 0,1 1 0,-22 0 15,21 21-15,0-21 0,0 0 0,-21 0 16,0-1-16,21 1 16,-21 0-16,0 0 0,21 0 15,-21 0-15</inkml:trace>
  <inkml:trace contextRef="#ctx0" brushRef="#br0" timeOffset="50384.27">15875 2223 0,'0'0'0,"21"-22"0,0-20 16,0 21 0,-21 0-16,0 0 15,0-1 1,-21 22-1,0-21-15,0 21 0,0 0 16,0 0-16,-1 0 0,1 0 16,0 0-16,0 21 0,-21 1 0,20-22 15,-20 21-15,21 0 16,-21 21-16,-1-21 0,1 22 0,0-1 16,-1 22-16,1-22 0,0 21 0,-22 22 15,22-21-15,-1-1 0,-20 22 16,21-22-16,-1 22 0,1-22 0,0 22 15,20 0-15,-20-22 0,21 22 16,0 0-16,21-22 0,-21 1 0,21-1 16,0 1-16,0-1 0,21 1 0,0-22 15,21 21-15,-21-20 0,22-1 16,-1-21-16,0 22 0,1-22 0,-1 21 16,0-21-16,1 0 0,-1-21 15,0 22-15,-20-22 0,20 0 16,0 0-16,-21 0 0,22 0 0,-22 0 15,0-22-15,0 22 0,22-21 0,-22 0 16,0 0-16,0 0 16,0 0-16,0-1 0,1 1 0,-1 0 15,-21 0-15</inkml:trace>
  <inkml:trace contextRef="#ctx0" brushRef="#br0" timeOffset="52397.56">16108 2985 0,'0'-22'63,"0"44"46,21-22-62,0 0-16,0-22-15,0 22-16,-21-21 0,22 21 16,-22-21-16,21 0 0,0 21 15,-21-21-15,21 0 0,-21-1 0,21 1 16,0 0-16,-21 0 16,22 0-16,-22 0 0,0-1 15,0 1-15,21 21 0,-21-21 0,0 0 16,0 42 15,0 0-15,-21 22-16,21-1 0,-22 0 0,1 1 15,21-1-15,-21 21 0,0-20 16,0-1-16,0 22 0,-22-22 0,22 21 16,0-20-16,0-1 0,-22 0 0,22-20 15,0 20-15,0-21 0,-21 0 16,20 0-16,1 1 0,0-1 0,0 0 15,0-21-15,0 0 16,-1 0-16,22-21 16,0 0-16,-21-1 15,21 1-15,0 0 0,0 0 0,0-21 16,0 20-16,0-20 0,0 0 16,0 21-16,0-22 0,0 22 15,0-21-15,0 21 0,21-1 0,-21 1 16,0 0-16,22 21 15,-1 0-15,0 0 16,0 21-16,-21 0 16,21 1-16,0 20 0,1-21 0,-1 21 15,0-20-15,0 20 0,0-21 0,0 21 16,1-20-16,-1-1 0,0 0 16,0-21-16,0 21 0,-21 0 15,21-21-15,1 0 0,-1 0 0,0 21 16,0-21-16,0 0 0,0 0 15,1 0-15,-1 0 0,-21-21 16,21 21-16,0-21 16,0 0-16,-21 0 0,0 0 15,21-1-15,1 1 0,-1 0 16</inkml:trace>
  <inkml:trace contextRef="#ctx0" brushRef="#br0" timeOffset="52691.46">16933 2942 0,'0'0'0,"0"-21"0,0-21 16,0 21-1,0 42 17,0 0-32,0 0 15,0 0-15,-21 22 0,21-22 0,0 21 16,0 0-16,-21 1 0,21-1 0,-21 0 15,21 1-15,-21-22 0,21 21 16,0-21-16,0 22 0,-22-22 0,22 0 16,-21 0-16,21 0 15,-21-21-15,21 22 0,0-1 16,0-42 15,0-1-31,0 1 0,0 0 16</inkml:trace>
  <inkml:trace contextRef="#ctx0" brushRef="#br0" timeOffset="52987.68">16912 2858 0,'0'0'0,"0"-64"16,21 64-1,-21 21-15,21 0 16,-21 1-16,0-1 0,22 21 0,-1-21 15,0 22-15,0-1 0,-21 0 0,21 1 16,0-1-16,1 0 0,-1-21 16,0 22-16,21-1 0,-42-21 0,21 22 15,1-22-15,-1 0 0,0 0 16,0 0-16,-21 0 0,21-21 0,-21 22 16,21-22-16,1 0 15,-22-22 16,0 1-31,0 0 0,0 0 16,21 0-16,-21-22 0,0 22 16</inkml:trace>
  <inkml:trace contextRef="#ctx0" brushRef="#br0" timeOffset="53291.62">17611 2688 0,'0'0'0,"0"-63"15,0 42-15,0 42 32,0 0-17,0 21-15,0-21 0,-22 22 0,22-1 16,-21 0-16,0 1 0,21-1 16,-21 0-16,21 1 0,-21-1 0,21 0 15,-21 1-15,-1-1 0,22 0 16,0-20-16,-21 20 0,21-21 0,-21 21 15,21-20-15,0-1 0,0 0 16,0 0-16,0 0 0,21-42 47,0 0-31,1 21-16</inkml:trace>
  <inkml:trace contextRef="#ctx0" brushRef="#br0" timeOffset="53619.43">18288 3006 0,'21'0'63,"0"0"-63,22 0 0,-22 0 15,0 0-15,0 0 0,0 0 0,0 0 16,1 0-16,-1 0 0,0 0 0,0 0 16,0 0-16,0 0 0,1 0 15,-44 0 48,1 0-63</inkml:trace>
  <inkml:trace contextRef="#ctx0" brushRef="#br0" timeOffset="53871.29">18203 3175 0,'0'0'0,"21"0"47,1 0-47,-1 0 0,0 0 16,0 0-16,0 0 0,0 0 16,1 0-16,20 0 0,-21 0 15,0 0-15,0 0 0,1 0 16,-1 0-16,0 0 0,0-21 0,0 21 15,0 0-15,1-21 16,-22 0-16,0-1 16,21 1-16</inkml:trace>
  <inkml:trace contextRef="#ctx0" brushRef="#br0" timeOffset="54743.92">19325 2455 0,'0'0'0,"21"-21"15,0 21-15,1 0 0,-22 21 63,21-21-32,0 0-15,0 0-16,-21-21 0,21 0 15,-21 0-15,0 0 16,0 0 0,-21 21 15,0 0-16,0 0 17,42 0 15,0 0-32,-21-22-15,21 22 0,0-21 16,-21 0-1,0 0-15,-21 21 32,0 0-17,0 0-15,0 0 0,0 0 16,-1 21-16,1 21 0,21-20 16,0 20-16,-21-21 0,21 21 0,-21 1 15,21-22-15,0 21 0,0 1 16,0-22-16,0 0 0,0 21 0,0 1 15,0-22-15,0 0 16,21 0-16,0 0 0,0-21 0,1 0 16,-1 21-16</inkml:trace>
  <inkml:trace contextRef="#ctx0" brushRef="#br0" timeOffset="55371.56">20299 2731 0,'0'-43'16,"0"22"-16,0 0 15,0 0 1,-21 42 15,-1 0-31,22 0 0,-21 0 16,0 22-16,0-22 0,21 21 0,-21 1 15,0-1-15,-1 0 0,1 1 16,0-1-16,0 0 0,0 1 0,-22-1 16,22-21-16,0 21 0,0 1 15,-21-1-15,20-21 0,1 22 0,0-22 16,0 0-16,0 0 0,21 0 15,0 0-15,-21-21 0,21 22 16,0-44 15,0 1-31,0 0 0,0 0 0,0-21 16,0 20-16,0 1 16,0-21-16,21 21 0,-21-22 0,0 22 15,21-21-15,-21 21 0,21 0 16,-21-1-16,0 1 0,21 21 0,0 0 15,1 0-15,-1 21 16,-21 1 0,21-1-16,0 0 0,-21 21 0,0-21 15,21 1-15,0-1 0,1 0 16,-22 0-16,21 0 0,0 0 0,0 1 16,0-22-16,-21 21 0,21-21 15,1 0-15,-1 21 0,0-21 16,0 0-16,0 0 15,0 0 1,1 0-16,-1 0 0,0-21 0,0 21 16,0-21-16,0-1 0</inkml:trace>
  <inkml:trace contextRef="#ctx0" brushRef="#br0" timeOffset="55715.43">20976 2794 0,'0'0'0,"0"-21"0,0 0 0,0 0 15,0-1-15,0 1 0,0 0 16,0 42 0,0 0-1,0 22-15,0-22 0,0 21 16,0 1-16,0-1 0,0 0 0,0-21 15,0 22-15,0-1 0,0 0 0,0-20 16,0 20-16,0 0 0,21-21 16,-21 1-16,0 20 0,0-21 15,21 0-15,-21 0 0,22 1 16,-22-1-16,0 0 0,21 0 16,0-21-1,0-21 1,-21 0-1,21 0-15</inkml:trace>
  <inkml:trace contextRef="#ctx0" brushRef="#br0" timeOffset="56020.39">21505 2794 0,'0'0'0,"0"-63"16,0 41-16,-21 1 15,0 21 1,0 21 0,0 1-16,21-1 0,-22 21 15,1-21-15,0 22 0,21-1 0,-21-21 16,0 21-16,0 1 0,-1-1 0,1 0 16,0 1-16,0-22 0,0 21 15,0-21-15,21 22 0,-22-22 0,1 0 16,21 0-16,-21 0 0,21 1 15,0-1-15,-21 0 16,21-42 15,0 0-31</inkml:trace>
  <inkml:trace contextRef="#ctx0" brushRef="#br0" timeOffset="56913.55">22013 2604 0,'0'-22'0,"0"1"15,0 0 1,21 21-1,-21 21 1,0 0 0,0 1-16,0-1 15,0 0-15,-21-21 16,21 21 0,-21-21-1,0 0 1,21-21-1,0 0-15,0 0 16,0-1-16,0 1 16,0 0-1,0 0-15,21 21 0,0-21 16,0 21 0,1 0-1,-22 21 1,0 0-1,0 0-15,0 0 16,-22 1-16,1-1 16,0 0-16,21 0 15,-21-21 1,21-21 31,0 0-32,0 0-15,0-1 0,0 1 16,21 0-16,-21 0 16,21 21-16,-21-21 0,21 0 0,1 21 15,-1 0 1,0 0-16,-21 21 0,0 0 16,0 21-16,0-21 0,0 22 15,0-22-15,0 21 0,0 1 16,0-1-16,0-21 0,0 21 15,-21-20-15,21-1 0,0 21 0,-21-21 16,-1 0-16,1 1 0,21-1 16,-21 0-16,0-21 0,0 0 15,0 0 1,-1 0-16,1 0 0,0 0 16</inkml:trace>
  <inkml:trace contextRef="#ctx0" brushRef="#br0" timeOffset="57440.25">22098 2074 0,'0'0'0,"21"-21"15,0 21-15,0 0 0,1 0 16,-1 0-16,0 0 0,0 0 0,21 0 16,-20 0-16,20 21 15,0-21-15,1 22 0,-1-1 0,0 0 16,1 21-16,-1-21 0,-21 22 16,21-1-16,-20 0 0,-1 22 0,0-1 15,0-20-15,-21 20 0,0 1 16,0-1-16,0 1 0,0-22 0,0 22 15,-21-22-15,0 21 0,0-20 16,-1-1-16,-20 0 0,21 22 0,-21-22 16,20 1-16,-20-1 0,0 0 0,-1 1 15,22-1-15,-21-21 0,0 21 16,-1 1-16,1-22 0,0 21 0,-1 1 16,1-22-16,0 0 15,-1 21-15,1-21 0,0 1 0,-1-1 16,22 0-16,-21 0 0,-1 0 15,22 0-15,0-21 0,-21 22 0,21-22 16,-1 0-16,1 21 0,0-21 0,0 0 16,0 0-1,21-21 32,0-1-47</inkml:trace>
  <inkml:trace contextRef="#ctx0" brushRef="#br0" timeOffset="58491.42">6985 5059 0,'0'0'0,"0"-21"16,21 0-16,0-1 0,0 1 15,-21 0-15,0 0 0,0 0 16,22 0-16,-22-1 0,0 1 16,0 0-16,0 42 31,0 0-31,0 22 0,0-22 16,0 21-16,0 1 0,0 20 15,0-21-15,0 22 0,0-1 16,0 1-16,0-1 0,0 1 0,-22 21 15,1-22-15,21 22 0,-21-22 0,0 22 16,21-22-16,-21 1 0,0-1 16,-1 1-16,1-1 0,0 1 0,0-1 15,0 1-15,21-22 0,-21 22 0,-1-22 16,22 0-16,-21 1 0,21-22 16,0 21-16,0-21 0,0 1 0,0-1 15,-21-21-15,21 21 0,0-42 31,0 0-15,0-1-16,0-20 0,0 21 0,0-21 16,0-1-16</inkml:trace>
  <inkml:trace contextRef="#ctx0" brushRef="#br0" timeOffset="58903.19">6689 5228 0,'0'0'0,"-22"-42"0,22 21 0,-21-22 16,21 22-16,0-21 0,0 0 15,0 20-15,0-20 0,21 0 0,1-1 16,-1 1-16,0 21 0,0-21 16,21-1-16,1 22 0,-22 0 0,21-21 15,1 20-15,-1 22 0,0-21 16,1 21-16,-1 0 0,0 0 0,1 21 15,-22 1-15,21-1 0,0 0 0,-20 21 16,-1 1-16,0-1 0,0 0 16,-21 1-16,0 20 0,0-21 0,0 1 15,-21-1-15,0 0 0,0-20 16,-1 20-16,-20-21 0,21 21 0,0-20 16,-22-1-16,22 0 0,0 0 15,-21-21-15,21 21 0,-1 0 16,1-21-16,0 0 0,0 0 15,0 0-15,21-21 32,0 0-17,21 21-15,0-21 0,0 0 16,0 0-16,-21-1 0</inkml:trace>
  <inkml:trace contextRef="#ctx0" brushRef="#br0" timeOffset="59387.91">7472 4953 0,'0'0'0,"0"-21"16,21 21-16,-21-21 0,21 21 16,0-21-16,0 21 0,-21-22 15,22 1-15,-1 21 0,0 0 0,-21-21 16,21 21-16,0 0 0,0 0 0,1 0 15,-1 21-15,0 0 0,0 1 16,0-1-16,0 21 0,1-21 0,-22 22 16,21-22-16,-21 21 0,21-21 15,-21 22-15,0-22 0,0 0 16,0 0-16,0 21 0,0-20 0,-21-22 16,0 21-16,-1 0 0,1 0 15,0-21-15,21 21 0,-21-21 16,0 0-16,21-21 31,0 0-31,0 0 0,0 0 16,21-22-16,0 22 0,-21 0 15,21-21-15,0-1 0,-21 22 0,22-21 16,-1-1-16,-21 1 0,21 21 0,0-21 16,0 20-16,-21 1 0,21 0 15,-21 0-15,22 0 0,-1 21 31,-21 21-15,21-21-16,-21 21 0,21-21 16,-21 21-16,21-21 0,-21 21 0,0 1 15,21-22-15</inkml:trace>
  <inkml:trace contextRef="#ctx0" brushRef="#br0" timeOffset="59663.75">8382 4890 0,'0'21'47,"0"0"-47,0 0 0,0 0 16,0 0-16,0 22 0,-21-22 0,21 21 15,0-21-15,0 1 0,-21 20 0,21-21 16,0 0-16,0 0 0,0 1 15,-22-1-15,22 0 0,-21-21 16,21 21-16,-21-21 31,0 0-15,21-21-16,0 0 0,0 0 16</inkml:trace>
  <inkml:trace contextRef="#ctx0" brushRef="#br0" timeOffset="59911.61">8255 4614 0,'-21'0'15,"21"22"63,0-1-62,21-21-16</inkml:trace>
  <inkml:trace contextRef="#ctx0" brushRef="#br0" timeOffset="60452.08">8678 4805 0,'0'-21'15,"21"21"1,1-21-1,-1 21-15,0 0 0,0 0 16,0 21-16,-21 0 0,21 0 16,1 0-16,-22 0 15,0 1-15,21 20 0,-21-21 0,21 21 16,0 1-16,-21-22 0,0 21 16,0 1-16,0-22 0,0 21 0,0-21 15,0 22-15,0-22 0,0 0 0,0 0 16,0 0-16,0 0 0,0 1 15,0-1-15,0-42 47,0-1-47,0 1 16,21 0-16,0 0 0,-21 0 0,22-22 16,-1 22-16,0-21 15,-21 0-15,21-1 0,0 1 0,0 0 16,1-1-16,-1 1 0,0 0 15,0 20-15,0-20 0,-21 21 0,21 0 16,1 0-16,-22-1 0,21 22 16,0 0 31,-21 22-32,0-1 1</inkml:trace>
  <inkml:trace contextRef="#ctx0" brushRef="#br0" timeOffset="61699.74">9864 5165 0,'21'0'16,"-42"0"-16,63-21 0,-42-1 0,0 1 15,21 0-15,-21 0 0,0 0 16,0-22-16,0 22 0,0 0 16,0-21-16,0 21 0,-21-1 0,21-20 15,-21 21-15,0 0 0,21 0 16,-22 21-16,1 0 0,0 0 0,0 0 15,0 0-15,0 0 0,-1 21 0,1 0 16,0 0-16,0 21 0,0 1 16,0-22-16,-1 42 0,1-20 0,0-1 15,0 0-15,21 1 0,-21-1 16,0 0-16,21-20 0,-22 20 0,22-21 16,0 0-16,0 0 0,0 1 15,0-1-15,22 0 16,-1-21-16,0 0 0,0 0 15,0 0-15,0 0 0,1-21 16,-1 21-16,0-21 0,0 21 16,0-22-16,0 1 0,1 0 0,-1 0 15,0 0-15,-21 0 0,21-1 0,0 1 16,-21-21-16,0 21 0,21-22 16,1 1-16,-22 21 0,21-21 0,-21-1 15,0 22-15,0-21 0,0 21 16,0-1-16,0 1 0,0 0 0,0 42 31,0 0-31,0 1 16,0 20-16,0-21 0,0 21 0,0 1 15,0-1-15,0-21 0,0 22 0,0-1 16,0-21-16,0 21 0,0-20 16,0-1-16,0 0 0,0 0 0,21 0 15,0 0-15,0-21 0,-21 22 16,21-22-16,1 0 0,-1 0 0,0 0 15,0 0-15,0 0 0,0 0 0,22 0 16,-22 0-16,0-22 0,21 1 16,-20 0-16,20 21 0,-21-21 0,0 0 15,22-22-15,-22 22 0,0 0 16,0-21-16,0-1 0,0 1 16,1 0-16,-1-1 0,0 1 0,0 0 15,-21-1-15,0 1 0,0 0 0,0-1 16,0 1-16,0 21 0,0 0 15,0 0-15,0-1 0,-21 22 32,21 22-17,-21 20-15,0-21 0,21 21 0,0-20 16,-22 20-16,1 0 0,21 1 16,-21-1-16,21 0 0,0 1 0,0-1 15,0 0-15,-21 1 16,21-1-16,0-21 0,0 21 0,0-20 15,0-1-15,0 0 0,0 0 0,0 0 16,21 0-16,0 1 0,0-1 16,1-21-16,-1 0 0,0 0 15,0 0-15,0 0 0,0 0 0,1 0 16,-1 0-16,0 0 0,0-21 16,0 21-16,0-22 0,1 1 0,-1 21 15,0-21-15,0 0 0,0 0 0,-21 0 16,21-1-16,-21 1 0,22 0 15,-22 0-15,21-21 0,-21 20 16,0 1-16,0 0 0,0 0 0,0 42 31,-21 0-15,21 0-16,-22 1 16,22-1-16,-21 0 0,21 0 0,0 0 15,0 0-15,-21 1 0,21-1 0,0 0 16,0 0-16,0 0 0,0 0 15,21-21-15,-21 22 16,21-22-16,1 0 0,-1 0 0,0 0 16,0 0-16,0 0 0,0 0 15,1 0-15,-1 0 0,0-22 0,21 22 16,-21-21-16,1 21 0,-1-21 16,0 21-16,0-21 0,0 0 15,0 21-15,1-21 0,-22-1 0,0 1 16,21 0-16,-21 0 0</inkml:trace>
  <inkml:trace contextRef="#ctx0" brushRef="#br0" timeOffset="62040.06">10562 4868 0,'0'0'0,"-21"-21"16,42 21 0,0 0-16,0-21 15,1 21-15,-1 0 0,21 0 16,-21-21-16,22 21 0,-22 0 0,0 0 16,21-21-16,-21 21 0,22 0 15,-22 0-15,0 0 0,0 0 0,0-21 16,1 21-16,-1 0 0,0 0 15,0 0 1,-42 0 47</inkml:trace>
  <inkml:trace contextRef="#ctx0" brushRef="#br0" timeOffset="63516.31">12954 4699 0,'0'-21'15,"0"0"141,21 21-77,-21-21-64,0-1 1,21 22-1,0-21-15,-21 0 16,0 0 0,0 0-1,0 42 17,0 0-17,-21 21-15,21-20 0,-21 20 16,0 0-16,21 1 0,0 20 15,-21-21-15,0 22 0,21-22 0,-22 22 0,1-22 16,0 0-16,21 1 16,-21-1-16,0-21 0,0 22 0,21-22 15,0 0-15,0 0 0,0 0 0,0 0 16,0-42 15,21 21-15,-21-21-16,21 0 0,0 0 0,0 0 15,-21-1-15,21 1 0,1 0 0,-1-21 16,0 21-16,0-22 0,0 22 16,0-21-16,1-1 0,-1 22 0,0-21 15,0 21-15,0 0 0,22-1 16,-22 22-16,0 0 16,0 0-16,-21 22 0,21-1 0,-21 0 15,0 0-15,0 0 0,0 22 16,0-1-16,21-21 0,-21 21 0,0-20 15,0 20-15,0-21 0,0 21 0,0-20 16,22-1-16,-1 0 0,0 0 16,-21 0-16,21 0 0,0 1 0,0-22 15,22 0-15,-22 0 0,0 0 16,0 0-16,0 0 0,1 0 0,-1 0 16,21 0-16,-21-22 0,0 22 15,1-21-15,-1 0 0,0 0 16,0 0-16,0 0 0,0-1 0,-21-20 15,22 21-15,-1-21 0,-21-1 0,21 1 16,0 0-16,0-22 0,-21 22 16,21-22-16,-21 22 0,22 0 0,-22-22 15,0 22-15,0-1 0,0 22 16,0-21-16,0 21 0,0 0 0,0-1 16,0 1-16,-22 21 31,22 21-16,0 1-15,0-1 16,0 0-16,22 0 16,-1 0-16,0 0 15,0 1-15,0-22 0</inkml:trace>
  <inkml:trace contextRef="#ctx0" brushRef="#br0" timeOffset="63968.39">14139 5122 0,'0'0'0,"0"22"0,0-1 16,21-21 0,1 0-16,-1 0 0,0 0 15,0-21-15,0 21 0,0-22 16,1 22-16,-1-21 0,0 21 0,0-21 15,0 0-15,0 0 0,1 0 16,-1-1-16,-21 1 0,0 0 0,21 0 16,-21 0-16,0 0 0,0-22 15,0 22-15,0 0 0,0 0 16,-21 21-16,0 0 16,-1 0-16,1 21 15,-21-21-15,21 21 0,0 21 0,-22-20 0,22-1 16,0 21-16,0-21 0,0 22 15,21-1-15,0-21 0,0 21 16,0-20-16,0-1 0,0 21 0,0-21 16,0 0-16,0 1 0,0-1 15,21 0-15,0 0 0,0-21 16,0 0-16,0 21 0,1-21 0,-1 0 16,0 0-16,0 0 0,21 0 15,-20 0-15,-1 0 0,0-21 0,0 21 16,21-21-16,-20 0 0,-1 0 15,0-1-15,0 1 0</inkml:trace>
  <inkml:trace contextRef="#ctx0" brushRef="#br0" timeOffset="64604.23">14965 4466 0,'0'0'0,"0"-21"0,0 0 16,0 0-16,-21 21 31,21 21-15,0 0-16,0 0 0,0 0 0,0 1 15,0 20-15,-22-21 0,22 21 0,0 1 16,0-1-16,0 0 16,0 22-16,-21-22 0,21 1 0,-21-1 15,21 0-15,0 1 0,-21-1 16,0 0-16,21 1 0,-21-22 0,21 0 15,-22 0-15,22 0 0,0 0 0,0 1 16,0-1 0,-21-21-16,21-21 31,0-1-31,21 1 16,1 0-16,-22 0 0,21 0 15,0 0-15,0-22 0,0 22 16,0 0-16,1 0 0,-1-22 0,21 22 15,-21 0-15,0 0 0,22 21 0,-22-21 16,0 21-16,0 0 0,0 0 16,1 0-16,-1 21 0,0 0 15,0 0-15,-21 0 16,0 1-16,21-1 0,-21 0 0,21 0 16,-21 0-16,0 0 0,0 1 0,0-1 15,0 0-15,0 0 16,0 0-16,0 0 0,0 1 15,0-1-15,-21-21 0,0 21 0,0-21 16,0 21-16,0-21 0,-1 0 16,1 21-16,0 0 0,0-21 0,0 0 15,0 0-15,-1 0 0,22 22 0,-21-22 16,0 0-16,0 0 16,0 0-1,0 0-15,21-22 16,0 1-1,-22 0-15,22 0 16,0 0-16</inkml:trace>
  <inkml:trace contextRef="#ctx0" brushRef="#br0" timeOffset="65899.55">15748 4847 0,'-21'0'16,"0"0"-16,42 0 47,0-21-47,0 0 15,0 21-15,0-21 16,1 0-16,-1 21 0,0-22 0,0 1 16,0 0-16,0 21 0,1-21 15,-1 0-15,0 0 0,0-1 16,-21 1-16,0 0 0,0 0 0,0 0 16,0 0-16,0-1 0,0 1 15,-21 0-15,0 21 0,0 0 16,-1 0-16,1 0 0,0 0 15,0 0-15,-21 21 0,20 0 16,1 1-16,21-1 0,-21 0 0,0 21 16,0 1-16,21-22 0,-21 21 15,21 0-15,0 1 0,0-1 0,0 0 16,0-20-16,0 20 0,0-21 16,21 0-16,0 0 0,0 1 0,0-1 15,0-21-15,1 0 0,-1 21 16,21-21-16,-21 0 0,0 0 15,1 0-15,-1 0 0,0 0 0,0 0 16,0 0-16,0 0 0,1-21 16,-22 0-16,-22 21 31,1 0-31,0 0 16,0 21-16,0 0 0,0-21 0,-1 21 15,1 0-15,0 0 0,0 1 16,21 20-16,-21-21 0,21 0 0,-21 0 15,21 1-15,0 20 0,0-21 0,0 0 16,0 0-16,0 1 16,21-1-16,-21 0 0,21-21 15,0 0-15,0 21 0,0-21 0,1 0 16,-1 0-16,21 0 0,-21 0 16,0-21-16,22 21 0,-22-21 0,21 0 15,-21 21-15,22-22 0,-22 1 0,21 0 16,-21 0-16,1-21 0,20 20 15,-21-20-15,0 0 0,0-1 0,1 1 16,-1 0-16,0-1 0,0-20 16,-21 21-16,21-1 0,0-20 0,-21 20 15,22 1-15,-22 0 0,0-1 0,0 1 16,21 21-16,-21-21 16,0 20-16,0 1 0,0 0 15,-21 42 1,-1 0-16,22 1 15,0-1-15,0 21 0,-21-21 0,21 22 16,0-1-16,-21 21 0,21-20 16,0-1-16,0 22 0,0-22 0,0 0 15,0 22-15,0-22 0,0 0 16,0-20-16,0 20 0,0 0 0,0-21 16,0 22-16,0-22 0,0 0 0,21 0 15,-21 0-15,21-21 16,-21 22-16,22-22 0,-1 0 0,0 21 15,0-21-15,0 0 16,0 0-16,1 0 0,-22-21 16,21 21-16,0-22 0,0 1 0,0 0 15,0 0-15,1 0 0,-1 0 16</inkml:trace>
  <inkml:trace contextRef="#ctx0" brushRef="#br0" timeOffset="67119.89">17060 5165 0,'0'21'0,"21"-42"46,1 21-46,-1-21 0,0-1 16,0 1-16,0 21 0,-21-21 16,21 0-16,1 0 15,-1 0-15,-21-1 0,0-20 0,0 21 16,0 0-16,0 0 0,0-1 16,0 1-16,0 0 0,-21 21 15,-1 0-15,1 0 16,0 0-16,0 0 0,0 21 0,0 0 15,-1 1-15,1-1 0,0 0 0,0 0 16,21 21-16,0-20 0,-21 20 16,21-21-16,0 0 0,0 0 0,0 22 15,0-22-15,0 0 0,0 0 16,21 0-16,0 1 0,0-22 16,0 21-16,1-21 0,-1 0 15,0 0-15,21 0 16,-21 0-16,1 0 0,20 0 0,-21 0 15,21-21-15,-20 21 0,20-22 0,0 1 16,-21 0-16,22 21 0,-22-21 16,0-21-16,0 20 0,0 1 0,1 0 15,-1-21-15,0 21 0,-21-22 16,21 22-16,-21 0 0,0-21 0,0 20 16,0 1-16,0 42 31,0 1-31,0-1 15,0 0-15,0 0 0,0 21 16,-21-20-16,21-1 0,-21 21 0,21-21 16,0 0-16,0 1 0,0 20 0,0-21 15,0 0-15,0 0 0,0 1 16,0-1-16,0 0 16,-21-21-16,21 21 15,0-42 16,0 0-15,0 0-16,0-1 0,0 1 16,0 0-16,21 0 0,-21-21 15,21 20-15,0-20 0,0 0 16,0 21-16,1-22 0,20 1 0,-21 0 16,0-1-16,0 22 0,22 0 15,-22-21-15,0 42 0,0-22 0,0 22 16,1 0-16,-1 0 0,0 22 15,-21-1-15,0 0 0,21 0 0,-21 0 16,0 0-16,0 22 0,0-1 0,0-21 16,0 22-16,0-22 0,0 21 15,0-21-15,0 22 0,0-22 0,-21 0 16,21 0-16,-21 0 0,21 0 16,0 1-16,-21-22 0,21 21 15,0 0-15,0-42 47,0 0-31,0-1-16,0 1 0,0 0 15,0-21-15,21 21 0,0-1 0,-21-20 16,21 21-16,0-21 0,22 20 16,-22-20-16,0 0 0,21 21 0,22-22 15,-22 22 1,-21 0-16,22 0 0,-22 21 0,0 0 15,0 0-15,0 21 0,0-21 0,-21 21 16,0 0-16,0 0 0,0 22 16,0-22-16,0 0 0,0 0 0,0 22 15,0-22-15,0 0 0,-21 0 16,0 0-16,21 0 0,0 1 0,-21-1 16,0 0-16,0 0 0,21 0 15,-22-21-15,1 21 16,0-21 15,21-21-31,0 0 16</inkml:trace>
  <inkml:trace contextRef="#ctx0" brushRef="#br0" timeOffset="67632.14">18351 4995 0,'0'22'0,"22"-22"16,20 0-16,-21 0 15,0 0-15,0 0 0,22 0 16,-22 0-16,0-22 0,21 1 0,-20 21 16,-1-21-16,21 0 0,-21 21 0,0-21 15,-21 0-15,22-1 0,-22 1 16,21 0-16,-21 0 0,0 0 0,0 0 16,0-1-16,0 1 0,0 0 15,-21 0-15,-1 0 0,1 21 0,0 0 16,0 0-16,0 0 0,-22 0 15,22 0-15,0 0 0,0 21 16,-21 0-16,20 0 0,22 0 0,-21 22 16,21-1-16,-21-21 0,21 22 15,0-1-15,0-21 0,0 21 0,0-20 16,0 20-16,0-21 0,21 0 16,0 0-16,1 1 0,-1-1 0,0 0 15,0-21-15,0 21 0,0-21 0,1 0 16,-1 21-16,0-21 0,0 0 15,21 0-15,-20 0 0,-1 0 0,0 0 16,21 0-16,-21 0 0,1-21 16,20 21-16,-21-21 0,0 0 0,0 0 15</inkml:trace>
  <inkml:trace contextRef="#ctx0" brushRef="#br0" timeOffset="68219.17">19177 4763 0,'0'0'0,"0"-22"0,0 1 0,0 0 15,0 0-15,0 42 47,0 0-47,0 0 16,0 1-16,0-1 0,0 21 0,0 0 16,0-20-16,-21 20 0,21-21 15,-21 21-15,21-20 0,0 20 16,0-21-16,-22 0 0,22 0 0,-21 1 15,21-1-15,0 0 0,-21-21 0,21 21 16,0 0 0,0-42 31,0 0-47,0 0 0,0 0 15,0-1-15,21 1 0,0 0 16,1-21-16,-1 21 0,0-22 0,0 1 15,0 0-15,22-1 16,-1 1-16,0 0 0,-21 20 0,22-20 16,-1 21-16,0 0 0,1 0 0,-1-1 15,-21 1-15,22 21 0,-22 0 16,0 0-16,0 0 0,-21 21 0,0 1 16,0-1-16,0 0 0,0 21 15,0 1-15,0-22 0,0 21 0,0 0 16,0-20-16,-21 20 0,0 0 15,21 1-15,-21-22 0,-1 21 0,22-21 16,-21 0-16,21 22 0,0-22 0,-21 0 16,0 0-16,21 0 15,-21 1-15,21-1 32,0-42-1,21 21-31,-21-22 0,21 1 15,0 0-15,-21 0 0,21 0 0</inkml:trace>
  <inkml:trace contextRef="#ctx0" brushRef="#br0" timeOffset="68687.49">20214 4233 0,'0'-21'0,"0"42"0,0-63 16,0 21-16,0 0 16,0 42-1,0 0-15,0 0 16,0 22-16,0-22 0,0 21 0,-21 0 16,21 1-16,-21-1 0,21 0 15,0 1-15,-21-1 0,-1 0 0,22 1 16,-21-1-16,0 0 15,21 1-15,-21-1 0,21 0 0,-21 1 0,0-1 16,21-21-16,0 22 0,0-22 16,-22 21-16,22-21 0,0 0 15,0 1-15,0-1 0,0 0 0,0 0 16,0 0-16,0 0 16,22-21-1,-1 22-15,0-22 0,0 0 16,0 0-16,0 0 15,1 0-15,-1 0 0,0-22 16,0 22-16,0-21 0,0 21 16,1-21-16,-1 0 0,0 21 0,21-21 15,-21 0-15,1 21 0,-22-22 16,21 22-16,0-21 0,-21 0 16,0 0-16,0 0 0,0 0 15,0-1-15</inkml:trace>
  <inkml:trace contextRef="#ctx0" brushRef="#br0" timeOffset="69061.48">20066 4636 0,'21'0'31,"0"0"-15,0 0-16,1 0 15,-1 0-15,0-22 0,0 22 0,0 0 16,0 0-16,1 0 0,-1 0 0,0 0 16,0 0-16,0 0 15,0 0-15,-21-21 0,22 21 16,-1 0 15,-21-21 47</inkml:trace>
  <inkml:trace contextRef="#ctx0" brushRef="#br0" timeOffset="71288.41">23347 4360 0,'0'-21'0,"0"0"16,0 0 0,21 0-1,-21 0-15,21 21 0,0-22 0,-21 1 16,21 0-16,1 0 0,-22 0 15,21 0-15,-21-1 0,21 1 0,-21 0 16,0 0-16,0 0 0,0 0 16,0-1-16,0 1 0,-21 0 15,0 21-15,-1-21 0,1 21 16,-21 0-16,21 0 0,0 0 0,-22 0 16,1 0-16,0 0 0,-1 0 15,1 0-15,-22 21 0,22 21 0,-21-20 16,20 20-16,-20 21 0,-1-20 15,22 20-15,-22 1 0,22-1 16,0 1-16,-1-1 0,22 1 16,0-1-16,21 1 0,0-1 0,0 1 15,0-22-15,21 22 0,0-22 16,22 0-16,-22 1 0,21-1 0,1-21 16,-1 0-16,21 0 0,-20 1 0,-1-22 15,0 0-15,22 0 0,-22 0 16,1 0-16,-1 0 0,0 0 0,1 0 15,-1 0-15,0-22 0,-21 1 16,1 21-16,20-21 0,-21 0 0,0 0 16,-21 0-16,21-1 0,-21 1 0,22 0 15,-22 0-15,0 0 16,0 0-16,0-22 0,0 22 0,0 0 16,0 0-16,0 0 15,0 42 1,-22 0-16,1 0 15,21 0-15,-21 0 0,21 22 0,0-22 16,0 21-16,0-21 0,0 1 0,0 20 16,0-21-16,0 0 0,0 0 15,0 1-15,21-22 0,-21 21 0,21 0 16,1-21-16,-1 0 0,0 0 16,0 0-16,0 0 0,0 0 15,1 0-15,-1 0 0,0-21 16,0 21-16,0-21 0,0 21 15,1-22-15,-1 1 0,0 0 0,0 0 16,0 0-16,-21-22 0,0 22 16,0-21-16,0 21 0,0-22 0,0 1 15,0 0-15,0-1 0,0 1 16,-21 21-16,0-21 0,0 20 0,0 1 16,-1 0-16,1 0 0,-21 21 0,21 0 15,0 0-15,-22 0 0,22 0 16,0 21-16,-21 0 0,20 0 0,1 1 15,21 20-15,-21-21 0,21 21 16,-21 1-16,21-1 0,0 0 16,0 1-16,0-22 0,0 21 0,21-21 15,0 22-15,0-22 0,1 0 16,-1-21-16,21 21 0,-21 0 0,22-21 16,-1 0-16,-21 0 0,21 0 15,1 0-15,-1 0 0,0 0 0,1 0 16,-1 0-16,0-21 0,1 0 15,-22 21-15,21-21 0,-21 0 0,1 0 16,-1-1-16,0 1 0,-21 0 0,0 0 16,0 0-16,21 0 0,-21-1 15,0 1-15,0 42 32,-21 1-17,0-1-15,21 0 0,0 21 16,-21-21-16,-1 22 0,22-22 0,-21 0 15,21 0-15,0 0 0,0 1 0,-21-1 16,21 0-16,0 0 16,-21-21-16,21-21 47,0 0-47,0 0 15,0-1-15,21 1 0,-21 0 16,21 0-16,-21 0 0,21-22 0,1 22 15,-22-21-15,21 21 0,0-22 16,0 22-16,0-21 0,0 21 0,1 0 16,-1-1-16,0 22 0,0 0 15,0 0-15,0 0 0,1 22 0,-1 20 16,-21-21-16,0 0 16,0 22-16,0-22 0,0 21 0,0-21 15,0 22-15,0-22 0,0 0 16,0 0-16,0 0 0,0 0 0,0 1 15,0-1-15,-21-21 16,21-21 31,0-1-31,0 1-16,0 0 0,21 0 0,-21 0 15,21 0-15,0-1 0,-21 1 16,21-21-16,0 21 0,1 0 0,-1-22 15,21 22-15,-21 21 0,0-21 16,1 21-16,-1 0 0,0 0 0,0 0 16,0 0-16,-21 21 15,0 0-15,0 0 0,0 22 0,0-22 16,0 21-16,0-21 0,0 22 0,0-22 16,0 0-16,0 0 0,0 0 15,0 1-15,-21-1 0,21 0 16,0 0-16,0 0 15,-21-21-15,21-21 47,0 0-31,0 0-16,21 0 0,0-1 16</inkml:trace>
  <inkml:trace contextRef="#ctx0" brushRef="#br0" timeOffset="71707.5">25082 4699 0,'0'0'0,"0"-21"15,0 0-15,0 42 32,0 0-17,0 21-15,0-20 0,0 20 16,0-21-16,0 21 0,0 1 0,-21 20 15,21-20-15,0-1 0,0 0 0,0 1 16,0-1-16,0 0 16,0 1-16,0-1 0,0 0 0,0 1 15,0 20-15,0-21 0,0 1 16,-21-1-16,21 0 0,0 1 0,-21 20 16,21-20-16,-21-1 0,0 0 0,-1 1 15,22-1-15,-21 0 0,0 1 16,0-22-16,21 21 0,-21 0 0,0-20 15,21-1-15,0 0 0,0 0 0,-22 0 16,22 0-16,0 1 16,-21-1-16,21 0 0,0-42 47,0 0-32,0-1-15,0 1 0,0 0 16,21-21-16,1 21 0,-22-22 15</inkml:trace>
  <inkml:trace contextRef="#ctx0" brushRef="#br0" timeOffset="72091.28">25019 5122 0,'0'0'0,"0"-105"15,0 62-15,21 1 0,-21 21 16,0-22-16,0 22 0,21 0 0,-21-21 15,0 21-15,21-1 0,1 1 0,-1 0 16,0 21-16,0-21 16,0 21-16,0 0 0,1 0 0,20 0 15,-21 0-15,21 0 0,-20 0 16,-1 0-16,21 0 0,-21 0 0,0 21 16,1 0-16,-1 0 0,0 1 15,-21-1-15,0 0 0,0 21 0,0-21 16,0 1-16,0-1 0,0 0 15,-21 21-15,0-21 0,-1-21 16,1 22-16,0-1 0,0 0 0,-21 0 16,20-21-16,1 21 0,-21-21 15,21 0-15,0 0 0,-1 0 0,1 0 16,0 0-16,0 0 0,21 21 0,21-21 31,0 0-15,22-21-16,-22 21 15,0-21-15,0 0 0</inkml:trace>
  <inkml:trace contextRef="#ctx0" brushRef="#br0" timeOffset="72523.47">25696 4763 0,'0'0'0,"0"-22"0,0 1 15,-21 21 1,0 0-16,21 21 15,-21-21-15,0 22 0,-1 20 0,1-21 16,0 0-16,0 0 0,0 22 16,0-22-16,21 0 0,0 21 0,0-20 15,0-1-15,0 0 0,0 21 16,0-21-16,0 1 0,0-1 16,0 0-16,21-21 0,0 21 15,0-21-15,0 0 16,0 0-16,1 0 0,-1 0 15,0 0-15,-21-21 0,21 0 16,0 21-16,0-21 0,1-1 0,-1 1 16,-21 0-16,21 0 0,0-21 0,-21 20 15,0-20-15,0 0 0,0 21 16,0-22-16,0 22 0,0-21 0,0 21 16,0-1-16,0 1 0,-21 0 15,0 0-15,0 21 0,-1 0 0,1 0 16,0 0-16,0 0 0,0 0 15,0 0-15,21 21 0,0 0 16,-22 0-16,22 1 0,0-1 0,0 0 16,0 0-16,0 0 0,0 0 15,22 1-15,-1-1 0,0 0 16</inkml:trace>
  <inkml:trace contextRef="#ctx0" brushRef="#br0" timeOffset="73114.85">26098 4847 0,'0'0'0,"22"0"0,20-42 16,-42 21-16,21 0 0,0 21 15,-21-22-15,0 1 0,21 21 16,-21 21 15,-21 1-31,0-1 0,21 21 16,-21-21-16,0 0 0,21 22 0,-21-22 15,21 21-15,-22-21 0,22 1 16,-21 20-16,0-21 0,21 0 0,0 0 16,0 1-16,-21-1 0,21 0 15,-21 0-15,21-42 63,0 0-63,0 0 15,0-1-15,0 1 0,21 0 0,0-21 16,0 21-16,0-1 0,1-20 0,-1 0 16,0-1-16,21 22 0,-21-21 15,22 21-15,-22-22 0,21 22 0,-21 0 16,1 0-16,20 21 0,-21-21 16,0 21-16,0 0 0,1 0 15,-1 0-15,-21 21 0,21 0 16,-21 21-16,0-20 0,0-1 15,0 21-15,0-21 16,0 22-16,0-22 0,0 21 0,0-21 16,-21 22-16,21-22 0,0 0 0,-21 0 15,21 0-15,-22 0 0,1-21 16,21 22-16,0-1 0,0 0 16,-21-21-16,42 0 46,-21-21-30,21 0-16,1 21 0,-22-22 16</inkml:trace>
  <inkml:trace contextRef="#ctx0" brushRef="#br0" timeOffset="73567.63">26733 4932 0,'22'0'78,"-1"0"-78,0 0 16,0 0-16,0-21 0,0 21 15,-21-21-15,22-1 16,-1 1-16,-21 0 15,0 0-15,0 0 0,0 0 16,0-1-16,-21 22 31,-1 22-31,1-22 16,0 21-16,0 21 0,0-21 0,0 0 16,-1 22-16,22-22 0,-21 0 15,21 21-15,-21-20 0,21-1 0,0 0 16,0 0-16,0 0 0,0 0 15,0 1-15,0-1 16,21-21-16,0 0 16,1 0-16,-1 0 15,0 0-15,0 0 0,0 0 0,22 0 16,-22 0-16,0-21 0,0 21 16,0-22-16,0 1 0,22 0 0,-22 0 15,0 0-15,0 0 0,0-1 16</inkml:trace>
  <inkml:trace contextRef="#ctx0" brushRef="#br0" timeOffset="74107.53">27368 4678 0,'0'0'0,"0"21"47,0 0-47,0 0 0,-21 1 16,21-1-16,0 21 0,-21-21 15,0 0-15,21 1 0,-21 20 0,21-21 16,0 0-16,0 0 0,-21 1 16,21-1-16,0 0 0,-22 0 0,22 0 15,0 0 1,-21-21 0,21-21 15,0 0-16,0 0-15,0 0 16,0 0-16,0-1 0,21 1 0,1-21 16,-1 21-16,0-22 0,0 22 15,0 0-15,0-21 0,1 21 0,20-1 16,-21 1-16,0 21 0,0-21 16,1 21-16,-1 0 0,0 0 0,0 0 15,0 0-15,0 0 0,-21 21 16,0 0-16,0 1 0,0-1 15,0 21-15,0-21 0,0 0 16,0 22-16,0-22 0,-21 0 0,21 0 16,0 0-16,0 1 0,-21-1 15,21 0-15,-21 0 0,21 0 16,0 0-16,-21-21 31,21-21 0,0 0-31,0 0 0,0 0 16,0 0-16,0-1 0</inkml:trace>
  <inkml:trace contextRef="#ctx0" brushRef="#br0" timeOffset="74517.31">28003 4255 0,'0'21'16,"0"0"-16,-21 0 15,0 21-15,0-20 0,0 20 16,0-21-16,-1 21 0,-20 1 0,21-1 15,0-21-15,0 22 0,-22-1 16,22 21-16,0-20 0,0-1 0,21 0 16,-21 1-16,21-1 0,-22-21 15,22 22-15,0-1 0,0-21 0,0 0 16,0 0-16,0 1 0,0-1 0,22 0 16,-1-21-16,0 0 15,0 0-15,0 21 0,0-21 0,1 0 16,-1 0-16,0 0 15,0 0-15,0 0 0,0 0 0,1-21 16,-1 21-16,0-21 0,0 21 16,0-21-16,0 21 0,1-22 0,-22 1 15,21 0-15</inkml:trace>
  <inkml:trace contextRef="#ctx0" brushRef="#br0" timeOffset="74815.72">27686 4763 0,'0'0'0,"0"-22"16,21 22 0,0 0-16,0 0 15,1 0-15,-1 0 0,0 0 16,0 0-16,21 0 0,-20 0 15,-1 0-15,0-21 0,21 21 0,-21 0 16,1 0-16,-1 0 0,0 0 16,0 0-16,-21-21 47,-21 21-32,21-21-15,-21 21 16</inkml:trace>
  <inkml:trace contextRef="#ctx0" brushRef="#br0" timeOffset="75695.28">28554 4403 0,'0'0'0,"0"-21"16,21 21 0,0-22-16,-21 1 15,21 21-15,-21-21 0,21 0 0,1 0 16,-22 0-1,21 21 1,-21 21 15,-21 21-15,-1-21-16,22 22 0,-21-1 0,0 0 16,21 1-16,-21-1 0,0 0 15,21 1-15,-21-1 0,-1 0 0,22 22 16,0-22-16,-21 0 0,21 1 15,-21-22-15,21 21 0,0-21 0,0 1 16,0 20-16,0-21 16,0 0-16,-21-21 15,21 21-15,0-42 32,0 0-17,0 0-15,0 0 16,0 0-16</inkml:trace>
  <inkml:trace contextRef="#ctx0" brushRef="#br0" timeOffset="76359.38">28448 4424 0,'0'0'0,"0"-42"15,0 20 1,0 1 0,0 0-16,21 21 0,0-21 15,0 21-15,1 0 0,-1-21 16,0 21-16,0 0 0,0 0 0,22 0 16,-22 0-16,0 0 0,0 0 15,21 0-15,-20 0 0,-1 42 0,0-21 16,0 0-16,0 22 0,0-1 15,1 0-15,-1 1 0,-21-1 16,0 0-16,0 22 0,0-22 16,0 1-16,0-1 0,0 0 0,0 1 15,0-1-15,0 0 0,0-21 16,-21 1-16,21 20 0,-22-21 0,1 0 16,21 0-16,-21 1 15,0-22 1,0 0-16,0 0 15,-1-22-15,22 1 16,0 0-16,0 0 0,-21 0 0,21 0 16,0-1-16,0-20 0,0 21 15,0-21-15,0-1 0,0 1 16,21 0-16,-21-1 0,22 1 16,-1 0-16,0-1 0,0 1 0,21 0 15,-20-1-15,-1 1 0,21 0 16,-21-22-16,0 22 0,22-1 0,-22 1 15,0 21-15,21-21 0,-20-1 16,-1 22-16,0 0 0,0 0 0,0 0 16,-21-1-16,21 22 15,1 0 1,-22 22 0,0-1-16,0 0 0,0 0 0,0 0 15,0 0 1,0 1-16,0-1 0,0 0 0,0 0 15,0 0-15,0 0 16,21 1-16,0-1 0</inkml:trace>
  <inkml:trace contextRef="#ctx0" brushRef="#br0" timeOffset="77011.96">29527 4953 0,'-21'0'15,"21"-21"1,0 0 0,21 0-16,1 21 15,-1-22-15,-21 1 0,0-21 0,21 21 16,-21 0-16,21-1 0,-21-20 15,0 21-15,0 0 0,0 0 0,0-22 16,0 22-16,0 0 0,-21 21 16,0-21-16,0 21 0,-1 0 15,1 0-15,-21 0 0,0 0 16,20 21-16,-20 0 0,0 0 0,21 0 16,-22 22-16,22-22 0,0 21 15,0-21-15,0 22 0,-1-22 0,22 21 16,-21-21-16,21 1 0,0-1 0,0 0 15,0 0-15,0 0 0,0 0 16,21-21-16,1 22 0,-1-22 16,0 0-16,0 0 0,0 0 15,0 0-15,1 0 0,-1-22 0,21 22 16,-21-21-16,22 0 0,-22 0 16,0 0-16,21 0 0,-21-1 15,1-20-15,20 21 0,-21 0 16,0-22-16,0 22 0,-21 0 0,22 0 15,-22 0-15,21 0 0,-21 42 32,0 0-17,0 0-15,-21 21 0,21-20 0,0-1 16,0 0-16,0 21 0,0-21 16,0 1-16,0-1 0,0 0 0,0 0 15,0 0-15,21-21 16,0 21-16,0-21 0,0 0 15,0 0-15,1 0 16,-1 0-16,0 0 0,0-21 16,0 0-16,0 0 0,1 21 0,20-21 15,-21-22-15</inkml:trace>
  <inkml:trace contextRef="#ctx0" brushRef="#br0" timeOffset="77812.27">30162 4614 0,'0'0'0,"22"0"0,-22-21 0,0 0 16,0 42 15,-22 0-15,22 1-16,-21-1 0,0 0 15,21 0-15,-21 0 16,21 0-16,-21 1 0,21-1 0,0 0 16,0 0-16,-21-21 0,21 21 15,0 0-15,-22-21 0,22 22 0,0-1 16,-21-21 15,21-21 0,0-1-31,0 1 16,0 0-16,0 0 0,21 0 0,1 0 16,-22-1-16,21 1 0,0 0 15,-21 0-15,21 0 0,0 0 16,0-1-16,1 22 0,-1-21 15,21 0-15,-21 0 0,0 21 0,1 0 16,-1-21-16,0 21 0,0 0 16,0 0-16,0 0 0,1 21 0,-1 0 15,-21 0-15,0 0 16,0 1-16,0-1 0,0 0 0,0 0 16,0 0-16,0 0 0,0 1 15,0-1-15,-21 0 0,21 0 0,-22 0 16,1 0-16,21 1 15,-21-22-15,21 21 0,-21-21 32,0 0-17,21-21 1,0-1-16,0 1 16,0 0-16,0 0 0,21 0 15,0 0-15,0-1 0,0 1 0,1 0 16,-1 0-16,0 0 0,21 0 15,-21-1-15,22 1 0,-22 0 0,21 0 16,-21 0-16,1 21 0,20 0 16,-21 0-16,0 0 15,-21 21 1,0 0-16,0 0 0,0 22 0,0-22 16,0 0-16,-21 0 0,21 21 15,-21-20-15,0-1 0,0 0 0,21 21 16,-22-21-16,1 1 0,21-1 15,0 0-15,-21 0 0,21 0 16,-21-21-16,0 21 16,0-21 15,21-21-15,0 0-1,0 0-15,0 0 0</inkml:trace>
  <inkml:trace contextRef="#ctx0" brushRef="#br0" timeOffset="78370.92">31030 4699 0,'0'21'16,"21"-21"15,1 0-15,-1 0-16,0 0 15,0 0-15,0 0 0,0-21 16,1 21-16,-1 0 0,0 0 16,-21-21-16,21 21 0,0-21 15,0 0-15,-21-1 0,0 1 16,0 0-1,0 0-15,0 0 0,-21 21 16,0 0 0,0 0-16,0 0 0,-22 0 0,22 0 15,0 21-15,-21 0 16,21 0-16,-22 0 0,22 1 0,0-1 16,-21 0-16,20 21 0,22-21 15,-21 1-15,21 20 0,0-21 0,0 0 16,0 0-16,0 1 0,0-1 15,0 0-15,21 0 0,1 0 0,-1-21 16,0 21-16,0-21 0,0 22 16,0-22-16,1 0 0,-1 0 0,21 0 15,-21 0-15,0 0 0,1 0 16,-1 0-16,0 0 0,0-22 0,0 22 16,0-21-16,1 0 15,-1 21-15,-21-21 16,21 21-16,-21-21 0,21 21 15,-21-21-15,0-1 16,0 1 0</inkml:trace>
  <inkml:trace contextRef="#ctx0" brushRef="#br0" timeOffset="78911.36">31983 4445 0,'-21'0'0,"-1"0"16,22 21 15,22-21 47,-1 0-62,-21-21 0,0 0-1,-21 21 17,-1 0-17,1 0-15,21 21 63,21-21-48,1 21 1</inkml:trace>
  <inkml:trace contextRef="#ctx0" brushRef="#br0" timeOffset="79703.71">31940 4826 0,'22'0'78,"-1"0"-78,0 0 16,-21 21-1,0 0-15,0 1 16,0-1-1,-21-21-15,21 21 0,-21 0 16,-1-21-16,22 21 16,-21-21-1,0 0 1,21-21 0,0 0-1,0 0 1,21 21-16,0-21 0,1 21 31,-22-22-31,21 22 0,0 0 31,0 0-31,-21 22 141,0-1-125,0 0-1,0 0 1,0 0-16,0 0 15,0 1-15,0-1 0,0 0 16,0 0-16,0 0 0,-21 0 0,0 22 16,0-22-16,-22 0 0,22 0 15,0 0-15,-21 1 0,20-22 0,-20 21 16,0 0-16,21-21 16,-22 21-16,22-21 0,-21 0 0,21 0 15,-22 0-15,22 0 0,0 0 16,0 0-16,0 0 0</inkml:trace>
  <inkml:trace contextRef="#ctx0" brushRef="#br0" timeOffset="84536.83">1841 7853 0,'0'0'0,"0"-21"47,0 0-31,0-1-1,0 1-15,0 0 16,0 0-16,0 0 16,0 0-16,0-1 15,0 1-15,0 0 0,0 0 16,0 0-16,0 0 16,-21-1-1,0 22-15,0 0 16,0 0-1,0 22 1,21-1-16,0 0 0,0 0 16,0 0-16,0 0 0,0 1 0,0 20 15,0-21-15,0 21 16,0 1-16,-22-1 0,22 0 0,0 1 16,0-1-16,0 0 0,-21 1 15,21-1-15,0 22 0,0-22 0,0 0 16,0 1-16,0-1 0,0-21 15,0 21-15,0 1 0,0-22 0,0 21 16,0-21-16,0 1 0,21 20 16,1-21-16,-22 0 0,21 0 0,0-21 15,0 22-15,21-22 16,-20 0-16,-1 0 0,0 0 16,21 0-16,-21 0 0,1 0 0,20 0 15,-21-22-15,0 1 0,22 21 16,-22-21-16,21 0 0,-21 0 15,22-22-15,-22 22 0,0-21 0,21 0 16,-21-1-16,1 1 0,-1 0 16,0-22-16,0 22 0,0-22 0,0 22 15,-21-22-15,22 22 0,-22-21 16,0 20-16,0 1 0,0 0 0,0 20 16,0 1-16,0 0 0,0 0 15,0 0-15,0 0 0,-22 21 31,22 21 1,0 0-17,-21 0 1,21 0-16,0 0 0</inkml:trace>
  <inkml:trace contextRef="#ctx0" brushRef="#br0" timeOffset="85275.9">3175 8022 0,'0'0'0,"21"0"0,0 0 0,0-21 0,1 0 15,-1 0-15,-21 0 16,21-1-16,0 1 16,-21 0-16,0 0 15,-21 0 1,0 21-16,0 0 0,-1 0 16,1 0-16,0 0 15,-21 21-15,21-21 0,-1 21 0,1 0 16,-21 0-16,21 1 15,0-1-15,-1 21 0,1-21 0,0 22 16,0-22-16,0 0 0,0 0 16,21 0-16,-22 0 0,22 1 0,0-1 15,0 0-15,0 0 16,0 0-16,22-21 16,-1 0-16,0 0 15,0 21-15,0-21 0,0 0 16,1 0-16,-1 0 0,0 0 0,0 22 15,0-22-15,0 0 16,1 21-16,-1-21 0,0 0 16,0 21-16,0 0 15,0 0-15,-21 0 16,22-21-16,-22 22 0,0-1 16,0 0-16,0 0 15,0 0-15,0 0 16,-22-21-16,1 22 0,0-22 15,0 0-15,0 21 0,0-21 0,-22 21 16,1-21-16,21 0 0,-22 0 16,1 21-16,0-21 0,-1 0 0,22 0 15,0 0-15,-21 0 16,21 0-16,-1 0 0,1 0 0,0 0 16,0 0-16,0 0 0,0 0 15,21-21-15,-22 21 0,1 0 16,21-21-1,-21 21-15,21-21 32,21-1-17,0 22-15,1-21 0,-1 0 16</inkml:trace>
  <inkml:trace contextRef="#ctx0" brushRef="#br0" timeOffset="85693.74">3683 8043 0,'21'0'78,"0"0"-78,-21-21 16,0 0 0,-21 21 30,0 0-30,0 0 0,21 21-1,-21 0 1,-1-21 0,22 22-16,-21-22 15,21 21-15,-21-21 0,21 21 16</inkml:trace>
  <inkml:trace contextRef="#ctx0" brushRef="#br0" timeOffset="86075.52">3577 8530 0,'0'21'16,"21"1"0,0-22-16,1 0 15,-1 0-15,0 0 16,0 0-16,-21-22 16,0 1-16,0 0 31,0 0-16,-21 21 1,0 0 0,0 0 15,21 21-15</inkml:trace>
  <inkml:trace contextRef="#ctx0" brushRef="#br0" timeOffset="86799.31">5143 7874 0,'0'-21'0,"0"0"0,-21 21 16,0-21-1,21-1-15,-21 22 0,21-21 16,0 42 31,0 1-47,0-1 0,0 21 15,0-21-15,0 22 0,0-1 0,0 0 16,0-21-16,-21 22 0,21-1 16,0 0-16,-21 1 0,21-1 15,0 0-15,0 1 0,-22-1 0,22 0 16,-21-20-16,21 20 0,-21 0 16,21-21-16,0 1 0,0-1 0,0 0 15,0 0-15,0 0 0,0 0 16,0 1-16,0-44 47,21 22-32,-21-21-15,0 0 0,21 21 0,-21-21 16,0 0-16,0 0 0,0-1 16,0-20-16,0 21 0,0-21 15</inkml:trace>
  <inkml:trace contextRef="#ctx0" brushRef="#br0" timeOffset="88011.47">5165 7832 0,'0'-21'15,"21"21"63,0 0-78,0 0 0,0 0 16,0 0-16,1 0 0,-1 0 16,21 0-16,-21 0 0,22 0 0,20 0 15,-21 0-15,22 0 0,-1 0 16,1 0-16,-1 0 0,1 0 0,-1 0 15,22 0-15,-21 0 0,-1 0 0,1 0 16,-1 0-16,1 0 0,-1 0 16,1 0-16,-1 0 0,1 0 0,-1 0 15,1 0-15,-1 0 16,1 0-16,-1 0 0,1 0 0,-1 0 16,-21 0-16,22 0 0,-22 0 0,1 0 15,-22 0-15,21 0 0,0 0 16,-20 0-16,-1 0 0,0 0 0,0 0 15,0 0-15,0 0 0,1 0 16,-1 0 0,-21 21-1,0 0 1,0 0-16,0 0 16,0 0-16,0 1 15,0-1-15,0 0 16,0 0-16,0 0 0,0 22 0,0-22 15,0 0-15,-21 21 0,21-21 16,0 1-16,0 20 0,0-21 0,0 0 16,-22 22-16,22-22 0,0 0 15,0 0-15,0 0 0,0 0 0,0 1 16,0-1-16,0 0 0,0 0 0,0 0 16,0 0-16,0 1 15,0-1-15,-21-21 0,21 21 0,0 0 16,-21 0-1,21 0 1,0 1 0,0-1 15,-21-21-31,0 0 16,0 21-1,-1-21-15,1 0 16,0 0-16,0 0 0,0 0 15,0 0-15,-1 0 0,1 0 0,0 0 16,0 0-16,-21 0 0,20 0 16,-20 0-16,0 0 0,-1 0 15,1 0-15,-21 0 0,-1-21 0,22 21 16,-22 0-16,1 0 0,-1 0 16,1 0-16,-1-21 0,-20 21 0,20 0 15,1 0-15,-1 0 0,1 0 0,-1 0 16,1-22-16,-1 22 0,1 0 15,-1 0-15,1 0 0,20 0 0,-20 0 16,-1 0-16,22 0 0,-22 0 16,22-21-16,0 21 0,-22 0 0,22 0 15,0 0-15,-1 0 0,1 0 0,0 0 16,-1-21-16,1 21 0,0 0 16,20 0-16,-20 0 0,21 0 0,0 0 15,-22-21-15,22 21 0,0 0 16,0 0-16,0 0 0,0 0 15,-1 0-15,1 0 16,0 0 0,42 0 93,0-21-109,1 21 16,-1 0-16,-21-21 15,21 21-15</inkml:trace>
  <inkml:trace contextRef="#ctx0" brushRef="#br0" timeOffset="91862.92">10922 7853 0,'21'-21'16,"0"0"-16,0 21 16,1-22-16,-1 22 15,0-21-15,0 21 0,0-21 16,0 0-16,1 21 16,-22-21-16,21 21 0,0 0 31,-21 21 0,-21 0-31,0-21 0,21 21 16,-22 0-16,-20 1 0,21-1 15,-21 0-15,-1 21 0,1-21 0,0 22 16,-1-22-16,-20 21 0,20-21 16,-20 1-16,21 20 0,-1-21 0,-20 0 15,20 0-15,1 1 0,0-1 0,-1-21 16,1 21-16,21-21 0,0 0 15,0 0-15,-1 0 0,1 0 16,42 0 15,1 0-15,-1 0-16,0 0 0,0 0 16,0 21-16,0-21 0,22 0 0,-22 0 15,0 21-15,21-21 0,-20 0 0,-1 21 16,21-21-16,0 0 0,1 22 15,-22-1-15,21-21 0,1 21 0,-1-21 16,0 21-16,1-21 0,-22 0 16,21 0-16,-21 21 0,22 0 0,-22-21 15,0 0-15,-21 22 0,21-22 0,0 0 16,-21 21 0,-21-21 46,21-21-62</inkml:trace>
  <inkml:trace contextRef="#ctx0" brushRef="#br0" timeOffset="92179.99">11493 8022 0,'0'21'16,"0"1"-16,0-1 16,0 0-16,0 0 0,0 0 15,0 0-15,0 1 0,-21-1 0,21 0 16,0 0-16,0 0 0,0 0 15,0 1-15,-21-1 0,21 0 16,0 0-16,-21-21 16,21 21-16,-21-42 47,21 0-32</inkml:trace>
  <inkml:trace contextRef="#ctx0" brushRef="#br0" timeOffset="92435.84">11472 7789 0,'0'0'0,"0"-21"16,0 0-1,0 42 64,21 0-64,1-21-15</inkml:trace>
  <inkml:trace contextRef="#ctx0" brushRef="#br0" timeOffset="93003.58">11832 8001 0,'0'21'32,"0"0"-32,0 1 15,0-1-15,0 0 0,0 0 0,0 0 16,-21 0-16,21 1 0,0-1 16,-21 0-16,21 0 15,0 0-15,0 0 0,0 1 16,0-1-16,-21-21 31,21-21 0,0-1-31,0 1 16,0 0-16,0 0 0,0-21 0,0 20 16,21 1-16,0-21 0,-21 21 15,21-22-15,0 22 0,0 0 16,1 0-16,20 0 0,-21 0 0,0-1 15,22 22-15,-22 0 0,21 0 16,-21 0-16,0 0 0,22 22 0,-22-1 16,0 0-16,-21 0 0,21 0 0,-21 22 15,21-22-15,-21 0 0,0 21 16,0-21-16,0 1 0,0-1 0,0 21 16,0-21-16,0 0 15,0 1-15,0-1 0,-21-21 0,21 21 16,-21-21-16,21 21 15,0-42 17,0 0-17</inkml:trace>
  <inkml:trace contextRef="#ctx0" brushRef="#br0" timeOffset="93441.31">12721 7959 0,'-21'-21'16,"0"21"-1,0 0-15,-1 0 16,22 21-1,0 0-15,0 0 0,0 0 0,0 0 16,0 22-16,0-22 0,0 21 16,0 1-16,0-1 0,0-21 0,0 21 15,0 1-15,0-1 0,0 0 0,0 1 16,0 20-16,0-20 16,0-1-16,0 21 0,-21 1 0,21-22 0,-21 22 15,21-22-15,0 22 0,-21-1 16,0-21-16,0 1 0,-1-1 15,22 0-15,0 1 0,-21-22 0,21 21 16,-21-21-16,21 1 0,0-1 0,0 0 16,-21-21-1,0 0 1,21-21 0,0 0-16,0-1 15,0-20-15,0 21 0,0-21 0</inkml:trace>
  <inkml:trace contextRef="#ctx0" brushRef="#br0" timeOffset="93759.13">12531 8382 0,'0'0'0,"0"-42"0,0-22 16,0 22-16,0 21 16,0 0-16,0-22 0,0 22 0,0 0 15,21 0-15,0 0 0,0-1 0,0 1 16,0 0-16,1 0 0,62 0 15,-63 21 1,1 0-16,-1 0 0,21 0 0,-21 21 16,0 0-16,1 0 0,-22 22 15,21-22-15,-21 21 0,0-21 0,0 0 16,0 22-16,0-22 0,0 0 16,0 0-16,-21 0 0,-1 1 0,1-1 15,0 0-15,0 0 0,0-21 16,0 21-16,-1-21 0,1 21 15,0-21-15,42-21 32,0 0-32,1 0 15,-1 21-15</inkml:trace>
  <inkml:trace contextRef="#ctx0" brushRef="#br0" timeOffset="94535.71">13166 8022 0,'0'0'0,"21"-21"16,-21 0-16,21 21 16,-21 21-1,0 0-15,0 0 0,0 1 0,0-1 16,0 21-16,0-21 0,0 0 16,0 22-16,-21-22 0,21 21 0,-21-21 15,21 1-15,0-1 0,0 0 0,0 0 16,0 0-16,0 0 15,21-21 1,0 0 0,0 0-16,0-21 0,0 21 15,1-21-15,-1 0 0,0 0 0,0 0 16,0-1-16,0 1 0,1 0 16,-1-21-16,-21 21 0,21-22 0,0 22 15,0-21-15,0 21 0,-21-1 0,0 1 16,0 0-16,22 21 15,-22 21 1,0 0 0,0 1-16,0-1 0,0 0 0,-22 0 0,22 0 15,0 0-15,0 22 0,0-22 16,0 0-16,0 0 0,0 0 16,0 1-16,0-1 0,22 0 0,-1-21 15,-21 21-15,21-21 0,0 0 0,0 0 16,0 0-16,1 0 15,-1 0-15,0 0 0,0-21 0,0 21 16,0-21-16,-21 0 0,22-1 0,-1 1 16,0 0-16,0 0 0,-21-21 15,21 20-15,0-20 0,-21 0 0,0-1 16,22-20-16,-22 21 0,21-1 16,-21 1-16,21 0 0,-21-1 0,0 1 15,0 0-15,21-1 0,-21 22 16,0-21-16,0 21 0,21-1 15,-21 1-15,0 0 0,0 42 16,0 0 0,0 1-16,-21 20 0,0-21 0,21 21 15,-21 1-15,0 20 0,21-20 0,-22-1 16,1 21-16,21-20 0,0 20 16,0-20-16,0-1 0,0 0 0,0-21 15,0 22-15,0-22 0,0 0 0,0 0 16,0 0-16,0 1 0,0-1 15,21-21-15,1 0 0,-1 21 16,0-21-16,0 0 16,0 0-16,0-21 15,1 0-15,-1 21 0,-21-22 0,21 1 16,0 0-16,0 0 0,-21 0 16</inkml:trace>
  <inkml:trace contextRef="#ctx0" brushRef="#br0" timeOffset="94770.57">13928 7811 0,'0'0'0,"-22"0"0,44 0 16,-1 0 0,0 0-16,0-22 0,21 22 15,-20 0-15,20 0 0,-21 0 0,21-21 16,-20 21-16,20 0 0,-21 0 15,21-21-15,-20 21 0,-1 0 0,0 0 16,-42 0 15</inkml:trace>
  <inkml:trace contextRef="#ctx0" brushRef="#br0" timeOffset="95279.28">15727 8022 0,'0'0'16,"0"-21"0,21 21-16,-21 21 31,0 0-31,0 1 16,0-1-16,0 0 0,0 21 0,0-21 15,0 1-15,0-1 0,-21 0 16,21 0-16,0 0 0,0 0 0,0 1 15,0-1 1,-21-21 15,21-21-15,0-1-16</inkml:trace>
  <inkml:trace contextRef="#ctx0" brushRef="#br0" timeOffset="95479.17">15727 7726 0,'0'0'0,"0"-21"16,0 42 46,21 0-46,0-21-16,0 21 0</inkml:trace>
  <inkml:trace contextRef="#ctx0" brushRef="#br0" timeOffset="96128.02">16595 8065 0,'0'-22'0,"0"1"15,0 0 1,0 0-16,-22 0 0,22 0 0,-21 21 16,0-22-16,-21 1 0,21 21 15,-1 0-15,-20 0 0,21 0 0,-21 0 16,-1 0-16,22 0 0,-21 21 15,21 1-15,-22-1 0,22 21 0,-21-21 16,21 22-16,-1-22 0,1 21 0,0 0 16,0-20-16,21 20 0,0-21 15,0 21-15,0-20 0,0-1 0,0 0 16,21 0-16,0-21 0,0 0 16,1 0-16,20 0 0,-21 0 15,0 0-15,22 0 0,-22 0 16,21 0-16,-21-21 0,22 0 15,-22 0-15,0 21 0,21-22 0,-21 1 16,1-21-16,20 21 0,-21-22 0,0 22 16,22-21-16,-22 0 0,0-1 15,0 1-15,21 0 0,-20-22 0,-1 22 16,0-1-16,0 1 0,0 0 16,-21-1-16,0 22 0,0-21 0,0 21 15,0-22-15,0 22 0,0 0 0,-21 21 16,0 0-16,0 0 15,0 0-15,-1 42 0,1-20 16,0 20-16,0 0 0,0 1 16,21-1-16,0 21 0,-21-20 0,21 20 15,0-20-15,0 20 0,0-21 0,0 1 16,0-1-16,0 0 0,0-20 16,0 20-16,0-21 0,21 0 0,0 0 15,0 1-15,0-1 0,0-21 16,1 21-16,-1-21 0,0 0 15,0 0-15,0 0 0,0 0 16,1 0-16,20-21 0,-21 21 16,0-21-16,22-1 0,-1 1 0</inkml:trace>
  <inkml:trace contextRef="#ctx0" brushRef="#br0" timeOffset="96367.46">17568 8001 0,'21'0'31,"1"0"-15,-1 0-16,0 0 15,0 0-15,0 0 0,0 0 16,1 0-16,-1 0 0,0 0 15,-42 0 1,0 21 0,-1-21-16</inkml:trace>
  <inkml:trace contextRef="#ctx0" brushRef="#br0" timeOffset="96547.87">17357 8297 0,'0'0'0,"0"22"16,-22-22-1,44 0-15,-1 0 16,0 0-16,0 0 16,0 0-1,0 0-15,1 0 0,-1 0 16,0 0 0,-21-22-16</inkml:trace>
  <inkml:trace contextRef="#ctx0" brushRef="#br0" timeOffset="96999.62">19262 7578 0,'0'0'0,"21"-21"0,-21-22 16,0 64 15,0 1-31,0-1 0,-21 0 0,-1 0 16,1 0-16,0 0 0,21 22 15,-21-22-15,0 0 0,0 0 0,21 0 16,0 1-16,0-1 0,-22 0 0,22 0 15,0 0-15,0 0 16,0 1-16,0-1 0,22 0 16,-1 0-16,0-21 0,21 0 0</inkml:trace>
  <inkml:trace contextRef="#ctx0" brushRef="#br0" timeOffset="97587.35">19939 8170 0,'21'0'0,"0"0"15,-21-21-15,21 21 0,-21-21 16,0 0-16,22 0 0,-22 0 16,21-1-16,-21 1 0,0 0 15,0 0-15,0 0 0,0 0 16,0-1-16,0-20 0,-21 21 0,-1 0 15,1 0-15,0-1 0,0 22 16,0 0-16,0 0 0,-1 0 0,-20 0 16,21 0-16,-21 0 0,20 22 0,-20-1 15,21 0-15,0 21 0,0-21 16,-1 22-16,1-22 0,21 21 0,-21 1 16,21-22-16,0 21 0,0-21 15,0 0-15,21 22 0,0-43 16,1 21-16,-1 0 0,0 0 0,0-21 15,0 0-15,0 0 0,1 0 16,-1 0-16,0 0 0,0 0 16,0-21-16,0 0 0,1 21 0,-1-21 15,0 0-15,-21-1 0,21 1 16,0 0-16,0 0 0,-21 0 0,0-22 16,22 22-16,-22 0 0,21 0 15,-21 0-15,0 0 0,0 42 31,0 21-31,0-21 0,0 22 16,0-22-16,0 21 0,0-21 16,0 22-16,0-22 0,0 21 15,0-21-15,0 0 0,0 1 0,21-1 16,-21 0-16,21-21 0,-21 21 0,21-21 16,0 0-16,1 0 15,-1 0-15,0 0 0,0 0 16,0-21-16,22 21 0,-22-21 0,0 0 15</inkml:trace>
  <inkml:trace contextRef="#ctx0" brushRef="#br0" timeOffset="98735.42">20680 7726 0,'0'0'0,"0"-42"16,0-1-16,0 22 0,0-21 15,0 21-15,0-1 0,0 1 0,-21 21 16,-1 0-16,1 0 15,0 21-15,21 1 0,0-1 0,-21 0 16,21 21-16,-21 1 0,21-22 0,0 21 16,0 0-16,0 22 0,0-22 15,0 1-15,0-1 0,0 0 0,0 1 16,0-1-16,0 0 0,-21-21 16,21 22-16,0-22 0,0 0 0,-22 21 15,22-20-15,0-1 0,0 0 16,0 0-1,0-42 32,0 0-47,0 0 0,22-22 16,-22 22-16,21-21 0,0 21 16,0-22-16,21 1 0,-20 0 0,-1-1 15,21 22-15,-21-21 0,22 21 0,-1-1 16,-21 1-16,21 21 0,-20 0 15,20 0-15,-21 0 0,0 0 16,22 0-16,-22 0 0,-21 21 16,21 1-16,-21 20 0,0-21 0,0 0 15,0 0-15,0 22 0,0-22 0,0 0 16,0 0-16,-21 0 0,21 1 16,-21-1-16,-1 0 0,1 0 0,0 0 15,0 0-15,-21-21 0,20 22 16,1-22-16,0 0 0,-21 0 0,21 21 15,-1-21-15,1 0 0,0 0 0,0 0 16,0 0-16,0 0 16,21 21-16,-22-21 0,22 21 15,0 0 17,22-21-32,-1 0 15,-21 21-15,21-21 0,0 0 0,0 0 16,0 0-16,1 0 0,20 0 15,-21 0-15,0 0 0,22 0 0,-22 0 16,21 0-16,-21-21 0,22 0 16,-22 21-16,21-21 0,-21 0 0,22 0 15,-22 21-15,0-43 0,21 22 0,-21 0 16,1-21-16,20 20 16,-21-20-16,0 21 0,22-21 0,-22 20 0,0-20 15,0 21-15,0 0 0,0 0 16,1-1-16,-1 22 15,0 0 1,-21 22 0,0-1-16,0 0 0,0 0 15,0 0-15,0 0 16,21-21 31,-21-21-32,0 0-15,0 0 16,0 0-16,0 0 16,0-1-1,-21 22-15,0 0 16,0 0-16,21 22 0,-22-1 0,1-21 16,0 42-16,0-21 0,0 0 0,0 22 15,21-22-15,-22 0 0,1 21 16,0-20-16,0-1 0,21 21 0,0-21 15,0 0-15,0 1 0,0-1 0,0 0 16,0 0-16,21-21 16,0 0-16,0 21 0,1-21 15,-1 0-15,0 0 0,21 0 16,-21 0-16,22 0 0,-1 0 0,-21 0 16,22 0-16,-1 0 0,-21-21 0,21 0 15,-20 21-15,-1-21 0,0 0 16,0 21-16,0-22 0,0 1 0,1 0 15,-1 0-15,0 0 0,0 0 0,0-22 16,0 22-16,-21 0 0</inkml:trace>
  <inkml:trace contextRef="#ctx0" brushRef="#br0" timeOffset="99000.27">22373 7599 0,'0'0'16,"0"-42"-16,0 63 47,0 0-47,0 0 16,0 0-16,0 0 0,0 1 15,0-1-15,-21 0 16,0 0 15,21 0-15</inkml:trace>
  <inkml:trace contextRef="#ctx0" brushRef="#br0" timeOffset="99560.05">23008 7684 0,'0'-22'15,"-21"22"-15,21 22 31,0-1-15,0 0-16,0 0 0,21 0 16,0-21-16,0 21 0,22 1 15,-22-22-15,21 21 0,-21 0 0,22-21 16,-1 21-16,0-21 0,1 0 16,-1 21-16,0-21 0,1 0 15,-22 0-15,21 21 0,1-21 16,-22 0-16,21 0 0,-21 0 0,0 0 15,1 0-15,-22 22 16,0-1 0,-22-21-16,1 21 15,0 0-15,0 0 0,0-21 16,0 21-16,-22 1 0,22-1 0,-21 0 16,-1 0-16,22 21 0,-21-20 15,0-1-15,-1 0 0,1 0 0,0 0 16,-1 0-16,22 1 0,-21-1 15,21-21-15,-1 21 0,-20 0 16,21 0-16,0-21 0,0 21 16</inkml:trace>
  <inkml:trace contextRef="#ctx0" brushRef="#br0" timeOffset="101061.03">19050 12023 0</inkml:trace>
  <inkml:trace contextRef="#ctx0" brushRef="#br1" timeOffset="107863.46">6435 12446 0,'0'0'0,"-22"0"0,22-21 0,-21 0 15,0 0 1,21-1 0,-21 22-16,0-21 0,21 0 31,0 0-31,0 0 0,0 0 16,0-1-16,21 1 15,0 0 1,0 21-16,0 0 31,-21 21-31</inkml:trace>
  <inkml:trace contextRef="#ctx0" brushRef="#br1" timeOffset="109487.83">7324 10583 0,'0'0'0,"0"22"0,0-1 32,21-21-1,0 0-15,-21-21-16,21 21 0,-21-22 0,0 1 15,21 0-15,-21 0 16,0 0-16,0 0 15,0-1-15,-21 1 0,0 0 0,0 21 16,0 0-16,-1 0 0,1 0 16,0 0-16,-21 0 0,21 21 0,-22 0 15,22 1-15,0-1 0,-21 21 0,20 0 16,1 1-16,0-1 16,0 0-16,-21 1 0,20-1 0,22 0 15,-21-20-15,21 20 0,0-21 16,0 21-16,0-20 0,0-1 0,0 0 15,21-21-15,1 0 0,-1 21 0,21-21 16,-21 0-16,0 0 0,22 0 16,-22-21-16,0 21 0,21-21 0,-20 0 15,20 21-15,-21-22 0,0 1 0,0 0 16,1 0-16,-1 0 0,-21 0 16,21-1-16,-21 1 0,0 0 15,0 0-15,0 0 0,0 0 16,-21 21-1,21 21 1,0 0-16,0 0 0,0 0 16,0 0-16,0 1 0,0-1 0,0 21 15,0-21-15,0 0 0,0 1 16,0-1-16,0 0 0,21-21 0,0 21 16,0 0-16,0-21 0,1 0 0,-1 0 15,0 0-15,21 0 0,-21 0 16,1 0-16,20-21 0,-21 21 0,21-21 15,-20 0-15,20 0 0,-21-1 0,0 1 16,0 0-16,1 0 0,-1 0 16,0 0-16,-21-22 0,21 22 0,-21-21 15,0-1-15,0 1 16,0 0-16,0-1 0,0 1 0,-21 0 16,0-1-16,0-20 0,-1 21 0,-20-1 15,21 1-15,-21 21 0,20-22 16,-20 1-16,0 21 0,-1 0 0,-20 0 15,21-1-15,-22 22 0,1 0 16,-1 0-16,1 0 0,-1 0 0,-21 22 16,1-1-16,20 21 0,-20 0 15,20 1-15,-21 20 0,22 1 0,-1-1 16,22 22-16,-21-22 0,20 22 0,1-21 16,21 20-16,-22-20 0,43-1 15,0 22-15,0-22 0,0 1 16,0-1-16,0 1 0,0-1 0,22-20 15,-1-1-15,21 0 0,-21 1 16,22-1-16,-1-21 0,0 0 0,22 1 16,-22-1-16,22 0 0,-22-21 15,21 0-15,-20 0 0,20 0 0,-20 0 16,20 0-16,-21 0 0,1 0 0,-1 0 16,0 0-16,1-21 0,-22 21 15,21-21-15,-21 21 0,22 0 0,-22-22 16,0 22-16,0-21 0,0 21 15,1-21-15,-1 0 0,21 21 0,-21-21 16,0 0-16,1-1 0,20 1 16</inkml:trace>
  <inkml:trace contextRef="#ctx0" brushRef="#br1" timeOffset="109807.34">8382 10689 0,'0'0'0,"0"-21"0,0 0 16,0 0-16,0 0 0,0-1 0,0 44 31,0 20-15,0-21-16,0 0 0,0 22 16,0-1-16,0 0 0,0 1 15,0-1-15,0 0 0,0 1 0,0 20 16,-21-21-16,21 22 0,0-22 0,-21 1 15,21-1-15,-22 0 0,22 1 16,-21-22-16,21 21 0,0-21 0,0 0 16,0 1-16,21-22 31,-21-22-15,0 1-16,0 0 0,22 0 15,-22-21-15</inkml:trace>
  <inkml:trace contextRef="#ctx0" brushRef="#br1" timeOffset="110055.19">8382 10520 0,'0'0'0,"0"-21"0,0 0 16,0-1-16,0 1 15,21 0-15,0 0 0,0 21 16,1 0-16,-1-21 0,0 21 15,0 0-15,21 0 0,-20 0 16,-1 0-16,0 0 0,0 0 0,21 0 16,-20 0-16,-1 0 0,0 0 15,-21 21-15,21-21 0,-21 21 16,0 0 0,0 0-16,0 1 15</inkml:trace>
  <inkml:trace contextRef="#ctx0" brushRef="#br1" timeOffset="110276.07">8403 11007 0,'0'21'0,"21"-21"31,0 0-31,1 0 15,-1 0-15,0 0 16,0 0-16,0 0 0,0 0 0,1 0 16,-1 0-16,0 0 0,0 0 15,0 0-15,0 0 0,1 0 16,-1-21-16</inkml:trace>
  <inkml:trace contextRef="#ctx0" brushRef="#br1" timeOffset="110527.61">8953 10986 0,'0'0'16,"0"21"15,0 0-31,-21 0 0,21 0 16,0 0-16,0 1 0,-21-1 0,21 21 15,-21-21-15,21 0 0,-21 1 0,21 20 16,0-21-16,0 0 0,-21 0 15,21 1-15,0-1 16,0-42 15,0-1-31,0 1 16,21 0-16</inkml:trace>
  <inkml:trace contextRef="#ctx0" brushRef="#br1" timeOffset="110695.52">8996 10837 0,'0'0'0,"0"-21"16,0 0-16,0 42 62,0 0-46</inkml:trace>
  <inkml:trace contextRef="#ctx0" brushRef="#br1" timeOffset="111189.88">9292 10880 0,'0'21'0,"0"0"15,0 0-15,0 0 0,0 1 16,0-1-16,0 0 0,-21 0 15,21 0-15,0 22 0,0-22 0,-21 0 16,21 0-16,-21 21 0,21-20 0,-22-1 16,22 0-16,0 0 0,0 0 15,0 0-15,0 1 0,0-1 16,0-42 15,0-1-15,0 1-16,0 0 15,0 0-15,0 0 0,0 0 0,0-1 16,22-20-16,-1 21 0,-21-21 0,21 20 16,0-20-16,0 21 0,0-21 15,1 20-15,-1 1 0,0 0 0,0 21 16,0 0-16,0 0 0,1 0 0,-1 0 16,0 0-16,0 21 0,0 0 15,0 1-15,1-1 0,-22 21 0,0-21 16,21 22-16,-21-22 0,0 21 15,0-21-15,0 0 0,0 22 0,0-22 16,0 0-16,0 0 0,0 0 0,0 1 16,0-1-16,-21 0 0,-1-21 15,22 21-15,-21 0 16,21-42 15,21 0-31</inkml:trace>
  <inkml:trace contextRef="#ctx0" brushRef="#br1" timeOffset="111809.94">10308 11176 0,'0'0'0,"0"-42"15,0 21-15,0-1 16,0 1-16,-21 21 0,21-21 0,-21 0 15,0 0-15,-1 21 0,1-21 16,0 21-16,0 0 0,0 0 16,-22 0-16,22 21 0,0 0 0,0-21 15,0 21-15,-22 0 0,22 0 16,0 22-16,0-22 0,0 0 0,0 21 16,-1-20-16,1 20 0,0-21 0,21 0 15,0 0-15,0 22 0,0-22 16,0 0-16,0 0 0,0 0 15,21-21-15,0 0 16,1 0-16,-1 0 0,0 0 16,21 0-16,-21 0 0,1-21 0,-1 21 15,21-21-15,-21 0 0,0 0 16,1 0-16,20-1 0,-21-20 0,0 21 16,0-21-16,1-1 0,-1 1 0,0 0 15,0-1-15,-21 1 0,21 0 16,0-1-16,-21-20 0,0 20 0,22 1 15,-22-21-15,21 20 0,-21 1 0,0 0 16,0 20-16,0 1 16,0 0-16,0 0 0,0 42 15,0 21 1,-21-20-16,21 20 0,-22 0 16,22 1-16,0-1 0,0 0 0,0 22 15,0-22-15,0 0 0,0 22 16,0-22-16,0 1 0,0-1 0,0 0 15,0 1-15,0-1 0,0-21 0,0 21 16,0-20-16,0-1 0,0 0 16,22 0-16,-1 0 0,-21 0 15,21-21 1,0 0-16,0 0 16,-21-21-16,21 0 0,1 0 15,-1 0-15</inkml:trace>
  <inkml:trace contextRef="#ctx0" brushRef="#br1" timeOffset="112079.78">11134 10774 0,'0'0'16,"0"-21"-16,0 0 0,0-1 0,0 1 16,0 42-1,-22 1-15,22-1 16,-21 21-16,0-21 0,21 22 0,0-22 15,0 21-15,-21 0 0,21 1 16,0-1-16,-21-21 0,21 22 16,0-1-16,0 0 0,0-21 0,0 22 15,0-22-15,0 0 0,0 0 16,-21 0-16,21 1 0,0-1 0,0-42 47,21-1-47</inkml:trace>
  <inkml:trace contextRef="#ctx0" brushRef="#br1" timeOffset="112676.15">11070 10901 0,'0'-21'0,"0"42"0,0-85 0,0 43 16,0 0-16,0 0 0,0 0 0,0 0 15,0-1-15,21 1 0,0 0 16,1 0-16,-1 21 15,0-21-15,0 21 0,0 0 0,22-21 16,-22 21-16,21 0 0,-21 0 16,0 0-16,22 21 0,-22 0 0,0 0 15,0 0-15,0 0 0,-21 1 0,0-1 16,0 21-16,0-21 0,0 22 16,0-22-16,-21 21 0,0-21 0,0 0 15,0 1-15,-22-1 0,22 0 16,0 0-16,0 0 0,0-21 15,0 0-15,21 21 0,0-42 32,21 0-17,0 0-15,0 0 0,21 21 16,-20-21-16,-1 21 0,0 0 16,0 0-16,0 0 0,0 0 0,1 0 15,-1 0-15,0 0 0,-21 21 0,21-21 16,-21 21-16,21 0 0,-21 0 15,0 22-15,0-22 0,0 0 0,0 0 16,0 21-16,0-20 0,0-1 16,0 0-16,0 21 0,-21-21 15,0 1-15,0-1 0,0-21 0,-22 21 16,22 0-16,0 0 0,-21-21 0,20 0 16,1 21-16,-21-21 0,21 0 15,-22 0-15,22 0 0,0 0 0,-21 0 16,21 0-16,-1 0 0,1 0 0,0 0 15,0-21-15,0 21 16,21-21-16,-21 0 0,-1 21 16,22-21-16,0 0 15,22-1 1,-1 22-16,0-21 16,0 21-16,0-21 0,22 21 0,-22 0 15</inkml:trace>
  <inkml:trace contextRef="#ctx0" brushRef="#br1" timeOffset="113508.55">11790 10964 0,'0'0'0,"0"22"46,0-1-46,0 0 0,0 0 16,0 0-16,0 0 0,0 1 16,0-1-16,0 0 0,0 0 15,0 0-15,0 0 0,21 1 16,0-22-16,0 21 0,0-21 0,1 0 16,-1 21-16,21-21 0,-21 0 15,0 0-15,22 0 0,-22 0 0,21 0 16,-21 0-16,1-21 0,-1 21 15,0-21-15,0-1 0,-21 1 16,21 0-16,-21 0 0,0 0 16,21 0-16,-21-1 0,0 1 0,0 0 15,0 0-15,0 0 0,0 0 16,0-1-16,0 44 31,0-1-31,0 0 16,0 0-16,-21 21 0,21-20 0,-21-1 15,21 21-15,0 0 0,-21-20 0,21 20 16,0 21-16,0-20 0,0-1 16,0 22-16,0-22 0,0 0 15,0 22-15,0-1 0,0-20 0,0 20 16,0 1-16,0-1 0,0 1 16,0-1-16,0 1 0,0-1 0,0 1 15,0-1-15,0 1 0,0-1 0,0-21 16,0 22-16,-21-1 0,0 1 0,21-22 15,-22 22-15,1-22 0,0 0 16,0 22-16,-21-43 0,20 21 0,-20-20 16,0 20-16,21-21 0,-22-21 0,1 21 15,0-21-15,-1 21 0,22-21 16,-21 0-16,21 0 0,-22-21 0,22 0 16,0 0-16,0 0 0,0 0 15,-1-22-15,22 1 0,0 0 16,0-22-16,0 22 0,0-22 0,0 1 15,0-1-15,22-20 0,-1 20 0,0-21 16,21 22-16,-21-22 0,22 22 16,-1-22-16,22 22 0,-22-1 0,0 1 15,1-1-15,20 22 0,-21-22 0,1 22 16,-1 21-16,0-22 0,1 1 16,-1 21-16,-21 0 0,22 0 0,-22-1 15,0 1-15,0 0 0,0 21 16,0-21-16,1 21 0,-1-21 15,-21 0-15,21 21 0,-21-22 0,21 22 16,-21-21-16,21 0 0,0 0 16,1 21-16,-1-21 15,-21 0-15</inkml:trace>
  <inkml:trace contextRef="#ctx0" brushRef="#br1" timeOffset="113911.55">13716 10393 0,'0'0'0,"21"-21"16,-21 0-16,0-1 15,0 1-15,-21 21 16,0 0-16,0 0 0,-1 21 15,1 22-15,-21-22 0,0 21 16,20 1-16,-20 20 0,0-21 0,-22 22 16,22-1-16,0 1 0,-1-1 0,1 1 15,0-1-15,-1 1 0,1 21 16,21-22-16,0 1 0,-1 20 0,22-20 16,0-1-16,0-20 0,0 20 15,22-21-15,-1 1 0,0-22 0,21 21 16,1-21-16,-1 1 0,0-1 15,1 0-15,-1 0 0,0-21 0,1 0 16,-22 0-16,21 0 0,-21 0 16,0 0-16,1 0 0,-1 0 0,-21-21 15,0 0 1,0 0 0</inkml:trace>
  <inkml:trace contextRef="#ctx0" brushRef="#br1" timeOffset="114423.26">14160 11155 0,'0'0'15,"0"-21"-15,0 42 32,0 0-32,0 0 15,0 0-15,0 1 0,0 20 0,0-21 16,0 0-16,0 22 0,0-22 15,-21 0-15,21 21 0,0-21 0,-21-21 16,21 22-16,0-1 0,0 0 16,0-42 15,0 0-15,0-1-16,0 1 0</inkml:trace>
  <inkml:trace contextRef="#ctx0" brushRef="#br1" timeOffset="114728.09">14266 10922 0,'21'0'16,"1"0"-16,-1 0 15,0 0-15,0-21 0,-21 0 16,21 21-16,0-21 0,-21-1 15,0 1 1,0 0-16,0 0 0,-21 21 16,0 0-16,0 0 0,0 0 15,0 0-15,-1 0 0,1 0 16,0 21-16,21 0 0,0 0 16,0 1-16,0-1 15,0 0-15,0 0 0,0 0 16,21 0-16,0-21 0,-21 22 0,22-22 15,-1 0-15,0 0 0,0 21 16,0-21-16</inkml:trace>
  <inkml:trace contextRef="#ctx0" brushRef="#br1" timeOffset="115359.1">15176 11240 0,'0'0'0,"0"-22"31,0 1-31,0 0 0,0 0 16,0 0-16,0 0 0,-21-1 15,0 1-15,0 0 0,21 0 16,-21 0-16,0 0 0,-1 21 0,1 0 16,0 0-16,0 0 0,-21 0 15,20 0-15,1 21 0,0 0 0,0 0 16,0 0-16,-22 22 0,22-1 15,0 0-15,21 1 0,-21-22 0,21 21 16,-21 0-16,21-20 0,0 20 16,0-21-16,0 0 0,0 0 15,0 1-15,21-1 0,0-21 0,0 0 16,22 0-16,-22 0 0,0 0 0,21 0 16,-21 0-16,22 0 0,-1-21 15,-21 21-15,22-22 0,-1-20 0,-21 21 16,21 0-16,1-22 0,-22 1 15,21 0-15,-21-1 0,22-20 0,-22 21 16,0-22-16,21 22 0,-20-22 0,-1 1 16,0 20-16,0-20 15,-21-1-15,0 1 0,0 21 0,0-1 16,0 1-16,0 0 0,0-1 16,-21 22-16,0 21 0,0 0 0,-1 0 15,1 0-15,0 21 0,0 0 16,0 22-16,21-1 0,-21 22 0,21-22 15,0 21-15,0 1 0,0-22 0,0 22 16,0-1-16,0-20 0,21 20 16,0-21-16,0 22 0,0-22 0,-21 22 15,21-22-15,1-21 0,-1 22 16,0-22-16,0 0 0,0 21 0,0-21 16,-21 1-16,22-22 15,-1 0 1,0 0-16,0 0 15,0-22-15,0 1 0,1 0 16,-1 0-16,21-21 0</inkml:trace>
  <inkml:trace contextRef="#ctx0" brushRef="#br1" timeOffset="115579.27">16319 10943 0,'22'0'47,"-1"0"-32,0 0-15,0 0 0,0 0 16,0 0 0,-21 21 15,-42 1-31</inkml:trace>
  <inkml:trace contextRef="#ctx0" brushRef="#br1" timeOffset="115720.19">16214 11176 0,'0'0'0,"-22"21"15,22 0-15,0 1 16,22-22-16,-1 21 16,0-21-16,0 0 0,0 0 0,0 0 15,1 0-15,-1 0 0,0 0 0,0 0 16,0-21-16,-21-1 15,21 1-15,1 0 0</inkml:trace>
  <inkml:trace contextRef="#ctx0" brushRef="#br1" timeOffset="116135.8">17378 10393 0,'0'0'0,"0"-21"16,42-85-16,-21 85 15,-21 0-15,0-22 0,0 22 16,0 0-16,0 42 31,-21 0-15,0 0-16,0 1 0,0-1 0,21 0 15,-22 0-15,22 0 0,-21 0 16,21 1-16,0 20 0,0-21 0,0 0 16,0 0-16,0 1 0,0-1 15,0 0-15</inkml:trace>
  <inkml:trace contextRef="#ctx0" brushRef="#br1" timeOffset="116675.78">17970 10816 0,'0'0'16,"22"0"-16,-1-21 0,-21 0 15,21 21-15,-21-21 0,0 0 0,0-1 16,0 1-16,0 0 0,-21 0 16,21 0-16,-21 21 0,-1-21 0,1-1 15,0 22-15,0 0 0,0 0 16,0 0-16,-22 22 0,22-1 15,0 21-15,0-21 0,-22 22 0,22-22 16,0 21-16,0 0 0,0 1 16,0-22-16,-1 21 0,1 1 0,21-22 15,0 21-15,0-21 0,0 0 0,0 1 16,0-1-16,21 0 0,1-21 16,-1 0-16,0 0 0,21 0 0,-21 0 15,22 0-15,-1 0 0,-21 0 16,22-21-16,-1 0 0,-21-1 0,21 1 15,-20 0-15,20 0 0,-21 0 0,0 0 16,0-22-16,-21 22 16,22-21-16,-22 21 0,0-22 0,21 1 15,-21 21-15,0-22 0,0 22 0,0 0 16,-21 21 0,-1 21-16,1 0 0,21 1 15,-21-1-15,21 21 0,-21 0 16,21-20-16,-21 20 0,21 0 0,0-21 15,0 22-15,0-1 0,0-21 0,0 0 16,0 22-16,0-22 0,21 0 16,0 0-16,0 0 0,0-21 0,1 22 15,-1-22-15,0 0 0,0 0 16,0 0-16,0 0 0,1 0 16,-1-22-16,0 1 0,0 0 0,0 0 15</inkml:trace>
  <inkml:trace contextRef="#ctx0" brushRef="#br1" timeOffset="117198.93">18732 10372 0,'0'0'0,"22"-43"0,-1 1 0,-21 0 0,0 21 16,0 42 0,0 21-1,0-21-15,0 22 0,-21 20 16,-1-21-16,22 22 0,-21-22 15,21 22-15,-21-1 0,21-20 0,0 20 16,0-21-16,0 1 0,0-1 0,0 0 16,0 1-16,0-22 0,0 21 15,0-21-15,0 1 0,0-1 0,0 0 16,-21-42 15,21 0-15,0-1-16,0 1 15,0 0-15,0 0 0,21-21 0,0 20 0,0-20 16,1 21-16,-1-21 0,0 20 16,21-20-16,-21 21 0,22 0 15,-22 0-15,21-1 0,-21 1 0,22 21 16,-22 0-16,21 0 0,-21 21 0,22 1 16,-22-22-16,0 21 0,0 21 15,0-21-15,1 0 0,-22 22 0,0-22 16,0 0-16,0 21 0,0-20 15,-22-1-15,1 0 0,0 0 0,-21 0 16,21 0-16,-22 1 0,22-1 0,-21-21 16,21 21-16,-22 0 0,22-21 15,-21 0-15,21 21 0,-1-21 16,-20 0-16,21 0 0,0 0 0,0 0 16,42-21 15,0 21-31</inkml:trace>
  <inkml:trace contextRef="#ctx0" brushRef="#br1" timeOffset="117527.74">20024 10689 0,'0'0'0,"0"-21"0,0 0 0,0 0 0,0 0 15,-22 21-15,1-22 0,0 22 0,-21 0 16,21 0-16,-22 0 0,22 22 16,-21-1-16,-1 0 0,22 21 0,-21-21 15,21 22-15,-22-22 0,22 21 16,0 1-16,0-1 0,0-21 0,21 21 16,-21-20-16,21 20 0,0-21 0,0 21 15,0-20-15,21-1 0,21 0 16,-21 0-16,0-21 0,1 21 15,20-21-15,-21 0 0,0 0 0,22 0 0,-22 0 16,21 0-16,-21 0 16,22-21-16,-22 0 0,0 21 0,21-21 15,-21 0-15,1-1 0,-1 1 0,0-21 16,0 21-16</inkml:trace>
  <inkml:trace contextRef="#ctx0" brushRef="#br1" timeOffset="117771.6">20510 10245 0,'0'0'0,"0"-21"16,0 42 15,0 0-31,0 0 15,-21 0-15,21 0 16,-21 1-16,21-1 0,-21-21 16,21 21-16,0 0 0,0 0 15,0 0-15,0 1 16</inkml:trace>
  <inkml:trace contextRef="#ctx0" brushRef="#br1" timeOffset="118331.31">21103 10478 0,'0'0'0,"0"-64"16,0 85 15,21 0-31,-21 1 0,21-1 0,-21 0 16,22 0-16,-22 0 0,21 0 0,0 1 16,0-1-16,0 0 0,22 0 15,-1 0-15,0 0 0,1 1 0,-1-1 16,0-21-16,1 21 0,20-21 15,-21 0-15,1 0 0,-1 0 0,0 0 16,1 0-16,-22 0 0,0 0 0,0 0 16,0 0-16,-21-21 15,-21 21 1,0 0-16,0 0 0,-21 0 16,20 21-16,-20 0 0,0 0 0,-1 0 15,1 1-15,0-1 0,-1 21 0,1-21 16,21 22-16,-21-22 0,-1 0 15,22 21-15,0-21 0,0 1 0,0 20 16,-1-21-16,1 0 0,0 0 0,0-21 16,21 22-16,-21-1 0,21 0 15,-21-21-15,-1 21 16,1-21 46</inkml:trace>
  <inkml:trace contextRef="#ctx0" brushRef="#br1" timeOffset="119284.29">21357 10075 0,'-21'-21'0,"42"42"0,-63-63 0,42 21 15,0 0-15,0 0 16,0 42 15,0 0-31,0 0 0,0 21 16,21-20-16,0 20 0,0 0 0,-21 22 15,0-22-15,21 22 16,-21-22-16,22 21 0,-22 1 0,0-1 16,0-20-16,0 20 0,0 1 15,0-22-15,0 22 0,-22-22 0,1 21 16,0-20-16,0-1 0,-21 22 0,20-22 15,1 0-15,-21 1 0,0-1 16,-1 0-16,22 1 0,-21-22 0,-1 0 16,1 0-16,0 0 0,-1 0 0,1 1 15,0-22-15,21 21 0,-1-21 16,-20 0-16,21 0 16,42 0-1,0-21 1,0-1-16,1 22 0,-1-21 0,21 0 15,-21 21-15,22-21 0,-1 0 0,0-22 16,1 22-16,-1 0 0,0-21 16,1-1-16,-1 22 0,0-21 0,1 0 15,-1-1-15,-21-20 0,0 20 16,0 1-16,1-21 0,-1-1 0,-21 1 16,0 20-16,0-20 0,0-1 0,0 1 15,0-1-15,-21 22 0,-1-22 16,1 22-16,0 21 0,0-21 0,0 20 15,-22-20-15,22 42 0,0-21 16,0 0-16,0 21 0,21-21 16,0 42 15,21-21-31,-21 21 0,21 0 16,0 0-16,0 22 0,1-22 15,-1 21-15,-21-21 0,21 22 0,-21-1 16,21 21-16,-21-20 0,0 20 15,0-20-15,0 20 0,0-21 0,0 22 16,0-1-16,0-20 0,0 20 0,0-20 16,0 20-16,0-21 0,0 22 15,-21-22-15,0 1 0,0 20 16,-1-42-16,1 22 0,0-1 0,-21-21 0,21 0 16,-22 0-16,1 1 15,0-1-15,20 0 0,-20 0 0,21 0 16,-21-21-16,20 21 0,1-21 0,0 0 15,21 22-15,-21-22 16,0 0 31,0 0-47,-1 0 0</inkml:trace>
  <inkml:trace contextRef="#ctx0" brushRef="#br1" timeOffset="120974.89">6350 12510 0,'0'0'0,"0"-22"0,0 1 15,0 0 1,0 42 15,0 0-15,0 1-16,0 20 0,0 0 16,0 22-16,0-1 0,0 1 0,-21 20 15,21-20-15,0 21 0,-21-22 16,-1 22-16,22-22 0,-21 22 15,0-22-15,0 22 0,0 0 0,0-22 16,-1 22-16,-20-22 0,21 22 16,0-21-16,0-1 0,-1 22 0,1-22 15,0 1-15,0-1 0,0-20 0,0 20 16,21-21-16,0 1 0,-22-22 16,22 21-16,0-21 0,0-42 15,22-21 1,-22 21-16,0 0 15,0-22-15,0 1 0,0 0 0,0-1 16</inkml:trace>
  <inkml:trace contextRef="#ctx0" brushRef="#br1" timeOffset="121407.64">6286 12213 0,'0'0'0,"64"0"0,-22 0 0,22 0 0,-1 21 16,1 1-16,-22-1 0,0 21 15,1 0-15,-1 1 0,-21-1 0,22 0 16,-43 22-16,0-22 0,0 22 16,0-1-16,0-20 0,0 20 0,-43 1 15,22-22-15,-21 0 0,-1 1 0,1-1 16,0 0-16,-1-21 0,1 22 16,0-22-16,-1 0 0,22 0 0,-21 0 15,21-21-15,0 22 16,-1-22-16,1 0 0,0 0 0,0 0 15,0 0 1,21-22 0,0 1-16,0 0 15,21 21-15,0-21 16,0 21-16,0 0 0,1-21 0</inkml:trace>
  <inkml:trace contextRef="#ctx0" brushRef="#br1" timeOffset="122058.92">6667 13208 0,'0'0'16,"22"0"-16,-1 0 0,0 0 15,0-21-15,0 21 16,0-21-16,1 0 0,-1-1 0,0 1 16,0 0-16,0 0 0,0 0 15,1-22-15,-1 1 0,-21 21 0,21-21 16,0-1-16,0 1 0,0 0 15,1-1-15,-22 22 0,0 0 0,0 0 16,0 0-16,-22 21 0,1 0 16,0 0-16,-21 21 15,21 0-15,-22 0 0,1 0 0,0 22 16,20-22-16,1 21 0,0-21 16,21 0-16,0 22 0,0-22 0,0 0 15,21-21-15,0 21 0,1 0 0,20-21 16,-21 0-16,21 22 0,-20-22 15,-1 0-15,21 0 0,-21 0 0,0 21 16,1-21-16,-1 21 0,-21 0 16,21 0-16,-21 0 15,0 1-15,0-1 0,0 0 16,0 0-16,-21-21 16,21 21-1,21-21 1,0 0-1,0 0-15,0-21 0,1 0 16,-1 0-16,0 21 0,0-21 16,0-1-16,0 1 0,1 0 0,-1 0 15,-21 0-15,21 0 0,-21-22 16,21 22-16,-21 0 0,0 0 0,0 0 16,0 42 15,0 0-31,0 0 0,0 0 0,0 0 15,0 1-15,0-1 16,0 0-16,0 0 0,-21-21 0,21 21 16,0 0-16,-21-21 0,21 22 15,0-44 32,0 1-47</inkml:trace>
  <inkml:trace contextRef="#ctx0" brushRef="#br1" timeOffset="122270.8">7472 12637 0,'0'0'0,"0"-22"0,-21 22 31,21 22 0,0-1-15,21-21-1,0 0-15,0 21 0</inkml:trace>
  <inkml:trace contextRef="#ctx0" brushRef="#br1" timeOffset="122671.57">7789 12785 0,'0'21'15,"0"0"-15,0 0 0,0 0 16,-21 1-16,21-1 0,0 21 0,0-21 16,0 22-16,-21-1 0,21-21 15,0 21-15,0-20 0,0 20 0,0-21 16,0 0-16,-21 0 0,21 1 0,0-1 15,-21 0-15,21 0 0,0 0 16,21-21 15,0-21-31,-21 0 0,21 21 16,0-21-16,0 0 0,1-1 0,-1 1 16,0-21-16,21 21 0,-21-22 15,1 1-15,20 21 0,-21-21 0,0-1 16,22 1-16,-22 0 0,0 20 0,0 1 15,-21 0-15,0 0 0,21 21 16,-21 21 0,0 0-1,0 0-15,0 1 0,0-1 0,0 0 16,0 0-16,0 0 16,0 0-16</inkml:trace>
  <inkml:trace contextRef="#ctx0" brushRef="#br1" timeOffset="123798.8">8848 13102 0,'0'-21'16,"0"0"-1,0 0-15,0 0 16,0-1-16,0 1 15,-22 0-15,1 0 0,0 21 0,0-21 16,0 0-16,0-1 0,-1 22 0,1 0 16,0 0-16,-21 0 0,21 0 15,-1 22-15,-20-1 0,21 21 0,0-21 16,-22 22-16,22-1 0,0 0 16,0 1-16,0-1 0,-22 0 0,43 1 15,-21-1-15,21-21 0,-21 0 0,21 22 16,0-22-16,0 0 15,0 0-15,21-21 0,0 0 16,1 0-16,-1 0 16,0 0-16,0 0 0,0-21 0,0 21 15,1-21-15,-1 0 0,21-1 0,-21 1 16,0 0-16,1 0 0,-1 0 16,0 0-16,0-22 0,0 22 0,0-21 15,1 21-15,-22-22 0,0 22 16,0-21-16,0 21 0,21 21 0,-21-22 15,0 44-15,0-1 16,0 21-16,0-21 16,0 0-16,-21 22 0,21-22 15,0 21-15,0-21 0,0 1 0,0 20 16,0-21-16,0 0 0,0 0 16,21 1-16,-21-1 0,21-21 15,0 0-15,0 21 0,22-21 0,-22 0 16,0 0-16,21 0 0,-21 0 15,22-21-15,-22 0 0,0 21 0,21-22 16,-20 1-16,-1 0 0,0 0 16,0 0-16,21-22 0,-20 1 0,-1 21 15,-21-21-15,21-1 0,0-20 0,0 20 16,0-20-16,-21-1 0,22 1 16,-1 21-16,-21-22 0,21 22 15,-21-1-15,0 1 0,0 21 16,0-21-16,21 20 0,-21 44 15,0-1-15,0 0 16,-21 21-16,21 1 0,-21-1 16,0 21-16,-1-20 0,1 20 0,0 1 15,0-22-15,0 22 0,0-22 16,-1 0-16,22 1 0,0-1 0,-21 0 16,21 1-16,0-22 0,0 21 0,0-21 15,0 0-15,0 1 0,0-1 16,21 0-16,1-21 0,-22 21 0,42-21 15,-21 0-15,0 0 16,0 0-16,22 0 0,-22 0 0,21 0 16,-21 0-16,1 0 0,20-21 0,-21 0 15,0 21-15,22-21 0,-22-1 16,0 1-16,0 0 0,0 0 0,-21 0 16,0 0-16,21-22 0,-21 22 15,22 0-15,-22-21 0,0 20 0,0 1 16,0-21-16,0 21 0,0 0 15,0 42 1,-22 0-16,1 0 16,21 21-16,-21-20 0,0 20 0,0-21 15,0 21-15,21-20 16,0-1-16,-22 21 0,22-21 0,0 0 16,0 1-16,0-1 15,22-21-15,-1 0 16,0 0-16,0 0 0,0 0 15,0 0-15,22 0 0,-22 0 16,0-21-16,0 21 0,0 0 0,1-22 16,-1 1-16,0 21 0,0-21 0,0 21 15,0-21-15,1 0 0,-22 0 16,0-1-16,0 1 0,21 21 16,-21-21-16,0 0 0</inkml:trace>
  <inkml:trace contextRef="#ctx0" brushRef="#br1" timeOffset="124123.93">9207 13018 0,'0'-22'15,"22"1"1,-1 21-16,0 0 0,0-21 0,0 0 16,0 21-16,1 0 0,20 0 15,-21 0-15,21-21 0,-20 21 0,20 0 16,-21 0-16,21 0 0,-20 0 0,20-21 16,-21 21-16,0 0 0,0 0 15,1 0-15,-1 0 0,-21-22 16,21 22-16,-42 0 47</inkml:trace>
  <inkml:trace contextRef="#ctx0" brushRef="#br1" timeOffset="125182.8">12975 13102 0,'21'0'0,"0"-21"0,1 0 15,-1 0-15,0 21 0,-21-21 16,21 21-16,0-22 0,-21 1 15,21 21-15,-21-21 0,0 0 0,0 0 16,0 0-16,0-1 0,0 1 16,0 0-16,0 0 0,0 0 15,0 0-15,-21 21 16,0 0 0,0 0-16,21 21 0,-21 0 0,21 21 15,-21 1-15,-1-1 0,1 21 16,21 1-16,-21-22 0,0 22 0,0-1 15,0-20-15,-1 20 0,1-21 16,21 22-16,-21-22 0,0 1 0,0-1 16,0 0-16,-1-21 0,22 1 0,-21-1 15,21 0-15,0 0 0,0-42 32,21 0-17,1 0-15,-1-1 0,0-20 16,0 21-16,0-21 0,0 20 0,1-20 15,20 0-15,-21-1 0,21 1 16,-20 21-16,20-21 0,-21 20 0,21-20 16,-20 42-16,20 0 0,-21 0 15,0 0-15,0 0 0,1 21 0,-22 0 16,0 22-16,21-22 0,-21 21 0,0-21 16,0 22-16,0-1 0,0-21 15,21 22-15,-21-22 0,0 21 0,21-21 16,-21 0-16,21 1 0,0-22 15,1 0-15,-1 0 0,0 0 16,21 0-16,-21 0 0,1 0 0,20-22 16,-21 1-16,21 0 0,-20-21 15,20 21-15,-21-1 0,21-20 0,-20 0 16,20-1-16,-21 1 0,0 0 16,0-22-16,1 22 0,-22-22 0,0 1 15,0-1-15,0 1 0,0-22 16,0 43-16,0-22 0,0 22 0,-22 0 15,22 21-15,-21-1 0,21 1 0,0 42 32,-21 22-32,21-22 0,-21 21 0,21 1 15,0-1-15,0 0 16,0 1-16,0-1 0,0 0 0,0 1 16,0-1-16,0-21 0,0 0 15,0 0-15,0 1 0</inkml:trace>
  <inkml:trace contextRef="#ctx0" brushRef="#br1" timeOffset="126015.84">13949 13314 0,'0'0'16,"21"21"-16,21-21 15,-21 0-15,1 0 0,-1 0 16,0 0-16,0 0 0,0 0 0,0 0 16,22 0-16,-22 0 0,0-21 15,21 0-15,-20 21 0,-1-21 16,0-1-16,0 1 0,0 0 0,0 0 15,1-21-15,-22 20 0,0-20 16,0 21-16,0-21 0,0 20 0,0 1 16,0 0-16,-22 0 0,1 21 15,0 21-15,0 0 0,0 0 16,0 1-16,-1 20 0,1 0 16,0 1-16,0-1 0,21 0 0,-21 1 15,21-22-15,0 21 0,0-21 0,0 22 16,0-22-16,0 0 0,0 0 15,21 0-15,21 0 0,-21-21 16,1 0-16,20 0 0,-21 0 16,21 0-16,-20 0 0,20 0 0,0 0 15,-21-21-15,22 0 0,-1 21 0,-21-21 16,0 0-16,22 0 0,-22-22 16,0 22-16,0-21 0,0 21 0,1-22 15,-22 1-15,21 0 0,0-22 16,-21 1-16,0 20 0,21-20 0,0-1 15,-21 22-15,0-22 0,0 22 0,21 21 16,-21 0-16,0 0 0,0 63 16,0-21-1,0 21-15,0 22 0,0-22 16,-21 22-16,21-22 0,-21 22 16,0-1-16,0-21 0,21 22 0,-21-22 15,-1 1-15,22-1 0,-21 0 16,21-21-16,0 22 0,0-22 0,0 0 15,0 0-15,0 0 0,-21 1 16,21-44 15,0 1-15,0 0-16,0 0 0,21-21 0,0 20 16,1 1-16,-1-21 0,21 0 15,-21 20-15,22-20 0,-1 0 16,0 21-16,1-1 0,20 1 0,-21 21 15,1 0-15,-1 0 0,0 0 16,1 21-16,-22 1 0,21 20 0,-42-21 16,0 0-16,0 22 0,0-22 15,0 0-15,0 21 0,0-21 0,-42 1 16,21-1-16,0 0 0,-22 0 16,1 0-16,21 0 0,-22 1 0,1-1 15,21 0-15,-21-21 0,-1 21 0,22-21 16,0 0-16,-21 21 15,20-21-15,1 0 0,0 0 16,21-21 0,0 0-16,0 0 0,21 0 15,0-1-15,22 1 0,-22-21 0</inkml:trace>
  <inkml:trace contextRef="#ctx0" brushRef="#br1" timeOffset="127775.49">15663 12954 0,'21'0'16,"1"0"-1,-1 0-15,0 0 16,0 0-16,0 0 16,0-21-16,22 21 0,-22-21 0,0 21 15,0-21-15,0-1 0,1 1 16,-1 0-16,0 0 0,0 0 0,0 0 15,-21-1-15,0 1 0,0 0 16,0 0-16,0-21 0,0 20 0,0 1 16,-21 21-16,0-21 0,0 21 0,0 0 15,-1 0-15,1 0 0,-21 21 16,21 0-16,-22 22 0,22-1 0,0 0 16,0 1-16,0-1 15,0 0-15,21 22 0,0-43 0,0 21 16,0 1-16,0-1 0,0-21 15,0 0-15,0 1 0,21-1 0,0 0 16,0 0-16,0-21 0,0 21 0,1-21 16,-1 0-16,0 0 0,0 0 15,0 0-15,0 0 0,-42 0 32,0 0-17,0 0-15,-21 21 0,20 1 0,1-1 16,-21 0-16,21 0 0,-22 0 15,22 22-15,-21-22 0,21 0 0,0 21 16,-1-21-16,1 1 16,21 20-16,0-21 0,0 0 0,0 0 15,0 1-15,21-1 0,1-21 0,-1 21 16,0-21-16,21 0 0,-21 0 16,22 0-16,-1 0 0,0-21 0,1 0 15,-1 21-15,0-22 0,1 1 16,-1 0-16,22-21 0,-22 21 0,21-22 15,1 22-15,-22-21 0,1-1 0,-1 1 16,0 0-16,1-22 0,-22 22 16,21-22-16,-21 1 0,0-1 0,-21-20 15,0 20-15,22 1 16,-22-1-16,0 22 0,0-22 0,21 22 16,-21 21-16,0-21 0,0 20 0,-21 22 31,-1 43-31,1-22 0,21 21 15,-21 22-15,0-22 0,0 22 16,0-1-16,21 1 0,-22-1 0,1-21 16,0 22-16,0-1 0,0-20 15,0 20-15,21-20 0,0-1 0,-22 0 16,22 1-16,0-22 0,0 21 0,0 0 16,0-20-16,0-1 15,22 0-15,-1 0 0,0 0 0,0 0 16,21-21-16,-20 0 0,20 0 15,-21 0-15,21 0 0,-20 0 0,20 0 16,0 0-16,-21-21 0,22 0 0,-1 21 16,-21-42-16,22 21 0,-22-1 15,0 1-15,0 0 0,0-21 0,0 21 16,1-22-16,-22 22 16,0 0-16,0 0 0,-22 21 15,22 21-15,-21 0 16,0 0-16,21 0 0,0 1 15,0-1-15,0 21 0,-21-21 0,21 0 16,0 1-16,0-1 16,0 0-16,0 0 0,21 0 15,0-21-15,0 21 0,1-21 16,-1 0-16,21 0 0,-21 0 16,0 0-16,22 0 0,-22-21 0,21 0 15,-21 0-15,1 0 0,20 0 16,-21-1-16,0 1 0,22-21 15,-22 21-15,-21 0 0,21-22 0,-21 22 16,21-21-16,-21 21 0,0-1 0,0 1 16,0 42 15,-21-21-31,21 22 0,-21-1 0,21 0 16,0 0-16,-21 0 0,21 0 0,0 22 15,-22-22-15,22 0 0,0 0 16,0 0-16,0 1 0,0-1 0,0 0 15,0 0-15,0 0 16,0 0-16,0 1 16,0-44 15,0 1-15,0 0-16,0 0 15,0 0-15,22 0 0,-1-1 0,0 1 16,21 0-16,-21-21 0,22 21 0,-1-1 15,0-20-15,1 21 16,-1 0-16,0 0 0,1-1 0,-22 1 0,21 21 16,-21 0-16,1 0 15,-1 21-15,-21 1 0,0-1 0,0 21 16,0-21-16,0 0 0,0 1 16,0-1-16,0 21 0,0-21 0,-21 0 15,-1 1-15,22-1 0,-21 0 0,21 0 16,-21 0-16,0 0 15,0-21 1,0 0 0,-1 0-1,22-21-15,0 0 16,0 0-16,0 0 0,0 0 16,22-1-16,-1 1 0,0 0 0,21 0 15,-21-21-15,22 20 0,-1-20 16,0 21-16,43-43 0,-43 43 15,1 21-15,-1 0 0,-21 0 16,0 0-16,22 0 0,-43 21 0,21 1 16,-21-1-16,0 0 0,0 0 15,0 21-15,0-20 0,0-1 16,-21 21-16,21-21 0,-21 0 0,-1 22 16,1-22-16,21 0 0,-21 0 0,0-21 15,21 21-15,-21 1 0,0-1 16,-1-21-16,22 21 0,0-42 47,0 0-32,0-1-15,22 1 0,-1 0 16,21 0-16</inkml:trace>
  <inkml:trace contextRef="#ctx0" brushRef="#br1" timeOffset="129063.88">18648 13377 0,'-21'0'16,"42"0"-16,-64 0 0,1 0 0,21 0 0,0 0 15,42 0 17,0 0-17,0 0-15,0 0 0,22-21 0,-22 21 16,0-21-16,0 21 0,0-21 15,22 0-15,-22 21 0,-21-21 16,21-1-16,-21 1 0,21 0 0,-21 0 16,0 0-16,0 0 0,0-22 15,0 22-15,0 0 0,-21 21 16,0 0-16,0 0 0,0 21 16,-1 0-16,1 0 0,0 1 0,0-1 15,0 21-15,0 0 0,-1-20 0,1 20 16,0-21-16,21 21 15,0-20-15,0 20 0,0-21 0,0 0 0,0 0 16,21 1-16,0-1 16,1 0-16,20-21 0,-21 21 0,21-21 0,-20 0 15,-1 0-15,21 0 16,0 0-16,-20 0 0,20 0 0,-21-21 16,21 21-16,-20-21 0,20 0 0,-21-1 15,0 1-15,0 0 0,1 0 16,-1 0-16,0 0 0,0-22 0,0 22 15,-21-21-15,0 21 0,21-1 16,-21-20-16,0 21 0,22 0 0,-22 0 16,0 42-1,0 0 1,-22 0-16,22 0 0,-21 0 16,0 1-16,21-1 15,-21 0-15,21 0 0,0 0 0,-21 0 16,21 1-16,-21-1 0,21 0 0,0 0 15,0 0-15,0 0 16,-22 1-16,22-1 16,0-42 31,0-1-47,0 1 15,0 0-15,0 0 0,0 0 0,0 0 16,22-1-16,-1 1 0,-21-21 15,21 21-15,0-22 0,0 22 0,22 0 16,-22-21-16,21 21 0,0-22 16,-20 22-16,20 0 0,0 21 15,1-21-15,-22 21 0,21 0 0,-21 0 16,22 21-16,-22-21 0,-21 21 16,0 0-16,0 22 0,0-22 0,0 0 15,0 21-15,0-21 0,0 22 0,0-22 16,0 21-16,0-21 0,-21 1 15,21 20-15,0-21 0,0 0 0,0 0 16,0 1-16,0-1 16,0 0-16,21-21 15,-21 21-15,21-21 0,0 0 16,0 0-16,0 0 16,1 0-16,-1-21 0,0 0 15,0 21-15,0-21 0,0-1 16,1 1-16,-1-21 0,0 21 0,0-22 15,0 22-15,0-21 0,22 0 16,-22-1-16,0-20 0,0-1 0,0 22 16,1-22-16,-22 1 0,0 21 0,21-22 15,-21 22-15,0-1 0,0 1 16,0 0-16,0 21 0,0-1 0,0 1 16,0 0-16,0 0 0,0 42 62,0 21-62,-21-20 0,21-1 16,-22 21-16,22 0 0,-21 22 15,0-22-15,21 1 0,-21 20 0,0-21 16,21 22-16,-21-22 0,21 1 16,0-1-16,0 0 0,0 1 0,0-1 15,0-21-15,0 21 0,0-20 0,0-1 16,0 0-16,0 0 0,21 0 15,0-21-15,0 21 0,0-21 16,0 22-16,1-22 0,-1 0 16,0 0-16,21 0 0,-21 0 15,1 0-15,-1 0 0,0-22 0,0 22 16,0-21-16,22 0 0,-22 0 16,0 0-16,-21 0 0,21-1 0,0 1 15,0 0-15,1 0 0,-22 0 0</inkml:trace>
  <inkml:trace contextRef="#ctx0" brushRef="#br1" timeOffset="129395.02">19791 12869 0,'0'0'0,"-21"-21"0,-1 21 0,44 0 15,20-21 1,0 21-16,1 0 0,-1 0 16,21 0-16,-20 0 0,20 0 0,-20 0 15,20 0-15,-21 0 0,1-21 16,20 21-16,-20-21 0,-1 21 0,0-21 16,-21 21-16,1-22 15,20 1-15,-21 21 0,0-21 0,0 0 16,-21 0-1,-21 21 1,0 0 0,0 0-16,-21 0 0,20 0 15,-20 0-15,0 0 0,-1 21 0,-20-21 16</inkml:trace>
  <inkml:trace contextRef="#ctx0" brushRef="#br1" timeOffset="130837.69">2074 9081 0,'0'0'0,"-21"0"0,0 0 15,0 0-15,0 0 0,-1 21 16,1-21-16,0 0 16,42 21 15,0-21-31,22 0 16,-22 0-16,21 0 0,22 0 0,-22 21 15,22-21-15,-1 21 0,22-21 16,-22 0-16,22 0 0,0 21 0,-22-21 15,22 0-15,-22 0 0,22 0 16,-22 0-16,1 0 0,-22 0 0,22 0 16,-22 0-16,0 0 0,-20 0 15,20 0-15,-21 0 0,0 0 0,-42 0 47,0 0-47,0 0 0,-22 0 16,1 0-16,0 0 0,-1 0 15,1 0-15</inkml:trace>
  <inkml:trace contextRef="#ctx0" brushRef="#br1" timeOffset="131139.71">2159 9271 0,'-21'0'0,"42"0"0,-85 0 0,64 21 16,22-21-1,-1 0-15,0 0 16,0 0-16,21 0 15,1 0-15,20 0 0,1 0 0,-1 0 0,1 0 16,-1 0-16,22 0 0,-22 0 16,22 0-16,-21 0 0,-1 0 15,1 0-15,-1 0 0,-21 0 0,22 0 16,-22-21-16,1 21 0,-22 0 16,21 0-16,-21 0 0,0 0 0,1 0 31,-1 0 31,0 0-62</inkml:trace>
  <inkml:trace contextRef="#ctx0" brushRef="#br1" timeOffset="135539.56">22542 12594 0,'0'0'0,"0"-21"0,0 0 16,0 0-16,0 0 0,0-1 0,0 1 15,0 0-15,0 0 0,0 0 16,0 0-16,0-1 0,0 1 0,0 0 15,0 0-15,0 63 47,0-21-47,-21 22 16,0-22-16,0 21 0,21 22 0,0-22 16,-21 22-16,0-22 0,21 21 15,-22 1-15,1-22 0,21 22 0,0-1 16,-21-20-16,21-1 0,-21 21 15,21-20-15,0-22 0,0 21 0,0 1 16,0-22-16,0 0 0,21 0 0,0 0 16,22-21-16,-22 0 15,0 0-15,0 0 0,0 0 0,22 0 16,-1 0-16,-21-21 0,21 0 16,1 0-16,-1 0 0,0-1 0,-20 1 15,20-21-15,-21 0 0,21-1 0,-20 1 16,20 0-16,-21-22 15,0 22-15,0-22 0,22 1 0,-22-1 16,0 22-16,0-22 0,0 1 16,1 21-16,-1-22 0,0 22 0,0-1 15,0 22-15,-21-21 0,0 21 16,21 0-16,-21 42 16,0 0-1,-21 0-15,0 21 0,0-20 0,0 20 16,0 21-16,21-20 0,-22 20 15,1-20-15,0 20 0,0 1 16,0-1-16,21-21 0,0 22 0,-21-22 16,21 1-16,-22-1 0,22 0 15,0 1-15,0-22 0,0 21 0,0-21 16,22 0-16,-1 1 16,0-22-16,0 0 0,0 0 0,22 0 15,-22 0-15,0 0 0,21 0 0,-21-22 16,22 22-16,-1-21 0,-21 0 15,22 0-15,-1 0 0,-21-22 0,21 22 16,-20-21-16,20 21 0,-21-22 16,0 1-16,-21 0 0,0 21 0,0-22 15,0 22-15,0 0 0,0 0 16,0 0-16,-21 21 16,0 0-16,21 21 0,-21 0 0,0 0 15,-22 0-15,43 0 0,-21 1 16,0-1-16,0 0 0,21 21 0,0-21 15,0 1-15,0-1 0,0 0 16,0 0-16,0 21 0,21-20 0,0-22 16,0 21-16,0 0 0,1 0 15,-1 0-15,0-21 0,0 0 16,-21-21 31,-21 21-47,0-21 0,0 0 15,-1 0-15,1 21 16,21-22-16,-21 22 0,0 0 16,21 22-1,0-1 1,0 0-16,0 0 16,0 0-16,21 0 0,0-21 15,-21 22-15,21-22 0,22 0 0,-22 0 16,0 0-16,0 0 0,22 0 15,-22 0-15,21 0 0,0 0 0,1 0 16,-1 0-16,0 0 0,-20-22 16,20 1-16,0 21 0,-21-21 15,1 0-15,20 0 0,-21 0 0,-21-1 16,21-20-16,-21 21 0,21-21 16,-21 20-16,0-20 0,0 21 0,0-21 15,0 20-15,0 1 0,0 0 16,-21 21-16,0 0 0,0 0 15,0 21-15,21 0 0,-21 1 16,-1-1-16,1 21 0,0-21 0,21 22 16,0-1-16,-21-21 0,21 21 0,0-20 15,0 20-15,0-21 16,0 0-16,0 0 0,0 1 0,0-1 16,21-21-16,0 21 0,0-21 0,1 0 15,-1 0-15,0 0 0,0 0 16,0 0-16,0 0 0,1 0 0,20 0 15,-21-21-15,0 0 0,0-1 16,1 22-16,-1-21 0,0 0 0,-21 0 16,21-21-16,0 20 0,0 1 15,-21-21-15,0 21 0,22 0 0,-22-1 16,21 1-16,-21 0 0,0 42 31,0 0-31,0 1 16,0-1-16,-21 0 0,21 0 15,-22 0-15,22 22 0,0-22 0,0 0 16,0 0-16,0 0 0,0 0 0,0 1 16,22-1-16,-1-21 15,0 0-15,21 21 0,-21-21 0,1 0 16,20 0-16,-21 0 0,0 0 0,22 0 16,-22 0-16,0-21 0,21 21 15,-21-21-15,1-1 0,-22 1 0,21 0 16,0 0-16,0 0 0,-21 0 15,21-22-15,-21 22 0,21-21 0,-21 21 16,22-22-16,-22 1 16,21 21-16,-21 0 0,0-1 0,0 1 15,0 42 1,-21 1-16,-1-1 0,1 0 16,21 0-16,-21 0 0,0 22 0,0-22 15,0 0-15,-1 21 0,22-21 16,-21 1-16,21-1 0,0 0 0,0 0 15,0 0 1,0-42 31,0 0-47,21 0 0,1 0 16,-1-1-16,-21-20 15,21 21-15,0 0 0,0-22 0,0 22 16,1-21-16,-1 0 0,0-1 0,0 22 15,0-21-15,0 21 0,1-1 16,-1 1-16,0 21 16,-21 43-1,0-22-15,0 21 0,0-21 0,0 22 0,0-1 16,0-21-16,0 21 0,0 1 16,0-22-16,0 0 0,0 21 0,0-20 15,0-1-15,21 0 0,0 0 16,-21 0-16,21-21 0,22 21 15,-22-21-15,0 22 0,21-22 0,-20 0 16,-1 0-16,21 0 0,-21 0 16,22 0-16,-22 0 0,0-22 0,0 22 15,0-21-15,0 0 0,1 0 16,-1 0-16,0 0 0,0-22 0,0 22 16,0-21-16,1-1 0,-1 1 0,-21 0 15,0-1-15,21 1 0,-21 21 16,0 0-16,0 0 0,-21 21 15,0 0-15,-1 0 0,-20 21 16,21 0-16,-21 0 0,-1 21 16,22-20-16,-21 20 0,21-21 15,-22 21-15,22 1 0,0-22 0,0 0 16,0 21-16,21-20 0,0-1 0,0 0 16,0 0-16,0 0 15,21-21 1,0 0-16,0 0 15,0 0-15,0 0 0,1 0 0,-1 0 16,0-21-16,0 0 16,0 0-16,0 0 0,1-1 15,-22 1-15,21 0 0,0-21 0,-21 21 16,0-1-16,21-20 0,-21 21 16,0 0-16,21 21 0,-21 21 31,0 0-31,-21 21 0,21-20 15,0-1-15,-21 0 0,21 0 0,0 0 16,0 0-16,0 1 0,0-1 16,0 0-16,0 0 0,21 0 15,0-21-15,0 0 0,1 0 16,-1 0-16,0 0 0,0 0 16,0 0-16,0 0 0,1 0 15,-1 0-15,0-21 0,0 21 0,0-21 16,-21 0-16,21 21 0,1-21 15,-1-22-15,0 22 0,-21 0 16,21 0-16,0-22 0,0 22 0,-21 0 16,0-21-16,22 42 0,-22-21 15,0-1-15,21 22 0,-21 22 16,-21-1 0,-1 0-16,1 21 0,0-21 0,21 1 15,-21 20-15,0-21 0,0 0 0,-1 0 16,22 1-16,-21-1 15,21 0-15,-21 0 0,21 0 16,0 0 0,0-42 31,21 0-47,-21 0 0,21 21 15,1-21-15,-22 0 0,21-1 16,0-20-16,0 21 0,21 0 0,-20-22 15,20 22-15,-21 0 0,0-21 16,22 21-16,-22 21 0,0-22 0,0 22 16,0 0-16,0 0 0,-21 22 15,0-1-15,0 0 16,0 0-16,0 0 0,0 22 0,0-22 16,0 0-16,0 0 0,0 0 15,0 0-15,-21 1 0,21-1 0,-21 0 16,21 0-16,0 0 0,0 0 15,-21-21-15,21 22 16,-21-22 0,21-22 15,0 1-31,0 0 16,21 0-16,0 0 0,0 0 15,0-1-15,1-20 0,20 21 0,-21-21 16,21 20-16,-20-20 0,20 21 15,-21-21-15,21 20 0,1 22 0,-22 0 16,0 0-16,0 0 0,0 0 16,1 22-16,-22 20 0,0-21 0,0 0 15,0 22-15,0-22 0,0 21 0,-22-21 16,1 0-16,21 1 0,-21-1 16,21 0-16,-21 0 0,0 0 15,21 0-15,0 1 0,0-1 0,-21-21 16,21 21-1,0-42 32,0 0-47,21-1 0,-21 1 16,21 0-16,0 0 0,0 0 16</inkml:trace>
  <inkml:trace contextRef="#ctx0" brushRef="#br1" timeOffset="135875.35">27390 12277 0,'0'0'0,"0"-21"0,0-1 16,-22 44 0,1-1-1,0 21-15,0-21 0,0 22 16,0-1-16,-1 0 0,1 1 15,0 20-15,0-21 0,0 22 0,21-1 16,-21 1-16,-1-22 0,1 22 16,0-22-16,21 0 0,0 1 0,0-1 15,-21 0-15,21-20 0,0-1 0,0 0 16,0 0-16,0 0 0,0 0 16,21-21-16,-21 22 0,21-22 15,0 0-15,1 0 0,-1 0 16,0 0-16,0 0 0,0 0 15,0-22-15,1 1 0,-1 21 0,0-21 16,0 0-16,0 0 0,0 0 16,1-1-16,-22 1 0,0 0 0</inkml:trace>
  <inkml:trace contextRef="#ctx0" brushRef="#br1" timeOffset="136096.22">27009 12806 0,'0'0'0,"-64"0"16,43 0-16,42 0 31,0 0-31,0 0 0,1 0 0,20 0 16,-21 0-16,21 0 0,1 0 16,-1 0-16,0 0 0,1 0 0,-22-21 15,21 21-15,1-21 0,-22-1 16,21 22-16,-21-21 0,0 0 0,1 21 15,20-21-15,-21 0 0,0 0 0</inkml:trace>
  <inkml:trace contextRef="#ctx0" brushRef="#br1" timeOffset="136691.44">27855 12277 0,'-21'0'16,"0"0"-1,21 21-15,-21 0 0,0 0 16,21 0-16,-22 1 0,1 20 0,21 0 16,0 1-16,-21-1 0,21 0 15,-21 22-15,21-22 0,0 22 0,0-22 16,-21 0-16,21 22 0,-21-22 16,21 0-16,-22 1 0,22-22 0,-21 21 15,21-21-15,0 22 0,0-22 0,0 0 16,0 0-16,-21-21 15,21 21-15,-21-21 0,21 22 16,0-44 15,0 1-15,21 0-16,0 0 16,0 0-16,1-22 0,20 22 0,-21 0 15,21-21-15,1-1 0,20 22 16,-20-21-16,20 21 0,-21-22 15,22 22-15,-22 0 0,1 21 0,-1 0 16,-21 0-16,21 0 0,-20 21 16,-22 0-16,0 22 0,0-22 15,0 21-15,-22-21 0,1 1 16,0 20-16,0-21 0,-21 0 0,20 0 16,-20 1-16,21-1 0,-21 0 15,20 0-15,-20 0 0,21-21 0,0 21 16,-22-21-16,22 0 0,0 0 15,0 22-15,0-22 0,0 0 0,-1 0 16,1 0-16,0 0 0,0 0 0,0 0 31,0 0-31,21-22 16,0 1 0,21 0-16,0 21 15,0-21-15,0 21 0,0-21 0,22 21 16</inkml:trace>
  <inkml:trace contextRef="#ctx0" brushRef="#br1" timeOffset="136971.51">28956 12954 0,'-21'-21'15,"21"0"-15,0 0 16,0 42 62,0 0-62,0 0-16,-21 0 15,-1-21-15,22 21 0,-21 1 16</inkml:trace>
  <inkml:trace contextRef="#ctx0" brushRef="#br1" timeOffset="137299.32">28744 13399 0,'0'21'0,"0"0"16,0 0 0,0 0-16,0 0 0,0 1 15,0-1-15,0 0 0,0 0 16,0 0-16,0 0 0,0 1 16,0-1-16,0 0 15,0 0-15,-21-21 0,0 21 16,0 0-16,21 1 0,-21-1 0,-1-21 15,1 21-15,0 0 0,0 0 16,0-21-16,0 21 0,-22-21 0,22 22 16,0-22-16,0 0 0,0 0 0,-1 21 15,1-21-15,-21 0 0,21 0 16,-22 0-16,22 0 0,-21 0 0,0 0 16,-1 0-16,22 0 15</inkml:trace>
  <inkml:trace contextRef="#ctx0" brushRef="#br1" timeOffset="148467.82">9779 4149 0,'-21'0'0,"0"0"15,-1 0-15,1 0 16,0 0-16,0 0 0,0 0 0,0 0 16,-1 0-16,1 0 15,0 0-15,0 0 0,0 0 0,0 21 16,-1-21-16,1 0 0,0 0 15,0 0-15,0 0 16,21 21-16,-21-21 16,-1 0 31,44 0 15,-1 0-62,0 0 0,0 21 0,0-21 16,0 0-16,22 0 0,-22 0 15,21 0-15,1 0 0,-1 0 0,21 0 16,-20 0-16,-1 21 0,0-21 16,22 0-16,-22 0 0,1 0 0,-1 0 15,0 0-15,22 0 0,-22 0 0,0 0 16,22 0-16,-22 0 0,22 0 15,-22 0-15,22 0 0,-22 0 0,21 0 16,1 0-16,-1 0 0,-20 0 16,20 22-16,1-22 0,-1 0 0,1 0 15,-1 0-15,1 0 16,-1 0-16,1 0 0,-22 0 0,22 0 16,-1 0-16,-21 0 0,22 0 15,-22 0-15,22 0 0,-1 0 0,-20 0 16,20 0-16,1 0 0,-22 0 0,21 0 15,1 0-15,-1 0 0,1 0 16,-22 0-16,22 0 0,-22 0 0,22 0 16,-22 0-16,0 0 0,22 0 15,-22 0-15,0 0 0,1 0 0,20 0 16,-20 0-16,20-22 0,-21 22 16,22 0-16,-22 0 0,22 0 0,-22 0 15,0 0-15,22 0 16,-22 0-16,1 0 0,-1-21 0,-21 21 15,0 0-15,0 0 0,1 0 0,-1 0 16,0 0-16,0-21 47,-21 0-16,-21 0-15,0 21-16,0 0 15,-1 0-15,1-21 0</inkml:trace>
  <inkml:trace contextRef="#ctx0" brushRef="#br1" timeOffset="149443.73">9991 3937 0,'0'0'0,"-22"0"0,-41 0 15,42 0-15,0 0 16,-1 0-16,1 0 0,0 0 0,0 0 15,0 21-15,0-21 16,21 21 15,21-21-15,0 0-16,0 0 0,0 22 16,0-22-16,1 0 0,20 0 0,0 0 15,1 21-15,-22-21 0,21 0 16,22 0-16,-22 0 0,0 0 0,1 21 15,20-21-15,-21 0 0,22 0 16,-22 0-16,22 0 0,-1 0 0,22 0 16,-22 0-16,22 0 0,0 0 15,-1 0-15,1 0 0,0 0 16,-1 21-16,1-21 0,0 0 16,-1 0-16,1 0 0,0 0 0,-1 21 15,1-21-15,21 0 0,-21 0 16,20 0-16,-20 0 0,0 0 0,-1 0 15,1 0-15,0 0 0,-1 0 16,1 0-16,-21 0 0,20 0 0,1 0 16,0 0-16,-22 0 0,22 0 15,-22 0-15,1 0 0,-1 0 0,1 0 16,-1 0-16,1 0 0,-22-21 16,0 21-16,1 0 0,-1 0 0,0 0 15,1-21-15,-1 21 0,-21 0 16,0 0-16,22 0 0,-22 0 15,0-21-15,0 21 0,0 0 16,1 0 0,-1 0 15,-42 0 0,-1 0-31,1 0 0,0 0 16</inkml:trace>
  <inkml:trace contextRef="#ctx0" brushRef="#br1" timeOffset="-196932.47">16827 9250 0</inkml:trace>
  <inkml:trace contextRef="#ctx0" brushRef="#br1" timeOffset="-192689.36">12552 6392 0,'21'0'63</inkml:trace>
  <inkml:trace contextRef="#ctx0" brushRef="#br1" timeOffset="-188828.4">16277 3958 0,'0'0'0,"-21"0"0,0 0 0,0 0 16,-1 0-16,1 0 15,0 0-15,0 0 16,0 0-16,0 0 16,-1 0-16,1 0 15,0 0 1,0-21-1,42 21 79,0 0-94,0 0 0,1 0 0,20 0 16,-21 0-16,21 0 0,1 0 15,-1 0-15,22 0 0,-22 0 0,0 0 16,1 0-16,-1 0 0,0 0 16,1 0-16,-1 0 0,0 0 15,-21 0-15,22 0 0,-22 0 0,0 0 16,21 0-16,-20 0 0,-1 0 16,21 0-16,-21 0 0,0 0 0,1 0 15,-1 0-15,0 0 0,0 0 16,0 0-16,0 0 15,1 0-15,-44 0 79,1 0-79</inkml:trace>
  <inkml:trace contextRef="#ctx0" brushRef="#br1" timeOffset="-188181.74">16108 3831 0,'-21'0'15,"-1"0"17,44 0 30,-1 0-62,0 0 0,0 0 16,0 0-16,22 0 0,-1 0 0,0 0 15,1 0-15,-1 0 0,21 0 16,-20 0-16,20 0 0,-20 0 0,20 0 16,-21 0-16,1 0 0,-22 0 15,21 0-15,1 0 0,-22 0 16,0 0-16,0 0 0,0 0 0,0 0 16,1 0-16,-1 0 0,0 0 15,0 0-15</inkml:trace>
  <inkml:trace contextRef="#ctx0" brushRef="#br1" timeOffset="-184881.09">20383 3725 0,'-21'0'15,"0"0"-15,0 0 32,0 0-17,0 0-15,-1 0 16,1 0-16,0 0 16,0 22-1,42-1 48,0-21-63,0 0 0,1 0 0,20 0 15,0 0-15,-21 0 0,43 0 16,-22 0-16,1 0 0,-1 0 0,21 0 16,-20 0-16,-1 0 0,0 0 15,1 0-15,-1 0 0,0 0 0,1 0 16,-1 0-16,-21 0 0,22 0 15,-22 0-15,0 0 0,0 0 0,0 0 16,0 0-16,1 0 0,-1 0 16,0 0-1,-42 0 48,0 0-63,-1 0 15,1 0 1,0 0-16,0-21 0,0 21 16</inkml:trace>
  <inkml:trace contextRef="#ctx0" brushRef="#br1" timeOffset="-184353.4">20256 3874 0,'0'21'16,"22"-21"15,-1 0-31,0 0 0,0 0 16,0 0-16,22 0 0,-22 0 16,21 0-16,0 0 0,1 0 0,-1 0 15,0 0-15,1 0 0,-1 0 16,0 0-16,1 0 0,-1 0 0,0 0 15,1 0-15,-1 0 16,-21 0-16,22 0 0,-22-21 0,0 21 16,0 0-16,0 0 0,0 0 15,1 0-15,-1 0 16,0 0-16,-21-22 0,21 22 16,-42 0 93</inkml:trace>
  <inkml:trace contextRef="#ctx0" brushRef="#br1" timeOffset="-183072.99">7789 5927 0,'0'0'0,"-21"0"15,0 0-15,0 0 0,0 0 16,-1 0-16,1 0 0,0 0 15,0 0-15,0 0 16,0 0-16,-1 0 0,1 0 0,0 0 16,0 0-16,0 0 0,0 0 15,-1 0-15,44 0 78,20 21-78,-21-21 16,21 0-16,1 21 0,20-21 16,-20 0-16,20 0 0,1 0 0,-1 0 15,22 21-15,-22-21 0,22 0 16,0 0-16,-22 0 0,22 0 16,-1 0-16,-20 0 0,21 0 0,-1 0 15,1 0-15,-22 0 0,22 0 16,0 0-16,-22 0 0,22 0 0,-22 0 15,1 0-15,-1 0 0,-20 0 0,20 0 16,-20 0-16,-1 0 0,0 0 16,1 0-16,-22 0 0,21 0 0,-21 0 15,22 0-15,-22 0 0,0 0 0,0 0 16,0 0 0,-42 0 62,0 0-63,0 0-15,0 0 0,-1 0 16,1 0-16,-21 0 0,21 0 16,0 0-16,-22 0 0,1 0 0</inkml:trace>
  <inkml:trace contextRef="#ctx0" brushRef="#br1" timeOffset="-182417.96">8191 6075 0,'0'0'0,"-21"0"0,0 0 0,0 0 15,0 0-15,0 0 0,-1 0 0,-20 0 16,21 0-16,0 0 0,0 0 0,-1 0 16,1 0-16,0 0 15,0 0-15,0 0 0,0 0 0,-1 0 32,1 0-32,0 0 31,42 0 16,0 0-32,1 21-15,-1-21 0,21 0 16,-21 0-16,22 0 0,-1 0 16,0 0-16,1 0 0,20 0 0,-21 0 15,22 0-15,-22 0 0,22 0 16,-1 0-16,1 0 0,20 0 15,-20 0-15,21 0 0,-1 0 0,1 0 16,21 0-16,-43 0 0,22 0 16,0 0-16,-22 0 0,1 0 0,-1 0 15,1 0-15,-1 0 0,1 0 0,-22 0 16,21 0-16,-20-21 0,-1 21 16,0 0-16,22 0 0,-22 0 0,1 0 15,-1 0-15,0 0 0,1-21 0,-1 21 16,-21 0-16,0 0 0,0 0 15,1 0-15,-1 0 16,-42 0 62,21-21-78,-22 21 16,1 0-16</inkml:trace>
  <inkml:trace contextRef="#ctx0" brushRef="#br1" timeOffset="-163229.2">13716 6011 0,'0'0'0,"-21"0"16,0 0-1,-1 0 1,44 0 62,-1 0-62,0 0-16,0 0 0,21 0 0,-20 0 15,-1 0-15,21 0 16,-21 0-16,22 0 0,-22 0 0,21 0 15,0 0-15,1 0 0,-1 0 16,0 0-16,22 22 0,-22-22 0,22 0 16,-22 0-16,22 0 0,-22 0 0,21 0 15,-20 0-15,20 0 0,1 0 16,-1 0-16,1 0 0,-1 0 0,22 0 16,-22 0-16,22 0 0,0 0 15,-1 0-15,1 0 0,-21 0 0,20 0 16,-20 0-16,20 0 0,-20 0 15,-1 0-15,1 0 0,-1 0 0,1 0 16,-1 0-16,1 0 0,21 0 16,-22 0-16,1 0 0,-1 0 15,22 0-15,-22-22 0,1 22 0,-1 0 16,-20 0-16,20 0 0,1 0 16,-22 0-16,0 0 0,22 0 0,-22 0 15,0 0-15,1 0 0,-1 0 0,0 0 16,1 0-16,-1 0 0,0 0 15,1 0-15,-1-21 0,0 21 0,-20 0 16,20 0-16,0 0 0,-21 0 16,22 0-16,-1 0 0,-21 0 0,0 0 15,22 0-15,-22-21 0,0 21 16,0 0-16,0 0 0,1 0 16,-1 0-16,0 0 0,0 0 15,0 0 1,-42 0 15,0 0-15,0 0-16,0 0 0,-1 0 0,1 0 15,-21 0-15,21 0 0</inkml:trace>
  <inkml:trace contextRef="#ctx0" brushRef="#br1" timeOffset="-162253.11">13949 6054 0,'0'0'16,"-21"0"-16,-1 0 0,1 0 0,0 0 15,0 0-15,0 0 16,0 0 0,-1 0-16,44 0 93,-1 0-93,0 21 16,0-21-16,0 0 0,22 0 16,-22 21-16,21-21 0,0 0 0,1 0 15,20 21-15,-20-21 0,20 0 0,1 0 16,-1 0-16,1 21 0,20-21 15,-20 0-15,20 0 0,-20 0 0,21 0 16,-1 0-16,1 0 0,21 0 16,-22 0-16,1 0 0,21 0 15,-21 0-15,20 0 0,-20 0 0,0 0 16,-1 0-16,1 0 0,0 0 16,-1 0-16,1 0 0,0-21 0,-1 21 15,-20 0-15,21 0 0,-22 0 16,-21 0-16,22-21 0,-22 21 0,1 0 15,-1 0-15,0 0 0,-21 0 0,22 0 16,-22 0-16,0 0 0,0 0 16,0 0-16,1 0 0,-1 0 15,0 0-15,-42-21 94,0 21-78</inkml:trace>
  <inkml:trace contextRef="#ctx0" brushRef="#br1" timeOffset="-153177.71">24363 5884 0,'-21'-21'15,"-1"21"-15,1 0 0,0 0 16,0 0-16,0 0 15,21-21-15,-21 21 0,-1 0 16,1 0-16,0 0 16,0 0-16,0-21 15,0 21 1,-1 0-16,1 0 16,0 0-16,42 0 93,0 0-93,1 0 16,-1 0-16,0 0 0,0 0 0,21 0 16,-20 0-16,20 0 0,0 0 15,22 0-15,-22 21 0,22-21 0,-22 0 16,21 0-16,1 0 0,-1 0 0,1 0 15,-1 0-15,22 0 16,-21 0-16,-1 21 0,1-21 0,20 0 0,-20 0 16,-1 0-16,1 0 15,-1 0-15,22 0 0,-22 0 0,22 0 16,0 0-16,-1 0 0,-20 0 0,21 0 16,-1 0-16,-20 0 0,-1 0 15,1 0-15,-1 0 0,1 0 0,-22 0 16,22 0-16,-22 0 0,21 0 15,-20 0-15,-1 0 0,22 0 0,-22 0 16,0 0-16,22 0 0,-22-21 16,0 21-16,22 0 0,-22 0 0,1 0 15,-1 0-15,0 0 0,1 0 16,-1 0-16,-21 0 0,21 0 16,-20 0-16,-1 0 0,21 0 0,-21 0 15,0 0-15,1 0 0,-1 0 16,0 0-16,0 0 0,0 0 15,0 0 1,-21-21 0,-21 21 31,0 0-47,0 0 15,0 0-15,-22 0 0,22 0 16,-21-21-16</inkml:trace>
  <inkml:trace contextRef="#ctx0" brushRef="#br1" timeOffset="-152073.67">24024 6054 0,'0'0'0,"21"0"62,0 0-62,1 0 16,-1 0-16,0 0 0,0 0 16,0 0-16,22 0 0,-22 0 15,0 0-15,21 0 0,-21 0 16,22 0-16,-1 0 0,0 0 0,1 0 16,-1 0-16,0 0 0,1 0 15,-1 0-15,0 0 0,1 0 0,20 0 16,-20 0-16,20 0 0,-21 0 0,22 0 15,-22 0-15,22 0 0,-1 0 16,1 21-16,-22-21 0,22 0 0,-1 0 16,1 0-16,-22 0 0,21 0 15,1 0-15,-22 0 0,22 0 16,-1 0-16,1 0 0,-22 0 0,22 0 16,-1 0-16,-21 0 0,22 0 15,-1 0-15,-20 0 0,-1 0 0,22 0 16,-22 0-16,0 0 0,1 0 0,-1 0 15,0 0-15,1 0 0,-22 0 16,21 0-16,0 0 0,-20 0 0,20 0 16,-21 0-16,21 0 0,-20 0 15,-1-21-15,0 21 0,21 0 0,-21 0 16,1 0-16,-1 0 0,0 0 16,0 0-16,0 0 15,0 0-15</inkml:trace>
  <inkml:trace contextRef="#ctx0" brushRef="#br1" timeOffset="-151840.79">27009 6033 0,'0'0'0,"-22"0"47,1 0-31,0 0-1,21 21 1,-21-21-16,0 0 0,0 0 16,-1 0-16,1 0 0,0 0 15,-21 0-15,21 0 16,-1 0-16,1 0 0</inkml:trace>
  <inkml:trace contextRef="#ctx0" brushRef="#br1" timeOffset="172506.4">23199 13758 0,'-22'0'0,"1"0"0,0 0 0,0 0 16,0 0-16,-22 0 0,22 0 0,0 0 15,-21 0-15,21 0 0,-22 0 16,22 0-16,-21 0 0,21 0 0,-1 0 15,1 0-15,0-21 0,0 21 0,0 0 16,42 0 47,0 0-48,0 0-15,0 0 0,22 0 16,-22 0-16,0 0 0,21 0 15,1 0-15,20 0 0,1 0 0,-1 0 16,1 0-16,-1 0 0,22 21 0,0-21 16,-1 0-16,1 0 0,21 22 15,-22-22-15,1 0 0,21 0 0,-21 21 16,-1-21-16,22 0 0,-21 21 0,21-21 16,-22 21-16,22-21 15,-21 0-15,21 21 0,-22-21 0,1 0 16,0 21-16,-1-21 0,-20 0 0,-1 22 0,22-1 15,-43-21-15,22 0 16,-22 0-16,22 0 0,-22 0 0,0 0 16,-21 0-16,22 21 0,-1-21 0,-21 0 15,0 0-15,1 0 0,-1 0 16,-42 0 31,-1 0-47,1 0 0,0 0 15,0 0-15,0 0 0,0 0 16,-1 0-16,1 0 0,0 0 0,0 0 16,0 0-16,0 0 0</inkml:trace>
  <inkml:trace contextRef="#ctx0" brushRef="#br1" timeOffset="173105.51">23368 13907 0,'0'0'0,"-42"0"0,20 0 15,-20 0-15,21 0 0,0 0 0,0 0 16,-1 0-16,1 0 0,0 0 16,0 0-1,42 0 17,0 0-32,0 0 15,1 0-15,-1 0 0,21 0 16,0-22-16,22 22 0,-1 0 0,1 0 15,-1 0-15,1 0 0,21 0 16,-1 0-16,22 0 0,-21 0 0,21 22 16,-22-22-16,22 0 0,0 0 0,0 21 15,0-21-15,-1 0 0,1 0 16,0 21-16,0-21 0,0 0 0,0 0 16,-22 21-16,22-21 0,0 0 0,-21 0 15,-1 0-15,22 21 0,-21-21 16,-1 0-16,1 0 0,-21 0 0,20 21 15,-20-21-15,-22 0 0,0 0 0,1 0 16,-1 0-16,-21 0 0,22 0 16,-22 0-16,0 0 15,-42 0 48,0 0-63,-1 0 15,-20 0-15,21 0 0,-43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6T01:38:41.58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4974 3239 0,'0'0'0,"-21"0"15,0 0 1,0 0-16,-1 0 0,22 21 15,-21-21-15,0 21 0,0 0 16,21 0-16,0 0 16,0 1-16,0-1 15,0 0-15,21 0 16,0-21 0,0 21-16,1-21 0,-1 0 0,0 0 15,0 0-15,21 0 0,-20 0 0,20 0 16,-21-21-16,21 0 0,1 0 15,-1 0-15,0-1 0,-20 1 0,20 0 16,21-21-16,-20 21 0,-1-22 16,0 1-16,1 21 0,-1-22 0,0 1 15,-20 0-15,20-1 0,-21 1 16,21 0-16,-20-1 0,-1 1 0,0 0 16,0-1-16,-21-20 0,0 21 15,0-1-15,0 1 0,0 0 16,0-1-16,0 22 0,0-21 15,-21 21-15,0-1 0,21 1 0,-21 21 16,-1-21-16,1 21 0,0 0 16,0 0-16,0 0 0,0 0 15,21 21-15,-22 0 0,1 1 16,0 20-16,0 0 0,0 1 0,21 20 16,-21 1-16,-1-1 0,1 1 15,21-1-15,-21 22 0,0-22 0,0 22 16,0 0-16,21 20 0,-22-20 15,22 0-15,-21 21 0,21-22 16,0 1-16,0 0 0,0-1 16,0 1-16,0 0 0,0-1 0,0 1 15,0 0-15,0-1 0,0-20 16,0 20-16,0 1 0,0-21 0,0 20 16,0 1-16,-21-22 0,21 1 0,0 21 15,0-22-15,-21-21 0,21 22 16,0-22-16,0 22 0,0-22 0,0-21 15,0 22-15,0-22 0,0 0 16,0 0-16,0 0 0,21-21 0,0 0 16,0-21-16,1 0 0,20 0 15,-21 0-15,0-22 0,22 1 16,-1-22-16,0 22 0,1-43 16,-1 22-16,0-1 0,1-20 0,-1-1 15,-21 22-15,21-22 0,-20 0 16,-1 22-16,0-22 0,-21 0 0,0 1 15,0 20-15,-21-20 0,0 20 0,-1-21 16,-20 22-16,21-1 0,-21 1 16,-1-1-16,1 22 0,0-21 0,-1 20 15,1 1-15,0 0 0,-1 20 16,1 1-16,21 0 0,-22 0 0,22 21 16,0 0-16,0 0 0,21 21 15,0 0 1,0 0-16,21 1 15,0-22-15,22 0 16,-22 0-16,21 0 0,0 0 16,1-22-16,-1 1 0,0 21 0,22-21 15,-22 0-15,22-21 0,-22 20 16,22 1-16,-22-21 0,0 21 0,1-22 16,-1 22-16,0 0 0,1-21 15,-22 21-15,0-1 0,0 1 0,0 0 16,-21 0-16,21 21 0,-21-21 15,0 42 17,0 0-32,-21 0 0,21 0 15,-21 1-15,21-1 0,0 21 0,0 0 16,0-20-16,0 20 0,0 0 16,0-21-16,0 22 0,0-22 0,0 0 15,21 21-15,0-42 0,1 22 16,-1-1-16,0-21 0,0 0 0,0 0 15,22 0-15,-22 0 0,0 0 16,21 0-16,-21 0 0,1 0 0,20-21 16,-21-1-16,21 22 0,-20-21 15,-1 0-15,21 0 0,-21 0 0,0-22 16,1 22-16,-1 0 0,0 0 16,-21-21-16,0 20 0,21-20 15,-21 21-15,0 0 0,21 0 0,-21-1 16,0 1-16,0 42 31,0 1-31,0 20 16,-21-21-16,0 21 0,0 1 0,21-22 15,-21 21-15,21 1 0,-22-1 16,22-21-16,-21 0 0,21 22 0,0-22 16,0 0-16,0 0 15,0 0-15,21-42 47,-21 0-47,22 0 0,-1 0 16,0-1-16,-21 1 0,21-21 15,0 21-15,0-22 0,1 1 0,-1 0 16,0-1-16,0 1 0,0 21 16,22-21-16,-22 20 0,0-20 0,0 21 15,0 21-15,0-21 0,1 21 16,-1 0-16,-21 21 15,21 0-15,-21 0 0,21 22 16,0-22-16,-21 21 0,0 0 16,21-20-16,-21 20 0,22 0 0,-1-21 15,-21 1-15,21 20 0,0-21 16,-21 0-16,21-21 0,0 21 0,-21 1 16,22-22-16,-1 0 15,0 0-15,0 0 0,0 0 16,-21-22-16,21 1 0,1 21 0,-1-21 15,0 0-15,0 0 0,0 0 16,0-1-16,1 1 0,-1 0 0,0-21 16,21 21-16,-21-22 15,1 22-15,-1 0 0,21 0 0,-21 0 0,0-1 16,1 22-16,-1 0 16,0 0-16,0 0 0,0 0 0,0 0 15,1 22-15,-22-1 16,21 0-16,-21 0 15,21 0-15,0-21 16,-21 21 0,0-42 15,0 0-15,0 0-16,0 0 15,0 0-15,-21 21 0,0-22 16,0 1-16,-1 21 0,1-21 15,0 21-15,0-21 16,0 21-16,0 0 0,-1 0 0,1 0 16,0 0-16,0 0 0,0 21 15,0 0-15,-1 0 0,1 1 0,0-1 16,0 21-16,0-21 0,21 22 16,-21-22-16,21 21 0,-22-21 0,22 22 15,0-22-15,0 0 0,0 21 16,0-21-16,0 1 0,0-1 0,22-21 15,-1 21-15,0-21 0,0 0 0,0 0 16,0 0-16,1 0 16,20 0-16,-21 0 0,21-21 0,-20 21 15,-1-21-15,21-1 0,-21 1 16,0 0-16,1 0 0,-1-21 0,0 20 16,0-20-16,0 0 0,0-1 15,1 1-15,-22 0 0,21-22 0,0 22 16,-21 0-16,0-22 0,21 22 0,-21-22 15,21 1-15,-21 20 0,0-20 16,0 21-16,0-22 0,0 22 0,0-1 16,0 1-16,0 0 15,0-1-15,0 22 0,0-21 0,0 21 16,0 0-16,0-1 0,0 1 16,-21 21-16,0 0 15,0 21-15,0 1 16,-1 20-16,22 0 0,-21 22 0,0-1 15,0 1-15,21-1 0,0 1 16,-21-1-16,21 1 0,-21-1 0,21 1 16,-22-1-16,22 1 0,0-22 15,0 22-15,0-22 0,0 21 0,0-20 16,0-1-16,0 0 0,22-20 16,-1 20-16,0-21 0,0 0 15,0 0-15,0-21 0,1 22 0,-1-22 16,0 0-16,0 0 0,0 0 15,22 0-15,-22 0 0,0 0 0,0-22 16,0 22-16,0-21 0,1 21 16,-22-21-16,21 0 0,0 0 0,-21 0 15,21-22-15,-21 22 0,0-21 16,0 21-16,0-22 0,0 1 0</inkml:trace>
  <inkml:trace contextRef="#ctx0" brushRef="#br0" timeOffset="248.07">6964 2434 0,'0'0'16,"-21"0"-1,21-21 1,21 21 0,0 0-1,0 0-15,0 0 16,-21-21-16,21 21 0,1-21 0</inkml:trace>
  <inkml:trace contextRef="#ctx0" brushRef="#br0" timeOffset="2513.02">8784 2794 0,'0'0'0,"-21"0"0,21 21 15,-21-21-15,42 0 63,21 0-63,-21-21 0,22 0 0,-1 0 16,0 0-16,22-1 0,-22 1 15,1 0-15,-1 0 0,0-21 0,1 20 16,-1-20-16,-21 21 0,21-21 15,-20-1-15,-1 22 0,0-21 0,-21-1 16,21 22-16,-21 0 0,0 0 16,0 0-16,0 0 0,-42-1 0,21 22 15,-1 0-15,-20 0 0,21 0 16,-21 0-16,-1 22 0,-20-1 0,20 0 16,1 0-16,-21 21 0,-1 1 15,22-1-15,-1 0 0,-20 1 16,42-1-16,-22 22 0,22-22 0,21 0 15,0 1-15,0-22 0,0 21 16,0-21-16,21 22 0,1-22 0,-1 0 16,21 0-16,-21-21 0,22 21 15,-1-21-15,-21 0 0,21 21 0,-20-21 16,20 0-16,0 0 0,-21 0 16,22 0-16,-22 0 0,0 0 0,0 0 15,0 0-15,1 0 0,-1 0 16,-42 0 15,-1 0-31,1 22 16,0-1-16,0 0 0,0 0 0,-22 0 15,22 0-15,0 22 0,0-1 16,0 0-16,0 1 0,-1-22 0,22 21 16,-21 1-16,21-1 0,0-21 15,0 21-15,0-20 0,0-1 0,21 0 16,1 0-16,20 0 0,-21 0 15,0-21-15,0 0 0,22 0 0,-22 0 16,21 0-16,-21 0 0,22 0 0,-22 0 16,21-21-16,-21 0 0,22 21 15,-1-42-15,0 21 0,1-1 0,-1-20 16,0 21-16,22-21 16,-22-1-16,1-20 0,20 20 0,-21 1 15,22-21-15,-22-1 0,1 22 16,-1-22-16,0 1 0,-21-1 0,22 1 15,-22-1-15,0 1 0,-21-1 16,0 1-16,21-1 0,-21 22 0,0 0 16,0-1-16,0 1 0,0 21 15,0 0-15,0-1 0,0 1 0,-21 0 16,0 21-16,0 0 16,0 0-16,21 21 0,-22 0 0,1 22 15,-21-1-15,21 0 0,0 22 0,-1-1 16,1 1-16,0-1 15,0 1-15,0 21 0,21-22 0,0 1 16,-21-22-16,21 21 0,0 1 16,0-22-16,0 1 0,0 20 0,0-21 15,0 1-15,0-1 0,21-21 16,0 22-16,21-22 0,-21 0 0,1 0 16,20 0-16,0 0 0,-21 1 0,22-22 15,-1 0-15,0 0 0,-20 0 16,20 0-16,0 0 0,1 0 0,-1 0 15,-21-22-15,21 1 16,1 0-16,-22 0 0,21 0 0,-21 0 16,1-1-16,-1-20 0,0 21 0,-21 0 15,0 0-15,0-22 0,0 22 16,0 0-16,0 0 0,0 0 0,0-1 16,0 1-16,-21 21 15,0 0-15,-1 0 0,1 0 16,0 0-16,0 21 15,0 22-15,21-22 0,-21 21 0,21-21 16,0 22-16,0-22 0,0 0 0,0 21 16,0-20-16,21-1 0,0 0 15,0 0-15,0 0 0,0 0 16,1-21-16,-1 0 0,0 22 16,21-22-16,-21 0 0,1 0 0,20 0 15,-21 0-15,0-22 0,22 22 0,-22-21 16,0 0-16,0 21 0,0-21 15,0 0-15,1 0 0,-1-22 0,-21 22 16,0 0-16,21 0 0,-21-22 16,21 22-16,-21-21 0,0 21 0,0 0 15,0-1-15,0 1 16,0 42 0,0 1-1,0 20-15,-21-21 16,21 0-16,-21 22 0,21-22 0,0 21 15,0-21-15,0 22 0,-21-22 16,21 21-16,0-21 0,0 0 0,0 1 16,-22-1-16,22 0 0,0 0 15,0-42 32,0 0-47,0 0 16,0-1-16,22 1 0,-1-21 15,0 21-15,-21 0 0,21-22 16,0 22-16,0-21 0,1-1 0,-1 22 16,0-21-16,0 21 0,21 0 15,-20-1-15,-1 1 0,0 21 0,0 0 16,0 0-16,0 0 0,1 21 16,-22 1-16,0 20 0,0-21 0,21 0 15,-21 22-15,0-22 0,0 0 0,0 21 16,0-21-16,0 1 0,0 20 15,0-21-15,0 0 0,0 0 0,0 1 16,0-1-16,0 0 16,0 0-1,0-42 17,0 0-17,0 0-15,0-1 16,0 1-16,21-21 0,0 21 0,0-22 15,0 22-15,1-21 0,-1 0 16,21-1-16,-21 22 0,22-21 0,-22 21 16,21-1-16,-21 1 0,0 0 0,22 21 15,-22 0-15,0 0 0,0 0 16,0 21-16,1 0 0,-22 1 0,0-1 16,0 21-16,0-21 0,0 0 15,0 22-15,0-1 0,0-21 16,0 0-16,0 22 0,0-22 0,0 0 15,0 0-15,0 0 0,-22 1 16,22-1-16,-21 0 0,0 0 16,21 0-16,0 0 15,-21-21 1,21-21 0,0 0-16,0 0 0</inkml:trace>
  <inkml:trace contextRef="#ctx0" brushRef="#br0" timeOffset="3563.98">11980 3323 0,'21'0'16,"1"-21"-16,-1 21 15,0-21-15,0 0 0,0 0 0,22-1 16,-22 1-16,21 0 0,-21 0 15,22 0-15,-22 0 0,0 21 0,0-22 16,-21 1-16,0 0 0,0 0 0,0 0 16,0 0-16,0-1 15,-21 22-15,-21 0 16,20 0-16,1 0 0,0 0 16,0 0-16,0 22 0,-22-1 0,22 0 15,21 0-15,-21 21 16,0-20-16,21 20 0,0 0 0,0 1 15,0-22-15,0 21 0,0-21 0,0 22 16,21-22-16,0 0 0,0 0 16,1 0-16,-1 0 0,0 1 0,21-1 15,-21-21-15,1 0 0,20 0 16,-21 0-16,21 0 0,-20 0 0,-1 0 16,21 0-16,-21 0 0,0-21 0,1 21 15,-1-22-15,21 1 0,-42 0 16,21 0-16,0 0 0,1 0 0,-22-1 15,0 1-15,21 0 0,-21-21 16,0 21-16,21-22 0,-21 22 0,0 0 16,0-21-16,0 20 15,0 1-15,0 0 0,0 0 0,0 0 16,0 42 15,0 0-31,0 0 0,0 0 0,0 1 16,0 20-16,0-21 0,-21 21 15,21-20-15,-21 20 0,21 0 0,-22-21 16,22 22-16,0-22 0,-21 0 16,21 0-16,-21 0 0,21 1 15,0-1-15,0 0 0,-21-21 16,21 21-16,0-42 31,0 0-15,0 0-16,0-1 0,0 1 15,21 0-15,-21-21 0,21-1 16,0 22-16,1-21 0,-1 0 0,0-1 16,21 1-16,1 0 0,-22 20 0,21-20 15,0 0-15,1 21 0,-1-1 16,22 1-16,-22 21 0,0 0 0,-21 0 16,22 0-16,-22 21 15,0 1-15,0 20 0,-21-21 0,0 0 16,0 22-16,0-1 0,0 0 15,0-21-15,0 22 0,0-1 0,0-21 16,0 22-16,-21-22 0,21 21 0,-21-21 16,21 0-16,0 1 0,-21-1 15,21 0-15,0 0 0,0 0 16,0 0 0,0-42 15,0 0-31,0 0 15,21 0-15,-21-22 0,21 22 16</inkml:trace>
  <inkml:trace contextRef="#ctx0" brushRef="#br0" timeOffset="3940.28">13822 2392 0,'0'-21'0,"0"42"0,0-63 0,0 20 16,0 44 15,0-1-31,-21 0 0,21 21 16,-22 1-16,1 20 0,21-21 16,-21 22-16,0-22 0,21 22 15,-21-1-15,0 1 0,-1-22 0,1 22 16,0-1-16,0 1 0,0-22 15,0 0-15,-1 22 0,22-22 0,0 0 16,0-20-16,0 20 0,0-21 0,0 21 16,0-20-16,0-1 0,0 0 15,0 0-15,22 0 0,-1-21 16,0 0-16,0 0 16,0 0-16,0 0 0,1 0 0,-1 0 15,0-21-15,0 21 0,0-21 16,0 0-16,22 0 0,-22-1 15,0 1-15,0-21 0,0 21 0,1-22 16</inkml:trace>
  <inkml:trace contextRef="#ctx0" brushRef="#br0" timeOffset="4229.08">13589 2985 0,'0'0'0,"21"0"31,0 0-15,0 0-16,1-22 0,-1 22 15,21 0-15,-21 0 0,22 0 0,-22 0 16,0 0-16,21-21 0,-21 21 0,1 0 16,-1 0-16,21 0 0,-21 0 15,0 0-15,1 0 0,-1 0 16,0 0 31,0 0-47,0 0 15</inkml:trace>
  <inkml:trace contextRef="#ctx0" brushRef="#br0" timeOffset="5284.38">15155 3302 0,'0'0'0,"-21"0"16,0 0-16,0 0 0,0 0 16,-1-21-16,1 21 0,0 0 0,0 0 15,0 0-15,0 0 0,-1 0 16,1-21-16,0 21 0,0 0 31,42 0-15,0 0-1,22 0-15,-1 0 0,0 21 0,1-21 16,20 0-16,1 0 0,-1 0 0,22 0 16,-22 0-16,22 0 0,-22 0 15,22 0-15,0 0 0,-22 0 16,1 0-16,-1 0 0,22 0 16,-43 0-16,22 0 0,-22 0 0,0 0 15,1 0-15,-1 0 0,-21 0 16,0 0-16,1 0 0,-1 0 0,0 0 15,-21-21 1,0 0 0,0-1-16,-21 22 0,0-21 15,-1 0-15,1 0 0,0 21 16,0-21-16,0 21 0,0-21 16,-22 21-16,22-22 0,0 22 15,0-21-15,0 21 0,-1 0 0,1 0 16,0 0-16,0-21 0,0 21 15,0 0 1,42 0 31,0 0-47,0 0 0,0 0 0,0 0 16,1 21-16,20-21 0,0 0 15,-21 0-15,22 0 0,-22 0 0,21 21 16,-21-21-16,1 0 0,20 0 0,-21 0 15,0 22 1,-21-1 0,0 0-16,-21 0 15,-21 0-15,21 22 0,-1-22 16,-20 0-16,0 21 0,21-21 16,-22 22-16,1-22 0,0 21 0,-1-21 15,1 22-15,21-22 0,-22 0 0,22 0 16,-21 0-16,21 1 0,0-1 15,-1-21-15,1 21 0,0 0 0,0-21 16,0 21-16,0-21 0,-1 0 16,22 21-16,-21-21 0,0 0 15,0 0 1,0 0 0,0 0-16,21-21 15,0 0 1</inkml:trace>
  <inkml:trace contextRef="#ctx0" brushRef="#br0" timeOffset="5368.34">16319 3387 0,'0'0'0,"127"-21"0,-21 21 16,127-22-16</inkml:trace>
  <inkml:trace contextRef="#ctx0" brushRef="#br0" timeOffset="8759.65">18034 3302 0,'21'-21'16,"-21"0"-16,21 21 16,-21-21-16,0-1 0,21 1 15,-21 0-15,22 0 16,-22 0-16,0 0 16,0-1-16,0 1 0,0 0 0,0 0 15,0 0-15,0-22 0,0 22 0,-22 0 16,1 0-1,0 0-15,0 21 0,0 0 0,0 0 16,-22 0-16,22 0 0,-21 0 16,21 21-16,-22 0 0,1 21 0,0-20 15,20 20-15,-20 0 0,0 22 16,21-22-16,-1 0 0,1 1 0,0 20 16,0-20-16,21-22 0,0 21 0,0-21 15,0 0-15,0 1 0,0-1 16,21 0-16,0-21 0,0 0 0,22 0 15,-22 0-15,21 0 16,-21 0-16,22 0 0,-22-21 0,21 0 16,1 21-16,-22-22 0,21 1 15,-21 0-15,22-21 0,-22 21 0,21-1 16,-21-20-16,22 21 0,-22-21 16,0-1-16,0 1 0,0 21 0,0-22 15,-21 1-15,22 21 0,-22 0 0,0 0 16,-22 63-1,1-21 1,0 0-16,0 22 0,0-1 16,21 0-16,0-21 0,0 22 15,0-1-15,0-21 0,0 22 16,0-22-16,21 0 0,0 0 0,0 0 16,22 0-16,-22 1 0,21-1 15,0-21-15,1 0 0,-1 0 0,22 0 16,-22 0-16,0 0 0,1 0 0,-1 0 15,21-21-15,-20 21 0,-1-22 16,0 1-16,-20 0 0,20 0 0,-21 0 16,21 0-16,-20-1 0,-1 1 15,0-21-15,-21 21 0,0 0 0,0-22 16,0 22-16,0 0 0,0 0 16,0 0-16,0-1 0,0 1 15,-21 21-15,0-21 16,-1 21-16,1 0 15,0 0-15,0 0 47,0 0 156,0 0-187,-1 0-16,1 0 16,0 0-16,0 0 0,0 0 15,0 0-15,-1 0 0,1 0 16,0 0-16,0 21 0,0-21 16,0 21-16,-1 1 0,22-1 0,-21 0 15,0 21-15,21-21 0,-21 22 16,21-22-16,0 21 0,0 1 0,0-22 15,0 0-15,21 0 0,0 21 16,0-20-16,1-22 0,-1 21 0,0 0 16,21-21-16,-21 0 0,1 0 15,20 0-15,-21 0 0,21 0 0,-20 0 16,-1 0-16,21 0 0,-21-21 16,0 0-16,1 21 0,-1-22 0,0-20 15,-21 21-15,21 0 0,0-22 16,0 1-16,1 0 0,-1-1 15,0 1-15,-21-21 0,21 20 16,0-20-16,22 20 0,-43-20 0,42-1 16,-42 1-16,21-1 0,0 1 15,0 21-15,1-22 0,-1 22 0,-21-1 16,0 1-16,0 21 0,-21 42 16,-1 0-1,1 22-15,0-1 0,-21 21 16,21-20-16,-22 20 0,22 1 0,0-1 15,0 1-15,0-22 0,21 22 16,0-1-16,0-21 0,0 1 0,0-1 16,0 0-16,21 1 15,0-1-15,0 0 0,0-20 0,22-1 16,-22 0-16,21 0 0,0 0 16,-20 0-16,20-21 0,0 0 0,1 0 15,-1 0-15,0 0 0,1 0 16,-22 0-16,21 0 0,0-21 0,-20 21 15,20-21-15,-21 0 0,21 0 0,-20 0 16,-1-22-16,0 22 0,0-21 16,-21 21-16,0-22 0,21 1 0,-21 21 15,0-22-15,0 22 0,0-21 16,0 21-16,-21 21 0,0-21 16,0 21-16,0 0 0,-22 0 15,22 0-15,-21 21 0,-1 0 0,22 0 16,-21 0-16,21 0 0,-22 22 15,22-22-15,0 21 0,0 1 0,0-1 16,21-21-16,0 21 0,0-20 16,0-1-16,0 21 0,0-21 0,21-21 15,0 21-15,0 1 0,0-22 16,22 0-16,-22 0 0,0 0 0,21 0 16,-20 0-16,20 0 0,-21 0 15,0-22-15,22 22 0,-22-21 16,0 0-16,21 0 0,-21-21 0,1 20 15,-1-20-15,0 0 0,0-1 16,0 1-16,0 0 0,-21-22 0,22 22 16,-22-22-16,21 1 0,-21-1 15,21 22-15,-21-21 0,0-1 0,0 22 16,0-1-16,0 22 0,0 0 16,0 0-16,0 42 15,0 0-15,-21 0 0,0 22 16,21-1-16,-22 22 0,22-22 0,0 0 15,-21 22-15,21-22 16,-21 0-16,21 22 0,0-22 0,0 1 16,0-22-16,0 21 0,0 0 15,0-20-15,0 20 0,0-21 0,0 0 16,0 0-16,21 1 0,0-22 16,-21 21-16,22-21 0,-1 0 0,0 0 15,0 0-15,0 0 16,0 0-16,1 0 0,-1-21 0,21 21 15,-21-22-15,0 1 0,22 0 0,-22 0 16,21 0-16,-21 0 0,22 21 16,-22-22-16,0 22 0,0 0 15,0 0-15,-21 22 16,0-1 0,0 0-16,0 0 15,0 0-15,0 0 0,0 1 16,0-1-16,0 0 15,0 0-15,22-21 0,-1 21 16,0-21-16,0 0 0,0 0 16,0 0-16,1 0 0,-1 0 15,21 0-15,-21 0 0,0-21 16,1 21-16,-1-21 0,0 0 0,0 0 16,0-1-16,0 1 0,1 0 15,-1 0-15,0-21 0,0 20 16,-21-20-16,21 21 0,0-21 0,-21 20 15,0 1-15,0 0 0,0 0 16,22 0-16,-44 42 31,1 0-31,21 0 0,-21 0 0,0 1 16,0 20-16,21-21 0,-21 0 16,21 22-16,-22-22 0,22 0 0,0 0 15,0 0-15,0 0 0,0 1 16,0-1-16,22-21 0,-1 0 15,0 0-15,0 21 0,0-21 16,0 0-16,1 0 0,20 0 16,-21 0-16,0-21 0,22 21 15,-22-21-15,21-1 0,-21 22 0,22-21 16,-22 0-16,0 0 0,21-21 16,-21 20-16,1 1 0,-1 0 0,0 0 15,0 0-15,0 0 0,-21-1 0,0 1 16,-21 42-1,0 1 1,21-1-16,0 0 0,-21 0 16,21 0-16,0 0 0,-21 1 0,21-1 15,0 0-15,0 0 0,0 0 16,0 0-16,0 1 0,0-1 16,0 0-16,21 0 15,-21 0 1,-21-21 31,-1-21-47,1 21 15,21-21-15,-21 21 0,0 0 16,0 0 0,0 21-1,21 0-15,0 0 16,0 1-1,21-1 1,0-21-16,0 0 0,0 0 0,22 0 16,-22 0-16,21 0 0,-21 0 0,22 0 15,-1 0-15,0 0 0,1 0 16,-22-21-16,21-1 0,-21 22 0,22-21 16,-22 0-16,21 0 0,-21 0 15,0-22-15,1 22 0,-1 0 0,0-21 16,0 21-16,-21-22 15,0 22-15,0 0 0,0 0 0,0 0 16,-21 42 0,21 0-1,-21 0-15,21 0 0,0 0 16,0 22-16,0-22 0,0 0 0,-21 0 16,21 0-16,0 1 0,-22-1 15,22 0-15,0 0 0,0 0 0,-21-21 16,0 21-16,21 1 0,-21-22 15,0 0-15,63 21 0,-63-21 16,0 0-16,0 0 0,-1 0 16,1 0-1,21-21 1,-21 21-16,21-22 0,0 1 0,0 0 16,-21 0-16,21 0 0</inkml:trace>
  <inkml:trace contextRef="#ctx0" brushRef="#br0" timeOffset="9799.91">23558 3048 0,'0'0'0,"22"0"0,-22-21 0,21 21 15,-21-21-15,21 0 16,-21-1-16,0 1 15,-21 42 17,0 1-32,-1-22 0,1 42 15,0-21-15,0 0 0,0 22 0,0-1 16,-1-21-16,1 21 0,21 1 16,0-1-16,0-21 0,0 22 0,0-22 15,0 0-15,0 0 0,0 0 16,0 0-16,21-21 0,1 0 0,-1 0 15,21 0-15,-21 0 0,0 0 0,1-21 16,20 0-16,-21 0 0,0 0 16,22 0-16,-22-1 0,-21 1 0,0-21 15,21 21-15,-21-22 0,0 1 16,0 21-16,0-21 0,-21-1 16,0 22-16,-1-21 0,22 21 15,-21-22-15,0 22 0,0 0 0,21 0 16,21 21 15,0 0-31,22 0 0,-1 0 16,0 0-16,1 0 0,-1 0 0,21 0 15,-20 0-15,20 0 0,-20 0 16,-1 0-16,0-21 0,1 21 16,-1-22-16,-21 1 0,0 21 15,0-21-15,-21 0 0,0 0 31,-21 21-15,21 21-16,0 0 0,-21 0 16,0 0-16,21 1 0,0 20 0,-21 0 15,21 1-15,-21 20 0,-1-21 16,22 22-16,-21-1 0,21 1 0,-21 21 16,21-22-16,-21 1 0,21-1 0,0 1 15,-21-1-15,0 22 0,21-22 16,-22 1-16,22 20 0,-21-20 0,21 21 15,0-22-15,-21 22 16,0-22-16,0 1 0,21 20 0,-21-41 16,-1 20-16,1 1 0,0-22 0,0 22 15,0-22-15,0 0 0,-1-21 16,1 22-16,0-22 0,0 0 0,0 0 16,0-21-16,-1 0 0,1 0 15,0-21-15,21 0 16,-21 0-16,21 0 0,0-22 0,0 1 15,-21-22-15,21 22 0,0-21 0,0-1 16,21 1-16,0-1 0,0-21 16,0 22-16,22-22 0,-22 22 0,21-1 15,1-20-15,-1 41 0,-21-20 16,21 20-16,1-20 0,-1 21 16,0-1-16,1 22 0,-1-21 0,0-1 15,1 22-15,-1-21 0,0 21 16,1-22-16,20 22 0,-20-21 0,-1 21 15</inkml:trace>
  <inkml:trace contextRef="#ctx0" brushRef="#br0" timeOffset="10102.74">25760 2752 0,'0'0'0,"0"-43"0,0 22 0,0 0 0,0 0 15,0 0-15,-21 21 16,21 21-16,-22 0 16,1 0-16,21 22 0,-21-22 15,0 42-15,0-20 0,21-1 0,0 21 16,-21 1-16,21-22 0,-22 22 16,22-1-16,0 1 0,-21-1 0,21-20 15,0-1-15,0 0 0,-21 1 16,21-22-16,-21 21 0,21-21 0,-21 0 15,0 1-15,21-1 0,-22-21 32,1 0-32,0 0 0,0 0 15,21-21-15</inkml:trace>
  <inkml:trace contextRef="#ctx0" brushRef="#br0" timeOffset="10912.12">25125 3281 0,'0'0'0,"0"-42"0,0 20 0,0 1 0,0 0 15,21 21-15,-21-42 0,21 42 0,21 0 16,-20 0-16,-1 0 0,21 0 16,-21 0-16,22 21 0,-1-21 0,0 0 15,1 0-15,20 0 0,-21 0 16,22-21-16,-1 21 0,-20-21 16,20 21-16,1-22 0,-22 1 15,0 0-15,1 0 0,-1 0 0,-21 0 16,0-1-16,1 1 0,-22 0 15,0 0-15,0-21 0,0 20 0,0 1 16,0 0-16,0-21 0,-22 21 16,22-1-16,-21 22 0,0 0 15,0 0-15,0 22 0,0-1 16,21 0-16,-22 21 0,1 1 0,0-1 16,21 0-16,-21 1 15,21 20-15,-21-21 0,21 22 0,0-1 16,-21-20-16,21-1 0,-22 22 0,22-22 15,0-21-15,0 21 0,0-20 16,0 20-16,0-21 0,0 0 0,0 0 16,0 1-1,22-44 17,-1 1-32,-21 0 0,21 0 0,0 0 15,0 0-15,0-1 0,1-20 16,-1 21-16,0-21 0,0 20 0,0-20 15,0 21-15,-21 0 16,22 21-16,-1 0 16,-21 21-16,0 0 0,0 0 15,0 22-15,0-22 0,21 0 16,-21 0-16,21 0 0,0 0 0,-21 1 16,21-1-16,1 0 0,-1-21 15,0 21-15,0-21 0,0 21 0,0-21 16,1 0-16,-1 0 0,0 0 15,0 0-15,0 0 0,22-21 0,-22 0 16,0 0-16,0 0 0,0-1 16,22 1-16,-22 0 0,0-21 0,0-1 15,0 1-15,0 0 0,1-1 16,-22 22-16,21-21 0,-21 0 0,21 20 16,-21 1-16,-21 21 31,-22 21-31,22 1 0,0 20 0,0-21 15,21 21-15,-21 1 0,21-22 16,0 21-16,-21 1 0,21-22 0,0 0 16,0 21-16,0-21 0,0 1 15,21-22-15,0 21 0,0 0 0,0-21 16,0 0-16,1 0 16,-1 0-16,21 0 0,-21-21 15,43 21-15,-22-21 0,0-1 0,1 22 16</inkml:trace>
  <inkml:trace contextRef="#ctx0" brushRef="#br0" timeOffset="13461.01">27982 2858 0,'0'0'15,"-21"0"-15,21 42 16,21-42-1,0 0-15,1-21 0,20 0 0,0 21 16,-21-22-16,22 1 0,-1 21 16,0-21-16,1 0 0,-1 0 0,-21 0 15,22-1-15,-22-20 16,0 21-16,-21-21 0,0 20 0,0-20 16,0 21-16,0-21 0,0 20 15,-21 1-15,0 21 0,-22 0 0,22 0 16,-21 0-16,-22 21 0,22 22 15,-22-22-15,22 21 0,-21 1 0,20-1 16,1 0-16,0 1 0,20-22 16,1 21-16,0 0 0,21-20 0,0-1 15,0 21-15,0-21 0,21 0 16,0 1-16,1-22 0,20 21 0,0-21 16,-21 0-16,22 0 0,-1 21 15,0-21-15,-20 0 0,20 0 16,-21 0-16,21 0 0,-20 0 15,-22-21-15,0 0 0,0-1 16,-43 22 0,22 0-16,-21 0 0,-1 0 15,1 22-15,0-1 0,-1 0 16,22 0-16,-21 0 0,0 22 0,20-1 16,1 0-16,0 1 0,0-1 15,21 21-15,0-20 0,0-1 0,0-21 16,21 22-16,0-22 0,22 21 0,-22-21 15,21-21-15,22 21 0,-22 1 16,0-22-16,22 0 0,-22 0 16,0 0-16,22 0 0,-22-22 15,1 22-15,20-21 0,-21 0 0,1-21 16,20 21-16,-20-22 0,-1 22 16,21-21-16,-20-22 0,-1 22 0,0-22 15,1 22-15,-1-21 0,0-1 16,1 1-16,-22-1 0,21 1 0,-21-1 15,1 1-15,-1 20 0,-21 1 16,0 21-16,0-22 0,-43 43 16,22 22-16,0-1 15,-21 21-15,21 0 0,-1 1 16,1 20-16,0-20 0,0 20 16,21-21-16,0 1 0,0 20 0,0-20 15,0 20-15,0-21 0,0 1 16,0-1-16,0 0 0,0 1 0,0-1 15,0-21-15,0 0 0,0 22 16,21-43-16,0 21 0,0 0 0,1-21 16,-1 0-16,21 0 0,0 0 15,1 0-15,-1 0 0,0 0 0,-20 0 16,20-21-16,0 0 0,1 0 16,-22-1-16,21-20 0,-21 21 0,0-21 15,1-1-15,-1 1 16,0 0-16,-21-1 0,21 22 0,-21 0 15,0-21-15,-21 42 16,0 0-16,0 0 16,-22 21-16,22 0 0,0 0 15,0 21-15,0-20 0,-1 20 0,22-21 16,0 0-16,0 22 0,0-22 16,0 0-16,0 0 0,0 0 0,0 0 15,22-21-15,-22 22 0,21-22 16,0 0-16,0 0 0,0 0 15,22 0-15,-22 0 0,0 0 16,21 0-16,-21 0 0,1-22 0,20 1 16,-21 21-16,21-21 0,-20-21 15,-1 21-15,21-1 0,-21-20 0,22 21 16,-22-21-16,0-1 0,0 22 16,0-21-16,-21 21 0,0-1 0,0 1 15,-21 42 1,21 1-1,-21-1-15,0 0 0,0 0 0,21 21 16,0-20-16,-22-1 0,22 21 16,-21-21-16,21 0 0,0 1 15,-21-1-15,21 0 0,0 0 16,0 0-16,0 0 0,21-42 62,-21 0-62,21 0 0,1 0 0,-22 0 16,21-22-16,0 22 0,21-21 16,-21 21-16,1-22 0,20 22 0,-21-21 15,21 21-15,-20-1 0,-1 22 16,21-21-16,-21 21 0,0 0 16,-21 21-1,0 1-15,0-1 0,0 0 0,0 21 16,0-21-16,0 22 0,0-22 15,0 0-15,0 0 0,0 22 0,0-22 16,-21 0-16,21 0 0,-21-21 16,21 21-16,0 0 15,0-42 17,21 0-17,-21 0-15,21 21 0,1-21 0,-1-22 16,0 1-16,21 21 0,-21-21 15,22 20-15,-1-20 0,0 21 16,-20-21-16,20 20 0,0 1 16,-21 0-16,1 21 0,-1 0 0,0 0 15,0 0-15,-21 21 16,0 0-16,0 1 0,0-1 16,0 0-16,-21 21 0,21-21 15,0 1-15,0 20 0,0-21 0,0 0 16,0 22-16,0-22 0,0 0 15,21 0-15,0 0 0,0 0 16,1 1-16,-1-22 0,0 0 16,0 0-16,0 0 0,0 0 15,1 0-15,-1 0 0,0 0 0,0 0 16,0 0-16,0-22 0,1 1 16,-1 0-16,0 0 0,0 0 15,0 0-15,-21-22 0,21 22 16,1-21-16,-22 21 0,0-22 0,0 22 15,0 0-15,0 0 0,-22 21 16,1 0-16,21 21 16,-21 0-16,21 0 15,-21 22-15,21-22 0,-21 0 0,21 0 16,0 21-16,0-20 16,0-1-16,0 0 0,0 0 0,0 0 15,21 0-15,0 1 0,21-22 0,-20 21 16,20 0-16,-21-21 15,21 0-15,1 0 0,-22 0 0,21 0 16,-21 0-16,22 0 0,-22 0 16,0-21-16,21 21 0,-20-21 0,-1-22 15,0 22-15,0 0 0,0-21 16,0-1-16,1 1 0,-1 21 16,-21-22-16,21 22 0,-21 0 0,0 0 15,0 42 1,-21 0-1,0 0-15,-1 22 0,1-22 0,0 21 16,0 1-16,0-22 16,0 0-16,21 21 0,0-21 0,-22 1 15,22-1-15,-21 0 0,21 0 16,0 0-16,0-42 47,21 0-32,1 0-15,-22 0 0,21-22 16,0 22-16,-21-21 0,21-1 0,0 1 16,0 0-16,22-1 15,-22 1-15,0 21 0,0 0 16,0 0-16,1-1 0,-1 22 0,0 22 16,-21-1-1,0 0-15,21 0 0,-21 21 0,0-20 16,0 20-16,0-21 0,0 21 15,0-20-15,0-1 0,0 0 16,21 21-16,-21-21 0,0 1 16,0-1-16,21-21 0,-21 21 15,22-21-15,-1 0 16,0 0 0,0 0-16,0-21 15,-21 0-15,21-1 0,1 1 16,-1 0-16,0-21 0,0-1 15,0 1-15,0-21 0,1 20 0,20-20 16,-21-1-16,0-20 0,0 20 16,1 1-16</inkml:trace>
  <inkml:trace contextRef="#ctx0" brushRef="#br0" timeOffset="13735.85">32470 2392 0,'42'-42'16,"-21"20"-16,-21 1 15,21 21-15,-21 43 16,0-22-16,0 21 15,0 0-15,-21 1 16,0-1-16,-21 22 0,20-1 0,1-21 16,-21 22-16,21-1 0,-22-20 15,22 20-15,0-20 0,21 20 16,0-21-16,0 22 0,0-22 0,0 1 16,0-1-16,0 0 0,0 1 15,0-22-15,21 21 0,0-21 16,-21 0-16,22 1 0,-1-22 0,0 21 15,0 0-15,0-21 0,0 0 16,1 0-16,-1 0 0,21 0 0,-21 0 16,0 0-16,1 0 0,-1-21 15,21 0-15,-21-1 16</inkml:trace>
  <inkml:trace contextRef="#ctx0" brushRef="#br0" timeOffset="13996.19">32046 3048 0,'0'0'0,"-21"-21"0,42 21 31,0 0-31,1 0 0,20 0 0,21 0 16,-20 0-16,20 0 0,1 0 16,-1 0-16,1 0 0,-1 0 15,-20 0-15,20 0 0,-21 0 16,1 0-16,-1 0 0,0 0 15,1 0-15,-22 0 0,0 0 16,0 0-16,0 0 0,1-21 0,-1 21 16,-21-21-16,0-22 15,-21 43-15,-22-21 16,22 0-16,-42 0 0</inkml:trace>
  <inkml:trace contextRef="#ctx0" brushRef="#br0" timeOffset="14760.03">25993 4445 0,'0'0'15,"21"0"-15,-21-21 0,21 0 16,-21 0-16,0-1 0,0 44 31,0-1-15,0 0-16,0 21 0,0-21 16,0 22-16,0-1 0,-21 22 15,0-22-15,-1 21 0,1 1 16,0-22-16,0 22 0,21-1 0,-21-20 15,0-1-15,21 0 0,-22 1 0,22-22 16,0 21-16,0-21 0,-21 0 16,21 1-16,0-44 31,0 1-15,0 0-16,0 0 0,0 0 0,21 0 15,1-22-15,-1 22 0,0-21 16,0-1-16,21 1 0,1 0 0,-1-1 15,0 1-15,1 21 16,-1-21-16,0 42 0,1-43 0,-22 43 16,21 0-16,-21 0 0,22 21 15,-22 22-15,0-1 0,-21-21 0,0 22 16,0-1-16,0 21 0,0-20 16,0-22-16,-21 21 0,21 1 0,-21-22 15,-22 21-15,22-21 0,-21 0 0,21 1 16,-22-1-16,1 0 0,21 0 15,-21 0-15,20-21 0,-20 21 0,21-21 16,0 0-16,0 0 16,-1 0-1,22-21-15,0 0 16,0 0-16,0 0 16,0 0-16,0-1 0</inkml:trace>
  <inkml:trace contextRef="#ctx0" brushRef="#br0" timeOffset="15180.29">26501 4826 0,'0'0'0,"21"-21"0,0 0 0,-21 0 0,21 21 15,-21-22-15,21 22 16,0 0-16,1 0 0,-1 0 16,-21 22-1,21-1-15,0 0 0,21 0 0,-20 0 16,-1 0-16,0 22 0,0-22 15,0 21-15,0-21 0,-21 22 16,0-22-16,0 21 0,0-21 0,0 1 16,0-1-16,0 21 0,0-21 15,0 0-15,-21 1 0,0-1 16,21-42 15,0-1-15,0 1-1,0 0-15,21 0 0,0-21 0,-21 20 16,22-20-16,-1 21 0,0-21 0,0-1 16,0 1-16,0 0 0,1-1 15,-1 1-15,21 21 0,-42 0 0,21-1 16,0 22-16,-21-21 16,22 21 15,-1 21-16,0-21-15</inkml:trace>
  <inkml:trace contextRef="#ctx0" brushRef="#br0" timeOffset="15293.23">27453 4720 0,'0'0'0,"21"0"0,-21-21 0,-21 42 31,0 0-31,-21-21 16</inkml:trace>
  <inkml:trace contextRef="#ctx0" brushRef="#br0" timeOffset="15596.94">27305 4995 0,'0'22'16,"0"-1"-16,0 0 0,0 0 16,0 0-16,0 0 0,0 1 0,0-1 15,0 0-15,0 0 16,21-21-16,0 21 0,0-21 16,22 0-16,-22 0 0,0 0 15,21 0-15,1 0 0,-22-21 0,21 0 16,-21 0-16,1 0 15,20-1-15,-21 1 0,-21 0 0,21-21 16,-21-1-16,21 22 0,-21-21 0,0 0 16,0-1-16,0 1 0,0 0 15,-21 20-15,0-20 0,21 21 0,-21 21 16,0-21-16,0 21 0,-22 0 16,22 0-16,0 0 0,0 21 0,0 0 15,-22 0-15,22 0 0,0 1 16,0 20-16,0-21 0,-1 0 0,22 22 15,0-22-15,-21 0 16,21 0-16,0 21 0,0-20 16,0-1-16,0 0 0,21-21 0,1 0 15</inkml:trace>
  <inkml:trace contextRef="#ctx0" brushRef="#br0" timeOffset="16191.95">27940 4826 0,'0'0'0,"21"-21"0,0-43 16,0 43-16,-21 0 0,0 42 31,0 0-31,0 22 0,0-22 16,-21 0-16,21 21 0,0-20 16,-21 20-16,0 0 0,0-21 0,0 1 15,-1 20-15,22-21 0,0 0 16,0 0-16,0 1 0,0-1 15,0 0-15,22-21 32,-1 0-32,0 0 0,0 0 0,0-21 15,0 0-15,1 21 0,-1-22 16,0 1-16,0 0 0,0 0 0,22 0 16,-22 0-16,0-22 15,0 22-15,0 0 0,0-21 0,1 20 16,-22 1-16,21 21 15,-21 21-15,0 1 16,0-1-16,-21 21 16,21-21-16,-22 0 0,22 1 0,-21-1 15,21 0-15,-21 0 0,21 0 16,0 0-16,0 1 0,21-22 16,0 21-16,1-21 0,-1 0 0,0 0 15,21 0-15,-21 0 0,1 0 16,-1 0-16,0 0 0,21-21 0,-21 21 15,-21-22-15,22 1 16,-1 0-16,0 0 0,0 0 0,-21 0 16,21-22-16,-21 22 0,21-21 0,1 21 15,-22-43-15,21 43 0,-21-21 16,0 20-16,21 1 16,-21-21-16,-21 42 31,21 21-31,-21-21 0,21 21 0,-22-21 15,22 21-15,0 1 16</inkml:trace>
  <inkml:trace contextRef="#ctx0" brushRef="#br0" timeOffset="16608.3">28956 4805 0,'0'0'0,"42"0"0,-21 0 0,22 0 0,-22-21 15,0 0-15,43 21 0,-22-22 0,-42 1 16,0 0-16,0 0 15,-21 21 1,0 0-16,-1 0 0,1 0 16,-21 0-16,21 0 0,0 0 15,-22 21-15,22 0 0,-21 0 0,21-21 16,-1 22-16,1-1 0,21 0 16,0 0-16,0 0 0,0 0 0,0 1 15,0-1-15,21-85 16,-21 85-16,22 1 0,-1-1 15,21 0-15,-21-21 0,0 21 0,1 0 16,-1-21-16,-21 21 0,21 1 16,0-22-16,-21 21 0,0 0 15,0 0 1,-21-21-16,0 0 16,0 0-16,-1 21 0,1-21 15,0 0-15,0 0 0,0 0 0,0 0 16,-1 0-16,-20 0 0,21 0 15,0 0-15,0 0 0,-1 0 16,22-21 15,22 21-31</inkml:trace>
  <inkml:trace contextRef="#ctx0" brushRef="#br0" timeOffset="16945.09">29358 4868 0,'0'0'0,"21"-21"0,0 21 15,1-21-15,-1 21 0,0-21 16,0 0-16,0 21 0,0-21 0,1-1 0,-1 22 16,0-21-16,0 0 15,0 21-15,-21-21 0,-21 21 31,0 0-31,-21 21 16,20 0-16,1 0 0,0 1 16,0-1-16,0 0 0,0 21 0,21-21 15,0 1-15,0-1 0,0 0 16,0 0-16,0 0 0,0 0 16,21-21-16,0 22 15,0-22-15,0 0 0,0 0 0,1 0 16,-1 0-16,0 0 15,0 0-15,0 0 0,0 0 0,1 0 16</inkml:trace>
  <inkml:trace contextRef="#ctx0" brushRef="#br0" timeOffset="17423.86">30035 4636 0,'0'-22'16,"-21"22"-16,21-21 0,64 0 16,-43 21-16,0 0 15,0 0-15,0 0 16,1 21-16,-1 0 0,0-21 0,0 22 16,0-1-16,0 0 0,-21 0 15,0 0-15,0 0 0,0 1 0,0-1 16,0 21-16,0-21 0,-21 0 15,21 1-15,-21-1 0,21 0 16,0 0-16,-21-21 0,0 21 0,0-21 16,21 21-1,-22-21 1,22-21 0,0 0-16,22 0 15,-1 0-15,0 0 0,0-1 16,21 1-16,1 0 0,-1 0 0,0-21 15,1 20-15,-1 1 0,0 0 16,-20-21-16,20 21 0,21-1 0,-20 1 16,-1 21-16,-21-21 0,0 21 15,1-21-15,-1 21 0,0 0 0,-21-21 63,-21 21-63</inkml:trace>
  <inkml:trace contextRef="#ctx0" brushRef="#br0" timeOffset="19060.09">6731 7493 0,'0'0'0,"0"-21"0,0-43 16,0 22-16,0 21 15,0-21-15,-21 20 0,0-20 0,-1 21 16,-20-21-16,21 20 0,0 1 16,-22 0-16,1 0 0,21 21 0,-21 0 15,20-21-15,-20 21 0,21 0 16,0 0-16,-22 21 0,22 0 0,0 0 16,0 0-16,21 22 0,0-1 15,-21 0-15,21 22 0,0-22 0,0 1 16,0-1-16,0 0 0,0-21 15,0 22-15,0-22 0,0 0 16,0 0-16,21-21 0,-21 21 0,21-21 16,0 0-16,0 0 15,1 0-15,-1 0 0,0 0 0,21-21 16,-21 0-16,1 21 0,20-21 16,-21 0-16,21 0 0,-20-1 0,-1 1 15,0-21-15,0 21 0,0 0 16,0-1-16,1-20 0,-22 21 0,0 0 15,0 0-15,0-22 0,0 22 16,0 0-16,0 0 0,0 0 16,0 42-1,0 21 1,0-21-16,0 22 0,0-1 0,0 0 16,0 1-16,0-1 0,0-21 15,0 21-15,21-20 0,0 20 0,0-21 16,0 0-16,0-21 0,1 21 15,-1 1-15,21-22 0,-21 0 0,22 0 16,-22 0-16,21 0 0,-21-22 16,22 22-16,-22-21 0,21 0 0,-21 0 15,0 0-15,1 0 0,-1-1 16,0-20-16,-21 21 0,21-21 16,-21-1-16,21 1 0,-21 0 0,0-1 15,0 1-15,0 0 0,0-1 16,-21 1-16,0 0 0,0-1 0,0 1 15,-22 0-15,1 20 0,21-20 16,-43 21-16,22 0 0,-22 0 0,22-1 16,-21 1-16,-1 0 0,1 21 15,-22 0-15,21 0 0,1 0 0,-1 0 16,1 21-16,-1 0 0,1 1 16,21 20-16,-22 0 0,22 22 15,-22-1-15,22 1 0,21 20 0,0 1 16,-22 0-16,43 21 0,0-43 15,0 22-15,0-1 0,0-20 0,0-1 16,0 1-16,21-1 0,-21 1 16,43-22-16,-22 1 0,0-1 0,21 0 15,1-21-15,-22 1 0,21-1 16,1 0-16,-22-21 0,21 0 0,0 0 16,-20 0-16,-1 0 0,21 0 0,-21 0 15,0 0-15,1-21 0,-1 0 16,0-1-16,0-20 0,-21 21 15,21 0-15,0-22 0</inkml:trace>
  <inkml:trace contextRef="#ctx0" brushRef="#br0" timeOffset="19575.72">8064 7027 0,'0'0'0,"22"-21"0,-1-21 15,-21 21-15,0 0 0,0-1 16,21 22-16,-21-21 0,0 0 0,0 42 47,0 22-47,0-22 0,0 42 0,0-20 15,0 20-15,0 1 0,-21 20 16,21-20-16,-21-1 0,21 1 0,-22-22 16,1 22-16,21-22 0,-21 0 15,0 1-15,0-1 0,21-21 0,-21 21 16,21-20-16,-22-1 0,22 0 16,0 0-16,0-42 31,0 0-31,0 0 15,22-1-15,-22 1 0,0-21 16,0 21-16,0-22 0,0 22 0</inkml:trace>
  <inkml:trace contextRef="#ctx0" brushRef="#br0" timeOffset="19820.58">7959 6943 0,'0'0'0,"0"-21"0,21-43 15,0 43-15,0 0 16,21 0-16,-20 21 0,-1-22 16,0 1-16,21 21 0,-21-21 0,1 0 15,20 21-15,-21 0 16,0-21-16,0 21 0,22 0 0,-22 0 16,0 0-16,0-21 0,0 21 15,1 0-15,-22 21 31,-22 0-31,1-21 16,0 21-16</inkml:trace>
  <inkml:trace contextRef="#ctx0" brushRef="#br0" timeOffset="20031.9">8043 7345 0,'0'0'0,"0"63"16,0-41-16,0-1 15,21-21 1,1 0-16,-1 0 16,0 0-16,0 0 0,0 0 15,0 0-15,1-21 0,-1-1 16,0 22-16,0-21 0,0 21 0,0 0 16,1 0-16,-1-21 0,0 0 15,0 21-15</inkml:trace>
  <inkml:trace contextRef="#ctx0" brushRef="#br0" timeOffset="20288.23">8615 7324 0,'0'21'16,"0"0"-1,0 0-15,0 0 0,0 1 0,0-1 16,0 0-16,-21 0 0,21 0 15,-22 22-15,22-22 0,-21 0 0,21 0 16,0 0-16,0 0 0,-21 1 0,21-1 16,0 0-16,-21-21 0,21 21 15,0-42 32,21 0-47,-21 0 16</inkml:trace>
  <inkml:trace contextRef="#ctx0" brushRef="#br0" timeOffset="20476.7">8594 7218 0,'0'-64'16,"0"43"-16,0 0 0,0 0 0,-22 0 16,22 0-16,0-1 15,22 22 32,-1 22-31,0-1-16,0-21 15,-21 21-15</inkml:trace>
  <inkml:trace contextRef="#ctx0" brushRef="#br0" timeOffset="20975.55">9059 7303 0,'0'0'0,"0"21"15,0 0-15,0 0 0,0 0 0,-21 0 16,0 1-16,21-1 0,0 0 16,-21 0-16,0 0 0,-1 0 0,22 1 15,-21 20-15,21-21 0,0 0 16,-21 0-16,21 1 0,-21-1 15,21 0-15,0-42 47,0 0-31,0-1 0,21 1-16,0 0 0,0 0 0,1-21 15,-1 20-15,0-20 0,0 21 16,0-21-16,22-1 0,-22 22 0,21 0 15,-21 0-15,22 0 0,-22-1 0,0 22 16,21 0-16,22 43 16,-64-22-16,21 0 0,0 21 15,-21-20-15,0-1 0,0 21 16,0-21-16,0 0 0,0 22 16,0-22-16,0 0 0,0 0 0,0 0 15,-21 1-15,0-1 0,0 0 0,-1 0 16,22 0-16,0 0 15,-21-21-15,42-21 32,1 21-32,-1-21 15</inkml:trace>
  <inkml:trace contextRef="#ctx0" brushRef="#br0" timeOffset="21579.86">10012 7345 0,'0'0'0,"0"-42"16,0 20-16,-21 22 0,-1-21 15,1 21-15,0 0 16,0 0-16,-21 0 0,20 0 0,1 0 16,0 21-16,-21 1 0,21-1 15,-22 21-15,22-21 0,-21 0 0,21 22 16,-22-1-16,22-21 0,0 22 0,21-22 15,0 21-15,-21-21 0,21 22 16,0-22-16,0 0 0,0 0 0,0 0 16,0 0-16,21-21 15,0 22-15,0-22 0,0 0 0,1 0 16,-1 0-16,21 0 0,-21 0 0,0 0 16,22 0-16,-1-22 0,-21 1 15,22 21-15,-22-21 0,21 0 0,-21 0 16,22-22-16,-22 22 0,0-21 15,21 21-15,-21-22 0,1 1 0,-1-21 16,0 20-16,0-20 0,0-1 0,0 22 16,-21-22-16,0 22 0,22 0 15,-22-1-15,0 1 0,0 0 0,0 21 16,0-22-16,0 22 0,0 0 16,0 0-16,-22 0 0,1 21 15,21 42 1,0-21-16,-21 21 15,21 1-15,-21-1 0,21 22 0,-21-22 16,21 21-16,0 1 0,-21-1 16,21 1-16,-22-1 0,22-20 0,0-1 15,0 0-15,0 1 0,0-1 16,0-21-16,0 22 0,0-22 0,22 0 16,-22 0-16,21 0 0,-21 0 15,21-21-15,0 0 16,0 0-16,0 0 15,1 0-15,-1-21 16,-21 0-16,21 0 0,21 0 16</inkml:trace>
  <inkml:trace contextRef="#ctx0" brushRef="#br0" timeOffset="23133.77">10858 7070 0,'0'0'0,"0"-21"0,0-22 16,22 22-16,-22-21 0,0 21 15,0-1-15,0 44 32,0-1-32,0 21 0,-22-21 0,1 22 15,21-1-15,-21 21 0,0-20 0,21 20 16,-21-20-16,0-1 16,-1 0-16,22 1 0,-21-1 0,21 0 15,-21-21-15,21 1 0,-21 20 16,21-21-16,0 0 0,0 0 15,0-42 17,21 0-32,-21 0 15,21 0-15,-21 0 0,0-1 0,21-20 16,-21 21-16,22-21 0,-1-1 16,-21 1-16,21 0 0,0-22 0,-21 22 15,21-1-15,0 1 16,1 0-16,20-1 0,-21 1 0,0 21 15,0-21-15,22 20 0,-22 1 16,0 21-16,0 0 0,22 0 0,-22 0 16,0 0-16,-21 21 0,21-21 0,0 22 15,-21-1-15,21 0 0,-21 21 16,0-21-16,0 1 0,0-1 0,0 0 16,-21 0-16,0 0 0,-21 0 15,21 22-15,-1-43 0,1 21 0,0 0 16,0 0-16,-21 0 15,20-21-15,1 0 16,42 0 15,1 0-31,20-21 0,-21 21 0,21 0 16,-20 0-16,20 0 0,-21 0 16,21 0-16,1 0 0,-22 21 0,0 1 15,0-22-15,0 21 0,1 0 16,-22 0-16,21 0 0,-21 22 0,0-22 15,0 0-15,0 21 0,0-21 0,-21 1 16,-1 20-16,1-21 0,0 0 16,-21 0-16,21 1 0,-22-1 15,22-21-15,0 21 0,-21 0 16,20-21-16,1 0 0,-21 0 0,21 0 16,0 0-16,-22 0 0,22 0 0,-21 0 15,21 0-15,-22 0 0,22 0 16,-21-21-16,21 21 0,-1-21 0,1 21 15,21-21-15,0-1 16,21 22 0,1 0-1,-1 0-15,0 0 16,0 22-16,0-1 16,0-21-16,1 0 15,-1 21-15,0-21 16,0 0-16,0 0 0,22 0 0,-1 0 15,0 0-15,1 0 0,-1 0 0,0 0 16,22 0-16,-22-21 0,22 21 16,-1-21-16,-21-1 0,22 22 0,-22-21 15,1 0-15,-1 0 0,-21 0 16,0 0-16,0-22 0,1 22 0,-22 0 16,0 0-16,0-22 0,0 22 0,0 0 15,0 0-15,0 42 31,0 0-15,0 0-16,0 1 0,0-1 0,0 0 16,0 21-16,0-21 0,0 1 0,0-1 15,0 0-15,0 0 0,0 0 16,0 0-16,21-21 0,0 0 16,0 22-16,0-22 0,0 0 15,1 0-15,-1 0 0,21 0 0,-21-22 16,0 22-16,22-21 0,-22 21 0,0-21 15,21 0-15,-20 0 0,-1 0 16,0-1-16,0 22 0,0-21 0,-21 0 16,0-21-16,0 21 0,0-1 15,21 1-15,-21 0 0,0 0 16,0 0-16,0 42 47,0 0-47,0 0 15,0 0-15,-21 1 0,21 20 0,-21-21 16,0 21-16,0-20 0,0 20 16,-1 0-16,1 1 0,0-1 0,21 21 15,-21-20-15,21 20 0,0 1 0,0-1 16,0 1-16,0 20 0,0-20 16,0-1-16,0 22 0,0-21 15,0 20-15,21-20 0,0 20 0,-21 1 16,0-21-16,0 20 0,0-20 15,0-1-15,0 1 0,0-22 0,0 0 16,-21 1-16,0-1 0,0-21 0,-22 0 16,22 1-16,0-1 0,0-21 0,0 0 15,0 0-15,-1 0 0,1 0 16,0 0-16,0 0 0,0-21 0,21-1 16,-21 1-16,-1 0 0,22 0 0,-21-21 15,21-1-15,-21 1 0,21 0 16,0-1-16,-21-20 0,21-1 0,0 1 15,0 20-15,0-20 0,0-1 16,0 1-16,0-1 0,21 1 16,-21 21-16,21-22 0,0 1 0,1-1 15,-1 22-15,21-22 0,-21 22 0,0-22 16,1 22-16,20 0 0,-21-22 16,21 22-16</inkml:trace>
  <inkml:trace contextRef="#ctx0" brushRef="#br0" timeOffset="23819.44">13144 7408 0,'0'0'0,"-21"0"0,42 0 32,1 0-17,20 0-15,0 0 16,1 0-16,20 0 0,1 0 0,-1 0 15,1 0-15,20 0 0,-20 0 0,20 0 16,1 0-16,-21 0 0,20 0 16,1 0-16,-22 0 0,22 0 0,-21 0 15,-22-21-15,21 21 0,-20 0 16,-1-21-16,-21 21 0,0-21 0,1 21 16,-1-21-16,-21 0 0,0-1 15,0 1-15,0 0 0,-21 0 16,-1 21-16,1-21 0,0 0 15,-21-1-15,-1 1 0,22 21 16,-21-21-16,0 21 0,-1 0 0,1 0 16,21-21-16,-22 21 0,22 0 15,0 0-15,0 0 0,42 0 32,0-21-17,0 21-15,1 0 16,-1 0-16,0 0 0,0 0 0,0 0 15,0 0-15,1 0 16,-1 0-16,-21 21 0,0 21 16,0-21-16,0 22 0,0-22 15,0 21-15,0 1 0,-21-1 0,21 0 16,-22 1-16,1-1 0,-21 0 16,21-21-16,0 22 0,-22-22 15,22 0-15,0 0 0,0 0 0,0 1 16,-1-1-16,1-21 0,0 0 0,0 21 15,0-21-15</inkml:trace>
  <inkml:trace contextRef="#ctx0" brushRef="#br0" timeOffset="26636.28">15875 7408 0,'0'0'0,"21"0"15,64-21-15,-64 21 16,0-21-16,0 21 0,0-21 16,1 0-16,-1 21 0,0-21 0,-21-1 15,0 1-15,0 0 0,0 0 16,0 0-16,0 0 0,0-1 0,0 1 15,-21 0-15,0 0 0,-22 0 16,22 0-16,0-1 0,-21 1 0,-1 21 16,22 0-16,-21 0 0,-1 0 0,1 0 15,-21 21-15,20 1 0,1-1 16,0 0-16,-1 21 0,1 1 0,21-1 16,-22 0-16,22 1 15,0-22-15,21 21 0,0 0 0,0-20 16,0 20-16,0-21 0,21 0 0,0-21 15,1 21-15,-1-21 0,21 0 16,-21 0-16,22 0 0,-22 0 0,21 0 16,0-21-16,1 0 0,-22 0 15,21 0-15,1 0 0,-22-1 0,21 1 16,-21-21-16,22 21 0,-22 0 16,0-22-16,0 1 0,-21 21 15,0 0-15,0-22 0,0 22 0,0 0 16,0 0-16,0 0 0,0-1 15,0 44 17,0-1-32,-21 0 0,21 0 0,0 21 15,0 1-15,0-22 0,0 21 0,0 1 16,0-22-16,21 21 0,0-21 16,-21 0-16,43 22 0,-22-22 0,21-21 15,0 21-15,1 0 0,-1-21 16,22 0-16,-1 0 0,-21 0 0,22 0 15,-1 0-15,1 0 16,-1-21-16,-20 21 0,20-21 0,-20 0 16,-1 0-16,0-1 0,-21 1 0,22 0 15,-22 0-15,0-21 0,0 20 16,-21-20-16,0 21 0,0-21 0,0 20 16,0 1-16,0 0 0,0 0 15,-21 0-15,0 0 0,0-1 0,0 22 16,-22 0-16,22 0 15,0 22-15,-21-1 0,20 0 0,-20 21 16,0-21-16,-1 22 0,22-1 16,-21-21-16,21 22 0,0-22 0,-1 21 15,22-21-15,0 0 0,0 1 16,0-1-16,22 0 16,-1-21-16,0 0 0,0 0 15,0 0-15,22 0 0,-22-21 16,21 0-16,-21-1 0,0 1 0,22 0 15,-22 0-15,0 0 0,0 0 0,0-22 16,-21 22-16,22-21 0,-22-1 16,21 22-16,-21-21 0,21 0 0,-21-1 15,0 1-15,0 21 0,0-22 16,0 1-16,0 0 0,0-1 0,0 22 16,0 0-16,0 0 0,0 42 31,-21 0-31,21 0 0,0 22 15,0-22-15,0 21 0,0 1 0,0-1 16,0-21-16,0 21 0,0 1 0,0-1 16,0 0-16,0 1 0,21-22 15,-21 21-15,21-21 0,0 22 0,0-22 16,1 0-16,-1 0 0,0 0 16,0-21-16,21 22 0,-20-1 0,-1-21 15,0 0-15,21 0 0,-21 0 16,1 0-16,20 0 0,-21 0 0,21-21 15,-20-1-15,-1 1 0,21 21 0,-21-21 16,0 0-16,22-21 16,-43 20-16,21 1 0,0-21 0,-21 0 15,0 20-15,0-20 0,0 0 16,0 21-16,0-22 0,0 22 0,-21 0 16,0 0-16,0 0 0,-1 21 15,1 0-15,0 0 0,0 21 0,-21 0 16,20 0-16,1 0 0,0 0 0,-21 1 15,21 20-15,21 0 0,-22-21 16,1 22-16,21-1 0,0-21 0,0 22 16,0-22-16,0 0 15,0 0-15,0 0 0,21 0 0,1 1 0,-1-22 16,21 0-16,-21 0 0,0 0 16,1 0-16,-1 0 0,21 0 15,-21 0-15,0-22 0,1 22 0,-1-21 16,0 0-16,0 0 0,0 0 15,0-22-15,1 22 0,-1-21 0,0 0 16,-21 20-16,21-20 0,-21 0 16,21-1-16,-21 1 0,0-21 0,21 20 15,1-20-15,-22 20 0,21-20 16,-21 21-16,0-1 0,0-20 0,0 20 16,0 22-16,0 0 15,0 0-15,0 0 0,0 42 16,0 0-16,-21 21 15,21 1-15,-22-1 0,1 0 0,21 1 16,-21 20-16,21-20 0,0-1 16,0 21-16,0-20 0,0-1 0,0 0 15,0 1-15,0-22 0,0 21 16,0-21-16,0 22 0,0-22 0,21 0 16,0 0-16,-21 0 0,22 1 0,-1-22 15,0 21-15,0-21 16,0 0-16,0 0 15,1-21-15,-1 21 0,0-22 16,0 1-16,0 0 0,0 0 16,1 0-16,-1 0 0,0-1 15,0 1-15,-21 0 0,21 0 0,0 0 16,1 0-16,-22-1 0,0 44 31,0-1-15,0 0-16,0 0 0,0 0 15,0 0-15,0 1 0,0-1 0,0 0 16,0 0-16,0 0 0,21 0 16,0-21-16,0 22 15,0-22-15,0 0 16,1 0-16,-1 0 0,21 0 0,-21 0 16,0 0-16,1-22 0,-1 22 0,21-21 15,-21 0-15,0 0 0,1 0 16,-1 0-16,0-1 0,0 1 15,-21 0-15,21-21 0,-21 21 0,21-1 16,-21 1-16,0-21 0,0 21 0,0 0 16,0-1-16,-21 22 15,0 0 1,21 22-16,-21-1 0,0 0 16,0 0-16,21 21 0,0-20 0,-22-1 15,22 21-15,0-21 16,0 0-16,0 1 0,0-1 0,0 0 15,0 0-15,0 0 16,22 0-16,-1-21 16,0 0-16,0 0 0,0 0 0,0 0 15,1 0-15,20-21 0,-21 0 16,0 21-16,0-21 0,1 0 0,20 0 16,-21-1-16,0 1 0,0-21 15,1 21-15,20 0 0,-42-22 16,21 22-16,0 0 0,0-21 0,-21 20 15,22 1-15,-22 0 0,0 0 0,0 0 16,0 42 0,0 0-1,-22 0-15,22 0 0,0 1 16,0-1-16,0 0 0,0 21 0,0-21 16,0 1-16,0-1 0,-21 0 15,21 0-15,0 21 0,0-20 0,-21-1 16,21 0-16,0 0 0,-21 0 15,21 0-15,-21-21 0,21 22 16,-21-22 0,-1 0 15,22-22-31,0 1 16,0 0-16,0 42 46,0 0-46,22-21 16,-1 22-16,0-22 16,0 0-16,0 0 0,0 0 15,1 0-15,-1 0 0,0 0 16,21 0-16,-21 0 16,1 0-16,-1 0 0,0 0 0,0-22 15,0 1-15,0 21 0,1-21 16,-1 0-16,0 21 0,-21-21 0,21 0 15,-21-1-15,21 1 0,-21 0 16,0 0-16,0 0 0,0 0 0,0-1 16,0 1-16,0 42 31,0 1-31,21-1 0,-21 0 16,0 0-16,0 0 0,0 22 15,0-22-15,0 0 0,0 0 0,0 0 16,-21 0-1,21 1-15,-21-22 0,0 21 0,0-21 16,0 21-16,-1-21 16,1 0-16,0 0 15,0 0 1,0 0-16,0 0 16,21-21-16,0 0 0</inkml:trace>
  <inkml:trace contextRef="#ctx0" brushRef="#br0" timeOffset="26924.75">20278 6795 0,'0'0'0,"42"-22"0,-21 1 0</inkml:trace>
  <inkml:trace contextRef="#ctx0" brushRef="#br0" timeOffset="27708.73">20532 6752 0,'-64'0'0,"128"0"0,-149 21 16,64-21-16,-22 22 0,22-1 0,0 21 15,0-21-15,0 22 0,0-22 0,-1 21 16,1 0-16,21-20 0,-21 20 16,21 0-16,0-21 0,0 22 0,0-22 15,0 0-15,0 0 0,21 0 16,0 1-16,1-22 0,-1 0 0,0 0 15,21 0-15,-21 0 0,1 0 0,-1 0 16,21 0-16,-21-22 16,0 1-16,1 0 0,-22 0 0,0 0 15,0 0-15,0-1 0,0 1 16,0 0-16,0-21 0,-22 21 0,1-1 16,-21 1-16,21-21 0,0 21 15,-1 0-15,1-1 0,21 1 0,-21 0 16,42 21 15,0 0-31,1 0 0,20 0 0,0 0 16,1 0-16,-1-21 0,0 21 15,1 0-15,-1-21 0,21 21 16,-20-21-16,-1-1 0,0 1 16,1 21-16,-1-21 0,-21 0 0,22 0 15,-22 21-15,0-21 0,0 21 16,-21 21 15,0 0-31,0 21 16,0-21-16,-21 22 0,21-22 0,0 21 15,0 1-15,-21-1 0,21 0 16,-21 1-16,21-1 0,0 21 0,0-20 16,-22 20-16,1 1 15,0-22-15,21 22 0,-21-1 0,0 1 16,21-1-16,-21 1 0,-1 20 0,22-20 15,-21 20-15,21-20 0,0 21 16,-21-1-16,0 1 0,21 0 0,-21-1 16,21 1-16,0 0 0,0-1 0,0 1 15,-21 0-15,21-1 0,0 1 16,0-22-16,0 1 0,-22-22 0,22 1 16,0-1-16,-21-21 0,0 0 0,0 0 15,0-21-15,0 0 16,-1-21-16,22 0 0,0 0 15,-21-21-15,21-1 0,-21 1 16,0 0-16,0-22 0,0 1 16,21-1-16,-22 1 0,1-22 0,0 0 15,21 22-15,-21-22 0,21 0 0,0 1 16,0 20-16,21-20 0,21 20 16,-20 1-16,20-1 0,0 1 0,1 20 15,-22 1-15,21 0 0,0-1 0,1 1 16,-1 21-16,-21-22 0,0 1 15,1 21-15,-22-21 0,0 20 0,0-20 16,0 21-16,0-21 0,0 20 16</inkml:trace>
  <inkml:trace contextRef="#ctx0" brushRef="#br0" timeOffset="28152.1">22564 6816 0,'0'0'0,"21"-21"0,0-85 16,-21 85-16,21-22 16,-21 22-16,0 0 0,0 0 0,0 0 15,0-1-15,0 44 16,0 20 0,0 0-16,-21 1 0,21-1 15,-21 21-15,21 1 0,0-22 0,0 22 16,-21-1-16,21-20 0,0 20 15,-22 1-15,22-22 0,0 0 0,-21 1 16,0-1-16,0 0 0,21-21 16,0 22-16,-21-22 0,0 0 15,21 0-15,-22 0 0,22 1 16,-21-22-16,0 0 0,0 0 16,0 0-16,0 0 15,-1-22-15,1 1 0</inkml:trace>
  <inkml:trace contextRef="#ctx0" brushRef="#br0" timeOffset="28993.81">21971 7239 0,'0'-21'0,"0"42"0,21-63 15,-21 21-15,21 21 0,0-22 16,22 22-16,-22 0 0,21 0 16,-21-21-16,22 0 0,-1 21 0,22 0 15,-22-21-15,21 21 0,1-21 16,21 0-16,-22-1 0,1 22 0,20-21 15,-20 0-15,-1 0 0,1 0 16,-22-22-16,0 22 0,1 0 0,-22-21 16,21 21-16,-21-22 0,-21 22 15,0-21-15,0 21 0,0-22 0,0 22 16,0-21-16,0 21 0,0-1 16,0 1-16,-21 21 15,0 0-15,0 21 0,0 1 16,0-1-16,-1 42 0,1-20 15,0-1-15,0 21 0,21-20 0,-21 20 16,0 1-16,-1-22 0,1 22 16,0-1-16,21-21 0,-21 22 0,0-22 15,0 1-15,-1-1 0,22 0 16,0 1-16,0-22 0,-21 0 0,21 0 16,0 0-16,0 0 15,21-42 1,1 0-1,-22 0-15,21 0 16,0 0-16,0-1 0,0 1 0,0 0 16,1-21-16,-1 21 0,0-1 15,0-20-15,0 21 0,-21 0 0,21 0 16,1-1-16,-1 22 0,0 0 0,-21 22 16,21-1-1,-21 0-15,21 0 0,-21 0 0,0 22 16,0-22-16,0 0 0,21 21 15,-21-21-15,22 1 0,-22-1 0,21 0 16,0 0-16,0 0 0,0-21 0,0 21 16,1-21-16,-1 0 0,0 0 15,21 0-15,-21 0 0,22 0 16,-22 0-16,21 0 0,-21 0 16,22-21-16,-1 0 0,-21 0 0,22 0 15,-22 0-15,21-1 0,-21 1 0,0-21 16,1 21-16,-1-22 0,-21 1 15,0 21-15,0-21 0,0 20 0,0-20 16,0 21-16,0 0 0,-21 21 16,21-21-16,-22 21 0,1 0 0,0 0 15,0 0-15,0 21 0,0 0 0,-1 0 16,22 21-16,0-20 0,-21 20 16,21 0-16,0 1 0,0-1 0,0-21 15,0 21-15,0-20 16,0 20-16,0-21 0,21 0 0,1 0 15,-1-21-15,0 22 0,0-22 0,0 21 16,0-21-16,1 0 0,-1 0 16,0 0-16,0 0 0,-21-21 0,21-1 15,0 1-15,-21 0 0,22 0 16,-22 0-16</inkml:trace>
  <inkml:trace contextRef="#ctx0" brushRef="#br0" timeOffset="30068.48">25379 7493 0,'0'0'0,"0"21"15,21-21 17,0 0-32,0 0 0,0-21 15,1 21-15,-1-21 0,0 21 16,0-21-16,0 0 0,0-1 0,1 1 15,-1 0-15,0-21 0,0-1 16,0 22-16,0-21 0,1 0 0,-1-1 16,0 1-16,0 21 0,-21-22 0,0 1 15,0 21-15,0-21 0,0 20 16,0 1-16,0 0 0,-21 21 16,0 0-16,0 0 0,-1 0 15,-20 21-15,21 0 0,0 1 16,-22-1-16,22 21 0,0 0 15,0 1-15,21-1 0,0 22 0,0-22 16,0 0-16,0 1 0,0-1 0,0 0 16,21 1-16,0-22 0,0 0 15,22 0-15,-22 0 0,21 0 0,1-21 16,-1 0-16,0 0 0,1 0 16,-1 0-16,0 0 0,1 0 0,-1 0 15,21-21-15,-20 0 0,-1 0 0,0 0 16,-20 0-16,20-22 0,-21 22 15,21-21-15,-20-1 0,-1 1 16,0-21-16,0 20 0,0 1 16,-21 0-16,21-22 0,-21 22 0,0-1 15,0-20-15,0 21 0,0-1 16,0-20-16,0 20 0,0 1 0,0 21 16,0-21-16,0 20 0,0 1 15,-21 21-15,0 21 16,0 22-16,0-1 0,0 0 15,21 1-15,-22 20 0,1 1 0,0-22 16,21 22-16,0-1 0,0-21 16,0 22-16,0-1 0,0-20 15,0-1-15,21 0 0,22 1 0,-22-22 16,0 21-16,21-21 0,-21 1 16,1-22-16,20 21 0,-21-21 0,21 0 15,-20 0-15,20 0 0,-21 0 16,0 0-16,0-21 0,22-1 0,-22 1 15,0 0-15,0 0 0,0 0 16,1-22-16,-22 1 0,0 21 0,0-21 16,21-1-16,-21 22 0,0-21 0,0 21 15,0-22-15,-21 43 0,-22-21 16,43 0-16,-21 21 16,21 21-16,-21 0 0,0 0 15,21 1-15,0 20 0,0-21 16,0 21-16,0-20 0,0 20 0,0 0 15,0-21-15,0 1 0,0-1 16,21 21-16,0-42 0,0 21 0,0 0 16,22 1-16,-1-22 0,0 0 15,1 0-15,-1 0 0,0 0 0,1 0 16,-1-22-16,0 22 0,1-21 16,-1 0-16,-21 0 0,22-21 0,-22 20 15,21-20-15,-21 21 0,0-21 16,1-1-16,20-20 15,-42 20-15,0 1 0,0 21 0,21-43 16</inkml:trace>
  <inkml:trace contextRef="#ctx0" brushRef="#br0" timeOffset="31664.31">27580 6816 0,'0'42'15,"0"-21"1,-21 22-16,21-22 0,-21 21 0,21-21 16,0 22-16,0-1 0,0-21 0,0 21 15,0-20-15,0 20 0,0-21 16,0 0-16,0 0 0,0 1 0,0-1 15,0 0 1,21-21-16,-21-21 31,21 0-31,-21-1 16,21 1-16,-21 0 0,0 0 16,0 0-16,21 0 0,1-22 0,-1 22 15,0 0-15,-21-21 0,21 20 0,0-20 16,0 21-16,1 0 0,20 0 15,-21-1-15,0 22 0,0 0 0,1 0 16,-1 0-16,-21 22 0,0-1 16,21 0-16,-21 0 0,0 0 0,0 0 15,0 22-15,0-22 0,0 21 16,0-21-16,0 1 0,0 20 0,0-21 16,0 0-16,0 0 0,0 1 15,0-1-15,21-42 47,0-1-47,0 1 16,-21 0-16,22 0 0,-1 0 15,0 0-15,0-1 0,0 1 0,0-21 16,1 21-16,20 0 0,-21-22 16,0 22-16,22 0 0,-22 0 0,0 0 15,21-1-15,-21 22 0,1 0 16,-1 0-16,-21 22 15,0-1 1,0 0-16,0 0 0,0 0 0,0 22 16,0-22-16,0 0 0,0 0 15,0 0-15,0 0 0,0 1 0,0-1 16,0 0-16,0 0 16,21 0-16,0-21 0,0 21 15,0-21-15,1 0 0,20 0 16,-21 0-16,0 0 0,0 0 0,1-21 15,20 0-15,-21 21 0,0-21 16,0 0-16,1 0 0,-1-1 16,0 1-16,0 0 0,-21 0 0,0 0 15,21 0-15,-21-1 0,0 1 16,21 0-16,-21 0 16,-21 21-1,0 0-15,0 0 16,0 21-16,0 0 0,21 0 15,0 1-15,-22-22 0,22 42 0,0-21 16,0 0-16,0 0 0,0 1 16,0-1-16,0 0 0,22-21 15,-1 21-15,0-21 16,0 0-16,0 0 0,0 0 16,1 0-16,-1 0 0,0 0 15,0 0-15,0 0 0,0-21 0,1 0 0,-1 21 16,0-21-16,-21-1 15,0 1-15,21 21 0,-21-21 0,0 0 16,0 0-16,0 0 0,0-1 16,0 1-16,0 0 0,0 42 47,0 0-47,-21-21 15,21 22-15,-21-1 0,21 0 0,0 0 16,-21 0-16,21 0 15,-22 1-15,22-1 0,0 0 16,-21 0 0,21-42 15,0 0-15,0 0-16,0-1 15,21 22-15,-21-21 0,22 0 0,-1 0 16,21 0-16,-21 0 0,0-1 15,22 1-15,-22 0 0,21 0 16,1 0-16,-22 0 0,21 21 0,0 0 16,-20 0-16,-1 0 0,0 0 0,0 21 15,-21 0-15,0 0 16,0 21-16,0-20 0,0-1 16,0 0-16,0 0 0,0 0 15,0 0-15,0 1 0,0-1 16,0 0-16,0 0 15,21 0-15,0-21 0,1 0 16,-1 0 0,0 0-16,0-21 0,0 0 15,-21 0-15,21 0 16,-21-1-16,22 1 0,-22 0 16,0 0-16,21-21 0,0 20 15,0-20-15,-21 21 0,21-21 0,-21-1 16,21 1-16,-21 21 0,22-22 15,-22 1-15,0 21 0,0-21 0,0 20 16,0 1-16,21 0 0,-21 0 16,0 42-1,0 0-15,-21 0 0,21 1 16,-22 20-16,1 0 0,0 1 0,21-22 16,-21 21-16,21 0 0,-21 1 15,21-22-15,0 21 0,0-21 0,0 22 16,0-22-16,0 0 0,0 21 15,0-20-15,0-1 0,0 0 0,0 0 16,0 0 0,0 0-16,21-21 15,0 0-15,0 0 0,0 0 16,1 0-16,-1 0 0,0 0 16,0-21-16,0 0 0,-21 0 0,21 0 15,-21 0-15,22-1 0,-22 1 16,0-21-16</inkml:trace>
  <inkml:trace contextRef="#ctx0" brushRef="#br0" timeOffset="31873.19">29570 6816 0,'-21'0'16,"42"0"-16,-64 0 0,22 0 0,0 0 0,21 21 31,21-21-31,0 0 0,1 0 15,20 0-15,-21 0 0,0 0 16,0 0-16,1 0 0,-1 0 0,0 0 16,0 0-16,21 0 0,-20 0 15,-1 0-15,0 0 0,0 0 16,0-21-16</inkml:trace>
  <inkml:trace contextRef="#ctx0" brushRef="#br0" timeOffset="32652.13">30543 6541 0,'0'0'15,"0"-22"-15,0 1 0,0 0 16,22 0-16,-1 0 15,-21 0-15,21-1 0,-21 1 0,0 0 16,21 21-16,-21-21 0,0 0 16,0 42 15,0 0-31,0 21 0,0 1 0,0-1 16,0 0-16,0 1 0,0 20 15,-21-20-15,0-1 0,21 21 0,-21-20 16,21-1-16,0 0 0,-22 1 15,22-1-15,-21-21 0,21 22 0,-21-1 16,21-21-16,0 21 0,0-20 16,0-1-16,-21 0 0,21 0 0,-21-21 15,21 21-15,0-42 32,0 0-17,0 0-15,0 0 0,0-1 0,21 1 16,-21 0-16,21 0 0,0-21 15,22 20-15,-22 1 0,0-21 0,21 21 16,1-22-16,-1 22 0,0 0 16,1 0-16,-1 21 0,-21 0 0,21 0 15,1 0-15,-1 0 0,-21 21 16,0 0-16,1 0 0,-1 1 0,-21 20 16,0-21-16,0 0 0,0 0 15,0 1-15,0-1 0,0 0 0,0 0 16,-21 0-16,-1 0 0,1 1 15,0-22-15,0 21 0,0-21 16,0 0-16,-22 0 0,22 0 16,0 0-16,-21 0 0,20 0 0,1 0 15,-21 0-15,21 0 0,0 0 16,-1 0-16,22-21 0,-21-1 16,21 1-16,0 0 15,0 0-15,21 21 0</inkml:trace>
  <inkml:trace contextRef="#ctx0" brushRef="#br0" timeOffset="33089.08">31284 6731 0,'0'-21'0,"21"21"16,1 0-16,-1 0 15,0 0-15,0 0 16,0 21-16,-21 0 0,21 0 15,1 1-15,-22 20 0,0-21 16,21 0-16,-21 22 0,21-22 0,-21 0 16,0 21-16,0-21 0,0 1 15,0-1-15,0 0 0,0 21 0,0-21 16,0 1-16,0-1 16,-21-21-16,0 21 15,-1-21 1,22-21-1,0 0 1,0-1-16,0 1 0,0 0 0,22 0 16,-22 0-16,21-22 0,0 22 15,0 0-15,0-21 0,0 21 0,1-22 16,-1 22-16,21 0 0,-21 0 16,-21 0-16,21-1 0,1 1 15,-1 21-15,-21-21 0,21 21 16</inkml:trace>
  <inkml:trace contextRef="#ctx0" brushRef="#br0" timeOffset="33509.37">32025 6668 0,'0'-22'0,"0"1"31,-21 21-15,0 0-16,21 21 0,-21 1 15,-1-1-15,1 0 0,0 0 16,0 21-16,0-20 0,0-1 16,-1 21-16,1-21 0,21 22 15,0-22-15,0 0 0,0 0 0,0 0 16,0 0-16,0 1 0,21-1 15,1-21-15,-1 21 0,0-21 0,0 0 16,21 0-16,-20 0 0,-1 0 16,21 0-16,-21 0 0,0 0 0,22-21 15,-22 21-15,0-21 0,0-1 16,0 1-16,1 0 0,-22 0 16,0 0-16,21-22 0,-21 22 15,0-21-15,0 0 0,0-1 0,0 22 16,0-21-16,0-1 0,0 22 15,-21-21-15,-1 42 0,1-21 16,0 21-16,0 0 0,-21 0 0,20 21 16,-20 0-16,21 0 0,-21 0 15,20 1-15,1 20 0,0-21 0,0 0 16,21 0-16,-21 1 0,21-1 16</inkml:trace>
  <inkml:trace contextRef="#ctx0" brushRef="#br0" timeOffset="34122.47">32385 6773 0,'0'0'0,"0"-21"15,63-42-15,-41 42 16,-22-1-16,0 1 0,21 0 16,-21 42-1,0 0-15,-21 1 16,-1 20-16,1-21 0,0 21 15,0-20-15,0 20 0,0-21 0,-1 21 16,22-20-16,-21-1 0,21 0 16,-21 0-16,21 0 0,0 0 15,0 1-15,0-1 16,21-21 0,0 0-16,1 0 15,-1 0-15,0 0 0,0-21 16,0 21-16,0-22 0,1 22 0,-1-21 15,0 0-15,0 0 0,0 0 16,0 21-16,1-21 0,-1-1 16,0 1-16,0 21 0,-21 21 31,0 1-31,0-1 16,0 0-16,0 0 0,0 0 15,0 0-15,0 1 16,21-22-1,0 0-15,1 0 16,-1 0-16,0 0 16,0 0-16,-21-22 15,21 1-15,0 0 0,1 0 16,-1 0-16,-21 0 0,0-22 16,21 22-16,-21 0 0,21-21 15,-21 20-15,0 1 0,0 0 16,0 0-16,0 0 0,0 0 0,0-1 15,-21 22 17,0 22-17,21-1-15,0 0 16</inkml:trace>
  <inkml:trace contextRef="#ctx0" brushRef="#br0" timeOffset="34540.64">33105 6795 0,'0'0'0,"21"0"0,0 0 0,0 0 0,0-22 15,-21 1 1,-21 21 15,0 0-31,0 0 16,0 0-16,-1 21 0,1 1 0,0-1 15,0-21-15,21 21 0,0 0 16,0 0-16,0 0 0,0 1 16,0-1-16,0 0 15,0 0-15,21-21 16,0 21-16,0-21 0,1 0 16,-1 21-16,0-21 15,0 22-15,-21-1 16,-21-21 15,0 0-31,0 21 0,-1-21 0,1 0 16,-21 0-16,21 0 0,0 0 15,-1 0-15,1 0 0,0 0 16,0 0-16,0 0 0,0 0 0,-1 0 16,1 0-16,21-21 15,0 0-15</inkml:trace>
  <inkml:trace contextRef="#ctx0" brushRef="#br0" timeOffset="34896.06">33253 6922 0,'21'-22'15,"0"22"-15,0 0 16,0 0-16,-21-21 15,22 21-15,-1 0 0,0-21 16,0 0-16,0 21 0,-21-21 16,0 0-16,21 21 0,-21-22 15,0 1 1,-21 21 0,0 21-1,0 1-15,0-22 0,21 21 0,-21 0 16,-1 0-16,22 0 0,-21 0 15,21 1-15,0-1 0,-21-21 16,21 21-16,0 0 0,0 0 16,0 0-1,0 1 1,21-22 0,0 0-1,1 0-15</inkml:trace>
  <inkml:trace contextRef="#ctx0" brushRef="#br0" timeOffset="35360.17">33549 6858 0,'0'0'0,"0"-21"16,21 21-16,0 0 16,-21 21 15,0 0-31,0 0 15,0 1-15,0-1 0,0 0 16,0 0-16,-21 0 0,21 0 16,-21-21-16,21 22 15,0-1-15,0 0 0,0 0 16,0 0-16,0 0 31,-21-21-15,21-21-1,0 0-15,0 0 16,0 0-16,21 21 0,0-21 16,0-1-16,-21 1 0,43 0 15,-22 0-15,0 0 0,0 0 16,0-1-16,1 1 0,-1 0 0,0 0 16,0 21-16,0-21 15,0 0-15,-21-1 31,-21 22 16,-21 0-47</inkml:trace>
  <inkml:trace contextRef="#ctx0" brushRef="#br0" timeOffset="36540.76">14541 9483 0,'0'0'0,"22"-64"15,-1 43 1,-21 0-16,21 0 0,-21 0 0,0-1 16,0 1-16,0 0 0,0 0 0,0 0 15,0 42 17,0 0-17,0 21-15,0-20 0,0 20 16,0 21-16,0-20 0,0-1 15,-21 22-15,21-1 0,-21-21 0,-1 1 16,22 20-16,-21-20 0,0-1 0,21-21 16,-21 21-16,21-20 0,0 20 15,-21-21-15,21 0 0,0 0 0,-21-21 16,21 22-16,0-44 31,0 1-15,21 21-16</inkml:trace>
  <inkml:trace contextRef="#ctx0" brushRef="#br0" timeOffset="36843.6">14859 9779 0,'0'0'0,"21"21"16,-21 0-16,0 1 15,0-1 1,21-21-16,0 0 15,1 0-15,-1 0 16,0 0-16,0 0 0,0-21 0,0-1 16,1 22-16,-1-21 0,0 0 0,0 21 15,-21-21-15,0 0 16,0 0-16,0-1 0,0 1 16,-21 21-16,0 0 15,0 0-15,-1 0 16,1 21-1,0-21-15,21 22 0,-21-22 16,21 21-16,-21-21 16</inkml:trace>
  <inkml:trace contextRef="#ctx0" brushRef="#br0" timeOffset="37680.29">17272 9779 0,'21'0'15,"0"0"1,0 0 0,1 0-16,-1 0 15,0 0-15,0 0 0,0 0 16,0-21-16,1 21 0,-1-21 0,0 21 15,0-21-15,-21-1 0,0 1 16,21 0-16,-21 0 0,0 0 16,-21 0-16,0-1 0,0 1 15,0 0-15,-22 21 0,22 0 16,-21 0-16,-1 0 0,1 0 16,0 0-16,-1 21 0,-20 0 15,21 1-15,20-1 0,-20 21 0,21 0 16,-21-20-16,20 20 0,22 0 15,0 1-15,0-1 0,0 0 0,0 1 16,0-22-16,0 21 0,0-21 0,22 0 16,-1 1-16,21-22 0,-21 0 15,22 21-15,-22-21 0,21 0 0,0 0 16,1 0-16,-1-21 0,-21-1 0,22 22 16,-1-21-16,-21 0 0,21 0 15,-20 0-15,-1 0 0,-21-1 0,0-20 16,21 21-16,-21-21 15,0-1-15,21 1 0,-21 0 0,0-22 16,0 22-16,21-22 0,0 1 0,-21 20 16,22-20-16,-1-1 0,-21 22 15,21-21-15,0 20 0,0-20 0,-21 42 16,0-22-16,21 22 0,1 21 16,-22 42-1,0 1-15,0-1 0,0 0 16,-22 1-16,1-1 0,21 22 0,-21-1 15,0-21-15,0 22 0,21-1 16,-21 1-16,-1-22 0,1 22 0,21-22 16,0 0-16,-21 1 0,21-1 15,-21-21-15,21 22 0,0-22 16,0 0-16,0 0 0,0 0 16,0 0-16,21-42 31,0 0-31,-21 0 0,21 0 15,1 0-15</inkml:trace>
  <inkml:trace contextRef="#ctx0" brushRef="#br0" timeOffset="38077.06">17886 9779 0,'0'0'0,"0"21"15,21-21-15,-21 21 16,21-21-16,0 0 0,0 0 15,1 0-15,-1 0 0,0 0 16,0-21-16,0 21 0,22-21 16,-22 0-16,0 21 0,0-21 0,0 0 15,0-1-15,-21 1 0,0 0 16,0 0-16,0 0 0,0-22 0,0 22 16,0 0-16,-21 0 0,0 21 15,0 0-15,0 0 16,0 0-16,-22 21 0,22 0 0,0 0 15,0 22-15,-22-1 0,22-21 16,0 22-16,21-1 0,-21 0 0,21-21 16,-21 22-16,21-1 0,0-21 0,0 0 15,0 1-15,0-1 0,21 0 16,0 0-16,0 0 0,0 0 0,1-21 16,-1 22-16,0-22 0,0 0 15,0 0-15,0 0 0,1 0 16,-1 0-16,0 0 0,0 0 0,0-22 15,0 1-15,1 21 16,-1-21-16,21 0 0,-21 0 0</inkml:trace>
  <inkml:trace contextRef="#ctx0" brushRef="#br0" timeOffset="39430.42">18986 9525 0,'-21'0'31,"-21"0"-31,21 21 0,-22 0 16,1 22-16,0-22 0,21 0 0,-22 21 16,1 1-16,0-22 0,20 21 0,-20-21 15,21 22-15,0-1 16,21-21-16,0 22 0,0-22 0,0 0 16,0 0-16,0 0 0,21 0 15,0 1-15,0-1 0,0-21 0,22 21 16,-22-21-16,21 0 0,-21 0 0,22 0 15,-1 0-15,0 0 0,1 0 16,-1 0-16,0-21 0,-20 21 0,20-21 16,0-1-16,-21 1 0,22-21 0,-22 21 15,0-22-15,21 1 0,-20 0 16,-1-1-16,0 1 0,0-21 16,0-1-16,-21 1 0,21 20 15,1-20-15,-22 20 0,0-20 0,21 21 16,0-1-16,-21 1 0,21 0 15,-21 20-15,0 1 0,0 42 16,0 1-16,0-1 16,0 21-16,-21 0 0,0 1 15,21-1-15,-21 0 0,21 22 0,-22-22 16,22 22-16,-21-22 0,0 0 16,21 22-16,0-22 0,0 1 0,0-1 15,-21-21-15,21 21 0,0 1 0,0-22 16,0 0-16,21 0 0,0 0 15,0 1-15,1-1 0,-1-21 16,0 0-16,0 21 0,21-21 0,-20 0 16,20 0-16,-21 0 0,21 0 15,1 0-15,-22-21 0,21 0 0,1-1 16,-1 22-16,-21-21 0,21 0 16,-20 0-16,-1-21 0,0 20 0,0-20 15,0 21-15,-21-21 0,21 20 16,-21-20-16,0 21 0,0-21 0,0 20 15,-21 1-15,0 21 16,0 0-16,0 0 0,-22 21 0,22 1 16,-21-1-16,0 0 0,20 0 0,-20 21 15,21-20-15,0-1 0,-22 21 16,22-21-16,21 0 0,0 1 0,-21-1 16,21 0-16,0 0 0,0 0 15,21-21 1,0 0-16,1 0 0,-1 0 0,0 0 15,0 0-15,0 0 0,0 0 16,1 0-16,20-21 0,-21 0 0,0 21 16,0-21-16,1 0 0,-22-1 15,21 1-15,0 0 0,0-21 0,0 21 16,-21-22-16,0 22 0,21-21 0,-21 21 16,22-1-16,-22 1 0,21 21 15,0 0-15,-21 21 16,0 22-1,-21-22-15,21 0 0,0 21 0,0-20 16,-21 20-16,21-21 0,0 0 0,0 22 16,-22-22-16,22 0 0,0 0 15,0 0-15,0 0 16,22-21-16,-1 0 0,0 0 16,0 0-16,0 0 15,0 0-15,1 0 0,-1 0 0,0 0 16,0-21-16,0 21 0,0-21 15,1 0-15,20 0 0,-21 0 0,0-1 16,0 1-16,1 0 16,-1 0-16,0-21 0,-21 20 0,21 1 15,0 0-15,-21 0 0,21 0 0,1 0 16,-1 21-16,0 0 16,0 21-1,-21 0-15,21 0 0,-21 0 16,0 0-16,21 1 0,-21-1 0,0 0 15,0 0-15,0 0 0,0 22 0,0-22 16,0 0-16,0 0 0,-21 0 16,21 0-16,0 1 0,-21-1 15,21 0 1,0-42 31,0 0-47,0-1 0,21 1 15,0 0-15,-21 0 0,22-21 16,-1 20-16,0 1 0,0-21 0,21 21 16,-20-22-16,-1 22 0,0-21 0,0 21 15,0 0-15,0-1 0,1 1 16,-1 21-16,-21-21 0,21 21 16,0 0-1,0 21 1,-21 0-1</inkml:trace>
  <inkml:trace contextRef="#ctx0" brushRef="#br0" timeOffset="39836.19">21040 9864 0,'0'0'0,"21"0"16,0 0-16,0 0 15,0 0-15,0 0 0,1 0 16,-1 0-16,0 0 0,0-21 15,0 21-15,0-22 0,1 22 0,-1-21 16,0 0-16,-21 0 0,21 0 0,0 21 16,-21-21-16,21-1 15,-21 1-15,0 0 0,0 0 16,-21 21 0,0 0-16,0 21 0,0 0 15,0-21-15,-22 43 0,22-22 16,0 0-16,0 0 0,0 21 0,-1-20 15,1-1-15,0 21 0,21-21 0,0 0 16,0 1-16,0-1 16,0 0-16,0 0 0,21-21 15,0 21-15,1-21 16,-1 0-16,0 0 0,0 0 0,21 0 0,-20 0 16,-1 0-16,0 0 0,0 0 15,0 0-15,0 0 0,1-21 16,-1 21-16,-21-21 0,21 0 15,0 0 1,0 21-16,-21-22 0,0 1 0,21 21 16,-21-21-16</inkml:trace>
  <inkml:trace contextRef="#ctx0" brushRef="#br0" timeOffset="40399.87">23135 9102 0,'0'0'0,"21"-21"0,-21-1 0,0 1 0,0 0 16,0 0-16,0 42 31,0 0-31,0 0 0,-21 1 16,21 20-16,0 0 0,0 1 15,0-1-15,-21 21 0,0-20 0,21-1 16,-21 22-16,-1-22 0,22 21 0,-21-20 15,0 20-15,0-20 0,0-1 16,21 0-16,-21-21 0,-1 22 0,22-22 16,-21 0-16,21 21 0,-21-20 15,0-22-15,21 21 0,0 0 0,-21-21 16,0 0-16,-1 0 0,1 0 16,0 0-16,0-21 15</inkml:trace>
  <inkml:trace contextRef="#ctx0" brushRef="#br0" timeOffset="41271.87">22352 9610 0,'0'0'0,"-21"-21"16,63 21 15,-21 0-31,22-22 0,-1 22 0,21 0 16,-20 0-16,41-21 0,-20 21 15,21-21-15,-1 21 0,-20-21 16,20 0-16,1 0 0,0 21 16,-22-22-16,22-20 0,-22 21 0,1 0 15,-22 0-15,1-22 0,-1 22 16,0 0-16,-21-21 0,1 20 0,-22-20 16,0 21-16,0 0 0,0 0 15,0-1-15,-22 22 16,1 0-16,0 0 0,0 0 0,21 22 15,-21-1-15,0 21 0,-1 0 0,1 1 16,21-1-16,-21 0 0,0 1 16,21-1-16,-21 22 0,0-22 0,21 0 15,-22 1-15,22-1 16,-21 0-16,21 1 0,-21-1 0,0-21 16,21 21-16,0-20 0,-21-1 0,0 0 15,21 0-15,0 0 0,-22-21 16,22 21-16,0-42 31,0 0-15,0 0-16,0 0 0,22-22 15,-1 22-15,0 0 0,0 0 16,0-21-16,0 20 0,1 1 0,-1 0 16,0 0-16,0 21 15,0 0-15,-21 21 16,0 0-16,0 0 15,0 1-15,0 20 0,0-21 16,0 0-16,0 0 0,0 1 0,0-1 16,0 0-16,0 0 0,0 0 0,0 0 15,0 1-15,21-22 16,1 0-16,-1 21 0,0-21 0,0 0 16,0 0-16,0 0 0,22 0 15,-22 0-15,0 0 0,21 0 0,-20-21 16,20 21-16,-21-22 0,0 22 0,0-21 15,1 0-15,-1 0 16,0 0-16,0 0 0,0-22 0,0 22 16,-21-21-16,0 21 0,22-22 15,-22 22-15,0 0 0,0 0 0,0 0 16,0-1-16,-22 22 16,1 22-16,0-1 15,0 0-15,21 21 0,-21-21 0,0 1 16,21 20-16,-22-21 0,22 0 15,0 0-15,0 1 0,0-1 0,0 0 16,0 0-16,0 0 0,22-21 0,-1 21 16,0-21-16,-21 22 0,21-22 15,0 0-15,0 0 0,1 0 16,-1 0-16,0 0 0,0-22 16,0 1-16,0 0 0,-21 0 15,22 21-15</inkml:trace>
  <inkml:trace contextRef="#ctx0" brushRef="#br0" timeOffset="44263.76">26077 9948 0,'0'0'0,"-21"22"16,0-22-1,42 0 32,0-22-31,0 1-16,1 21 0,-1-21 0,-21 0 15,42 21-15,-21-21 0,0 0 16,1-1-16,-1-20 0,0 21 0,-21 0 16,21-22-16,0 22 0,-21-21 0,0 21 15,0 0-15,0-22 16,0 22-16,0-21 0,0 21 0,0-1 16,0 1-16,-21 0 0,21 0 15,-21 21-15,0 0 0,0 0 0,-1 0 16,1 0-16,0 0 0,0 21 0,0 0 15,0 0-15,-1 22 0,1-22 16,0 21-16,0 1 0,0-1 0,21 0 16,0 1-16,0-1 0,0 0 15,0-21-15,0 22 0,0-22 0,21 21 16,0-21-16,0 1 0,0-22 0,1 21 16,-1-21-16,21 0 0,-21 0 15,0 0-15,1 0 0,20 0 16,-21 0-16,21 0 0,-20 0 0,-1-21 15,21 21-15,-21-22 0,22 1 16,-22 0-16,0 0 0,21 0 0,-21 0 16,1-22-16,-1 22 0,0-21 15,0-1-15,0 1 0,0 0 0,-21-1 16,22 1-16,-1 0 0,0-1 16,-21 1-16,21 0 0,-21-1 0,21 1 15,-21 0-15,0-1 0,21 22 0,-21-21 16,0 0-16,0 20 0,0 1 15,0 0-15,0 0 0,-21 42 32,0 21-32,21-20 0,-21 20 0,0 0 15,0 22-15,21-22 0,0 0 16,0 22-16,0-22 0,0 1 0,0 20 16,0-21-16,0 1 0,0-1 0,0 0 15,0-20-15,0 20 0,21-21 16,0 21-16,-21-20 0,21-1 0,0 0 15,0-21-15,-21 21 0,22-21 16,-1 0-16,0 0 0,0 0 0,0 0 16,0 0-16,22 0 0,-22 0 0,0 0 15,0 0-15,0-21 0,1 21 16,-1-21-16,0 0 0,0-1 16,-21 1-16,21-21 0,-21 21 15,21 0-15,-21-22 0,0 22 16,0 0-16,0 0 0,0-22 0,0 22 15,0 0-15,-21 21 16,0 0 0,21 21-16,-21 0 0,21 1 15,0-1-15,0 21 0,0-21 0,0 0 16,0 22-16,0-22 0,0 0 0,0 0 16,0 0-16,0 1 0,0-1 15,21-21-15,0 21 0,0-21 16,1 0-16,-1 0 15,21 0-15,-21 0 0,0 0 0,1 0 16,-1 0-16,0 0 0,0-21 0,21 0 16,-20 21-16,-1-22 0,0 1 15,-21 0-15,21 0 0,0 0 0,0-22 16,-21 22-16,0 0 0,0 0 16,0-21-16,0 20 0,0 1 0,0 0 15,0 0-15,0 0 0,0 42 31,0 0-31,0 0 0,0 22 16,-21-22-16,21 21 0,0 0 16,-21-20-16,21 20 0,0-21 15,0 21-15,0-20 0,0-1 16,0 0-16,0 0 0,0 0 0,-21-21 16,21 21-16,0-42 46,0 0-30,0 0-16,0 0 0,0 0 16,21-22-16,-21 22 0,21 0 0,0-21 15,-21 20-15,22-20 0,-1 0 16,0 21-16,-21-22 0,21 22 16,0 0-16,0 0 0,1 0 15,-1-1-15,0 22 0,0 0 0,0 0 16,0 0-16,1 22 15,-22-1-15,0 0 0,0 0 16,0 21-16,0 1 0,0-22 0,0 21 16,0-21-16,0 22 0,0-22 15,0 0-15,0 0 0,0 0 0,0 1 16,0-1-16,21-21 47,0-21-47,-21-1 15,21 22-15,0-21 0,-21 0 0,21 0 16,22 0-16,-22 0 0,0-22 16,0 22-16,22 0 0,-22-21 0,21 20 15,-21 1-15,22-21 0,-22 21 0,21 0 16,-21-1-16,0 22 0,22-21 16,-22 21-16,0 0 0,0 0 15,-21 21-15,0 1 16,0-1-16,0 0 0,0 21 0,0-21 15,0 22-15,0-22 0,0 0 16,0 21-16,0-20 0,0-1 16,0 0-16,0 0 0,0 0 0,0 0 15,0 1-15,21-22 16,1 21-16,-1-21 0,0 0 16,0 0-16,0 0 15,0 0-15,1 0 0,-1-21 0,0-1 16,0 22-16,0-21 0,0 0 15,1 0-15,-1 0 0,0 0 0,0-1 16,0-20-16,-21 21 0,0-21 0,21 20 16,-21-20-16,0 21 0,0 0 15,22 0-15,-22-22 0,0 22 16,0 0-16,-22 21 16,1 21-1,0 0-15,0-21 0,21 43 16,-21-22-16,0 0 0,-1 21 0,22-21 15,0 1-15,-21-1 0,21 21 0,0-21 16,0 0-16,0 1 16,0-1-16,21-21 0,1 21 15,-1-21-15,0 0 0,0 0 16,21 0-16,1 0 0,-22 0 0,21 0 16,1 0-16,-1-21 0,-21 0 15,21 21-15,1-22 0,-22 1 16,21 0-16,-21 0 0,22-21 0,-22 20 15,0 1-15,0 0 0,22-21 16,-43 21-16,21-1 0,0 1 0,0 0 16,-21 0-16,0 0 15,0 42 1,-21 0-16,21 0 16,-21 0-16,0 22 0,-1-22 0,1 0 15,0 21-15,0-20 0,0-1 16,0 0-16,21 0 0,0 0 0,-22 0 15,1-21-15,21 22 0,0-1 16,-21-21 0,21-21 31,21-1-47,0 1 0,1 0 15,-1 0-15,-21 0 0,21 0 16,21-1-16,-21-20 0,1 21 0,20 0 15,-21 0-15,21-1 0,-20 1 16,20 0-16,0 0 0,-21 21 0,1 0 16,20 0-16,-21 0 0,0 0 0,0 0 15,-21 21-15,0 0 16,0 0-16,0 1 0,0-1 16,0 0-16,0 21 0,0-21 15,0 1-15,0-1 0,-21 0 0,21 0 16,0 0-16,0 0 0,0 1 15,0-1-15,0 0 16,21-21-16,1 0 0,-1 0 16,0 0-16,0 0 0,0 0 0,0 0 15,1 0-15,-1 0 16,0 0-16,0-21 0,0 0 0,-21-1 16,21 1-16,1 0 0,-22 0 15,0-21-15,21 20 0,-21-20 16,21 0-16,-21 21 0,0-22 0,0 1 15,0 0-15,0 20 0,21-20 16,-21 0-16,0-1 0,21 1 16,-21 21-16,0-21 0,0-1 0,0 22 15,21-21-15,-21 21 0,0-1 16,22 1-16,-22 0 0,0 0 0,0 42 31,0 21-31,0-20 0,-22 20 0,1 0 16,0 1-16,0 20 0,0-21 15,0 1-15,21-1 0,0 0 16,-22 1-16,22-1 0,0 0 16,0 1-16,0-22 0,0 21 0,0-21 15,0 22-15,0-22 0,0 0 16,0 0-16,22 0 0,-22 1 0,21-1 16,0-21-16,0 21 0,0-21 15,0 0-15,1 0 0,-1 0 16,0 0-16,0 0 15,0 0-15,0 0 0,1 0 0,20-21 16,-21 0-16,0 21 0,0-22 16,1 1-16,20 0 0,-21 0 0,0 0 15,0 0-15,1-1 16,-1 1-16,0 0 0,-21 0 0,0 0 16,21 0-16</inkml:trace>
  <inkml:trace contextRef="#ctx0" brushRef="#br0" timeOffset="44532.61">29993 9229 0,'0'0'0,"21"0"31,0 0-31,22 0 0,-22 0 16,0 0-16,21 0 0,-20 0 15,20 21-15,0-21 0,1 0 0,-1 0 16,-21 0-16,21 0 0,1 0 16,-22 0-16,0 0 0,21 0 0,-20 0 15,-1 0-15,0-21 16,-42 21 15,0 0-31,-1-21 0,1 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6T01:41:08.18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3641 1185 0,'0'0'0,"0"-21"16,0 0-16,0 0 15,0 0 1,-22 21-16,1 0 15,21 21 1,0 0 0,-21 21-16,21-20 0,0-1 15,0 0-15,0 0 0,0 21 16,0-20-16,0-1 0,0 0 0,0 21 16,21-21-16,0 1 0,-21-1 15,22 0-15,-1 0 0,0 0 0,0 0 16,21-21-16,-20 22 15,20-22-15,-21 0 0,21 0 0,1 0 16,-1 0-16,0-22 0,1 22 16,-1-21-16,-21 0 0,22 0 0,-1 0 15,0 0-15,1-1 0,-1 1 16,-21-21-16,21 21 0,-20 0 0,20-22 16,-21 22-16,0-21 0,-21 21 15,0-22-15,0 22 0,0 0 0,0 0 16,0 0-16,0-1 0,0 1 15,0 0 1,-21 21 0,0 0-1,21 21-15,-21 0 0,21 1 16,0-1-16,0 0 0,-21 0 16,21 21-16,-22 1 0,22-1 0,-21 0 15,21 1-15,0-1 0,-21 22 16,0-1-16,0 1 0,21-1 0,-21 1 15,-1-1-15,1 1 0,21-1 16,-21 1-16,0-22 0,0 21 0,0-20 16,21-1-16,-22-21 0,22 22 15,-21-22-15,21 0 0,0 0 16,-21 0-16,0-21 16,0 0-16,0 0 15,-1-21 1,1 0-16,0 0 0,21 0 15,-21-1-15,0 1 0,0-21 0,-1 21 16,1 0-16,0-22 0,0 22 16,0-21-16,0 21 0,-1-1 0,1 1 15,21 0-15,0 0 0,-21 21 16,21 21 0,0 0-1,0 0-15,21 1 0,0-1 0,-21 21 0,22-21 16,-1 22-16,0-22 15,0 0-15,0 21 0,0-21 0,1 1 16,20-1-16,-21 0 0,21 0 16,1-21-16,-1 0 0,0 0 0,1 0 15,-1 0-15,0 0 0,1 0 0,20 0 16,-20-21-16,20 21 0,-21-21 16,22 0-16,-22-1 0,1-20 0,20 21 15,-21 0-15,1-22 0,-22 22 16,21-21-16,-21 21 0,1-22 0,-22 22 15,0-21-15,21 21 16,-21-22-16,0 22 0,0 0 0,0 0 16,0 0-1,0 42 1,0 0-16,-21 0 0,21 0 16,-22 22-16,22-22 0,-21 21 0,0-21 15,21 22-15,-21-1 0,0-21 0,0 22 16,21-22-16,-22 0 0,1 0 15,21 0-15,-21 0 0,21 1 0,0-1 16,0 0 0,0-42 15,0 0-31,0-1 16,21 1-16,0 0 0,-21 0 15,22-21-15,-1 20 0,0-20 0,0 21 16,0-21-16,22-1 0,-22 22 0,21-21 15,-21 21-15,0-22 0,22 22 16,-22 21-16,0-21 0,0 21 0,0 0 16,1 0-16,-1 0 15,0 21-15,-21 0 0,21 0 0,-21 1 16,0-1-16,0 21 0,0-21 16,0 22-16,0-22 0,0 0 0,0 21 15,0-21-15,0 1 16,0-1-16,0 0 0,0 0 0,0 0 15,21 0-15,0-21 0,1 0 16,-1 0-16,0 0 0,0 0 16,0 0-16,0 0 0,1-21 0,-1 21 15,0-21-15,0 0 0,0 21 16,0-21-16,1 0 0,-1-1 0,0 1 16,0-21-16,0 21 0,0-22 15,-21 22-15,0 0 0,22-21 0,-22 21 16,21-22-16,-21 22 0,0 0 15,0 0-15,-21 42 32,-1 0-17,1 0-15,21 22 0,0-22 0,-21 0 16,21 21-16,-21-21 0,21 22 16,0-1-16,0-21 0,0 0 0,0 22 15,0-22-15,0 0 0,0 0 16,0 0-16,21 1 0,0-22 15,0 0-15,1 0 16,-1 0-16,0 0 0,21 0 0,-21 0 16,1 0-16,-1 0 0,0-22 0,21 22 15,-21-21-15,1 0 0,-1 0 16,0 0-16,0 0 0,0-22 16,0 22-16,-21-21 0,22-1 15,-1 1-15,0-21 0,0 20 0,-21-20 16,21-1-16,0 22 0,-21-22 15,0 1-15,22 21 0,-1-22 0,-21 22 16,21-1-16,-21 1 0,21 0 16,-21-1-16,0 22 0,0 0 0,0 0 15,0 0-15,0 42 16,0 0 0,0 0-16,-21 0 15,21 22-15,0-22 0,0 21 0,0 1 0,-21-1 16,21 0-16,0 22 0,-21-22 15,21 22-15,0-22 0,0 0 16,0 22-16,0-22 0,0 0 0,0 1 16,0-1-16,0 0 0,0 1 15,0-22-15,0 0 0,0 21 0,0-20 16,0-1-16,21-21 0,0 21 16,0 0-16,0-21 0,0 0 15,1 0-15,-1 0 0,0 0 16,0 0-16,0 0 15,-21-21-15,21 0 0,1 0 16,-22-1-16,0 1 16,0-21-16,0 21 0,0-22 15,0 22-15</inkml:trace>
  <inkml:trace contextRef="#ctx0" brushRef="#br0" timeOffset="231.86">6054 1588 0,'21'0'16,"0"-22"-1,0 22-15,0 0 0,0 0 16,1-21-16,-1 0 0,0 0 16,21 21-16,-21 0 0,1-21 15,20 21-15,-21-21 0,0 21 16,0-22-16,1 22 0,-1 0 0,0-21 15,0 0-15,0 21 0,-21-21 16</inkml:trace>
  <inkml:trace contextRef="#ctx0" brushRef="#br0" timeOffset="443.74">5715 1397 0,'0'0'0,"-21"0"16,0 0-16</inkml:trace>
  <inkml:trace contextRef="#ctx0" brushRef="#br0" timeOffset="1228.29">6964 1820 0,'21'-21'0,"-42"42"0,63-42 16,-21 0-16,0 0 16,1 0-16,-22 0 15,21 21-15,-21-22 0,0 1 0,0 0 16,0 0-16,0 0 0,0 0 16,0-1-16,0 1 0,-21 0 15,-1 0 1,1 21-16,0 0 0,0 0 0,-21 0 15,20 0-15,1 0 0,-21 21 16,21-21-16,-22 21 0,22 0 0,-21 1 16,21 20-16,0 0 0,-1-21 0,1 22 15,0-1-15,21 0 0,-21 1 16,21-1-16,0 0 0,0-20 0,0 20 16,0-21-16,0 0 0,0 0 15,0 1-15,0-1 0,21-21 0,0 21 16,0 0-16,1-21 15,-1 0-15,0 0 0,0 0 16,0-21-16,0 0 0,22 0 16,-22-1-16,0 22 0,0-42 15,22 21-15,-22 0 0,0-22 0,0 1 16,21 21-16,-20-21 0,-22-1 16,21 1-16,0 0 0,-21-1 0,0 22 15,0-21-15,0 21 0,0-1 16,0 1-16,0 42 31,0 1-31,0-1 0,0 21 0,0 0 16,0-20-16,0 41 0,0-21 0,0 1 15,0-1-15,0-21 0,0 22 16,0-22-16,0 21 0,0-21 16,0 0-16,0 1 0,0-1 15,0 0-15,21 0 0,0-21 16,0 0-1,1 0-15,-1-21 16,0 21-16,-21-21 0,21 0 0</inkml:trace>
  <inkml:trace contextRef="#ctx0" brushRef="#br0" timeOffset="1771.49">7620 1080 0,'0'0'0,"0"-22"0,0 1 16,0 42-1,0 1-15,0-1 16,0 0-16,-21 21 0,21 1 16,-21-1-16,21 0 0,0 22 0,0-22 15,-22 22-15,1-1 0,21 1 16,-21-22-16,21 21 0,-21 1 0,21-22 15,-21 22-15,21-22 0,-21 0 16,21 1-16,0-1 0,0-21 16,0 22-16,0-22 0,0 0 0,0 0 15,0 0-15,21-21 16,0 0-16,0 0 0,0 0 16,0 0-16,1-21 0,-1 0 0,0 21 15,21-21-15,-21 0 0,1-1 16,-1 1-16,0-21 0,0 21 0,0-22 15,0 22-15,1-21 0,-1 21 16,-21 0-16,0-1 0,0 44 31,0-1-31,0 0 16,0 0-16,0 21 0,0-20 0,0-1 16,0 0-16,0 21 0,-21-21 15,21 1-15,0-1 0,-22 0 0,22 0 16,0 0-16,0 0 0,0 1 15,0-44 32,0 1-47,0 0 16,0-21-16</inkml:trace>
  <inkml:trace contextRef="#ctx0" brushRef="#br0" timeOffset="1956.38">7810 1651 0,'0'0'0,"0"-21"0,0 0 15,22 21 63,-1 0-78</inkml:trace>
  <inkml:trace contextRef="#ctx0" brushRef="#br0" timeOffset="2651.98">8213 1820 0,'21'0'16,"0"0"0,0 0-16,0 0 0,-21-21 15,21 21-15,1 0 0,-1 0 16,0 0-16,0 0 16,0 0-16,-21 21 15,21 1-15,-21-1 0,0 0 16,0 21-16,0-21 0,0 1 0,-21-1 15,0 0-15,0 21 0,0-21 16,-22 1-16,1 20 0,0-21 0,21 0 16,-22 0-16,1 1 0,21-22 15,-22 21-15,22 0 0,0-21 0,0 0 16,0 21-16,0-21 0,42-21 31,0 21-15,0 0-16,21-21 15,-20 21-15,-1 0 0,0-21 16,0 21-16,21 0 0,-20 0 0,-1 0 16,21 0-16,-21 0 0,22 21 15,-22 0-15,0 0 0,21 0 0,-21 0 16,1 1-16,-22-1 0,21 0 0,-21 21 16,21 1-16,-21-22 0,0 21 15,0 0-15,0 1 0,0-1 0,0 0 16,-21 1-16,0-1 0,-1 0 0,1 1 15,0-22-15,0 21 0,21 1 16,-21-22-16,-22 21 0,1-21 0,0 0 16,-1 22-16,1-22 0,-21 0 15,20 0-15,1-21 0,0 21 16,-22-21-16,22 0 0,-22 0 0,22 0 16,-22 0-16,22 0 0,0 0 0,-22-21 15,22 0-15,0 0 0,-1 0 16,22 0-16,-21-1 0,21-20 0,-1 21 15,1 0-15,0-22 0,21 22 16,-21 0-16,21-21 0,0 21 0,0-1 16,0 1-16,0 0 0,0 0 15,0 0-15,21 0 0,0-1 16,-21 1-16,21 0 0,1-21 0</inkml:trace>
  <inkml:trace contextRef="#ctx0" brushRef="#br0" timeOffset="3379.81">9165 1947 0,'21'-63'15,"-21"42"-15,0-22 16,0 22-16,0 0 0,-21-21 0,0 21 15,0-1-15,21 1 0,-43 0 16,22 0-16,0 21 0,0 0 16,0 0-16,0 0 0,-22 0 0,22 21 15,-21 0-15,21 0 0,-1 1 16,1 20-16,-21 0 0,21 1 0,0-1 16,21 0-16,-22 1 0,22 20 15,-21-42-15,21 22 0,0-1 0,0-21 16,0 21-16,0-20 0,0-1 0,0 0 15,21 0-15,1-21 16,-1 0-16,0 0 16,0 0-16,0 0 0,0 0 0,1 0 15,-1-21-15,0 0 0,0 0 0,0-1 16,22 1-16,-22 0 0,0 0 16,0 0-16,0-22 0,0 1 15,1 21-15,-22-21 0,21-1 0,0 1 16,-21 0-16,21-1 0,-21 1 15,0 0-15,0 20 0,0 1 0,0 0 16,0 0-16,0 42 16,0 0-1,0 0-15,0 22 0,-21-1 16,21 0-16,0 1 0,0-1 0,0 0 16,0-20-16,0 20 0,0 0 0,0-21 15,0 22-15,0-22 0,0 0 16,0 0-16,21 0 0,0 1 15,0-22-15,1 0 16,-1 0 0,0 0-16,0 0 0,0-22 15,-21 1-15,21 0 0</inkml:trace>
  <inkml:trace contextRef="#ctx0" brushRef="#br0" timeOffset="4712.72">9652 1122 0,'0'0'0,"0"-21"0,0-43 15,-21 43-15,0 21 16,-1 0-16,22 42 0,0-20 16,0 20-16,-21 0 0,21 22 0,0-1 15,0 1-15,0-1 0,-21 1 16,21 20-16,0-20 0,0 21 0,0-22 15,-21 1-15,21-1 0,0 1 16,-21-22-16,21 0 0,0 1 0,0-22 16,0 21-16,0-21 0,0 0 15,21 1-15,0-22 0,0 21 0,0-21 16,1 0-16,-1 0 16,0 0-16,0 0 0,0 0 15,22-21-15,-22-1 0,0 1 0,21 0 16,-21 0-16,1-21 0,20 20 0,-21-20 15,0 0-15,0 21 0,1-22 16,-1 1-16,0 0 0,-21 20 0,0 1 16,0 0-16,0 0 0,0 42 31,0 0-31,0 0 0,0 1 0,-21 20 16,0 0-16,21-21 0,-22 22 15,22-1-15,0-21 0,0 22 16,0-22-16,0 0 0,0 0 0,0 21 15,0-20-15,22-1 16,-1 0-16,0-21 0,0 0 16,0 0-16,0 0 0,1 0 15,-1 0-15,0 0 0,0 0 0,0 0 16,0-21-16,1 0 0,-1-1 0,0 22 16,0-21-16,0 0 0,0-21 15,1 21-15,-22-1 0,0-20 0,21 21 16,-21 0-16,21-22 0,-21 22 15,0 0-15,21 21 0,-21-21 16,0 42 0,0 0-1,0 0-15,0 1 0,-21 20 0,21-21 16,-21 0-16,21 0 0,0 1 0,0-1 16,0 0-16,0 0 0,0 0 15,0 0-15,0 1 0,0-1 16,21-21-1,0 0 1,0 0-16,-21-21 16,21 21-16,-21-22 0,0 1 15,0 0-15,0 0 16,0 0-16,0 0 0,0-1 0,0-20 16,-21 21-16,0 0 0,0 0 15,0-1-15,0 1 0,21 0 0,-22 0 16,1 0-16,21 0 15,0-1 1,21 1-16,1 21 16,-1 0-16,21-21 0,-21 21 15,0 0-15,22 0 0,-1 0 0,-21 0 16,22 0-16,-22 0 0,21 0 16,0 0-16,-20 21 0,-1 0 15,21 1-15,-21-1 0,0 0 0,1 0 16,-1 0-16,0 0 0,-21 22 15,0-22-15,21 0 0,-21 0 0,0 0 16,0 22-16,0-22 0,0 0 16,0 0-16,0 0 0,0 1 0,-21-1 15,21 0-15,0 0 0,-21 0 16,0-21-16,-1 21 16,1-21-1,21-21 16,0 0-31,0 0 0,0 0 16,0 0-16,0-22 0,21 22 0,1-21 16,-1 21-16,0-22 0,0 1 15,21 0-15,-20-1 0,-1 1 0,21 21 16,0 0-16,-20-22 0,20 43 16,-21-21-16,21 21 0,-20 0 0,-1 21 15,0-21-15,0 21 0,-21 22 0,0-22 16,21 0-16,-21 21 0,0-20 15,0 20-15,0-21 0,0 21 0,0-20 16,0-1-16,0 0 0,-21 0 0,0 0 16,21 0-16,0 1 0,0-1 15,-21-21-15,21 21 0,-21-21 0,-1 0 16,22-21 15,0 0-15,0-1-16,0 1 0,0-21 15,0 21-15,0-22 0</inkml:trace>
  <inkml:trace contextRef="#ctx0" brushRef="#br0" timeOffset="4921.22">10943 1334 0,'0'0'0,"-21"-22"16,0 22-1,0 0-15,-1 0 0,1 0 79</inkml:trace>
  <inkml:trace contextRef="#ctx0" brushRef="#br0" timeOffset="5169.09">9948 1397 0,'0'0'0,"-21"0"15,42 0 16,0 0-31,1 0 0,-1 0 16,0 0-16,0 0 0,0 0 0,0 0 16,1 0-16,-1 0 0,0 0 0,0 0 15,0 0-15,0 0 0,1-21 16,-1 21-16</inkml:trace>
  <inkml:trace contextRef="#ctx0" brushRef="#br0" timeOffset="6167.76">4635 2498 0,'0'0'15,"-21"0"1,0 0 0,42 0 46,0 21-46,22-21-16,-22 0 0,21 0 0,1 0 15,-1 0-15,0 0 0,1 0 16,20 0-16,1 21 0,-1-21 0,1 0 16,-1 0-16,1 0 0,20 0 15,-20 0-15,20 0 0,1 0 0,0 0 16,-1 0-16,22 0 0,-21 0 15,21 0-15,0 0 0,-1 0 16,1 0-16,21 0 0,0 0 0,0 0 16,0 0-16,0 0 0,0 0 15,21 0-15,-21 0 0,22-21 0,-1 21 16,0 0-16,21 0 0,-21 0 0,1 0 16,-1 0-16,0 0 0,-21 0 15,21 0-15,0 0 0,-21-21 0,0 21 16,0 0-16,-21 0 0,21 0 15,-21 0-15,21 0 0,-42 0 0,20 0 16,-20 0-16,0 0 0,-22-21 0,22 21 16,-43 0-16,22 0 15,-22 0-15,0 0 0,1 0 0,-22 0 16,0 0-16,21 0 0,-20 0 16,-1 0-16,0 0 109,0 0-109,0 0 16,0 0-16,1 0 0,-1 0 15</inkml:trace>
  <inkml:trace contextRef="#ctx0" brushRef="#br0" timeOffset="40991.51">3429 4149 0,'0'0'0,"0"-21"16,21 21-16,-21-22 0,0 1 0,0 0 15,0 0-15,0 0 16,0 0-16,0-1 0,0 1 0,0 0 15,0 0-15,0 0 0,-21 0 16,0-1-16,21 1 0,-21 0 0,-1 0 16,1 0-16,21 0 0,-21-1 15,-21 1-15,21 21 0,-1-21 16,1 0-16,-21 21 0,21 0 16,-22-21-16,22 21 0,0 0 0,-21 0 15,21 0-15,-22 0 0,22 0 16,-21 0-16,21 21 0,-22-21 0,1 21 15,0 0-15,-1 0 0,1 22 16,0-22-16,-1 21 0,1-21 0,0 22 16,-1 20-16,22-20 0,-21 20 15,21-21-15,-1 22 0,1-1 0,0 1 16,0-22-16,21 22 0,0-1 16,0-20-16,0-1 0,0 21 15,0 1-15,0-22 0,0 22 16,0-22-16,0 22 0,0-22 15,21 21-15,-21-20 0,21-1 0,0 0 16,1 1-16,-1-22 0,21 21 16,-21-21-16,22 1 0,-1-1 0,-21-21 15,21 21-15,1-21 0,-1 0 0,0 0 16,22 0-16,-22 0 0,1 0 16,-1 0-16,0-21 0,-21 0 0,22 21 15,-1-22-15,0 1 0,-20 0 16,20 0-16,-21 21 0,21-21 0,-20 0 15,-1-1-15,-21 1 16,21 0-16,0 21 0,0-21 0,-21 0 16,21 0-16,1-1 0</inkml:trace>
  <inkml:trace contextRef="#ctx0" brushRef="#br0" timeOffset="41509.94">3768 4614 0,'0'0'0,"0"-21"0,0 0 16,0 0-16,0 0 16,-22 21 15,1 0-31,0 0 16,0 21-16,0 0 15,21 0-15,-21 0 0,21 1 16,0-1-16,-22 21 0,22-21 0,-21 22 15,21-1-15,-21-21 0,21 21 16,0-20-16,0 20 0,0-21 0,0 0 16,0 0-16,0 1 0,0-1 15,0 0-15,21-21 0,0 0 16,1 0-16,-1 0 0,21 0 0,-21 0 16,0 0-16,1-21 0,20 0 15,-21-1-15,0 22 0,22-21 16,-22-21-16,0 21 0,0 0 15,0-22-15,0 22 0,-21-21 0,0 21 16,0-22-16,0 22 0,0-21 16,0 21-16,0-22 0,-21 22 0,21 0 15,-21-21-15,-21 20 0,21 1 0,-1 0 16,1 21-16,0-21 0,0 21 16,0 0-16,0 0 0,-1 0 15,1 0-15,0 0 16,21 21-16,-21-21 0,21 21 15,-21-21 1,21 21-16,-21 1 0,-1-22 16,22 21-16</inkml:trace>
  <inkml:trace contextRef="#ctx0" brushRef="#br0" timeOffset="42223.53">4318 4487 0,'0'-21'16,"0"0"-16,0 0 15,0 42 32,0 0-47,0 0 0,0 1 0,0-1 16,0 21-16,0 0 15,21-20-15,-21 20 0,0 0 0,0 1 16,0-22-16,0 21 0,0 0 16,0-20-16,-21 20 0,21-21 0,-21 0 15,21 0-15,-21 1 0,21-1 16,0 0-16,-22-21 16,1 0 15,21-21-31,0 0 0,0-1 15,0-20-15,0 21 16,0 0-16,0-22 0,0 1 0,0 21 16,0-21-16,0-1 0,21 1 15,22 0-15,-22-1 0,0 22 0,21-21 16,1 21-16,-1-1 0,0 1 16,1 0-16,-1 21 0,0 0 0,1 0 15,-22 0-15,21 0 0,-21 21 16,22 0-16,-22 1 0,0 20 0,0-21 15,0 21-15,-21-20 0,0 20 0,0 0 16,0-21-16,0 22 0,0-1 16,0-21-16,0 22 0,-21-22 0,0 0 15,0 0-15,21 0 16,0 0-16,-21 1 0,0-22 0,21 21 16,-22-21-16,22-21 31,0-1-16,0 1-15,0 0 0,0 0 16,22 0-16,-1-22 0</inkml:trace>
  <inkml:trace contextRef="#ctx0" brushRef="#br0" timeOffset="42808.56">5376 4551 0,'0'0'0,"21"0"0,-21-21 16,22 0-16,-1-1 0,-21 1 16,21 0-16,-21 0 0,0 0 15,-21 21 1,0 0-16,-1 0 16,1 0-16,0 0 0,0 0 15,0 0-15,21 21 0,-21 0 0,-1 0 16,1 0-16,0 1 0,0-1 15,21 0-15,0 0 0,-21 0 16,21 0-16,-21 1 0,21-1 16,21-21-1,0 0 1,0 0-16,0 0 0,0 0 16,1 0-16,-1 0 0,21 0 0,-21 0 15,0 0-15,1 21 0,20-21 0,-21 0 16,0 21-16,0 0 15,1 0-15,-1 1 0,-21-1 16,0 0-16,0 0 16,0 0-16,0 0 0,0 1 0,-21-1 15,21 0-15,-22 0 16,1-21-16,0 21 0,0-21 16,-21 0-16,20 0 0,1 21 0,-21-21 15,21 0-15,-22 0 0,22 0 16,-21 0-16,0 0 0,20 0 0,-20 0 15,21 0-15,0-21 0,0 21 0,-1-21 16,1 0-16,0 21 0,21-21 16,0 0-16,0-1 15,0 1-15,0 0 16,21 0-16,0 0 16,1 21-16,-1-21 0,0-1 15,21 1-15,-21 0 0,22 0 16</inkml:trace>
  <inkml:trace contextRef="#ctx0" brushRef="#br0" timeOffset="43207.68">5884 3895 0,'0'0'0,"0"-21"15,0 42 17,-21 0-17,21 21-15,0-21 0,-21 22 16,21-1-16,0 0 0,-21 22 0,21-22 16,0 22-16,0-22 0,-21 0 15,21 22-15,-22-22 0,22 1 0,-21-1 16,21 0-16,0 1 0,0-1 0,0 0 15,0 1-15,0-22 0,0 21 16,0-21-16,0 0 0,0 1 0,21-1 16,-21 0-16,0 0 0,22 0 15,-22 0-15,21-21 32,0 0-17,-21-21 1,21 0-16,-21 0 0,21 0 0,-21 0 15,21-1-15</inkml:trace>
  <inkml:trace contextRef="#ctx0" brushRef="#br0" timeOffset="43507.5">5694 4593 0,'0'0'16,"-21"0"-1,42-21 1,0 21-16,21-21 16,-21 21-16,1-21 0,20 21 15,0-21-15,1-1 0,-22 22 0,21 0 16,0-21-16,-20 21 0,-1 0 16,21 0-16,-21-21 0,0 21 0,1 0 15,-1 0-15,0 0 16,-21-21 46</inkml:trace>
  <inkml:trace contextRef="#ctx0" brushRef="#br0" timeOffset="44527.74">5800 4657 0,'21'0'31,"0"0"0,0 0-15,0-21-1,0-1-15,1 22 16,-22-21-16,21 0 0,0 21 16,0-21-16,0 21 0,0 0 0,1-21 15,-1 21-15,0 0 0,0 0 16,0 0-16,0 0 0,1 0 15,-1 21-15,0 0 0,0-21 16,0 21-16,0 22 0,1-22 0,-22 0 16,0 0-16,0 21 0,0-20 15,0 20-15,0-21 0,0 21 0,0-20 16,0-1-16,-22 21 0,22-21 0,-21-21 16,0 21-16,21 1 0,-21-22 31,21-22-16,0 1 1,0 0-16,0 0 0,0 0 0,0 0 16,0-1-16,0-20 0,21 21 15,-21-21-15,0 20 0,0-20 0,0 21 16,21-21-16,0 20 0,-21 1 16,22 0-16,-22 0 0,21 0 0,0 21 15,-21-21-15,21 21 16,0 0-16,-21 21 15,0 0 1,0 0 0,0 0-1,21-21 1,1 21 0</inkml:trace>
  <inkml:trace contextRef="#ctx0" brushRef="#br0" timeOffset="45024.02">6583 4530 0,'21'-21'15,"0"21"-15,-21-22 0,0 44 63,0-1-63,0 0 0,0 0 15,0 0-15,0 0 0,0 1 16,0 20-16,0-21 0,0 21 0,0-20 16,0 20-16,0-21 0,21 21 0,-21-20 15,0-1-15,0 21 0,21-21 16,-21 0-16,22 1 0,-22-1 0,21-21 16,0 21-16,0-21 0,0 0 15,0 0-15,1 0 16,-1 0-16,0 0 0,0-21 0,0 0 15,0-1-15,1 22 0,-1-42 16,0 21-16,-21 0 0,21-22 0,0 22 16,-21-21-16,21 0 0,-21 20 0,22-20 15,-1 0-15,-21 21 0,0-1 16,0 1-16,0 0 0,0 0 0,0 0 16,21 21-16,-21 21 62,21-21-15,0 0-47</inkml:trace>
  <inkml:trace contextRef="#ctx0" brushRef="#br0" timeOffset="45407.16">7556 4466 0,'0'0'0,"0"-21"0,0 0 16,0 0 0,-21 21-1,0 0-15,0 0 0,0 0 16,21 21-16,-21 0 0,-1-21 15,1 21-15,0 0 0,0 1 0,0-1 16,21 21-16,0-21 0,-21 0 16,21 22-16,-22-22 0,22 21 0,0-21 15,0 22-15,0-22 0,0 21 0,0-21 16,0 1-16,0-1 0,0 0 16,22 0-16,-1 0 0,0 0 0,0-21 15,0 0-15,0 22 0,1-22 16,20 0-16,-21 0 0,0 0 15,22 0-15,-22 0 0,0 0 0,21-22 16,-21 1-16,1 21 0,20-21 16,-21 0-16,21 0 0,-20 0 0,-1-1 15,0 1-15,0-21 0,0 21 0,0 0 16,1-22-16,-1 22 0,-21-21 16,21-1-16</inkml:trace>
  <inkml:trace contextRef="#ctx0" brushRef="#br0" timeOffset="45775.89">8382 3831 0,'0'0'0,"0"-42"16,0 21-16,-21 21 16,21-21-1,-21 21-15,-1 0 16,22 21-1,-21 0-15,21 0 0,-21 0 0,21 22 16,0-1-16,0 0 0,-21 1 0,21-1 16,-21 21-16,21-20 0,0 20 15,0 1-15,-21-22 0,-1 22 0,1-22 16,0 0-16,21 22 0,0-22 16,-21 0-16,21 1 0,-21-1 15,21 0-15,0-20 0,0 20 0,0-21 16,0 21-16,0-20 0,0-1 15,0 0-15,-21-21 0,21 21 0,0 0 16,0-42 15,21 0-15,0 0-16,-21 0 0</inkml:trace>
  <inkml:trace contextRef="#ctx0" brushRef="#br0" timeOffset="46251.61">8530 4530 0,'0'0'0,"0"-21"15,0 42 32,0 0-47,-21 0 0,0-21 0,21 21 16,-21 22-16,21-22 0,-22 0 15,1 0-15,21 0 0,-21 22 16,21-22-16,0 0 0,0 21 0,0-21 16,0 1-16,0-1 0,0 0 15,0 0-15,21-21 16,0 21-16,1-21 0,-1 0 0,0 0 16,0 0-16,0 0 0,22-21 15,-22 21-15,0-21 0,0 0 0,0 0 16,0-1-16,1 1 0,-1 0 15,0 0-15,0-21 0,-21 20 0,0-20 16,0 21-16,0-21 0,0 20 0,0-20 16,0 21-16,0 0 0,-21 0 15,0-1-15,0 1 0,21 0 16,-22 21-16,1 0 0,0 0 0,0 0 16,0 0-16,0 0 15,-1 0-15,1 0 0,21 21 16,-21-21-16,0 0 0,21 21 15,-21-21-15,21 22 0,-21-22 32</inkml:trace>
  <inkml:trace contextRef="#ctx0" brushRef="#br0" timeOffset="46821.29">8848 4424 0,'0'0'0,"21"0"0,0 0 15,0 0-15,0 0 16,0 0-16,1 0 15,-1 0-15,0 21 0,-21 0 16,21-21-16,0 21 0,-21 1 16,21-1-16,-21 0 0,0 0 15,22 0-15,-22 0 0,21 1 0,-21-1 16,0 0-16,0 0 0,0 0 0,0 0 16,0 1-16,0 20 0,0-21 15,0 0-15,0 0 0,0 1 16,-21-22-16,21 21 15,-22-42 32,22-1-47,0 1 0,0 0 0,0 0 0,0 0 16,0 0-16,0-22 0,22 22 16,-22-21-16,21 21 0,0-22 15,0 22-15,0-21 0,0 21 0,1-22 16,-1 22-16,-21 0 0,42 0 15,-42 0-15,21-1 0,0 22 0,1-21 16,-1 21-16,0 0 16,0 0-16,0 0 31,-21-21 0,0 0-15</inkml:trace>
  <inkml:trace contextRef="#ctx0" brushRef="#br0" timeOffset="47237.56">8128 4106 0,'21'0'31,"0"0"-31,0 0 0,22 0 0,-22 0 16,21-21-16,1 21 0,-1 0 15,0 0-15,1 0 0,-1 0 0,0 0 16,-21 0-16,22 0 0,-1 0 16,-21 0-16,0 0 0,1 0 0,-1 0 15,0 0-15,0 0 16,0 0 0,0 0-1</inkml:trace>
  <inkml:trace contextRef="#ctx0" brushRef="#br0" timeOffset="48569.22">10604 3683 0,'22'-42'16,"-22"21"-16,0-1 0,-22 22 16,22-21-16,-21 21 0,21-21 15,-21 21-15,0 0 0,0 0 16,0 0-16,-1 0 16,-20 0-16,21 0 0,0 0 15,-22 0-15,1 21 0,0-21 0,-1 21 16,22-21-16,-21 22 0,0-1 0,20 0 15,-20-21-15,21 21 0,0 0 16,0-21-16,-1 21 0,22 1 0,0-1 16,0 0-16,0 0 15,0 0-15,22-21 16,-1 21-16,0-21 0,0 0 16,0 22-16,0-22 0,22 0 15,-22 21-15,0-21 0,21 0 0,-20 21 16,20 0-16,-21-21 15,0 21-15,22-21 0,-22 21 0,0-21 16,0 22-16,0-1 0,0-21 16,1 21-16,-1 0 0,0 0 0,-21 0 15,0 1-15,21-1 0,-21 0 0,0 0 16,0 0-16,0 0 0,0 1 16,0-1-16,0 0 0,-21 0 0,0 0 15,0 0-15,-1 1 0,1-1 16,0 0-16,0 0 0,-21 0 15,20-21-15,-20 21 0,21 1 0,-21-22 0,20 21 16,-20 0-16,21-21 0,0 0 16,0 21-16,-1-21 0,1 0 15,0 0-15,0 21 0,0-21 16,42 0 46,0-21-62,0 21 0,0 0 16,1 0-16,-1 0 0,0 0 16,0 0-16,0 0 0,0 0 15,1 0-15,-1 0 0,0 0 16,0 0-16,0 21 16,-21 0-16,21 1 15,-21-1-15,0 0 16,0 0-16,0 0 0,0 0 15,0 1-15,0-1 0,-21 0 0,0 0 16,21 0-16,-21 0 0,0 1 16,21 20-16,-21-21 0,-1 0 0,22 22 15,-21-22-15,0 0 0,0 0 0,21 21 16,0-20-16,-21-1 0,21 0 16,0 0-16,0 21 0,0-20 0,0-1 15,0 0-15,0 0 0,0 0 16,0 0-16,0 1 15,0-1-15,21 0 0,0 0 16,-21 0-16,21-21 0,0 0 16,1 0-16,-1 0 15,0 0-15,0 0 0,0 0 0,0 0 16,1 0-16,-1 0 0,0 0 0,0-21 16,0 21-16,0-21 0,1 21 15,-1-21-15,0 21 0,0-21 0,0 21 16,0-22-16,1 22 15,-22-21-15,21 21 0</inkml:trace>
  <inkml:trace contextRef="#ctx0" brushRef="#br0" timeOffset="50736.24">10562 12192 0,'-21'-21'16,"0"21"-16,0 0 0,-1 0 16,22-21-16,-21 21 0,0 0 15,21-21-15,0-1 0,-21 22 0,0-21 16,0 0-1,21 0-15,0 0 16,0 0-16,0-1 16,0 1-16,0 0 15,21 0-15,0 21 0,0-21 16,0 0-16,0 21 0,22-22 16,-22 22-16,21 0 0,-21-21 0,22 21 15,-1 0-15,-21-21 0,22 21 16,-1 0-16,-21 0 0,21 0 0,-20 0 15,-1 0-15,21 0 0,-21 0 0,0 0 16,1 21-16,-22 0 0,21-21 16,0 22-16,-21-1 0,0 0 15,0 0-15,21 0 0,-21 22 16,0-22-16,0 21 0,0-21 0,0 22 16,0-22-16,0 0 0,0 21 0,-21-21 15,21 1-15,-21 20 0,0-21 16,-1 0-16,-20 0 0,21 22 0,-21-22 15,20 0-15,-20 0 0,21 22 16,-21-22-16,20 0 0,-20 0 0,21 21 16,0-20-16,0-1 0,-1 21 0,1-21 15,0 0-15,0 22 16,0-22-16,21 0 0,0 21 0,-21-20 16,21-1-16,0 0 0,0 0 15,0 0-15,0 0 0,0 1 0,0-1 16,21 0-16,0-21 0,0 0 15,0 21-15,0-21 0,1 0 16,-1 0-16,21 0 0,-21 0 0,22 0 16,-1 0-16,-21 0 0,21 0 15,-20-21-15,20 0 0,-21 21 0,0-21 16,0 21-16,1-22 0,-22 1 0,0 0 16,0 0-16,0 0 15,-22 21 1,1 0-1,0 0-15,0 21 16,0 0-16,0 0 0,21 0 16,-22 1-16,1-1 0,21 0 15,0 0-15,-21 0 0,21 0 16,0 1-16,0-1 0,0 0 0,0 0 16,0 0-16,0 0 0,0 1 15,0-1-15,0 0 0,0 0 0,21 0 16,-21 0-16,21 1 0,1-1 0,-22 0 15,21 0-15,0 0 0,-21 0 16,0 1-16,21-1 0,-21 0 16,21 0-16,-21 0 0,0 0 0,0 1 15,0-1-15,0 0 0,0 0 16,0 0-16,0 0 0,-21-21 16,0 22-16,0-22 0,0 21 0,-22-21 15,22 0-15,-21 0 0,21 21 16,-22-21-16,1 0 0,0 0 0,-1 0 15,-20 0-15,20 0 0,1 0 0,0 0 16,-1 0-16,22 0 0,-21 0 16,21 0-16,-22 0 0,22 0 0,0 0 15,0 0-15,0 0 16,0 0 0,-1 0 46,1 0-46,0 0-16</inkml:trace>
  <inkml:trace contextRef="#ctx0" brushRef="#br0" timeOffset="52816.19">1566 7281 0,'0'0'0,"0"43"0,0-1 0,0 0 15,0 1-15,0 20 0,0-20 16,0 20-16,0 1 0,0-22 16,0 21-16,0 1 0,0 21 15,0-22-15,0 1 0,0-22 16,0 21-16,0-20 0,0 20 0,0-20 15,0-22-15,0 21 0,0 0 16,0-20-16,0-1 0,0 0 0,0 0 16,0 0-16,-21-21 31,0 0-15,0 0-16,21-21 15,0 0-15,-21 0 0,21 0 16,-22-1-16</inkml:trace>
  <inkml:trace contextRef="#ctx0" brushRef="#br0" timeOffset="53244.17">1185 7599 0,'-21'-21'16,"42"42"-16,-84-63 0,42 20 0,-1-20 0,22 21 15,0 0-15,0 0 0,0-22 16,0 22-16,0-21 0,0 21 16,0-22-16,0 22 0,22-21 15,20 21-15,-21-1 0,21-20 16,22 21-16,-22 0 0,22 0 0,-1-1 16,1 1-16,-1 21 0,1 0 15,-1 0-15,-20 0 0,20 0 16,-21 0-16,1 21 0,-1 1 0,0 20 15,1 0-15,-1 1 0,-21 20 16,0-21-16,1 22 0,-22-1 0,0 1 16,0-1-16,0 1 0,-22-22 15,1 1-15,0-1 0,0 0 0,0 1 16,0-1-16,-1-21 16,1 21-16,0-20 0,0-1 0,0 0 15,0 0-15,-1-21 0,22 21 16,-21-21-16,42 0 47,1 0-47,-1 0 0,-21-21 0</inkml:trace>
  <inkml:trace contextRef="#ctx0" brushRef="#br0" timeOffset="54291.42">2392 8213 0,'0'0'15,"63"0"-15,-42-21 16,1-1-16,-1 1 16,-21 0-16,21 0 0,0 21 0,-21-21 15,0 0-15,0-1 0,0-20 16,0 21-16,0 0 0,0 0 0,0-1 15,-21 1-15,0 0 0,0 0 16,-1 21-16,-20 0 0,21 0 0,-21 0 16,20 21-16,-20 0 15,21 0-15,-21 1 0,-1-1 0,22 21 16,-21 0-16,21 1 0,-1-22 16,22 21-16,0 1 0,0-22 0,0 21 15,0-21-15,0 0 0,0 22 16,0-22-16,22 0 0,-1-21 15,0 0-15,0 0 16,0 0-16,0 0 0,1 0 0,20 0 16,-21 0-16,0-21 0,0 0 15,1 0-15,-1-1 0,21 1 0,-21 0 16,0 0-16,1 0 0,-22 0 16,21-1-16,-21 1 0,0-21 15,0 21-15,0 0 0,0-1 16,0 1-16,0 0 15,0 42 1,0 0-16,0 1 16,0-1-16,0 0 0,0 21 15,0-21-15,0 22 0,0-22 0,0 21 16,0-21-16,21 22 0,0-22 16,0 0-16,-21 0 0,21 0 0,64 22 15,-64-43 1,22 0-16,-1 0 0,-21 0 0,21 0 15,1 0-15,-1 0 0,0-21 16,1-1-16,-1 1 0,0 0 16,1 0-16,-22 0 0,21-22 0,-21 22 15,22-21-15,-22 21 0,-21-22 16,0 22-16,0-21 0,0 0 0,0 20 16,0-20-16,0 21 0,-21-21 15,0 20-15,-1 1 0,1 0 0,-21 21 16,21 0-16,0 0 0,-1 0 15,1 0-15,-21 0 0,21 21 16,0-21-16,-1 21 0,1 22 0,0-22 16,0 0-16,0 0 0,21 22 15,0-22-15,0 0 0,0 0 0,0 21 16,0-20-16,0-1 16,21 0-16,0 0 0,0 0 15,0-21-15,1 21 0,-22 1 16,21-22-16,0 21 0,0 0 0,-21 0 15,21 0-15,-21 22 0,21-22 16,-21 21-16,0 0 0,0-20 0,0 20 16,0 0-16,0 1 0,0 20 0,-21-21 15,0 1-15,21 20 16,-21-20-16,0 20 0,0-21 0,-1 22 16,1-22-16,0 1 0,0-1 0,0 21 15,0-41-15,-1 20 0,1 0 16,0-21-16,0 1 0,21-1 0,-21 0 15,21 0-15,0-42 47,21 0-47,-21 0 0,21-1 0,0 1 16,-21 0-16,21-21 0,1 21 0,-1-22 16,0 1-16,0-22 0</inkml:trace>
  <inkml:trace contextRef="#ctx0" brushRef="#br0" timeOffset="54719.18">3429 8255 0,'21'-21'46,"0"21"-46,0-21 0,1 0 16,-1-1-16,0 22 0,-21-21 16,21 0-16,0 0 0,0-21 0,1 20 15,-22 1-15,0 0 0,21 0 16,-21 0-16,0 0 0,0-1 0,0 1 16,-21 21-1,-1 0-15,1 0 0,0 21 16,0 1-16,0 20 15,0-21-15,21 21 0,0 1 0,0-1 16,0 0-16,0 1 0,0-1 0,0 0 16,0 1-16,0-22 0,0 21 15,0-21-15,0 1 0,21-1 0,0 0 16,-21 0-16,21-21 16,0 0-16,0 21 0,1-21 0,-1 0 15,0 0-15,0 0 0,0 0 0,0 0 16,1-21-16,-1 21 0,0-21 15,0 0-15,0 0 0,0-1 0,-21 1 16,22-21-16</inkml:trace>
  <inkml:trace contextRef="#ctx0" brushRef="#br0" timeOffset="55804.57">4381 7853 0,'0'21'0,"0"-42"47,22 21-47,-1-21 0,0 21 16,0-21-16,21-1 0,-20 1 15,-1 0-15,21 0 0,-21 0 16,22 0-16,-22-22 0,21 22 0,-21-21 15,22-1-15,-22 1 0,0 21 16,0-21-16,-21-1 0,0 1 0,0 0 16,0-1-16,0 1 0,0 0 15,0-1-15,0 22 0,-21-21 0,0 21 16,-22-1-16,22 1 0,0 0 16,0 21-16,-21-21 0,20 21 15,-20 0-15,0 0 0,21 0 0,-22 0 0,22 21 16,-21-21-16,21 21 15,-1 22-15,1-22 0,0 42 0,21-20 16,-21 20-16,0 1 0,21 20 16,-21-20-16,-1 20 0,1-20 0,21 21 15,-21-1-15,0 1 0,21 0 0,-21-1 16,21 1-16,-21 0 0,21-1 16,-22 1-16,22 0 0,0-22 0,-21 22 15,21-1-15,-21 1 0,21 0 16,0-1-16,0 1 0,0-21 0,0-1 15,0 22-15,-21-22 0,21 1 16,0-1-16,0-20 0,0 20 0,0-21 16,0 22-16,0-22 0,21-21 15,-21 22-15,21-22 0,0 21 0,1-42 16,-1 21-16,0 1 0,0-22 16,0 0-16,0 0 0,1-22 0,20 1 15,-21 0-15,0 0 0,22 0 0,-22-22 16,0 1-16,21 0 0,-21-1 0,22-20 15,-22-1-15,0 22 0,0-21 16,0-1-16,1 1 0,-22-22 16,0 21-16,0 1 0,0-1 0,0 1 0,-22-1 15,-20 1-15,21 21 16,-21-1-16,-1 1 0,1 0 0,0-1 16,-1 22-16,1 0 0,0 0 15,-1 0-15,22-1 0,-21 22 0,21 0 16,-1 0-16,1 0 0,0 0 0,42 0 47,0 0-47,1 0 0,-1 0 15,0 0-15,0-21 0,21 21 0,-20-21 16,20 21-16,-21-21 0,21 21 0,-20-21 16,20 0-16,0 21 0,1-22 15,-1 1-15,-21 21 0</inkml:trace>
  <inkml:trace contextRef="#ctx0" brushRef="#br0" timeOffset="56314.26">5249 7811 0,'0'0'0,"-21"-43"15,0 43-15,0 0 16,0 0-16,-1 0 0,-20 0 15,21 0-15,0 21 0,0-21 16,-22 22-16,22-1 0,0 21 16,0-21-16,0 22 0,-1-1 15,1 0-15,0 1 0,21-1 0,0 0 16,0-21-16,0 22 0,0-1 16,0-21-16,0 22 0,0-22 0,21 0 15,0 0-15,1 0 0,-1-21 16,0 0-16,0 0 0,0 0 15,0 0-15,1 0 0,-1-21 0,0 0 16,0 21-16,21-21 0,-42 0 16,22-1-16,-1 1 0,0 0 0,0-21 15,-21 21-15,0-22 0,21 1 16,-21 21-16,21-22 0,-21 1 16,0 0-16,0 21 0,0-22 0,0 22 15,0-21-15,0 21 0,0-1 16,0 1-16,-21 42 15,21 1 1,0-1-16,0 0 16,0 0-16,0 21 0,0-20 0,0-1 15,0 21-15,0-21 0,0 0 0,0 22 16,0-22-16,21 0 0,-21 0 16,22-21-16,-22 21 0,21 1 0,0-22 15,0 0-15,0 0 16</inkml:trace>
  <inkml:trace contextRef="#ctx0" brushRef="#br0" timeOffset="56616.09">5905 7705 0,'-42'-21'16,"0"21"-16,21 0 0,-1 0 0,1 0 15,0 0-15,0 0 0,0 21 0,-22 0 16,22 0-16,0 0 0,0 0 16,21 1-16,-21 20 0,21 0 0,-21 1 15,21-22-15,0 21 0,0 0 16,0 1-16,0-1 0,0-21 0,0 22 16,0-22-16,21 0 0,0 0 0,-21 0 15,21 0-15,0 1 0,0-22 16,1 0-16,-1 21 0,0-21 0,21 0 15,-21 0-15,1 0 0,20 0 16,-21-21-16,0-1 0,0 1 0,22 21 16,-22-21-16,0-21 0</inkml:trace>
  <inkml:trace contextRef="#ctx0" brushRef="#br0" timeOffset="56955.9">6350 7091 0,'-21'-21'16,"21"42"0,0 0-16,0 0 15,0 22-15,0-22 0,0 21 16,0 22-16,0-22 0,-21 21 15,21 1-15,0-22 0,-22 22 0,22-1 16,-21-20-16,0 20 0,21 1 0,-21-1 16,0-21-16,0 22 0,21-22 15,-22 22-15,1-22 0,21 0 0,0-20 16,0 20-16,0-21 0,0 0 0,0 0 16,0 1-16,0-1 15,0-42 1,21-1-1</inkml:trace>
  <inkml:trace contextRef="#ctx0" brushRef="#br0" timeOffset="57352.04">6413 7789 0,'0'22'15,"0"-1"-15,0 0 0,0 0 0,0 21 16,0-20-16,0 20 0,0 0 16,0-21-16,-21 22 0,21-22 15,0 21-15,0 1 0,0-22 0,0 0 16,0 0-16,0 0 0,0 0 0,0 1 16,0-1-16,21-21 15,1 0-15,-1 0 0,0 0 16,0 0-16,0 0 0,0-21 15,1-1-15,-1 1 0,0 0 0,0 0 16,-21 0-16,21 0 0,0-22 0,-21 22 16,0-21-16,0 21 0,0-22 15,0 22-15,0-21 0,0 21 0,0-1 16,0-20-16,-21 42 0,21-21 0,-21 0 16,0 21-16,0 0 15,0 0-15,-1 0 0,1 0 16,0 0-16,0 0 15,0 0-15,0 0 16,-1 0-16,22-21 0</inkml:trace>
  <inkml:trace contextRef="#ctx0" brushRef="#br0" timeOffset="57627.88">6138 7578 0,'0'-21'16,"21"21"-16,1 0 0,-1-22 16,21 22-16,-21 0 0,22 0 15,-22 0-15,21 0 0,0 0 16,1 0-16,-1 0 0,0 0 0,1-21 16,-1 21-16,-21 0 0,22 0 0,-22 0 15,21 0-15,-21 0 0,0 0 16,1 0-16,-1-21 0</inkml:trace>
  <inkml:trace contextRef="#ctx0" brushRef="#br0" timeOffset="58223.22">6731 7789 0,'0'0'0,"42"0"16,-21-21-16,1 21 0,-1 0 15,0 0-15,0 0 16,-21 21-16,21 1 0,0-1 0,-21 0 15,0 0-15,0 0 0,22 0 16,-22 1-16,0 20 0,0-21 16,0 21-16,0-20 0,0-1 0,0 0 15,0 0-15,0 0 0,0 0 0,0 1 16,0-1-16,-22-21 16,22 21-16,0-42 31,0 0-16,0-1-15,0 1 0,0-21 16,0 21-16,22 0 0,-1-1 16,0-20-16,-21 21 0,21-21 0,0-1 15,-21 22-15,21-21 0,1 21 0,-22-1 16,21 1-16,0 0 16,-21 0-16,21 0 0,0 0 0,0 21 15,1 0 1,-1 0-16</inkml:trace>
  <inkml:trace contextRef="#ctx0" brushRef="#br0" timeOffset="58811.56">7366 7705 0,'-21'0'16,"21"21"0,0 0-16,-21-21 0,21 21 0,0 0 15,0 1-15,0-1 0,0 21 16,0-21-16,0 0 0,0 22 0,0-22 16,0 0-16,0 21 0,0-20 0,21-1 15,-21 0-15,21 0 0,0 0 16,0-21-16,0 21 0,1-21 0,-1 22 15,0-22-15,21 0 0,-21 0 0,1 0 16,-1 0-16,21-22 16,-21 1-16,0 0 0,1 0 0,-1 0 15,0 0-15,0-1 0,0 1 0,-21 0 16,21 0-16,1-21 0,-22 20 16,0 1-16,21-21 0,-21 21 0,21 0 15,-21-22-15,0 22 0,0 0 0,0 0 16,0 0-16,0-1 0,0 1 15,0 42 17,0 1-32,0-1 0,0 0 0,0 0 15,0 21-15,0-20 0,0-1 16,0 21-16,0 0 0,0 1 16,0-22-16,0 21 0,21 1 0,-21-1 15,21 0-15,-21 1 0,21-1 0,-21 0 16,0 1-16,22-1 0,-22 0 15,0 1-15,0 20 0,0-21 0,0 1 16,21-1-16,-21 0 0,0 22 0,0-22 16,0 1-16,21-1 0,-21 0 15,0 1-15,21-1 0,-21-21 0,0 21 16,0-20-16,0 20 0,0-21 0,-21 0 16,0 0-16,0 1 0,-1-1 0,1-21 15,0 21-15,0-21 16,0 21-16</inkml:trace>
  <inkml:trace contextRef="#ctx0" brushRef="#br0" timeOffset="58964">7578 9271 0,'-22'0'0,"44"0"0,-65 0 16,22-21-16,0 21 0,0 0 15,0-21-15,21 0 0,-22 21 16,22-22-16,-21 22 0,21-21 16,0 0-1,0 0-15,0 0 0,0 0 16,0-1-16,0 1 0,0 0 15,0 0-15,0 0 0</inkml:trace>
  <inkml:trace contextRef="#ctx0" brushRef="#br0" timeOffset="59623.82">8551 7938 0,'0'21'16,"-21"-21"-16,21 21 0,0 0 16,0 0-16,0 0 15,0 1-15,0-1 16,21-21-1,0 0 1,1 0-16,-22-21 16,21 21-16,0-22 0,-21 1 15,21 0-15,-21 0 0,0 0 16,0 0-16,0-1 16,0 1-16,-21 21 15,0 0-15,0 0 16,-1 0-1,22 21-15,0 1 16,-21-1-16,21 0 16,0 0-1</inkml:trace>
  <inkml:trace contextRef="#ctx0" brushRef="#br0" timeOffset="60196.23">9821 7599 0,'-21'-42'16,"0"42"-16,0 0 31,21 21-15,0 0-16,0 0 0,0 0 15,0 0-15,0 1 0,0-1 0,0 0 16,0 21-16,0-21 0,0 1 16,0-1-16,0 0 0,-21 0 0,21 0 15,0 0-15,0 1 0,-22-1 0,22 0 16,-21-21 15,21-21-15,0 0-16</inkml:trace>
  <inkml:trace contextRef="#ctx0" brushRef="#br0" timeOffset="60607.89">9588 7260 0,'0'0'0,"0"64"16,0-43-16,0 0 0,0 0 15,0 0-15,22-21 0,-1 22 0,0-22 16,0 0-16,0 0 16,0 0-16,1 0 15,-1-22-15,0 1 16,0 0-16,0 0 0,-21 0 0,0 0 15,0-1-15,0 1 0,0-21 0,0 21 16,0 0-16,0-22 0,0 22 16,0 0-16,-21 0 0,0 0 15,21-1-15,-21 22 0,0 0 0,21-21 16,-22 21-16,1 0 0,0 0 16,0 21-16,21 1 15,-21-1-15,21 0 0,-21 21 16,21-21-16,0 1 0,0 20 0,0-21 15,0 21-15,0-20 0,0-1 0,21 0 16,0 0-16,0 0 0,0 0 16</inkml:trace>
  <inkml:trace contextRef="#ctx0" brushRef="#br0" timeOffset="61172.05">10223 7387 0,'-21'21'0,"21"1"15,-21-1-15,21 0 0,0 0 0,0 21 16,0-20-16,-21-1 0,21 21 16,0-21-16,-21 22 0,21-22 0,0 0 15,0 21-15,0-21 0,0 1 0,0-1 16,0 0-16,0 0 15,0 0-15,0 0 0,0 1 16,0-44 31,0 1-47,-21 0 16,21 0-16,0 0 15,0-22-15,0 22 0,0 0 0,0-21 16,0-1-16,0 22 0,0-21 0,21 0 15,0-1-15,0 1 16,0 21-16,0-22 0,22 22 0,-22 0 16,21 0-16,1 0 0,-1 0 15,0 21-15,-21 0 0,22 0 0,-1 0 16,-21 0-16,22 21 0,-22 0 0,0 0 16,0 21-16,0-20 0,0 20 15,-21 0-15,0-21 0,0 22 0,0-1 16,0 0-16,0-20 0,0 20 0,-21-21 15,0 21-15,21-20 0,-21 20 16,0-21-16,0 0 0,21 0 0,-22 1 16,22-1-16,-21 0 0,21 0 15,0-42 17,0 0-32,0 0 15,0-1-15</inkml:trace>
  <inkml:trace contextRef="#ctx0" brushRef="#br0" timeOffset="61463.9">11091 7408 0,'-21'22'16,"21"-1"-1,0 0-15,-21 0 0,21 21 16,0-20-16,-21-1 0,21 0 16,0 21-16,0-21 0,0 1 0,0-1 15,0 21-15,-21-21 0,21 0 0,0 1 16,0-1-16,0 0 16,0 0-16,0 0 0,21-21 46,-21-21-46,0 0 16</inkml:trace>
  <inkml:trace contextRef="#ctx0" brushRef="#br0" timeOffset="61852.31">11070 7112 0,'0'0'15,"0"21"-15,0 0 0,0 1 16,21-22-16,0 0 16,1 0-16,-1 0 0,0 0 15,0 0-15,0 0 0,0 0 16,1 0-16,-1-22 0,-21 1 15,0 0-15,0 0 16,0 0-16,0 0 0,-21-1 16,21 1-16,-22 21 15,1-21-15,0 21 0,0 0 16,0 0-16,0 0 0,-1 0 16,1 0-1,21 21 1,0 0-16,21-21 15,1 0-15,20 0 16,-21 0-16,0 0 0</inkml:trace>
  <inkml:trace contextRef="#ctx0" brushRef="#br0" timeOffset="62276.07">11853 6435 0,'0'21'0,"0"0"16,0 0-16,0 22 0,0-22 15,0 21-15,-21 0 0,0 1 0,21-1 16,-21 0-16,21 1 0,-21 20 15,-1-20-15,22-1 0,-21 21 0,0 1 16,21-1-16,-21-20 0,0 20 0,0 1 16,21-1-16,-22 1 0,1-22 15,21 0-15,0 22 0,-21-22 0,21 1 16,0-22-16,0 21 0,0-21 16,0 0-16,0 22 0,0-22 15,0 0-15,21 0 0,0 0 16,1-21-16,-1 0 0,0 0 15,0 0-15,0 0 16,0 0-16,1 0 0,-1-21 16,-21 0-16,21 0 0,0 21 0,0-21 15,0 0-15,1-22 0,-22 22 16,21 0-16,0 0 0,-21-22 0</inkml:trace>
  <inkml:trace contextRef="#ctx0" brushRef="#br0" timeOffset="62516.29">11790 7324 0,'21'0'16,"0"-21"-16,0 21 15,0 0-15,1-22 16,-1 22-16,0 0 0,0-21 15,0 21-15,0 0 16,1-21 0,-22 0-1</inkml:trace>
  <inkml:trace contextRef="#ctx0" brushRef="#br0" timeOffset="63443.98">13335 6922 0,'0'0'0,"21"0"32,0 0-32,0 0 15,1 0-15,-1 0 0,0 0 16,0-22-16,0 22 0,0 0 16,1-21-16,-1 21 0,0-21 15,0 0-15,0 21 0,0-21 0,1 0 16,-22-1-16,0 1 0,21 0 15,-21 0-15,0 0 0,0 0 16,0-1-16,0 1 0,0-21 0,-21 21 16,-1 0-16,1-1 0,0 1 15,0 21-15,-21-21 0,20 21 0,-20 0 16,0 0-16,-22 0 0,22 0 16,0 21-16,-22 0 0,22 1 0,-1-1 15,-20 0-15,42 21 0,-22-21 16,22 22-16,0-1 0,0 0 0,21 1 15,0-22-15,0 21 0,0 1 0,0-22 16,0 0-16,21 21 0,0-21 16,0 1-16,1-22 0,-1 21 0,21 0 15,-21-21-15,22 0 0,62 21 16,-83-21 0,20 0-16,-21 0 0,0 0 0,0 0 15,1 0-15,-22-21 16,-22 21-1,1 0 1,0 0-16,0 0 0,0 0 16,-22 0-16,1 21 0,21 0 0,-21 0 15,-1 1-15,1-1 0,21 21 16,-22-21-16,1 22 0,21-1 0,-21 0 16,20 1-16,1-1 0,0 0 0,0 1 15,21-1-15,0-21 0,0 21 16,0-20-16,0 20 0,0-21 15,21 0-15,0 0 0,0 1 0,1-1 16,-1-21-16,21 0 0,-21 21 16,22-21-16,-22 0 0,21 0 0,0 0 15,-20 0-15,20-21 0,0 21 0,1-21 16,-1-1-16,0 1 0,1 0 16,-1 0-16,0-21 0,-21 20 0,22-20 15,-1 0-15,-21-1 0,0 1 0,22-21 16,-22 20-16</inkml:trace>
  <inkml:trace contextRef="#ctx0" brushRef="#br0" timeOffset="63787.43">14033 6287 0,'0'0'0,"0"42"31,0-21-31,0 21 16,-21 1-16,21 20 0,0-20 16,-21 20-16,21 1 0,0-1 0,-21 1 15,21-1-15,0 1 0,0-1 0,-21 1 16,21-1-16,-21 1 16,21-1-16,0 1 0,-22-22 0,1 21 15,21-20-15,-21-1 0,0 0 0,21 1 16,0-22-16,0 21 0,0-21 15,0 1-15,0-1 0,-21 0 0,21 0 16,0-42 15,21 21-15,-21-21-16,21 0 0,-21-1 0,21 1 16,0-21-16</inkml:trace>
  <inkml:trace contextRef="#ctx0" brushRef="#br0" timeOffset="64179.86">14012 7430 0,'21'0'15,"1"0"-15,-22 21 0,21-21 16,0 0-16,0 0 0,0 0 0,0 0 16,1 0-16,20 0 0,-21-21 15,0-1-15,22 22 0,-22-21 0,0 21 16,0-21-16,0 0 0,0 21 0,-21-21 15,0 0-15,0-1 16,0 1-16,0 0 0,0 0 16,0 0-16,-21 0 0,0 21 15,0 0-15,0 0 0,0 0 16,-1 0-16,1 0 0,0 21 0,0 0 16,0 0-16,0 0 0,21 22 15,0-22-15,0 21 0,0-21 16,-22 22-16,22-22 0,0 21 0,0-21 15,0 0-15,0 1 0,0-1 0,0 0 16,22 0-16,-22 0 0,21 0 16,0-21-16,0 0 15,0 0-15,0 0 0,1 0 16,-1 0-16,0 0 0,0 0 0,0 0 16,0 0-16,1-21 0,-1 0 15,0 0-15,0 0 0,21 0 0</inkml:trace>
  <inkml:trace contextRef="#ctx0" brushRef="#br0" timeOffset="64926.4">14690 7260 0,'0'21'15,"0"1"1,0-1-16,0 0 0,0 0 16,0 0-16,0 22 0,0-22 15,-22 0-15,22 0 0,0 0 16,0 0-16,0 1 0,0-1 0,0 0 15,0 0-15,0 0 0,0 0 16,0 1-16,0-1 0,-21 0 16,21-42 31,0 0-32,0-1-15,0 1 0,0-21 16,0 21-16,0 0 0,0-1 0,21-20 15,1 0-15,-22 21 16,21-22-16,0 1 0,0 21 0,0 0 16,22-22-16,-22 22 0,0 21 15,0-21-15,21 21 0,-20 0 0,-1 0 16,0 0-16,21 21 0,-21 0 0,1 0 16,-22 1-16,21-1 0,-21 0 15,21 21-15,-21-21 0,0 1 0,0 20 16,0-21-16,0 0 0,0 22 0,0-22 15,-21 0-15,21 0 0,-21 0 16,21 0-16,0 1 0,-22-22 0,22 21 16,0 0-16,-21-21 0,21 21 15,0-42 32,0 0-47,0 0 16,0-1-16,0 1 0,0 0 0,0 0 15,21-21-15,1 20 0,-1-20 0,0 0 16,0-1-16,21 1 0,1 21 16,-22-21-16,21 20 0,1-20 15,-1 21-15,0 21 0,1-21 0,-22 21 16,21 0-16,-21 0 0,0 21 0,1 0 16,-1 0-16,-21 0 0,0 1 15,0 20-15,0 0 0,0-21 16,0 22-16,-21-1 0,-1-21 0,1 22 15,0-22-15,0 0 0,0 21 0,0-21 16,-1 1-16,1-1 0,21 0 16,-21-21-16,21 21 0,-21 0 0,0-21 15,21 21-15,-21-21 16,-1 0 0,22-21-1</inkml:trace>
  <inkml:trace contextRef="#ctx0" brushRef="#br0" timeOffset="65395.71">15663 7472 0,'0'0'0,"21"0"31,1 0-31,-1 0 0,0-21 0,0 0 16,0 21-16,0-22 0,1 22 16,-1-21-16,0 21 0,0-21 15,0 0-15,0 0 0,-21 0 0,0-1 16,22 1-16,-22 0 0,0 0 15,0 0-15,0 0 0,0-1 0,-22 22 16,1 0-16,0 0 16,0 0-16,0 0 0,0 22 15,-22-1-15,22 0 0,0 21 0,0-21 16,0 22-16,21-1 0,0-21 16,-22 22-16,22-1 0,0-21 0,0 21 15,0-20-15,0-1 0,0 0 0,0 0 16,0 0-16,22 0 15,-1 1-15,0-22 0,0 21 0,0-21 16,0 0-16,1 0 0,20 0 0,-21 0 16,0 0-16,0 0 0,1 0 15,-1 0-15,0 0 0,21 0 0,-21-21 16,1-1-16,-1 1 0</inkml:trace>
  <inkml:trace contextRef="#ctx0" brushRef="#br0" timeOffset="65967.38">16341 7091 0,'-22'42'16,"22"-21"-16,0 1 0,-21-1 0,21 0 15,0 21-15,0-21 0,0 22 16,-21-22-16,21 21 0,0-21 0,-21 22 15,21-22-15,0 0 0,0 0 16,0 0-16,0 1 0,0-1 0,-21 0 16,21 0-16,0 0 0,-21-21 15,21 21 1,0-42 15,-22 0-15,22 0-16,0 0 0,0 0 15,0-1-15,0-20 0,22 21 0,-1 0 16,0-22-16,0 1 0,0 21 16,22-21-16,-22 20 0,21-20 0,0 21 15,-20 0-15,20 0 0,0 21 16,1 0-16,-22 0 0,21 0 0,-21 0 16,0 0-16,1 21 0,-1 0 0,0 0 15,-21 21-15,0-20 16,0 20-16,0-21 0,0 21 0,0-20 15,0 20-15,0-21 0,0 21 0,0-20 16,0 20-16,0-21 0,-21 0 16,21 0-16,-21 1 0,21-1 0,-22 0 15,22 0-15,-21-21 0,21 21 16,0 0-16,-21-21 16,21-21 30,0 0-46,0 0 0,0 0 0,21 0 16</inkml:trace>
  <inkml:trace contextRef="#ctx0" brushRef="#br0" timeOffset="66279.83">17081 6816 0,'-21'21'0,"42"-42"0,-42 63 15,21-21-15,0 22 0,0-22 0,0 21 16,-21 0-16,21 1 0,-21-1 16,21 0-16,0 22 0,0-22 15,-21 1-15,21-1 0,-21 0 0,-1 1 16,22-1-16,0 0 0,-21-21 15,21 22-15,-21-22 0,21 0 0,0 0 16,0 0-16,0 1 0,-21-1 16,21 0-1,21-21 1,0 0-16,0-21 16</inkml:trace>
  <inkml:trace contextRef="#ctx0" brushRef="#br0" timeOffset="66691.6">17420 7408 0,'0'0'0,"42"-21"16,1-63 0,-43 62-16,0 1 0,-21 21 15,-1 0-15,1 0 16,0 0-16,0 21 0,-21 1 16,20-1-16,1-21 0,0 21 0,0 0 15,0 0-15,0 0 0,-1 1 0,22-1 16,0 0-16,0 0 0,0 0 15,0 0-15,0 1 0,22-22 16,-1 21 0,0-21-16,0 21 0,0-21 15,0 0-15,1 0 0,-1 21 0,0-21 16,0 0-16,0 0 0,0 21 0,1-21 16,-1 0-16,-21 21 15,0 1-15,0-1 16,-43 0-16,22-21 15,0 21-15,0-21 0,0 0 0,0 21 16,-22-21-16,22 0 0,0 21 0,-21-21 16,20 0-16,1 22 0,0-22 15,0 0-15,0 0 16,21-22 15,0 1-31,0 0 16,21 0-16</inkml:trace>
  <inkml:trace contextRef="#ctx0" brushRef="#br0" timeOffset="66987.97">16870 7070 0,'0'0'0,"0"-21"15,0-1-15,21 22 0,0-21 16,0 21-16,0-21 0,22 21 16,-1-21-16,-21 21 0,22 0 0,-1-21 15,0 21-15,-21 0 0,22 0 16,-22 0-16,21 0 0,-21-21 0,1 21 16,-1 0-16,0 0 0,0 0 15,0 0-15,-42 0 47,0 0-31</inkml:trace>
  <inkml:trace contextRef="#ctx0" brushRef="#br0" timeOffset="67651.75">18965 6308 0,'0'0'0,"0"-21"31,-21 21-15,0 0-16,0 0 0,0 0 15,-1 21-15,-20 0 0,0 0 0,-1 0 16,-20 22-16,21-1 0,-22 21 15,1 1-15,20-1 0,-20 1 0,-1 21 16,1-1-16,20 1 0,1 0 16,0-1-16,-1 1 0,22 0 15,0-1-15,0 1 0,21 0 0,0-22 16,0 22-16,0-22 0,0 1 16,0-1-16,21-20 0,0 20 0,-21 1 15,43-22-15,-22 0 0,0 1 0,21-22 16,-21 21-16,22-21 0,-22 0 15,21 1-15,-21-22 0,22 21 0,-22-21 16,0 0-16,0 0 0,22 0 0,-22 0 16,0-21-16,0-1 15,21 1-15,-20 0 0,-1 0 0,21-21 0,-21 20 16,22-20-16,-22 0 0,21-1 16</inkml:trace>
  <inkml:trace contextRef="#ctx0" brushRef="#br0" timeOffset="68229.42">19198 7387 0,'0'0'16,"0"-21"-16,0 0 0,0 0 0,-21 0 0,0-1 15,0 1-15,-1 21 16,1 0-16,0 0 0,0 0 0,0 0 16,-22 0-16,22 21 15,0 1-15,0-1 0,0 0 0,-22 21 16,22-21-16,0 22 0,0-1 15,0-21-15,0 22 0,-1-1 0,22 0 16,0-21-16,-21 22 0,21-22 0,0 0 16,0 21-16,0-20 0,0-1 15,0 0-15,21-21 0,1 21 0,-1-21 16,0 0-16,0 0 0,0 0 0,0 0 16,1 0-16,-1 0 0,0 0 15,0-21-15,0 0 0,0 21 0,-21-21 16,22-1-16,-1 1 0,0-21 15,-21 21-15,21-22 0,0 1 16,-21 0-16,0-1 0,21 1 0,1-21 16,-1-1-16,-21 1 0,21 20 15,-21-20-15,21-1 0,0 22 0,-21 0 16,0-1-16,0 1 0,21 0 16,-21 20-16,0-20 0,0 21 0,0 0 15,0 42 1,0 0-16,0 21 15,-21-20-15,21 20 0,0 21 0,0-20 16,0 20-16,0 1 0,0-22 16,0 22-16,0-1 0,0-21 0,0 22 15,0-22-15,0 1 0,0-22 16,0 21-16,0-21 0,0 22 16,0-22-16,21 0 0,1 0 15,-22 0-15,21-21 0,0 21 16,0-21-1,0-21 1,-21 0-16</inkml:trace>
  <inkml:trace contextRef="#ctx0" brushRef="#br0" timeOffset="68683.21">19516 7408 0,'0'-63'16,"0"42"-16,21 21 0,-21-21 16,21 21-16,0 0 15,0 0-15,0 0 0,1 21 16,-1 0-16,0 0 16,0 0-16,-21 22 0,0-22 0,21 0 15,-21 21-15,21-21 0,-21 1 0,0-1 16,0 0-16,0 21 0,0-21 15,0 1-15,0-1 0,0 0 16,0 0 0,0-42 31,0 0-47,0 0 0,0-1 15,0 1-15,0-21 0,0 21 16,0 0-16,22-1 0,-1-20 15,-21 21-15,21 0 0,-21-22 0,21 22 16,0 0-16,-21 0 0,21 21 16,-21-21-16,22 0 0,-22-1 15,21 22 1,-21-21 0</inkml:trace>
  <inkml:trace contextRef="#ctx0" brushRef="#br0" timeOffset="68964.05">20129 7260 0,'0'0'0,"0"21"15,0 1-15,0-1 16,0 0-16,0 0 0,0 0 15,0 0-15,0 1 0,0 20 0,0-21 16,0 0-16,0 0 0,0 1 16,0-1-16,0 0 0,0 0 0,0 0 15,0 0-15,0 1 16,0-1-16,0 0 16,0-42 15,0 0-16,0-1-15,0 1 0</inkml:trace>
  <inkml:trace contextRef="#ctx0" brushRef="#br0" timeOffset="69171.7">20129 7112 0,'0'-21'0,"0"0"16,0 0-1</inkml:trace>
  <inkml:trace contextRef="#ctx0" brushRef="#br0" timeOffset="69711.39">20299 7239 0,'0'0'0,"0"-21"47,21 21-31,0 0-16,0 21 15,0-21-15,-21 21 0,22 0 16,-22 1-16,0 20 0,0-21 15,0 21-15,0 1 0,0-22 16,0 21-16,0 1 0,0-22 0,0 21 16,0-21-16,0 0 0,0 1 15,0-1-15,0 0 0,0 0 0,0 0 16,0-42 31,0 0-47,0 0 0,0 0 15,0-1-15,0 1 0,21 0 0,0-21 16,-21 21-16,21-22 0,21 1 0,-20-22 16,-1 22-16,21 0 0,-21-1 15,22 1-15,-22 21 0,21-21 16,-21 20-16,0 1 0,1 21 16,-1 0-16,0-21 0,0 21 15,-21 21 1,0 0-16,0 1 0,0-1 15,-21 0-15</inkml:trace>
  <inkml:trace contextRef="#ctx0" brushRef="#br0" timeOffset="70096.17">20828 7387 0,'21'0'0,"0"0"15,0 0-15,1 0 16,-1 0-16,0 0 0,0-21 16,0 21-16,-21-21 0,21 0 0,1 21 15,-1-21-15,0-1 0,-21 1 16,21 0-16,0 0 0,-21 0 16,0 0-16,0-1 15,-21 22 1,0 22-16,0-22 0,0 21 15,-1 0-15,1 21 0,21-21 16,-21 22-16,21-22 0,-21 21 16,21 1-16,-21-22 0,21 21 15,0 0-15,0-20 0,0-1 0,0 21 16,0-21-16,0 0 0,0 1 16,21-1-16,0 0 0,0-21 15,0 0-15,1 0 0,-1 0 16,0 0-16,0 0 0,0 0 15,0 0-15,1 0 0,-1 0 0,0-21 16,0 0-16</inkml:trace>
  <inkml:trace contextRef="#ctx0" brushRef="#br0" timeOffset="70568.89">21505 7324 0,'0'0'0,"0"-21"0,0-1 0,0 1 16,21 21 0,1 0-16,-1 0 15,0 0-15,0 0 16,0 0-16,0 21 0,1-21 16,-1 22-16,0-1 0,0 0 0,-21 0 15,0 21-15,21-20 0,-21-1 16,0 21-16,0-21 0,0 0 15,0 22-15,0-22 0,0 0 16,0 0-16,0 0 0,-21 1 0,0-1 16,0 0-16,21 0 0,-21-21 31,21-21 0,0 0-31,0 0 16,0-1-16,0 1 0,0-21 0,21 21 15,0-22-15,0 1 0,-21 21 16,21-21-16,0-1 0,22 1 0,-22 0 16,0 20-16,-21 1 15,21-21-15,0 21 0,1 21 0,-22-21 16,21 21-16,-21-22 16,21 22-16,0 0 15</inkml:trace>
  <inkml:trace contextRef="#ctx0" brushRef="#br0" timeOffset="70943.67">22056 7811 0,'-22'0'0,"22"-22"32,0 1-32,22 0 15,-1 21-15,-21-21 16,21 21-16,0 0 0,0 0 31,-21 21-31,0 0 0,0 0 16,0 1-16,0-1 0,0 0 0,0 21 15,0-21-15,-21 22 0,0-22 16,0 21-16,0-21 0,-1 1 0,-20-1 16,0 0-16,-1 0 0,1 0 15,0 0-15,-22 1 0,43-22 0,-21 0 16,-1 21-16,22-21 0</inkml:trace>
  <inkml:trace contextRef="#ctx0" brushRef="#br0" timeOffset="71527.34">22966 6900 0,'0'0'0,"21"-21"0,0 21 15,-21-21-15,0 42 47,-21 22-31,21-22-16,-21 21 0,0 0 0,-1 1 16,1 20-16,0 1 0,0-22 15,0 22-15,0-1 0,-1-21 0,1 22 16,0-22-16,0 1 0,0-1 0,21-21 15,0 0-15,0 22 0,0-22 16,0 0-16,0 0 16,21-21-1,0 0 1,0-21-16,0 0 0,-21 0 0,22-1 16</inkml:trace>
  <inkml:trace contextRef="#ctx0" brushRef="#br0" timeOffset="71750.22">22521 7324 0,'-21'0'15,"42"0"1,0 0 0,1 0-16,-1 0 0,21 0 0,0 0 15,-20 0-15,41 0 0,-21 0 0,1 0 16,20 0-16,-20 0 0,20 0 15,1 0-15,-22-21 0,21 21 0,-20-22 16,-1 1-16,0 0 0,1 0 16,-1 0-16,-21 0 0,0-1 0,1 1 15</inkml:trace>
  <inkml:trace contextRef="#ctx0" brushRef="#br0" timeOffset="72216.56">23495 7027 0,'0'0'0,"0"-21"16,0-42-16,0 42 15,-21 42 16,0 0-31,21 0 0,-22 0 16,1 22-16,21-1 0,-21 0 0,0 1 16,0-1-16,21 0 0,-21 1 0,-1-1 15,22 0-15,-21 1 0,21-1 16,-21-21-16,21 21 0,-21-20 0,0-1 16,21 0-16,0 0 15,0 0-15,-21-21 0,21-21 47,0 0-47,0 0 16,0 0-16,21-1 15,0-20-15,-21 21 0,21-21 0,21 20 16,-20-20-16,-1 21 0,21-21 16,-21 20-16,0 1 0,22 21 0,-22 0 15,0 0-15,0 0 0,0 0 0,1 21 16,-22 1-16,0 20 0,0-21 15,0 0-15,0 22 0,0-22 0,0 21 16,0-21-16,0 22 0,0-22 16,-22 0-16,22 0 0,-21 0 0,21 0 15,0 1-15,0-1 16,-21 0 0,21-42 15,0 0-31,21-1 15,-21 1-15,21 0 0,1 0 16</inkml:trace>
  <inkml:trace contextRef="#ctx0" brushRef="#br0" timeOffset="72451.42">23876 7239 0,'0'0'0,"21"-21"16,0 0-16,-21 42 31,0 0-31,0 0 0,0 22 15,0-22-15,0 0 0,-21 21 0,0-21 16,21 22-16,-21-22 0,21 21 16,0-21-16,-21 1 0,21-1 0,-22 0 15,22 0-15,0 0 16,0-42 31,0 0-47,0 0 0,0 0 0,0-1 15</inkml:trace>
  <inkml:trace contextRef="#ctx0" brushRef="#br0" timeOffset="72643.73">23982 6985 0,'-21'0'0</inkml:trace>
  <inkml:trace contextRef="#ctx0" brushRef="#br0" timeOffset="73084.12">24320 7133 0,'0'0'0,"-21"-21"15,0 21 1,0 0-16,0 0 0,0 0 15,-1 21-15,1 0 0,0 1 16,0-1-16,0-21 0,21 21 16,0 0-16,0 0 0,0 0 15,0 1-15,0-1 16,21-21-16,0 21 0,0-21 0,0 0 16,1 21-16,-1 0 0,0-21 0,0 21 15,0-21-15,-21 22 0,21-22 16,-21 21-16,22-21 0,-22 21 0,0 0 15,0 0-15,0 0 16,0 1-16,-22-1 16,1-21-16,0 21 0,-21-21 0,21 0 15,-1 21-15,1-21 0,0 0 16,0 0-16,0 0 0,0 0 0,-1 0 16,1 0-16,0 0 15,21-21 1,0 0-16,0 0 15,0-1-15</inkml:trace>
  <inkml:trace contextRef="#ctx0" brushRef="#br0" timeOffset="73540.03">24278 6562 0,'0'0'0,"0"-21"16,21 21-1,0 0 1,1 21-16,-1 0 0,0 0 16,0 0-16,0 22 0,0-22 0,1 21 15,-1 0-15,0 1 0,0-1 16,0 0-16,-21 1 0,0-1 15,21 0-15,-21 22 0,0-1 0,0 1 16,0-1-16,0 1 0,-21-1 16,0 1-16,0-1 0,0 1 0,0-22 15,-22 1-15,22-1 0,0 0 0,-21 1 16,20-1-16,1-21 0,0 21 16,-21-20-16,21-1 0,-1 0 0,1 0 15,0 0-15,0 0 0,0-21 16,0 0-16,-1 22 0,1-22 15,0 0-15,21-22 47,0 1-47,0 0 16,21 0-16,0 0 0,1 21 0,-1-21 16,0-1-16,0 1 0,0 0 0</inkml:trace>
  <inkml:trace contextRef="#ctx0" brushRef="#br0" timeOffset="73791.89">24680 7641 0,'0'0'16,"0"-21"-1,0 42 48,0 0-47,21-21-1</inkml:trace>
  <inkml:trace contextRef="#ctx0" brushRef="#br0" timeOffset="74071.73">24680 8001 0,'0'21'15,"-21"-21"-15,21 21 0,0 1 16,-21-1-16,21 0 15,0 0-15,0 0 16,0 0-16,-21 1 0,21-1 16,-21 0-16,21 0 0,-22 0 15,1 0-15,0 1 16,21-1-16,-21 0 0,0-21 0,0 21 16,-22 0-16,22-21 0,-21 21 0,21-21 15,-22 0-15,1 22 0,0-22 16,-1 0-16,-20 0 0,20 0 0</inkml:trace>
  <inkml:trace contextRef="#ctx0" brushRef="#br0" timeOffset="91873.69">7747 6244 0,'-21'0'0,"21"-21"16,-21 21-1,21-21-15,0 0 32,-22 21-1,1 0-15,0 0-1,0 0-15,0 0 0,0 21 0,-1 0 16,1-21-16,0 21 0,0 0 15,0-21-15,0 22 0,-1-1 0,1 0 16,0 0-16,21 0 0,0 0 16,0 1-16,0-1 0,0 0 15,21-21-15,0 21 16,1-21-16,-1 0 0,0 0 16,0 0-16,0 0 0,0 0 15,1 0-15,-1 0 0,0 0 0,0-21 16,0 21-16,0-21 15,1 21-15,-22-21 0,21 21 16,-21-22-16,0 1 16,0 0-16,21 21 0</inkml:trace>
  <inkml:trace contextRef="#ctx0" brushRef="#br0" timeOffset="92543.84">7726 5736 0,'0'0'0,"-21"0"15,-1 0-15,-20-21 16,21 21-16,0 0 0,0 0 0,-1 0 15,-20 0-15,21 0 0,0 21 16,-22-21-16,22 21 0,0 1 0,-21-1 16,21 0-16,-1 0 15,1 21-15,0-20 0,0 20 0,0-21 0,21 21 16,-21 1-16,21-22 16,-22 21-16,22 1 0,0-1 0,0-21 15,0 21-15,0 1 0,0-1 16,0 0-16,0-20 0,0 20 0,0-21 15,22 0-15,-1 22 0,-21-22 16,21 0-16,0 0 0,0 0 0,0-21 16,1 21-16,-1-21 0,0 0 0,0 22 15,0-22-15,22 0 0,-22 0 16,0 0-16,21 0 0,-21 0 0,22-22 16,-1 22-16,-21-21 0,22 0 15,-1 0-15,-21 0 0,21 0 0,1-1 16,-22-20-16,21 21 15,-21 0-15,22-22 0,-22 1 0,0 21 16,0-21-16,-21 20 0,0-20 16,0 21-16,0-21 0,0-1 0,0 22 15,0-21-15,0-1 0,0 1 16,-21 21-16,-21-21 0,21-1 0,-1 22 16,-20 0-16,21 0 0,-21 0 15,-1-1-15,1 1 0,21 21 0,-22 0 16,1 0-16,0 0 0,-1 0 15,22 0-15,-21 21 0,0-21 0,20 22 16,-20-22-16,21 21 0,0 0 16,0-21-16,21 21 0,0 0 15,-22 0-15,22 1 16,0-1-16,0 0 0,0 0 0,0 0 16,0 0-16,22 1 0,-22-1 15</inkml:trace>
  <inkml:trace contextRef="#ctx0" brushRef="#br0" timeOffset="94103.45">17335 6011 0,'0'-21'0,"-21"21"0,21-21 16,0 42 31,-21-21-47,21 21 15,0 1-15,0-1 16,0 0-16,-21 0 0,21 0 15,-21 0-15,21 1 16,-21-22-16,21 21 16,0-42 46,21-1-46,-21 1-16,21 0 15,0 21-15,-21-21 0,21 0 0,-21 0 16,21-1-16,-21 1 16,22 21-16,-22-21 0,21 21 15,0 0 1,-21 21 0,21-21-16,-21 21 0,21 1 15,-21-1-15,0 0 0,0 0 16,21 0-1,-21 0 1,22-21 31,-22-21-47,0 0 0,0 0 16,21 21-16,-21-21 0,21 0 15,0 21-15,-21-22 0,21 1 16,0 21-16,-21-21 0,22 21 0,-1 0 15,0 0 1,0 0-16,0 0 16,-21 21-16,21 0 0,-21 1 15,0-1-15,0 0 0,0 0 16,0 0-16,0 0 16,0 1-16,0-1 31,-21-21-16,0 0-15,0 0 16</inkml:trace>
  <inkml:trace contextRef="#ctx0" brushRef="#br0" timeOffset="94768.08">17674 5588 0,'0'0'0,"-42"-21"15,-1 0-15,22 21 16,0 0-16,0 0 0,-21 0 15,-1 0-15,22 0 0,-21 0 0,21 0 16,-22 0-16,1 21 0,21-21 16,-22 21-16,22 0 0,-21 0 15,21 22-15,-22-22 0,22 21 0,0-21 16,0 22-16,-21-1 0,20-21 16,1 22-16,0-1 0,0-21 0,0 21 15,0-20-15,21 20 0,0-21 0,-22 21 16,22-20-16,0 20 0,0-21 15,0 0-15,0 22 0,0-22 0,22 0 16,-1 21-16,0-21 16,21 22-16,-21-22 0,22 0 15,-22 0-15,21 0 0,1-21 16,-1 0-16,0 22 0,1-22 0,20 0 16,1 0-16,-22 0 0,21 0 15,-20-22-15,-1 22 0,0-21 0,1 21 16,-1-21-16,0 0 0,1 0 15,-1 0-15,-21-1 0,0-20 0,22 21 16,-22 0-16,0-22 0,0 22 16,22-21-16,-22 21 0,0-22 0,0 1 15,0 0-15,0-1 0,1 1 16,-22 0-16,0-1 0,0 1 16,0 0-16,0 21 0,0-22 0,0 22 15,-22-21-15,1 21 0,0-1 16,-21 1-16,-1 0 0,1 21 15,0 0-15,-22 0 0,1 0 0,20 0 16,-20 0-16,-1 21 0,22 0 16,0 1-16,21-1 0,-22 0 0,43 0 15,-21 0-15,21 22 0,0-22 16,0 0-16</inkml:trace>
  <inkml:trace contextRef="#ctx0" brushRef="#br0" timeOffset="98429.93">18034 1524 0,'0'-21'16,"0"0"-16,0 0 15,0-1-15,-21 22 16,0 0-1,21 22 17,-22 20-32,22-21 15,0 21-15,0 1 0,0-1 0,0 22 16,0-1-16,0-21 16,0 22-16,0-1 0,-21 1 0,21-1 15,0 1-15,0-1 0,0 1 16,-21-1-16,21 1 0,-21-1 15,21 1-15,-21-1 0,21 1 0,0-1 16,0 1-16,0-1 0,0-20 16,-21 20-16,21 1 0,0-1 0,-22 1 15,22-1-15,0 1 0,0-22 0,0 22 16,0-1-16,0-21 0,0 1 16,0 20-16,0-20 0,0-22 0,-21 21 15,21 0-15,0-20 0,0-1 16,-21 21-16,21-21 0,0 0 15,0 1-15,0-1 16,0-42 15,0-1-15,0 1-16,0 0 0,0 0 16,0 0-16,0-22 0,0 22 15,0-21-15,0-22 0</inkml:trace>
  <inkml:trace contextRef="#ctx0" brushRef="#br0" timeOffset="99919.73">17928 1651 0,'21'0'78,"0"0"-46,1 0-32,-1 0 15,0-21-15,0 21 0,21 0 16,22 0-16,-22 0 0,22 0 0,20 0 15,-20 0-15,21 0 0,-1 0 16,-20 0-16,20 0 0,1 0 16,0-21-16,-1 21 0,1 0 15,0 0-15,-1 0 0,1 0 0,0 0 16,21 0-16,-22 0 0,-20 0 16,20 0-16,1 0 0,-21 0 15,-1 0-15,1 0 0,-1 0 0,1 0 16,-1 0-16,-21 0 0,22 0 15,-22 0-15,1 0 0,-1 0 16,-21 0-16,0 0 0,0 0 0,1 0 16,-22 21-16,0 0 31,0 0-31,0 0 16,0 1-16,0 20 15,0-21-15,0 0 0,0 22 16,0-22-16,0 21 0,0-21 15,0 22-15,0-1 0,0-21 0,0 21 16,0 1-16,0-1 0,0 0 16,0 1-16,0-1 0,0 22 0,0-1 15,-22 1-15,22-22 0,0 21 16,0 1-16,0-1 0,-21-20 0,21 20 16,0-20-16,-21-1 0,21 0 15,0 1-15,0-1 0,0 0 0,0 1 16,0 20-16,0-21 15,0 1-15,-21-1 0,21 0 0,0-20 16,0 20-16,0 0 0,0 1 16,0-22-16,0 21 0,0-21 0,0 22 15,0-22-15,0 0 0,0 21 16,0-21-16,0 1 0,0-1 0,-21 0 16,21 0-16,0 0 0,0 0 0,0 1 15,0-1-15,0 0 0,0 0 16,0 0-16,0 0 15,0 1 1,-21-22 47,-1 0-48,1 0 1,0 0-16,0 0 15,0 0-15,0 0 0,-1 0 16,1 0-16,0 0 16,0 0-16,-21 0 0,20 0 0,-20 0 15,0 0-15,-1 0 16,1 0-16,-21-22 0,-1 22 0,-21-21 0,22 21 16,-22 0-16,1-21 15,-1 21-15,0-21 0,1 21 0,-1 0 16,-21 0-16,21-21 0,-20 21 15,20 0-15,0-21 0,1 21 0,-1 0 16,0-22-16,22 1 0,-1 21 0,22 0 16,0 0-16,-1-21 0,1 21 15,0 0-15,20 0 0,1-21 0,-21 21 16,21 0-16,0 0 0,-1-21 16,1 21-16,0 0 0,0 0 0,0 0 15,0 0-15,-1-21 0,1 21 16,0 0-16,0 0 0,0 0 15,0-22 32,42 22-31,0-21-16,0 21 0,0-21 16,22 0-16,-22 0 0,21 0 15</inkml:trace>
  <inkml:trace contextRef="#ctx0" brushRef="#br0" timeOffset="102687.56">17759 1376 0,'0'-21'16,"0"0"-1,-21 21 1,-1 0-16,1 0 0,0 0 16,0-22-16,0 22 0,0 0 15,-1 0-15,1 0 0,0 0 16,0 0-16,0 22 16,0-22-16,-1 0 0,1 21 15,0-21-15,0 21 0,-21 0 0,20 0 16,1-21-16,0 21 0,0 1 0,0-1 15,0 21-15,-1-21 16,1 22-16,21-22 0,0 0 0,0 21 16,0 1-16,0-22 0,0 21 15,0-21-15,0 0 0,0 22 0,0-22 16,0 0-16,21 21 0,-21-20 16,22-1-16,-1 0 0,0 0 0,-21 0 15,21 0-15,0 1 0,0-22 16,1 21-16,20 0 0,-21-21 0,21 0 15,-20 21-15,-1-21 16,21 0-16,0 0 0,-20 0 0,20 0 0,-21 0 16,21 0-16,1 0 0,-22 0 15,21 0-15,1 0 0,-22-21 16,21 0-16,-21 21 0,22-21 0,-22 21 16,0-22-16,0 1 0,0 0 15,0 21-15,1-21 0,-22 0 0,0-22 16,21 22-16,-21 0 0,0 0 15,0-21-15,0-1 0,0 22 0,0-21 16,0-1-16,0 1 0,0 0 16,0-1-16,-21 22 0,-1-21 15,22 0-15,-21-1 0,0 22 16,0-21-16,0 21 0,0-22 16,-1 22-16,1 0 0,0 0 0,-21-22 15,21 22-15,-1 21 0,-20-21 16,21 0-16,0 21 0,-22 0 0,22-21 15,-21 21-15,21 0 0,-22 0 16,1 0-16,21 21 0,-21-21 0,-1 21 16,1 0-16,0 0 0,20 1 15,-20-1-15,21 21 0,-21-21 0,20 22 16,1-22-16,0 21 0,0 0 16,0 1-16,0-1 0,21 0 0,0 1 15,0-1-15,0 0 0,0 1 16,0-22-16,0 21 0,0 1 15,0-22-15,0 21 0,21-21 16,0 0-16,-21 1 0,21-1 0,0 0 16,0 0-16,1-21 0,-1 21 15,21-21-15,-21 0 0,0 0 0,1 0 16,20 0-16,-21 0 0,21 0 16,-20 0-16,20 0 0,-21 0 0,21 0 15,-20 0-15,20 0 0,-21-21 16,21 0-16,-20 21 0,-1-21 0,0 0 15,0-1-15,0 1 0,0 0 16,1 0-16,-22 0 0,21-22 0,-21 22 16,0-21-16,0 0 15,0 20-15,0-20 0,0 0 0,0 21 16,0-22-16,0 1 0,-21 21 16,-1 0-16,1-1 0,0 1 0,0 0 15,0 0-15,0 0 0,-1 21 16,-20-21-16,21 21 0,-21 0 0,20 0 15,-20 0-15,0 0 0,21 0 16,-22 0-16,1 0 0,21 0 0,-22 21 16,22 0-16,-21 0 0,21 0 15,-22 0-15,22 1 0,0 20 0,0-21 16,21 21-16,0 1 0,-21-22 16,21 21-16,0-21 0,0 22 15,0-22-15,0 21 0,0-21 0,21 1 16,0-1-16,0 0 0,0 0 15,1-21-15,-1 21 0,0 0 0,0-21 16,0 0-16,22 0 0,-22 0 16,0 0-16,0 0 0,21 0 0,-20 0 15,-1 0-15,21 0 0,-21 0 16,0 0-16,1-21 0,-1 0 0,21 0 16,-42 0-16,21 21 0,0-21 15,1-22-15,-1 22 0,-21 0 0,0 0 16,0 0-16,0-22 0,0 22 15,0 0-15,0 0 0,0 0 16,-21-1-16,-1 22 0,22-21 16,-21 21-16,0 0 0,0-21 0,0 21 15,-22 0-15,22 0 0,0 0 16,0 0-16,0 0 0,0 0 0,-1 0 16,1 21-16,0-21 0,0 21 15,21 1-15,-21-1 0,21 0 0,-21 0 16,21 0-16,0 0 0,0 1 15,0-1-15,0 0 0,0 0 0,0 0 16,0 0-16,0 1 16,0-1-16,21 0 0,0-21 15,0 21-15,0-21 16,0 0-16,1 0 0,-1 0 0,0 0 16,0 0-16,0 0 0,0 0 15,1 0-15,-1 0 0,0 0 0,0 0 16,0-21-16,-21 0 15,21 21-15,-21-21 0,22-1 16,-22 1-16,0 0 16,0 0-16,0 0 0,0 0 15,-22 21-15,1 0 16,0-22-16,0 22 16,0 0-16,0 0 15,-1 0-15,1 22 0,0-1 16,0 0-16,0 0 0,0 0 15,21 0-15,-22 1 16,22-1-16,0 0 0,0 0 16,0 0-16,0 0 15,0 1-15,22-22 16,-1 0 0,0 0-16,0 0 0,0 0 15,0 0-15,1 0 16,-1-22-16,-21 1 0,21 0 15,0 21-15,-21-21 16,0 0-16,0 0 0,0-1 16,0 1-1,-21 21 32,21 21-31,-21-21-1,0 0 64,-1 0 61,1 0-124,0-21-16</inkml:trace>
  <inkml:trace contextRef="#ctx0" brushRef="#br0" timeOffset="109727.37">16552 3408 0,'0'0'0,"-21"21"15,21 0 17,-21-21-17,21-21 110,0 42 16,0 0 0,0 1-126,0-1 1,0 0-1,0 0-15,0 0 16,0 0-16,0 1 16,21-22 46,0 0 63,-21-22-109,0 1-1,0 0 1,0 0 0,0 0-16,0 0 15,0-1 1,0 1-16,0 0 16,0 0-1,21 21-15,-21-21 0,0 0 16,0-1-16,0 1 15,0 0-15,0 0 0,0 0 16,0 0 0,0-1-16,0 1 15,22 21-15,-22-21 0,0 0 16,0 0 0,21 0-16,-21-1 15,0 1 1,0 0-1,21 0-15,-21 0 16,21 21 0,-21-21-16,0-1 15,0 1-15,21 21 0,0-21 16,-21 0 0,22 0-1,-1 0-15,-21-1 16,21 22-16,-21-21 15,21 21-15,-21-21 16,0 0 0,0 0 15,21 21-31,-21-21 31,21-1-15,1 22-1,-22-21-15,0 0 16,21 21-16,-21-21 16,21 21-16,-21-21 15,21 21-15,0-21 16,0-1-16,1 22 16,-22-21-16,21 21 0,0-21 15,0 21 1,0 0-16,-21-21 15,21 21-15,1-21 16,-1 21-16,-21-21 0,21-1 16,0 22-16,0-21 15,0 0-15,1 0 16,-1 21-16,0-21 0,0 21 16,0-21-16,0 21 0,1 0 15,-1 0 1,-21-22-16,-21 22 94,-1 0-79,1 0 1,0 0-16,0 0 0,0 0 15,0 0 1,-1 0-16,1 0 0,0 0 31,0 0-31,0 0 0,0 0 16,-1 0 0,1 0-16,0 0 15,0 0 1,0 22 78,0-22-79,-1 0 1,1 0-1,0 0 32,0 0-31,0 21-16,0-21 31,-1 0-15,44 0 124,-1 0-124,0 0-16,0 0 16,0 0-1,0 0 1,1 0-16,-1 0 0,0 0 16,0 0-1,0 0-15,0 0 0,1 0 16,-1-21-1,0 21-15,0 0 0,0 0 16,0 0-16,1 0 16,-1 0-1,0 0 1,0-22 0,0 22-1,0 0-15,1 0 16,-1 0 15,-21 22 32,0-1-63,0 0 31,0 0-16,0 0 1,0 0 0,-21-21-16,21 22 15,0-1 1,0 0-16,0 0 31,0 0-31,-22-21 0,22 21 0,0 1 16,0-1-16,0 0 15,0 0-15,0 0 16,0 0-16,0 1 16,0-1-16,0 0 0,0 0 15,0 0-15,0 0 16,0 1-16,0-1 16,0 0-1,0 0 1,0 0 15,0-42 297,-21 21-297,21-21-31,0 0 16</inkml:trace>
  <inkml:trace contextRef="#ctx0" brushRef="#br0" timeOffset="112951.26">21145 3366 0,'0'0'0,"-21"0"0,0 0 16,0 0-16,0 0 15,0 0-15,-1 0 0,1 0 16,0 0-1,0 0-15,0 0 0,0 0 16,-1 0 0,44 0 15,-1 0-15,0 0-16,0 21 0,21-21 0,1 0 15,-1 0-15,0 0 0,22 0 16,-22 0-16,43 0 0,-22 0 0,1 0 15,21 0-15,-1 0 16,1 0-16,0 0 0,-1 0 0,-20 0 16,20 21-16,-20-21 0,21 0 0,-22 0 15,1 0-15,-1 0 0,1 0 16,-22 0-16,21 0 0,-20 21 0,-1-21 16,0 0-16,1 0 0,-1 0 15,0 0-15,-20 0 0,20 0 0,-21 0 16,0 0-16,-21-21 15,0 0-15,0 0 16,-21 21 0,0 0-16,0-22 0,-22 22 0,22 0 15,-21 0-15,0 0 0,20 0 16,-20 0-16,21 0 0,-21 0 16,20 0-16,1 0 0,-21 0 0,21 0 15,0 0 1,21-21 15,21 21-15,0 0-16,0 0 0,0-21 15,0 21-15,1 0 0,-1 0 0,0-21 16,0 21-16,21 0 0,-20 0 16,-1 0-16,0 0 15,-21 21 1,0 0-16,0 0 15,0 1-15,0-1 0,-21 0 0,0 21 16,-1-21-16,1 1 0,-21-1 16,21 21-16,0-21 0,-1 0 0,-20 1 15,21-1-15,0 0 0,0-21 16,-1 21-16,1 0 0,0-21 0,0 0 16,0 0-16,0 0 15,-1 0 1,1 0-16,21-21 0,-21 0 15</inkml:trace>
  <inkml:trace contextRef="#ctx0" brushRef="#br0" timeOffset="114461.93">21336 2688 0,'0'0'16,"0"-21"-16,-21 0 0,21 0 16,-21 21-1,-1 0 1,22 21-16,0 0 0,-21-21 15,21 42-15,-21-20 0,21-1 16,-21 0-16,21 0 0,0 21 0,0-20 16,0-1-16,0 21 0,-21-21 15,21 0-15,0 1 0,-21-1 0,21 0 16,0 0-16,0 0 0,0 0 16,0 1-16,0-1 31,0-42 0,0-1-31,0 1 16,0 0-16,21 21 15,-21-21-15,21 0 0,-21 0 0,21-1 16,0 1-16,-21 0 0,21 0 16,1 0-16,-22 0 0,21-1 0,-21 1 15,21 21-15,-21-21 16,21 21-16,-21 21 15,21-21-15,-21 21 16,0 1-16,0-1 0,21-21 0,-21 21 16,22 0-16,-22 0 0,0 0 15,21 1-15,0-1 16,0 0-16,0 0 0,0-21 16,1 0-16,-1 21 0,0-21 15,0 0-15,0 0 0,0 0 0,1 0 16,-1 0-16,21 0 0,-21 0 15,0 0-15,1 0 0,20-21 0,-21 21 16,0-21-16,0 21 0,-21-21 0,22 0 16,-1-1-16,0 1 15,-21 0-15,0 0 0,0 0 16,0 0-16,0-1 0,0 1 0,0 0 16,-21 21 15,0 0-31,-1 21 0,22 0 15,-21-21-15,0 22 16,21-1-16,-21 0 0,21 0 0,-21 0 16,21 0-16,0 1 15,0-1-15,0 0 0,0 0 16,0 0-16,21-21 16,0 0-16,-21 21 0,21-21 15,0 0-15,1 0 0,-1 0 16,0 0-16,0 0 0,0 0 15,0 0-15,1-21 16,-1 21-16,0-21 0,0 21 16,-21-21-16,21 0 0,-21 0 15,21-1-15,-21 1 0,22 21 16,-22-21-16,21 0 0,-21 0 16,0 42 30,0 0-30,0 0-16,0 0 0,0 1 16,0-1-16,0 0 15,0 0-15,0 0 32,21-21-32,0 0 15,0 0 1,0 0-16,1-21 0,-1 21 15,0-21-15,-21 0 0,21 0 16,0 21-16,-21-22 0,21 22 16,-21-21-16,0 42 47,0 1-32,0-1 1,22-21-1,-1 21-15,0-21 16,0 0-16,0 0 16,0 0-16,1 0 0,-1 0 15,0-21-15,0 21 0,0-21 16,-21-1-16,21 22 0,-21-21 16,0 0-16,0 0 0,-21 0 15,0 21-15,0-21 16,0 21-16,21-22 0,-21 22 15,-1 0-15,1 0 0,0 0 16,42 0 31,0 0-47,1 0 0,-1 0 16,0 0-16,0 0 15,0 0-15,0 0 0,1 0 0,-1 0 16,0 0-16,0 0 0,0 0 15,0 0-15,1 0 0</inkml:trace>
  <inkml:trace contextRef="#ctx0" brushRef="#br0" timeOffset="116408.34">23220 2794 0,'0'-21'0,"-21"21"31,-1 0-31,1 0 0,0 0 0,0 21 16,0-21-16,0 21 15,-1 0-15,1-21 0,0 22 0,0-1 16,0 0-16,21 0 0,-21 0 15,21 0-15,0 1 16,0-1 0,21-21-1,0 0 1,0 0-16,0 0 0,0 0 16,1-21-16,-1-1 15,0 22-15,-21-21 0,0 0 16,21 0-16,0 0 15,-21 0-15,21 21 0,-21-22 16,0 1-16,0 42 31,0 1-31,0-1 16,0 0-16,0 0 16,0 0-16,22-21 15,-1 21-15,-21 1 16,21-22-16,0 0 0,0 0 0,0 0 15,1 0-15,-1 0 16,0 0-16,0 0 0,0 0 0,0 0 16,1 0-16,-1-22 0,0 22 15,-21-21-15,21 21 0,-21-21 16,21 0-16,-21 0 0,0 0 16,0-1-16,0 1 15,0 0-15,-21 21 16,0 0-16,0 0 15,0 0-15,21 21 0,-22-21 16,1 21-16,21 1 0,-21-22 16,21 21-16,0 0 0,0 0 15,-21-21-15,21 21 0,0 0 32,21-21-17,0 0 1,0 0-16,1 0 0,-1 0 15,0 0-15,0-21 16,-21 0-16,21 21 0,0-21 0,1 0 16,-22 0-16,21-1 0,-21 1 15,21 0-15,-21 0 0,0-21 0,0 20 16,21 1-16,-21-21 0,0 21 16,0 0-16,21-1 0,-21 1 15,0 0-15,0 0 0,0 42 31,0 0-15,0 0-16,0 1 0,-21-1 0,21 21 16,-21-21-16,21 0 0,0 22 15,-21-22-15,21 0 0,0 21 0,0-20 16,0-1-16,0 0 0,0 0 16,0 0-16,0 0 0,21 1 15,0-22-15,0 21 16,0-21-16,1 0 0,-1 0 0,0 0 15,0 0-15,0 0 0,0 0 16,1 0-16,-1 0 0,0 0 16,0-21-16,0-1 0,0 22 0,1-21 15,-22 0-15,0 0 16,0 0-16,0 0 0,0-1 16,0 1-1,-22 21 1,1 0-1,0 0-15,0 21 0,21 1 0,-21-22 16,0 21-16,21 0 0,-22-21 16,22 21-16,0 0 0,0 0 15,0 1-15,0-1 16,22-21 15,-1 0-31,0 0 0,0 0 16,0 0-16,0 0 0,1 0 15,-1-21-15,0-1 16,0 1-16,-21 0 0,21 0 0,0 0 16,-21 0-16,0-1 0,22 1 15,-22-21-15,0 21 0,21 0 0,-21-22 16,0 22-16,0 0 0,0 0 16,0 0-16,0-1 0,0 1 0,-21 42 46,-1 1-30,22 20-16,0-21 0,-21 0 0,21 0 16,-21 1-16,21 20 0,0-21 15,-21 0-15,21 0 0,0 1 0,0-1 16,0 0-16,0 0 16,0 0-16,21 0 15,0-21-15,0 0 16,1 0-16,-1 0 15,0 0-15,0 0 16,0 0 0,-21-21-16,0 0 0,21 21 15,1-21-15,-1 0 32,0 21-17,-21 21 1,0 0-1,0 0-15,0 0 16,0 1-16,0-1 16,0 0-16,21-21 31,0 0-31,0 0 0,1 0 0,-1 0 16,0 0-16,0 0 15,0 0-15,-21-21 0,21 0 16,1 21-16,-1-22 0,-21 1 15,21 0-15,0 0 16,-21 0-16,0 0 16,0 42 15,0 0-31,0 0 0,-21-21 16,21 21-16,-21 0 0,21 1 0,0-1 15,0 0-15,0 0 16,0 0-1,-21-21 48,-1 0-47,1-21-16</inkml:trace>
  <inkml:trace contextRef="#ctx0" brushRef="#br0" timeOffset="118871.26">13314 6668 0,'21'21'15,"-21"0"-15,21-21 0,-21-21 47,0 0-47,0-1 0,21 22 16,-21-21-16,0 0 15,0 0-15,21 0 0,-21 0 16,0-1-16,22 1 16,-22 0-16,0 0 15,0 0-15,0 0 0,21-1 16,-21 1-16,21 0 0,0 0 15,0 0-15,0 0 0,1-1 16,-1 1-16,0-21 0,0 21 0,0 0 16,22-1-16,-22 1 15,0-21-15,21 21 0,-21 0 0,22-1 16,-1-20-16,-21 21 0,22 0 0,-22-22 16,21 22-16,-21 0 0,22 0 15,-22-21-15,21 20 0,-21 1 0,22 0 16,-1-21-16,0 21 0,1-1 15,-1-20-15,0 21 0,1-21 0,-1 20 16,0 1-16,22-21 0,-22 21 16,0-22-16,1 22 0,20 0 0,-20 0 15,20-21-15,1 20 0,-1 1 0,1 0 16,-1-21-16,1 21 0,-1-1 16,1-20-16,20 21 15,-20 0-15,-1-22 0,1 22 0,20 0 16,-20 0-16,21-21 0,-22 20 0,22 1 15,-1 0-15,1-21 0,0 21 0,-1-1 16,1 1-16,0 0 0,-1 0 16,-20 21-16,21-21 0,-22 0 0,1 21 15,-1-22-15,1 1 0,-1 21 16,1-21-16,-1 21 0,1-21 0,-1 0 16,1 21-16,20-21 0,-20-1 15,-1 22-15,1-21 0,20 0 0,-20 21 16,-1-21-16,22 0 0,-21 21 15,20-21-15,-20-1 0,20 22 16,-20-21-16,-1 21 0,22 0 0,-21-21 16,-1 21-16,1 0 0,-1-21 15,1 0-15,-1 21 0,1-21 0,-1 21 16,22 0-16,-22-22 0,22 22 16,0-21-16,-22 21 0,22-21 0,-1 21 15,1 0-15,0-21 0,-22 0 0,22 21 16,-22 0-16,1 0 0,-1-21 15,1 21-15,-1 0 0,-20 0 16,20 0-16,1-22 0,-1 22 16,1 0-16,20 0 0,-20 0 0,-1-21 0,22 21 15,-21 0-15,-1 0 16,22 0-16,-22-21 0,1 21 0,-1 0 16,-20 0-16,20 0 0,1 0 0,-22-21 15,0 21-15,22 0 0,-22 0 16,0 0-16,1 0 0,20 0 0,-20-21 15,-1 21-15,21 0 0,-20 0 16,-1 0-16,22 0 0,-22-21 0,0 21 16,1 0-16,-1 0 0,0 0 15,-21 0-15,22-22 0,-22 22 0,0 0 16,0 0-16,0 0 16,1 0-16,-1 0 0,0 0 0,0 0 15,-21-21-15,21 21 0,0 0 0,1 0 16,-1 0-1,0 0-15,-21-21 32,0 0-1,-21 21-31,0 0 16,-1 0-16,22-21 15,-21 21-15,0 0 16,0-21-16,0 21 15,0 0-15,-1-22 16,1 22-16,0 0 0,0-21 16,0 21-16,0 0 0,-1 0 15,1-21-15,0 21 16,0 0 0,0 0-1,42 0 63,0 0-78,0 0 16,0 0-16,1 0 0,-1 0 16,0 0-16,0 21 15,0-21-15,0 0 0,1 0 0,-1 0 16,0 0-16,0 21 0,0-21 0,0 0 15,1 0-15,-1 0 16,0 0 0,0 0-1,-21 22 1,-21-22 0,0 21-16,0-21 15,21 21-15,-22 0 0,1-21 0,0 21 16,0 0-16,0 1 0,-22-1 15,22 0-15,0 21 0,0-21 0,0 1 16,0-1-16,-1 0 0,1 0 16,0 0-16,21 0 0,-21 1 0,21-1 15,-21-21 1,21 21-16,-21-21 16,21 21 15,0 0 0,-22-21-31,1 0 0,0 0 16,0 0-16,0 0 0,-22 0 15</inkml:trace>
  <inkml:trace contextRef="#ctx0" brushRef="#br0" timeOffset="130396.17">17526 1334 0,'0'-22'0,"0"1"16,-21 21-1,0 0 1,-1 0-16,1 0 16,0 0-16,0 0 15,0 0-15,0 0 0,-1 21 16,1-21-16,0 22 15,0-1-15,0-21 0,0 21 0,-1 0 16,22 0-16,-21 0 0,0 1 16,0-1-16,21 0 0,-21 21 0,0-21 15,-1 22-15,22-1 0,0-21 16,0 22-16,0-1 0,-21 0 0,21-21 16,0 22-16,0-1 0,0-21 15,0 22-15,0-22 0,0 0 0,21 21 16,-21-21-16,22 1 0,-22-1 15,21 0-15,0 0 0,0-21 0,0 21 16,0 0-16,1-21 0,-1 22 16,21-22-16,-21 0 0,22 0 15,-1 21-15,-21-21 0,21 0 0,-20 0 16,20 0-16,0 0 0,-21 0 16,22 0-16,-22 0 0,21 0 0,-21-21 15,1 21-15,-1 0 0,21-22 16,-21 1-16,0 21 0,1-21 0,-1 0 15,0 0-15,0 0 16,0-1-16,0 1 0,-21 0 0,0 0 16,22 0-16,-1 0 0,-21-1 15,0-20-15,0 21 0,0 0 0,0-22 16,0 22-16,0-21 16,0 21-16,0-22 0,0 22 0,0-21 15,0 21-15,0 0 0,0-22 16,-21 22-16,21 0 0,-22 0 0,22 0 15,-21-1-15,21 1 0,-21 21 16,21-21-16,-21 0 0,0 21 16,21-21-16,-21 21 0,-1-21 15,1 21-15,0 0 16,0 0-16,0 0 0,0 0 16,-1 0-16,1 0 15,0 0-15,0 0 16,0 0-1,0 0-15,21 21 32,0 0-17,0 0 1,0 0-16</inkml:trace>
  <inkml:trace contextRef="#ctx0" brushRef="#br0" timeOffset="139883.68">17886 1461 0,'0'0'0,"0"-22"16,0 1 15,0 0-31,0 0 16,0 0-1,0 0 1,0-1-16,-21 22 0,21-21 0,-22 0 16,22 0-1,0 0-15,0 0 0,-21-1 0,21 1 16,-21 21-16,0-21 16,21 0-16,-21 21 0,0-21 0,-1 21 15,1 0-15,0 0 16,0-21-16,0 21 0,0 0 0,-1 0 15,1 0-15,0 0 0,-21 0 16,21 21-16,-1-21 0,1 21 0,-21 0 16,21-21-16,0 21 0,-1 0 15,1 1-15,0-1 0,0 21 16,21-21-16,-21 0 0,0 22 0,-1-22 16,1 21-16,0-21 0,0 22 15,21-1-15,-21 0 0,21-20 16,-21 20-16,21 0 0,0 1 0,0-22 15,0 21-15,0-21 0,0 0 16,21 22-16,0-22 0,0 0 0,-21 0 16,21 0-16,0 1 0,1-1 15,-1-21-15,0 21 0,21-21 0,-21 21 16,22-21-16,-22 0 0,21 0 16,1 21-16,-22-21 0,21 0 0,0 0 15,1 0-15,-1 0 0,0 0 16,1 0-16,-1 0 0,0 0 0,-20 0 15,20 0-15,-21-21 16,21 21-16,1-21 0,-22 0 0,0 21 16,21-21-16,-20-1 0,-1 1 15,0 21-15,0-21 0,0-21 0,0 21 16,1-1-16,-22 1 0,0-21 16,0 21-16,21-22 0,-21 1 0,0 21 15,0-21-15,0-1 0,0 1 16,0 21-16,0-22 0,0 1 0,0 21 15,-21-21-15,-1 20 0,1-20 16,0 21-16,0-21 0,0 20 0,0-20 16,-1 21-16,1-21 0,0 20 15,0 1-15,0-21 0,0 21 16,-1 0-16,1-1 0,0 1 16,21 0-16,-21 21 0,0-21 15,0 0-15,-1 21 0,-20 0 0,21 0 16,0 0-16,0 0 0,-22 0 15,22 0-15,-21 0 0,-1 21 0,1 0 16,21 0-16,-21 0 0,-1 1 16,1-1-16,0 0 0,20 21 15,-20-21-15,21 22 0,-21-1 0,20 0 16,1 1-16,0-1 0,0-21 16,0 22-16,21-1 0,0 0 0,-21 1 15,21-1-15,0 0 16,-22 1-16,22-1 0,0-21 0,0 21 15,0 1-15,0-22 0,0 21 16,0 1-16,0-22 0,22 0 0,-1 21 16,0-21-16,0 1 0,0-1 15,0 0-15,1 0 0,-1 0 0,0 0 16,21 1-16,-21-22 0,22 21 0,-22-21 16,21 0-16,1 21 0,-1-21 15,-21 0-15,21 0 0,1 0 0,-1 0 16,-21 0-16,22 0 0,-1 0 15,-21 0-15,21 0 0,-20-21 0,-1 21 16,21-21-16,-21-1 16,0 22-16,1-21 0,-1 0 0,0 0 15,0 0-15,0 0 0,0-1 16,1-20-16,-22 21 0,21-21 0,0-1 16,-21 1-16,21 0 0,-21-1 15,0 1-15,21 0 0,-21-22 0,0 22 16,0 21-16,0-22 0,0 1 15,-21 0-15,0 20 0,0-20 0,0 21 16,-1 0-16,-20 0 0,21-1 16,0 1-16,-22 0 0,22 21 15,-21-21-15,21 21 0,-22 0 0,22 0 16,-21 0-16,21 0 16,-22 0-16,22 0 0,0 0 0,-21 0 15,21 0-15,-1 21 0,-20-21 16,0 21-16,21 0 0,-22 1 0,22-1 15,-21 0-15,-1 21 0,22-21 16,0 1-16,-21 20 0,21-21 0,-1 21 16,1 1-16,0-1 0,21 0 15,0 1-15,0 20 0,-21-20 0,21-1 16,0 0-16,0 1 0,0-1 16,0-21-16,21 21 0,0-20 0,-21-1 15,21 21-15,1-21 0,20 0 16,-21 1-16,0-22 0,22 21 15,-22 0-15,21-21 0,0 21 0,1-21 16,-22 0-16,21 0 0,1 0 16,-1 0-16,0 0 0,1 0 0,-1 0 15,0 0-15,1 0 0,-1 0 16,0 0-16,1 0 0,-1-21 0,-21 0 16,21 21-16,1-21 0,-22 21 15,21-22-15,-21 1 0,1 0 0,-1 21 16,0-21-16,0 0 0,0-22 15,0 22-15,-21 0 0,22-21 0,-22-1 16,0 1-16,0 21 16,0-43-16,0 22 0,0 0 0,0 21 15,-22-22-15,1 1 0,0 0 16,0 20-16,0-20 0,0 21 0,-1-21 16,1 20-16,21 1 0,-21 0 15,0 0-15,0 0 0,0 21 0,-1-21 16,1-1-16,0 22 0,0 0 15,0-21-15,0 21 0,-1 0 16,1 0-16,0 0 0,-21 0 0,21 0 16,-1 0-16,-20 0 0,21 21 15,0 1-15,-22-22 0,22 21 0,0 0 16,0-21-16,0 21 16,-22 0-16,22 0 0,0 22 0,0-22 15,0 0-15,21 0 0,-21 22 16,-1-22-16,1 21 0,21 0 0,0-20 15,0 20-15,-21 0 0,21 1 16,0-22-16,0 21 0,0 0 0,0-20 16,0-1-16,0 21 0,21-21 15,-21 0-15,21 1 0,1-1 0,-1 0 16,0-21-16,0 21 0,21 0 16,-20-21-16,-1 21 0,21-21 0,0 0 15,-20 0-15,20 0 0,-21 0 0,21 0 16,1 0-16,-22 0 15,21 0-15,-21 0 0,22 0 0,-22 0 16,0-21-16,0 21 0,0-21 16,1 21-16,-1-21 0,0 0 0,0 0 15,0-1-15,0 1 0,1 0 16,-22 0-16,0-21 0,0 20 0,0-20 16,0 21-16,0-21 0,0 20 15,0-20-15,0 0 0,-22 21 0,1-22 16,0 22-16,0 0 15,0 0-15,0 0 0,-22-1 0,22 1 16,0 0-16,0 21 0,-22 0 0,22-21 16,0 21-16,-21 0 0,21 0 15,-1 0-15,-20 0 0,21 21 16,0-21-16,-22 21 0,22 0 0,0 1 16,0 20-16,0-21 0,0 21 15,-1 1-15,1-1 0,0 0 0,21 1 16,0-22-16,0 21 0,0 1 15,0-22-15,0 21 0,0-21 0,21 22 16,0-22-16,1 0 16,20-21-16,-21 0 0,0 21 15,22-21-15,-22 0 0,21 0 0,-21 0 16,22 0-16,-22 0 0,0-21 0,21 21 16,-21-21-16,1 0 15,-1-1-15,0 1 0,0 0 0,0 0 16,-21 0-16,0-22 0,0 22 15,0 0-15,0 0 0,0-21 0,0 20 16,-21 1-16,21 0 0,-21 0 16,0 0-16,0 21 0,-1 0 15,1 0-15,0 0 0,0 21 16,0 0-16,0 0 16,21 0-16,-22 22 0,1-22 0,0 0 15,21 0-15,-21 22 0,0-22 16,21 0-16,-21 0 0,-1 0 15,22 0-15,-21 1 0,21-1 0,0 0 16,-21 0-16,0-21 0,0 21 16,21 0-16,-21-21 0,-1 0 0,1 22 15,0-22-15,0 0 0</inkml:trace>
  <inkml:trace contextRef="#ctx0" brushRef="#br0" timeOffset="145664.04">21526 3302 0,'0'0'0,"22"0"0,20 0 0,-21 0 0,21 0 16,1 0-16,20 0 0,-20-21 16,20 21-16,1 0 0,-1 0 0,1 0 15,20-21-15,1 21 0,0 0 16,-1-21-16,1 21 0,0 0 15,-1-22-15,1 22 0,0 0 0,-22 0 16,1 0-16,-22 0 0,21 0 16,-41 0-16,20-21 0,-21 21 15,0 0-15,0 0 0,1 0 16,-22-21 78,-22 21-63,1 0-15,0 0-16</inkml:trace>
  <inkml:trace contextRef="#ctx0" brushRef="#br0" timeOffset="146199.91">22923 3027 0,'22'21'16,"-1"-21"-16,0 21 15,0-21-15,0 0 0,0 21 0,1-21 16,20 0-16,-21 0 0,21 22 16,-20-22-16,20 0 0,-21 0 0,21 0 15,-20 0-15,20 0 0,-21 0 16,21 0-16,-20 21 0,-1-21 0,0 0 15,0 0-15,0 0 0,0 21 16,-21 0-16,0 0 16,-21-21-1,0 21-15,0 1 0,0-1 0,0 0 16,-22 21-16,22-21 0,0 1 16,-21-1-16,-1 0 0,22 21 0,-21-21 15,21 1-15,-1-1 0,-20-21 16,21 21-16,0 0 0,0 0 15,-1-21-15,22 21 16,-21-21-16,0 0 16,21 22-16,-21-22 15,21 21 1,-21-21 0,0 21-1,-1-21-15,1 0 16,0 0-16,0 0 15</inkml:trace>
  <inkml:trace contextRef="#ctx0" brushRef="#br0" timeOffset="167059.59">19156 8086 0,'0'0'0,"-21"0"0,21 21 15,-22-21-15,1 0 16,0 21-16,0-21 15,0 0 1,21 21-16,-21-21 0,-1 0 31,22 21 16,22-21-31,-1 0-16,0 0 0,0 0 15,0 0-15,0 0 0,1 0 16,-1 0-16,21 0 0,-21 0 0,22 0 16,-1 0-16,0 0 0,1 0 0,20 0 15,1 0-15,-1 0 0,1 0 16,-1 0-16,22 0 0,-22 0 0,22 0 16,-22 0-16,22 0 0,0 0 15,-1-21-15,1 21 0,0 0 16,-1 0-16,1 0 0,0 0 0,-1 0 0,1-21 15,-21 21-15,20 0 16,-20 0-16,-1 0 0,1-21 0,-1 21 16,-20 0-16,20 0 0,-21 0 0,1 0 15,-1 0-15,0 0 0,-20 0 16,20 0-16,-21 0 0,0 0 0,0 0 16,1 0-16,-1 0 0,0 0 15,-21-21-15,21 21 31,-42 0 48,0 0-79,0 0 15,-1 0-15,1 0 0,0 0 16</inkml:trace>
  <inkml:trace contextRef="#ctx0" brushRef="#br0" timeOffset="168371.05">16722 10097 0,'-22'0'15,"22"-22"-15,0 1 16,0 0-16,-21 21 0,21-21 15,-21 0-15,21 0 0,-21 21 16,21-22-16,0 1 0,0 0 16,-21 0-16,0 0 15,-1 21-15,22-21 0,-21 21 16,0-22-16,0 22 0,0 0 16,-22 0-16,22 0 15,-21 22-15,21-1 0,-22-21 0,1 21 16,0 0-16,-1 0 0,1 0 15,0 22-15,21-22 0,-22 0 0,22 0 16,-21 0-16,21 22 0,-1-22 0,22 0 16,0 0-16,0 0 0,0 1 15,0-1-15,0 0 0,0 0 0,0 0 16,22-21-16,-1 21 0,0-21 16,0 22-16,0-22 15,0 0-15,1 0 0,-1 0 0,0 0 16,21 0-16,-21-22 0,1 1 15,-1 21-15,0-21 0,0 0 0,21 21 16,-20-21-16,-1 0 0,0-1 0,0 1 16,21 0-16,-20 0 0,-1-21 15,0 20-15,-21 1 0,21 0 0,-21 0 16,21 21-16,-21-21 16,0 42-1,0 0-15,0 21 16,0-20-16,0-1 0,0 0 15,-21 0-15,21 0 0,0 0 0,0 22 16,0-22-16,0 0 0,0 0 16,0 0-16,0 1 15,21-22-15,0 21 0,1-21 16,-1 0-16,0 0 0,0 0 0,0 0 16,0 0-16,22-21 0,-22-1 15,0 1-15,21 0 0,-20 21 0,-1-21 16,21 0-16,-21-22 0,0 22 15,22 0-15,-22 0 0,0-21 0,-21 20 16,0 1-16,0-21 0,0 21 0,0 0 16,0-1-16,0 1 15,-21 21 1,21 21 0,-21 1-16,21-1 15,0 0-15,0 0 0,0 0 0,0 0 16,0 22-16,0-22 0,0 21 15,0-21-15,0 22 0,0-1 0,0 0 16,0 1-16,0-1 0,0 0 0,0 1 16,0-1-16,0-21 0,0 22 15,0-1-15,0 0 0,0-21 0,0 22 16,0-22-16,0 21 0,0-21 0,0 1 16,0 20-16,0-21 0,0 0 15,0 0-15,0 1 0,0-1 16,21-21 15,-21-21-31,0-1 0,0 1 16,0 0-16,0 0 0,0 0 0,0-22 15</inkml:trace>
  <inkml:trace contextRef="#ctx0" brushRef="#br0" timeOffset="168737.84">17018 10266 0,'0'0'15,"0"-21"-15,0 0 0,0-22 0,0 22 0,21-21 16,0 21-16,0-1 0,1 1 16,-1-21-16,21 21 0,-21 0 15,22-1-15,-22 22 0,21-21 0,0 0 16,1 21-16,-22 0 0,21 0 16,-21 0-16,22 0 0,-22 0 0,0 0 15,0 0-15,0 21 0,-21 0 0,0 1 16,0-1-16,0 21 0,0-21 15,0 0-15,-21 1 0,0-1 0,-21 21 16,21-21-16,-22 0 0,22 1 16,-21-1-16,-1 0 0,22-21 0,-21 21 15,21 0-15,0 0 0,-1-21 0,1 22 16,0-22-16,0 0 16,21 21-16,21-21 46,0-21-46,0-1 16,1 22-16,-22-21 0,21 0 0,0 21 16</inkml:trace>
  <inkml:trace contextRef="#ctx0" brushRef="#br0" timeOffset="169123.62">17632 9948 0,'0'0'0,"0"22"47,0-1-32,0 0-15,0 0 0,0 0 0,0 0 16,0 22-16,0-22 0,0 21 0,21-21 16,-21 22-16,0-1 0,0 0 15,0 1-15,0-1 0,0 0 0,0 1 16,0-1-16,-21 0 0,21 1 0,0-1 15,0-21-15,-21 22 0,21-22 16,0 21-16,-22-21 0,22 0 0,0 1 16,0 20-16,0-21 15,0 0-15,0 0 0,0 1 16,0-1 0,0-42 15,0-1-31,22 1 15,-22 0-15,0 0 0,0 0 0,21 0 16,-21-1-16,0 1 0,21-21 16,-21 21-16,0-22 0,0 22 0,0-21 15</inkml:trace>
  <inkml:trace contextRef="#ctx0" brushRef="#br0" timeOffset="169863.84">17653 10202 0,'0'0'0,"0"-42"0,0 21 16,21 0-16,0 0 0,-21-1 15,21 1-15,-21 0 0,0 0 0,22 21 16,-1-21-16,-21 0 0,21 21 0,0-22 16,0 22-16,0 0 0,1 0 15,-1 0-15,0 0 0,0 0 16,0 0-16,0 0 0,1 22 16,-1-22-16,0 21 0,0 0 0,0-21 15,-21 21-15,0 0 0,21 0 16,-21 1-16,0-1 0,0 0 15,0 0-15,-21 0 0,0-21 16,0 21-16,0 1 0,0-22 0,-1 21 16,1-21-16,0 0 0,0 21 15,0-21-15,0 0 0,-1 0 16,22 21-16,0 0 31,22 0-15,-1-21-1,0 0-15,0 0 0,0 0 16,0 0-16,1 0 0,-1 0 16,0 0-16,21 0 0,-21 0 0,1-21 15,20 0-15,0 21 0,-21-21 16,22 21-16,-22-21 0,21 0 0,-21-1 16,22 1-16,-22 0 0,0 0 0,0-21 15,0 20-15,1 1 0,-1-21 16,-21 0-16,0 20 0,21-20 0,-21 0 15,21 21-15,-21-22 0,0 22 16,0-21-16,0 21 0,0-1 0,0 1 16,0 0-16,0 42 31,0 0-31,0 1 0,-21-1 16,21 21-16,-21-21 0,21 22 15,0-22-15,0 21 0,0-21 16,0 22-16,0-22 0,-21 21 0,21-21 15,0 22-15,0-22 0,0 21 0,0-21 16,0 0-16,0 1 0,0-1 16,0 0-16,21 0 0,0 0 0,0 0 15,0-21-15,-21 22 0,21-22 16,1 0-16,-1 0 0,-21 21 16,21-21-16,0 0 0,0 0 15,0 0 1,-21-21-16,0-1 15,22 1-15,-22 0 0,21 0 16,-21 0-16,0 0 0,0-1 0,21 1 16,0 0-16</inkml:trace>
  <inkml:trace contextRef="#ctx0" brushRef="#br0" timeOffset="170426.96">18944 9694 0,'0'0'0,"0"-21"0,0 0 0,0 0 16,0 42 15,0 0-15,0 0-16,0 1 0,0-1 16,0 0-16,0 0 0,0 21 0,0-20 15,0-1-15,0 0 0,0 21 16,0-21-16,0 1 0,0-1 0,0 0 15,0 0-15,0 0 0,0 0 16,-21-21 0,0 0 15,21-21-15,0 0-16,0 0 15,0 0-15,0 0 0,0-22 0,0 22 16,0-21-16,21 21 0,0-22 15,0 1-15,0 21 0,1 0 0,-1-22 16,0 22-16,0 21 0,0-21 0,22 21 16,-22 0-16,0 0 0,0 0 15,0 0-15,0 21 0,1 0 0,-1 0 16,0 1-16,-21-1 0,0 0 16,0 0-16,0 0 0,21 0 0,-21 1 15,0-1-15,0 0 0,0 0 16,0 0-16,0 0 15,0 1-15,0-1 16,0 0 0,0 0-1,-21-21-15,21 21 16,-21-21-16,21 21 16,-21-21-16,-1 0 15</inkml:trace>
  <inkml:trace contextRef="#ctx0" brushRef="#br0" timeOffset="174040.1">22585 8509 0,'0'0'0,"-43"-21"15,22 21-15,0 0 16,0 0-16,0 0 0,0 0 0,21-21 15,-43 21-15,22 0 16,0 0-16,0 0 0,42 0 63,0 21-63,21-21 0,-20 21 0,41-21 15,-21 0-15,22 0 0,-1 0 0,22 21 16,0-21-16,-1 0 15,1 0-15,0 21 0,-1-21 0,1 0 16,0 0-16,21 0 0,-22 0 16,1 0-16,0 0 0,-1 0 0,1 0 15,-22 0-15,1 0 0,-1 22 16,-20-22-16,-1 0 0,0 0 0,-20 0 16,-1 0-16,0 0 0,0 0 15,-21 21 63,-21-21-62,0 0-16,0 0 16,-1 21-16,1-21 0</inkml:trace>
  <inkml:trace contextRef="#ctx0" brushRef="#br0" timeOffset="176580.1">22373 9567 0,'0'0'0,"-21"-21"15,0 0-15,21 0 0,0 0 16,0 0-16,0-1 16,-21 1-16,-1 0 0,22 0 15,-21 21-15,0-21 0,0 21 16,0 0-16,0 0 15,-1 0-15,1 0 0,0 0 0,0 0 16,0 21-16,0 0 0,-22 0 16,22 0-16,0 1 0,0-1 0,-22 21 15,22-21-15,0 22 0,0-1 16,0 0-16,21 1 0,-21-1 16,21 0-16,-22 1 0,22-1 15,-21 0-15,21 1 0,0-1 0,0 0 16,0-21-16,0 22 0,0-22 0,0 0 15,21 0-15,1 0 0,-22 1 16,21-1-16,0-21 0,0 0 0,0 21 16,0-21-16,1 0 0,-1 0 0,21 0 15,-21 0-15,0 0 0,1-21 16,20 0-16,-21 21 0,0-22 0,0-20 16,1 21-16,-1 0 0,0 0 15,0-22-15,0 22 0,-21-21 0,0 21 16,0-1-16,0-20 0,0 21 15,0 0-15,0 0 16,0 42 0,0 0-1,0 0-15,0 0 0,0 0 16,0 22-16,0-22 0,0 0 0,0 0 16,0 0-16,0 22 0,0-22 15,0 0-15,0 0 0,0 0 16,0 1-16,21-22 15,1 0-15,-1 0 16,0 0-16,0 0 0,0 0 16,0 0-16,1-22 0,-22 1 15,21 0-15,0 21 0,0-21 16,0 0-16,-21 0 0,0-22 0,21 22 16,1 0-16,-22 0 0,0 0 15,0-1-15,0 1 0,0 42 31,0 1-15,0-1-16,0 0 0,0 0 0,0 0 16,0 0-16,0 22 0,0-22 15,0 0-15,0 0 0,0 0 0,0 1 16,0-1-16,21-21 0,-21 21 0,21 0 16,0 0-1,0-21-15,0 0 0,1 0 16,-1 0-16,0 0 0,0 0 0,0 0 15,0-21-15,1 0 0,-1 21 16,0-21-16,0 0 0,0-1 0,0 1 16,1 0-16,-1 0 0,0 0 15,0-22-15,0 22 0,-21 0 0,21-21 16,-21 21-16,22-1 0,-22-20 16,0 21-16,0 0 0,0 0 15,-22 21 1,1 21-16,21 0 15,-21 0-15,21 0 0,-21 0 16,21 1-16,0-1 0,0 0 16,0 0-16,0 0 0,0 0 15,21 1-15,0-22 0,0 21 16,1-21-16,-22 21 0,21-21 0,0 21 16,0-21-16,0 21 15,0-21-15,-21 21 0,0 1 16,0-1-16,0 0 15,0 0 1,0 0 15,22-21-15,-1 0 0,0 0-16,0-21 15,0 21-15,0-21 0,1 0 0,-1 21 16,0-21-16,0-1 0,0 1 0,0 0 15,1-21-15,-1 21 0,0-1 16,0 1-16,0-21 0,-21 21 0,0 0 16,0-1-16,0 1 0,0 0 15,-21 21 1,0 0-16,-21 0 16,20 21-16,1 0 0,0-21 15,0 22-15,0-1 0,21 0 0,0 0 16,-21 0-16,21 0 0,0 1 0,0 20 15,0-21-15,0 0 16,0 0-16,0 1 0,21-1 0,0-21 16,0 21-16,0-21 0,0 21 15,1-21-15,-1 0 0,0 0 16,0 0-16,0 0 0,0 0 0,1 0 16,-1 0-1,0 0-15,0 0 0,0 0 16,0 0-16,-21-21 0,22 21 15,-1-21-15,0 21 16,0-21-16,0 21 0,-21-22 0,21 22 16,1-21-16,-1 21 0,-21-21 0,21 21 15,0-21-15,-21 0 16,0 0-16,21 21 0,-21-22 0,0 1 16,0 0-16,-21 21 31,21 21-16,-21 0-15,0 1 16,21-1-16,-21 0 0,21 0 0,0 0 16,0 0-16,-22 1 0,22-1 15,0 0-15,-21 0 16,21 0-16,0-42 47,21 0-32,1 0-15,-22 0 0,21-1 16,-21 1-16,0 0 16,21 0-16,-21 0 0,21 0 0,-21-1 15,0 1 1,21 21-16,0 0 16,-21 21-16,0 1 15,22-1-15,-22 0 0,21 0 16,-21 0-16,0 0 0,0 1 0,21-1 15,-21 0-15,21 0 0,-21 0 0,0 0 16,21-21-16,0 22 0,1-1 16,-1-21-16,0 0 0,0 0 15,0 0-15,0 0 0,1 0 0,-1-21 16,0-1-16,0 22 0,0-21 16,0 0-16,1 0 0,-1 0 0,0 0 15,0-1-15,-21-20 0,21 21 16,0-21-16,-21 20 0,0-20 15,0 0-15,22 21 0,-22-22 0,0 1 16,21 0-16,-21-1 0,0 1 16,0 21-16,0-22 0,0 22 0,0 0 15,0 0-15,0 0 0,0 0 0,0 42 32,-21 0-32,21 0 0,-22 21 0,22 1 15,0-1-15,-21 0 0,21 1 16,-21-1-16,21 0 0,-21 1 0,21-1 15,0 0-15,0 1 0,0-1 0,0-21 16,0 0-16,0 22 0,0-22 16,0 0-16,0 0 0,0 0 15,0 1-15,21-1 16,0-21 0,0-21-1,-21-1-15,22 22 0,-22-21 16,0-21-16,0 21 0,0 0 15,0-1-15</inkml:trace>
  <inkml:trace contextRef="#ctx0" brushRef="#br0" timeOffset="176791.98">24299 9927 0,'21'0'16,"1"0"-1,-1 0-15,0 0 16,0 0-16,0 0 0,0 0 0,1 0 16,-1 0-16,0 0 0,0 0 15</inkml:trace>
  <inkml:trace contextRef="#ctx0" brushRef="#br0" timeOffset="177391.63">22564 11218 0,'0'0'16,"-22"22"-1,22-1-15,-21 0 0,21 0 0,-21 21 16,21 1-16,0-22 0,0 21 0,0 1 16,0-1-16,0 0 15,0 1-15,0-1 0,0 0 0,-21-21 0,21 22 16,0-22-16,0 21 0,-21-21 15,21 22-15,0-22 0,0 0 16,0 0-16,-21 0 0,21 1 0,0-1 16,0-42 15,0-1-31</inkml:trace>
  <inkml:trace contextRef="#ctx0" brushRef="#br0" timeOffset="177719.44">22246 11494 0,'0'0'0,"-21"-43"0,0 1 16,21 0-16,0-1 0,0 1 16,0 21-16,0-22 0,0 1 0,0 21 15,21-21-15,21 20 0,-21 1 16,22 0-16,-1 0 0,22 0 0,-22 0 16,21-1-16,1 1 0,-1 21 0,1 0 15,-1 0-15,-20 0 0,20 21 16,-20 1-16,-1-1 0,-21 0 0,0 21 15,0 1-15,-21-1 0,0 0 16,0 22-16,-21-22 0,-21 0 0,21 1 16,-22-1-16,1-21 0,0 22 0,-1-1 15,1-21-15,0 0 16,-1 0-16,1 22 0,0-43 0,-1 21 16,22 0-16,0-21 0,0 21 0,0-21 15,42 0 16,0 0-15,0 0-16</inkml:trace>
  <inkml:trace contextRef="#ctx0" brushRef="#br0" timeOffset="178671.88">22966 11811 0,'0'0'0,"42"0"0,0 0 16,-20 0-16,-1 0 0,0 0 15,0 0-15,0 0 0,0 0 0,1 0 16,-22-21-16,21 21 0,0-21 16,-21 0-16,0-1 0,0 1 15,0 0-15,0 0 0,0 0 16,-21 21 0,0 0-16,-1 0 0,-20 0 0,21 0 15,-21 0-15,20 21 0,-20 0 16,0 0-16,-1 0 0,22 1 0,-21-1 15,21 0-15,0 0 0,-1 0 0,1 0 16,21 1-16,0-1 0,0 0 16,0 0-16,21 0 15,1-21-15,-1 0 0,0 21 0,0-21 16,0 0-16,22 0 0,-22 0 16,0 0-16,0 0 0,21-21 0,-20 21 15,-1-21-15,0 0 0,0 21 16,0-21-16,0 0 0,1-1 0,-1 1 15,0 0-15,-21-21 0,21 21 0,-21-1 16,21 1-16,-21 0 0,0 0 16,0 0-16,21 21 0,-21 21 31,0 0-31,0 0 16,0 0-16,0 1 0,0-1 0,0 0 15,0 0-15,0 0 0,22 0 16,-22 1-16,21-1 0,0 0 0,0-21 15,0 21-15,0 0 0,1-21 0,20 0 16,-21 21-16,21-21 0,1 0 16,-22 0-16,21 0 0,1 0 0,-1 0 15,0-21-15,-21 0 0,22 21 16,-22-21-16,21 0 0,-21 21 0,1-21 16,-1-1-16,-21 1 0,0 0 0,0 0 15,0 0-15,0 0 16,-21-1-16,-1 1 0,-20 0 15,21 21-15,0-21 0,0 21 0,-22 0 16,22 0-16,0 0 0,-21 0 16,20 0-16,1 0 0,0 21 0,0 0 15,0-21-15,21 21 0,0 1 0,-21-1 16,21 0-16,0 0 16,0 0-16,0 0 0,0 1 15,0-1-15,21-21 0,-21 21 16,21 0-16,0 0 15,-21 0-15,21 1 0,-21 20 0,0-21 16,0 21-16,0-20 0,0 20 16,0 0-16,0-21 0,0 22 15,0-1-15,-21 0 0,0-20 0,0 20 16,21 0-16,-21-21 0,-1 1 0,22 20 16,-21-21-16,21 0 0,0 0 15,0 1-15,-21-1 0,21 0 0,-21 0 16,21 0-16,0 0 0,0 1 0,0-1 15,0-42 32,0-1-47,0 1 0,0 0 16,21 0-16,0-21 0,-21-1 0,21 1 16,1 0-16,-1-1 0,0 1 15</inkml:trace>
  <inkml:trace contextRef="#ctx0" brushRef="#br0" timeOffset="179053.18">23982 11875 0,'0'0'0,"21"-22"0,0 1 16,0 21-1,0 0-15,1 0 16,-1 0-16,-21-21 0,21 21 0,0 0 16,0 0-16,0 0 0,1-21 15,20 21-15,-21-21 0,21 21 16,-20-21-16,-1 21 0,21-22 0,-21 1 15,0 0-15,1 21 0,-1-21 16,0 0-16,-21 0 0,21-1 0,-21 1 16,0 0-16,0 0 0,-21 21 15,0 0-15,0 0 16,-1 0-16,1 0 0,0 21 0,0-21 16,0 42-16,-22-20 0,22-1 15,0 21-15,0-21 0,0 0 0,0 22 16,-1-22-16,22 21 0,-21-21 0,21 1 15,0-1-15,0 0 16,0 0-16,0 0 0,0 0 16,21-21-16,1 0 0,-1 0 0,0 0 0,0 0 15,0 0-15,0 0 16,1 0-16,20 0 0,-21-21 16,0 21-16,-21-21 0,21 21 0,-21-21 15</inkml:trace>
  <inkml:trace contextRef="#ctx0" brushRef="#br0" timeOffset="181653.54">21886 13504 0,'0'-21'31,"21"21"-31,-21-21 0,0 0 16,22 0-16,-1 0 16,-21-1-16,21 22 0,-21-21 15,0 0-15,0 0 0,0 0 0,0 0 16,0-1-16,0 1 15,-21 0-15,0 0 0,-1 21 0,1 0 16,-21 0-16,0 0 0,-1 0 0,1 0 16,0 0-16,-1 21 15,1 0-15,0 0 0,20 22 0,-20-22 16,21 0-16,0 21 0,0 1 16,-1-1-16,22-21 0,0 22 0,0-1 15,0-21-15,0 21 0,22-20 0,-1-1 16,0 0-16,0 0 0,0 0 15,0-21-15,1 21 0,-1-21 0,0 0 16,21 0-16,-21 0 0,1 0 0,-1 0 16,0 0-16,0 0 0,0-21 15,0 0-15,1 0 0,-1 0 16,0 0-16,0-1 0,0 1 0,-21 0 16,21-21-16,-21 21 0,22-1 15,-22-20-15,0 21 0,0 0 0,0 0 16,0-1-16,0 1 0,0 42 31,21 22-31,-21-22 16,21 21-16,-21-21 0,21 22 15,-21-1-15,21 0 0,0 1 0,-21-22 16,22 21-16,-1-21 0,0 22 16,0-22-16,21 0 0,-20 0 0,-1-21 15,0 21-15,21 1 0,-21-22 0,1 0 16,-1 0-16,0 0 15,0 0-15,0 0 0,0 0 0,1 0 16,-22-22-16,21 1 0,0 0 0,0-21 16,-21 21-16,0-1 15,21-20-15,0 21 0,-21-21 0,0-1 16,22 1-16,-1 0 0,-21 20 16,21-20-16,-21 21 0,21 0 0,-21 0 15,21-1-15,0 1 0,-21 42 31,0 1-31,0-1 16,0 0 0,0 0-1,22-21 17,-22-21-17,0 0-15,0 0 16,0-1-16,-22 1 15,1 0-15,0 21 16,0 0 0,21 21-16,-21 0 0,21 1 15,0-1-15,0 0 0,-21 21 16,21-21-16,-22 22 0,22-1 0,0 0 16,0-20-16,0 20 0,0-21 15,0 0-15,0 22 0,22-22 16,-1 0-16,0 0 0,0 0 0,0-21 15,0 21-15,22-21 0,-22 0 0,21 0 16,-21 0-16,22 0 0,-22 0 16,21 0-16,-21 0 0,1 0 0,20-21 15,-21 0-15,0 21 0,0-21 16,1 0-16,-22-22 0,21 22 0,0 0 16,0-21-16,-21-1 0,21 22 15,0-21-15,-21 21 0,22-22 0,-22 22 16,0 0-16,21 21 0,0 0 15,0 0 1,-21 21 0,0 0-16,0 1 0,0-1 15,21-21-15,-21 21 0,0 0 16,0 0 0,21-21 15,-21-21-16,0 0-15,0 0 16,0 0-16,0-1 0,-21 1 16,21 0-1,-21 21-15,0 0 16,0 0-16,0 0 0,21 21 16,-22 0-16,1 1 15,21 20-15,-21-21 0,21 0 0,0 22 16,0-22-16,-21 21 0,21-21 15,0 0-15,0 1 0,0 20 0,0-21 16,0 0-16,0 0 0,21 1 16,-21-1-16,21-21 0,0 0 15,-21 21-15,22-21 0,-1 0 16,0 0-16,0 0 0,21 0 16,-20 0-16,-1 0 0,0 0 0,21-21 15,-21 0-15,1-1 0,-1 22 0,0-21 16,21 0-16,-21 0 0,1-21 15,-22 20-15,21 1 0,0 0 0,0-21 16,-21 21-16,0-1 0,0 1 0,0-21 16,0 21-16,0 0 15,-21 21 17,0 21-32,0 0 0,21 0 0,0 21 15,-22-20-15,22-1 0,-21 0 16,21 0-16,0 0 0,0 0 15,0 1-15,0-1 0,0 0 0,0 0 16,0 0-16,21-21 16,1 0-16,-1 0 15,0 0-15,0 0 0,0 0 16,0 0-16,1 0 0,-1-21 16,0 21-16,0-21 0,0 0 0,22 0 15,-22-1-15,0 1 0,0 0 0,-21 0 16,21 0-16,-21-22 0,21 22 15,-21 0-15,0 0 0,0 0 0,0 0 16,0-1-16,0 1 16,0 42-1,0 1 1,0-1-16,0 21 16,0-21-16,0 0 0,0 1 0,0-1 15,0 0-15,0 0 0,0 0 16,0 0-16,0 1 0,0-1 0,0 0 15,0 0-15,-21-21 16,21 21-16,-21-42 47,0 0-31,0 0-16,0 0 15,-1-1-15,1 22 0,21-21 16,-21 21-1,21 21 1,0 1-16,0-1 16,0 0-16,21 0 15,0-21-15,1 21 16,-1-21-16,0 0 0,0 0 16,0 0-16,0 0 0,1 0 0,-1 0 15,0 0-15,0 0 16,0 0-16,0 0 0,22-21 0,-22 0 0,0 21 15,0-21-15,0 0 16,1-1-16,-1 1 0,0 0 16,0-21-16,-21 21 0,0-1 0,0 1 15,0 0-15,21 0 0,-21 0 16,0 0-16,-21 21 31,0 0-31,21 21 0,-21-21 0,21 21 16,-21 0-16,21 0 0,0 0 15,0 22-15,0-22 0,0 0 16,0 0-16,0 0 0,21 1 16,0-22-16,0 21 0,0-21 15,0 21-15,1-21 0,-1 21 16,-21 0 0,0 0-1,-21-21 1,21 22-16,-22-22 0,1 0 15,0 0-15,0 0 16,0 0-16,0 0 16,-1 0-16,1 0 0,21-22 0,-21 22 15,0-21-15,0 0 0,0 0 16,-1 0-16,1 0 0</inkml:trace>
  <inkml:trace contextRef="#ctx0" brushRef="#br0" timeOffset="186234.95">15960 11663 0,'0'0'0,"-22"21"16,22 0-1,0 0-15,22-21 63,-22-21-47,21 21-16,0-21 0,-21 0 0,21 21 15,0-21-15,0 0 0,1-1 0,-1 1 16,0 0-16,0 0 0,0 0 15,-21-22-15,21 22 0,1-21 0,-1 21 16,-21-22-16,0 22 0,21-21 16,-21 21-16,0-22 0,0 22 0,0-21 15,0 21-15,0 0 0,0-1 16,0 1-16,0 0 0,0 0 16,-21 21-16,0 0 0,-1 0 15,1 0-15,0 0 0,0 0 16,0 21-16,0 0 15,21 0-15,-22 1 0,1 20 0,21 0 16,0-21-16,-21 22 0,21 20 16,-21-20-16,21-1 0,0 0 0,-21 1 15,21-1-15,0 0 0,0-21 16,0 22-16,0-22 0,21 21 0,0-21 16,0 1-16,22-1 0,-22 0 0,0-21 15,21 21-15,1-21 0,-1 0 16,0 0-16,1 0 0,-1 0 0,0 0 15,1 0-15,-22 0 0,21 0 16,0-21-16,1 21 0,-22-21 0,0 21 16,0-21-16,0-1 0,1 1 15,-1 21-15,-21-21 0,0 0 16,0 0-16,0 0 0,0-1 0,0 1 16,0 0-16,0 0 0,0 0 0,0 0 15,-21-1-15,-1 1 16,1 21-16,0 0 15,0 21-15,0 1 16,21-1-16,-21 0 0,21 0 0,0 21 16,-22-20-16,22 20 0,-21-21 0,21 21 15,0-20-15,0 20 0,0-21 16,0 0-16,0 0 0,0 1 16,21-1-16,1-21 0,-22 21 0,21-21 15,0 0-15,0 0 0,21 0 16,-20 0-16,-1 0 0,0 0 0,0-21 15,0 21-15,0-21 0,1-1 0,-1 22 16,21-21-16,-42 0 0,21 0 16,0 0-16,1 0 0,-22-1 15,21 1-15,-21 0 0,21 0 16,-21 0-16,0 0 0,0-1 16,0 44-1,0-1 1,0 0-16,0 0 0,21 0 15,-21 0-15,0 1 0,0-1 0,0 0 16,21 0-16,-21 0 0,0 0 16,0 1-16,21-1 0,1 0 15,-1 0 1,0-21-16,0 0 16,0 0-16,0 0 15,-21-21-15,22 21 0,-1-21 16,-21 0-16,21 21 0,0-22 0,-21 1 15,21 0-15,0 0 0,-21 0 0,22 0 16,-1-1-16,-21 1 16,0 0-16,21 0 0,-21 0 0,21 21 15,-21-21-15,21-1 0,-21 44 32,0-1-17,0 0-15,0 0 0,0 0 16,0 0-16,0 1 0,0-1 0,0 0 15,0 0-15,0 0 0,0 0 16,0 1-16,0-1 0,21 0 16,1-21-16,-1 0 15,0 0-15,0 0 0,0 0 16,0 0-16,1 0 16,-1-21-16,0 21 0,0-21 15,0-1-15,0 22 0,22-21 0,-22 0 16,0 0-16,-21 0 0,21-22 15,0 22-15,1 0 0,-22 0 0,0 0 16,0 0-16,0-1 0,0 1 16,0 0-16,0 0 0,0 0 15,-22 42 1,1 0 0,21 0-16,-21 0 0,0 1 0,0-1 15,0 21-15,21-21 0,-22 0 0,22 22 16,-21-22-16,21 0 15,0 0-15,0 0 0,0 1 0,0-1 16,0 0-16,0 0 0,21 0 16,1-21-16,-1 0 0,0 0 15,0 0-15,0 0 0,0 0 0,1 0 16,-1-21-16,0 0 0,0 21 16,0-21-16,0 0 0,1 21 0,-1-22 15,0 1-15,0 0 0,0 0 0,0 0 16,1 0-16,-22-22 0,21 22 15,0-21-15,-21 21 0,21-22 0,-21 22 16,0-21-16,21-1 0,-21 22 0,21-21 16,-21 0-16,0 20 15,0-20-15,22 21 0,-22 0 0,0 0 16,0-1-16,21 22 16,-21 22-1,0-1-15,0 0 0,-21 0 0,21 21 16,-22 1-16,22-1 0,-21-21 15,21 22-15,0-1 0,0 0 0,0-21 16,0 22-16,0-22 0,0 21 0,0-21 16,0 1-16,0-1 15,0 0-15,0 0 0,0 0 0,0 0 16,21-21-16,1 0 16,-1 0-1,0 0-15,0 0 0,0-21 16,0 21-16,-21-21 0,22 0 15,-1 21-15,0-21 0,0 0 16,-21-1-16,21 1 0,0 0 0,1 21 16,-1-21-16</inkml:trace>
  <inkml:trace contextRef="#ctx0" brushRef="#br0" timeOffset="188836.96">16700 13441 0,'22'0'16,"-1"-21"-1,-21 0 1,21-1-16,0 1 0,0 0 16,-21 0-16,0 0 15,0 0-15,0-1 16,0 1-16,0 0 0,0 0 16,-21 21-16,0 0 0,21-21 15,-21 21-15,0 0 16,-1 0-16,1 21 0,0 0 15,21 0-15,-21 0 0,0 1 16,0-1-16,-1 21 0,22-21 0,-21 0 16,0 22-16,21-22 0,0 21 0,0-21 15,0 1-15,0-1 0,0 0 16,0 0-16,0 0 0,0 0 0,21-21 31,0 0-31,1 0 16,-1 0-16,-21-21 0,21 21 15,0-21-15,-21 0 0,21 0 16,0 0-16,1-1 0,-22 1 0,21-21 16,-21 21-16,0 0 0,0-1 0,21 1 15,-21 0-15,0 0 0,0 0 16,0 0-16,21 21 0,-21 21 16,0 0-1,0 0-15,0 0 16,21 22-16,-21-22 0,21 0 0,1 21 15,-22-21-15,21 1 0,0 20 16,0-21-16,0 0 0,22 0 16,-22-21-16,0 22 0,21-1 0,-21-21 15,1 0-15,20 0 0,-21 0 16,0 0-16,0 0 0,1 0 0,-1 0 16,0-21-16,0 21 0,-21-22 0,21 1 15,0 0-15,-21-21 16,22 21-16,-22-1 0,21 1 0,-21 0 15,21-21-15,-21 21 0,0-1 16,21-20-16,-21 21 0,21 0 0,0 0 16,-21-1-16,22 22 0,-1 0 0,0 0 15,0 22 1,0 20 0,-21-21-16,0 0 15,0-42 48,0 0-48,0 0 1,-21 21-16,0 0 0,0 0 16,0 0-1,-1 21 1,22 0-16,-21-21 0,21 21 0,-21 0 15,21 22-15,0-22 0,0 0 0,0 21 16,0-20-16,0-1 0,0 21 16,0-21-16,0 0 0,0 1 0,0-1 15,0 0-15,21 0 0,-21 0 16,21-21-16,1 21 0,-1-21 0,0 0 16,0 0-16,0 0 0,0 0 15,1-21-15,-1 21 16,0-21-16,0 0 0,0 0 0,0 21 15,-21-43-15,22 22 0,-1 0 0,0 0 16,0-21-16,0 20 16,0 1-16,-21-21 0,22 21 0,-1 0 15,0-1-15,-21 1 0,21 21 16,0-21-16,-21 42 31,21-21-31,-21 21 16,0 1-1,0-44 32,0 1-31,0 0 0,0 0-16,-21 21 0,0-21 15,0 21 1,0 0-16,0 0 15,21 21-15,0 0 0,-22 0 16,1 0-16,0 1 0,21-1 16,0 0-16,0 21 0,-21-21 0,21 22 15,-21-1-15,21-21 0,0 0 0,0 22 16,0-22-16,0 0 0,0 0 16,0 0-16,0 1 0,0-1 0,21-21 15,0 21-15,-21 0 0,21-21 0,0 0 16,1 0-1,-1 0-15,0 0 0,0 0 16,0 0-16,0-21 0,1 21 16,-1-21-16,0 0 0,0-1 15,0 1-15,22 0 0,-22-21 0,0 21 16,0-22-16,0 22 0,0 0 16,1-21-16,-1 20 0,-21 1 0,0 0 15,21 0-15,-21 0 0,0 42 31,-21-21-15,21 21-16,0 0 0,-21 0 16,21 1-16,-22-1 0,22 0 15,0 0-15,0 0 0,0 0 0,0 1 16,0-1-16,0 0 16,0 0-16,22-21 15,-1 0-15,0 0 0,0 0 16,0 0-16,0 0 0,1 0 15,20-21-15,-21 0 0,0 21 16,22-21-16,-22-1 0,21 1 0,-21 0 16,0 0-16,1 0 0,-1-22 0,0 22 15,0 0-15,0 0 16,-21 0-16,0 0 0,0 42 47,-21 0-47,21 0 15,-21 0-15,21 0 0,0 1 0,-21-1 16,21 0-16,0 0 0,0 0 16,0 0-16,0 1 0,21-1 15,0-21-15,0 21 0,0-21 16,1 0 0,-22 21-16,0-42 46,0 0-30,-22 21 0,1 0-1,0 0-15,0 0 16,0 21-16,21 0 16,-21-21-16,21 21 0,0 0 0,0 1 15,0-1-15,0 0 16,21-21-1,0 0-15,0 21 0,0-21 16,0 0-16,1 0 0,-1 0 16,0 0-16,0 0 0,0-21 15,0 21-15,1-21 0,-1 21 16,-21-21-16,21-1 0,0 22 0,0-21 16,0 0-16,-21 0 0,22 0 15,-1 0-15,0-1 0,0-20 0,-21 21 16,21 0-16,-21 0 0,21-1 15,-21 1-15,0 42 32,0 1-32,0-1 15,0 0-15,-21-21 0,21 21 0,0 0 16,0 0-16,0 1 0,0-1 16,0 0-16,0 0 15,21-21-15,-21 21 16,22-21-16,-22 21 31,-22-21 32,1 0-63,0 0 15,0 0 1,0 0-16,0 0 15,-1-21-15,1 21 0</inkml:trace>
  <inkml:trace contextRef="#ctx0" brushRef="#br0" timeOffset="206736.36">11684 13102 0,'0'0'0,"-21"0"0,21 21 16,-21-21 15,21 22-15,21-22 62,0-22-63,0 22-15,0 0 0,-21-21 16,21 0-16,1 21 0,-1 0 0,-21-21 16,21 21-16,0 0 15,-42 0 95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06T01:44:46.56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4741 1503 0,'0'-21'15,"0"0"1,0-1-16,21 1 15,1 21-15,-22-21 0,0 0 16,21 0-16,0 21 0,-21-21 0,0-1 16,0 1-16,21 0 0,-21 0 15,0 0-15,0 0 0,21-1 16,-21 1-16,0 0 0,0 0 16,0-21-16,0 20 0,0 1 0,0 0 15,0 0-15,0 0 0,0 0 16,-21 21-1,0 0-15,21 21 16,0 0-16,-21 0 0,0 0 16,21 0-16,-22 22 0,22-1 0,0-21 15,-21 22-15,21-1 0,-21 21 16,0-20-16,21-1 0,-21 22 0,0-1 16,21 1-16,-22-1 0,1 1 15,0 20-15,0-20 0,0-1 0,0 1 16,21-1-16,0 1 15,0-22-15,0 0 0,0 1 0,0-1 16,21 0-16,0 1 0,0-22 16,0 21-16,0-21 0,1 1 0,-1-1 15,0 0-15,21 0 0,-21 0 16,1-21-16,20 0 0,-21 0 0,0 0 16,22 0-16,-22 0 0,21-21 0,0 0 15,-20 0-15,20 0 0,0-22 16,-21 22-16,22-21 0,-1-1 0,0 1 15,1-21-15,-1 20 0,-21-20 16,22-22-16,-1 22 0,0-22 16,1 21-16,-22-20 0,21 20 0,-21-20 15,0 20-15,1 1 0,-1-1 16,0 22-16,-21-22 0,21 22 16,-21 0-16,0-1 0,0 22 0,0 0 15,0 0-15,0 0 0,0-1 16,0 44 15,-21-1-31,0 0 0,21 0 16,-21 0-16,21 22 0,-22-1 0,1 0 15,0 1-15,0 20 0,21-21 16,-21 22-16,0-1 0,-1 1 16,1-1-16,0 1 0,0-1 0,21-20 15,-21 20-15,21 1 0,-21-22 16,21 22-16,0-22 0,0 0 0,0 1 15,0-22-15,0 21 0,0-21 16,21 22-16,0-22 0,21 21 0,-21-21 16,1 0-16,20-21 0,-21 22 15,21-22-15,-20 0 0,20 0 0,0 0 16,22-22-16,-22 1 0,0 0 16,1-21-16,-1 21 0,22-22 0,-22 1 15,0-22-15,1 22 0,-1-21 16,0-1-16,1-21 0,-1 22 15,0-22-15,1 22 0,-22-22 0,21 22 16,-21-22-16,0 21 0,1 1 16,-1-1-16,-21 1 0,0-1 0,21 1 15,-21-1-15,0 22 0,0 0 16,0-1-16,0 1 0,0 0 16,0 21-16,0-1 0,0 1 15,-21 21 1,21 21-16,-21 1 0,-1-1 0,1 21 15,21 0-15,-21 22 0,0-1 16,21 1-16,0-1 0,-21 22 16,0-21-16,21 20 0,-22 1 15,22 0-15,-21-1 0,0 1 0,21-22 16,0 22-16,0-21 0,-21-22 16,21 21-16,0-20 0,0-1 0,0 0 15,0-20-15,0-1 0,0 21 0,21-21 16,0 0-16,0 1 15,1-1-15,-1 0 0,21-21 0,-21 21 16,22-21-16,-22 0 0,21 0 16,-21 0-16,22 0 0,-22 0 0,21 0 15,-21-21-15,22 0 0,-1 0 16,-21-1-16,21-20 0,-20 21 16,20-21-16,0 20 0,-21-20 0,1 0 15,20-1-15,-21 1 0,0 0 16,-21 21-16,21-22 0,-21 22 0,22 0 15,-22 0-15,0 42 16,0 0-16,0 0 16,0 0-16,0 22 0,0-1 15,0-21-15,-22 22 0,22-1 0,0-21 16,-21 21-16,21-20 0,0-1 0,0 0 16,0 0-16,0 0 0,0 0 15,21 1-15,1-22 16,-1 0-1,0 0-15,0 0 0,0-22 16,0 22-16,-21-21 0,22 0 0,-1 0 16,-21 0-16,0 0 15,21-22-15</inkml:trace>
  <inkml:trace contextRef="#ctx0" brushRef="#br0" timeOffset="347.55">7387 1482 0,'-21'0'15,"0"0"-15,21 21 0,21-21 47,0 0-31,-21-21-16,0 0 15,0-1-15,0 1 16,0 0 0,-21 21-16,0 0 15,0 0-15,-1 0 16,1 0 0,21 21-16,-21-21 0,21 21 15,0 1-15,-21-22 16,0 21-16,0 0 15,-1-21 1,1 0-16,0 21 0</inkml:trace>
  <inkml:trace contextRef="#ctx0" brushRef="#br0" timeOffset="595.91">6159 1757 0,'0'0'0,"22"0"32,-1 0-32,0 0 15,0 0-15,0 0 0,0 0 16,1 0-16,20 0 0,-21 0 16,0 0-16,0 0 0,1-21 0,-1 21 15,0 0-15,0 0 0,0-21 16,0 21-16,1-22 0,-1 22 0,0 0 15,0-21-15,-21 0 0,21 21 16,0-21-16</inkml:trace>
  <inkml:trace contextRef="#ctx0" brushRef="#br0" timeOffset="1543.78">7916 1058 0,'0'0'15,"0"-21"-15,0 0 0,0-42 16,0 41-16,0 1 0,0-21 0,0 21 16,0 0-16,0-1 15,0 1-15,0 0 0,0 63 32,0-20-17,0 41-15,-21-21 0,21 22 16,-21-1-16,0 1 0,0 21 0,-1-1 15,1 1-15,0 0 0,0 20 16,0-20-16,0 0 0,-1 21 0,1-22 16,-21-20-16,21 20 0,21-20 15,-21-22-15,21 22 0,-22-22 0,22 0 16,0 1-16,0-22 0,0 0 16,0 0-16,22 0 0,-1 1 15,0-22-15,0 0 0,0 0 0,0 0 16,22 0-16,-22-22 0,21 1 15,1 0-15,-1 0 0,-21 0 0,21 0 16,-20-1-16,20-20 0,-21 21 16,0 0-16,0-22 0,1 22 0,-1-21 15,-21 21-15,21 0 0,-21-1 16,0 1-16,0 42 31,0 1-15,0-1-16,0 0 0,0 0 0,0 21 15,0-20-15,0-1 0,0 0 16,0 0-16,0 0 0,0 0 16,0-42 31,0 0-32</inkml:trace>
  <inkml:trace contextRef="#ctx0" brushRef="#br0" timeOffset="1764.46">8213 1757 0,'0'0'0,"0"-21"47,0 42 31,21-21-78,0 21 16</inkml:trace>
  <inkml:trace contextRef="#ctx0" brushRef="#br0" timeOffset="2444.58">8594 2032 0,'0'0'0,"0"-21"47,21 21-32,-21-21-15,21 21 16,21 0-16,-21 0 0,1 0 15,-1 0-15,0 0 0,0 0 0,0 0 16,0 0-16,1 0 0,-1 21 0,-21 0 16,21 0-16,0 0 15,-21 1-15,0 20 0,0-21 0,0 0 16,-21 0-16,0 22 0,0-22 16,-22 0-16,22 21 0,-21-20 0,21 20 15,-22-21-15,22 0 0,-21 0 16,21 1-16,-1-1 0,1 0 0,21-42 47,21 0-32,22 21-15,-22 0 16,0 0-16,21-22 0,-20 22 0,20 0 16,0 0-16,1 0 0,-1 0 0,0 0 15,22 22-15,-22-22 0,0 21 16,1 0-16,-1-21 0,0 21 0,1 0 15,-22 0-15,21 1 0,-21-1 16,1 21-16,-1-21 0,0 22 0,-21-1 16,0-21-16,0 21 0,0 1 0,0 20 15,-21-20-15,0-1 0,-1 0 16,-20 22-16,21-22 0,-21 0 16,-1 1-16,1-1 0,-22-21 0,22 22 15,-21-22-15,-1 0 0,1 0 16,-22-21-16,21 0 0,22 21 0,-21-21 15,20 0-15,-20 0 0,20 0 0,22 0 16,-21 0-16,21 0 0,-22-21 16,22 21-16,0 0 0,0-21 15,0 0-15,21 0 16,0-1 0,0 1-16,21 0 0,0 0 15,0 0-15,0-22 0,22 22 16,-1-21-16,0 21 0</inkml:trace>
  <inkml:trace contextRef="#ctx0" brushRef="#br0" timeOffset="3681.17">9737 2159 0,'0'0'0,"0"-21"0,21 0 15,0 0-15,-21-1 0,0 1 16,21 0-16,0 0 0,-21 0 16,0 0-16,21-1 0,-21-20 0,0 21 15,0-21-15,0-1 0,0 22 16,0-21-16,-21 21 0,0-1 0,0 1 15,0 0-15,0 0 0,-1 21 16,-20 0-16,21 0 0,-21 0 0,20 0 16,-20 21-16,21 0 0,-21 0 15,20 22-15,1-1 0,0 0 0,-21 1 16,21-1-16,-1 22 0,22-22 16,-21 0-16,21 1 0,-21-1 15,21 0-15,0-21 0,0 22 0,0-22 16,0 0-16,0 0 0,0 0 15,21 1-15,0-22 0,1 0 16,-1 0-16,0 0 0,0 0 16,0-22-16,0 1 0,22 21 0,-22-42 15,0 21-15,21 0 0,-20-1 0,20-20 16,-21 0-16,0-1 0,0 1 16,1 0-16,-1-1 0,-21 1 0,0-21 15,21 20-15,-21 1 0,0 0 16,21 20-16,-21 1 0,0 0 15,0 0-15,0 42 16,0 0-16,0 22 0,0-1 16,0 0-16,0 1 0,0-1 0,0 21 15,0-20-15,0-1 0,0 0 16,0 1-16,21-1 0,-21 0 0,21-20 16,1-1-16,-1 0 0,0 0 15,21-21-15,-21 21 0,1-21 0,20 0 16,-21 0-16,0 0 0,22 0 0,-1 0 15,-21-21-15,21 0 0,-20 0 16,20 0-16,-21-1 0,21 1 0,-20-21 16,-1 0-16,0-1 15,0 1-15,0 0 0,0-22 0,1 1 16,-1-1-16,0 1 0,-21-1 16,21 1-16,-21-1 0,21-21 0,-21 22 15,0 21-15,0-22 0,0 1 16,0 20-16,0 1 0,0 0 0,0 20 15,0 1-15,0 0 0,-21 42 16,21 0-16,-21 22 16,21-1-16,-21 0 0,21 22 15,0 21-15,0-22 0,0 22 0,0-1 16,-21 1-16,-1-21 0,22 20 16,-21 1-16,21-22 0,-21 1 15,21-1-15,-21-20 0,21 20 0,0-20 16,0-1-16,0-21 0,0 0 15,0 22-15,0-22 0,21-21 0,0 21 16,0-21-16,1 0 0,-1 0 16,0 0-16,0 0 0,0-21 0,0 0 15,22-1-15,-22 22 0,0-42 0,21 21 16,-20 0-16,20-22 0,-21 22 16,0-21-16,0 0 0,22-1 0,-22 22 15,0-21-15,0-1 0,0 22 16,1 0-16,-22 42 31,0 0-31,0 1 16,0 20-16,0-21 0,0 0 0,0 22 15,-22-22-15,22 21 0,-21-21 16,21 0-16,0 1 0,0-1 0,0 0 16,0 0-16,21 0 0,1-21 15,-1 0-15,0 0 0,0 0 16,0 0-16,0 0 0,1 0 15,-1-21-15,0 0 0,21 21 0,-42-21 16,21 0-16,1-1 0,20 1 16,-21 0-16,0 0 0,0 0 0,1 0 15,-22-22-15,21 22 0,-21 0 16,21 0-16,-21 0 0</inkml:trace>
  <inkml:trace contextRef="#ctx0" brushRef="#br0" timeOffset="4345.33">11472 1947 0,'-21'0'15,"0"0"-15,0 0 16,0 0-16,42-21 31,0 0-15,0 21-16,0-21 0,0 21 15,22-21-15,-22 0 0,21 21 0,-21-22 16,22 22-16,-1 0 0,-21-21 16,22 21-16,-1 0 0,-21 0 0,21 0 15,-20 0-15,-1 21 0,0 1 16,0-22-16,0 21 0,0 0 0,1 0 16,-22 0-16,21 0 0,-21 22 15,0-22-15,42 0 0,-42 0 0,0 0 16,0 22-16,0-22 0,0 21 0,0-21 15,0 1-15,-21-1 0,21 21 16,-21-21-16,21 0 0,0 1 16,0-1-16,-21-21 0,21 21 15,-22-21-15,1 0 32,21-21-17,0 0-15,-21-1 16,21 1-16,0 0 0,0 0 0,0-21 15,0 20-15,21-20 0,0 0 16,1-1-16,-1 1 0,0 0 0,21-1 16,-21 1-16,22 0 0,-22 21 15,21-22-15,1 22 0,-22 0 0,21 21 16,-21 0-16,0 0 0,22 0 0,-22 0 16,0 21-16,-21 0 0,64 22 15,-43-1-15,-21 0 0,0-21 0,0 22 16,0-22-16,0 21 0,-21-21 15</inkml:trace>
  <inkml:trace contextRef="#ctx0" brushRef="#br0" timeOffset="5839.56">12509 2709 0,'22'0'0,"20"0"0,0-21 16</inkml:trace>
  <inkml:trace contextRef="#ctx0" brushRef="#br0" timeOffset="7521.56">10033 1439 0,'-21'0'15,"0"0"-15,21 22 31,21-22-15,0 0-16,0 0 0,21 0 16,1 0-16,-1 0 0,0 0 0,1 0 15,20 0-15,-20 0 0,-1 0 16,0 0-16,1 0 0,-1 0 0,0 0 16,-21 0-16,22 0 0,-22 0 0,0 0 15,0 0-15,0 0 0,1 0 16,-1 0-16,-21 21 62,-21-21-62,21 21 16,-22-21-16,22 21 0</inkml:trace>
  <inkml:trace contextRef="#ctx0" brushRef="#br0" timeOffset="7896.36">10731 1820 0,'22'22'15,"-1"-22"16,0 0-31,0 0 16,0 0 0,-21-22-16,0 1 15,0 0-15,0 0 16,-21 21 0,0 0-1,0 0-15,0 0 16,-1 0-16,1 21 15,21 0-15,0 0 16,0 1-16,0-1 16,0 0-16,21-21 31,1 0-31,-1 0 0</inkml:trace>
  <inkml:trace contextRef="#ctx0" brushRef="#br0" timeOffset="8632.2">12658 2053 0,'0'-21'15,"0"42"32,-22 0-47,22 1 16,0-1-16,0 21 0,0-21 15,-21 0-15,21 22 0,-21-1 0,21-21 16,0 22-16,0-22 0,-21 21 16,21 0-16,-21-20 0,21-1 0,0 21 15,0-21-15,0 0 0,0 1 0,-21-1 16,21 0-16,0 0 15,-22 0-15,1-21 47,0 0-47</inkml:trace>
  <inkml:trace contextRef="#ctx0" brushRef="#br0" timeOffset="9475.42">4699 3217 0,'0'0'0,"-42"-21"16,20 21-1,1 0-15,21-21 0,-21 21 0,42-21 47,0 21-47,1 0 0,20 0 16,21 0-16,-20 0 0,20 0 15,22-21-15,-22 21 0,1 0 16,21 0-16,-22 0 0,22 0 0,21 0 16,-22 0-16,22 0 0,0 21 15,21-21-15,-21 0 0,21 21 0,0-21 16,0 0-16,21 21 0,0-21 15,0 0-15,22 0 0,-22 0 0,21 21 16,0-21-16,22 0 0,-22 0 16,1 0-16,20 0 0,-21 0 0,22 0 15,-1 0-15,-20 0 0,20 0 0,-20 0 16,20 0-16,-21 0 16,22 0-16,-22 0 0,1 0 0,20 0 15,-21 0-15,1 0 0,-22 0 16,21 0-16,-42 0 0,21 0 0,-21 0 15,-21 0-15,0 0 0,0 0 0,-21 0 16,-1 0-16,-20 0 0,-22 0 16,0 0-16,-20 0 0,20 0 0,-21 0 15,0 0 1,-42 0 46,0 0-62,0 22 0,0-22 16,-1 0-16,1 0 0,-21 0 0</inkml:trace>
  <inkml:trace contextRef="#ctx0" brushRef="#br0" timeOffset="10305.71">4741 6244 0,'0'0'0,"0"-21"0,-21 0 0,0 0 16,21 0-16,0-1 0,-21 1 0,0 0 16,-1 0-16,22 0 0,0-22 15,-21 22-15,0 0 0,0 0 0,21 0 16,-21 0-16,0-1 0,21 1 15,0 0-15,-22 21 0,1 0 16,21 21 0,0 0-16,0 22 0,0-1 15,0 0-15,21 22 0,1-1 0,-22 1 16,0 21-16,0-22 0,0 22 16,0 21-16,0-22 0,0 1 0,0 0 15,-22-1-15,1 1 0,0 0 16,21-1-16,0 1 0,0-22 0,-21 22 15,21-43-15,0 22 0,-21-1 0,21-20 16,0-22-16,0 21 0,0-21 16,0 1-16,0-1 0,0-42 47,0-1-47,-21-20 0,21 21 0,-22-21 15,22-1-15,0-20 0,0 20 0</inkml:trace>
  <inkml:trace contextRef="#ctx0" brushRef="#br0" timeOffset="10709.77">4170 6160 0,'0'0'0,"-21"-22"0,21 1 0,0 0 15,0 0-15,0 0 16,0 0-16,0-22 0,21 22 0,0-21 15,21 21-15,1-22 0,-1 22 0,0 0 16,22 0-16,-1 0 0,-20-1 16,20 1-16,1 21 0,-22 0 0,21 0 15,-20 21-15,-1 1 0,22-1 16,-43 0-16,21 0 0,0 0 0,-20 22 16,-1-22-16,-21 21 0,0 0 15,0 1-15,0-1 0,-21 0 0,-22 22 16,22-22-16,-21 1 0,-1-1 15,22 0-15,-21 1 0,0-1 0,-1-21 16,22 0-16,-21 22 0,21-43 16,-22 21-16,22 0 0,0-21 15,0 0-15,42-21 32,0 0-32,0 21 15,0-22-15,1-20 0,20 21 16,-21-21-16,21 20 0,1-20 0,-1 0 15,0 21-15,1-22 0</inkml:trace>
  <inkml:trace contextRef="#ctx0" brushRef="#br0" timeOffset="12741.19">5419 5779 0,'0'0'0,"21"21"15,-21 21-15,0-21 0,0 0 16,0 22-16,0-22 0,0 21 0,0 1 15,-21-1-15,21 0 0,0 1 16,0-1-16,-22 0 0,22 1 0,0-22 16,0 21-16,0 0 0,0-20 15,0-1-15,0 0 0,0 0 0,22-21 16,-1 0-16,0 0 16,0 0-16,0 0 0,0 0 0,22 0 15,-22-21-15,0 0 0,21 0 0,-20-1 16,20 1-16,-21 0 15,0-21-15,22 21 0,-22-1 0,0-20 16,0 21-16,0 0 0,-21-22 16,21 22-16,-21 0 0,0 0 0,0 0 15,0 0-15,0-1 0,-21 44 32,21-1-32,-21 0 0,21 0 15,-21 21-15,21-20 0,0 20 16,0 0-16,0 1 0,0-1 0,0 0 15,0 1-15,0-22 0,0 21 0,0-21 16,21 0-16,0 1 0,0-1 16,1-21-16,-1 0 0,0 0 15,0 0-15,21 0 0,-20 0 0,20-21 16,-21-1-16,21 1 0,1-21 16,-22 21-16,21 0 0,1-22 0,-1 1 15,-21 21-15,21-22 0,-20 1 16,-1 0-16,21-1 0,-21-20 0,0 21 15,1-1-15,-22-20 0,21-1 16,-21 22-16,0-22 0,0 22 0,0-21 16,0 20-16,0 22 0,0-21 0,-21 21 15,21-1-15,-22 22 0,1 0 16,0 22-16,21 20 16,0 0-16,-21 1 15,21-1-15,-21 21 0,21-20 0,0 20 16,0-20-16,0 20 0,-21-21 15,21 1-15,0 20 0,0-20 0,-22-22 16,22 21-16,0-21 0,0 22 16,0-22-16,0 0 0,0 0 0,0 0 15,0-42 17,0 0-17,0 0-15,0 0 0,0-1 16,22 1-16,-22 0 0,21 0 15,0-21-15,0 20 0,0 1 0,0-21 16,1 21-16,20 0 0,-21-1 16,21 22-16,-20-21 0,20 21 0,-21 0 15,0 0-15,22 0 0,-22 21 16,0-21-16,0 22 0,0-1 0,-21 0 16,21-21-16,-21 21 0,22 0 0,-22 0 15,0 1-15,0-1 0,0 0 16,0 0-16,-22 0 0,1 0 15,0 1-15,0-1 0,0-21 16,-22 21-16,22 0 0,-21-21 16,21 0-16,-22 21 0,1-21 0,21 0 15,-21 0-15,20 0 0,-20 0 16,21 0-16,0 0 0,0-21 0,-1 21 16,1 0-16,0 0 0,42 0 31,0 21-16,1 0-15,-1 1 0,0-22 16,0 21-16,0 0 0,0 0 0,1-21 16,20 21-16,-21-21 0,21 0 0,-20 0 15,20 0-15,0 0 0,1 0 16,-1 0-16,0-21 0,1 0 16,-1 21-16,-21-21 0,21 0 15,1-22-15,-22 22 0,21 0 0,-21 0 16,22-22-16,-22 22 0,0-21 0,0 0 15,0-1-15,1 1 0,-1 0 16,0-1-16,-21 1 0,0 0 0,0-22 16,0 22-16,0-22 0,0 22 15,0 0-15,0-1 0,0 1 0,0 21 16,0 0-16,0-1 0,0 1 0,0 64 31,0-22-15,0 0-16,0 21 15,0 1-15,0-1 0,0 0 0,-21 22 16,21-22-16,0 0 0,0 22 0,0-22 16,-21 1-16,21-1 0,0 0 15,0 1-15,0-1 0,0 0 0,0-21 16,0 1-16,0 20 0,0-21 0,21 0 16,-21 0-16,21-21 15,0 0-15,0 0 0,0 0 0,1 0 16,-1 0-16,0 0 0,0-21 15,0 0-15,0 0 0,1 21 16,-22-21-16,21 0 0,0-1 0,0 1 16,0-21-16,0 21 0,1 0 0,-1-1 15,-21-20-15,21 21 0,-21 0 16,0 0-16,21-1 0,0 22 0,0 0 16,-21 22-1,22-1-15,-22 0 16,0 0-16,0 0 0,0 0 15,0 1-15,21-1 0,-21 0 0,21 0 16,-21 0-16,21 0 0,-21 1 0,21-22 16,0 21-16,1-21 0,-1 0 15,0 0-15,0 0 0,0 0 16,0 0-16,1 0 0,-1 0 0,0 0 16,0-21-16,0-1 0,0 22 15,-21-21-15,22 0 0,-1 0 0,-21 0 16,0 0-16,21-1 0,0-20 0,-21 21 15,0 0-15,0-22 0,21 22 16,-21 0-16,21 0 0,-21 0 0,0 0 16,22 21-1,-1 0-15,-21 21 32,0-42 30,0-1-46,0 1-1,-21 21 1,-1 0-16,1 0 16,21 21-16,0 1 15,-21 20-15,21-21 0,-21 0 16,21 0-16,-21 22 0,21-22 0,0 21 15,-21-21-15,21 22 0,-22-22 16,22 0-16,0 21 0,0-20 0,0-1 16,0 0-16,0 0 15,0 0-15,22-21 0,-1 0 16,-21 21-16,21-21 0,0 0 0,0 0 16,0 0-16,1 0 0,-1 0 15,0-21-15,0 0 0,0 21 16,-21-21-16,21 0 0,1 21 0,-1-21 15,-21-1-15,0 1 0,21 0 0,-21 0 16,21 21-16,-21-42 0,0 20 16,0 1-16,0 0 0</inkml:trace>
  <inkml:trace contextRef="#ctx0" brushRef="#br0" timeOffset="12971.68">7768 5694 0,'0'-21'15,"-21"21"-15</inkml:trace>
  <inkml:trace contextRef="#ctx0" brushRef="#br0" timeOffset="14900.12">10414 5736 0,'0'0'0,"0"-21"0,0 0 15,0 0-15,0 0 0,0-1 16,0 1-16,0 0 16,0 42 30,0 0-46,0 1 0,0 20 0,0-21 16,0 21-16,0 22 0,0-22 0,0 1 16,0-1-16,21 21 0,-21-20 15,0-1-15,0 22 0,0-22 0,0 0 16,0 1-16,0-22 0,21 21 0,-21 0 16,0-20-16,21-1 15,-21 0-15,0 0 0,0 0 0,0 0 16,22 1-1,-22-44 17,0 1-32,0 0 0,0 0 15,0 0-15,0 0 0,0-1 16,0 1-16,0-21 0,21 21 0</inkml:trace>
  <inkml:trace contextRef="#ctx0" brushRef="#br0" timeOffset="15203.88">10943 5673 0,'0'0'0,"0"21"16,-21 0-1,0 0-15,0 0 0,-1 1 16,1 20-16,0-21 0,0 21 0,-21 1 15,20-1-15,1 0 0,-21 1 16,21-1-16,0 0 0,-22 1 0,22-22 16,0 21-16,0-21 0,21 1 15,-21 20-15,21-21 0,-22 0 16,22 0-16,0 1 16,22-44 15,-1 22-31,0-21 15,-21 0-15</inkml:trace>
  <inkml:trace contextRef="#ctx0" brushRef="#br0" timeOffset="15736.95">11112 5863 0,'0'21'16,"-21"-21"-16,0 22 0,21-1 0,-21 0 15,0 0-15,21 21 0,-21-20 16,21 20-16,-22-21 0,22 0 0,0 22 16,-21-22-16,0 0 0,21 21 0,-21-21 15,21 1-15,0-1 0,0 0 16,0 0-16,0 0 0,0 0 0,0 1 15,21-22 1,0 0-16,0 0 16,1 0-16,-1 0 0,0 0 15,-21-22-15,21 1 0,0 21 0,0-21 16,1 0-16,-1 0 0,0 0 16,0-1-16,0 1 0,0 0 0,-21 0 15,0 0-15,22 0 0,-22-22 16,0 22-16,0 0 0,0 0 0,0 0 15,0-22-15,0 22 0,0 0 16,-22 0-16,1 21 0,0 0 16,0 0-1,0 0-15,0 0 16,-1 21-16,22 0 16,0 0-16,-21-21 15,21 21-15,0 1 16,0-1-1,21-21 1,1 0 0,-1 0-16</inkml:trace>
  <inkml:trace contextRef="#ctx0" brushRef="#br0" timeOffset="16008.8">11705 5906 0,'0'21'16,"0"0"-16,0 0 15,0 0-15,0 0 16,-21 1-16,21-1 0,0 0 0,-21 0 16,21 0-16,0 0 0,0 1 0,0-1 15,0 0-15,0 0 16,-21 0-16,21 0 0,0-42 62,0 0-62</inkml:trace>
  <inkml:trace contextRef="#ctx0" brushRef="#br0" timeOffset="16219.75">11726 5715 0,'0'0'0,"0"-21"0,0 0 16,0 0-1,0 42 32,21-21-47,-21 21 16,0 0-16,22-21 15,-1 0-15,-21 21 0,21-21 0,-21 21 16,21 1-16</inkml:trace>
  <inkml:trace contextRef="#ctx0" brushRef="#br0" timeOffset="16983.34">12467 6011 0,'0'0'0,"21"0"0,0-21 15,-21 0 1,0 0-16,0 0 16,0 0-16,-21-1 15,0 22 1,21-21-16,-21 21 0,0 0 15,21-21-15,-21 21 0,-1 0 0,1 0 16,0 21-16,21 0 16,-21 1-16,0-22 0,0 21 0,21 0 15,-22 21-15,1-21 0,21 1 0,-21-1 16,0 21-16,21-21 0,0 0 16,0 1-16,-21-1 0,21 0 0,0 0 15,0 0-15,0 0 0,0 1 16,21-22-1,0 0-15,0 0 0,0 0 16,1 0-16,20 0 0,-21 0 0,0 0 16,0-22-16,1 1 15,-1 0-15,0 21 0,21-21 0,-21 0 16,1 0-16,-1-22 0,0 22 0,0 0 16,0-21-16,0-1 0,1 22 15,-1-21-15,-21-22 0,21 22 0,0 0 16,-21-1-16,0-20 0,21 20 0,-21 1 15,21 0-15,-21-1 0,0 1 16,0 0-16,0-1 0,0 1 0,0 0 16,0 21-16,0-22 0,0 22 15,0 0-15,0 0 0,-21 21 16,0 21 0,21 0-1,-21 21-15,21-20 0,-21 20 0,0 0 16,21 1-16,0 20 0,-22-21 0,22 1 15,-21 20-15,21-20 0,-21 20 16,21-21-16,0 1 0,0-1 0,0 0 16,0 1-16,0-1 0,0 0 15,0-20-15,0 20 0,0-21 0,0 0 16,0 0-16,0 1 0,21-1 0,0-21 16,-21 21-16,22-21 0,-1 0 15,0 0 1,0 0-16,0 0 15,-21-21-15,21 0 16,-21-1-16,0 1 16,0 0-16</inkml:trace>
  <inkml:trace contextRef="#ctx0" brushRef="#br0" timeOffset="19525.41">14245 6160 0,'0'0'0,"0"21"16,21-21-1,0 0 16,1 0-31,-1 0 16,0 0 0,0-21-16,-21-1 0,21 22 15,0-21-15,-21 0 0,22 0 0,-1 0 16,-21-22-16,21 1 0,0 21 16,0-21-16,0-1 0,1 1 0,20 0 15,-21 20-15,0-20 0,22 21 0,-22-21 16,21 20-16,-21 1 0,22 21 15,-22 0-15,0 0 0,21 0 16,-21 0-16,1 0 0,-1 21 16,0 1-16,0-1 0,-21 0 0,0 0 15,21 21-15,-21-20 0,0-1 0,0 21 16,0-21-16,0 0 0,0 1 16,0-1-16,0 0 0,0 0 15,0 0-15,0-42 47,0 0-47,0 0 0,0 0 16,0-1-16,-21 1 15,21 0-15,-21 21 0,0-21 16,0 0-16,-1 0 0,1-1 16,0 1-16,-21 0 0,21 21 0,-1 0 15,1 0-15,0 0 0,0 0 0,0 0 16,-22 0-16,43 21 0,-21-21 15,0 43-15,0-22 0,0 0 0,21 21 16,0-21-16,-21 22 0,21-22 0,-22 21 16,22-21-16,0 22 0,0-22 15,0 0-15,0 0 0,0 0 16,0 1-16,22-1 0,-1-21 16,0 0-16,0 21 15,0-21-15,0 0 0,1 0 16,-1 0-16,-21-21 0,21 0 0,0 21 15,0-22-15,0 1 0,1 0 16,-1 0-16,0 0 0,0-22 0,0 22 16,0-21-16,1 0 0,-1-1 15,0 1-15,-21 0 0,21-1 0,0 1 16,-21-22-16,0 22 0,21-21 0,-21 20 16,22 1-16,-22 0 0,0-1 15,0 1-15,0 0 0,0-1 16,0 1-16,0 21 0,0-22 0,0 22 15,0 0-15,-22 21 16,1 0-16,0 0 0,0 0 16,21 21-16,-21 0 0,0 1 15,-1 20-15,1 0 0,0 1 0,21-1 16,0 21-16,0-20 0,-21 20 16,21 1-16,0-22 0,0 22 0,0-1 15,0-21-15,0 22 0,0-22 0,0 1 16,21-1-16,0 0 0,0-21 15,-21 22-15,22-22 0,20 0 0,-21 0 16,0 0-16,0-21 0,1 22 16,20-22-16,-21 0 0,0 0 0,22 0 15,-22 0-15,21 0 0,-21 0 16,22-22-16,-22 22 0,21-21 0,-21 0 16,0 0-16,22 0 0,-22 0 15,0-1-15,0 1 0,-21 0 0,0 0 16,21 0-16,-21-22 0,0 22 15,0 0-15,0 0 0,0 0 0,-21 0 16,0-1-16,0 22 0,0 0 16,0 0-16,-1 0 0,1 0 15,0 22-15,0-1 0,0 0 0,21 0 16,0 0-16,-21 22 0,21-22 0,0 0 16,0 0-16,0 21 15,0-20-15,21-1 0,0 0 0,0-21 16,-21 21-16,21 0 0,0-21 0,1 0 15,-1 21-15,0-21 0,0 0 16,0 0-16,0 0 0,1 0 0,-1 0 16,21 0-16,-21-21 0,0 0 15,1 21-15,-1-21 0,0 0 0,0 0 16,-21-1-16,21 1 0,0 0 0,-21-21 16,22 21-16,-22-1 0,0-20 15,0 21-15,0 0 0,0 0 16,0-1-16,0 1 15,-22 21 1,22 21-16,-21 1 0,21-1 16,0 0-16,0 0 0,0 0 15,0 22-15,0-22 0,0 0 0,0 0 16,0 0-16,0 0 0,0 1 0,0-1 16,0 0-16,0 0 0,0 0 15,0-42 32,0 0-31,21 0-16,-21 0 0,22-1 15,-22 1-15,0 0 16,0 0-16,21-21 0,0 20 0,-21 1 16,21-21-16,0 21 0,0 0 0,-21-1 15,22 1-15,-1 21 0,0-21 16,0 21-16,0 0 0,0 0 15,1 0-15,-1 21 0,0 0 16,-21 1-16,21 20 0,-21-21 16,21 0-16,-21 0 0,0 1 0,0 20 15,0-21-15,0 0 16,0 0-16,0 1 0,0-1 0,0 0 16,0 0-16,0 0 15,21-21 1,1 0-1,-22-21 1,21 21-16,0-21 0,-21 0 16,21 0-16,0-1 0,0 1 0,1 0 15,-1 0-15,0 0 0,0-22 0,0 22 16,0-21-16,1 21 0,-1 0 16,0-1-16,0 1 0,0 0 0,0 21 15,1 0 1,-22 21-1,0 0-15,0 1 0,0-1 0,0 21 16,0-21-16,0 0 0,0 22 16,0-22-16,0 0 0,0 0 0,0 0 15,0 1-15,0-1 0,21 0 0,-21 0 16,21 0-16,0 0 16,0-21-16,0 0 15,1 0-15,-1 0 16,0 0-16,0 0 0,0-21 15,0 0-15,1 0 16,-1 21-16,-21-21 0,0 0 16,21-1-16,0 22 0,-21-21 15,21 0-15,-21 0 0,0 0 0,21 21 16,-21-21-16,0 42 31,0 0-31,0 0 0,0 0 16,-21 0-16,21 1 0,-21-1 0,21 0 15,0 0-15,0 0 0,0 0 16,0 1-16,0-1 0,0 0 0,0 0 16,21 0-16,0-21 15,1 0-15,-1 0 0,0 0 16,0 0-16,0 0 0,0 0 16,22 0-16,-22 0 0,0 0 0,21-21 15,-20 0-15,-1 21 0,0-21 16,21 0-16,-21-1 0,1 1 0,-1 0 15,-21 0-15,21-21 0,-21 20 0,0-20 16,0 21-16,0-21 0,0 20 16,0-20-16,0 21 0,-21-21 0,0 20 15,-1 1-15,1 0 0,0 21 0,-21 0 16,-1 0-16,22 0 0,-21 0 16,21 0-16,-22 0 0,22 21 0,0 0 15,-21 1-15,21-1 0,-1 0 16,22 0-16,-21 0 0,0 0 15,0 1-15,21-1 0,0 0 0,0 0 16,-21 0-16,0 0 16,-1 1-16</inkml:trace>
  <inkml:trace contextRef="#ctx0" brushRef="#br0" timeOffset="20119.84">17907 5503 0,'0'-42'15,"-21"42"17,0 0-17,-1 0-15,1 21 0,21 0 0,-21 1 16,21-1-16,-21 21 0,21-21 0,0 22 15,-21-1-15,21-21 16,-21 21-16,21 1 0,-22-1 0,22 0 16,0-20-16,0 20 0,0 0 0,0-21 15,0 22-15,0-22 0,0 0 16,0 0-16,0 0 0,0 1 0,0-1 16,0 0-16,22-21 15,-1 0-15,0 0 16,0 0-16,0 0 15,0 0-15,1 0 0,-1-21 16,0 0-16,0 21 16,-21-22-16,21 1 0,0 0 0,1 21 15</inkml:trace>
  <inkml:trace contextRef="#ctx0" brushRef="#br0" timeOffset="20531.62">18224 5567 0,'0'0'0,"0"-21"15,22 21 1,-1 0-16,0 0 16,0 0-16,0 0 0,0 0 15,1 0-15,-1 21 0,0-21 0,0 21 16,21 0-16,-20 0 0,-1 1 15,0-1-15,0 21 0,0-21 0,-21 0 16,0 22-16,21-22 0,-21 21 16,0-21-16,0 22 0,0-22 0,0 21 15,0-21-15,0 1 0,0 20 0,-21-21 16,0 0-16,21 0 0,-21 1 16,0-1-16,0 0 0,-1-21 0,1 21 15,0 0-15,0-21 0,21 21 0,-21-21 16,0 22-16,-1-22 15,1 0 1,21-22 0,0 1-1,0 0 1,21 0-16,-21 0 0,22 21 16,-1-21-16</inkml:trace>
  <inkml:trace contextRef="#ctx0" brushRef="#br0" timeOffset="21444.22">19558 5609 0,'0'0'16,"0"-42"-16,0 21 15,0 0-15,-21 21 16,21-22-16,-21 22 0,-1 0 0,1 0 16,0 0-16,0 0 15,0 0-15,0 0 16,-1 0-16,1 22 0,0-1 0,21 0 15,-21-21-15,0 21 0,21 0 16,0 0-16,0 1 0,-21-22 0,21 21 16,0 0-16,0 0 0,0 0 15,0 0-15,0 1 16,21-1-16,0 0 0,-21 0 16,21-21-16,0 21 0,0-21 0,1 21 15,-1 1-15,0-22 16,-21 21-16,21-21 0,0 21 0,0-21 0,-21 21 15,22-21-15,-22 21 0,0 0 16,0 1-16,0-1 16,-43-21-16,22 21 0,0 0 0,-21-21 15,-1 21-15,22 0 0,-21-21 0,-1 22 16,1-22-16,0 0 0,21 21 16,-22-21-16,22 0 0,0 0 0,0 0 15,0 0-15,-1 0 0,44 0 47,-1 0-31,0 0-16,0 21 0,0-21 15,0 0-15,-21 21 0,22-21 0,-1 21 16,0 0-16,0 1 0,0-1 16,-21 0-16,0 0 0,0 0 15,21 0-15,-21 1 0,0-1 0,0 21 16,0-21-16,0 22 0,-21-22 0,21 21 15,-42-21-15,21 22 0,0-1 16,-22 0-16,22-21 0,-21 22 0,21-1 16,-22-21-16,22 22 0,0-22 0,-21 21 15,20-21-15,1 0 0,0 1 16,0-1-16,0 0 0,0 0 16,21 0-16,-22-21 0,22 21 15,-21 1 1,21-1-16,-21-21 94,0 0-94,0 0 0,0 0 15,-1 0-15,1 0 16,0 0-16,0 0 0</inkml:trace>
  <inkml:trace contextRef="#ctx0" brushRef="#br0" timeOffset="23069.71">14478 11748 0,'0'-22'31,"0"1"0,-21 21-15,21-21-16,-21 21 15,21-21-15,0 0 0,0 0 16,0-1 0,0 1-16,0 0 0,21 21 15,0-21-15,0 21 0,0-21 0,0 21 16,1-21-16,20 21 0,-21 0 15,0 0-15,0-22 0,22 22 16,-22 0-16,0 0 0,0 0 0,0 0 16,1 0-16,-22 22 0,0-1 0,21-21 15,-21 21-15,0 0 0,0 0 16,0 22-16,0-22 0,0 0 0,0 0 16,-21 0-16,-1 22 0,1-22 0,0 0 15,0 21-15,0-21 0,-22 22 16,22-22-16,0 21 0,-21-21 0,21 22 15,-1-1-15,1 0 0,0-20 0,0 20 16,21 0-16,0 1 0,0-22 16,-21 21-16,21 0 0,0-20 15,0-1-15,0 21 0,0-21 0,0 0 16,0 1-16,0-1 0,0 0 16,21-21-1,-21 21-15,21-42 31,-21 0-31,0 0 0,0-1 16,0 1-16,0 0 16,-21 21-16,21-21 15,-21 21-15,0 0 16,21 21 0,0 0-16,0 0 15,0 1-15,0-1 0,0 0 16,0 0-16,0 0 0,0 0 0,0 1 15,0-1-15,0 0 0,0 0 0,0 21 16,0-20-16,0 20 0,21-21 16,-21 21-16,21 1 0,-21-1 0,0 0 15,0 1-15,21-1 0,-21 0 0,0 1 16,0-1-16,0 0 0,0 1 0,0-1 16,0-21-16,0 22 0,0-22 15,0 21-15,0-21 0,0 0 16,0 1-16,-21-1 0,0-21 0,21 21 15,-21-21-15,-1 0 0,1 0 16,0 0-16,0 0 0,0 0 0,0 0 16,-1 0-16,1 0 0,0 0 15,0 0-15,0 0 0,0-21 0,-1 21 16,1-21-16,0-1 0,0 22 16,21-21-16,-21 0 0,0 0 0,-1 21 15,22-21-15,-21 0 0,21-22 16,-21 22-16,21 0 0</inkml:trace>
  <inkml:trace contextRef="#ctx0" brushRef="#br0" timeOffset="25988.37">5101 8086 0,'0'0'0,"0"-21"0,0-1 16,21 1-16,-21 0 0,21 0 15,-21 0-15,0 0 0,0-1 16,0 1-16,0 0 0,-21 0 15,0 0-15,0 21 0,0-21 16,0 21-16,-1 0 0,-20 0 16,21 0-16,-21 0 0,20 0 0,-20 0 15,0 0-15,-22 0 0,22 21 16,-22 0-16,1 0 0,-1 0 0,1 22 16,-1-22-16,22 21 0,-21 0 15,20 1-15,-20 20 0,42-20 0,-22 20 16,22 1-16,0-1 0,21 22 15,0-22-15,0 1 0,0 20 16,21-20-16,0 21 0,0-22 0,1 1 16,20-22-16,-21 21 0,21-20 15,1-1-15,-22-21 0,21 22 0,1-22 16,-1 0-16,0 0 0,1-21 16,-1 0-16,0 0 0,1 0 0,-1 0 15,0 0-15,1 0 0,-1-21 0,21 0 16,-20 0-16,-1-22 0,0 22 15,22-21-15,-22-1 0,1 1 0,-1 0 16,0-1-16,1 1 0,-22 0 16,0-1-16,21-20 15,-42 42-15,0 0 0,0-1 0,0 1 16,-21 21 0,0 21-16,21 1 15,-21 20-15,0-21 0,21 21 16,0 1-16,0-1 0,0 0 0,0 1 15,0-1-15,0 0 0,0 1 0,0-22 16,0 0-16,0 0 0,0 0 16,21 1-16,0-22 0,0 0 15,0 0-15,0 0 0,1 0 16,20 0-16,-21-22 0,0 1 16,22 0-16,-22 0 0,0 0 0,21 0 15,-21-1-15,1-20 0,-1 21 16,0-21-16,0 20 0,-21 1 0,0-21 15,0 21-15,0 0 0,0-1 0,-21-20 16,0 21-16,0 0 0,-1 0 16,-20 21-16,21-22 0,0 1 0,0 21 15,-22 0-15,22 0 0,0 0 16,0 0-16,0 21 0,21 1 0,-22-1 16,22 21-16,-21-21 0,21 22 0,0-22 15,0 21-15,0 0 0,0-20 16,0-1-16,21 21 0,1-21 0,-1 0 15,21-21-15,-21 22 16,0-22-16,22 0 0,-1 0 0,0 0 16,1 0-16,-1-22 0,22 1 0,-22 0 15,21 0-15,-20 0 0,-1 0 16,22-22-16,-22 22 0,0 0 0,1-21 16,-22 20-16,21 1 0,-21 0 15,0 0-15,1 0 0,-22 42 31,0 0-31,0 0 0,0 0 16,0 22-16,0-22 0,0 21 0,0-21 16,0 22-16,0-22 0,0 0 15,0 0-15,0 22 0,-22-22 16,22 0-16,0-42 47,0 0-47,0-1 15,0 1-15,0 0 0,0 0 16,22-21-16,-22 20 0,0-20 0,0 21 16,21-21-16,0 20 0,0 1 0,-21 0 15,21 0-15,0 0 16,1 21-16,-1 0 0,0 0 0,0 21 16,0 0-16,0 0 15,1 0-15,-1 22 0,-21-22 16,21 0-16,-21 21 0,21-20 0,-21-1 15,0 0-15,0 0 0,21 0 16,-21 0-16,0 1 0,21-22 0,1 0 31,-1 0-31,0-22 16,0 1-16,0 0 0,-21 0 16,21 0-16,1 0 0,-1-1 0,0 1 15,0-21-15,0 21 0,0-22 16,1 22-16,-22 0 0,21 0 15,0 0-15,-21 0 0,21 21 0,0 0 16,0 0-16,-21 21 16,22 0-16,-1 0 0,-21 0 15,0 22-15,0-22 0,21 21 16,0-21-16,-21 22 0,21-22 0,-21 21 16,21-21-16,-21 22 0,22-22 0,-1 0 15,-21 0-15,21 0 0,0-21 16,0 21-16,0-21 0,22 0 0,-22 0 15,0 0-15,21 0 0,-20-21 0,20 0 16,-21 0-16,21 0 0,-20 0 16,-1-1-16,21 1 0,-21 0 15,0 0-15,1-21 0,-1 20 0,0-20 16,-21 21-16,0-21 0,21 20 16,-21-20-16,0 21 0,0-21 0,0 20 15,0 1-15,0 0 0,0 0 0,0 0 16,0 42-1,0 0 1,0 21-16,0-20 0,-21-1 16,21 21-16,0 0 0,0 1 15,0-1-15,0 0 0,0 22 16,0-22-16,-21 22 0,21-22 0,0 22 16,0-1-16,-21 1 0,21-1 15,0 22-15,0-1 0,0 1 0,0 0 16,-22-1-16,22 22 0,-21-21 0,21 21 15,0-22-15,0 22 0,-21 0 16,21 0-16,-21-21 0,21 20 0,-21-20 16,21 0-16,0-1 0,0-20 0,0-1 15,0 1-15,0-1 0,0-20 0,0-22 16,0 21-16,0-21 0,0 1 16,-21-22-1,21-22 1,0 1-16,-22-21 0,22 0 15,0-1-15,0-20 0,0-1 0,0 1 16,0-1-16,0-20 0,0-1 16,0 0-16,0-21 0</inkml:trace>
  <inkml:trace contextRef="#ctx0" brushRef="#br0" timeOffset="28125.7">7556 8954 0,'0'0'16,"22"-22"-16,-1-20 0,0 21 16,0-21-16,21 20 0,-20 1 0,20 0 15,-21 0-15,21 0 0,-20 0 0,20 21 16,0 0-16,-21-22 0,1 22 16,20 0-16,-21 0 0,0 22 0,0-22 15,1 42-15,-22-21 0,21 0 16,-21 22-16,0-1 0,0-21 0,0 21 15,0 1-15,0-1 0,-21-21 0,-1 22 16,1-1-16,-21-21 0,21 0 16,0 0-16,-1 1 0,-20-1 15,21 0-15,0-21 0,0 0 0,-1 21 16,44-42 15,-1 0-15,0 0-16,21 21 0,-21-22 15,22 1-15,-22 0 0,21 0 0,1-21 16,-22 20-16,21 1 0,-21 0 0,22-21 16,-22 21-16,0-1 0,0-20 15,0 21-15,0 0 0,-21 0 0,0-1 16,22 1-16,-22 0 0,0 0 16,0 42 15,0 0-31,0 0 15,0 22-15,0-22 0,-22 21 0,22 1 16,0-22-16,0 21 0,0-21 16,0 22-16,0-22 0,0 21 0,0-21 15,0 0-15,22 1 0,-1-1 16,0-21-16,0 0 16,0 0-16,0 0 0,1 0 0,-1 0 15,0 0-15,0-21 0,0-1 16,0 1-16,1 0 0,-1 0 15,0 0-15,0-22 0,0 22 0,-21 0 16,0-21-16,0-1 0,0 1 16,0 0-16,0-1 0,0 22 15,-21-21-15,0 21 0,-21 0 0,20-1 16,1 1-16,0 0 0,-21 21 16,21 0-16,-22 0 0,22 21 0,0 0 15,-21 1-15,20-1 0,1 21 0,21 0 16,0-20-16,0 20 0,0 0 15,0 1-15,0-22 0,21 21 0,-21-21 16,22 0-16,-1 1 0,0-1 16,0 0-16,21 0 0,-20-21 0,-1 0 15,21 0-15,-21 0 0,22 0 0,-22 0 16,21-21-16,-21 0 16,22 21-16,-22-21 0,0-1 0,21 1 15,-21 0-15,1 0 0,-1 0 0,-21 0 16,0-1-16,21-20 0,-21 21 15,0 0-15,0 0 0,0 42 32,0 0-32,0 0 15,0 0-15,0 22 0,0-22 0,0 0 16,0 0-16,0 21 0,0-20 16,0-1-16,0 0 0,0 0 0,0 0 15,0 0-15,21-21 47,-21-21-47,21 21 16,-21-21-16,21 0 0,1 0 15,-22 0-15,0-1 0,21 1 0,0-21 16,-21 21-16,0 0 0,0-22 0,21 22 16,-21 0-16,21 0 0,0 21 15,1 0 1,-22 21-1,0 0-15,0 21 0,0-20 16,0-1-16,21 0 0,-21 0 0,21 0 0,0 22 16,-21-22-16,21-21 15,0 21-15,-21 0 0,22 0 0,-1-21 16,0 21-16,0-21 0,0 0 0,0 0 16,1 22-16,-1-22 0,0 0 15,0 0-15,0 0 0,0-22 0,1 22 16,-1-21-16,0 0 0,0 21 0,-21-21 15,21 0-15,0 0 0,1-1 16,-22-20-16,0 21 0,0 0 0,0-22 16,0 22-16,0 0 0,0-21 0,0 21 15,0-1-15,0 1 16,-22 21-16,1 0 0,0 21 16,0 1-1,21 20-15,-21-21 0,21 0 0,-21 22 16,21-22-16,0 0 0,0 21 0,0-21 15,0 1-15,0-1 0,0 0 16,21 0-16,0 0 0,0 0 0,-21 1 16,21-22-16,0 0 0,1 21 0,-1-21 15,0 0-15,0 0 0,0 0 16,0 0-16,1 0 0,20-21 0,-21-1 16,0 22-16,0-21 0,1 0 15,-1 21-15,0-21 0,0 0 0,0 0 16,0-1-16,-21 1 0,0 0 0,0 0 15,0 0-15,0 0 0,0-1 16,0 44 15,0-1-31,0 0 16,0 0-16,0 21 0,0-20 16,0-1-16,0 0 0,0 0 15,0 0-15,0 0 16,22-21 15,-22-21-31,21 0 0,0 21 16,-21-21-16,21 0 0,0 0 15,-21-1-15,21 1 0,1 0 16,-22 0-16,0 0 0,21 0 0,0-1 16,-21 1-16,21 21 15,0 0-15,-21 21 16,0 1-16,0-1 0,0 0 15,0 21-15,0-21 0,0 1 16,0-1-16,0 21 0,0-21 0,0 0 16,0 1-16,0-1 0,0 0 0,0 0 15,21 0-15,1-21 16,-1 21-16,0-21 0,0 0 0,0 0 16,0 0-16,1 0 0,-1 0 15,21-21-15,-21 0 0,0 21 16,1-21-16,-1 0 0,21 0 0,-21-22 15,0 22-15,1-21 0,-1 21 0,21-22 16,-21-20-16,0 20 0,1-20 16,-22 21-16,21-22 0,0 1 0,-21-1 15,0 1-15,21 20 0,0-20 0,-21-1 16,21 1-16,-21 20 0,0 1 16,0 21-16,0-21 0,0 20 0,0 44 31,-21-22-31,0 42 15,0-21-15,0 21 0,21-20 0,0 20 16,0 0-16,-21 1 0,21-1 0,0 0 16,0 22-16,-22-22 0,22 0 15,0 22-15,0-22 0,0 1 0,0-1 16,0 0-16,0 1 0,0-1 0,0-21 16,0 21-16,0-20 0,0-1 15,0 0-15,0 0 0,0 0 0,22-21 16,-1 21-16,0-21 0,0 0 15,0 0-15,0 0 0,1 0 16,-1 0-16,0-21 0,21 0 16,-21 0-16,22 0 0,-22 0 0,0-1 15,21 1-15</inkml:trace>
  <inkml:trace contextRef="#ctx0" brushRef="#br0" timeOffset="28395.54">10562 8784 0,'0'0'0,"21"0"31,0 0-31,22 0 0,-1 0 16,0-21-16,1 21 0,20-21 0,-20 0 15,-1 21-15,0-21 0,1 21 16,-1 0-16,0-22 0,-21 22 0,22 0 15,-22 0-15,0 0 0,0-21 0,-42 21 47,0 0-31</inkml:trace>
  <inkml:trace contextRef="#ctx0" brushRef="#br0" timeOffset="28928.24">12150 8509 0,'0'-21'0,"0"42"0,0-63 0,0 21 0,21-1 15,-21 1-15,0 0 0,0 0 16,0 0-16,0 0 0,0-1 0,0 1 16,0 0-16,-21 42 31,-1 22-31,1-22 16,21 21-16,-21 22 0,0-22 15,0 21-15,0-20 0,21 20 16,-22 1-16,1-1 0,21 1 0,-21-22 15,21 0-15,0 1 0,0-1 16,-21 0-16,21-20 0,0-1 0,-21 0 16,21 0-16,0 0 0,0 0 15,0-42 17,0 0-32,-21 0 0,21 0 15,0 0-15,0-1 0</inkml:trace>
  <inkml:trace contextRef="#ctx0" brushRef="#br0" timeOffset="29399.98">11620 8509 0,'0'0'16,"0"-21"-16,0-21 0,0 20 0,0-20 16,0 21-16,22 0 0,-1 0 15,21-1-15,-21 1 0,22-21 0,-1 21 16,-21 21-16,21-21 0,22 21 15,-22 0-15,1 0 0,-1 21 16,0 0-16,22 0 0,-22 21 0,0 1 0,1 20 16,-22-20-16,21 20 0,-21 1 15,1-1-15,-1 1 0,0-1 16,-21 1-16,0-1 0,0-21 0,0 22 16,21-22-16,-21 1 0,21-22 15,-21 21-15,0-21 0,0 0 0,21-21 16,-21 22-16,22-22 0,-22-22 31,0 1-31,0 0 16,0 0-16,0-21 0,0-1 0,0 1 15,21 0-15,-21-1 0,0-20 16,21-1-16,-21 22 0,0-22 16,21 1-16,0-1 0,0 1 0,-21-1 15,22 1-15,-22 21 0,21-22 16,0 22-16,-21 21 0,0-22 0,21 22 15,0 0-15,0 21 16,1 0 0,-1 42-16,-21-21 0,0 22 15,0-1-15,0 0 0,0 1 0,0-1 16,0 22-16,0-22 0,0 0 0</inkml:trace>
  <inkml:trace contextRef="#ctx0" brushRef="#br0" timeOffset="30735.93">13229 9081 0,'0'0'15,"21"0"-15,22-43 16,-22 43-16,-21-21 0,21 0 0,-21 0 16,0 0-16,0-1 0,0 1 0,0-21 15,0 21-15,0-22 0,-21 1 0,0 21 16,-1-21-16,-20 20 0,21 1 15,0 0-15,0 21 0,-1 0 0,1 0 16,-21 0-16,21 21 0,0 0 16,-1 22-16,1-1 0,21 0 15,-21 1-15,0-1 0,0 0 0,21 1 16,0-1-16,0-21 0,0 22 0,0-22 16,0 0-16,0 0 0,21 0 15,0 0-15,0-21 0,0 0 0,1 0 16,-1 0-16,21 0 0,-21 0 0,0 0 15,1-21-15,20 21 0,-21-21 16,0 0-16,0 0 0,1 0 0,-1-1 16,0 1-16,0-21 0,0 21 15,0-22-15,1 1 0,-22 21 0,0-21 16,0 20-16,21-20 0,-21 21 16,0 0-16,0 42 15,0 21 1,0-21-16,0 1 0,0 20 15,0-21-15,21 0 0,-21 22 16,0-22-16,21 0 0,-21 0 0,21 0 16,0 0-16,1 1 0,-1-22 0,0 0 15,0 21-15,0-21 0,0 0 16,1 0-16,-1 0 0,0 0 0,0-21 16,-21-1-16,21 22 0,0-21 0,1 0 15,-22 0-15,0 0 0,21 0 16,-21-1-16,21 1 0,-21-21 15,0 21-15,0 0 0,0-22 0,0 22 16,0 0-16,0 42 16,0 0-1,0 0-15,0 1 0,0 20 0,0-21 16,0 21-16,-21-20 0,21 20 16,0-21-16,0 0 0,-21 22 0,21-22 15,0 0-15,0 0 16,21-42 15,0 0-15,-21 0-16,21 21 0,0-22 15,-21-20-15,21 21 0,1 0 0,-1 0 16,0-22-16,-21 22 0,21-21 0,0 21 16,0-1-16,1 1 0,-1 21 15,0 0-15,-21 21 16,0 1-16,0-1 0,0 0 15,0 0-15,0 21 0,0-20 16,0-1-16,0 0 0,21 21 0,-21-21 16,21 1-16,-21-1 0,21 0 15,1-21-15,-1 0 0,-21 21 16,21-21-16,0 0 0,0 0 16,0 0-16,1 0 0,-1-21 15,0 21-15,0-21 0,0 0 16,0-1-16,1 1 0,-1 0 0,0 0 15,0 0-15,0-22 0,0 22 0,1-21 16,-1 21-16,0-22 0,0 22 16,-21 0-16,21 0 0,-21 0 0,21 0 15,-21 42 1,0 0-16,0 0 16,0 0-16,0 0 0,0 1 0,0 20 15,0-21-15,0 0 0,0 0 0,0 22 16,0-22-16,0 0 15,22 0-15,-1 0 0,0-21 16,0 22-16,0-22 0,0 0 16,1 0-16,20 0 0,-21 0 15,0 0-15,0-22 0,22 22 0,-22-21 16,0 0-16,21 21 0,-20-21 0,-1 0 16,0 0-16,21-22 0,-21 22 15,1 0-15,-1-21 0,0 20 0,0 1 16,0-21-16,0 21 0,1 0 0,-22-1 15,-22 44 17,1-1-32,21 0 0,0 0 15,-21 0-15,21 0 0,0 1 16,-21 20-16,21-21 0,0 0 0,0 0 16,0 1-16,0-1 0,21 0 15,0-21-15,0 0 0,1 0 16,-1 0-16,0 0 0,0 0 0,0 0 15,0 0-15,1 0 0,-1-21 16,0 21-16,0-21 0,-21-1 16</inkml:trace>
  <inkml:trace contextRef="#ctx0" brushRef="#br0" timeOffset="30957.7">15811 9038 0,'43'0'16,"-64"0"-16,-1 0 15,1 0 1</inkml:trace>
  <inkml:trace contextRef="#ctx0" brushRef="#br0" timeOffset="42618.42">4508 9165 0,'0'0'0,"-21"0"0,-21 0 0,21 0 16,0 0-16,-22 0 0,22 0 0,0 0 16,0 0-16,0 0 0,-1 0 15,1 0-15,0 0 0,0 0 16,0 0-1,42 0 17,21 0-32,1 0 15,-1 0-15,0 0 0,22 0 0,-1 0 16,1 0-16,20 0 0,-20 0 16,21 0-16,-1 0 0,-20 0 0,20 0 15,1 0-15,0 0 0,21 0 16,-22 0-16,22 0 0,0 0 0,0 0 15,21 0-15,-21 0 0,-1 0 16,22 0-16,0-21 0,0 21 0,0 0 16,22 0-16,-22 0 0,21-21 15,0 21-15,-21 0 0,21 0 0,0-21 16,-21 21-16,0 0 0,21 0 0,-21 0 16,-21 0-16,21 0 15,0 0-15,21 0 0,-21 0 0,22 0 16,-22 0-16,21 0 0,0 0 15,0 0-15,21 0 0,-20 0 0,20 0 16,-21 0-16,0 0 0,22 0 0,-1 0 16,-21 0-16,21 0 0,-20 0 15,-1 0-15,0 0 0,0 0 0,-21 0 16,0 21-16,21-21 0,-21 0 16,0 0-16,0 0 0,0 0 0,21 0 15,-21 0-15,0 0 0,0-21 0,0 21 16,0 0-16,-21-21 0,0 21 15,0 0-15,-21-22 0,-1 22 16,-20 0-16,20-21 0,-41 21 16,20 0-16,-20-21 0,-1 21 0,0-21 15,1 21-15,-22 0 0,21 0 0,-21-21 16,0 21-16,1 0 0,-1 0 16,-21-21-16,0-1 31,-21 22-31,21-21 0,-22 21 15,1 0-15,-21 0 0,21-21 0,0 21 16,-22-21-16,1 21 0,0 0 16,-22-21-16,22 21 0</inkml:trace>
  <inkml:trace contextRef="#ctx0" brushRef="#br0" timeOffset="43107.73">8615 8954 0,'84'21'16,"-20"-21"-16,-1 21 16,1-21-16,21 0 0,-1 0 15,22 0-15,0 0 0,21 0 0,21 0 16,0 0-16,0 0 0,22 0 16,-1 0-16,22 0 0,20 0 0,-20 0 15,20 0-15,1 0 0,0 0 0,-1-21 16,1 21-16,0-21 15,-1 21-15,1 0 0,0-22 0,-22 22 16,1 0-16,-1-21 0,-42 21 16,22 0-16,-43-21 0,0 21 0,0 0 15,-43-21-15,1 21 0,-21-21 16,-1 21-16,-21 0 0,-20 0 0,-1 0 16,0 0-16,0 0 0,0 0 15,-42 0 16,0 21-31,0-21 0,0 21 16,-1 0-16,-20-21 0,21 21 16,-21 1-16</inkml:trace>
  <inkml:trace contextRef="#ctx0" brushRef="#br0" timeOffset="46155.56">9885 10245 0,'0'0'0,"0"-21"0,-21-43 16,-1 43-1,1 0-15,21 0 0,0-1 0,0 1 16,-21 21-16,0 0 16,21 21-1,0 1-15,-21-1 0,21 0 0,0 21 16,0 1-16,0-1 0,0 21 16,0 1-16,0-1 0,-21 1 0,21-1 15,-22 1-15,22-1 0,0 1 16,0-1-16,-21-20 0,21 20 0,0-20 15,0-1-15,0 0 0,0 1 0,0-22 16,21 0-16,1 0 0,-1-21 16,0 0-16,0 0 0,21 0 15,-20 0-15,-1-21 0,0 0 0,21 0 16,-21-1-16,22-20 0,-22 21 16,21-21-16,-21-1 0,1 1 0,20-22 15,-21 22-15,0-21 0,0-1 16,1 1-16,-1-1 0,0-21 0,-21 22 15,21-1-15,-21 1 0,0-1 0,0 22 16,0-21-16,0 20 0,0 22 16,0-21-16,0 21 0,0-1 0,0 44 31,0-1-31,-21 21 0,21 0 0,0 1 16,-21-1-16,21 22 0,-21-1 15,21 1-15,0-1 0,0 22 16,-22-22-16,22 1 0,-21-22 0,21 22 15,0-22-15,0 0 0,0-21 0,0 22 16,0-22-16,21 0 0,1-21 16,-1 0-16,0 0 0,21 0 0,-21 0 15,1 0-15,20 0 0,-21-21 0,21 0 16,1 0-16,-22-1 0,21 1 16,1 0-16,-22-21 0,21 21 0,0-22 15,-20 1-15,-1 0 16,0 20-16,0-20 0,0 0 0,-21 21 15,21-1-15,-21 1 0,0 0 0,0 42 32,-21 0-32,0 1 0,0-1 15,21 0-15,0 21 0,-21-21 0,21 22 16,0-22-16,0 0 0,0 0 16,0 22-16,21-22 0,0 0 0,0 0 15,0-21-15,-21 21 0,22 0 16,-1-21-16,0 22 0,0-22 15,-42 0 17,0 0-17,0-22-15,-22 22 0,22-21 0,0 21 16,0-21-16,-22 21 0,22-21 16,0 0-16,0 21 0,0 0 15,21 21 1,0 0-16,0 0 15,21 0-15,0 1 0,0-1 0,-21 0 16,21-21-16,1 21 0,-1 0 16,21-21-16,-21 21 0,0-21 0,22 0 15,-22 0-15,21 0 0,1 0 0,-1 0 16,0 0-16,1 0 16,-1 0-16,0-21 0,1 0 0,-1 0 15,0 0-15,-21 0 0,22 21 0,-22-43 16,0 22-16,0 0 0,0 0 15,1 0-15,-22-22 0,0 22 0,0-21 16,0 21-16,0-1 0,0-20 0,0 21 16,0 0-16,0 0 15,-22 21-15,1 0 0,21 21 16,-21 0-16,0 0 0,21 0 16,-21 22-16,21-22 0,0 21 15,-21-21-15,21 22 0,-22-22 0,22 21 16,0-21-16,0 0 0,0 1 15,0-1-15,22 0 16,-1 0-16,0-21 0,0 0 0,0 0 16,0 0-16,1 0 0,-1 0 0,0 0 15,0 0-15,21-21 0,-20 0 16,-1 0-16,0 21 0,0-22 0,0 1 16,0 0-16,1 0 0,-1-21 0,-21 20 15,0 1-15,0 0 0,0 0 16,0 0-16,0 0 0,0-1 0,0 44 31,0-1-15,0 0-16,0 0 0,0 0 0,0 0 15,0 22-15,0-22 0,0 0 16,0 0-16,21 0 0,0 1 0,0-1 16,-21 0-16,21 0 0,1-21 0,20 0 15,-21 0-15,0 0 0,0 0 16,22 0-16,-22 0 0,21 0 0,-21 0 15,22-21-15,-22 21 0,0-21 0,0 0 16,22-1-16,-22 1 0,-21 0 16,21 0-16,0 0 0,-21 0 0,0-1 15,0-20-15,0 21 0,0 0 0,0 0 16,0-1-16,0 44 31,0-1-31,0 0 16,0 0-16,-21 21 0,21-20 15,-21-1-15,21 0 0,-21 0 0,21 21 16,0-20-16,-22-1 0,22 0 16,-21 0-1,21-42 17,0 0-32,21 0 15,1-1-15,-22 1 0,21 0 0,0 0 16,0-21-16,-21 20 0,21 1 0,0-21 15,-21 21-15,0 0 0,22-1 16,-1 22-16,0 0 16,0 22-1,-21-1-15,21 0 0,-21 0 0,0 0 16,0 0-16,0 1 0,0-1 16,21 0-16,-21 0 0,22 0 0,-1 0 15,-21 1-15,21-1 0,0-21 0,21 21 16,-20-21-16,-1 0 0,21 0 15,-21 0-15,22 0 0,-1 0 0,0 0 16,1-21-16,-1 0 0,0-1 16,-21 1-16,22 0 0,-1 0 15,-21 0-15,0 0 0,1-1 0,-1 1 16,0-21-16,-21 21 0,0-22 0,0 22 16,0 0-16,0-21 0,0 21 15,0-1-15,-21 22 0,0 0 0,-1 0 16,1 0-16,0 0 0,0 0 0,-21 22 15,20-1-15,1 0 0,0 21 16,0-21-16,0 22 0,0-22 16,-1 21-16,1-21 0,0 22 0,21-22 15,0 0-15,0 0 0,0 0 0,0 1 16,0-1-16,0 0 16,21-21-16,0 0 0,1 0 15,-1 0-15,0 0 0,0-21 16,0 0-16,0 21 0,1-22 0,-1 1 15,0 0-15,0 0 0,0 0 0,0 0 16,1-22-16,-22 22 0,0 0 0,0 0 16,21 0-16,-21-1 0,0 1 15,0 42 1,21 1 0,-21-1-16,0 0 0,0 21 15,0-21-15,0 1 0,0-1 0,0 0 16,0 0-16,0 0 0,21 0 15,-21 1-15,21-22 0,-21 21 16,21-21-16,1 21 0,-1-21 16,0 0-16,0 0 0,0 0 0,0 0 15,1-21-15,-1 21 0,0-21 16,0-1-16,0 1 0,0 0 0,1 0 16,-1 0-16,0 0 0,-21-1 0,0 1 15,21-21-15,-21 21 0,21 0 0,-21-1 16,0 1-16,0 0 0,21 0 15,1 42 1,-22 0-16,0 22 16,0-22-16,0 0 15,0 0-15,0 0 0,0 22 0,0-22 16,0 0-16,-22 0 0,22 0 0,0 0 16,-21 1-16,21-1 15,0 0-15,0-42 31,0 0-15,0-1-16,0 1 16,0 0-16,0 0 0,0 0 0,21 0 15,1-1-15,-22-20 0,21 21 0,0 0 16,-21-22-16,21 22 16,0 0-16,0 21 0,22 0 15,-22 0-15,-21 21 16,0 0-16,0 1 0,0 20 15,0-21-15,0 0 0,0 0 0,0 22 16,0-22-16,0 0 0,0 0 0,0 0 16,0 1-16,0-1 0,0 0 15,21-21 17,0-21-17,0 0-15,1-1 0,-1 1 16,0 0-16,-21 0 0,42 0 15,-42 0-15,43-22 0,-22 22 0,0 0 16,0-21-16,0 42 0,-21-22 16,21 22-16,1 0 0,-1 0 15,-21 22-15,0-1 0,0 0 16,0 0-16,0 21 0,0-20 16,0-1-16,0 21 0,0-21 0,0 0 15,-21 1-15,21-1 0,-22 0 0,22 0 16,-21 0-16,21 0 0,0-42 62,0 0-46,0 0-16,0 0 0,0 0 0,21-22 16,1 22-16</inkml:trace>
  <inkml:trace contextRef="#ctx0" brushRef="#br0" timeOffset="46508.36">14563 10054 0,'0'-21'0,"0"42"0,0-63 0,0 21 16,0 0-16,0-1 0,0 44 31,0-1-31,0 0 15,0 21-15,0-21 0,0 22 0,0-1 16,0 0-16,0 1 0,0 20 16,0-20-16,0-1 0,0 21 0,0-20 15,-22-1-15,22 0 0,-21-20 16,21 20-16,0-21 0,0 21 0,0-20 16,0-1-16,-21 0 0,21 0 15,0 0-15,21-21 47,-21-21-47,21 21 0,1-21 16,-22 0-16,21 0 0,-21-1 15,0 1-15,0 0 0,0 0 0</inkml:trace>
  <inkml:trace contextRef="#ctx0" brushRef="#br0" timeOffset="47247.93">14393 10478 0,'0'0'0,"-21"0"0,0 0 15,42 0 17,0 0-17,0 0-15,-21-22 0,43 22 16,-22 0-16,0 0 0,0-21 0,0 21 16,22 0-16,-22-21 0,0 0 0,0 21 15,22-21-15,-22 0 0,0 21 16,0-22-16,21 1 0,-20 0 0,-22 0 15,21 0-15,0 0 0,-21-1 0,21 1 16,-21 0-16,0 0 0,0-21 16,0 20-16,0 1 0,0-21 0,0 21 15,0 0-15,0-22 0,0 22 16,0 0-16,0 42 31,0 0-31,-21 0 16,21 22-16,-21-22 0,21 21 0,0 1 15,0-1-15,0 0 0,0 1 0,0-1 16,0 0-16,-21 1 0,21-1 16,0 0-16,0 1 0,0-22 0,0 21 15,0 0-15,-22-20 0,22-1 0,0 21 16,0-21-16,0 0 0,0 1 16,0-1-16,-21-21 0,21-21 46,0-1-46,0 1 16,0 0-16,0 0 0,0 0 0,0 0 16,0-22-16,0 22 0,21 0 15,1-21-15,-1 20 0,0 1 0,0 0 16,0 0-16,22 0 0,-22 21 16,21-21-16,-21-1 0,22 22 0,-1 0 15,0 0-15,-21 0 0,22 0 0,-22 0 16,21 22-16,-21-1 0,1 0 15,-1 0-15,-21 0 0,21 0 0,-21 1 16,0-1-16,0 21 0,0-21 0,-21 0 16,0 1-16,-1-1 15,1 0-15,-21 0 0,21 0 0,0 0 16,-22 1-16,22-1 0,0-21 0,-21 21 16,20-21-16,1 21 0,0 0 15,-21-21-15,21 0 0,-1 21 0,1-21 16,0 0-16,0 0 15,21-21 1,0 0 0,0 0-16,0 0 15</inkml:trace>
  <inkml:trace contextRef="#ctx0" brushRef="#br0" timeOffset="48107.83">15960 10393 0,'0'0'0,"0"-21"15,-22 42 32,22 0-47,0 0 16,0 0-16,0 1 0,0-1 15,0 0 1,22-21 0,-1 0-16,0-21 15,-21 0 1,21 21-16,-21-22 0,21 22 15,-21-21-15,0 0 0,0 0 16,0 0-16,0 0 16,-21 21-16,21-22 0,-21 22 15,0 0-15,0 0 16,21 22-16,-22-1 0,22 0 16,0 0-16,-21 0 0,21 0 15,0 1-15,0-1 16,21-21-1,1 0 1,-1 0-16,0-21 16,-21-1-16,21 22 0,-21-21 15,0 0-15,0 0 16,0 0-16,0 0 16,-21 21 30,21 21-46,-21-21 16</inkml:trace>
  <inkml:trace contextRef="#ctx0" brushRef="#br0" timeOffset="51606.18">17060 10647 0,'0'0'0,"-42"21"16,21-21-16,21 21 16,0 0-16,-21-21 0,-1 0 15,1 0-15,21-21 31,21 0-15,1 0-16,-1 0 0,0 0 16,0-22-16,21 22 0,-20-21 0,20-1 15,0 1-15,-21 0 0,22-1 16,-1 1-16,-21 0 0,22-1 0,-22 1 16,0-21-16,21 20 0,-42 1 15,0 0-15,0-1 0,0 22 0,0-21 16,0 21-16,0-1 0,-21 22 0,-21 0 15,21 0-15,-22 0 0,22 0 16,-21 22-16,-1-1 0,1 0 0,21 21 16,0 1-16,0-22 15,-1 21-15,22 0 0,0 1 0,0-1 16,0 0-16,0 1 0,22-1 0,-22 0 16,21 1-16,0-1 0,0 0 15,0-20-15,0-1 0,1 21 0,-22-21 16,21 0-16,-42-21 31,-22 0-15,22-21-16,0 21 0,-21-21 15,20 0-15,1 0 0,-21 0 0,21-1 16,0 1-16,-1 0 0,1 0 0,0 21 16,0 0-16,0 0 15,21 21 1,0 0-16,0 0 0,0 1 15,21-1-15,0 0 0,0 0 0,0 21 16,1-20-16,-1-22 0,0 21 0,0 0 16,0-21-16,22 0 0,-22 0 15,21 0-15,0 0 0,1 0 0,-1 0 16,0-21-16,22 21 0,-22-21 0,22-1 16,-22-20-16,0 21 0,22 0 15,-22-22-15,-21 22 0,22-21 0,-1 0 16,-21-1-16,0 22 0,-21-21 15,0-1-15,0 22 0,0-21 16,0 21-16,0 0 0,-21-1 0,0 22 16,0 0-16,0 0 15,0 0-15,-1 0 0,-20 43 0,21-22 16,21 0-16,-21 21 0,0 1 0,21-1 16,-22 0-16,22 1 0,0-1 15,0-21-15,0 22 0,0-22 0,22 21 16,-1-21-16,21-21 0,-21 21 0,22 1 15,-22-22-15,21 0 0,0 0 16,1 0-16,-1 0 0,0-22 0,-20 1 16,20 0-16,0 0 15,1 0-15,-22 0 0,21-1 0,-21 1 16,0 0-16,1 0 0,-22 0 0,0-22 16,0 22-16,0 0 15,0 0-15,-22 21 0,1 0 16,0 0-16,21 21 0,-21 0 15,21 0-15,-21 22 0,21-22 16,-21 21-16,21-21 0,-22 1 0,22 20 16,0-21-16,0 0 0,0 0 0,-21 1 15,21-1-15,0 0 0,21-21 47,1-21-47,-1 0 0,0-1 16,0 1-16,0 0 0,-21 0 0,21 0 15,1 0-15,-1-22 0,0 22 16,0 0-16,0 0 0,0 0 0,-21-1 16,22 1-16,-1 21 0,-21 21 31,21 1-31,-21-1 0,0 0 0,21 0 16,-21 21-16,21-20 0,-21-1 0,21 21 15,1-21-15,-1 0 0,0 1 16,0-1-16,21-21 0,-20 21 0,20-21 15,-21 0-15,21 0 0,1 0 16,-1 0-16,0 0 0,1 0 16,-1-21-16,0 21 0,1-21 0,-1-1 15,-21 1-15,22-21 0,-22 21 0,0-22 16,0 22-16,-21-21 0,0 0 16,0 20-16,0-20 0,0 21 0,-21-21 15,0 20-15,0 1 0,-1 0 0,1 0 16,0 21-16,-21 0 0,21 0 15,-1 21-15,1 0 0,0 0 0,-21 1 16,21 20-16,-1-21 0,22 21 16,-21 1-16,0-22 0,21 21 0,-21 1 15,21-1-15,0-21 0,0 0 16,0 22-16,0-22 0,21 0 0,0-21 16,0 21-16,1-21 0,-1 0 15,21 0-15,-21 0 0,0 0 0,22 0 16,-22 0-16,21-21 0,-21 0 0,22 21 15,-22-21-15,21-22 0,-21 22 16,22 0-16,-22-21 0,0-1 0,0 1 16,0 0-16,1-1 0,-1-20 0,0-1 15,-21 22-15,0-22 0,21 1 16,-21-1-16,21 1 0,-21-1 16,0 1-16,0 21 0,21-22 15,-21 43-15,0-21 0,22 20 0,-22 1 16,0 64-16,0-22 15,-22 21-15,1 0 0,21 22 16,-21-22-16,0 22 0,0-1 0,21 1 16,-21-22-16,21 22 0,-22-1 15,22 1-15,0-22 0,0 21 0,0-20 16,0 20-16,0-20 0,22-22 0,-1 21 16,0-21-16,0 22 0,0-22 15,0-21-15,22 21 0,-22-21 0,21 0 16,-21 0-16,22 0 0,-1 0 0,0-21 15,-20 0-15,20-1 16,0 1-16,-21-21 0,22 21 0,-22-22 16,21 1-16,-21 0 0,1-22 0,-1 22 15,-21-22-15,0 1 0,21-1 16,-21 1-16,0-1 0,0 1 0,0-1 16,0 22-16,0 0 0,0-1 0,0 22 15,0 0-15,-21 63 16,21-20-16,-21 20 15,21 0-15,-22 22 0,22-22 16,-21 22-16,21-22 0,0 21 16,-21-20-16,21 20 0,0-20 0,-21 20 15,21-21-15,0 1 0,0-1 16,0 0-16,0-20 0,0-1 0,0 21 16,0-21-16,0 0 0,21-21 46,-21-21-46,21 0 0,-21-21 0,21 21 16,1-1-16,-22-20 0,21 21 16,0-21-16,0-1 0,0 22 0,22-21 15,-22 21-15,0-1 0,21 1 0,-21 21 16,1 0-16,-1 0 0,0 0 16,0 0-16,0 0 0,0 0 15,-21 21-15,0 1 0,0-1 16,0 0-1,-21 0 1,0-21-16,0 0 0,0 0 0,0 0 16,-1 21-16,1-21 0,0 0 15,0 0-15,0 0 0,0 0 0,-1 0 16,1 0-16,0 0 0,21 21 16,-21 1-16,0-22 0,21 21 15,-21 0-15,21 0 0,0 0 0,0 0 16,0 1-16,0-1 0,0 0 15,0 0-15,0 0 0,0 0 16,21 1-16,0-1 0,0-21 0,0 21 16,0 0-16,1-21 0,-1 0 15,0 0-15,21 0 0,-21 0 0,22 0 16,-22 0-16,21 0 0,1 0 0,-1-21 16,0 0-16,1 0 0,-1-1 15,0 1-15,-21 0 0,22 0 0,-22-21 16,21 20-16,-21-20 0,1 21 0,-1-21 15,-21 20-15,0 1 0,0 0 16,0 0-16,0 0 0,0 0 0,-21 21 16,-1 0-1,1 21-15,0 0 16,0 21-16,0-21 0,21 1 0,-21 20 16,-1 0-16,22-21 0,-21 22 0,21-22 15,0 0-15,0 0 0,0 22 16,0-22-16,0 0 0,0 0 15,21-21-15,1 0 0,-1 0 0,0 0 16,0 0-16,21 0 0,-20 0 16,-1 0-16,21 0 0,-21-21 0,22 21 15,-22-21-15,21 0 0,-21-1 0,0 1 16,1 0-16,-1 0 0,0 0 16,0 0-16,0-1 0,-21 1 15,21 0-15,-21 0 16,0 42-1,0 0-15,-21 0 16,21 1-16,-21-1 0,21 0 16,0 0-16,0 0 0,0 0 15,0 1-15,0-1 0,0 0 16,0 0-16,21-21 16,0 21-16,1-21 0,20 0 0,-21 0 15,21 0-15,-20 0 0,-1 0 0,21 0 16,-21-21-16,0 0 0,22 0 15,-22 0-15,0-1 0,0 1 16,-21 0-16,21-21 0,1 21 0,-22-22 16,21 22-16,-21 0 0,0 0 15,21 0-15,-21-1 0,0 44 32,0-1-32,0 0 15,0 0-15,0 21 0,0-20 0,0 20 16,0 0-16,0 1 0,0-1 0,0 21 15,0-20-15,0-1 0,0 0 16,0 22-16,0-22 0,0 22 16,0-1-16,0 1 0,0-22 0,-21 22 15,21-1-15,0 1 0,-21-1 16,21 1-16,0-1 0,0 1 0,-22-1 16,22-21-16,-21 22 0,21-1 0,0-20 15,-21-1-15,0 0 0,21 1 0,-21-22 16,21 0-16,0 0 0,-21-21 15,-1 0-15,1-21 0,0 0 16,0 0-16,0 0 0,0-22 0,-22 1 16,22 0-16,0-22 0,-21 22 15,20-22-15,1 1 0,0-1 16,21 1-16,0-1 0,0 22 0,21-22 0,0 1 16,1-1-16,20 22 15,0-21-15,1 20 0,20-20 0,-21 20 16,22 1-16,-1 0 0,1-1 0,-1 1 15,1-21-15,-1 20 0,-20 1 16,20 0-16,-20 20 0,-1-20 0,0 0 16,-21 21-16,22-1 0,-43 1 0,21 0 15,-21 0-15,0 0 16,-21 21-16,0 0 16,-1 0-16,1 0 15,0 0-15,21 21 0,-21 0 16,21 0-16,0 0 0,0 1 15,0-1-15,0 0 0,21 0 16,0 0-16,0 0 0,1 1 0,-1-1 16,-21 0-16,21 0 0,-21 21 15,21-20-15,-21-1 0,0 0 0,0 0 16,0 0-16,0 0 0,0 1 16,-21-1-16,0-21 0,0 21 15,-22-21-15,22 0 0,0 0 0,-21 0 16,20 0-16,-20 0 0,21 0 0,0 0 15,-22 0-15,22-21 0,21 0 16,0-1-16,0 1 16</inkml:trace>
  <inkml:trace contextRef="#ctx0" brushRef="#br0" timeOffset="52148.91">23072 9313 0,'0'0'0,"0"-21"0,0 0 16,0 0-16,0 0 15,-22 21-15,1 0 0,0 0 16,-21 0-16,21 0 0,-22 0 0,1 0 0,0 21 15,20 0-15,-20 21 16,21-20-16,0 41 0,0-21 0,-1 22 16,1-1-16,0 22 0,21-21 15,-21-1-15,21 22 0,-21-22 0,21 1 16,0-1-16,-21 22 0,21-22 0,-22-20 16,22 20-16,0 1 0,0-22 15,0 22-15,0-22 0,0 0 0,22-21 16,-1 22-16,0-22 0,-21 0 0,21 0 15,0 0-15,0 1 0,1-22 16,-1 0-16,0 0 0,0 0 16,0 0-16,0 0 0,1 0 0,-1-22 15,0 1-15,0 0 0,0 0 16,-21-21-16,21 20 0,1-20 0</inkml:trace>
  <inkml:trace contextRef="#ctx0" brushRef="#br0" timeOffset="52380.31">23093 9779 0,'0'0'16,"0"-21"-16,0 0 0,0 42 31,0 0-31,-21 21 16,21-20-16,0-1 15,0 21-15,0-21 0,0 0 0,0 1 16,-22 20-16,22-21 0,-21 0 15,21 0-15,0 1 0,0-1 16,21-42 15</inkml:trace>
  <inkml:trace contextRef="#ctx0" brushRef="#br0" timeOffset="52550.24">23262 9821 0,'0'0'0,"0"-21"0,0 42 31,0 1-31,0-1 16,0 0-16,0 0 15,0 0-15,0 0 0,-21 1 0,21-1 16,0 21-16,0-21 0,0 0 0,-21 1 16,21-1-16,0 0 0,0 0 15,0 0-15</inkml:trace>
  <inkml:trace contextRef="#ctx0" brushRef="#br0" timeOffset="54140.84">23664 10499 0,'0'-43'15,"0"22"-15,0 0 16,0 0-16,0 0 0,-21 0 0,0-1 15,0 1-15,0 21 0,-1-21 16,1 21-16,0 0 0,0 0 0,0 0 16,-22 0-16,22 0 0,-21 0 0,21 21 15,-22 0-15,22 1 0,0-1 16,0 0-16,21 0 0,0 0 0,0 0 16,0 1-16,0-1 0,0 0 15,0 0-15,0 0 16,21-21-16,0 0 0,0 0 0,1 0 15,-1 0-15,0 0 0,0 0 0,0-21 16,0 0-16,1 21 0,-1-21 16,0 0-16,0-1 0,0 1 0,0 0 15,-21-21-15,22 21 0,-22-1 16,21 1-16,-21 0 0,0 0 0,0 42 47,0 0-47,0 0 0,0 1 15,0-1-15,0 0 0,0 21 0,0-21 16,0 1-16,0-1 0,21-21 16,0 21-16,-21 0 0,21-21 0,22 0 15,-22 21-15,0-21 0,21 0 0,-21 0 16,22 0-16,-22 0 0,21 0 16,-21-21-16,22 0 0,-22 21 0,21-21 15,-21 0-15,1-1 0,-1 1 0,0 0 16,0-21-16,-21 21 0,21-1 15,-21-20-15,0 21 0,0 0 0,0-22 16,0 22-16,0 0 0,-21 0 16,0 21-16,0 0 0,0 0 15,-1 0-15,1 21 0,-21 0 16,21 0-16,0 1 0,-1 20 16,-20-21-16,42 21 0,-21-20 0,21 20 15,0-21-15,0 0 0,0 22 0,0-22 16,0 0-16,0 0 0,21-21 15,0 21-15,0-21 0,1 0 16,-1 0-16,0 0 0,0 0 0,21 0 16,-20 0-16,-1 0 0,0-21 15,0 0-15,0 0 0,0 0 0,1-1 16,-1 1-16,0-21 0,0 0 16,0-1-16,0 1 0,1 0 15,-22-1-15,0-20 0,21 20 0,-21-20 16,21-1-16,-21 1 0,0-1 15,0 1-15,0-1 0,0 1 0,0 21 16,0-22-16,0 43 0,0-21 0,0 20 16,0 1-16,0 42 15,0 1 1,0 20-16,-21 0 0,0 22 16,21-22-16,-22 22 0,1-1 0,21 1 15,-21-1-15,21 1 0,-21-22 16,21 21-16,-21 1 0,21-22 15,0 22-15,0-22 0,0 0 0,0 1 16,0-1-16,0-21 0,0 22 0,0-22 16,0 0-16,21 0 0,-21 0 15,21-21-15,-21 21 0,21-21 16,0 0-16,1 0 16,-22-21-16,21 21 15,0-21-15,0 0 0,-21 0 16,0 0-16,21-1 0,0 1 15,-21 0-15,0 42 47,0 0-47,0 1 16,0-1-16,0 0 0,0 0 16,0 0-1,22-21 16,-1 0-31,0-21 0,0 0 16,0 0-16,0 21 0,1-21 16,-1-1-16,0 1 0,0 0 15,0 0-15,0 21 0,1-21 0,-1 21 16,0 0-16,0 0 16,-21 21-1,0 0-15,0 0 16,0 0-16,0 1 0,0-1 15,0 0-15,0 0 16,21-21 0,0 0-16,1 0 15,-1 0-15,0 0 16,-21-21-16,21 0 0,0 21 0,0-21 16,-21-1-16,22 1 0,-1 0 15,0 0-15,0 0 0,0 0 0,0 21 16,-21-22-16,22 22 15,-22 22 1,0-1-16,0 0 16,0 0-16,0 0 0,0 0 0,0 1 15,0-1-15,0 0 0,0 0 16,21 0-16,0-21 31,0 21-31,0-21 0,0 0 16,1 0-16,-1 0 15,0 0 1,0 0-16,-21-21 16,0 0-1,0 0-15,0 0 16</inkml:trace>
  <inkml:trace contextRef="#ctx0" brushRef="#br0" timeOffset="54333.54">25019 10075 0,'0'0'16,"-21"0"-16,0 0 0,-1-21 15,1 21 17</inkml:trace>
  <inkml:trace contextRef="#ctx0" brushRef="#br0" timeOffset="54605.38">25421 9779 0,'0'0'0,"-21"0"32,21 21-17,0 0 1,0 1-16,0-1 0,0 0 0,-21 0 16,21 0-16,-21 0 15,21 1-15,0-1 0,0 0 16</inkml:trace>
  <inkml:trace contextRef="#ctx0" brushRef="#br0" timeOffset="54800.27">25527 9779 0,'0'0'0,"0"21"47,0 0-47,-21 1 16,21-1-16,0 0 0,0 0 15,0 0-15,0 0 0,0 1 16,0-1 0,21-21-1</inkml:trace>
  <inkml:trace contextRef="#ctx0" brushRef="#br0" timeOffset="55235.49">25612 9377 0,'0'0'16,"-43"0"-1,43 21 1,0 0 0,21 0-16,1 1 0,-1-1 15,0 21-15,0-21 0,0 22 16,22-1-16,-22 0 0,21 1 0,-21-1 16,0 0-16,1 22 0,20-1 0,-42-20 15,21 20-15,-21-21 0,0 22 16,0-1-16,0-20 0,0 20 0,-21-20 15,0 20-15,-22-21 0,22 1 0,-21-1 16,21 0-16,-22 1 16,1-1-16,21-21 0,-21 22 0,-1-22 0,22 0 15,-21 0-15,21 0 0,-22 0 16,22 1-16,-21-1 0,21 0 16,-22-21-16,22 21 0,0-21 0,0 0 15,0 21-15,-1-21 0,1 0 0,0 0 16,42 0 15,0-21-15</inkml:trace>
  <inkml:trace contextRef="#ctx0" brushRef="#br0" timeOffset="55520.39">25802 10943 0,'0'0'0,"0"21"47,-21-21-47,0 0 16,21 22-1,0-1 1</inkml:trace>
  <inkml:trace contextRef="#ctx0" brushRef="#br0" timeOffset="55744.26">25823 11345 0,'0'0'0,"0"22"16,0-1 0,-21-21-16,0 21 15,0-21-15,0 0 16,-1 21-16,1-21 0,0 0 15,0 0-15,0 21 0,0-21 16,-1 0-16,1 21 0,-21-21 0,21 0 16,-22 0-16,1 22 0,0-22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6DE84-FF8D-4F78-AF4D-6B7ACB829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C2C18-C28D-4E69-857D-75A090623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D0299-A596-4DDD-AB6F-A4237275C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1A7E-2087-4F24-B41D-51ECDDFD9584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0BC46-9D4F-43E9-B732-B29DDE25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C1CCD-0279-40A6-BF71-728ECD09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6EF0-ACAC-445F-8C0F-98B530864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68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7A10-228E-40F2-9266-1615726C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A6766-B41F-466D-B1E8-CFF513D9E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A385F-82C3-4751-AC18-5E8699E5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1A7E-2087-4F24-B41D-51ECDDFD9584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401AD-C64B-4824-9CBC-BBD33ABE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C1E3C-76ED-4B3D-B30D-7FF48CBB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6EF0-ACAC-445F-8C0F-98B530864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5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ACEC40-5800-4A22-9035-209B61646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1E19A-E882-4258-971C-155E76856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74877-F39A-4543-AEC8-1BCAA1AA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1A7E-2087-4F24-B41D-51ECDDFD9584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EBBD9-AEFA-46A9-A5E2-0DE860F54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07226-AC15-424C-BBA1-E6F9EB3A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6EF0-ACAC-445F-8C0F-98B530864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83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6E90C-E94D-41E8-BB5F-2733D8B9D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77B94-B284-46CF-8A58-493577160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A85FB-8AE0-4974-8C16-B48C037F1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1A7E-2087-4F24-B41D-51ECDDFD9584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3643D-95A1-4AC8-859E-D6243E195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C9C32-AC96-48FA-BDA8-E17740B19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6EF0-ACAC-445F-8C0F-98B530864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30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D71F-A1A0-45F3-AE57-81FDAEA99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89B01-09EA-48F8-AC37-1F7AED121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1C7AB-CE7B-4BFD-86ED-50D0C1B8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1A7E-2087-4F24-B41D-51ECDDFD9584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E470E-FC4D-4297-B5B7-36429BF6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632D3-6E55-4E17-8ADB-0B6E7ED4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6EF0-ACAC-445F-8C0F-98B530864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52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BB1DB-4FAB-4E71-A244-709C18C48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8D964-C049-42F5-845D-11F792D8E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FA611-0458-49F7-87DE-7469FE4C0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79DCA-E8FD-4739-8B25-E253E9FD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1A7E-2087-4F24-B41D-51ECDDFD9584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3C5AA-158C-4CFA-A073-7D7528D3B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EE707-AAEA-4504-A921-93D2C2F1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6EF0-ACAC-445F-8C0F-98B530864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09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6073A-954D-452F-B21D-F3A47BD4B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FDAF7-0925-4BFD-82CB-37C04D7A7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5A5C4-F040-4072-AEA9-A02B192D4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662852-23F1-4D87-9AA3-92398BDF4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E3885B-F293-4C2C-A04D-841A9342B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2DB681-7086-4FCF-B059-4CC20665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1A7E-2087-4F24-B41D-51ECDDFD9584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5FA7A5-0A6F-40D9-9C46-E409F164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B3262B-E76F-42E2-A5F1-D9F906FB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6EF0-ACAC-445F-8C0F-98B530864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36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97CB-F3A4-4FC6-BF59-81E2E573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ABC0E6-E56F-4048-81F4-0367B97FD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1A7E-2087-4F24-B41D-51ECDDFD9584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7CD4B2-B818-4EC0-B222-8D085046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6631-0AF4-47D6-BAF6-C1151ECDC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6EF0-ACAC-445F-8C0F-98B530864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92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8DD651-0DC9-4073-9D62-9C701E94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1A7E-2087-4F24-B41D-51ECDDFD9584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33BE4-5482-40AD-8D07-C0EDF9A37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056AF-CC0D-49EE-B244-8E728377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6EF0-ACAC-445F-8C0F-98B530864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6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16F4E-0E18-4471-B2B9-E0F7C0825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EBF76-FABB-423C-9114-DE556F1A7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B59F6-10B2-41C6-97BB-966BFD2CB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8A058-6A14-47E3-BB24-C694179A6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1A7E-2087-4F24-B41D-51ECDDFD9584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77BE4-2729-4108-8E88-EB9A8BDD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FB61D-8F7E-4106-BF7B-6C83D10B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6EF0-ACAC-445F-8C0F-98B530864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79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30675-6EF7-454C-BC65-F6C56731E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F3599F-D69E-491A-A694-5717235D3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DBFBA-CD1D-4716-9EC3-26D3F3B96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B272A-B9E3-4CDA-A481-F9D39F1C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1A7E-2087-4F24-B41D-51ECDDFD9584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58315-26D0-433A-8A19-515EA004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38D9C-306F-4F1A-B234-15A13AEA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B6EF0-ACAC-445F-8C0F-98B530864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0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3C40CF-7F78-4131-8BFA-BF1A8DDE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F6ED8-D5D3-4FC8-AFD1-7E69FD9C6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F2E61-BCE7-40BE-B937-A10AE8CF2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F1A7E-2087-4F24-B41D-51ECDDFD9584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C76C8-9D6B-40FA-A089-98A0F997E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7DCAF-AD5C-4CC2-B145-AD55E737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B6EF0-ACAC-445F-8C0F-98B530864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74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95B6-4FFF-47D5-B24B-208379F381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C104A-E8A0-4A17-8DA3-D6865FDC06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27ABB2-B41D-48D9-A186-8930AEE998A3}"/>
                  </a:ext>
                </a:extLst>
              </p14:cNvPr>
              <p14:cNvContentPartPr/>
              <p14:nvPr/>
            </p14:nvContentPartPr>
            <p14:xfrm>
              <a:off x="799920" y="160200"/>
              <a:ext cx="9685440" cy="609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27ABB2-B41D-48D9-A186-8930AEE998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560" y="150840"/>
                <a:ext cx="9704160" cy="611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116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95B6-4FFF-47D5-B24B-208379F381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C104A-E8A0-4A17-8DA3-D6865FDC06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944920-74EE-406D-A59D-30FC7A55E89E}"/>
              </a:ext>
            </a:extLst>
          </p:cNvPr>
          <p:cNvSpPr txBox="1"/>
          <p:nvPr/>
        </p:nvSpPr>
        <p:spPr>
          <a:xfrm>
            <a:off x="3048886" y="2828836"/>
            <a:ext cx="60977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id(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"username"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.navigate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().refresh();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ele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.sendKeys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"admin"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85B4290-71B2-474B-A75B-ECBD0BBA84C5}"/>
                  </a:ext>
                </a:extLst>
              </p14:cNvPr>
              <p14:cNvContentPartPr/>
              <p14:nvPr/>
            </p14:nvContentPartPr>
            <p14:xfrm>
              <a:off x="967680" y="518040"/>
              <a:ext cx="9815040" cy="4183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85B4290-71B2-474B-A75B-ECBD0BBA84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8320" y="508680"/>
                <a:ext cx="9833760" cy="420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888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95B6-4FFF-47D5-B24B-208379F381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C104A-E8A0-4A17-8DA3-D6865FDC06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849D41-9A6F-41C7-B8B6-0B8E35AC0096}"/>
                  </a:ext>
                </a:extLst>
              </p14:cNvPr>
              <p14:cNvContentPartPr/>
              <p14:nvPr/>
            </p14:nvContentPartPr>
            <p14:xfrm>
              <a:off x="129600" y="129600"/>
              <a:ext cx="9540360" cy="525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849D41-9A6F-41C7-B8B6-0B8E35AC00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120240"/>
                <a:ext cx="9559080" cy="526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5380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95B6-4FFF-47D5-B24B-208379F381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C104A-E8A0-4A17-8DA3-D6865FDC06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DDE501-3936-4A0A-B798-D051914D0802}"/>
                  </a:ext>
                </a:extLst>
              </p14:cNvPr>
              <p14:cNvContentPartPr/>
              <p14:nvPr/>
            </p14:nvContentPartPr>
            <p14:xfrm>
              <a:off x="236160" y="281880"/>
              <a:ext cx="11293200" cy="4945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DDE501-3936-4A0A-B798-D051914D08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272520"/>
                <a:ext cx="11311920" cy="496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5171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95B6-4FFF-47D5-B24B-208379F381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C104A-E8A0-4A17-8DA3-D6865FDC06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C47309-8403-41CC-A61C-ED391A4A43C5}"/>
                  </a:ext>
                </a:extLst>
              </p14:cNvPr>
              <p14:cNvContentPartPr/>
              <p14:nvPr/>
            </p14:nvContentPartPr>
            <p14:xfrm>
              <a:off x="1737360" y="777240"/>
              <a:ext cx="10447200" cy="2873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C47309-8403-41CC-A61C-ED391A4A43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8000" y="767880"/>
                <a:ext cx="10465920" cy="289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5825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95B6-4FFF-47D5-B24B-208379F381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C104A-E8A0-4A17-8DA3-D6865FDC06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E3624C-BB29-4930-B23C-B4AABC4B79E1}"/>
                  </a:ext>
                </a:extLst>
              </p14:cNvPr>
              <p14:cNvContentPartPr/>
              <p14:nvPr/>
            </p14:nvContentPartPr>
            <p14:xfrm>
              <a:off x="388440" y="304920"/>
              <a:ext cx="8504280" cy="471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E3624C-BB29-4930-B23C-B4AABC4B79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295560"/>
                <a:ext cx="8523000" cy="473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3693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95B6-4FFF-47D5-B24B-208379F381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C104A-E8A0-4A17-8DA3-D6865FDC06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68F9E6-93EB-4A0B-8406-AE337E234609}"/>
                  </a:ext>
                </a:extLst>
              </p14:cNvPr>
              <p14:cNvContentPartPr/>
              <p14:nvPr/>
            </p14:nvContentPartPr>
            <p14:xfrm>
              <a:off x="1463040" y="274320"/>
              <a:ext cx="7871760" cy="4610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68F9E6-93EB-4A0B-8406-AE337E2346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3680" y="264960"/>
                <a:ext cx="7890480" cy="462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939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25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2021-02-06T01:15:12Z</dcterms:created>
  <dcterms:modified xsi:type="dcterms:W3CDTF">2021-02-06T01:59:10Z</dcterms:modified>
</cp:coreProperties>
</file>