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1:07:2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953 0,'0'42'16,"0"-84"-16,0 105 0,0-42 0,-22-21 47,22-21-32,0 0 1,0 0-16,0 0 16,22-1-16,-1 1 15,-21 0 1,21 21 15</inkml:trace>
  <inkml:trace contextRef="#ctx0" brushRef="#br0" timeOffset="1292.58">3260 889 0,'0'-21'0,"0"42"0,0-63 16,0 21-16,0-1 0,0 1 0,0 0 15,0 0-15,0 0 16,0 0-16,0-1 0,0 1 16,-22 42 15,1 1-31,21 20 15,-21-21-15,0 43 0,0-22 16,0 21-16,-1 1 0,-20 21 16,21-22-16,0 22 0,0-22 0,-22 22 15,22 0-15,-21-1 0,21 1 16,-22 0-16,22-1 0,-21 1 0,21 0 16,-22-22-16,22 1 0,0-1 15,-21-21-15,20 1 0,22-1 0,-21 0 16,21 1-16,-21-22 0,21 0 15,0-42 17,0 0-32,0 0 15,21-1-15,0-20 0,-21 0 0,22-1 16,-1-20-16,0-1 0,0-20 16,0-1-16,0 0 0,1 1 0,20-22 15,-21 21-15,0 1 0,22-1 16,-22-21-16,21 21 0,-21 1 15,22 20-15,-22-20 0,21 20 0,-21 22 16,0-22-16,1 43 0,-1-21 16,0 21-16,-21-1 0,0 1 15,0 42 1,0 1-16,0-1 0,0 0 16,0 21-16,0 1 0,0 20 0,0 1 15,0-22-15,0 21 0,0 22 16,0-21-16,0-1 0,0 1 15,0-1-15,0 1 0,0-1 0,0 22 16,0-22-16,0 1 0,0-1 16,0-20-16,0 20 0,0-21 0,0 1 15,0-1-15,21-21 0,-21 22 16,21-22-16,-21 0 16,0 0-16,0-42 31,0 0-16,0 0-15,-21-1 16,0 1-16,0 0 0</inkml:trace>
  <inkml:trace contextRef="#ctx0" brushRef="#br0" timeOffset="1495.47">2709 1969 0,'0'0'15,"-21"0"-15,0 0 0,0 0 0,42 0 31,0 0-31,0-22 0,0 22 16,22-21-16,-1 0 16,-21 21-16,22-21 0,-1 21 0,0-21 15,-21 21-15,22-21 0,-1-1 16,-21 22-16,22-21 0,-22 21 0,21-21 16,-21 21-16,22-21 0,-22 21 15,0 0-15,0-21 0</inkml:trace>
  <inkml:trace contextRef="#ctx0" brushRef="#br0" timeOffset="3960.09">3619 1736 0,'22'0'16,"-1"-21"-16,-21-1 15,21 22-15,-21-21 0,0 0 16,21 0-16,-21 0 0,0 0 16,0-1-16,-21 22 31,0 0-15,0 0-16,-1 22 0,1-1 0,0 21 0,0-21 15,0 22-15,21-22 0,-21 21 16,-1 0-16,1 1 0,21-1 15,0 0-15,0 22 0,-21-22 16,21 1-16,0-1 0,0-21 0,0 21 16,0 1-16,21-22 0,0 21 15,1-21-15,-1 1 0,0-1 0,21 0 16,1 0-16,-22-21 0,21 0 16,0 0-16,1 0 0,-1 0 0,0 0 15,1-21-15,-1 0 0,0 0 16,1-1-16,-22-20 0,21 0 0,1 21 15,-22-43-15,21 22 0,-21-1 16,22-20-16,-22-1 0,0 1 16,0-22-16,0 22 0,-21-1 15,21 1-15,-21-1 0,22 1 16,-22-1-16,0 22 0,0 0 0,0-1 16,0 1-16,0 0 0,0 20 15,0 1-15,0 0 0,0 0 0,0 42 31,0 21-15,0-20-16,0 20 0,-22 0 16,22 1-16,-21-1 0,21 0 15,0 22-15,0-1 0,-21 1 16,21-1-16,-21 1 0,21-1 0,0-20 16,0 20-16,0-21 0,0 22 15,0-22-15,0 1 0,0-22 16,0 21-16,0-21 0,21 0 0,0 1 15,0-1-15,1 0 0,-1-21 16,0 0-16,0 0 0,0 0 0,0 0 16,1 0-16,-1 0 0,21-21 15,-21 0-15,0-1 0,1-20 0,20 21 16,-21-21-16,0 20 0,0-20 16,1 0-16,-1-1 0,-21 1 15,21 0-15,-21 21 0,21-22 0,-21 22 16,21 0-16,-21 0 15,0 42 17,0 0-32,0 0 0,0 0 15,0 22-15,0-22 0,0 0 0,0 21 16,0-20-16,0-1 0,0 21 16,0-21-16,0 0 0,0 1 0,0-1 15,0 0-15,0 0 0,21 0 16,1-21-16,-1 0 0,0 0 15,21 0-15,-21 0 0,1 0 16,-1 0-16,21 0 0,-21 0 16,0-21-16,1 0 0,-1 0 0,21 0 15,-21-1-15,0 1 0,1-21 16,-22 21-16,21 0 0,0-22 0,-21 22 16,0 0-16,21 0 0,-21 0 15,21-1-15,-21 44 31,0-1-15,0 0-16,0 21 0,0-21 16,-21 1-16,21-1 0,0 21 0,0-21 15,0 0-15,0 1 16,0-1-16,0 0 0,0 0 0,0 0 16,0 0-16,21 1 0,0-22 15,1 21-15,-1-21 0,0 21 0,0-21 16,21 0-16,-20 0 0,20 0 15,-21 0-15,0-21 0,22 0 0,-22-1 16,21 22-16,-21-21 0,0 0 0,1-21 16,-1 21-16,0-22 0,0 22 15,-21-21-15,0-1 0,0 1 0,0 21 16,0-21-16,0-1 0,-21 1 16,0 0-16,0-1 0,-22 22 0,22 0 15,-21 0-15,21 0 16,-22-1-16,1 22 0,21 0 0,-22 0 15,22 22-15,-21-1 0,21 0 16,-22 0-16,22 0 0,0 22 0,0-1 16,21 0-16,0-21 0,-21 22 15,21-1-15,0 0 0,0-20 0,0 20 16,21-21-16,-21 0 0,21 0 16,0 1-16,22-1 0,-22 0 0,0-21 15,21 0-15,-21 21 0,22-21 16,-1 0-16,0 0 0,1 0 0,-1 0 15,-21-21-15,22 0 0,-1 21 16,-21-21-16,21-1 0,-20 1 16,-1 0-16,0 0 0,0 0 15,0-22-15,-21 22 0,0 0 0,21 0 16,-21 0-16,22 0 0,-22-1 16,0 1-16,0 0 0,0 0 15,0 42 16,0 0-31,0 0 0,0 1 16,0-1-16,0 0 0,0 21 16,0-21-16,0 1 0,0-1 0,0 21 15,0-21-15,0 0 0,0 1 16,0-1-16,0 0 0,0 0 16,0 0-16,0 0 15,0-42 32,0 0-47,0 0 0,0-21 16,0 20-16,21 1 0,0-21 15,-21 0-15,21 20 0,0-20 0,0 0 16,1-1-16,-1 22 0,21-21 16,-21 21-16,0 0 0,22-1 15,-22 1-15,21 0 0,-21 21 0,1 0 16,-1 0-16,0 21 0,0 0 15,0-21-15,-21 22 0,21-1 16,-21 21-16,0-21 0,0 0 0,0 1 16,0 20-16,0-21 0,0 0 0,0 0 15,22 22-15,-22-22 0,0 0 16,0 0-16,21 0 0,0 1 0,0-1 16,0 0-16,0-21 15,1 21-15,-1-21 16,0 0-16,0 0 15,0 0-15,0 0 0,1 0 0,-1-21 16,0 0-16,0 21 0,21-21 16,-20-1-16,-1 1 0,21-21 15,-21 21-15,22-22 0,-22 22 0,0-21 16,21 0-16,-21-1 0,1 22 16,-1-21-16,0 21 0,0-1 0,-21 1 15,0 0-15,0 0 0,-21 21 31,0 21-31,0-21 16,-1 21-16,1 0 0,0 1 0,0-1 16,0 0-16,0 0 0,-1 0 15,22 0-15,-21 1 0,21-1 16,0 0-16,0 0 0,0 0 16,21-21-1,1 0-15,-1 0 0,0 21 0,0-21 16,0 0-16,0 0 0,1 0 15,-1 22-15,0-22 0,0 0 0,0 0 16,0 21-16,-21 0 0,0 0 16,0 0-1,0 0-15,-21 1 16,0-1-16,0 0 16,0-21-16,-22 21 0,22-21 15,0 21-15,0-21 0,0 21 16,0-21-16,-1 0 0,1 22 0,0-22 15,0 0-15,0 0 16,0 21-16,-1-21 0,1 0 16,0 0-1,0 0 48,0 0-48,0 0 32</inkml:trace>
  <inkml:trace contextRef="#ctx0" brushRef="#br0" timeOffset="5132.93">5228 953 0,'0'21'31,"-21"0"-31,21 0 15,-21 0-15,21 0 16,0 1-16,0-1 0,0 0 16,21-21-1,0 0-15,0 0 0,0 0 16,1 0-16,-1 0 0,-21-21 16,21 21-16,-21-21 0,21 21 15,-21-22-15,0 1 0,0 0 16,-21 21-1,0 0-15,0-21 16,-1 21 0,1 0-16,21 21 31,-21-21-31,0 0 16,21 21-16,-21-21 15,0 0-15,-1 21 16</inkml:trace>
  <inkml:trace contextRef="#ctx0" brushRef="#br0" timeOffset="5403.8">4381 1355 0,'0'0'15,"-21"0"-15,21 21 0,21-21 47,22 0-47,-22 0 0,0 0 0,21 0 16,1 0-16,-1 0 0,-21 0 15,22 0-15,-1-21 0,0 0 16,1 21-16,-1 0 0,-21 0 0,21-22 16,-20 22-16,-1 0 0,0 0 15,0 0-15,0 0 0,0 0 0,1 0 16,-1 0-1</inkml:trace>
  <inkml:trace contextRef="#ctx0" brushRef="#br0" timeOffset="8215.6">8234 2053 0,'0'0'0,"21"0"0,-21 21 0,21-21 16,-21 22-16,0-1 0,0 0 15,0 0-15,0 0 16,0 0-16,21-21 0,-21 22 0,21-1 16,1-21 15,-1-21-31,0-1 15,0 1-15,-21 0 0,21 0 16,0 0-16,-21 0 16,22-22-16,-1 1 0,0 21 0,0-22 15,0-20-15,0 21 0,1-1 16,-1-20-16,0 20 0,0 1 0,0 0 16,22 21-16,-22-1 0,0 1 15,-21 0-15,21 21 0,-21-21 0,21 21 16,-21 21-1,0 0-15,0 0 0,0 1 16,0-1-16,0 0 0,0 0 16,0 0-16,0 0 15,21-42 32,-21 0-47,0 0 0,0 0 16,0 0-16,0-1 15,0 1-15,-21 0 0,0 21 16,21-21-16,-21 0 0,0 21 16,21-21-16,-21 21 0,-1 0 0,1 0 15,0 0-15,21 21 16,-21 0-16,0 0 0,21 0 16,0 22-16,0-22 0,-21 21 15,21 0-15,0 1 0,-22-1 16,22 0-16,0 1 0,0-1 15,0 0-15,0 1 0,0-22 0,22 21 16,-1-21-16,0 1 0,0-1 16,0 0-16,22 0 0,-22 0 0,0-21 15,21 0-15,1 0 0,-22 0 16,21 0-16,0 0 0,-20-21 0,20 21 16,0-21-16,1 0 0,-1 0 15,-21-1-15,21-20 0,-20 21 0,20-21 16,-21-1-16,0 1 0,0-22 15,1 22-15,-1-21 0,-21-1 0,0 1 16,21 20-16,-21-20 0,21-1 16,-21 22-16,0 0 0,0-1 15,0 1-15,0 21 0,0-22 16,0 22-16,0 0 0,0 42 31,0 0-31,0 1 0,0-1 0,0 21 16,0 0-16,0 1 0,-21-22 15,21 42-15,0-20 0,-21-1 0,21 22 16,0-22-16,0 21 0,0-20 16,0 20-16,0-20 0,0-1 0,0 0 15,0 1-15,21-1 16,0-21-16,-21 21 0,21-20 0,0-1 16,1 0-16,-1-21 0,0 21 15,0-21-15,0 0 0,0 0 0,1 0 16,-1 0-16,0 0 0,21 0 0,-21-21 15,1 21-15,-1-21 0,0 0 16,0-1-16,0-20 0,22 21 0,-22-21 16,0 20-16,21-20 0,-21 0 15,1-1-15,-1 1 0,21 0 0,-21 21 16,0-22-16,22 22 0,-22 0 16,0 0-16,21 21 0,-20 0 0,-1 0 15,0 0 1,0 21-16,-21 0 0,0 0 0,21 0 15,-21 1-15,21-1 0,-21 21 16,0-21-16,0 0 0,0 1 0,22-1 16,-22 0-16,0 0 0,21-21 15,-21 21-15,21-21 0,0 0 32,0-21-17,-21 0 1,0 0-16,0 0 0,0-22 15,0 22-15,0 0 0,-21 0 16,0 0-16,0-22 0,0 22 16,21 0-16,-22 21 0,1-21 0,0 21 15,0-21-15,0 21 0,-22 0 16,22 0-16,0 21 0,-21 0 16,21-21-16,-22 21 0,1 21 0,21-20 15,-22-1-15,22 21 0,0-21 0,0 22 16,0-1-16,0-21 0,21 21 15,0 1-15,0-22 0,0 21 0,0-21 16,0 1-16,0 20 0,21-21 16,0 0-16,0-21 0,0 21 0,0 1 15,1-22-15,-1 0 0,0 0 16,0 0-16,21 0 0,-20 0 16,-1 0-16,21-22 0,-21 22 0,0-21 15,1 0-15,-1 21 0,21-21 16,-42 0-16,21 0 0,0-1 0,22-41 15,-43 42-15,0-22 16,0 1-16,21 21 0,-21-21 0,21-1 16,-21 1-16,0 21 0,0-22 15,0 22-15,0 0 0,0 0 0,0 0 16,0 42 15,0 0-31,0 0 16,0 0-16,0 22 0,0-1 15,0-21-15,0 22 0,0-22 16,0 21-16,0 0 0,0-20 0,0-1 16,0 21-16,0-21 0,0 0 15,0 1-15,0-1 0,0 0 0,0 0 16,21 0-16,-21 0 16,21-21-16,1 0 0,-1 0 0,0 0 15,0 0-15,21 0 0,-20 0 0,-1 0 16,21 0-16,-21 0 0,22-21 15,-1 21-15,-21-21 0,21 0 0,-20 0 16,20 0-16,-21-22 0,21 22 16,-20-21-16,-1 21 0,0-22 15,0 1-15,0 0 0,-21-1 16,0 1-16,21 0 0,-21 20 0,22 1 16,-22 0-16,0 0 0,0 42 31,-22 0-31,1 0 0,0 1 15,21-1-15,0 21 0,0-21 0,-21 0 16,21 22-16,0-22 0,0 0 0,0 0 16,0 0-16,0 1 0,0-1 15,0 0-15,0 0 0,21 0 16,0 0-16,0 1 0,1-22 16,-1 21-16,21 0 0,-21-21 0,0 21 15,1-21-15,-1 21 0,0-21 16,0 21-16,0-21 0,0 0 15,-42 0 17,0 0-32,0 0 15,0 0-15,0 0 16,-1 0-16,1-21 0,0 21 0,0 0 16,0 0-16,0 0 0,-1 0 0,1 0 15,0 0 1,0 0-16,0 0 15,21 21 1,0 1 0,21-22-1,0 21-15,0-21 0,0 0 16,1 0-16,20 0 0,-21 0 0,0 0 16,0 0-16,22 0 0,-22 0 15,21 0-15,-21-21 0,22-1 0,-22 22 16,21-21-16,-21 21 0,22-21 15,-1 0-15,-21 0 0,22 0 16,-22-1-16,21 1 0,-21 0 0,22-21 16,-22 21-16,0-22 0,0 22 15,0-21-15,22 21 0,-43-22 0,21 22 16,-21 0-16,21 0 0,-21 0 16,-21 21-1,0 0-15,-22 0 16,22 21-16,0 0 0,0 0 0,21 0 15,-21 22-15,21-22 0,-22 0 16,22 0-16,0 21 0,0-20 0,0-1 16,0 0-16,0 0 0,22 0 15,-1 0-15,-21 1 16,21-22-16,0 21 0,0 0 0,-21 0 16,21 0-1,-21 0 1,0 1-16,-21-22 0,0 0 15,0 0-15,0 0 16,0 0 0,-1 0-1,1 0-15,0-22 0,0 1 16,0 21-16,0 0 0</inkml:trace>
  <inkml:trace contextRef="#ctx0" brushRef="#br0" timeOffset="13184.01">2625 2942 0,'0'0'15,"-22"0"-15,1 0 0,0 0 16,0 0-16,0 0 0,0 0 16,-1 21-16,1-21 0,0 0 15,0 0 1,21 22-16,21-22 31,0 0-31,22 0 0,-1 0 16,0 0-16,1 0 0,-1 0 15,21 0-15,1 0 0,-1 0 16,1 0-16,21 0 0,-1 0 0,1 0 16,21 0-16,-22 0 15,22 0-15,0 0 0,0 0 0,0 0 16,-22 0-16,22 0 0,0 0 16,0-22-16,21 22 0,-21-21 0,21 21 15,0 0-15,0 0 0,0 0 16,-21-21-16,21 21 0,-22 0 0,1 0 15,21-21-15,-21 21 0,0 0 16,-21 0-16,-1-21 0,1 21 0,0 0 16,-1 0-16,-20-21 0,-1 21 15,1 0-15,-1 0 0,-20 0 16,-1 0-16,0-22 0,-21 22 16,1 0-16,-1 0 0,0 0 15,-21-21 48,21 21-63,0 0 0</inkml:trace>
  <inkml:trace contextRef="#ctx0" brushRef="#br0" timeOffset="13960.08">8509 2794 0,'0'0'0,"-21"0"16,-64 0-16,43-21 15,21 21-15,-22 0 0,22 0 16,-21 0-16,21 0 0,-1 0 0,1 0 15,0 0-15,0 0 16,42 0 15,0 0-31,22 0 16,-22 0-16,21 0 0,22 0 16,-22 0-16,21 0 0,22 0 15,0 0-15,-1 0 0,22 0 16,0 0-16,0 0 0,21 0 0,0 0 15,21 0-15,0 0 0,0 0 16,1 0-16,20 0 0,-21 0 0,0 0 16,0 0-16,1 0 0,-1 0 15,0-21-15,-21 21 0,0 0 0,0-21 16,-21 21-16,0-22 0,-1 22 16,-20-21-16,0 21 0,-22 0 0,1 0 15,-1-21-15,-20 21 0,-1 0 16,-21 0-16,0 0 0,0 0 0,1 0 15,-44 0 32,1 21-47,0-21 16,0 21-16</inkml:trace>
  <inkml:trace contextRef="#ctx0" brushRef="#br0" timeOffset="15168.6">995 4487 0,'0'0'0,"0"-21"16,0 0-16,0 0 15,0 0-15,0 0 0,0-1 16,0 1-16,0 0 16,0 0-1,0 42 48,0 0-63,0 22 0,0-22 15,0 0-15,0 21 0,0-21 0,0 22 16,0-1-16,0-21 0,0 22 16,0-1-16,0 21 0,-21-20 15,21-1-15,-22 22 0,22-22 0,-21 0 16,21 1-16,0-1 0,-21 0 15,21 1-15,-21-22 0,21 0 0,0 21 16,0-21-16,0 1 16,0-1-16,0 0 31,0-42 16,0 0-32,0-1-15,0 1 0,21 0 16,0 21-16</inkml:trace>
  <inkml:trace contextRef="#ctx0" brushRef="#br0" timeOffset="15579.8">1333 4868 0,'0'22'0,"0"-1"15,0 0-15,0 0 16,0 0-16,0 0 16,22 1-1,-1-22-15,0 0 16,0 0-16,0-22 15,0 1-15,-21 0 16,22 21-16,-22-21 16,0 0-16,-22 0 31,1 21-31,0 0 16,0 0-16,0 21 15,0-21-15,21 21 16,-22-21-1,22 21-15,22-21 47,-1 0-47</inkml:trace>
  <inkml:trace contextRef="#ctx0" brushRef="#br0" timeOffset="16684.29">2667 4382 0,'0'0'0,"0"-43"15,-21 43 1,21-21-16,-21 21 31,21 21-31,0 0 16,0 1-16,0 20 0,0-21 15,0 21-15,0 1 0,0-1 0,0 0 16,0 1-16,0-1 0,0 0 16,0 1-16,0-1 0,0 0 0,0-20 15,0 20-15,0-21 0,0 0 16,0 22-16,0-22 16,0 0-16,-22 0 0,22 0 15,-21-21 16,0 0-15,21-21-16,0 0 0,0 0 0,0 0 16,0-22-16,0 22 0,0-21 15,0-1-15,0 1 0,0 0 0,0-1 16,0 1-16,0 0 0,0-1 16,21 1-16,0 0 0,22-1 0,-22 22 15,21 0-15,-21 0 0,22 0 16,-22 21-16,21 0 0,-21 0 15,1 0-15,20 21 0,-21 0 16,0 0-16,22 0 0,-22 22 16,0-22-16,0 21 0,-21-21 0,21 22 15,-21-22-15,21 21 0,-21-21 16,0 22-16,0-22 0,0 21 0,0-21 16,0 1-16,0-1 0,0 0 15,0 0-15,0 0 16,0-42-1,0 0 1,0 0-16,0 0 16,0-1-16,0-20 0,0 0 15,0 21-15,0-22 0,0 1 16,22 0-16,20-1 0,-21 22 0,0-21 16,22-1-16,-1 22 0,0 0 15,-21 21-15,22 0 0,-1 0 0,0 0 16,-20 0-16,20 21 0,0 0 15,-21 1-15,1-1 0,-1 21 0,0-21 16,0 22-16,-21-22 0,0 21 16,0 0-16,0-20 0,0 20 0,0-21 15,0 21-15,0 1 0,0-22 16,0 0-16,-21 0 0,21 0 16,0 1-16,-21-22 0,21 21 15,0-42 32,0-1-47,21 1 0,0 0 16,0 0-16,0 0 0</inkml:trace>
  <inkml:trace contextRef="#ctx0" brushRef="#br0" timeOffset="18504.29">4149 4487 0,'0'0'0,"0"-21"0,-22 21 32,1 0-32,0 0 0,0 21 15,0-21-15,21 22 16,0-1-16,-21 0 0,21 0 0,-22 0 16,22 22-16,-21-22 0,21 0 15,0 21-15,0 1 0,0-22 0,0 21 16,0 0-16,0-20 0,0 20 15,0-21-15,0 0 0,0 22 16,21-22-16,-21 0 0,22 0 16,-1 0-16,0-21 0,0 21 0,0-21 15,0 0-15,1 0 0,20 0 16,-21 0-16,0-21 0,22 0 0,-22 21 16,21-21-16,-21 0 0,22 0 0,-22-1 15,21 1-15,-21-21 0,0 21 16,1-22-16,-22 22 0,0-21 0,0 0 15,0 20-15,0-20 0,0 0 16,0-1-16,-22 1 0,1 0 0,0 21 16,0-22-16,0 22 15,0 0-15,-22 0 0,22 21 0,-21 0 0,21 0 16,-22 0-16,22 0 16,-21 0-16,-1 0 0,22 21 0,-21 21 15,21-21-15,-22 1 0,22 20 16,0-21-16,0 21 0,0 1 0,0-22 15,21 21-15,0 1 0,0-1 16,0 0-16,0-21 0,0 22 0,21-22 16,0 0-16,0 0 0,0 0 15,22 1-15,-22-1 0,21-21 0,-21 0 16,22 0-16,-1 0 0,0 0 16,1 0-16,-1-21 0,0 21 0,1-22 15,-1 1-15,0 0 0,1 0 16,-1 0-16,0 0 0,-21-1 15,1-20-15,20 21 0,-42 0 16,21 0-16,-21-22 0,21 22 0,-21 0 16,0 0-16,0 0 0,0-1 0,0 1 15,0 0-15,0 0 16,-21 21 0,21 21-1,-21 0-15,21 0 16,0 22-16,0-22 15,0 0-15,0 21 0,0-20 16,0-1-16,0 21 0,0-21 0,0 0 16,0 22-16,0-22 0,0 0 15,0 0-15,21 0 0,-21 1 16,21-22-16,0 21 0,1-21 16,-1 0-16,0 0 0,0 0 15,0 0-15,0 0 16,1-21-16,-1-1 0,0 1 0,0 21 15,0-21-15,0-21 0,1 21 16,-1-1-16,0-20 0,0 21 0,0-21 16,-21 20-16,21-20 0,-21 21 15,22 0-15,-22-22 0,0 22 16,0 0-16,21 0 0,-21 0 0,0 0 16,21 21-16,-21-22 15,0 44 1,0-1-1,0 0-15,0 0 0,-21 0 0,21 0 16,0 1-16,-21-1 0,21 21 16,0-21-16,0 22 0,0-22 0,0 21 15,0-21-15,0 22 0,0-22 16,0 0-16,0 0 0,0 0 0,0 0 16,21 1-16,0-22 15,0 0-15,0 0 16,0 0-16,22 0 0,-22 0 0,0 0 15,0 0-15,0-22 0,22 1 16,-22 21-16,0-21 0,21 0 0,-20 0 16,-1-22-16,0 22 0,0 0 15,0-21-15,0 21 0,1-22 0,-1 22 16,-21 0-16,0 0 0,0 0 16,0-1-16,0 1 15,-21 21-15,-1 21 16,22 1-16,0-1 15,0 0-15,-21 0 0,21 0 0,0 0 16,0 1-16,0-1 16,0 0-16,0 0 0,0 0 0,21 0 15,-21 1-15,0-1 0,22 0 0,-1 0 16,-21 0-16,0 0 16,0 1-16,0-1 15,-21-21 16,-1 0-15,1 0-16,0-21 0,0-1 16,0 22-16,0 0 15,-1 0 17,22 22-17,0-1 1,0 0-1,22-21-15,-1 21 16,0-21-16,0 0 0,0 0 0,0 0 16,1 0-16,-1 0 0,21 0 15,-21 0-15,22 0 0,-1 0 0,0 0 16,-21 0-16,22 0 0,-22 0 16,21 0-16,-21-21 0,22 0 0,-22 21 15,0-21-15,0-1 0,0 1 0,1 0 16,-22 0-16,0-21 15,21 20-15,0-20 0,-21 21 0,0-21 16,0 20-16,0 1 0,0 0 16,21 0-16,-21 0 0,0 0 0,0-1 15,-21 22 17,0 22-32,0-1 0,-1-21 15,22 42-15,-21-21 0,21 0 16,-21 1-16,21 20 0,0-21 15,0 21-15,0-20 0,0 20 0,0-21 0,0 0 16,21 0-16,0 1 0,-21-1 16,43-21-16,-22 21 0,0-21 15,0 0-15,0 0 0,1 0 16,-1 0-16,0 0 0,0 0 0,0 0 16,-21-21-16,0 0 0,21 21 0,1-22 15,-22 1-15,21 0 0,-21 0 16</inkml:trace>
  <inkml:trace contextRef="#ctx0" brushRef="#br0" timeOffset="19116.93">7324 3768 0,'0'-64'16,"0"43"-16,21 0 16,-21 0-16,0 0 0,0-1 15,0 1-15,0 0 0,0 42 31,0 0-15,-21 1-16,21 20 0,0 0 16,0 1-16,-22-1 0,22 0 0,-21 22 15,0-1-15,21 1 0,-21-1 0,0 22 16,0-22-16,-1 1 0,1 21 16,0-22-16,-21 1 0,21-1 0,-1 1 15,1-1-15,21 1 0,-21-22 16,0 0-16,21 22 0,-21-43 0,21 21 15,0-21-15,0 1 0,0-1 16,21-42 0,0-1-1,0 1 1,-21-21-16,21 21 0,1-22 0,-1 1 16,0 0-16,0-1 0,0 1 0,0 0 15</inkml:trace>
  <inkml:trace contextRef="#ctx0" brushRef="#br0" timeOffset="19440.75">7853 3514 0,'0'0'0,"0"-21"0,0-1 16,0 1-16,0 42 31,0 22-31,-21-22 16,21 21-16,0 1 0,0 20 0,0-21 15,0 22-15,0-1 0,0 1 16,-22 21-16,22-22 0,0 22 0,-21-22 16,21 1-16,0-1 0,-21 1 15,21-1-15,-21 1 0,0-22 0,21 22 16,-21-22-16,-1 0 0,22 1 16,-21-1-16,21 0 0,0-21 0,-21 22 15,0-22-15,21 0 0,-21-21 16,0-21 15,21 0-15,0 0-16,-22-1 0,1 1 15</inkml:trace>
  <inkml:trace contextRef="#ctx0" brushRef="#br0" timeOffset="20032.93">7133 4678 0,'0'0'0,"-21"0"15,0 0-15,0 21 16,42-21 15,0 0-31,0 0 0,21-21 16,-20 0-16,20 21 0,21-21 0,-20-1 0,20 22 16,1-21-16,-1 0 0,1 0 15,-1 0-15,1 0 0,-1-1 16,1 1-16,-22 0 0,22 0 0,-22 21 15,0-21-15,-21 0 0,22 21 16,-22 0-16,0 0 0,-21-22 0,0 44 31,0-1-15,0 0-16,-21 0 0,21 0 16,-21 0-16,0 1 15,21-1-15,0 0 0,0 0 0,0 0 0,0 22 16,0-22-16,0 0 0,0 0 15,0 0-15,0 0 0,21 1 16,0-22-16,0 21 0,21 0 0,-20-21 16,-1 0-16,21 21 0,-21-21 15,0 0-15,22 0 0,-1 0 0,-21 0 16,22-21-16,-22 21 0,0-21 0,0 21 16,0-21-16,0-1 0,1 1 15,-1 0-15,-21 0 0,0 0 0,21 0 16,-21-22-16,0 22 0,0-21 0,0 21 15,0-22-15,0 1 16,0 0-16,0 20 0,-21-20 0,0 21 0,21 0 16,-22 21-16,1 0 15,0 0-15,0 0 0,0 0 0,0 0 16,-22 0-16,22 21 0,-21-21 0,21 21 16,-1 0-16,-20 0 0,21-21 15,0 22-15,21-1 0,0 0 16</inkml:trace>
  <inkml:trace contextRef="#ctx0" brushRef="#br0" timeOffset="20575.62">8953 4339 0,'0'0'0,"0"-21"0,-21 21 0,21-21 15,0 0-15,0 0 16,21 21 0,1 21-1,-22 0 1,21 0-16,0 0 0,0 0 0,0 1 15,-21 20-15,21 0 0,1-21 0,-1 22 16,0-22-16,-21 21 0,21 1 16,-21-22-16,21 21 0,-21-21 0,0 0 15,0 1-15,21-1 0,-21 0 16,0 0-16,0 0 0,0-42 31,0 0-15,0 0-16,0 0 0,22-1 15,-22 1-15,21 0 0,-21-21 16,0 21-16,21-22 0,0 1 16,-21 21-16,21-22 0,0 1 0,-21 0 15,22 21-15,-1-22 0,-21 22 16,0-21-16,0 21 0,21 21 0,-21-22 16,0 44 15,0-1-16,0 0 1,21-21 0,-21 21-16,21 0 0,0-21 15,-21 21-15</inkml:trace>
  <inkml:trace contextRef="#ctx0" brushRef="#br0" timeOffset="20968.39">9588 4572 0,'22'0'15,"-22"21"1,21-21-16,0 0 0,0 0 16,0 0-16,0 0 0,-21-21 15,22 21-15,-1-21 0,0 0 16,0 0-16,-21-1 16,0 1-16,0 0 15,0 0-15,0 0 0,0 0 0,0-1 16,0 1-16,0 0 15,-21 21-15,0 0 16,0 0-16,-1 0 0,1 0 0,0 0 16,0 21-16,0 0 0,0 22 0,-1-22 15,1 0-15,21 21 0,0-20 16,-21-1-16,21 21 0,0-21 0,0 0 16,0 22-16,0-22 0,0 0 15,0 0-15,0 0 0,0 1 0,21-1 16,0 0-16,1 0 0,-1-21 0,21 21 15,-21-21-15,0 0 0,22 21 16,-22-21-16,0 0 0,0 0 16,0 0-16,1 0 0,-1 0 0,0 0 15,0-21-15,0 0 0,0 21 16,1-21-16,-1 0 0,0 21 0</inkml:trace>
  <inkml:trace contextRef="#ctx0" brushRef="#br0" timeOffset="21476.21">10223 4360 0,'0'0'0,"22"-21"15,-22 0-15,21 21 32,0 0-32,0 0 0,0 0 0,0 21 15,1-21-15,-1 21 0,-21 1 0,21-1 16,0 0-16,0 0 0,0 0 15,-21 0-15,0 22 0,0-22 0,22 0 16,-22 21-16,0-20 0,0-1 0,0 0 16,0 21-16,0-21 0,0 1 15,0-1-15,0 0 0,-22 0 0,22 0 16,0 0-16,-21 1 0,0-22 16,21 21-16,-21-21 0,21 21 15,-21-21-15,21-21 31,0 0-31,21-1 16,0 1-16,0 0 0,0-21 16,1 21-16,-1-1 0,0-20 15,21 21-15,-21-21 0,22-1 0,-1 1 16,-21 21-16,22-22 0,-1 1 0,0 0 16,-21-1-16,22 22 0,-22-21 15,21 21-15,-21 0 0,1-1 0,-1 22 16,0-21-16,-42 21 94,0 21-94</inkml:trace>
  <inkml:trace contextRef="#ctx0" brushRef="#br0" timeOffset="23039.83">804 7112 0,'0'-21'15,"-21"0"1,21 0 0,0-1-1,0 1-15,0 0 16,0 0-16,0 0 0,21 0 16,0-1-16,-21 1 0,22 21 15,-1-21-15,0 21 0,0 0 16,0 0-16,0 0 15,1 0-15,-1 21 0,0 0 16,0 1-16,0-1 0,0 21 0,1-21 16,-1 22-16,-21-1 0,0 0 15,0 22-15,0-22 0,0 22 16,-21-22-16,-1 21 0,1-20 0,0-1 16,0 0-16,-21 1 0,20-1 15,-20-21-15,21 22 0,-21-22 16,-1 0-16,22 0 0,-21-21 0,21 21 15,-22-21-15,22 0 16,0 0-16,0 0 0,0 0 0,-1 0 16,1-21-16,0 21 0,21-21 15,-21 0-15,21 0 0,0-22 0,0 22 16,0 0-16,0-21 0,0 20 16,0 1-16,0 0 0,21 0 15,0 0-15,0 21 0,1 0 0,-1 0 16,21 0-16,-21 0 0,0 21 15,22 0-15,-22 0 0,0 0 16,0 22-16,0-22 0,22 0 16,-22 21-16,0-20 0,0-1 15,0 21-15,1-21 0,-22 0 0,21 1 16,0-1-16,0 0 0,0 0 16,0 0-16,1-21 0,-1 0 15,0 0 1,0 0-16,0 0 15,0-21-15,1 21 0,-22-21 16,21 0-16</inkml:trace>
  <inkml:trace contextRef="#ctx0" brushRef="#br0" timeOffset="23340.66">1757 7472 0,'0'21'16,"0"0"-16,0 0 0,-21 1 15,-1-22 1,22 21-16,22-42 31,-1-1-31,0 22 16,-21-21-16,21 0 0,-21 0 16,21 21-16,-21-21 0,0 0 0,0-1 15,0 1 1,-21 21-1,0 0 1,0 0-16,21 21 16</inkml:trace>
  <inkml:trace contextRef="#ctx0" brushRef="#br0" timeOffset="23876.35">3365 6435 0,'0'0'0,"0"-21"0,0-22 16,0 22-16,0 0 16,-21 21-1,21 42-15,0-21 16,0 43-16,-21-22 0,21 22 16,-21-1-16,21-20 0,0 20 0,-21 1 15,0-1-15,-1 22 0,1-22 16,0 1-16,0-1 0,0 22 15,0-22-15,-1-20 0,1 20 16,21-20-16,0-1 0,-21 0 0,21-21 16,0 1-16,0-1 0,-21 0 0,21-42 47,0 0-47,0-1 0,0-20 15,0 21-15,0-21 0,0-1 0</inkml:trace>
  <inkml:trace contextRef="#ctx0" brushRef="#br0" timeOffset="24635.65">2963 6773 0,'0'0'0,"0"-21"0,0 0 0,0-21 0,0 21 16,0-22-16,0 22 0,0-21 15,0 21-15,21-22 0,22 1 0,-22 21 16,21-22-16,1 22 0,-1 0 15,21 0-15,1 0 0,21 21 0,-22 0 16,1 0-16,20 21 0,-20 0 16,-1 21-16,1 1 0,-1-1 0,-20 0 15,-22 22-15,0-22 16,-21 1-16,0 20 0,0-21 0,-21 1 0,0-1 16,-1 0-16,-20 1 15,0-1-15,-1-21 0,1 22 0,0-22 16,-22 0-16,22 0 0,0 0 15,-1 0-15,1-21 0,0 0 0,-1 22 16,1-22-16,21 0 0,-22 0 16,22 0-16,0-22 0,0 22 0,0-21 15,0 0-15,21 0 16,0 0-16,0 0 0,21 21 31,0 0-31,0 0 16,0 21-16,0-21 0,-21 21 15,22 21-15,-1-21 0,0 1 0,-21 20 16,0-21-16,21 21 0,0 1 0,0-1 16,-21-21-16,22 22 0,-1-22 15,0 21-15,-21-21 0,21 0 0,0 1 16,0-1-16,1 0 0,-1-21 16,0 0-16,21 0 0,-21 0 0,1 0 15,-1 0-15,21 0 0,-21 0 16,22 0-16,-22-21 0,0 0 0,21-1 15,-21 1-15,1 0 0,20 0 16,-21 0-16,0 0 0,0-22 16,1 22-16,-1-21 0,0 21 0,0-22 15,0 22-15,-21-21 0,0 21 16,21-1-16,-21 1 0,22 0 0,-22 42 31,0 0-15,0 1-16,0 20 0,0-21 0,0 0 15,0 22-15,0-22 0,0 0 16,0 0-16,0 0 0,0 0 0,0 1 16,0-1-16,0 0 0,0 0 15,0-42 32,0 0-47,0 0 0,0-1 0,0 1 16,0 0-16</inkml:trace>
  <inkml:trace contextRef="#ctx0" brushRef="#br0" timeOffset="24820.55">4276 6900 0,'0'-21'16,"-22"21"-16,1 0 31,42 0 16,1 0-32</inkml:trace>
  <inkml:trace contextRef="#ctx0" brushRef="#br0" timeOffset="25684.16">4826 7408 0,'0'0'0,"21"0"16,0-21 0,0 21-16,1-21 15,-22 0-15,21 0 0,0 0 0,0-1 16,0 1-16,-21 0 0,21 0 15,-21-21-15,0 20 0,0 1 0,0 0 16,0 0-16,0 0 0,0 0 16,-21-1-16,0 22 0,0 0 15,0 0-15,0 0 0,-1 0 0,1 0 16,0 0-16,0 22 16,0-1-16,0-21 0,-1 21 0,-20 21 15,42-21-15,-21 1 0,0-1 16,21 0-16,-21 0 0,21 0 0,0 0 15,0 1-15,0-1 0,0 0 16,21-21 0,0 0-16,0 0 0,0 0 0,0 0 15,1 0-15,-1-21 0,0 0 16,0 21-16,0-22 0,0 1 0,1 21 16,-1-21-16,0 0 0,0 0 15,0 0-15,-21-1 16,0 1-16,21 21 15,-21 21 17,0 1-17,0-1-15,0 0 0,0 0 0,0 0 16,0 0-16,0 22 0,0-22 0,0 21 16,0 1-16,0-1 0,0 0 15,0 1-15,0-1 0,0 0 0,0 1 16,0-1-16,0 21 0,-21 1 15,21-22-15,0 22 0,0-1 0,0 22 16,-21-22-16,21 1 0,0-1 0,0 22 16,0-21-16,-21-1 15,21 1-15,0-1 0,0 1 0,0-22 16,0 21-16,0 1 0,0-22 0,0 1 16,-21-1-16,21 0 0,-21-21 15,-1 22-15,1-22 0,0 0 0,0-21 16,0 0-16,-22 21 0,22-21 0,-21 0 15,-22 0-15,22-21 0,-21 21 16,20-21-16,-20 0 0,20-22 0,1 22 16,-21-21-16,20-22 0,22 22 0,-21 0 15,-1-22-15,22 1 0,0-1 16,-21 1-16,21-1 0,21 1 0,0-1 16,-22-20-16,22 20 0,0 1 15,0-22-15,0 21 0,22 1 16,-1 21-16,0-22 0,0 1 0,21 20 15,-20 1-15,20 0 0,0-1 16,1 22-16,-1-21 0,0-1 0,1 22 16,-1-21-16,0 21 0</inkml:trace>
  <inkml:trace contextRef="#ctx0" brushRef="#br0" timeOffset="26511.7">5588 6456 0,'0'0'0,"0"-21"0,0 0 15,0-1-15,-21 22 16,0 0-16,-1 22 16,1-1-16,21 0 0,-21 21 15,21 1-15,-21-1 0,21 0 0,-21 1 16,0 20-16,-1-21 0,22 22 15,-21-22-15,0 22 0,0-22 0,0 22 16,0-22-16,21 0 16,-22 1-16,22-22 0,-21 0 0,21 0 15,0 0-15,0 0 0,0-42 32,0 0-32,21 21 0,1-21 15,-22 0-15,21-22 0,0 22 16,0 0-16,-21-21 0,21 21 0,0-1 15,1-20-15,-22 21 0,21 0 16,0 0-16,0-1 0,-21 1 0,21 21 16,0 21-1,-21 1 1,0-1-16,0 0 0,0 0 0,22 0 16,-22 22-16,21-22 0,-21 0 15,21 21-15,-21-21 0,21 1 0,0-1 16,0 0-16,1 0 0,-1 0 0,0-21 15,0 0-15,0 0 0,0 0 16,22 0-16,-22 0 0,0 0 0,0 0 16,22-21-16,-22 0 0,0 0 15,21 0-15,-21-1 0,1 1 0,20-21 16,-21 21-16,0-22 0,0 22 0,22-21 16,-22-22-16,0 22 0,0 0 15,0-22-15,1 22 0,-1-22 16,-21 22-16,21-21 0,-21 20 15,0 1-15,0 0 0,0-1 0,0 22 16,0 0-16,-21 0 0,0 21 16,-1 21-1,22 0-15,-21 0 0,21 22 0,-21-1 16,21 21-16,0-20 0,0 20 16,0-20-16,0 20 0,0-21 0,-21 1 15,21 20-15,0-20 0,0-1 16,0 0-16,0 1 0,0-22 0,0 21 15,0-21-15,0 22 0,0-22 16,21-21-16,0 21 0,-21 0 16,21-21-16,1 0 0,-1 0 0,0 0 15,0 0-15,0 0 16,0 0-16,1-21 0,-1 0 0,0 0 16,0-1-16,-21 1 0,0 0 15,0 0-15,0 0 0,0 0 16,0-1-16,0-20 0</inkml:trace>
  <inkml:trace contextRef="#ctx0" brushRef="#br0" timeOffset="26708.59">5990 6795 0,'0'0'0,"0"21"0,21-21 31,0 0-31,1 0 0,-1 0 15,0 0-15,21-21 0,-21 21 16,22 0-16,-22-22 0,0 22 0,21 0 16,-20-21-16,20 0 0,-21 21 0,21-21 15,-20 21-15,-1-21 0</inkml:trace>
  <inkml:trace contextRef="#ctx0" brushRef="#br0" timeOffset="27699.83">7281 6668 0,'21'-43'16,"-21"22"-16,22 0 0,-22 0 16,0 0-16,0-1 0,0 1 15,0 0-15,-22 21 16,1 0-16,0 0 0,0 0 15,0 0-15,0 21 0,-1 0 16,1 1-16,-21-1 0,21 21 0,0 0 16,-22 1-16,22-1 0,0 0 15,0 1-15,0 20 0,-1-20 0,22 20 16,0-21-16,0 22 0,0-22 16,0 22-16,0-22 0,0 0 15,22 1-15,-1-22 0,0 0 0,21 0 16,1 0-16,-22 1 0,21-22 0,0 0 15,1 0-15,-22 0 0,21-22 16,1 1-16,-1 0 0,-21 0 0,21-21 16,1 20-16,-1-20 0,-21 21 15,22-21-15,-22-1 0,21 1 0,-21 21 16,22-22-16,-22 1 0,0-21 0,0 20 16,21 1-16,-20 0 0,-1-22 15,-21 22-15,21-22 0,0 1 0,-21 20 16,21 1-16,-21 0 15,0-1-15,0 1 0,0 21 0,0 0 16,0 0-16,0-1 0,0 1 0,-21 21 31,21 21-31,-21 22 0,21-22 16,-21 21-16,21 1 0,0 20 16,-21-21-16,21 22 0,-22-22 0,22 22 15,-21-22-15,21 0 0,0 22 16,0-22-16,0 1 0,-21-1 0,21 0 15,0 1-15,0-1 0,0 0 16,0-21-16,0 22 0,0-22 16,21 0-16,-21 0 0,21-21 0,1 21 15,-1-21-15,0 0 0,0 0 16,0 0-16,0 0 0,1-21 16,-1 0-16,0 0 0,0 0 15,0 0-15,0-1 0,1 1 16,-1 0-16,-21 0 0,21-21 0,0 20 15,-21 1-15,21 0 0,-21 0 0,0 0 16,0 42 15,0 0-15,0 0-16,0 0 0,0 1 16,0-1-16,0 0 0,-21-21 0,21 21 15,0 0-15,0 0 0,0 1 16,0-1-16,0-42 47,0-1-32,21 1-15,-21 0 0</inkml:trace>
  <inkml:trace contextRef="#ctx0" brushRef="#br0" timeOffset="27871.73">8255 6625 0,'0'21'47,"0"1"-32,21-1-15</inkml:trace>
  <inkml:trace contextRef="#ctx0" brushRef="#br0" timeOffset="28983.27">8784 6710 0,'0'0'15,"0"-21"-15,0 0 16,-21 21-16,0-22 0,0 22 15,-1 0-15,1 0 0,0 0 16,21 22-16,-21-1 0,0 0 16,0 0-16,21 0 0,0 22 0,-22-22 15,22 21-15,-21 0 0,21 1 16,-21-22-16,21 21 0,0 1 0,0-1 16,0 0-16,0 1 0,0-1 15,21-21-15,0 0 0,1 22 16,-1-22-16,0-21 0,0 21 0,0-21 15,22 0-15,-22 0 0,21 0 16,-21 0-16,22-21 0,-22 21 0,21-21 16,0-1-16,-20 1 0,20 0 0,-21-21 15,21 21-15,-20-22 0,20 22 16,-21-21-16,0-1 0,22-20 0,-22 21 16,0-22-16,0 22 0,0-22 0,0 1 15,1-22-15,-1 22 0,0-1 16,-21 1-16,0-1 0,0 22 15,21-1-15,-21 1 0,0 21 16,21-21-16,-21 20 0,0 1 16,-21 42-1,0-21-15,0 22 16,21 20-16,-21-21 0,-1 21 0,22 1 16,0-1-16,-21 0 0,21 1 15,-21 20-15,21-20 0,0-1 0,-21 21 16,21-20-16,0-1 0,0 0 0,0-20 15,0 20-15,0-21 0,0 21 16,0-20-16,0-1 0,0 0 0,0 0 16,0 0-16,0 0 15,0-42 32,0 0-47,21 0 0,-21 0 16,21 0-16,-21-1 0,21 1 0,1-21 15,-22 21-15,21 0 0,0-22 16,0 22-16,0-21 0,0 21 0,1-1 16,-1 1-16,0 0 0,0 21 0,0 0 15,0-21-15,1 21 16,-1 0-16,-21 21 0,21-21 16,-21 21-16,0 0 0,0 1 0,0-1 15,0 0-15,0 0 16,-21 0-16,0 0 0,-1-21 0,-20 22 15,21-1-15,0-21 0,-22 0 0,22 21 16,0-21-16,-21 0 0,21 0 16,-1 0-16,-20 0 0,21 0 0,0-21 15,21 0-15,-21 21 0,-1-22 16,1 22-16,21-21 0,-21 21 16,21 21 15,0 1-31,0-1 15,0 0-15,21 0 0,-21 21 0,21-20 16,1-1-16,-1 0 0,0 21 16,0-21-16,0 1 0,0-1 0,1 0 15,20 0-15,-21 0 0,21 0 0,-20 1 16,20-22-16,-21 0 0,21 21 16,-20-21-16,20 0 0,0 0 0,-21 0 15,22-21-15,-22 21 0,0-22 0,21 22 16,-20-21-16,-1 0 0,0 0 15,0 0-15,0 0 0,-21-1 0,0 1 16,21 0-16,-21 0 0,0 0 16,0 0-16,0-1 15,0 1-15,-21 21 16,0 0-16,0 0 0,0 0 0,0 0 16,-22 0-16</inkml:trace>
  <inkml:trace contextRef="#ctx0" brushRef="#br0" timeOffset="30080.57">931 9059 0,'0'-21'15,"0"0"-15,0 0 16,0 0-16,0 0 16,21 21-16,22-22 0,-22 22 15,21-21-15,-21 21 0,22 0 16,-1 0-16,0 0 0,-20 0 15,20 21-15,0 1 0,-21 20 0,1-21 16,-1 0-16,-21 22 0,0-22 16,0 0-16,0 21 0,0-21 0,-43 22 15,22-22-15,-21 21 0,21-21 16,-22 1-16,1-1 0,0 0 16,21 0-16,-22-21 0,1 0 0,21 21 15,-22-21-15,22 0 0,0 0 16,0 0-16,0 0 0,21-21 15,0 0 1,0 0-16,0 0 16,0-1-16,21 22 0,0-21 15,21 21-15,-20 0 0,-1 0 0,21 0 16,0 0-16,1 0 0,-22 0 16,21 21-16,1 1 0,-22-1 0,0 0 15,0 0-15,0 0 0,-21 0 16,0 22-16,0-22 0,-21 21 15,0-21-15,0 22 0,-22-22 0,22 21 16,-21-21-16,0 1 16,20-1-16,-20 0 0,0-21 0,21 0 15,-22 21-15,22-21 0,-21 0 16,21 0-16,-22 0 0,22 0 0,-21-21 16,21 21-16,-1-21 0,-20 21 15,21-21-15,0-1 0,0 1 16,-1 21-16,1-21 15,21 0 1,21 21 0,1 0-1,-1 0-15,0 0 0,0 0 16</inkml:trace>
  <inkml:trace contextRef="#ctx0" brushRef="#br0" timeOffset="30284.45">1841 9419 0,'0'0'0,"64"-21"15,-43 21 1,0 0 62</inkml:trace>
  <inkml:trace contextRef="#ctx0" brushRef="#br0" timeOffset="32572.39">4106 9525 0,'0'-21'16,"0"0"-16,21 21 0,-21-21 16,22 21-16,-1-22 0,-21 1 15,21 0-15,-21 0 16,21 0-16,-21 0 0,0-1 16,0 1-16,0 0 0,0 0 15,-21 0-15,0 0 0,0-1 0,-22 1 16,22 0-16,-21 0 0,-1 21 15,1-21-15,0 21 0,-1 0 0,1 0 16,0 0-16,-1 0 0,1 21 16,0 0-16,-1 0 0,1 0 0,0 1 15,-1 20-15,1-21 0,21 21 16,0 1-16,0-1 0,21 0 0,0 1 16,0-1-16,0 0 0,0 1 15,21-1-15,0-21 0,0 22 0,0-22 16,22 0-16,-22 0 0,21-21 15,-21 0-15,22 0 0,-1 0 16,0 0-16,-21 0 0,22 0 0,-1-21 16,0 0-16,1 0 0,-1-22 15,0 22-15,1 0 0,-1-21 0,0-1 16,1 1-16,-1 0 0,0-1 16,1 1-16,20 0 0,-20-22 0,-22 22 15,21-22-15,0 1 0,-20-1 0,20 1 16,-21 20-16,-21-20 0,0 21 15,0-1-15,0 1 0,0 0 16,0 20-16,0 1 0,-21 0 0,0 21 16,0 0-16,-1 0 0,22 21 15,-21 0-15,21 22 0,-21-1 0,21 0 16,0 1-16,-21 20 0,21-20 16,0 20-16,0 1 0,0-22 0,0 21 15,0-20-15,-21 20 0,21-20 16,0 20-16,0-21 0,0 22 0,0-22 15,0 1-15,21-1 0,0 0 16,0-21-16,0 22 0,1-22 0,-1 0 16,0 0-16,0-21 0,21 0 0,-20 0 15,-1 0-15,0 0 0,21 0 16,-21 0-16,1-21 0,20 21 16,-21-21-16,0 0 0,0 0 0,1-1 15,-1 1-15,0 0 0,0 0 16,-21 0-16,0 0 0,0-1 15,0 1-15,0 0 0,0 0 16,-21 21 0,21 21-16,-21 0 15,21 0-15,0 1 16,0-1-16,0 0 0,0 0 0,0 0 16,0 0-16,0 1 0,21-1 15,0 0-15,-21 0 0,21-21 0,0 21 16,1-21-16,-1 0 15,0 0-15,0 0 0,0 0 16,0 0-16,1 0 0,-1-21 0,0 0 16,0 0-16,0 21 0,0-21 0,22-1 15,-22 1-15,0-21 0,0 21 16,0 0-16,1-22 0,-1 22 0,0-21 16,-21 21-16,0-22 0,0 1 0,0 21 15,0-22-15,-21 1 0,0 21 16,-22-21-16,22 20 0,0 1 15,-21 0-15,20 21 0,1 0 0,-21 0 16,21 0-16,0 0 0,-1 0 0,1 21 16,0 0-16,0 1 0,0-1 15,21 21-15,0-21 0,-21 22 16,21-22-16,0 21 0,0 0 0,0-20 16,0 20-16,0 0 0,0-21 15,21 22-15,0-22 0,0 0 0,0 21 16,0-20-16,22-1 0,-22 0 0,21-21 15,-21 21-15,22-21 0,-1 0 16,0 0-16,22 0 0,-22 0 0,1 0 16,-1 0-16,0 0 0,1-21 0,-1 0 15,0 0-15,1-1 0,-22 1 16,0 0-16,0 0 0,0 0 0,0 0 16,-21-1-16,22-20 0,-22 21 15,0 0-15,0 0 0,0-1 16,0 1-16,0 0 0,0 0 0,0 42 47,0 0-47,0 0 0,0 22 15,0-22-15,0 0 0,0 0 16,0 22-16,0-22 0,0 0 0,0 21 16,0-21-16,21 1 0,-21-1 15,21 0-15,-21 0 0,21 0 16,0-21-16,0 0 0,1 0 15,-1 0-15,0 0 16,0 0-16,0-21 0,0 21 16,-21-21-16,22 0 0,-1 0 0,0-1 15,0 1-15,0-21 0,0 21 0,-21-22 16,0 22-16,22-21 0,-22 21 16,21-22-16,-21 22 0,21 0 0,-21 0 15,0 0-15,0 0 16,0 42-1,0 0-15,0 0 16,0 0-16,0 0 16,0 1-16,0 20 0,0-21 0,0 21 15,0-20-15,0-1 0,0 21 0,0-21 16,0 0-16,0 1 0,21-1 16,0 0-16,0 0 0,1 0 0,-1-21 15,0 0-15,0 0 0,0 0 0,22 0 16,-22 0-16,21 0 0,-21-21 15,0 0-15,22 0 0,-22 0 0,21-1 16,-21 1-16,22 0 0,-22-21 16,0 21-16,0-22 0,22 1 15,-22 0-15,0-1 0,0 1 0,0-22 0,-21 22 16,21-21-16,-21 20 0,22-20 16,-22-1-16,0 22 0,0 0 15,0-1-15,0 1 0,0 21 0,-22 42 31,22 0-31,-21 21 0,21 1 16,-21-1-16,0 0 0,21 1 0,0-1 16,0 0-16,-21 1 0,21-1 15,0 0-15,0 1 0,0-22 0,0 21 16,0 1-16,0-1 0,0-21 16,0 21-16,0-20 0,0 20 0,0-21 15,0 0-15,21-21 0,-21 21 0,0 1 16,0-44 15,21 1-31,-21 0 16,21 0-16,-21 0 0,21 0 15,1-1-15,-22 1 0,21 0 0,0-21 16,0 21-16,0-1 0,0 1 0,1 0 16,20 0-16,-21 21 0,0 0 15,0 0-15,22 0 0,-22 0 0,0 0 16,21 0-16,-20 21 0,-1 0 0,-21 0 15,21 1-15,-21-1 0,21 0 16,-21 0-16,0 0 0,0 0 0,0 1 16,-21 20-16,0-21 0,0 0 15,-1 0-15,1 1 0,0-22 16,0 21-16,-21 0 0,20 0 0,-20-21 16,21 0-16,-21 21 0,20-21 0,-20 0 15,21 0-15,-21 0 0,20 0 16,1 0-16,0 0 0,0 0 0,0 0 15,21-21-15,0 0 16,0 0-16,0 0 16,0-1-16,0 1 0,21 0 15,-21-21-15</inkml:trace>
  <inkml:trace contextRef="#ctx0" brushRef="#br0" timeOffset="33062.87">7832 8721 0,'0'0'0,"21"-21"0,0-43 16,-21 43 0,-21 21-1,0 21 1,-1 0-16,1 22 0,21-22 0,-21 21 15,21 22-15,-21-22 0,0 21 16,21-20-16,0 20 0,-21 1 16,-1-22-16,22 22 0,-21-22 0,21 21 15,-21-20-15,0-1 0,0 22 0,21-22 16,0-21-16,-21 21 0,21-20 16,0 20-16,-22-21 0,22 0 0,0 0 15,22-21 16,-1-21-31,-21 0 0,21 0 16,0 0-16,-21 0 0,21-22 16,0 22-16,1 0 0</inkml:trace>
  <inkml:trace contextRef="#ctx0" brushRef="#br0" timeOffset="33462.41">7916 9335 0,'0'42'15,"0"-21"-15,21-21 32,1 0-32,-1 0 0,0 0 15,0 0-15,0 0 0,22 0 0,-22 0 16,0-21-16,21 0 0,1 0 16,-22 21-16,0-22 0,21 1 15,-21 0-15,1 0 0,-1 0 0,-21 0 16,0-1-16,0 1 0,0 0 0,0 0 15,0 0-15,0 0 0,-21 21 16,-1 0-16,1 0 16,0 0-16,0 21 0,0 0 15,21 21-15,-21-21 0,-1 1 0,1 20 16,21 0-16,0-21 0,0 22 16,0-22-16,0 0 0,0 21 0,0-20 15,0-1-15,0 0 0,0 0 0,21 0 16,1 0-16,-1 1 0,0-1 15,0-21-15,0 0 0,0 21 0,1-21 16,-1 0-16,21 0 0,-21 0 16,0 0-16,1 0 0,20-21 15,-21 21-15,0-21 0,22-1 0,-22 1 16,0 0-16</inkml:trace>
  <inkml:trace contextRef="#ctx0" brushRef="#br0" timeOffset="34371.89">9186 8996 0,'0'0'0,"0"-21"0,-21 0 15,21-1-15,-21 1 0,0 0 16,21 0-16,-21 0 16,-1 21-16,1 0 15,0 21 1,0 0-16,0 0 0,21 0 0,-21 22 16,-1-22-16,1 21 0,0 1 0,0-22 15,21 21-15,-21 0 0,0 1 16,21-1-16,0-21 0,0 22 15,0-1-15,0 0 0,0-21 0,0 22 16,21-22-16,0 0 0,0 21 16,21-20-16,1-22 0,-22 21 0,21 0 15,1-21-15,-1 0 0,0 0 0,-21 0 16,22 0-16,-1 0 0,-21-21 16,22 0-16,-22-1 0,21 1 0,-21 0 15,0-21-15,1 21 0,20-22 16,-21 22-16,0-21 0,0-1 0,-21-20 15,22 21-15,-1-22 0,0 1 0,0-1 16,0 1-16,22-22 0,-22 21 16,0 1-16,0-1 0,0 1 15,0 21-15,1-22 0,-22 22 0,0 21 16,0-22-16,0 22 0,-22 21 16,1 0-1,-21 42-15,21-20 0,0-1 16,-1 21-16,1 0 0,0 1 0,0-1 15,0 22-15,0-22 0,-1 21 0,1 1 16,21-22-16,0 22 0,0-22 16,0 22-16,0-22 0,0 0 15,0 1-15,0-1 0,0 0 0,0 1 16,21-22-16,1 21 0,-1-21 16,0 0-16,0 1 0,0-1 0,0-21 15,1 0-15,-1 21 0,21-21 16,-21 0-16,0 0 0,1 0 0,-1 0 15,0-21-15,0 0 0,0 21 0,0-22 16,1 1-16,-1 0 0,0 21 16,0-21-16,-21-21 0,21 20 0,-21 1 15,21 0-15,-21 0 0,0 0 0,0 0 16,0-1-16,0 44 31,0-1-15,0 0-16,0 0 0,0 21 15,0-20-15,0-1 0,-21 0 0,21 0 16,0 0-16,0 0 0,0 1 16,21-22 15,-21-22-15,22 1-16,-1 0 15</inkml:trace>
  <inkml:trace contextRef="#ctx0" brushRef="#br0" timeOffset="34564.31">10245 8911 0,'0'0'0,"-22"0"16,1 0-16,0 0 15,0 0 1,21 21-16,0 1 0,0-1 15,0 0 1,21-21-16,0 21 16,0-21-16,1 0 0</inkml:trace>
  <inkml:trace contextRef="#ctx0" brushRef="#br0" timeOffset="35580.03">10604 8954 0,'0'0'0,"0"-22"16,-21 22-16,0 0 0,0 0 16,0 22-1,0-1-15,-1 0 0,1 0 0,21 0 16,-21 0-16,21 22 0,-21-22 0,0 0 16,21 21-16,0-20 0,0 20 15,0-21-15,0 21 0,0-20 0,0-1 16,0 0-16,21 21 0,0-21 15,0 1-15,0-22 0,-21 21 16,22 0-16,-1-21 0,0 0 0,21 0 16,-21 0-16,1 0 0,-1 0 0,0 0 15,21-21-15,-21 21 0,1-21 16,20-1-16,-21 1 0,0 0 0,22 0 16,-22 0-16,0-22 0,0 22 0,0-21 15,0 0-15,1-22 0,-22 22 16,21-22-16,0 1 0,-21-1 0,21 1 15,0-1-15,-21 1 0,21 20 0,1-20 16,-22 21-16,0-22 0,0 43 16,21-21-16,-21 20 0,0 1 15,0 0-15,0 42 16,0 0-16,0 1 0,0-1 16,0 21-16,-21-21 0,21 22 0,0-1 15,-22 21-15,1-20 0,0 20 16,0-20-16,21 20 0,0-21 0,-21 1 15,0-1-15,21 22 0,-22-22 0,22-21 16,0 21-16,0-20 0,0 20 16,-21-21-16,21 0 0,0 0 0,-21 1 15,21-1-15,0-42 47,0-1-47,21 1 16,0 0-16,1 0 0,-1 0 15,0-22-15,0 22 0,0 0 0,22 0 16,-22-21-16,21 20 0,-21 1 0,22 0 16,-22 0-16,21 21 0,-21 0 15,0 0-15,1 0 0,-1 0 16,-21 21-16,0 0 16,0 0-16,0 1 0,-21-1 15,-1 0-15,1 0 16,0-21-16,0 0 0,0 21 15,0-21-15,-1 0 0,1 0 16,0 0-16,0 0 0,0 0 0,0 0 16,-1 0-16,1 0 0,0 0 15,21-21-15,-21 21 0,0 0 16,21 21 15,0 0-31,0 1 16,0-1-16,0 0 0,0 21 0,0-21 15,0 1-15,0-1 0,0 21 16,0-21-16,21 0 0,-21 1 0,21-22 16,0 21-16,22 0 0,-22-21 15,0 0-15,0 21 0,21-21 0,-20 0 16,-1 0-16,0 0 0,0 0 16,21 0-16,-20 0 0,-1 0 0,0-21 15,0 21-15,0-21 0,0 0 0,1 21 16,-1-22-16,0 1 15,0 0-15,0 0 0,-21 0 16,21 0-16,-21-1 0,0 1 16,-21 0-1,0 21-15,0 0 0,-21 0 0,-1 0 16</inkml:trace>
  <inkml:trace contextRef="#ctx0" brushRef="#br0" timeOffset="36623.43">1291 11345 0,'0'0'16,"21"-21"-16,22-63 15,-43 62-15,0 1 0,21 0 0,0 21 16,-21 21-1,0 0 1,0 22-16,0-1 0,-21 0 0,0 1 16,21 20-16,-22-20 0,1 20 15,0-21-15,0 22 0,21-22 0,-42 1 16,20-1-16,1 0 0,0 1 16,0-1-16,-21-21 0,20 0 0,1 0 15,0 1-15,0-22 16,21-22 15,0 1-31,0 0 16,21 21-16,-21-21 0,21 21 15,0 0-15,1 0 0,-1-21 16,21 21-16,-21 0 0,0 0 0,22 0 16,-1-21-16,-21 21 0,22 0 15,-22 0-15,21-22 0,-21 22 0,22 0 16,-22-21-16,0 0 0,0 21 15,0-21-15,0 21 0,-21-21 0,22 0 16,-1-1 0,-21 1-16,0 0 15,0 0 1,-21 42 0,-1 0-1,22 22-15,0-22 0,-21 21 0,0-21 16,21 22-16,-21-1 0,21 0 15,0 1-15,0-1 0,-21 0 0,21-21 16,-21 22-16,21-1 0,0-21 16,-22 22-16,22-22 0,0 0 0,0 0 15,0 0-15,0-42 47,0 0-47</inkml:trace>
  <inkml:trace contextRef="#ctx0" brushRef="#br0" timeOffset="36800.33">2138 11832 0,'0'0'0,"21"0"0,-21-21 15,-21 21 16,0 0-31,-1 0 16,22-21-16</inkml:trace>
  <inkml:trace contextRef="#ctx0" brushRef="#br0" timeOffset="37280.05">3704 11197 0,'0'0'16,"0"-42"-16,0 21 0,0-22 15,0 22-15,0 0 0,0 0 0,0 0 16,0 42 0,0 0-1,0 0-15,0 22 0,0-1 0,-21 21 16,21 1-16,0-22 0,0 22 15,0-1-15,0 1 0,0-1 0,0 1 16,0-22-16,-21 22 0,0-22 16,21 21-16,-22-20 0,22-1 0,0 0 15,-21 1-15,0-1 0,21-21 0,0 0 16,-21 1-16,21-1 0,0-42 47,0-1-47,0 1 15,0-21-15,0 21 0,0 0 0</inkml:trace>
  <inkml:trace contextRef="#ctx0" brushRef="#br0" timeOffset="37652.35">3281 11430 0,'0'0'0,"-21"-42"0,-1-1 0,1 1 0,21 0 15,0-1-15,0 1 0,0 0 16,0 21-16,21-22 0,1 22 0,20 0 15,0 0-15,22 0 0,-22-1 16,22 22-16,20 0 0,-20 0 16,20 0-16,-20 0 0,21 43 0,-1-22 15,-20 21-15,20 1 0,1-1 16,-21 0-16,-1 1 0,-21 20 0,1-21 16,-1 1-16,-21 20 0,-21-20 15,0-1-15,0 0 0,0 1 0,-21 20 16,-21-21-16,-1 1 0,1-1 0,0-21 15,-22 22-15,1-1 0,20 0 16,-20-21-16,-1 1 0,1 20 0,21-21 16,-22 0-16,1 0 0,20-21 15,-20 22-15,20-1 0,22-21 16,-21 0-16,21 0 0,0 0 0,63-21 31,-21-1-31,0 22 16,22-21-16,-1 0 0,0 0 15,1 0-15,-1 0 0</inkml:trace>
  <inkml:trace contextRef="#ctx0" brushRef="#br0" timeOffset="38088.1">4466 11621 0,'0'-22'15,"21"22"-15,0 0 0,1-21 16,20 21-16,-21 0 0,0 0 16,22 0-16,-22 0 0,21 0 15,0 21-15,-20 1 0,20-1 0,-21 0 16,21 0-16,-20 21 0,20-20 16,-21 20-16,0 0 0,-21-21 0,0 22 15,0-1-15,0 0 0,0-20 0,0 20 16,0 0-16,0-21 0,0 1 15,0-1-15,0 0 0,-21-21 0,0 0 16,0 0-16,0 0 16,21-21-1,0 0-15,0-1 0,0-20 16,0 21-16,0-21 0,0 20 0,0-20 16,21 0-16,0-1 0,0 1 15,0 0-15,0-1 0,1 22 0,-1-21 16,0 21-16,0-22 0,21 22 0,-20 0 15,-1 21-15,0 0 0,-21-21 16,21 21-16,0 0 0,0 0 16,-21 21-16,22-21 15,-1 0-15,-21 21 0,21 0 16,0 1-16</inkml:trace>
  <inkml:trace contextRef="#ctx0" brushRef="#br0" timeOffset="39371.53">6011 11811 0,'21'0'0,"-42"0"0,64 0 0,-22 0 16,-21-21-16,21 0 0,-21 0 16,21-1-16,-21 1 15,21 0-15,-21 0 16,0 0-16,0 0 0,0-1 0,-21 1 15,0 0-15,-21 0 0,20 0 0,-20 21 16,21 0-16,-21 0 0,-1 0 16,1 0-16,0 0 0,-1 21 0,1 0 15,0 0-15,-1 0 0,22 22 16,-21-22-16,21 21 0,-1-21 0,-20 22 16,42-1-16,-21 0 0,21-20 0,0 20 15,0-21-15,0 0 0,0 22 16,21-22-16,0 0 0,0-21 15,1 0-15,-1 0 0,21 0 0,-21 0 16,0 0-16,22 0 16,-22 0-16,0-21 0,21 0 0,-20-1 15,-1 1-15,21 0 0,-21 0 0,0 0 16,1 0-16,-1-1 0,0 1 16,0-21-16,-21 21 0,0 0 0,21-22 15,-21 22-15,21 0 0,-21 0 0,0 0 16,0-1-16,0 44 31,0-1-31,0 0 0,0 0 16,0 0-16,0 0 15,0 22-15,0-22 0,0 0 0,0 21 0,0-20 16,0-1-16,0 21 0,0-21 16,22 0-16,-1 1 0,0-1 15,-21 0-15,21 0 0,0-21 0,0 0 16,1 21-16,20-21 0,-21 0 0,0 0 15,22 0-15,-1 0 0,0-21 16,1 0-16,-1 0 0,0 0 0,1-1 16,-1 1-16,0 0 0,1 0 0,-22-21 15,0 20-15,0 1 0,0-21 16,-21 21-16,0-22 0,0 22 0,0 0 16,0-21-16,-21 21 0,0-1 0,-21 1 15,20 0-15,1 21 0,-21 0 16,21 0-16,-22 0 0,22 0 15,0 0-15,-21 21 0,21-21 0,-1 21 16,1 1-16,0-1 0,0 0 16,21 0-16,0 0 0,0 0 0,-21 1 15,21-1-15,0 0 0,0 0 16,21-21-16,0 0 16,0 0-16,0 0 0,1 0 0,-1 0 15,0 0-15,0 0 0,0 0 0,0 0 16,1 0-16,-1-21 0,0 21 15,0 0-15,0-21 16,-21 42 15,0 0-15,0 0-16,0 0 0,0 1 0,0 20 16,0 0-16,0 1 0,0-1 15,0 0-15,0 1 0,0-1 0,0 21 16,0 1-16,0-22 0,0 22 0,0-1 15,0 1-15,21-1 0,-21 1 16,0-1-16,22 22 0,-22-22 0,0 22 16,0-21-16,0-1 0,21 22 15,-21-22-15,0 1 0,0-1 0,0-20 16,0 20-16,0 1 0,-21-22 0,21 0 16,-22 1-16,1-1 0,-21-21 15,21 21-15,0-20 0,-22-1 0,1 0 16,0 0-16,-1-21 0,1 21 15,-22-21-15,22 0 0,-21 0 0,-1 0 16,1 0-16,-1 0 0,22-21 0,-22 0 16,22 0-16,0-22 0,-1 1 0,1 0 15,21-22-15,0 22 0,-1-22 16,1-20-16,21 20 0,0-20 0,0-22 16,0 21-16,0-21 0,21 22 0,1-22 15,20 0-15,0 21 16,1-21-16,-1 22 0,21-1 0,1 0 0,-22 1 15,22 20-15,-1 1 0,-20-1 16,-1 1-16,21 20 0,-20 1 16,-22 21-16,21-21 0,-21 20 0,1 1 15,-1 0-15,-21 0 16,0 0 0,-21 21-1,21-21-15</inkml:trace>
  <inkml:trace contextRef="#ctx0" brushRef="#br0" timeOffset="40948.62">7810 11578 0,'0'0'15,"-21"0"-15,21 21 0,-21-21 16,42-21 0,0 21-1,1-21-15,-1 0 0,0 0 16,0 0-16,0-1 0,0 1 0,1 0 15,-1-21-15,-21 21 0,0-1 0,0-20 16,0 21-16,-21 0 0,-1 0 16,-20-1-16,21 1 0,-21 21 0,-1 0 15,-20 0-15,20 0 0,1 0 16,0 0-16,-1 21 0,1 22 0,0-22 16,21 21-16,-22 1 0,22-1 0,0 0 15,21 1-15,0-1 0,0 0 16,-21-21-16,21 22 0,0-1 15,0-21-15,0 22 0,0-22 0,21 0 16,0-21-16,0 21 0,0-21 16,1 0-16,-1 0 0,0 0 0,0 0 15,21 0-15,-20 0 0,20-21 0,-21 0 16,21 0-16,1-1 0,-1 1 16,0 0-16,-20 0 0,20-21 0,-21 20 15,21 1-15,-20-21 0,-1 21 0,-21-22 16,0 22-16,0 0 0,0-21 15,0 21-15,0-1 16,-21 22 0,21 22-16,-22-22 0,22 21 15,0 21-15,0-21 0,0 0 0,0 22 16,0-1-16,0-21 0,0 22 0,0-22 16,22 21-16,-1-21 0,-21 0 15,21 1-15,0-1 0,21 0 0,-20 0 16,-1 0-16,21-21 0,-21 0 0,22 0 15,-22 0-15,21 0 0,-21 0 16,22-21-16,-22 21 0,21-21 0,-21 0 16,22 0-16,-22-1 0,21 1 0,-21 0 15,0 0-15,1 0 0,-1 0 16,0-22-16,0 22 0,-21 0 16,0-21-16,0 20 0,0 1 0,-21 21 31,0 21-31,21 1 15,-21-1-15,21 21 0,-22-21 0,22 0 16,-21 22-16,21-22 0,0 0 16,0 0-16,0 22 0,0-22 0,-21 0 15,21 0-15,0 0 16,21-42 15,0 0-31,1 0 16,-1 0-16,0-1 15,-21 1-15,21 0 0,0 0 0,0 0 16,1 0-16,-22-1 0,21 1 0,-21 0 16,21 0-16,0 21 15,0 0-15,0 21 16,-21 0-16,0 0 0,0 1 16,22-1-16,-1 0 0,-21 0 15,21 0-15,0 0 0,0 1 0,0-1 16,1 0-16,-1 0 0,0 0 0,21 0 15,1-21-15,-22 22 0,21-1 16,0-21-16,1 0 0,-1 0 16,0 0-16,1 0 0,20 0 0,-20 0 15,-1-21-15,-21 21 0,21-22 0,-20 1 16,-1 0-16,0 0 0,-21 0 16,0 0-16,0-1 0,0 1 0,0-21 15,0 21-15,0-22 0,-21 22 0,0-21 16,21 21-16,-22 0 0,1-22 15,0 22-15,0 21 0,0 0 16,0 21-16,-1 0 0,1 1 16,0-1-16,0 0 0,0 21 15,0-21-15,-1 22 0,22-22 0,0 21 16,-21-21-16,21 22 0,0-22 16,0 0-16,0 0 0,0 0 15,0 1-15,21-22 0,-21 21 0,22-21 16,-1 0-16,0 0 0,0 0 15,0 0-15,0-21 16,1 21-16,-22-22 0,21 1 0,0 0 16,0 0-16,0 0 0,-21 0 0,21-1 15,1-20-15,-1 0 0,-21-1 0,21 1 16,0-21-16,0 20 0,-21-20 16,21-1-16,1 1 0,-1-1 0,-21 22 15,0-22-15,21 22 0,-21 0 16,0-1-16,0 1 0,0 21 15,0-21-15,0 20 0,-21 22 16,0 0-16,-1 22 0,1-1 16,0 0-16,0 21 0,0-21 0,0 22 15,-1 20-15,1-20 0,0 20 0,0 1 16,21-1-16,-21-21 0,21 22 16,0-1-16,0-20 0,0-1 0,0 0 15,0 1-15,21-1 0,0-21 0,0 0 16,22 1-16,-22-1 0,0 0 15,0 0-15,0-21 0,0 0 0,22 0 16,-22 0-16,0 0 16,0 0-16,0 0 0,1-21 0,-22 0 15,21 21-15</inkml:trace>
  <inkml:trace contextRef="#ctx0" brushRef="#br0" timeOffset="43027.82">10858 10943 0,'0'0'0,"0"-21"0,0-42 15,0 41-15,0 44 16,0 20 0,0-21-16,0 21 0,-21 22 15,0-22-15,0 22 0,21-1 0,-21 1 16,0-1-16,-22 1 0,22-1 15,0-20-15,-21 20 0,20-21 16,-20 22-16,21-22 0,-21 1 0,-1-22 16,22 21-16,0-21 0,-21 0 0,20 1 15,1-22-15,0 0 16,21-22 0,0 1-16,0 0 0,0 0 0,0 0 15,0-22-15,0 22 0,0-21 16,0 0-16,0-1 0,21 22 0,-21-21 15,0-1-15,21 1 0,1 0 0,-22 21 16,21-1-16,-21 1 0,21 21 16,0 0-1,-21 21-15,21 1 0,-21 20 0,0-21 16,0 0-16,21 22 0,-21-1 16,22 0-16,-22-21 0,21 22 0,-21-1 15,21 0-15,0-20 0,-21 20 0,21-21 16,0 21-16,1-20 0,20-1 15,-21 0-15,0-21 0,22 0 0,-22 0 16,21 0-16,0 0 0,-20 0 0,20-21 16,0 21-16,1-21 0,-1-1 15,0 1-15,-21-21 0,22 21 16,-1-22-16,0 22 0,-20-21 0,20-22 16,-21 22-16,0-21 0,0-1 0,1 1 15,-1-1-15,0-21 0,0 22 16,-21-1-16,0-20 0,0 20 0,0 1 15,0-1-15,0 1 0,-21-1 16,0 22-16,0 0 0,-1-1 0,-20 22 16,21 0-16,-21 0 0,-1 21 0,1 0 15,0 0-15,-22 21 0,22 0 16,-1 21-16,1 1 0,0-1 0,-1 0 16,22 1-16,-21 20 0,21-20 0,0 20 15,21 1-15,0-22 16,0 21-16,0 1 0,0-22 0,0 22 15,0-22-15,21 22 0,0-22 0,0 0 16,0 1-16,22-1 0,-1-21 16,-21 21-16,21-20 0,1 20 0,-1-21 15,0 0-15,1-21 0,-1 21 0,0-21 16,-20 22-16,20-22 0,0 0 16,1 0-16,-1 0 0,-21-22 0,21 1 15,1 0-15,-22 0 0,21 0 0,1 0 16,-22-1-16,21-20 0,-21 21 15,22-21-15,-22-1 0,0 1 0,0 0 16,0 20-16,-21-20 0,0 21 0,0 0 16,0 0-16,-21 21 15,0 0-15,0 0 0,0 0 16,-22 0-16,22 21 0,0 0 0,0 0 16,0-21-16,-1 21 0,22 0 15,0 1-15,0-1 0,0 0 0,0 0 16,0 0-16,0 0 0,22 1 0,-1-1 15,0 0-15,-21 0 16,21 0-16,0 0 0,-21 1 0,21-1 0,-21 0 16,22 0-16,-22 0 0,21-21 15,-21 21-15,21 1 16,0-22-16,0 0 16,0 0-16,1 0 15,-1 0-15,0 0 0,0 0 16,0 0-16,0 0 0,1-22 0,20 22 15,-21-21-15,0 0 0,22 21 0,-22-21 16,0 0-16,0 0 0,0-1 0,0 1 16,1-21-16,-22 21 0,0 0 15,21-1-15,-21 1 0,0 0 16,0 0-16,-21 42 31,21 0-31,-22-21 0,1 21 16,21 1-16,-21-1 0,21 21 0,-21-21 15,21 0-15,0 1 0,-21-1 16,21 0-16,0 0 0,0 0 0,0 0 16,0 1-16,0-1 0,0 0 0,0 0 15,21-21-15,0 21 0,0-21 16,0 0-16,1 0 0,-1 0 16,0 0-16,0 0 0,0 0 0,0 0 15,22-21-15,-22 0 0,0 21 0,0-21 16,0 0-16,1-1 0,-1 1 15,-21 0-15,0 0 0,0 0 16,0-22-16,0 22 0,0-21 0,0 21 16,0-22-16,0 1 0,-21 21 15,-1 0-15,22 0 0,-21-1 0,0 1 16,-21 21-16,21 0 0,-1 0 0,1 0 16,0 0-16,-21 0 0,21 21 15,-1 1-15,1-1 0,0 0 0,21 0 16,0 0-16,0 0 0,0 1 0,0-1 15,0 0-15,0 0 0,0 0 16,21 0-16,0 1 0,1-22 0,-1 21 16,0 0-16,0-21 0,21 0 0,-20 21 15,20-21-15,0 0 16,1 0-16,-1 0 0,-21 0 0,21 0 16,1 0-16,-1 0 0,0-21 0,1 0 15,-22 21-15,21-21 0,-21-1 16,1 1-16,20 0 0,-42 0 0,21 0 15,0 0-15,0-22 0,-21 22 0,0 0 16,0 0-16,0-22 0,0 22 0,0 0 16,0 0-16,0 42 31,0 0-15,0 0-16,0 22 0,-21-22 15,21 21-15,-21-21 0,21 22 16,0-1-16,0-21 0,-21 22 0,21-1 15,-21 0-15,0 1 0,21 20 16,0-21-16,-22 22 0,22-1 0,-21 1 16,0 21-16,0-22 0,21 1 0,-21 20 15,0-20-15,-1-1 0,22 22 16,-21 0-16,0-22 0,0 22 0,21-22 16,0 22-16,-21-22 0,21 22 0,-21-21 15,21-1-15,-22 1 0,22-1 0,0-21 16,0 22-16,-21-22 0,21 1 15,0-1-15,-21 0 0,21-21 16,0 1-16,0-1 0,0 0 0,0-42 31,0 0-15,0-1-16,0-20 0,0 21 0,0-21 16,0 20-16,0-20 0,0-21 0,0 20 15,0-20-15,21-1 0,-21 1 16,0-1-16,0-20 0,0-1 0,0 0 15,21 1-15,-21-1 0</inkml:trace>
  <inkml:trace contextRef="#ctx0" brushRef="#br0" timeOffset="43376.23">12869 11684 0,'0'0'0,"21"-42"0,1 21 0,-22-22 16,21 22-16,0-21 0,0 21 15,-21-1-15,21 1 0,0 0 0,1 0 16,-1 0-16,21 0 0,-21 21 15,22-22-15,-22 1 0,21 0 0,-21 21 16,22 0-16,-22-21 0,21 21 0,-21 0 16,0 21-16,-21 0 15,22 0-15,-22 1 0,0 20 0,0 0 16,0 1-16,0-1 0,0 0 0,0 1 16,-22-22-16,1 21 0,0-21 15,0 22-15,0-22 0,0 0 0,-1 0 16,1-21-16,0 21 0,0-21 15,0 0-15,0 21 0,-1-21 16,1 0 0,0 0-1,0 0 1,0 0 15</inkml:trace>
  <inkml:trace contextRef="#ctx0" brushRef="#br0" timeOffset="43596.11">13610 12129 0,'0'0'0,"0"21"16,0 0 15</inkml:trace>
  <inkml:trace contextRef="#ctx0" brushRef="#br0" timeOffset="120608.78">12065 4382 0,'0'21'0,"-21"-21"16,0 0-1,-1 0-15,1 0 16,0 0-1,0 0 1,21 21-16,-21-21 0,0 0 16,-1 0-16,1 0 0,0 0 15,0 0-15,0 0 0,0 0 16,-1 0-16,1 0 0,0 0 31,0 0-31,21 21 47,21-21-31,0 0-16,0 0 0,22 0 15,-1 0-15,0 0 0,1 0 0,20 0 16,1 0-16,-1 0 0,1 0 16,20 0-16,-20 0 0,21 0 15,-22 0-15,22 0 0,-22 0 0,22 0 16,0 0-16,-1 0 0,1 0 0,0 0 15,-1 0-15,1 0 16,0 0-16,-22 0 0,22 0 0,-22 0 16,1 0-16,-1 0 0,1 0 0,-22 0 15,0 0-15,1 0 0,-1 0 16,-21 0-16,22 0 0,-22 0 0,0 0 16,0 0-16,0 0 15,-21-21-15,21 21 16,-42-21 31,0 21-32,0 0 1,21-21-16,-21 21 0,0-22 16</inkml:trace>
  <inkml:trace contextRef="#ctx0" brushRef="#br0" timeOffset="121116.62">13737 4191 0,'0'-21'16,"-42"0"0,21 0-16,-1 21 0,1 0 31,21 21 0,0 0-31,21 0 16,1 0-16,-1 0 15,21 1-15,-21-22 0,0 21 0,22-21 16,-22 0-16,0 21 0,21-21 16,-20 0-16,-1 21 0,0-21 0,0 0 15,0 0-15,0 0 0,1 21 16,-1-21-16,0 0 0,-21 21 15,0 1 1,0-1 0,-21-21-16,0 21 15,-1 0-15,1 0 0,-21-21 16,21 21-16,-22 1 0,1-1 0,0 0 16,-1 0-16,1 0 0,0 0 0,21 1 15,-22-1-15,1 0 0,21 0 16,-22 0-16,22 0 0,0 1 0,0-22 15,0 21-15,0 0 0,21 0 16,-22-21-16,22 21 0,-21-21 16,21 21-1,21-21 17,1-21-32,-1 0 15</inkml:trace>
  <inkml:trace contextRef="#ctx0" brushRef="#br0" timeOffset="122207.99">14901 4064 0,'0'0'0,"-21"0"0,0 0 16,21 21-1,-21-21-15,21 21 16,-21 1-16,21-1 0,0 21 16,0-21-16,0 0 0,-22 22 0,22-22 15,0 0-15,-21 21 0,21-20 16,0-1-16,-21 0 0,21 0 16,0 21-16,0-20 0,-21-1 15,21 0-15,0 0 0,0 0 16,-21-21-16,21-21 47,0 0-47,0 0 15,0 0-15,0-1 0,21 1 16,-21 0-16,21-21 0,0 21 0,-21-22 16,21 1-16,1 0 0,-1-1 15,-21 1-15,21 0 0,0-1 0,0 1 16,22 0-16,-22 20 15,0 1-15,0 0 0,0 21 0,0 0 16,1 0-16,20 0 0,-21 0 0,0 21 16,22 0-16,-22 22 0,0-22 15,0 21-15,0-21 0,0 22 0,1-1 16,-22-21-16,0 22 0,0-1 16,0-21-16,0 21 0,0-20 0,0-1 15,0 0-15,0 0 0,0 0 16,0 0-16,0 1 0,-22-22 0,22 21 15,-21-21-15,0 0 32,21-21-17,0-1-15,0 1 16,0 0-16,0 0 0,21-21 0,-21-1 16,21 1-16,1 0 0,-1-1 15,0 1-15,0 0 0,21-1 0,-20 1 16,-1 0-16,21 20 0,-21 1 0,22 0 15,-22 21-15,0 0 0,0 0 16,21 0-16,-20 21 0,-1 0 0,0 1 16,-21 20-16,21-21 0,-21 21 15,0 1-15,0-22 0,0 21 0,0 1 16,0-22-16,0 21 0,0-21 16,0 0-16,0 22 0,-21-22 15,21 0-15,0 0 0,0 0 0,-21-21 16,21 22-16,-21-1 15,21-42 32,0-1-47,21 1 0,0 0 16</inkml:trace>
  <inkml:trace contextRef="#ctx0" brushRef="#br0" timeOffset="122679.77">16044 4064 0,'0'0'0,"0"-42"16,0-1 0,0 22-16,0 0 0,-21 21 31,0 0-31,0 21 16,0-21-16,-1 21 0,1 22 0,21-22 15,-21 21-15,0-21 0,0 22 16,21-1-16,0 0 0,-21 1 0,21-22 15,-22 21-15,22 1 0,0-22 16,0 0-16,0 21 0,0-21 16,0 1-16,0-1 0,22-21 0,-1 21 15,0-21-15,0 0 16,0 0-16,0 0 0,1 0 0,-1 0 16,21 0-16,-21 0 0,0 0 15,22-21-15,-22 0 0,0-1 0,0 1 16,22 0-16,-22 0 0,0 0 0,0-22 15,0 22-15,-21-21 0,0 21 16,0-22-16,0 1 0,0 21 0,0-21 16,-21-1-16,0 22 0,-21-21 15,20 21-15,1-1 0,0 22 16,0-21-16,0 21 0,0 0 16,-1 0-16,1 0 0,-21 0 0,21 0 15,0 21-15,-1 1 0,1-1 16,21 0-16,-21 0 0,21 0 15,0 0-15,0 1 16,21-22-16,0 0 16,1 0-16</inkml:trace>
  <inkml:trace contextRef="#ctx0" brushRef="#br0" timeOffset="123180">16277 4022 0,'0'0'0,"0"-21"16,0-1-16,0 1 0,0 0 15,21 21 1,0 0-16,1 0 16,-1 21-16,-21 0 0,21 1 0,0-1 15,0 21-15,0-21 0,1 22 16,-1-22-16,0 21 0,0-21 0,-21 22 15,0-22-15,21 21 0,-21-21 16,21 0-16,-21 1 0,0-1 16,0 0-16,0 0 0,0 0 0,0 0 15,0 1-15,0-1 16,-21-21-16,0 0 31,21-21-31,0-1 16,0 1-16,0 0 0,0-21 15,21 21-15,0-22 0,-21 1 16,22 0-16,-1-1 0,0 1 0,0 0 16,0-1-16,0 22 15,1-21-15,-1 21 0,0-1 0,0 1 0,0 21 16,0 0-16,-21-21 0,22 21 16,-1 0-1,-21 21 1,0 0-1,0 1 1,0-1 0</inkml:trace>
  <inkml:trace contextRef="#ctx0" brushRef="#br0" timeOffset="123663.72">16870 4191 0,'0'21'15,"0"0"-15,21-21 32,0 0-32,0 0 0,0 0 15,1 0-15,20 0 0,-21-21 16,0 21-16,0-21 0,1 21 0,-1-21 16,0 0-16,21 21 0,-42-21 0,43-1 15,-43 1-15,21 0 0,0 0 16,0 0-16,0 0 0,0-1 0,1 1 15,-22-21-15,0 21 16,21 0-16,-21-1 0,0 1 16,0 0-1,-21 21-15,-1 0 0,1 0 16,0 0-16,0 21 0,0-21 0,-22 21 16,22 1-16,0-1 0,-21 0 15,21 21-15,-1-21 0,1 22 0,0-1 16,0-21-16,0 22 0,0-1 15,21 0-15,0-21 0,0 22 0,0-22 16,0 21-16,0-21 0,0 1 16,0-1-16,0 0 0,0 0 0,21 0 15,0 0-15,0-21 16,0 0-16,0 0 16,1 0-16,20 0 0,-21 0 0,0 0 15,0 0-15,1 0 0,20-21 0,-21 21 16,0-21-16,0 0 0,1 21 15,-1-21-15,0 0 0,0-1 0,0 1 16,0 0-16</inkml:trace>
  <inkml:trace contextRef="#ctx0" brushRef="#br0" timeOffset="125020.51">17653 3344 0,'0'0'0,"0"22"32,0-1-32,0 0 15,0 0-15,0 0 0,21 0 16,0 1-16,0-1 0,-21 0 15,22-21-15,-1 21 0,21-21 0,-21 0 16,0 0-16,22 21 0,-22-21 16,21 0-16,1 0 0,-22 0 0,21-21 15,0 21-15,1-21 0,-1 0 0,0 0 16,1-1-16,-1 1 16,-21 0-16,22 0 0,-22 0 0,0 0 15,0-1-15,-21-20 0,0 21 16,0 0-16,0 0 0,0-22 0,0 22 15,0 0-15,0 0 0,-21 0 16,0 21-16,0 0 16,-1 0-16,1 0 15,0 21-15,0 0 0,0 21 0,0-21 16,-1 22-16,22-1 0,-21 0 16,21 1-16,-21-1 0,0 0 0,21 22 15,-21-22-15,0 1 0,21 20 0,-22-21 16,1 22-16,0-22 15,0 1-15,0 20 0,0-21 0,-1 22 16,1-22-16,0 22 0,21-22 16,-21 0-16,21 1 0,-21-1 0,21-21 15,0 0-15,0 22 0,0-22 0,0 0 16,0-42 15,0 0-15,-21 21-16,21-21 0,0-1 0,-22 1 15,22 0-15,-21 0 0,21 0 0,-21-22 16,21 22-16,-21 0 0,0 0 16,21 0-16,0 0 0,-21 21 15,-1 0 1,22 21 0,0 0-16,0 0 0,0 0 0,0 0 15,0 1-15,22-1 0,-1 0 16,0 0-16,-21 0 0,21 0 0,0 1 15,0-1-15,1 0 0,-1-21 16,21 21-16,-21-21 0,0 0 0,1 0 16,-1 0-16,21 0 0,-21 0 0,0 0 15,22 0-15,-22-21 0,0 0 16,0 21-16,22-21 0,-22-1 0,0 1 16,21 0-16,-21 0 15,1 0-15,-1 0 0,0-22 0,0 22 16,-21-21-16,21 21 0,0-1 0,-21-20 15,22 21-15,-22 0 0,0 0 16,0-1-16,0 44 31,0-1-31,0 0 0,-22 0 16,1 0-16,21 0 0,-21 22 16,0-22-16,0 0 0,21 0 0,0 0 15,0 1-15,0-1 0,-21 0 0,21 0 16,0 0-16,0 0 15,0 1-15,21-22 0,0 0 16,0 21-16,0-21 0,0 0 0,1 0 16,-1 0-16,21 0 0,-21 0 15,0 0-15,22 0 0,-22-21 0,0-1 16,21 22-16,-20-21 0,-1 0 16,0 0-16,0 0 0,-21 0 0,21-1 15,0-20-15,-21 21 0,22-21 16,-22 20-16,0-20 0,0 0 0,0 21 15,0-22-15,0 22 0,0-21 0,0 21 16,0-1-16,-22-20 0,22 21 16,-21 21-16,0-21 0,0 21 15,0 0-15,0 0 0,-1 0 16,1 0-16,-21 0 0,21 0 0,-22 0 16,22 21-16,0-21 0,-21 21 0,21 0 15,-22-21-15,22 21 0,0-21 16,0 0-16,0 22 0</inkml:trace>
  <inkml:trace contextRef="#ctx0" brushRef="#br0" timeOffset="127217.27">19473 3662 0,'0'0'0,"21"0"78,1 0-78,-1 0 0,0-21 16,0 21-16,0-21 0,22-1 0,-22 22 15,21-21-15,-21 0 0,22 0 16,-22 0-16,21 0 0,-21-1 0,0 1 16,1 0-16,-22 0 15,0 0-15,0 0 0,0-1 0,0 1 16,0 0-16,-22 0 0,1 0 16,0 0-16,0 21 0,0 0 0,-22 0 15,1 0-15,21 0 0,-21 0 16,-1 0-16,1 21 0,0 0 0,-1 21 15,1-21-15,21 22 0,-22-1 16,22 0-16,0 1 0,0-1 0,0 0 16,21 1-16,0-22 0,0 21 15,0 1-15,0-22 0,0 0 0,21 21 16,21-21-16,-21 1 0,1-22 0,20 21 16,0 0-16,1-21 15,-22 0-15,21 0 0,0 0 0,1 0 16,-22 0-16,21 0 0,-21 0 15,1 0-15,-1 0 0,-21-21 16,-21 21 15,-1 0-31,1 0 0,0 0 0,0 0 16,-21 21-16,20 0 0,1-21 16,-21 21-16,21 0 0,-22 1 15,22 20-15,0-21 0,0 0 0,-21 22 16,20-22-16,1 21 0,21-21 0,0 22 15,0-22-15,0 0 0,0 21 16,0-21-16,0 1 0,21-1 16,-21 0-16,22 0 0,20 0 0,-21 0 15,0-21-15,22 22 0,-22-22 0,21 0 16,-21 0-16,22 0 0,-1 0 16,-21 0-16,21 0 0,-20-22 0,20 1 15,-21 21-15,21-21 0,-20 0 16,20 0-16,-21 0 0,21-22 0,-20 22 15,-1-21-15,21-1 0,-21 1 0,22 0 16,-22-1-16,0 1 16,0-21-16,0 20 0,22-20 0,-22 20 0,0-20 15,0 21-15,-21-22 16,21 22-16,0-22 0,1 22 0,-22-22 16,21 22-16,-21-21 0,0 20 15,0 22-15,0-21 0,0 21 0,0-1 16,0 1-16,0 42 15,0 22 1,-21-22-16,-1 21 0,1 1 0,21-1 16,-21 0-16,0 1 0,0 20 15,0-21-15,-1 1 0,1-1 16,21 0-16,-21 1 0,0 20 16,21-20-16,0-1 0,-21 0 0,21 1 15,0 20-15,0-21 0,0-20 0,0 20 16,21 0-16,0 1 0,0-22 15,0 21-15,1-21 0,-1 0 0,0 1 16,21-1-16,-21 0 0,43 0 16,-43-21-16,21 0 0,-20 0 15,20 0-15,-21 0 0,21 0 0,-20-21 16,20 0-16,-21 0 0,21-1 16,1 1-16,-22 0 0,0 0 0,0-21 15,22 20-15,-22-20 0,-21 21 16,21-21-16,-21-1 0,0 1 15,0 21-15,0-22 0,0 22 0,0 0 16,0 0-16,-21 21 16,0 0-16,-1 0 15,1 0-15,0 21 16,21 0-16,-21 22 0,21-22 0,-21 0 16,21 21-16,-21-21 0,21 22 0,0-22 15,0 21-15,0-21 0,0 1 16,0 20-16,0-21 0,0 0 15,21 0-15,0-21 0,0 22 16,0-22-16,0 0 0,1 0 16,-1 0-16,0 0 0,0 0 0,21 0 15,-20 0-15,-1-22 0,21 1 16,-21 21-16,0-21 0,1 0 0,20 0 16,-42-22-16,21 22 0,0 0 0,0-21 15,-21 21-15,0-22 0,22 22 16,-22-21-16,21 21 0,-21-1 0,0 1 15,0 0-15,0 0 0,21 21 16,-21 21 0,0 0-1,0 0-15,0 1 0,0 20 16,0-21-16,-21 0 0,21 0 16,0 1-16,0-1 0,0 0 15,0 0-15,0 0 0,-21 0 0,21 1 16,0-1-16,0 0 0,0 0 0,0 0 15,0 0-15,0 1 16,0-44 31,0 1-47,0 0 0,0 0 16,0 0-16,0 0 0,21-1 15,0-20-15,-21 0 0,21 21 16,0-22-16,0 1 0,1 0 0,-1 20 15,0-20-15,21 21 0,-21-21 16,1 20-16,20 22 0,-21-21 0,0 21 16,0 0-16,1 0 0,-1 0 15,0 0-15,0 0 0,-21 21 0,0 1 16,21-1-16,-21 0 0,0 0 16,0 0-16,0 22 0,0-22 0,0 0 15,0 21-15,0-21 0,0 1 16,0-1-16,0 21 0,0-21 0,0 0 15,-21 1-15,21-1 0,0 0 0,0 0 16,0 0 0,-21-21-16,21-21 31,21 21-15,-21-21-16,21 0 0,0 0 0,1-1 15,-1-20-15,21 21 0,-21-21 16,0-1-16,22 1 0,-1 0 0,-21 20 15,22-20-15,-22 21 0,21 0 16,-21 21-16,22 0 0,-22 0 0,0 0 16,0 0-16,-21 21 0,0 0 15,0 0-15,0 0 0,0 1 16,0-1-16,0 21 0,-21-21 16,0 0-16,21 1 0,-21-1 15,-1 0-15,22 0 0,0 0 0,-21 0 16,21 1-16,-21-22 0,21 21 0,0 0 15,0-42 32,0 0-31,0-1-16</inkml:trace>
  <inkml:trace contextRef="#ctx0" brushRef="#br0" timeOffset="127692.54">22331 4106 0,'0'22'16,"21"-22"-1,0 0-15,0 0 0,0 0 16,22 0-16,-22-22 0,0 22 0,21-21 15,-20 0-15,20 21 0,-21-21 0,21 0 16,-20 0-16,-1-1 0,0 1 16,0 21-16,0-21 0,0 0 15,1 0-15,-22 0 0,0-1 16,0 1-16,0 0 0,0 0 0,0 0 16,-22 21-16,1-21 15,0 21-15,0 0 0,0 0 0,-22 0 16,22 21-16,0 0 0,-21-21 0,21 21 15,-1 21-15,1-20 0,0-1 16,0 21-16,21-21 0,0 0 0,-21 22 16,21-22-16,0 0 0,0 21 15,0-20-15,0-1 0,0 0 0,0 0 16,0 0-16,21 0 0,0-21 16,-21 22-16,21-1 0,0-21 15,-21 21-15,22-21 0,-1 0 0,0 21 16,0-21-16,0 0 0,0 0 15,1 0-15,-1 0 0,0 0 16,0 0-16,0-21 0,0 21 0,1-21 16,20 0-16,-21-1 0,0 1 15</inkml:trace>
  <inkml:trace contextRef="#ctx0" brushRef="#br0" timeOffset="128228.75">23220 3810 0,'0'-21'15,"0"42"17,0 0-32,-21 0 0,21 1 15,0-1-15,0 0 0,-22 0 0,22 0 16,-21 22-16,0-22 0,21 0 16,-21 21-16,21-21 0,0 1 0,-21-1 15,21 0-15,-21 0 0,21 0 16,0 0-16,0 1 0,-22-22 15,22 21-15,-21-21 32,21-21-1,0-1-31,21 1 0,1 0 16,-1 0-16,-21 0 0,21-22 0,21 22 15,-21-21-15,1 0 0,20 20 16,-21-20-16,21 21 0,-20-21 0,20 20 15,0 1-15,-21 0 0,22 0 16,-22 21-16,0 0 0,0 0 0,0 21 16,1 0-16,-22 22 0,0-22 15,0 0-15,0 0 0,0 21 16,-22-20-16,1 20 0,0-21 16,0 21-16,0-20 0,0-1 15,-1 21-15,22-21 0,-21 0 0,0 1 16,0-22-16,21 21 0,-21 0 0,21 0 15,0 0 1,0-42 31,21 0-47,-21 0 0,21 0 16,-21-1-16</inkml:trace>
  <inkml:trace contextRef="#ctx0" brushRef="#br0" timeOffset="128663.73">24003 3175 0,'0'0'0,"0"-42"0,21 21 16,-21-22-16,0 22 0,0 0 0,21 21 15,-21-21-15,0 42 31,0 0-31,0 0 16,-21 0-16,0 22 0,0 20 16,0-20-16,-1 20 0,1-21 15,0 22-15,-21-1 0,21 1 0,-1-22 16,-20 22-16,21-22 0,0 22 0,0-22 16,-1 0-16,1 1 0,0-1 15,21-21-15,-21 21 0,21 1 0,0-22 16,0 21-16,0-21 0,0 1 15,0-1-15,0 0 0,0 0 0,21 0 16,0-21-16,0 21 0,1-21 0,-1 0 16,0 0-16,0 0 15,0 0-15,0 0 0,1 0 16,-1 0-16,0-21 0,0 21 0,0-21 16,0 0-16,1 21 0,-1-21 15,-21 0-15,21 21 0,0-22 0,0 1 16,-21 0-16,21 0 15,-21 0-15,22 0 0,-22-1 0,0 1 16</inkml:trace>
  <inkml:trace contextRef="#ctx0" brushRef="#br0" timeOffset="128959.28">23601 3598 0,'-21'0'0,"42"0"0,-21 0 16,21 0 0,0 0-16,21 0 0,1 0 0,-1 0 15,22 0-15,-22 0 0,21 0 16,-20 0-16,-1 0 0,0 0 0,1-21 16,-1 21-16,0 0 0,-20 0 0,20 0 15,-21 0-15,0 0 0,0 0 16,1 0-16,-1 0 31,-42 0 0,-1 0-31,1 21 16,-21-21-16</inkml:trace>
  <inkml:trace contextRef="#ctx0" brushRef="#br0" timeOffset="130292.11">11536 6371 0,'0'0'16,"-21"21"-16,-1-21 0,1 0 0,-21 22 16,21-22-16,0 0 0,-1 0 0,1 0 15,21 21 1,43-21 0,-22 0-1,21 0-15,0 0 0,1 0 16,20 0-16,1 0 0,20 0 0,-20 0 15,21 0-15,-1 0 0,1 0 16,0 0-16,-1 0 0,22 0 0,-21 0 16,-1 0-16,1 0 0,21 0 0,-21 0 15,-1 0-15,1 0 0,0 0 16,-22 0-16,22 0 0,-22 0 0,1 0 16,-22 0-16,22 0 0,-22 0 15,-21 0-15,21-21 0,-20 21 0,-22-22 16,0 1-1,0 0 1,-22 0-16,1 21 0,0-21 0,-21 21 16,21-21-16,-22 21 15,22 0-15,-21-22 0,-1 22 0,1 0 16,21-21-16,-21 21 0,20 0 16,1 0-16,0 0 0,0 0 0,42 0 31,0 0-16,0 0-15,22 0 0,-1 0 0,-21 0 16,22 0-16,-1 0 0,0 0 16,1 0-16,-1 0 0,0 0 0,1 0 15,-22 0-15,21 0 0,-21 0 0,22 0 16,-22 0-16,0 0 0,0 0 16,0 0-1,-21 21-15,0 1 16,-21-1-16,0 0 15,0 0-15,0 21 0,-1-20 0,-20 20 16,21-21-16,-21 21 0,-1 1 16,1-22-16,0 21 0,-1-21 0,1 22 15,0-22-15,-1 21 0,1-21 0,0 1 16,20-1-16,-20 0 0,21-21 16,0 21-16,0-21 0,21 21 15,0-42 16,21 0-15,0 0-16</inkml:trace>
  <inkml:trace contextRef="#ctx0" brushRef="#br0" timeOffset="133212.04">15790 6160 0,'0'0'0,"0"-22"15,0 1-15,21 0 0,-21 0 0,22 21 16,-22-21-16,0 0 0,0-1 16,0 1-16,0 0 0,0 0 15,-22 21-15,1-21 0,0 21 16,0 0-16,0 0 0,0 0 0,-1 0 16,1 0-16,-21 0 0,21 0 15,-22 21-15,22-21 0,-21 42 16,21-21-16,-22 22 0,1-22 0,21 21 15,-21 22-15,20-22 0,-20 22 16,21-1-16,0 1 0,0 20 0,21-20 16,0-1-16,0 1 0,0-22 15,0 22-15,42-22 0,-21 0 0,0-21 16,0 22-16,22-22 0,-1 0 0,-21-21 16,22 21-16,-1-21 0,-21 0 15,21 0-15,1 0 0,-22 0 0,21 0 16,-21-21-16,22 21 0,-1-21 0,-21 0 15,22 0-15,-22-1 0,21 1 16,-21 0-16,0 0 0,1-21 16,20 20-16,-42 1 0,21-21 15,0 21-15,-21-22 0,0 22 0,0 0 16,0 0-16,0 0 0,0 42 31,0 0-31,0 0 16,-21 0-16,21 22 0,-21-22 15,21 0-15,-21 21 0,21-20 0,0-1 16,0 21-16,0-21 0,0 0 0,0 1 16,0-1-16,0 0 0,0 0 15,21 0-15,0-21 0,0 0 16,0 0-16,1 0 0,20 0 16,-21 0-16,21 0 0,-20 0 15,20-21-15,-21 0 0,21 21 0,-20-21 16,20 0-16,-21-1 0,0 1 0,0 0 15,1 0-15,-1 0 0,-21-22 16,0 22-16,0 0 0,0-21 0,0 21 16,-21-22-16,-1 22 0,1-21 15,0 21-15,0-1 0,-21 1 0,20 21 16,1 0-16,-21 0 0,21 0 0,0 0 16,-22 0-16,22 0 0,0 21 15,0 1-15,0 20 0,-1-21 16,22 0-16,0 22 0,0-22 0,0 0 15,0 21-15,0-21 0,0 1 16,22-1-16,-1-21 0,0 21 0,0-21 16,0 0-16,0 0 0,1 0 15,-1 0-15,21 0 0,-21 0 0,0 0 16,22 0-16,-22-21 0,0 0 0,21 21 16,-20-22-16,-1 1 0,0 0 15,0 0-15,21 0 0,-42 0 0,22-1 16,-1 1-16,0 0 0,-21 0 15,0 0-15,21 0 0,-21-1 0,21 22 16,-21-21-16,0 42 16,0 1-1,0-1-15,0 21 0,0-21 16,0 0-16,0 22 0,0-22 0,0 0 16,0 21-16,-21-20 0,21-1 15,-21 0-15,21 0 0,-21 0 0,21 0 16,0 1-16,0-1 15,-21-21-15,42-21 47,0 21-47,-21-22 0,21 1 0,0 0 16,-21 0-16,21 0 0,1 0 16,-1-1-16,0-20 0,0 21 15,0-21-15,0 20 0,1 1 0,-1 0 16,21 0-16,-21 0 0,0 21 0,1 0 15,-22 21-15,21 0 16,-21 0-16,0 0 0,0 1 0,0-1 16,0 0-16,0 21 0,0-21 15,0 1-15,0-1 0,0 21 0,0-21 16,0 0-16,0 1 0,0-1 0,0 0 16,0 0-16,21-21 15,-21 21-15,21-21 16,0 0-16,0 0 0,1 0 0,-1 0 15,21 0-15,-21 0 0,0-21 16,22 21-16,-22-21 0,0 0 0,21 21 16,-20-21-16,-1-22 0,0 22 0,21 0 15,-21-21-15,1-1 0,-1 1 16,21 0-16,-21-1 0,0 1 0,22-22 16,-22 22-16,0-21 0,0 20 15,-21-20-15,21 20 0,1 1 0,-1-21 16,-21 20-16,0 1 0,0 0 0,0-1 15,0 22-15,0-21 0,0 21 16,0-1-16,-21 22 16,-1 22-1,1-1-15,0 0 0,0 0 0,0 21 16,0 1-16,-1-1 0,1 0 16,0 1-16,21-1 0,-21 22 0,0-22 15,0 21-15,21-20 0,-22 20 0,22-20 16,0-1-16,0 21 0,0-41 15,0 20-15,0 0 0,22-21 0,-1 1 16,21 20-16,-21-42 0,0 21 16,1 0-16,-1-21 0,21 0 0,-21 0 15,22 0-15,-22 0 0,21 0 16,-21 0-16,0 0 0,22 0 16,-22-21-16,0 0 0,21 0 0,-20 0 15,-1-1-15,0 1 0,-21 0 0,21 0 16,0 0-16,-21 0 0,21-22 15,-21 22-15,0 0 0,0 0 0,0 0 16,0-1-16,-21 22 16,0 0-16,0 22 15,0-1-15,21 0 0,-21 0 0,-1 0 16,22 0-16,0 1 0,0-1 16,0 0-16,-21 0 0,21 0 0,0 0 15,0 1-15,0-1 0,0 0 16,0 0-16,21-21 15,1 0-15,-1 0 0,0 0 16,0 0-16,0 0 0,0 0 16,1 0-16,-1 0 0,0 0 15,0-21-15,0 0 0,0 21 0,1-21 16,-1-1-16,0 1 0,21 0 16,-21 0-16,1-21 0,20 20 0,-21-20 15,0 21-15,22 0 0,-22-22 16,0 22-16,0 21 0,0-21 0,0 21 15,1 0-15,-1 0 16,-21 21-16,0 0 16,0 1-16,0-1 0,0 0 0,0 0 15,-21 0-15,21 0 0,-22 1 16,1-1-16,0 0 0,21 21 0,-21-21 16,0 1-16,0-1 0,-1 0 15,1 0-15,21 0 0,-21-21 16,21 21-16,-21-21 0,42 0 47,0 0-47,0-21 0,1 0 15,-1 0-15,0 0 0,0 0 16,21-1-16,-20 1 0,-1-21 16,21 21-16,-21 0 0,0-22 15,1 22-15,-1 0 0,0-21 0,0 20 16,0 1-16,0 0 0,-21 0 15,0 42 1,0 0-16,0 0 16,0 1-16,-21-1 15,0 0-15,0 21 0,0-21 0,21 1 16,-21-1-16,-1 0 0,22 0 16,0 0-16,0 0 0,-21-21 0,21 22 15,0-1-15,0 0 0,21 0 31,1-21-31,-1 0 0,0 0 0,0 0 16,0 0-16,0 0 0,22 0 0,-22 0 16,0 0-16,0 0 0,0-21 15,1 21-15,20-21 0,-21 0 0,0-1 16,0 1-16,1 0 0,-22 0 16,21-21-16,0 20 0,0-20 0,0 0 15,-21-1-15,21 1 0,1 0 0,-22-1 16,21 1-16,-21 0 15,21-1-15,0-20 0,-21 21 0,21-1 0,0 1 16,1-22-16,-22 22 0,21 21 16,0-21-16,-21 20 0,21 1 15,-21 0-15,0 63 32,0-20-32,-21-1 0,0 21 0,0 0 15,-1 1-15,1-1 0,21 0 16,-21 1-16,0-1 0,21 0 0,-21-20 15,21 20-15,0 0 0,-21 1 0,21-1 16,0-21-16,-22 21 0,22 1 16,0-22-16,0 0 0,0 21 15,0-20-15,0-1 0,0 0 0,0 0 0,0 0 16,22 0-16,-1-21 16,0 0-16,0 0 15,0 0-15,0 0 0,1 0 16,-1 0-16,0 0 0,0 0 0,0-21 15,0 21-15,1-21 0,-1 0 0,0 0 16,-21 0-16,21 21 16,-21-22-16,0 1 0,0 0 0,0 0 15,0 0-15,0 0 16,0-1-16</inkml:trace>
  <inkml:trace contextRef="#ctx0" brushRef="#br0" timeOffset="133455.92">19262 6181 0,'0'0'0,"0"-21"15,21 21 1,0 0-16,0 0 0,0-22 0,0 22 16,22 0-16,-22-21 0,0 21 15,21-21-15,-20 21 0,-1 0 0,21 0 16,-21-21-16,0 21 0,1 0 15,-1 0-15,0 0 16,-21-21-16,-21 21 31,0 0-31,-1 0 0,1 0 16</inkml:trace>
  <inkml:trace contextRef="#ctx0" brushRef="#br0" timeOffset="133739.76">17081 6138 0,'0'0'0,"-21"0"16,42 0-1,1 0-15,20 0 16,-21 0-16,0 0 0,22 0 15,-1 0-15,0-21 0,22 21 0,-22 0 16,22 0-16,-22-21 0,21 21 16,-20 0-16,20 0 0,-20-21 0,-1 21 15,0 0-15,-21 0 0,22 0 16,-22 0-16,0 0 16,-21-21-16,21 21 15</inkml:trace>
  <inkml:trace contextRef="#ctx0" brushRef="#br0" timeOffset="134912.01">20510 6265 0,'0'0'0,"22"0"0,-22-21 0,21 21 15,-21-21 1,0 0 0,0 0-1,-21 21-15,21-21 0,-22 21 0,1 0 16,0 0-16,0 0 0,0 0 0,0 0 16,-1 0-16,1 21 0,-21 0 15,21 0-15,-22 0 0,22 0 16,0 22-16,-21-1 0,21 0 15,-1 1-15,1-1 0,0 22 0,21-22 16,0 0-16,0 1 0,0-1 0,0 0 16,0-21-16,21 1 0,0-1 15,1 0-15,-1 0 0,21 0 0,-21-21 16,22 0-16,-1 0 0,0 0 16,1 0-16,-1 0 0,0 0 0,1 0 15,-1-21-15,0 0 0,1 21 0,-1-42 16,21 20-16,-20 1 0,-1-21 15,0 21-15,-20-22 0,20 1 16,0 0-16,-21-1 0,1-20 16,-1 21-16,0-1 0,-21-20 0,0 20 15,21 1-15,-21 0 0,21-22 16,-21 22-16,0 0 0,0-1 0,0 1 16,0 21-16,0-22 0,0 22 0,0 0 15,0 0-15,0 0 0,0 42 31,0 0-31,0 0 0,0 22 16,0-22-16,-21 21 0,0 0 0,21 1 16,-21-22-16,21 42 0,-21-20 15,-1-1-15,22 0 0,-21 1 16,0-1-16,21 22 0,-21-22 0,21 0 16,0 1-16,0-1 0,0 0 15,0-21-15,0 22 0,21-22 0,0 0 16,0 0-16,1-21 0,-1 21 15,0-21-15,0 0 0,0 0 16,0 0-16,1 0 0,-1 0 0,0-21 16,0 21-16,0-21 0,0 0 15,1 0-15,-1 0 0,-21-1 0,21 1 16,0 0-16,-21-21 0,0 21 16,0-1-16,21-20 0,-21 21 0,0 0 15,0 0-15,0 42 31,0 0-31,0 0 16,0 0-16,-21 0 0,21 1 16,0-1-16,0 0 0,-21 21 0,21-21 15,-21-21-15,21 22 0,0-1 0,-21 0 16,21 0-16,21-42 62,-21 0-62,21 0 0,0-1 16</inkml:trace>
  <inkml:trace contextRef="#ctx0" brushRef="#br0" timeOffset="135128.89">21442 6287 0,'0'-22'16,"0"1"-16,-21 21 0,21-21 15,-22 21-15,44 0 79,-1 21-79,0-21 15,0 21-15,0-21 0,0 0 16</inkml:trace>
  <inkml:trace contextRef="#ctx0" brushRef="#br0" timeOffset="136395.97">21907 6329 0,'0'0'0,"0"-21"16,0-22-1,0 22-15,0 0 0,0 0 16,0 0-16,-21 21 31,0 0-31,0 0 0,0 21 16,0-21-16,-1 21 0,1 21 15,0-20-15,0-1 0,21 21 16,-21 0-16,0 1 0,21-22 0,-22 21 16,22 1-16,0-1 0,0-21 0,0 21 15,0-20-15,0-1 0,0 0 16,22 0-16,-1 0 0,0 0 0,21 1 15,-21-22-15,43 0 16,-43 0-16,21 0 0,1 0 16,-22 0-16,21 0 0,-21-22 0,22 22 15,-1-21-15,-21 0 0,22 0 16,-22 0-16,21-22 0,43-62 16,-64 62-16,0 1 0,0-22 15,22 22-15,-22-21 0,0 20 16,0-20-16,0-1 0,0 1 0,1 20 15,-1-20-15,0-1 0,0 22 16,-21 0-16,0-1 0,21 1 0,-21 21 16,0 0-16,0 42 15,-21 0 1,0 21-16,0-20 16,0 20-16,-1 0 0,1 1 0,21-1 15,-21 0-15,0 1 0,0-1 0,0 0 16,-1 1-16,1-1 0,21 0 15,-21 1-15,0-22 0,21 21 0,-21 0 16,21 1-16,-21-1 0,-1-21 16,22 22-16,0-22 0,0 0 0,-21 0 15,21 0-15,0 0 0,-21 1 0,21-1 16,0-42 31,0-1-47,21 1 15,0 0-15,1 0 0,-1 0 0,0 0 16,0-22-16,0 22 0,0-21 16,22-1-16,-1 1 0,-21 21 0,43-21 15,-22 20-15,0-20 0,1 21 16,20 0-16,-20 0 0,-1-1 0,0 22 16,-21 0-16,22 0 0,-22 0 0,0 0 15,-21 22-15,0-1 16,0 0-16,0 0 0,0 0 15,-21 0-15,0-21 0,0 22 16,-1-1-16,-20 0 0,21 0 0,0-21 16,-22 21-16,22 0 0,-21-21 15,21 22-15,0-22 0,-1 0 16,-20 0-16,21 0 0,0 0 0,0 0 16,-1 0-16,1 0 0,0 0 15,0 0-15,21-22 0,0 1 16,0 0-16,0 0 15,-21 21 32,21 21-47,0 0 16,0 0-16,0 1 0,0-1 0,0 0 16,0 0-16,0 0 15,0 22-15,0-22 0,0 0 0,0 0 16,0 0-16,0 0 0,0 1 0,21-1 15,-21 0-15,21-21 0,0 21 16,-21 0-16,21-21 0,1 0 0,-1 21 16,0-21-16,0 0 0,0 0 15,22 0-15,-22 0 0,0 0 0,0 0 16,0 0-16,0 0 0,22-21 0,-22 0 16,0 21-1,0-21-15,0 0 0,1 21 0,-22-21 16,21-1-16,0 1 0,0 21 15,-21-21-15,0 0 0,21 0 0,0 21 16,-21-21-16,-21 42 94,0 0-94,0 0 15</inkml:trace>
  <inkml:trace contextRef="#ctx0" brushRef="#br0" timeOffset="137707.49">12890 8954 0,'0'0'0,"-21"0"15,0 21-15,0-21 0,0 0 16,0 0-16,-22 0 0,22 0 16,0 0-16,0 0 0,0 0 0,-1 0 15,1 0-15,0 21 0,42-21 31,0 0-31,22 0 16,-1 0-16,0 0 0,22 0 16,-1 0-16,22 0 0,0 0 0,-1 0 15,1 0-15,0 0 0,-1 0 0,1 0 16,0 0-16,-1 0 0,1 0 16,0 0-16,-22 0 0,22 0 0,-22 0 15,1 0-15,-1 0 0,-20 0 16,20 0-16,-42 0 0,22 0 15,-22 0-15,0 0 0,0 0 0,-21-21 32,0 0-17,-21 21-15,0-22 0,21 1 16,-21 21-16,0-21 0,-22 21 16,22-21-16,0 0 0,0 0 0,-22 21 15,22-22-15,-21 22 0,21-21 16,-22 0-16,22 21 0,0 0 0,0 0 15,21-21-15,-21 21 16,42 0 15,0 0-31,0 0 16,0 0-16,1 0 0,-1 0 16,21 0-16,-21 0 0,0 0 0,1 0 15,20 0-15,-21 0 0,0 0 16,0 0-16,22 0 0,-22 21 0,0-21 15,0 21-15,0-21 0,-21 21 16,22 1-16,-22-1 0,0 0 16,0 0-16,0 0 0,0 0 0,-22 1 15,1-1-15,0 0 0,0 0 16,0 0-16,0 22 0,-1-22 16,-20 0-16,21 0 0,-21 0 0,-1 0 15,22 1-15,-21-22 0,21 21 16,-22 0-16,22-21 0,0 21 0,0 0 15,0-21-15,21 21 0,-22-21 16,22 22 0,22-22-1</inkml:trace>
  <inkml:trace contextRef="#ctx0" brushRef="#br0" timeOffset="140104.06">15896 9123 0,'0'21'0,"21"-21"32,0 0-32,1 0 15,-1 0-15,0 0 0,0 0 0,0-21 16,0 0-16,22 21 0,-22-21 0,0 21 15,0-22-15,-21 1 0,21 21 16,-21-21-16,22 0 0,-22 0 0,0 0 16,0-1-16,0 1 15,-22 0-15,1 0 16,0 21-16,0-21 0,0 21 0,0 0 16,-1 0-16,1 0 0,-21 0 15,21 0-15,-22 0 0,22 0 0,-21 21 16,21 0-16,-22 0 0,1 22 15,21-22-15,-21 21 0,20-21 0,1 22 16,0-1-16,0-21 0,0 21 0,21-20 16,-21 20-16,21-21 0,0 21 15,0-20-15,0-1 0,0 0 0,21 0 16,0-21-16,0 21 0,0-21 0,0 0 16,1 0-16,-1 0 0,0 0 15,0 0-15,21 0 0,-20 0 0,-1-21 16,21 0-16,-21 0 0,0 21 15,22-21-15,-22-1 0,21-20 16,-21 21-16,1 0 0,20-22 0,-21 22 16,0-21-16,0 0 0,1 20 15,-22-20-15,21-21 0,0 20 0,-21 1 16,0 0-16,21-22 0,-21 22 0,21-1 16,-21 1-16,0 0 0,0-1 15,0 1-15,0 21 0,0 0 0,0-22 16,0 22-16,0 42 31,0 1-31,0-1 0,-21 21 0,21-21 16,-21 22-16,0 20 15,0-21-15,21 1 0,-22 20 0,1 1 16,0-22-16,21 22 0,0-22 0,-21 0 16,21 22-16,-21-22 0,21 0 15,0 1-15,0-1 0,0-21 0,0 22 16,21-22-16,0 0 0,0 0 15,0 0-15,1 0 0,-1 1 0,21-22 16,-21 0-16,0 0 0,22 0 0,-22 0 16,21 0-16,-21 0 0,1-22 15,20 1-15,-21 0 0,0 21 0,0-21 16,1 0-16,-1 0 0,0-1 0,0 1 16,0 0-16,0 0 15,-21 0-15,0 0 0,0-22 0,0 22 16,0 0-16,0 0 0,0 0 0,0-1 15,0 44 17,0-1-32,0 0 0,0 0 15,0 0-15,0 0 0,-21 1 16,21 20-16,0-21 0,0 0 0,0 0 16,0 1-16,0-1 0,0 0 0,21 0 15,1-21-15,-1 21 16,0-21-16,0 0 15,0 0-15,0 0 0,1 0 16,-1 0-16,21-21 0,-21 0 16,0 21-16,1-21 0,-1 0 0,0-1 15,0 1-15,0 0 0,0 0 0,1 0 16,-1-22-16,-21 22 0,0-21 16,21 21-16,-21-22 0,0 22 0,0-21 15,0 0-15,0 20 0,-21-20 16,21 21-16,-21 0 0,-1 0 15,1-1-15,0 22 0,0 0 0,0 0 0,0 0 16,-1 22-16,1-1 0,0 0 16,0 0-16,0 21 0,0-20 15,-1 20-15,1 0 0,21 1 0,-21-22 16,21 21-16,0 0 0,0-20 16,0 20-16,0-21 0,0 21 0,0-20 15,21-1-15,0 0 0,1-21 0,-1 21 16,0-21-16,0 0 0,0 21 15,0-21-15,1 0 0,-1 0 0,0 0 16,21 0-16,-21 0 0,22 0 0,-22 0 16,21-21-16,-21 0 0,1 0 15,20 21-15,-21-21 0,0-1 0,0 1 16,1-21-16,-1 21 0,0 0 0,0-1 16,0-20-16,-21 21 15,21-21-15,-21 20 0,22 1 0,-22 0 16,0 0-16,0 42 31,0 0-31,0 0 0,0 1 16,-22-1-16,22 0 0,-21 0 15,21 0-15,-21 22 0,0-22 0,21 0 16,0 0-16,0 0 0,0 0 16,0 1-16,0-1 15,21-21 1,0 0-16,0 0 0,22 0 15,-22 0-15,0 0 0,0 0 16,0 0-16,22 0 0,-22-21 0,0 21 16,0-22-16,0 1 0,22 0 0,-22 0 15,0 0-15,0-22 0,0 22 16,-21 0-16,22-21 0,-1 21 0,-21-1 16,0-20-16,0 21 0,0 0 0,0 0 15,0-1-15,21 22 0,-21 22 31,-21-1-15,21 0-16,0 0 0,0 0 16,-21 0-16,21 22 0,-22-22 0,22 0 15,-21 0-15,21 22 0,0-22 16,0 0-16,0 0 0,0 0 16,0 0-16,0 1 0,0-1 15,21-21-15,1 0 0,-1 0 16,0 0-16,0 0 0,0 0 0,22 0 15,-22 0-15,0 0 0,21-21 0,-21 21 16,1-22-16,20 1 0,-21 21 16,0-42-16,22 21 0,-22 0 0,0-1 15,0-20-15,0 0 0,0 21 0,1-22 16,-22 1-16,0 0 16,21-22-16,-21 22 0,21-1 0,-21 1 15,0 0-15,0-1 0,0 1 16,0 21-16,0 0 0,0 0 0,0-1 15,0 44 1,-21-1 0,0 21-16,21-21 0,-22 22 0,1-1 15,0 0-15,0 1 0,0-1 0,21 0 16,-21 1-16,-1-22 16,22 21-16,0 0 0,0-20 0,-21 20 15,21-21-15,0 0 0,0 0 0,0 1 16,0-1-16,0 0 0,0 0 15,0 0-15,0 0 0,21-21 47,-21-21-31,22 0-16,-1 0 0,0 21 0,0-21 16,0-22-16,0 22 0,1 0 15,20 0-15,0 0 0,-21 0 0,22-1 16,-1 1-16,-21 0 0,22 21 15,-22 0-15,0 0 0,21 0 0,-21 0 16,1 21-16,-22 0 0,21 1 16,-21-1-16,0 0 15,0 0-15,0 0 0,0 0 0,-21 1 16,-1-1-16,1-21 0,0 21 0,0 0 16,-21 0-16,20 0 0,-20 1 15,0-1-15,21-21 0,-22 21 0,1-21 16,21 21-16,-22-21 0,22 0 0,-21 21 15,21-21-15,0 0 0,-1 0 16,1 21-16,0-21 0,0 0 16,21-21-1,0 0 1,0 0-16,21 0 0,0 0 16,22-1-16</inkml:trace>
  <inkml:trace contextRef="#ctx0" brushRef="#br0" timeOffset="140435.94">18986 8424 0,'0'0'16,"0"-21"-16,0 0 0,0 0 0,0 0 15,0 42 1,0 0-1,0 0-15,0 22 0,0-1 0,-21-21 16,21 43-16,-21-22 0,21 0 16,-21 1-16,21 20 0,-21-21 0,21 1 15,-21 20-15,21-20 0,-22-1 0,1 0 16,0 1-16,21-22 0,-21 21 16,0-21-16,0 22 0,21-22 0,-22 0 15,22 0-15,-21 0 0,0 0 0,21 1 16,0-1-16,21-42 31,0 21-31,1-22 16,-1 1-16</inkml:trace>
  <inkml:trace contextRef="#ctx0" brushRef="#br0" timeOffset="140867.69">18986 9123 0,'22'0'15,"-22"21"1,21-21-16,0 0 0,0 0 16,0 0-16,0 0 0,1 0 15,20 0-15,-21 0 16,0 0-16,0-21 0,22 21 0,-22-21 16,21 0-16,-21 21 0,1-22 0,-1 22 15,0-21-15,0 0 0,0 0 16,-21 0-16,0 0 0,0-1 15,0 1-15,0 0 0,-21 0 0,0 21 16,0 0-16,-22 0 0,22 0 16,0 0-16,-21 0 0,21 21 0,-22 0 15,1 0-15,21 1 0,0-1 16,-22 21-16,22-21 0,0 0 0,0 22 16,0-22-16,21 0 0,-22 0 0,22 0 15,0 1-15,0-1 16,0 0-16,22-21 0,-1 21 0,0-21 15,0 0-15,0 21 0,0-21 0,1 0 16,-1 0-16,0 0 0,0 0 16,0 0-16,0 0 0,22 0 0,-22 0 15,0 0-15,0 0 0,0 0 0,1-21 16,-1 21-16,0-21 0,0 21 16,0-21-16,-21 0 0,21 21 0,1-22 15,-22 1-15</inkml:trace>
  <inkml:trace contextRef="#ctx0" brushRef="#br0" timeOffset="141882.41">20553 8805 0,'0'0'0,"63"-42"16,-42 21-16,-21 0 16,0 0-16,0-1 15,0 1-15,0 0 0,-21 0 0,0 21 16,0-21-16,-21 0 0,20 21 0,1 0 16,-21 0-16,21 0 0,-22 0 15,22 0-15,-21 21 0,21 0 16,0 0-16,-22 0 0,22 22 15,0-1-15,0 0 0,0 1 0,-1-1 16,22 0-16,0 22 0,0-22 0,0 0 16,0 1-16,0-22 0,22 21 15,-1 1-15,0-22 0,21 0 0,1 0 16,-22 0-16,21 0 0,0-21 0,22 0 16,-22 0-16,1 0 0,-1 0 15,21 0-15,-20 0 0,-1-21 0,0 0 16,1 0-16,-1 0 0,0 0 0,1-1 15,-22-20-15,21 0 0,-21 21 16,1-22-16,-1-20 0,0 20 16,0-20-16,0 21 0,0-22 0,1 22 15,-22-22-15,0 22 0,21-22 16,0 1-16,-21 21 0,0-22 0,0 22 16,0-22-16,0 22 0,0 0 15,0-1-15,0 22 0,0 0 0,0 42 31,0 0-31,-21 22 0,0-1 16,-1 0-16,22 22 0,0-22 0,-21 22 16,0-22-16,21 21 0,-21-20 15,0 20-15,21 1 0,0-1 0,0-20 16,0 20-16,0-21 0,0 1 16,0-1-16,0 0 0,0-20 15,21-1-15,-21 21 0,21-42 0,0 21 16,0 0-16,1-21 0,20 0 0,-21 0 15,0 0-15,0 0 0,1-21 16,20 0-16,-21 21 0,0-21 0,22 0 16,-22 0-16,21-22 0,-21 22 0,0 0 15,1 0-15,-1-22 0,0 22 16,0 0-16,0 0 0,-21 0 0,0 0 16,0 42-1,0 0 1,0 0-16,0 0 0,0 0 0,-21 1 15,0-1-15,21 0 0,-21 0 16,21 0-16,0 0 0,0 1 0,0-1 16,0 0-16,0 0 15,0-42 32,21 0-47,0 0 16</inkml:trace>
  <inkml:trace contextRef="#ctx0" brushRef="#br0" timeOffset="142072.29">21780 8615 0,'0'0'0,"0"-21"0,0 0 16,-21 21-16,0 0 15,0 0 1,21 21 31,0 0-47,0 0 15,21-21-15</inkml:trace>
  <inkml:trace contextRef="#ctx0" brushRef="#br0" timeOffset="143231.54">22161 8700 0,'0'0'0,"22"0"0,-22-22 15,0 1 1,-22 21 0,1 0-16,0 0 0,0 0 15,21 21-15,-21-21 0,0 22 16,-1-1-16,22 0 0,-21 0 15,0 0-15,21 22 0,-21-22 0,21 0 16,-21 21-16,0-21 0,21 1 16,0 20-16,0-21 0,0 0 0,0 0 15,0 1-15,0-1 0,21 0 16,0-21-16,0 0 0,0 21 16,0-21-16,22 0 0,-22 0 0,21 0 15,-21 0-15,22 0 0,-1 0 16,0-21-16,-20 21 0,20-21 0,0 0 15,-21-1-15,22 1 0,-22 0 0,21-21 16,-21-1-16,22 22 16,-22-42-16,0 20 0,21 1 0,-20 0 15,-1-22-15,0 22 0,0-22 0,0 1 16,0-1-16,1 22 0,-1-21 16,0-1-16,-21 22 0,21-1 0,0 1 15,-21 0-15,0 21 0,0-1 16,0 44-1,-21-1 1,0 0-16,0 21 0,0-21 0,-1 22 16,1-1-16,0 0 0,0 1 0,0 20 15,21-20-15,0-1 0,-21 0 16,21 1-16,-22-1 0,1 0 16,21 1-16,-21-22 0,21 21 0,-21 0 15,0-20-15,21 20 0,-21-21 16,-1 0-16,22 0 0,-21 1 0,0-1 15,21 0-15,-21-21 0,21 21 16,-21-21-16,0 0 0,21-21 31,21 0-15,0 0-16,0-1 0,21 1 0,-20-21 16,20 21-16,-21-22 0,21 22 0,1-21 15,-1 0-15,0 20 16,1-20-16,20 21 0,-20 0 0,-1 0 15,-21 21-15,21 0 0,-20 0 16,-1 0-16,0 0 0,-21 21 16,0 0-16,0 0 15,0 0-15,-21 0 0,0-21 16,-22 22-16,22-1 0,0 0 0,-21 0 16,20 0-16,-20-21 0,21 21 15,0-21-15,-22 0 0,22 22 0,0-22 16,0 0-16,0 0 0,0 0 15,-1 0-15,22-22 16,0 1-16,0 0 16,0 0-1,0 42 17,0 0-32,0 0 0,0 1 15,-21-1-15,21 0 0,0 0 0,-21 0 16,21 0-16,0 1 0,0-1 0,0 0 15,0 0-15,0 0 0,0 0 16,0 1-16,21-22 0,0 21 0,1-21 16,-1 0-16,0 21 0,0-21 0,21 0 15,-20 0-15,-1 0 0,21 0 16,-21 0-16,0 0 0,22 0 16,-22 0-16,0 0 0,21 0 0,-20-21 15,-1 21-15,0-21 0,0-1 16,21 1-16,-20 0 0,-1 0 0,0 21 15,0-21-15,0 0 0,-21-1 16,21 1-16,1 0 0,-44 21 31,1 0-15,0 0-16,0 0 0,0 0 0,-22 0 16,1 0-16,21 0 0</inkml:trace>
  <inkml:trace contextRef="#ctx0" brushRef="#br0" timeOffset="144283.26">14541 11345 0,'0'0'0,"-21"0"0,-21 0 16,21 0-16,0 0 0,-1 0 15,1 22-15,0-22 16,42 0 0,22 0-1,-22 0-15,21 21 0,22-21 0,-22 0 16,43 0-16,-22 0 0,22 0 15,-22 0-15,22 0 0,0 0 16,-1 0-16,1 0 0,0 0 0,-1 0 16,-20 0-16,-1 0 0,1 0 15,-22 0-15,0 0 0,1-21 0,-22 21 16,0 0-16,-21-22 16,0 1-1,0 0 1,-21 21-16,0-21 15,-22 0-15,22 21 0,0-21 16,0-1-16,0 22 0,-22 0 16,22-21-16,0 21 0,-21 0 0,21-21 15,-1 21 1,44 0 0,-1 0-16,0 0 15,0 0-15,0 0 0,22 0 0,-22 0 16,21 0-16,-21 21 0,0-21 15,22 21-15,-22 1 0,-21-1 0,0 0 16,21 0-16,-21 0 0,0 0 16,0 22-16,0-22 0,0 0 0,-21 0 15,0 22-15,0-22 0,-1 0 0,-20 0 16,21 0-16,0 0 0,-22 1 16,22-1-16,-21 0 0,21-21 0,-22 21 15,22-21-15,0 21 0,0-21 0,0 0 16,0 0-16,-1 0 0</inkml:trace>
  <inkml:trace contextRef="#ctx0" brushRef="#br0" timeOffset="146476.5">17103 11409 0,'0'0'0,"0"-21"0,21 0 16,0 21-16,0-22 0,0 1 0,0 0 16,1 0-16,-1 0 0,-21 0 15,21-1-15,-21 1 0,0 0 0,0 0 16,0 0-16,0 0 0,-21-1 16,0 22-16,-22 0 15,22 0-15,-21 0 0,21 0 0,-22 0 16,1 0-16,21 0 0,-22 22 0,1-1 15,0 0-15,-1 21 0,22-21 16,-21 22-16,21-1 0,-22-21 0,22 22 16,0-1-16,21 0 0,0-21 15,0 22-15,0-22 0,0 0 0,0 0 16,0 0-16,21 1 0,0-22 0,1 0 16,-1 21-16,0-21 0,0 0 15,0 0-15,22 0 0,-22 0 16,0-21-16,21-1 0,-21 1 0,22 21 15,-1-42-15,0 21 0,-20 0 16,20-1-16,0-20 0,1 0 0,-1 21 16,0-22-16,-21 1 0,22-22 0,-22 22 15,21 0-15,-21-1 0,22 1 16,-22-21-16,0 20 0,0 1 0,0-22 16,1 22-16,-1 0 0,0-1 15,-21 1-15,21 21 0,-21-21 0,0 20 16,0 1-16,0 0 0,-21 42 31,0 0-31,0 22 0,-1-1 16,-20 0-16,21 1 0,0-1 15,0 0-15,-1 1 0,1-1 0,0 22 16,21-22-16,-21 21 0,21-20 0,0 20 16,0-20-16,0-1 0,21 0 15,0 1-15,0-1 0,1-21 0,20 0 16,-21 0-16,21 1 0,-20-1 0,20-21 15,-21 0-15,21 0 0,-20 0 16,20 0-16,0 0 0,-21 0 0,22-21 16,-1-1-16,-21 1 0,22 0 0,-22 0 15,21-21-15,-21 20 16,0-20-16,1 21 0,-1-21 0,0-1 16,-21 1-16,0 21 0,0-22 0,0 22 15,0-21-15,-21 21 0,0 0 16,-1-1-16,1 22 0,0 0 0,0 0 15,0 0-15,-22 0 16,43 22-16,-21-1 0,21 0 16,0 0-16,0 0 0,0 22 15,0-22-15,0 0 0,21 0 16,1 21-16,-1-20 0,-21-1 0,21 0 16,0 21-16,0-21 0,0 1 0,1-1 15,-22 0-15,42-21 16,-42 21-16,42 0 0,-21-21 0,1 0 15,-1 21-15,21-21 0,-21 0 0,22 0 16,-1 0-16,-21 0 0,21 0 16,1 0-16,-22 0 0,21 0 0,-21-21 15,22 21-15,-22-21 0,21 0 16,-21 0-16,1 0 0,20-1 0,-21 1 16,0-21-16,0 21 0,1 0 0,-1-22 15,-21 22-15,0-21 0,21 21 16,-21-1-16,0 1 0,0 0 0,0 0 15,0 0-15,-21 21 16,0 0-16,-1 0 16,1 0-16,-21 0 0,0 21 0,-1 0 15,1 0-15,0-21 0,-1 43 0,1-22 16,0 0-16,-1 0 0,1 21 16,21-20-16,0-1 0,21 21 0,0-21 15,0 0-15,0 1 0,0-1 16,21 0-16,0 0 0,0-21 0,21 21 15,-20-21-15,-1 0 0,21 0 0,-21 0 16,0 0-16,22 0 0,-22 0 16,0-21-16,21 21 0,-20-21 0,-1 0 15,0 0-15,0-1 0,0 1 0,0 0 16,-21 0-16,22 0 16,-22 0-16,21-1 0,-21 1 0,0-21 15,0 21-15,0 0 0,0-1 16,-21 44-1,21-1 1,-22 0-16,22 0 0,0 0 16,0 0-16,0 22 0,0-22 0,0 21 15,0-21-15,0 1 0,0 20 0,0-21 16,22 0-16,-1 0 0,0 1 16,0-1-16,21-21 0,-20 21 0,20-21 15,0 0-15,-21 0 0,22 0 0,-1 0 16,0 0-16,1 0 15,-1-21-15,0 0 0,1-1 0,-1 22 16,0-21-16,1 0 0,-1 0 0,0-21 16,1 20-16,-22 1 0,21 0 15,-21-21-15,1 21 0,-22-22 0,0 22 16,0-21-16,0 21 0,0-1 0,0-20 16,0 21-16,-22 21 0,22-21 15,-42 21-15,21 0 0,0 0 0,-22 0 16,1 0-16,0 21 0,21-21 15,-22 21-15,1 0 0,0 0 0,20 1 16,1-1-16,0 0 0,0 0 16,21 21-16,0-20 0,0-1 0,0 0 15,21 0-15,0 0 16,0-21-16,1 0 0,-1 0 0,0 0 16,21 0-16,-21 0 0,1 0 15,20 0-15,-21-21 0,0 21 0,0-21 16,22 21-16,-43-21 0,21 21 0,0-21 15,0-1-15,-21 1 16,0 0-16,21 21 16,-21 21 15,0 0-31,-21-21 0,21 22 0,-21 20 16,0-21-16,0 0 0,0 22 15,-1-22-15,1 21 0,0-21 16,0 22-16,-21-1 0,20-21 0,-20 21 15,21 1-15,-21-1 0,20 0 0,-20 22 16,21-22-16,0 22 0,-22-1 16,22 1-16,21-1 0,-21 22 0,21-22 15,-21 22-15,21-21 0,-21 20 0,21-20 16,0 20-16,0 1 0,0-21 16,0 20-16,0-20 0,0 20 15,0-20-15,0-1 0,0-20 0,0 20 16,0-20-16,0-1 0,0 0 0,21-21 15,-21 22-15,0-22 0,0 0 16,0 0-16,-21-21 16,0 0-16,-1 0 0,1-21 15,0 0-15,0 0 0,0 0 0,-22-1 16,22 1-16,-21-21 0,21 0 16,-22-1-16,22 1 0,-21-22 0,21 1 15,0-1-15,21 1 0,0-22 0,0 22 16,0-22-16,0 22 0,0-22 15,0 0-15,21 1 0,0 20 0,0-21 16,0 22-16,22-22 0,-22 22 16,0-1-16,21 22 0,-21-22 15,1 1-15,20 21 0,-21-1 0,0 1 16,0-22-16,1 22 0,-1 0 0,0-1 16,21 22-16</inkml:trace>
  <inkml:trace contextRef="#ctx0" brushRef="#br0" timeOffset="148023.9">20172 11176 0,'0'0'0,"0"-21"31,0 0-15,0 0-16,21-1 0,0 1 0,0 0 15,0 0-15,1 0 0,-22 0 16,0-1-16,21 22 0,-21-21 0,0 0 16,0 0-16,-21 0 15,-1 21-15,1 0 0,0 0 16,-21 0-16,21 0 0,-1 21 15,-20 0-15,21-21 0,0 21 0,-22 22 16,22-22-16,0 0 0,0 0 16,0 21-16,0 1 0,-1-22 0,1 21 15,21-21-15,0 22 0,0-22 0,0 0 16,0 0-16,0 0 0,21 1 16,1-22-16,-1 0 0,0 21 0,0-21 15,0 0-15,0 0 0,1 0 0,20-21 16,-21 21-16,21-22 0,-20 1 15,20 0-15,-21 0 0,21-21 0,-20 20 16,-1 1-16,0-21 0,0 21 0,0-22 16,0 22-16,-21 0 15,22-21-15,-22 21 0,0-1 0,0 1 16,0 42 15,0 1-31,0-1 0,0 0 16,0 21-16,0-21 0,0 1 0,0 20 15,0-21-15,0 0 0,0 0 16,0 22-16,21-22 0,0 0 0,0-21 16,0 21-16,0 0 0,22-21 0,-22 0 15,0 0-15,21 0 0,-20 0 16,20 0-16,0 0 0,-21-21 0,22 0 16,-22 0-16,21 21 0,-21-21 15,1-22-15,-1 22 0,0 0 16,0 0-16,0 0 0,0 0 0,-21-22 15,0 22-15,0 0 0,0 0 0,0 0 16,0 42 15,-21 0-31,21 0 0,-21 0 16,0 0-16,0 1 0,21 20 16,-21-21-16,-1 0 0,1 22 15,21-22-15,0 0 0,0 0 0,-21-21 16,21 21-16,0 0 0,0-42 31,21 21-15,0-21-16,1 0 0,-1 0 15,0 0-15,0-1 0,0 1 16,0 0-16,1 0 0,-1 0 0,0 0 16,0-1-16,0 1 0,0 0 15,1 21-15,-1 0 0,-21 21 16,0 0-1,21 1-15,-21-1 0,0 0 16,0 0-16,0 0 0,0 22 16,21-22-16,-21 0 0,21 21 0,-21-21 15,21 1-15,1-1 0,20 0 16,-21 0-16,21 0 0,-20-21 0,20 21 16,0 1-16,1-22 0,-1 0 0,0 0 15,22 0-15,-22 0 0,0 0 16,1 0-16,-22-22 0,21 22 0,1-21 15,-1 0-15,-21 0 0,0 0 0,22 0 16,-22-1-16,-21-20 0,21 21 16,-21 0-16,21-22 0,-21 1 0,0 21 15,0-21-15,0 20 0,0 1 0,-21 0 16,0 0-16,0 21 16,-22 0-16,22 0 0,0 0 15,-21 0-15,20 21 0,-20 0 0,0 0 16,-1 1-16,22-1 0,-21 0 15,21 0-15,0 21 0,-1-20 0,1-1 16,21 0-16,-21 0 0,21 0 0,0 0 16,0 1-16,0-1 0,0 0 15,21-21-15,0 21 0,1-21 0,-1 0 16,0 0-16,0 0 0,0 0 0,0 0 16,22 0-16,-22 0 15,0-21-15,0 0 0,22 0 0,-22-1 0,0 1 16,0 0-16,0-21 0,0-1 15,1 22-15,-1-21 0,0 0 16,-21-1-16,21-20 0,-21 20 0,21 1 16,-21-21-16,21 20 0,1-20 0,-22 20 15,0-20-15,0 21 0,21-22 16,-21 22-16,0 21 0,0-1 0,0 1 16,0 0-16,-21 21 15,21 21-15,-22 22 0,1-22 16,0 21-16,21 0 0,-21 1 0,0-1 15,21 0-15,0 22 0,-21-22 16,21 1-16,-22-1 0,22 0 16,0 1-16,0-1 0,0 0 0,0 1 15,22-1-15,-1-21 0,-21 21 16,21-20-16,-21-1 0,21 0 0,0 0 16,0 0-16,-21 0 0,22-21 0,-1 0 15,0 0-15,0 0 16,0-21-16,0 0 15</inkml:trace>
  <inkml:trace contextRef="#ctx0" brushRef="#br0" timeOffset="149543.82">23368 11134 0,'0'0'0,"0"21"16,0 0-16,21-21 31,0-21-15,0 0-16,1 21 0,-1-21 0,0-1 15,0 22-15,0-21 0,-21 0 0,0 0 16,0 0-16,0 0 0,0-1 16,0 1-16,0 0 0,0 0 0,-21-21 15,0 20-15,0 1 0,0-21 0,-1 21 16,1 0-16,-21-1 0,21 22 15,0-21-15,-22 21 0,22 0 0,0 0 16,0 21-16,0-21 0,-22 22 16,22-1-16,0 21 0,0-21 15,0 22-15,-1-22 0,1 21 0,0 0 16,21-20-16,0 20 0,0 0 0,0 1 16,0-22-16,0 21 0,21-21 15,0 0-15,1 22 0,-1-22 0,0 0 16,0-21-16,0 21 0,0-21 0,22 0 15,-22 0-15,0 0 0,21 0 16,-20-21-16,20 0 0,-21 21 0,21-21 16,-20-22-16,20 22 0,-21 0 0,21-21 15,-20-1-15,-1 1 0,0 21 16,0-21-16,0-22 0,0 22 16,1-1-16,-1-20 0,0-1 0,0 22 15,0-21-15,-21-1 0,0 1 16,21-1-16,-21 22 0,22-22 0,-22 22 15,0 0-15,21-1 0,-21 22 0,0 0 16,0 0-16,0 0 0,0-1 16,0 44-1,0-1-15,0 0 0,-21 21 16,-1-21-16,22 22 0,-21 20 0,21-20 16,-21-1-16,21 21 0,0-20 0,0-1 15,0 22-15,0-22 0,-21 21 16,21-20-16,0-1 0,-21 0 15,21 1-15,0-1 0,0-21 0,0 22 16,0-22-16,0 21 0,0-21 16,0 0-16,21 1 0,0-1 0,0 0 15,0-21-15,1 0 0,-1 0 16,0 0-16,0 0 0,0 0 16,0 0-16,1-21 0,-1 21 0,21-21 15,-21-1-15,0 1 0,1 0 0,-1 0 16,0 0-16,0-22 0,0 22 15,0 0-15,-21-21 0,22 21 0,-22-1 16,0 1-16,0 0 0,0 0 0,0 0 16,-22 0-16,1 21 15,0 0-15,0 0 0,0 0 0,0 0 16,-1 21-16,1-21 0,0 21 0,0 0 16,21 0-16,0 0 0,0 1 15,0-1-15,0 0 0,0 0 0,0 0 16,0 0-16,0 1 0,0-1 0,0 0 15,21 0-15,0-21 0,-21 21 16,21 0-16,1 1 0,-1-1 16,0-21-16,0 0 0,0 0 15,0 0-15,1 0 0,-1 0 16,0 0-16,0 0 16,0 0-16,0-21 0,1-1 0,-1 1 15,0 21-15,0-21 0,0 0 16,0 0-16,1 0 0,-1-1 0,0 1 15,0 0-15,0-21 0,0 21 0,1-1 16,-1 1-16,0 0 0,-21 0 16,21 0-16,-21 42 31,0 0-31,-21 0 0,0 0 16,21 1-16,-21-1 0,-1 0 0,1 0 15,21 0-15,0 0 0,-21 1 0,21-1 16,-21 0-16,21 0 0,0 0 15,0 0-15,0 1 0,0-1 16,0 0-16,21-21 0,0 21 0,0-21 16,1 0-16,-1 21 0,0-21 0,0 0 15,0 0-15,0 0 0,1 0 16,20 0-16,-21 0 0,0-21 0,0 21 16,22-21-16,-22 0 0,0 0 0,0-1 15,0 1-15,1 0 0,-1 0 16,0 0-16,-21 0 0,0-1 0,0-20 15,0 21-15,0 0 0,0-22 16,0 22-16,0 0 0,-21 0 16,0 0-16,-1 0 0,1-1 0,0 22 15,0 0-15,0 0 0,-22 0 0,22 0 16,0 0-16,0 22 0,-21-22 16,20 21-16,1 0 0,0 0 0,0-21 15,21 21-15,0 0 0,-21 1 0,21-1 16,0 0-16,0 0 15,21 0-15,0-21 0,0 0 16,22 0-16,-22 0 0</inkml:trace>
  <inkml:trace contextRef="#ctx0" brushRef="#br0" timeOffset="150132.82">25442 10816 0,'0'-21'78,"-21"21"-31,21 21-47,-21 0 0,21 1 15,-21-1-15,21 0 0,0 21 0,0-21 16,-21 22-16,-1-22 0,1 21 15,21-21-15,-21 22 0,0-1 0,0 0 16,21 1-16,-21-1 0,-1 22 16,1-22-16,0 21 0,-21-20 15,21 20-15,-1-20 0,-20 20 0,21 1 16,0-1-16,-22 22 0,22-22 0,0 1 16,-21 20-16,21-20 0,-1-1 0,1 22 15,0-21-15,21-1 0,0 1 16,-21-22-16,21 21 0,-21 1 0,21-22 15,0 1-15,0-1 0,0-21 0,0 21 16,0-20-16,0-1 0,0 0 16,0-42 15,0 0-15,0-1-16,0 1 15,0 0-15,0-21 0,21 21 0,0-22 16,0 22-16</inkml:trace>
  <inkml:trace contextRef="#ctx0" brushRef="#br0" timeOffset="150535.59">25315 11070 0,'0'0'0,"0"-21"0,-21 0 0,21 0 16,0 0-16,0-1 16,21 1-16,0 21 15,-21-21-15,22 21 0,20 0 16,-21-21-16,0 21 0,0 0 0,22 0 16,-22 0-16,21 0 0,-21 0 0,1 21 15,-1-21-15,0 42 0,0-20 16,-21 20-16,21 0 0,-21 1 0,0-1 15,0 0-15,-21 1 0,0-1 0,0 0 16,-22 1-16,22-22 16,0 21-16,-21-21 0,21 0 0,-22 1 15,1-1-15,21 0 0,-22-21 0,22 21 16,0-21-16,0 0 0,0 21 16,0-21-16,-1 0 0,1 0 15,0 0-15,0 0 16,21-21-16,-21 21 0,21-21 0,-21 0 15,21 0-15,-22-1 0,22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1:08:23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2223 0,'0'0'0,"0"-22"15,-21 22-15,-1 0 16,1 0-16,0 22 15,21-1-15,-21 0 0,0 21 0,21 1 16,-21 20-16,-1-21 16,1 43-16,0-21 0,0-1 0,0 22 15,-22-1-15,22-20 0,-21 21 16,21-1-16,-22 1 0,1-22 0,21 22 16,-21 0-16,20-22 0,-20 22 15,0-22-15,21 1 0,-22-1 0,22-20 16,-21 20-16,21-20 0,-1 20 15,1-21-15,0-20 0,0 20 0,21-21 16,0 0-16,0 0 0,0 1 16,0-44-1,0 1 1,21-21-16,0 21 0,0-22 0,1 22 16,-22-21-16,42 0 0,-21-22 15,0 22-15,0-22 0,22 1 16,-22-22-16,21 0 0,-21 1 0,22-1 15,-1 0-15,0-20 0,1 20 16,-22 0-16,21-21 0,1 22 0,-1-22 16,-21 21-16,21 22 0,-20-22 15,20 22-15,-21-1 0,0 22 0,-21-1 16,21 1-16,-21 21 0,0 0 16,22 0-16,-22-1 0,0 44 31,0 20-31,0-21 0,0 21 15,0 22-15,0-1 0,0 1 16,0-1-16,0 1 0,-22 21 0,22-22 16,0 22-16,0-22 0,0 1 15,0 20-15,0-20 0,-21-1 0,21 22 16,0-21-16,0-1 0,-21 1 16,21-1-16,-21 1 0,21-1 15,0-21-15,0 22 0,0-22 0,0 1 16,0-1-16,-21-21 0,21 21 15,0-20-15,0-1 0,0 0 16,0 0-16,0-42 47,0 0-47,0 0 0,0-1 16,0 1-16,-21 0 0,-1 0 0,1 0 15</inkml:trace>
  <inkml:trace contextRef="#ctx0" brushRef="#br0" timeOffset="263.83">2138 3429 0,'0'0'0,"-21"0"0,-1 0 0,-20 0 16,42-21 0,21 21-16,0-21 15,1 0-15,20 21 0,0-22 16,1 22-16,20-21 0,-21 0 0,22 21 15,-1-21-15,1 21 0,-22 0 16,22-21-16,-22 21 0,0 0 0,-20 0 16,20-21-16,-21 21 0,0 0 15,0 0-15,1 0 16,-1 0 0,-21-22 15</inkml:trace>
  <inkml:trace contextRef="#ctx0" brushRef="#br0" timeOffset="2891.9">3641 3387 0,'0'-21'15,"21"-1"-15,0 22 0,-21-21 16,21 21-16,0-21 0,0 0 16,1 0-16,-1 0 0,0-1 15,-21 1-15,21 0 16,-21 0-16,0 0 0,0 0 16,0-1-1,-21 22-15,0 0 0,0 0 16,-1 0-16,-20 0 0,21 22 15,-21-1-15,20 0 0,-20 0 0,21 21 16,0 1-16,-22-22 0,22 21 16,0 22-16,0-22 0,0 0 0,0 1 15,21 20-15,0-20 0,0-1 16,0 0-16,0 1 0,0-22 0,0 21 16,21-21-16,0 0 0,0 1 15,0-1-15,22 0 0,-22-21 0,21 0 16,0 0-16,1 0 0,-1 0 15,0 0-15,1-21 0,-1 21 0,0-21 16,1-1-16,-1 1 0,0 0 16,1 0-16,-22-21 0,21 20 15,1-20-15,-22 21 0,21-21 0,-21-1 16,22-20-16,-22 20 0,0 1 16,0-21-16,0-1 0,0 22 0,1-22 15,-1 22-15,0-22 0,-21 22 16,21-21-16,0 20 0,-21 1 0,21-22 15,-21 22-15,22 0 0,-22-1 16,21 22-16,-21-21 0,21 21 0,-21 0 16,0-1-1,-21 44 1,0-1-16,-1 0 16,22 21-16,0-21 0,-21 22 0,21-1 15,-21 0-15,21 22 0,-21-22 16,21 1-16,0 20 0,0-21 0,0 22 15,-21-1-15,21-20 0,-21 20 16,21-20-16,0 20 0,0-21 0,0 1 16,0-1-16,0 0 0,0 1 15,0-1-15,0 0 0,0-20 0,0 20 16,0-21-16,0 0 0,0 0 16,0 1-16,21-22 0,0 21 15,0-21-15,0 0 0,0 0 0,1 0 16,-1 0-16,21-21 15,-21-1-15,0 22 0,1-21 0,20 0 16,-21 0-16,0 0 0,0 0 16,22-1-16,-22-20 0,0 21 0,0-21 15,0 20-15,1-20 0,-1 0 16,0 21-16,-21-22 0,21 22 0,-21-21 16,21 21-16,-21-1 0,21 22 0,-21-21 15,0 42 16,0 1-31,0-1 0,0 0 16,0 0-16,0 21 0,0-20 0,0-1 16,0 21-16,0-21 15,0 0-15,0 22 0,0-22 0,0 0 16,0 0-16,0 0 0,0 1 0,0-1 16,22-21-16,-1 21 0,0 0 15,0-21-15,0 0 0,0 0 16,1 0-16,20 0 0,-21 0 15,0 0-15,0 0 0,1 0 0,-1-21 16,0 21-16,0-21 0,0 0 16,0-1-16,1 1 0,-1 0 15,0 0-15,0-21 0,0 20 0,0-20 16,1 21-16,-1 0 0,0-22 16,0 22-16,-21 0 0,0 0 0,21 21 15,-21 21 16,-21 0-31,21 22 0,0-22 0,-21 0 16,0 21-16,21-21 0,-21 1 16,21-1-16,-22 21 0,22-21 0,0 0 15,0 1-15,0-1 0,0 0 16,0 0-16,0 0 0,0 0 16,22-21-16,-1 0 15,0 0-15,0 0 0,0 0 0,0 0 16,1 0-16,-1 0 15,0-21-15,0 0 0,0 21 16,0-21-16,1 0 0,-1 0 0,0-1 16,0 1-16,0 0 0,-21-21 0,0 21 15,0-1-15,0-20 0,0 0 16,0 21-16,-21-22 0,0 22 0,-21 0 16,20 0-16,1 0 0,-21-1 15,21 22-15,0 0 0,-22 0 0,22 0 16,0 0-16,0 0 0,0 0 15,-1 0-15,22 22 0,0-1 16,-21 0-16,21 0 16,21-21-1,1 0-15,-1 0 0,0 0 16,0 0-16,0 0 0,0 0 16,22 0-16,-22 0 0,21-21 0,1 0 15,-22 21-15,21-21 0,0 21 16,-20-22-16,20 1 0,0 21 0,-21-21 15,22 0-15,-22 21 0,0-21 16,0 21-16,0 0 0,1-21 0,-1 21 16,0 0 15,-21 21-31,0 0 0,0 0 16,0 0-16,0 0 0,0 1 15,0-1-15,0 0 0,0 0 0,0 21 16,0-20-16,0-1 0,0 21 15,0-21-15,21 0 0,-21 22 0,0-22 16,0 0-16,0 21 0,0-20 16,0-1-16,21 0 0,-21 0 0,0 0 15,21 0-15,-21 1 0,0-44 63,0 1-63,0 0 0,22 21 15,-1-42-15,0 21 0,0-1 0,0-20 16,0 0-16,1-1 0,20 1 16,0 0-16,-21-22 0,22 22 0,20 0 15,-20-1-15,-1 1 0,0 0 16,1 20-16,-1 1 0,-21 0 0,21 0 16,-20 21-16,-1 0 0,0 0 15,0 21-15,-21 0 0,0 0 0,21 22 16,-21-22-16,0 21 0,0 1 15,0-22-15,0 21 0,0 0 0,0-20 16,-21 20-16,21 0 0,0-21 16,0 1-16,0 20 0,0-21 15,0 0-15,0 0 0,0 1 0,0-1 16,0 0-16,0 0 0,21 0 0,0-21 16,1 0-16,-1 21 0,21-21 15,-21 0-15,0 0 0,1 0 0,20 0 16,-21 0-16,21-21 0,-20 21 15,20-21-15,-21 0 0,21 0 0,-20 0 16,20-1-16,-21 1 0,21 0 0,1 0 16,-22-21-16,21-1 0,1 22 15,-22-21-15,0-1 0,0 1 0,0 0 16,0-1-16,-21 22 16,0 0-16,0 0 0,0 0 0,-21 21 15,-21 0 1,21 21-16,0 0 0,-1 0 15,22 0-15,-21 1 0,21-1 0,-21 0 16,21 0-16,0 0 0,0 0 16,0 1-16,0-1 0,0 0 0,21 0 15,0 0-15,-21 0 0,22 1 16,-1-22-16,0 21 0,0 0 0,-21 0 16,21 0-16,0 0 0,-21 1 15,0-1 1,0 0-16,0 0 0,-21-21 15,0 21-15,0-21 0,0 0 0,0 21 16,-1-21-16,1 22 0,0-22 16,0 0-16,0 0 0,0 0 15,-1 0-15,1-22 16,0 1 0,21 0-16,-21 21 0,0-21 15,21 0-15,0 0 0,-21-1 16</inkml:trace>
  <inkml:trace contextRef="#ctx0" brushRef="#br0" timeOffset="3364.93">6011 2434 0,'0'0'0,"-21"0"0,21 21 15,-21-21-15,0 22 16,42-22 31,-21-22-32,0 1-15,0 0 32,0 0-32,-21 21 31,0 0-31,-1 0 15,1 0-15,0 21 32,21 0-1</inkml:trace>
  <inkml:trace contextRef="#ctx0" brushRef="#br0" timeOffset="3763.64">4064 3006 0,'0'21'15,"21"-21"-15,0 0 16,0 0-16,1 0 0,-1 0 0,0 0 16,21-21-16,-21 21 0,22 0 15,-1 0-15,0-21 0,1 21 0,-1 0 16,0 0-16,-20 0 0,20 0 15,-21 0-15,0 0 0,0 0 0,1 0 16,-1 0 0,0 0-16,0 0 15,0 0 1,0 0-16,1 0 16,-1 0-1,0 0-15</inkml:trace>
  <inkml:trace contextRef="#ctx0" brushRef="#br0" timeOffset="4788.47">10520 3556 0,'0'-21'16,"0"0"0,0 0-16,0-1 15,0 1-15,0 0 0,0 0 16,0 0-16,0-22 0,0 22 15,0 0-15,0 0 0,0-21 0,-21 20 16,-1 1-16,1-21 0,0 21 16,0 0-16,0 21 0,0-22 0,-22 1 15,22 21-15,0 0 0,0 0 16,-22 0-16,22 0 0,0 21 0,-21 1 16,21-1-16,-22 0 0,22 21 0,-21 1 15,21-1-15,-22 0 0,22 1 16,0-1-16,0 0 0,-22 22 0,22-22 15,21 0-15,-21-20 0,21 20 16,0 0-16,0-21 0,0 22 16,0-22-16,0 0 0,0 0 0,21 0 15,0 1-15,1-22 0,20 0 16,-21 0-16,21 0 0,-20 0 0,20 0 16,-21 0-16,21 0 0,-20-22 15,20 1-15,0 0 0,-21 0 0,22 0 16,-22 0-16,21-1 0,-21-20 0,22 21 15,-22-21-15,0-1 0,0 22 16,0-21-16,1-1 0,-1 1 0,-21 0 16,21-22-16,-21 22 0,0 21 15,0-22-15,21 1 0,-21 21 0,0 0 16,0 0-16,21 21 0,-21 21 31,0 0-31,0 21 0,0-21 16,0 22-16,0 20 0,0-20 15,0-1-15,0 21 0,0-20 0,0-1 16,0 0-16,0 1 0,0-1 0,0-21 16,21 0-16,1 22 0,-1-22 15,21 0-15,-21-21 0,0 21 0,22-21 16,-22 0-16,21 0 0,-21 0 16,1 0-16,20 0 0,-21 0 0,0 0 15,0 0-15,1-21 0,-1 0 0,0 21 16,0-21-16,0 0 15,0-1-15,-21 1 0</inkml:trace>
  <inkml:trace contextRef="#ctx0" brushRef="#br0" timeOffset="5253.2">12340 3429 0,'0'21'16,"21"-21"-1,0 0 1,1 0-16,-1 0 0,0 0 15,21 0-15,-21 0 0,1-21 0,20 21 16,-21-21-16,0 21 0,22 0 16,-22 0-16,0-21 0,0 21 0,0 0 15,0 0-15,1 0 0,-44 0 32,1 0-32,0 0 15</inkml:trace>
  <inkml:trace contextRef="#ctx0" brushRef="#br0" timeOffset="5457.08">12361 3598 0,'0'22'16,"21"-22"0,1 0-1,-1 0-15,0 0 0,0 0 16,0 0-16,0 0 0,22 0 0,-22 0 15,0 0-15,0-22 0,0 1 16,22 21-16,-22 0 0,0-21 16,0 21-16,0-21 0,1 0 0,20 21 15,-21-21-15</inkml:trace>
  <inkml:trace contextRef="#ctx0" brushRef="#br0" timeOffset="6144.07">14033 3048 0,'0'0'15,"-21"-21"-15,21 0 0,-21 0 0,21-1 16,0 1 0,-21 0-16,0 42 31,21 0-31,0 1 0,0-1 16,0 21-16,0-21 0,0 22 0,0-1 15,0 0-15,0 1 16,-21-1-16,21 0 0,-22 22 0,1-22 15,21 0-15,-21 1 0,0-22 0,21 21 16,0-21-16,-21 22 0,0-22 16,21 0-16,0 0 0,-22-21 15,22-21 17,0 0-32,0 0 0,0 0 0,0-1 15,0 1-15,0-21 0,0 21 16,22-22-16,-1 1 0,0 0 0,0-1 15,0-20-15,22 21 0,-1-22 16,0 22-16,1-22 0,-1 22 16,0 0-16,22-1 0,-22 1 0,0 21 15,1 0-15,-1 21 0,0 0 16,1 0-16,-22 0 0,0 21 0,21 21 16,-42-21-16,22 22 0,-22 20 15,0-21-15,0 22 0,0-22 0,0 22 16,0-22-16,0 0 0,-22 22 0,22-22 15,-21-21-15,0 22 0,21-1 16,-21-21-16,0 22 0,21-22 0,-21 0 16,21 0-16,-22-21 0,22 21 15,0 0-15,0-42 47,0 0-47,0 0 0,0 0 0,22 0 16,-1-1-16</inkml:trace>
  <inkml:trace contextRef="#ctx0" brushRef="#br0" timeOffset="6572.55">14753 3387 0,'0'21'16,"21"-21"30,0 0-46,22 0 0,-22-21 16,0 21-16,0-21 0,22-1 0,-1 1 16,-21 21-16,21-21 0,-20 0 0,20 0 15,-21-22-15,0 22 0,0 0 16,1 0-16,-22-21 0,0 20 0,0 1 16,0 0-16,0 0 0,0 0 15,-22 0-15,1-1 0,0 22 0,0 0 16,0 0-16,0 0 0,-1 0 0,1 22 15,-21-1-15,21 0 0,0 0 16,-22 0-16,22 22 0,0-1 16,0 0-16,0-21 0,21 22 15,-22-1-15,22 0 0,-21 1 0,21-1 16,0 0-16,0-20 0,0 20 0,0-21 16,0 21-16,0-20 0,21-1 15,1 0-15,-22 0 0,21 0 0,0-21 16,0 21-16,0-21 0,0 0 0,1 0 15,-1 0-15,0 0 0,21 0 16,-21 0-16,22-21 0,-1 0 0,0 0 16,1 21-16,-1-21 0</inkml:trace>
  <inkml:trace contextRef="#ctx0" brushRef="#br0" timeOffset="7183.6">15642 3281 0,'21'-42'0,"-42"84"0,63-127 0,-42 64 0,22-21 16,-22 21-16,21-1 0,-21 1 0,0 0 15,0 42 17,0 0-32,0 1 0,0-1 15,-21 21-15,-1 0 0,1-20 0,21 20 16,-21 0-16,0 1 0,21-1 0,-21-21 16,0 21-16,-1-20 0,22 20 15,0-21-15,-21 0 0,21 0 16,0 1-16,-21-1 0,21 0 0,0 0 15,21-21 1,0 0 0,1-21-16,-1 0 0,0 21 15,21-21-15,-21-1 0,1 1 0,-1 0 16,21-21-16,-21 21 0,0-1 0,1-20 16,20 21-16,-21 0 0,0 21 15,-21-21-15,21 21 0,-21 21 16,0 0-1,0 0-15,0 0 0,0 0 16,-21 1-16,21-1 0,-21 0 0,21 0 16,0 21-16,-21-20 0,21-1 15,0 0-15,0 0 0,0 0 16,21 0-16,0-21 0,0 0 0,1 0 16,20 0-16,-21 0 0,21 0 15,-20 0-15,20 0 0,0 0 0,1-21 16,-22 0-16,21 21 0,-21-21 0,22 0 15,-22-22-15,0 22 0,21 0 16,-21-21-16,1-1 0,-1 1 16,-21 0-16,21-1 0,-21-20 15,21 21-15,-21-1 0,0 1 0,0 0 16,0-1-16,0 22 0,0 0 0,0 0 16,-21 0-16,0-1 0,0 22 15,-1 0-15,1 0 0,0 0 0,0 0 16,0 0-16,0 0 0,-1 0 15,1 0-15,0 0 16</inkml:trace>
  <inkml:trace contextRef="#ctx0" brushRef="#br0" timeOffset="8063.61">18648 2265 0,'0'0'0,"21"-21"15,21-22 1,-21 22-16,1-21 0,-22 21 0,0 0 0,21-1 15,-21 1-15,0 0 0,0 0 16,0 0-16,-21 21 16,-1 0-16,1 21 15,0 0-15,0 0 0,-21 0 0,20 22 16,-20-1-16,0 22 0,21-1 16,-22 1-16,1-1 0,0 22 15,-1-1-15,1-20 0,0 21 0,-1-1 16,1-20-16,0-1 0,-1 22 15,1-22-15,21 1 0,-22-1 0,22 1 16,0-22-16,0 1 0,21-1 16,0 0-16,-21-21 0,21 1 0,0-1 15,0 0-15,21-21 32,-21-21-32,21 0 0,0-1 0,0-20 15,1 21-15,-1-21 0,0-1 16,0-20-16,0 20 0,0-20 15,1-1-15,-1 1 0,0-1 0,21 1 16,-21-22-16,1 1 0,20-1 16,-21 21-16,21-20 0,1 20 0,-22 1 15,21-1-15,1 22 0,-22-22 16,21 43-16,-21-21 0,0 21 0,1 0 16,-1 21-1,-21 21-15,0 0 0,0 21 0,0 1 16,0-1-16,0 21 0,0-20 15,0 41-15,0-20 0,0-1 0,0 1 16,0 21-16,0-22 0,0 1 16,0-1-16,-21 1 0,21-22 15,0 21-15,-22-20 0,1 20 0,21-20 16,-21-1-16,21-21 0,0 21 16,0-20-16,0-1 0,0 0 0,0 0 15,0 0-15,0 0 16,0-42-1,0 0 1,0 0-16,0 0 16</inkml:trace>
  <inkml:trace contextRef="#ctx0" brushRef="#br0" timeOffset="8276.48">18097 3133 0,'0'0'0,"-21"0"0,0 0 0,0 0 15,42 0 1,0 0-16,0-21 16,1 21-16,20 0 0,0-22 15,-21 22-15,22-21 0,-1 21 0,22 0 16,-22-21-16,0 21 0,1 0 16,-22-21-16,21 21 0,0 0 0,-20-21 15,20 21-15,-21-21 0,0 21 0,0 0 16,1-22-16</inkml:trace>
  <inkml:trace contextRef="#ctx0" brushRef="#br0" timeOffset="10491.77">19367 2942 0,'0'-21'16,"0"0"-16,0 0 0,0 0 16,0-1-1,0 1-15,0 0 16,0 0-16,-21 21 16,0 0-1,0 21-15,0 0 0,0 0 16,-1 1-16,1-1 0,-21 0 0,21 21 15,0-21-15,-1 22 0,1-1 0,0 0 16,0 1-16,21-1 0,0 0 16,0 1-16,0-1 0,0-21 0,0 22 15,0-22-15,0 21 0,21-21 16,0 0-16,0-21 0,1 22 0,20-22 16,0 0-16,-21 0 15,22 0-15,-1 0 0,0 0 0,1-22 16,-1 22-16,0-21 0,1 0 0,-1 0 15,0 0-15,1-22 0,-1 22 16,-21-21-16,22 0 0,-22-1 0,21 1 16,-21 0-16,22-22 0,-22 1 15,21 20-15,-21-41 0,0 20 0,1 1 16,-1-22-16,0 21 0,21-20 16,-42 20-16,21 1 0,1 20 0,-22-20 15,21 21-15,-21-1 0,0 1 16,0 21-16,0 0 0,0-1 15,-21 22 1,-1 22-16,22-1 0,-21 0 16,21 21-16,-21 1 0,0-1 0,21 21 15,-21 1-15,21-1 0,-21 1 16,-1 21-16,22-22 0,0 1 0,-21-1 16,0 1-16,21-1 0,-21 1 15,21-1-15,0-21 0,0 22 0,0-22 16,0 1-16,0-1 0,0 0 15,0-21-15,0 22 0,0-22 0,21 0 16,0 0-16,0-21 0,1 21 16,-1-21-16,0 0 15,0 0-15,0-21 0,22 0 16,-22 21-16,0-21 0,0 0 16,21-22-16,-20 22 0,-1 0 0,21-21 15,-21-1-15,22 22 0,-22-21 0,0 0 16,21 20-16,-21-20 0,1 0 15,-1 21-15,0-1 0,0 1 0,-21 0 16,0 42 0,-21 0-1,21 1-15,0-1 16,-21 0-16,21 0 0,-21 0 0,21 22 16,-22-22-16,22 0 0,0 21 15,0-21-15,0 1 0,0-1 16,0 21-16,0-21 0,0 0 0,0 1 15,0-1-15,22 0 0,-1-21 16,0 0-16,0 0 0,0 0 16,0 0-16,22 0 0,-22 0 0,21 0 15,-21 0-15,22-21 0,-1 21 16,-21-21-16,0-1 0,22 1 0,-22 0 16,0 0-16,21 0 0,-20-22 15,-1 22-15,0-21 0,0 21 16,0 0-16,0-22 0,1 22 0,-22 0 15,0 0-15,21 0 0,-21-1 16,21 22-16,-21 22 31,-21-1-31,0 0 0,21 0 16,-22 0-16,1 22 0,0-22 0,21 21 16,0-21-16,-21 22 0,21-22 15,0 21-15,0-21 0,0 0 0,0 1 16,0-1-16,0 0 0,0 0 15,21 0-15,0 0 16,0-21-16,1 0 0,-1 0 0,0 0 16,0 0-16,0 0 0,0 0 15,1 0-15,-1-21 0,0 21 0,0-21 16,0 0-16,0 0 0,1 0 16,-22-1-16,21 1 0,-21 0 0,0-21 15,0 21-15,0-22 0,0 22 0,0-21 16,0 21-16,-21-1 0,-1 1 15,1-21-15,0 42 0,0-21 0,0 0 16,0 21-16,-1 0 0,1 0 16,0 0-16,0 0 0,63 0 47,-21 0-32,1-22-15,20 22 0,0 0 16,1 0-16,-1-21 0,21 21 0,-20-21 15,-1 21-15,22 0 0,-22 0 0,0 0 16,1 0-16,-1 0 0,-21 0 16,21 0-16,-20 0 0,-1 0 0,0 21 15,-21 0 1,0 1-16,0-1 0,0 0 16,0 0-16,0 0 15,-21 0-15,21 1 0,0 20 16,-21-21-16,-1 0 0,22 0 0,-21 1 15,21-1-15,0 21 0,-21-21 16,21 0-16,-21 1 0,21-1 0,-21 0 16,21 21-16,0-21 0,0 1 15,0-1-15,0-42 47,0-1-47,0 1 16,21 0-16,0 0 0,0 0 15,22-22-15,-22 1 0,0 21 0,21-21 16,1-1-16,-22 1 0,21 0 16,0-1-16,1 22 0,-1-21 15,0-1-15,1 22 0,-22 0 0,21 21 16,-21-21-16,1 21 0,-1 0 16,-21 21-16,0 0 15,0 0-15,0 22 0,-21-22 16,-1 0-16,22 21 0,-21 1 15,0-22-15,0 21 0,21-21 0,-21 22 16,21-22-16,-21 21 0,21-21 16,0 1-16,0-1 0,0 21 0,0-21 15,0 0-15,0 1 16,21-1-16,0 0 0,0-21 16,0 0-16,0 0 0,1 0 0,-1 0 15,21 0-15,-21 0 0,22 0 16,-22 0-16,21-21 0,0 0 0,-20 21 15,20-22-15,0-20 0,1 21 0,-1 0 16,0-22-16,1 1 0,-1 21 16,0-21-16,1-1 0,-1 1 0,0 0 15,-21 20-15,1-20 0,-1 21 16,0 0-16,-21 0 0,0-1 0,0 1 16,-21 21-1,-22 0-15,22 0 0,-21 21 16,21 1-16,0-1 0,-22 0 0,22 0 15,0 21-15,21-20 0,0-1 16,-21 21-16,21-21 0,0 22 0,0-22 16,0 0-16,0 21 0,0-21 15,0 1-15,0-1 0,21 0 0,-21 0 16,0 0-16,0 0 0,21 1 0,-21-1 16,0 0-16,0 0 15,-21-21-15,0 21 16,0-21-16,-1 21 0,1-21 15,0 0-15,0 0 0,0 0 0,0 0 16,-1 0-16,1 0 16,0 0-1,21-21-15,0 0 0,-21 0 16,21 0-16,-21 0 0,0-1 16,21 1-16,-22 0 0</inkml:trace>
  <inkml:trace contextRef="#ctx0" brushRef="#br0" timeOffset="10735.63">21907 2498 0,'0'0'0,"-21"0"0,-21-43 16,21 43-16,0 0 15,-1 0 1,1 22 47</inkml:trace>
  <inkml:trace contextRef="#ctx0" brushRef="#br0" timeOffset="10991.99">20087 2667 0,'0'0'16,"-21"0"-16,-43 21 15,86-21 1,-1 0-1,0 0-15,21 0 16,-21 0-16,22-21 0,-1 21 0,0 0 16,1 0-16,20 0 0,-20 0 15,-1-21-15,0 21 0,1 0 0,-22 0 16,0 0-16,21-21 0,-21 21 0</inkml:trace>
  <inkml:trace contextRef="#ctx0" brushRef="#br0" timeOffset="11625.62">24765 2350 0,'0'0'0,"21"-22"0,0 1 15,22 21-15,-22-21 0,0 0 16,0 0-16,0 0 0,0 21 0,1-22 16,-22 1-16,21 0 0,0 0 15,-42 21 16,-22 0-31,22 21 0,0 0 0,-21 0 16,-1 22-16,1-1 16,-21 0-16,20 1 0,-20 20 0,20 1 15,-20-1-15,21 1 0,-22 20 16,1-20-16,20-1 0,-20 22 0,20-21 16,1 20-16,-21 1 0,41 0 0,-20-1 15,21 1-15,0 0 0,0-22 16,21 22-16,0-22 0,0 1 0,0-1 15,0 1-15,21-22 0,0 22 16,0-22-16,21 0 0,1-21 0,-22 1 16,21-1-16,22 0 0,-22-21 0,0 0 15,22 0-15,-1 0 0,1-21 16,-22 0-16,22-1 0,-1-20 16,1 21-16,-1-21 0,1 20 0,-1-20 15</inkml:trace>
  <inkml:trace contextRef="#ctx0" brushRef="#br0" timeOffset="12288.76">25760 3090 0,'0'0'16,"0"-21"-16,0-21 15,-21 0-15,-1 20 0,1 1 0,0 0 16,21 0-16,-21-21 0,0 20 0,0 1 15,-1 21-15,1-21 0,0 0 16,0 21-16,0 0 0,-22 0 0,22 0 16,-21 0-16,21 21 0,-22 0 15,1 0-15,21 1 0,-21 20 0,-1-21 16,22 21-16,0 1 0,0-1 16,0 0-16,-1 1 0,22-1 0,0 0 15,0 1-15,0-22 0,0 21 16,0-21-16,22 22 0,-1-22 0,0 0 15,0 0-15,0-21 0,0 21 16,22-21-16,-22 0 0,21 0 16,-21 0-16,22 0 0,-22 0 0,21-21 15,-21 0-15,1 0 0,20 0 16,-21-22-16,0 1 0,22 0 0,-22-1 16,21 1-16,-21 0 0,22-22 0,-22 22 15,21-22-15,-21 1 0,0-1 16,22 1-16,-22-1 0,0 1 0,0-1 15,0 1-15,1-1 0,-22 1 16,21-1-16,-21 22 0,0-21 0,0 20 16,0 22-16,0-21 0,-21 21 15,-1 21-15,1 0 16,0 0-16,0 0 0,0 21 16,0 0-16,-1 21 0,1 1 0,0-1 15,0 21-15,21 1 0,0-1 16,-21 1-16,21-1 0,-21 1 0,21-1 15,0 1-15,0-1 0,0 1 16,0-22-16,0 1 0,0 20 0,0-21 16,0 1-16,0-22 0,0 21 0,0 1 15,0-22-15,0 0 0,0 0 16,0 0-16,21-21 0,0 21 16,0-21-16,0 0 15,0 0-15,1-21 16,-1 0-16,0 21 0,0-21 0,0 0 15,22 0-15</inkml:trace>
  <inkml:trace contextRef="#ctx0" brushRef="#br0" timeOffset="12736.5">26247 2900 0,'0'-21'16,"0"0"-16,0-1 0,0 1 15,0 0-15,21 21 16,0-21-16,0 21 16,0 0-16,0 0 0,1 0 0,-1 0 15,0 0-15,0 21 16,0 0-16,-21 0 0,0 1 0,0 20 16,0-21-16,0 21 0,0-20 15,0-1-15,0 21 0,0-21 0,0 22 16,0-22-16,0 21 0,0-21 15,0 0-15,-21 1 0,21-1 0,-21 0 16,21 0-16,-21-21 0,21-21 31,0 0-15,0 0 0,0-22-16,0 22 0,21 0 0,0 0 15,0-22-15,0 22 0,-21 0 0,22-21 16,-1 21-16,0-22 0,21 22 15,-21 0-15,1 0 0,-22 0 0,21 21 16,0-22-16,0 22 16,0 0-1,0 0 1,1 0-16,-1 0 16</inkml:trace>
  <inkml:trace contextRef="#ctx0" brushRef="#br0" timeOffset="13021.41">27030 2900 0,'0'-21'16,"-21"21"0,-1 0-16,1 0 15,0 21 1,0-21-16,21 21 0,0 0 0,-21 0 15,0 22-15,-1-22 0,22 0 16,0 0-16,-21 0 0,21 1 16,-21-1-16,21 0 0,-21 0 0,21 0 15,0 0-15,0 1 16,0-1-16,0-42 47,0-1-47</inkml:trace>
  <inkml:trace contextRef="#ctx0" brushRef="#br0" timeOffset="13240.29">26839 2688 0,'0'0'0,"-21"0"0,21-21 0,-21 21 16,21-21-16,-21 21 0,0 0 15,42 0 32,0 0-47,0 0 0,0 0 0,0 21 16,1-21-16,-1 0 0,-21 21 16,21-21-16</inkml:trace>
  <inkml:trace contextRef="#ctx0" brushRef="#br0" timeOffset="13723.98">27241 2879 0,'-21'0'16,"21"-21"-16,0-1 16,0 1-1,0 0-15,21 21 16,1-21-16,-1 21 0,0 0 15,0 0-15,0 21 16,-21 0-16,21 0 0,-21 1 16,22-1-16,-22 21 15,0-21-15,0 0 0,0 22 0,0-22 16,0 21-16,0-21 0,0 22 0,0-22 16,-22 21-16,22-21 0,-21 1 15,21-1-15,0 0 0,0 0 0,0 0 16,0-42 15,0 0-31,0 0 16,0-22-16,21 22 0,1 0 15,-22 0-15,21 0 0,21-22 16,-21 22-16,0-21 0,1 21 16,20-22-16,-21 22 0,21-21 0,-20 21 15,20-22-15,-21 22 0,0 21 16,-21-21-16,21 21 0,-21 21 31,0 0-15,0 1-16,0-1 15,0 0-15,0 0 16</inkml:trace>
  <inkml:trace contextRef="#ctx0" brushRef="#br0" timeOffset="14096.77">27813 3069 0,'0'0'0,"0"21"16,21-21-16,0 0 0,0 0 31,1 0-31,-1 0 0,0 0 0,0-21 16,0 21-16,0-21 16,1 21-16,-1-21 0,0 0 15,0 0-15,0-1 0,-21 1 16,0 0-16,0 0 15,-21 21 1,0 0 0,0 21-16,0 0 15,-22-21-15,22 21 0,0 1 0,0-1 16,21 0-16,-21 0 0,-1 0 0,22 0 16,0 1-16,0-1 0,0 0 15,0 21-15,0-21 0,0 1 0,0-1 16,0 0-16,22 0 15,-1-21-15,0 0 0,0 21 0,0-21 16,0 0-16,1 0 0,-1 0 16,0 0-16,21 0 0,-21 0 0,22-21 15,-22 21-15,21-21 0,-21 21 16</inkml:trace>
  <inkml:trace contextRef="#ctx0" brushRef="#br0" timeOffset="14516.52">28533 2963 0,'0'0'0,"21"-21"0,-21 0 16,21 0-16,0 21 0,0-21 16,0 0-16,1 21 0,-1 0 15,0 0-15,0 0 16,0 21 0,-21 0-16,0 0 15,0 0-15,0 0 0,0 1 16,0 20-16,0-21 0,0 0 15,-21 0-15,21 22 0,-21-22 0,21 0 16,0 0-16,0 0 0,0 1 16,0-1-16,-21 0 0,21 0 0,-21-21 15,21 21-15,-22-21 16,22-21 0,0 0-1,0 0-15,0-22 16,0 22-16,0 0 0,22 0 15,-1 0-15,0 0 0,-21-22 16,42 22-16,-21 0 0,1 0 16,-1 0-16,0-22 0,0 22 15,0 0-15,0 0 0,1 21 0,-1-21 16,21-1-16,-21 1 0,0 0 16,1 0-16,-1 0 0,21 0 0,-21-1 15,0 1-15,1 0 0,-1 0 16</inkml:trace>
  <inkml:trace contextRef="#ctx0" brushRef="#br0" timeOffset="14952.27">29316 2159 0,'0'0'0,"0"-21"0,21-21 15,-21 20 1,21 22 15,0 0-31,0 22 0,1-22 0,20 21 16,0 0-16,-21 0 0,22 21 15,-1-20-15,-21 20 0,22-21 0,-22 43 16,0-22-16,0 21 0,0-20 16,-21 20-16,0 1 0,0-1 0,0 1 15,-21-1-15,0 1 0,0-22 16,-22 22-16,1-1 0,0-21 15,-1 22-15,1-22 0,0 22 16,-1-22-16,1 0 0,0 1 0,21-1 16,-22-21-16,22 22 0,-21-22 0,21 0 15,-22 0-15,22 0 0,0-21 16,-21 21-16,20-21 0,1 0 0,0 0 16,0 0-16,0 0 15,0 0-15,-1 0 0,22-21 31,0 0-15,22 0-16,-1 21 16,21-21-16,-21 0 0,22-1 15</inkml:trace>
  <inkml:trace contextRef="#ctx0" brushRef="#br0" timeOffset="15224.12">30035 3006 0,'0'0'0,"0"-21"0,0-1 16,0 1-16,0 0 16,0 42 62,0 0-78,-21 1 15,21-1-15,-21-21 16,0 21-16</inkml:trace>
  <inkml:trace contextRef="#ctx0" brushRef="#br0" timeOffset="15500.47">29908 3514 0,'0'21'0,"-21"-21"0,21 21 16,-21 0-16,21 0 15,-21 1-15,0-1 0,21 0 16,0 0-16,-21 0 0,-1 0 15,22 1-15,-21-1 0,21 0 16,0 0-16,-21 0 0,21 0 0,-21 1 16,0-22-16,21 21 0,-21 0 15,-1-21-15,1 21 0,0-21 0,-21 0 16,21 21-16,-1-21 0,-20 0 16,21 0-16,-21 0 0,-1 21 0,22-21 15</inkml:trace>
  <inkml:trace contextRef="#ctx0" brushRef="#br0" timeOffset="19708.61">25696 4318 0,'0'-21'15,"0"0"1,-21 21 0,21-21-1,-21 21-15,0 0 16,0 0-16,-1 0 0,1-22 16,0 22-16,0 0 0,0 0 15,0 0 1,42 0 31,21 0-32,-21 0-15,22 0 0,20 0 0,1 0 16,20 0-16,1 0 0,21 22 16,-22-22-16,22 0 0,21 21 0,-21-21 15,21 0-15,0 21 0,0-21 16,0 21-16,0-21 0,-21 21 0,21-21 15,0 21-15,-21-21 0,0 22 0,-1-22 16,1 21-16,0-21 0,0 0 16,-21 21-16,-22-21 0,22 0 0,-22 0 15,-20 21-15,-1-21 16,0 0-16,1 0 0,-22 0 0,0 0 16,0 0-16,-42 0 62,0 0-62,0-21 16,-22 21-16,22 0 0,-21 0 0,-1-21 15,-20 21-15</inkml:trace>
  <inkml:trace contextRef="#ctx0" brushRef="#br0" timeOffset="20185.84">25781 4403 0,'0'0'0,"-148"0"16,105 0 0,22 0-16,0 0 0,0 0 0,21 21 31,21-21-16,0 0-15,22 0 0,-1 0 16,0 0-16,22 0 0,-1 21 0,22-21 16,0 0-16,-1 0 0,22 0 15,0 0-15,0 0 0,21 0 16,0 0-16,0 21 0,0-21 0,21 0 16,-21 0-16,0 0 0,0 0 15,0 21-15,-21-21 0,0 0 0,-1 0 16,1 0-16,0 0 0,-21 0 15,-1 0-15,-20 0 0,-1 0 0,1 0 16,-22 0-16,22 0 0,-43 0 0,21 0 16,-21 0-16,22 0 0,-22 0 15,0 0 1,-42 0 46,0 0-46,0 0-16,-22 0 0</inkml:trace>
  <inkml:trace contextRef="#ctx0" brushRef="#br0" timeOffset="21171.76">23939 5207 0,'0'0'0,"0"-21"0,0 0 15,0-22-15,0 22 16,0 0-16,0 0 0,0 0 0,22 0 16,-22-22-16,21 22 0,-21 0 0,0 0 15,21 21-15,-21-21 0,0-1 16,21 22-16,-21 22 16,0-1-1,0 21-15,0 0 0,-21 1 0,21-1 16,-21 0-16,21 22 15,0-22-15,-21 22 0,-1-1 0,1-20 16,21 20-16,-21-21 0,0 22 0,21-22 16,-21 1-16,0-1 0,-1 0 15,22 1-15,-21-22 0,0 0 0,0 21 16,21-21-16,-21 1 16,0-22-16,21-22 31,0 1-16,0 0-15,0 0 0,0-21 16,21 20-16,0-20 0,0 21 0,21-21 16,-20 20-16,-1-20 0,21 0 15,0 21-15,1-22 0,-22 22 16,21 0-16,1 0 0,-1 21 0,-21 0 16,21 0-16,1 0 0,-22 0 0,0 0 15,0 0-15,0 21 0,1 21 16,-22-21-16,21 22 0,-21-22 0,0 21 15,0-21-15,0 22 0,-21-22 16,-1 21-16,1-21 0,-21 1 0,21-1 16,0 0-16,-22 0 0,22 0 0,-21-21 15,21 21-15,-1-21 0,1 0 16,0 0-16,0 22 0,0-22 0,0 0 16,21-22 15,0 1-31,21 0 15,0 0-15,21 21 0,-21-21 16</inkml:trace>
  <inkml:trace contextRef="#ctx0" brushRef="#br0" timeOffset="21588.53">24532 5503 0,'0'0'15,"21"-42"1,0 21-16,1 21 15,-1 0-15,0 0 0,0 0 16,0 0-16,0 0 0,1 0 16,-1 0-16,21 0 0,-21 21 0,0 0 15,1 0-15,-1 22 0,0-22 16,-21 0-16,0 21 0,0-20 0,0 20 16,0-21-16,0 21 0,0-20 0,0-1 15,0 0-15,-21 0 0,0 0 16,21 0-16,-22 1 0,1-22 0,0 0 15,0 21-15,0-21 16,21-21 0,0-1-16,0 1 15,0 0-15,0 0 0,0 0 16,21 0-16,0-1 0,-21-20 0,21 21 16,0-21-16,22 20 0,-22-20 0,0 21 15,0 0-15,0-22 0,1 22 16,-1 0-16,0 21 15,0 0-15,0 0 32,-21 21-32,21-21 15,-21 21-15</inkml:trace>
  <inkml:trace contextRef="#ctx0" brushRef="#br0" timeOffset="22043.8">25485 5461 0,'0'0'16,"0"-21"-16,0 0 15,-22 21-15,1 0 16,0 0-16,0 21 16,0 0-16,0 0 0,-1 0 15,22 1-15,-21 20 0,0-21 0,0 21 16,0 1-16,21-22 15,0 21-15,-21-21 0,21 22 0,0-22 16,0 0-16,0 0 0,0 0 0,0 1 16,0-1-16,21-21 0,0 0 15,0 0-15,0 0 0,0 0 16,1 0-16,-1 0 0,0 0 16,0-21-16,0-1 0,22 1 0,-22 0 15,0 0-15,-21 0 0,21-22 0,0 22 16,-21-21-16,0 0 0,21 20 15,-21-20-15,0 0 0,0-1 0,0 22 16,0-21-16,0 21 0,-21 0 0,21-1 16,-21 22-1,0 0-15,0 0 0,0 0 0,-1 0 16,1 22-16,0-1 16,21 0-16,-21 0 0,21 0 15,0 0-15,0 1 0,0-1 16,0 0-16,0 0 15,21-21-15,0 0 0,22 0 0</inkml:trace>
  <inkml:trace contextRef="#ctx0" brushRef="#br0" timeOffset="22607.63">25950 5503 0,'0'-21'15,"0"42"16,0 1-31,0-1 0,-21 0 0,0 0 16,21 0-16,-21 22 0,0-22 16,21 0-16,0 0 0,-22 0 0,1 0 15,21 1-15,0-1 0,0 0 0,0 0 16,0 0 0,21-21 15,-21-21-31,22 0 0,-1 21 15,0-21-15,0 0 0,0-1 0,0 22 16,1-21-16,-1 0 0,0 0 16,0 21-16,0-21 0,0 21 15,-21 21 1,0 0-16,0 0 16,0 0-16,0 1 0,0-1 0,0 0 15,0 0-15,0 0 16,22-21-1,-1 0-15,0 0 0,0 0 0,0 0 16,0 0-16,1 0 16,-1 0-16,0 0 0,0 0 0,0-21 15,0 0-15,1 0 0,-1 21 16,-21-21-16,0-22 0,0 22 0,0-21 16,21 21-16,-21-22 0,0 1 0,0 21 15,0-22-15,0 22 0,0-21 16,0 21-16,0 0 0,0-1 15,-21 22 1,21 22 0,0-1-16,0 0 15,0 0-15,0 0 0,0 0 16,0 1 0</inkml:trace>
  <inkml:trace contextRef="#ctx0" brushRef="#br0" timeOffset="22988.41">26903 5525 0,'21'0'16,"-42"0"-16,63-22 0,-42 1 15,-21 21 1,0 0 0,0 0-16,-1 0 0,1 0 15,0 0-15,-21 0 0,21 21 0,-1-21 16,1 22-16,0-1 0,21 0 15,0 0-15,0 0 16,0 0-16,21 1 0,0-22 16,1 21-16,-1 0 0,-21 0 15,21-21-15,0 21 0,0 0 0,-21 1 16,21-1-16,-21 0 16,0 0-16,-21 0 15,0-21-15,0 0 16,0 0-16,-22 0 0,22 21 15,0-21-15,0 0 0,0 0 0,-22 0 16,22 0-16,0 0 16,0 0-16,42-21 31,0 21-15,0 0-16</inkml:trace>
  <inkml:trace contextRef="#ctx0" brushRef="#br0" timeOffset="23340.21">27009 5757 0,'0'0'15,"21"0"-15,0-21 0,0 21 16,-21-21-16,21 21 0,0-21 0,1 21 16,-1-21-16,0 21 0,0-21 15,0-1-15,0 22 0,1-21 16,-1 0-16,-21 0 0,21 0 0,-21 0 15,0-1-15,0 1 16,-21 21 0,0 0-16,-1 0 0,1 21 15,0 1-15,0-1 0,0-21 16,0 21-16,-1 0 0,22 0 16,-21 0-16,21 1 0,-21-1 0,21 0 15,0 0-15,0 0 0,0 0 16,0 1-16,0-1 15,21-21 1,0 21-16,1-21 0,-1 0 16,0 0-16,0 0 0,0 0 15,0 0-15,1 0 0</inkml:trace>
  <inkml:trace contextRef="#ctx0" brushRef="#br0" timeOffset="23736.99">27474 5588 0,'0'0'0,"0"-21"0,21-21 16,1 20-16,-1 1 16,0 21-16,0 0 15,0 0-15,0 0 0,1 0 16,-1 0-16,0 0 0,-21 21 16,21 1-16,-21-1 0,0 0 15,0 0-15,0 21 0,0-20 0,0-1 16,0 0-16,0 0 0,-21 0 15,21 0-15,-21 1 0,21-1 0,0 0 16,0 0 0,0-42 15,0 0-15,0 0-16,21-1 0,-21 1 15,21 0-15,0 0 0,0 0 16,1 0-16,-1-1 0,0 1 0,0 0 15,0 0-15,0 0 0,1 21 0,-1-21 16,0 21-16,-21 21 47,21 0-47,0 0 16</inkml:trace>
  <inkml:trace contextRef="#ctx0" brushRef="#br0" timeOffset="23983.88">28152 5842 0,'0'21'32,"-22"-21"-32,1 21 15,0 1-15,21-1 16,-21-21-16,0 21 0,0 0 0,-1-21 15,22 21-15,-21 0 0,0-21 16,21 22-16,-21-22 0,0 21 16,0-21-16,-1 21 0,1-21 15,0 0-15,21-21 16</inkml:trace>
  <inkml:trace contextRef="#ctx0" brushRef="#br0" timeOffset="24811.66">29125 5101 0,'0'0'0,"21"-21"0,-21 0 16,22 0-16,-22 0 16,21 21-16,-21-22 0,0 1 0,0 42 46,-21 22-46,-1-22 0,1 21 16,0-21-16,0 22 0,0-1 16,0 0-16,-22 1 0,22-1 0,-21 0 15,21 1-15,-22 20 0,22-42 16,-21 22-16,21-1 0,-1 0 0,-20-20 16,21 20-16,21-21 0,-21 0 15,21 0-15,-21 1 0,42-44 31,0 1-15,0 21-16,0-21 0,0-21 0,1 21 16,-1-22-16,21 22 0,-21-21 15,22-1-15,-22 1 0,21 0 16,0-1-16,-20-20 0,20 21 0,0-1 16,-21-20-16,22 20 0,-22 1 15,21 0-15,-21-1 0,1 22 0,-1 21 16,0 0-1,-21 21-15,0 22 0,0-22 16,0 21-16,-21 1 0,0-1 16,21 21-16,-22-20 0,1-1 0,21 0 15,0 1-15,-21-1 0,21 0 16,-21-20-16,21 20 0,0 0 0,0-21 16,-21 1-16,21-1 0,0 0 15,0 0-15,0 0 16,0-42 15,-21 21-31,-1-21 0,1 0 16</inkml:trace>
  <inkml:trace contextRef="#ctx0" brushRef="#br0" timeOffset="24995.56">28787 5482 0,'0'0'0,"21"0"31,0 0-31,0 0 16,0 0-16,22 0 0,-22 0 16,21 0-16,0 0 0,1 0 15,-1 0-15,0 0 0,1 0 0,20 0 16,-20 0-16,-1-21 0,0 21 16,1-21-16,-1 21 0,0 0 0</inkml:trace>
  <inkml:trace contextRef="#ctx0" brushRef="#br0" timeOffset="25292.44">29739 5334 0,'-21'0'15,"0"0"-15,0 0 0,-1 0 0,1 0 16,0 21-16,0 0 16,0 1-16,0-1 0,-22 0 0,22 0 15,0 21-15,0 1 0,0-1 16,21 0-16,-22 1 0,1-1 0,0 22 15,0-22-15,21 21 0,-21-20 0,0 20 16,-1-20-16,22 20 0,-21-21 16,0 22-16,0-22 0,0 22 0,0-22 15,-1 0-15,1 1 0,0-22 16,0 21-16,0-21 0,0 1 0,21-1 16,0 0-16,0-42 31,0 0-31,21-1 15,0 1-15,0 0 0,0 0 0</inkml:trace>
  <inkml:trace contextRef="#ctx0" brushRef="#br0" timeOffset="25617.51">29612 5715 0,'0'0'0,"42"-106"15,-20 85-15,-22-21 0,21 21 16,0-22-16,-21 22 0,21 0 15,0 0-15,0 0 0,1-1 16,-1 22-16,0 0 0,0-21 0,21 21 0,-20 0 16,-1 0-16,0 0 15,0 21-15,0-21 0,0 22 0,1-1 16,-22 0-16,0 0 0,0 0 16,0 0-16,0 1 0,-22-1 0,1 21 15,0-21-15,0 0 0,-21-21 16,-1 22-16,22-1 0,-21-21 0,21 21 15,-22-21-15,22 21 0,0-21 0,0 0 16,0 0-16,-1 0 0,44 0 47,-1-21-47,0 21 16,0-21-16,0 21 0</inkml:trace>
  <inkml:trace contextRef="#ctx0" brushRef="#br0" timeOffset="25911.91">30205 5461 0,'0'0'0,"21"0"0,0-21 16,-21 42-1,-21 0 1,0 0-16,0 1 0,21-1 16,-22 21-16,1 0 0,21 1 0,0-1 15,-21 0-15,0 1 0,21-1 16,-21 0-16,21 1 0,-21-1 15,21 0-15,0 1 0,-22-1 0,1 0 16,0-20-16,0 20 0,21 0 16,-21-21-16,0 1 0,-1 20 0,1-21 15,0 0-15,0 0 0,0 1 0,0-1 16,21 0-16,21-42 47,-21 0-47,21 21 0,0-43 0,0 22 15,0 0-15</inkml:trace>
  <inkml:trace contextRef="#ctx0" brushRef="#br0" timeOffset="26235.75">30311 5630 0,'0'0'0,"42"-84"16,-21 41-16,0 1 0,22 21 15,-22 0-15,0-22 0,0 22 16,0 0-16,22 21 0,-22-21 0,0 0 15,21 21-15,-21 0 0,1 0 16,-1 0-16,0 0 0,0 0 0,0 21 16,-21 0-16,0 0 0,0 0 0,0 22 15,0-22-15,0 0 16,-21 21-16,0-20 0,0-1 0,0 21 16,-22-21-16,22 0 0,-21-21 15,21 22-15,-22-1 0,22-21 0,0 0 16,-21 21-16,20-21 0,1 0 15,0 0-15,0 0 0,0 0 0,21-21 47,21 0-31,0-1-16,0 1 0,22 21 16</inkml:trace>
  <inkml:trace contextRef="#ctx0" brushRef="#br0" timeOffset="26568.5">31221 4932 0,'0'0'0,"0"-21"0,21-22 16,-21 22-16,-21 42 31,0 1-31,-1-1 15,1 21-15,0 0 0,-21 1 0,21-1 0,-1 0 16,22 1-16,-21-1 16,21 0-16,-21 1 0,21-22 0,-21 21 15,21-21-15,0 22 0,0-22 16,0 0-16,0 0 0,0 0 0,0 1 16,21-1-16,-21 0 0,21-21 15,0 0-15,1 0 16,-1 0-16,0 0 15,0 0-15,-21-21 0,21 21 0,0-21 16,1 21-16,-1-22 0,0 1 16,0 0-16</inkml:trace>
  <inkml:trace contextRef="#ctx0" brushRef="#br0" timeOffset="27048.36">31835 4847 0,'0'0'16,"-22"21"0,1-21-16,21 22 15,-21 20-15,21-21 0,-21 0 16,21 0-16,0 22 0,-21-22 0,21 0 16,-21 0-16,21 0 0,0 1 15,-22-1-15,22 0 0,0-42 63,0 0-63,0-1 15,0 1-15,0 0 0,22 0 16,-1-21-16,0 20 0,0-20 0,0 21 16,22-21-16,-22 20 0,21 1 15,0 0-15,1 0 0,-1 21 16,0 0-16,1 0 0,-22 0 0,0 21 15,0 0-15,0 0 0,-21 1 16,0 20-16,0-21 0,0 21 0,0-20 16,0 20-16,-21-21 15,0 0-15,21 0 0,-21 1 0,0-1 16,21 0-16,-21 0 0,21 0 16,-22 0-16,1 1 15,0-22 16,0 0-31,0 0 0,0 21 16</inkml:trace>
  <inkml:trace contextRef="#ctx0" brushRef="#br0" timeOffset="29776.76">23622 7324 0,'0'0'0,"0"-21"16,0-1 0,21 22-16,0-21 0,0 0 15,1-21-15,-1 21 0,21-1 0,-21 1 16,0 0-16,22-21 0,-22 21 0,0-1 15,0 1-15,0-21 0,-21 21 16,0 0-16,0-1 0,0 1 0,0 0 16,0 0-16,-21 21 15,0 0 1,-21 0-16,21 0 0,-1 21 0,-20 0 16,21 0-16,0 22 0,-22-22 15,22 21-15,0 1 0,0-1 0,-21 0 16,42 1-16,-22 20 0,22-21 0,-21 1 15,21-1-15,0-21 0,0 22 16,0-22-16,0 0 0,21 0 0,1 0 16,-1-21-16,0 0 0,0 0 15,21 0-15,-20 0 0,20 0 0,0 0 16,1-21-16,-1 0 0,21-21 0,-20 20 16,-1-20-16,22 21 0,-22-21 15,0-1-15,22 1 0,-43 0 0,21-1 16,1-20-16,-22 20 0,0 1 15,-21 0-15,21-1 0,-21 1 16,21 0-16,-21-1 0,0 1 0,0 0 16,0-1-16,0 22 0,0 0 15,0 0-15,0 42 16,0 0-16,0 0 0,-21 22 0,0-1 16,0 0-16,0 1 0,21-1 15,-22 0-15,1 1 0,0-1 0,0 22 16,0-22-16,21 0 0,-21 1 15,21-1-15,0 0 0,0 1 0,0-1 16,0-21-16,21 0 0,0 0 0,-21 1 16,21-1-16,0-21 15,0 0-15,1 0 0,20 0 0,-21 0 16,0 0-16,0-21 0,22-1 0,-22 22 16,21-21-16,-21 0 0,1 0 15,20 0-15,-21 0 0,0-1 0,-21-20 16,0 21-16,21 0 0,-21 0 15,0-1-15,0 1 0,0 0 0,-21 21 16,0 0 0,0 0-16,0 0 0,21 21 15,-21 0-15,-1 1 0,1-1 16,21 0-16,0 0 0,0 0 0,0 0 0,-21 1 16,21-1-16,0 0 15,0 0-15,0 0 0,21 0 16,0-21-16,1 0 0,-1 0 0,21 0 15,-21 0-15,22 0 0,-1 0 16,-21 0-16,21-21 0,1 21 0,-22-21 16,21 0-16,1 0 0,-22 0 15,21-1-15,-21 1 0,0 0 0,-21 0 16,22 0-16,-22 0 0,0-1 0,0 1 16,0 0-16,0 0 0,0 42 46,0 0-46,0 0 0,-22 1 16,22-1-16,-21 0 0,21 21 0,0-21 16,0 1-16,0-1 0,-21 0 0,21 0 15,0 0-15,0 0 16,-21-21-16,21-21 31,0 0-15,21 0-16,-21 0 0,21 0 15,0-1-15,-21 1 16,0 0-16,22 0 0,-1-21 0,-21 20 16,21 1-16,0 0 0,-21 0 0,21 21 15,0-21-15,1 21 16,-1 0-16,-21 21 16,0 0-16,21 0 0,-21 0 15,0 1-15,0-1 0,0 0 0,0 0 16,0 0-16,21 22 0,-21-22 0,0 0 15,0 0-15,0 0 16,0 0-16,0 1 0,0-1 16,0-42 31,0-1-47,21 22 0,-21-21 15,21 0-15,1 0 0,-1-21 0,0 20 16,-21-20-16,42 21 0,-21 0 0,1-22 15,20 22-15,-21 0 0,21 0 16,-20 21-16,20 0 0,-21 0 0,0 0 16,0 0-16,-21 21 15,0 21-15,0-20 0,0-1 16,0 0-16,0 0 0,0 21 0,0-20 16,-21-1-16,21 21 0,-21-21 15,21 0-15,0 1 0,0-1 16,0 0-16,0 0 0,0 0 0,21-21 15,0 21-15,1-21 16,-1 0-16,0 0 0,21 0 0,-21 0 16,1 0-16,-1 0 0,21 0 0,-21 0 15,22-21-15,-22 0 0,0 21 16,21-21-16,-21 0 0,1 0 0,-1-1 16,-21-20-16,21 21 0,-21-21 15,21 20-15,-21-20 0,0 21 0,0-21 16,0 20-16,0 1 0,0 0 0,-21 21 15,0 0 1,0 0-16,-1 21 0,1 0 16,0 1-16,0-1 0,0 0 0,0 21 15,21-21-15,0 1 0,-22-1 16,22 21-16,0-21 0,0 0 0,0 1 16,0-1-16,22 0 0,-1 0 15,0-21-15,0 0 0,0 21 16,0-21-16,22 0 0,-22 0 0,21 0 15,1 0-15,-22 0 0,0-21 16,21 21-16,-21-21 0,1 0 0,-1 21 16,0-21-16,0-1 0,0-20 0,0 21 15,-21 0-15,0 0 0,22-22 16,-22 22-16,0 0 0,0 0 16,0 42 15,0 0-31,0 0 0,-22 0 0,22 1 15,-21 20-15,21-21 0,0 0 16,0 0-16,-21 1 0,21-1 0,-21 0 16,21 0-16,-21-21 0,21 21 0,0 0 15,0-42 32,0 0-47,21 0 16,0 0-16,0-22 15,0 22-15,1-21 0,-1 21 16,21-22-16,-21 1 0,0 21 0,22-21 16,-1 20-16,-21-20 0,22 42 0,-1-21 15,-21 21-15,21 0 0,-20 0 16,-1 0-16,-21 21 0,0 0 16,0 0-16,0 1 0,0-1 0,0 0 15,0 21-15,0-21 0,0 1 16,0-1-16,0 21 0,0-21 0,0 0 15,0 1-15,0-1 0,0 0 16,21 0-16,0-21 16,0 0-16,0 21 0,1-21 0,-1 0 15,0 0-15,0 0 0,0 0 16,0 0-16,1 0 0,-1-21 0,0 0 16,0 21-16,-21-21 0,21 0 0,0-1 15,-21-20-15,0 21 0,22-21 16,-22-1-16,21 1 0,-21 0 0,0-1 15,21 1-15,0 0 0,0-22 16,-21 22-16,0-1 0,21 1 0,1 21 16,-22 0-16,0 0 0,0-1 0,0 44 31,0-1-31,0 0 0,-22 0 0,1 0 16,21 22-16,-21-1 15,0-21-15,21 21 0,-21 1 0,0-1 16,21 0-16,0-20 0,0 20 0,-22 0 15,22 1-15,-21-22 0,21 21 16,0-21-16,0 0 0,0 1 0,0-1 16,0 0-16,0 0 0,21-21 15,-21 21-15,22-21 0,-1 0 16,0 0-16,0 0 0,0 0 16,0-21-16,1 21 0,-1-21 15,0 0-15,-21 0 0,21 21 16,-21-22-16,21 1 0,-21 0 0</inkml:trace>
  <inkml:trace contextRef="#ctx0" brushRef="#br0" timeOffset="29976.64">27241 7133 0,'0'0'0,"-42"0"15,63 0 1,0 0-1,1 0-15,-1 0 0,0 0 0,21 0 16,-21 0-16,1 0 0,-1 0 16,21 0-16,-21 0 0,0 0 15,1 0-15,-22-21 0,21 21 0,0-21 16</inkml:trace>
  <inkml:trace contextRef="#ctx0" brushRef="#br0" timeOffset="31084.43">28279 7154 0,'0'0'0,"0"-21"0,0-21 16,0 21-16,21 0 0,0-22 15,-21 22-15,21 0 0,0 0 0,0 0 16,-21-1-16,0 1 0,22 21 15,-22-21-15,0 42 32,0 0-32,0 1 15,-22-1-15,22 0 0,-21 21 0,21-21 16,-21 22-16,0-1 0,21-21 16,-21 22-16,0-1 0,21 0 0,0-21 15,-22 22-15,22-22 0,-21 0 0,21 0 16,0 0-16,0 1 15,21-22 1,1 0 0,-1-22-16,0 1 0,0 0 15,0 0-15,0 0 0,1 0 0,-1-1 16,0-20-16,0 21 0,0 0 16,0-22-16,1 22 0,-1 21 0,0-21 15,0 21-15,0 0 16,0 21-16,-21 0 15,0 1-15,0 20 0,0-21 0,0 0 16,0 0-16,0 22 0,0-22 16,0 0-16,22 0 0,-22 0 0,0 1 15,21-22-15,-21 21 0,21-21 16,0 0-16,0 0 16,0 0-16,1 0 0,-1 0 0,0 0 15,0-21-15,21 21 0,-20-22 16,-1 1-16,0 0 0,21 0 0,-21 0 15,1-22-15,-1 22 0,-21-21 16,21 0-16,0-1 0,-21 22 0,0-21 16,21-1-16,0 1 0,-21 0 0,22 21 15,-22-22-15,0 22 0,0 0 16,0 42 0,0 0-1,-22 0-15,1 1 0,0 20 16,21-21-16,-21 21 0,0 1 15,0-22-15,21 21 0,0 1 0,0-22 16,-22 21-16,22 0 0,0-20 0,0-1 16,0 0-16,22 0 0,-1 0 15,0 0-15,0-21 0,21 0 0,-20 22 16,-1-22-16,21 0 0,-21 0 16,22 0-16,-22 0 0,21-22 0,0 1 15,-20 21-15,-1-21 0,21 0 0,-21 0 16,0 0-16,1-1 0,-1-20 15,-21 21-15,0-21 0,0 20 0,0 1 16,0 0-16,0 0 16,-21 21-1,-1 0 1,22 21-16,0 0 0,-21 0 0,0 1 16,21-1-16,-21 21 0,21-21 0,0 0 15,0 1-15,0-1 0,0 0 16,0 0-16,0 0 0,0 0 0,0 1 15,21-22 1,0 0-16,0 0 0,1 0 0,-1 0 16,21 0-16,-21 0 0,22 0 0,-1 0 15</inkml:trace>
  <inkml:trace contextRef="#ctx0" brushRef="#br0" timeOffset="31560.77">30755 6964 0,'0'0'0,"0"-21"0,0-22 16,-21 22-1,0 21-15,0-21 0,-1 21 0,1 0 0,0 0 16,0 0-16,-21 0 0,20 21 16,1 0-16,-21 1 0,21-1 0,0 0 15,-1 0-15,-20 21 0,21-20 16,21-1-16,-21 21 0,21-21 15,0 0-15,-21 22 0,21-22 16,0 0-16,0 0 0,0 0 0,21 1 16,0-22-16,0 0 15,0 0-15,0 0 0,1 0 16,-1 0-16,0-22 0,0 1 0,0 0 16,0 0-16,1 0 0,-22 0 15,21-1-15,0-20 0,0 21 0,0-21 16,0 20-16,-21 1 0,22 0 15,-22 0-15,0 0 0,0 0 0,0 42 32,0 0-32,0 0 15,0 0-15,-22 0 0,22 1 16,-21-1-16,21 21 0,0-21 0,0 0 16,0 1-16,0-1 0,0 0 0,0 0 15,0 0-15,21 0 16,1-21-16,-1 0 15,0 0 1,0 0-16,0 0 0,0 0 0</inkml:trace>
  <inkml:trace contextRef="#ctx0" brushRef="#br0" timeOffset="31955.78">30967 7070 0,'0'-43'15,"0"22"-15,0 0 16,21 0-16,-21 0 0,21 21 15,-21-21-15,21-1 0,0 22 0,1 0 16,20-21-16,-21 21 0,21 0 16,-20 0-16,-1 0 0,21 0 0,-21 21 15,-21 1-15,0-1 0,0 0 16,0 0-16,0 0 0,0 22 0,0-22 16,-21 21-16,21-21 0,-21 0 15,0 1-15,0-1 0,-1 21 16,1-42-16,0 21 0,0 0 0,0 1 15,21-44 17,0 1-17,0 0-15,0 0 0,0 0 0,21 0 16,0-1-16,0 1 0,0-21 16,1 21-16,-1-22 0,0 22 0,21 0 15,-21-21-15,1 21 0,20-1 16,-21 22-16,0-21 0,0 21 15,1 0-15,-22 21 16,0 1 0,0-1-16,0 0 15</inkml:trace>
  <inkml:trace contextRef="#ctx0" brushRef="#br0" timeOffset="32311.58">31559 7112 0,'0'0'0,"22"0"15,-1 0 1,0 0-16,0 0 0,0-21 16,0 0-16,1 21 15,-1-21-15,-21-1 0,21 22 0,0-21 16,-21 0-16,0 0 16,21 21-16,-21-21 0,0 0 0,-21 21 31,0 0-31,0 0 0,0 21 15,-1-21-15,1 21 0,-21 0 16,21 0-16,0 0 0,-1 1 0,22-1 16,0 0-16,0 0 0,0 0 15,0 0-15,0 1 0,0-1 0,22 0 16,-22 0-16,21-21 16,0 0-16,0 21 0,0-21 0,0 0 15,1 0-15,-1 0 16,0 0-16,0 0 0,0 0 0,0 0 15,1 0-15,20-21 0,-21 21 16,0 0-16</inkml:trace>
  <inkml:trace contextRef="#ctx0" brushRef="#br0" timeOffset="32934.46">23897 8382 0,'0'0'0,"21"-85"16,-21 64-16,0-21 0,0 21 0,21 0 15,-21-22-15,0 22 16,0 0-16,0 42 16,-21 21-16,0-20 0,21 41 15,-21-21-15,0 22 0,0-1 16,-1 1-16,1-1 0,0 22 15,0-21-15,-21 20 0,20 1 0,-20-22 16,21 22-16,-21-21 0,-1-1 16,22 1-16,-21 20 0,-1-20 0,22-1 15,-21-20-15,0 20 0,20 1 0,1-22 16,0 0-16,-21 1 0,21-1 16,21-21-16,-22 21 0,1-20 0,0-1 15,21-42 16,0-1-31,0 1 0,0 0 16,21-21-16,0-1 0,1-20 0</inkml:trace>
  <inkml:trace contextRef="#ctx0" brushRef="#br0" timeOffset="33533.76">23453 8869 0,'0'-64'0,"0"128"0,0-191 0,0 85 15,0-22-15,0 22 0,0-1 0,-22 1 16,22 0-16,0 21 0,0-22 0,0 22 15,0-21-15,22 21 0,-1-1 16,0 1-16,21 0 0,1 21 0,-1 0 16,-21 0-16,43 0 0,-22 0 15,0 21-15,1 0 0,-1 1 16,0-1-16,-21 21 0,1 0 0,-1 1 16,0-22-16,-21 21 0,0 1 15,0-1-15,0-21 0,-21 21 0,0 1 16,-1-22-16,1 0 0,-21 0 0,21 0 15,-22 1-15,22-1 0,-21 0 16,21-21-16,0 0 0,-1 0 0,1 0 16,0 0-16,0 0 15,21-21-15,0 0 0,0-1 16,21 1-16,0 21 0,0-21 16,1 0-16,-1 21 0,21 0 15,-21-21-15,0 21 0,22 0 16,-22 0-16,0 0 0,21-21 0,-20 21 15,20 0-15,-21 0 0,21-22 16,1 22-16,-22-21 0,21 0 0,-21 21 16,1-21-16,20 0 0,-21 21 0,0-21 15,0-1-15,-21 1 0,0 0 16,22 21-16,-22-21 0,0 0 0,-22 21 31,1 0-31,0 0 0,0 0 0,0 21 16,0-21-16,-1 21 0,1 21 0,0-20 15,0-1-15,0 0 0,21 0 16,0 0-16,0 22 0,0-22 16,0 0-16,0 0 0,0 0 15,0 0-15,21 1 16,0-22-16,0 0 0,0 0 0,1 0 16,-1 0-16,0 0 0,0 0 0,0 0 15,0 0-15,22-22 0,-22 22 16,0-21-16,0 0 0,0 21 0,1-21 15</inkml:trace>
  <inkml:trace contextRef="#ctx0" brushRef="#br0" timeOffset="33875.87">24553 8573 0,'0'0'0,"21"-22"15,22-41-15,-22 42 16,0 21-16,0 0 16,0 0-16,1 0 0,-1 0 15,-21 21-15,21-21 0,-21 21 16,21 0-16,-21 0 0,0 22 0,0-22 15,0 0-15,0 21 0,0-20 0,0-1 16,0 21-16,0-21 0,0 0 16,0 1-16,0-1 0,-21 0 0,0 0 15,0-21-15,21-21 32,0 0-17,0 0-15,0-1 0,21 1 16,0 0-16,0-21 0,-21 21 15,21-1-15,0-20 0,1 21 0,-1-21 16,0 20-16,0 1 0,0 0 0,0 0 16,1 21-16,-22-21 0,21 21 15,0 0-15,-21 21 32,0 0-32,0 0 0</inkml:trace>
  <inkml:trace contextRef="#ctx0" brushRef="#br0" timeOffset="34864.32">25019 8721 0,'0'0'0,"0"21"0,21-21 16,0 0-16,0 0 15,1 0-15,-1 0 0,0 0 16,0 0-16,0-21 0,0 21 0,1-21 16,20-1-16,-21 1 0,21 0 15,-20 0-15,-1 0 0,21 0 0,-21-22 16,0 22-16,22-21 0,-22-1 15,0 1-15,0 0 0,22-1 0,-43 1 16,21 0-16,0-1 0,-21 1 0,21 21 16,-21 0-16,0 0 0,-21 21 15,0 42 1,0-21-16,-1 0 0,-20 22 0,21-1 16,0 0-16,-22 1 0,22 20 15,-21-21-15,21 22 0,-22-22 0,22 22 16,-21-1-16,21 1 0,-22-1 15,22 1-15,-21-1 0,21 1 0,-22-1 16,22 1-16,-21-1 0,21 1 0,-22-22 16,1 22-16,21-1 0,-21 1 0,-1-22 15,22 21-15,-21 1 0,21-1 16,-22 1-16,22-1 0,-21-20 0,21 20 16,-1-20-16,1 20 0,0-21 0,21-20 15,0 20-15,0 0 0,0-21 16,0 1-16,21-22 15,0 0 1,22-22-16,-22 1 0,21 0 0,1-21 16,-1 21-16,0-22 0,1 22 15,-1-21-15,0-1 0,1 1 0,-22-21 16,21 20-16,-21-20 0,0-1 0,1 1 16,-1-1-16,-21 1 0,21-1 0,-21 1 15,0-1-15,0 1 0,0-1 16,0 22-16,0-22 0,0 22 0,0 21 15,0-21-15,-21 20 0,21 1 16,21 21 0,0 0-16,0 0 15,0 0-15,22 0 0,-22 0 16,21-21-16,1 0 0,-1 21 0,0-21 16,1 0-16,-1 21 0,0-22 0,22 1 15,-22 0-15,0 0 0,1 0 16,-1-22-16,0 22 0,-20 0 0,-1 0 15,0 0-15,0 0 0,-21-1 0,0 1 16,0 0-16,-21 21 31,0 0-31,21 21 16,-21 0-16,-1 1 0,22-1 16,0 0-16,-21 0 0,21 21 0,0-20 15,0-1-15,0 0 0,0 0 16,0 0-16,0 0 0,0 1 0,21-1 15,1-21-15,-22 21 0,21-21 0,21 0 16,-21 0-16,0 0 0,1 0 16,-1 0-16,0 0 0,0-21 0,0 21 15,0-21-15,1-1 0,-1 1 0,0 0 16,-21 0-16,0 0 0,0 0 16,0-1-16,0 1 0,0-21 0,0 21 15,0 0-15,0-1 0,0 1 16,-21 0-16,0 21 0,-1 0 15,1-21-15,0 21 0,0 0 16,0 0-16,0 0 0,21 21 16,0 0-16,0 0 15,0 1-15,0-1 0,0 0 16,21-21-16,0 0 16,0 21-16</inkml:trace>
  <inkml:trace contextRef="#ctx0" brushRef="#br0" timeOffset="35252.08">26225 8657 0,'0'-42'16,"22"42"-16,-22-21 15,21 21-15,0-21 0,-21-1 0,21 22 16,0-21-16,0 21 0,1 0 0,-1 0 16,0 0-16,0 0 0,0 0 15,0 0-15,1 0 0,-1 21 0,0 1 16,-21-1-16,0 0 0,0 0 15,0 0-15,0 0 0,0 1 0,0-1 16,0 21-16,0-21 0,-21 0 0,21 1 16,-21-1-16,21 0 15,-22-21-15,1 0 16,0 0-16,21-21 31,0 0-31,0-1 0,0 1 16,0 0-16,0 0 0,0 0 0,21 0 15,-21-1-15,21 1 0,1 0 16,-1-21-16,0 21 0,0-1 0,0 1 16,0 0-16,1 0 0,-1 0 15,0 21-15,0 0 0,0 0 0,0 0 16,1 0-16,-1 21 16,0 0-1</inkml:trace>
  <inkml:trace contextRef="#ctx0" brushRef="#br0" timeOffset="35972.68">26903 8573 0,'0'-22'31,"0"44"16,0-1-47,-21 0 0,21 0 0,-22-21 15,1 21-15,21 0 16,-21 1-16,21-1 0,0 0 0,-21 0 16,21 0-16,-21-21 0,21 21 0,0 1 15,0-44 32,0 1-31,0 0-16,0 0 0,0 0 15,0 0-15,21-1 0,0 1 16,21 0-16,-20-21 0,-1 21 0,21-1 16,-21 1-16,22 21 0,-22-21 0,21 0 15,-21 21-15,22 0 16,-22 0-16,0 0 0,0 0 0,-21 21 16,0 0-16,0 0 0,0 1 15,0-1-15,0 0 0,0 0 16,0 0-16,0 0 0,0 1 0,-21-1 15,21 0-15,-21 0 0,0-21 16,21 21-16,-22 0 16,1-21-16,21-21 31,0 0-15,0 0-1,21 0-15,1 0 0,-1-1 16,0 1-16,0 0 0,21 0 0,-20 0 15,20 0-15,0-1 0,1 1 16,-1 0-16,-21 21 0,21 0 0,-20 0 16,20 0-16,-42 21 0,21 0 15,-21 1-15,0-1 0,0 0 16,0 0-16,0 0 0,-21 0 0,21 1 16,-21-1-16,0 0 0,21 0 15,-22 0-15,22 0 0,0 1 0,-21-22 16,21 21-16,-21-21 0,21 21 15,0-42 32,0 0-47,21-1 16</inkml:trace>
  <inkml:trace contextRef="#ctx0" brushRef="#br0" timeOffset="36192.07">27813 8573 0,'21'-22'0,"-42"44"32,21-1-32,-21-21 0,21 21 0,-21-21 15,-1 21-15,22 0 0,0 0 16,-21 1-16,0-22 0,21 21 16,0 0-16,0 0 0,-21-21 0,21 21 15,-21-21-15,21 21 16,0 1-16,0-44 31,0 1-31,21 21 16,0-21-16</inkml:trace>
  <inkml:trace contextRef="#ctx0" brushRef="#br0" timeOffset="36351.98">27813 8467 0,'0'0'0,"21"-21"0,-21-1 0,0 1 16,0 0-1,0 42 17,0 0-32,0 1 15,21-22-15,-21 21 16,21-21-16,1 0 0</inkml:trace>
  <inkml:trace contextRef="#ctx0" brushRef="#br0" timeOffset="36820.72">28215 8573 0,'-21'21'15,"0"-21"-15,0 0 0,21 21 16,-22-21-16,22 21 0,-21 0 0,0 0 16,0 1-16,0-1 15,21 0-15,-21 0 16,21 0-16,-22-21 0,22 21 0,-21-21 15,21 22-15,-21-22 16,0 0-16,21-22 47,0 1-47,0 0 0,21 0 16,0 0-16,0 0 0,1-1 0,-1 1 15,21 0-15,0 0 0,-20 0 16,20 0-16,0-1 0,1 22 0,-22 0 15,21 0-15,-21 0 0,0 0 16,1 0-16,-1 0 0,-21 22 0,0-1 16,0 0-16,0 0 0,0 0 15,0 0-15,0 1 0,-21-1 16,21 0-16,0 0 0,-22 0 0,22 0 16,-21 1-16,0-1 15,21 0 1,21-21 15,0 0-15,1-21-16,-1 21 0</inkml:trace>
  <inkml:trace contextRef="#ctx0" brushRef="#br0" timeOffset="37528.31">28871 8615 0,'0'0'0,"0"-42"16,0 20-16,-21 22 31,0 0-15,0 0-16,0 0 0,-1 22 0,1-1 15,0-21-15,0 21 0,21 0 0,-21 0 16,0 0-16,21 1 0,-22-1 16,22 0-16,0 0 0,0 0 15,0 0 1,22-21-1,-1 0-15,0 0 0,0 0 16,0-21-16,0 21 0,-21-21 16,22 0-16,-1 21 0,0-21 0,0 0 15,0 21-15,0-22 0,1 1 0,-1 0 16,0 21-16,0-21 16,0 0-16,-21 42 46,-21-21-46,0 21 0,21 0 16,-21 0-16,0 1 0,-1 20 16,1-21-16,0 21 0,0 1 0,0 20 15,21-20-15,-21 20 0,-1-21 0,22 22 16,-21-1-16,0 1 0,21-1 16,-21 1-16,0-1 0,21 1 0,-21-1 15,21 22-15,0-21 0,0-1 0,-22 22 16,22-22-16,-21 1 15,21-1-15,0 1 0,-21-1 0,0-20 16,0 20-16,0-21 0,-1 1 0,-20-1 16,21 0-16,-21-20 0,-1-1 15,1 0-15,0 0 0,-1-21 0,-20 0 16,20 0-16,1 0 0,0 0 0,-1 0 16,22-21-16,-21 0 0,21 0 15,21-22-15,0 22 0,0-21 0,0-1 16,0 1-16,0 0 0,0-22 0,21 22 15,0-22-15,0 1 0,22-22 16,-1 22-16,21-22 0,1 22 0,-1-22 16,1 0-16,-1 22 0,22-1 15,-21 1-15,-1-1 0,1 1 16,-1 20-16,-21 1 0,22 0 0,-22 21 16,1-1-16,-1 1 0,0 0 0,-21 0 15,22 0-15,-22 0 0,21-1 16,-21 1-16,22 21 0,-1-21 0</inkml:trace>
  <inkml:trace contextRef="#ctx0" brushRef="#br0" timeOffset="37880.11">30480 8361 0,'0'0'0,"0"-21"0,0 0 0,-21 21 32,21 21-17,-21 0-15,-1 0 0,22 21 16,-21 1-16,21-1 0,-21-21 15,0 22-15,21-1 0,-21 0 0,0 1 16,21-1-16,-22 0 0,1-21 16,0 22-16,21-22 0,-21 0 0,0 21 15,0-42-15,-1 22 0,1-1 16,0-21-16,0 0 0,0 0 16,0 0-16,-1 0 15,1-21-15</inkml:trace>
  <inkml:trace contextRef="#ctx0" brushRef="#br0" timeOffset="38692.23">29739 8678 0,'0'0'0,"0"-21"0,0 0 0,21 0 15,0 21-15,1-21 16,-1 21-16,21 0 0,0 0 16,1-21-16,20 21 0,-20 0 0,20-22 15,1 22-15,-1-21 0,22 0 16,-22 21-16,22-21 0,-22 0 0,1 0 15,-1-1-15,-20 1 0,20 0 16,-20-21-16,-22 21 0,21-22 0,-21 1 16,0 21-16,1-22 0,-22 22 15,0 0-15,0 0 0,0 0 0,-22 21 16,1 0-16,-21 0 16,21 0-16,0 21 0,-22 21 15,22-21-15,0 22 0,-21-1 0,20 0 16,1 1-16,0-1 0,-21 0 15,21 1-15,21-1 0,-22 0 0,1-20 16,0 20-16,21 0 0,0-21 16,-21 22-16,21-22 0,-21 0 0,21 21 15,-21-42-15,21 22 0,0-1 16,0-42 15,21 21-31,0-22 16,0 1-16,0 0 0,0 0 0,1 0 15,20 0-15,-21-1 0,0 1 16,0 0-16,1 21 0,-1-21 0,0 21 16,0 0-16,-21 21 31,0 0-31,0 0 0,0 1 16,0-1-16,0 0 0,0 0 0,0 0 15,0 0-15,0 1 0,0-1 0,0 0 16,0 0-16,0 0 15,21-21-15,0 0 0,1 21 0,-1-21 16,0 0-16,0 0 16,0 0-16,0 0 0,22 0 0,-22 0 15,21 0-15,1-21 0,-22 0 0,21 21 16,0-21-16,1 0 0,-22 0 16,0-1-16,21 1 0,-20 0 0,-1 0 15,-21 0-15,0 0 0,0-1 16,0 1-16,-21 21 15,-1 0-15,1 0 0,0 0 16,0 21-16,0 1 0,0-1 0,21 0 16,-22 0-16,22 0 0,-21 0 15,21 1-15,0-1 0,0 0 16,0 0-16,0 0 0,21 0 0,1-21 16,-1 22-16,0-22 0,0 21 15,0-21-15,0 0 0,22 0 0,-22 0 16,0 0-16,0 0 0,22 0 15,-22 0-15,0 0 0,0 0 16,0 0-16,-21-21 16,21 21-16</inkml:trace>
  <inkml:trace contextRef="#ctx0" brushRef="#br0" timeOffset="39664.5">29803 9737 0,'0'0'0,"21"-21"0,-21-43 15,-21 64 1,-1 0-16,-20 21 16,21 0-16,-21 1 0,20-1 0,-20 0 15,21 0-15,0 21 0,0-20 16,-1 20-16,1-21 0,0 21 0,21-20 15,0-1-15,0 0 0,0 0 0,0 0 16,0 0-16,0 1 0,21-22 16,0 0-16,22 21 0,-22-21 0,0 0 15,0 0-15,22 0 16,-1 0-16,-21-21 0,21-1 0,-20 22 16,20-21-16,0 0 0,-21 0 0,22 0 15,-22-22-15,0 22 0,-21-21 16,0 0-16,0-1 0,0 22 0,0-21 15,0-1-15,0 1 0,-21 21 16,21 0-16,-21 0 0,0-1 0,-1 22 16,1 0-16,0 0 0,0 0 0,21 22 15,-21-22-15,0 21 0,21 0 16,-22 0-16,22 0 0,0 0 0,0 1 16,0-1-16,0 0 15,0 0-15,22 0 0,-1 0 0,0-21 16,0 22-16,0-22 0,0 0 0,22 0 15,-1 0-15,-21 0 0,22 0 16,-1 0-16,-21 0 0,21 0 0,-20 0 16,-1-22-16,0 22 0,0-21 15,0 0-15,0 21 0,1-21 0,-22 0 16,0 0-16,0 42 31,0 0-15,-22 0-16,1 21 0,21 1 15,-21-1-15,0 0 0,0 1 0,0-1 16,-1 0-16,1 22 0,0-22 16,0 1-16,0 20 0,0-21 15,-1 22-15,1-22 0,0 22 0,0-1 16,-21 1-16,20-1 0,1 1 16,0-1-16,0 22 0,0 0 0,0-22 15,21 22-15,-22-22 0,1 22 0,0-22 16,0 1-16,21-1 0,0 1 15,-21-22-15,21 1 0,-21-1 0,21 0 16,0-21-16,0 1 0,0-1 0,0-42 47,0-1-47,0 1 0,0 0 16,0 0-16,0 0 0,21-22 0,0 1 15,0 0-15,-21-1 0,21-20 16,0-1-16,1 1 0,-1-22 0,21 1 15,-21 20-15,0-21 0</inkml:trace>
  <inkml:trace contextRef="#ctx0" brushRef="#br0" timeOffset="39924.35">29993 10499 0,'0'0'0,"0"-85"0,21 0 0,0 22 0,-21-22 15,22 22-15,-1-1 0,21 22 16,-21-22-16,0 22 0,22 0 0,-1-1 16,0 22-16,-20 0 0,20 0 15,0 21-15,1 0 0,-1 0 0,0 21 16,-21 0-16,1 0 0,-1 22 15,0-22-15,0 21 0,-21-21 16,0 22-16,0-22 0,0 0 0,0 0 16,0 0-16,-21 1 0,0-1 15,0-21-15,-1 0 0,1 21 0,0-21 16,0 0-16,0 0 0,0 0 16,-1 0-16,1 0 0,21-21 15,0 0-15,0-1 16,0 1-1,21 0-15,-21 0 0,22 0 0,-1 21 16</inkml:trace>
  <inkml:trace contextRef="#ctx0" brushRef="#br0" timeOffset="40591.98">30628 9885 0,'0'0'0,"64"0"16,-43 0-16,0 0 16,0-21-16,0 21 0,0 0 0,1 0 15,-1-21-15,0-1 0,21 22 16,-21-21-16,1 21 0,-1-21 0,0 0 15,0 0-15,0 21 0,-21-21 16,0-1-16,21 1 0,-21 0 0,0 0 16,-21 21-1,0 0-15,0 0 0,0 0 0,0 0 16,-1 21-16,1 0 0,0 0 16,0 1-16,21-1 0,0 0 15,-21 0-15,21 0 0,0 0 0,0 1 16,0-1-16,0 0 0,0 0 15,0 0-15,21-21 0,0 21 16,0-21-16,0 0 16,1 0-16,-1 0 0,0 0 15,0 0-15,0 0 16,-21-21-16,21 21 0,1-21 16,-1 0-16,0 0 0,-21 0 15,21-1-15,0 1 0,0 0 0,1 0 16,-1 0-16,21 0 0,-21-1 15,0 1-15,1 21 0,-1 0 16,21-21-16,-21 21 0,0 0 0,1 0 16,-1 21-16,0 0 0,0 1 15,-21-1-15,0 0 0,0 0 0,0 21 16,0-20-16,0-1 0,0 0 16,0 21-16,0-21 0,0 1 0,0-1 15,-21 0-15,21 0 16,-21-21-16,0 0 0,-1 0 15,1 0 1,21-21-16,0 0 16,0 0-16,0-1 15,0-20-15,21 21 0,1 0 0,-1-22 16,-21 22-16,42-21 0,-21 0 16,0 20-16,1 1 0,-1-21 0,0 21 15,21 21-15,-21-21 0,1 21 16,-1 0-16,0 0 15,0 21 1,-21 0-16,21-21 0,-21 21 0,0 0 16,0 0-16,21-21 0,-21 22 15,22-1-15,-22 0 0,21-21 16</inkml:trace>
  <inkml:trace contextRef="#ctx0" brushRef="#br0" timeOffset="41052.72">32025 9843 0,'0'0'16,"42"0"-16,-20 0 15,-1 0-15,0-22 16,-21 1-16,0 0 0,21 21 16,-21-21-16,0 0 0,0 0 15,-21 21-15,0 0 16,0 0-16,-1 0 0,-20 0 16,21 0-16,-21 21 0,20 0 0,-20 0 15,21 0-15,-21 0 0,20 1 16,1-1-16,0 0 0,0 0 15,21 0-15,0 0 0,0 1 0,0-1 16,0 0-16,21-21 16,0 0-1,0 0-15,1 0 0,-1 0 16,21 0-16,-21 0 0,0-21 0,1 21 16,-1-21-16,0-1 0,0 1 15,0 0-15,-21 0 0,21 0 0,1 0 16,-22-1-16,21 22 0,-21-21 15,0 42 17,0 1-32,-21-22 0,-1 21 0,22 0 15,-21 0-15,21 0 0,0 0 16,0 1-16,0-1 0,0 0 0,0 0 16,0 0-16,0 0 15,0 1-15,21-22 31,1 0-31,-1 0 0,0-22 16,0 22-16</inkml:trace>
  <inkml:trace contextRef="#ctx0" brushRef="#br0" timeOffset="42259.51">32745 9504 0,'0'0'0,"63"-85"16,-63 64-16,0 0 0,-21 42 15,0 0 1,0 0-16,0 1 0,-22-1 16,22 21-16,-21 0 0,21-20 0,-22 20 15,22 0-15,0 1 0,-21-1 16,20 0-16,22-21 0,-21 22 0,21-22 16,-21 21-16,21-21 0,0 1 15,0-1-15,0 0 0,0 0 0,21 0 16,0-21-1,1 0-15,-1 0 0,21 0 16,-21 0-16,0 0 0,1 0 16,-1-21-16,21 0 0,-21 21 0,0-21 15,1 0-15,-1-1 0,0 22 16,0-21-16,0 21 0,-42 0 31,0 21-15,0 1-16,21-1 0,-21 0 15,21 0-15,0 0 16,0 0 0,21-21-1,0 0-15,0 0 16,0 0-16,0 0 0,1 0 16,-1 0-16,0 0 0,0 0 0,0-21 15,0 21-15,1-21 0,-1 21 16,-21-21-16,21 21 0,0 0 15,-42 21 17,0-21-17,21 21-15,-21 0 16,21 1 0,0-1-1,21-21 1,0 0-16,0 0 15,0 0-15,0-21 16,1 21-16,-22-22 16,0 1-16,21 0 0,-21 0 15,0 0-15,0 0 16,0-1-16,-21 22 16,-1 0-1,1 0-15,0 0 16,21 22 15,21-22-15,0 0-16,1 0 15,-1 0-15,0 0 0,0 0 16,0-22-16,0 22 0,1 0 16,-1 0-16,0 0 0,-21-21 0,21 21 15,-21 21 1,0 1-1,0-1-15,-21 0 0,0-21 0,0 21 16,-1 0-16,1 0 16,0 1-16,0-22 0,0 21 15,0-21 1,-1 0-16,22-21 47,0-1-47,22 22 15,-1-21-15,0 0 0,0 0 0,21 0 16,-20 0-16,20-1 0,0 1 16,-21 0-16,22 21 0,-1-21 15,0 21-15,1 0 0,-22 0 0,0 0 16,-21 21 0,0 0-16,0 0 0,-21 1 15,0-1-15,0 0 16,-1 0-16,1 0 0,0-21 15,0 21-15,0-21 0,21 22 16,-21-22 0,21-22 46</inkml:trace>
  <inkml:trace contextRef="#ctx0" brushRef="#br0" timeOffset="42476.38">33380 9779 0,'0'0'0,"21"-21"0,0-43 16,-21 43 0,21 0-16,0 21 0,-21-21 15,0 42 48,0 0-63,0 0 31,-21-21-31</inkml:trace>
  <inkml:trace contextRef="#ctx0" brushRef="#br0" timeOffset="42704.25">32512 9631 0,'-21'-21'0,"42"42"0,-63-42 16,63 21-1,0 0-15,0 0 0,21 0 16,-20 0-16,20 0 0,-21 0 16,21 0-16,1 0 15,-22 0-15,0 0 0,21 0 0,-20 0 16,-1 0-1,-42 0 17,-1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1E75-47E6-4F36-8581-D0AA3E86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11F1-D192-4A97-9AB8-362ED414E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BDCB-BF06-43E7-A7E8-58572CFA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537B-67E8-405A-B963-1CB6915B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C67A-0862-4BA5-814C-F4F5FC0A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399-224C-4BCD-A678-BB02E6AF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91B16-BD24-4B9C-88C6-55CD66BA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94EB-5C84-4C34-BCCB-6818E0D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EC6-59CB-4AE8-BBBF-7690D7E7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7536-A29C-40CA-A3B2-0BC7E13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5A1F1-CF31-4C32-8AFE-6BE02583A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AEDE-2704-42A6-96D2-6E42B7638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EFD0-9BC7-4959-802D-77E6C03C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BBC7-5108-42F8-AF1D-8301C9F3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3A2B-1FBF-4193-9674-25AA657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2AE8-7A4F-4B29-802D-26B125FB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57E4-7141-43F4-BC77-FE59680F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9031-FC6E-4A60-8670-8488AFD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AB49-0E5C-4520-918F-EF361FD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52B1-495B-4A7F-8E1F-B6500D4E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326E-572A-4CBE-8633-C0CC8C8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41BF-71EA-42BB-8E24-22B5B8C7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4439-2F7D-454D-8D67-CC3D23A9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D1AB-83BA-4FDD-83F2-59E8C7BC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E75E-C855-460D-B2D4-1AE8B15B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1188-CFA8-47A8-A17F-E99C0B26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BBCD-237B-4268-9B5C-A9D3F6FB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24B8-AFD1-4D31-B8B8-DC4870E0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3791-7837-4169-B9C1-878C0076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FFCC-AF0A-404E-B89B-8E36EBDF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FDF5-6A11-4B3F-A95B-A7B518A1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E987-7C50-4E47-94C8-56A51D8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7C0A-4D86-407A-A026-B9622073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3985A-4E49-4CF1-908B-AC82326D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E7EDB-CD94-4CB2-91B4-F8B60C6A9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6E228-7508-409A-926A-D19BFE67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7290A-1710-4C4B-BF40-671D9CF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D47E0-1AF5-42A3-BCAE-6DDFBE6F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6A13D-0F19-4E3C-BF9C-D2E506FF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D58-1D88-49D5-A4BC-74B9093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0D732-3A9A-4F62-B6D2-19F18DC7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11A4E-8DA0-4BAA-8A1D-21775AFC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1425E-C4FA-4DE5-B6DE-58297D1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3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B03E7-2B0A-424F-B6BC-FE2393B8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DEFD1-07AA-4EAA-A183-C2409A65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8795B-02F5-4115-8BDB-164D7E9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215-DA9C-47B2-B264-684C109A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D5AC-16FA-4C99-A121-A2EB6C37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8A82-0536-43EC-8FAE-2FE5D3E2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F7C0-EF25-4287-B848-4B098240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C8D86-331C-457C-AA05-215A9A4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4D4D-01D5-4753-9EC9-BD0D731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6FD-E055-4B3D-84EF-2F73769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EC4CB-689B-4CF7-9E9E-31660A171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8954F-0CC8-49D0-9C4B-9A564690F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4E4B-89EF-41DE-9E75-8BFD60DE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3174-A85C-4D1E-824E-09AACAE5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29F95-75B5-48C6-812B-B4A06080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CF75D-D661-4057-B543-64B42F77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8D5C-F2A1-42DF-8EBD-0151AACE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8910-D2C4-45FF-AB17-949FDA78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6F4E-1B60-4464-9AEE-71266A9C4EE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DDEB-6E38-4FE0-B7D1-FACD49A24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06CC-1BB4-48B0-8C37-FBEABB52D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1BB4-1A85-4B65-8C0B-6304CD36B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498-C7BE-40DF-B13D-0E50BD50E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50380-858A-4FFA-A906-724EA4EE6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EE5D1D-06A6-4C8B-A8B7-71E2737892FA}"/>
                  </a:ext>
                </a:extLst>
              </p14:cNvPr>
              <p14:cNvContentPartPr/>
              <p14:nvPr/>
            </p14:nvContentPartPr>
            <p14:xfrm>
              <a:off x="182880" y="236160"/>
              <a:ext cx="906804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EE5D1D-06A6-4C8B-A8B7-71E273789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800"/>
                <a:ext cx="908676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8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498-C7BE-40DF-B13D-0E50BD50E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50380-858A-4FFA-A906-724EA4EE6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95300-4BB9-440D-8722-426107747ED8}"/>
                  </a:ext>
                </a:extLst>
              </p14:cNvPr>
              <p14:cNvContentPartPr/>
              <p14:nvPr/>
            </p14:nvContentPartPr>
            <p14:xfrm>
              <a:off x="731520" y="716400"/>
              <a:ext cx="1134648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95300-4BB9-440D-8722-426107747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707040"/>
                <a:ext cx="1136520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85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2021-01-29T01:06:01Z</dcterms:created>
  <dcterms:modified xsi:type="dcterms:W3CDTF">2021-01-29T02:00:08Z</dcterms:modified>
</cp:coreProperties>
</file>