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3T01:11:16.5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 593 0,'85'42'93,"-85"-21"-93,0 22 0,0-1 16,0 0-16,0 1 0,0-1 16,0 0-16,0-21 0,0 22 15,0-22-15,0 0 0,0 0 0,21-21 16,-21 21-16,21 1 0,0-22 16</inkml:trace>
  <inkml:trace contextRef="#ctx0" brushRef="#br0" timeOffset="1083.53">2455 529 0,'21'0'0,"-21"-21"31,22 21-31,-22-21 15,0 0-15,0 0 16,21-1-16,0 1 16,-21 0-16,0 0 15,21 21 1,-21-21-16,0 42 31,0 0-31,0 0 16,0 0-16,0 1 0,0 20 15,0 0-15,0 1 0,-21-1 16,21 21-16,0 1 0,0-1 0,0 1 16,0 21-16,0-22 0,0 22 15,0-1-15,-21-20 0,21 21 16,0-1-16,-21-20 0,21 20 0,0 1 16,0 0-16,0-22 0,-22 1 15,22 20-15,0-41 0,-21 20 0,21-20 16,0-1-16,0 0 0,0-21 15,0 1-15,0-1 0,0 0 16,-21-21 0,21-21-1,0 0-15,0-1 16,-21 1-16,21-21 0,0 21 16,-21-22-16,21 1 0,0 0 0</inkml:trace>
  <inkml:trace contextRef="#ctx0" brushRef="#br0" timeOffset="1551.26">2032 1037 0,'0'0'0,"-21"-21"0,0 21 0,-1-21 15,1 0-15,0 0 0,0-1 16,0-20-16,21 21 0,-21 0 15,21 0-15,-22-1 0,22 1 16,0-21-16,0 21 0,0 0 0,22-1 16,-1 1-16,21-21 0,0 21 15,1 0-15,-1-1 0,43-20 16,-22 21-16,22 0 0,0 0 16,-1-1-16,22 1 0,-21 21 0,-1 0 15,-20 0-15,21 21 0,-22 1 16,1-1-16,-22 21 0,0-21 15,1 22-15,-1-1 0,0 0 16,-21 1-16,-21-1 0,0 0 16,0 22-16,-21-1 0,0 1 0,-21-22 15,-1 22-15,1-1 0,-21-21 16,-1 1-16,1 20 0,20-20 16,-20-1-16,-1-21 0,22 21 0,0 1 15,-1-22-15,1 0 0,0 0 16,20 0-16,-20 1 0,42-1 0,-21-21 15,42-21 17,0 21-17,0-22-15,22 22 0</inkml:trace>
  <inkml:trace contextRef="#ctx0" brushRef="#br0" timeOffset="2242.31">3154 1842 0,'0'0'16,"0"-22"-16,0 1 0,21 0 0,-21 0 15,21-21-15,-21 20 0,0 1 16,0 0-16,21 0 15,-21 0-15,0 0 0,0 42 47,-21 0-47,21 0 0,-21 21 16,21 1-16,-21-1 0,0 0 16,21 1-16,-22 20 0,1-20 0,21-1 15,0 0-15,-21 1 0,21-1 16,0-21-16,0 0 0,0 0 15,0 1-15,0-1 0,21 0 0,0-21 16,1 0-16,20 0 16,-21 0-16,0 0 0,22-21 0,-1 0 15,-21-1-15,21 1 0,-20 0 16,20 0-16,-21 0 0,0-22 0,0 22 16,1-21-16,-22 21 0,0-22 15,0 1-15,0 0 0,0-1 0,-22 1 16,1 21-16,0-21 0,-21 20 15,21 1-15,-22 0 0,22 0 16,0 21-16,-21 0 0,20 0 0,1 0 16,0 21-16,0-21 0,0 21 15,0 0-15,-1 1 0,22-1 16,0 0-16,0 0 0,0 0 16,0 0-16,0 1 0,43-22 15,-22 0-15,0 0 0,21-22 16,1 22-16,20-21 0</inkml:trace>
  <inkml:trace contextRef="#ctx0" brushRef="#br0" timeOffset="2710.05">4445 720 0,'0'0'0,"-21"-21"0,-22-1 15,22 1-15,0 21 0,0 0 16,0-21-16,0 21 0,-22 0 0,22 0 16,0 0-16,0 21 15,0 0-15,21 1 0,0 20 16,0-21-16,-22 21 0,22 1 0,-21 20 16,21 1-16,0-1 0,0 1 15,0-1-15,-21 1 0,21 20 0,-21 1 16,0 21-16,21-21 0,-21 20 15,-1 1-15,22-21 0,-21 21 16,0 0-16,0-1 0,21 1 0,-21 0 16,0-21-16,-1 21 15,22-1-15,0-20 0,-21 0 0,21 21 16,-21-22-16,21 22 0,-21-21 0,21-1 16,0 1-16,0 0 0,-21-22 15,21 1-15,-21-1 0,21-20 0,0-1 16,0-21-16,0 0 0,-22-21 15,1 0-15,0 0 16,21-21-16,-21 0 0,21 0 16,-21-22-16,0 1 0,21 21 15,0-43-15,0 22 0,0-21 0,0 20 16,0-20-16,0-22 0,0 22 16,0-22-16,0 21 0</inkml:trace>
  <inkml:trace contextRef="#ctx0" brushRef="#br0" timeOffset="3099.83">3725 1884 0,'0'0'0,"0"-21"0,0-22 0,0 22 16,0 0-16,0 0 0,-21 0 16,21 0-16,0-1 15,0 1-15,0 0 0,21 0 16,0 0-16,1 0 0,-1-1 15,21 1-15,-21 0 0,22 0 16,-1 21-16,0-21 0,1 21 16,-1 0-16,0 0 0,1 0 15,-1 0-15,0 21 0,-21 0 0,1 21 16,-1-20-16,0 20 0,-21 0 16,0 22-16,0-22 0,-21 0 0,0 22 15,-22-22-15,22 1 0,-21-1 16,-1 0-16,22-21 0,-21 22 0,0-22 15,20 0-15,1 0 16,0 0-16,0-21 0,0 0 0,21 22 16,-21-22-16,42 0 31,0-22-31,0 1 16,0 0-16,0 21 0,1-21 15,20 0-15,-21 0 0,0 21 0</inkml:trace>
  <inkml:trace contextRef="#ctx0" brushRef="#br0" timeOffset="3518.59">4847 1630 0,'0'0'0,"0"-21"0,0 0 15,0-1-15,-21 22 31,0 0-31,21 22 0,-21-1 16,-1 0-16,1 0 0,0 21 0,0 1 16,21-1-16,0 0 0,-21 1 15,21-1-15,0 0 0,0 1 0,0-1 16,0 0-16,0-20 0,0-1 16,21 21-16,0-42 0,0 21 0,0 0 15,22-21-15,-22 0 16,21 0-16,1 0 0,-22 0 0,21-21 15,0 0-15,-20 0 0,20 0 16,-21 0-16,0-1 0,0 1 0,1 0 16,-1 0-16,-21-21 0,21 20 15,-21-20-15,0 21 0,0-21 0,0 20 16,0 1-16,0-21 0,0 21 16,0 0-16,-21 21 0,21 21 46,0 0-46,21-21 0,0 21 16,0 0-16</inkml:trace>
  <inkml:trace contextRef="#ctx0" brushRef="#br0" timeOffset="3943.98">5651 1736 0,'0'0'15,"0"-21"-15,0-1 0,-21 1 0,21 0 16,-21 21-16,0 0 16,0 0-16,21 21 15,-21 0 1,21 22-16,0-22 0,0 21 16,0 1-16,0-1 0,0 21 15,-22-20-15,22 20 0,0 1 0,0-1 16,0 1-16,-21-1 0,0 22 15,0 0-15,21-1 0,0 1 0,-21 0 16,21-1-16,-21 1 0,21 0 16,0 20-16,0-20 0,0 0 0,0 21 15,0-22-15,0 1 0,0 0 16,0-22-16,0 22 0,0-22 0,0 22 16,0-22-16,0-20 0,0 20 0,0-20 15,0-1-15,0 0 0,0-21 16,0 1-16,21-44 31,-21 1-31,0-21 16,0 21-16,0-22 0,21-20 0,-21 21 15,21-22-15,-21 1 0,0-1 16,0-21-16,21 1 0,-21-1 0</inkml:trace>
  <inkml:trace contextRef="#ctx0" brushRef="#br0" timeOffset="4262.91">5651 2074 0,'-21'-42'0,"42"84"0,-42-105 0,0 21 0,21 20 15,0 1-15,0-21 0,21 21 16,0 0-16,22-22 0,-22 22 0,21 0 16,22 0-16,-22 0 0,0 21 15,1 0-15,20 0 0,-20 0 0,-22 0 16,21 21-16,-21 0 0,22 0 15,-43 0-15,0 22 0,21-1 0,-21 0 16,0 1-16,0-1 0,-21 0 16,-22 1-16,22-1 0,-21 0 0,-1-21 15,1 22-15,0-22 16,-1 21-16,22-21 0,-21 1 0,21-1 16,-22 0-16,22 0 0,0 0 15,0-21 1,42 0 15,0 0-31</inkml:trace>
  <inkml:trace contextRef="#ctx0" brushRef="#br0" timeOffset="5218.85">7154 2117 0,'-21'0'32,"0"0"-32,0 0 15,42 0 17,0 0-32,21 0 0,-20 0 15,20 0-15,0 0 0,22 0 0,-22 0 16,43 0-16,-22 0 0,22 0 15,0 0-15,-1 0 0,1-21 0,0 21 16,-1 0-16,22-22 0,-21 1 16,-22 21-16,22-21 0,0 21 0,-22-21 15,1 21-15,-1-21 0,-21 21 16,1 0-16,-1-21 0,-21 21 16,0 0-16,1-22 0,-22 1 0,0 0 15,-22 21 1,1 0-16,-21-21 0,21 21 0,-22 0 15,1-21-15,0 21 0,21-21 16,-22 21-16,1 0 0,0 0 0,-1 0 16,22 0-16,-21 0 0,21 0 15,-22 0-15,22 0 0,0 0 0,0 0 16,0 0-16,-1 0 16,44 0 30,-1 0-46,0 0 0,0 0 16,0 0-16,0 0 0,1 0 16,-1 0-16,0 0 0,0 0 15,0 0-15,22-22 0,-22 22 0,0 0 16,0 0-16,0 0 0,0 0 16,1-21-16,-1 21 0,0 0 0,0 0 15,-21-21 1,-21 21 15,0 0-31,0 0 16,-1 0-16,1 0 15,0 0-15,0 0 16,21 21 0,0 0-1,0 1-15,0-1 16,0 0-16,21-21 0,0 21 0,0 0 15,-21 22-15,22-22 0,-1 0 16,-21 0-16,0 0 0,0 0 0,0 22 16,0-22-16,0 0 0,0 0 15,-21 22-15,-1-22 0,1 0 16,-21 21-16,21-21 0,-22 1 0,22-1 16,-42 0-16,-1 64 15,22-85-15</inkml:trace>
  <inkml:trace contextRef="#ctx0" brushRef="#br0" timeOffset="5244.83">8234 2561 0</inkml:trace>
  <inkml:trace contextRef="#ctx0" brushRef="#br0" timeOffset="5267.82">8530 2498 0,'-42'-21'0</inkml:trace>
  <inkml:trace contextRef="#ctx0" brushRef="#br0" timeOffset="5750.54">10160 2350 0,'0'42'16,"-21"-21"-16,0 0 15,-1 22-15,1-1 0,21-21 0,-21 0 16,21 0-16,0 1 0,-21-1 15,0-21-15</inkml:trace>
  <inkml:trace contextRef="#ctx0" brushRef="#br0" timeOffset="5898.46">10075 2540 0,'0'-21'15,"0"0"-15,21 0 0,1-22 0,-1 22 16,-21-21-16,21-1 0,0 22 16,0-21-16,-21 0 0,21-1 0,1 22 15,-1-21-15,-21 21 0,21-1 16,-21 1-16,21 21 15,0 0-15,0 0 16,-21 21-16,0 1 0</inkml:trace>
  <inkml:trace contextRef="#ctx0" brushRef="#br0" timeOffset="6223.27">10393 2223 0</inkml:trace>
  <inkml:trace contextRef="#ctx0" brushRef="#br0" timeOffset="6664.58">10350 2011 0,'0'0'0,"0"-21"0,0 0 0,-21-1 0,0 1 16,85 318 46,-64-276-46,0 0 0,0 0-16,0 0 0,0 22 0,0-22 15,0 21-15,0-21 0,-22 0 16,22 22-16,-21-22 0,21 0 0,0 0 16,0 0-16,0 1 0,0-44 46,0 1-30,0 0-16,0 0 16,0 0-16,0-22 0,0 22 0,21 0 15,1-21-15,-22 21 0,21-22 16,0 22-16,-21 0 0,21 0 0,-21 0 16,0-1-16,21 22 0,0 0 15,1 0-15,-1 0 16,-21 22-1,21-1-15,0-21 0,-21 21 0,0 0 16,0 21-16,21-20 0,-21-1 16,21 0-16,-21 0 0</inkml:trace>
  <inkml:trace contextRef="#ctx0" brushRef="#br0" timeOffset="7286.4">10943 5207 0,'0'-21'16,"0"0"-16,0 0 0,0-1 16,21-20-16,-21 0 0,0-1 0,0-20 15,0-276-15,0-105 0,0-1 0,0 64 16,0 64-16,0 84 0,0 21 0,0 64 16,0 42-16,0 22 0,-21 20 15,21 1-15,0 41 0,0 1 16,0 42-1,0 1-15,0 20 0,0-21 16,0 0-16,-21 22 0,21-1 16,0-21-16,0 21 0,-21 1 0,21-1 15,0-21-15,0 22 0,0-1 16,0-21-16,0 21 0,21-20 0,0-1 16,0 0-16,0-21 0,1 21 15,-1-21-15,0 0 0,21 0 0,-21 0 16,22 0-16,-22 0 0,21-21 0,-21 21 15,22-21-15,-22 0 0,0-1 16,21-20-16,-20 21 0,-1 0 16,0-22-16,0 22 0,0-21 15,0 0-15,-21 20 0,0-20 0,0 21 16,0-21-16,0 20 0,0 1 16,0 0-16,0 0 0,0 42 31,0 0-16,0 0-15,0 1 0,-21-1 0,21 0 16,0 0-16,-21 0 0,21 0 16,0 1-16,0-1 0,0 0 0,0 0 15,0 0-15,0 0 16</inkml:trace>
  <inkml:trace contextRef="#ctx0" brushRef="#br0" timeOffset="7763.13">11345 1672 0,'0'0'0,"-21"-21"15,21 0-15,0 42 31,0 0-15,-21 0-16,21 1 0,0-1 0,0 0 16,0 0-16,0 0 15,0 0-15,0 1 0,21-1 0,0-21 16,-21 21-16,21-21 16,1 0-16,-1 0 0,0 0 15,0-21-15,0 0 16,-21-1-16,21 1 0,-21 0 0,0 0 15,0 0-15,0 0 0,0-1 16,0 1-16,0 0 0,-21 0 0,0 0 16,0 0-16,0-1 15,-22 22-15,22 0 0,0 0 0,0 0 0,0 0 16,0 0-16,-1 0 16,1 0-16,21 22 0,0-1 0,0 0 15,0 0-15,-21 0 0,21 0 16,0 1-16,0-1 0,0 0 0,0 0 15,0 0-15,0 0 0,21-21 16,-21 22-16</inkml:trace>
  <inkml:trace contextRef="#ctx0" brushRef="#br0" timeOffset="10942.85">11980 2053 0,'-21'0'32,"21"-21"-32,0 0 15,0 0-15,-21 0 16,21-1 0,0 44 15,0-1-16,-21 21-15,21-21 0,0 22 0,-21-22 16,21 21-16,0 0 0,0-20 16,-22 20-16,22 0 0,-21 1 0,0-22 15,21 21-15,-21-21 0,21 0 16,0 1-16,0-1 0,0 0 16,0 0-16,-21-21 0,21-21 31,0 0-31,0 0 15,0-1-15,21 1 0,-21 0 16,0 0-16,21-21 0,0 20 0,0 1 16,1-21-16,-22 21 0,21-22 15,0 22-15,0 0 0,0 0 0,0 21 16,1-21-16,-1 21 0,0 0 16,0 0-16,0 0 0,-21 21 0,21-21 15,1 21-15,-1 0 0,0 0 16,-21 1-16,21 20 0,-21-21 15,21 0-15,-21 0 0,21 22 0,-21-22 16,0 0-16,0 0 0,22 0 16,-22 1-16,21-1 0,-21 0 0,21 0 15,0-21 1,0 0-16,0 0 0,1 0 16,-1-21-16,0 0 0,0 0 15,0-1-15,0 1 0,1 0 16,20-21-16,-21 21 0,0-22 0,0 22 15,22-21-15,-1 21 0,-21-22 16,22 22-16,-1 0 0,0 0 16,1 21-16,-22-21 0,21 21 15,-21 0-15,22 0 0,-22 0 0,0 0 16,0 21-16,0-21 0,-21 21 0,0 0 16,0 0-16,0 0 0,0 1 15,0-1-15,21 0 0,-21 0 0,0 0 16,0 0-16,22-21 15,-22 22-15,0-44 47,0 1-47,0 0 16,0 0 0,0 0-16,-22 0 0,22-1 0,-21 22 15,0-21-15,0 0 0,0 0 16,0 21-16,-1-21 0,1 21 0,-21 0 15,21 0-15,0 0 0,-1 0 0,-20 0 16,21 21-16,0 0 0,0 0 16,-22 0-16,22 1 0,0-1 0,0 21 15,0-21-15,21 22 0,0-22 16,-22 21-16,22-21 0,0 22 0,0-22 16,0 0-16,0 21 0,0-21 15,0 1-15,0-1 16,22-21-16,-1 0 0,0 0 15,0 0-15,21 0 0,-20 0 16,20-21-16,-21-1 0,21 22 0,1-42 16,-22 21-16,21 0 0,1-22 15,-1 22-15,0-21 0,-21 0 0,22 20 16,-22-20-16,21 0 0,-21-1 16,1 1-16,-1-21 0,0 20 0,-21 1 15,0-22-15,21 22 0,-21-21 0,0 20 16,0-20-16,0 20 0,0 1 15,0 0-15,0-1 0,0 22 0,0 0 16,0 0-16,0 0 16,-21 21-1,21 21-15,-21 21 16,0-21-16,-1 22 0,22 20 0,-21-20 16,0 20-16,0 1 0,21-1 15,-21 1-15,0-22 0,-1 21 0,22 1 16,0-22-16,-21 22 0,21-22 0,0 22 15,0-22-15,0 0 0,0-21 16,0 22-16,0-22 0,21 21 0,-21-21 16,22 1-16,-1-1 0,0-21 15,0 0-15,0 0 0,22 0 0,-22 0 16,0 0-16,21 0 0,-21 0 16,1 0-16,20-21 0,-21-1 15,0 1-15,22 0 0,-22 0 0,0 0 16,0 0-16,0-1 0,0-20 15,1 21-15,-22 0 0,0-22 0,0 22 16,21 0-16,-21 0 0,0 0 0,0 0 16,0-1-1,0 44 1,0-1 0,-21 0-16,21 0 0,0 0 0,0 22 15,-22-22-15,22 0 0,-21 21 0,21-21 16,0 1-16,0 20 15,0-21-15,0 0 0,0 0 0,0 1 16,0-1-16,0 0 16,21-21-16,1 0 0,-1 0 0,0 0 15,0 0-15,0 0 0,0 0 0,1 0 16,20-21-16,-21 0 0,21-1 16,-20 22-16,-1-21 0,21 0 0,-21-21 15,0 21-15,1-1 0,-1-20 16,-21 21-16,0-21 0,0 20 0,0-20 15,0 0-15,0 21 0,-21-22 0,-1 22 16,1-21-16,0 21 16,0-1-16,0 1 0,0 21 0,-22 0 15,22 0-15,0 0 0,-21 0 16,20 0-16,1 0 0,0 21 0,0 22 16,0-22-16,21 0 0,0 21 0,-21-20 15,21 20-15,0 0 0,0-21 16,0 22-16,0-1 0,0-21 0,0 0 15,0 22-15,0-22 0,21 0 16,0 0-16,0 0 0,-21 1 0,21-22 16,22 21-16,-22-21 0,0 0 15,0 0-15,0 0 0,22 0 16,-22 0-16,0 0 0,21 0 0,-21-21 16,22-1-16,-22 1 0,21 21 15,-21-21-15,22 0 0,-22-21 0,21 20 16,-21 1-16,1-21 0,-1 21 0,0 0 15,0-22-15,0 22 0,0 0 16,-21 0-16,0 0 0,22 21 16,-22 21-1,0 0 1,-22 0-16,22 21 0,0-20 16,-21-1-16,0 21 0,21-21 15,-21 0-15,21 22 0,0-22 16,0 0-16,0 0 0,0 22 15,0-22-15,0 0 0,0 0 16,0 0-16,21-21 16,0 0-16,0 0 15,1 0-15,-1 0 0,0-21 0,0 0 16,0 0-16,0 21 0,1-21 16,-1-1-16,0-20 0,0 21 0,0 0 15,0 0-15,1-22 0,-1 22 0,0 0 16,0 0-16,-21 0 0,21-1 15,-21 1-15,21 21 0,-21 21 47,0 1-47,0-1 0,0 0 16,0 21-16,0-21 0,0 1 16,0-1-16,0 0 0,0 0 0,0 0 15,0 0-15,0 1 0,0-1 0,0 0 16,22-21-1,-1 0-15,0 0 0,0 0 16,0 0-16,22 0 0,-22 0 16,0 0-16,21-21 0,-21 21 0,1-21 15,-1-1-15,21 1 0,-21 0 0,0 0 16,-21 0-16,22 0 16,-22-22-16,21 22 0,-21 0 0,0-21 15,0 20-15,0-20 0,0 21 16,-21 0-16,-1-22 0,1 22 0,0 0 15,0 0-15,0 21 0,0 0 16,-1 0-16,1 0 16,21 21-1,0 0 1,21-21 0,1 0-16,-1 0 0,0 0 0,0 0 15,21 0-15,-20-21 16,20 21-16,-21-21 0,21 21 0,-20-21 15,20 0-15,-21 21 0,0-22 0,0 22 16,22-21-16,-22 21 16,0-21-16,-21 0 0,21 21 0,-21-21 15,0 0 1,-21 21-16,-21 0 0</inkml:trace>
  <inkml:trace contextRef="#ctx0" brushRef="#br0" timeOffset="11937.85">10583 2477 0,'0'-22'0,"0"1"31,21 21-16,1 21 17,-22 1-17,0 20-15,0-21 16,21 0-16,-21 0 0,0 1 0,0-1 16,21 0-16,0 0 0,-21 0 15,21 0-15,0 1 16,1-22-16,-1 0 15,0 0-15,0 0 0,0 0 16,0 0-16,1-22 0,-1 22 16,-21-21-16,21 0 0,-21 0 15,0 0-15,0 0 0,21-1 16,-21 1-16</inkml:trace>
  <inkml:trace contextRef="#ctx0" brushRef="#br0" timeOffset="13099.25">17632 2413 0,'0'0'0,"0"-21"0,0 0 32,0 0-17,21-1-15,0 22 16,-21-21-1,21 21-15,-21-21 16,0 0-16,0 0 16,21 0-16,-21-1 0,0 1 15,22 0-15,-22 0 0,0 0 0,0 0 16,0-1-16,0 1 16,0 0-16,-22 0 0,1 21 15,-21 0-15,21 0 0,-22 0 16,1 0-16,0 21 0,-1 0 0,-20 0 15,21 1-15,-22 20 0,1-21 0,20 21 16,-20 1-16,20-1 0,1 0 16,21 1-16,-21-1 0,20 0 0,1 1 15,21-1-15,0 0 0,0-20 16,0-1-16,0 21 0,21-21 16,1-21-16,20 0 0,-21 0 15,0 0-15,22 0 0,-22 0 0,21-21 16,0 0-16,1 0 15,-1 0-15,0-22 0,1 22 0,-1-21 16,0 21-16,-20-22 0,20 1 16,-21 21-16,0-22 0,0 1 0,1 21 15,-22-21-15,21 20 0,-21 1 16,0 0-16,0 0 0,0 42 31,0 0-31,-21 0 0,21 1 16,0 20-16,0-21 0,0 21 15,0-20-15,0 20 0,0 0 0,0-21 16,0 22-16,0-22 0,0 21 16,21-21-16,-21 1 0,21-1 15,0-21-15,-21 21 0,21-21 0,22 0 16,-22 0-16,0 0 0,0 0 16,21-21-16,1 0 0,-22-1 0,21 1 15,1 0-15,-1 0 0</inkml:trace>
  <inkml:trace contextRef="#ctx0" brushRef="#br0" timeOffset="13467.12">18478 1778 0,'0'0'0,"0"-42"0,0-22 16,0 22-16,0 0 0,0 20 0,-21-20 16,21 21-16,-21 0 15,0 21-15,0 0 0,0 0 16,21 21-16,-22 21 0,1 1 15,21-1-15,-21 21 0,0 1 0,0-1 16,21 22-16,-21-21 0,-1 20 16,1-20-16,21 20 0,-21 1 0,0 0 15,0 21-15,0-22 0,21 1 16,-22 21-16,1-22 0,21 1 0,-21 21 16,0-21-16,0-1 0,21 22 0,-21-21 15,-1-1-15,1-20 0,21 21 16,-21-22-16,21 1 0,-21-1 0,21-21 15,0 1-15,0-1 16,0-21-16,0 0 0,0 1 0,0-1 16,0-42-1,0-1-15,0 1 0,0 0 16,0 0-16,0-21 0,0 20 0,21-20 16,-21 0-16,21-22 0,-21 22 15,21-22-15</inkml:trace>
  <inkml:trace contextRef="#ctx0" brushRef="#br0" timeOffset="13779.45">18055 2540 0,'0'0'0,"0"-42"15,-21-22-15,21 43 16,0-21-16,0 21 0,0-1 16,21 1-16,0 0 15,0 21-15,22-21 0,-1 21 0,0 0 16,1 0-16,-1 0 0,22 0 15,-22 0-15,0 0 0,-21 0 0,22 21 16,-22 0-16,0 0 0,-21 22 16,0-22-16,0 21 0,-21 1 0,-21-1 15,20 0-15,-20-21 0,21 22 16,-21-22-16,-1 21 0,1-21 16,0 1-16,20-1 0,-20 0 15,21 0-15,0-21 0,42 0 31,-21-21-15,42 0-16,-21 21 0,1-21 0,20-1 16</inkml:trace>
  <inkml:trace contextRef="#ctx0" brushRef="#br0" timeOffset="14079.81">19092 1947 0,'0'-42'0,"0"84"0,0-105 16,0 21-16,-21 20 0,0 22 0,21-21 16,-21 21-1,0 21-15,21 1 0,-22 20 16,22 0-16,0 1 0,0-1 16,-21 21-16,21 1 0,-21-1 0,21 1 15,0 21-15,0-1 0,-21 22 16,0-21-16,0 21 0,21-22 0,-22 22 15,1-21-15,0 21 0,0-1 0,-21-20 16,20 21-16,1-21 16,-21-1-16,21 1 0,0 0 0,-1-1 15,-20-20-15,21-1 0,0 1 16,21-22-16,0 0 0,-21 1 0,-1-22 16,1 0-16</inkml:trace>
  <inkml:trace contextRef="#ctx0" brushRef="#br0" timeOffset="14142.77">18500 4191 0,'21'-63'16,"-21"41"-16,21-20 15,0 0-15,0-1 0,0-20 0,1 21 16,-1-22-16</inkml:trace>
  <inkml:trace contextRef="#ctx0" brushRef="#br0" timeOffset="15646.99">18817 2667 0,'0'0'0,"0"-42"0,0 21 16,0-22-16,0 22 0,0-21 15,0-1-15,0 22 0,0 0 0,21-21 16,0 21-16,22-1 0,-22 1 16,21 21-16,1 0 0,-1 0 0,-21 0 15,21 0-15,1 0 0,-1 21 16,-21 1-16,0-1 0,1 0 0,-1 0 16,-21 0-16,0 22 0,0-22 15,-21 0-15,-1 0 0,-20 21 16,0-20-16,21-1 0,-22 0 15,1-21-15,0 21 0,-1 0 0,1-21 16,0 21-16,20-21 0,1 0 16,0 0-16,0 0 0,21 22 0,21-22 31,0 0-31,0 0 0,1 0 16,20 0-16,-21 0 0,21-22 0,1 22 15,20-21-15,-20 0 0,20 0 16,-21 0-16,22 0 0,-1-1 0,1 1 15,-1-21-15,-20 21 0,20-22 16,-20 22-16,-1-21 0,0 21 16,-21-22-16,1 22 0,-1 0 15,-21 0-15,0 0 0,0 0 0,-21-1 16,-1 22 0,1 0-16,0 22 0,-21-1 15,21 0-15,-1 0 0,1 0 0,0 22 16,21-22-16,-21 21 0,21-21 15,-21 22-15,21-22 0,0 21 0,0-21 16,0 0-16,0 1 0,0-1 16,21 0-16,0-21 0,-21 21 0,42-21 15,-20 0-15,-1 0 0,21 0 16,0 0-16,1 0 0,-1 0 16,0 0-16,1-21 0,-1 0 15,0 21-15,1-21 0,20-1 0,-20 1 16,-1 0-16,0 0 0,1 0 0,-22 0 15,0-1-15,0 1 0,0 0 16,-21-21-16,0 21 0,0-1 0,0 1 16,-21 0-16,0 21 0,0-21 15,0 21-15,-1-21 0,1 21 0,0 0 16,0 0-16,0 21 16,0 0-16,-1 0 0,1 0 0,0 1 15,0-1-15,21 21 0,0 0 16,-21-20-16,21 20 0,-21-21 15,21 21-15,0-20 0,0-1 0,0 0 16,0 0-16,0 0 0,21 0 16,0 1-16,0-22 15,0 0-15,0 0 16,1-22-16,-1 22 0,0-21 0,-21 0 16,21 0-16,0 0 0,0 0 15,1-1-15,-1-20 0,-21 21 0,21-21 16,0 20-16,-21 1 0,21-21 15,-21 21-15,0 0 0,0-1 16,21 22-16,-21 22 31,0-1-31,0 0 0,0 0 0,0 21 16,0-20-16,0-1 0,0 0 16,0 0-16,0 21 0,22-20 0,-22-1 15,0 0-15,21 0 16,0-21-16,0 21 0,0-21 15,0 0-15,1 0 16,-1 0-16,21-21 0,-21 21 0,0-21 16,1 0-16,20 0 0,-21-1 0,21 1 15,-20-21-15,20 21 16,-21 0-16,0-22 0,0 22 0,1 0 0,-1 0 16,0 0-16,0 21 15,-21-22-15,0 44 31,0-1-31,0 0 0,0 0 0,0 0 16,0 0-16,0 1 0,0 20 16,0-21-16,0 0 0,0 0 0,0 1 15,0-1-15,0 0 0,21 0 0,0 0 16,1 0-16,20-21 0,-21 0 16,0 0-16,22 0 0,-1 0 0,-21 0 15,21 0-15,-20 0 0,20-21 16,0 21-16,-21-21 0,22 0 15,-1 0-15,-21 0 0,22-22 16,-22 22-16,0-21 0,21 21 0,-21-22 16,1 22-16,-22-21 0,0 21 0,0-22 15,0 22-15,0 0 16,-22 21 0,1 0-16,21 21 0,0 0 15,-21 0-15,21 1 0,0-1 0,0 0 16,0 0-16,0 21 0,0-20 15,0-1-15,0 0 0,21 0 0,-21 0 16,21-21-16,1 21 0,-1 1 0,-21-1 16,0 0-16,0 0 15,0 0-15,0 0 16,-21-21-16,-1 0 16,1 22-16,0-22 0,21 21 0,-21-21 15,0 21 1,0 0-1,-1-21-15,-20 0 16</inkml:trace>
  <inkml:trace contextRef="#ctx0" brushRef="#br0" timeOffset="15859.87">21505 5271 0,'0'-381'0,"0"762"0,0-1165 16,0 425-16,0 41 0,0 85 0,0 43 16,0 63-16,0 0 0,0 42 15,0 22-15,0 20 0,0 22 0,0-21 16,0 21-16,-21 21 0,0-22 15,42 22 48,0-21-63,0 0 16,1 21-16,20-21 0,0 21 15,1-21-15,20 21 0,1-21 16,-1-1-16,-21 22 0</inkml:trace>
  <inkml:trace contextRef="#ctx0" brushRef="#br0" timeOffset="16896.3">24045 1884 0,'0'0'0,"0"-42"0,0 20 0,0-20 16,-21 0-16,0-1 0,0 1 0,21 0 15,-21 21-15,-1-1 0,1 1 16,0 0-16,-21 21 0,21 0 0,-1 0 16,-20 0-16,0 21 0,-1 22 15,1-1-15,-21 0 0,20 22 0,1-1 16,-22 1-16,22-1 0,0 22 15,-1-22-15,1 1 0,0 21 0,-1-22 16,22 22-16,0-43 0,21 22 16,0-1-16,0-21 0,0 1 0,21-1 15,0-21-15,1 0 16,20 1-16,0-1 0,1-21 0,20 0 16,-21 0-16,1 0 0,20 0 15,-20-21-15,20 21 0,-21-22 0,22 1 16,-22 0-16,22 0 0,-22 0 15,0-22-15,1 1 0,-1 21 0,0-21 16,-20-1-16,-1 1 0,0-22 0,-21 22 16,0 0-16,0-22 0,0 1 15,0 20-15,-21-20 0,0-1 0,-1 22 16,1 0-16,-21-22 0,0 43 16,-1-21-16,1 21 0,-22-1 0,22 22 15,0 0-15,-22 22 16,22-1-16,0 0 0,-1 21 0,1 1 15,0-1-15,20 21 0,1-20 16,0 20-16,0 1 0,0-1 0,21 1 16,0-1-16,0-20 0,0 20 15,0-21-15,0 22 0,0-22 0,21-21 16,0 22-16,0-22 0,22 0 16,-22 0-16,21 0 0,0-21 0,1 0 15,-1 0-15,0 0 0,22 0 16,-22 0-16,22 0 0,-22-21 0,22 0 15,-22 0-15,0 0 0,22 0 16,-22-22-16,-21 22 0,22 0 16,-22 0-16,21-22 0,-21 22 0,-21 0 15,21 21-15,-21 21 32,0 0-32,-21 1 0,0 20 15,21-21-15,-21 0 0,21 0 0,-21 22 16,0-22-16,21 0 0,-22 0 15,22 0-15,0 1 0,-21-1 0,21 0 16,-21-21-16,21-21 47,21 0-31,0-1-16,1 1 0,-1-21 0,0 21 15,0-22-15,21 1 0,-20 21 16,20-21-16,0-1 0,1 22 0,-1-21 15,-21 21-15,21 21 0,1 0 16,-22 0-16,21 0 0,-21 0 0,-21 21 16,22 0-16,-22 0 0,21 21 15,-21-20-15,0 20 0,0-21 0,0 21 16,0-20-16,0 20 0,0-21 0,0 0 16,-21 0-16,21 1 0,-22-1 15,22 0-15,0 0 0,0 0 16,-21-21-1,0 0-15,21-21 16,0 0-16</inkml:trace>
  <inkml:trace contextRef="#ctx0" brushRef="#br0" timeOffset="17387.53">26395 2159 0,'0'0'0,"0"-42"15,0 21-15,0-1 16,0 1-16,0 0 0,0-21 16,0 21-16,0-1 0,0-20 0,0 21 15,0 0-15,0 0 0,0-1 16,21 1-16,-21 42 31,0 1-31,0 20 0,0 0 0,0 1 16,0-1-16,0 0 0,0 22 15,0-22-15,-21 22 0,21-1 0,-21-21 16,21 22-16,-22-22 0,1 22 16,21-22-16,-21 0 0,21 1 0,-21-22 15,0 21-15,21-21 0,0 1 16,0-1-16,0 0 0,-21 0 0,21 0 16,-22-42 15,22 0-16,0 0-15,0 0 0,-21-1 16,0 1-16</inkml:trace>
  <inkml:trace contextRef="#ctx0" brushRef="#br0" timeOffset="18295.23">25866 2455 0,'-22'0'15,"44"0"16,20 0-31,-21 0 16,21 0-16,1 0 0,-1 0 16,0-21-16,22 21 0,-22-21 15,22 21-15,-1-21 0,-20 0 0,20 21 16,1-21-16,-22-1 0,21 1 16,-20 0-16,-1 0 0,0 0 0,1-22 15,-22 22-15,0 0 0,0-21 16,0 21-16,-21-1 0,0-20 0,0 21 15,0 0-15,0 0 0,0-1 16,-21 22 0,0 0-16,0 22 15,0-1-15,0 21 0,21-21 16,-22 22-16,1-22 0,21 21 16,0 0-16,-21 1 0,0-1 15,21 0-15,-21 1 0,21-1 0,-21 0 16,21 1-16,-22-22 0,1 21 15,21 1-15,-21-22 0,21 0 0,0 0 16,0 0-16,0 0 0,-21 1 16,21-1-16,0 0 15,0-42 1,0 0 0,21-1-16,0 1 15,-21 0-15,21-21 0,1 21 0,-1-22 16,0 22-16,0-21 0,21 21 15,-20-22-15,20 22 0,-21 0 16,21 0-16,-20 0 0,20-1 0,-21 22 16,0 0-16,0 0 0,22 0 15,-22 0-15,0 22 0,-21-1 16,0 21-16,0-21 16,0 0-16,0 1 0,0 20 0,0-21 15,0 0-15,0 22 0,0-22 16,0 0-16,0 0 0,0 0 0,0 0 15,0 1-15,0-1 0,21 0 16,0-21-16,1 0 0,-1 0 16,0 0-16,0 0 0,0 0 15,0 0-15,1 0 0,20-21 16,-21 21-16,0-21 0,0-1 0,22 1 16,-22 21-16,0-42 0,0 21 15,0 0-15,1-1 0,-1-20 0,0 21 16,0-21-16,-21 20 0,0-20 15,21 21-15,-21 0 0,-21 42 32,0-21-32,0 21 0,21 21 15,-21-20-15,21-1 16,-22 0-16,22 21 0,0-21 0,0 1 16,0-1-16,0 0 0,0 0 15,0 0-15,0 0 0,0 1 0,0-1 16,22-21 15,-1 0-31,0 0 0,0-21 16,0 21-16,0-22 0,-21 1 15,22 0-15</inkml:trace>
  <inkml:trace contextRef="#ctx0" brushRef="#br0" timeOffset="21292.29">29316 2180 0,'0'0'0,"-43"21"16,22-21-16,21 22 0,21-22 31,1 0-15,-1-22-16,21 1 0,-21 21 15,22-21-15,-1 0 0,0 0 0,-21 21 16,22-21-16,-1-1 0,0-20 15,-20 21-15,-1 0 0,0 0 0,-21-1 16,0-20-16,0 21 0,0 0 16,-21 0-16,0 21 0,-1-22 0,-20 22 15,21 0-15,-21 0 16,-1 0-16,1 0 0,0 0 0,-1 22 0,1-1 16,0-21-16,-1 21 15,1 0-15,21 21 0,0-20 0,-1-1 16,1 0-16,21 21 0,0-21 15,0 1-15,0-1 0,0 0 0,0 21 16,21-21-16,1 1 0,-1-1 16,0 0-16,0 0 0,21 21 0,-20-20 15,20-1-15,-21 21 0,0-21 16,22 0-16,-22 22 0,0-22 16,-21 0-16,0 0 0,0 0 15,0 22-15,0-22 0,0 0 0,-21 0 16,0-21-16,-1 21 0,-20 1 0,21-22 15,-21 21-15,-1-21 0,22 0 16,-21 0-16,-1 0 0,1 0 16,21 0-16,-21 0 0,20 0 0,1-21 15,0-1-15,0 1 0,0 0 0,21 0 16,-21-21-16,21 20 0,0-20 16,0 0-16,0 21 0,0-22 0,0 1 15,0 0-15,0 20 0,21 1 16,0 0-16,-21 0 0,0 0 0,21 21 15,0 0 1,0 21-16,-21 0 0,0 0 16,22 0-16,-22 22 0,21-22 15,-21 21-15,0 1 0,21-22 16,0 21-16,0 0 0,0-20 16,-21 20-16,22-21 0,-1 0 0,0 0 15,0 1-15,0-1 0,22 0 16,-22-21-16,0 21 0,0-21 0,21 0 15,-20 0-15,-1 0 0,21 0 16,-21 0-16,22-21 0,-1 21 0,-21-21 16,21 0-16,1-1 0,-22 1 15,21 0-15,1-21 0,-22 21 16,21-22-16,0 1 0,-20 21 0,-1-22 16,21 1-16,-21 21 0,0 0 15,1 0-15,-1-1 0,0 1 0,0 21 16,-21 21-1,0 1 1,0-1-16,0 0 16,0 0-16,0 0 0,0 0 15,0 1-15,0-1 16,21-42 15,0-1-15,-21 1-1,0 0-15,0 0 0,0 0 16,0 0-16,0-1 0,0 1 16,0 0-16,0 0 0,0 0 15,-21 21 1,0 0-16,0 0 16,0 21-16,0 0 15,-1-21-15,22 21 0,-21 0 0,0 22 16,0-22-16,0 0 0,21 21 0,0-20 15,-21 20-15,21-21 0,0 21 16,0-20-16,0-1 0,0 0 16,0 0-16,0 0 0,21 0 15,-21 1-15,21-1 0,0-21 0,0 0 16,0 21-16,1-21 0,20 0 16,-21 0-16,0 0 0,22 0 0,-22 0 15,21-21-15,-21 21 0,22-21 16,-22-1-16,21 1 0,-21 0 0,22 0 15,-22 0-15,0 0 0,0-1 16,0-20-16,0 21 0,1-21 0,-22 20 16,0 1-16,0 0 0,21 0 15,-21 0-15,0 0 16,21 21 31,0 0-47,0 0 15,0 0-15,1 0 0,-1 0 16,0 0-16,0 0 0,0 0 0,0 0 16,1 0-1,-22 21-15,0 0 0,0 0 16,0 0-16,-22 0 16,1 1-16,21-1 0,0 0 15,-21 0-15,0 0 16,21 0-16,0 1 0,-21-1 0,21 0 15,0 0-15,0 0 0,0 0 16,0 1-16,21-1 0,0-21 16,0 0-16,0 21 0,1-21 15,-1 0-15,21 0 0,-21 0 0,22 0 16,-1 0-16,-21 0 0,21-21 16,-20 21-16,20-21 0,-21 21 0,21-22 15,-20 1-15,-1 0 0,21 0 16,-21 0-16,0-22 0,1 22 15,-1-21-15,-21 21 0,0-22 0,21 22 16,-21 0-16,0-21 0,0 21 16,0-1-16,-21 1 15,0 21-15,-1 0 16,1 0-16,0 21 0,0 1 16,0-1-16,0 0 0,-1 0 0,22 0 15,0 0-15,-21 1 0,21-1 16,0 0-16,0 21 0,0-21 0,0 1 15,0-1-15,0 0 0,0 0 16,21 0-16,1 0 0,-1-21 16,0 22-16,0-22 0,21 0 15,-20 0-15,20 0 0,-21 0 16,21 0-16,1 0 0,-22 0 16,21 0-16,1 0 0,-22-22 0,0 1 15,21 21-15,-21-21 0,1 0 16,-1 0-16,0 0 0,0-1 0,0-20 15,-21 21-15,0-21 0,21 20 16,-21 1-16,0 0 0,0 0 16,0 0-16,-21 21 15,0 0-15,0 0 16,0 0-16,0 21 0,-1 0 0,1 0 16,0 0-16,21 1 0,-21 20 15,0-21-15,21 0 0,-21 0 0,21 22 16,0-22-16,0 0 15,0 0-15,0 0 0,0 1 16,21-22-16,0 21 0,0-21 16,0 0-16,22 0 0,-22 0 0,21 0 15,0 0-15,-20 0 0,20 0 16,0 0-16,-21 0 0,22 0 0,-22-21 16,21-1-16,-21 1 0,1 0 15,20 0-15,-21 0 0,0 0 16,-21-22-16,21 22 0,1-21 0,-1 21 15,-21-1-15,0 1 16,0 0-16,0 0 0,21 21 0,-42 0 31,0 21-31,21 0 16,-22 0-16,1 1 0,0 20 16,21-21-16,-21 0 0,0 0 15,21 22-15,0-22 0,-21 0 0,21 0 16,-22 0-16,22 1 15,0-1-15,0 0 16,-21-21-16,21-21 47,0 0-31,21-1-16,1 1 0,-1 0 15,0-21-15,0 21 0,0-1 0,22-20 16,-22 0-16,21 21 0,0-22 15,-20 22-15,20-21 0,0 21 16,-21 21-16,22-22 0,-22 22 0,0 0 16,0 0-16,0 0 0,1 22 15,-22-1-15,0 0 16,0 0-16,0 21 0,0-20 0,0-1 16,0 21-16,0-21 0,0 0 15,0 1-15,0-1 0,-22 0 0,22 0 16,0 0-16,-21-21 15,21 21-15,0 1 16,21-22 15,1 0-31,-1 0 0,0 0 16,0-22-16,21 1 16,-20 0-16,-1 0 0,0 0 15,21 0-15,-21-22 0,22 22 16,-22-21-16,0 21 0,0-22 15,0 22-15,1 0 0,-22 0 0,21 21 16,-21-21-16,-21 21 16,-1 21-1,1-21-15,0 21 0,21 0 16,-21 0-16,0 0 0,21 1 16,-21-1-16,21 0 0,0 0 0,0 0 15,0 0-15,0 1 0,0-1 16,21 0-16,0 0 0,0 0 15,0-21-15,22 21 0,-22 1 16,0-22-16,-21 21 0,0 0 16,0 0-1,-21-21 1,0 0-16,-1 0 0,22 21 16,-21-21-16,0 0 15,0 0-15,0 0 16,0 0-1,-1 0 1,1 0-16,0 0 0,0-21 16,0 21-16,0 0 15</inkml:trace>
  <inkml:trace contextRef="#ctx0" brushRef="#br0" timeOffset="24051.4">3704 5376 0,'0'-21'0,"0"0"15,0 0-15,0 0 16,0 0-16,0-1 15,0 1-15,0 0 0,0 0 0,0 0 16,0 0-16,0-1 0,0 1 16,21 0-16,-21 0 0,0 0 15,0 0-15,-21 21 32,0 21-32,21 0 15,0 0-15,0 0 0,0 0 0,0 22 16,0-1-16,0-21 15,0 22-15,0-1 0,0 0 0,0 1 16,0-1-16,0 0 0,0 1 16,0 20-16,-21-21 0,21 1 0,-21-1 15,21 0-15,0 1 0,-22-1 16,22 0-16,-21-20 0,21-1 0,0 0 16,0 0-16,0 0 0,0 0 15,0-42 32,0 0-47,21 0 16,-21 0-16,22 21 15,-22-21-15,21-1 0,-21 1 0</inkml:trace>
  <inkml:trace contextRef="#ctx0" brushRef="#br0" timeOffset="24406.2">3979 5673 0,'0'21'16,"21"-21"-1,-21 21-15,0 0 0,0 0 16,22-21 0,-22 22-16,21-22 15,0 0-15,0 0 0,0-22 16,0 1-1,-21 0-15,0 0 16,0 0 0,0 0-16,-21 21 31,0 0-31,0 0 16,21 21-16,-21 0 15,21 0 1,0 0-1,21-21 1,0 0 0,0 0-16</inkml:trace>
  <inkml:trace contextRef="#ctx0" brushRef="#br0" timeOffset="26631.45">5969 5482 0,'21'0'16,"0"0"-16,0-21 0,1 0 15,-1 21-15,-21-21 16,0 0-16,21 21 0,0-22 16,-21 1-16,0 0 0,0 0 15,0 0-15,0 0 0,0-1 16,0 1-16,0 0 0,-21 0 15,-21 0-15,20 0 0,1 21 0,-21-22 16,0 22-16,-1 0 0,1 0 0,0 0 16,-1 0-16,1 22 0,0-1 15,-1 0-15,1 21 0,0-21 16,20 22-16,1-22 0,0 21 0,0 1 16,21-1-16,0 21 0,0-20 15,0-1-15,0 22 0,0-22 16,0 0-16,21 1 0,-21-1 0,21-21 0,0 21 15,1-20-15,-1-1 16,21 0-16,-21-21 0,0 0 0,1 0 16,20 0-16,-21 0 0,0 0 15,0 0-15,1-21 0,20 0 0,-21-1 16,0 1-16,0 0 0,22-21 16,-22 21-16,0-22 0,0 22 0,0-21 15,1-1-15,-22 1 0,21 0 0,0-1 16,-21 22-16,21-21 0,-21 0 15,0 20-15,0-20 0,0 21 16,21 0-16,-21 0 16,0 42-1,0 0 1,0 0-16,0 0 0,0 22 0,0-22 16,0 21-16,0 0 0,0-20 0,0 20 15,0 0-15,0 1 0,0-22 16,0 21-16,0-21 0,0 22 0,0-22 15,0 0-15,21 0 0,1-21 16,-1 0-16,0 0 0,0 0 16,0 0-16,0 0 0,1 0 15,20-21-15,-21 0 0,0 0 16,0-1-16,22 1 0,-22 0 0,0-21 16,0-1-16,0 22 0,22-21 15,-22 0-15,0-1 0,0 1 0,0 0 16,1-1-16,-1-20 0,0 20 15,-21-20-15,21-1 0,-21 22 0,21-21 16,-21 20-16,0 1 0,0 0 16,0-1-16,0 22 0,0 0 0,0 0 15,0 0-15,-21 21 16,0 0 0,0 0-16,21 42 0,-21-21 15,-1 0-15,22 22 0,-21-1 16,21 0-16,0 1 0,0-1 0,-21 21 15,21-20-15,0-1 0,0 0 16,0 1-16,0-1 0,0 0 0,0 1 16,0-22-16,0 21 0,0 1 15,0-22-15,0 21 0,21-21 0,-21 0 16,21 1-16,1 20 0,-1-21 16,0 0-16,-21 0 0,21-21 15,0 0-15,0 0 0,1 0 16,-1 0-16,0 0 0,0 0 0,0 0 15,0-21-15,1 21 0,-1-21 0,0 0 16,0 0-16,21 0 16,-20-1-16,-22 1 0,21 0 0,0 0 15,0 0-15,-21-22 0,0 22 16,0 0-16,0-21 0,0 21 0,0-1 16,0-20-16,0 21 0,0 0 0,0 0 15,0-1-15,0 1 16,-21 21-1,0 0-15,0 21 16,-1 1-16,22-1 0,-21 0 16,21 0-16,0 0 0,0 0 15,0 1-15,0 20 0,0-21 0,0 0 16,0 22-16,0-22 0,0 0 0,0 0 16,21 0-16,-21 22 15,22-22-15,-22 0 0,0 0 0,21-21 16,0 21-16,-21 0 0,21-21 15,0 22-15,0-22 0,1 0 16,-1 0-16,0 0 0,0 0 16,0 0-16,0 0 15,1-22-15,-1 1 0,0 21 0,0-21 16,0 0-16,0 0 0,1 0 16,20-1-16,-21-20 0,-21 21 15,21 0-15,0-22 0,1 22 0,-22 0 16,21-21-16,-21 21 0,0-1 15,0 1-15,0 0 0,0 0 0,-21 21 32,-1 21-17,1 0-15,21 0 16,0 1-16,0-1 0,0 0 16,0 0-1,21-21-15,1 0 16,-1 0-16,0 0 0,0 0 15,0 0-15,-21-21 16,21 21-16,1-21 0,-1 21 0,0 0 16,0-21-16,0 21 0,0 0 15,-21-22-15,22 22 0,-22 22 32,0-1-17,0 0-15,0 0 0,0 0 16,0 0-16,0 1 0,-22-1 0,1 21 15,21-21-15,0 0 0,0 1 16,0 20-16,0-21 0,0 0 0,0 0 16,0 1-16,0-1 0,0 0 15,0 0-15,21-21 16,1 0-16,-1 0 0,0 0 16,0 0-16,0 0 0,0 0 15,1 0-15,-1-21 0,0 0 0,0 21 16,0-21-16,0-1 0,1-20 15,-1 21-15,0 0 0,0-22 0,-21 1 16,21 21-16,0-21 0,1-1 0,-1-20 16,-21 20-16,21 1 0,0-21 15,-21 20-15,0-20 0,21 20 0,-21-20 16,21 21-16,-21-1 0,0 1 16,0 21-16,0 0 0,0-1 0,0 1 15,0 42 16,0 1-31,-21-1 0,21 21 16,-21-21-16,21 22 0,0-22 16,0 21-16,0 0 0,0 1 0,-21-1 15,21 0-15,0 1 0,0-1 16,0 0-16,0 1 0,0-1 0,0 0 16,0-20-16,0 20 0,0 0 0,0-21 15,0 22-15,0-22 0,0 0 16,0 0-16,21 0 0,-21 1 0,21-1 15,0-21 1,1 0 0,-1 0-16,0 0 0,0 0 15,0-21-15,0 21 16,-21-22-16,0 1 0,22 21 0,-1-21 16,0 0-16,-21 0 15,0 0-15,0-1 16,0 1-16,0 0 0,0 0 15,0 0-15,-21 0 0</inkml:trace>
  <inkml:trace contextRef="#ctx0" brushRef="#br0" timeOffset="26907.3">7937 5334 0,'0'0'0,"22"0"16,-1-21-1,21 21-15,-21 0 0,22 0 16,-1-21-16,0 21 0,1 0 0,-1-21 16,21-1-16,-20 22 0,-1 0 15,0 0-15,1-21 0,-1 21 0,0 0 16,1 0-16,-22-21 0,21 21 0,-21 0 16,1 0-16,-1 0 0,0 0 15,-42 0 16,0 0-15,-1 0-16,1 0 0,21 21 16,-21-21-16</inkml:trace>
  <inkml:trace contextRef="#ctx0" brushRef="#br0" timeOffset="27499.54">8869 5588 0,'0'0'0,"0"-21"0,21 0 0,-21 0 16,21-1-16,-21-20 0,21 21 15,-21 0-15,0 0 0,0-1 16,21 1-16,-21 0 0,0 0 15,22 21 1,-22 21-16,0 0 16,0 0-16,0 1 0,0 20 0,0 0 15,0 1-15,0-1 0,0 0 16,0 22-16,0-1 0,-22 1 0,1-1 16,21 1-16,-21-1 0,0 1 15,0-1-15,21 22 0,-21-22 0,-1 22 16,1-21-16,21-1 0,0 1 0,-21-1 15,0 1-15,21-1 0,0-21 16,0 1-16,0-22 0,0 0 16,0 0-16,0 0 0,0 1 0,0-44 47,0 1-47,0 0 0,0 0 15,0 0-15,-21 0 0,21-22 0,0 1 16,-21 0-16,21-1 0,-22 1 15,22-22-15</inkml:trace>
  <inkml:trace contextRef="#ctx0" brushRef="#br0" timeOffset="27822.87">8636 5694 0,'0'0'0,"-21"-42"0,21-1 16,0-20-16,0 42 15,0-22-15,0 22 0,21 0 0,0-21 16,21 20-16,-20 1 0,20 0 15,0 0-15,22 0 0,-22 21 0,22-21 16,-22 21-16,0 0 0,22 0 16,-22 21-16,-21 0 0,22 0 0,-22 0 15,0 0-15,0 22 0,-21-22 0,0 21 16,0-21-16,0 22 16,0-1-16,-21-21 0,0 22 0,-22-22 0,22 0 15,0 21-15,0-21 16,-21 1-16,20-1 0,1-21 0,0 21 15,0 0-15,0-21 0,0 21 0,-1 0 16,44-21 15,-1 0-31,0 0 16,0 0-16,0-21 0,0 21 0,22-21 16</inkml:trace>
  <inkml:trace contextRef="#ctx0" brushRef="#br0" timeOffset="28298.76">9906 5334 0,'0'0'0,"0"-21"0,0 0 0,0 0 16,-21 21-16,0 0 0,-1 0 0,1 0 15,-21 0-15,21 0 0,0 0 16,-22 21-16,22-21 0,-21 21 0,-1 21 15,22-21-15,-21 1 0,21 20 16,0 0-16,-1-21 0,1 22 16,0-1-16,21 0 0,0 1 0,0-22 15,0 21-15,0-21 0,0 1 16,0-1-16,0 0 0,0 0 0,0 0 16,21-21-16,0 0 0,1 21 0,20-21 15,-21 0-15,0 0 0,22 0 16,-22 0-16,21-21 0,-21 0 0,22 21 15,-22-21-15,21 0 0,-21 0 16,0-1-16,22 1 0,-22 0 0,0 0 16,-21-21-16,21 20 0,-21-20 0,0 21 15,0-21-15,0 20 16,0 1-16,0 0 0,-21-21 0,0 42 16,0-21-16,0-1 0,-1 22 15,-20 0-15,21 0 0,0 0 16,0 0-16,-1 0 0,1 0 0,0 22 15,0-1-15,0-21 0,0 21 16,21 0-16,0 0 0,21 0 16,0-21-16,0 0 15,0 0-15</inkml:trace>
  <inkml:trace contextRef="#ctx0" brushRef="#br0" timeOffset="28735.51">10266 5440 0,'0'0'0,"0"-21"0,0 0 16,0-1-1,0 1-15,0 0 16,0 42 15,0 0-15,21 1-16,-21-1 0,0 21 0,0 0 15,0 1-15,0-1 0,0 0 0,0 1 16,0 20-16,0-20 0,0 20 16,0-21-16,0 22 0,0-1 0,-21-20 15,0 20-15,-1 22 0,1-22 0,0 1 16,0-1-16,0 22 0,0-21 15,-22-1-15,22 1 0,0-1 0,0-21 16,21 1-16,-21-1 0,21-21 0,0 0 16,0 1-16,0-1 0,0 0 15,21-42 17,-21 0-32,0-1 15,21 1-15,0 0 0,-21 0 0,21-21 16,0 20-16,-21-20 0</inkml:trace>
  <inkml:trace contextRef="#ctx0" brushRef="#br0" timeOffset="29063.29">10245 5821 0,'-22'-42'0,"44"84"0,-44-106 0,22 43 15,-21 0-15,21 0 0,0 0 16,0 0-16,0-1 0,21 1 0,1 0 0,-1 0 15,0 0 1,0 21-16,0 0 0,0-21 0,22 21 16,-22 0-16,0 0 0,0 21 15,0 0-15,-21 0 0,0 0 16,0 0-16,0 1 0,0-1 0,0 21 16,0-21-16,0 0 0,0 1 15,0-1-15,-21 0 0,0 0 0,0 0 16,0 0-16,0-21 0,-1 22 15,1-22 1,0 0-16,42 0 47,0-22-47,1 1 0</inkml:trace>
  <inkml:trace contextRef="#ctx0" brushRef="#br0" timeOffset="29675.94">10943 5567 0,'0'0'0,"0"-21"15,0 0 1,0-1 0,-21 22-16,21-21 15,-21 21 1,0 0 15,-1 21-15,22 1-16,0-1 15,0 0 1,0 0-16,0 0 0,0 0 16,0 1-16,0-1 0,0 0 0,0 0 15,0 0-15,0 0 16,0 1-16,22-22 0,-1 21 0,0-21 16,0 0-16,0 0 0,0 0 15,1 0-15,-1 0 16,0 0-16,0 0 0,-21-21 15,21 21 1,0-22-16,-21 1 0,22 21 0,-22-21 0,0 0 16,0 0-16,0 0 0,0-1 0,0-20 15,0 21-15,0 0 16,0 0-16,0-1 0,0 1 0,0 0 16,0 0-1,21 21 32,0 0-47,0 0 16,0 0-16,0 0 15</inkml:trace>
  <inkml:trace contextRef="#ctx0" brushRef="#br0" timeOffset="30026.74">11409 5398 0,'0'-22'16,"0"44"31,-21-22-47,21 21 0,0 21 15,0-21-15,0 0 0,0 22 0,0-22 16,0 21-16,0 1 0,0-1 0,0 0 16,0 22-16,0-22 0,-22 22 15,22-22-15,-21 21 0,0-20 16,21 20-16,-21 1 0,0-22 0,0 22 15,-1-1-15,1 1 0,-21-22 16,42 21-16,-21-20 0,0-1 0,21-21 16,-22 0-16,22 22 0,0-22 0,0 0 15,22-21 17,-1-21-17,-21 0-15,21 0 0,-21-1 16,21 1-16,0-21 15,-21 21-15,0 0 0,0-22 0,21 1 0,1 0 16,-22-1-16,21 1 0,-21 0 16,0-1-16</inkml:trace>
  <inkml:trace contextRef="#ctx0" brushRef="#br0" timeOffset="30331.08">11303 5948 0,'0'-64'0,"0"128"0,0-170 0,0 64 0,0-1 16,0 1-16,0 21 0,0-21 15,0 20-15,0-20 0,0 21 0,0 0 16,0 0-16,0-22 0,21 22 15,0 0-15,0 0 0,-21 0 16,22-1-16,-1 22 0,21-21 0,-21 21 16,0 0-16,1 0 15,-1 0-15,0 0 0,0 21 0,0-21 0,0 22 16,1-1-16,-22 0 0,0 21 16,0-21-16,0 1 0,0-1 15,0 0-15,0 0 0,0 0 0,0 0 16,-22 1-16,1-1 0,21 0 15,-21 0-15,0 0 0,0 0 16,0-21-16,-1 22 16,1-22-16,21-22 47,0 1-47</inkml:trace>
  <inkml:trace contextRef="#ctx0" brushRef="#br0" timeOffset="31094.64">13229 5334 0,'-42'0'16,"84"0"-16,-148 0 0,64 21 0,-22-21 0,22 0 16,0 0-16,-1 0 0,22 0 0,-21 0 15,21 0-15,0 0 0,42 0 31,21 0-31,0 0 16,1 0-16,-1 0 0,22 0 0,-1 0 16,22 0-16,-1 0 0,1 0 15,0 0-15,-1 0 0,22-21 16,-21 21-16,21 0 0,-22 0 0,1-21 16,0 21-16,-22 0 0,1 0 15,-1-21-15,-20 21 0,-1 0 0,-21 0 16,0 0-16,0-21 0,-21-1 15,0 1 1,-21 21-16,0-21 0,0 21 16,0 0-16,-22-21 0,22 0 15,-21 21-15,21 0 0,-22-21 0,22 21 16,-21 0-16,21 0 0,0-22 0,-1 22 16,1 0-16,21-21 15,21 21 16,22 0-15,-22 0-16,0-21 0,21 21 0,1 0 16,-22 0-16,21 0 0,-21 0 15,1 0-15,20 0 0,-21 0 0,-21 21 16,21-21-16,-21 21 0,0 1 16,0-1-16,0 0 0,0 0 15,0 0-15,-21 0 0,0 1 0,0 20 16,0-21-16,-1 0 15,-20 0-15,21 1 0,0-22 0,0 21 16,-22 0-16,22 0 0,0 0 16,0 0-16,0-21 15,21 22-15,21-22 47,0 0-47,0 0 0</inkml:trace>
  <inkml:trace contextRef="#ctx0" brushRef="#br0" timeOffset="32639.27">16235 5482 0,'21'0'0,"-42"0"0,42 21 0,0-21 16,-21 22 0,0-44 30,0 1-30,0 0-16,0 0 16,0 0-16,0 0 15,-21 21-15,21-22 0,-21 1 0,0 0 16,-1 21-16,1-21 0,0 21 0,0 0 16,0-21-16,0 21 0,-1 0 15,1 0-15,-21 0 0,21 0 0,0 0 16,-22 21-16,22-21 0,0 21 15,0 0-15,0-21 0,-1 21 0,-20 1 16,42-1-16,-21 0 0,0 0 16,0 0-16,21 0 0,-22 1 0,22-1 15,0 0-15,0 0 0,0 0 0,0 0 16,0 1-16,22-1 16,-1 0-16,0-21 0,0 0 15,0 0-15,0 21 16,1-21-16,-1 0 0,0 0 0,0 0 15,0 0-15,22-21 0,-22 0 0,0 21 16,0-21-16,0-1 0,0 1 16,1 0-16,-1 0 0,0-21 0,0 20 15,0-20-15,0 0 0,1-1 16,-1 1-16,0 0 0,0-22 0,0 22 16,-21-22-16,21 22 0,-21-21 15,22 20-15,-22 1 0,0 0 0,0-1 16,0 1-16,0 21 0,0 0 15,0-1-15,0 44 16,0-1 0,0 0-16,-22 0 0,1 21 15,21 1-15,0-22 0,0 42 0,-21-20 16,21-1-16,0 0 0,-21 1 16,21-1-16,0 22 0,-21-22 0,21 0 15,0-21-15,0 22 0,0-1 0,0-21 16,0 22-16,0-22 0,0 0 15,0 21-15,21-21 16,0 1-16,0-22 0,0 21 16,1-21-16,-1 0 0,0 0 15,0 0-15,0 0 0,0 0 0,1-21 16,-1 21-16,0-22 0,0 1 16,21 0-16,-20 0 0,-1 0 0,0 0 15,0-1-15,0 1 0,0-21 16,1 21-16,-1 0 0,-21-1 0,0-20 15,0 21-15,0 0 0,-21 21 32,-1 0-32,1 0 0,0 0 0,0 21 15,0-21-15,21 21 16,-21-21-16,21 21 16,21-21-1,0 0-15,0 0 16,0 0-16,0 0 0,1 0 0,-1 0 15,0 0-15,0 0 16,0 21-16,-21 1 0,21-1 16,-21 0-16,0 0 15,0 0-15,0 0 0,0 1 16,0-1-16,0 0 0,0 0 0,0 0 16,0 22-16,0-22 15,0 0-15,0 0 0,0 0 0,0 0 16,22-21-1,-1 0 1,0 0-16,0 0 0,0-21 16,0 0-16,1 21 0,-22-21 15,21 0-15,0 0 0,0-22 16,-21 22-16,21 0 0,-21 0 0,0-22 16,21 22-16,-21 0 0,0-21 15,22 21-15,-22-1 0,0 1 16,0 42-1,0 1 1,0-1-16,0 0 0,0 21 16,0-21-16,0 1 15,0-1-15,0 0 0,-22 0 0,22 0 16,0 0-16,0 1 16,0-1-16,0-42 62,0-1-62</inkml:trace>
  <inkml:trace contextRef="#ctx0" brushRef="#br0" timeOffset="32831.16">17124 5207 0,'0'0'0,"-21"0"15,-1 0-15,1 0 32,42 0-1,1 0-15,-1 0-16,0 0 0</inkml:trace>
  <inkml:trace contextRef="#ctx0" brushRef="#br0" timeOffset="34204.22">17568 5525 0,'-21'0'0,"-21"-22"16,42 1-1,0 0-15,0 0 16,0 0-16,0 0 0,0-1 16,0 1-16,21 0 0,-21 0 0,21 21 15,0-21-15,0 21 16,1 0-16,-1 0 0,0 0 0,0 0 16,0 0-16,0 0 0,1 0 0,-1 21 15,-21 0-15,21 0 0,-21 0 16,21 1-16,-21-1 0,0 21 0,0-21 15,0 0-15,0 1 0,0 20 16,0-21-16,0 0 0,0 0 0,0 1 16,0-1-16,0 0 0,21-21 47,0-21-32,1 0-15,-1-1 0,0 1 16,0 0-16,-21 0 0,21 0 0,0 0 15,1-1-15,-22-20 0,0 21 16,21 0-16,-21-22 0,21 22 0,-21 0 16,0 0-16,0 0 0,0 0 15,0-1-15,0 44 32,0-1-17,0 0-15,0 0 0,-21 21 0,21-20 16,0-1-16,0 0 0,0 21 0,0-21 15,0 1-15,0-1 0,0 21 16,0-21-16,0 0 0,0 1 16,21-22-16,-21 21 0,21 0 0,0-21 15,0 0-15,1 0 0,-1 0 0,0 0 16,0 0-16,0 0 0,0 0 16,22 0-16,-22 0 0,0-21 0,0 0 15,0 21-15,1-22 0,-22 1 16,21 0-16,0 0 0,-21 0 0,0 0 15,0-22-15,21 22 0,-21 0 0,0-21 16,0 20-16,0 1 16,0-21-16,0 21 0,0 0 15,0-1-15,-21 22 32,21 22-32,0-1 0,0 0 0,-21 0 15,21 0-15,-21 0 0,21 1 16,-22 20-16,22-21 0,0 0 0,0 22 15,0-22-15,0 21 0,0-21 16,0 0-16,0 1 0,0 20 0,22-21 16,-1-21-16,0 21 0,-21 0 0,21-21 15,0 0-15,0 22 0,1-22 16,-1 0-16,0 0 0,0 0 16,0 0-16,0 0 15,22 0-15,-22-22 0,0 1 0,0 0 16,0 0-16,1 0 0,-1 0 0,0-1 15,0-20-15,0 0 0,-21 21 16,0-22-16,21 22 0,-21-21 0,0 21 16,0-22-16,0 22 0,0 0 15,0 0-15,0 0 0,-21 21 0,0-22 16,0 22-16,0 0 16,21 22-1,-21-22-15,21 21 0,0 0 16,0 0-1,21-21 1,0 0-16,0 0 0,0 0 16,0 0-16,1 0 0,-1 0 15,0 0-15,0 0 0,0 0 16,0 0-16,1 0 0,-22-21 16,21 21-16,-21-21 0,21 21 0,-21 21 31,0 0-16,0 0-15,0 22 0,-21-22 16,21 0-16,-21 21 0,21-21 16,0 22-16,0-22 0,0 0 15,-22 21-15,22-20 0,0-1 0,0 21 16,0-21-16,0 0 16,0 1-16,0-1 0,22-21 15,-1 0-15,0 0 16,0 0-16,0 0 0,0 0 0,1 0 15,-1 0-15,0 0 0,-21-21 0,21 21 16,0-22-16,0 22 0,-21-21 16,0 0-16,0 0 15,0 0-15,0 0 16,0-1-16,22 1 16</inkml:trace>
  <inkml:trace contextRef="#ctx0" brushRef="#br0" timeOffset="34432.08">19621 5461 0,'22'0'125</inkml:trace>
  <inkml:trace contextRef="#ctx0" brushRef="#br0" timeOffset="36504.98">20468 5652 0,'0'21'0,"0"0"15,-21-21 1,21 21-16,0-42 47,0 0-47,21 0 15,0-22-15,0 22 0,1 0 16,20 0-16,-21-22 0,21 22 0,-20-21 16,20 0-16,0-1 0,-21 1 15,22 0-15,-1-22 0,0 22 0,-20-22 16,20 1-16,-21-1 16,0 22-16,0-22 0,1 22 0,-22 0 15,0 21-15,0-1 0,0 1 16,-22 21-16,-20 0 15,21 21-15,-21 22 0,20-1 16,-20 0-16,21 1 0,0-1 0,-22 22 16,43-22-16,0 0 0,-21 22 0,21-22 15,0 0-15,0 1 0,0-22 16,21 21-16,1 1 0,-1-22 0,0 0 16,0 21-16,-21-21 0,21-21 15,0 22-15,-21-1 0,0 0 0,-21-21 47,0 0-47,-21 0 0,21-21 16,-1 21-16,1-21 0,0 21 0,0 0 15,0-22-15,0 22 0,-1 0 16,1 0-16,21 22 16,0-1-1,0 0-15,0 0 16,21 0-16,-21 0 0,22-21 15,-1 0-15,0 22 0,21-22 16,-21 0-16,1 0 0,20 0 0,-21 0 16,0 0-16,22 0 15,-22 0-15,0-22 0,21 22 0,-21-21 16,1 0-16,-1 0 0,0 0 16,0 0-16,0-1 0,0 1 0,1-21 15,-1 0-15,0 20 0,0-20 16,-21 0-16,21-1 0,0 1 0,-21 0 15,22 21-15,-22-22 0,0 22 16,21 0-16,-21 0 0,0 42 16,0 21-1,0-21 1,0 1-16,0 20 0,0-21 0,0 21 0,0 1 16,-21-22-16,21 21 15,0 1-15,0-22 0,0 21 0,0-21 16,0 0-16,0 1 0,0-1 15,0 0-15,0 0 0,0 0 0,21-21 16,0 0 0,0 0-16,0 0 0,0 0 0,1-21 15,-1 0-15,21 0 0,-21 0 0,0-1 16,22 1-16,-22 0 0,0 0 16,21 0-16,-20 0 0,-1-22 15,0 22-15,0-21 0,0 21 16,0-1-16,-21 1 0,0 0 0,22 0 15,-22 0-15,0 42 32,0 0-32,-22 0 0,22 0 15,0 1-15,0-1 0,-21 0 0,21 21 16,0-21-16,0 1 0,0-1 0,0 21 16,0-21-16,0 0 0,0 1 15,21-1-15,-21 0 0,22-21 16,-1 0-16,0 0 0,0 0 15,0 0-15,0 0 0,1 0 16,-1-21-16,0 0 0,0 21 16,-21-22-16,21 1 0,0 0 15,1 0-15,-1 0 0,-21 0 16,0-1-16,0-20 0,21 21 0,-21 0 16,0-22-16,0 1 0,0 21 0,21-21 15,-21 20-15,0 1 0,0 0 16,0 0-16,0 42 31,0 0-31,0 0 0,0 1 0,0 20 16,0-21-16,0 21 0,0-20 15,0-1-15,0 21 0,0-21 0,0 0 16,0 22-16,0-22 0,0 0 16,0 0-16,21 0 0,0-21 15,-21 22-15,22-22 0,-1 21 0,0-21 16,0 0-16,0 0 15,0-21-15,1 21 0,-1-22 16,0 1-16,0 0 0,0 0 16,0-21-16,1 20 0,-22 1 15,21 0-15,-21-21 0,21 21 16,-21-22-16,21 1 0,-21 21 0,0 0 16,0-22-16,0 22 0,0 0 15,0 42 1,0 0-16,0 0 15,0 1-15,0-1 0,-21 0 16,21 21-16,0-21 0,0 1 0,0 20 16,0-21-16,0 0 0,0 0 15,0 1-15,0-1 0,21 0 0,-21 0 16,0 0-16,21-21 31,-21-21-15,0 0-1,0 0-15</inkml:trace>
  <inkml:trace contextRef="#ctx0" brushRef="#br0" timeOffset="36691.21">22585 4826 0,'0'0'16,"-21"-21"-1,21 0-15,-22 21 0,22 21 47,22-21-47,-1 0 16,0 21-16</inkml:trace>
  <inkml:trace contextRef="#ctx0" brushRef="#br0" timeOffset="37047">23241 4614 0,'0'0'0,"0"-21"16,0 0-16,-21 21 16,0 0-1,21 21-15,0 0 16,-22 1-16,22 20 0,-21 0 15,21 1-15,-21-1 0,21 21 16,0-20-16,-21 20 0,0-20 0,0 20 16,21 1-16,-22-22 0,1 21 15,21-20-15,-21-1 0,21 22 0,-21-22 16,21 0-16,0-21 0,0 22 16,0-22-16,0 0 0,0 0 0,0 0 15,21-21 1,0 0-16,0 0 15,1 0-15,-1-21 16,-21 0-16,21 0 0,-21 0 0,0 0 16,21-1-16,-21 1 0,0 0 15,0-21-15,0 21 0</inkml:trace>
  <inkml:trace contextRef="#ctx0" brushRef="#br0" timeOffset="37239.89">22923 5144 0,'0'21'0,"0"-42"0,-21 42 16,42-21 15,22 0-15,-22 0-16,0 0 0,21 0 16,1 0-16,-22 0 0,21 0 0,1-21 15,-1 21-15,-21 0 0,21-22 0,-20 22 16,20-21-16,-21 21 0</inkml:trace>
  <inkml:trace contextRef="#ctx0" brushRef="#br0" timeOffset="38021.44">23707 5017 0,'0'0'16,"0"-22"0,0 1-16,-22 21 0,1 0 0,0 0 15,0 0 1,0 0-16,21 21 0,-21 1 0,-1-1 15,1 0-15,21 21 0,0-21 16,-21 22-16,21-22 0,0 21 0,-21-21 16,21 22-16,0-22 0,0 21 0,0 1 15,0-22-15,0 0 0,21 21 16,0-21-16,-21 1 0,21-22 0,1 21 16,-1-21-16,21 0 0,-21 0 15,0 0-15,22 0 0,-22 0 0,21 0 16,1-21-16,-22 21 0,21-22 15,-21 1-15,0 0 0,22 0 0,-22-21 16,0 20-16,0-20 0,0 0 16,-21-1-16,22-20 0,-1-1 15,0 22-15,-21-43 0,21 22 0,0-1 16,-21 1-16,0-1 0,21 22 16,-21-21-16,0 20 0,22 22 0,-22 0 15,0 0-15,0 0 0,-22 42 16,1 0-1,0 0-15,21 21 0,0 1 16,-21-1-16,21 0 0,-21 22 0,21-22 16,-21 22-16,21-22 0,0 22 15,0-22-15,0 0 0,-22 22 0,22-22 16,-21-21-16,21 22 0,-21-1 16,21-21-16,0 21 0,0-20 15,-21-1-15,21 0 0,-21 0 16,21-42 15,0 0-31,21 21 16,0-21-16,0-1 0,0 1 15,1 0-15,-1 0 0,0 0 0,0-22 16,21 22-16,-20 0 0,-1-21 16,21 21-16,-21-1 0,0 22 0,1-21 15,-1 21-15,0 0 0,-21 21 16,21 1-16,-21-1 15,0 0-15,0 0 0,0 0 0,0 0 16,0 22-16,0-22 0,0 0 16,0 0-16,0 0 0,0 1 0,0-1 15,0 0-15,0 0 0,0 0 16,0 0-16,-21-21 16,21-21 30,0 0-46,0 0 16,21 0-16,0 0 0</inkml:trace>
  <inkml:trace contextRef="#ctx0" brushRef="#br0" timeOffset="38295.29">24807 4763 0,'0'0'0,"-21"0"0,0-22 15,-21 22-15,20 0 0,1-21 16,0 21-16,21-21 16,21 21-1,22-21-15,-22 21 16,21 0-16,0 0 0,1-21 16,-1 21-16,22 0 0,-22 0 0,0 0 15,1 0-15,-1-21 0,-21 21 16,21 0-16,-20 0 0,-1 0 0,-42 0 47,-1 0-47,1 0 15,0 0-15</inkml:trace>
  <inkml:trace contextRef="#ctx0" brushRef="#br0" timeOffset="38547.17">25019 4657 0,'-21'0'15,"21"21"-15,0 0 16,-21-21-16,21 21 0,-22 0 16,22 1-16,0-1 0,0 21 0,-21-21 15,21 22-15,-21-1 0,0 0 16,21 1-16,-21-1 0,21 0 0,-21 1 16,-1-1-16,1 0 0,21 1 15,-21-22-15,21 0 0,-21 21 0,21-21 16,0 1-16,0-1 15,0 0-15,21-21 47,0 0-47,0-21 0</inkml:trace>
  <inkml:trace contextRef="#ctx0" brushRef="#br0" timeOffset="38942.94">25209 5186 0,'0'0'0,"22"-64"15,-1 43-15,-21 0 16,-21 42 15,-1 0-31,22 1 0,-21-1 16,0 0-16,0 0 0,21 21 16,0-20-16,-21 20 0,21-21 15,-21 0-15,21 0 0,0 1 0,0-1 16,0 0-16,0 0 0,0 0 15,0 0-15,21-21 16,0 0-16,0 0 0,0 0 16,0 0-16,1 0 0,-1-21 15,0 21-15,0-21 0,0 0 0,0 0 16,1 0-16,-22-1 0,21 1 16,-21-21-16,21 21 0,-21 0 0,0-22 15,0 22-15,0 0 16,0 0-16,0 0 0,0-1 0,0 1 0,-21 21 15,0 0 1,-1 0-16,1 0 0,0 0 16,21 21-16,0 1 0,-21-22 0,21 21 15,0 0 1,21-21-16</inkml:trace>
  <inkml:trace contextRef="#ctx0" brushRef="#br0" timeOffset="39136.83">25717 5271 0,'0'0'0,"0"21"78,-21-21-78</inkml:trace>
  <inkml:trace contextRef="#ctx0" brushRef="#br0" timeOffset="40931.32">26712 5355 0,'21'0'16,"1"0"-16,-1 0 16,0-21-16,0 21 0,0-21 0,0 0 15,1 0-15,-1-1 0,0 1 16,-21 0-16,0-21 0,21 21 0,-21-22 16,0 22-16,0-21 0,0-1 15,-21-20-15,0 21 0,0-1 0,-1 1 16,1 21-16,-21 0 0,21-1 15,-22 1-15,22 21 0,-21 0 16,21 0-16,-22 0 0,22 21 0,-21 1 16,21 20-16,0 0 0,-22 1 15,22-1-15,0 0 0,-21 22 0,20-22 16,22 0-16,-21 1 0,21-1 16,-21 0-16,21 1 0,0-1 0,0-21 15,0 0-15,21 1 0,0-1 16,-21 0-16,22-21 0,-1 0 0,21 0 15,-21 0-15,0 0 0,22 0 0,-22-21 16,21 21-16,-21-21 0,22-1 16,-22 1-16,21 0 0,-21 0 0,1 0 15,20 0-15,-21-22 0,0 1 16,0 21-16,1-22 0,-1 1 0,-21 0 16,0-1-16,0 1 15,21 21-15,-21-21 0,0 20 0,0 65 31,0-22-31,-21 21 16,0 1-16,21-1 0,0 0 0,0 1 16,0-1-16,0 0 0,0 1 15,0-1-15,0 0 0,0-21 0,0 1 16,21 20-16,0-42 0,0 21 16,0 0-16,0-21 0,1 0 0,-1 0 15,0 0-15,0 0 0,21 0 16,-20-21-16,-1 21 0,21-21 15,-21 0-15,0 0 0,22-1 0,-22 1 16,0-21-16,21 0 0,-20-1 16,-1 1-16,0-22 0,0 1 0,0-1 15,22 1-15,-43-1 0,21 1 16,0-1-16,0 22 0,-21-21 0,21 20 16,-21 1-16,0 21 0,0 0 15,0-1-15,0 1 0,0 42 16,0 1-16,-21-1 15,0 0-15,21 21 0,-21 1 16,21-1-16,0 21 0,-21-20 16,21 20-16,0 1 0,-22-22 0,22 22 15,0-22-15,0 0 0,0 22 0,0-22 16,0-21-16,0 22 0,0-1 16,0-21-16,0 21 0,22-20 0,-1-1 15,0-21-15,-21 21 0,21 0 16,0-21-16,0 0 0,1 0 0,-1 0 15,0 0-15,21 0 0,-21 0 16,1-21-16,20 21 0,-21-21 0,21 0 16,-20-1-16,-1 1 0,0 0 0,0 0 15,0-21-15,0 20 16,-21-20-16,22 0 0,-22 21 0,0-22 16,0 1-16,0 21 0,0 0 15,0-1-15,0 1 0,-22 21 16,1 0-1,21 21-15,-21 1 0,0-22 0,21 21 16,-21 21-16,21-21 0,-21 0 16,21 22-16,0-22 0,0 0 0,0 21 15,0-20-15,0-1 0,0 0 16,0 0-16,0 0 0,0 0 0,0 1 16,21-1-16,0-21 0,0 21 15,0-21-15,0 0 16,1 0-16,-1 0 0,0 0 0,0 0 15,0-21-15,22 0 0,-22 21 16,21-22-16,0 1 0,-20 0 0,20 0 16,0-21-16,-21 20 0,22-20 0,-22 21 15,21-21-15,-21-1 0,-21 1 16,0 21-16,22-22 0,-22 22 0,0 0 16,0 42-1,0 0-15,0 1 16,0-1-16,0 21 0,0-21 15,0 22-15,0-22 0,0 0 0,0 21 16,0-21-16,21 1 16,0-1-16,0 0 0,-21 0 0,21 0 15,0 0-15,1-21 0,-1 0 16,0 22-16,0-22 0,21 0 0,-20 0 16,-1 0-16,21 0 0,-21 0 0,0-22 15,22 22-15,-22-21 0,0 0 16,21 0-16,-20-21 0,-1-1 0,0 1 15,0 0-15,0-22 0,0 22 16,22-43-16,-22 22 0,0-1 16,0-21-16,0 22 0,1-1 0,-22 1 15,21-1-15,-21 22 0,0 0 16,21-1-16,-21 22 0,0 0 16,0 0-16,0 42 15,-21 0-15,0 0 0,-1 22 16,1-22-16,21 21 0,-21 1 0,0-1 15,0 21-15,21-20 0,0 20 16,-21 1-16,21-1 0,0 1 0,0-22 16,0 22-16,0-22 0,0 0 15,21 1-15,-21-1 0,21 0 0,0-21 16,-21 1-16,21-1 0,0 0 16,-21 0-16,22 0 0,-1-21 0,0 0 15,0 0-15,0 0 16,0 0-16,1 0 15,-1 0-15,-21-21 0,0 0 16,21 21-16,0-21 0,-21 0 0,21 21 16,-21-22-16,0 1 0,21-21 15,1 21-15,-22 0 0,0-22 0,0 22 16</inkml:trace>
  <inkml:trace contextRef="#ctx0" brushRef="#br0" timeOffset="41202.68">29083 4890 0,'0'0'0,"0"-22"16,21 1 0,0 21-16,22-21 0,-22 21 15,42-21-15,-20 21 0,-1 0 16,21-21-16,-20 21 0,20 0 0,-20 0 15,-1-21-15,21 21 0,-20 0 16,-22 0-16,21 0 0,-21 0 0,1 0 16,-1 0-16,0 0 15,-21-22 1,-21 22 0,0 0-16</inkml:trace>
  <inkml:trace contextRef="#ctx0" brushRef="#br0" timeOffset="43605.27">30586 4593 0,'21'-21'0,"-21"0"31,0 42-15,-21 0-1,0 0-15,-1 1 0,1-1 16,0 21-16,0 0 0,0 1 0,0-1 16,-22 22-16,22-22 0,0 21 15,0-20-15,0-1 0,21 22 0,0-22 16,0 0-16,0-21 0,0 22 15,0-22-15,0 0 0,21 0 0,0 0 16,-21 1-16,21-1 0,0-21 16,0 0-16,1 21 0,-1-21 15,0 0-15,0 0 0,21 0 16,-20 0-16,-1 0 0,0 0 0,0 0 16,0-21-16,0 21 0,1-21 15,-1 21-15,0-22 0,0 1 0,0 21 16</inkml:trace>
  <inkml:trace contextRef="#ctx0" brushRef="#br0" timeOffset="43931.08">31369 4657 0,'21'0'16,"0"21"-1,0 0 1,1 21-16,-1-20 0,0 20 16,0 0-16,0 1 0,0-1 0,1 21 15,-1-20-15,0-1 0,-21 0 16,0 1-16,0-1 0,0 0 15,0 1-15,-21-1 0,-22-21 16,22 0-16,-21 22 0,21-22 0,-22 0 16,-20 0-16,21 0 0,-22 1 15,1-22-15,-1 21 0,-21 0 0,22-21 16</inkml:trace>
  <inkml:trace contextRef="#ctx0" brushRef="#br0" timeOffset="44953.63">19960 7049 0,'0'0'0,"0"-22"0,0 1 16,0 0-16,0 0 16,21 21-16,-21-21 0,0 0 0,0-1 15,0 1-15,-21 21 31,0 0-31,0 0 0,0 21 16,-1 1-16,1-1 0,0 21 16,0-21-16,0 22 0,0-1 15,21 0-15,0-21 0,-22 22 16,22 20-16,-21-20 0,21-1 0,0-21 16,0 21-16,0 1 0,0-22 15,0 0-15,21 0 0,1 0 0,-1-21 16,0 0-16,0 0 0,21 0 15,-20 0-15,20 0 0,-21 0 0,21-21 16,-20 0-16,20 0 0,-21 0 16,21-22-16,-20 22 0,20-21 0,-21 21 15,0-22-15,0 1 0,-21 0 0,0-1 16,0 1-16,0 0 0,0 21 16,0-22-16,0 22 0,-21-21 0,0 21 15,0-1-15,0 1 16,0 21-16,-1 0 0,1 0 15,0 0-15,0 0 0,0 0 0,0 0 16,21 21-16,0 1 0,-22-22 16,22 21-16,0 0 0,0 0 0,0 0 15,0 0-15,0 1 16,22-22-16,-1 21 0,0-21 0,0 0 16,0 0-16</inkml:trace>
  <inkml:trace contextRef="#ctx0" brushRef="#br0" timeOffset="45227.47">20743 6837 0,'0'0'0,"0"21"32,0 0-32,0 0 15,0 1-15,0-1 0,0 21 0,-21 0 16,21-20-16,0 20 0,-21 0 15,21 1-15,-21-1 0,21 0 0,0 1 16,-21-1-16,-1-21 0,22 21 0,-21-20 16,21 20-16,-21-21 0,0 0 15,21 0-15,0 1 0,0-44 32,0 1-17,0 0-15,21 0 0,0-21 0,0 20 16</inkml:trace>
  <inkml:trace contextRef="#ctx0" brushRef="#br0" timeOffset="45569.29">21103 6922 0,'0'0'0,"21"0"0,0 0 0,1-22 16,-44 44 15,1-22-31,0 21 16,0-21-16,0 21 0,-22-21 15,22 21-15,0-21 0,0 21 0,0 0 16,-22-21-16,22 22 0,0-1 16,21 0-16,-21 0 0,21 0 0,0 0 15,-21 1-15,21-1 0,0 0 16,0 0-16,0 0 0,21 0 0,0 1 16,0-1-16,0 21 0,-21-21 15,22 0-15,-1 1 0,0-1 0,0 0 16,0 0-16,0 0 0,1-21 15,-1 21-15,0 1 0,0-22 16,0 0-16,0 0 16,1 0-1,-1 0-15,0-22 0,0 22 16,0-21-16,22 0 0,-22 0 0</inkml:trace>
  <inkml:trace contextRef="#ctx0" brushRef="#br0" timeOffset="46094.99">22056 7154 0,'21'0'62,"0"0"-62,21-21 0,1 21 16,-1 0-16,21 0 0,-20 0 0,20-21 15,22 21-15,-22 0 0,22 0 16,-21-21-16,-1 21 0,1 0 0,-1 0 16,-21-21-16,1 21 0,-1-21 0,-21 21 15,0 0-15,1 0 0,-22-22 16,-22 22-16,1 0 16,0 0-16,0 0 0,-21 0 15,-1-21-15,22 21 0,-21 0 0,-1 0 16,22 0-16,-21 0 0,21 0 15,0-21-15,21 0 32,21 21-17,0 0-15,0 0 0,0 0 0,0 0 16,1 0-16,-1 0 0,0 0 16,0 21-16,-21 0 0,0 0 15,0 1-15,0-1 0,0 21 0,0-21 16,0 0-16,0 22 0,0-1 15,-21-21-15,21 0 0,-21 22 16,0-22-16,-1 0 0,22 0 0,-21 0 16,0 1-16,21-1 0,-21 0 15,0-21-15,21 21 16,0-42 15</inkml:trace>
  <inkml:trace contextRef="#ctx0" brushRef="#br0" timeOffset="48948.35">24490 7303 0,'-21'21'0,"42"-42"0,-64 42 0,43 0 15,-21-21-15,42 0 31,1-21-31,-1 0 0,21 21 16,-21-22-16,22 1 0,-22 0 0,21 0 16,0-21-16,-20 20 0,20 1 15,-21 0-15,0 0 0,0 0 0,1-22 16,-22 22-16,0 0 0,0-21 16,0 21-16,-22-1 0,1 1 0,-21-21 15,21 21-15,-22 21 0,22-21 16,-21 21-16,0 0 0,-1 0 0,1 0 15,0 21-15,-1-21 0,1 42 16,21-21-16,-22 22 0,22-22 16,0 21-16,-21 0 0,21 22 0,21-22 15,-22 1-15,22-1 0,0 0 16,0 1-16,0-1 0,0-21 0,0 0 16,22 0-16,-1 1 0,0-1 15,0-21-15,0 0 0,22 0 0,-22 0 16,21 0-16,0 0 0,1-21 0,-1-1 15,0 1-15,1 0 0,-1 0 16,0-21-16,1 20 0,-1-20 0,-21 21 16,0-21-16,22-1 0,-43 22 15,21-21-15,-21 21 0,0-22 0,0 22 16,0 0-16,0 0 0,0 42 31,-21 0-15,21 0-16,0 0 0,0 1 15,0 20-15,0-21 0,0 21 0,0-20 16,0 20-16,0-21 0,21 21 16,-21-20-16,21-1 0,0 0 0,0 0 15,1-21-15,-1 0 0,0 0 16,0 0-16,21 0 0,-20 0 16,-1-21-16,21 21 0,-21-21 0,22 0 15,-22-1-15,21 1 0,-21-21 16,0 21-16,1-22 0,-1 22 15,0-21-15,0 21 0,0 0 0,-21-22 16,0 22-16,21-21 0,-21 21 16,22-1-16,-22 1 0,21 21 15,0 0 1,-21 21 0,0 1-16,0-1 15,0 0-15,0 0 16,21-21-16,0 0 47,-21-21-32,0 0-15,0 0 0,0-1 16,0 1-16,0 0 16,-21 21-16,0-21 15,0 21-15,0 0 16,21 21-16,-22 0 15,1 0-15,21 1 0,0-1 0,-21 0 16,21 21-16,-21-21 0,21 22 16,0-1-16,0 0 0,0-20 0,0 20 15,0 0-15,21 1 0,0-22 16,0 21-16,1-21 0,-1 0 16,0 1-16,21-1 0,-21-21 0,22 0 15,-22 0-15,21 0 0,-21 0 16,22 0-16,-22 0 0,0-21 0,21-1 15,-20 1-15,-1 0 0,0 0 0,0-21 16,0-1-16,0 1 0,1 21 16,-1-22-16,0 1 0,0 0 0,0-1 15,0 1-15,1 21 0,-1 0 16,0 0-16,-21-1 0,21 1 0,0 21 16,0 0-16,-21 21 15,0 1 1,0-1-16,0 0 0,0 0 15,0 0-15,0 0 16,22-21 31,-22-21-47,0 0 16,0 0-16,0 0 15,0 0-15,0-1 0,0 1 16,0 0-16,-22 21 15,1 0-15,0 0 16,0 0 0,0 21-16,21 0 0,-21 1 0,-1-1 15,1 0-15,21 0 0,-21 0 0,0 22 16,21-22-16,-21 21 0,21-21 16,0 22-16,0-1 0,0-21 0,0 21 15,0-20-15,0 20 0,0-21 16,21 0-16,0 0 0,0 1 0,0-22 15,22 21-15,-22-21 0,21 0 16,-21 0-16,22 0 0,-1 0 0,0 0 16,1 0-16,-1 0 0,22-21 0,-22-1 15,0 1-15,1 0 0,-1 0 16,0 0-16,-21-22 0,1 22 16,20-21-16,-42 0 0,0-1 15,21 22-15,-21-21 0,0-1 0,0 22 16,0-21-16,0 21 0,-21 0 0,0 21 15,0 0-15,-1 0 0,1 0 16,0 0-16,0 0 0,0 0 0,0 21 16,-1 0-16,1 0 0,0 0 15,21 0-15,0 22 0,0-22 0,0 21 16,0-21-16,0 1 0,0 20 16,0-21-16,0 0 0,0 0 0,21 1 15,0-1-15,22 0 0,-22 0 16,0-21-16,21 0 0,-20 0 15,20 0-15,0 0 0,1 0 0,-1 0 16,0 0-16,1-21 0,-22 0 16,21 0-16,-21-1 0,0 1 0,1 0 15,-1-42-15,0 20 0,-21 1 16,21 21-16,-21-22 0,0 22 16,21-21-16,-21 21 0,21 0 0,-21-1 15,0 1-15,0 42 31,0 1-31,0-1 16,0 21-16,-21-21 0,21 22 16,-21-1-16,21 21 0,0-20 0,0 20 15,-21 1-15,21-22 0,-21 22 16,21-1-16,-21 1 0,-1-22 0,22 21 16,-21 1-16,0-1 0,0 1 0,0-1 15,0 1-15,-1-1 0,1 1 16,0-1-16,0 1 0,21-22 15,0 22-15,-21-22 0,21 0 0,0-20 16,0-1-16,0 0 0,0 0 0,0 0 16,21-42-1,-21 0 1,0 0-16,0 0 0,21-1 0,-21-20 16,0 21-16,0-21 0,0-22 15,0 22-15,0-22 0,0 1 0,0-1 16,0 1-16,0-22 0,0 22 15,0-22-15,0 0 0,0 1 0,21 20 16,0-21-16,-21 1 0,43 20 16,-22-20-16,0 41 0,0-20 0,0 20 15,22 1-15,-22 0 0,0 21 16,21-22-16,1 22 16,-1 21-16,-21 0 0,0 0 0,1 21 15,-1 0-15,0 1 0,0-1 16,-21 21-16,0-21 0,0 0 15,0 22-15,0-22 0,0 0 16,0 0-16,0 0 0,0 1 0,0-1 16,-21-21-16,0 0 0,0 0 15,-1 0-15,1 0 0,0 0 16,0 0-16,0-21 0,0 21 16,21-22-16,0 1 0,-22 21 0,22-21 15,-21 21-15,21 21 47,0 0-31,0 1-16,21-1 0,1-21 15,-1 21-15,0 0 0,0-21 0,0 21 16,0-21-16,22 0 0,-22 0 16,0 0-16,0 0 0,22 0 0,-22 0 15,0 0-15,21 0 0,-21-21 16,1 0-16,20 0 0,-21 0 0,0-22 15,0 22-15,1-21 0,-1-1 16,0 1-16,0 0 0,0-1 0,0-20 16,1 21-16,-1-22 0,0 22 15,0-22-15,0 22 0,-21 0 16,0-1-16,21 1 0,-21 21 0,0 0 16,0-1-16,0 1 0,0 42 15,0 1 1,0-1-16,-21 0 0,0 21 15,21 1-15,0-1 0,-21 0 0,0 1 16,21-1-16,0 0 0,0 1 16,0-1-16,0 0 0,0 1 0,0-1 15,0 0-15,0-21 0,0 22 16,21-22-16,0 21 0,0-21 0,0 1 16,1-1-16,-1 0 0,0 0 15,0-21-15,0 0 16,0 0-16,1 0 0,-1 0 0,0-21 15,0 0-15,0 0 16,-21-1-16,21 22 0,-21-21 0,22 0 16,-22 0-16,21 0 0,-21 0 15,0-1-15,0 1 0,0 0 0,0 0 16,0 0-16,0 0 0,0-1 16</inkml:trace>
  <inkml:trace contextRef="#ctx0" brushRef="#br0" timeOffset="49175">27813 6773 0,'-21'0'0,"42"0"16,0 0 0,0 0-16,0 0 0,1 0 15,-1 0-15,0 0 0,0-21 0,0 21 16,22 0-16,-22 0 0,0 0 15,0 0-15,0 0 0,0 0 16,-21-21-16,22 21 0,-1-21 16,0 21-1,0 0-15</inkml:trace>
  <inkml:trace contextRef="#ctx0" brushRef="#br0" timeOffset="49507.97">29210 6477 0,'0'0'16,"0"-21"-16,0 0 0,-21 21 16,0 0-16,-1 0 0,1 0 15,0 0-15,0 21 0,0 0 16,0 21-16,-1-20 0,1 20 0,0 0 15,0 1-15,21-1 16,-21 0-16,21 1 0,-21-1 0,21 0 16,0-21-16,0 22 0,0-1 15,0-21-15,0 22 0,0-22 0,0 0 16,21 21-16,0-21 0,0 1 16,0-22-16,0 21 0,1-21 0,-1 0 15,0 0-15,0 0 0,21 0 16,-20 0-16,-1 0 0,0 0 0,21-21 15,-21-1-15,1 22 0,-1-21 16</inkml:trace>
  <inkml:trace contextRef="#ctx0" brushRef="#br0" timeOffset="49826.9">29887 6541 0,'0'0'0,"0"-43"15,0 22 1,21 21-16,1 0 16,-1 0-16,0 21 15,0 0-15,0 1 0,0-1 16,22 21-16,-22-21 0,21 22 16,-21-1-16,1 0 0,-22 1 0,0-1 15,0 21-15,0-20 0,0-1 16,0 0-16,-22-20 0,1 20 0,0 0 15,0 1-15,-21-22 0,20 21 16,1-21-16,0 0 0,-21 1 16,21-1-16,-1 0 0,1-21 0,0 0 15,0 0 1,0 0-16,0 0 16</inkml:trace>
  <inkml:trace contextRef="#ctx0" brushRef="#br0" timeOffset="52779.39">18605 8890 0,'0'0'0,"0"-21"0,0 0 0,0 0 16,0-1-16,0 1 0,0 0 16,0 0-16,0 0 0,0 0 0,0-22 15,0 22-15,0 0 0,-21 0 0,21 0 16,-21 21-16,0-22 0,0 22 16,0 0-16,-1 0 0,1 0 15,0 0-15,0 22 0,0-1 0,0 0 16,-22 21-16,22 1 0,0-1 0,0 0 15,0 22-15,-1-22 0,1 22 16,0-22-16,0 21 0,21-20 16,0 20-16,0-20 0,0-1 0,0 0 15,0 1-15,0-1 0,21-21 16,0 21-16,0-20 0,22-1 0,-1 0 16,0 0-16,1 0 0,20 0 0,-20-21 15,20 0-15,1 0 0,-1 0 16,1 0-16,-1 0 0,-21-21 0,22 0 15,-1 0-15,-20 21 0,-1-21 16,0 0-16,1-1 0,-22-20 16,0 21-16,0 0 0,-21 0 0,0-22 15,0 22-15,0-21 0,0 21 16,-21-1-16,0 1 0,21 0 0,-21 0 16,0 0-16,-1 21 0,-20 0 0,21 0 15,0 0-15,0 0 0,-1 21 16,1 0-16,-21 0 0,21 0 0,0 1 15,-1-1-15,22 0 0,-21 21 16,21-21-16,-21 1 0,21-1 0,0 0 16,0 0-16,0 0 0,0 0 0,21 1 15,0-22 1,1 0-16,-1 0 0,0 0 0,0 0 16,0 0-16,0 0 0,22 0 0,-22-22 15,0 1-15,0 21 0,22-21 16,-22 0-16,0 0 0,0 0 0,0-1 15,-21 1-15,0 0 0,21 0 0,-21-21 16,0 20-16,0 1 0,0 0 16,0 0-16,-21 21 15,21 21 1,-21-21-16,21 21 0,-21 0 16,21 1-16,0-1 0,0 21 0,0-21 15,0 0-15,0 1 16,0-1-16,21 0 0,0 0 0,0 0 15,1 0-15,-1 1 0,0-22 0,0 21 16,21-21-16,1 0 0,-22 0 16,21 0-16,1 0 0,-1 0 0,0 0 15,-21 0-15,22-21 0,-1 21 0,-21-22 16,22 1-16,-22 0 0,0 0 16,0 0-16,0 0 0,0-22 0,-21 22 15,0 0-15,0-21 0,0 20 16,0-20-16,0 21 0,0-21 0,0 20 15,-21 1-15,0 21 0,0 0 32,21 21-32,0 1 0,-21-1 15,21 0-15,0 0 0,0 0 0,0 0 16,0 22-16,0-22 0,0 0 16,0 0-16,0 0 0,0 1 0,0-1 15,0 0-15,0 0 0,0 0 16,21-21 15,-21-21-31,21 0 16,-21 0-16,21 0 0,0-1 15,-21 1-15,22 0 0,-1 0 0,-21 0 16,21 0-16,0-22 16,0 22-16,-21 0 0,0 0 0,21 0 15,1 21-15,-1 21 16,-21 0-1,21 0-15,21 85 16,-21-85-16,1 0 16,-1 22-16,0-22 0,0 0 0,21 0 15,-20 0-15,20 0 0,0-21 0,-21 22 16,22-1-16,-1-21 0,0 0 16,-20 0-16,-1 0 0,21 0 0,-21 0 15,0-21-15,1-1 0,-1 22 0,21-21 16,-42 0-16,21 0 0,0 0 15,-21 0-15,22-1 0,-22-20 16,0 21-16,21 0 0,0-22 0,0 1 16,-21 21-16,21-21 0,0 20 15,-21 1-15,0 0 0,22 21 0,-1 0 16,0 21 0,-21 0-1,21 1-15,-21-1 0,0 0 16,0 0-16,21-21 31,-21-21 0,0 0-31,0 0 16,0-1-16,0 1 16,0 0-1,-21 21 1,0 0-1,0 0-15,0 21 0,-1 0 16,22 1-16,-21-1 16,0 0-16,0 0 0,21 0 0,0 0 15,0 1-15,0-1 0,0 21 0,0-21 16,0 0-16,0 1 16,0-1-16,0 0 0,21-21 0,-21 21 15,21 0-15,0-21 0,1 21 0,-1-21 16,0 0-16,21 22 0,-21-22 15,1 0-15,20 0 0,-21 0 0,0 0 16,22 0-16,-1 0 0,-21 0 0,21-22 16,-20 22-16,20-21 0,-21 0 15,0 0-15,22 0 0,-43 0 0,21-1 16,-21 1-16,21-21 0,-21 21 16,0-22-16,0 22 0,0 0 0,0-21 15,0 21-15,0-1 0,-21 1 16,0 21-1,-1 0-15,1 21 0,0 1 16,0-22-16,0 21 0,21 0 0,-21 0 16,21 0-16,-22 22 0,22-22 15,0 0-15,0 0 0,0 0 0,0 0 16,0 1-16,0-1 0,22-21 16,-1 21-16,0-21 0,0 21 15,0-21-15,0 0 0,1 0 16,-1 0-16,0 0 0,21 0 0,-21 0 15,1 0-15,-1-21 16,21 21-16,-21-21 0,0 0 0,1-1 16,-1 1-16,21 0 0,-42 0 0,21-21 15,0-1-15,1 1 0,-22 0 16,0-1-16,21-20 0,0 20 0,-21-20 16,0 21-16,0-1 0,0 1 15,21 0-15,-21 20 0,0 1 0,0 0 16,0 42-1,-21 0-15,0 1 16,21 20-16,0-21 0,-21 21 0,-1 1 16,22-1-16,0 0 0,0 1 15,0-1-15,0 0 0,0 1 16,0-1-16,0 0 0,0-20 0,0 20 16,0-21-16,0 0 0,0 22 15,0-22-15,22 0 0,-22 0 16,21-21-16,-21 21 0,21-21 15,0 0 1,0 0-16,0 0 0,1-21 16,-1 21-16</inkml:trace>
  <inkml:trace contextRef="#ctx0" brushRef="#br0" timeOffset="53371.69">22606 9165 0,'0'0'15,"-21"0"-15,0 0 0,-1 0 0,1 0 16,0 0-16,0 0 0,42 0 31,0 0-31,0 0 16,22 0-16,-22 0 0,21 0 0,1 0 15,-1 0-15,0 0 16,22 0-16,-22 0 0,0 0 0,22-21 0,-22 21 16,1-21-16,-1 21 0,0-21 15,1 21-15,-1-21 0,-21 21 16,0-22-16,0 22 0,1-21 0,-22 0 16,21 21-16,-21-21 0,0 0 15,-21 21-15,-1 0 16,-20 0-16,21 0 0,0 0 0,0 0 15,-22 0-15,22 0 0,0 0 16,0 0 0,42 0 15,0 0-31,0 0 0,0 0 16,1 0-16,-1-21 15,0 21-15,0 0 0,0 0 16,0 0-16,-21 21 15,0 0 1,0 0-16,0 0 0,0 0 0,0 1 16,-21-1-16,0 0 0,0 21 0,0-21 15,0 1-15,21-1 0,-22 0 16,1-21-16,0 21 0,0 0 0,21 0 16,-21 1-16,42-22 31,0 0-16,0 0-15</inkml:trace>
  <inkml:trace contextRef="#ctx0" brushRef="#br0" timeOffset="56239.79">24892 9335 0,'0'0'0,"0"21"0,21-21 31,0 0-31,0 0 0,1 0 15,-1-21-15,0 21 0,21-22 0,-21 1 16,1 0-16,-1 0 0,0 0 0,0 0 16,0-1-16,-21-20 0,0 21 15,0-21-15,0-1 0,0 1 0,0 21 16,-21-22-16,-21 1 0,21 21 16,-1-21-16,-20 42 0,21-22 15,-21 22-15,-1 0 0,1 0 16,21 0-16,-22 22 0,1-1 0,21 21 15,-21-21-15,20 22 0,1-1 0,0 0 16,21 1-16,0-22 0,0 21 0,0 0 16,0-20-16,0 20 0,0-21 15,21 0-15,-21 0 0,21 1 0,22-1 16,-22-21-16,0 0 0,21 0 0,1 0 16,-22 0-16,21 0 15,-21 0-15,22 0 0,-1 0 0,0-21 0,1-1 16,-22 1-16,21 0 0,-21 0 0,22-21 15,-22-1-15,0 22 16,0-21-16,0-22 0,1 22 0,-1-22 16,-21 22-16,0-21 0,0-1 15,0 22-15,21-22 0,-21 22 0,0 0 16,0-1-16,0 22 0,0 0 0,0 0 16,0 0-16,0 42 15,0 0-15,0 0 0,0 21 16,0-20-16,0 20 0,0 21 15,0-20-15,0-1 0,0 22 0,0-22 16,0 21-16,0-20 0,0-1 16,0 0-16,21 1 0,-21-1 15,21 0-15,0-20 0,-21-1 0,22 0 16,-1 0-16,0 0 0,0 0 16,0-21-16,0 0 0,1 0 0,-1 0 15,0 0-15,0 0 0,0-21 0,0 0 16,1 21-16,-1-21 0,0 0 15,0 0-15,0-1 0,0-20 0,-21 21 16,0 0-16,0-22 0,0 1 0,22 21 16,-22-21-16,0 20 0,0 1 15,0 0-15,0 0 0,0 42 32,0 0-32,0 0 0,0 22 15,-22-22-15,22 0 0,0 21 0,0-20 16,0-1-16,0 21 0,0-21 15,0 0-15,22 1 0,-1-1 0,-21 0 16,21 0-16,0-21 0,-21 21 0,21-21 16,0 0-16,1 0 0,-1 0 15,21 0-15,-21 0 0,0 0 0,22 0 16,-1 0-16,-21-21 0,22 0 0,-1 21 16,-21-21-16,21-22 0,-20 22 15,20 0-15,-21-21 0,21-1 16,-20 1-16,-1 0 0,0-1 0,0 1 15,-21 21-15,0-21 0,0 20 16,0 1-16,-21 21 16,0 0-16,0 21 15,-1 1-15,1-1 0,0 0 0,0 0 16,21 21-16,-21-20 0,21 20 16,0-21-16,0 21 0,0-20 0,21-1 15,0 21-15,0-21 0,-21 0 0,21 1 16,1-1-16,-22 0 0,0 0 15,21 0-15,-42-21 47,-1-21-31,1 21-16,21-21 16,-21 0-16,0 21 15,0 0 1,21 21-16,0 0 15,0 0 1,21-21-16,-21 21 0,21-21 16,0 0-16,0 0 0,22 0 15,-22 0-15,21 0 0,-21 0 0,22 0 16,-1 0-16,0 0 0,1 0 0,-1 0 16,-21 0-16,22-21 15,-22 0-15,21 0 0,-21 0 0,0 0 16,1-1-16,-1-20 0,-21 21 0,0-21 15,21-1-15,-21 1 0,0 0 16,21-1-16,-21 22 0,0-21 0,0 21 16,0-1-16,0 44 15,-21-1 1,21 21-16,-21-21 0,21 0 0,0 22 16,0-1-16,0-21 15,0 22-15,-21-22 0,21 21 0,0-21 0,0 0 16,0 1-16,0-1 0,0 0 15,0 0-15,0 0 0,0-42 47,0 0-31,0 0-16,21 0 0,0-22 16,-21 22-16,21-21 0,0 21 15,0-22-15,1 1 0,-1 0 0,21 20 16,-21-20-16,0 21 0,1-21 15,-1 20-15,0 22 0,0 0 16,-21 22 0,0-1-16,0 0 0,0 21 15,0-21-15,0 22 0,0-22 0,0 21 16,0-21-16,0 22 0,21-22 0,-21 0 16,21 21-16,-21-20 0,22-22 15,-22 21-15,0 0 0,0 0 16,21-21-16,0 0 15,-21-21 1,0 0-16,0 0 0,0-1 16,21 1-16,0 0 0,-21 0 15,21 0-15,1-22 0,-1 1 0,-21 21 16,21-21-16,0-1 16,0 1-16,22 0 0,-22 20 0,0-20 15,0 21-15,-21 0 0,21 21 16,-21 21-1,0 0-15,0 21 0,0-20 0,0 20 16,0-21-16,21 21 0,-21 1 16,22-22-16,-1 21 0,-21 1 0,21-22 15,0 21-15,0-21 0,0 0 0,1 1 16,-1-1-16,0 0 16,0-21-16,0 0 0,0 0 0,1 0 15,-1 0-15,0 0 0,0 0 0,0 0 16,-21-21-16,21 0 15,1 21-15,-1-22 0,0 1 0,0 0 16,0-21-16,0 21 0,-21-22 16,22 22-16,-1-21 0,0 21 0,-21-1 15,0 1-15,21 0 0,-21 42 32,0 0-32,-21 1 0,21-1 15,-21 0-15,21 0 0,-21 21 16,21-20-16,-22-1 0,22 0 15,0 0-15,0 0 0,0 0 0,0 1 16,0-1-16,22 0 0,-1-21 16,0 0-16,0 0 15,0 0-15,0 0 0,1 0 0,20 0 16,-21 0-16,0 0 0,22-21 16,-22 21-16,0-21 0,21-1 0,-21 1 15,22-21-15,-22 21 0,21-22 16,-21 1-16,1 0 0,-1-1 15,21 1-15,-21 0 0,-21 21 0,21-22 16,-21 22-16,0 0 0,-21 21 16,0 0-1,21 21-15,-21 0 0,0 22 16,21-22-16,-21 21 0,21-21 16,0 22-16,0-22 0,0 21 0,0-21 15,0 0-15,0 1 0,0-1 16,0 21-16,0-21 0,0 0 15,21 1-15,-21-1 16,21-21-16,-21-21 31,0-1-15,0 1-16,0 0 0,0 0 16,0 0-1,-21 21-15,0 0 16,21 21-1,0 0 1,0 0 0,0 0-16,21-21 15,0 0-15,0 22 0,0-22 16,0 0-16,1 0 0,-1 0 0,21 0 16,-21 0-16,22 0 0,-22 0 0,21 0 15,-21-22-15,22 1 0,-22 0 16,21 21-16,-21-42 0,0 21 15,22-1-15,-22-20 0,0 0 0,0-1 16,0 22-16,1-21 0,-22 0 16,0-1-16,0 22 0,0 0 15,0 0-15,0 0 0,0 42 16,0 0-16,-22 0 16,22 21-16,-21-20 0,21 20 15,0 0-15,0-21 0,0 22 0,0-1 16,0-21-16,0 22 0,0-22 15,0 0-15,0 0 0,-21 0 0,21 0 16,0 1-16,0-1 0,-21-21 16,21 21-16,-21-21 15,0 0 1,-1 0 0,22-21-16,-21 0 0,0 21 15,21-22-15,-21 1 0,0 0 16,21 0-16,-21-21 0,-1 20 0</inkml:trace>
  <inkml:trace contextRef="#ctx0" brushRef="#br0" timeOffset="56439.2">28744 8488 0,'0'0'0,"-21"0"16,0 0-16,0 0 62,0 0-46,-1 0-16</inkml:trace>
  <inkml:trace contextRef="#ctx0" brushRef="#br0" timeOffset="56610.56">26924 8509 0,'0'0'0,"-42"0"0,20 0 16,-20 21-16,21-21 0,0 0 0,42 0 31,0 0-31,21-21 0,-20 21 16,20 0-16,0 0 0</inkml:trace>
  <inkml:trace contextRef="#ctx0" brushRef="#br0" timeOffset="57175.27">30501 8678 0,'0'-21'0,"0"42"0,0-63 16,0 21-16,0 0 0,0 0 0,0-1 15,0 1-15,-21 21 16,21-21-16,-21 21 0,0 0 0,-1 0 15,1 0 1,0 21-16,0 0 0,0 1 16,21-1-16,-21 21 0,-1 0 0,1 1 15,0-1-15,21 0 0,0 1 16,-21-1-16,21 0 0,0 1 0,-21-1 16,21 0-16,0-20 0,0 20 15,0-21-15,0 0 0,0 0 0,21 1 16,0-1-16,-21 0 0,21-21 15,0 21-15,1-21 0,-1 0 0,0 0 16,21 0-16,-21 0 0,1 0 0,-1 0 16,0 0-16,0 0 0,0 0 15,22-21-15,-22 0 0</inkml:trace>
  <inkml:trace contextRef="#ctx0" brushRef="#br0" timeOffset="57459.11">31115 8594 0,'0'0'16,"21"0"-16,0-21 0,-21-1 0,21 22 0,1 0 15,-1 0-15,0 0 16,0 22-16,0-1 0,0 0 16,1 0-16,-1 21 15,0 1-15,0 20 0,-21-20 0,0 20 0,0-21 16,0 1-16,0 20 0,0-20 15,-21-1-15,0-21 0,0 21 16,-1-20-16,1 20 0,0-21 16,0 0-16,0 0 0,0 1 0,-1-22 15,1 21-15,0 0 0,0-21 0,0 0 16,0 0-16,-1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3T01:12:16.9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 1334 0,'0'-22'109,"0"1"-93,0 0-16,0 0 16,0 0-16,0 0 0,21-1 15,-21 1-15,21 0 0,0 0 16,22-21-16,-22 42 0,0-22 16,0 1-16,22 0 0,-22 21 0,0 0 15,0 0-15,0 0 0,0 21 16,1 0-16,-1 1 0,-21-1 15,21 21-15,0-21 0,-21 22 16,21-22-16,-21 21 0,0 0 16,0 1-16,0-1 0,0 0 0,-21 1 15,0 20-15,0-20 0,0-1 16,-1 21-16,-20 1 0,21-22 0,0 1 16,-22 20-16,22-21 0,-21 1 15,0-1-15,20-21 0,-20 22 16,21-22-16,-21 0 0,-1 0 0,22 0 15,-21-21-15,21 0 0,-22 0 16,22 0-16,0 0 0,-21 0 16,20 0-16,1-21 0,21 0 0,-21 0 15,21 0-15,0-1 16,0 1-16,0-21 0,0 0 0,0-1 16,0 22-16,21-21 0,-21-1 15,21 1-15,1 21 0,-1-21 16,21 20-16,-21 1 0,0 0 0,1 21 15,-1 0-15,0 0 0,21 0 16,-21 21-16,1-21 0,-1 21 0,0 22 16,0-22-16,0 0 0,0 21 15,1-20-15,-1 20 0,0 0 16,-21-21-16,0 22 0,21-22 0,0 0 16,-21 21-16,0-20 0,0-1 15,21 0-15,-21 0 0,22-21 0,-22 21 16,0 0-16,21-21 15,0 0-15,0 0 32,-21-21-32,21 0 15</inkml:trace>
  <inkml:trace contextRef="#ctx0" brushRef="#br0" timeOffset="355.45">2413 1926 0,'0'0'0,"0"21"0,0 1 16,21-22-16,0 0 16,0 0-16,1 0 15,-1 0-15,0 0 0,0-22 0,0 1 16,0 0-16,-21 0 15,22 21-15,-22-21 0,0 0 0,0-1 16,-22 22 0,1 0-1,0 0-15,0 0 16,21 22-16,-21-1 16,21 0-16,0 0 0,-21 0 15,21 0-15,-22 1 16,22-1-16,22-21 47</inkml:trace>
  <inkml:trace contextRef="#ctx0" brushRef="#br0" timeOffset="6981.21">4085 1693 0,'0'0'0,"0"-21"16,-21 21-16,21-21 15,-21 0-15,0 21 16,21-21-16,0 42 31,0 0-31,0 0 16,0 0-16,0 22 0,0-22 16,0 21-16,21-21 0,0 22 0,-21-22 15,21 0-15,-21 21 0,21-20 16,-21-1-16,21 0 0,-21 0 15,22 0-15,-22 0 0,21-21 0,0 0 16,0 0-16,0 0 16,0 0-1,-21-21-15,22 0 0,-1 0 16,0 0-16,0 0 0,-21-22 0,21 22 16,0-21-16,1-1 0,-1 1 15,0-21-15,0 20 0,21-20 0,-20 20 16,-1 1-16,0 0 0,0 21 15,0-22-15,0 22 0,1 0 0,-1 21 16,0 0-16,0 0 0,0 0 16,0 21-16,-21 0 15,0 0-15,22 1 16,-22-1-16,0 0 0,0 21 0,0-21 16,0 1-16,0-1 15,0 0-15,21-21 31,-21-21-31,0 0 16,0-1-16,0 1 0,0 0 16,0 0-16,0 0 0,0 0 15,0-1-15,0 1 0,0 0 0,0 0 16,-21 0-16,-1 21 0,22-21 16,-21 21-16,0 0 0,0 0 0,0 0 15,0 0 1,-1 21-16,22 0 0,-21 0 0,0 21 15,21-20-15,-21 20 0,0-21 16,21 21-16,-21 1 0,21 20 0,0-20 16,-22-1-16,22 0 0,0 1 15,0-1-15,0 0 0,0 1 0,22-1 16,-1-21-16,0 0 0,0 22 16,0-22-16,22 0 0,-1 0 0,0-21 15,1 21-15,-1-21 0,21 0 16,-20 0-16,20 0 0,1 0 0,-22 0 15,22-21-15,-22 0 0,21 0 16,-20 0-16,-1-1 0,0 1 16,22-21-16,-22 21 0,-21-22 15,22 1-15,-22 21 0,0-21 0,0-1 16,-21-20-16,0 20 0,0 1 16,0 0-16,0 21 0,0-22 0,-21 22 15,0 0-15,21 0 0,-21 0 16,0 21-16,-1 0 0,1 0 0,-21 0 15,21 21-15,0 0 0,-1 0 16,1 0-16,0 22 0,21-1 16,-21-21-16,0 21 0,0 1 0,21-1 15,0 0-15,-22 1 0,22-1 16,-21 0-16,21-20 0,0-1 16,0 0-16,0 0 0,0 0 0,0 0 15,21-21-15,1 0 0,-1 0 16,0 0-16,0 0 0,0 0 15,0-21-15,1 21 0,-1-21 16,0 0-16,0 0 0,0 0 0,0-1 16,-21 1-16,22-21 0,-1 21 15,-21 0-15,0-22 0,0 22 16,0-21-16,0-1 0,0 22 0,0 0 16,0-21-16,0 21 15,0-1-15,0 44 16,0-1-16,0 0 15,0 0-15,0 0 0,0 22 16,0-1-16,0-21 0,0 21 0,0-20 16,0 20-16,0-21 0,0 21 15,0-20-15,0-1 0,21 0 0,0 0 16,-21 0-16,21 0 0,0-21 16,1 0-16,-1 0 0,0 0 0,0 0 15,0 0-15,0 0 0,1 0 16,20-21-16,-21 21 0,0-21 0,22 0 15,-22 0-15,0 0 0,0-22 16,0 22-16,0 0 0,1-21 0,-1-1 16,-21 1-16,0 0 15,21-1-15,-21-20 0,0 20 0,0 1 16,0 0-16,0-1 0,0 1 16,0-21-16,0 41 0,0-20 0,0 0 15,0 21-15,0-1 0,0 1 16,0 42-1,0 1 1,0-1-16,0 21 0,0 0 16,0 1-16,0-1 0,0 0 0,0 1 15,0-1-15,0 22 0,-21-22 16,21 21-16,0-20 0,0-1 0,-21 0 16,21 1-16,0-1 0,0 0 15,0-20-15,0 20 0,0-21 16,0 0-16,0 0 0,21 1 0,0-22 15,0 21-15,0-21 0,0 0 16,1 0-16,-1 0 0,0 0 0,0 0 16,0-21-16,0-1 0,1 22 15,-1-21-15,0 0 0,0 0 0,21 0 16,-42 0-16,22-1 0,-1-20 16,0 21-16,0-21 0,-21 20 0,0-20 15,0 0-15,0 21 0,0-22 16,0 22-16,0 0 0,0 0 0,0 0 15,-21 21-15,0 0 16,0 0-16,-1 21 16,1 0-16,0 0 0,21 0 15,0 22-15,-21-22 0,21 0 0,-21 21 16,21-21-16,0 22 0,0-22 0,0 21 16,0-21-16,0 1 0,0-1 15,21 0-15,0 0 0,0-21 0,0 21 16,22-21-16,-22 0 0,21 21 15,-21-21-15,22 0 0,-1 0 0,0 0 16,1 0-16,-22-21 0,21 21 16,1-21-16,-1 0 0,0 0 15,1 0-15,-22-1 0,21 1 16,-21-21-16,0 21 0,1-22 0,-1 1 16,-21 0-16,0 21 0,0-22 15,0 1-15,21 21 0,-21 0 0,0-1 16,0 44 15,-21-1-31,0 0 0,21 21 16,0-21-16,-22 1 0,1 20 0,21-21 15,-21 21-15,21-20 0,0-1 16,-21 21-16,21-21 0,-21 0 0,21 1 16,0-1-16,0 0 15,0-42 16,0 0-15,0-1-16,21 1 0,-21 0 16,21 0-16,0-21 0,0 20 15,1-20-15,-22 21 0,21-21 0,0-1 16,0 22-16,0 0 0,0 0 16,1 0-16,-1 21 0,0 0 15,-21 21 1,21 0-16,-21 0 0,21 0 0,-21 22 15,21-22-15,1 0 16,-22 21-16,21-21 0,0 1 0,0 20 16,0-21-16,-21 0 0,21 0 15,1 1-15,-1-22 0,0 21 0,0-21 16,0 0-16,0 0 0,1 0 16,-1 0-16,0 0 15,0-21-15,0-1 0,0 1 16,1 0-16,-1 0 15,0-21-15,0 20 0,0-20 0,0 0 16,22-1-16,-22 22 0,0-21 0,21 0 16,-20 20-16,20 1 0,-21-21 15,21 42-15,-20-21 0,-1 21 16,0 0-16,0 0 0,0 0 0,0 0 16,1 21-16,-22 0 0,0 0 15,0 0-15,0 1 0,0-1 0,0 0 16,0 0-16,0 21 0,0-20 15,0-1-15,0 0 0,0 0 16,0 0 0,0-42 15,0 0-31,0 0 16,0 0-16,0-1 15,0 1-15,0 0 0,-22 0 16,22 0-16,-21 0 0,0-1 0,0 1 15,0 21-15,0-21 0,-1 21 16,1 0-16,-21 0 0,21 0 0,-22 0 16,22 0-16,-21 0 0,0 21 15,20 0-15,1 1 0,-21 20 16,21-21-16,0 21 0,-1 1 0,22-1 16,0-21-16,0 22 0,0-1 15,0-21-15,0 21 0,0-20 0,0-1 16,0 0-16,0 0 0,22 0 0,-1-21 15,0 0-15,-21 21 0,21-21 16,0 0-16,22 0 0,-22 0 16,0-21-16,0 0 0,21 21 0,-20-21 15,-1 0-15,0 0 0,21-1 16,-21 1-16,1-21 0,-1 21 0,0-22 16,0 1-16,0 0 0,0-1 15,1-20-15,-22 21 0,0-1 0,21 1 16,-21-22-16,21 22 0,-21-21 15,0 20-15,0 1 0,0 0 16,0 20-16,0 1 0,0 0 16,0 0-16,0 0 0,0 42 31,0 0-31,0 0 0,0 22 0,0-22 16,-21 21-16,21 0 0,0-20 15,-21 20-15,-1 0 0,22 1 0,-21-1 16,21 21-16,0-20 0,-21-1 15,21 0-15,-21 1 0,21-1 0,0 0 16,0 1-16,0-22 0,0 21 16,0-21-16,21 1 0,0 20 0,-21-21 15,21-21-15,1 21 0,-1 0 0,0-21 16,0 0-16,0 0 0,22 0 16,-22 0-16,0 0 0,0-21 15,0 0-15,0 21 0,1-21 16,-1 0-16,0 0 0,0-1 0,0 1 15,-21 0-15,0-21 0,21 21 16,1-22-16,-22 1 0,21 21 0,-21-22 16,0 1-16,0 21 0,0 0 0,0 0 15,0-1-15,0 44 32,-21-1-32,21 0 15,-22 0-15,1 0 0,0 22 16,21-22-16,-21 0 0,21 21 15,-21-21-15,21 22 0,0-22 0,0 0 16,0 21-16,0-20 0,0-1 16,0 0-16,0 0 0,21-21 15,0 0-15,0 21 0,0-21 0,22 0 16,-22 0-16,21 0 0,-21 0 16,22 0-16,-22-21 0,21 21 0,1-21 15,-22 0-15,0 0 0,21-1 16,-21 1-16,1 0 0,-1 0 0,0-21 15,0 20-15,0-20 16,-21 21-16,0-21 0,0-1 0,0 22 16,0-21-16,0 21 0,0-1 0,0 1 15,0 42 17,-21-21-32,21 22 15,0-1-15,0 0 16,21-21-1,0 0 1,1 0-16,-1-21 0,0 21 16,0-21-16,0 21 0,0-22 0,1 22 15,-1-21-15,0 0 16,0 21-16,0-21 0,0 21 16,-21 21 15,-21 0-31,0 0 0,0 1 15,21 20-15,-21-21 0,0 21 16,-1-20-16,22 20 0,0 0 0,0 1 16,0-22-16,0 21 0,0 0 15,0-20-15,0-1 0,0 0 0,0 0 16,22 0-16,-1-21 0,0 0 16,0 0-16,0 0 0,0 0 15,1 0-15,-1 0 0,0 0 16,0-21-16,-21 0 15,21 21-15,-21-21 0,0 0 0,0-1 16,0 1-16,0 0 0,0 0 16</inkml:trace>
  <inkml:trace contextRef="#ctx0" brushRef="#br0" timeOffset="7535.7">10308 1228 0,'0'0'0,"21"-21"16,0-22-16,1 22 0,-22 0 15,0-21-15,21 20 0,-21 1 0,0 0 16,0 0-16,0 42 31,-21 0-31,-1 0 16,1 22-16,21-1 0,-21 0 0,0 22 15,0-1-15,0 1 0,-22-1 16,22 22-16,-21-21 0,-1 20 0,1 1 16,0 0-16,-1-1 0,1-20 15,-21 20-15,20-20 0,1 21 0,21-22 16,-22 1-16,1-1 0,21 1 15,0-1-15,0-21 0,-1 1 16,1-1-16,0 0 0,21-20 0,0-1 16,0 0-16,0 0 0,0-42 31,0 0-15,0-22-16,0 22 0</inkml:trace>
  <inkml:trace contextRef="#ctx0" brushRef="#br0" timeOffset="8035.41">10837 1482 0,'0'0'0,"21"-21"0,1-1 0,-1 1 0,-21 0 16,0 0-16,21 0 0,-21 0 16,21 21-16,-21-22 0,0 44 31,0-1-31,0 0 0,-21 0 0,0 21 16,21 1-16,-21-1 0,21 22 15,0-1-15,-22-21 0,1 22 0,0-1 16,21-20-16,0 20 0,-21-20 0,21-1 15,-21-21-15,21 21 16,0-20-16,0-1 0,0 0 0,0 0 16,0-42 15,21 0-31,0 0 16,0-1-16</inkml:trace>
  <inkml:trace contextRef="#ctx0" brushRef="#br0" timeOffset="8323.75">11409 1334 0,'0'0'16,"21"-43"-16,-21 1 0,0 21 15,0-22-15,0 22 0,0 0 16,0 42 0,-21 0-16,21 1 0,-21 20 0,21-21 15,-22 43-15,22-22 0,0 21 16,0 1-16,0-1 0,0 1 0,-21-1 15,21 1-15,-21-22 0,21 22 16,0-22-16,0 0 0,0 1 0,-21-1 16,21 0-16,-21-20 0,21-1 0,0 0 15,0 0-15,0 0 0,0 0 16,0-42 15,0 0-15,-21 0-16,21 0 0,-22 0 0,22-1 15</inkml:trace>
  <inkml:trace contextRef="#ctx0" brushRef="#br0" timeOffset="8707.53">10753 1905 0,'0'21'15,"0"-42"-15,-22 42 0,22 0 0,22-21 16,-1 0-16,21 0 15,-21 0-15,22 0 0,-1 0 16,21 0-16,1-21 0,-22 21 16,22-21-16,-1 0 0,1 0 0,-1 0 15,1 21-15,-1-22 0,-20 1 16,-1 0-16,0 0 0,1 0 0,-22 0 16,0 21-16,0-22 0,0 1 0,-21 42 31,0 1-31,0-1 15,-21 0-15,21 0 0,-21 21 16,21-20-16,0 20 0,-21-21 0,21 21 16,-21-20-16,21 20 15,0-21-15,0 0 0,0 0 0,0 1 16,0-1-16,0 0 16,-22-21 15,22-21-16,0 0-15,0-1 0</inkml:trace>
  <inkml:trace contextRef="#ctx0" brushRef="#br0" timeOffset="8887.43">11663 1461 0,'0'-22'15,"0"44"-15,0-65 0,0 22 16,0 0-16,-21 21 31,21 21-15,-22-21-16,22 21 0,0 0 15,22-21 1</inkml:trace>
  <inkml:trace contextRef="#ctx0" brushRef="#br0" timeOffset="10759.13">12425 1969 0,'0'0'0,"-21"0"0,21 21 16,21-21 15,0-21-15,0-1-16,-21 1 0,21 0 15,-21 0-15,21 0 0,-21 0 16,0-1-16,0 1 0,0 0 0,0 0 16,0 0-16,-21 0 0,0-1 15,0-20-15,0 42 0,0-21 0,-1 0 16,1 21-16,0 0 0,0 0 15,-21 21-15,20 0 0,-20 0 0,21 0 16,-21 22-16,-1-22 0,22 21 0,-21 1 16,21-1-16,-1-21 0,1 21 15,21 1-15,0-22 0,0 0 0,0 21 16,0-20-16,21-1 16,1-21-16,-1 0 0,21 0 15,-21 0-15,0 0 0,22 0 16,-22 0-16,21-21 0,1-1 0,-22 1 15,21 0-15,0-21 0,1 21 0,-22-22 16,21 1-16,1 0 0,-22-1 16,21 1-16,-21-22 0,0 22 0,1-21 15,-1-1-15,0 22 16,0-22-16,-21 22 0,0-22 0,0 22 0,0 0 16,0-1-16,0 22 0,0 0 15,0 0-15,0 0 0,-21 42 16,21 0-1,-21 21-15,21-20 0,0 20 0,0 0 16,-21 1-16,21 20 0,0-21 16,-22 22-16,22-22 0,0 22 0,0-1 15,0-20-15,0 20 0,0-21 16,0 1-16,0-1 0,0 0 0,0-20 16,0 20-16,0-21 0,22 0 15,-1 0-15,21 1 0,-21-22 0,22 0 16,-22 0-16,21 0 0,0 0 0,1 0 15,-1 0-15,0 0 0,1-22 16,-1 22-16,0-21 0,1 0 0,-1 0 16,-21 0-16,22 0 15,-22-1-15,0 1 0,0-21 0,-21 21 16,0-22-16,0 22 0,0 0 16,0-21-16,-21 21 0,0-1 0,0 1 15,-1 21-15,-20 0 0,21 0 16,0 0-16,-22 0 0,22 21 0,-21 1 15,0-1-15,20 0 0,1 0 0,-21 21 16,21-20-16,0-1 0,21 21 16,0-21-16,-22 0 0,22 1 0,0-1 15,0 0-15,0 0 0,0 0 16,22-21-16,-1 21 16,0-21-16,0 0 0,0 0 15,22 0-15,-22 0 0,0-21 0,21 21 16,-21-21-16,64-42 15,-64 41-15,0-20 0,22 0 16,-22 21-16,0-43 0,0 22 0,0-1 16,22-20-16,-22 21 15,-21-22-15,21 1 0,0 20 0,-21-20 0,0 20 16,0 1-16,0 0 0,0-1 16,0 1-16,0 21 0,0 0 15,-21 42 1,0-21-16,21 21 0,0 21 15,-21-20-15,0 20 0,21 0 16,-22 1-16,22-1 0,0 0 0,0 1 16,0-1-16,0 21 0,0-20 15,0-1-15,0 0 0,0 1 0,0-1 16,22 0-16,-1-20 0,0 20 0,-21-21 16,21 0-16,0 0 0,0 1 15,1-1-15,-1 0 0,0-21 0,0 0 16,0 0-16,0 0 0,1 0 15,-1 0-15,21 0 0,-21-21 0,22 21 16,-22-21-16,21-1 0,-21 1 16,22 0-16,-22 0 0,0-21 0,21 20 15,-21-20-15,1 21 0,-22-21 16,0-1-16,21 22 0,-21 0 16,0 0-16,0 0 0,0-1 0,-21 22 15,-1 0-15,1 0 16,0 0-16,0 22 0,0-1 0,0 0 15,-1 21-15,1-21 0,21 1 16,0 20-16,0-21 0,0 21 0,0-20 16,0-1-16,0 21 0,0-21 0,0 0 15,21 1 1,1-1-16,20-21 0,-21 0 0,0 21 0,22-21 16,-22 0-16,21 0 0,0 0 15,1 0-15,-22-21 0,21 21 16,1-21-16,-22-1 0,21 1 0,-21 0 15,0 21-15,1-21 0,-1-21 16,0 20-16,-21 1 0,0 0 0,0-21 16,0 21-16,0-22 0,0 22 15,0 0-15,0 0 0,0 42 32,0 0-32,0 0 15,0 22-15,-21-22 16,21 0-16,-21 21 0,21-21 0,0 1 15,-22 20-15,22-21 0,0 0 0,0 0 16,0 1-16,0-1 0,0 0 16,0 0-16,0 0 31,0-42-15,0 0-16,0 0 15,0 0-15,22 21 16,-1-43-16,0 22 0,0 0 0,21-21 15,-20-1-15,20 1 0,0 0 16,1-1-16,-1 1 0,0 0 16,1 20-16,-1 1 0,0 0 15,-21 21-15,22 0 0,-22 0 0,-21 21 16,0 0-16,0 1 0,0 20 0,0-21 16,0 21-16,0 1 0,0-1 15,0 0-15,-21 1 0,0-22 0,21 21 16,0-21-16,-22 1 0,1-1 15,21 0-15,0 0 0,-21-21 0,21 21 16,0-42 15,42 0-31</inkml:trace>
  <inkml:trace contextRef="#ctx0" brushRef="#br0" timeOffset="13992.33">16595 2032 0,'0'0'0,"21"0"0,0 0 15,0 0-15,0-21 16,0 0-16,1 21 0,-1-21 0,0-1 15,0 1-15,0 0 0,0 0 16,-21 0-16,0 0 0,0-22 0,0 22 16,0-21-16,0 21 15,-21-22-15,0 1 0,0 21 0,-21-22 16,-1 22-16,1-21 0,0 21 16,-1 21-16,-20-21 0,20 21 0,1 0 15,-21 0-15,20 21 0,1 0 16,-22 21-16,22 1 0,21-1 0,-21 0 15,20 22-15,1-22 0,0 22 16,21-22-16,0 0 0,0 1 0,0-1 16,0 0-16,21-21 0,0 1 15,22-1-15,-22 0 0,0-21 16,21 0-16,1 0 0,-1 0 0,0 0 16,1 0-16,-1-21 0,0 0 15,1-1-15,-1 1 0,0 0 0,1-21 16,-1 21-16,0-22 0,1 1 15,-22 0-15,21-1 0,-21-20 0,22-1 16,-22 22-16,0-22 0,-21 1 16,21-1-16,-21 1 0,21 21 0,-21-22 15,0 1-15,0-1 0,0 22 16,0-1-16,0 1 0,0 21 16,-21 63-1,0-21-15,0 43 16,21-22-16,-21 22 0,0-1 0,-1 1 15,22 20-15,0-20 0,-21 21 16,21-22-16,0 1 0,0-1 0,0 1 16,0-1-16,0-21 0,0 1 0,0-22 15,21 21-15,1-21 0,-22 1 16,21-1-16,0 0 0,21-21 0,-21 0 16,1 0-16,-1 0 0,21 0 15,-21 0-15,22-21 0,-22 0 0,0-1 16,21 1-16,-21 21 0,1-42 15,-1 21-15,0 0 0,0-22 0,0 22 16,0-21-16,-21-1 16,0 1-16,0 21 0,22 0 0,-22-22 15,0 22-15,0 42 32,0 1-32,0 20 15,0-21-15,0 0 0,0 22 0,0-22 16,0 21-16,-22-21 0,22 22 0,0-22 15,0 0-15,0 0 0,0 0 16,0 0-16,0 1 0,0-1 0,0 0 16,22-21-16,-1 0 15,0 0-15,0 0 0,0 0 16,22 0-16,-22 0 16,0-21-16,0 0 0,21 21 0,-20-22 15,-1 1-15,21-21 0,-21 21 0,0 0 16,1-22-16,-1 22 0,21-21 15,-21-1-15,0 22 0,-21-21 0,22 21 16,-1 0-16,-21-1 0,21 1 16,-21 42-1,0 1-15,0-1 16,0 0-16,0 0 0,0 21 0,0-20 16,0 20-16,0-21 0,0 21 15,0-20-15,-21-1 0,21 0 0,0 21 16,0-21-16,0 1 15,0-1-15,0 0 0,21-21 16,0 0 0,0 0-16,0 0 0,1 0 0,-1 0 15,0 0-15,0-21 0,0 21 16,0-21-16,1-1 0,-1 1 0,0 0 16,21 0-16,-21-21 0,1 20 0,-1-20 15,-21 21-15,21-21 0,0-1 16,0 1-16,-21 21 0,0-22 0,21 22 15,-21 0-15,22 0 0,-22 42 47,0 0-47,0 0 0,0 22 0,0-22 16,0 0-16,-22 21 0,22-20 16,-21 20-16,21-21 0,0 0 0,0 22 15,0-22-15,0 0 0,0 0 16,21 0-16,1-21 15,-1 21-15,0-21 0,0 0 16,0 0-16,0 0 0,1 0 0,-1 0 16,0 0-16,0-21 0,21 21 15,-20-21-15,-1 0 0,0 0 0,0 0 16,0-1-16,0-20 0,-21 21 16,22-21-16,-1 20 0,-21-20 15,0 21-15,21-21 0,-21 20 0,21 1 16,-21 0-16,0 0 0,0 42 31,0 0-15,0 0-16,-21 1 0,21 20 0,-21-21 15,21 0-15,0 0 0,-21 22 16,21-22-16,0 0 0,-22 0 0,22 0 16,0 1-16,0-1 0,0 0 15,0 0-15,0 0 16,22 0-16,-1-21 15,0 0-15,0 0 0,0 0 16,0 0-16,22 0 0,-22 0 0,0 0 16,0 0-16,22-21 0,-22 21 15,0-21-15,21 0 0,-21 0 0,1 0 16,-1-1-16,21-20 0,-21 21 16,22-21-16,-22 20 0,0-20 0,0 0 15,0 21-15,0-22 0,-21 22 16,0 0-16,0 0 0,-21 21 15,0 0 1,0 21-16,0 0 0,0 0 0,-1 0 16,22 1-16,0-1 15,0 0-15,0 21 0,0-21 0,0 1 16,0-1-16,0 21 0,0-21 0,0 0 16,0 1-16,0-1 0,0 0 15,0 0-15,0 0 0,-21-21 78,21-21-78,-21 21 16,21 21 31,0 0-32,21-21 1,-21 22-16,21-22 0,1 0 0,-1 0 16,0 0-16,0 0 0,0 0 15,0 0-15,1 0 0,-1 0 0,0-22 16,21 22-16,-21-21 0,1 21 0,-1-21 16,21 0-16,-21 0 0,22 0 15,-22-1-15,21-20 0,-21 21 16,0-21-16,22 20 0,-22-20 15,0 0-15,-21-1 0,21 22 0,-21 0 16,0 0-16,21 0 0,-21 42 31,-21 0-31,0 21 16,0-20-16,21 20 0,-21-21 0,0 21 16,21-20-16,-22 20 0,22-21 15,0 0-15,0 22 0,0-22 0,0 0 16,0 0-16,0 0 15,0 0-15,22-21 0,-1 0 16,0 0-16,0 0 0,21 0 16,-20 0-16,-1 0 0,0 0 15,0 0-15,21-21 0,-20 21 0,-1-21 16,0 0-16,21 0 0,-21 0 16,1-1-16,-1 1 0,0 0 0,0 0 15,0-21-15,-21 20 0,21 1 16,-21 0-16,22 21 0,-22-21 0,0 42 31,0 0-31,-22 0 16,1 1-16,21-1 0,0 0 15,-21 0-15,0 0 0,21 0 16,0 1-16,-21-1 0,21 0 16,0 0-16,0 0 0,21-21 15,0 21-15,0-21 0,0 0 16,1 0-16,20 0 0,-21 0 15,0 0-15,0 0 0,1 0 0,20 0 16,-21-21-16,0 21 0,-21-21 16,21 0-16,1 21 0,-22-21 0,0 0 15,0-22-15,0 22 0,0 0 16,0-21-16,0 20 0,-22-20 0,1 21 16,-21-21-16,21 20 0,0 1 15,-22 21-15,22-21 0,0 21 16,0 0-16,0 0 0,-1 0 15,44 0 17,20 0-32,-21 0 15,21 0-15,1-21 0,-1 21 16,0 0-16,22 0 0,-22 0 0,1 0 16,-1 0-16,0 0 0,-21 0 15,22 0-15,-22 0 0,0 0 0,-21 21 16,0 0-16,21 0 15,-21 1-15,0-1 0,0 0 0,0 0 16,0 0-16,0 0 16,-21 1-16,21-1 0,0 21 0,0-21 15,-21-21-15,21 21 0,-21 1 16,21-1-16,0 0 0,0 0 16,-21-21-16,-1 21 15,22-42 32,0 0-47,0 0 0,0 0 16,22-1-16,-1 1 0,0-21 15,0 21-15,0-22 0,22 1 16,-1 0-16,-21-1 0,21 1 16,1 0-16,-1 21 0,-21-1 0,22 1 15,-22 0-15,0 21 16,0 0-16,0 0 0,-21 21 0,0 0 0,0 1 15,0-1-15,0 21 0,0 0 16,0-20-16,0 20 0,0 0 0,0-21 16,0 22-16,0-22 0,0 0 15,-21 0-15,21 0 0,0 1 0,-21-1 16,21 0-16,0 0 16,-21-42 30,21 0-46,0 0 16,-21-1-16,21 1 16,-22-21-16,1 21 0,0 0 0</inkml:trace>
  <inkml:trace contextRef="#ctx0" brushRef="#br0" timeOffset="14279.16">19897 1312 0,'0'0'0,"-22"-21"15,1 21-15,0 0 16,42 0 93</inkml:trace>
  <inkml:trace contextRef="#ctx0" brushRef="#br0" timeOffset="14552.36">17907 1334 0,'-21'0'0,"42"0"0,-63 0 0,20 0 15,44 0 64,-22 21-64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3T01:13:43.5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2773 2709 0,'0'0'0,"21"0"16,-21 22 156,0-1-157</inkml:trace>
  <inkml:trace contextRef="#ctx0" brushRef="#br0" timeOffset="2067.9">3619 3471 0,'0'-21'31,"0"0"1,22 21-17,-22-21-15,0 0 16,0 0-16,0-1 15,0 1 1,0 0-16,0 0 16,0 0-1,0 0 1,0 42 78,0 0-79,0 0-15,0 0 0,0 0 0,0 22 16,0-22-16,0 21 0,0-21 16,0 22-16,0-1 0,21 0 0,-21 1 15,21-1-15,-21 0 0,0 1 16,0-1-16,0 22 0,0-22 0,0 0 15,0 1-15,0-22 0,0 21 16,0-21-16,0 22 0,0-22 16,0 0-16,21 0 15,-21 0 1,0-42 15,0 0-15,0 0-16,0 0 0,21 21 15,-21-22-15,0 1 0</inkml:trace>
  <inkml:trace contextRef="#ctx0" brushRef="#br0" timeOffset="2528.3">4149 3789 0,'0'21'47,"0"0"-47,-22-21 16,22 21-16,0 1 0,0-1 31,22-21-15,-1 0-1,-21-21 1,0-1 0,0 1-1,-21 0 1,-1 21-1,1 0 1,21 21 15,0 0-31,0 1 32,21-22-32,1 0 0,-1 0 15,0 0-15</inkml:trace>
  <inkml:trace contextRef="#ctx0" brushRef="#br0" timeOffset="3833.06">5524 3620 0,'0'0'0,"0"-43"16,0 22-16,0 0 15,0 0-15,0 0 0,-21-1 0,21 1 16,0 0-16,0 0 0,0 0 16,-21 21-16,0 0 15,21 21 1,0 21 0,0-21-16,0 1 0,0 20 15,0 0-15,0 1 0,0-1 16,0-21-16,0 21 0,0 1 0,0-1 15,0 0-15,0 1 0,0-1 16,0 0-16,0 1 0,0-22 16,0 21-16,0-21 0,0 1 0,0-1 15,0 0 1,21-42 0,0 0-16,-21-1 15,21 1-15,1 0 0,-22 0 0,21-21 16,-21 20-16,21 1 0,0-21 15,-21 21-15,21-22 0,-21 22 0,21 0 16,-21-21-16,22 42 0,-1-21 16,-21-1-16,21 22 31,-21 22-15,0-1-16,0 0 15,0 0-15,0 0 0,21 0 0,-21 1 16,21-1-16,-21 0 0,0 21 15,0-21-15,21 1 0,-21-1 0,22 0 16,-1 0-16,-21 0 0,21 0 16,0-21-16,0 0 0,0 0 15,1 0-15,-1 0 16,0 0-16,0 0 0,0-21 0,0 21 16,22-21-16,-22 0 0,0 0 0,-21 0 15,21-1-15,0 1 0,1 0 16,-22-21-16,0 21 0,0-1 0,21-20 15,-21 21-15,0 0 16,0-22-16,0 22 0,0 0 0,0-21 16,0 21-16,0-1 0,0 1 15,0 0-15,0 42 32,0 0-17,0 1-15,0-1 16,0 21-16,0-21 0,0 0 0,0 1 15,0 20-15,21-21 0,-21 0 16,0 22-16,0-22 0,0 0 0,0 0 16,21 21-16,0-20 0,-21-1 15,21 0-15,1-21 0,-1 21 16,0 0-16,0-21 0,0 0 16,0 0-16,22 0 0,-22 0 0,21 0 15,-21 0-15,22-21 0,-1 21 16,-21-21-16,22 0 0,-22 0 0,21-1 15,-21 1-15,22 0 0,-22 0 0,0 0 16,0-22-16,0 22 16,0 0-16,-21 0 0,0-21 0,0 20 0,0 1 15,0 0-15,0 0 16,0 0-16,0 0 0,-21 21 0,0 0 0,0-22 16,0 22-1,0 0-15,-1 0 0,22 22 0,-21-1 16,0 0-16,0 0 0,21 0 15,0 22-15,-21-22 0,21 0 0,0 21 16,0-21-16,0 1 0,0 20 16,0-21-16,21 0 0,-21 0 0,21 1 15,0-1-15,0 0 0,1 0 16,-1 0-16,0 0 0,0-21 0,0 0 16,0 22-16,1-22 0,-1 0 0,0 0 15,0 0 1,0 0-16,0 0 0,-21-22 0,22 1 15,-1 0-15,0 0 0,-21 0 0,21 0 16,0-1-16,-21 1 0</inkml:trace>
  <inkml:trace contextRef="#ctx0" brushRef="#br0" timeOffset="5588.02">8107 3937 0,'0'0'0,"-21"21"0,21 0 16,0 1-16,0-44 31,21 1-15,0 0-16,-21 0 15,0 0-15,21-22 0,-21 22 16,21 0-16,-21-21 0,21-1 16,-21 1-16,22 0 0,-22-1 0,21 1 15,-21 0-15,21-1 0,0 1 16,-21 0-16,21 21 0,0-1 0,-21 1 15,0 0-15,22 21 16,-1 21-16,-21 0 0,21 1 16,-21-1-16,0 0 0,0 21 15,0-21-15,21 1 0,-21-1 0,0 0 16,0 0-16,21-21 0,-21 21 16,0 0-16,0-42 31,0 0-16,0 0-15,0 0 16,0 0-16,0-1 0,-21 1 0,0 0 16,0 0-16,21 0 0,-21 21 15,-1-21-15,1-1 0,0 22 0,0 0 16,0 0-16,0 0 16,-1 22-16,22-1 0,-21 0 15,21 21-15,0-21 0,0 22 0,0-22 16,0 21-16,0-21 0,0 22 15,0-1-15,0-21 0,0 22 0,0-22 16,0 21-16,21-21 0,1 22 16,-22-22-16,21 21 0,0-21 0,0 0 15,0 1-15,0-1 16,22 0-16,-22-21 0,21 21 0,1-21 16,-1 0-16,-21 0 0,21 0 0,1 0 15,-1 0-15,22-21 0,-22 0 16,0 0-16,1-1 0,-1 22 0,-21-42 15,21 21-15,1 0 0,-22 0 16,0-1-16,0-20 0,0 21 0,-21-21 16,0-1-16,0 22 0,0-21 15,0 21-15,0-22 0,0 22 0,0 0 16,-21 0-16,0 0 0,0 21 16,0 0-16,0 0 0,-1 0 15,1 0-15,0 0 0,0 0 0,0 21 16,0 0-16,-1 0 0,22 0 15,-21 0-15,0 1 0,21 20 0,-21-21 16,21 0-16,0 22 0,0-22 16,0 0-16,0 21 0,0-21 0,0 1 15,0-1-15,21-21 0,0 21 16,0 0-16,1-21 0,-1 0 0,-21 21 16,21-21-16,0 0 0,0 0 0,0 0 15,1 0-15,-1 0 16,-21-21-16,21 21 0,0-21 0,0 0 15,0 0-15,-21-1 0,22 1 16,-22 0-16,21-21 0,-21 21 0,0-1 16,21-20-16,-21 21 0,0-21 0,21 20 15,-21 1-15,0 0 0,0 0 16,0 0-16,0 42 31,0 0-31,0 0 16,0 0-16,0 1 0,0-1 15,0 21-15,0-21 0,0 0 0,0 1 16,0-1-16,0 21 16,0-21-16,21 0 0,-21 1 0,21-1 15,1-21-15,-22 21 0,21 0 0,0-21 16,0 0-16,0 21 0,0-21 16,22 0-16,-22 0 0,0 0 0,0 0 15,22 0-15,-22-21 0,0 21 16,0-21-16,0 0 0,0 0 0,1 21 15,-1-22-15,0 1 0,-21 0 0,21-21 16,-21 21-16,0-1 0,0-20 16,0 21-16,0-21 0,0 20 0,0-20 15,0 21-15,0 0 0,0 0 16,0-1-16,0 1 16,0 42-1,0 1-15,0 20 16,0-21-16,0 0 0,0 0 15,0 22-15,0-22 0,0 21 16,0-21-16,0 1 0,0 20 0,0-21 16,0 0-16,0 0 0,0 1 15,0-1-15,0 0 0,0 0 0,0 0 16,0 0 0,21-21-16,-21-21 15,0 0 1,0 0-1,0 0-15,0 0 0,0-1 0,0 1 16,0-21-16,21 21 0,-21 0 0,0-22 16,22 22-16,-1-21 0,0 21 15,0-22-15,0 22 0,0-21 0,1 21 16,-1-1-16,0 1 0,21 0 16,-21 0-16,22 21 0,-22 0 0,0 0 15,21 0-15,-20 21 0,-1 0 16,0 0-16,0 1 0,0-1 0,0 21 15,1-21-15,-22 22 0,0-1 16,0-21-16,0 21 0,0-20 0,0 20 16,0-21-16,0 21 0,0-20 15,0-1-15,0 0 0,0 0 16,0 0-16,0 0 0,0 1 16,0-1 30,0-42-14</inkml:trace>
  <inkml:trace contextRef="#ctx0" brushRef="#br0" timeOffset="10503.81">11557 3450 0,'0'0'0,"-21"0"16,21 21 15,0 1-15,0-1-16,0 0 15,21-21-15,0 0 16,0 0-16,0 0 16,1 0-16,-1 0 0,21 0 0,-21-21 15,0 0-15,22 21 0,-22-22 16,0 1-16,21 0 0,-20 0 0,-1 0 15,0 0-15,-21-1 0,21 1 16,0 0-16,-21 0 0,0-21 0,0 20 16,0 1-16,0 0 0,0 0 15,0 0-15,0 0 0,-21 21 32,0 21-32,21 0 0,0 0 15,-21 0-15,21 22 16,-21-1-16,21 0 0,0 1 0,-22-1 15,22 0-15,0 1 0,0-1 0,0 0 16,0 1-16,0-1 0,0 0 16,0 1-16,0-1 0,0 0 0,0 1 15,0-22-15,0 21 0,0-21 16,0 22-16,0-22 0,0 0 0,0 0 16,0 0-16,-21-21 0,21 21 15,-21-21-15,0 0 0,0 0 16,0 0-16,-1 0 0,1-21 0,-21 0 15,21 0-15,0 0 0,-22 0 16,22-1-16,-21 1 0,21 0 0,-1 0 16,1 0-16,0 0 0,0-1 15,0 22-15,21-21 16,0 42 15,21 1-31,0-1 0,0 0 16,-21 0-16,21 0 0,1 0 15,-1 1-15,0-1 0,0-21 0,0 21 16,0 0-16,1-21 0,20 0 0,-21 21 16,21-21-16,1 0 0,-22 0 15,21 0-15,1 0 0,-1-21 0,0 0 16,1 0-16,-1 21 16,0-21-16,1-22 0,-1 22 0,-21 0 15,21 0-15,-20-22 0,20 22 0,-21 0 16,0-21-16,-21 21 0,0-22 15,0 22-15,0 0 0,0 0 0,0 0 16,0-1-16,0 44 31,0-1-15,0 0-16,-21 21 0,21-21 0,0 1 16,0 20-16,0-21 0,0 21 15,-21 1-15,21-22 0,0 21 0,0-21 16,0 22-16,0-22 0,0 0 15,-21 0-15,21 0 0,0 1 16,0-44 15,0 1-31,0 0 16,0 0-16,0-21 0,21 20 0,0 1 16,-21-21-16,21 21 0,0-22 15,1 1-15,20 0 0,-21 21 0,0-22 16,22 22-16,-22-21 0,21 21 15,-21 21-15,22-22 0,-22 22 0,0 0 16,0 0-16,21 0 0,-20 0 16,-1 22-16,-21-1 0,21 0 15,0 0-15,-21 21 0,0-20 0,0 20 16,0-21-16,0 21 0,0-20 16,0 20-16,0-21 0,0 21 0,0-20 15,0-1-15,21 0 0,-21 0 16,21 0-16,-21 0 0,22-21 0,-1 0 15,0 0-15,21 0 0,-21 0 16,1 0-16,20-21 0,-21 0 16,21 0-16,1-21 0,-1 20 0,0 1 15,1-21-15,-22 21 0,21-22 16,1 1-16,-22 21 0,0-21 16,0 20-16,-21-20 0,21 21 0,-21 0 15,0 0-15,0-1 0,-21 22 16,0 0-16,0 0 0,0 0 0,-1 0 15,1 22-15,0-1 0,0 0 16,0 0-16,0 0 0,21 0 0,0 1 16,0-1-16,0 21 0,0-21 15,21 0-15,0 1 0,-21-1 0,21 0 16,0 0-16,0 0 0,1 0 0,-1 1 16,0-1-16,0-21 0,0 21 15,-21 0-15,0 0 16,-21-21 15,0 0-31,0 0 0,0 0 16,-1-21-16,1 21 0,0-21 15,0 21-15,0 0 16,21 21 15,0 0-31,21-21 0,0 0 0,0 0 16,0 21-16,1-21 0,-1 0 15,0 0-15,0 0 0,21 0 0,-20 0 16,20 0-16,-21-21 0,21 0 16,-20 21-16,20-21 0,-21 0 15,21 0-15,-20-22 0,20 22 0,-21 0 16,0-21-16,22 20 0,-22-20 16,0 0-16,-21-1 0,21 1 0,0 0 15,0-1-15,1 1 0,-22 0 16,0 21-16,21-22 0,-21 1 0,0 21 15,21-22-15,-21 22 0,0 0 0,0 0 16,0 0-16,0 42 16,-21-21-1,21 21-15,-21 21 0,21-20 16,0 20-16,0 0 0,0 1 0,-22-1 16,22 0-16,-21 22 0,21-22 15,0 22-15,0-22 0,0 21 16,0 1-16,0-1 0,0 1 0,0 21 15,0-22-15,0 22 0,0-22 16,0 22-16,0 0 0,0-1 0,0 1 16,0 0-16,0-1 0,0 1 0,-21 0 15,21-22-15,0 22 0,0-22 16,0 1-16,-21-22 0,21 22 0,0-22 16,0-21-16,0 21 0,-21-20 0,21-1 15,-21 0-15,-1-21 16,1 0-1,21-21-15,0 0 0,-21 21 16,21-22-16,0 1 0,0-21 16,0 21-16,0 0 0,0-22 0,0 22 15,0-21-15,0-1 0,0 1 0,0-21 16,0-1-16,0 1 0,0-1 16,0 1-16,0-22 0,0 21 0,0 1 15,0-1-15,0 1 0,0-1 0,21 1 16,0 21-16,-21-22 0,22 1 15,-1-1-15,-21 1 0,21 20 0,0-20 16,-21 20-16,0 1 0,21-21 16,0 20-16,-21 22 0,0-21 15,0 21-15,22-1 0,-22 1 0,0 0 16,21 21-16,-21-21 16,0 0-1,0 0 79,0-1-63,0 1-15,0 0-16,0 0 31,0 0-15,21 21-16,0 0 15,0 0-15,0 0 0,1 0 16,-1 0-16,0 21 16,-21 0-16,21 0 0,0 0 0,0 1 15,-21 20-15,22-21 0,-22 21 16,21 1-16,-21-22 0,0 21 0,0-21 15,0 22-15,0-22 0,-21 0 16,-1 21-16,1-20 0,0-1 16,0-21-16,0 21 0,0-21 0,-1 0 15,1 0-15,0 0 0,0 0 16,0 0-16,0-21 0,-1 0 16,1 21-16,21-22 0,0 1 0,-21 0 15,0 0-15,21 42 47,21 0-47,0 0 16,0 1-16,1-1 0,-1-21 15,21 21-15,-21 0 0,22 0 16,-22-21-16,21 21 0,0-21 0,1 22 16,-1-22-16,0 0 0,1 0 15,-1 0-15,-21 0 0,22-22 0,-1 1 16,0 21-16,-21-21 0,22-21 15,-1 21-15,-21-1 0,0-20 16,22 21-16,-22 0 0,-21-22 0,21 1 0,-21 21 16,0-21-16,0 20 0,0 1 15,0 0-15,0 0 0,-21 0 0,0 21 16,0 0 0,-1 0-16,1 0 0,0 0 0,0 21 15,0-21-15,0 21 0,21 21 0,0-20 16,0-1-16,0 0 0,0 21 15,0-21-15,0 1 0,21 20 0,0-21 16,0 0-16,0 0 0,0 1 16,22-1-16,-22 0 0,0 0 15,21-21-15,-20 0 0,20 0 0,0 0 0,-21 0 16,22 0-16,-22 0 0,21 0 16,1-21-16,-22 0 0,21 0 0,-21-22 15,0 22-15,1 0 16,-1-21-16,0 20 0,0-20 0,0 21 15,0-21-15,1 20 0,-1 1 16,-21 0-16,0 0 0,21 0 0,-21 0 16,21 21-16,-21 21 31,21 0-31,-21 0 0,21 0 16,-21 0-16,0 1 15,22-22-15,-1 0 16,-21 21-16,0-42 31,0-1-31,0 1 16,0 0-16,0 0 15,0 0 1,0 0-16,-21 21 31,-1 21-31,1 0 16,21 0-16,-21-21 0,21 42 15,0-20-15,-21-1 0,21 0 0,0 0 16,0 0-16,0 0 0,0 22 16,0-22-16,0 0 0,0 0 0,0 0 15,21 1-15,0-1 0,0 0 16,1-21-16,-1 21 0,0-21 16,0 0-16,0 0 0,0 0 0,1 0 15,20 0-15,-21 0 0,0 0 16,22-21-16,-22 0 0,21 0 0,-21-22 15,22 22-15,-22-21 0,0 21 16,21-43-16,-21 22 0,43-64 16,-43 64-16,0-22 0,-21 1 15,21-1-15,-21 22 0,22-22 0,-22 22 16,0-22-16,0 43 0,0-21 16,0 0-16,0 20 0,0 1 0,-22 21 15,1 0-15,0 21 16,21 1-16,-21-1 15,0 21-15,21 0 0,-21 1 0,-1-1 16,22 22-16,0-22 0,-21 21 16,21-20-16,0-1 0,0 22 0,0-22 15,0 0-15,0 1 0,0-1 0,21-21 16,1 21-16,-1-20 0,0-1 16,0 21-16,0-21 0,0 0 0,22-21 15,-22 22-15,0-1 16,0-21-16,0 0 0,1 0 0,-1 0 0,0 0 15,0 0-15,0 0 16,0-21-16,1-1 16,-22 1-16,21 0 0,-21 0 0,0 0 15,0 0-15,0-1 0,0-20 16,0 21-16,0-21 0,0 20 0</inkml:trace>
  <inkml:trace contextRef="#ctx0" brushRef="#br0" timeOffset="10756.75">15938 3556 0,'0'0'0,"-21"0"0,-21 0 16,21 0-16,0 0 0,-1 0 15,44 0 1,-1 0-16,21 0 16,-21 0-16,22 0 0,-1-21 15,21 21-15,-20 0 0,20-21 0,-20 21 16,-1 0-16,21-21 0,-20 21 15,-1 0-15,-21-22 0,22 22 0,-22-21 16,0 21-16,0 0 0,-21-21 16,-42 21-1,21 0 1,-22 0-16,-20 0 0,-1 0 0</inkml:trace>
  <inkml:trace contextRef="#ctx0" brushRef="#br0" timeOffset="11720.61">3873 5482 0,'-21'0'16,"0"0"-16,21-21 16,-21 21-16,21-21 15,-21 21-15,21-21 0,-21 21 16,21-21-16,0-1 0,0 1 15,0 0-15,0 0 0,0 0 16,21 0-16,0-1 0,0 22 0,0-21 16,0 0-16,1 21 0,-1 0 15,0 0-15,21 0 0,-21 0 0,1 0 16,20 21-16,-21 0 0,0 1 16,0 20-16,1-21 0,-1 21 0,0 1 15,-21 20-15,21-20 0,-21-1 16,0 0-16,0 22 0,-21-22 0,0 0 15,0 22-15,-1-22 0,-20-21 16,21 22-16,-21-22 0,-1 21 0,22-21 16,-21-21-16,-1 22 0,1-22 15,21 21-15,-21-21 0,20 0 16,1 0-16,-21 0 0,21-21 0,0-1 16,-1 1-16,1 0 0,21 0 15,-21 0-15,0 0 0,21-1 0,-21-20 16,21 21-16,0 0 0,0 0 15,0-1-15,0 1 0,21 0 0,21 21 16,-21 0-16,1 0 0,20 0 16,-21 21-16,21 0 0,1 1 0,-1-1 15,-21 0-15,22 0 16,-22 0-16,21 0 0,-21 1 0,0-1 0,1 0 16,-1 0-16,0 0 0,0-21 15,-21 21-15,21 1 0,0-22 16,1 21-16,-1-21 15,0-21 1,0-1 0,-21 1-16,21 0 0</inkml:trace>
  <inkml:trace contextRef="#ctx0" brushRef="#br0" timeOffset="11884.62">4572 5736 0,'0'0'0,"21"0"0,-21-21 78,0 0-62</inkml:trace>
  <inkml:trace contextRef="#ctx0" brushRef="#br0" timeOffset="13028.47">5757 5419 0,'0'0'0,"0"-21"16,0-1-16,0 1 0,0 0 15,0 0-15,0 0 0,0 0 16,21 42-1,-21 0 1,22 0-16,-22 0 0,21 22 16,-21-1-16,0 0 0,0 1 0,21-1 15,-21 21-15,0-20 0,0-1 16,0 22-16,0-22 0,0 0 0,0 1 16,0-1-16,0-21 0,0 0 15,0 0-15,0 1 0,0-1 0,21-42 47,-21-1-47,21 22 0,-21-21 0,0-21 16,21 21-16,1 0 0,-22-22 0,21 1 15,0 21-15,-21-22 0,0 22 16,21-21-16,0 21 0,0 0 0,-21-1 16,22 1-16,-1 21 0,0 0 15,0 0-15,-21 21 0,0 1 16,21-1-16,0 0 0,1 0 15,-22 0-15,0 0 0,21 22 0,0-22 16,-21 0-16,21 0 0,0 0 0,0 1 16,-21-1-16,22-21 15,-1 21-15,0-21 0,0 0 16,0 0-16,0 0 16,1 0-16,-1-21 0,0 0 0,0-1 15,21 1-15,-20 0 0,-1 0 0,0-21 16,0 20-16,0-20 0,0 0 15,-21-1-15,0 1 0,0 21 0,22-21 16,-22-1-16,0 22 0,0-21 16,0 21-16,0-1 0,0 1 15,0 42 17,0 1-32,21-1 0,-21 0 0,0 0 15,0 0-15,0 22 0,21-22 16,0 21-16,-21 0 0,21-20 0,-21 20 15,21-21-15,1 21 0,-22-20 16,21-1-16,0 21 0,0-21 0,0 0 16,0-21-16,1 22 0,20-22 0,-21 0 15,0 0-15,0 0 0,22 0 16,-22 0-16,21 0 0,-21 0 0,22-22 16,-22 22-16,0-21 0,21 0 15,-20 0-15,20 0 0,-21-22 16,0 22-16,0 0 0,1-21 0,-1 21 15,-21-22-15,21 1 0,-21 21 16,0-22-16,0-20 0,0 21 16,-21 20-16,0 1 0,-1 0 0,1 21 15,0 0-15,0 0 0,0 0 16,0 21-16,-1 0 0,22 1 16,0-1-16,-21 21 0,21 0 15,0 1-15,0-1 0,0 0 16,0 1-16,0-1 0,0-21 0,21 22 15,-21-22-15,22 0 0,-1 0 16,0 0-16,0 0 0,0 1 0,0-22 16,1 0-16,-1 0 0,21 0 0,-21 0 15,22 0-15,-22 0 0,21 0 16,0-22-16,-20 1 0,-1 21 0,0-21 16,21 0-16,-42 0 0,21 0 15,1-1-15</inkml:trace>
  <inkml:trace contextRef="#ctx0" brushRef="#br0" timeOffset="14568.75">8848 5228 0,'42'-63'15,"-42"42"-15,0-1 16,0 1-16,0 0 0,0 0 0,0 0 16,0 0-16,0-1 0,0 1 15,-21 21-15,0 0 0,-1 0 0,1 0 16,0 0-16,0 0 0,0 0 0,0 21 16,-1 1-16,22-1 0,-21 21 15,0-21-15,21 22 0,-21-1 0,21 0 16,0 1-16,0-1 0,0 43 15,0-43-15,0 0 0,0 1 16,0 20-16,21-21 0,0 1 16,0-1-16,1-21 0,-1 22 15,0-1-15,0-21 0,0 0 0,0 0 16,22 1-16,-22-22 0,21 21 16,-21-21-16,22 0 0,-22 0 0,21 0 15,1 0-15,-22 0 0,21-21 0,0 21 16,-20-22-16,20 1 0,0 0 15,-21 0-15,22 0 0,-22-22 0,0 22 16,21-21-16,-20 0 0,-1 20 16,0-20-16,-21 0 0,0 21 0,0-22 15,0 1-15,0 21 0,0 0 16,0-22-16,-21 22 0,0 0 16,-1 21-16,1 0 0,0 0 0,0 0 15,0 0-15,0 0 0,-1 21 0,-20 0 16,21 22-16,0-22 15,0 0-15,-1 21 0,1 1 0,21-22 16,0 21-16,0 0 0,0-20 16,0-1-16,0 0 0,0 0 0,0 0 15,0 0-15,21 1 0,1-22 0,-1 0 16,0 0-16,0 0 16,0 0-16,0 0 0,-21-22 0,22 1 15,-1 21-15,0-21 0,-21 0 16,21 0-16,-21 0 0,21-1 0,0 1 15,-21-21-15,0 21 0,0 0 16,0-1-16,0-20 0,0 21 16,0 0-16,0 0 0,0-1 0,0 1 15,0 42 17,-21 1-32,21-1 0,0 0 15,0 0-15,0 0 0,0 22 16,0-22-16,21 21 0,1-21 0,-1 0 15,0 1-15,21-1 0,-21 0 16,1 0-16,20 0 0,0-21 0,-21 0 16,22 21-16,-1-21 0,-21 0 0,22 0 15,-1 0-15,0 0 0,-21-21 16,22 0-16,-1 21 0,-21-21 16,0 0-16,22 0 0,-22-1 0,0 1 15,0 0-15,-21-21 0,0 21 16,0-1-16,0-20 0,0 21 0,0-21 15,0 20-15,0 1 0,0 0 0,0 0 16,0 0-16,-21 21 16,0 0-16,21 21 15,-21 0-15,21 0 0,0 0 16,0 1-16,0-1 0,0 0 16,0 21-16,0-21 0,0 1 0,0 20 15,0-21-15,0 0 0,0 0 16,0 1-16,0-1 0,0 0 0,0 0 15,0 0-15,0 0 0,0-42 47,21 0-31,-21 0-16,21 0 0,-21 0 16,21-1-16,0 1 0,-21-21 0,22 21 15,-1-22-15,0 22 0,0-21 16,0 0-16,0-1 0,1 22 15,-1-21-15,0 21 0,0-1 0,0 1 16,0 0-16,1 0 0,-1 21 16,0 0-16,0 21 0,0 0 0,-21 0 15,21 1-15,-21-1 0,22 21 0,-22 0 16,0 1-16,21-22 0,-21 21 16,0 22-16,21-22 0,-21 0 0,21-20 15,-21 20-15,0 0 0,21-21 16,-21 1-16,21-1 0,1 0 0,-22 0 15,21 0-15,0-21 16,0 0-16,0 0 0,0 0 16,1 0-16,-1-21 15,0 21-15,0-21 0,0 0 0,-21 0 16,21 21-16,1-22 0,-22 1 16,21 0-16,-21 0 0,0 0 15,0 0-15,0-1 16,-21 22-16,21-21 15,0 0-15</inkml:trace>
  <inkml:trace contextRef="#ctx0" brushRef="#br0" timeOffset="18060.74">11409 5292 0,'0'-21'0,"0"-1"16,0 1-16,0 0 15,0 0-15,0 0 16,0 0-16,-21 21 31,-1 0-31,22 21 0,0 0 16,0 0-16,-21 0 0,21 22 15,-21-22-15,21 21 0,-21-21 0,21 22 16,0-1-16,0 0 0,-21-21 16,0 22-16,21-22 0,-22 21 0,22-21 15,0 22-15,0-22 0,-21 0 16,21 0-16,0-42 31,0 0-31,0 0 16,0 0-16,0-1 0,0 1 0,21 0 15,-21-21-15,22 21 0,-1-1 16,-21-20-16,21 21 0,0-21 16,-21 20-16,21 1 0,0 0 0,1 0 15,-1 0-15,0 0 0,0 21 16,0 0-16,0 0 0,1 21 15,-22 0-15,21-21 0,0 42 16,-21-21-16,21 1 0,-21-1 0,21 21 16,0-21-16,-21 22 0,0-1 15,22-21-15,-1 21 0,-21-20 0,21-1 16,0 0-16,-21 0 0,21 0 16,0-21-16,1 0 0,-1 0 0,21 0 15,-21 0-15,0 0 0,22-21 0,-22 0 16,21 0-16,-21 0 0,22-1 15,-1 1-15,-21 0 0,22-21 16,-22 21-16,0-22 0,0 22 16,0 0-16,0-21 0,-21 20 0,22 1 15,-22 0-15,0 0 0,0 0 0,0 0 16,0-1-16,0 44 31,0-1-31,-22 0 16,22 0-16,0 0 0,0 22 0,0-22 15,0 0-15,0 0 0,0 21 16,0-20-16,0-1 0,0 0 0,0 0 16,0 0-16,22 0 0,-1 1 15,-21-1-15,21-21 0,0 0 16,0 0-16,0 0 0,1 0 0,-1 0 16,0 0-16,0 0 0,0-21 15,0-1-15,1 22 0,-1-21 0,0 0 16,0 0-16,0 0 0,-21-22 0,21 22 15,1 0-15,-22 0 0,0-21 16,0 20-16,0 1 0,0 0 0,0-21 16,0 21-16,-22-1 0,1 1 15,0 0-15,0 0 0,0 0 16,0 21-16,-1 0 0,-20 0 0,21 0 0,0 0 16,0 21-16,-1 0 15,1 0-15,0 0 0,0 22 0,0-1 16,0 0-16,21-20 0,0 20 15,0 0-15,0 1 0,0-1 0,0-21 16,21 21-16,0-20 0,0-1 0,21 0 16,-20 0-16,-1-21 0,21 0 15,-21 0-15,22 0 0,-22 0 0,21 0 16,0 0-16,-20-21 0,20 0 16,0 0-16,1-1 0,-1 1 0,0-21 15,1 21-15,-1 0 0,0-22 0,-21 1 16,22 21-16,-22-22 15,0 1-15,0 0 0,0 21 0,-21-22 16,22 1-16,-22 0 0,0 20 16,0-20-16,0 21 0,0 0 0,0 0 15,-22 21 1,22 21-16,-21 0 16,21 0-16,0 21 0,0-20 0,0 20 15,0 0-15,0 1 0,0-1 16,0 0-16,0 1 0,0-1 15,0 0-15,0 1 0,0-1 0,0 0 16,0 1-16,0-22 0,0 0 0,0 21 16,0-21-16,21-21 0,1 22 15,-1-22-15,0 0 16,0 0-16,0 0 16,0 0-16,1-22 0,-22 1 0,21 0 15,-21 0-15,21 0 16,-21 0-16,0-1 0,0-20 0,0 21 15,0 0-15</inkml:trace>
  <inkml:trace contextRef="#ctx0" brushRef="#br0" timeOffset="18263.21">13081 5249 0,'0'22'0,"21"-22"31,0 0-31,0 0 0,1 0 16,-1 0-16,21 0 0,-21 0 0,0 0 16,22 0-16,-22 0 0,0 0 0,0 0 15,0 0 1,-21-22-16,22 22 16</inkml:trace>
  <inkml:trace contextRef="#ctx0" brushRef="#br0" timeOffset="20392.39">14774 5398 0,'0'0'0,"-21"-22"16,21 1-16,0-21 0,0 21 0,-21 0 16,21-1-16,0 1 0,0 42 31,0 1-31,0-1 0,0 21 15,0-21-15,0 22 0,0-1 16,0-21-16,0 21 0,0 1 0,0-1 16,0 0-16,0-20 0,0 20 15,0-21-15,0 0 0,0 0 0,0 1 16,0-1-16,0-42 47,0-1-47,0 1 15,0 0-15,0 0 0,0 0 0,0-22 16,0 22-16,0-21 0,0 21 16,0-22-16,21 1 0,-21 0 0,21-1 15,0 22-15,1-21 0,-1 21 0,0-22 16,0 43-16,21-21 0,-20 21 16,20 0-16,-21 0 0,0 21 0,22-21 15,-22 43-15,21-22 16,-21 0-16,0 21 0,1 1 0,-1-22 15,0 21-15,-21 1 0,0-1 0,0-21 16,0 21-16,0 1 0,0-22 16,0 0-16,0 0 0,0 0 0,0 1 15,21-22 1,0-22 0,-21 1-16,0 0 15,21 21-15,1-21 0,-22-21 0,21 20 16,0 1-16,0-21 0,0 0 0,0 20 15,1-20-15,-1 0 0,21-1 16,-21 1-16,0 21 0,1-21 16,-1 20-16,0 1 0,0 0 15,0 21-15,0 21 16,-21 0-16,0 1 0,0-1 16,0 0-16,0 21 0,0-21 15,0 22-15,0-1 0,0-21 0,0 22 16,0-1-16,0-21 0,0 21 15,0-20-15,22-1 0,-1 0 0,-21 0 16,21 0-16,0-21 16,0 21-16,0-21 0,1 0 0,-1 0 15,0 0-15,0 0 0,0-21 0,22 21 16,-22-21-16,0 0 0,21 0 16,-21 0-16,1-1 0,20 1 15,-21 0-15,0 0 0,0 0 0,1-22 16,-1 22-16,0-21 0,-21 21 15,0 0-15,0-1 0,0 1 0,0 0 16,0 0-16,-21 21 16,0 0-1,21 21-15,-22-21 0,1 21 16,0 0-16,21 22 0,0-22 0,0 0 16,-21 21-16,21-20 0,0-1 0,0 21 15,0-21-15,0 0 16,0 22-16,21-22 0,0 0 0,0 0 15,1-21-15,-1 21 0,0-21 16,0 0-16,0 22 0,22-22 0,-22 0 16,0 0-16,0 0 0,0 0 0,0 0 15,22-22-15,-22 22 0,0-21 16,0 0-16,0 0 0,-21 0 0,22 0 16,-1-1-16,-21-20 0,0 21 15,21-21-15,-21-1 0,0 1 0,0 0 16,0-1-16,0 1 0,0 0 0,-21 20 15,0-20-15,-1 0 16,1 21-16,0-1 0,0 22 0,0 0 16,-22 0-16,22 0 0,-21 0 15,21 0-15,-22 0 0,22 22 0,-21 20 16,21-21-16,0 21 0,-1-20 0,1 20 16,21-21-16,0 21 0,0 1 15,0-22-15,0 21 0,0 1 0,21-22 16,1 21-16,-1-21 0,0 0 15,21 1-15,-21-1 0,1 0 0,20 0 16,-21-21-16,21 0 0,-20 0 16,20 0-16,-21 0 0,21 0 0,-20 0 15,-1 0-15,21 0 0,-21-21 0,0 0 16,22 0-16,-22-1 16,0 1-16,21 0 0,-20 0 0,-1 0 15,0-22-15,0 22 0,0 0 16,-21-21-16,21 21 0,-21-1 0,22 22 15,-22-21-15,0 0 0,0 42 32,0 0-32,0 1 0,0-1 15,0 0-15,0 0 0,0 21 16,0-20-16,0-1 0,0 0 0,0 21 16,0-21-16,0 1 0,0-1 0,0 0 15,21 0-15,-21 0 16,21-21-16,0 0 15,0 0 1,0 0-16,1 0 0,-22-21 16,21 21-16,0-21 0,0 0 0,0 0 15,0 21-15,1-22 0,-1-20 16,0 21-16,0 0 0,0 0 0,0-22 16,1 22-16,-1 0 0,0-21 15,-21 20-15,21 1 0,-21 0 0,21 0 16,-21 0-16,0 42 31,0 0-31,0 0 16,0 0-16,-21 1 15,21-1-15,0 21 0,0-21 0,-21 22 16,21-22-16,0 0 0,0 0 0,0 0 16,0 0-16,21 1 0,0-1 15,-21 0-15,21 0 0,1-21 0,-1 21 16,0-21-16,0 0 0,0 0 15,0 0-15,22 0 0,-22 0 0,0 0 16,0 0-16,0 0 0,22 0 0,-22-21 16,0 0-16,0 21 0,0-21 15,1 0-15,-1-1 0,0 1 16,0 0-16,-21 0 0,0-21 0,21 20 16,-21-20-16,21 21 0,-21-21 15,0 20-15,0-20 0,0 21 0,0 0 16,0 0-16,-21-1 0,0 22 15,0 0-15,0 0 0,0 0 0,-1 22 16,1-1-16,0 21 0,21-21 16,-21 0-16,0 22 0,21-1 0,-21-21 15,21 22-15,0-22 0,0 21 16,0-21-16,0 0 0,0 22 0,21-22 16,0 0-16,0 0 0,21-21 15,-20 21-15,-1-21 0,0 0 0,0 22 16,0-22-16,0 0 0,1 0 15,20 0-15,-21 0 0,0 0 0,0 0 16,1-22-16,-1 22 0,0-21 16,0 0-16,0 0 0,0 0 15,-21 0-15,0-1 16,0 1-16,0 0 0,0 0 0,-21-21 16,0 20-16,0 1 0</inkml:trace>
  <inkml:trace contextRef="#ctx0" brushRef="#br0" timeOffset="21560.69">3281 7684 0,'0'0'0,"0"-22"0,0 1 15,-21 0-15,21 0 0,0 0 16,0-22-16,-22 22 0,22 0 0,0 0 16,0 0-16,0 0 15,0 42 1,0 0-16,0 0 0,0 21 16,0-20-16,0 41 0,0-21 0,0 1 15,0 20-15,0 1 0,0-1 16,0 1-16,0-1 0,0 1 0,-21-1 15,21 1-15,-21-22 0,21 22 16,0-22-16,0 0 0,0 1 0,-21-22 16,21 0-16,0 0 0,0 0 15,0 0 1,0-42 0,0 0-1,0 0-15,0 0 0,21 0 0,-21-22 16,21 22-16,0-21 0,-21-1 15,22 1-15</inkml:trace>
  <inkml:trace contextRef="#ctx0" brushRef="#br0" timeOffset="21852.16">3746 7493 0,'0'0'16,"0"-21"-16,0 0 15,0 42 1,0 0-1,0 21-15,0-20 0,0 20 0,-21 0 16,0 1-16,21-1 0,-21 21 16,21-20-16,-21 20 0,21 1 0,0-22 15,0 22-15,-21-22 0,21 21 0,-22-20 16,22-1-16,0 0 0,0 1 16,0-22-16,0 21 0,0-21 0,0 1 15,0-1 1,0-42 15,0-1-15,-21 1-16,0 0 0,0 0 15</inkml:trace>
  <inkml:trace contextRef="#ctx0" brushRef="#br0" timeOffset="22092.13">3154 8213 0,'21'0'15,"0"0"1,0-21-16,0 21 0,22-22 16,-22 22-16,21-21 0,-21 0 0,22 21 15,-1-21-15,0 0 16,1 21-16,-1-21 0,0-1 0,1 22 16,-1-21-16,-21 21 0,0 0 15,1 0-15,-1-21 0,0 21 0,-21 21 47,-21-21-47,0 21 0,21 1 16</inkml:trace>
  <inkml:trace contextRef="#ctx0" brushRef="#br0" timeOffset="24504.78">4360 8488 0,'0'-21'47,"21"0"-47,1-1 0,-22 1 15,21 0-15,0 0 0,-21 0 16,21-22-16,-21 22 0,0 0 0,21-21 16,-21 21-16,0-1 0,0-20 15,0 21-15,0 0 0,0 0 0,-21-22 16,0 22-16,0 0 0,0 21 0,-1-21 16,1 0-16,0 21 0,-21 0 15,21 0-15,-1 0 0,1 0 0,0 21 16,0 0-16,0 0 0,0 21 15,-1-20-15,1 20 0,0 0 0,0 1 16,21-1-16,0 0 0,0 22 16,-21-22-16,21 0 0,0 1 15,-21-1-15,21-21 0,0 22 0,0-22 16,0 0-16,0 0 0,0 0 16,21-21-16,0 0 0,0 0 15,0 0-15,0 0 16,22-21-16,-22 21 0,0-21 0,21 0 15,-20 0-15,20-1 0,-21 1 0,21-21 16,-20 21-16,20 0 0,-21-22 16,21 22-16,-20-21 0,-1 21 0,0-22 15,0 22-15,-21-21 0,0 21 16,0-1-16,0 1 0,0 0 16,0 42-1,0 0 1,-21 1-16,21-1 0,-21 0 0,21 0 15,0 21-15,0-20 0,0 20 16,0-21-16,0 21 0,0-20 0,0-1 16,0 21-16,0-21 0,21-21 15,0 21-15,-21 1 0,21-22 0,0 0 16,1 0-16,-1 0 0,0 0 0,0 0 16,0 0-16,22 0 0,-22 0 15,0-22-15,0 1 0,0 21 0,22-21 16,-22 0-16,0 0 0,0 0 15,0-22-15,0 22 0,1 0 16,-22-21-16,21 20 0,-21-20 0,21 21 16,-21 0-16,0-22 0,0 22 15,0 0-15,0 0 16,0 42 0,0 0-16,0 0 0,0 22 15,-21-22-15,21 0 0,-21 21 0,21-20 16,0 20-16,0-21 0,-22 0 15,22 22-15,0-22 0,-21 0 0,21 0 16,0 0-16,0 0 0,0 1 16,0-44 15,0 1-15,0 0-16,21 21 0,-21-21 15,22 0-15,-22-22 0,0 22 0,21 0 16,-21-21-16,21 21 0,0-1 0,-21-20 15,0 21-15,21 0 0,0 0 16,1-1-16,-1 22 0,0 0 16,0 0-16,0 0 15,0 0-15,1 22 0,-1-1 0,0 0 16,0 0-16,0 0 0,0 0 16,1 22-16,-1-22 0,0 0 15,-21 0-15,21 0 0,0 1 0,0-1 16,1 0-16,-1-21 0,-21 21 0,21-21 15,0 0-15,0 0 16,0 0-16,1 0 16,-22-21-16,21 21 0,0-21 15,0 0-15,0-1 0,0 1 16,22 0-16,-22 0 0,0 0 0,21-22 16,-20 22-16,-1-21 0,0 21 15,21-22-15,-21 22 0,1 0 0,-1 0 16,0 0-16,0 21 0,0 0 0,0 0 15,1 0-15,-1 21 16,0 0-16,-21 0 16,0 0-16,0 1 0,21-1 0,-21 0 15,0 0-15,21-21 0,-21 21 16,0 0-16,0 1 0,21-22 16,-21 21-16,22-21 15,-22-21 1,0-1-1,0 1-15,0 0 16,0 0-16,0 0 16,0 0-16,-22-1 0,1 1 0,0 21 0,21-21 15,-21 0-15,0 21 16,0 0-16,-1 0 0,1 0 0,0 0 16,0 0-16,0 0 0,0 0 0,-1 21 15,22 0-15,-21 0 0,0 1 16,21-1-16,-21 0 0,21 0 0,0 21 15,0-20-15,0-1 0,0 0 0,0 21 16,0-21-16,0 1 0,0-1 16,0 0-16,0 0 0,21-21 15,0 0-15,-21 21 0,21-21 0,1 0 16,-1 0-16,0 0 16,0 0-16,0 0 0,0-21 15,1 21-15,-1-21 0,-21 0 0,21 0 16,0-1-16,-21 1 0,21 0 15,-21-21-15,21-1 0,1 22 0,-22-42 16,0 20-16,0 1 0,21-21 16,-21 20-16,21-20 0,-21 20 0,0 1 15,0 0-15,0-22 0,0 43 0,0-21 16,0-1-16,0 22 0,0 0 16,0 0-16,0 0 0,0 42 31,0 0-31,0 0 0,0 22 15,0-1-15,0 0 0,0 1 16,0-1-16,0 0 0,0 22 16,0-22-16,0 0 0,0 22 0,0-22 15,21 1-15,-21-22 0,0 21 16,21 0-16,-21-20 0,21 20 0,-21-21 16,22 0-16,-1 0 0,0 1 15,0-1-15,0-21 0,0 0 16,1 0-16,-1 0 0,0 0 0,0 0 15,0 0-15,0 0 0,64-43 16,-64 22 0,0 0-16,22 0 0,-22 0 0,0 0 0,0-1 15,0-20-15,1 21 0,-22-21 16,21-1-16,-21 1 0,21-22 16,-21 22-16,0-21 0,21 20 0,-21 1 15,0 0-15,21-1 0,-21 1 0,0 0 16,0 20-16,0 1 0,0 0 15,0 0-15,-21 21 16,21 21 0,-21 0-16,21 0 0,-21 1 0,21 20 15,0 0-15,-21-21 0,21 43 0,-22-22 16,22 1-16,-21-1 0,21 21 16,0-20-16,0-1 0,0 22 0,-21-22 15,21 0-15,0 1 0,0-22 16,0 21-16,0-21 0,21 22 15,0-22-15,1 0 0,-1 0 0,0-21 16,0 21-16,0-21 0,22 0 0,-1 0 16,-21 0-16,21 0 0,-20 0 15,20 0-15,0 0 0,-21-21 0,22 21 16,-1-21-16,0 0 0,-20 0 16,20-1-16,-21 1 0,21 0 0,-20 0 15,-22-21-15,21 20 0,-21-20 0,21 0 16,-21 21-16,0-22 0,0 1 15,0 21-15,0-22 0,0 22 16,-21 21-16,0 0 0,-1 0 16,1 0-16,0 0 0,21 21 0,-21 1 15,0-1-15,21 0 0,0 21 16,0-21-16,0 22 0,0-22 0,0 21 16,0-21-16,0 22 0,0-22 15,0 0-15,21 0 0,0 0 0,0 1 16,0-1-16,1-21 0,-1 0 15,21 21-15,-21-21 0,0 0 0,1 0 0,-1 0 16,0 0-16,21 0 0,-21 0 16,1-21-16,-1 21 0,0-21 0,-21-1 15,21 22-15,0-21 0,-21 0 16,21 0-16,-21 0 0</inkml:trace>
  <inkml:trace contextRef="#ctx0" brushRef="#br0" timeOffset="25280.65">9059 8234 0,'0'0'16,"-21"0"-16,-21 0 0,21 0 0,-1 0 15,44 0 1,-1 0-16,21 0 15,0 0-15,1 0 0,-1 0 16,22 0-16,-1 0 0,1 0 16,-1 0-16,1 0 0,20 0 0,1 0 15,-22 0-15,22 0 0,-21 0 16,-1 0-16,1 0 0,-1 0 0,-21 0 16,1 0-16,-1 0 0,0 0 0,1 0 15,-22-21-15,0 21 0,0 0 16,-21-21-16,0-1 15,0 1-15,-21 0 16,0 21-16,0-21 0,0 21 16,-1-21-16,-20 0 0,0 21 15,21-22-15,-22 22 0,1 0 0,21-21 16,-22 21-16,22 0 0,-21 0 16,21 0-16,0 0 0,-1 0 15,44 0 16,-1 0-31,0 0 0,21 0 0,1 0 16,-22 0-16,21 0 0,0 0 16,-20 0-16,20-21 0,0 21 0,-21 0 15,1 0-15,20 0 0,-21 0 0,0 0 16,0 0-16,1 21 16,-22 0-1,0 1-15,0-1 0,-22 0 16,1 21-16,21-21 0,-21 1 15,-21 20-15,21-21 0,-1 0 0,1 0 16,-21 22-16,21-22 0,-22 0 0,22 0 16,0-21-16,0 21 0,0 1 15,0-1-15,42-21 32,0 0-17,21-21-15</inkml:trace>
  <inkml:trace contextRef="#ctx0" brushRef="#br0" timeOffset="27564.34">12319 8276 0,'0'0'0,"-42"0"0,-1 21 0,1 1 0,0-22 16,20 0-16,1 0 0,0 0 15,0 0-15,42 0 31,21 0-31,-20-22 0,20 22 0,21-21 16,-20 0-16,20 0 0,-20-21 0,20 20 16,1-20-16,20 21 0,-20-21 15,20-1-15,-20 1 0,21 0 0,-22-1 16,1-20-16,-1 20 0,1 1 16,-22-21-16,0 20 0,-21-20 15,1 20-15,-22-20 0,0 21 0,0-1 16,0 1-16,0 0 0,-22-1 15,-20 22-15,21 0 0,-21 21 0,20 0 16,-20 0-16,0 0 0,-1 0 16,1 42-16,0-21 0,-1 22 0,22 20 15,-21-20-15,0 20 0,20 1 16,-20 20-16,0-20 0,21-1 0,-1 22 16,-20 0-16,21-1 0,0 1 0,-22 0 15,22-1-15,0 1 0,0 0 16,-21-1-16,20 1 0,1 0 0,0 20 15,0-20-15,0 0 0,0-1 16,-1 1-16,22 0 0,-21-1 16,0 1-16,21-21 0,0 20 0,-21-20 15,21 20-15,0-20 0,-21-1 0,21 1 16,0-22-16,0 1 0,0-1 0,0 0 16,21-21-16,0 22 0,0-22 15,0 0-15,1-21 0,-1 0 0,0 0 16,0 0-16,0 0 0,22 0 0,-22-21 15,21 0-15,0 0 0,1-22 0,-22 22 16,21-21-16,1-1 16,-1 1-16,0-21 0,-21 20 0,1-20 15,20-1-15,-21 1 0,-21-1 0,0 1 16,0-22-16,0 22 0,-21-1 16,0 1-16,-22-1 0,1 1 0,0-1 15,-22 1-15,22 20 0,-22 1 0,1 0 16,21-1-16,-22 22 0,1 0 15,20 21-15,1-21 0,0 21 0,-1 0 16,22 0-16,0 0 0,0 0 0,21-21 16,21 21-1,0-22-15,0 22 0,22-21 0,-1 21 16,0-21-16,1 0 0,20 0 16,1 0-16,-1-1 0,1 1 15,-1 0-15,22-21 0,-1-1 0,1 22 16,-21-21-16,20 0 0,-20-1 15,-1 1-15,1 21 0,-22-22 0,0 1 16,1 21-16,-22 0 0,0 0 16,-21-22-16,0 22 0,0 0 15,-21 21 1,21 21 0,-21 0-16,0 0 0,21 1 0,0-1 15,0 21-15,0 0 0,0-20 0,0 20 16,0 0-16,0-21 0,0 22 15,0-22-15,21 0 0,0 0 16,0 0-16,21 1 0,-20-1 0,-1-21 16,21 0-16,-21 21 0,0-21 15,22 0-15,-22 0 0,21 0 0,1-21 16,-22 21-16,21-21 0,0-1 16,1 1-16,-22 0 0,21 0 0,-21 0 15,22-22-15,-22 22 0,0-21 0,0 21 16,-21-22-16,0 1 0,0 21 15,0-21-15,0 20 0,0 1 0,0 0 16,-21 42 15,21 0-31,-21 1 0,21-1 16,-21 21-16,21-21 0,0 22 16,0-22-16,0 21 0,-21-21 0,21 22 15,0-22-15,0 0 0,0 0 0,0 0 16,0 0-1,21-21-15,0-21 16,0 0-16,0 21 16,0-21-16,1 0 0,-22 0 15,21-1-15,0 1 0,0-21 0,0 21 16,0 0-16,1-1 0,-1-20 16,-21 21-16,21 0 0,-21 0 15,21 21-15,0 0 16,0 0-16,1 21 15,-22 0-15,21 0 0,-21 21 16,21-20-16,0-1 0,-21 0 0,21 21 16,0-21-16,1 1 0,-1-1 15,0 0-15,0 0 0,0 0 0,0-21 16,1 0-16,-1 21 0,0-21 16,0 0-16,21 0 0,-20 0 0,-1-21 15,0 0-15,0 21 0,0-21 0,0 0 16,22 0-16,-22-1 0,0-20 15,0 21-15,0 0 0,22-22 16,-22 1-16,0 21 0,0-21 0,22-1 16,-1-20-16,-21 42 15,0-1-15,22 1 0,-22 21 16,0 0-16,0 0 0,0 0 16,-21 21-1,21 1-15,-21-1 0,0 0 16,22 0-16,-22 0 0,0 0 0,0 1 15,21-22-15,-21 21 0,0 0 16,21-21 0,0 0-1,-21-21 1,0 0-16,0-1 0,0 1 16,0 0-16,0 0 15,-21 0-15,21 0 0,-21-1 16,0 22-16,-1-21 0,1 21 0,0 0 15,0 0-15,0 0 0,0 0 16,-22 0-16,22 21 0,0 1 0,0-1 16,-22 0-16,22 21 0,0-21 15,0 22-15,0-22 0,0 21 16,-1 1-16,22-22 0,-21 21 0,21-21 16,0 22-16,0-22 0,0 0 15,0 0-15,0 0 0,21 0 0,1-21 16,-22 22-16,21-22 0,0 0 0,0 0 15,0 0-15,0 0 16,1 0-16,-1 0 0,0-22 0,0 1 16,0 0-16,0 0 0,1 0 0,-1 0 15,21-22-15,-21 22 0,0-21 16,1-22-16,-1 22 0,21-22 0,-21 1 16,0-1-16,1 1 0,-1-1 15,0 1-15,0-1 0,0 1 16,-21-1-16,21 1 0,1-1 0,-22 1 15,0 21-15,0-1 0,21 22 16,-21-21-16,0 21 0,0 42 16,0 0-1,0 0-15,-21 21 0,21 1 16,0 20-16,-22-20 0,1 20 0,0 1 16,21-1-16,0 1 0,0-1 15,-21 1-15,21-22 0,0 21 0,0 1 16,0-22-16,0 22 0,0-22 0,21 0 15,-21 1-15,21-22 0,0 21 16,1-21-16,-1 1 0,0-1 16,0 0-16,0-21 0,0 0 0,22 21 15,-22-21-15,0 0 0,0 0 16,0 0-16,1 0 0,-1 0 0,0-21 16,0 0-16,0 21 0,0-21 15,-21-1-15,0 1 0,22 0 0,-22 0 16,0 0-16,0 0 0,0-1 0,0-20 15,-22 21-15,1 0 0</inkml:trace>
  <inkml:trace contextRef="#ctx0" brushRef="#br0" timeOffset="27796.26">13801 7620 0,'0'0'16,"-22"0"-16,1 0 0,42 0 62</inkml:trace>
  <inkml:trace contextRef="#ctx0" brushRef="#br0" timeOffset="30801.38">16489 7853 0,'-21'0'15,"42"0"-15,-64 0 0,22-21 16,21 0 0,0-1-1,21 22-15,1-21 0,-1 21 16,21-21-16,-21 21 0,22-21 16,-1 0-16,0 0 0,1 21 0,-1-22 15,-21-20-15,21 21 0,1 0 16,-22 0-16,21-22 0,-21 1 0,1 21 15,-22-22-15,0 1 0,0 21 16,0-21-16,0 20 0,0 1 0,-22 0 16,1 0-16,0 21 0,-21 0 15,21 0-15,-22 0 0,1 21 0,21 0 16,-22 0-16,1 22 0,21-1 0,-21 0 16,20 1-16,1-1 0,0 22 15,0-22-15,21 0 0,0 1 0,0-1 16,0 0-16,0 1 0,21-22 15,-21 21-15,21-21 0,0 0 16,1 1-16,-1-22 0,21 21 0,-21-21 16,0 0-16,1 0 0,-1 0 15,21 0-15,-21-21 0,0 21 0,1-22 16,-22 1-16,0 0 16,0 0-16,-22 0 15,1 21-15,0 0 16,0 0-16,-21 0 0,20 0 15,1 21-15,0 0 0,-21 0 0,21 22 16,-1-22-16,1 21 0,0-21 16,0 22-16,0-1 0,21 0 15,0 1-15,0-1 0,0-21 0,0 21 16,0 1-16,0-22 0,0 0 16,21 0-16,0 0 0,0 1 0,0-1 15,22-21-15,-1 0 0,-21 0 0,22 0 16,-1 0-16,0 0 0,1 0 15,-1-21-15,0-1 0,1 1 0,20 0 16,-21 0-16,1 0 0,20-22 16,-20 1-16,20 0 0,-21-1 0,1-20 15,-1 21-15,0-22 0,1 1 0,-1-1 16,-21 22-16,0-22 16,1 1-16,-1-1 0,-21 1 0,0 20 15,0-20-15,0 21 0,21-1 16,-21 1-16,0 21 0,0 0 0,0-1 15,0 44-15,0-1 16,-21 21-16,0 0 0,21 1 16,-22-1-16,1 0 0,21 1 0,-21 20 15,0-20-15,0 20 0,21-21 16,-21 1-16,-1 20 0,22-20 0,0 20 16,0-21-16,0 1 0,0-1 0,0 0 15,0 1-15,22-1 16,-1-21-16,0 0 0,0 1 0,0-1 15,0 0-15,22 0 0,-22 0 16,21-21-16,1 0 0,-22 0 0,21 0 16,0 0-16,1 0 0,-1 0 0,0-21 15,1 21-15,-22-21 0,21 0 16,1 0-16,-1-1 0,0 1 0,-21-21 16,1 21-16,-1-22 0,0 1 0,-21 21 15,0-21-15,0-1 0,0 22 16,0-21-16,0 21 0,0-1 0,-21 22 15,0 0-15,-1 0 0,1 0 16,0 0-16,0 0 0,0 0 16,0 22-16,21-1 0,0 0 0,-22 21 15,22-21-15,0 1 0,0 20 16,0-21-16,0 0 0,0 22 0,0-22 16,22 0-16,-1 0 0,0 0 0,0-21 15,21 21-15,-20-21 0,20 0 16,0 0-16,1 0 0,-22 0 0,21 0 15,0 0-15,1 0 0,-22 0 16,21-21-16,1 0 0,-22 0 0,21 0 16,-21 0-16,0-1 0,1-20 0,-1 21 15,0-21-15,-21-1 0,0 22 16,0-21-16,0 21 0,0-22 16,0 22-16,0 0 0,0 0 15,0 42 1,0 0-16,0 0 15,0 0-15,0 1 0,0 20 16,0-21-16,0 21 0,0-20 0,0 20 16,0-21-16,0 0 0,0 0 0,0 22 15,0-22-15,0 0 0,0 0 16,21-21-16,-21 21 16,21-21-1,-21-21-15,0 0 16,21 0-16,1 0 15,-22 0-15,21-1 0,0 1 0,-21-21 16,21 0-16,0-1 0,0 22 16,1-21-16,-1-1 0,0 1 0,0 0 15,0 21-15,0-22 0,1 22 16,-1 0-16,0 21 0,0 0 16,0 0-16,0 21 0,-21 0 15,22 22-15,-1-22 0,-21 21 16,21-21-16,0 22 0,-21-1 0,21 0 15,0-21-15,1 22 0,-22-22 0,0 21 16,21-21-16,-21 1 0,21-1 16,-21 0-16,0 0 0,0 0 15,21-21 17,-21-21-32,21 0 0,-21 0 15,21 0-15,1-1 0,-1-20 16,0 21-16,0-21 0,0-1 0,0 22 15,1-21-15,20-1 0,-21 1 0,0 0 16,0-1-16,1 22 0,20-21 16,-21 21-16,0 0 0,0-1 15,1 22-15,-1 0 0,0 0 16,-21 22-16,0-1 16,0 0-16,21 0 0,-21 0 0,0 22 15,21-22-15,-21 21 0,0-21 16,0 22-16,0-22 0,0 0 0,21 21 15,1-21-15,-22 1 0,21 20 16,0-21-16,0 0 0,0 0 0,0-21 16,1 22-16,-1-1 0,0-21 0,0 0 15,0 21-15,22-21 0,-22 0 16,0 0-16,21 0 0,-21 0 0,22 0 16,-1-21-16,-21 21 0,22-21 0,-22-1 15,21 1-15,0 0 0,-20 0 16,-1-21-16,0 20 0,0-20 15,0 0-15,0 21 0,-21-22 16,0 1-16,0 0 0,0 20 0,0 1 16,0-21-16,0 21 0,-21 21 0,0 0 15,0 0-15,0 0 0,0 0 16,-1 21-16,1-21 0,0 42 0,0-21 16,0 1-16,0 20 0,-1 0 15,22-21-15,-21 22 0,21-1 0,0-21 16,0 22-16,0-22 0,21 21 0,1-21 15,-1 0-15,0 1 0,0-1 16,21 0-16,1 0 0,-22-21 16,21 21-16,1-21 0,-1 0 0,0 0 15,-21 0-15,22 0 0,-1 0 16,0 0-16,-20-21 0,-1 21 0,21-21 16,-21 0-16,0 0 0,1-1 15,-1-20-15,0 21 0,0-21 0,0-1 16,-21 1-16,0 0 0,21 20 0,-21-20 15,0 0-15,0-1 0,0 22 16,0 0-16,0 0 0,-21 21 31,21 21-31,-21 0 0,21 0 0,-21 22 16,0-22-16,21 21 0,0-21 16,0 22-16,-21-22 0,21 21 0,0 1 15,-22-22-15,22 0 0,0 0 16,0 0-16,0 0 0,0 1 0,0-1 15,0-42 17,22-1-17,-22 1-15,21 0 0,0-21 0,0 21 16,0-1-16,0-20 0,1 0 0,20 21 16,-21-22-16,0 22 0,22-21 15,-22-1-15,21 22 0,-21 0 16,22 0-16,-22 0 0,0 21 0,0 0 15,0 0-15,-21 21 16,21 0-16,-21 0 0,0 0 0,0 1 16,0 20-16,22-21 0,-22 21 15,21-20-15,-21 20 0,0-21 0,21 21 16,0-20-16,-21-1 0,21 0 16,0 0-16,1 0 0,-22 0 15,21-21-15,0 0 0,0 0 0,0 0 0,0 0 16,1 0-16,20 0 0,-21 0 15,0 0-15,0-21 0,1 0 0,-1 0 16,0 0-16,0-22 16,0 22-16,0-21 0,1 21 0,-1-22 15,0 1-15,0-21 0,0 20 0,0 1 16,1-22-16,-1 1 0,0-64 16,0 85-16,-21-22 0,0 1 15,21-1-15,-21 22 0,21-1 16,-21 22-16,0-21 0,0 21 0,-21 42 31,0 0-31,0 21 0,21 22 16,-21-22-16,0 22 0,-1-1 0,22 1 15,-21-1-15,0 1 16,21-1-16,0 1 0,-21-1 0,21-20 16,-21 20-16,21-21 0,0 1 15,0-1-15,0 0 0,0 1 0,0-1 16,0-21-16,21 0 0,-21 22 0,21-43 15,0 21-15,-21 0 0,21 0 16,1-21-16,-1 0 0,0 0 0,21 0 16,1 0-16,-22 0 15,0-21-15,0 0 16,0 21-16,0-21 0,1 0 0,-22-1 16,0 1-16,0 0 0,21 0 15,-21 0-15,21-22 0,-21 22 16,21-21-16,-21 21 0,0-22 0</inkml:trace>
  <inkml:trace contextRef="#ctx0" brushRef="#br0" timeOffset="31051.9">22013 7662 0,'43'22'16,"-22"-22"-16,21 0 0,0 0 0,1 0 15,-1 0-15,0 0 0,1-22 0,-1 22 16,0 0-16,1 0 16,-1 0-16,-21-21 0,22 21 0,-22 0 15,0 0-15,0 0 0,0 0 32,-42 0-17,0 0 1,0 0-16,0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3T01:21:00.2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1714 3006 0</inkml:trace>
  <inkml:trace contextRef="#ctx0" brushRef="#br0" timeOffset="2292.35">2117 1164 0,'0'0'0,"21"-21"0,-21 0 16,21 0-16,-21 0 0,0-22 15,0 22-15,21 0 0,-21-21 16,0 20-16,0 1 0,0-21 0,0 21 16,0 0-16,0-1 0,0 1 15,0 0-15,0 42 47,0 0-47,0 1 16,0 20-16,0-21 0,-21 21 15,21 22-15,0-22 0,0 22 16,0-22-16,0 22 0,0-1 16,-21 1-16,21-1 0,-21 1 0,21-1 15,0 22-15,-22-22 0,22 1 16,-21-1-16,0-20 0,21 20 16,0-21-16,0 1 0,0-1 0,-21-21 15,21 0-15,0 1 0,0-1 16,0 0-16,0-42 47,0 0-47,0-1 0,0-20 0,0 21 15,0-21-15,0-1 16,0 1-16,0-22 0,21 22 0</inkml:trace>
  <inkml:trace contextRef="#ctx0" brushRef="#br0" timeOffset="2688.38">2074 974 0,'0'0'0,"-21"0"16,21-21 15,42-1-15,-20 1-1,20 21-15,0-21 0,1 21 16,-1-21-16,21 0 0,1 21 16,-22 0-16,22-21 0,-22 21 15,0 0-15,1 0 0,-1 0 0,0 0 16,-20 0-16,-1 0 0,0 0 15,0 0-15,0 0 16,-21 21 15,-21-21-31,0 21 16,0-21-16,0 21 0,-1 0 0,1 0 16,0-21-16,-21 43 0,21-22 15</inkml:trace>
  <inkml:trace contextRef="#ctx0" brushRef="#br0" timeOffset="2968.22">2032 1630 0,'0'0'0,"-21"63"16,21-41-1,21-22 1,0 0-1,21 0-15,-20 0 0,-1-22 16,21 1-16,0 21 0,1-21 16,-1 0-16,0 0 0,1 21 0,-1-21 15,0 21-15,1-22 0,-1 22 16,-21-21-16,0 21 0,1 0 16,-1 0-16</inkml:trace>
  <inkml:trace contextRef="#ctx0" brushRef="#br0" timeOffset="3300.25">2900 1524 0,'21'-21'16,"0"21"-16,-21-21 0,0 42 47,0 0-32,0 0-15,0 0 0,-21 1 16,21 20-16,0-21 0,-21 21 16,21 1-16,0-1 0,0 0 0,0-20 15,0 20-15,-21 0 0,21-21 16,0 1-16,0 20 0,0-21 0,-22 0 15,22 0-15,0-42 47,0 0-47,0 0 16,0 0-16,0-22 0,0 22 16,0-21-16</inkml:trace>
  <inkml:trace contextRef="#ctx0" brushRef="#br0" timeOffset="3720.01">3027 1376 0,'0'0'0,"0"-21"0,0 42 32,-21-21-17,21 21-15,0 0 0,0 0 16,0 1-1,21-22 1,0 0-16,0 0 16,0 0-16,0 0 15,1-22-15,-1 1 0,0 21 0,-21-21 16,21 0-16,0 0 0,-21 0 16,21-1-16,-21 1 0,0 0 15,0 0-15,-21 0 0,0 0 16,0 21-16,0 0 0,0-22 15,-1 22-15,1 0 0,0 0 16,0 0-16,0 0 0,0 22 16,-1-22-16,22 21 0,0 0 15,0 0-15,0 0 0,0 0 16,0 1-16,0-1 16,22-21-1,-1 0-15,0 0 16,0 0-16,0 0 15</inkml:trace>
  <inkml:trace contextRef="#ctx0" brushRef="#br0" timeOffset="4135.77">3831 677 0,'0'0'15,"0"-21"-15,0 42 47,0 1-47,-21-1 16,21 21-16,-21-21 0,21 22 16,-21 20-16,-1-21 0,1 22 15,0-1-15,0-20 0,0 20 0,0 1 16,-1-22-16,1 0 15,21 22-15,-21-22 0,0 22 0,0-1 16,0-20-16,21 20 0,0-21 16,-22 1-16,1 20 0,0-20 0,21-22 15,0 21-15,0-21 0,-21 22 16,21-22-16,0 0 0,-21-21 0,21 21 16,21-42 30,0 0-46,-21 0 0,21-1 16,0 1-16,-21 0 0,22 0 16,-22 0-16,21 0 0</inkml:trace>
  <inkml:trace contextRef="#ctx0" brushRef="#br0" timeOffset="4556.04">3598 1778 0,'0'21'0,"21"-21"15,-21 21-15,22-21 16,-1 0-16,0 0 0,0 0 16,0 0-1,0 0-15,1-21 0,-1 21 0,0-21 16,0 0-16,0 21 0,22-21 16,-22 0-16,-21-1 0,21 22 0,0-21 15,0 0-15,-21 0 0,0 0 16,0 0-16,0-1 0,0 1 15,0 0-15,-21 21 0,0 0 16,0 0-16,0 0 0,-1 0 16,1 0-16,0 0 0,0 21 0,0-21 15,0 21-15,-1 22 0,1-22 16,0 21-16,0 1 0,21-22 16,0 21-16,0 0 0,0 1 0,0-22 15,0 0-15,0 21 0,0-20 16,0-1-16,0 0 0,21-21 15,0 21-15,0-21 0,1 0 0,-1 0 16,21 0-16,-21 0 0,0 0 16,22 0-16,-22-21 0,0 0 0,0 21 15,0-21-15,1-1 0,-1 1 16,0 0-16,-21 0 16,0 0-16,21 0 0</inkml:trace>
  <inkml:trace contextRef="#ctx0" brushRef="#br0" timeOffset="8324.94">5588 1778 0,'-21'0'0,"21"21"15,0-42 32,21 0-47,0 0 0,-21 0 16,21-22-16,0 22 0,1 0 15,-1-21-15,21-1 0,-21 1 16,0 0-16,1-1 0,-1 1 16,21-22-16,-21 22 0,0-21 0,1-1 15,-1 22-15,-21-22 0,0 1 16,21 20-16,-21 1 0,0 21 15,0 0-15,0 0 0,0-1 0,0 1 16,-21 42 0,21 1-16,0 20 0,0 0 15,-21 1-15,21-1 0,0 0 16,0 22-16,0-1 0,-22 1 16,22-1-16,0 1 0,0-1 0,-21 1 15,21 20-15,0-20 0,0-1 16,0-20-16,0 20 0,0-20 15,0-1-15,21 0 0,-21-21 0,22 1 16,-1-1-16,0 0 0,21-21 16,-21 0-16,1 0 0,20 0 0,-21 0 15,21-21-15,1 0 0,-1-1 16,0-20-16,1 21 0,-1-21 16,22-22-16,-22 22 0,0-1 0,22-20 15,-22-1-15,0 22 0,1-21 16,-1-1-16,0 1 0,-20-1 0,-1 1 15,-21-1-15,0 22 0,0-1 16,0 1-16,0 21 0,0-21 16,0 20-16,-21 22 15,-1 0-15,1 0 0,21 22 16,-21-1-16,0 0 0,0 21 16,0 1-16,21-1 0,-22 21 15,1-20-15,21 20 0,0-20 0,-21 20 16,0 1-16,21-22 0,0 21 15,-21 1-15,21-22 0,0 1 0,0-1 16,0 0-16,21 1 0,0-22 16,0 0-16,0 0 0,1-21 15,-1 0-15,21 0 0,-21 0 0,22 0 16,-22 0-16,21-21 0,0 0 16,-20 0-16,20-22 0,0 22 15,-21-21-15,22-1 0,-1 1 0,-21 21 16,0-21-16,1-1 0,-1 1 15,0 21-15,-21-22 0,0 22 0,0-21 16,0 21-16,0 0 16,0-1-16,0 44 31,0-1-31,0 0 0,0 0 16,0 21-16,-21 1 0,21-1 15,0 0-15,-21 1 0,21 20 16,0-20-16,0 20 0,0 1 15,0-1-15,0 1 0,-22-1 0,22 1 16,0 20-16,0-20 0,0 20 16,0-20-16,0 21 0,0-1 0,0-20 15,0-1-15,0 22 0,0-22 0,0-20 16,0 20-16,22-20 0,-22-1 16,0 0-16,0 1 0,0-1 0,0-21 15,0 0-15,21 0 0,-21 1 16,0-44-1,0 1-15,0 0 16,0-21-16,-21-1 0,21 1 16,-22 0-16,22-22 0,0-20 0,-21 20 15,21-21-15,-21-20 0,21 20 16,-21-21-16,21 0 0,0 0 0,0 1 16,-21-1-16,21 21 0,0-21 15,0 22-15,0-1 0,0 21 0,0 1 16,0-1-16,21 1 0,0 21 15,0-1-15,-21 1 0,21 21 0,1 0 16,-1-1-16,21 1 0,-21 21 16,0 0-16,22 0 0,-22 21 15,21 1-15,1-1 0,-22 0 16,21 21-16,-21-21 0,0 22 16,1-22-16,-22 21 0,0-21 0,0 22 15,0-22-15,0 21 0,-22-21 16,22 22-16,-21-22 0,0 0 0,0 0 15,0-21-15,0 0 0,-1 21 16,1-21-16,0 0 0,0-21 16,0 0-16,21 0 0,-21 0 15,-1 0-15,1-1 0,21 1 0,-21 0 16,0 0-16,21 0 0,-21 0 16,21-1-16,0 44 31,0-1-31,0 0 15,0 0-15,0 0 0,0 0 16,21 1-16,-21-1 0,21 0 0,0 0 16,-21 0-16,21 0 0,1-21 15,-1 22-15,0-22 0,0 0 0,21 0 16,1 0-16,-22 0 0,21 0 16,1 0-16,-1-22 0,21 22 15,-20-42-15,-1 21 0,0 0 0,1 0 16,-1-22-16,0 1 0,-20 21 15,20-22-15,-21-20 0,0 21 16,0-22-16,1 22 0,-1-22 16,0 1-16,-21 20 0,0-20 0,0 21 15,0-1-15,0 22 0,0 0 16,0 0-16,0 0 0,-21 21 16,21 21-1,0 0-15,0 0 0,-21 21 0,-1 1 16,22-1-16,-21 22 0,21-22 15,-21 21-15,0 1 0,21-1 0,-21-20 16,21 20-16,0-20 0,0-1 16,0 21-16,0-20 0,0-22 15,0 21-15,0 1 0,0-22 16,21 0-16,-21 0 0,21 0 0,0 0 16,0 1-16,1-22 15,-1 0-15,0 0 0,0 0 0,21 0 16,-20-22-16,-1 22 0,0-21 15,0 0-15,0 0 0,0 0 0,1 0 16,-1-1-16,0-20 0,0 21 16,-21 0-16,0-22 0,21 22 0,-21 0 15,21 0-15,-21 0 0,0 0 16,0-1-16,0 44 31,0-1-31,0 0 16,0 0-16,0 0 0,0 0 15,-21 22-15,21-22 0,0 0 0,0 0 16,0 22-16,0-22 0,0 0 16,21 0-16,-21 0 0,22-21 15,-1 0-15,0 0 16,0 0-16,0 0 0,0 0 0,1 0 16,-1 0-16,0-21 0,0 21 15,0-21-15,0 0 0,1 0 16,-22-1-16,21-20 0,0 21 15,-21 0-15,0-22 0,0 22 0,0 0 0,0-21 16,0 21-16,0-22 16,0 22-16,-21 0 0,0 0 0,-1 0 15,1-1-15,0 1 0,0 21 16,0 0-16,0 0 0,-1 0 0,1 0 16,-21 0-16,21 21 0,0 1 15,-1-1-15,-20 0 0,21 0 0,0 21 16,21-20-16,-21-1 0,21 21 15,0 0-15,0-20 0,0 20 0,0-21 16,0 21-16,0-20 16,21-1-16,0 0 0,0 0 0,0 0 15,22 0-15,-22-21 0,21 22 16,0-22-16,1 0 0,-1 0 0,0 0 16,22 0-16,-22 0 0,22 0 15,-22 0-15,22 0 0,-1-22 0,-21 1 16,1 21-16,20-21 0,-20-21 15,-22 21-15,21-1 0,-21 1 0,0-21 16,1 21-16,-22-22 0,21 22 16,-21 0-16,0 0 0,0 0 0,0 0 15,0-1-15,-21 22 0,-1-21 16,1 21-16,0 0 0,0 0 0,0 0 16,0 0-16,-1 0 0,1 21 15,-21 1-15,21-1 0,0 0 16,21 0-16,-22 21 0,1-20 0,21-1 15,0 21-15,0-21 0,0 0 16,0 1-16,0-1 0,0 0 0,0 0 16,21 0-16,1-21 15,-1 0-15,0 0 0,0 0 0,0 0 16,0 0-16,22 0 0,-22 0 16,0-21-16,0 0 0,0 0 0,1 0 15,-22-22-15,21 22 0,0 0 16,0-21-16,-21 20 0,0 1 0,0 0 15,21 0-15,-21 0 16,21 21 0,-21 21-1,0 0 1,0 0-16,0 0 0,0 1 16,0 20-16,0-21 0,0 0 0,0 0 15,22 1-15,-1 20 0,0-21 16,-21 0-16,21-21 0,0 21 0,0 1 15,1-22-15,20 0 0,-21 21 16,21-21-16,1 0 0,-1 0 0,0 0 16,1 0-16,-1-21 0,22 21 15,-22-22-15,0 1 0,1 0 16,-22 0-16,21 0 0,-21 0 0,0-1 16,1-20-16,-1 21 0,-21-21 15,0 20-15,0-20 0,0 21 0,0 0 16,-21-22-16,-1 22 0,1 21 15,0-21-15,0 0 0,-21 21 0,20 0 16,-20 0-16,0 0 0,21 0 16,-22 21-16,1 0 0,21 0 0,-22 1 15,22-1-15,-21 21 0,21-21 16,21 22-16,-21-22 0,21 21 16,0-21-16,0 22 0,0-22 15,0 0-15,0 0 0,21 0 0,0 0 0,21 1 16,-21-22-16,1 0 0,20 21 15,0-21-15,-21 0 0,22 0 16,-1 0-16,-21-21 0,22-1 0,-1 22 16,-21-21-16,21-21 0,-20 21 15,20-22-15,-21 1 0,21 0 0,-20-1 16,-1 1-16,0-21 0,0-1 16,0 1-16,0-1 0,1 1 0,-22-22 15,0 21-15,21 1 0,-21-1 16,0 22-16,0-21 0,0 20 0,0 22 15,0 0-15,0 0 0,0 0 16,-21 42 0,-1 21-16,1 0 15,21 1-15,-21-1 0,0 22 0,0 20 16,21-20-16,0-1 0,-21 1 16,21-1-16,0 1 0,0-1 0,0-20 15,0 20-15,0-21 0,0 1 16,21 20-16,-21-42 0,21 22 0,0-1 15,0-21-15,0 0 16,1 1-16,-1-1 0,0 0 0,0-21 16,0 0-16,0 0 15,1 0-15,-1 0 0,0-21 0,0 0 16,0-1-16,-21 1 0,21 0 16,1 0-16,-1 0 0,0 0 0,-21-22 15,0 22-15,0 0 0,0 0 0</inkml:trace>
  <inkml:trace contextRef="#ctx0" brushRef="#br0" timeOffset="9167.99">910 2604 0,'0'0'0,"-21"0"0,0 0 16,0 0-16,-1 0 15,44 0 17,-1 0-17,21 0-15,-21 0 0,22 0 16,-1 0-16,21 0 0,-20 0 15,41 0-15,-20 0 0,21 0 0,-1 0 16,1 0-16,0 0 0,20 0 16,1 0-16,0 0 0,0 0 0,21 21 15,21-21-15,-21 0 0,21 0 16,0 0-16,1 0 0,20 0 0,0 0 16,1 0-16,-1 0 0,21 0 15,22 0-15,-21 0 0,20 0 16,22 0-16,-21 0 0,21 0 15,-22 0-15,22 0 0,0 0 0,0 0 16,0 0-16,-1 0 0,1 0 16,0 0-16,21 0 0,-21 0 0,21 0 15,-21 0-15,21 0 0,-21 0 16,-1 0-16,1 0 0,0 0 0,-21 0 16,21 0-16,-22 0 0,-20 0 15,-22 0-15,22 0 0,-43 0 0,0 0 16,0 0-16,-42 0 0,21 0 15,-42 0-15,-1 0 0,-20 0 0,-1 0 16,-20 0-16,-22 0 0,0 0 16,0 0-16,-21-21 15,-21-1-15,0 22 16,0 0-16,-22 0 0</inkml:trace>
  <inkml:trace contextRef="#ctx0" brushRef="#br0" timeOffset="10272.37">1566 4636 0,'0'0'0,"-21"0"16,0 0-16,0 0 16,42 0 31,0 0-47,21 0 0,1 0 15,-1 0-15,22 0 0,-22 0 0,21 0 16,1 0-16,21 0 0,-22 0 15,22 0-15,-1 0 0,1 0 16,0 0-16,-1 0 0,1 0 0,-21 0 16,20 0-16,-20 0 0,-1 0 15,1 0-15,-22 0 0,0-22 0,-20 22 16,-1 0-16,0 0 0,0 0 16,-21-21-16,21 21 15,-21-21-15,-21 0 16,0 21-16,21-21 15,-21 21-15,0-21 0,-1 21 16,1-22-16,-21 22 0,21 0 0,0-21 16,-22 21-16,22 0 0,-21 0 15,21 0-15,-1 0 0,1 0 0,0 0 16,42 0 15,0 0-31,1 0 16,-1 0-16,21 0 0,-21 0 0,0 0 15,22 0-15,-22 0 16,0 21-16,21-21 0,-20 22 0,-1-22 16,0 21-16,-21 0 15,21-21-15,-21 21 0,0 0 0,0 0 16,0 1-16,0 20 16,-21-21-16,0 0 0,0 22 15,-22-22-15,22 21 0,-21 0 0,-1-20 16,1 20-16,0-21 0,-1 21 15,1-20-15,0-1 0,-1 0 0,22-21 16,21 21-16,0-42 16,0 0-1,0 0-15</inkml:trace>
  <inkml:trace contextRef="#ctx0" brushRef="#br0" timeOffset="11507.99">4191 4170 0,'0'0'16,"0"-21"-16,0 0 0,0-1 0,0 1 16,0-21-16,0 21 0,0 0 0,0-1 15,0 1-15,0 0 16,0 0-16,0 42 31,0 0-31,0 0 16,0 22-16,0-1 0,0-21 15,0 22-15,0-1 0,0 21 0,0-20 16,0-1-16,0 0 0,0 1 16,0-1-16,0 0 0,-21-20 0,21 20 15,0-21-15,0 0 0,0 0 16,0 1-16,0-1 15,0-42 17,0-1-32,0 1 0,0 0 15,0 0-15,21 0 0,-21 0 0,21-1 16,-21-20-16,0 21 16,21-21-16,0 20 0,-21-20 0,22 21 15,-22 0-15,21 0 0,0 21 16,0 0-1,0 0-15,-21 21 0,0 0 16,21 0-16,-21 0 0,22 0 0,-22 22 16,0-22-16,21 0 0,0 21 15,0-20-15,-21-1 0,21 0 0,0 0 16,1 0-16,-1 0 0,-21 1 16,21-22-16,0 21 0,0-21 0,0 0 15,1 0-15,-1 0 0,0 0 16,0 0-16,0 0 0,0-21 15,1 21-15,-1-22 0,0 1 16,0 0-16,0 0 0,0 0 0,1-22 16,-1 22-16,0-21 0,0 0 15,0 20-15,-21-20 0,21 0 0,-21-1 16,22 1-16,-22 21 0,0 0 16,0-22-16,0 22 0,0 0 15,0 42 1,0 0-1,0 22-15,0-22 0,0 0 16,0 21-16,0 1 0,0-22 16,0 21-16,0 1 0,0-22 15,0 21-15,0-21 0,0 0 16,0 1-16,0-1 0,0 0 0,21 0 16,0 0-16,0 0 0,0 1 15,0-22-15,22 0 0,-22 0 16,0 0-16,0 0 0,22 0 15,-22 0-15,21 0 0,-21 0 0,22-22 16,-22 1-16,21 0 0,22-21 16,-22 21-16,-21-1 15,21 1-15,-20-21 0,-1 21 0,0-22 16,-21 22-16,21-21 0,-21 0 16,0 20-16,0-20 0,0 21 0,-21 0 15,0 0-15,0-1 0,-1 22 16,1 0-16,0 0 0,0 0 15,0 22-15,0-1 0,21 21 16,0-21-16,-22 22 0,22-22 0,0 21 16,0 0-16,0-20 0,0 20 15,0-21-15,0 21 0,22-20 0,-22-1 16,21 0-16,0 0 16,0 0-16,0 0 0,0 1 0,1-1 15,-1-21-15,0 0 0,0 21 0,21-21 16,-20 0-16,-1 0 0,21 0 15,-21 0-15,0 0 0,1-21 0,-1 0 16,0-1-16,0 1 0,0 0 16,0 0-16,-21 0 0</inkml:trace>
  <inkml:trace contextRef="#ctx0" brushRef="#br0" timeOffset="12899.93">7726 4022 0,'0'0'0,"0"-43"16,0 22-16,0 0 0,0 0 16,0 0-16,0 0 0,0-1 15,0 1-15,0 0 0,0 0 16,0 0-16,-21 21 16,-1 0-1,1 21-15,0 0 0,0-21 0,0 21 16,0 0-16,-1 22 0,1-22 15,0 21-15,0 1 0,0-1 0,0 0 16,-1 1-16,1 20 0,21-21 16,0 22-16,0-22 0,0 1 0,0-1 15,0 0-15,0 1 0,21-22 16,1 21-16,-1-21 0,0 0 0,21 1 16,-21-1-16,22-21 0,-1 21 15,0-21-15,1 0 0,20 0 16,-20 0-16,-1 0 0,0 0 0,22-21 15,-22 21-15,0-21 0,1-1 16,-1 1-16,0 0 0,1 0 0,-1 0 16,-21-22-16,0 22 0,1-21 15,-1 0-15,0-1 0,-21 22 0,0-21 16,0-1-16,0 22 0,0-21 16,0 21-16,-21 0 0,0 21 0,-1 0 15,1 0-15,0 0 0,0 0 0,0 0 16,-22 0-16,22 21 0,0 21 15,-21-21-15,21 0 0,-1 22 16,1-22-16,0 21 0,0-21 16,0 22-16,21-22 0,0 0 0,0 21 15,0-20-15,0-1 0,0 0 16,0 0-16,21-21 0,0 21 0,0-21 16,22 0-16,-22 0 0,0 0 15,0 0-15,21-21 0,-20 21 16,-1-21-16,21 0 0,-21 0 0,0-1 15,1-20-15,-1 21 0,0 0 16,0-22-16,0 22 0,-21-21 0,0 21 16,0-22-16,0 22 0,0 0 15,0 0-15,0 42 32,0 0-32,0 22 15,0-22-15,0 0 0,0 0 0,0 21 16,0-20-16,0 20 0,0-21 15,0 0-15,0 0 0,21 1 0,1-1 16,-1 0-16,0 0 0,0 0 16,0-21-16,0 0 0,1 0 0,-1 0 15,0 0-15,21 0 0,-21 0 0,1-21 16,-1 21-16,21-21 0,-21 0 16,0 21-16,1-21 0,20-1 15,-21 1-15,0-21 0,-21 21 16,0 0-16,21-22 0,-21 22 0,0-21 15,0 21-15,0-22 0,0 22 0,0 0 16,-21 21-16,21-21 0,-21 21 16,0 21-16,21 0 15,0 0-15,0 0 16,-21 22-16,21-22 0,0 0 0,0 21 16,0-20-16,0-1 0,-21 21 15,21-21-15,0 0 0,0 1 0,0-1 16,0 0-16,0 0 0,-22-21 47,22-21-32,0 0 1,0 0-16,0-1 0,0 1 0,22 0 16,-22 0-16,21-21 0,0-1 15,0 22-15,0-21 0,0-1 0,22 22 16,-22 0-16,21 0 0,-21 0 15,1 0-15,20 21 0,-21 0 0,0 0 16,0 21-16,1 0 0,-1 0 16,0 0-16,-21 22 0,0-22 15,21 21-15,-21-21 0,0 22 0,0-1 16,0-21-16,0 21 0,0-20 16,0 20-16,0-21 0,0 0 0,0 22 15,0-22-15,-21 0 0,21 0 16,0 0-1,0-42 17,0 0-32,0 0 15,0 0-15,0-1 0</inkml:trace>
  <inkml:trace contextRef="#ctx0" brushRef="#br0" timeOffset="15127.93">10647 4170 0,'0'0'0,"-21"-21"0,21 0 0,0-1 15,-22 1-15,22 0 0,0 0 16,0-21-16,0 20 0,22 1 0,-1 0 16,0 0-16,21 0 0,-21 21 15,22-21-15,-22 21 0,21 0 0,-21 0 16,22 0-16,-1 0 0,-21 0 15,22 0-15,-22 21 0,0 0 0,0 21 16,0-21-16,0 22 0,-21-22 0,0 21 16,0 1-16,0-1 15,0 0-15,0-21 0,0 22 0,0-22 16,0 21-16,0-21 0,-21 1 16,0-1-16,21 0 0,-21 0 0,21 0 15,-21-21-15,21-21 31,0 0-31,0 0 0,0 0 16,0-1-16,0 1 0,0 0 16,21-21-16,0 21 0,0-22 0,-21 1 15,43 0-15,-22-1 0,0 1 16,0 0-16,21-1 0,-20 22 0,20 0 16,-21-21-16,0 42 0,22-22 0,-22 22 15,0 0-15,0 0 16,21 0-16,-20 22 0,-1-22 0,0 21 15,0 21-15,0-21 0,0 22 16,1-22-16,-1 21 0,0 0 0,0-20 16,-21 20-16,0-21 0,21 21 0,-21-20 15,0-1-15,0 0 0,0 0 16,0 0-16,0 0 0,0-42 47,0 0-32,0 0-15,0 0 16,0 0-16,0-22 0,0 22 0,0-21 16,21-1-16,-21 22 0,22-21 15,-1 0-15,0-1 0,21 22 0,-21-21 16,22 21-16,-22-1 0,21 1 16,-21 0-16,22 0 0,-1 21 0,-21 0 15,22 0-15,-22 0 0,21 21 16,-21 0-16,22 0 0,-22 1 0,0-1 15,0 21-15,-21-21 0,0 22 0,0-1 16,0 0-16,0-21 0,0 22 16,0-1-16,0-21 0,0 22 15,0-22-15,0 0 0,0 21 0,0-21 16,0 1-16,21-22 16,0 0-16,-21 21 0,22-21 0,-1 0 15,0 0-15,0 0 16,0 0-16,22-21 0,-22 21 0,0-22 15,0 1-15,0 0 0,0 0 16,22 0-16,-22 0 0,0-1 0,0-20 16,0 21-16,1-21 0,-22-1 15,21 22-15,0-21 0,-21 21 0,0-1 16,0 1-16,0 0 0,21 21 0,-42 0 31,21 21-15,-21 0-16,21 1 0,-21-1 15,-1 21-15,22-21 0,0 22 0,0-1 16,0-21-16,0 21 0,0-20 16,0-1-16,0 21 0,0-21 0,0 0 15,0 1-15,22-1 0,-1 0 16,0-21-16,0 0 0,21 0 16,-20 0-16,-1 0 0,0 0 0,0 0 15,0 0-15,22 0 0,-22-21 16,0 0-16,21-1 0,-21 1 0,1 0 15,-1 0-15,0 0 0,0-22 16,0 1-16,0 0 0,-21-1 16,22 1-16,-22 0 0,0-1 0,0 1 15,0 0-15,0-1 0,-22 22 16,1 0-16,-21-21 0,21 42 0,0-21 16,-22 21-16,1 0 0,0 0 15,20 0-15,-20 0 0,0 21 0,-1-21 16,22 21-16,-21 21 0,21-21 0,-22 22 15,22-1-15,0-21 0,0 22 16,21-1-16,0 0 0,0 1 0,0-1 16,0-21-16,0 21 15,21-20-15,0 20 0,0-21 0,1 0 16,20 0-16,-21 1 0,21-22 0,1 21 16,-1 0-16,0-21 0,1 0 15,-22 0-15,21 0 0,1 0 0,-1 0 16,0 0-16,1-21 0,-1 0 15,0 21-15,-21-22 0,22 1 0,-1 0 16,-21 0-16,0-21 0,22 20 16,-22-20-16,0 0 0,0 21 0,-21-22 15,21 1-15,1 21 0,-22 0 0,0-1 16,0 1-16,0 0 0,0 42 47,0 0-47,0 1 0,0-1 0,0 0 15,0 21-15,0-21 0,0 22 0,0-22 16,0 21-16,0-21 0,21 1 16,-21 20-16,21-21 0,-21 0 0,0 0 15,21 1-15,-21-1 16,21-21-16,0 0 0,1 0 16,-1 0-1,0 0-15,0-21 0,0 21 0,-21-22 16,21 1-16,1 0 0,-1 0 0,0 0 15,0-22-15,0 22 16,0-21-16,1 0 0,-1 20 0,0-20 16,0 0-16,-21-1 0,21 22 15,-21 0-15,21 0 0,-21 0 0,22 0 16,-22 42 15,0 21-31,0-21 0,-22 0 16,22 22-16,0-1 0,-21-21 15,21 22-15,0-1 0,0-21 0,0 0 16,0 22-16,0-22 0,0 0 0,21 21 16,1-21-16,-1 1 0,0-1 15,21-21-15,-21 21 0,22 0 16,-22-21-16,21 0 0,1 0 16,-1 0-16,-21 0 0,21 0 0,1 0 15,-22 0-15,21-21 0,-21 0 0,1 0 16,20-1-16,-21 1 0,0-21 15,0 21-15,1-22 0,-1 1 0,0 0 16,0-22-16,0 22 0,-21 0 16,0-1-16,0 1 0,21 0 0,-21-1 15,0 22-15,0 0 0,0 0 0,-21 0 16,0 21-16,0 0 16,0 0-16,0 21 0,-1 0 0,1 21 15,0-21-15,0 22 16,21-1-16,-21 0 0,0 1 0,21-1 15,0 0-15,0-20 0,0 20 16,0 0-16,0 1 0,21-22 0,0 0 16,0 21-16,0-21 0,0 1 0,22-22 15,-22 21-15,21 0 0,1-21 16,-1 0-16,0 0 0,1 0 0,-1 0 16,0 0-16,-21 0 0,22 0 15,-22-21-15,21 0 0,-21 21 0,1-22 16,-1 1-16,0 0 0,0 0 0,-21 0 15,0 0-15,0-1 16,0 1-16,0 0 0,-21 0 0,0 21 16</inkml:trace>
  <inkml:trace contextRef="#ctx0" brushRef="#br0" timeOffset="16195.81">1820 5779 0,'0'0'0,"-21"0"0,-21 0 15,-22 21-15,22-21 0,0 0 16,-1 0-16,22 0 0,-21 0 0,21 21 15,-1-21-15,1 0 0,42 0 32,1 0-32,20 0 0,21 21 15,1-21-15,-1 0 16,22 0-16,0 0 0,21 0 0,-1 0 16,1 0-16,21 0 0,0 0 15,-21 0-15,21 0 0,-21 0 0,0 0 16,0 0-16,-22 0 0,22 0 15,-42 0-15,20-21 0,-20 21 0,-1 0 16,1 0-16,-22-21 0,0 21 0,-20 0 16,-1 0-16,0-21 0,-21-1 15,0 1-15,-21 0 16,-22 0-16,22 21 16,-21-21-16,-22 21 0,22 0 0,0-21 15,-22 21-15,22 0 0,0 0 16,-1 0-16,22 0 0,0 0 15,0 0-15,0 0 0,21-22 16,21 22 0,0 0-1,0 0-15,21-21 0,1 21 0,-1 0 16,-21 0-16,22 0 0,-1 0 16,0 0-16,-21 0 0,1 0 0,-1 0 15,0 21-15,-21 1 0,21-22 16,-21 21-16,0 0 0,0 0 0,-21 0 15,0 0-15,0 1 16,-22 20-16,1-21 0,21 21 0,-22-20 0,1-1 16,-21 21-16,20-21 15,1 0-15,0 1 0,-1-1 0,22 0 16,-21 0-16,21 0 0,-1 0 16,44-21-1,-1 0-15</inkml:trace>
  <inkml:trace contextRef="#ctx0" brushRef="#br0" timeOffset="17342.66">5080 5503 0,'0'-21'16,"0"42"-16,0-63 0,-21 21 0,21 0 0,0 0 15,0-1-15,-21 22 32,21 22-17,0-1-15,0 21 0,0-21 0,0 22 16,0-1-16,0 0 0,-22 1 16,22 20-16,0-21 0,-21 1 0,21-1 15,-21 0-15,21 1 0,0-1 0,0 0 16,0-20-16,-21 20 0,21-21 15,0 0-15,0-42 47,0 0-47,21 0 0,-21 0 16,0-1-16,0-20 0,21 21 16,0-21-16,-21 20 0,22 1 0,-22-21 15,0 21-15,21 0 0,-21-22 16,21 43-16,-21-21 0,21 21 15,0 21 1,-21 0-16,0 1 0,0-1 0,21 0 16,-21 21-16,22-21 0,-1 22 15,-21-22-15,0 21 0,21-21 16,0 1-16,0-1 0,-21 0 0,21 0 16,1 0-16,-1 0 0,0-21 15,0 0-15,0 0 0,0 0 0,1 0 16,-1 0-16,0 0 0,21-21 0,-21 21 15,22-21-15,-22 0 0,0 0 16,21-22-16,-20 22 0,20-21 0,-21 21 16,21-22-16,-20 1 0,-1 0 15,0-1-15,0-20 0,-21 21 16,0-1-16,21 1 0,-21 0 0,21 20 16,-21-20-16,0 21 0,0 0 15,0 42 16,0 0-31,0 0 0,0 0 0,0 22 16,0-1-16,0 0 0,0 1 16,0-1-16,0 0 0,0 1 0,0-1 15,0-21-15,0 22 0,22-22 0,-1 0 16,-21 21-16,21-42 0,0 21 16,0 1-16,0-22 0,1 0 0,-1 0 15,0 0-15,21 0 0,-21 0 16,1 0-16,20 0 0,0 0 15,-21-22-15,22 1 0,-1 0 0,-21 0 16,22 0-16,-1 0 0,0-1 16,-21-20-16,22 21 0,-22-21 0,0-1 15,0 1-15,0 21 0,-21-22 16,0 1-16,0 21 0,0-21 0,0 20 16,0 1-16,-21 21 0,0 0 15,0 0-15,0 0 0,0 21 16,-1 1-16,1 20 0,0-21 0,0 21 15,0 1-15,0-1 16,-1 0-16,22 1 0,0-1 0,0 0 16,0-20-16,0 20 0,0-21 15,0 0-15,22 0 0,-1 1 0,0-1 16,0 0-16,0-21 0,22 0 0,-22 0 16,21 0-16,-21 0 0,0 0 15,22 0-15,-22 0 0,0 0 0,21-21 16,-20 0-16,-1-1 0,0 1 0</inkml:trace>
  <inkml:trace contextRef="#ctx0" brushRef="#br0" timeOffset="19910.59">8022 5609 0,'21'-21'0,"-42"42"0,42-63 0,0 21 16,1 0-16,-22-1 0,0-20 15,0 21-15,0 0 0,0 0 0,0-1 16,0 1-16,-22 0 16,1 21-16,-21 0 0,21 0 15,0 0-15,-22 21 0,22 0 16,0 1-16,0-1 0,-22 21 0,22 0 15,0 1-15,0-1 0,0 0 16,21 22-16,-21-22 0,21 22 0,-22-22 16,22 22-16,0-22 0,0 0 15,0 1-15,22-1 0,-1-21 16,0 21-16,21-20 0,1-1 0,-1 0 16,0 0-16,22-21 0,-1 0 0,-20 0 15,20 0-15,1 0 0,-1 0 16,1-21-16,-22 21 0,21-21 0,1 0 15,-22-1-15,22 1 0,-22 0 0,0-21 16,1 21-16,-22-1 0,21-20 16,-21 0-16,1 21 0,-1-22 0,-21 1 15,0 0-15,0-1 0,0 1 16,0 21-16,0-22 0,-21 22 16,-1 0-16,1 0 0,-21 21 0,21 0 15,-22 0-15,1 0 0,0 21 16,-1 0-16,22 0 0,-21 22 0,0-22 15,20 21-15,1-21 0,0 22 16,21-1-16,0 0 0,0-20 0,0 20 16,0-21-16,0 0 0,0 0 0,0 1 15,21-1-15,0-21 16,1 0-16,-1 0 0,0 0 16,0 0-16,0 0 0,0-21 15,22 21-15,-22-22 0,0 1 0,21 0 16,-20 0-16,20 0 0,-21 0 15,0-1-15,22-20 0,-22 21 16,0-21-16,-21-1 0,0 22 0,21-21 16,-21 21-16,0-1 0,0 1 0,0 42 31,-21 1-31,21-1 16,0 0-16,0 0 0,0 21 15,0-20-15,0 20 0,0 0 0,0-21 16,0 22-16,0-22 0,0 0 0,21 21 15,0-20-15,0-22 0,1 21 16,-1 0-16,0-21 0,0 0 0,21 0 16,-20 0-16,-1 0 0,21 0 15,-21 0-15,0 0 0,22-21 16,-22 21-16,21-21 0,-21-1 0,1 1 16,20 0-16,-21 0 0,0 0 15,0 0-15,1-1 0,-22-20 0,0 21 16,0 0-16,0-22 0,0 22 0,0 0 15,0-21-15,0 21 16,-22 21 0,1 21-16,0-21 15,21 21-15,0 0 0,0 0 0,-21 22 16,21-22-16,-21 0 0,21 0 0,-21 0 16,21 0-16,0 1 0,-22-1 15,22 0-15,-21 0 0,21 0 16,-21-21-16,21-21 47,21 0-47,0 0 0,1 0 15,-1-22-15,0 22 0,-21 0 16,21-21-16,0 20 0,0-20 0,1 21 16,-1 0-16,0 0 0,-21-1 15,21 22-15,0 0 0,0 22 16,-21-1-1,0 0-15,0 0 0,0 0 0,0 22 16,0-22-16,22 21 0,-22-21 16,21 0-16,-21 22 0,0-22 15,21 0-15,0 0 0,0 0 0,0-21 16,1 22-16,-1-22 0,21 21 0,-21-21 16,0 0-16,22 0 0,-22 0 15,21 0-15,-21-21 0,1-1 0,20 22 16,-21-21-16,0 0 0,0 0 0,1 0 15,-1 0-15,0-22 0,-21 22 16,0-21-16,21-1 0,-21 22 16,21-21-16,-21 21 0,21-22 0,-21 22 15,0 0-15,0 42 32,0 0-32,0 1 0,0-1 15,0 0-15,0 21 0,0-21 0,0 22 16,-21-22-16,21 21 0,0-21 15,0 1-15,-21-1 0,21 21 0,-21-21 16,21 0-16,0 1 0,0-44 47,21 1-47,0 0 16,0 0-16,1-21 15,-1 20-15,-21 1 0,21-21 16,0 21-16,0-22 0,0 22 15,1-21-15,-1 21 0,0 0 0,0-1 16,0 1-16,-21 0 0,21 21 16,1 0-16,-22 21 15,0 0-15,0 1 0,0-1 0,21 0 16,-21 21-16,0-21 0,0 1 0,21-1 16,-21 21-16,0-21 0,0 0 15,21 1-15,0-1 0,0 0 16,1 0-16,-1-21 15,0 21-15,0-21 0,0 0 16,0 0-16,1 0 0,-1 0 16,0 0-16,0-21 0,0 0 15,0 21-15,1-21 0,-1 0 0,0-1 16,-21 1-16,21 0 0,0-21 0,0 21 16,-21-22-16,22 22 0,-22-21 15,21 21-15,0-1 0,-21 1 0,0 0 16,21 21-16,-21 21 15,0 0 1,0 1-16,0-1 0,0 21 0,0-21 16,-21 0-16,21 1 0,0 20 15,0-21-15,0 21 0,0-20 16,0-1-16,0 0 0,0 0 0,21 0 16,0 0-16,0 1 0,1-22 15,-1 21-15,21-21 0,-21 0 16,0 0-16,1 0 0,20 0 15,-21 0-15,0 0 0,22-21 0,-22 21 16,0-22-16,0 1 0,0 0 0,0 0 16,1 0-16,-1 0 0,-21-22 15,0 22-15,0-21 0,0-1 0,0 1 16,0 0-16,0-1 0,-21 1 0,-1 0 16,1 21-16,0-22 15,0 22-15,-21 0 0,20 21 0,1 0 16,-21 0-16,21 0 0,-22 0 15,22 21-15,0-21 0,-21 21 0,21 22 16,-1-22-16,22 0 0,0 21 0,0-21 16,0 22-16,0-1 0,0-21 15,0 0-15,22 22 0,-1-22 0,0 0 16,21 0-16,-21 0 0,22-21 16,-1 22-16,-21-22 0,22 0 0,-1 0 15,0 0-15,-21 0 0,22 0 0,-1 0 16,0 0-16,-20 0 15,20-22-15,-21 1 0,21 0 0,1 0 16,-22 0-16,21 0 0,-21-22 0,1 1 16,20 21-16,-21-22 0,21-41 15,-20 41-15,-22 1 0,21 0 16,-21-1-16,21 1 0,-21 21 16,0 0-16,0 0 0,0-1 0,0 1 15,0 42 1,0 1-16,-21-1 0,21 0 15,-21 21-15,21-21 0,0 22 0,-22-1 16,22 0-16,0 1 0,0-1 16,0 0-16,0 1 0,0-1 15,0 0-15,0-20 0,0-1 0,0 21 16,0-21-16,0 0 0,0 1 16,22-22-16,-1 21 0,-21 0 0,21-21 15,0 0-15,0 0 0,0 0 16,1 0-16,-1 0 15,0 0-15,0 0 0,-21-21 16,21 0-16,0-1 0,-21 1 16,0 0-16,0 0 15,0 0-15,0 0 0,0-22 0,0 22 16</inkml:trace>
  <inkml:trace contextRef="#ctx0" brushRef="#br0" timeOffset="20160.46">11874 5440 0,'0'0'0,"-21"0"16,42 0 15,1 0-31,20 0 0,-21 0 0,21 0 16,-20 0-16,20 0 0,0 0 15,-21 0-15,22 0 0,-22 0 0,21 0 16,-21 0-16,1 0 0,-1 0 0,-21-21 31,0 0 0</inkml:trace>
  <inkml:trace contextRef="#ctx0" brushRef="#br0" timeOffset="23665.38">13885 5567 0,'0'0'0,"-21"0"0,42 0 47,0 0-47,1 0 0,-1-21 16,0 0-16,21 21 0,1-22 0,-22 1 15,21 0-15,0 0 0,1 0 16,-22 0-16,21-1 0,-21-20 0,22 21 16,-22 0-16,0-22 0,0 22 15,-21-21-15,0 21 0,0 0 0,0-1 16,0 1-16,0 0 0,0 0 15,-21 21-15,0 0 0,0 0 16,0 0-16,-1 0 0,1 21 0,0 0 16,21 22-16,-21-22 0,0 21 15,21 0-15,-21 22 0,21-22 0,0 22 16,0-22-16,0 22 0,0-1 16,0-21-16,0 22 0,0-22 0,0 1 15,-22-1-15,22 0 0,0 1 16,0-22-16,-21 0 0,21 0 0,0 0 15,0 0-15,-21-21 0,0 0 16,0 0 0,0 0-16,-1-21 0,1 21 15,0-21-15,0 0 0,0 0 0,0 0 16,-1-22-16,1 22 0,0 0 16,0-21-16,0 20 0,21 1 0,-21 0 15,-1 0-15,1 21 16,21 21-1,0 0-15,0 0 0,0 1 16,0-1-16,21 21 0,1-21 0,-1 0 16,0 1-16,0 20 0,0-21 15,22-21-15,-22 21 0,21 0 0,0 1 16,1-22-16,-1 0 0,22 0 0,-22 0 16,0 0-16,22 0 15,-22 0-15,0-22 0,1 22 0,-1-21 16,0 0-16,1 0 0,-1-21 0,0 20 15,1 1-15,-22-21 0,0 0 16,0-1-16,0 22 0,-21-21 0,0-1 16,0 22-16,0-21 0,0 21 15,0 0-15,-21 21 16,21 21-16,-21-21 16,0 21-16,21 21 0,-21-21 0,21 1 15,-21 20-15,21 0 0,0-21 0,0 22 16,-22-1-16,22-21 0,-21 22 15,21-22-15,0 21 0,0-21 16,0 0-16,0 1 16,0-44 15,0 1-31,21 0 16,1 0-16,-22 0 0,21 0 0,0-1 15,0-20-15,-21 21 0,21-21 16,0-1-16,22 22 0,-22-21 0,0-1 15,0 22-15,0 0 0,1 0 16,-1 21-16,0 0 0,0 0 16,0 0-16,0 0 0,-21 21 0,0 0 0,0 0 15,0 22-15,0-22 16,0 21-16,0 1 0,22-22 0,-22 21 16,0-21-16,0 0 0,0 1 0,21-1 15,0 0-15,0 0 0,0 0 16,0-21-16,1 0 0,-1 0 0,0 0 15,21 0-15,-21 0 0,22 0 16,-22 0-16,21 0 0,1-21 0,-22 0 16,21 0-16,0 0 0,1-1 15,-22 1-15,0 0 0,21-21 0,-20-1 16,-1 1-16,0 21 0,0-21 0,-21-1 16,0 1-16,0 21 0,0-22 15,0 22-15,0 0 16,-21 21-16,0 0 0,0 0 15,-1 0-15,1 21 0,0 0 0,0 1 16,0-1-16,21 21 0,0-21 0,0 22 16,0-22-16,0 0 0,0 21 15,21-21-15,0 1 0,0-1 0,0 0 16,1 0-16,20 0 0,-21 0 16,0 1-16,0-22 0,-21 21 0,22-21 15,-22 21-15,-22-21 31,1 0-15,0 0 0,0 0-16,0 0 31,0 0-15,-1 0 30,1 0-30,21 21 47,21 0-48,1-21-15,-1 21 16,21-21-16,-21 0 0,0 22 15,1-22-15,20 0 0,0 0 0,-21 0 16,22 0-16,20 0 0,-20 0 16,-1-22-16,0 22 0,1-21 0,-1 0 15,21 0-15,-20 0 0,-1 0 16,-21-1-16,22-20 0,-1 21 0,-21-21 16,0-1-16,0 22 0,1-21 15,-1-1-15,-21 22 0,21-21 16,-21 21-16,0 0 0,0-1 0,0 1 15,0 0 1,-21 21-16,0 0 0,21 21 16,-22-21-16,22 21 0,-21 1 15,21 20-15,-21-21 0,21 21 0,0 1 16,0 20-16,0-20 0,0 20 0,0-21 16,-21 22-16,21-1 0,0 22 15,0-21-15,0-1 0,-21 22 0,21-1 16,0 1-16,0 0 0,0-1 0,-21-20 15,-1 21-15,22-22 0,0 1 16,-21 20-16,0-20 0,21-1 16,-21 1-16,21-1 0,0-20 0,-21 20 15,21-21-15,-21 1 0,21-1 16,0-21-16,0 0 0,0 1 0,0-44 31,0 1-31,21 0 0,0-21 16,-21-1-16,21 1 0,0-21 0,-21-1 15,21 1-15,1-1 0,-22 1 0,21-22 16,-21 0-16,21-21 0,-21 22 16,0-22-16,0 21 0,0 1 15,0-22-15,0 42 0,0-20 0,21-1 0,-21 21 16,0 1-16,0-1 16,21 1-16,-21-1 0,21 1 0,1-1 15,-22 22-15,21-21 0,0 20 16,0 22-16,0-21 0,0 21 0,1-1 15,-1 22-15,0 0 0,21 0 0,-21 22 16,1-1-16,-1 0 0,0 0 16,0 0-16,0 22 0,0-1 0,-21-21 15,0 21-15,0-20 0,0 20 16,0-21-16,0 21 0,0-20 0,0-1 16,-21 0-16,0 0 0,0-21 15,0 0-15,0 0 0,-1 0 0,1 0 16,0 0-16,0-21 0,0 21 15,0-21-15,-1 0 0,22-1 16,-21 1-16,21 0 0,-21 21 0,21-21 16,-21 0-16,21 42 31,0 0-15,21-21-16,-21 21 0,21 0 15,-21 1-15,21-22 0,1 21 16,-1-21-16,0 21 0,0-21 15,0 0-15,0 0 0,1 0 0,-1 0 16,21 0-16,-21 0 16,22 0-16,-1-21 0,0 21 0,22-21 15,-22-1-15,0 22 0,1-21 0,-1-21 16,0 21-16,1 0 0,-1-22 16,-21 22-16,0-21 0,1-1 15,-1 1-15,-21 21 0,0-21 0,0 20 16,0-20-16,0 21 0,0 0 0,-21 21 15,-1 0-15,1 0 0,0 0 16,0 0-16,0 0 0,0 21 0,-22 0 16,22 0-16,21 22 0,-21-22 0,21 21 15,-21 0-15,21-20 16,0 20-16,0 0 0,0 1 0,21-22 16,0 21-16,0-21 0,0 0 15,1 1-15,20-1 0,-21 0 0,21-21 16,1 0-16,-1 0 0,-21 0 0,22 0 15,-1 0-15,0 0 0,-21 0 16,22-21-16,-1 0 0,-21-1 0,0 1 16,22 0-16,-22 0 0,0-21 15,0 20-15,0-20 0,1 0 16,-1-1-16,0 22 0,-21-21 16,21 21-16,0 0 0,-21-1 0,0 1 15,21 21 1,-21 21-1,0 1-15,0-1 16,0 0-16,0 0 16,0-42 31,0 0-32,0 0-15,0-1 16,0 1-16,0 0 0,-21 21 15,21-21-15,-21 21 32,0 0-32,0 21 15,21 0-15,0 0 0,-21 1 16,-1-1-16,22 0 0,0 21 0,-21-21 16,21 22-16,0-1 0,-21-21 15,21 22-15,0-22 0,0 21 0,0-21 16,21 0-16,0 22 0,1-22 15,-22 0-15,42-21 0,-21 21 0,0 0 16,0-21-16,22 0 0,-22 0 0,21 0 16,-21 0-16,22 0 0,-1 0 15,-21-21-15,22 0 0,-1 0 16,0 0-16,1-22 0,-1 1 16,-21 0-16,21-1 0,1 1 15,-22-21-15,21-1 0,-21 1 0,22-1 0,-22 1 16,21-1-16,-21 1 0,1-1 15,41-63-15,-42 64 0,-21-1 16,21 22-16,-21 21 0,22-22 16,-22 22-16,0 0 0,0 42 15,0 0 1,-22 0-16,1 22 0,0-1 0,21 22 16,-21-22-16,0 21 15,0-20-15,-1 20 0,1 1 0,0-22 16,0 22-16,0-22 0,21 21 15,0-20-15,-21-1 0,21 22 0,0-22 16,0 0-16,0 1 0,0-1 0,0-21 16,0 21-16,21-20 0,0 20 15,0-21-15,-21 0 0,21-21 0,0 21 16,22 1-16,-22-22 0,0 0 16,0 0-16,0 0 0,1 0 0,20 0 15,-21 0-15,0 0 0,0-22 16,1 1-16,-1 0 0,0 21 15,0-21-15,-21 0 0,0 0 0,21-1 0,-21 1 16,0 0-16,0 0 16,0 0-16,0 0 15,-21-1-15,0 1 0,21 0 0,-21 0 16,0 0-16</inkml:trace>
  <inkml:trace contextRef="#ctx0" brushRef="#br0" timeOffset="23963.8">18521 5292 0,'0'0'0,"-21"0"0,42 0 47,0 0-47,0 0 0,21 0 15,1 0-15,20 0 0,-20 0 0,-1 0 16,21 0-16,-20 0 0,-1-21 15,0 21-15,1 0 0,-1 0 0,-21 0 16,22 0-16,-22 0 0,0 0 0,0 0 16,-42 0 46,0 0-46,-22 0-16,1 0 0</inkml:trace>
  <inkml:trace contextRef="#ctx0" brushRef="#br0" timeOffset="25342.55">1609 7853 0,'-22'0'16,"1"0"-16,0 0 15,0 0-15,0 0 0,0 0 0,-1 0 16,1 0-16,-21 0 0,21 0 16,-22 0-16,22 0 0,-21 0 15,21 0-15,-22 0 0,22 0 0,0 0 16,0 0-16,0 0 0,63 0 31,-21 0-15,22 0-16,20 0 0,-21 0 15,43 0-15,-21 0 0,20 0 16,1 0-16,0 0 0,-1 0 16,1 0-16,21 0 0,-22 0 0,1 0 15,21 0-15,-21 0 0,-1 0 16,1 0-16,0 0 0,-1 0 0,-20 0 15,-1 0-15,-20 0 0,-1 0 16,0 0-16,1 0 0,-22 0 0,0 0 16,0 0-16,-21-21 15,0 0 1,-42-1 0,21 22-16,-22 0 0,1-21 15,0 0-15,-1 21 0,-20-21 16,-1 21-16,1-21 0,20 0 15,-20 21-15,21-22 0,-1 1 16,22 21-16,0 0 0,0-21 0,0 21 16,-1 0-16,1 0 15,42 0 1,1 0 0,-1 0-16,0 0 0,21 21 0,-21-21 15,22 0-15,-1 0 0,0 0 16,1 0-16,-1 0 0,0 0 15,1 0-15,-1 0 0,0 0 16,1 21-16,-1-21 0,-21 0 0,22 0 16,-22 22-16,-21-1 15,21-21-15,-21 21 0,0 0 0,0 0 16,0 0-16,-21 22 16,0-22-16,-22 21 0,22 1 0,-21-1 15,-1 0-15,1 1 0,-21-1 16,20 0-16,-20 1 0,-1-1 0,22 0 15,-22-21-15,22 22 0,-21-22 16,20 0-16,1 21 0,0-20 0,-1-1 16,22 0-16,0-21 15,0 21-15,0-21 0,42 0 47,0-21-47,0 21 16,0-21-16,0 0 0,1-1 0</inkml:trace>
  <inkml:trace contextRef="#ctx0" brushRef="#br0" timeOffset="26291.53">4932 7578 0,'0'0'15,"0"-21"-15,0-22 16,21 22-16,-21-21 0,0 21 0,0-1 0,21-20 16,-21 21-16,21 0 0,-21-22 15,0 22-15,0 0 0,0 0 0,0 0 16,0 63 15,0-21-31,0 22 0,0-1 16,0 21-16,0-20 0,-21 20 0,21 1 15,-21-1-15,21-20 0,0 20 16,-21 1-16,21-1 0,-21-21 0,-1 22 16,22-1-16,-21-20 0,21-1 0,-21 0 15,0 1-15,21-1 0,0-21 16,0 0-16,-21 1 0,21-1 0,-21 0 15,21-42 17,0 0-17,0-1-15,0-20 0,21 21 16,0-21-16,0-1 0,0 1 0</inkml:trace>
  <inkml:trace contextRef="#ctx0" brushRef="#br0" timeOffset="26583.87">5270 7493 0,'0'0'0,"22"-21"0,-1 0 0,0 0 0,0-1 16,-21 1-16,21 21 0,-21-21 15,0 42 1,0 0-16,0 1 16,-21 20-16,0 0 0,0 1 15,21-1-15,0 0 0,-21 22 16,-1-22-16,22 22 0,-21-22 0,21 21 15,0 1-15,-21-22 0,0 22 0,21-22 16,-21 0-16,21-20 0,0 20 16,0-21-16,-21 0 0,21 0 0,0 1 15,0-1-15,-22-21 0,22-21 47,-21 21-47,21-22 0,-21 1 0,0-21 16,21 21-16</inkml:trace>
  <inkml:trace contextRef="#ctx0" brushRef="#br0" timeOffset="26811.74">4826 7938 0,'21'0'16,"0"0"-1,0 0-15,1 0 0,-1 0 16,0-22-16,21 22 0,-21 0 0,22-21 15,-22 0-15,21 21 0,-21-21 0,22 21 16,-22 0-16,0 0 0,0-21 16,0 21-16</inkml:trace>
  <inkml:trace contextRef="#ctx0" brushRef="#br0" timeOffset="29260.17">5842 8234 0,'0'0'0,"0"21"16,21 0-16,0-21 15,0 0-15,1 0 0,-1 0 0,0-21 16,0 0-16,-21 0 15,21 0-15,0-1 0,1 1 16,-22 0-16,21-21 0,-21 21 0,0-1 16,0 1-16,0-21 0,0 21 15,0 0-15,0-1 0,0-20 0,-43 21 16,22 0-16,0 0 0,-21-1 16,21 22-16,-22 0 0,1 0 0,0 0 15,20 0-15,-20 0 0,0 0 0,21 22 16,-22-1-16,22 0 0,-21 0 15,21 21-15,-1-20 0,1 20 16,21 0-16,0 1 0,-21-1 16,21 0-16,0 1 0,0-22 0,0 21 15,0-21-15,0 0 0,0 1 0,21-1 16,0 0-16,1 0 0,-1-21 16,0 0-16,0 0 0,0 0 0,22 0 15,-22 0-15,21-21 0,-21 0 16,22 0-16,-1-1 0,-21 1 0,21 0 15,-20 0-15,-1 0 0,21-22 0,-21 22 16,0-21-16,1 21 0,-1-22 16,-21 22-16,0-21 0,0 21 0,21 0 15,-21-22-15,0 22 16,0 0-16,0 42 16,0 0-1,-21 0-15,21 1 0,0 20 16,0-21-16,0 21 0,0 1 0,0-1 15,0 0-15,0-20 0,0 20 16,0 0-16,0-21 0,84 64 16,-62-64-16,-1-21 15,0 0-15,0 0 0,21 0 16,-20 0-16,20 0 0,0-21 0,1 21 16,-1-21-16,-21 0 0,21 0 15,1-1-15,-1 1 0,0-21 16,-20 21-16,20-22 0,-21 22 0,0-21 15,-21 21-15,0-22 0,0 22 16,0-21-16,0 21 0,0 0 16,0-1-16,-21 22 15,0 0-15,0 0 0,0 22 16,-1-1-16,22 0 0,0 21 0,0-21 16,-21 1-16,21 20 0,0-21 15,-21 21-15,21-20 0,0-1 0,0 21 16,0-21-16,0 0 0,0 1 15,0-1-15,-21 0 0,21 0 16,0-42 31,21 0-47,-21 0 16,0-1-16,0 1 0,21 0 15,0 0-15,-21 0 0,22-22 0,-1 22 16,-21-21-16,21 21 0,0-22 15,0 22-15,0 0 0,1-21 0,-1 42 16,21-21-16,-21 21 0,0 0 0,1 0 16,-1 0-16,0 0 0,0 21 15,0-21-15,0 21 0,-21 0 16,22 0-16,-1 22 0,-21-22 16,0 0-16,21 21 0,0-21 0,-21 1 15,21 20-15,-21-21 0,21 0 0,1 0 16,-22 1-16,21-1 0,0 0 15,0 0-15,0-21 0,0 21 16,1-21-16,-1 0 0,0 0 16,0 0-16,0-21 15,0 0-15,1 21 0,-22-21 0,21 0 16,0 21-16,0-22 0,-21 1 16,0 0-16,0 0 15,21 0-15,-21 0 0,0-1 0,21 22 16,-21-21-1,22 0 1,-1 21 0,-21-21-16,21 21 15,-21-21-15,21 21 0,0-21 0,0 21 16,-21-22-16,22 1 0,-1 21 16,0-21-16,21 0 0,-21 21 0,1 0 15,-1-21-15,0 21 0,0 0 0,0 0 16,0 0-16,1 0 15,-22 21-15,21 0 16,-21 0-16,0 0 0,0 1 16,0-1-16,0 0 15,0 0-15,0 0 16,0-42 31,0 0-32,0 0-15,0 0 0,0-1 16,0 1-16,0 0 16,0 0-16,-21 0 0,-1 21 0,22-21 15,-21 21-15,0 0 0,0 0 16,0 0-16,0 0 0,-1 0 16,-20 0-16,21 21 0,0-21 0,-22 21 15,22 21-15,0-21 0,0 1 16,-21 20-16,42-21 0,-22 21 0,1-20 15,21-1-15,-21 21 0,21-21 0,0 0 16,0 1-16,0-1 0,0 0 16,0 0-16,21-21 0,0 21 0,1-21 15,-1 0-15,0 0 0,0 0 16,21 0-16,-20 0 0,-1 0 16,0 0-16,0-21 0,0 0 0,0 21 15,1-21-15,20 0 0,-21-1 16,0-20-16,0 21 0,1-21 15,-1-1-15,0 1 0,0 0 0,0-22 16,-21 22-16,21-22 0,1 22 16,-22-22-16,21 1 0,-21 21 0,0-1 15,0 1-15,0 0 0,0-1 0,0 22 16,0 0-16,0 42 31,0 21-31,0-20 16,-21-1-16,21 21 0,0 0 0,0 1 15,0-1-15,0 0 0,0 1 16,0-1-16,-22 0 0,22 1 16,0-1-16,0 0 0,0 1 0,0-1 15,0 0-15,0-20 0,0 20 16,0-21-16,22 0 0,-1 0 0,-21 1 16,21-22-16,0 21 0,0-21 0,0 0 15,1 0-15,-1 0 0,0 0 16,0 0-16,0 0 0,0-21 0,1-1 15,-1 22-15,0-21 0,0 0 16,21-21-16,-20 21 0,-1-1 16,0-20-16,-21 0 0,21-1 0,0-20 15,0 21-15,-21-1 0,0-20 16,22 20-16,-1-20 0,-21 21 0,21-1 16,-21-20-16,0 20 0,0 22 0,0-21 15,0 21-15,0 0 0,-21 21 31,21 21-31,0 0 0,-21 21 16,-1-21-16,22 22 0,-21-1 0,21 0 16,0 1-16,0-1 0,0 0 15,-21 1-15,21-1 0,0 0 0,0 22 16,0-22-16,0 1 0,0-22 16,21 21-16,0 0 0,-21-20 0,22-1 15,-1 0-15,0 0 0,21 0 16,-21 0-16,1 1 0,20-22 15,-21 0-15,21 0 0,-20 0 0,20 0 16,-21 0-16,21 0 0,-20 0 0,20-22 16,-21 22-16,21-21 0,-20 0 15,20 0-15,-21 0 0,0-22 16,0 22-16,1-21 0,-1 21 0,-21-22 16,0 1-16,0 21 0,0-21 0,0 20 15,0 1-15,0 0 0,0 0 0,-21 21 16,-1 0-16,1 0 0,0 0 15,0 21-15,0 0 16,-22 0-16,43 22 0,-21-22 0,0 21 16,21-21-16,-21 22 0,21-22 15,0 21-15,0 1 0,0-22 0,0 0 16,21 0-16,0 0 0,0 0 0,1 1 16,-1-1-16,0 0 0,0-21 15,0 21-15,0-21 0,1 0 16,-1 0-16,0 0 0,0 0 15,0-21-15,0 0 0,-21 0 16,22-1-16,-1 1 16,0 0-16,-21 0 0,21 0 0</inkml:trace>
  <inkml:trace contextRef="#ctx0" brushRef="#br0" timeOffset="30052.25">10710 8170 0,'-42'0'15,"84"0"-15,-126 0 0,41 0 0,1 0 0,21 0 0,0 0 16,-1 0-16,22 22 0,22-22 15,-1 21-15,21-21 16,-21 0-16,43 0 0,-22 21 16,43-21-16,-22 0 0,22 0 15,0 0-15,-1 0 0,22 0 0,-21 0 16,-1 0-16,1 0 0,0 0 16,-22-21-16,22 21 0,-22 0 0,-20-21 15,20 21-15,-20 0 0,-1 0 0,-21-22 16,0 22-16,0 0 0,1-21 15,-22 0-15,0 0 16,0 0-16,-22 0 16,1 21-16,0-22 0,0 22 0,0-21 15,0 0-15,-1 21 0,1-21 16,0 21-16,0 0 0,0-21 16,0 21-16,-1 0 0,1 0 0,21-21 15,-21 21-15,21-22 16,21 22-1,0 0-15,1 0 16,-1 0-16,0 0 0,0 0 16,0 0-16,0 0 0,1 0 0,-1 0 15,0 0-15,0 0 0,-21 22 16,0-1-16,0 0 0,0 0 0,0 0 16,0 0-16,-21 22 0,0-22 0,0 21 15,-1-21-15,1 1 16,0-1-16,0 21 0,0-21 0,0 0 15,-1 1-15,1-22 0,21 21 0,0 0 16,-21-21-16,21 21 16,21-21 15,0 0-31,1-21 16,-1 0-16</inkml:trace>
  <inkml:trace contextRef="#ctx0" brushRef="#br0" timeOffset="33899.64">13462 8615 0,'0'0'16,"-42"21"-16,20-21 0,-20 0 0,0 21 16,21-21-16,-22 0 0,22 0 0,0 0 15,0 0-15,0-21 0,21 0 16,0 0-16,0 0 16,21-1-16,0 1 0,0-21 15,21 21-15,1-22 0,-1 22 16,0-21-16,1 0 0,-1-1 0,22-20 15,-22 20-15,0-20 0,22 21 16,-43-1-16,21-20 0,1 20 0,-22 22 16,-21-21-16,0 21 0,0 0 0,-21 21 31,-22 0-31,22 0 0,0 0 0,0 21 16,-22 0-16,22 21 0,21-21 15,-21 22-15,21-22 0,0 21 16,0 1-16,0-22 0,0 21 0,0 0 15,21-20-15,-21 20 0,21-21 16,1 21-16,-1-20 0,0-1 0,0 0 16,0 21-16,-21-21 0,21 1 15,1-1-15,-22 0 0,0 0 16,0 0-16,-22-21 16,1 0-1,0 0-15,0 0 0,0 0 0,0 0 16,-1-21-16,1 21 0,0-21 15,0 21-15,0-21 0,0 21 0,-1 0 16,22-21 0,-21 21-16,21 21 15,0 0 1,0 0 0,21-21-16,-21 21 0,22-21 0,-1 0 15,0 21-15,0-21 0,0 0 0,0 0 16,1 0-16,20 0 0,-21 0 15,21 0-15,1 0 0,-1 0 0,-21 0 16,43 0-16,-22-21 0,43 0 16,-43 0-16,0 0 0,1 0 15,-1-22-15,0 22 0,1 0 16,-22-21-16,21 20 0,-21-20 16,1 0-16,-1-1 0,-21 22 0,0-21 15,0 21-15,0 0 0,0-1 16,-21 1-16,-1 21 0,1 0 0,0 0 15,0 0-15,-21 21 0,20 1 0,1-22 16,0 42-16,0-21 0,0 0 16,0 22-16,-1-1 0,22-21 0,0 21 15,0 1-15,0-22 0,0 21 16,0-21-16,0 22 0,22-22 0,-1 0 16,0 0-16,21 0 0,-21-21 0,22 22 15,-1-22-15,0 0 0,1 0 16,-1 0-16,0 0 0,1 0 15,-1 0-15,0-22 0,1 22 0,-22-21 16,21 0-16,1 0 0,-22 0 16,0 0-16,0-1 0,0 1 0,0 0 15,-21-21-15,0 21 0,22-22 16,-22 1-16,0 21 0,0 0 0,0-1 16,0 1-16,0 0 0,-22 42 31,22 0-31,-21 1 0,0-1 15,21 21-15,-21-21 0,21 22 16,0-22-16,-21 21 0,21-21 0,-21 22 16,21-22-16,-22 0 0,22 0 0,0 0 15,0 0-15,0 1 0,0-1 16,0-42 15,0-1-15,22 1-16,-1 0 0,0 0 0,-21 0 15,21 0-15,0-1 0,0 1 16,1-21-16,-1 21 0,0-22 0,21 22 16,-21-21-16,1 21 0,20 0 15,-21-1-15,0 22 0,0 0 16,1 0-16,-1 0 0,0 0 0,0 0 16,-21 22-16,0-1 0,0 0 15,21 0-15,-21 0 0,21 22 0,-21-22 16,22 0-16,-22 21 0,0-21 15,21 22-15,0-22 0,0 0 0,0 0 16,0 0-16,1 1 0,-1-1 0,21-21 16,-21 21-16,22-21 0,-22 0 15,21 0-15,-21 0 0,22 0 0,-22 0 16,21 0-16,-21 0 0,22-21 0,-1 21 16,0-21-16,-21-1 15,22 22-15,-1-21 0,-21 0 0,22 0 16,-22-21-16,21 20 0,-21 1 0,-21-21 15,0 21-15,0-22 0,0 1 16,0 21-16,0-21 0,0 20 0,0 1 16,-21 0-16,0 0 0,-21 0 15,20 21-15,-20 0 0,21 0 0,-21 0 16,20 21-16,-20 0 0,0 0 16,21 0-16,-1 22 0,-20-22 15,21 21-15,0-21 0,0 22 0,21-22 16,0 21-16,0-21 0,0 22 0,0-22 15,0 0-15,0 0 0,0 0 16,0 1-16,21-1 0,0-21 0,0 21 16,0-21-16,0 0 15,1 0-15,-1 0 0,0 0 0,21-21 16,-21 21-16,1-21 0,20-1 16,-21 1-16,0 0 0,22 0 0,-1 0 15,-21-22-15,0 1 0,22 0 0,-22-1 16,0 1-16,21-21 0,-21 20 15,22-20-15,-22-1 0,0 1 0,21-1 16,-20 22-16,-1-22 16,0 22-16,0-21 0,0 20 0,-21 1 0,21 21 15,-21-22-15,0 22 16,0 0-16,-21 21 16,0 0-16,0 21 0,0 0 15,-22 1-15,22 20 0,0 0 16,-21 22-16,21-22 0,-1 22 15,-20-1-15,21 1 0,21-1 0,-21 1 16,21-1-16,-21 1 0,21-1 0,0-21 16,0 22-16,0-22 0,0 1 15,0-1-15,21-21 0,0 21 0,0-20 16,0-1-16,0 0 0,1 0 0,-1 0 16,21-21-16,-21 0 0,22 21 15,-22-21-15,21 0 0,0 0 16,1 0-16,-22 0 0,21-21 0,1 0 15,-1 21-15,-21-21 0,21 0 16,1 0-16,-22-22 0,21 22 0,-21-21 16,1-1-16,20-62 0,-21 62 15,0-20-15,0-22 0,1 22 16,-1-1-16,0 1 0,0-22 0,0 21 16,0 1-16,1 21 0,-1-22 15,0 22-15,-21-1 0,0 1 16,0 21-16,0 0 0,0 0 0,-21 42 31,0 0-31,-1 21 16,1 1-16,0-1 0,0 0 0,0 22 15,0-1-15,-1 1 0,22-1 0,0 1 16,-21-22-16,21 22 0,-21-1 16,21-21-16,0 22 0,0-22 0,0 1 15,0 62 1,0-83-16,0 20 0,0-21 0,0 0 15,0 0 1,0-42 0,0 0-1,0 0-15,21 21 16,0-42-16,-21 20 0,22 1 16,-1 0-16,0-21 0,0 21 0,0-22 15,22 1-15,-22 21 0,21-22 16,-21 1-16,22 21 0,-22-21 0,21 20 15,-21 1-15,22 0 0,-22 21 16,0 0-16,0 0 0,0 0 0,0 0 16,1 21-16,-22 22 0,0-22 15,0 0-15,0 0 0,0 21 16,0-20-16,-22-1 0,1 0 0,0 0 16,0 0-16,0 0 0,0-21 15,-1 22-15,-20-22 0,21 0 16,0 0-16,-22 0 0,22 0 0,-21 0 15,21 0-15,0 0 0,-1 0 16,1-22-16,0 1 0,0 21 0,0-21 16,21 0-16,-21 21 0,21-21 15,0 42 17,0 0-32,0 0 15,0 0-15,0 1 0,0-1 0,0 0 16,21 0-16,0 0 0,0 0 15,0 1-15,-21-1 0,21 0 0,1-21 16,-1 21-16,21 0 0,-21-21 16,22 21-16,-1-21 0,-21 0 15,43 22-15,-22-22 0,0 0 0,1 0 16,20 0-16,-21 0 0,1 0 0,-1 0 16,0-22-16,1 22 0,-1-21 15,-21 0-15,0 0 0,1-21 0,20 20 16,-42-20-16,21 21 0,0-21 15,-21-1-15,0 1 0,0 0 0,0-1 16,0 1-16,0 21 0,0-22 0,0 22 16,0 0-1,-21 21-15,0 0 0,21 21 16,-21 0-16,0 1 16,21-1-16,-22 21 0,22 0 0,-21-20 15,21 20-15,0-21 0,0 21 0,0-20 16,0 20-16,0-21 0,0 0 15,0 22-15,0-22 0,21 0 0,1-21 16,-22 21-16,21 0 0,0-21 0,0 0 16,21 21-16,-20-21 0,-1 0 15,21 0-15,-21 0 0,22 0 0,-1 0 16,0-21-16,-21 21 0,22-21 16,-22 0-16,21 0 0,-21 0 15,1-1-15,-1 1 0,0 0 0,0 0 16,0-21-16,-21 20 0,0 1 15,21 0-15,-21 0 0,-21 21 32,21 21-32,-21 0 15,0 0-15,21 1 0,-21-1 0,21 0 16,0 0-16,0 0 0,0 0 16,0 1-16,0-1 0,0 0 15,0 0-15,21-21 0,0 0 0,0 21 16,0-21-16,1 0 0,-1 0 15,21 0-15,-21 0 0,0 0 16,1 0-16,20-21 0,-21 21 0,0-21 16,0 0-16,1 21 0,-1-21 15,-21-1-15,21-20 0,-21 21 0,21 0 16,-21-22-16,0 22 0,0 0 16,0-21-16,0 21 0,0-1 0,0 1 15,0 0-15,-21 42 47,0 0-31,21 1-16,0-1 0,-21 21 0,-1-21 15,1 22-15,21-22 0,-21 21 16,21 0-16,0 1 0,0-1 16,0 22-16,0-22 0,0 21 0,0 1 15,0-1-15,0 1 0,0-1 0,0 1 16,0-1-16,0 1 0,21-1 15,0 1-15,-21-1 0,22 1 0,-22-1 16,0 1-16,0-1 0,21 1 0,-21 21 16,0-22-16,0 1 0,0-1 15,0 1-15,0-22 0,0 21 0,0-20 16,0-1-16,-21 22 0,21-22 0,-22-21 16,1 21-16,0-20 0,21-1 15,-21 0-15,0 0 0,0-21 16,-1 0-16,1 0 0,0 0 0,0-21 15,0 0-15,0 0 0,-1-1 0,1-20 16,0 21-16,0-21 0,0-1 16,21 1-16,-21 0 0,21-22 0,-22 22 15,22-22-15,0 1 0,0-1 0,0 22 16,0-22-16,22 1 0,-1-1 16,0 1-16,21-1 0,-21 1 15,22-1-15,-1 1 0,0-1 0,1 1 16,-1-1-16,0-20 0,64-43 15,-42 63-15,42-84 16,-43 106-16,1-22 0,-22 1 16,148-149-1,-168 191-15,-22 0 0,0 0 16,0-1 0,-22 22-16,1 0 0,0 0 15,0 22-15,0-22 0,0 21 16,-1 0-16,1 0 0,0 0 15,21 22-15,0-22 0,0 0 16,0 0-16,0 0 0,0 0 0,0 1 16,21-22-16,0 21 0,1 0 15,-1 0-15,0-21 0,21 21 16,-21-21-16,1 21 0,-1 1 0,21-22 16,-21 21-16,-21 0 0,21-21 15,-21 21-15,0 0 16,-21-21-16,0 0 0,0 21 0,0-21 15,0 0-15,-22 0 0,22 0 16,0 0-16,0 0 0,0 0 0,-1 0 16,1 0-16,21-21 0,0 0 15,0 0-15,0 0 0</inkml:trace>
  <inkml:trace contextRef="#ctx0" brushRef="#br0" timeOffset="34616.24">22331 6287 0,'0'0'0,"21"-22"15,0 1 1,0 0-16,0 0 16,1 0-16,-22 0 15,0-1-15,0 1 16,-22 21-1,1 0-15,-21 0 0,21 0 0,0 0 16,-22 21-16,1 1 0,21-1 16,-22 0-16,1 0 0,0 21 0,-1-20 15,1 41-15,0-21 0,-22 1 0,1 20 16,20 1-16,-20-1 0,-1 1 16,1-1-16,-1 1 0,1-1 0,-1 22 15,1 0-15,-1-1 16,22 1-16,0 0 0,21-1 0,-22 1 15,22 0-15,0-1 0,21 1 16,0-22-16,0 22 0,0 0 0,0-22 16,0 22-16,21-22 0,21 1 0,-20-1 15,20 1-15,0-22 0,1 1 16,-1 20-16,0-21 0,22-20 0,-22 20 16,22-21-16,-1 0 0,1-21 0,-1 0 15,-21 0-15,22 0 0,-1 0 16,-20-21-16,-1 0 0,22 0 0,-22 0 15,0-22-15,22 22 0,-22-42 0,22 20 16</inkml:trace>
  <inkml:trace contextRef="#ctx0" brushRef="#br0" timeOffset="35123.74">22267 6900 0,'21'-21'0,"-21"0"31,0 42 0,0 0-15,-21-21-16,21 22 0,0-1 0,0 0 16,0 0-16,-21-21 0,21 21 15,0 0-15,0 1 0,0-1 16,0 0-16,21-21 31,0 0-15,1 0-1,-1-21-15,0 21 0,0-21 16,-21-1-16,21 22 16</inkml:trace>
  <inkml:trace contextRef="#ctx0" brushRef="#br0" timeOffset="35296.69">22500 6900 0,'0'0'0,"21"0"0,-21 22 47,-21-1-32,21 0-15,0 0 16,-21 0-16,21 0 16,0 1-16,0-1 15,0 0 1,21-21 0</inkml:trace>
  <inkml:trace contextRef="#ctx0" brushRef="#br0" timeOffset="35835.4">23114 7472 0,'0'0'0,"-21"-42"16,21 20-16,0 1 0,0 0 0,0 0 15,0 0-15,0 0 16,0 42 15,0 0-31,0 0 16,0 21-16,0-20 0,0 20 15,0 0-15,0 1 0,0-1 16,-21 0-16,21 22 0,-22-22 0,22 22 16,0-1-16,-21 1 0,0 20 15,0-20-15,0-1 0,0 22 0,-1-22 16,1 22-16,0-21 0,0-1 0,0 22 16,-22-22-16,22 22 0,0 0 15,0-22-15,0 22 0,0-22 0,-1 1 16,-20 20-16,21-20 0,0-22 0,0 22 15,-1-1-15,1-20 0,0-1 16,0-21-16,21 21 0,-21-20 0,21-1 16,-21-21-16,21-21 31,0-1-31,0 1 0,21 0 0,0-21 16,0-1-16,-21 1 0,21 0 0,0-22 15,1 1-15,-1-22 0,0 22 16,-21-43-16,21 21 0</inkml:trace>
  <inkml:trace contextRef="#ctx0" brushRef="#br0" timeOffset="36168.21">22839 7684 0,'0'0'0,"0"-43"0,0 1 16,0 0-16,0-1 0,0 1 0,0 21 15,63-85 1,-42 85-16,1 0 0,20-1 15,0 22-15,1-21 0,-1 21 0,0 0 16,1 0-16,20 0 0,-21 21 16,1 1-16,-1-1 0,0 21 0,1 0 15,-22-20-15,0 20 0,-21 0 16,0 1-16,0-1 0,0-21 0,-21 21 16,0-20-16,-22-1 0,22 21 15,-21-21-15,0 0 0,-1-21 0,1 22 16,-22-1-16,22-21 0,0 0 0,-1 21 15,22-21-15,-21 0 0,21 0 16,-22 0-16,22 0 0,21-21 31,21 0-15,1 21-16,-1 0 0</inkml:trace>
  <inkml:trace contextRef="#ctx0" brushRef="#br0" timeOffset="37487.54">24088 7662 0,'0'0'0,"21"-21"0,0 0 0,-21 0 0,0 0 16,0 0-16,0-22 0,0 22 16,0 0-16,0 0 0,0 0 15,0-1-15,-21 1 0,0 21 0,-1 0 16,1 0-16,0 0 0,0 0 0,0 0 15,0 21-15,-1 1 0,1 20 16,0-21-16,0 0 0,0 22 0,0-1 16,-1-21-16,22 0 0,-21 22 15,21-22-15,-21 0 0,21 0 0,0 0 16,0 0-16,0 1 0,0-1 16,21-21-16,0 21 0,1-21 15,-1 0-15,0 0 0,0 0 0,21 0 16,-20-21-16,-1 0 15,21-1-15,-21 1 0,0 21 0,1-42 16,-1 21-16,0 0 0,0-22 16,0 1-16,0 0 0,1-1 0,-1 22 15,-21-21-15,0-1 0,0 22 0,0 0 16,0 0-16,0 0 0,0 42 31,0 0-31,-21 0 16,-1 22-16,22-22 0,0 21 0,-21 0 15,21-20-15,0 20 0,0 0 16,0-21-16,0 22 0,0-22 16,21 21-16,1-21 0,-1 1 0,0-1 15,21 0-15,-21-21 0,1 0 16,20 0-16,0 0 0,-21 0 0,22 0 16,-1-21-16,-21 21 0,22-21 15,-22-1-15,21-20 0,-21 21 0,0-21 16,1-1-16,-1-20 0,21 20 0,-21-20 15,0-1-15,1-20 0,-1 20 16,21 1-16,-21-1 0,0 1 0,22 20 16,-22-20-16,0 21 15,0-1-15,0 1 0,-21 0 0,0 20 0,22 1 16,-22 42 0,-22 1-1,22-1-15,-21 21 0,0-21 16,0 22-16,0-1 0,0 0 0,-1 22 15,1-1-15,0-20 0,0 20 16,0 1-16,0-1 0,21-21 0,-22 22 16,22-22-16,0 1 0,0-1 0,0 0 15,0-21-15,0 1 0,22 20 16,-1-21-16,0 0 0,0-21 0,0 21 16,0-21-16,1 0 0,-1 0 15,21 0-15,-21 0 0,0 0 16,22-21-16,-22 21 0,0-21 0,0-21 15,22 21-15,-22-22 0,0 22 16,0-42-16,0 20 0,0-20 0,1-1 16,-1 1-16,0-1 0,0 1 15,0-1-15,0 1 0,-21 20 0,22-20 16,-22 42-16,0-22 0,0 22 16,0 0-16,-22 42 15,1 0 1,0 1-16,21 20 0,-21 0 0,0 1 15,0-1-15,21 21 0,-22-20 16,22 20-16,-21 1 0,0-1 16,21-20-16,0 20 0,-21-21 0,0 1 15,21-1-15,-21 0 0,21-20 16,0 20-16,0-21 0,-22 0 0,22 0 16,0 1-16,-21-22 15,21 21-15,0-42 16,0-1-1,0 1-15,21 0 16,1 0-16,-1 0 0,0-22 0,0 22 16,0-21-16,22 0 15,-22-1-15,21 1 0,-21 0 0,22-1 16,-1 22-16,-21-21 0,21 21 0,-20-1 16,20 22-16,-21 0 0,0 0 15,0 0-15,-21 22 0,22-1 0,-22 0 16,0 21-16,21-21 0,-21 22 15,0-1-15,0 0 0,0-20 0,0 20 16,0 0-16,-21 1 0,-1-22 16,22 21-16,-21-21 0,21 0 0,0 1 15,-21-1-15,21 0 0,-21 0 0,21 0 16,-21-21 15,0-21-15,21 0-16,0 0 15,-22 0-15,1-1 0,0 1 0,0-21 16,-21 21-16</inkml:trace>
  <inkml:trace contextRef="#ctx0" brushRef="#br0" timeOffset="37759.4">24553 7281 0,'0'0'0,"-21"0"15,21-21 1,21 21-16,0-21 16,1 21-16,20 0 0,0 0 15,1-21-15,-1 21 0,0 0 0,1 0 16,-1 0-16,0-21 0,1 21 0,-1 0 16,-21 0-16,0 0 0,0 0 15,1 0-15,-44 0 47</inkml:trace>
  <inkml:trace contextRef="#ctx0" brushRef="#br0" timeOffset="38775.78">26628 7197 0,'0'0'0,"0"-21"0,0-1 16,0 1-1,-22 21 1,1 0-16,21 21 16,-21 1-16,0-1 0,0 21 0,0-21 15,-1 22-15,1-22 0,0 21 0,0 0 16,21 1-16,-21-1 0,0 0 16,-1-20-16,22 20 0,0-21 0,0 21 15,0-20-15,0-1 0,0 0 16,0 0-16,22-21 0,-1 0 0,0 0 15,0 0-15,0 0 0,22 0 16,-22 0-16,21 0 0,-21 0 16,22-21-16,-1 0 0,-21 0 0,0-1 15,0 1-15,1 0 0,-1-21 16,-21-1-16,21 22 0,-21-21 0,0 0 16,0-22-16,0 22 0,-21-1 0,0 1 15,-1 0-15,1-1 0,0 22 16,0 0-16,0 0 0,0 21 0,21-21 15,21 21 17,0 0-32,21 0 15,-21 0-15,22 0 0,-1 0 16,0 0-16,1 0 0,-1 0 0,22 0 16,-22 0-16,0 0 0,1-21 15,-1-1-15,0 22 0,1-21 0,-22 0 16,21 21-16,-21-21 0,-21 0 15,0 0-15,21 21 0,-21-22 0,0 1 16,-21 21 0,0 0-1,0 21-15,0 1 16,21-1-16,-21 21 0,-1-21 0,22 22 16,0 20-16,-21-21 0,0 22 0,0-1 15,21 1-15,-21-1 16,0 1-16,21-1 0,-22 1 0,1 21 15,0-22-15,21 1 0,-21 20 16,0-20-16,21 20 0,-21-20 0,-1 21 16,22-22-16,-21 1 0,21-1 0,-21 1 15,0-1-15,21 1 0,0-22 16,0 21-16,0-20 0,-21-1 0,21 0 16,0 1-16,-21-1 0,21-21 0,-22 22 15,22-22-15,0 21 0,-21-21 16,0-21-16,21 21 0,-21-21 0,0 0 15,21-21-15,-21 0 16,-1 0-16,22 0 0,0-22 16,-21 1-16,21 0 0,-21-1 15,21-20-15,0 21 0,0-22 0,0 22 16,21-22-16,0 1 0,1-1 16,-1-20-16,0 20 0,21 1 0,-21-22 15,1 21-15,20 1 0,0 21 0,-21-22 16,22 22-16,-1-1 0,-21 1 15,22 0-15,-22-1 0,21 22 0,-21 0 16,0 0-16,1-21 0,-1 20 16,0 1-16,0 0 0,0 0 15,0 0-15,1 0 0</inkml:trace>
  <inkml:trace contextRef="#ctx0" brushRef="#br0" timeOffset="39096.12">28448 6773 0,'0'-21'15,"0"42"-15,0-63 0,0 21 0,0 0 16,0 0-16,0 42 31,-21 0-31,0 21 0,21-21 16,-22 22-16,1-1 0,0 22 0,0-22 15,-21 21-15,20 1 0,1-1 16,-21 1-16,21-1 0,-22 1 0,22-22 16,0 1-16,0-1 0,0 0 15,21 1-15,-21-22 0,21 0 0,0 0 16,0 0-16,0-42 31,0 0-15,0 0-16,0 0 15</inkml:trace>
  <inkml:trace contextRef="#ctx0" brushRef="#br0" timeOffset="39991.35">27749 7197 0,'-21'0'15,"42"0"-15,1 0 16,-1 0-16,0 0 0,21 0 0,1 0 15,-1 0-15,0 0 0,22-21 16,-1 21-16,-20-22 0,20 22 0,1-21 16,-1 0-16,-21 21 0,22-21 15,-1 0-15,-20 0 0,-1-1 0,0 1 16,-20 0-16,20-21 0,-21 21 16,0-22-16,0 22 0,1-21 15,-22 21-15,0-1 0,0-20 0,0 21 16,0 0-16,-22 21 15,1 21 1,0 0-16,0 21 0,0 1 16,0-22-16,-1 21 0,1 22 0,0-22 15,0 0-15,0 22 0,0-1 16,-1 1-16,1-22 0,21 22 0,-21-22 16,0 22-16,21-22 0,0-21 15,0 21-15,-21 1 0,21-22 16,0 0-16,-21 0 0,21 0 15,21-42 17,0 21-32,0-21 15,0 0-15,0 0 0,1 0 0,-1-22 16,21 22-16,0-21 0,-20-1 16,20 22-16,0-21 0,1 21 0,-22-22 15,21 22-15,-21 0 0,0 21 16,1 0-16,-22 21 15,0 22 1,0-22-16,0 0 0,0 21 16,0 1-16,0-22 0,-22 21 0,22-21 15,0 22-15,0-22 0,0 0 16,0 21-16,22-21 0,-1 1 0,0-22 16,-21 21-16,42 0 0,-21-21 15,1 0-15,20 0 0,0 0 0,-21 0 16,22 0-16,-1 0 0,0 0 0,1 0 15,-1-21-15,0 0 0,1-1 16,-1 1-16,-21 0 0,22-21 0,-22-1 16,21 1-16,-21 0 0,0-1 15,-21 1-15,0 21 0,0-21 16,0 20-16,0-20 0,-21 42 16,0 0-16,0 0 0,0 21 15,-22 0-15,22 1 0,-21 20 16,21 0-16,-22-21 0,22 22 0,0-1 15,21 0-15,0-20 0,0 20 16,0-21-16,0 0 0,0 0 0,21 1 16,0-1-16,22 0 0,-22 0 0,21-21 15,-21 0-15,22 21 0,-1-21 16,0 0-16,1 0 0,-1 0 0,0 0 16,1 0-16,-22-21 0,21 0 15,-21 21-15,1-21 0,-1 0 16,0-1-16,-21 1 0,0 0 0,0 0 15,-21 21 1,-22 0-16,22 0 0</inkml:trace>
  <inkml:trace contextRef="#ctx0" brushRef="#br0" timeOffset="41579.43">23918 9271 0,'0'0'0,"21"0"31,1-21-31,-1 21 0,21-21 0,-21 0 16,22-1-16,-1 1 0,21 0 0,-20-21 15,-1 21-15,22-1 0,-22 1 16,21-21-16,-20 21 0,-1 0 0,0-22 16,-20 22-16,20 0 0,-21-21 15,-21 20-15,0 1 0,0-21 0,0 21 16,0 0-16,0-1 0,0 1 16,-21 21-16,0 0 0,0 0 15,-1 0-15,1 21 0,0 1 16,0-1-16,-21 21 0,20 0 15,1 1-15,-21 20 0,21 1 0,0-1 16,-1 1-16,-20-1 0,21 22 0,0-22 16,0 22-16,-1-21 0,1 20 15,0 1-15,0 0 0,0-1 0,21 1 16,0-22-16,-21 22 0,21 0 0,0-22 16,0 1-16,0 20 0,0-20 15,0-1-15,0-20 0,0 20 0,0-20 16,21-1-16,-21-21 0,21 21 0,0-20 15,0-1-15,-21 0 16,21-21-16,1 0 0,-1 0 0,0 0 16,0-21-16,0 0 0,22-1 0,-1 1 15,0-21-15,1 21 0,-1-22 16,0-20-16,22 21 0,-22-1 0,0-20 16,1 20-16,-22-20 0,21-1 0,-21 1 15,-21-1-15,0 1 0,0 21 16,-21-22-16,-21 22 0,0-1 0,-1 1 15,1 0-15,-22 21 0,1-1 0,-1 1 16,1 0-16,-1 21 0,22 0 16,0 0-16,-1 0 0,1 0 0,21 0 15,0 0-15,42-21 16,0 0 0,0 21-16,22-21 0,-1 21 0,0-22 15,1 1-15,20 0 0,1 0 0,-1 0 16,1 0-16,20-1 0,-20 1 15,20 0-15,-20-21 0,-1 21 16,-20-1-16,20 1 0,-20 0 0,-1 0 16,-21 0-16,0 0 0,0-1 0,-21 44 47,-21-22-47,0 21 15,21 0-15,-21 21 0,21-21 0,0 1 0,-21 20 16,21-21-16,0 0 15,0 22-15,0-22 0,0 0 0,0 21 16,21-21-16,0-21 0,-21 22 0,21-1 16,0-21-16,22 0 0,-22 0 15,0 0-15,21 0 0,1 0 0,-1-21 16,0-1-16,1 1 0,20 0 16,-20 0-16,-1 0 0,0 0 15,1-22-15,-1 22 0,0-21 0,1-1 16,-1 1-16,21-64 0,-41 43 15,20-1-15,-21 1 0,0-1 16,0 22-16,1-22 0,-22 22 0,21 0 16,-21-1-16,21 22 0,-21 0 15,0 0-15,0 42 16,0 0 0,-21 22-16,0-1 0,-1 0 0,1 1 15,-21 20-15,21 1 0,0-22 0,-22 21 16,22-20-16,0 20 0,0-20 15,0-1-15,21 0 0,0-21 0,0 22 16,0-22-16,0 21 0,0-21 16,0 1-16,21-1 0,0-21 0,0 21 15,21-21-15,-20 0 0,20 0 16,-21 0-16,21 0 0,1 0 16,-1 0-16,0 0 0,1-21 0,-1 21 15,0-21-15,1-1 0,-1 1 0,0 0 16,1 0-16,-22-21 0,21 20 15,-21-20-15,1 21 0,-1-21 0,0 20 16,-21 1-16,0-21 0,0 21 16,0 0-16,-21 21 0,0 0 15,-1 0-15,1 0 0,0 0 0,0 21 16,0-21-16,0 21 0,-1 0 16,1 21-16,0-20 0,21-1 15,0 0-15,0 21 0,0-21 0,0 1 16,0-1-16,21 0 0,22 0 15,-22 0-15,0 0 0,0-21 0,0 22 16,0-22-16,22 0 0,-22 0 0,21 0 16,-21 0-16,22 0 0,-1 0 15,0 0-15,-20 0 0,20-22 0,-21 1 16,0 21-16,0-21 0,1 0 0,-1 0 16,-21 0-16,21-1 0,-21-20 15,0 21-15,0-21 0,0 20 0,0-20 16</inkml:trace>
  <inkml:trace contextRef="#ctx0" brushRef="#br0" timeOffset="41979.75">25485 8636 0,'21'0'0,"0"0"16,0 0-16,0 0 0,0 0 0,1-21 15,-1 0-15,0 21 16,-21-21-16,21-1 0,-21 1 15,0 0 1,-21 21-16,0 0 0,0 0 0,-1 0 16,1 0-16,0 0 0,0 21 15,21 0-15,0 1 0,-21-1 16,0 0-16,21 0 0,0 0 16,0 0-16,0 1 0,21-1 15,0 0-15,0-21 0,0 0 16,22 0-16,-1 0 0,0 0 15,1 0-15,-1 0 0</inkml:trace>
  <inkml:trace contextRef="#ctx0" brushRef="#br0" timeOffset="42512.45">28469 8530 0,'0'-21'16,"0"42"15,0 0-15,-21-21-16,21 22 0,0-1 15,0 0-15,0 0 0,-21-21 0,21 21 16,0 0-16,-21-21 0,21 22 16,-22-1-16,22 0 31,0-42 0,22 0-15,-22-1-16,21 22 0,0-21 0</inkml:trace>
  <inkml:trace contextRef="#ctx0" brushRef="#br0" timeOffset="42744.32">28575 8509 0,'21'0'15,"-42"0"-15,42-21 16,-21 42 15,0 0-31,0 0 16,0 1-16,0-1 0,-21-21 0,21 21 15,-21 0-15,21 0 0,-21 0 16,21 1-16,0-1 16,0 0-16,-22-21 15,22 21-15,0-42 47,22 0-47</inkml:trace>
  <inkml:trace contextRef="#ctx0" brushRef="#br0" timeOffset="43207.05">29019 8255 0,'22'-21'16,"20"21"0,-21 0-16,0 0 0,22 0 15,-1 21-15,-21-21 0,21 21 16,1 0-16,-1 1 0,0 20 16,1-21-16,-22 21 0,0-20 0,0 20 15,22 43-15,-43-43 0,0 21 16,0-20-16,0 20 0,0-20 15,0-1-15,-22 21 0,-20-20 0,21 20 16,0-20-16,-22-1 0,1 0 16,0 1-16,-22-1 0,22-21 0,-22 21 15,22-20-15,-21 20 0,-1-21 0,22 0 16,-22 0-16,22 1 0,-22-1 16,22 0-16,0 0 0,-22-21 0,22 21 15,21-21-15,-22 21 0,22-21 0,-21 0 16,21 0-16,21 22 0,-21-22 15,-1 0-15,1 0 16,0-22 47,21 1-48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3T01:30:37.5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2646 1503 0,'0'0'0,"0"-21"0,0 0 0,0-1 15,0 1-15,0 0 0,0 0 0,0 0 16,0 0-16,0-1 0,0-20 16,21 21-16,-21 0 0,0-22 15,0 22-15,0 0 0,0 0 0,0 0 16,0 0-16,0-1 16,21 22 15,-21 22-31,0-1 15,0 0-15,0 21 0,0-21 16,0 22-16,0 20 0,0-20 0,0 20 16,0 1-16,0 20 15,0-20-15,0 20 0,-21-20 0,0 21 16,21-1-16,-21-20 0,21-1 16,0 22-16,-22-43 0,22 22 0,-21-22 15,21 22-15,0-43 0,0 21 16,0-21-16,0 0 0,-21-21 15,21-21 17,0 0-32,0 0 0,0-21 0,0 20 15,0-20-15,0 0 0,21-22 16,-21 1-16,21 42 0</inkml:trace>
  <inkml:trace contextRef="#ctx0" brushRef="#br0" timeOffset="1612.39">2815 1122 0,'0'0'0,"-21"0"15,42 0 16,0-21-15,0 21-16,1 0 0,20 0 0,-21-21 16,21 21-16,-20 0 0,20-22 15,0 22-15,1-21 0,-22 21 16,21-21-16,0 21 0,-20 0 0,20-21 16,0 21-16,-21 0 0,22 0 15,-22 0-15,0 0 0,0 0 16,0 0-1,-21 21 1,-21 0 0,0-21-16,0 21 0,0 1 15,0-1-15,-22 0 0</inkml:trace>
  <inkml:trace contextRef="#ctx0" brushRef="#br0" timeOffset="1852.25">2752 1757 0,'0'0'0,"0"21"16,0 0-16,21-21 15,0 0 1,0 0-16,0-21 16,0 21-16,22-21 0,-22 21 0,0-21 15,0 21-15,22-21 0,-22 21 16,0 0-16,0 0 0,0 0 15,0 21 1,1-21 0,-22 21-16,21 0 15</inkml:trace>
  <inkml:trace contextRef="#ctx0" brushRef="#br0" timeOffset="2100.12">3429 1799 0,'0'0'0,"0"21"31,0 1-15,0-1-16,-21 0 15,0 0-15,-1 21 0,22-20 0,0-1 16,-21 21-16,0-21 16,21 22-16,-21-1 0,21-21 0,0 21 15,0-20-15,-21-1 0,21 0 16,0 0-16,0 0 15,21-21 1,-21-21-16,21 0 0,0 0 16,0 0-16,1-22 0,-1 22 15</inkml:trace>
  <inkml:trace contextRef="#ctx0" brushRef="#br0" timeOffset="2428.12">3662 1524 0,'-43'0'0,"22"0"16,0 0-16,0 21 0,21 0 16,-21 1-16,0-1 0,21 0 0,-22 0 15,22 0-15,0 0 0,0 1 16,22-22 0,-1 0-16,0 0 0,0 0 0,0 0 15,0-22-15,1 1 0,-1 0 16,-21 0-16,21 0 0,-21 0 0,21-1 15,-21 1-15,0 0 0,0 0 16,-21 0-16,0 0 16,0 21-16,-1 0 0,1-22 15,0 22-15,0 0 0,0 0 16,0 22-16,-1-22 0,22 21 16,-21 0-16,21 0 0,0 0 15,0 0-15,0 1 16,21-22-16,1 0 0,-1 0 0,21 0 15</inkml:trace>
  <inkml:trace contextRef="#ctx0" brushRef="#br0" timeOffset="2756.46">4381 995 0,'0'0'0,"0"-21"0,0-22 0,0 22 0,0 0 16,0 0-16,-21 21 15,0 0-15,0 0 0,21 21 0,-21 0 16,0 0-16,21 22 0,-22-1 16,1 0-16,0 22 0,21-22 15,-21 22-15,0-1 0,0 22 0,-1-22 16,1 1-16,0 21 0,0-22 16,0 22-16,0-22 0,-1 1 0,22-1 15,-21 1-15,0-22 0,21 0 16,-21 1-16,21-1 0,0-21 0,0 0 15,0 1-15,0-1 0,0-42 47,21-1-47,-21 1 16,21-21-16,0 21 0,-21 0 0,22-22 16</inkml:trace>
  <inkml:trace contextRef="#ctx0" brushRef="#br0" timeOffset="3108.94">4085 1969 0,'0'21'16,"0"0"-16,0 0 16,21-21-16,0 0 0,1 0 15,-1 0-15,0 0 0,0 0 16,0-21-16,22 0 0,-22 0 16,21 21-16,0-22 0,1 1 0,-1-21 15,0 21-15,1 0 0,-1-1 16,-21 1-16,0-21 0,1 21 0,-22 0 15,0-1-15,0 1 16,-22 21-16,1 0 0,-21 0 16,21 21-16,-22 1 0,1-1 15,0 0-15,-1 21 0,22 1 16,-21-22-16,21 21 0,0 0 16,-1 1-16,1-1 0,21-21 0,-21 22 15,21-22-15,0 0 0,0 0 16,0 0-16,0 0 0,21 1 0,0-22 15,1 0-15,-1 0 0,0 0 16,0 0-16,21 0 0,1 0 0,-1-22 16,0 1-16,22 0 0,-22 0 15,22 0-15,-1 0 0</inkml:trace>
  <inkml:trace contextRef="#ctx0" brushRef="#br0" timeOffset="6905.28">6583 1884 0,'0'0'0,"-21"0"0,-1 0 15,1 0-15,21-21 16,0 0-16,0-1 0,0 1 15,-21 0-15,21-21 0,0 21 16,0-1-16,0-20 0,-21 21 0,0-21 16,21 20-16,-21 1 15,-1 0-15,1 0 0,0 0 0,0 21 16,0 0-16,0 0 0,-22 0 16,22 21-16,-21 0 0,21 0 0,-22 22 15,1-1-15,21 0 0,-22 1 16,1 20-16,21-21 0,0 22 0,0-22 15,-1 22-15,22-22 0,0 0 16,0-20-16,0 20 0,0-21 0,22 0 16,-1 0-16,0-21 0,0 0 15,21 0-15,1 0 0,-22 0 0,21 0 16,1-21-16,-1 0 0,0 0 16,1-21-16,-1 20 0,0-20 15,1 0-15,-1-1 0,0 1 0,1-21 16,-1-1-16,-21 1 0,21-1 15,-20 1-15,-1-1 0,0 1 0,0-22 16,0 21-16,-21-20 0,0-1 16,0 22-16,0-1 0,0 1 0,0 20 15,0 1-15,0 0 0,0 20 16,-21 22-16,0 0 0,0 0 0,0 22 16,-1 20-16,22 0 15,-21 1-15,21 20 0,-21-21 0,0 22 16,21-1-16,0 1 15,0 21-15,-21-22 0,21 1 0,0 20 16,0-20-16,0-1 0,0 22 16,0-22-16,0-20 0,21 20 0,0-20 15,0-1-15,0 0 0,1 1 16,-1-22-16,0 0 0,0 0 0,0-21 16,0 0-16,22 0 0,-22 0 15,21 0-15,-21-21 0,1 21 0,20-21 16,-21-22-16,0 22 0,22 0 0,-22-21 15,0-1-15,0 22 0,-21-21 16,21 0-16,-21-1 0,21 1 0,-21 21 16,0-22-16,0 22 0,0 0 15,0 42 1,0 0 0,0 1-16,0 20 0,-21 0 0,21 1 15,-21-22-15,21 21 0,0 0 16,0 1-16,0-22 0,0 21 0,0-21 15,0 22-15,0-22 0,21 0 16,0-21-16,1 0 0,-1 0 16,0 0-16,21 0 0,-21 0 0,1-21 15,20 21-15,-21-21 0,21-22 16,-20 22-16,20 0 0,-21-21 0,0-1 16,0 1-16,1 0 15,-22-1-15,0 1 0,0-21 0,0 20 16,0 1-16,0 0 0,-22-1 15,1 1-15,0 0 0,-21 20 0,21 1 16,-1 21-16,-20 0 0,0 0 16,21 0-16,-22 0 0,22 21 0,-21 1 15,21-1-15,-22 21 0,22-21 0,0 22 16,21 20-16,-21-21 0,21 1 16,0-1-16,0 0 0,0 1 0,0-1 15,0 0-15,21-20 16,0-1-16,0 0 0,0 0 0,22 0 0,-22-21 15,21 0-15,-21 0 16,22 0-16,20 0 0,-20 0 0,-1-21 16,21 0-16,1 0 0,-22 0 15,1-22-15,-1 22 0,0-21 0,1 21 16,-22-22-16,21 1 0,-21 0 0,0-1 16,1 22-16,-22-21 0,0 21 15,21-1-15,-21 1 0,0 0 0,0 42 31,-21 0-31,-1 1 0,22-1 16,0 21-16,-21 0 0,21-20 16,-21 20-16,21 0 0,-21 1 0,21-1 15,0-21-15,0 21 0,0-20 16,0-1-16,0 0 0,0 0 16,0 0-16,21 0 0,0-21 0,0 0 15,1 0-15,-1 0 16,0 0-16,21 0 0,-21 0 0,1-21 15,-1 0-15,0 0 0,0 0 16,0-22-16,0 22 0,-21-21 0,22 21 16,-22-22-16,21 22 0,-21 0 15,0 0-15,0 0 0,0 0 16,0 42 0,0 0-16,0 0 15,0 0-15,0 0 0,0 22 16,0-22-16,0 0 0,0 21 15,0-20-15,0-1 0,0 0 0,0 0 16,21 0-16,0-21 16,0 0-16,0 0 0,1 0 15,-1 0-15,0 0 0,0-21 16,0 21-16,0-21 0,1 0 16,-1-22-16,0 22 0,0 0 0,0-21 15,-21-1-15,21 22 0,-21-21 16,0 0-16,0-1 0,0 1 0,0 21 15,0 0-15,-21-1 0,0 1 16,0 21-16,0 0 0,0 0 16,-1 0-16,1 0 0,0 0 0,0 21 15,0-21-15,21 22 0,0-1 16,21-21 0,0 0-1,0 0-15,0 0 0,22 0 0,-22 0 16,21-21-16,-21 21 0,22-22 15,-1 22-15,-21 0 0,22-21 0,-1 21 16,-21 0-16,21 0 0,-20 0 16,-1 0-16,0 0 0,0 0 15,0 0-15,0 0 0,1 21 0,-22 1 16,0-1-16,21 21 16,-21-21-16,0 0 0,0 22 0,0-22 15,0 0-15,0 21 0,0-20 16,0 20-16,0-21 0,0 0 0,0 22 15,0-22-15,0 0 0,0 0 16,0 0-16,0 0 16,0-42 15,0 0-31,0-21 16,0 21-16,0-22 15,21 1-15,0 21 0,0-43 0,0 22 16,1 0-16,-1-1 0,21 1 0,-21 0 15,22 20-15,-22 1 0,0 0 16,21 0-16,-21 21 0,1 0 0,-1 0 16,0 0-16,0 0 0,-21 42 15,0-21-15,0 1 0,0 20 0,0 0 16,0-21-16,0 22 0,0-1 16,0 0-16,0 1 0,0-1 0,0-21 15,0 0-15,0 22 0,0-22 16,0 0-16,21 0 0,0-21 15,1 0-15,-1 0 0,0 0 16,0 0-16,21-21 0,-20 0 16,20 0-16,-21 0 0,21-1 0,1 1 15,-1-21-15,-21 0 0,22-1 16,-1 1-16,-21 0 0,21-22 0,-20 22 16,20-22-16,-21 1 0,-21-1 0,0 22 15,21-22-15,-21 22 0,0-21 16,0 20-16,0 22 0,0-21 0,0 21 15,0-1-15,-21 1 16,0 21-16,0 0 0,0 21 0,-1 1 16,22-1-16,-21 0 0,0 21 15,21-21-15,-21 22 0,21-1 16,-21 22-16,0-22 0,21 0 0,-22 22 16,1-22-16,21 22 0,0-22 15,-21 21-15,21-20 0,0-1 0,0 0 16,0 1-16,0-1 0,21 0 15,-21 1-15,21-22 0,1 0 0,-1 0 16,0 0-16,21 1 0,-21-1 16,1-21-16,20 0 0,0 0 0,-21 0 15,1 0-15,20 0 0,-21-21 16,21-1-16,-20 1 0,-1 0 16,0 0-16,0-21 0,0 20 0,0 1 15,-21-21-15,0 21 0,22 0 0,-22-1 16,0 1-16,0 0 0,-22 21 31,22 21-31,-21-21 16,0 21-16,21 1 0,-21 20 0,21-21 15,0 0-15,0 0 0,0 1 16,0-1-16,0 0 0,0 0 0,0 0 16,0 0-16,21-21 0,0 22 15,0-22-15,1 0 0,20 0 16,-21 0-16,21 0 0,-20 0 0,20 0 15,0 0-15,-21-22 0,22 22 16,-22-21-16,21 0 0,-21 0 16,1-21-16,-1 20 0,0-20 0,0 0 15,-21-1-15,0 1 0,0 0 16,0-1-16,0 1 0,0 0 0,0-1 16,-21 22-16,0-21 0,0 21 15,-22 0-15,22-1 0,-21 22 0,-1 0 16,1 0-16,0 0 0,-1 0 0,1 22 15,21-1-15,-21 21 0,20-21 16,-20 22-16,21-1 0,0 0 16,0 1-16,21-1 0,0 0 15,0 1-15,0-1 0,0 0 0,0 1 16,0-22-16,21 21 0,21-21 0,-21 0 16,0 1-16,22-1 0,-1-21 15,0 21-15,1-21 0,20 0 0,1 0 16,-1 0-16,1 0 0,-1 0 15,22 0-15,-22 0 0,1-21 0,-1 0 16,1-1-16,-1 1 0,-20 0 0,20-21 16,-20 21-16,-1-22 0,-21 1 15,0 0-15,0-1 0,1 1 16,-22 21-16,0-22 0,0 22 0,0-21 16,-22 21-16,1 21 0,0-21 0,-21 21 15,21 0-15,-22 0 0,22 0 16,-21 21-16,21 0 0,-22 0 15,1 21-15,21-20 0,-22 20 16,22-21-16,-21 21 0,21 1 0,0-22 16,21 21-16,0-21 0,0 1 0,0-1 15,0 0-15,0 0 0,21 0 16,0-21-16,0 0 0,0 0 0,0 0 16,1 0-16,-1 0 0,21 0 0,-21-21 15,0 21-15,22-21 16,-22 0-16,0 0 0,0-1 0,0 1 15,1-21-15,-1 21 0,-21 0 0,0-22 16,21 22-16,-21 0 0,21 0 16,-21 0-16,0-1 0,0 1 0,0 42 31,0 1-31,0-1 0,0 0 16,0 21-16,-21-21 0,21 22 15,0-22-15,0 0 0,0 21 0,0-20 16,0 20-16,0-21 0,21 0 0,0 0 15,0 1-15,22-1 16,-1 0-16,0-21 0,1 21 0,-1-21 16,22 0-16,-22 0 0,21 0 0,1 0 15,-1 0-15,1 0 0,21-21 16,-22 0-16,1 0 0,-1-1 0,1 1 16,-22-21-16,21 0 0,-20 20 15,-1-20-15,0 0 0,1-22 0,-22 22 16,0 0-16,0 20 0,-21-20 0,21 0 15,-21 21-15,0-22 0,0 22 16,-21 0-16,0 0 0,0 21 0,-21 0 16,20 0-16,1 0 15,-21 21-15,21 21 0,-22-21 0,22 22 16,-21-22-16,-22 64 0,43-43 16,0 0-16,0 1 0,0-1 15,0-21-15,21 21 0,0-20 0,0-1 16,0 0-16,0 0 0,0 0 15,21-21-15,0 0 0,0 0 16,0 0-16,0 0 0,1 0 0,-1 0 16,0-21-16,0 0 0,0 21 15,0-21-15,1 0 0,-1-22 0,21 22 16,-21-21-16,0-1 0,1-20 16,-1 21-16,0-22 0,0 1 15,21-43-15,-20 42 0,-1 1 16,-21-1-16,0 22 0,0-22 15,0 22-15,0 0 0,0-1 0,0 22 16,0 0-16,0 0 0,0 0 16,0 42-16,-21 0 15,21 0-15,-22 22 0,1-1 16,21 21-16,0-20 0,0 20 0,-21 1 16,21-1-16,0 1 0,-21-1 15,21 1-15,0-1 0,0 1 0,0-22 16,0 22-16,0-22 0,0 0 15,21-21-15,0 22 0,-21-22 0,21 0 16,1 0-16,-1-21 0,0 21 16,0-21-16,0 0 0,22 0 0,-22 0 15,0 0-15,21-21 0,1 21 16,-1-21-16,-21 0 0,21-21 0,1 20 16,-22 1-16,21-21 0,-21 21 15,-21-43-15</inkml:trace>
  <inkml:trace contextRef="#ctx0" brushRef="#br0" timeOffset="7840.74">3281 2625 0,'0'0'0,"-43"0"0,1 0 16,21 21-16,0-21 0,0 0 0,-1 0 15,1 0-15,0 0 16,21 21-16,21-21 31,0 0-31,1 21 0,20-21 16,-21 0-16,21 0 16,1 0-16,-1 0 0,0 21 0,22-21 15,-1 0-15,1 0 0,-1 0 16,22 0-16,0 22 0,-1-22 0,1 0 15,0 0-15,21 0 0,21 0 16,0 0-16,0 0 0,21 0 0,0 0 16,21 0-16,-21 0 0,22 0 0,20 0 15,-20 0-15,20 0 0,22-22 16,-22 22-16,22 0 0,0-21 0,-1 21 16,22-21-16,0 21 0,-21 0 15,20-21-15,1 21 0,0 0 0,0 0 16,0-21-16,0 21 0,-1-21 15,1 21-15,0 0 0,-21 0 16,21 0-16,-22-22 0,1 22 0,0 0 16,-22 0-16,1 0 0,-22 0 15,0 0-15,-21 0 0,22 0 0,-43 0 16,0 0-16,0 0 0,-21-21 16,-1 21-16,-20 0 0,-21 0 0,-1 0 15,-21 0-15,1 0 0,-22 0 0,0 0 16,0 0-16,-42 0 15,0 0 1,-21 0-16,20 0 0,-20 0 16,0 0-16</inkml:trace>
  <inkml:trace contextRef="#ctx0" brushRef="#br0" timeOffset="8568.32">2921 4255 0,'0'-43'16,"0"1"-16,0 21 0,0 0 16,0-1-16,0 1 0,0-21 15,0 21-15,0 0 16,0-1-16,0 44 31,0-1-31,0 21 0,0 0 16,0 1-16,0-1 0,21 64 15,-21-64-15,0 22 0,21-22 16,-21 22-16,0-22 0,0 0 0,0 22 16,0-22-16,0 0 0,0 1 15,0-1-15,0-21 0,0 0 0,0 1 16,0-1-16,0 0 16,21-21 15,1-21-31,-1 0 15,0-22-15,0 22 0,-21 0 16</inkml:trace>
  <inkml:trace contextRef="#ctx0" brushRef="#br0" timeOffset="8873.15">3471 4530 0,'0'0'0,"0"21"0,21 0 0,1 0 15,-22 0-15,0 1 0,21-22 0,0 21 16,0-21 0,0 0-16,0 0 15,1 0-15,-1-21 16,-21-1-16,0 1 16,0 0-16,0 0 0,0 0 15,0 0-15,-21 21 16,-1 0-16,1 0 0,0 0 15,0 0 1,21 21 0,0 0-16,0 0 0,0 0 15,21-21 1,21 0-16</inkml:trace>
  <inkml:trace contextRef="#ctx0" brushRef="#br0" timeOffset="10069.62">5376 4085 0,'0'-21'0,"0"0"0,-21 0 0,0-43 15,21 43 1,0 0-16,0 42 31,0 0-15,0 0-16,0 22 15,0-22-15,0 21 0,0 1 0,0 20 16,0-21-16,0 1 0,0 20 16,0-20-16,-21-1 0,21 21 0,0-20 15,-21-22-15,21 21 0,0 1 16,0-22-16,0 0 0,0 0 0,0 0 16,21-42 15,0 0-31,-21 0 0,21 0 15,0-1-15,-21 1 0,21-21 16,1 21-16,-22-22 0,21 1 0,0 21 16,0-21-16,-21-1 15,21 1-15,0 21 0,-21 0 0,0-1 16,22 1-16,-22 0 0,21 21 16,-21 21-1,21 0-15,-21 1 0,0 20 0,21-21 16,-21 21-16,0-20 0,0 20 15,0-21-15,21 21 0,-21-20 0,0-1 16,21 21-16,-21-21 0,0 0 16,0 1-16,22 20 0,-1-21 15,0 0-15,0 0 0,0-21 16,0 0-16,1 0 0,-1 0 16,0 0-16,21-21 0,-21 21 15,1-21-15,-1 0 0,0 0 16,0-22-16,0 22 0,0-21 0,1 21 15,-1-22-15,0 1 0,0 0 0,0-1 16,-21-20-16,0 21 0,21-1 16,-21 1-16,22 0 0,-22-1 0,0 22 15,21 0-15,-21 0 0,0 0 16,0 42 0,0 0-1,0 0-15,0 0 0,0 22 0,0-22 16,0 21-16,0 0 0,0-20 15,0 20-15,0 0 0,0 1 16,0-1-16,0-21 0,0 21 0,0-20 16,0 20-16,0-21 0,0 0 15,21 22-15,0-22 0,-21 0 0,21-21 16,0 21-16,1-21 0,-1 0 0,0 0 16,21 0-16,-21 0 0,1 0 15,20 0-15,-21 0 0,21 0 0,-20-21 16,20 0-16,-21 0 0,21-1 15,-20 1-15,20 0 0,-21 0 0,0 0 16,22-22-16,-22 22 0,0-21 0,0 0 16,-21 20-16,0-20 15,0 21-15,0 0 0,0 0 0,0-1 16,0 1-16,-21 21 0,0 0 16,0 0-16,-1 0 0,-20 21 15,21 1-15,0-1 0,0 0 0,-1 21 16,22-21-16,0 22 0,-21-22 15,21 0-15,0 21 0,0-20 0,0 20 16,0-21-16,0 0 0,0 0 16,21 1-16,1-1 0,-22 0 0,21 0 15,0-21-15,0 21 0,0-21 0,22 0 16,-22 0-16,0 0 0,0 0 16,21 0-16,-20 0 0,-1 0 15,0 0-15,0 0 0,0-21 0,0 0 16,1 21-16,-22-21 0,21 0 15,0-1-15,-21 1 0,21-21 0</inkml:trace>
  <inkml:trace contextRef="#ctx0" brushRef="#br0" timeOffset="11644.46">9292 4128 0,'0'0'0,"0"-22"0,0 1 0,21 0 15,-21-21-15,21 21 0,-21-1 16,0 1-16,22 0 0,-22-21 0,0 21 15,0-1-15,0 1 0,0 0 16,-22 0-16,1 21 16,0 0-16,0 0 0,0 0 0,0 21 15,-1 0-15,1 0 16,-21 1-16,21 20 0,0-21 0,-1 21 0,1 1 16,0 20-16,0-20 0,0 20 15,21-21-15,0 1 0,0 20 16,0-20-16,0 20 0,0-21 0,0 1 15,21-22-15,0 21 0,0-21 16,0 22-16,22-22 0,-22 0 0,21 0 16,1 0-16,-1-21 0,0 0 0,22 22 15,-1-22-15,1 0 0,-1 0 16,1 0-16,-1-22 0,1 1 0,20 21 16,-20-21-16,-1 0 0,-20 0 15,20 0-15,-20-1 0,20-20 16,-42 21-16,22 0 0,-22-22 0,0 22 0,0-21 15,-21 21-15,0-22 16,0 1-16,0 21 0,0-21 0,0-1 16,-21 22-16,0 0 0,0 0 0,-1 0 15,1 21-15,0 0 0,-21 0 16,21 0-16,-22 0 0,22 0 0,-21 0 16,-1 21-16,22 0 0,-21 0 15,21 21-15,-22-20 0,22 20 16,0-21-16,0 21 0,0-20 0,0 20 0,21-21 15,0 21-15,0-20 16,0-1-16,0 21 0,0-21 0,21 0 16,-21 1-16,21-22 0,0 0 15,0 0-15,0 0 0,22 0 16,-22 0-16,0 0 0,21 0 0,-20 0 16,-1-22-16,21 1 0,-21 0 15,22 21-15,-22-21 0,0 0 0,0 0 16,0-22-16,0 22 0,1 0 0,-22-21 15,0 20-15,21 1 0,-21-21 16,21 21-16,-21-22 16,0 22-16,0 0 15,0 42 1,0 0-16,-21 1 16,21-1-16,0 63 15,0-41-15,0-22 0,0 0 16,0 21-16,0-20 0,0-1 0,21 0 15,0-21-15,-21 21 0,21 0 16,0-21-16,22 0 0,-22 0 0,0 0 16,0 0-16,0 0 0,22 0 0,-22 0 15,0-21-15,0 21 0,0-21 16,22 0-16,-22 0 0,0-1 0,-21 1 16,21 0-16,-21 0 0,21 0 15,-21 0-15,0-22 0,0 22 16,0 0-16,0-21 0,0-43 15,0 64-15,0 0 16,-21 21-16,21 21 16,0 0-1,0 0-15,0 0 0,0 22 0,0-22 16,0 21-16,0-21 0,0 22 16,0-22-16,0 21 0,0-21 0,0 0 15,0 1-15,0-1 0,0 0 0,0 0 16,0 0-16,-21-21 0,21 21 0,0 1 15,-21-22 17,21-22-17,0 1 1,0 0-16,0 0 0,0 0 16,0 0-16,0-1 0,0-20 15,0 21-15,0-21 0,0-1 0,21 1 16,0 21-16,0-22 0,1 1 0,20 0 15,-21-1-15,21 22 0,1 0 16,-1 0-16,0 0 0,1 0 0,-1 21 16,0 0-16,1 0 0,-1 21 15,0 0-15,-20 0 0,20 0 0,-21 22 16,0-1-16,0-21 0,1 21 16,-22 1-16,0-1 0,0 0 15,0-20-15,0 20 0,0-21 0,0 21 16,0-20-16,0-1 0,0 0 0,0 0 15,0 0-15,0 0 16,0-42 31,0 0-47,21 0 16,-21 0-16,21 0 0,0-1 0</inkml:trace>
  <inkml:trace contextRef="#ctx0" brushRef="#br0" timeOffset="14240.11">13039 3916 0,'0'0'0,"0"21"16,0-42 15,0 0-31,0 0 15,0-1-15,0 1 16,0 0-16,21 0 0,0 0 16,0 0-16,0-1 0,0 22 15,1 0-15,-1 0 0,0 0 16,0 0-16,0 0 0,0 0 0,1 22 16,-1-1-16,0 0 0,0 21 15,-21-21-15,21 22 0,0-1 0,-21 0 16,0 1-16,0-1 0,0 0 15,0 22-15,0-22 0,0 1 0,0-22 16,0 21-16,0 0 0,0-20 16,-21-1-16,21 0 0,-21 0 0,0-21 15,0-21 17,21 0-32,0 0 0,0-1 15,0-20-15,0 21 16,0-21-16,0-1 0,21 1 0,0 0 15,-21-1-15,21 1 0,0 0 0,1-1 16,-1 22-16,21-21 0,-21 21 16,0-1-16,1 22 0,-1 0 0,0 0 15,0 0-15,0 0 0,0 0 16,1 22-16,-1-1 0,0 0 0,-21 21 16,21-21-16,0 22 0,0-1 15,-21 0-15,22 1 0,-22-1 0,21 0 16,-21-20-16,0 20 0,0-21 0,0 21 15,0-20-15,0-1 0,0 0 16,0 0-16,0 0 16,0-42 15,0 0-31,0 0 16,0 0-16,0-22 0,0 22 0,0-21 15,21-1-15,0 1 0,21 0 0,-20-22 16,-1 22-16,21 0 0,0-1 15,1 1-15,-1 21 0,0 0 0,1-1 16,-1 1-16,-21 0 0,22 21 16,-22 0-16,21 0 0,-21 21 15,0 0-15,1 1 0,-1-1 0,-21 21 16,0 0-16,21 1 0,-21-1 16,0 0-16,0 1 0,0-1 0,0 0 15,0-20-15,0 20 0,0 0 16,0-21-16,0 1 0,21-1 0,-21 0 15,0 0-15,21 0 0,0-21 16,1 0-16,-1 0 0,0 0 16,0 0-16,0 0 0,0 0 0,1-21 15,20 0-15,-21 0 0,0 0 16,22-1-16,-1 1 0,-21-21 0,21 21 16,-20-22-16,20 1 0,-21 0 15,0-1-15,0 1 0,1 0 16,-1 21-16,0-22 0,-21 22 0,0 0 15,0 0-15,0 0 0,0 42 32,0 0-32,-21 21 0,21-21 15,0 22-15,-21-1 0,21 0 0,-22-20 16,22 20-16,0 0 0,0 1 0,0-22 16,0 21-16,0-21 0,0 0 15,0 22-15,22-22 0,-1 0 16,0-21-16,0 0 0,0 0 15,22 0-15,-22 0 0,21 0 16,-21 0-16,22 0 0,-22 0 0,21-21 16,-21 0-16,22 0 0,-22-1 15,0 1-15,21-21 0,-21 0 0,1 20 16,-1-20-16,-21 0 0,0-22 16,0 22-16,0 0 0,0-22 0,0 22 15,0-1-15,-21-20 0,-1 42 0,-20-22 16,21 22-16,0-21 0,-22 42 15,1-21-15,0 21 0,-1 0 0,1 0 16,0 21-16,-1 0 0,1 0 16,0 0-16,21 22 0,-22-22 15,22 21-15,0 1 0,0 20 16,0-21-16,21 1 0,0-1 0,0 0 16,0 1-16,0-1 0,21 0 0,0-20 15,0 20-15,0-21 0,0 0 16,22 0-16,-22 1 0,21-22 0,1 21 15,-1-21-15,0 0 0,1 0 16,20 0-16,-21 0 0,1 0 0,20-21 16,-20-1-16,-1 22 0,21-21 15,-20-21-15,-1 21 0,0-22 0,22 22 16,-22-21-16,1 0 0,-22-1 16,21 1-16,-21 0 0,0-1 15,1 1-15,-1 21 0,-21 0 0,21-1 16,-21 1-16,0 42 31,0 1-31,-21-1 0,21 21 0,-21 0 16,-1-20-16,22 20 0,0 0 15,0 1-15,-21-1 0,21-21 0,0 21 16,0-20-16,0-1 0,0 21 16,0-21-16,0 0 0,21 1 0,1-22 15,-22 21-15,21-21 0,0 0 0,0 0 16,0 0-16,0 0 15,1 0-15,-1 0 0,0-21 16,0-1-16,0 1 0,0 0 16,1-21-16,-1 21 0,0-22 0,-21 1 15,21 21-15,0-22 0,0 1 0,1 0 16,-1-1-16,0 22 0,-21-21 16,21 21-16,0 0 0,-21-1 15,0 44 1,0-1-1,0 0-15,0 21 0,0-21 16,0 22-16,0-22 0,0 21 0,0 1 16,0-1-16,0-21 0,0 21 15,0-20-15,0-1 0,0 21 0,21-21 16,1 0-16,-1 1 0,21-1 16,0 0-16,1 0 0,-22-21 15,42 21-15,-20-21 0,-1 0 0,0 0 16,22 0-16,-22 0 0,22 0 0,-22 0 15,0 0-15,1-21 0,-1 0 16,0 0-16,1 0 0,-1-22 0,0 1 16,-20 0-16,20-1 0,-21-20 15,0 20-15,0-20 0,-21 21 0,0-22 16,0 22-16,0 21 16,0-22-16,0 22 0,0 0 0,-21 21 15,0 0-15,0 0 0,-21 0 0,20 42 16,-20-21-16,21 22 0,0-1 15,-22 0-15,22 1 0,0-1 0,0 22 16,21-22-16,0 0 0,0 1 16,0-22-16,0 21 0,0-21 0,21 22 15,0-22-15,0 0 0,1-21 16,-1 21-16,21 0 0,-21-21 0,22 0 16,-1 0-16,-21 0 0,21 0 0,1 0 15,-22 0-15,21 0 0,-21 0 16,22-21-16,-22 0 0,21 21 0,-21-21 15,1 0-15,-1-1 16,0 1-16,0 0 0,-21 0 0,21 0 16,-21 0-16,0-1 0,-21 22 15,0 0-15,-21-21 0,-1 21 16</inkml:trace>
  <inkml:trace contextRef="#ctx0" brushRef="#br0" timeOffset="15369.54">3048 6414 0,'-21'0'0,"21"-22"15,0 1 1,0 0-16,0 0 15,0 0-15,0 0 16,0-1-16,0 1 0,21 0 0,0 0 16,-21 0-16,21 21 0,0-21 15,1-1-15,-1 22 0,0 0 0,0 0 16,0 0-16,0 0 0,22 22 16,-22-1-16,0 21 0,21 0 0,-20 1 15,-1-1-15,0 22 16,0-22-16,-21 21 0,0 1 0,0-1 15,0-20-15,0 20 0,-21 1 16,-21-22-16,20 0 0,-20 22 0,0-22 16,-22 1-16,22-1 0,0 0 15,-1-21-15,-20 1 0,42-1 0,-22 0 16,1 0-16,21-21 0,0 0 0,-1 0 16,22-21-16,-21 0 15,21 0-15,-21-1 0,21 1 0,0-21 16,-21 21-16,21-22 0,0 1 15,0 0-15,0 21 0,0-22 16,0 1-16,0 21 0,21 0 16,0-1-16,0 22 0,1 0 15,20 0-15,-21 22 0,0-1 16,0 0-16,22 0 0,-22 21 0,21-20 16,-21-1-16,1 21 0,20-21 15,-21 22-15,0-22 0,0 0 0,1 21 16,-1-21-16,0 1 0,0 20 15,0-21-15,0-21 0,1 21 0,-22 0 16,21-21-16,0 0 0,-21-21 16,21 0-1,-21 0-15,21 0 0,-21-22 16,21 22-16</inkml:trace>
  <inkml:trace contextRef="#ctx0" brushRef="#br0" timeOffset="15547.44">3916 6752 0,'21'0'16,"-21"-21"46,21 21-46</inkml:trace>
  <inkml:trace contextRef="#ctx0" brushRef="#br0" timeOffset="16756.03">5863 6350 0,'0'0'0,"0"-21"0,0 0 0,0 0 0,0-1 0,0 1 15,21 42 17,-21 1-32,0-1 0,0 21 15,21-21-15,-21 22 0,0-1 16,0 0-16,0 22 0,0-22 0,0 0 15,0 1-15,0-1 0,0-21 0,0 22 16,0-22-16,0 21 0,0-21 16,0 0-16,0 1 0,0-1 15,0-42 17,22-1-32,-1 1 15,-21 0-15,21 0 16,-21 0-16,21 0 0,0-22 0,-21 22 15,21-21-15,1 21 0,-22-22 16,0 1-16,21 21 0,-21-22 0,21 22 16,-21 0-16,0 0 0,21 21 15,0 0-15,-21 21 16,0 0-16,21 22 0,1-22 16,-22 21-16,21 0 0,-21-20 15,0 20-15,0-21 0,0 21 0,21 1 16,-21-22-16,21 0 0,-21 0 0,0 0 15,21 1-15,0-1 16,1-21-16,-1 0 0,0 0 16,0 0-16,0 0 0,0 0 15,1-21-15,-1-1 0,0 1 0,0 0 16,0 0-16,0 0 0,1 0 0,-22-1 16,21 1-16,0-21 0,-21 21 15,0-22-15,21 1 0,-21 0 0,0-1 16,21 1-16,-21 0 0,0-1 15,0 1-15,0 21 0,21-21 0,-21 20 16,0 1-16,22 0 0,-1 21 31,-21 21-15,0 0-16,21 22 0,-21-22 16,0 21-16,0 1 0,0-1 0,0 0 15,0 1-15,0-1 0,0 21 0,0-20 16,0-1-16,0 0 0,21-20 15,-21 20-15,21-21 0,-21 21 0,21-20 16,1-1-16,-1-21 0,0 21 16,0-21-16,0 21 0,0-21 0,22 0 15,-22 0-15,21 0 0,-21-21 0,22 0 16,-22 21-16,21-21 0,-21-1 16,22 1-16,-22 0 0,0 0 15,0-21-15,22 20 0,-22 1 0,-21-21 16,21 0-16,-21-1 0,21 22 15,-21-21-15,0-1 0,0 1 0,0 0 16,-21-1-16,0 22 0,0 0 16,-1 0-16,22 0 0,-21 21 0,0 0 15,-21 21-15,42 0 0,-21 21 0,-1 1 16,1-1-16,21 0 0,0 1 16,0-1-16,0 0 0,0 1 0,0-1 15,0 0-15,21-20 0,1-1 16,-1 0-16,0 0 0,0 0 15,0 0-15,0-21 0,1 0 0,-1 22 16,21-22-16,-21 0 0,0 0 16,1 0-16,-1 0 0,0 0 0,0-22 15,0 1-15,0 21 0,1-21 0,-22 0 16,21 0-16,0 0 0,-21-1 16</inkml:trace>
  <inkml:trace contextRef="#ctx0" brushRef="#br0" timeOffset="19385.52">9504 6202 0,'0'0'0,"0"-21"0,0 0 16,21-1-16,-21 1 0,21 0 15,0 0-15,-21 0 0,0 0 16,0-1-16,21 1 0,-21 0 0,0-21 16,0 21-16,0-1 0,0 1 15,-21 21-15,21-21 0,-21 0 0,0 21 16,0 0-16,0 0 0,-1 0 16,-20 0-16,21 0 0,0 21 0,-22 0 15,22 0-15,0 1 0,-21 20 0,21-21 16,-1 21-16,1 1 15,0 20-15,21-20 0,-21 20 0,21 1 16,0-1-16,0 1 0,0-1 0,0 1 16,0-1-16,0 1 0,21-22 15,43 85 1,-43-106-16,21 0 0,-21 0 0,22 1 16,-1-22-16,0 0 0,1 0 0,-1 0 15,0 0-15,22 0 0,-22 0 0,0-22 16,22 1-16,-22 0 0,1 0 15,-1 0-15,0-22 0,1 22 16,-22 0-16,21-21 0,-21-1 0,0 22 0,1-21 16,-22 0-16,0-1 15,0 1-15,0 0 0,0 20 0,-22-20 16,1 21-16,0-21 0,0 42 0,0-22 16,0 1-16,-22 21 0,22 0 15,-21 0-15,21 0 0,-22 21 0,1 1 16,21-1-16,0 0 0,-22 0 0,22 21 15,0 1-15,0-1 0,21 0 16,0 1-16,0-1 0,0 0 0,0-20 16,0 20-16,0-21 0,0 21 15,21-20-15,0-22 0,0 21 0,0-21 16,1 0-16,-1 0 0,0 0 0,0 0 16,21 0-16,-20 0 15,-1-21-15,21-1 0,-21 1 0,0 0 16,22 21-16,-22-21 0,0-21 0,0 20 15,0 1-15,-21 0 0,22-21 16,-22 21-16,21-1 0,-21-20 0,0 21 16,0-21-16,0 20 0,0 1 0,0 0 15,0 0-15,0 42 32,0 0-32,0 0 0,0 1 15,0 20-15,0-21 0,0 21 0,0-20 16,21 20-16,-21-21 0,21 0 0,0 0 15,0 1-15,1-1 16,-1 0-16,0 0 0,0-21 0,0 0 16,0 0-16,22 0 0,-22 0 0,0 0 15,21 0-15,-20-21 0,20 21 16,0-21-16,-21 0 0,1-1 0,20 1 16,-21 0-16,0 0 0,22 0 0,-22 0 15,-21-22-15,21 22 0,-21 0 16,0-21-16,0 20 0,0-20 0,0 21 15,0 0-15,0 0 0,0-1 0,0 1 16,0 0-16,-21 21 0,0 21 16,21 0-1,-22 1-15,22 20 16,0 0-16,0 1 0,-21-22 0,21 21 16,-21 0-16,21 1 0,0-22 0,0 21 15,0-21-15,-21 1 0,21-1 16,0 0-16,0 0 0,21-42 47,0 0-47,0 0 0,-21-1 0,0 1 15,22 0-15,-1 0 0,-21-21 0,21 20 16,-21-20-16,0 21 16,21-21-16,-21 20 0,21-20 0,-21 21 0,21 0 15,-21 0-15,22-1 0,-1 22 16,0 22-1,0-1-15,-21 21 16,0-21-16,21 22 0,0-22 16,1 21-16,-22-21 0,21 22 0,0-22 15,-21 21-15,21-21 0,0 0 0,0 1 16,1-1-16,-1-21 0,21 21 16,-21-21-16,0 0 0,22 0 0,-22 0 15,0 0-15,0 0 0,22-21 0,-22 0 16,0 21-16,0-22 15,0 1-15,0 0 0,1 0 0,-1 0 16,-21-22-16,0 22 0,21-21 0,-21 21 16,0-22-16,0 22 0,0-21 15,0 21-15,0 0 0,0-1 0,0 1 16,-21 21 0,21 21-16,-21 1 15,-1-1-15,22 0 0,0 21 0,0-21 16,-21 22-16,21-1 0,-21-21 15,21 22-15,0-22 0,-21 21 0,21-21 16,0 0-16,0 1 0,0-1 0,0 0 16,0-42 31,0 0-47,0-1 15,21 1-15,-21 0 0,21 0 0,0 0 16,-21-22-16,22 1 0,-1 0 15,0 21-15,0-22 0,0 22 16,0-21-16,1 21 0,-1-1 0,0 1 16,0 21-16,0 0 0,0 0 0,1 0 15,-1 21-15,-21 1 0,0-1 16,21 0-16,-21 21 0,0-21 16,0 22-16,0-22 0,0 21 15,21-21-15,0 22 0,-21-22 0,21 0 16,-21 0-16,22 0 0,-1 1 0,0-1 15,0-21-15,0 0 16,0 0-16,1 0 0,-1 0 0,0 0 16,0 0-16,0-21 0,0-1 0,1 1 15,-1 0-15,0 0 0,0 0 16,0 0-16,22-22 0,-22 22 16,0-21-16,0-22 0,0 22 15,-21 0-15,21 20 0,-21 1 0,0-21 16,0 21-16,0 42 31,0 0-31,0 0 16,0 0-16,-21 22 0,21-22 0,-21 21 15,0 1-15,21-1 0,0-21 16,0 21-16,0 1 0,-21-22 0,21 21 16,0-21-16,0 1 0,0-1 0,0 0 15,21 0-15,0-21 16,0 0-16,0 0 0,1 0 15,-1 0-15,0 0 0,0-21 0,0 0 16,0 0-16,1 21 0,-1-22 16,0-20-16,0 21 0,0 0 15,0-22-15,-21 22 0,22-21 0,-22 0 16,21-1-16,-21 22 0,0-21 16,0-1-16,0 22 0,0-21 0,-43 21 15,43 0-15,-21 21 0,0 0 0,0 0 16,-21 0-16,20 0 0,1 0 15,0 21-15,-21 0 0,21 0 0,-1 0 16,-20 22-16,21-22 0,21 21 16,-21 0-16,21 1 0,0-22 15,0 21-15,0-21 0,0 22 0,0-22 16,21 0-16,-21 0 0,21 0 0,0-21 16,0 22-16,22-22 0,-22 0 15,0 0-15,0 0 0,22 0 0,-22 0 16,21 0-16,-21 0 0,22-22 15,-22 1-15,21 21 0,0-21 0,-20 0 16,20-21-16,-21 20 0,21 1 16,-20-21-16,-1 0 0,0-1 0,21 1 15,-42 21-15,21-22 0,1-20 16,-22 21-16,0-1 0,0 1 0,0-22 0,0 22 16,0 0-16,0-1 0,0 1 15,0 21-15,0-21 0,0 20 0,0 44 31,0-1-15,-22 0-16,1 21 0,21 1 0,-21-1 16,21 0-16,0 1 0,0-1 15,-21 0-15,21 22 0,0-22 0,-21 0 16,21 1-16,0-1 0,0 0 0,0-20 16,0 20-16,0-21 0,0 21 15,0-20-15,0-1 0,0 0 0,21-21 16,0 21-16,0-21 0,0 0 15,1 0-15,-1 0 16,0 0-16,0 0 0,0-21 0,0 0 16,1 21-16,20-21 0,-21-1 15,0 1-15,0 0 0,1 0 16,-1 0-16,0-22 0,-21 22 0,0 0 16,21 0-16</inkml:trace>
  <inkml:trace contextRef="#ctx0" brushRef="#br0" timeOffset="19627.37">12912 6011 0,'21'0'0,"0"0"16,0 0-16,0 0 0,22 0 0,-1 0 15,0 0-15,1 0 0,-1 0 16,0 0-16,1 0 0,-1 0 15,-21-21-15,21 21 0,1 0 0,-22 0 16,0 0-16,0 0 0,-21-21 31</inkml:trace>
  <inkml:trace contextRef="#ctx0" brushRef="#br0" timeOffset="20144.45">15113 6096 0,'0'-21'0,"0"42"0,0-63 15,0 63 17,0 0-17,0 0-15,0 0 0,0 22 16,0-22-16,0 0 0,-21 21 0,21-20 15,0 20-15,0-21 0,-21 0 16,21 0-16,0 22 0,0-22 16,0 0-16,0-42 31,0 0-15,0 0-16,21-1 0</inkml:trace>
  <inkml:trace contextRef="#ctx0" brushRef="#br0" timeOffset="20501.25">15134 5673 0,'0'0'0,"0"21"15,0 0-15,0 0 16,21-21-1,0 0-15,1 0 0,-1 0 16,0 0-16,0 0 0,0 0 0,0 0 16,1 0-16,-1 0 0,0 0 0,0-21 15,-21 0-15,0 0 16,-21 21 0,0 0-16,0-21 0,-1 21 0,-20-22 15,21 22-15,-21 0 0,20 0 16,1 0-16,0 0 0,0 0 0,0 0 15,21 22-15,0-1 0,-21-21 16,21 21-16,0 0 0,0 0 0,0 0 16,0 1-16,0-1 15,0 0-15,21-21 0,0 21 0,0-21 16,21 0-16,-20 21 0</inkml:trace>
  <inkml:trace contextRef="#ctx0" brushRef="#br0" timeOffset="21223.82">15684 6033 0,'0'0'16,"0"-22"-16,0 1 0,22 0 0,-22 0 15,0 0-15,0 0 0,21 21 16,-21-22-16,21 22 0,-21-21 0,21 42 31,-21 1-31,0-1 16,0 21-16,21-21 0,-21 22 0,0-1 15,0 0-15,0 1 16,0-1-16,0 0 0,0 1 0,0-22 16,0 21-16,-21 0 0,21 1 15,-21-22-15,21 0 0,0 0 0,0 0 16,0 1-16,-21-22 0,0 0 31,21-22-31,0 1 0,0 0 16,0 0-16,0-21 0,0 20 15,0 1-15,21-21 0,0 0 0,-21 20 16,21-20-16,0 0 0,0-1 16,1 1-16,20 0 0,-21-1 15,21 22-15,1-21 0,-1 21 0,0 0 16,22 21-16,-22 0 0,1 0 15,-22 0-15,21 0 0,0 21 0,-20 0 16,-1 21-16,0-21 0,0 22 16,-21-1-16,0 0 0,0 1 0,0-22 15,0 21-15,0 1 0,0-1 0,-21-21 16,21 21-16,-21-20 0,0-1 16,-1 0-16,1 0 0,21 0 0,0 0 15,-21-21 1,21-21 15,21 0-31,-21 0 16,21 0-16,1 0 0,-22-1 0,21 22 15</inkml:trace>
  <inkml:trace contextRef="#ctx0" brushRef="#br0" timeOffset="21748.52">17060 6096 0,'0'0'0,"0"-21"0,0 0 0,21 21 16,1-21-16,-22-1 15,21 1-15,0 0 16,-21 0-16,0 0 0,0 0 16,-21 21-1,0 0-15,-1 0 0,1 0 16,-21 0-16,21 21 0,0-21 15,-22 21-15,22 0 0,-21 0 0,21 0 16,-1 1-16,1-1 0,0-21 0,21 21 16,0 0-16,0 0 0,0 0 15,0 1 1,21-22-16,0 0 0,1 0 16,-1 0-16,21 0 0,-21 21 15,22-21-15,-22 21 0,21-21 0,-21 21 16,22-21-16,-22 21 0,0-21 15,0 21-15,0 1 0,0-1 0,-21 0 16,0 0-16,0 0 0,0 0 16,0 1-16,-21-22 0,0 21 0,0 0 15,0 0-15,-22-21 0,22 21 0,-21-21 16,21 0-16,-22 0 0,22 21 16,0-21-16,-21 0 0,21 0 0,-1 0 15,-20 0-15,21-21 0,0 21 16,0-21-16,-1 21 15,22-21-15,0 0 32,0 0-32,22 21 15,-22-22-15,21 22 0,0-21 16,0 0-16,0 21 0</inkml:trace>
  <inkml:trace contextRef="#ctx0" brushRef="#br0" timeOffset="22207.75">17738 5906 0,'0'0'0,"0"-22"0,-22 22 16,22-21-1,0 42 1,0 1-16,0-1 16,0 0-16,0 0 0,0 21 0,0 1 15,0-1-15,0 0 0,0 1 0,0 20 16,0-20-16,0 20 0,0 1 16,0-1-16,0 22 0,0-22 15,0 1-15,0-1 0,0 22 0,0-22 16,0 1-16,-21 21 0,0-22 15,21 1-15,-21 20 0,0-20 0,0-1 16,-1 1-16,1-1 0,0 1 0,0-22 16,0 0-16,21 1 0,-21-1 15,-1-21-15,22 0 0,0 1 0,0-1 16,-21 0-16,21-42 31,0 0-31,0-1 16,0 1-16,0-21 0,21 21 15,-21-22-15,22 1 0,-1 0 16,-21-22-16,21 1 0,0-1 0,0 1 16</inkml:trace>
  <inkml:trace contextRef="#ctx0" brushRef="#br0" timeOffset="22549.56">17759 6117 0,'0'0'0,"-21"-84"15,21 62-15,0 1 0,0 0 16,0 0-16,0 0 0,21 0 16,0-1-16,0 1 0,21 21 15,-20-21-15,20 0 0,-21 21 0,21 0 16,-20 0-16,20 0 0,0 0 16,-21 21-16,1 0 0,20 22 0,-21-22 15,-21 21-15,0-21 0,0 22 16,0-22-16,0 21 0,0-21 0,-21 22 15,0-22-15,0 0 0,-1 21 0,-20-21 16,21 1-16,-21-1 0,-1 0 16,22-21-16,-21 21 0,21 0 0,-1-21 15,1 0-15,0 21 0,0-21 16,0 0-16,0 0 16,21-21-1,0 0-15,0 0 16,21 21-16,0-21 0</inkml:trace>
  <inkml:trace contextRef="#ctx0" brushRef="#br0" timeOffset="23712.82">18373 6244 0,'-22'21'0,"44"-42"0,-1 21 0,0 0 15,0 0-15,0 0 0,-21-21 0,21 0 16,1 21-16,-1-21 15,0 0-15,0-1 0,0 1 16,0 0-16,1 0 0,-22 0 0,21 0 16,-21-22-16,21 22 0,-21-21 15,0 21-15,0-22 0,0 22 0,0 0 16,-21 0-16,0 21 0,-1 0 16,1 0-16,0 0 0,0 21 15,0 0-15,0 0 0,-1 0 0,1 22 16,21-22-16,-21 21 0,21 1 15,0-1-15,0-21 0,0 21 0,0 1 16,0-22-16,0 0 16,21 21-16,0-20 0,-21-1 0,22 0 0,-1 0 15,0-21-15,0 0 0,21 0 16,-20 0-16,-1 0 0,0 0 16,0 0-16,0 0 0,0-21 0,22 0 15,-22 21-15,0-21 0,0-1 16,0 1-16,1-21 0,-1 21 0,0-22 15,0 22-15,0-21 0,0 21 0,1-22 16,20 1-16,-21 0 0,0 21 16,-21-1-16,21 1 0,1 0 0,-1 21 15,-21 21 17,0 0-32,0 1 0,0-1 15,0 0-15,0 0 0,0 0 16,0 0-16,21 1 15,-21-44 32,0 1-47,0 0 0,0 0 16,0 0-16,0 0 16,0-1-16,0 1 0,0 0 15,0 0-15,0 0 0,0 0 0,-21 21 16,0 0-1,-1 21 1,1 0-16,21 0 0,-21 0 16,21 22-16,0-22 0,0 21 15,-21-21-15,21 22 0,0-1 0,-21-21 16,21 21-16,0 1 0,0-22 16,0 0-16,0 21 0,21-20 0,0-1 15,0 0-15,0 0 0,1 0 0,20-21 16,-21 0-16,0 0 0,22 0 15,-22 0-15,0 0 0,21 0 0,-21 0 16,1 0-16,20-21 0,-21 0 16,0 0-16,0 0 0,1-1 15,20 1-15,-21-21 0,0 0 0,0-1 16,1 1-16,-1-22 0,0 1 16,0-1-16,0 1 0,0-1 0,1 1 15,-1 21-15,-21-22 0,0 1 16,0 20-16,0 1 0,0 0 0,0-1 15,0 1-15,0 21 0,0 0 16,0-1-16,-21 22 16,-1 22-16,1-1 15,21 0-15,-21 21 0,0 1 16,21-1-16,0 0 0,0 22 16,0-22-16,0 22 0,0-1 15,0 1-15,0-1 0,0-21 0,0 22 16,0-1-16,0-20 0,21-1 0,0 0 15,0-20-15,-21 20 0,22-21 16,-1 0-16,0 0 0,0 1 0,0-1 16,0-21-16,22 21 0,-22-21 15,0 0-15,0 0 0,22 0 0,-22 0 16,0 0-16,0 0 0,21-21 0,-20 21 16,-1-21-16,0-1 0,21 1 15,-21 21-15,1-21 0,-1 0 0,0 0 16,-21 0-16,0-1 0,21 1 15,-21 0-15,0 0 0,0 0 16,0 0-16,0-1 0,0 1 16</inkml:trace>
  <inkml:trace contextRef="#ctx0" brushRef="#br0" timeOffset="24111.75">19854 5736 0,'0'0'0,"0"-21"31,21 21-31,1 0 0,-1 0 0,0-21 16,0 21-16,0 0 0,0-21 0,1 21 15,-1 0-15,21 0 0,-21-21 16,0 21-16,1 0 0,-1 0 0,0 0 15,0-22 1,-42 22 140</inkml:trace>
  <inkml:trace contextRef="#ctx0" brushRef="#br0" timeOffset="25400.05">3006 8721 0,'0'0'0,"-22"0"15,22-21 17,0-1-17,0 1 1,22 21-16,-1 0 0,0 0 15,0 0-15,0 0 16,0 0-16,1 0 0,20 0 0,-21 21 16,0 1-16,0 20 0,1-21 15,-22 21-15,0 1 0,0-1 0,0 0 16,0 1-16,-22-22 16,1 21-16,-21 1 0,21-1 0,0-21 15,-22 0-15,22 0 0,0 1 16,-21-1-16,20 0 0,1-21 0,0 0 15,0 0-15,0 0 0,0 0 16,21-21 0,0 0-16,0-1 0,0 1 15,21 21-15,0-21 0,0 0 16,0 21-16,0-21 0,1 21 0,20 0 16,-21 0-16,21 0 0,1 0 15,-1 0-15,0 0 0,1 21 0,-1 0 16,0 0-16,-20 0 0,20 1 15,-21-1-15,0 0 0,0 21 0,-21-21 16,0 22-16,0-22 0,0 21 16,-21 1-16,0-22 0,-21 21 15,21-21-15,-22 22 0,-20-22 0,20 0 16,1 21-16,0-21 0,-22-21 16,22 22-16,0-22 0,-1 0 0,1 0 15,0 0-15,-1 0 0,1 0 16,0 0-16,20-22 0,-20 22 0,21-21 15,0 0-15,-22 0 0,22 0 16,0-22-16,21 22 0,0 0 0,-21 0 16,21 0-16,0 0 0,0-1 15,0 1-15,21 21 0,0-21 0,22 21 16,-22-21-16,0 0 16,0 21-16,21 0 0,-20-21 15,20 21-15</inkml:trace>
  <inkml:trace contextRef="#ctx0" brushRef="#br0" timeOffset="25548.96">3895 9123 0,'0'0'0,"21"0"16,-21-21 15</inkml:trace>
  <inkml:trace contextRef="#ctx0" brushRef="#br0" timeOffset="25684.88">5609 8975 0,'0'0'0,"42"0"15,22 0-15,84 0 0</inkml:trace>
  <inkml:trace contextRef="#ctx0" brushRef="#br0" timeOffset="26124.26">5863 8573 0,'21'-22'0,"-42"44"0,42-65 0,-21 22 0,21 21 15,1 21 1,-22 0 0,0 1-16,0 20 0,0 0 15,0 1-15,0-1 0,0 21 0,0-20 16,0 20-16,-22 1 0,22-22 0,-21 22 16,21-1-16,-21-21 0,21 1 15,0-1-15,-21 0 0,0 1 16,21-1-16,-21-21 0,21 0 0,0 1 15,0-1-15,0 0 0,0-42 47,0 0-47,0-1 0,0 1 16,21-21-16,0 21 0</inkml:trace>
  <inkml:trace contextRef="#ctx0" brushRef="#br0" timeOffset="26405.1">6350 8509 0,'0'0'0,"42"-85"16,-42 64-16,21 21 15,-21 21-15,0 22 16,0-22-16,0 21 0,0 1 16,0 20-16,0-21 0,0 22 0,0-1 15,0-20-15,0 20 0,0 1 16,-21-22-16,21 22 0,-21-22 0,21 21 15,0-20-15,-21-1 0,21-21 0,-21 22 16,21-22-16,-21 21 0,21-21 16,0 0-16,0-42 47,0 0-47,-22 0 0,22 0 15,-21 0-15,21-1 0</inkml:trace>
  <inkml:trace contextRef="#ctx0" brushRef="#br0" timeOffset="26532.03">5715 9017 0,'0'0'0,"-21"0"16,21-21 0,21 21-16,0 0 0,21-21 0,-20 21 15,-1-21-15</inkml:trace>
  <inkml:trace contextRef="#ctx0" brushRef="#br0" timeOffset="26635.97">6244 8869 0,'21'0'0,"0"0"0,22 0 0,-1-21 16,0 21-16,1-21 0,-22 21 16,21 0-16,-21 0 0,1 0 0,-1 0 15,0 0-15,-21 21 32</inkml:trace>
  <inkml:trace contextRef="#ctx0" brushRef="#br0" timeOffset="28680.32">7239 9313 0,'0'0'0,"21"0"15,-21-21-15,21 0 16,-21 0-16,0 0 16,21 0-16,-21-22 15,0 22-15,0 0 0,0 0 0,0-22 16,0 22-16,0-21 0,0 21 0,-21-22 16,0 22-16,0 0 0,0 0 15,0 0-15,-1 0 0,-20 21 0,21 0 16,0 0-16,0 21 0,-1 0 15,-20 0-15,21 0 0,0 0 0,0 22 16,21-22-16,0 21 0,-22 1 0,22-1 16,0 0-16,0 1 0,0-22 15,0 21-15,0-21 0,0 22 0,0-22 16,0 0-16,22 0 0,-1 0 16,0-21-16,0 0 15,0 0-15,0 0 0,1 0 16,-1-21-16,0 0 0,0 0 0,0 21 15,0-21-15,1-1 0,-1-20 16,21 21-16,-42 0 0,21 0 0,0-22 16,1 22-16,-22-21 0,21 21 15,-21-22-15,0 22 0,0-21 0,0 21 16,0-1-16,0 1 0,0 42 31,0 1-31,0-1 0,0 0 16,0 21-16,0-21 0,0 22 0,0-22 15,0 21-15,0-21 16,21 22-16,-21-22 0,21 0 0,0 0 16,0 0-16,1 1 0,-1-22 0,0 21 15,0-21-15,21 0 0,-20 0 16,20 0-16,-21 0 0,21 0 0,1 0 16,-22-21-16,21-1 0,-21 22 0,22-21 15,-22 0-15,0 0 0,0 0 16,0 0-16,1-1 0,-22 1 0,0-21 15,0 21-15,0 0 0,0-1 16,0-20-16,0 21 0,0 0 16,0 0-16,-22 21 0,22-22 0,-21 22 15,21 22 1,0-1-16,-21 0 0,21 0 16,0 0-16,0 0 0,0 1 0,0 20 15,0-21-15,0 0 0,0 22 16,0-22-16,0 0 0,0 0 0,0 0 15,0 0-15,0 1 0,21-22 47,-21-22-47,21 22 0,1-21 16,-22 0-16,21 0 0,-21 0 16,21 0-16,0-1 0,-21 1 15,21 0-15,0 0 0,-21 0 0,22 0 16,-1-1-16,0 22 15,0 0-15,0 0 16,0 0-16,-21 22 0,22-1 16,-1 0-16,0 0 0,0 0 0,0 0 15,-21 1-15,21-1 0,1-21 0,-1 21 16,0 0-16,0-21 16,0 21-16,0-21 0,1 0 15,-1 0-15,0 0 0,0 0 0,0-21 16,0 0-16,1 0 15,-1 0-15,0 21 0,21-43 0,1 22 16,-22 0-16,21-21 0,-21 20 0,22-20 16,-22 0-16,21 21 0,-21-22 15,22 1-15,-22 21 0,21-22 0,-21 22 16,0 21-16,1 0 0,-1 0 16,0 0-16,0 0 0,0 0 0,0 21 15,-21 1-15,0-1 0,22 0 0,-22 0 16,21 0-16,-21 0 0,0 1 0,0-1 15,0 0-15,0 0 0,21 0 16,-21 0-16,0 1 16,21-22-16,-21-22 31,0 1-31,0 0 16,0 0-16,0 0 15,0 0-15,0-1 0,0 1 16,0 0-16,-21 0 0,0 0 15,21 0-15,-21 21 0,-1 0 16,1 0-16,0 0 0,0 0 16,0 0-16,21 21 0,-21 0 0,-1 0 15,1 21-15,0-20 0,0-1 16,0 21-16,0-21 0,-1 22 0,22-22 16,-21 21-16,21-21 0,-21 0 15,21 1-15,0 20 0,0-21 16,0 0-16,0 0 0,21-21 15,0 22-15,1-22 0,-1 0 16,0 0-16,0 0 16,0 0-16,0-22 0,1 22 0,20-21 15,-21 0-15,0 0 0,0 21 0,1-21 16,-1-22-16,0 22 0,0 0 16,21-21-16,-20 21 0,-22-22 15,21 1-15,0 0 0,-21-22 0,21 22 0,-21-1 16,0-20-16,0 21 15,0-1-15,0 1 0,0 0 0,0-1 16,0 1-16,0 21 0,0 0 0,0-1 16,0 1-16,0 42 31,0 1-31,-21-1 0,21 0 16,0 21-16,0 1 0,-21-22 0,21 21 15,0 22-15,0-22 0,0 0 0,0 1 16,0-1-16,0 21 0,-21-20 15,21-1-15,0-21 0,0 22 0,0-1 16,0-21-16,0 0 0,0 0 0,0 1 16,0-1-16,21 0 0,0-21 15,0 0-15,0 0 16,0 0-16,1 0 0,-1 0 0,0 0 16,0 0-16,21-21 0,-20 0 15,-1 21-15,0-22 0,21 1 0,-21-21 16,1 21-16,20 0 0,-21-22 0,0 1 15,0 0-15,1-1 0,-1 1 16,0 0-16,-21-22 0,0 22 0,21-1 16,-21-20-16,21 21 0,-21-1 0,0 22 15,0-21-15,0 21 0,21-1 16,-21 1-16,0 0 0,22 21 16,-22 21-1,0 0 1,0 1-16,-22 20 0,1-21 0,21 21 15,-21-20-15,0 20 0,21 0 16,-21 1-16,0-1 0,21 0 0,0 1 16,-22-1-16,1 0 0,21 1 0,0-1 15,0-21-15,0 21 0,0 1 16,0-22-16,0 0 0,0 0 0,0 22 16,0-22-16,21 0 0,1 0 15,-1-21-15,0 21 16,21-21-16,-21 0 0,1 0 0</inkml:trace>
  <inkml:trace contextRef="#ctx0" brushRef="#br0" timeOffset="28929.19">10266 9250 0,'0'0'0,"21"0"0,0-21 16,0 21-16,22-21 0,-22-1 15,0 1-15,0 0 0,0 0 0,0 0 16,1-22-16,-22 22 0,0-21 0,21 21 16,-21-22-16,0 22 0,0-21 15,0 21-15,0 0 0,-21 21 16,-1 0-16,1 0 0,0 21 15,0 0-15,0 0 0,21 0 16,-21 0-16,21 22 0,-22-22 0,22 21 16,-21-21-16,21 1 0,0-1 15,0 21-15,0-21 0,0 0 16,0 1-16,21-22 0,1 21 16,-1-21-16,0 0 0,0 0 15,0 0-15,0 0 16,1 0-16,-1 0 0</inkml:trace>
  <inkml:trace contextRef="#ctx0" brushRef="#br0" timeOffset="28965.16">10626 9123 0,'0'0'16,"0"-21"-16,0 0 0</inkml:trace>
  <inkml:trace contextRef="#ctx0" brushRef="#br0" timeOffset="29547.83">12742 8700 0,'0'0'0,"0"-22"0,21 22 16,-21-21-16,0 42 31,0 1-15,0-1-16,-21 0 0,21 0 15,-21 21-15,21-20 0,-21 20 0,21-21 16,0 0-16,0 0 0,0 1 16,0-1-16,0 0 0,0 0 0,0 0 15,0 0-15,0-42 47,0 0-31,0 0-16,0 0 0</inkml:trace>
  <inkml:trace contextRef="#ctx0" brushRef="#br0" timeOffset="29940.11">12806 8297 0,'0'0'0,"0"-21"15,-21 21-15,-1 21 16,1 1-16,21-1 15,0 0-15,0 0 0,0 0 16,0 0-16,-21 1 0,21-1 0,0 0 16,0 0-16,21 0 15,0-21-15,1 0 0,-1 0 16,0 0-16,0 0 0,0 0 0,0 0 16,1 0-16,-1-21 0,0 0 15,-21 0-15,21 21 0,0-21 0,-21-1 16,0 1-16,0 0 0,0 0 0,0-21 15,0 20-15,0 1 0,-21 0 16,0 0-16,0 0 0,0 0 0,-1 21 16,1 0-16,0 0 15,0 0-15,0 0 0,0 0 0,-1 0 16,22 21-16,0 0 0,0 0 16,0 0-16,-21 0 0,21 1 15,0-1-15,0 0 0,0 0 16,21 0-16,1-21 15,-1 0-15,21 0 0,-21 0 0</inkml:trace>
  <inkml:trace contextRef="#ctx0" brushRef="#br0" timeOffset="30291.91">13674 8001 0,'0'0'0,"0"-21"0,0 0 15,0 0-15,0-1 0,-22 22 0,1 0 16,0 0-16,21 22 16,0-1-16,-21 0 0,0 21 15,21 1-15,-21-1 0,21 0 0,0 22 16,-22-22-16,22 22 0,-21-22 16,0 21-16,21 1 0,0-22 0,0 22 15,-21-1-15,21-20 0,-21 20 0,21-21 16,0 22-16,0-22 15,0 1-15,0-1 0,0-21 0,0 21 0,0-20 16,0-1-16,0 0 0,0 0 16,21-21-1,0 0-15,0 0 0,0 0 16,1-21-16,-1 0 16,-21 0-16,21-1 15,0 1-15,-21-21 0,0 21 0,0-22 16,0 22-16</inkml:trace>
  <inkml:trace contextRef="#ctx0" brushRef="#br0" timeOffset="30548.28">13335 8573 0,'21'21'16,"0"-21"-16,0 0 0,1 0 0,-1 0 15,0 0-15,0 0 0,0 0 16,0 0-16,1 0 0,-1 0 0,0 0 16,0 0-16,21 0 0,-20-21 0,-1 21 15,0 0-15,0 0 0,0 0 16,-21-22-16,21 22 0,1 0 16,-22-21 15</inkml:trace>
  <inkml:trace contextRef="#ctx0" brushRef="#br0" timeOffset="31116.08">16552 8234 0,'0'0'0,"0"-21"0,0-22 0,0 22 0,0 0 16,21-21-16,-21 21 0,0-1 0,0-20 15,22 21-15,-22 0 0,0 0 16,21-1-16,-21 44 31,0-1-31,0 21 0,0 0 0,0 1 16,0-1-16,0 22 0,0-1 15,-21 1-15,21-1 0,-22-21 0,1 22 16,21-1-16,-21 1 0,0-1 0,0 1 16,0-22-16,-1 22 15,22-22-15,-21 0 0,0 1 0,0-22 16,21 0-16,0 0 0,0 0 0,0 1 15,-21-22-15,21-22 32,0 1-17,0 0-15,0 0 0,0-21 0,0 20 16</inkml:trace>
  <inkml:trace contextRef="#ctx0" brushRef="#br0" timeOffset="33733.3">16298 8509 0,'0'0'0,"-21"-42"0,0 21 0,0-1 0,0 1 16,21-21-16,-22 21 0,1 0 16,21-22-16,-21 22 0,21 0 0,0 0 15,0-22-15,21 22 0,0 0 16,1 0-16,20-21 0,0 20 0,1 1 16,20-21-16,-21 21 0,22 0 15,-1-1-15,1 22 0,-22 0 0,22 0 16,-1 0-16,-20 0 0,20 0 15,-21 22-15,22-1 0,-22 0 0,1 21 16,-22-21-16,0 22 0,0-1 16,-21 0-16,0 1 0,0-22 15,0 21-15,-21 1 0,0-1 0,0 0 16,-22-21-16,1 22 0,-22-22 16,22 0-16,0 0 0,-22 0 0,22 1 15,-22-1-15,22-21 0,0 0 0,-1 21 16,22-21-16,-21 0 0,21 0 15,-22 0-15,22 0 0,0 0 16,21-21-16,-21 21 0,21-21 0,0-1 16,0 1-16,21 21 15,0 0 1,0 0-16,1 0 16,-1 21-16,0 1 0,0-1 15,0 0-15,0 0 0,-21 0 0,22 0 16,-1 22-16,0-22 0,-21 21 15,21-21-15,0 22 0,-21-22 0,21 0 16,1 21-16,-22-20 0,21-1 0,0 0 16,0 0-16,0 0 15,0-21-15,1 0 0,-1 0 0,0 0 16,0 0-16,21 0 0,-20 0 16,20 0-16,-21 0 0,21-21 0,1 0 15,-1 0-15,-21 0 0,22-1 0,-1 1 16,-21 0-16,21 0 15,-20-21-15,-1 20 0,0 1 0,0 0 16,0-21-16,-21 21 0,0-1 0,0-20 16,0 21-16,0 0 0,0 0 15,0-1-15,0 44 32,0-1-32,-21 0 0,21 0 15,-21 0-15,21 22 0,-21-22 0,21 21 16,0-21-16,0 22 0,0-22 15,0 21-15,0-21 0,0 0 0,0 1 16,21-1-16,-21 0 0,21 0 0,0-21 16,0 21-16,1-21 15,-1 0-15,0 0 0,0 0 0,0 0 16,22 0-16,-22-21 0,0 21 0,21-21 16,-21 0-16,1 0 0,20 21 15,-21-43-15,0 22 0,0 0 0,1 0 16,-22-22-16,0 22 0,21-21 0,-21 0 15,0 20-15,0-20 0,0 0 16,0 21-16,0-22 0,-21 22 0,21-21 16,-22 21-16,1-1 0,0 1 15,0 0-15,0 21 0,0 0 0,-1 0 16,1 0-16,-21 0 0,21 0 0,0 0 16,-22 21-16,22 0 15,0 22-15,-21-22 0,20 0 0,1 21 16,21 1-16,0-22 0,-21 21 0,21 1 15,0-1-15,0-21 0,0 21 16,21-20-16,0-1 0,-21 0 0,43 0 16,-22 0-16,0 0 0,0-21 15,22 0-15,-22 0 0,21 0 0,0 0 16,1 0-16,-1 0 0,0 0 0,1-21 16,-22 0-16,21 21 0,1-21 15,-1-21-15,0 20 0,1 1 0,-1 0 16,0-21-16,-21-1 0,22 22 0,-22-21 15,0 0-15,0-1 16,0-20-16,1 20 0,-22-20 0,0 21 16,21-22-16,-21 22 0,0-1 15,0-20-15,0 21 0,0-1 0,0 22 16,0 0-16,0 0 0,0 0 0,0 42 31,0 21-31,0 0 16,0 1-16,0-1 0,0 0 15,0 1-15,0 20 0,0-20 0,0 20 16,-21-21-16,21 1 0,0-1 0,-22 22 16,22-43-16,-21 21 0,21 0 15,-21 1-15,21-1 0,0-21 16,0 0-16,0 22 0,-21-22 0,21 0 16,0 0-16,0 0 15,-21-21-15,21-21 31,0 0-31,0 0 16,21 0-16,-21 0 0,21-1 0,-21 1 16,21-21-16,0 21 0,-21 0 15,22-22-15,-1 22 0,0 0 0,0-21 16,0 20-16,0 1 0,1 0 0,20 0 16,-21 21-16,0 0 15,0 0-15,1 0 0,-1 0 0,0 0 16,0 0-16,0 0 0,0 21 0,1 0 15,-1 0-15,0 1 0,0-1 16,-21 0-16,21 0 0,0 0 16,-21 22-16,0-22 0,0 0 0,0 0 15,0 0-15,0 0 0,0 1 0,0-1 16,0 0-16,0 0 0,-21-21 0,0 21 16,0-21-16,0 0 0,0 21 15,-1-21-15,1 22 0,0-22 16,0 0-16,0 0 0,0 0 0,-1 0 0,1 0 15,0-22-15,21 1 16,-21 21-16,0-21 0,21 0 0,-21 21 16,21-21-16,0 0 0,0-1 31,0 44-15,21-1-1,0-21-15,-21 21 0,21-21 0,0 21 16,0-21-16,1 21 0,-1-21 0,0 0 15,0 0-15,0 0 0,0 21 16,1-21-16,20 0 0,-21 0 16,0 0-16,22 0 0,-22 0 0,21-21 0,-21 21 15,0-21-15,22 21 16,-22-21-16,21 0 0,-21 0 0,22-1 16,-22 1-16,0 0 0,21-21 0,-20 21 15,-1-1-15,0-20 16,0 21-16,0-21 0,0 20 0,-21-20 15,0 21-15,0 0 0,0 0 0,0-1 16,0 1-16,0 0 0,0 42 31,0 0-31,-21 1 16,21-1-16,-21 0 0,21 21 0,0-21 16,-21 1-16,21 20 0,0-21 15,0 0-15,0 0 0,0 1 16,0-1-16,0 0 0,0 0 0,21 0 15,0-21-15,-21 21 0,21-21 0,1 0 16,-1 0-16,0 0 0,0 0 16,0 0-16,0 0 0,1 0 15,-1 0-15,0-21 0,0 21 16,0-21-16,0 0 0,1 0 0,-1 0 16,-21-1-16,21 1 0,-21 0 15,21 0-15,-21 0 0,0-22 16,0 22-16,0-21 0,0 0 0,0 20 0,0-20 15,0 21-15,-21-21 0,0 20 16,0 1-16,-1 0 0,1 21 16,0 0-16,0 0 0,0 0 0,0 0 15,-1 0-15,1 0 0,0 21 16,0 0-16,21 22 0,-21-22 0,21 0 16,-21 21-16,21-20 0,0 20 0,0-21 15,0 21-15,0-20 0,0 20 16,0-21-16,21 0 0,0 0 0,-21 1 15,21-1-15,0-21 0,0 21 16,1 0-16,20-21 0,-21 0 0,0 0 16,22 0-16,-22 0 0,21 0 0,-21 0 15,0-21-15,22 21 16,-22-21-16,21 0 0,1 21 0,-22-22 16,21 1-16,0 0 0,-20-21 0,20 21 15,-21-22-15,21 22 0,-20-21 16,20-22-16,-21 22 0,0 0 0,0-22 15,1-63-15,-1 21 16,-21 64-16,0 0 16,0-1-16,0 1 0,0 21 0,0 0 0,0-1 15,0 1-15,-21 21 16,-1 0-16,1 21 16,0 1-16,21-1 0,-21 21 15,0 0-15,0 1 0,21-1 16,-22 22-16,22-1 0,-21-21 0,21 22 15,-21-22-15,21 22 0,0-22 16,0 0-16,0 1 0,0-1 0,0 0 16,0-20-16,0 20 0,0-21 0,21 0 15,0 0-15,1 1 0,-1-1 16,-21 0-16,21 0 0,0-21 16,0 0-16,0 0 0,1 0 0,-1 0 15,0 0-15,0 0 0,0 0 0,0 0 16,1 0-16,-1 0 0,0-21 0,0 0 15,0 0 1,0-1-16,-21 1 0,0 0 0,0 0 16,0 0-16,0 0 0,0-1 0,0 1 15,0-21-15,0 21 0</inkml:trace>
  <inkml:trace contextRef="#ctx0" brushRef="#br0" timeOffset="33976.16">19960 8255 0,'0'0'0,"21"0"31,0 0-31,1 0 16,-1-21-16,21 21 0,-21-21 16,22 21-16,-22 0 0,21-21 0,0 21 15,1 0-15,-22 0 0,21-22 16,-21 22-16,22 0 0,-22 0 0,0 0 15,0 0-15,-21-21 16,-21 21 0,0-21-1</inkml:trace>
  <inkml:trace contextRef="#ctx0" brushRef="#br0" timeOffset="36207.48">20934 8827 0,'0'0'0,"0"-22"31,0 1-15,0 0-16,0 0 16,0 0-16,21 0 15,-21-1-15,21 1 0,-21 0 0,21-21 16,0 21-16,1-22 0,-1 1 16,-21 21-16,42-22 0,-21-20 0,0 21 15,1-1-15,20 22 0,-21-21 0,0 21 16,0-1-16,1 1 0,-1 21 15,0 0-15,0 21 0,-21 1 16,0-1-16,0 0 0,0 0 16,0 0-16,0 0 0,0 1 15,0-1-15,0 0 16,21-21 0,-21-21-1,0 0-15,0-1 16,0 1-16,0 0 15,0 0-15,0 0 0,0 0 16,0-1-16,0 1 0,0 0 16,-21 21-16,0 0 15,0 0-15,0 21 16,-1 0-16,22 1 0,-21-1 0,0 0 16,21 21-16,-21 1 0,21-1 15,-21 0-15,21-21 0,-21 43 0,-1-22 16,22 1-16,0-1 0,0-21 15,0 21-15,0 1 0,0-22 16,0 21-16,0-21 0,22 1 0,-1-1 16,0 0-16,0 0 0,0-21 0,22 0 15,-22 0-15,21 0 0,0 0 16,-20 0-16,20 0 0,0-21 0,1 21 16,-22-21-16,21 0 0,0-1 15,-20 1-15,20 0 0,-21-21 0,0 21 16,0-22-16,1 1 0,-1 0 0,0-1 15,0 1-15,0 0 0,0-22 16,-21 22-16,22-22 0,-1 1 0,-21-1 16,0 22-16,21-22 15,0 22-15,-21 0 0,0-1 0,0 22 0,0 0 16,21 0-16,-21 0 0,0 0 16,0 42-1,0 0-15,-21 21 0,0-21 16,21 22-16,-21 20 0,0-20 15,-1 20-15,22 1 0,-21-22 0,0 21 16,21-20-16,-21-1 0,21 22 0,0-22 16,0 0-16,0-21 0,0 22 15,0-1-15,0-21 0,21 0 0,0 22 16,0-22-16,1 0 16,-1 0-16,0 0 0,0-21 0,21 22 0,-20-22 15,20 0-15,0 0 0,-21 0 16,22 0-16,-1 0 0,0 0 15,1 0-15,-1-22 0,-21 1 0,22 0 16,-1 0-16,0 0 0,-21 0 16,22-1-16,-22 1 0,0-21 0,0 21 15,0-22-15,-21 1 0,0 21 0,0-21 16,0-1-16,0 22 0,0 0 16,-21-21-16,0 20 0,0 22 0,0 0 15,0 0-15,-22 0 0,22 0 16,-21 0-16,21 22 0,-22-1 15,22 0-15,0 21 0,0 1 0,0-22 16,-1 21-16,1 0 0,21 1 16,-21-22-16,21 21 0,0-21 0,0 22 15,0-22-15,0 21 0,0-21 0,21 1 16,0-22-16,-21 21 0,22 0 16,-1-21-16,0 0 0,0 0 0,0 0 15,0 0-15,1 0 0,-1-21 16,0 0-16,0 21 0,0-22 15,0 1-15,1 0 0,-1 0 0,-21 0 16,21-22-16,0 22 0,-21 0 16,0-21-16,0 21 0,21-22 15,-21 1-15,0 21 0,0-22 0,0 22 16,0 0-16,0 0 0,0 0 16,0 42-1,0 21 1,0-21-16,0 1 0,0 20 0,0-21 15,-21 21-15,21-20 0,0 20 0,0-21 16,0 0-16,0 22 0,0-22 16,0 0-16,0 0 0,0 0 0,21 0 15,0-21-15,1 22 0,-1-22 16,0 0-16,0 0 0,0 21 0,22-21 16,-22 0-16,21 0 0,0 0 15,-20 0-15,20-21 0,0-1 16,1 22-16,-1-21 0,0 0 0,1 0 15,-1-21-15,0 20 0,1-20 16,-22 21-16,21-21 0,-21 20 0,0-20 16,1 0-16,-1-1 0,-21 22 15,0-21-15,0 21 0,0 0 0,0-1 16,0 1-16,-21 21 0,-1 0 16,1 0-16,21 21 0,-21 1 15,0-1-15,21 21 0,-21-21 0,21 22 16,0-22-16,0 21 0,0-21 15,0 22-15,0-22 0,0 0 16,21 0-16,0 21 0,0-20 0,-21-1 16,21 0-16,1 0 0,-1 0 15,-21 0-15,21-21 0,-21 22 16,-21-22 15,0 0-15,-1 0-16,1 0 0,21-22 15,-21 22-15,0 0 16,0 0 0,21 22-1,0-1 1,0 0-16,0 0 16,21-21-1,0 0-15,0 21 0,0-21 0,1 0 16,-1 0-16,0 0 0,21 0 15,-21 0-15,1 0 0,20 0 16,-21 0-16,21-21 0,1 21 0,-1-21 16,0 0-16,1 21 0,-1-21 0,-21-1 15,22-20-15,-1 21 0,0 0 16,-21-22-16,22 22 0,-22 0 16,0-21-16,0 21 0,-21-22 15,0 22-15,0-21 0,0 21 0,0-1 16,0 1-16,-21 0 0,0 21 0,0 0 15,0 0-15,-1 0 16,1 21-16,0 0 0,21 1 0,0-1 16,-21 0-16,21 21 0,0-21 15,0 1-15,0-1 0,0 21 0,0-21 16,21 0-16,0 1 0,-21-1 0,21 0 16,1 0-16,-22 0 0,0 0 15,0 1-15,21-1 0,-21 0 16,0 0-16,0 0 15,-21-21 1,-1 0-16,-20 0 0</inkml:trace>
  <inkml:trace contextRef="#ctx0" brushRef="#br0" timeOffset="36320.42">23876 8954 0,'0'0'16,"21"0"31,0 0-32,0 0-15,1 0 0,-22-22 16</inkml:trace>
  <inkml:trace contextRef="#ctx0" brushRef="#br0" timeOffset="36478.33">24426 8996 0,'0'0'0,"0"21"0,-21-21 16,0-21-16</inkml:trace>
  <inkml:trace contextRef="#ctx0" brushRef="#br0" timeOffset="36668.22">24405 8869 0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3T01:38:48.0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 5800 0,'0'-21'0,"-21"21"16,0-22-16,-1 22 15,1 0-15,0 0 0,0 0 0,0 22 16,0-1-16,21 0 0,-22 0 15,22 0-15,-21-169 0,21-233 0,-21-42 16</inkml:trace>
  <inkml:trace contextRef="#ctx0" brushRef="#br0" timeOffset="1911.25">2053 741 0,'0'-21'15,"0"0"-15,0-1 16,0 1-16,0 0 16,0 0-16,0 0 15,0 0-15,0-1 0,0 1 16,0 0-1,0 0 1,0 42 31,0 0-47,-21 22 0,0-22 16,21 21-16,-21 22 0,-1-1 15,1 1-15,0-1 0,0 22 16,0-22-16,0 22 0,-22 0 0,22-1 15,0 1-15,-21-22 0,20 22 16,1-21-16,0 20 0,21-20 0,-21-1 16,21-20-16,-21-1 15,21 0-15,0-21 0,0 1 16,0-1-16,0 0 0,0-42 31,0 0-31,0-1 0,0-20 16,0 21-16,21-21 0,-21-1 15,0 1-15,0-22 0,21 22 16,0-21-16,0 20 0,-21-20 0,22-1 16,-1 22-16,-21-22 0,21 22 15,0-21-15</inkml:trace>
  <inkml:trace contextRef="#ctx0" brushRef="#br0" timeOffset="2215.07">1926 762 0,'0'0'16,"0"-21"-16,21 0 0,-21 0 0,0-1 15,0 1-15,0 42 32,0 22-17,0-22-15,0 21 0,0 1 16,0-1-16,0 21 0,0-20 0,0 20 16,0 1-16,0-1 0,0 1 15,0-1-15,0-20 0,0 20 16,0 1-16,0-1 0,21-21 15,-21 22-15,0-22 0,0 1 16,22-1-16,-22 0 0,0-21 0,0 1 16,0-1-16,0 0 0,21 0 15,-21-42 17,0 0-17,0 0-15,-21-1 0,21 1 0</inkml:trace>
  <inkml:trace contextRef="#ctx0" brushRef="#br0" timeOffset="3591.19">1439 1799 0,'0'0'0,"-42"43"16,42-22-1,21-21-15,0 0 16,0 0-16,22 0 0,-1-21 15,-21-1-15,22 1 0,-1 0 0,0 0 16,1 0-16,20 0 0,-21-22 16,1 22-16,-1-21 0,0 21 15,1-22-15,-1 22 0,0 0 16,1 0-16,-1 0 0,-21-1 16,0 1-16,1 0 0,-1 21 0,0 0 15,-21 21 16,0 0-31,0 1 0,0 20 16,0-21-16,0 0 0,0 22 16,0-22-16,0 21 0,0 0 0,0-20 15,0 20-15,21 0 0,0-21 16,-21 22-16,21-22 0,-21 0 16,22-21-16,-1 21 0,0-21 0,0 0 15,0 0 1,0 0-16,1 0 0,-1-21 0,0 0 15,21 0-15,-21-22 0,1 22 16,-1-21-16,0 21 0,0-22 0,0 1 16,0 0-16,1 21 0,-1-22 15,-21 1-15,0 21 0,21-22 0,0 22 16,-21 0-16,0 0 0,0 0 16,0 42 15,0 0-31,0 0 15,0 0-15,0 1 0,0-1 0,0 21 16,0-21-16,0 0 16,0 22-16,0-22 0,0 21 0,0-21 15,0 1-15,0-1 0,21 21 16,0-21-16,1-21 0,-22 21 0,21-21 16,0 0-16,0 0 0,0 0 15,0 0-15,22 0 0,-22 0 0,0-21 16,21 0-16,1-21 0,-22 21 15,21-22-15,1 1 0,-22 0 0,21-1 16,0-20-16,-20 20 0,20-20 16,-21-1-16,0 1 0,0-1 15,1 1-15,-22-1 0,0-20 0,0 20 16,0 1-16,0-1 16,-22 22-16,1-22 0,21 22 0,-21 0 15,0-1-15,21 22 0,0 0 16,-21 0-16,0 21 0,-1 0 15,22 21 1,0 0-16,0 22 0,0-22 16,0 42-16,-21-20 0,21 20 0,-21 22 15,21-22-15,-21 1 0,21 20 16,0-20-16,0-1 0,-21 1 16,21-1-16,0 1 0,-21-1 0,21 1 15,0-1-15,0-20 0,0 20 16,0-20-16,0-1 0,0 0 15,0 1-15,21-1 0,0-21 16,-21 21-16,21-20 0,0-22 0,0 21 16,1 0-16,-1-21 0,0 0 15,0 0-15,0 0 0,22-21 0,-22 0 16,21-1-16,-21 1 0,22 0 16,-1-21-16,0 21 0,-21-22 0,22 1 15,-22 0-15,0 20 0,0-20 16,0 0-16,1 21 0,-1-22 15,-21 22-15,0 0 0,0 0 16,0 0-16,-21 21 31,21 21-31,-22 0 0,22 0 16,-21 0-16,21 22 0,0-22 16,-21 21-16,21 0 0,-21-20 0,21 20 15,0-21-15,0 21 0,0-20 16,0-1-16,0 21 0,21-21 15,0 0-15,0-21 16,1 0-16,-1 0 0,21 0 0,-21 0 16,0-21-16,1 21 0,20-21 15,-21 0-15,0 0 0,0-22 16,1 22-16,-1 0 0,-21-21 16,0 21-16,0-22 0,0 1 0,0 21 15,0-22-15,0 22 0,0 0 16,-21 0-16,-1 0 0,1 0 0,0-1 15,0 22-15,0 0 16,0 0-16,-1 0 0,1 0 16,0 22-16,0-22 15,21 21-15,-21-21 0,21 21 0,-21-21 16,-1 0 0,1 0-1,0 0-15</inkml:trace>
  <inkml:trace contextRef="#ctx0" brushRef="#br0" timeOffset="3887.02">3111 1270 0,'0'0'0,"43"0"16,-22 0-16,21-21 15,1 0-15,20 21 16,-21-21-16,22 21 0,-22-22 0,22 1 16,-22 21-16,0-21 0,1 21 15,-1-21-15,0 21 0,1 0 0,-22-21 16,21 21-16,-21 0 0,1 0 16,-22-21-16,21 21 15,-42 0 16,-1 0-31,1 0 16,0 0-16</inkml:trace>
  <inkml:trace contextRef="#ctx0" brushRef="#br0" timeOffset="5863.06">5059 1312 0,'21'0'16,"0"-21"-16,0 0 15,0 0-15,1 0 0,20 0 0,-21-1 16,21-20-16,1 21 0,-1-21 15,0-1-15,-20 1 0,20 0 0,-21 20 16,21-20-16,-20 0 16,-1-1-16,-21 1 0,0 21 0,0 0 15,0-22-15,-21 22 0,-22 0 16,1 0-16,0 0 0,-22 21 0,22 0 16,-22 0-16,1 0 0,-1 0 15,1 21-15,-1 0 0,1 0 0,-1 0 16,1 1-16,-1 20 0,1-21 15,42 21-15,-22 1 0,22-22 16,21 21-16,0 1 0,0-1 0,21-21 16,0 21-16,22 1 0,-1-22 15,0 21-15,-20-21 0,20 22 16,0-22-16,22 21 0,-22-21 16,-21 22-16,22-22 0,-1 21 0,-21-21 15,21 22-15,-42-1 0,0 0 16,0 1-16,0-1 0,0 0 0,0-20 15,-21 20-15,0 0 0,-21 1 16,-1-22-16,1 21 0,0-21 0,-1 0 16,-20 1-16,21-1 0,-22-21 15,22 0-15,-1 0 0,1 0 0,0 0 16,-1-21-16,1-1 0,21-20 16,-21 21-16,20-21 0,1-1 0,0 1 15,0 0-15,0-1 0,21 1 16,0 0-16,0 20 0,0-20 15,0 21-15,0 0 0,0 0 16,21-1-16,0 1 0,0 21 16,0 0-16,1 0 0,-1 0 0,0 0 15,0 21-15,0 1 0,0-1 16,-21 0-16,22 21 0,-1 1 0,0-22 16,0 21-16,-21 0 0,21 1 15,0-1-15,-21-21 0,22 22 0,-1-22 16,0 0-16,0 0 15,0 0-15,0 0 0,1 1 0,20-22 0,-21 0 16,0 0-16,22 0 16,-22 0-16,21-22 0,-21 1 0,22 0 15,-1 0-15,-21 0 0,21 0 16,-20-22-16,20 1 0,-21 0 0,0 20 16,0-20-16,1 0 0,-1-1 15,0 22-15,0 0 0,0-21 0,-21 21 16,0-1-16,0 44 31,0-1-15,0 0-16,0 21 0,0-21 0,0 22 15,0-22-15,0 21 0,21-21 16,-21 22-16,22-1 0,-22-21 16,0 0-16,21 1 0,0-1 15,0 0-15,-21 0 0,21 0 0,0-21 16,1 0-16,20 0 0,-21 0 15,0-21-15,22 0 0,-22 21 0,21-42 16,-21 20-16,22 1 0,-22 0 16,0-21-16,0-1 0,0 22 0,0-21 15,1 21-15,-22 0 0,0-22 16,0 22-16,21 0 0,-21 0 16,0 42 30,0 0-46,0 0 0,0 22 16,0-22-16,0 0 0,0 0 16,0 21-16,0-20 0,0-1 0,21 21 15,-21-21-15,0 0 0,21 1 16,0-1-16,0 0 0,-21 0 0,22-21 16,-1 0-16,0 21 0,21-21 15,-21 0-15,1 0 0,-1 0 0,21-21 16,-21 0-16,22 0 0,-1 0 15,-21-22-15,21 22 0,-20 0 0,20-21 16,-21-1-16,0 22 0,0-21 16,1-1-16,-1 22 0,-21-21 15,0 21-15,0 0 0,0-22 0,0 22 16,-21 0-16,-1 21 0,1 0 16,0-21-16,0 21 0,-21 0 15,20 0-15,1 0 0,-21 21 0,21 0 16,0 0-16,-1 0 0,1 1 15,0-1-15,0 21 0,21-21 0,-21 22 16,21-22-16,0 21 0,0-21 16,0 0-16,0 1 0,0-1 0,0 0 15,21-21-15,0 0 16,0 0-16,0 0 0,1 0 16,-1 0-16,0-21 0,0 0 15,0-1-15,0 1 0,1 0 16,-1-21-16,0 21 0,0-1 0,0 1 15,0 0-15,-21 0 0,22 0 16,-22 0-16,21 21 0,-21-22 0,0 44 47,0-1-47,0 0 16,0 0-16,0 21 0,0-20 15,0 20-15,0 0 0,0 1 0,0 20 16,0-21-16,0 22 0,0-1 0,0 1 15,0 21-15,0-22 16,0 1-16,0 20 0,0-20 0,0 20 16,0 1-16,0-21 0,0-1 15,0 1-15,0-22 0,0 0 0,0 1 16,0-22-16,0 0 0,-21 0 0,-1-21 16,1 0-16,0 0 15,0-21-15,0 0 0,0 0 0,21-22 16,-22 1-16,1 0 0,21-22 15,-21 1-15,21-1 0,-21 1 16,21-1-16,0 1 0,0-1 16,0-21-16,0 22 0,0-1 0,0-20 0,21 20 15,21 1-15,-20-1 16,-1 22-16,21-22 0,-21 22 0,22 0 16,-1 21-16,0-1 0,1-20 15,-1 42-15,-21-21 0,21 0 0,1 21 16,-22 0-16,0 0 0,21 0 15</inkml:trace>
  <inkml:trace contextRef="#ctx0" brushRef="#br0" timeOffset="8263.35">7175 1503 0,'0'0'0,"22"0"0,-1 0 16,-21-21-16,21 21 0,0-21 0,0-1 15,-21 1-15,21 0 0,1 21 16,-22-21-16,0 0 0,0 0 0,0-1 15,-22 22 1,1 0-16,0 0 0,-21 0 16,21 22-16,-22-22 0,1 21 15,21 21-15,-22-21 0,1 0 0,0 1 16,21 20-16,-22-21 0,22 21 16,0-20-16,0-1 0,21 21 15,0-21-15,0 0 0,0 1 16,21-22-16,0 0 0,0 0 15,0 0-15,1 0 0,20 0 16,-21-22-16,21 1 0,-20 0 0,20 0 16,0 0-16,-21-22 0,1 22 15,20 0-15,-21 0 0,0-21 0,0 20 16,-21 1-16,22 0 0,-22 0 16,21 21-16,-21-21 0,0 42 31,0 0-31,0 0 15,0 0-15,0 22 0,0-1 16,0 0-16,0 1 0,0 20 0,0-20 16,0 20-16,0 1 0,0 20 15,0-20-15,0-1 0,0 1 0,0-1 16,0 22-16,0-22 0,0 1 16,0-1-16,0 1 0,0-1 0,0 1 15,-21-22-15,21 22 0,-22-22 16,1 0-16,21-20 0,-21-1 0,0 0 15,0 0-15,0 0 0,-1-21 16,1 0-16,-21 0 0,21-21 0,0 0 16,-22 0-16,22-22 0,0 22 15,0-21-15,0-22 0,21 22 0,0-21 16,0-1-16,0 1 0,0-1 16,21 1-16,0-1 0,0-21 15,21 22-15,-20-22 0,20 22 0,0-1 16,1 1-16,-1-22 0,0 43 15,1-22-15,-1 1 0,0 20 0,1 1 16,-22 0-16,21-1 0,-21 1 16,0 21-16,1 0 0,-22 0 0,0-1 15,0 1-15,-22 21 16,1 21-16,0 1 16,0-1-16,21 0 0,-21 0 15,0 21-15,-1-20 0,22 20 16,0 0-16,0-21 0,0 22 15,0-22-15,0 21 0,0-21 0,0 1 16,22-1-16,-1-21 16,0 0-16,0 0 0,21 0 0,-20-21 15,20-1-15,0 22 0,-21-21 16,22 0-16,-1-21 0,0 21 0,-20-1 16,20 1-16,-21-21 0,0 21 15,0-22-15,1 22 0,-1 0 0,-21 0 16,0 0-16,0 0 15,-21 21 1,-1 0-16,1 21 16,0 0-16,21 0 0,0 0 15,0 0-15,0 1 0,0-1 16,0 0-16,0 21 0,0-21 0,21 1 16,-21-1-16,21 0 0,1 0 15,-22 0-15,21 0 0,0 1 16,-42-22 15,0 0-15,-1-22-16,1 22 0,21-21 15,-21 0-15,0 21 0,0 0 16,21-21-16,-21 21 16,21 21-1,0 0-15,0 0 16,0 1-16,21-1 0,0-21 15,-21 21-15,42 0 0,-21-21 16,1 21-16,-1-21 0,0 0 0,21 0 16,-21 0-16,22 0 0,-22 0 15,0 0-15,21 0 0,-20-21 0,-1 0 16,21 21-16,-21-42 0,0 20 16,22 1-16,-22-21 0,0 0 0,0-1 15,0-20-15,1 20 16,-1-20-16,-21-22 0,21 22 0,-21-22 15,0 0-15,0 22 0,0-22 16,0 22-16,0 20 0,0-20 0,-21 42 16,0 0-16,21-1 0,-22 22 15,1 0-15,21 22 0,-21-1 16,21 21-16,0 0 0,0 22 16,0-1-16,0 1 0,0-1 0,0 1 15,0-1-15,0 1 0,0-1 16,0 1-16,0-22 0,0 22 0,0-22 15,0 22-15,0-22 0,0 0 16,0-21-16,21 22 0,0-22 16,-21 0-16,22 0 0,-1 0 15,0-21-15,0 0 0,0 0 0,0 0 16,1-21-16,-1 0 0,0 0 16,21 0-16,-21 0 0,1-22 0,-1 22 15,0-21-15,0 21 0,0-22 16,0 22-16,1-21 0,-22 21 0,0-1 15,0 1-15,0 42 32,0 1-32,0-1 15,0 0-15,0 0 0,0 0 16,0 0-16,0 22 0,0-22 16,0 0-16,21 0 0,-21 0 15,21 1-15,-21-1 0,21-21 16,0 0-16,0 0 0,1 0 15,-1 0-15,0 0 0,0-21 16,21-1-16,-20 1 0,-1 0 16,0 0-16,0 0 0,0 0 0,0-1 15,1-20-15,-1 21 0,-21 0 16,0 0-16,21-1 0,-21 1 16,21 21-16,-21 21 31,0 1-31,0-1 0,0 0 15,0 0-15,0 21 0,0-20 16,0-1-16,0 0 0,0 0 0,0 0 16,0 0-16,0 1 0,21-22 0,0 21 15,-21 0-15,22-21 0,-1 0 16,0 0 0,0 0-16,-21-21 0,21 21 15,-21-21-15,21-1 0,-21 1 0,0 0 16,0-21-16,0 21 15,0-1-15,0 1 0,0-21 0,0 21 0,-21 0 16,0-1-16,0 1 16,0 21-16,0 0 0,-1 0 15,1 0-15,0 0 0,0 0 0,21 21 16,-21-21 0,21 22-1,21-22-15,0 0 16,0 0-16,0 0 0,1 0 0,-1 0 15,21-22-15,-21 22 0,22 0 16,-22 0-16,0 0 0,21-21 0,-21 21 16,1 0-16,-1 0 0,0 0 15,0 0-15,0 21 0,-21 1 0,21-1 16,-21 0-16,0 0 16,0 0-16,0 0 0,0 1 15,0-1-15,0 0 0,0 21 0,0-21 16,0 1-16,0-1 0,0 0 15,0 0-15,0 0 16,0-42 15,0 0-31,0 0 16,0 0-16,0-1 0,22 1 16,-1-21-16,0 21 0,0-22 15,0 22-15,0-21 0,1 21 0,20-22 16,-21 22-16,21 0 0,-20 0 15,20 0-15,-21 21 0,21 0 16,-20 0-16,-1 0 0,0 21 0,0 0 16,-21 0-16,0 0 0,21 22 0,-21-22 15,0 0-15,0 21 0,0-20 16,0-1-16,0 21 0,0-21 0,0 0 16,0 1-16,-21-1 0,21 0 15,0-42 32,0 0-47,0-1 0,0 1 16</inkml:trace>
  <inkml:trace contextRef="#ctx0" brushRef="#br0" timeOffset="8443.25">9694 1016 0,'0'0'0,"-21"-21"0,-21 21 15,21 0-15,-1 0 0,1 0 16,0 0-16,0 0 16,0 0 15,0 0-15,-1 0-16</inkml:trace>
  <inkml:trace contextRef="#ctx0" brushRef="#br0" timeOffset="8626.87">8361 1228 0,'0'0'16,"-21"21"-16,-1 0 0,22 0 31,22-21-31,-1 0 16,0 0-16,21 0 0,1 0 15,-1 0-15,0-21 0,1 21 0,20-21 16,-21 21-16</inkml:trace>
  <inkml:trace contextRef="#ctx0" brushRef="#br0" timeOffset="9232.04">11684 1651 0,'0'0'15,"-21"0"-15,0 0 0,-22 0 0,64 0 32,1 0-32,41 0 0,-21 0 15,22 0-15,-1-21 0,22 21 16,0 0-16,-1-21 0,1 21 16,0-21-16,-1 21 0,-20 0 15,-1-22-15,1 22 0,-1 0 0,-20 0 16,-22-21-16,0 21 0,0 0 0,-21-21 15,-21 21 1,0 0-16,-21 0 0,20-21 16,-20 21-16,0 0 0,21-21 15,-22 21-15,22 0 0,-21 0 0,21 0 16,-1 0-16,22-21 0,22 21 47,-1 0-47,0 0 0,0 0 15,0 0-15,22 21 0,-22-21 0,0 21 16,-21 0-16,21-21 0,-21 21 16,0 22-16,0-22 0,0 0 0,0 0 15,0 0-15,-21 0 0,0 1 16,0-1-16,21 0 0,-22 0 0,1 0 16,21 0-16,0-42 31</inkml:trace>
  <inkml:trace contextRef="#ctx0" brushRef="#br0" timeOffset="11061.39">13801 1693 0,'-43'22'0,"86"-44"0,-107 65 0,43-22 15,-21 0-15,20-21 0,1 21 0,0-21 16,0 0-16,21-21 31,0 0-31,21-21 16,0 20-16,22 1 0,-22-21 0,21 0 15,0-1-15,1 1 0,-1 0 16,22-1-16,-22 1 0,0-22 0,1 22 16,-22-21-16,21 20 0,-21 1 15,0-22-15,-21 43 0,0-21 0,0 21 16,0 0-16,0-1 0,-21 22 16,0 0-16,0 0 0,0 0 0,0 22 15,-1-1-15,1 0 0,21 21 16,0 1-16,-21-1 0,21 0 15,0 22-15,-21-1 0,21 1 0,0-1 16,0 22-16,-21-22 0,0 22 16,21 21-16,-22-21 0,1-1 0,0 22 15,21-21-15,-21 21 0,0-1 16,0-20-16,21 0 0,-22 21 0,22-43 16,-21 22-16,21-22 0,-21 1 15,21-1-15,0-20 0,0-1 0,0 0 16,0-21-16,0 1 0,0-1 0,21 0 15,0-21-15,1 0 16,-1 0-16,0 0 0,0-21 16,21 0-16,-20-1 0,-1-20 0,21 21 15,-21-21-15,22-1 0,-22 1 16,0 0-16,21-22 0,-21 1 0,-21-1 16,0 1-16,22-1 0,-22 1 15,0-1-15,-22 22 0,1-22 0,0 1 16,-21 20-16,-1 1 0,1 0 0,-21-1 15,20 22-15,1 0 0,-22 0 16,22 21-16,0 0 0,21 0 0,-22 0 16,22 0-16,21-21 15,-21 21-15,42 0 32,0-21-32,0-1 0,1 1 0,20 21 15,0-21-15,1-21 0,-1 21 0,0-1 16,22-20-16,-1 21 0,-20-21 15,20 20-15,-21 1 0,1-21 0,-1 21 16,0 0-16,-20-1 0,20 1 16,-21 0-16,-42 42 31,0 0-31,21 1 16,0-1-16,0 0 0,-21 21 15,21-21-15,0 22 0,0-22 16,0 21-16,0-21 0,0 1 0,0 20 15,0-21-15,21-21 0,0 21 16,0 0-16,0-21 0,0 0 0,1 0 16,-1 0-16,21 0 0,-21-21 15,22 0-15,-22 0 0,21 0 0,0-22 16,-20 22-16,20 0 0,-21-21 16,21-1-16,-20 22 0,-1-21 0,-21 21 15,0 0-15,0-1 0,0 1 16,0 0-16,0 42 31,0 0-31,-21 1 16,21 20-16,0-21 0,-22 21 0,22-20 15,0-1-15,0 21 0,0-21 16,0 0-16,0 1 0,0-1 0,0 0 16,0 0-16,0-42 46,22 21-46,-22-21 0,21 0 0,0-1 16,-21 1-16,21 0 0,-21 0 0,21 0 16,-21 0-16,21-1 0,-21 1 15,22 0-15,-1 21 0,0 0 32,-21 21-32,21 0 15,-21 1-15,0-1 0,21 0 16,0 0-16,1 0 0,-1 0 0,0 1 15,0-1-15,0 0 0,0 0 16,22 0-16,-22 0 0,21-21 0,1 22 16,-1-22-16,-21 0 0,21 0 0,1 0 15,-1 0-15,0 0 0,-20-22 16,20 22-16,0-21 0,-21 0 0,22 0 16,-22 0-16,0 0 0,0-22 15,0 22-15,-21-21 0,0 21 0,0-22 16,0 22-16,0-21 15,0 21-15,0-1 0,-21 1 0,0 0 16,21 0-16,-21 21 0,0 0 0,0 0 16,-1 0-16,1 0 0,0 21 15,0-21-15,0 21 0,0 0 0,-1 1 16,1 20-16,21-21 0,0 21 16,0-20-16,0 20 0,0-21 0,0 0 15,0 0-15,0 22 0,0-22 16,21 0-16,1 0 0,-1-21 15,0 0-15,0 0 16,0 0-16,0 0 0,1-21 16,-1 0-16,0 0 0,0 0 0,21-22 15,-20 22-15,-1-21 0,0-1 16,0 1-16,0 0 0,0-1 0,1-20 16,-1 21-16,0-22 0,0 1 15,0 20-15,0-20 0,1-1 0,-22 22 16,0 0-16,0-1 0,0 22 15,0 0-15,0 0 0,0 0 0,-22 21 16,1 21-16,0 0 16,0 0-16,21 0 0,-21 22 0,0 20 15,21-21-15,0 22 16,-22-22-16,1 22 0,21-1 0,0 1 0,0-1 16,0 1-16,0-22 0,0 0 15,0 1-15,0-1 0,0 0 16,0-20-16,21-1 0,1 0 0,-1 0 15,0-21-15,0 0 0,0 0 16,0 0-16,1 0 0,-1 0 0,0-21 16,0 0-16,0 0 0,0-1 15,1 1-15,-1 0 0,-21 0 16,0-21-16,0-1 0,0 22 0,0-21 0</inkml:trace>
  <inkml:trace contextRef="#ctx0" brushRef="#br0" timeOffset="11247.29">14965 1249 0,'0'0'0,"-21"21"0,-22-21 0,22 21 0,0-21 16,0 0-16,0 0 0,-1 0 15,44 0 16,-1 0-31,0 0 0,21-21 16</inkml:trace>
  <inkml:trace contextRef="#ctx0" brushRef="#br0" timeOffset="14093.69">16446 1312 0,'0'0'0,"-21"0"0,21 22 0,-21-22 16,0 21-16,0-21 15,42-21 1,21-1-1,-21 22-15,1-21 0,20 0 0,-21 0 16,21 0-16,-20 0 0,20-1 16,-21 1-16,0-21 0,0 21 0,1 0 15,-22-1-15,0 1 16,-22 21-16,1 0 0,0 0 16,-21 21-16,-1 1 0,22-1 15,-21 0-15,21 0 0,-22 0 16,22 22-16,-21-22 0,21 21 15,0-21-15,21 0 0,0 22 0,0-22 16,0 0-16,0 0 0,0 0 16,21 1-16,21-1 0,-21-21 15,0 0-15,22 0 0,-22 0 16,21 0-16,1 0 0,-22 0 0,21 0 16,-21 0-16,22-21 0,-22 21 15,-42 0 16,-1 0-31,1 21 0,-21 0 16,21-21-16,-22 21 0,22 21 16,-21-20-16,21-1 0,-22 21 15,22-21-15,0 22 0,0-22 0,0 21 16,0-21-16,21 0 0,0 1 16,0-1-16,0 0 0,0 0 0,21-21 15,0 0-15,0 0 0,0 0 16,0 0-16,22 0 0,-1 0 0,-21 0 15,22-21-15,-1 21 0,0-21 16,1-22-16,-1 22 0,0 0 0,1-21 16,-1 21-16,0-22 0,1 1 15,-1-22-15,0 22 0,1 0 16,-22-22-16,21 1 0,-21 20 0,0-20 16,1-1-16,-1 1 0,0 21 15,-21-1-15,0-20 0,0 42 16,0-22-16,0 22 0,-21 21 15,0 42 1,-1-20-16,1 20 0,21 0 16,-21 1-16,0-1 0,21 0 15,-21 22-15,21-22 0,0 22 0,-21-22 16,21 0-16,-22 22 0,22-22 16,0 0-16,0 22 0,0-43 0,0 21 15,0 1-15,22-22 0,-1 0 16,0 0-16,0 0 0,0-21 0,22 0 15,-22 0-15,0 0 0,21 0 16,1 0-16,-22 0 0,21-21 16,-21 0-16,22 0 0,-1 0 0,-21 0 15,21-22-15,-20 22 0,-1-21 16,0 21-16,0-22 0,0 22 0,-21-21 16,21 21-16,-21-1 0,0 1 15,-21 21-15,0 0 16,0 0-16,0 21 15,0 1-15,21-1 0,-22 0 0,22 0 16,0 0-16,0 0 0,0 1 16,0-1-16,0 0 0,0 0 15,0 0-15,0 0 0,22 1 0,-1-22 16,0 21-16,0-21 16,0 0-16,0 0 0,1 0 0,-1 0 15,0 0-15,0-21 0,0 21 16,0-22-16,-21 1 0,22 0 0,-1 0 15,0 0-15,-21 0 0,21-1 16,-21 1-16,0 0 0,0 0 0,0 0 16,0 0-16,0 42 31,0 0-15,0 0-16,0 0 0,0 0 15,0 22-15,0-22 0,0 0 0,0 0 16,0 0-16,0 1 0,0-1 15,0 0-15,0 0 0,0 0 16,0-42 15,0 0-15,21 0-16,-21 0 0,21-1 0,-21 1 16,22 0-16,-22-21 0,0 21 15,21-1-15,0 1 0,-21 0 16,21 21-16,-21-21 0,21 21 15,0 21 1,-21 0 0,0 0-16,0 1 0,0-1 15,22 0-15,-22 0 0,21 0 0,-21 0 16,0 1-16,21-1 0,0 0 16,0 0-16,0 0 0,1-21 15,-1 0-15,0 0 0,0 0 16,0 0-16,0 0 0,1 0 15,-1-21-15,0 0 0,21 0 16,-21 0-16,1-1 0,-1 1 16,0 0-16,0 0 0,0 0 0,0 0 15,1-1-15,-1 1 0,-21 0 16,21 0-16,-21 0 16,0 42-1,0 0 1,0 0-16,0 0 0,0 1 15,0-1-15,0 0 0,0 0 0,0 0 16,0 0-16,0 1 0,0-1 16,0 0-16,21-21 0,0 21 0,0 0 15,1-21-15,-1 0 0,21 0 16,-21 0-16,0 0 16,1 0-16,-1 0 0,21 0 0,-21-21 15,0 21-15,1-21 0,20 0 16,-21 0-16,0-1 0,0 1 0,1-21 15,-1 21-15,-21-22 0,0 22 0,0 0 16,0-21-16,0 21 0,0-1 16,0 1-16,0 0 0,-21 21 15,-1 0 1,22 21-16,-21 0 0,0 1 16,21-1-16,-21 21 0,21-21 15,0 0-15,0 22 0,0-22 0,0 0 16,0 0-16,0 0 0,0 1 15,0-1-15,21 0 0,0-21 16,0 0-16,1 21 0,-1-21 16,0 0-16,0 0 0,21 0 15,-20-21-15,-1 21 0,0-21 0,0 0 16,0 21-16,22-22 0,-22 1 16,0-21-16,0 21 0,0 0 0,-21-1 15,21 1-15,-21-21 0,22 21 0,-22 0 16,0 42 15,-22 0-15,22 0-16,-21 0 0,21 0 0,0 1 15,0-1-15,-21 0 0,21 0 16,0 0-16,0 0 0,0 1 0,0-1 16,0 0-16,0-42 46,21 21-46,0-21 16,-21-1-16,22 1 0,-1 0 0,0-21 16,0 21-16,0-1 0,0 1 15,1 21-15,-1-21 0,0 0 16,0 42 0,-21 0-16,0 0 15,0 22-15,0-22 0,0 0 16,0 0-16,0 0 0,0 22 15,0-22-15,0 0 0,0 0 16,21 0-16,-21 1 0,21-22 0,1 0 16,-1 0-16,0 0 15,0 0-15,0 0 0,0 0 16,1-22-16,-1 1 16,0 0-16,0 0 0,0 0 15,0-22-15,1 22 0,-22-21 0,21 0 16,0-1-16,-21-20 0,0 20 15,21-20-15,0-1 0,-21 1 0,0-1 16,0 1-16,0 21 0,0-22 16,0 22-16,0-1 0,0 22 0,0 0 15,0 0-15,0 42 16,-21 0-16,21 0 0,-21 1 16,21 20-16,-21 0 0,21 1 15,0-1-15,0 21 0,0-20 0,0-1 16,0 0-16,0 22 15,-21-22-15,21 1 0,0-1 0,0 0 16,0-21-16,0 22 0,0-1 0,0-21 16,0 0-16,21 1 0,-21-1 15,21 0-15,0-21 0,0 21 16,0-21-16,1 0 0,-1 0 0,0 0 16,21 0-16,-21 0 0,1 0 0,20-21 15,-21 21-15,21-21 0,-20 0 16,20-1-16,-21 1 0,0 0 0,0 0 15,1 0-15,-1-22 0,-21 22 16,0 0-16,0 0 0,0 0 16,-21 21-16,-1 0 0,1 0 15,0 0-15,0 21 0,21 0 16,-21 0-16,21 0 0,0 1 16,0-1-16,0 0 0,0 0 15,0 0-15,0 0 0,0 1 0,0-1 16,21 0-16,-21 0 0,21-21 15,-21 21-15,0 0 16,-21-21 31,0 0-47,0-21 16,-1 0-16,1 0 15,0 0-15,0 0 16</inkml:trace>
  <inkml:trace contextRef="#ctx0" brushRef="#br0" timeOffset="14327.55">19600 1397 0,'0'0'0,"-21"0"0,0 0 0,21-21 16,21 21-1,21 0-15,1 0 0,-1-21 0,0 21 16,22 0-16,-22 0 0,22 0 15,-22 0-15,22-21 0,-22 21 0,0 0 16,-21 0-16,22 0 0,-22 0 16,-42 0 15,-22 0-31,22 0 16,-21 0-16,-22 0 0,1 0 0,-1 21 15</inkml:trace>
  <inkml:trace contextRef="#ctx0" brushRef="#br0" timeOffset="15342.97">2032 2709 0,'0'0'0,"0"-21"0,21-21 0,0 21 0,-21 0 16,0-1-16,0 1 0,0-21 15,0 21-15,0 0 0,0-1 16,0-20-16,0 21 0,0 0 16,0 42 15,0 21-31,0-21 0,0 22 0,0 20 16,0-20-16,-21 20 0,21 1 15,-21-1-15,21 1 0,0-1 0,-21 1 16,21-1-16,-21 22 0,21-22 15,-22-20-15,22 20 0,0-21 16,0 1-16,0-1 0,0-21 16,0 0-16,0 1 0,0-44 47,0 1-47,0-21 0,0 21 0,0-22 15,0 22-15,0-21 0,-21 0 16</inkml:trace>
  <inkml:trace contextRef="#ctx0" brushRef="#br0" timeOffset="15711.76">1714 2879 0,'-42'-21'0,"84"42"0,-105-64 0,42 1 0,-22 21 15,22 0-15,21-22 16,0 22-16,0 0 0,0 0 0,0-21 16,0 20-16,43 1 0,-22 0 15,21 0-15,0 0 0,22 0 16,-1-1-16,1 22 0,-1 0 0,22 22 15,0-1-15,-1 0 0,22 0 16,-21 21-16,-22 1 0,1-1 16,-1 0-16,-20 1 0,-1 20 0,-21-20 15,-21 20-15,0-21 0,0 22 16,-42-1-16,0-20 0,-1 20 0,-20 1 16,-1-22-16,1 22 0,-1-22 15,-20 0-15,20 1 0,1-1 16,-1-21-16,1 0 0,20 0 15,1 1-15,0-1 0,20-21 0,-20 0 16,21 0-16,21-21 31,0-1-31,21 22 16,0-21-16,0 0 0,1 0 16,20 0-16,0 0 0,-21-1 0,22-20 15,-1 21-15</inkml:trace>
  <inkml:trace contextRef="#ctx0" brushRef="#br0" timeOffset="16115.77">2709 3133 0,'0'0'0,"21"-21"0,-21-1 0,0 1 16,0 0-1,22 21-15,-1 0 16,0-21-16,0 21 15,0 0-15,0 0 0,1 0 0,20 0 16,-21 0-16,21 21 0,-20 0 16,20-21-16,-21 21 0,0 1 0,0-1 15,-21 21-15,0-21 0,0 22 16,0-22-16,0 21 0,0-21 16,0 0-16,0 22 0,0-22 15,-21 0-15,0-21 0,0 21 0,0-21 16,0 0-1,-1-21-15,22 0 0,0 0 16,0-22-16,0 22 0,0-21 16,0 0-16,0 20 0,22-20 0,-22 0 15,21 21-15,0-22 0,-21 22 16,21 0-16,0 0 0,0 0 0,1-1 16,-1 1-16,0 21 0,0 0 15,0 0-15,0-21 0,1 21 16,-1 0-16,0 0 15,0 0-15</inkml:trace>
  <inkml:trace contextRef="#ctx0" brushRef="#br0" timeOffset="16579.5">3873 2963 0,'0'0'0,"0"-21"0,0 0 16,-21 21-16,0-21 15,0 21-15,0 0 0,0 0 16,-1 0-16,1 0 0,0 0 16,0 0-16,0 0 0,0 0 15,-1 21-15,1 0 0,0 0 0,0 22 16,0-22-16,0 0 0,21 21 16,-22-20-16,22 20 0,0 0 0,0-21 15,0 22-15,0-22 0,22 0 16,-1 21-16,0-42 0,0 22 0,0-1 15,22-21-15,-22 0 0,21 0 16,-21 0-16,22-21 0,-22-1 0,21 1 16,-21 0-16,22 0 0,-22 0 15,0-22-15,0 22 0,0 0 0,0-21 16,1 21-16,-22-22 16,0 1-16,0 21 0,0-22 0,0 1 15,0 21-15,-22 0 0,1 0 16,-21-1-16,21 1 0,0 21 0,-1 0 15,-20 0-15,21 21 0,-21 1 16,20-22-16,-20 21 0,21 21 0,0-21 16,0 0-16,-1 1 0,1-1 15,21 21-15,0-21 0,0 0 0,0 1 16,0-1-16,0 0 0,21 0 16,1-21-16,-1 21 0,0-21 0,21 0 15</inkml:trace>
  <inkml:trace contextRef="#ctx0" brushRef="#br0" timeOffset="16912.31">4424 2836 0,'0'0'0,"0"-21"16,-21 21 0,-1 21-16,1 1 15,0-1-15,21 0 0,0 0 0,-21 21 16,21 1-16,0-1 0,0 0 15,0 1-15,0 20 0,0 1 16,0-1-16,0 1 0,0 20 16,0-20-16,0 21 0,0-1 0,21 1 15,-21 0-15,0-1 0,0-20 0,0 20 16,0-20-16,0-1 0,0-20 16,0-1-16,0 0 0,0-20 0,0-1 15,0 0-15,-21-21 16,0 0-1,21-21-15,-21 0 0,21-1 16,0-20-16,0 0 0,-22-1 0,22 1 16,0-21-16,-21 20 0,21-20 15,0-22-15</inkml:trace>
  <inkml:trace contextRef="#ctx0" brushRef="#br0" timeOffset="17195.18">4276 3069 0,'0'0'0,"0"-42"0,0 21 15,21 0-15,-21-1 0,21 1 0,-21 0 16,21 0-16,0 0 0,22 0 16,-22-1-16,21 22 0,-21-21 0,22 21 15,-1 0-15,0 0 0,1 0 16,-1 21-16,-21 1 0,21-1 0,-20 0 16,-1 21-16,-21-21 0,0 22 15,0-1-15,0-21 0,-21 22 0,-22-1 16,22 0-16,-21 1 0,-1-22 15,1 21-15,0-21 0,-1 0 16,1 1-16,21-1 0,-21 0 0,20 0 16,1-21-16,0 0 0,42-21 31,0 0-15,1 0-16,20-1 0</inkml:trace>
  <inkml:trace contextRef="#ctx0" brushRef="#br0" timeOffset="19451.49">5800 2773 0,'0'0'0,"-22"-42"16,22 20 0,0-20-16,0 21 0,0-21 0,0 20 15,0-20-15,0 0 0,0 21 16,0-1-16,0 1 0,0 0 0,0 0 16,-21 21-16,0 21 15,21 0-15,0 22 0,-21-22 16,21 21-16,-21 22 0,0-22 15,-1 21-15,1-20 0,0 20 0,0-20 16,-21 20-16,-1 1 0,22-1 16,-21-21-16,-1 22 0,1-22 0,0 1 15,-1-1-15,22 0 0,0-21 16,0 1-16,0-22 16,21-22-1,0 1-15,0 0 0,0-21 0,0 21 16,0-22-16,0 1 15,21 21-15,-21-22 0,0 1 0,21 21 16,0-21-16,0 20 0,-21 1 16,22 0-16,-1 21 0,0 0 15,-21 21-15,21 0 16,0 1-16,-21-1 0,0 0 0,21 21 16,1-21-16,-1 22 0,-21-1 15,21 0-15,0-20 0,0 20 0,0 0 16,1-21-16,-1 1 0,0-1 15,0 0-15,0 0 0,22-21 0,-22 0 16,21 0-16,0 0 0,1-21 0,-1 0 16,0 0-16,43-22 15,-21 1-15,-22 21 0,0-22 16,1 1-16,-1 0 0,0-1 16,1-20-16,-1-1 0,0 22 0,-21-43 15,1 22-15,-22-1 0,0-20 16,0 20-16,0 1 0,-22-1 0,1 1 15,-21 20-15,21 1 0,-22 0 16,1 21-16,0-1 0,-1 1 16,1 21-16,-21 0 0,20 0 0,-20 21 15,-1 1-15,22-1 0,0 21 0,-22 0 16,43 22-16,-21-22 16,-1 22-16,22-1 0,21 1 0,0-1 15,-21 1-15,21-1 0,0 1 16,0-1-16,0-20 0,21 20 0,0-21 15,0 1-15,1-1 0,20-21 16,-21 22-16,21-22 0,1 0 0,-1 0 16,0 0-16,22-21 0,-22 0 15,1 0-15,20 0 0,1-21 0,-22 0 16,21 0-16,1 0 0,-1-22 0,-20 22 16,20-21-16,-20 21 15,-1-22-15,0 22 0,1-21 0,-22 21 16,0-22-16,0 22 0,-21 0 15,0 0-15,0 0 0,-21 21 32,21 21-32,-21 0 0,0 0 0,21 0 15,-22 22-15,22-22 0,0 0 16,0 21-16,0 1 0,0-22 0,0 0 16,0 21-16,0-21 0,22 1 0,-22-1 15,21 0-15,0 0 0,0 0 16,0-21-16,0 0 0,22 0 0,-22 0 15,0 0-15,21 0 0,-20-21 16,-1 0-16,21 0 0,-21 0 16,0-1-16,22 1 0,-22-21 15,0 21-15,-21-22 0,0 22 0,0-21 16,0 21-16,0-22 0,0 22 0,-21-21 16,21 21-16,-42-22 0,20 22 15,1 0-15,-21 21 0,0 0 0,20 0 16,-20 0-16,0 0 0,-1 21 15,1 0-15,21 1 0,-21-1 0,20 0 16,1 0-16,0 21 0,0-20 16,21-1-16,0 21 0,0-21 0,0 0 15,0 1-15,21-1 0,0 0 16,0 0-16,1-21 0,-1 0 16,21 0-16,0 0 0,1 0 0,-1 0 15,0 0-15,1 0 0,-1-21 16,-21 0-16,22 21 0,-1-21 0,0-1 15,1 1-15,-22 0 0,21 0 16,-21-21-16,0 20 0,1 1 0,-1 0 16,0 0-16,-21 0 15,21 0-15,-21 42 32,0 0-32,0 21 15,0-21-15,0 1 0,0-1 16,0 0-16,0 0 0,0 0 0,0 0 15,0 1-15,0-1 0,0 0 16,21 0-16,0 0 0,1-21 16,-1 0-16,0 0 0,0 0 15,0 0-15,0 0 0,1-21 16,-1 21-16,21-21 0,-21 0 0,0 0 16,22-1-16,-22 1 0,0 0 15,21 0-15,-20-21 0,-1 20 0,0 1 16,0 0-16,-21 0 0,0 0 0,21 0 15,-21 42 17,0 0-17,0 0-15,-21 0 0,21 0 0,0 1 16,0-1-16,0 0 0,0 0 0,0 0 16,0 0-16,0 1 0,0-1 15,21 0-15,0-21 0,1 21 0,-1 0 16,0-21-16,21 0 0,-21 0 15,1 0-15,-1 0 0,21 0 0,-21-21 16,0 21-16,22-21 0,-22 21 0,0-21 16,0 0-16,0-1 0,-21 1 15,0 0-15,0 0 0,0 0 0,0 0 16,0-1-16,0 1 16,-21 0-16,0 0 0,0 0 0,0 21 15,0-21-15,-22 21 0,22 0 0,0 0 16,0 0-16,0 0 0,21-22 31,21 1-15,0 21-16,21-21 0,-21 21 15,22 0-15,-22-21 0,21 21 16,1 0-16,-22 0 0,21 0 0,0 0 16,1 0-16,-22 0 0,21 0 15,-21 21-15,1 0 0,-1-21 16,0 21-16,0 1 0,-21-1 0,21 0 15,-21 0-15,0 0 0,0 0 16,0 1-16,0-1 0,0 0 0,0 0 16,0 0-16,-21 0 0,21 1 0,-21-1 15,21 0-15,-21-21 0,21 21 16,0 0-16,-21-21 31,21-21-31,0 0 16,0 0-16,0 0 0,21-1 15,0 1-15,-21 0 0,21-21 16,0-1-16,0 22 0,22-21 0,-22 0 0,21-1 16,-21 22-16,22 0 15,-22-21-15,21 42 0,-21-22 0,1 22 16,-1 0-16,0 0 0,0 22 0,-21-1 16,0 0-16,0 0 0,0 21 15,0-20-15,0 20 0,0-21 0,0 0 16,0 22-16,0-22 0,0 0 15,-21 0-15,21 21 0,0-20 0,0-1 16,0 0-16,0 0 0,0 0 16,21-21 15,0 0-15,0-21-16,22 0 0,-22 0 15</inkml:trace>
  <inkml:trace contextRef="#ctx0" brushRef="#br0" timeOffset="20003.82">10308 2879 0,'0'0'0,"-21"0"0,0 21 0,0-21 0,-1 0 0,22 21 16,-21-21-16,0 0 15,21 21-15,21 0 16,0-21-16,22 22 0,-1-22 16,0 0-16,1 0 0,20 0 15,1 0-15,-1 0 0,22 0 0,-22 0 16,22 0-16,-21 0 0,20 0 16,-20 0-16,-1 0 0,-20-22 0,20 22 15,-21-21-15,-20 21 0,20 0 0,-21-21 16,0 0-16,0 21 0,-21-21 15,0 0-15,0-1 16,-21 1-16,0 21 0,-21-21 16,21 21-16,-22 0 0,22-21 15,-21 21-15,21-21 0,-1 21 0,1 0 16,0 0-16,0 0 16,21-21-16,21 21 15,0 0-15,0 0 16,1 0-16,-1 0 0,21 0 15,-21 0-15,0 21 0,1 0 0,-1-21 16,0 21-16,0 0 0,-21 0 16,0 1-16,0-1 0,0 0 0,0 0 15,0 21-15,-21-20 0,0-1 0,0 0 16,-1 0-16,1-21 16,-21 21-16,21 0 0,0-21 0,-1 22 15,1-22-15,0 21 0,0-21 16,63 0 15,-21 0-31</inkml:trace>
  <inkml:trace contextRef="#ctx0" brushRef="#br0" timeOffset="22235.99">13504 2900 0,'-42'21'0,"84"-42"0,-105 63 15,20-42-15,22 0 0,-21 21 0,21-21 16,0 0-16,21-21 15,21 0 1,0 0-16,0 0 0,21 0 0,-20-1 16,20-20-16,-21 0 15,21 21-15,1-22 0,-22 1 0,21 0 16,-21-1-16,-21 22 0,0-21 0,0-1 16,0 22-16,0 0 0,0 0 15,-21 0-15,0 21 0,-21 0 0,-1 0 16,22 0-16,-21 0 0,0 0 15,-1 21-15,1 0 0,0 21 0,-1-20 16,22 20-16,-21-21 0,21 21 16,21 1-16,0-22 0,0 21 0,0 1 15,0-22-15,21 21 0,0 0 16,0-20-16,0-1 0,0 21 16,1-21-16,-1 0 0,0 22 0,0-22 15,-21 0-15,0 21 0,0-20 16,0-1-16,0 0 0,0 21 0,-42-21 15,21 1-15,-1-22 0,-20 21 0,0-21 16,-1 0-16,-20 0 0,21 0 16,-1 0-16,-20 0 0,20 0 0,1-21 15,0-1-15,-1 1 0,22 0 16,-21-21-16,21 21 0,0-1 0,-1-20 16,1 21-16,21 0 0,-21-22 15,21 22-15,0 0 0,0 0 16,21 21-1,0 0-15,1 21 16,-1 0-16,0 0 0,-21 1 0,21-1 16,0 0-16,0 0 0,22 0 15,-22 22-15,0-22 0,0 0 0,0 21 16,22-21-16,-22 1 0,21-1 16,-21 0-16,22 0 0,-22 0 0,21-21 15,1 0-15,-1 0 0,0 0 0,1 0 16,-1 0-16,0 0 0,22 0 15,-22-21-15,0 0 0,22 0 0,-22 0 16,22-1-16,-22-20 0,0 21 16,1 0-16,-1-22 0,0 22 15,-20 0-15,20-21 0,-42 21 0,21-22 16,-21 22-16,0-21 0,0 21 16,0-1-16,0 1 0,-21 21 0,0 0 15,0 0-15,-1 0 16,1 0-16,0 21 0,21 1 15,0-1-15,-21 0 0,21 0 0,0 0 16,0 22-16,0-22 0,0 0 16,0 21-16,0-21 0,0 1 0,21 20 15,0-21-15,0 0 0,1 0 16,-1-21-16,21 22 0,-21-22 16,22 0-16,-22 0 0,21 0 0,-21 0 15,22 0-15,-1 0 0,-21-22 16,21 1-16,1 21 0,-1-21 0,-21 0 15,22-21-15,-1 20 0,-21 1 16,21-21-16,-20 0 0,-1-1 16,0 1-16,0 0 0,0-22 0,0 1 0,1 20 15,-1-20-15,-21-1 0,21 1 16,-21 20-16,21-20 0,-21 42 0,0-22 16,0 22-16,0 0 0,0 0 15,0 0-15,0 42 16,0 0-16,-21 0 15,21 0-15,0 22 0,-21-1 16,21 0-16,0 1 0,0 20 16,0-20-16,0-1 0,0 21 0,0-20 15,-21-1-15,21 0 0,0 1 0,0-1 16,0 0-16,0-20 0,0-1 16,0 21-16,21-21 0,0 0 15,0 1-15,0-22 0,0 0 16,1 0-16,-1 0 0,0 0 0,21 0 15,-21 0-15,22-22 0,-22 22 0,21-21 16,-21 0-16,22 0 16,-22 0-16,21 0 0,-21-1 0,1 1 15,-1 0-15,-21-21 0,0 21 0,0-1 16,0-20-16,0 21 0,0 0 16,-21 0-16,-1 21 0,1 0 15,0 0-15,0 0 0,0 0 16,0 21-16,-1 0 0,22 0 0,0 0 15,-21 0-15,21 1 0,0-1 16,0 0-16,0 21 0,0-21 0,0 1 16,0-1-16,0 0 0,21 0 0,1 0 15,-1 0-15,0-21 16,0 22-16,0-22 0,0 0 0,1 21 16,20-21-16,-21 0 0,0 0 0,22 0 15,-22 0-15,0 0 0,21-21 16,-21-1-16,1 22 0,20-21 0,-21 0 15,0 0-15,0 0 0,1 0 16,-1-1-16,0 1 0,0 0 0,-21 0 16,0 0-16,21 0 0,0-1 0,-21 1 15,22 21 1,-22 21 0,0 1-1,21-22 1,-21 21-16,0-42 47,0-1-47,21 22 15,-21-21-15,0 0 0,0 0 16,0 0-16,0 0 0,0-1 16,-21 22-1,0 0 1,21 22-16,-22-1 15,1 0-15,21 0 0,0 0 0,-21 0 16,21 22-16,0-22 16,-21 21-16,21-21 0,0 1 0,0-1 15,0 21-15,0-21 0,0 0 0,21 1 16,0-1-16,0 0 0,1 0 16,-1 0-16,0-21 15,0 0-15,0 0 0,0 0 0,22 0 16,-22 0-16,0 0 0,0 0 0,22-21 15,-22 21-15,0-21 0,0 0 16,0 0-16,0-1 0,1 1 0,-1-21 16,0 21-16,21-22 0,-42 1 15,21 0-15,1-1 0,-1-20 0,0 21 16,0-22-16,-21 1 0,0 20 16,0-20-16,21 20 0,-21 1 0,0 0 15,0 21-15,0-22 0,0 22 16,0 0-16,0 0 0,0 42 31,-21 0-31,0 0 16,21 22-16,0-22 0,-21 21 15,0 22-15,21-22 0,0 0 0,0 22 16,-22-1-16,22-20 0,-21-1 0,21 21 16,0-20-16,-21-1 0,21 0 15,0-20-15,0 20 0,0-21 16,0 21-16,0-20 0,0-1 15,21-21-15,0 21 0,1 0 0,-1-21 16,0 0-16,0 0 0,0 0 16,0 0-16,1 0 0,-1 0 15,0 0-15,0-21 0,0 0 16,0 21-16,1-21 0,-1-1 16,0 1-16,-21 0 0,0 0 0,21 0 15,-21 0-15,21-1 0,-21 1 0,0 0 16,0-21-16,0 21 0,0-1 15</inkml:trace>
  <inkml:trace contextRef="#ctx0" brushRef="#br0" timeOffset="22499.45">16065 2667 0,'0'0'0,"0"21"16,22-21-1,20 0-15,0 0 0,1 0 0,-1 0 16,0 0-16,1 0 0,-1-21 0,21 21 16,-20-21-16,-1 21 0,0 0 15,-20-21-15,20 21 0,-21 0 16,0-21-16,0 21 0,-21-22 31,-21 22 0,-21 0-31,21 0 16</inkml:trace>
  <inkml:trace contextRef="#ctx0" brushRef="#br0" timeOffset="23854.71">1651 4403 0,'0'-21'15,"0"-1"-15,0 1 0,0 0 16,0 0-16,0 0 0,0 0 15,0-1-15,0 1 0,0 0 0,0 0 16,0 42 15,0 0-31,0 22 16,0-22-16,0 21 0,0 0 16,0 1-16,0 20 0,0-20 0,0-1 15,0 21-15,0 1 0,0-1 16,0 1-16,0-1 0,0 1 15,0-22-15,0 1 0,0 20 0,0-42 16,0 22-16,0-22 16,0 0-16,0 0 0,0 0 0,0-42 47,0 0-47,0 0 15,0 0-15,0-1 0,0-20 0,-21 0 16,21-1-16,-21 1 0</inkml:trace>
  <inkml:trace contextRef="#ctx0" brushRef="#br0" timeOffset="24435.39">1397 4466 0,'-21'-21'0,"42"42"0,-63-42 0,42 0 16,-22 21-16,22-21 0,0 0 15,0-1-15,0 1 16,0 0-16,22 0 0,-1 0 0,0-22 15,0 22-15,21 0 0,1 0 16,-1 0-16,0 0 0,1-1 16,-1 22-16,0 0 0,1 0 0,-1 22 15,0-1-15,22 21 0,-43 0 16,21-20-16,1 20 0,-22 0 0,21 1 16,-21-1-16,1 0 0,-22 1 15,0 20-15,0-21 0,0 1 0,0-1 16,0-21-16,0 22 15,0-22-15,0 21 0,0-21 16,0 0-16,0-42 31,0 0-31,0 0 0,-22-21 0,22 20 16,0-20-16,0 21 0,0-21 16,0-1-16,0 1 0,0-22 0,0 22 15,22-21-15,-1-1 0,0 22 16,21-22-16,-21 22 0,22 0 15,-22-1-15,21 22 0,1 0 0,-1 21 16,-21 0-16,21 0 0,1 21 16,-22 0-16,21 0 0,-21 1 15,22 20-15,-22 0 0,0 1 16,-21-1-16,0 0 0,0 22 0,0-22 16,0 0-16,0 22 0,0-22 15,0 1-15,0 20 0,0-21 0,0 1 16,0-1-16,0 0 0,0-20 15,0-1-15,-21 0 0,21 0 0,0 0 16,0-42 15,0 0-31,0 0 16,0 0-16,21-1 0,0 1 0</inkml:trace>
  <inkml:trace contextRef="#ctx0" brushRef="#br0" timeOffset="26092.35">3238 4339 0,'0'0'0,"-21"0"16,0 0-16,0 21 16,0 1-16,0-1 0,-1 0 15,1 0-15,-21 21 0,21-20 0,0 20 16,21-21-16,-22 21 15,22-20-15,-21 20 0,21 0 0,0-21 16,0 22-16,0-1 0,0-21 16,0 22-16,21-22 0,1 0 15,-1 0-15,0 0 0,0 0 0,0-21 16,0 0-16,1 0 0,-1 0 0,21 0 16,-21 0-16,0 0 0,22-21 15,-22 0-15,21 0 0,-21 0 0,1-22 16,-1 22-16,21-21 0,-21 21 0,0-22 15,-21 22-15,0-21 16,22 0-16,-22-1 0,0 22 0,0-21 0,0-1 16,-22 1-16,1 0 15,0 21-15,0-22 0,-21 22 0,20 0 16,1 21-16,-21 0 0,21 0 16,0 0-16,-22 21 0,22 0 0,0 0 15,0 1-15,0 20 0,-1-21 16,22 21-16,0 1 0,-21-1 0,21 0 15,0 1-15,0-22 0,0 21 16,0 1-16,0-22 0,21 21 0,1-21 16,-1 0-16,0 1 0,0-1 15,21 0-15,-20-21 0,-1 0 16,21 0-16,-21 0 0,22 0 16,-1-21-16,-21 21 0,21-21 0,-20-1 15,20-20-15,0 21 0,-21 0 16,22-22-16,-22 22 0,21 0 0,-21-21 15,1 21-15,-1-22 0,0 22 16,0 0-16,-21-21 0,0 20 0,0 1 16,0 0-16,0 42 31,0 0-15,0 1-16,0-1 0,0 0 15,0 0-15,0 0 0,0 22 0,0-22 16,0 0-16,21 21 15,-21-21-15,21 43 0,1-22 16,-1-21-16,-21 1 0,21-1 16,0-21-16,-21 21 0,21-21 0,0 0 15,1 0-15,-1 0 16,0-21-16,-21 0 0,21-1 16,-21 1-16,21 0 0,-21 0 0,21 0 15,1 0-15,-22-22 0,0 22 16,21-21-16,-21 21 0,21-1 0,-21-20 15,0 21-15,0-21 16,0 20-16,21 1 0,-21 0 0,0 0 16,0 42 15,0 0-31,0 0 16,0 1-16,0-1 0,0 21 0,0-21 15,0 0-15,0 1 0,0 20 16,21-21-16,0 0 0,1 0 0,-22 1 15,21-1-15,0 0 0,-21 0 16,21 0-16,0-21 0,0 0 0,1 0 16,-1 0-16,21 0 0,-21 0 0,0 0 15,22 0-15,-22-21 16,0 0-16,0 21 0,22-21 0,-22 0 16,0-22-16,0 22 0,0 0 15,0 0-15,1-22 0,-1 1 0,0 21 16,0-21-16,0-1 0,-21 22 0,0-21 15,21 21-15,-21-1 0,0 1 16,-21 21 0,21 21-16,-21 1 15,21-1-15,-21 0 0,21 0 0,0 0 16,0 0-16,0 1 0,0-1 16,0 0-16,0 0 0,21 0 0,-21 0 15,21 1-15,-21-1 0,0 0 16,21 0-16,1 0 15,-22 0-15,0 1 0,0-1 16,0 0-16,-22-21 47,1-21-47,0 0 0,0-1 16,0 22-16,0 0 0,-1-21 15,1 21 1,0 0-16,0 0 15,21 21-15,0 1 16,0-1-16,0 0 16,21-21-16,0 21 15,0-21-15,1 0 0,-1 0 16,21 0-16,-21 0 0,0 0 0,1 0 16,20 0-16,-21 0 0,21 0 0,-20 0 15,20 0-15,-21 0 0,21-21 16,-20 21-16,20-21 0,-21 0 0,0 21 15,0-22-15,1 1 0,-1 0 16,0 0-16,0 0 0,-21-22 0,21 22 16,-21 0-16,21-21 0,-21 21 0,0-1 15,0 1-15,0 0 0,0 0 16,-21 21 0,0 0-16,0 0 15,21 21-15,0 0 0,-21 0 0,21 1 16,-21-1-16,21 21 0,0-21 0,0 0 15,0 22-15,0-22 0,0 21 16,0-21-16,21 1 0,0 20 0,-21-21 16,21-21-16,0 21 0,0 0 15,1-21-15,-1 0 0,0 0 16,0 0-16,0 0 16,0-21-16,-21 0 0,22 0 0,-1 0 15,0 0-15,0-1 0,21 1 0</inkml:trace>
  <inkml:trace contextRef="#ctx0" brushRef="#br0" timeOffset="26628.1">6329 4022 0,'0'0'0,"0"-85"15,0 64-15,0 0 16,0 0-16,0-1 16,-21 22-16,-1 0 15,1 22-15,21-1 0,-21 0 0,0 21 16,0 1-16,0-1 0,-1 21 15,22 1-15,-21-1 0,21 1 0,-21-1 16,0 1-16,21-1 0,-21 1 16,0-1-16,21 1 0,0-1 0,-22-20 15,22-1-15,-21 0 0,21-20 16,0-1-16,0 0 0,0 0 0,21-21 16,1-21-1,-1 0-15,0 0 0,0-1 16,0-20-16,0 21 0,1-21 15,-1-1-15,0 1 0,21 0 0,-21-1 16</inkml:trace>
  <inkml:trace contextRef="#ctx0" brushRef="#br0" timeOffset="26883.36">6794 3789 0,'0'0'0,"0"-21"0,0 42 31,0 21-31,0-21 0,-21 22 15,0-1-15,21 22 0,-21-1 16,21 1-16,0-1 0,0-21 0,-21 22 16,0-1-16,-1 1 0,22-22 15,-21 22-15,0-22 0,0 0 16,21 1-16,-21-1 0,21 0 0,-21-20 16,21-1-16,0 0 0,0 0 15,0-42 16,0 0-31,-22 0 16,1-1-16,0 1 0</inkml:trace>
  <inkml:trace contextRef="#ctx0" brushRef="#br0" timeOffset="28315.82">6159 4636 0,'0'0'0,"-21"0"16,0 0-16,0 21 0,21 0 15,0 0 1,21-21-16,0 0 0,0 0 0,22 0 15,-1 0-15,0 0 0,1 0 16,20 0-16,1-21 0,20 21 0,-20-21 16,21 0-16,-1-1 0,-20 1 0,-1 0 15,22 0-15,-22 0 0,-20 0 16,20-1-16,-20 1 0,-22 0 0,21 0 16,-21 21-16,0-21 0,-21 0 15,0 42 1,-21 0-16,0 0 15,21 0-15,-21 0 16,21 1-16,0-1 0,-21 0 0,21 21 16,-21-21-16,21 22 0,0-22 0,0 0 15,0 21-15,0-20 0,0-1 16,0 0-16,0 0 0,21-21 16,0 21-16,0-21 0,0 0 15,0 0-15,1-21 0,-1 0 16,0 21-16,21-21 0,-21 0 15,1-1-15,-1 1 0,0 0 16,0 0-16,0 0 0,0 0 0,1-22 16,-22 22-16,0-21 0,0 21 0,0-22 15,0 1-15,0 21 0,-22-22 16,-20 22-16,21 0 0,0 0 0,-22 21 16,22 0-16,0 0 0,-21 21 15,21 0-15,-22 0 0,22 1 0,-21-1 16,21 21-16,-1-21 0,1 22 15,0-1-15,21-21 0,-21 21 0,21-20 16,0 20-16,0-21 0,0 21 0,21-20 16,0-1-16,0 0 0,22 0 15,-22-21-15,21 0 0,1 0 16,-1 0-16,0 0 0,1 0 0,-1 0 16,0-21-16,1 0 0,-1 0 15,0 21-15,1-22 0,-22 1 0,21 0 16,-21 0-16,22 0 0,-22-22 0,0 22 15,0 0-15,0 0 0,0 0 16,1 0-16,-22-1 0,21 22 0,-21-21 16,0 42-1,0 1 1,0-1-16,0 0 0,0 0 16,0 0-16,0 0 15,0 22-15,0-22 0,0 0 0,0 0 0,0 0 16,0 1-16,21-1 0,-21 0 15,21 0-15,0-21 16,0 0-16,1 0 16,-1 0-16,0-21 15,0 0-15,0 0 0,0-1 16,1 1-16,-1 0 0,0-21 0,0 21 16,0-1-16,-21-20 0,21 21 15,1 0-15,-1 0 0,-21-22 0,0 22 16,21 0-16,0 0 0,-21 42 31,0 0-31,0 0 16,0 0-16,0 1 15,0-1-15,0 0 0,0 21 0,0-21 16,0 1-16,0-1 0,0 0 0,0 0 16,0 0-16,21-21 0,0 21 15,-21 1-15,22-22 0,-1 0 0,0 0 16,0 0-16,0 0 0,0 0 0,1 0 15,-1 0-15,0-22 0,0 22 16,0-21-16,0 0 0,22 0 0,-22 0 16,0 0-16,0-1 0,0 1 15,1 0-15,-22 0 0,0-21 16,21 20-16,-21 1 0,0 0 0,0 0 16,0 0-16,-21 21 31,21 21-31,-22-21 0,1 21 15,21 0-15,0 0 0,-21 22 0,21-22 16,-21 0-16,21 0 0,0 0 16,0 1-16,0-1 0,0 0 0,0 0 15,0 0-15,0 0 0,0 1 0,21-22 16,0 21-16,0-21 16,1 0-16,-1 0 0,0 0 0,0 0 15,0 0-15,0-21 0,1-1 16,-1 22-16,0-21 0,0 0 15,-21 0-15,21 0 0,0 0 0,1-1 16,-22 1-16,21 0 0,-21-21 0,21 21 16,-21-1-16,0-20 0,0 21 15,21 0-15,-21 0 0,21 21 16,-21 21 0,0 0-16,21 21 15,-21-21-15,22 1 0,-22-1 0,0 0 16,0 0-16,0 0 0,0 0 15,0 1-15,21-1 0,-21 0 0,0 0 16,21-21 31,0-21-47,0 0 16</inkml:trace>
  <inkml:trace contextRef="#ctx0" brushRef="#br0" timeOffset="28942.74">10541 4466 0,'-64'0'0,"128"0"0,-170 0 16,64 21-16,-1-21 0,1 0 15,21 0-15,-21 22 0,20-22 0,1 0 16,21 21-16,43 0 16,-22-21-16,21 0 15,0 21-15,22-21 0,-1 0 0,1 0 16,21 0-16,-1 0 15,1 0-15,0 0 0,-1 0 0,-20 0 16,20 0-16,-20 0 0,-1 0 0,1 0 16,-22 0-16,1-21 0,-1 21 15,-21 0-15,0-21 0,0 21 0,-21-21 16,0-1-16,-21 1 16,0 21-16,0 0 0,-21-21 15,20 21-15,-20 0 0,0 0 0,-1-21 16,22 21-16,-21 0 0,21 0 0,0 0 15,-1 0-15,1 0 0,0 0 16,42 0 0,0 0-1,1 0-15,20 21 0,-21-21 16,21 0-16,-20 21 0,20-21 0,-21 0 16,0 21-16,0 1 0,1-22 0,-1 21 15,0 0-15,-21 0 16,0 0-16,0 0 0,0 1 15,-21-1-15,0-21 0,-1 21 0,1 0 16,0-21-16,-21 21 0,21 0 16,-1-21-16,1 22 0,0-22 0,0 21 15,0-21 1,0 0 0</inkml:trace>
  <inkml:trace contextRef="#ctx0" brushRef="#br0" timeOffset="29715.58">13060 4106 0,'0'0'15,"21"-21"-15,0-21 0,0 0 0,0 20 16,1-20-16,-1 0 0,0 21 0,0-1 16,-21 1-16,0 0 0,21 21 15,-21 21 1,-21 22-16,0-22 16,21 21-16,-21 22 0,0-22 0,-1 21 15,22 1-15,-21-1 0,0 1 16,0-1-16,0 1 0,0-22 0,-22 22 15,22-1-15,0-20 0,0-1 0,0 0 16,-22 1-16,43-1 0,-21-21 16,21 0-16,-21 0 0,21-42 47,21 0-47,0-21 0,-21 21 0,21-22 15,1 22-15,-1-21 0,0-1 16,-21-20-16,21 21 0,0-22 0,22 1 15,-22-1-15,0 1 0,21-22 16,-21 21-16,1 1 0,20 21 0,-21-1 16,0 1-16,0 21 0,1 0 0,-22-1 15,21 22-15,-21 22 16,21-1-16,-21 21 0,21-21 0,-21 43 16,0-22-16,0 22 0,0-22 15,0 21-15,21-20 0,-21 20 16,0 1-16,21-22 0,-21 0 0,0 1 0,0-1 15,0 0-15,0 1 16,22-22-16,-22 0 0,0 0 0,21 0 16,-21 1-16,0-44 47,-21 1-47,-1 0 15,1 0-15,-21 0 0,21 21 0</inkml:trace>
  <inkml:trace contextRef="#ctx0" brushRef="#br0" timeOffset="29883.57">12848 4551 0,'0'0'0,"21"0"47,0 0-47,1-21 0,20 21 0,-21 0 15,21-21-15,-20 21 0,20 0 16,0-22-16,22 22 0,-22 0 0,0-21 15,1 0-15,-1 21 0,0-21 0,1 21 16,-1-21-16</inkml:trace>
  <inkml:trace contextRef="#ctx0" brushRef="#br0" timeOffset="31727.04">13885 4276 0,'0'0'16,"21"0"-16,1-21 0,-44 21 31,1 0-31,0 21 0,0-21 0,-21 21 15,20 0-15,1 0 0,0 0 16,0 1-16,21-1 0,-21 0 0,21 0 16,-21 21-16,21-20 0,0-1 15,0 21-15,0-21 0,0 0 16,0 22-16,0-22 0,0 21 0,21-21 0,0 1 16,-21-1-16,21 0 0,0 0 15,0-21-15,1 0 0,20 0 0,-21 0 16,21 0-16,-20 0 0,20 0 15,-21-21-15,21 0 0,1 0 16,-1-1-16,-21 1 0,22 0 0,-1-21 16,-21 21-16,21-22 0,-20 1 15,-1 0-15,21-1 0,-21-20 0,0 20 16,1-20-16,-1-1 0,-21 22 0,21-21 16,0-43-16,0 63 15,-21 1-15,0 21 0,0 0 0,0 0 16,0-1-16,0 44 31,0-1-31,-21 21 0,21 0 16,0 1-16,-21-1 0,21 0 15,-21 22-15,21-22 0,0 22 0,0-22 16,0 22-16,-21-22 0,21 0 16,0 1-16,0 20 0,0-42 0,0 22 15,0-1-15,0-21 0,0 21 0,21-20 16,0-1-16,0 0 15,0-21-15,0 0 0,1 0 0,-1 0 16,0-21-16,0 0 0,0 21 16,0-22-16,1 1 0,-1 0 0,21 0 15,-21-21-15,0 20 0,22 1 16,-22-21-16,0 21 0,0-22 16,0 22-16,-21-21 0,0 21 0,22 0 15,-22-1-15,0 1 0,0 0 16,0 42-1,0 0-15,0 1 16,0-1-16,0 0 0,0 0 16,0 0-16,0 22 0,0-22 0,0 0 15,0 21-15,0-21 0,0 1 0,0 20 16,21-21-16,0 0 0,-21 0 16,21-21-16,0 22 0,0-22 0,1 0 15,20 0-15,-21 0 0,0 0 16,0 0-16,22 0 0,-22 0 15,21-22-15,-21 1 0,1 21 0,20-21 16,-21 0-16,0 0 0,0 0 16,1-1-16,-1 1 0,0-21 0,-21 21 15,0 0-15,0-1 0,0 1 0,0 0 16,0 0-16,0 42 31,0 0-15,0 0-16,0 1 0,0-1 0,0 0 15,0 0-15,0 21 0,0-20 0,0-1 16,0 0-16,0 0 16,21 0-16,-21 0 0,21-21 15,0 0-15,1 22 0,-1-22 0,0 0 16,0 0-16,0 0 16,0-22-16,1 1 0,-1 21 0,-21-21 15,21 0-15,-21 0 0,21 0 16,-21-1-16,0 1 0,0 0 0,0 0 15,0 0-15,0 0 0,-21-1 0,0-20 16,0 21-16,-1 0 0,1 21 16,0-21-16,0 21 0,-21 0 0,20 0 15,1 0-15,0 0 0,-21 0 16,21 21-16,21 0 16,21-21-1,0 0 1,0 0-16,0 0 0,22 0 0,-1 0 15,0 0-15,1-21 0,-1 21 0,0-21 16,1 21-16,-1 0 0,0-22 16,1 22-16,-22 0 0,21 0 15,-21 0-15,0 0 0,1 0 0,-1 22 16,-21-1-16,0 0 0,0 0 16,0 0-16,0 0 0,0 1 0,0-1 15,0 21-15,0-21 16,0 0-16,0 1 0,0-1 0,0 0 15,0 0-15,0 0 0,0 0 0,0 1 16,0-1-16,0-42 47,0-1-31,0 1-16,0 0 0,0 0 0,0 0 15,0 0-15,0-1 0,21-20 16,0 21-16,0-21 0,0 20 15,1-20-15,-1 21 0,0-21 0,21 20 16,-21 1-16,1 0 0,-1 21 16,0 0-16,0 0 0,0 21 15,0 0-15,-21 22 0,0-22 16,0 0-16,0 21 0,0-20 16,0-1-16,0 21 0,0-21 0,0 0 15,0 1-15,0-1 0,0 0 16,0 0-16,22 0 0,-1 0 0,0 1 15,0-1-15,0-21 0,0 0 16,1 21-16,-1-21 0,0 0 0,0 0 16,21 0-16,-20 0 0,-1-21 15,0 0-15,0-1 0,0 22 0,0-21 0,1 0 16,-1 0-16,21-21 16,-42 20-16,21 1 0,0-21 0,1 0 15,-1 20-15,-21-20 0,0 0 16,21-1-16,-21 22 0,0-21 0,0 21 15,0 0-15,0-1 0,-21 22 16,0 0-16,-1 0 0,1 22 16,0-1-16,0 21 0,0-21 0,0 0 15,21 22-15,0-22 0,0 21 16,0-21-16,0 1 0,0-1 0,0 0 16,0 0-16,21 0 0,-21 0 0,21 1 15,0-1-15,0 0 16,-21 0-16,0 0 15,0 0-15,0 1 0,0-1 16,-21-21-16,0 21 16,0-21-16,21 21 0,-21-21 15,-1 0-15,1 0 16,21-21 0,0 0-16,-21 0 0,0-1 15,21 1-15,-21 0 0,0 0 16,-1 0-16</inkml:trace>
  <inkml:trace contextRef="#ctx0" brushRef="#br0" timeOffset="31924.57">15811 3874 0,'0'0'0,"-21"-22"15,0 22-15,0 0 16,21-21-16,-21 21 62,0 0-46,-1 0-16</inkml:trace>
  <inkml:trace contextRef="#ctx0" brushRef="#br0" timeOffset="32143.54">14287 4191 0,'-42'21'0,"84"-42"0,-105 42 15,21 0-15,63-21 32,0 0-32,21 0 0,1 0 15,-1 0-15,0-21 0,22 21 16,-22-21-16,22 21 0,-1 0 0,-21-21 15,1 21-15,20-21 0,-20 21 16,-1 0-16,-21 0 0,21-21 0,-20 21 16,-1 0-16</inkml:trace>
  <inkml:trace contextRef="#ctx0" brushRef="#br0" timeOffset="32991">17378 4360 0,'-21'0'16,"-1"0"0,22 22 15,22-22-31,-1 0 16,21 0-16,-21 0 0,22 0 15,20 0-15,-21 0 0,22 0 16,-1 0-16,1 0 0,-1 0 15,22 0-15,-21 0 0,20-22 0,-20 22 16,20 0-16,1 0 0,-21-21 16,20 21-16,-20 0 0,-22 0 0,22-21 15,-22 21-15,-21 0 0,0 0 0,0 0 16,-21-21 0,0 0-16,-21 21 0,0 0 15,0-21-15,0 21 0,-22 0 16,1 0-16,0-22 0,-1 22 15,1 0-15,0 0 0,21 0 0,-22 0 16,22-21-16,-21 21 0,21 0 16,42 0 15,0 0-31,21-21 16,-21 21-16,22 0 0,-1 0 15,0 0-15,1 0 0,-22-21 0,21 21 16,-21 0-16,22 0 0,-22 0 0,0 0 15,-21 21-15,0 0 16,0 0-16,0 1 0,0-1 0,-21 0 16,0 0-16,-22 21 0,22-20 15,0-1-15,-21 21 0,-1-21 16,22 0-16,-21 1 0,21-1 0,0 0 16,-1 0-16,1 0 0,0-21 15,21 21-15,21-42 31,0 0-31</inkml:trace>
  <inkml:trace contextRef="#ctx0" brushRef="#br0" timeOffset="35051.64">19664 3958 0,'0'0'16,"0"-42"-1,0 63 1,0 0-16,0 0 16,0 22-16,0-22 0,0 21 0,0 1 15,0-22-15,0 21 0,0 0 16,0 1-16,0-22 0,0 21 0,0-21 15,0 1-15,0 20 0,0-21 16,0 0-16,0 0 16,-21-42 15,21 0-31,0 0 0,0 0 16,0 0-16,0-1 0,0 1 15,0-21-15,0 0 0,0-1 0,21 1 16,-21 0-16,21-1 0,0 1 15,-21 0-15,21 20 0,0-20 0,1 21 16,-1 0-16,0 0 0,0 21 16,21 0-16,-20 0 0,-1 0 15,0 0-15,0 0 0,0 21 0,0 0 0,-21 21 16,22-21-16,-1 22 0,21 20 16,-42-20-16,0-1 0,21-21 15,-21 21-15,0-20 0,0 20 16,0-21-16,0 0 0,0 0 15,0 1-15,0-1 0,0-42 47,0-1-47,0 1 0,0 0 16,0 0-16,0-21 0,0 20 0,21-20 16,-21 21-16,22-21 0,-1-1 15,0 1-15,0 0 0,0-1 0,0 1 16,1 21-16,-1 0 0,0-1 15,21 1-15,-21 0 0,1 21 16,-1 0-16,21 0 0,-21 0 0,0 21 16,1 0-16,-1 22 0,0-22 15,-21 21-15,21-21 0,0 22 0,-21-1 16,21 0-16,-21 1 0,0-1 16,0-21-16,22 22 0,-22-22 0,21 21 15,-21-21-15,0 0 0,0 1 16,21-22-16,-21 21 0,21-21 0,0 0 15,0 0-15,1 0 0,-1 0 16,0 0-16,0-21 0,0 21 16,0-22-16,1 1 0,-1 0 0,0 0 15,21-21-15,-21 20 0,1-20 16,-1 21-16,0-21 0,0-1 16,0 1-16,-21 0 0,21 20 0,-21 1 15,22-21-15,-22 21 16,0 42-1,0 0 1,-22 0-16,22 0 0,-21 22 0,21-22 16,0 21-16,0-21 0,0 22 15,0-22-15,0 21 0,0-21 0,0 1 16,0 20-16,0-21 0,0 0 16,0 0-16,0 1 0,0-1 15,21-21-15,1 0 0,-1 0 0,0 0 16,0 0-16,0 0 15,0 0-15,1-21 0,-1-1 0,0 22 16,0-21-16,0 0 0,0 0 16,1 0-16,-1-22 0,0 22 0,-21-21 15,0 21-15,0-22 0,0 1 0,0 0 16,0-1-16,0 1 0,0 0 16,-21-1-16,0 22 0,-1 0 0,1 0 15,0 21-15,0 0 0,-21 0 16,20 0-16,1 0 0,0 0 0,-21 21 15,21 21-15,-1-20 16,1 20-16,0 0 0,0 1 0,21-1 16,0 0-16,0 1 0,0-22 0,0 21 15,0 0-15,0-20 0,21-1 16,0 0-16,0 0 0,1 0 0,20-21 16,-21 0-16,0 0 0,22 0 15,-22 0-15,0 0 0,21 0 0,-21 0 16,22-21-16,-22 21 0,21-21 15,-21 0-15,22 0 0,-22-1 0,21-20 16,-21 21-16,1-21 0,20 20 0,-21-20 16,0 0-16,0 21 0,1-1 15,-1-20-15,0 21 0,-21 0 16,0 42 15,0 0-31,0 21 16,0-20-16,0-1 0,0 21 0,0-21 15,0 22-15,0-22 0,0 21 0,0-21 16,0 0-16,0 22 0,0-22 16,0 0-16,0 0 0,0 0 15,21-21-15,0 0 0,0 0 16,1 0-16,-1 0 0,0 0 16,0 0-16,0 0 15,0-21-15,1 0 0,-1 0 16,0 0-16,0 0 0,0-1 0,0 1 15,1-21-15,-1 21 0,0 0 16,0-22-16,-21 22 0,0-21 0,0 21 16,0-1-16,0 1 0,21 0 15,-42 42 17,21 22-32,0-22 15,0 0-15,0 0 0,0 21 0,0-20 16,0-1-16,0 0 0,0 0 15,0 21-15,0-20 0,21-1 16,0 0-16,1-21 16,-1 0-16,0 21 0,0-21 0,0 0 15,0 0-15,1 0 0,20 0 0,-21 0 16,0-21-16,22 21 0,-22-21 16,21 21-16,-21-21 0,22-1 0,-22 1 15,0 0-15,21 0 0,-21-21 16,-21 20-16,22-20 0,-22 21 0,0-21 15,0-1-15,0 22 0,0-21 0,0 21 16,0-1-16,0 1 0,-22 0 16,1 21-16,0 0 0,0 0 0,0 21 15,0-21-15,-1 43 0,1-22 16,0 0-16,0 21 0,0 1 16,21-1-16,-21 0 0,21 1 0,0-22 15,0 21-15,0 0 0,21-20 16,0 20-16,0-21 0,0 0 0,0 0 15,1-21-15,-1 22 0,0-1 16,0-21-16,0 0 0,0 0 0,1 0 16,-1 0-16,0 0 0,0 0 0,0 0 15,0-21-15,1 21 0,-1-22 16,21 1-16</inkml:trace>
  <inkml:trace contextRef="#ctx0" brushRef="#br0" timeOffset="36151">23431 3683 0,'0'0'0,"-42"21"0,21-21 0,0 0 16,0 21-16,-1-21 0,1 0 0,21 22 16,21-22 15,1 0-31,20 0 0,-21 0 0,21-22 16,1 1-16,-1 21 0,0-21 15,1 0-15,-1 0 0,0 0 0,-20-1 16,20-20-16,-21 21 0,0 0 0,0-22 15,-21 22-15,0-21 0,0 21 16,0-22-16,0 22 0,0 0 0,0 0 16,-21 0-16,21 0 0,-21 21 15,0 0-15,0 0 0,0 21 0,-1 0 16,1 0-16,0 21 16,0 1-16,21 20 0,0-20 0,-21 20 15,21 1-15,0-22 0,-21 21 16,21 1-16,0-1 0,0 1 0,0-1 15,0-20-15,0 20 0,0-20 16,0 20-16,0-21 0,0 1 0,-22-22 16,22 21-16,0-21 0,-21 1 0,21-1 15,0 0 1,-21-21-16,0 0 16,21-21-16,-21 0 0,21-1 15,-21 1-15,-1 0 0,22-21 0,-21 21 16,0-22-16,0 22 0,21 0 0,-21-21 15,21 20-15,-21 1 16,21 0-16,0 42 31,0 0-31,0 1 0,0-1 16,0 21-16,0-21 0,21 0 16,-21 22-16,21-22 0,0 0 0,0 21 15,0-20-15,1-1 0,-1 0 0,0-21 16,0 21-16,0-21 0,0 0 15,1 0-15,20 0 0,-21 0 0,21 0 16,-20 0-16,20-21 0,0 0 16,-21 21-16,22-21 0,-1-1 15,0 1-15,-20-21 0,-1 21 0,21-22 16,-21 22-16,0-21 0,1 0 16,-22 20-16,0-20 0,21 21 0,-21 0 15,0 0-15,0-1 0,0 1 16,0 42-1,0 1-15,-21-1 16,21 0-16,0 0 0,0 0 0,-22 22 16,22-22-16,-21 21 0,21-21 0,0 0 15,0 22-15,0-22 0,0 0 16,0 21-16,0-20 0,21-22 16,1 21-16,-1 0 0,0-21 15,0 0-15,0 0 0,0 0 16,1 0-16,-1 0 0,0-21 0,0 0 15,0-1-15,0 1 0,1 0 16,-1 0-16,0 0 0,-21-22 0,0 1 16,0 21-16,0-21 0,0-1 15,0 1-15,0 21 0,-21 0 0,0-22 16,-1 43-16,1-21 0,0 0 0,0 21 16,-21 0-16,20 0 0,1 0 15,0 0-15,0 21 0,0 0 16,0-21-16,-1 21 0,1 1 15,0-1-15,21 0 0,0 0 0,0 0 16,0 0-16,21-21 16,0 0-16</inkml:trace>
  <inkml:trace contextRef="#ctx0" brushRef="#br0" timeOffset="38960.1">25273 3789 0,'0'0'0,"-42"21"0,20-21 0,1 21 16,-21-21-16,21 21 0,-22-21 15,22 0-15,0 22 0,42-22 47,0-22-47,1 22 0,-1-21 0,0 0 16,0 0-16,0 0 0,0 21 15,1-43-15,-1 22 0,0 0 0,0 0 16,0-21-16,-21 20 0,21-20 16,-21 0-16,0 21 0,0-1 15,0 1-15,-21 0 0,0 21 0,0 0 16,0 0-16,-22 0 0,1 21 15,0 0-15,-1 1 0,1-1 0,0 21 16,-1 0-16,-20-20 0,21 20 16,20 0-16,-20 1 0,21-22 0,0 21 15,0 0-15,21-20 0,0-1 16,0 21-16,21-21 0,0 0 0,0 1 16,21-1-16,-20 0 0,20-21 15,0 0-15,1 0 0,-1 0 0,0 0 16,1 0-16,-22 0 0,21 0 15,-21 0-15,22 0 0,-22-21 16,-21 0-16,-21 21 31,-1 0-31,1 0 0,0 0 0,0 21 16,-21 0-16,20 0 0,-20 0 16,21 0-16,-21 1 0,20-1 0,1 21 15,0-21-15,-21 22 0,42-22 0,0 21 16,0-21-16,0 22 0,0-22 15,0 0-15,0 0 0,21 0 0,0 0 16,0 1-16,0-22 16,1 0-16,20 0 0,-21 0 0,21 0 15,-20 0-15,20 0 0,-21 0 0,21-22 16,1 1-16,-1 0 0,-21 0 16,22 0-16,-1 0 0,0-22 0,1 22 15,-1-21-15,0-1 0,-21-20 16,22 21-16,-22-22 0,21 1 0,-21 20 15,1-20-15,20-1 0,-21 22 0,0-22 16,0 22-16,1-21 0,-1 20 16,-21 1-16,21 0 0,-21 20 0,21-20 15,-21 21 1,0 42-16,0 21 16,0-20-16,-21 20 15,0 0-15,0 1 0,-1 20 0,1-21 16,0 1-16,0 20 0,0-20 0,21 20 15,-21-21-15,-1 22 0,22-22 16,0 22-16,0-22 0,0 0 0,0 1 16,0-1-16,0-21 0,22 0 15,-1 22-15,0-22 0,0-21 0,21 21 16,-20 0-16,20-21 0,-21 0 16,21 0-16,-20 0 0,20 0 0,0 0 15,-21 0-15,22-21 0,-1 0 16,-21 21-16,22-21 0,-22 0 15,0-1-15,0-20 0,0 21 0,0-21 16,-21 20-16,0 1 0,0-21 0,0 21 16,0 0-16,0-1 0,0 1 15,-21 21-15,0 0 16,0 0-16,0 0 0,21 21 16,-21 1-16,21-1 0,-22 0 0,22 0 15,-21 0-15,21 0 0,0 1 16,0-1-16,0 21 0,0-21 0,0 0 15,21-21-15,1 22 0,-22-1 0,21-21 16,0 0-16,0 21 16,0-21-16,0 0 0,1 0 0,20 0 15,-21 0-15,0 0 0,22 0 16,-22-21-16,0 21 0,21-21 0,-21-1 16,22 1-16,-22 0 0,0 0 0,0-21 15,0 20-15,1-20 0,-1 21 16,-21-21-16,0 20 0,0 1 0,0-21 15,0 21-15,0 0 16,-21 21 0,21 21-16,-22 0 0,1 0 0,21 0 15,0 0-15,0 1 0,-21-1 16,21 0-16,0 21 0,0-21 16,-21 1-16,21-1 0,0 0 15,0 21-15,0-21 0,0 1 16,0-1-16,0 0 15,0-42 17,0 0-32,0-1 15,0 1-15,21 0 0,0 0 16,0 0-16,-21-22 0,22 22 0,-1-21 16,0 21-16,0 0 15,0-22-15,0 22 0,1 0 0,-1 0 16,0 21-16,0 0 15,-21 21-15,21-21 0,-21 21 16,0 21-16,0-20 0,21-1 0,-21 21 16,0-21-16,22 22 0,-22-22 15,0 0-15,0 0 0,21 0 0,-21 0 16,21 1-16,-21-1 0,0 0 16,21-21-16,0 21 0,0-21 31,1-21-16,-1 0-15,-21 0 0,21-1 16,-21 1-16,21 0 0,0-21 16,0 21-16,1-22 0,-1 1 15,0 21-15,21-22 0,-21 22 0,1-21 16,-1 21-16,0 0 0,0-1 16,-21 44 15,0-1-31,0 0 0,0 0 0,0 21 15,0-20-15,0 20 0,0-21 16,0 0-16,0 22 0,0-22 0,0 0 16,0 0-16,0 0 0,0 0 0,21 1 15,0-1-15,1-21 0,-22 21 16,21-21-16,0 0 0,0 0 16,0 0-16,0 0 0,1 0 0,-1 0 15,0 0-15,0 0 0,0 0 16,0-21-16,22 21 0,-22-21 0,0-1 15,0 1-15,0 0 0,22 0 16,-22-21-16,-21 20 0,21 1 0,-21-21 16,21 21-16,-21-22 0,0 22 15,0 0-15,0 0 0,-21 21 16,0 0-16,0 0 0,0 0 0,-22 0 16,22 0-16,0 21 0,-21 0 15,20 0-15,1 1 0,0-1 0,21 21 16,0-21-16,-21 0 15,21 1-15,0 20 0,0-21 0,0 0 16,0 0-16,21 1 0,-21-1 0,21-21 16,0 21-16,1-21 0,-1 0 15,0 21-15,0-21 0,21 0 0,-20 0 16,-1 0-16,21 0 0,-21 0 16,0 0-16,1 0 0,20-21 0,-21 0 15,0 21-15,0-21 0,1-1 0,-1 1 16,0 0-16,-21 0 0,21-21 15,-21 20-15,21-20 0,-21 21 16,0-21-16,0 20 0,0 1 16,0 0-16,0 0 0,0 0 0,0 42 15,0 0 1,0 0-16,-21 22 16,0-22-16,21 0 0,-21 21 0,21-21 15,0 1-15,-21-1 0,21 21 16,0-21-16,0 0 0,0 1 15,0-1-15,21-21 32,0 0-17,-21-21-15,21 21 16,0-22-16,0 1 0,1 21 0,-1-21 16,21 0-16,-21 0 0,0 0 0,1-22 15,20 22-15,-21 0 0,0 0 16,0 0-16,1-1 0,-1 22 0,-21 22 31,0-1-31,0 21 16,0-21-16,0 0 0,-21 1 15,21 20-15,0-21 0,0 0 0,0 0 16,0 1-16,0-1 0,0 0 16,21-21-16,0 21 15,0-21-15,0 0 16,0 0-16,1 0 15,-1 0-15,0-21 0,0 21 0,0-21 16,0 0-16,1-1 0,-22 1 0,21 0 16,0 0-16,0-21 0,0-1 15,0 1-15,1 0 0,-22-1 0,21-20 16,0-1-16,0 22 0,0-22 16,0 1-16,1-1 0,-22 1 0,21-1 15,0 22-15,-21 0 0,21-22 16,-21 43-16,0 0 0,0 0 0,0 0 15,0 42 1,-21 0-16,0 0 0,0 21 0,-1 1 16,1 20-16,0 1 15,0-1-15,21 1 0,-21-1 0,21 1 16,0-22-16,0 22 0,0-22 0,0 21 16,0-20-16,0-1 0,0 0 15,0-20-15,0 20 0,21-21 0,0 0 16,-21 0-16,21 1 0,-21-1 15,21-21-15,1 21 0,-1-21 16,0 0-16,0 0 16,0 0-16,0 0 0,1-21 15,-1 21-15,-21-21 0,21-1 16,0 1-16,-21 0 0,0 0 16,0-21-16,21 20 0,-21-20 0,0 21 15,0-21-15,0-1 0</inkml:trace>
  <inkml:trace contextRef="#ctx0" brushRef="#br0" timeOffset="39176.26">28638 3810 0,'0'0'0,"-21"0"0,21 21 16,0 0-16,43-21 16,-22 0-16,0 0 15,21 22-15,1-22 0,-1 0 16,21 0-16,-20 0 0,-1 0 0,0 0 15,1 0-15,-1 0 0,0 0 16,-20 0-16,-1 0 0,0 0 0,-21 21 16,-21-21-1,0 21-15,-22-21 0,-20 0 16,-1 21-16</inkml:trace>
  <inkml:trace contextRef="#ctx0" brushRef="#br0" timeOffset="40268.25">1524 5546 0,'0'0'0,"21"0"16,0-21-16,-21-1 15,0 1-15,21 21 47,-21 21-31,0 1-16,22-1 0,-22 21 15,0 0-15,21 1 0,-21-1 0,21 0 16,-21 1-16,0 20 0,0-20 16,0-1-16,0 0 0,0 1 15,0-1-15,0 0 0,0-21 0,0 22 16,0-22-16,0 0 16,0 0-16,-21-21 31,21-21-31,0 0 0,-21 0 15,21 0-15,0-1 0,0 1 16,0 0-16,0-21 0,0 21 16</inkml:trace>
  <inkml:trace contextRef="#ctx0" brushRef="#br0" timeOffset="40655.93">1397 5609 0,'0'0'0,"-42"0"0,20-21 0,1 0 0,-21 21 16,21-21-16,0 0 15,21-1-15,0 1 16,21 0-16,0 0 0,21 0 16,1 0-16,20-1 0,-21 1 15,22 0-15,-1 21 0,1 0 16,-1 0-16,1 0 0,-1 0 16,1 21-16,-1 0 0,22 1 0,-21 20 15,-22-21-15,21 21 0,-20 1 16,-1-1-16,-21 0 0,0 1 15,-21-1-15,0 0 0,0 22 0,-21-22 16,-21 1-16,0-1 0,-1 0 16,-20 1-16,20-22 0,-20 21 0,-1-21 15,1 0-15,-1 1 0,1-1 16,-1 0-16,22 0 0,0-21 0,-1 0 16,1 0-16,21 0 0,0 0 15,0 0-15,42-21 47,0 21-47,0-21 0,0 21 0,22-21 16,-22-1-16,21 1 0,-21 0 15</inkml:trace>
  <inkml:trace contextRef="#ctx0" brushRef="#br0" timeOffset="41115.67">2413 5842 0,'0'-21'0,"0"0"16,0 0-16,21-1 0,0 1 16,0 21-16,1 0 15,-1-21-15,0 21 0,21 0 16,1 0-16,-22 0 0,21 0 0,0 0 15,1 21-15,-22 0 0,21 1 16,-21-1-16,1 0 0,-1 21 0,0-21 16,-21 22-16,0-22 0,0 21 15,0-21-15,0 22 0,0-22 0,0 0 16,0 0-16,-21 0 0,0-21 16,21 22-16,-22-22 15,1 0-15,0 0 16,21-22-16,0 1 15,0 0-15,0 0 0,0 0 0,0 0 16,0-22-16,21 22 0,0-21 16,-21 21-16,22-22 0,-1 1 0,-21 21 15,21-22-15,0 22 0,0 0 16,-21 0-16,21 0 0,1 21 0,-22-21 16,21 21-1,0 0-15,-21 21 31,21-21-31,0 0 0</inkml:trace>
  <inkml:trace contextRef="#ctx0" brushRef="#br0" timeOffset="42396.04">3556 6096 0,'0'21'0,"0"-42"0,21 42 15,0-21-15,0 0 0,1 0 16,-1 0-16,0 0 16,0-21-16,0 21 0,0-21 15,1 0-15,-22 0 0,21-1 16,0 1-16,-21 0 0,0 0 0,0 0 16,0 0-16,0-22 0,0 22 15,0 0-15,0 0 0,-21 0 0,0-1 16,-1 1-16,1 0 0,-21 0 15,21 21-15,-22 0 0,1 0 0,0 0 16,21 21-16,-22 0 0,1 0 16,21 22-16,-22-22 0,22 21 0,0 1 15,21-1-15,0-21 0,0 21 16,0 1-16,0-1 0,0-21 0,0 22 16,0-22-16,0 0 0,21 0 15,0-21-15,1 21 0,-1-21 16,0 0-16,0 0 0,0 0 0,0 0 15,1 0-15,-1 0 0,21-21 16,-21 0-16,0 21 0,1-21 0,20 0 16,-21-22-16,0 22 0,0 0 15,1 0-15,-1-22 0,0 22 0,0 0 16,0-21-16,-21 21 0,0-1 16,0 1-16,0 0 0,0 0 0,0 0 15,0 42 16,0 0-31,-21 0 0,21 0 16,0 22-16,0-22 0,0 0 16,0 21-16,0-20 0,0-1 0,0 21 15,0-21-15,21 0 0,0 1 16,1-1-16,-1-21 0,0 21 0,21-21 16,-21 0-16,22 0 0,-1 0 15,-21 0-15,22 0 0,-1 0 0,0 0 16,1 0-16,-1-21 0,0 0 0,-21-1 15,22 1-15,-1 0 0,-21 0 16,22 0-16,-22 0 0,0-1 16,0 1-16,-21-21 0,0 21 15,0 0-15,0-22 0,0 22 0,0 0 16,0 0-16,-21 0 0,0-1 0,0 22 16,-1 0-16,1 0 0,-21 0 15,21 0-15,-22 0 0,22 22 0,0-1 16,-21 0-16,21 0 0,-1 0 15,1 0-15,21 22 0,0-22 0,0 0 16,0 21-16,0-20 0,0-1 16,0 0-16,0 0 0,21 0 0,1-21 15,-1 0-15,0 21 0,0-21 16,0 0-16,0 0 0,22 0 16,-22-21-16,0 21 0,0-21 0,22 0 15,-22 0-15,0 21 0,0-21 16,-21-1-16,21 1 0,0 0 0,-21 0 15,0 0-15,0 0 16,0-1-16,0 1 0,0 0 16,0 42 15,0 43-15,0-43-16,-21 0 0,21 21 15,0-20-15,0 20 0,0 0 0,0 22 16,0-22-16,0 22 15,0-1-15,0 1 0,0-1 0,0 22 16,0-1-16,0-20 0,0 21 0,0-1 16,0-20-16,0 20 0,0-20 15,0-1-15,0 22 0,0-21 0,0-22 16,0 0-16,0 1 0,0-1 0,-21-21 16,21 0-16,-21 0 0,0 1 15,0-22-15,-1 0 0,1 0 16,0-22-16,0 1 0,-21-21 15,20 21-15,-20-22 0,21-20 0,-21 21 16,20-22-16,-20 1 0,21-1 16,0 1-16,0-1 0,21-21 0,0 22 15,0-22-15,0 22 0,0-22 16,0 22-16,0-1 0,0 22 0,21-22 16,0 22-16,0 0 0,0-1 15,0 1-15,22 0 0,-22 20 0,0-20 16,21 21-16,-20 0 0,-1 0 15,0-1-15,0 22 0,0-21 0,0 21 16,-21-21-16,22 21 0,-1-21 0,0 21 16</inkml:trace>
  <inkml:trace contextRef="#ctx0" brushRef="#br0" timeOffset="44131.46">5313 6244 0,'0'-21'31,"0"0"-31,21 0 16,-21 0-16,21-22 0,0 22 0,-21 0 16,21-21-16,-21 20 0,0-20 0,0 21 15,0-21-15,0-1 0,0 22 16,-21-21-16,-21 21 0,21-1 0,0 1 16,-22 0-16,1 21 0,0 0 15,20 0-15,-20 0 0,0 21 0,-1 0 16,22 1-16,-21 20 0,21-21 15,-22 21-15,43 1 0,-21-1 0,21 0 16,0 1-16,0-1 0,0 0 16,0 1-16,0-22 0,21 21 15,-21-21-15,22 1 0,-1-1 0,0 0 16,0 0-16,21-21 0,-20 0 16,-1 0-16,0 0 0,21 0 0,-21 0 15,1-21-15,-1 0 0,21 0 16,-21 21-16,0-22 0,22-20 0,-22 21 15,0 0-15,21 0 0,-20-1 16,-1-20-16,0 21 0,0-21 0,0 20 16,0-20-16,-21 21 0,0-21 15,0 20-15,0 1 0,0 0 0,0 0 16,0 42 15,-21 21-31,21-20 0,0-1 0,-21 21 16,21-21-16,0 22 0,0-22 15,0 21-15,0-21 0,0 22 0,0-22 16,21 0-16,0 0 0,1 0 16,-1 0-16,0-21 0,0 0 0,0 22 15,0-22-15,1 0 0,20 0 0,-21 0 16,21-22-16,1 22 0,-22-21 16,21 0-16,-21 0 0,22 0 0,-22 0 15,0-1-15,21 1 0,-20-21 16,-1 21-16,-21 0 0,0-22 15,21 22-15,-21 0 0,0-21 0,0 20 16,0 1-16,-21 21 16,0 0-16,-1 0 0,1 21 15,21 1-15,-21-1 0,0 0 16,21 0-16,0 0 0,0 22 0,0-22 16,0 0-16,0 0 0,0 21 0,0-20 15,0-1-15,0 0 0,0 0 16,0 0-16,0 0 15,0-42 17,0 0-32,21 0 15,0 21-15,-21-21 0,0 0 16,21-1-16,-21 1 0,22 0 0,-22-21 16,21 21-16,-21-1 0,0 1 15,21 0-15,0 21 16,0 0-16,-21 21 15,21-21-15,-21 21 16,22 1-16,-1-1 0,-21 0 0,21 0 16,0-21-16,0 21 0,0 0 15,1 1-15,-1-1 0,0 0 0,21 0 16,-21-21-16,1 21 0,20-21 16,-21 0-16,0 0 0,0 0 15,1 0-15,-1 0 0,0-21 16,0 21-16,0-21 0,0 0 0,1 0 15,-1-1-15,-21 1 0,21 0 16,0 0-16,0 0 0,0 0 0,1-22 16,-22 22-16,21 0 0,0 0 15,0 0-15,-21-1 0,21 22 0,0 0 16,1 0-16,-1 0 0,0 0 16,0 0-16,0 22 0,0-1 15,-21 0-15,22 0 0,-1 0 16,-21 0-16,21 1 0,-21-1 15,21 0-15,0-21 0,-21 21 0,0 0 16,21-21-16,-21-21 47,0 0-47,0 0 0,0 0 16,-21-1-16,21 1 15,-21 0-15,0 0 0,0 21 0,0-21 16,-1 0-16,1 21 0,0 0 15,0 0-15,-21 0 0,20 0 0,1 0 16,0 0-16,-21 21 0,21 0 16,-1 21-16,1-21 0,0 1 15,0-1-15,21 21 0,0-21 0,-21 22 16,21-22-16,0 0 0,0 21 0,0-21 16,0 1-16,21-1 15,0-21-15,0 0 0,22 0 16,-22 0-16,0 0 0,0 0 15,21 0-15,-20-21 0,20-1 0,-21 1 16,21 21-16,-20-21 0,20-21 0,-21 21 16,21-1-16,-20-20 0,-1 0 15,0-1-15,0 1 0,-21 0 0,21-1 16,-21-20-16,21 21 0,-21-22 16,0 22-16,0-1 0,0 22 15,0-21-15,0 21 0,0 0 0,-21 21 16,0 0-1,21 21-15,-21 0 0,21 0 0,-21 21 16,21 22-16,0-22 0,0 1 0,-21 20 16,21 1-16,0-22 0,0 0 15,0 22-15,0-22 0,0 0 0,0 1 16,0-22-16,0 21 0,0-21 16,0 1-16,0-1 0,21 0 0,-21 0 15,21-21-15,0 0 0,0 0 16,0 0-1,1 0-15,-1 0 0,0-21 16,-21 0-16,21 0 0</inkml:trace>
  <inkml:trace contextRef="#ctx0" brushRef="#br0" timeOffset="46290.22">8001 5800 0,'0'0'0,"0"-43"15,0 1-15,0 21 0,21 0 0,0-43 16,0 22-16,-21 21 16,0 0-16,22-1 0,-22 1 0,21 0 15,-21 42 1,0 0-16,0 1 16,0 20-16,0 21 0,0-20 15,0 20-15,-21-20 0,-1 20 16,22 1-16,-21-22 0,0 21 0,0-20 15,0-1-15,0 22 0,-22-22 0,22 0 16,0 1-16,-21-22 0,20 21 16,1-21-16,21 0 0,-21-21 0,0 0 15,21-21 1,0 0 0,0-21-16,0 21 0,0-1 15,0 1-15,0-21 0,0 0 0,0 20 16,0-20-16,0 21 0,0-21 0,0 20 15,21 1-15,-21 0 0,21 21 16,-21 21 0,21-21-16,1 21 0,-22 1 15,0-1-15,21 21 0,0-21 16,0 0-16,-21 1 0,21-1 0,0 0 16,1 0-16,-1 0 0,0 0 0,0 1 15,0-1-15,22-21 0,-22 0 16,21 0-16,-21 0 0,22 0 0,-22 0 15,21 0-15,0 0 0,1 0 0,-22-21 16,21-1-16,1 1 0,-1 21 16,-21-42-16,21 21 0,-20 0 15,20-1-15,-21-20 0,0 0 0,-21-1 16,21 1-16,-21 0 0,0-22 16,0 22-16,0-22 0,0 1 0,0-1 15,-21 22-15,0-21 0,0 20 16,0 1-16,-22 21 0,22-22 0,0 22 15,-21 21-15,21 0 0,-22 0 0,1 0 16,21 0-16,-22 21 0,1 1 16,21 20-16,-21 0 0,20 1 0,1-1 15,0 0-15,0 22 16,0-22-16,21 22 0,0-22 0,0 21 16,0-20-16,0-1 0,0 22 0,0-43 15,21 21-15,0 0 0,0-20 16,0 20-16,22-21 0,-22 0 0,0-21 15,21 21-15,-20 1 0,20-22 16,0 0-16,-21 0 0,22 0 0,-1 0 16,0 0-16,1-22 0,-1 1 0,0 0 15,1 0-15,-1 0 0,0 0 16,1-1-16,-1-20 0,-21 21 16,22-21-16,-22-1 0,0 22 0,-21-21 15,0-1-15,0 1 0,0 21 16,0 0-16,0 0 0,-21-1 0,0 22 15,-1 0-15,1 0 0,0 0 0,0 22 16,0-1-16,21 0 16,-21 0-16,21 0 0,0 22 0,0-22 15,0 0-15,0 21 0,0-21 16,0 1-16,21-1 0,0 21 0,-21-21 16,21 0-16,0 1 0,-21-1 0,21-21 15,1 21-15,-1 0 0,0-21 16,0 21-16,0-21 0,0 0 15,1 0-15,-1 0 0,21 0 0,-21 0 16,0-21-16,1 21 16,-1-21-16,0 0 0,0 0 0,0 21 15,0-22-15,1-20 0,-1 21 0,0 0 16,-21 0-16,0-22 0,21 22 16,-21 0-16,0 0 0,0-22 0,0 22 15,-21 42 16,21 1-31,-21-1 0,21 0 0,0 0 16,0 0-16,0 22 0,0-22 16,0 0-16,0 21 0,0-21 0,0 1 15,0-1-15,0 21 0,0-21 0,21 0 16,0 1-16,0-1 16,0-21-16,1 0 0,-1 0 15,0 0-15,0 0 0,0 0 0,22 0 16,-22 0-16,0-21 0,21 21 0,-21-22 15,1 1-15,20 21 0,-21-21 16,0 0-16,0 0 0,-21-22 0,0 22 16,0 0-16,0-21 0,0 21 0,0-1 15,0-20-15,-21 21 0,0-21 16,0 20-16,0 1 0,-22 0 16,22 0-16,-21 21 0,21 0 0,-22 0 15,1 0-15,21 21 0,-21-21 0,-1 21 16,22 22-16,0-22 0,-21 0 15,20 0-15,22 21 0,0-20 16,0-1-16,0 0 0,0 21 0,0-21 16,0 1-16,22-1 0,-1 0 15,0-21-15,0 0 0,21 21 16,-20-21-16,20 0 0,0 0 0,1 0 16,-22 0-16,21 0 0,0-21 0,1 21 15,-1-21-15,0 0 0,1-1 16,-22 22-16,21-21 0,-21 0 15,22 0-15,-22 0 0,0-22 0,0 22 0,0 0 16,1 0-16,-22 0 0,0 0 16,0-1-16,0 44 31,0-1-31,0 0 0,0 0 16,-22 0-16,22 0 0,0 22 0,0-22 15,0 21-15,0-21 0,-21 22 0,21-1 16,0 0-16,0 1 0,0 20 15,0-20-15,0 20 0,0 1 0,-21-1 16,21 1-16,0-1 0,0 1 0,-21-1 16,21 1-16,-21-1 0,21-21 15,0 22-15,0-22 0,0 1 0,-21-1 16,21-21-16,0 21 0,0-20 16,0-44 15,0 1-31,0 0 0,0 0 15,0 0-15,0-22 0,0 22 0,0-21 16,0 0-16,0-1 0,0 1 0,0 0 16,0-22-16,0 1 0,0-1 15,0-21-15,0 1 0,0-1 0,0 0 16,0 1-16,0 20 0,21-20 0,0 20 16,-21 1-16,21-1 0,0 1 15,0-1-15,22 22 0,-22-1 16,0 22-16,21-42 0,-20 63 15,-1 0-15,0 0 0,0 0 16,0 21-16,-21 21 0,21-21 16,-21 22-16,0-1 0,22 0 15,-22 1-15,0-1 0,0 0 0,0 1 16,0-1-16,-22 0 0,22-20 0,-21-1 16,0 21-16,0-21 0,0 0 15,0 1-15,-1-22 0,1 0 16,21 21-16,-21-21 0,0 0 0,0 0 15,0 0-15,-1 0 16,22-21-16,-21 21 0,21-22 16,0 1-16,0 0 0,0 0 15,0 0-15</inkml:trace>
  <inkml:trace contextRef="#ctx0" brushRef="#br0" timeOffset="46875.88">11155 5969 0,'-43'0'16,"86"0"-16,-107 21 0,22-21 0,21 21 0,0-21 15,-1 0-15,1 22 0,21-1 16,21-21-1,22 0-15,-22 0 0,42 0 16,-20 0-16,20 0 0,1 0 16,20 0-16,-20 0 0,21 0 0,-22 0 15,22 0-15,-1 0 0,1 0 16,-21 0-16,-1 0 0,1 0 0,-1-21 16,1 21-16,-22 0 0,-21-22 0,21 22 15,-20 0-15,-22-21 16,0 0-16,0 0 15,-22 21-15,1 0 0,0-21 0,-21 21 16,21 0-16,-22 0 0,1 0 16,0-21-16,20 21 0,-20 0 0,21 0 15,0 0-15,21-22 32,21 22-32,0 0 15,21 0-15,-20-21 0,-1 21 16,0 0-16,0 0 0,0 0 0,0 0 15,1 21-15,-22 1 0,21-1 16,-21 0-16,0 0 16,0 0-16,0 22 0,-21-22 0,21 0 15,-22 0-15,1 0 0,0 0 0,0 1 16,0-1-16,0-21 0,-22 21 16,22-21-16,0 0 0,0 21 0,0-21 15,-1 0-15,1 0 0,0 0 16,21-21 15</inkml:trace>
  <inkml:trace contextRef="#ctx0" brushRef="#br0" timeOffset="47606.46">13356 5588 0,'0'0'15,"21"-21"-15,0-21 0,1 20 0,-22 1 0,0 0 16,0 0-16,0 0 16,0 0-16,0 42 15,-22 0-15,22 0 16,-21 0-16,0 22 0,0-1 0,0 0 15,21 22-15,-21-22 0,-1 22 16,1-22-16,0 0 0,0 22 16,0-22-16,0 0 0,-1 1 0,1-22 15,0 21-15,21-21 0,0 1 0,-21-1 16,21 0 0,21-42-1,-21 0-15,21 21 0,0-22 16,1 1-16,-1-21 0,0 21 15,0-22-15,0 1 0,0 0 0,1-1 16,20 1-16,-21-21 0,0-1 16,22 22-16,-22-22 0,21 1 0,-21 20 15,0 1-15,1 0 0,-1-1 16,-21 22-16,0 0 0,21 21 16,-21 21-16,0 0 15,0 1-15,0 20 0,0 0 16,0 1-16,0-1 0,0 0 0,0 22 15,0-22-15,0 22 0,21-22 16,-21 0-16,0 1 0,0-1 0,0 0 16,0 1-16,0-1 0,0-21 0,0 21 15,0-20-15,0-1 0,0 0 16,0 0-16,-21-21 16,0-21-1,0 0 1,21 0-16</inkml:trace>
  <inkml:trace contextRef="#ctx0" brushRef="#br0" timeOffset="47759.38">13208 6011 0,'0'0'0,"-21"0"0,42 0 32,0-21-32,0 21 0,22 0 15,-22 0-15,21-21 0,0 21 16,1-21-16,20 21 0,-20-21 0,20 21 15,-21-21-15,1 21 0,20 0 0,-20-22 16,-1 22-16</inkml:trace>
  <inkml:trace contextRef="#ctx0" brushRef="#br0" timeOffset="49563.85">14245 5736 0,'-21'0'31,"0"0"-31,0 0 0,-1 21 0,1 1 15,0-22-15,0 21 0,0 0 0,0 21 16,21-21-16,0 1 0,-22-1 16,22 21-16,0-21 0,0 0 15,0 1-15,0-1 0,22 21 0,-22-21 16,21 0-16,0-21 0,0 22 16,0-1-16,0-21 0,1 0 0,-1 21 15,0-21-15,21 0 0,-21 0 16,1 0-16,20 0 0,-21 0 0,21-21 15,-20 21-15,20-21 0,-21-1 0,21 1 16,-20 0-16,20 0 0,-21 0 16,0 0-16,22-22 0,-22 1 0,0 0 15,0-1-15,0 1 0,0-22 0,1 22 16,-1-21-16,-21 20 0,0 1 16,21 0-16,-21-1 0,0 1 15,0 21-15,0 0 0,0-1 16,0 1-16,0 42 15,-21 1-15,0-1 0,21 21 16,0-21-16,0 22 0,-22-1 16,22 0-16,-21 22 0,21-22 0,0 0 15,-21 1-15,21-1 0,0 0 16,0 1-16,0-1 0,0-21 0,0 22 16,0-22-16,0 0 0,0 0 0,0 0 15,21-21-15,0 0 0,1 21 16,-1-21-16,0 0 0,21 0 15,-21 0-15,1-21 0,-1 0 16,0 21-16,21-21 0,-21 0 16,1 0-16,20-1 0,-21 1 0,0 0 15,-21 0-15,21 0 0,1 0 16,-22-1-16,0 1 0,0 0 0,21 0 16,-21 42 15,0 0-31,0 0 15,0 1-15,0-1 0,0 0 0,0 0 16,0 0-16,0 0 16,0 1-16,0-1 0,21-21 0,-21 21 15,21-21-15,0 0 0,-21 21 16,21-21-16,1 0 0,-1 0 0,0 0 16,0 0-16,0 0 0,0 0 0,1-21 15,-1 21-15,0-21 16,0 21-16,0-21 0,0-1 0,1 1 15,-1 0-15,-21 0 0,0 0 0,21 0 16,-21-22-16,21 22 0,-21 0 16,0 0-16,0 0 0,0-1 0,0 1 15,0 42 1,0 1 0,-21-1-16,21 0 0,-21 0 0,21 0 15,0 0-15,0 1 16,0-1-16,0 0 0,0 0 0,0 0 15,0 0-15,0 1 0,21-1 0,0-21 16,0 21-16,0-21 16,1 0-16,-1 0 0,0 0 15,0 0-15,0 0 16,-21-21 0,0 0-16,0-1 0,0 1 15,0 0-15,0 0 0,0-21 16,0 20-16,0 1 0,-21 0 0,0 0 15,0 0-15,21 0 0,-21-1 16,-1 22-16,1 0 0,0-21 16,0 21-16,42-21 47,0 21-47,0 0 0,1-21 15,20 21-15,0 0 0,1-21 16,-1 0-16,-21 21 0,21 0 0,1 0 15,-1 0-15,-21 0 0,0 0 16,22 0-16,-22 21 0,0 0 16,-21 0-16,21 0 0,-21 0 15,0 1-15,0 20 16,0-21-16,0 0 0,0 0 0,0 1 16,0-1-16,0 0 0,0 0 0,0 0 15,0 0-15,0 1 16,0-1-16,0-42 47,0-1-32,0 1-15,0 0 0,21 0 16,-21 0-16,22 0 16,20-22-16,-21 22 0,0 0 15,22-21-15,-1 20 0,-21-20 16,21 21-16,-20 0 0,20 0 0,-21-1 15,21 22-15,-20 0 0,-1 0 0,0 0 16,-21 22-16,21-1 16,-21 0-16,0 21 0,0-21 0,0 22 15,0-22-15,0 0 0,0 21 0,0-20 16,0-1-16,0 0 0,0 0 16,0 0-16,0 0 0,21 1 0,-21-1 15,21-21-15,1 0 0,-1 0 16,0 0-16,0 0 0,0 0 0,0 0 15,1 0-15,-1 0 0,21 0 0,-21-21 16,0 21-16,22-22 0,-22 1 16,0 0-16,21 0 0,-20 0 15,-1 0-15,0-1 0,0-20 0,0 21 16,0 0-16,1-22 0,-22 22 16,0 0-16,0 0 0,0 0 0,0 0 15,0-1-15,-22 22 0,1 0 0,0 0 16,-21 0-16,21 22 0,-1-1 15,-20 0-15,21 0 0,0 0 0,21 0 16,0 1-16,0-1 0,0 0 16,0 21-16,0-21 0,0 1 0,21-22 15,-21 21-15,21 0 0,0 0 0,0-21 16,1 21-16,-1 0 16,0 1-16,0-22 15,-21 21-15,0 0 16,-21-21-1,0 0-15,0 0 0,-1 0 16,1 0-16,0 0 0,0 0 16,0 0-1,0 0-15,21-21 0,-22 21 16,22-21-16,-21-1 0,0 22 0,0-21 16</inkml:trace>
  <inkml:trace contextRef="#ctx0" brushRef="#br0" timeOffset="49762.49">16023 5249 0,'0'0'0,"-21"0"0,-21 0 16,20 0-16,1 0 0,0 0 15,0 0 1</inkml:trace>
  <inkml:trace contextRef="#ctx0" brushRef="#br0" timeOffset="49999.36">14584 5546 0,'0'0'0,"-21"21"0,-22 0 16,22-21-16,21 21 0,21-21 15,0 0 1,1 0-16,-1 0 0,21 0 16,-21 0-16,0 0 0,22 0 15,-22 0-15,0 0 0,21 0 16,-20 0-16,-1 0 0,0 0 0,0 0 15,0 0-15,0 0 0,22-21 0,-22 21 16</inkml:trace>
  <inkml:trace contextRef="#ctx0" brushRef="#br0" timeOffset="50711.14">18246 5821 0,'0'0'16,"21"0"15,0 0-31,0 0 0,21 0 0,1 0 15,20 21-15,-20-21 0,20 0 0,1 0 16,-22 0-16,21 0 0,1 0 16,-22 0-16,22 0 0,-22 0 0,0 0 15,1 0-15,-22 0 0,21 0 16,-21 0-16,1 0 0,-1-21 0,-21 0 31,0 0-31,-21-1 16,-1 22-16,1 0 0,0-21 15,0 21-15,0 0 0,21-21 16,0 0 0,21 21-1,0 0-15,0 0 16,0 0-16,1 0 0,-1 0 16,0 0-16,0 0 0,-21 21 15,21 0-15,-21 0 0,21 1 16,-21-1-16,0 0 0,0 21 15,0-21-15,0 1 0,0-1 0,-21 0 16,0 21-16,0-42 0,0 21 0,0 1 16,-1-1-16,1 0 0,-21-21 15,21 21-15,0-21 0,-1 0 16,1 21-16,0-21 0,21-21 31,0 0-31</inkml:trace>
  <inkml:trace contextRef="#ctx0" brushRef="#br0" timeOffset="52859.48">20891 6011 0,'22'-21'31,"-1"0"-15,-21 0-16,21 0 0,0 0 16,-21-1-16,0 1 0,0-21 15,0 21-15,0 0 0,0-1 0,0 1 16,0-21-16,-21 21 0,0 0 16,0-1-16,-22 1 0,22 21 15,0 0-15,-21 0 0,-1 0 16,22 0-16,-21 0 0,-1 21 0,22 1 15,-21-1-15,0 21 0,20 0 16,-20-20-16,21 20 0,-21 0 0,20 1 16,1-1-16,21 0 0,0-21 0,0 22 15,0-22-15,0 0 0,0 0 16,21 0-16,1 1 0,-1-22 0,0 0 16,0 0-16,0 0 0,0 0 15,22 0-15,-22 0 0,21 0 0,-21 0 16,22-22-16,-1 1 0,0 0 0,-20 0 15,20 0-15,0-22 16,-21 22-16,22-21 0,-1 0 0,0-1 16,-20-20-16,20 20 0,0-20 15,1-1-15,-22 1 0,21 21 0,-21-22 16,0 22-16,1-22 0,-22 22 16,0 0-16,0 20 0,0-20 0,0 21 15,0 0-15,-22 21 16,1 0-16,0 21 0,21 0 15,0 0-15,0 22 0,-21-1 0,21 21 16,0-20-16,0 20 0,0 1 16,0-1-16,0-20 0,0 20 0,-21 1 15,21-22-15,0 21 16,0-20-16,0-1 0,0 0 0,0-20 16,0-1-16,0 0 0,0 0 15,0 0-15,21 0 0,0-21 0,0 0 16,0 0-16,22 0 0,-22 0 15,0-21-15,21 0 0,-20 21 16,20-21-16,-21 0 0,21 0 0,-20-22 16,20 22-16,0-21 0,-21-1 15,22 22-15,-22-21 0,0 0 0,0-1 16,0 22-16,-21-21 0,0 21 16,0-1-16,0 1 0,-42 21 15,21 0-15,0 0 0,0 0 0,-1 21 16,1 1-16,-21-1 15,42 0-15,0 21 0,-21-21 0,21 1 16,0-1-16,0 0 0,21 21 16,-21-21-16,21 1 0,0-1 0,0 0 15,22 0-15,-22 0 0,0 0 0,0 1 16,0-1-16,1-21 0,-1 21 16,-21 0-16,21 0 0,0-21 15,-21 21-15,21-21 16,0 0-1,1 22-15,-1-22 0,0 0 16,0 0-16,0 0 0,0 0 16,22 0-16,-22-22 0,21 1 15,-21 21-15,22-21 0,-1 0 0,0 0 16,1 0-16,-22-1 0,21-20 16,-21 21-16,22-21 0,-22 20 0,-21-20 15,0 0-15,0 21 0,0-1 16,0-20-16,0 21 0,-21 21 0,0-21 15,-22 21-15,22 0 0,0 0 0,-21 0 16,20 0-16,-20 0 0,21 21 16,-21 0-16,20 0 0,1 22 15,-21-22-15,21 21 0,0-21 16,21 22-16,0-22 0,-22 21 0,22-21 0,0 0 16,0 1-16,0-1 0,0 0 15,0 0-15,22 0 0,-1-21 16,0 0-16,0 0 0,0 0 15,0 0-15,1 0 16,-1 0-16,21 0 0,-21-21 0,0 0 16,1 0-16,-1 0 0,21-1 15,-21 1-15,0 0 0,1 0 0,-1-21 16,0 20-16,0-20 0,0 21 16,0-21-16,-21 20 0,0 1 0,0 0 15,0 42 1,-21 0-16,21 1 15,0 20-15,-21-21 16,21 21-16,0-20 0,0 20 0,0-21 16,0 21-16,0-20 0,0-1 15,0 0-15,21 0 0,0 0 0,1 0 16,-1-21-16,0 22 0,21-22 0,1 0 16,-22 0-16,21 0 0,0 0 15,1 0-15,-1 0 0,0 0 0,1-22 16,-1 1-16,0 0 0,-20 21 0,20-21 15,0-21-15,-21 20 0,1 1 16,-1-21-16,0 0 0,-21 20 16,21-20-16,-21 0 0,0 21 15,0-1-15,0 1 0,-21 0 0,-21 21 16,20 0-16,1 0 0,-21 0 0,21 21 16,-22 0-16,1 1 0,0-1 15,21 0-15,-22 21 0,22-21 16,0 22-16,0-22 0,0 21 15,21-21-15,0 1 0,0-1 0,0 0 0,0 0 16,21 0-16,0-21 0,0 0 16,0 0-16,22 0 0,-22 0 15,0 0-15,0 0 0,0 0 0,22-21 16,-22 0-16,0 21 0,0-21 16,0 0-16,0-1 0,1 22 15,-22-21-15,0 0 0,21 0 0,-21 0 16,21 0-16,-21-1 15,0 44 17,0-1-32,0 0 0,0 0 0,0 0 15,0 22-15,0-22 0,-21 21 0,0-21 16,21 22-16,0-1 0,0 21 16,-22-20-16,22 20 0,-21-20 0,21 20 15,-21 22-15,21-22 0,0 1 16,0-1-16,-21 1 0,21 20 15,-21-20-15,21-1 0,-21 1 0,21-1 16,0 1-16,0-1 0,0 1 0,0-22 16,-22 1-16,1-1 0,21-21 15,-21 0-15,21 0 0,-21-21 0,0 0 16,0 0-16,-1 0 0,1-21 0,0 0 16,0 0-16,-21 0 0,20-22 15,1-20-15,-21 21 0,21-22 16,0 1-16,-1-1 0,1 1 0,21-1 15,0-21-15,0 1 0,0-1 16,21 0-16,1 22 0,-1-22 0,0 22 16,0 20-16,21-20 0,-20 21 0,-1-1 15,0 22-15,0-21 0,0 21 16,0-1-16,1 22 0,-1-21 0,-21 0 16,21 21-16,0 0 15,0-21-15,0 21 16,1 0-16,-1 0 0,-21-21 15</inkml:trace>
  <inkml:trace contextRef="#ctx0" brushRef="#br0" timeOffset="54347.24">23728 6033 0,'0'0'0,"-21"21"0,-1-21 0,44-21 31,-1-1-15,0 1-16,0 0 0,21 0 15,-42-21-15,22 20 16,-1 1-16,-21-21 0,0 0 0,0 20 15,0-20-15,0 21 0,0 0 0,-21-22 16,-1 43-16,-20-21 0,21 21 16,-21 0-16,-1 0 0,1 0 0,0 21 15,-1 1-15,22-1 0,-21 21 16,21 0-16,-1-20 0,1 20 0,0 0 16,21 1-16,0-1 0,0 0 15,0 1-15,0-22 0,0 21 0,0-21 16,21 0-16,0 1 0,1-22 0,-1 21 15,21-21-15,-21 0 0,22 0 16,-22 0-16,21 0 0,0 0 16,-20 0-16,20-21 0,0-1 15,-21 1-15,22 0 0,-22 0 0,0 0 16,0 0-16,0-22 0,1 22 0,-1-21 16,-21 21-16,0-22 0,0 22 15,0 0-15,0 0 0,0 0 0,0-1 16,0 44-1,0-1 1,0 21-16,0-21 0,0 0 0,0 22 16,0-22-16,0 0 0,0 21 15,0-20-15,0-1 0,0 0 0,0 0 16,0 0-16,21-21 0,0 21 16,0-21-16,0 0 0,1 0 15,-1 0-15,0 0 0,21 0 0,-21-21 16,1 21-16,-1-21 0,21 0 15,-21 0-15,0 0 0,1-1 0,-1 1 16,0 0-16,-21-21 0,0 21 16,0-22-16,0 22 0,0-21 0,0 21 15,0-1-15,0 1 0,-21 21 16,0 21 0,21 1-16,-22-1 15,22 21-15,0-21 0,-21 22 16,21-22-16,-21 21 0,0-21 0,21 0 15,0 1-15,0-1 0,0 0 0,0 0 16,0 0-16,21-21 47,-21-21-47,21 0 0,0 0 16,1 0-16,-1-1 0,0 1 0,0 0 15,0 0-15,0 0 0,1 0 16,-1-1-16,0 1 0,0 0 15,0 0-15,0 21 0,-21 21 16,0 0 0,0 0-16,0 1 0,0-1 15,22 0-15,-22 0 0,21 21 16,0-20-16,-21-1 0,21 0 0,0 0 16,0 0-16,1 0 0,20 1 15,-21-22-15,21 21 0,1-21 0,-22 0 16,21 0-16,1 0 0,-22 0 0,21 0 15,0 0-15,-20 0 0,20 0 16,-21-21-16,21-1 0,-20 1 0,-1 0 16,0 0-16,0 0 0,-21 0 15,0-22-15,0 1 0,0 0 16,0 20-16,0-20 0,0 0 0,0 21 0,0-22 16,0 22-16,-21 21 15,0-21-15,0 21 0,-1 0 0,1 0 16,0 21-16,-21 0 0,21 0 0,-1 1 15,-20-1-15,21 21 0,0 0 16,-22-20-16,43 20 0,-21 0 0,21-21 16,-21 22-16,21-22 0,0 0 15,0 21-15,0-20 0,21-1 0,0 0 16,1 0-16,-1-21 0,0 0 16,0 0-16,21 0 0,-20 0 15,-1 0-15,0-21 0,0 21 0,21-21 16,-20 0-16,-1-1 0,0 1 15,0-21-15,0 21 0,0-22 16,1 1-16,-1 0 0,0-22 0,-21 22 16,21-22-16,0 1 0,0-1 15,-21 22-15,0-21 0,22 20 0,-22 1 16,0 0-16,0 20 0,0 1 0,-22 21 31,1 43-31,21-22 0,-21 21 16,0 0-16,0 1 0,21-1 15,0 22-15,-21-22 0,21 21 0,0 1 16,0-22-16,0 22 0,0-22 16,0 0-16,0 1 0,0-1 15,21-21-15,-21 22 0,0-22 0,21 0 16,0 0-16,0 0 0,0-21 16,1 0-16,-1 0 15,0 0-15,0 0 0,0-21 16,0 21-16</inkml:trace>
  <inkml:trace contextRef="#ctx0" brushRef="#br0" timeOffset="56079.78">26479 6160 0,'0'0'0,"-21"0"16,21-22-1,0 1 1,0 0-16,0-21 0,0 21 16,0-1-16,0 1 0,0-21 15,0 0-15,0 20 0,0-20 0,-21 0 16,21 21-16,-21-1 0,0 1 15,0 0-15,-1 21 0,1 0 16,0 0-16,0 0 0,-21 0 0,-1 21 16,22 0-16,-21 1 0,21 20 15,-22-21-15,22 21 0,-21-20 0,21 20 16,-1 0-16,22 1 0,0-22 0,-21 21 16,21 0-16,0-20 0,0-1 15,0 21-15,0-21 0,21 0 0,1 1 16,-1-22-16,21 0 15,-21 0-15,0 0 0,1 0 0,20 0 16,-21 0-16,21-22 0,-20 1 0,20 21 16,0-21-16,-21 0 15,22-21-15,-22 20 0,21-20 0,-21 0 16,1-1-16,-1 1 0,21 0 16,-21-22-16,0 1 0,1-1 0,-1 1 15,0-1-15,0 1 0,0-1 0,-21 22 16,0-22-16,0 22 0,0 0 15,0 21-15,0-1 0,0 1 0,0 0 16,-21 42 0,0 0-16,21 22 0,-21-22 15,21 21-15,-21 1 16,-1-1-16,22 21 0,0-20 0,0 20 16,-21 1-16,21-22 0,0 22 0,-21-22 15,21 21-15,0-20 0,0-1 16,0-21-16,0 22 0,0-22 0,21 21 15,0-21-15,1-21 0,-1 21 16,0 1-16,0-22 0,21 0 0,-20 0 16,-1 0-16,21 0 0,-21 0 0,22 0 15,-22-22-15,21 1 0,-21 21 16,0-21-16,22 0 0,-22 0 0,0-22 16,21 22-16,-42-21 0,22 0 15,-1 20-15,0-20 0,-21 0 16,21-1-16,-21 1 0,0 21 0,0 0 15,0 0-15,0-1 0,-21 22 16,0 0-16,0 0 0,-1 22 0,-20-1 16,21 0-16,0 21 0,0-21 15,-1 22-15,1-22 0,0 21 0,21 1 16,0-22-16,0 21 0,0-21 16,0 22-16,0-22 0,0 21 0,21-21 15,0 0-15,1 1 0,-1-1 0,0 0 16,0-21-16,0 21 0,0-21 15,1 0-15,20 0 0,-21 0 0,0 0 16,0 0-16,22 0 0,-22 0 16,0-21-16,0 0 0,22 0 15,-22-1-15,0 1 0,21 0 0,-21-21 16,1 21-16,-1-22 0,0 1 16,0 0-16,0-1 0,0 1 0,-21 0 15,0 20-15,0-20 0,22 21 0,-22 0 16,0 0-16,0 42 15,-22 0-15,1 0 16,21 0-16,-21 0 0,0 22 16,21-22-16,0 21 0,0 1 0,0-22 15,-21 21-15,21-21 0,0 22 16,0-22-16,0 0 0,0 0 16,21 0-16,-21 0 0,21 1 0,0-1 15,0-21-15,1 21 16,20-21-16,-21 0 0,0 0 0,0 0 15,1 0-15,-1 0 0,0-21 0,0 0 16,0 21-16,0-22 0,1 1 16,-22 0-16,0-21 0,0 21 0,0-1 15,0-20-15,0 0 0,0-1 16,0 22-16,0-21 0,0 0 0,-22 20 16,1 1-16,0 0 0,-21 0 15,21 0-15,-1 21 0,1 0 16,-21 0-16,21 0 0,-22 21 0,22 0 15,0 0-15,0 0 0,0 22 16,0-22-16,21 21 0,0-21 0,0 22 16,0-22-16,0 0 0,0 21 15,21-20-15,0-1 0,21 0 0,1-21 16,-1 21-16,0 0 0,1-21 0,-1 0 16,0 0-16,1 0 0,-1 0 15,21 0-15,-20 0 0,-1 0 0,0-21 16,1 0-16,-22 0 0,21 21 15,-21-43-15,22 22 0,-22 0 0,0-21 16,0 21-16,0-22 0,1 1 16,-1 0-16,-21-1 0,0 22 15,21-21-15,-21 21 0,21-1 0,-21 1 16,0 0-16,0 42 16,0 0-16,0 22 15,-21-22-15,0 21 0,0 1 16,21-1-16,-22 21 0,1-20 0,21 20 15,-21-20-15,0-1 0,0 21 16,21 1-16,-21-22 0,-1 22 0,22-1 16,-21-20-16,0 20 0,0 1 0,0-1 15,21-21-15,-21 22 0,-1-22 16,1 1-16,0-1 0,0 0 16,0 1-16,21-1 0,-21-21 0,21 21 15,-22-20-15,22 20 0,-21-21 16,21 0-16,0 0 0,0 1 0,0-1 15,0 0-15,0-42 32,21 21-32,-21-21 15,0-1-15,0 1 0,0 0 0,22-21 16,-22 21-16,0-22 0,0 1 16,21 0-16,-21-1 0,0 1 15,0-22-15</inkml:trace>
  <inkml:trace contextRef="#ctx0" brushRef="#br0" timeOffset="56383.56">28130 5948 0,'0'0'16,"22"-42"-16,-1-22 0,-21 22 0,21-22 15,0 43-15,0-21 0,0-1 0,1 22 16,20 0-16,-21 0 0,21 0 16,-20 0-16,20 21 0,-21 0 0,21 0 15,1 0-15,-22 0 0,0 0 16,0 21-16,0 0 0,1 0 0,-22 21 15,0-20-15,0 20 0,0 0 0,0 1 16,-22-22-16,1 21 0,0-21 16,0 22-16,0-22 0,-22 0 15,22 0-15,-21 0 0,21 0 16,0-21-16,-1 22 0,-20-22 0,21 0 16,0 0-16,0 0 15,-1 0 1,1 21-1,0-21-15,0 0 0,0 0 16,-22 0-16,22 0 0</inkml:trace>
  <inkml:trace contextRef="#ctx0" brushRef="#br0" timeOffset="58178.91">2032 7049 0,'0'0'0,"0"-22"0,0 1 0,0 0 16,21 21-16,-21-21 0,0 0 15,21 0-15,-21-1 0,0 1 0,0 0 16,0 0-16,0 0 0,0 0 16,0-1-16,0 44 31,0-1-31,-21 21 0,21-21 16,0 22-16,0-1 0,-21 21 15,21-20-15,0 20 0,0 1 16,0-1-16,-21 22 0,21-22 0,-21 1 15,-1-22-15,22 22 0,0-22 16,0 0-16,-21 1 0,21-22 0,0 0 16,-21 0-16,21 0 0,0-42 31,0 0-31,0 0 16,0-21-16,0 20 0,0-20 15,0 21-15,0-21 0,0-22 16,0 22-16,0-22 0,0 22 15,21-22-15,-21 1 0,21 21 16,1-22-16,-1 22 0,0-1 16,0 1-16,21 21 0,-20-21 0,-1 42 15,0-22-15,0 22 0,0 0 16,0 0-16,1 22 0,-1-1 0,-21 0 16,0 0-16,0 0 0,0 22 15,0-1-15,0-21 0,0 21 0,-21-20 16,-1 20-16,1-21 15,-21 21-15,21-20 0,0-1 0,-1 0 16,1-21-16,0 0 16,0 0-16,0 0 15,21-21-15,-21 21 0,21-21 16,0-1-16,0 1 16,0 42-1,0 1 1,0-1-16,0 0 0,21 0 0,0 21 15,-21-20-15,0 20 0,21-21 16,0 21-16,0-20 0,1 20 0,-1-21 16,0 0-16,0 0 0,21 1 15,-20-1-15,20-21 0,0 0 0,-21 0 16,22 0-16,-1 0 16,0 0-16,1 0 0,-1-21 0,-21-1 15,22 1-15,-1 0 0,0 0 16,-21-21-16,22 20 0,-22-20 0,0 0 15,0 21-15,0-22 0,-21 22 16,0-21-16,0 21 0,0-1 0,0 1 16,0 0-16,0 0 0,-21 21 15,21 21-15,0 0 16,0 0-16,0 1 0,-21-1 16,21 0-16,0 21 0,0-21 0,0 1 15,0 20-15,0-21 0,0 0 16,0 0-16,0 1 15,0-1-15,0-42 47,0-1-31,0 1-16,0 0 0</inkml:trace>
  <inkml:trace contextRef="#ctx0" brushRef="#br0" timeOffset="58359.8">2836 7006 0,'0'0'0,"0"21"63,21 1-48,1-1 1,-1-21-16,21 21 0,-21-21 0,0 21 15</inkml:trace>
  <inkml:trace contextRef="#ctx0" brushRef="#br0" timeOffset="59760.04">3577 7451 0,'21'0'0,"-42"0"0,63 0 16,-42-21-16,22-1 0,-1 1 15,-21 0-15,21 0 0,-21 0 16,0 0-16,0-1 0,0 1 0,0 0 16,0 0-16,0-21 15,-21 20-15,0 1 0,-1 0 0,1 21 16,0 0-16,-21 0 0,21 0 0,-1 0 16,-20 21-16,21 0 0,-21 22 15,20-22-15,1 21 0,0 1 0,0-1 16,0 0-16,21 1 15,-21-1-15,21 0 0,0-21 0,0 22 16,0-22-16,21-21 0,0 21 16,0-21-16,0 0 0,0 0 0,22 0 15,-22 0-15,0 0 0,21-21 16,-20 21-16,20-21 0,-21 0 0,0-1 16,0 1-16,1 0 0,-1 0 0,0 0 15,0 0-15,0-22 0,-21 22 16,0 0-16,0 0 0,0 0 15,0-1-15,0 44 32,0-1-32,0 0 15,0 0-15,0 0 0,0 0 16,0 22-16,0-22 0,0 0 16,21 21-16,-21-20 0,22 20 0,-22 0 15,0 1-15,21-1 0,0 0 0,0 22 16,-21-22-16,21 22 0,0-1 15,1 1-15,-22-1 0,21 22 0,0-22 16,-21 1-16,0-1 0,21 1 0,-21-1 16,0-20-16,0 20 0,0-21 15,0 1-15,0-1 0,-21 0 0,0-20 16,0-1-16,-22 0 0,22 0 16,-21-21-16,-1 0 0,1 0 15,-21 0-15,20 0 0,-20 0 0,20 0 16,-20-21-16,21-21 0,-1 20 15,1 1-15,21-21 0,-22 0 0,22-1 16,0 1-16,21 0 0,0-1 16,0-20-16,0-1 0,21 22 0,0-22 15,1-20-15,20 20 0,0 1 0,1-22 16,-1 22-16,21-22 0,1 21 16,-1-20-16,1 20 0,-1-20 0,1-1 15,-1 21-15,-20-20 0,-1 20 16,0 1-16,1 20 0,-22 1 15,0 0-15,0 21 0,-21-1 16,0 1-16,0 0 0,-21 21 16,21 21-16,-21 0 15,0 1-15,21-1 0,0 0 16,-21 21-16,21 1 0,-22-1 0,22 0 16,0 1-16,0-1 0,0 0 15,0 1-15,0-22 0,0 21 0,0 0 16,0-20-16,0-1 0,0 0 15,0 0-15,0 0 16,22-42 15,-22 0-31,21 0 0,-21 0 0,21-1 16,0 1-16,-21 0 0,21-21 16,0 21-16,-21-1 0,22-20 0,-1 21 15,-21 0-15,21 21 0,-21-21 16,21 21-16,0 0 15,-21 21-15,21 0 16,-21 0-16,0 21 0,22-20 0,-22-1 16,21 21-16,0-21 0,-21 0 0,21 1 15,0-1-15,0 0 16,1 0-16,-1 0 0,0-21 0,0 21 16,21-21-16,-20 0 0,20 0 15,-21 0-15,0 0 0,22 0 0,-22 0 16,21-21-16,-21 0 0,0 0 0,22 0 15,-22 0-15,0-1 0,0 1 16,0-21-16,1 0 0,-22 20 0,0-20 16,21-21-16,-21 20 0,21 1 15,-21 0-15,0-1 0,0 1 0,0 0 16,0-1-16,0 22 0,0 0 0,0 0 16,0 42-1,0 0 1,0 0-16,0 0 15,0 22-15,0-22 0,0 21 0,0 1 16,0 20-16,0-21 0,0 1 0,0-1 16,0 0-16,0 1 0,0-22 15,0 21-15,0-21 0,0 1 0,0-1 16,0 0-16,0 0 16,21-21-16,0 0 15,-21-21 1,0 0-16,0 0 0,21-1 15,-21 1-15,0-21 0,0 21 16,0 0-16,0-1 0</inkml:trace>
  <inkml:trace contextRef="#ctx0" brushRef="#br0" timeOffset="59947.01">4805 7239 0,'0'0'0,"21"0"46,0 0-30,0 0-16,0 0 0,1 0 0,-1 0 16,0 0-16,0 0 0,0-21 15,0 21-15,1 0 16,-1-21-16</inkml:trace>
  <inkml:trace contextRef="#ctx0" brushRef="#br0" timeOffset="60806.04">5461 7218 0,'0'0'0,"0"-21"0,0 0 0,0-1 16,0 1-16,0 0 0,0 0 16,-21 21-16,0 0 15,-1 0-15,1 0 0,0 21 16,0 0-16,0 0 0,0 1 0,-1 20 15,1 0-15,21 1 0,0-1 0,-21 0 16,21 1-16,0-1 0,0 0 16,0 1-16,0-1 15,0 0-15,0-21 0,21 22 0,0-22 16,22 0-16,-22-21 0,21 21 0,1-21 16,-1 0-16,0 0 0,1 0 0,-1 0 15,0 0-15,1-21 0,-1 0 16,0 0-16,1 0 0,-1-1 0,0 1 15,1 0-15,-22-21 0,21-1 0,-21 22 16,0-21-16,1 0 0,-1-22 16,0 22-16,0-1 0,-21-20 15,0 21-15,0-1 0,0 1 0,0 0 16,0-1-16,0 22 0,0 0 0,0 0 16,0 0-16,0 42 31,0 0-31,-21 0 0,21 21 15,0 1-15,0-1 0,-21 0 16,21 1-16,0-1 0,0 22 0,0-22 16,0 0-16,0 1 0,0-1 0,0 0 15,0 1-15,0-1 0,0-21 16,21 0-16,0 0 0,-21 1 16,21-22-16,0 0 0,1 0 15,-1 0-15,0 0 0,0 0 0,0 0 16,0-22-16,1 1 15,-1 0-15,0 0 0,-21 0 0,21 0 16,-21-22-16,21 22 0,-21 0 16,0 0-16,0-22 0,0 22 15,-21 21 1,21 21-16,0 1 16,-21-1-16,21 0 0,0 0 0,0 0 15,0 0-15,0 1 0,0-1 16,0 0-16,0 0 0,21 0 31,0-21-31,-21-21 16,21 21-16,-21-21 15,22 0-15,-22 0 16,0-1-16</inkml:trace>
  <inkml:trace contextRef="#ctx0" brushRef="#br0" timeOffset="60962.95">6540 7154 0,'0'0'16,"0"-21"-16,-21 21 0,0 0 16,0 0-16,42 0 62,0 0-62,0 0 0,1 21 0</inkml:trace>
  <inkml:trace contextRef="#ctx0" brushRef="#br0" timeOffset="61775.51">6985 7070 0,'0'0'0,"0"-21"16,-21 21-16,0 0 0,-1 0 15,1 0-15,0 0 0,0 21 16,0-21-16,0 21 0,21 0 15,-22 21-15,22-20 0,-21-1 16,21 21-16,0 0 0,0 1 0,0-22 16,0 21-16,0 1 0,0-1 0,0-21 15,0 21-15,21-20 0,1-1 16,-1 0-16,0 0 0,0-21 0,0 21 16,22-21-16,-22 0 0,21 0 15,-21 0-15,22 0 0,-22 0 0,0 0 16,21-21-16,-21 0 0,1 21 0,-1-21 15,0 0-15,0-22 0,0 22 16,0 0-16,-21-21 0,0-1 16,22 1-16,-22 0 0,21-64 15,-21 42-15,0 22 0,0 0 16,0-1-16,0 1 0,0 0 0,0 20 16,0 1-16,0 0 0,-21 42 31,21 0-31,-22 1 0,22-1 0,0 21 15,0 0-15,0 1 0,0-1 16,0 22-16,0-22 0,0 0 0,0 1 16,0-1-16,0 0 0,0 1 0,0-22 15,0 21-15,0-21 0,0 0 16,0 1-16,0-1 16,0-42 15,0-1-31,0 1 0,22 0 15,-1 0-15,-21 0 0,21-22 0,0 22 16,0 0-16,0-21 0,1 21 16,-1-1-16,0-20 0,0 21 0,0 0 15,0 0-15,1 21 0,-22-22 16,21 22-16,-42 22 31,-1-1-15,1 0-16,0 0 0,0 0 15,0 0-15,0 1 0,21-1 0,0 0 16,-22 0-16,22 0 0,0 0 16,0 1-16,0-1 0,0 0 0,0 0 15,0 0-15,0 0 0,22 1 16,-1-1-16,0 0 0,0 0 16,0-21-16,0 21 0,1-21 0,-1 21 15,0-21-15,0 22 16,-21-44 31,0 1-47</inkml:trace>
  <inkml:trace contextRef="#ctx0" brushRef="#br0" timeOffset="62347.18">9186 7430 0,'0'0'0,"-21"0"16,0 0-16,-85 42 15,106-21-15,0 0 16,21-21-1,22 21-15,-1-21 16,21 0-16,-20 0 0,41 0 0,-20 0 16,21 0-16,-1 22 0,22-22 0,-21 0 15,-1 0-15,22 0 0,-21 0 16,0 0-16,-22 0 0,1 0 0,-1 0 16,1 0-16,-22 0 0,-21 0 15,21-22-15,-20 22 16,-22-21-16,0 0 15,-22 0-15,1 0 0,0 21 16,0-21-16,0 21 0,0-22 16,-1 22-16,-20 0 0,21-21 15,0 21-15,21-21 32,21 21-17,0 0-15,0 0 0,0 0 0,1 21 16,-1 0-16,0 1 15,-21-1-15,21 0 0,-21 0 0,0 0 16,0 0-16,0 1 0,0 20 0,-21-21 16,0 0-16,0 0 0,-1 1 15,1-1-15,0 0 0,-21 0 16,21-21-16,-1 21 0,1-21 0,-21 0 16,21 21-16,0-21 0,-22 0 0,22 0 15,0 0-15,-21 0 0</inkml:trace>
  <inkml:trace contextRef="#ctx0" brushRef="#br0" timeOffset="63067.63">12404 7197 0,'0'-21'0,"0"42"0,0-85 0,21 43 15,-21 0-15,21 0 0,-21-22 16,0 22-16,0 0 0,0 0 0,-21 21 31,0 21-31,-1 0 0,22 22 16,-21-22-16,0 42 0,21-20 0,-21-1 16,0 21-16,21 1 0,-21-1 0,-1-20 15,1 20-15,0 1 0,0-22 16,0 22-16,0-22 0,-1 0 0,1 1 15,0-1-15,21-21 0,0 0 16,0 0-16,0 1 0,0-44 31,0 1-31,21 0 16,0 0-16,1-21 0,-1 20 0,0-20 16,0 0-16,0-1 0,0 1 0,1 0 15,-1-22-15,21 1 0,-21-1 16,0 1-16,1-1 0,-1 1 0,0-1 15,0 22-15,0-22 0,0 22 0,1 0 16,-22-1-16,21 22 0,-21 0 16,0 42-1,21 0-15,-21 22 0,0-22 16,0 42-16,0-20 0,0 20 16,0 1-16,0-1 0,0 1 0,0-1 15,0 1-15,0-1 0,0 1 16,0-22-16,0 22 0,0-22 0,0 0 15,0-21-15,0 22 0,0-22 0,0 0 16,0 0-16,0-42 47,0 0-47,-21 21 0,0-21 16,-1 0-16</inkml:trace>
  <inkml:trace contextRef="#ctx0" brushRef="#br0" timeOffset="64984.46">12192 7684 0,'0'0'0,"-21"0"16,0 0-16,21-22 16,21 22-1,0 0-15,0-21 0,0 21 0,22-21 16,-1 21-16,0-21 0,1 21 0,-1-21 16,0 0-16,22 21 0,-1-22 15,1 1-15,-1 0 0,1 0 0,-1 0 16,1 0-16,-1-1 0,-20 1 0,20 0 15,-21 0-15,1 0 16,-22 21-16,21-21 0,-42-1 0,-21 22 31,0 0-31,0 0 0,0 0 16,-22 22-16,22-1 0,-21 0 0,21 21 16,-1-21-16,1 22 0,0-22 15,0 21-15,0 1 0,21-22 0,-21 21 16,21 0-16,0-20 0,0 20 0,0-21 15,0 0-15,21 0 0,0 1 16,21-1-16,-21 0 0,1-21 0,20 0 16,0 0-16,1 0 0,-1 0 0,0 0 15,1-21-15,-1 21 0,0-21 16,1-1-16,-1 1 0,-21 0 16,21 0-16,1-21 0,-1 20 0,-21-20 15,0 0-15,22-1 0,-22-20 16,0 21-16,0-22 0,-21 1 0,21-1 15,-21 22-15,22-22 0,-22 22 16,0-22-16,0 22 0,0 21 0,0-21 16,0 20-16,0 1 0,0 42 31,0 1-31,-22 20 0,22-21 16,0 43-16,0-22 0,0 21 15,0-20-15,0 20 0,0 1 16,0-22-16,0 22 0,0-22 0,0 21 15,0-20-15,22-22 0,-22 21 16,21-21-16,0 1 0,-21-1 0,21 0 16,0 0-16,0-21 0,1 0 0,-1 0 15,0 0-15,0 0 0,0 0 16,0 0-16,1-21 0,-1 0 0,21 0 16,-21-1-16,0 1 0,1 0 15,-1 0-15,21 0 0,-21 0 0,0-22 16,1 22-16,-1-21 0,-21 21 15,21-22-15,-21 22 0,21 0 0,-21 0 16,0 42 0,0 0-1,0 0-15,0 0 0,-21 1 16,21-1-16,0 21 0,-21-21 0,21 0 16,0 1-16,0 20 0,0-21 0,0 0 15,0 0-15,21 1 0,0-22 16,0 21-16,0-21 0,1 21 15,-1-21-15,21 0 0,-21 0 0,0 0 16,1 0-16,-1-21 0,0 21 16,0-21-16,0-1 0,0 22 0,1-21 15,-1 0-15,0 0 0,0 0 16,0-22-16,-21 22 0,0 0 16,0-21-16,21 21 0,-21-1 0,0 1 15,0 0-15,0 0 0,0 42 16,0 0-1,0 0-15,0 22 0,0-22 16,0 0-16,0 0 0,0 22 16,0-22-16,0 0 0,0 0 0,0 0 15,0 0-15,0 1 0,22-22 16,-1 0 0,0 0-16,0 0 0,0 0 15,0 0-15,1-22 16,-22 1-16,0 0 15,0 0-15,0 0 0,0 0 16,0-1-16,0 1 0,0 0 0,-22 0 16,1 0-16,0 0 0,0-1 15,0 1-15,0 21 0,-1-21 0,1 21 16,0 0-16,21-21 16,0 0-1,21 0 1,0 21-16,1-22 0,-1 22 15,0-21-15,21 0 0,1 21 0,-1 0 16,-21 0-16,21 0 0,1 0 16,-1 0-16,-21 0 0,22 0 0,-22 21 15,0 0-15,0-21 0,0 22 16,-21 20-16,0-21 0,0 0 0,21 0 16,-21 1-16,0 20 0,0-21 15,0 0-15,0 0 0,0 1 0,0 20 16,0-21-16,0 0 0,0 0 15,0 1-15,-21-22 32,21-22-1,0 1-31,0 0 16,0 0-16,0 0 0,0 0 0,0-1 15,0-20-15,21 21 0,1-21 16,-1-1-16,0 22 0,0-21 0,21-1 15,-20 22-15,-1-21 0,21 21 16,-21 0-16,22-1 0,-22 22 0,0 0 16,0 0-16,-21 22 0,21-1 15,-21 0-15,0 21 0,0-21 0,0 22 16,0-22-16,0 21 0,0-21 16,0 22-16,0-22 0,0 21 0,0-21 15,0 1-15,0-1 0,0 0 16,0 0-16,0 0 0,0 0 15,21-21-15,-21 22 0,22-22 0,-1 0 16,0 0-16,0 21 0,0-21 16,0 0-16,1 0 0,-1 0 15,0-21-15,0 21 0,0-22 0,0 1 16,1 0-16,-1 21 0,0-21 0,0 0 16,0-22-16,-21 22 0,21-21 15,1 21-15,-1-22 0,-21 1 0,21 0 16,0-1-16,-21 1 0,0 0 15,0 21-15,0-22 0,0 22 0,-21 21 16,0 0-16,0 0 0,-1 0 16,1 0-16,-21 21 0,21 0 15,0 22-15,-1-22 0,1 21 16,21 1-16,0-22 0,0 21 0,0-21 16,0 0-16,0 22 0,21-22 15,1 0-15,-1 0 0,0 0 0,0-21 16,0 22-16,0-1 0,1-21 0,-22 21 15,0 0-15,21-21 0,-21 21 16,0 0-16,0 1 16,-21-22-16,-1 0 15,1 0-15,0 0 0,0 0 16,0 0-16,0 0 0,-1 0 16,1 0-16,0 0 0,0 0 0,0 0 15,0-22-15,-1 1 0,1 21 0,0-21 16,0 0-16,0 0 0,0 0 15</inkml:trace>
  <inkml:trace contextRef="#ctx0" brushRef="#br0" timeOffset="65220.33">14986 6773 0,'0'0'0,"-21"0"0,-43 0 16,43 0-16,0 0 16,0 0 46,0 0-62,-22 22 16</inkml:trace>
  <inkml:trace contextRef="#ctx0" brushRef="#br0" timeOffset="65447.2">13525 7049 0,'0'0'0,"-42"21"0,21 0 0,0 0 0,21 0 15,42-21 1,-21 0-16,22 0 0,-1 0 15,0 0-15,1 0 0,-1 0 16,21 0-16,1 0 0,-1 0 0,-20 0 16,20 0-16,-20 0 0,20 0 15,-42 0-15,22 0 0,-22 0 0,0 0 16,0 0-16,0 0 0,0 0 16,-21-21-16,22 21 0</inkml:trace>
  <inkml:trace contextRef="#ctx0" brushRef="#br0" timeOffset="66206.75">16954 7366 0,'-42'0'15,"21"0"-15,0 0 0,0 0 16,-1 0-1,44 0 17,-1 0-32,21 0 0,0 0 15,1 21-15,20-21 0,1 0 16,-1 0-16,1 0 0,20 0 0,-20 0 16,-1 0-16,1 0 0,-1 0 15,1 0-15,-22 0 0,22 0 0,-22 0 16,-21 0-16,22 0 0,-1 0 0,-21 0 15,0 0-15,0 0 0,1 0 16,-1 0-16,-21-21 0,0 0 16,0 0-16,0 0 15,-21-1-15,-1 1 16,1 21-16,0-21 0,-21 21 0,21 0 16,-22 0-16,22 0 0,-21 0 15,21 0-15,-22 0 0,22 0 0,42 0 47,0 0-47,22 0 0,-22 0 16,0 0-16,21 0 0,-20 0 15,20 0-15,-21 0 0,21 0 0,-20 0 16,-1 0-16,0 0 0,0 21 0,-21 0 16,0 1-16,0-1 15,0 0-15,0 0 0,0 0 16,-21 0-16,0 22 0,0-22 15,-1 21-15,1-21 0,-21 1 0,21 20 16,-22-21-16,22 0 0,0 0 0,-21 1 16,21-1-16,-1 0 15,1-21-15,21 21 16,0-42 15</inkml:trace>
  <inkml:trace contextRef="#ctx0" brushRef="#br0" timeOffset="69336.92">19770 7133 0,'0'0'0,"21"-21"0,0 0 16,-21 0-16,21 0 15,-21-1-15,21 1 0,0 21 16,-21-21-16,0 0 0,0 0 15,0 0-15,0-1 0,-21 22 32,0 0-32,0 43 15,0-22-15,0 21 0,-1 1 0,-20-1 16,21 21-16,0 1 0,0-1 16,-1 1-16,-20-1 0,42 1 0,-21-22 15,21 22-15,-21-22 0,21 0 0,0 1 16,0-22-16,0 21 0,21-21 15,0 1-15,0-1 0,0-21 0,22 0 16,-22 21-16,0-21 0,21 0 16,1 0-16,-22 0 0,21-21 0,-21 21 15,22-21-15,-22-1 0,21 1 16,-21 0-16,22 0 0,-22 0 0,0-22 16,0 22-16,0 0 0,1-21 15,-22-1-15,0 22 0,21-21 16,-21 21-16,0 0 0,0-1 0,0 44 31,-21-22-31,21 42 0,0-21 16,-22 0-16,1 22 0,21-22 0,-21 21 15,21-21-15,0 0 0,0 22 16,0-22-16,0 0 0,0 0 0,0 0 16,0 1-16,21-22 0,0 0 0,1 21 15,20-21 1,-21 0-16,0 0 0,0-21 0,22 21 15,-22-22-15,0 1 0,21 0 0,-20 0 16,-1 0-16,0 0 0,0-1 16,0 1-16,-21-21 0,0 21 0,0-22 15,0 22-15,0-21 0,-21 21 16,0 0-16,-21-1 0,20 1 0,-20 0 16,21 21-16,-21 0 0,-1 0 0,22 0 15,-21 0-15,21 0 0,-1 0 16,1 0-16,42 0 31,1 0-31,-1 0 0,21 0 0,0-21 16,1 0-16,-1 21 0,0-21 15,22 21-15,-22-22 0,1 22 16,-1 0-16,21 0 0,-20 0 0,-1 0 16,0 22-16,-20-22 0,20 21 15,-21 0-15,0 0 0,0 21 0,-21-20 16,0-1-16,0 0 0,0 21 15,0-21-15,0 22 0,0-22 0,0 0 16,0 21-16,-21-20 0,21-1 0,0 0 16,-21 0-16,21 0 0,-21 0 15,21 1-15,0-44 47,0 1-47,0 0 0,0 0 16,21-21-16,0 20 0,0 1 15,-21-21-15,22 0 0,-1-1 0,21 1 16,-21 21-16,0-22 0,22 1 0,-22 21 16,21 0-16,-21 0 0,1-1 15,-1 22-15,0 0 0,0 0 0,-21 22 16,0-1-16,0 0 0,0 0 16,0 21-16,0-20 0,0 20 0,0-21 15,0 21-15,0 1 0,0-22 16,0 21-16,0-21 0,0 1 15,21 20-15,0-21 0,-21 0 0,22-21 16,-1 21-16,0 1 0,21-22 16,-21 0-16,1 0 0,-1 0 15,0 0-15,0 0 0,21-22 0,-20 1 16,20 21-16,-21-21 0,21 0 16,-20 0-16,20 0 0,-21-22 0,0 22 15,0-21-15,22-1 0,-22 1 0,-21 0 16,21-1-16,0-20 0,0 21 15,-21-22-15,0 1 0,0 20 0,22 1 16,-22 0-16,0 20 0,0 1 16,0 0-16,0 0 0,-22 42 15,1 0 1,0 22-16,21-22 0,-21 21 16,0 0-16,21 1 0,-21 20 0,21-20 15,0-1-15,0 0 0,0 1 16,0-1-16,0 0 0,0 1 0,0-1 15,0-21-15,21 0 0,0 0 0,0 1 16,0-1-16,0 0 16,1-21-16,-1 0 0,21 0 0,-21 0 15,0 0-15,1 0 0,-1 0 0,0 0 16,0-21-16,0 0 16,0 21-16,1-22 0,-1 1 0,0 0 15,-21 0-15,0 0 0,21 0 16,-21-22-16,0 22 0,0 0 15,0 0-15,-21 21 16,0 21 0,21 0-16,0 0 0,0 0 0,-21 1 15,21-1-15,0 0 0,0 0 16,0 0-16,0 0 0,0 1 0,0-1 16,0 0-16,0 0 0,21-21 15,0 21 1,0-21-16,0 0 15,0 0-15,1 0 0,-1-21 16,0 21-16,-21-21 0,21 0 16,21 0-16,-20-1 0,20 1 0,0 0 15,1 0-15,-1-21 0,0 20 16,1 1-16,-1-21 0,-21 21 0,21 21 16,-20-21-16,-1 21 0,0 0 0,0 0 15,-21 21-15,0 0 0,0 0 16,0 0-16,0 0 0,0 1 0,0 20 15,-21-21-15,0 0 0,21 22 0,-21-22 16,21 21-16,-22-21 16,22 0-16,-21 22 0,21-22 15,21-42 17,1 0-17,-1-1-15,0 1 16,0 0-16,0 0 0,0 0 15,1 0-15,-1-22 0,0 22 16,0 0-16,21-21 0,-42 20 16,22 1-16,-1 0 0,-21 0 0,21 21 0,-21 21 31,0 0-31,0 0 0,-21 1 16,21-1-16,-21 0 0,21 21 0,0-21 15,-22 1-15,22-1 0,0 0 16,0 21-16,0-21 0,0 1 15,0-1-15,22-21 0,-1 21 16,0-21-16,0 0 0,0 0 16,0 0-16,22 0 0,-22 0 0,0 0 15,0-21-15,22 0 0,-22-1 0,0 22 16,0-21-16,0 0 0,0-21 16,1 21-16,-1-22 0,0 1 15,0 0-15,-21-1 0,0 1 0,21-22 16,0 1-16,-21-1 0,22 1 0,-22 21 15,0-22-15,21 22 0,-21-1 16,21 1-16,-21 21 0,0 0 16,0 42-1,0 0-15,-21 0 0,0 22 0,-1-1 16,22 0-16,0 22 0,-21-1 16,21-20-16,-21 20 0,21 1 0,0-22 15,0 0-15,0 1 0,0-1 16,0 0-16,0 1 0,0-22 0,0 21 15,21-21-15,-21 0 0,21 1 0,-21-1 16,22-21 0,-1 0-16,0 0 15,0 0-15,0 0 0,0-21 16,1-1-16,-1 22 0,-21-21 16,21 0-16,-21-21 0,21 21 0,-21-22 15,0 22-15,0-21 0</inkml:trace>
  <inkml:trace contextRef="#ctx0" brushRef="#br0" timeOffset="69547.8">23347 7345 0,'0'0'0,"-43"0"0,22 0 0,42-21 31,1 21-15,-1 0-16,21 0 0,-21 0 0,22-21 15,-1 21-15,0 0 0,1-22 16,-1 22-16,0 0 0,-21-21 0,22 21 15,-22 0-15,21-21 0,-21 21 16,-21-21-16,0 0 16,-21 21-16,0 0 15,-21 0-15,-1 0 0,-20 0 16</inkml:trace>
  <inkml:trace contextRef="#ctx0" brushRef="#br0" timeOffset="69730.96">21526 7324 0,'0'0'0,"-42"21"0,0-21 0,21 0 0,-1 0 15,44 0 1,20 0-16,-21-21 16,21 21-16,1 0 0,-1-21 15,22 21-15,-22 0 0,0-22 0,1 1 16,-1 21-16,0-21 0,1 21 0</inkml:trace>
  <inkml:trace contextRef="#ctx0" brushRef="#br0" timeOffset="70687.39">24532 7493 0,'0'0'0,"106"-42"16,-85 21-16,0 21 15,0-22-15,1 1 0,-22 0 0,0 0 16,0 0-16,0 0 0,0-1 16,0 1-16,-22 21 0,1-21 0,0 21 15,0 0-15,0 0 0,-22 0 16,22 0-16,0 21 0,0 0 15,0 22-15,0-22 0,-22 21 16,22 1-16,0-1 0,21 0 0,-21-21 16,0 22-16,-1-1 0,22 0 0,0 1 15,0-1-15,0-21 0,0 22 16,0-22-16,22 21 0,-22-21 0,42 0 16,-21-21-16,0 22 0,22-22 15,-1 0-15,0 0 0,1 0 0,-1 0 16,0-22-16,1 22 0,-1-21 0,21 0 15,-20 0-15,-1 0 0,0-22 16,1 22-16,-22-21 0,21 0 0,1-1 16,-22 1-16,21-22 15,-21 1-15,0-1 0,22-20 0,-22 20 16,0 1-16,0-1 0,0 22 0,22 0 16,-22-22-16,-21 43 0,21-21 15,-21 20-15,21 1 0,-21 42 31,0 1-31,-21-1 0,0 21 0,0 0 16,21 22-16,-21-22 0,21 22 16,-22-1-16,1 1 0,21-1 0,0 1 15,0-22-15,0 22 0,0-22 16,0 0-16,0 1 0,0-1 16,0 0-16,0-21 0,0 1 0,21-1 15,1 0-15,-1-21 0,0 0 16,0 0-16,0 0 0,0 0 0,1 0 15,20 0-15,-21-21 0,0 21 0,0-21 16,1-1-16,-1 1 0,0 0 16,0 0-16,0-21 0,-21 20 0,0 1 15,0 0-15,21 0 0,-21 0 16,0 42 0,-21 0-16,21 0 15,-21 0-15,21 1 16,0-1-16,0 0 0,0 0 0,0 0 15,0 0-15,0 1 16,0-1-16,0-42 47,0-1-47,0 1 0,0 0 16</inkml:trace>
  <inkml:trace contextRef="#ctx0" brushRef="#br0" timeOffset="70875.28">25739 7260 0,'0'-21'0,"0"42"0,0-63 0,-22 21 15,1 0-15,21-1 16,-21 22 0,0 0-1,21 22 1,0-1-16,0 0 15,0 0-15,0 0 16</inkml:trace>
  <inkml:trace contextRef="#ctx0" brushRef="#br0" timeOffset="71807.74">26077 7324 0,'0'0'0,"0"-21"16,-21 21-1,0 21-15,0 0 16,0 0-16,-1 0 0,1 0 16,21 22-16,-21-22 0,21 21 0,0 1 15,0-22-15,0 21 0,0 0 16,0-20-16,0 20 0,0-21 0,21 21 16,0-20-16,1-1 0,-1 0 15,0 0-15,0 0 0,21 0 16,-20-21-16,-1 0 0,21 0 0,-21 0 15,22 0-15,-22 0 0,21 0 16,0 0-16,-20-21 0,20 0 0,-21 0 16,0 0-16,22 0 0,-22-1 0,0-20 15,0 0-15,0-1 0,0 1 16,1-21-16,-1-1 0,0 1 0,0-1 16,0 1-16,0-1 0,1 1 15,-1-1-15,0 22 0,0-1 0,-21 1 16,0 21-16,21 0 0,-21 0 0,0 42 31,-21 0-31,0 0 0,21 21 16,-21 1-16,0 20 0,-1-20 15,22 20-15,-21 1 0,0-1 0,21 1 16,-21-22-16,21 21 0,-21-20 0,0-1 16,21 0-16,0-20 0,-22 20 15,22-21-15,-21 0 0,21 0 0,0 1 16,0-44 15,0 1-15,21 0-16,1 0 0,20 0 15,-21 0-15,0-1 0,22 1 16,-1-21-16,-21 21 0,21 0 0,1-22 16,-1 22-16,0 0 0,-20 0 15,20 0-15,-21 21 0,0 0 0,0 0 16,-21 21-1,0 0-15,-21 0 16,0 0-16,0-21 0,0 21 0,-22-21 16,22 0-16,-21 22 0,21-22 15,-22 0-15,1 0 0,21 0 0,0 0 16,-22 0-16,22 0 0,0 0 16,21 21-1,-21-21-15,21 21 16,0 0-16,0 0 0,0 0 15,0 1-15,0-1 0,0 0 0,0 0 16,21 0-16,0 22 0,0-22 0,1 0 16,-1 0-16,0 0 0,0-21 15,21 21-15,-20 1 0,20-22 0,0 0 16,1 0-16,-22 0 0,21 0 0,0 0 16,1 0-16,-22 0 0,21 0 15,-21-22-15,1 22 0,-1-21 0,0 21 16,0-21-16,0 0 0,0 21 15,-21-21-15,0 0 0,22-1 0,-22 1 16,0 0 0,-22 0-1,1 21-15,0 0 0,-21 0 16,-1 0-16,1 0 0,-21 0 0</inkml:trace>
  <inkml:trace contextRef="#ctx0" brushRef="#br0" timeOffset="73023.64">1566 8890 0,'0'0'16,"0"-21"-16,0 0 0,0 0 0,0-1 16,-21 22 15,0 22-16,21-1-15,-21 21 0,21 0 16,0 22-16,-21-22 0,21 22 0,-22-1 16,1 1-16,21-1 0,-21-20 15,0 20-15,0 1 0,0-1 0,-1 1 16,1-22-16,0 0 0,0 1 16,0-1-16,0-21 0,-1 0 15,22 0-15,0 1 0,-21-22 16,21-22-1,-21 22-15,21-42 0,0 21 0,0 0 16,0-22-16,0 1 16,21 0-16,0-1 0,1 1 0,-1 0 15,0-22-15,0 22 0,0-22 16,0 1-16,-21-1 0,22 1 0,-1 21 16,0-22-16,0 1 0,0 20 15,22 22-15,-22 0 0,-21 0 16,21 21-16,0 0 0,0 21 0,0 21 15,1 1-15,-1-1 0,-21 0 16,21 22-16,-21-22 0,21 0 0,-21 22 16,0-22-16,0 1 0,0-1 15,21 21-15,-21-20 0,0-1 0,21-21 16,-21 22-16,0-22 16,0 21-16,0-21 0,0 0 15,22 1-15,-22-44 47,-22 1-47,1 0 0,0 0 0,0 21 16,0-21-16</inkml:trace>
  <inkml:trace contextRef="#ctx0" brushRef="#br0" timeOffset="73227.53">1270 9504 0,'0'0'0,"-21"0"15,21-21 1,21 21-1,0-21-15,0 21 0,0-22 16,1 22-16,20-21 0,-21 0 0,21 21 16,-20-21-16,20 0 0,0 21 15,-21-21-15,1 21 0,20 0 16,-21-22-16,0 22 0,0 0 16,-21-21-1</inkml:trace>
  <inkml:trace contextRef="#ctx0" brushRef="#br0" timeOffset="74500.3">1947 9652 0,'0'0'0,"0"21"0,21 0 0,1-21 15,-1 0 1,0 0-16,0 0 0,0-21 15,0 0-15,1 0 0,-1 0 16,0 0-16,0-1 0,21-20 0,-20 21 16,-1-21-16,0-1 0,21 1 15,-21 0-15,1-1 0,-1 1 0,0-22 16,0 1-16,-21-1 0,21 22 16,-21-21-16,0-1 0,0 22 15,0-1-15,0 1 0,0 0 0,0 21 16,0-1-16,-21 22 0,0 22 15,21-1 1,0 0-16,0 21 0,0 1 0,0 20 16,0-21-16,0 22 0,0-1 15,0-20-15,0 20 0,0 1 0,0-22 16,0 0-16,0 22 0,0-22 16,0 1-16,0-1 0,0 0 0,21 1 15,0-1-15,0-21 0,1 0 16,-1 0-16,21 1 0,-21-1 15,22-21-15,-1 0 0,-21 0 0,21 0 16,-20 0-16,20 0 0,0 0 16,-21-21-16,22-1 0,-22 1 0,21 0 15,1 0-15,-22-21 0,0 20 16,21 1-16,-21-21 0,1 0 0,-1 20 16,0-20-16,-21 0 0,0-1 15,0 22-15,0-21 0,0 21 0,0 0 16,0-1-16,0 1 0,-21 21 15,0 21 1,-1 1-16,22-1 0,0 0 0,-21 0 16,0 0-16,21 22 15,-21-22-15,21 21 0,0-21 0,0 22 16,0-22-16,0 21 0,0-21 16,0 0-16,0 1 0,0-1 0,0 0 15,21 0-15,0 0 0,0 0 16,1-21-16,-1 0 0,0 0 0,0 0 15,0 0-15,0 0 0,1 0 0,-1 0 16,0-21-16,21 21 0,-21-21 16,22 0-16,-22 0 0,21 0 15,1-1-15,-22-20 0,21 21 0,-21-21 16,22 20-16,-22-20 0,21 21 16,-21-21-16,0 20 0,-21-20 0,0 21 15,0 0-15,0 0 0,-21 21 31,0 0-31,0 21 0,0-21 16,21 21-16,-21 0 0,-1 0 0,22 0 16,0 1-16,0-1 0,0 0 15,22 0-15,-1-21 16,0 21-16,0-21 0,0 21 0,0-21 16,1 0-16,-1 22 0,0-22 15,0 21-15,0 0 0,0 0 16,1 0-16,-22 0 15,0 1-15,21-22 16,-21 21-16,21-21 0,-21 21 16,21-21-16,0 0 15,0 0-15,1 0 0,-1 0 16,0 0-16,0-21 0,0 0 16,0 21-16,1-22 0,-1 1 15,0 0-15,0 0 0,0 0 0,0-22 16,22 22-16,-22 0 0,-21-21 15,21-1-15,0 1 0,0 0 0,-21-22 16,22 22-16,-22 0 0,0-22 0,0 1 16,0 20-16,0 1 15,0 0-15,0-1 0,0 1 0,0 21 16,-22 0-16,1-1 0,0 22 0,0 0 16,0 22-16,21-1 15,-21 0-15,-1 21 0,1 1 0,21-1 16,0 0-16,0 1 0,-21 20 15,21-21-15,-21 22 0,21-22 0,0 1 16,0-1-16,0 0 0,0 1 16,0-22-16,0 21 0,0-21 0,21 0 15,0 1-15,-21-1 0,21-21 16,1 21-16,-1-21 0,0 0 16,0 0-16,0 0 15,0 0-15,1-21 0,-1 0 16,-21-1-16,0 1 15,0 0-15,0 0 0,0 0 16</inkml:trace>
  <inkml:trace contextRef="#ctx0" brushRef="#br0" timeOffset="74699.17">4170 9165 0,'-21'0'0,"42"0"31,0 0-31,0 0 16,0 0-16,0 0 0,22-21 16,-22 21-16,21-21 0,1 0 0,-22 21 15,21-21-15,-21 21 0,0 0 0,1 0 16,-1-22-16,0 1 0,0 21 16,-21-21-16</inkml:trace>
  <inkml:trace contextRef="#ctx0" brushRef="#br0" timeOffset="77434.85">4868 9313 0,'0'-21'16,"21"0"0,1 21-16,-22-21 0,21 21 15,-21-21-15,21 0 16,-21-1-1,0 1 1,0 0 0,0 0-16,0 0 15,0 0-15,0 42 47,0 0-47,-21 0 0,21 21 0,0 1 16,0-1-16,0 0 15,0 1-15,-21-1 0,21 0 0,0 22 16,-22-22-16,22 22 0,-21-22 0,21 22 16,0-22-16,-21 21 0,21-20 15,-21-1-15,21 0 0,-21 1 0,21-1 16,0 0-16,0-20 0,0-1 0,0 0 16,0 0-16,0 0 0,0-42 31,0 0-31,0 0 0,0-22 15,0 22-15,0 0 0,0-21 16,0-1-16,0 1 0,0 0 0,0-22 16,0 22-16,0-22 0,0 1 15,21-1-15,-21-20 0,21 20 16,-21 1-16,21 20 0,-21-20 0,21 21 16,1-1-16,-1 1 0,0 0 15,0-1-15,21 22 0,-20 0 0,20 21 16,-21 0-16,21 0 0,-20 0 0,20 0 15,-21 0-15,21 21 0,-20 21 16,-1-20-16,21-1 0,-42 0 0,0 21 16,21-21-16,-21 1 0,0-1 15,0 0-15,0 0 0,-21 0 0,0 0 16,0 1-16,0-22 0,-1 21 0,1-21 16,0 0-16,-21 0 15,21 0-15,-1 0 0,1 0 0,0 0 16,0 0-16,0 0 0,0-21 0,-1 21 15,22-22-15,0 44 47,22-22-47,-22 21 16,21-21-16,0 21 0,0 0 0,0-21 16,0 21-16,1-21 0,-1 0 15,21 0-15,-21 0 0,0 0 0,22 0 16,-22 0-16,21 0 0,1 0 0,-22 0 15,21 0-15,0-21 16,1 21-16,-1-21 0,-21 0 0,22 21 16,-1-21-16,-21-1 0,21 1 0,-20 0 15,-1 0-15,0 0 0,0-22 16,0 22-16,-21 0 0,0-21 0,0 21 16,21-1-16,-21 1 0,-21 42 31,21 1-31,-21-1 15,21 0-15,0 0 0,0 21 16,0-20-16,0-1 0,0 21 0,0-21 16,0 0-16,0 1 0,0-1 15,0 0-15,0 0 0,21-21 16,0 21-16,1-21 0,-1 0 16,0 0-16,0 0 0,0 0 15,0 0-15,1 0 0,-1 0 16,-21-21-16,21 0 0,0 0 0,0 21 15,-21-21-15,21-1 0,1 1 0,-22 0 16,0-21-16,0 21 0,0-22 16,0 22-16,0 0 0,0-21 0,0 20 15,0-20-15,-22 21 0,1 0 0,0 21 16,0 0-16,0 0 16,-22 0-16,22 0 0,0 0 0,0 0 15,0 21-15,0 0 0,-22 21 0,43-20 16,-21-1-16,21 21 0,-21-21 15,21 0-15,0 22 0,0-22 0,0 0 16,0 0-16,21 0 0,0 1 0,0-22 16,1 21-16,-1-21 0,21 0 15,-21 0-15,0 0 0,22 0 0,-22 0 16,21 0-16,-21-21 0,1 21 0,20-22 16,-21 1-16,0 21 0,0-21 15,22 0-15,-22 0 0,0 0 16,-21-1-16,21 1 0,-21 0 0,21 0 15,-21 0-15,0 0 0,0-1 16,0 1-16,0 42 31,0 1-31,0 20 0,0-21 16,0 0-16,0 22 0,0-1 0,0-21 16,0 21-16,-21 1 0,21 20 15,0-20-15,0 20 0,-21-21 0,21 22 16,0-1-16,0 1 0,0-1 0,0 22 15,0-21-15,0-1 16,0 1-16,0-22 0,0 21 0,0 1 16,0-22-16,0 1 0,0-1 0,0-21 15,0 0-15,0 0 0,0-42 32,-21 0-32,21 0 15,0 0-15,-21-22 0,21 1 0,0 0 16,0-1-16,-21-20 0,21 21 15,0-43-15,-22 21 0,22-20 0,0-1 16,0 0-16,0 1 0,0-1 0,0 0 16,22 22-16,-1-22 0,0 1 15,-21 20-15,42 22 0,-21-22 16,1 22-16,-1 0 0,21 20 0,-21 1 16,0 0-16,1 21 0,-1 0 15,0 0-15,21 21 0,-21 0 0,1 1 16,-22-1-16,21 21 0,0-21 0,-21 22 15,0-1-15,0-21 0,0 21 16,0-20-16,0-1 0,0 0 0,-21 0 16,0 0-16,-1 0 0,22 1 0,-21-22 15,0 0-15,0 0 0,0 0 16,0 0-16,-1 0 0,22-22 16,-21 1-16,21 0 15,0 0 1,21 42 15,1 0-31,-1 0 16,0 1-16,0-1 0,0-21 15,0 21-15,1 0 0,-1-21 0,0 21 16,0-21-16,0 21 0,22-21 16,-22 0-16,0 0 0,21 0 0,-21 0 15,1 0-15,20 0 0,-21 0 0,0-21 16,22 0-16,-22 0 0,0 0 15,0 21-15,0-21 0,0-22 16,1 22-16,-1 0 0,0-21 0,-21 20 16,0 1-16,0-21 0,0 21 15,0 0-15,0-1 0,0 1 16,0 42 0,0 1-1,0-1-15,0 0 0,0 0 0,0 0 16,0 22-16,0-22 0,0 0 0,0 0 15,0 0-15,0 0 16,0 1-16,21-1 16,0-21-16,0 0 0,1 0 15,-1 0-15,0-21 16,0 21-16,-21-22 0,21 1 16,0 21-16,1-21 0,-22 0 0,21 0 15,0 0-15,-21-1 0,0-20 16,21 21-16,-21 0 0,0 0 0,0-1 15,21 1-15,-21 42 32,0 1-32,0-1 15,0 21-15,0-21 0,0 0 0,0 1 16,0-1-16,0 0 0,0 0 16,0 0-16,21 0 0,-21 1 0,22-22 15,-1 0-15,0 21 0,0-21 16,0 0-16,0 0 0,22 0 0,-22 0 15,0 0-15,0 0 0,0-21 16,22-1-16,-22 1 0,0 21 0,0-21 16,0 0-16,-21 0 0,22 0 15,-1-22-15,-21 22 0,0 0 0,0-21 16,0 20-16,0 1 0,0 0 0,0 0 16,0 42-1,0 0-15,-21 0 16,21 1-16,-22-1 0,22 21 0,-21-21 15,21 22-15,0-1 0,0 0 16,-21 1-16,21-1 0,-21 0 16,21 22-16,0-1 0,0-20 0,0 20 15,0 1-15,0-1 0,0 1 0,0-1 16,0 1-16,0-1 0,0-21 16,0 22-16,0-22 0,0 1 0,0-1 15,0 0-15,0 1 0,0-22 0,0 0 16,0 0-16,0-42 31,0 0-15,0 0-16,-21-1 0,21 1 0,0-21 15,0 0-15,0 20 0,0-20 16,-21-21-16,21 20 0,0-20 16</inkml:trace>
  <inkml:trace contextRef="#ctx0" brushRef="#br0" timeOffset="77691.11">7810 9271 0,'0'0'0,"0"-42"16,0 21-16,0-1 0,0 1 16,22 21-16,-22-21 0,21 0 15,21 21-15,-21-21 0,0 21 16,22 0-16,-22 0 0,21 0 0,-21 0 16,1 0-16,-1 0 0,0 21 0,0 0 15,-21 0-15,0 0 16,0 22-16,0-22 0,0 21 0,-21-21 15,0 22-15,0-22 0,-1 0 0,1 0 16,0 22-16,0-43 0,0 21 16,-22 0-16,22 0 0,0-21 15,42-21 17,0 0-32</inkml:trace>
  <inkml:trace contextRef="#ctx0" brushRef="#br0" timeOffset="78169.84">8932 9250 0,'0'0'0,"43"0"16,-43 21-16,21-21 0,0 21 16,0-21-16,21 0 15,-20 21-15,20-21 0,0 0 0,1 0 16,-1 22-16,0-22 0,1 0 0,20 0 15,-21 0-15,22 0 0,-22 0 16,1 0-16,-1 0 0,0-22 0,1 22 16,-1 0-16,-21-21 0,0 21 0,0-21 15,1 21-15,-22-21 16,0 0-16,0 0 16,-22 21-16,1-22 0,0 1 0,0 21 15,-21-21-15,20 21 0,-20 0 16,21 0-16,0-21 0,0 21 0,-1 0 15,22-21-15,22 21 32,-1-21-32,0 21 0,0 0 15,0 0-15,22 0 0,-22 21 0,0-21 16,0 21-16,0 0 0,0 0 16,1 0-16,-22 1 0,0-1 0,0 0 15,0 0-15,0 21 0,-22-20 16,1-1-16,0 0 0,0 0 0,0 0 15,0-21-15,-22 21 0,22 1 16,-21-1-16,21-21 0,-22 21 0,1 0 16,21-21-16,-22 0 0,1 0 0,21 0 15,-21 0-15,20 0 0,1 0 0</inkml:trace>
  <inkml:trace contextRef="#ctx0" brushRef="#br0" timeOffset="79363.44">12107 9335 0,'0'0'16,"-42"21"-1,21-21-15,21-21 16,0-1-16,0 1 16,0 0-16,0 0 0,0-21 15,21 20-15,-21 1 0,0-21 0,0 21 16,0-22-16,0 22 0,0-21 0,0 21 15,-21-22-15,0 22 0,-1 0 16,-20 21-16,0-21 0,-1 21 0,1 0 16,-21 0-16,20 21 0,1 0 0,0 0 15,-1 1-15,1 20 0,0-21 16,20 21-16,-20 1 0,21-1 0,0 0 16,21 1-16,0-1 0,0 0 0,0-20 15,0 20-15,0-21 0,0 0 16,42 0-16,0-21 15,-20 0-15,-1 0 0,0 0 0,21 0 16,-21 0-16,22 0 0,-1-21 16,0 0-16,1 0 0,-22 0 0,21 0 15,1-22-15,-1 22 0,0-21 0,1-1 16,-1 1-16,0 0 0,1-22 16,-22 1-16,21 20 0,-21-20 0,0-1 15,22 1-15,-22-1 0,0 1 16,0-1-16,-21 22 0,0 0 0,0-1 15,0 1-15,0 21 0,0 0 0,-21 42 32,21 0-32,-21 21 0,21 1 15,-21-1-15,0 22 0,21-22 0,-22 21 16,22 1-16,0 21 0,-21-22 16,21-21-16,-21 22 0,21-1 0,0-20 15,0-1-15,0 0 0,0 1 16,0-1-16,21-21 0,0 0 0,-21 1 15,22-1-15,-1-21 0,0 0 0,0 0 16,21 0-16,-20 0 0,-1 0 16,21-21-16,-21-1 0,22 1 0,-1 0 15,-21 0-15,21-21 0,-20 20 0,20-20 16,-21 21-16,0-21 16,0-1-16,1 1 0,-22 21 0,0-22 15,0 22-15,0 0 0,-22 0 0,1 21 16,0 0-16,0 0 0,0 0 15,0 0-15,-22 0 0,22 21 0,0-21 16,0 21-16,0 0 0,21 1 16,0-1-16,0 0 0,0 0 0,0 0 15,21 0-15,0 1 0,0-1 16,-21 0-16,21-21 0,0 21 16,1 0-16,-1 0 0,0 1 0,0-1 15,0-21-15,-21 21 0,21 0 16,1-21-1,-1 21-15,0-21 16,0 0-16,0 0 16,0 0-16,1-21 15,-1 21-15,0-21 0,0 0 0,0 21 16,0-21-16,1-22 0,-1 22 0,0 0 16,21-21-16,-21 20 0,1-20 15,-1 21-15,-21 0 0,21 0 0,-21-1 16,21 22-16,-21 22 15,0-1 1,0 21-16,0-21 0,-21 0 0,21 1 16,-21-1-16,21 21 0,-21-21 15,21 0-15,0 1 0,0-1 16,0 0-16,-22 0 16,22-42 15,0 0-16,0 0-15</inkml:trace>
  <inkml:trace contextRef="#ctx0" brushRef="#br0" timeOffset="79511.35">13144 8763 0,'0'0'0,"0"-21"15,22 21 32,-1 0-47,0 0 0</inkml:trace>
  <inkml:trace contextRef="#ctx0" brushRef="#br0" timeOffset="80439.82">13631 8890 0,'0'0'0,"0"-21"16,0 0 0,0 0-16,21 21 15,1 0-15,-1 21 16,0 0-16,-21 0 16,21 0-16,0 0 0,-21 1 0,0 20 15,21-21-15,-21 21 0,0-20 0,0 20 16,0-21-16,0 0 0,0 22 15,0-22-15,0 0 0,0 0 16,0 0-16,22-21 31,-22-21-31,21 0 16,0 0-16,0 0 0,0-1 16,0 1-16,1 0 0,-1-21 15,0 21-15,0-22 0,0 1 0,0 0 16,1 20-16,-22-20 0,21 21 0,-21 0 15,21 0-15,-21 42 16,0 0 0,0 0-16,0 21 15,-21-20-15,21-1 0,0 21 16,-21-21-16,21 22 0,0-22 0,0 0 0,0 0 16,0 21-16,0-20 0,0-1 15,21 0-15,0 0 0,0-21 16,0 21-16,22-21 0,-22 0 0,0 0 15,21 0-15,-21 0 0,22 0 0,-22 0 16,21 0-16,-21 0 0,22-21 16,-22 21-16,21-21 0,-21 0 0,1 0 15,-1-1-15,21 1 0,-42 0 16,21 0-16,0-21 0,1 20 0,-22-20 16,21 21-16,-21-21 0,0-1 0,0 22 15,0-21-15,0 21 0,0-1 16,-21 22-1,-1 0-15,1 0 0,21 22 0,-21-1 16,21 0-16,-21 0 0,0 0 16,21 22-16,0-22 0,0 21 0,-21 0 15,21-20-15,0-1 0,0 21 0,0-21 16,0 0-16,0 1 0,21-1 16,0 0-16,0 0 0,0-21 0,0 0 15,1 21-15,-1-21 0,0 0 0,0 0 16,0 0-16,0 0 0,1-21 15,-1 0-15,0 21 0,0-21 16,0 0-16,0-1 0,-21 1 16,22 0-16,-1 0 0,0 0 0,-21 0 15,0-1-15,21 1 0,-21 0 16,21 0-16,-21 42 31,0 0-31,0 0 0,0 1 16,0-1-16,0 0 0,0 0 0,0 21 15,0-20-15,21-22 0,-21 21 0,0 0 16,22-21-16,-22 21 0,21-21 31,0 0-15,0-21 0</inkml:trace>
  <inkml:trace contextRef="#ctx0" brushRef="#br0" timeOffset="80602.73">15515 9144 0,'-21'0'31,"0"0"-31</inkml:trace>
  <inkml:trace contextRef="#ctx0" brushRef="#br0" timeOffset="82115.47">16616 9292 0,'-21'21'0,"42"-42"0,-64 42 16,22-21-16,0 0 16,21-21-1,21 0 1,0 0-16,1 0 0,-1 0 0,0-22 15,21 1-15,-21 21 0,1-43 0,20 22 16,-21 0-16,0-22 0,22 22 16,-22-22-16,0 22 0,0 0 0,0-1 15,-21 1-15,0 21 0,0-22 16,0 22-16,-21 21 16,0 0-16,-21 0 0,20 21 0,1-21 15,0 22-15,-21-1 0,21 21 16,-1-21-16,22 22 0,0-1 0,0 0 15,0 1-15,0-1 0,0 0 16,0 1-16,22-1 0,-22-21 0,21 21 16,0 1-16,0-22 0,0 0 0,0 21 15,-21-20-15,0-1 0,22 0 16,-22 0-16,-22-21 16,1 0-1,0 0-15,0 0 0,0 0 16,0-21-16,-22 21 0,22-21 15,0 0-15,-21-1 0,20 1 0,1 0 16,0 21-16,0-21 0,0 21 16,21 21 15,0 0-31,21 0 16,-21 1-16,21-22 0,0 21 0,0 0 15,1-21-15,-1 21 0,0 0 16,0-21-16,21 0 0,-20 0 0,-1 0 15,0 0-15,0 0 0,0 0 16,22 0-16,-22 0 0,0-21 16,0 21-16,21-21 0,-20 0 0,20 0 15,-21-1-15,21 1 0,-20 0 0,-1 0 16,21-21-16,-21 20 0,0-20 16,1 21-16,-1-21 0,0-1 0,-21 22 15,0-21-15,0 21 0,0-1 16,0 44-1,0-1-15,0 21 16,-21-21-16,21 22 0,-21-22 16,21 21-16,-22 0 0,22-20 15,0 20-15,0-21 0,0 0 0,0 22 0,0-22 16,22 0-16,-1 0 0,0-21 16,0 21-16,0-21 15,0 0-15,22 0 0,-22 0 0,0 0 16,21-21-16,-20 0 0,20 21 15,-21-21-15,21 0 0,-20-1 0,-1 1 16,0 0-16,0 0 0,0 0 0,0 0 16,-21-1-16,22 1 0,-22 0 15,0 0-15,0 0 0,0 0 0,0 42 32,-22 0-17,22 0-15,-21 0 0,21 0 16,0 1-16,0-1 0,0 0 15,0 21-15,0-21 0,0 1 0,0-1 16,0 0-16,0 0 0,0 0 16,0 0-16,21-21 15,1 0-15,-1 0 16,0 0-16,0 0 0,0-21 16,0 21-16,1-21 0,-22 0 15,21 21-15,0-21 0,0 0 0,0-1 16,0 1-16,1-21 0,-1 21 15,-21 0-15,21-22 0,-21 22 16,21-21-16,-21 21 0,21-1 0,-21 1 16,0 0-16,0 42 31,0 0-31,-21 22 0,21-22 0,-21 21 16,21-21-16,-21 22 0,21-22 15,0 21-15,0-21 0,0 1 0,0 20 16,0-21-16,0 0 0,0 0 0,21-21 15,0 22-15,0-22 0,0 0 16,1 0-16,-1 0 0,0 0 0,0 0 16,0 0-16,0 0 0,22 0 0,-22 0 15,0-22-15,0 1 0,22 0 16,-22 21-16,0-21 0,0 0 16,0 0-16,0-22 0,1 22 0,-1 0 15,-21 0-15,0 0 0,0-1 16,0 1-16,0 42 15,0 1 1,0-1-16,0 0 0,-21 0 16,21 0-16,-22 22 0,22-22 0,0 0 15,0 0-15,-21-21 0,21 21 0,0 0 16,0 1-16,0-44 62,0 1-62</inkml:trace>
  <inkml:trace contextRef="#ctx0" brushRef="#br0" timeOffset="82268.39">18478 8932 0,'-21'-21'0,"42"42"0,-42-84 0,21 42 16,-21 21-16,21-21 0,-21-1 0,42 22 62,0 0-62,0 0 16</inkml:trace>
  <inkml:trace contextRef="#ctx0" brushRef="#br0" timeOffset="82535.06">18902 8657 0,'0'0'0,"21"-21"0,-21 0 0,21 0 0,-21 0 16,0-1-16,0 1 0,0 0 15,0 42 17,0 0-32,-21 1 0,0 20 0,21 0 15,0 1-15,-21-1 0,-1 21 0,1-20 16,21 20-16,0-20 0,-21-1 16,0 21-16,21-20 0,-21-1 0,21 0 15,0-20-15,0 20 0,0-21 16,0 0-16,0 0 0,0 1 15,21-22 17,-21-22-32,0 1 15,0 0-15</inkml:trace>
  <inkml:trace contextRef="#ctx0" brushRef="#br0" timeOffset="83334.94">18754 9144 0,'0'0'0,"-22"0"0,22-21 0,0 0 16,22 21 15,-1-21-31,0 21 0,0 0 16,21 0-16,-20-22 0,20 22 0,-21 0 15,21-21-15,1 0 0,-1 21 16,-21 0-16,22-21 0,-1 21 0,0-21 16,-21 21-16,1-21 0,-1 21 0,0 0 15,0-22-15,-42 22 31,0 0-31,0 22 16,-1-1-16,1 21 16,0-21-16,0 0 0,0 1 15,21 20-15,0-21 0,0 0 0,0 22 16,0-22-16,0 0 0,0 0 16,0 0-16,0 0 0,0 1 15,21-22-15,0 0 0,0 0 0,22 0 16,-22 0-16,0 0 0,21 0 15,-21 0-15,1 0 0,20-22 0,-21 1 16,0 21-16,22-21 0,-22 0 0,0 0 16,0 0-16,0-22 0,0 22 15,1-21-15,-22-1 0,0 1 0,21 0 16,-21-22-16,21 22 0,-21-22 16,0 22-16,0 0 0,0-1 15,0 1-15,0 21 0,0 0 0,0 0 16,0 42-1,-21 0-15,21 0 16,0 21-16,-21 1 0,-1-1 0,22 0 16,0 1-16,0-1 0,-21 0 15,21 1-15,0-1 0,-21 0 0,21-20 16,0 20-16,0-21 0,0 21 0,0-20 16,-21-22-16,21 21 0,0 0 15,0-42 16,21 21-15,-21-21-16,21-1 0,0 1 16,1 0-16,-1 0 0,21 0 0,-21-22 15,0 22-15,22 0 0,-22-21 0,21 21 16,-21-1-16,1 22 0,-1 0 16,0 0-16,0 0 0,-21 22 15,0 20-15,0-21 16,0 0-16,0 0 0,0 1 0,0-1 15,0 0-15,0 0 0,0 0 0,0 0 16,0 1-16,0-1 16,-21-21 15,21-21 0</inkml:trace>
  <inkml:trace contextRef="#ctx0" brushRef="#br0" timeOffset="83687.25">20129 8615 0,'-21'0'16,"42"0"-16,-42-21 0,42 21 31,1-21-31,-1 21 0,0 0 16,21 0-16,-21-22 0,22 22 0,-22-21 15,21 21-15,1 0 0,-22 0 16,21 0-16,-21-21 0,0 21 0,-21 21 47,-21-21-47,0 0 15,0 21-15,0-21 0,0 22 0,-1-22 16,1 0-16,0 0 0</inkml:trace>
  <inkml:trace contextRef="#ctx0" brushRef="#br0" timeOffset="83879.13">20320 8573 0,'-21'0'0,"0"21"16,63-42-16,-106 63 0,43-21 15,21 0-15,-21-21 0,21 43 0,-21-22 16,0 0-16,21 21 0,0 1 16,0-1-16,-21 0 0,21 1 0,-22-1 15,22-21-15,0 21 0,0 1 16,0-22-16,0 0 0,0 0 16,0 0-16,0 1 0,0-1 0,0 0 15,22-21 16,-1 0-31,0 0 0,0-21 0,0 21 16,22-21-16</inkml:trace>
  <inkml:trace contextRef="#ctx0" brushRef="#br0" timeOffset="84211.46">20574 9017 0,'21'-21'0,"-42"42"0,42-63 0,0 21 0,-21-1 16,0 1-16,0 0 0,-21 21 31,21 21-31,-21 0 0,0 1 0,0-1 15,-1 0-15,1 21 0,0-21 16,21 1-16,0-1 0,-21 21 0,21-21 16,0 0-16,0 1 0,0-1 15,0 0-15,21-21 0,0 0 16,0 0-16,1 0 0,-1 0 16,0 0-16,0 0 0,21 0 0,-20-21 15,-1 21-15,-21-21 0,21-1 16,0 1-16,-21 0 0,21 0 15,-21 0-15,0 0 0,0-1 0,0 1 16,0-21-16,0 21 0,0 0 16,0-1-16,-21 22 0,0 0 15,0 0-15,0 0 16,-1 0-16,1 0 0,21 22 16,0-1-1</inkml:trace>
  <inkml:trace contextRef="#ctx0" brushRef="#br0" timeOffset="84401.35">21272 8996 0,'0'0'0,"-21"0"16,0 0 15,21 21-16,21 0 1,0-21-16,1 0 0,-1 0 16,0 21-16,0-21 0</inkml:trace>
  <inkml:trace contextRef="#ctx0" brushRef="#br0" timeOffset="86102.43">22606 9165 0,'42'0'16,"-21"0"-16,1 0 0,-1 0 16,0 0-16,0 0 0,0 0 15,0-21-15,1 0 0,-1 0 0,-21 0 16,21-1-16,-21-20 0,0 21 16,0 0-16,0 0 0,-21-22 15,0 22-15,-1-21 0,-20 21 0,21-1 16,-21 1-16,20 0 0,-20 21 0,0 0 15,21 0-15,-1 0 0,-20 0 16,21 0-16,0 42 0,0-20 0,-1-1 16,1 21-16,0 0 15,0-20-15,21 20 0,0 0 0,0 1 16,0-22-16,0 21 0,0-21 0,0 22 16,0-22-16,0 0 0,21 0 15,0-21-15,0 21 0,1-21 0,-1 0 16,0 0-16,21 0 0,-21 0 0,1 0 15,20-21-15,-21 0 0,0 0 16,0 0-16,22-1 0,-22 1 0,0 0 16,0 0-16,0-21 0,1 20 0,-1-20 15,-21 0-15,0 21 0,21-22 16,-21 1-16,21 0 0,-21 20 16,0-20-16,0 21 0,0 42 31,-21 21-31,21-20 15,0 20-15,0 0 0,-21 1 16,21-1-16,0-21 0,0 21 0,0 1 16,0-1-16,0-21 0,0 22 0,21-22 15,0 0-15,-21 0 0,21 0 16,0 0-16,22-21 0,-22 0 0,0 0 16,21 0-16,-20 0 0,20 0 15,-21 0-15,21 0 0,-20-21 0,20 0 16,0 0-16,-21 0 0,22 0 15,-22-1-15,0 1 0,0-21 0,0 21 16,1-22-16,-1 1 0,0-21 16,0 20-16,0-20 0,-21 20 0,21-20 15,1 21-15,-22-1 0,21 1 16,-21 0-16,0 20 0,0 1 0,0 0 16,0 42-1,0 0-15,-21 1 16,21 20-16,-22-21 0,22 21 0,-21 1 15,21-1-15,0 22 0,0-22 16,0 0-16,-21 1 0,21-1 16,0 0-16,0-21 0,0 22 0,0-22 0,0 21 15,0-21-15,21 1 16,0-1-16,1 0 0,-1-21 16,0 0-16,0 0 0,0 0 15,0 0-15,1 0 0,-1 0 16,0-21-16,21 0 0,-21 21 0,22-22 15,-1 1-15,-21 0 0,22 0 0,-1 0 16,-21-22-16,0 22 0,22 0 16,-22-21-16,0 21 0,-21-1 15,0 1-15,0 0 0,-21 21 32,0 0-32,-1 21 0,1 0 15,0 1-15,21-1 0,-21 0 0,0 0 16,21 0-16,-21 0 0,21 1 15,0-1-15,0 0 0,0 0 0,0 0 16,0 0-16,0 1 0,21-1 16,0-21-16,0 21 15,0-21-15,0 0 0,1 0 16,-1 0-16,0 0 0,0 0 0,0-21 16,0 0-16,1 21 0,-1-22 15,0 1-15,0 21 0,21-21 0,-20 0 16,-1 0-16,0 0 0,-21-1 15,21 1-15,0 0 0,0 0 16,-21 0-16,0 42 31,0 0-15,0 0-16,0 0 0,0 1 16,0-1-16,0 0 0,0 0 15,0 0-15,0 0 0,0 1 16,22-22-16,-22 21 0,21-21 0,0 0 15,0 0-15,0 0 16,0 0-16,1 0 0,20 0 0,-21 0 16,0 0-16,22 0 0,-22 0 15,0-21-15,0-1 0,0 22 0,0-21 16,1-21-16,-1 21 0,0-22 16,-21 1-16,21 0 0,0-1 0,-21-20 15,0-1-15,21 22 0,1-21 16,-22-1-16,0 22 0,0-22 0,0 22 15,0 21-15,0 0 0,0-1 16,0 1-16,0 42 16,-22 1-16,1-1 15,0 0-15,0 21 0,21 1 0,-21-1 0,0 0 16,21 1-16,-22-1 0,22 21 16,0-20-16,0-1 0,0 0 15,0 1-15,0-1 0,0-21 0,0 22 16,0-22-16,0 0 0,22 0 15,-1 0-15,0-21 0,0 21 16,0-21-16,0 0 16,1 0-16,-1 0 0,0 0 15,0 0-15,0-21 0,0 0 16,1 0-16,-1 0 16,-21 0-16,0-1 0,21 1 0,-21 0 15,0 0-15,0 0 0,0 0 16,0-22-16,0 22 0</inkml:trace>
  <inkml:trace contextRef="#ctx0" brushRef="#br0" timeOffset="86351.33">24786 8700 0,'21'0'31,"0"0"-31,22 0 0,-22 0 16,21 0-16,1 0 0,-1 0 15,-21 0-15,21 0 0,1 0 0,-1-22 16,-21 22-16,22 0 0,-22 0 0,0 0 16,-42 0 62</inkml:trace>
  <inkml:trace contextRef="#ctx0" brushRef="#br0" timeOffset="86907.16">25908 8551 0,'0'0'0,"-21"-21"15,21 0 1,-21 21-1,-1 21 1,22 0-16,0 1 0,-21-1 0,0 21 16,21-21-16,0 22 15,-21-1-15,21 0 0,-21 1 0,21-1 16,-21 0-16,21 1 0,0-22 0,0 21 16,0-21-16,0 0 0,0 1 15,0-1-15,0 0 0,21-21 0,0 21 16,0-21-16,0 0 15,0 0-15,1 0 0,-1 0 16,0 0-16,0 0 0,0-21 16,0 21-16,-21-21 0,22 0 15</inkml:trace>
  <inkml:trace contextRef="#ctx0" brushRef="#br0" timeOffset="87164.02">26289 8551 0,'0'-21'0,"0"42"0,21-63 0,0 21 0,0 0 16,1 21-16,-1 0 16,0 0-16,0 0 0,0 0 15,0 21-15,1 0 0,-1 21 16,0-20-16,0 20 0,-21 21 0,0-20 16,0-1-16,0 0 0,0 1 0,0-1 15,0 0-15,0 1 16,-21-22-16,0 21 0,21-21 0,-21 1 15,-1-1-15,1 0 0,0 0 16,0-21-16,0 21 16,0-21-16,-1 21 0,1-21 0,0 0 15,0 0-15,-21 22 0</inkml:trace>
  <inkml:trace contextRef="#ctx0" brushRef="#br0" timeOffset="87923.44">15473 10054 0,'0'0'0,"0"-21"0,0 0 16,-21 21-16,21-21 15,-22 21-15,1 0 16,0 0-16,0 0 15,21 21 1,-21 0-16,21 0 0,-21 0 0,21 22 16,0-22-16,0 21 0,0 1 0,0-22 15,0 21-15,0 0 0,0 1 16,0-22-16,0 21 0,0-21 0,0 22 16,21-22-16,0 0 0,0 0 15,0-21-15,0 0 0,1 0 16,-1 0-16,0 0 0,0-21 15,0 0-15,0 0 0,1 0 16,-22-1-16,21 1 0,0-21 16,-21 21-16,0-22 0,21 22 0,-21-21 15,0 21-15,0-22 0,0 1 16,0 21-16,-21-21 0,0 20 0,0-20 16,-1 21-16,1 21 0,21-21 0,-21 21 15,0 0-15,0 0 0,0 0 16,21 21-16,-22-21 0,22 21 15,0 0-15,0 0 0,0 1 16,0-1-16,0 0 0,0 0 0,22 0 16,-1 0-16,0-21 0,0 0 15,0 22-15,0-22 0,1 0 16</inkml:trace>
  <inkml:trace contextRef="#ctx0" brushRef="#br0" timeOffset="88187.42">16171 9927 0,'21'0'0,"-42"0"0,21 21 31,-21-21-15,0 43-16,0-22 0,21 0 0,-21 0 16,-1 22-16,22-22 0,-21 21 15,21-21-15,-21 22 0,21-22 16,0 0-16,-21 21 0,21-21 0,0 1 15,-21-1-15,21 0 0,0 0 16,21-21 15,0 0-31,-21-21 16,21 0-16,0 0 0,1-1 0,20 1 16</inkml:trace>
  <inkml:trace contextRef="#ctx0" brushRef="#br0" timeOffset="88505.37">16573 9927 0,'22'-21'0,"-44"42"0,22-42 31,-21 21-31,0 0 0,0 0 16,-21 21-16,20 0 0,-20-21 0,0 22 16,21-1-16,-22-21 0,22 21 0,0 0 15,-21 0-15,42 0 0,-22-21 16,22 22-16,0-1 0,0 0 0,0 0 15,0 0-15,0 0 0,22-21 16,-1 22-16,0-1 0,-21 0 16,42 0-16,-21 0 0,1 0 15,-1 1-15,0-22 0,0 21 0,0 0 16,0 0-16,1 0 0,-1-21 0,-21 21 16,21-21-16,0 0 15,0 0 1,0 0-16,1 0 15,-1-21-15,0 21 0,0-21 16,0 0-16</inkml:trace>
  <inkml:trace contextRef="#ctx0" brushRef="#br0" timeOffset="88995.3">17293 10097 0,'-21'0'0,"42"0"0,-63 0 15,21 21-15,21 0 16,0 0 0,21 0-16,0-21 15,21 0-15,1 0 0,-1 0 0,0 0 16,22 21-16,-22-21 0,22 0 16,-1 0-16,1 0 0,-1 0 0,-21 0 15,22 0-15,-22 0 0,22-21 0,-43 21 16,21 0-16,-21 0 0,1-21 0,-1 21 15,-21-21 1,0 0-16,-21 21 0,-1-21 0,1 21 16,0-22-16,0 22 0,0-21 15,0 21-15,-22 0 0,22-21 16,0 21-16,0 0 0,21-21 0,0 0 31,21 21-15,0 0-16,0 21 15,0 0-15,1 0 16,-22 0-16,21 1 0,-21-1 0,0 0 16,0 0-16,0 0 0,0 0 0,0 1 15,-21-1-15,-1 0 0,1 0 16,21 0-16,-21 0 0,0 1 16,0-1-16,0-21 0,-1 21 0,1 0 15,0-21-15,0 0 16</inkml:trace>
  <inkml:trace contextRef="#ctx0" brushRef="#br0" timeOffset="91583.4">19325 10224 0,'0'-22'16,"21"22"-1,0-21-15,1 21 0,-1-21 0,0 0 16,0 0-16,0 0 0,-21-1 16,0 1-16,21 0 0,-21 0 15,0 0-15,0 0 0,-21-1 0,0 1 16,0 0-16,0 0 0,0 21 16,-22 0-16,22 0 0,-21 0 0,-1 0 15,1 21-15,0 0 0,21 0 16,-22 1-16,22-1 0,-21 21 0,21 0 15,-1-20-15,1 20 0,21 0 0,0-21 16,0 22-16,0-22 0,0 21 16,0-21-16,0 1 0,0-1 0,0 0 15,21-21-15,1 0 0,-1 0 16,0 0-16,0 0 0,21 0 0,-20 0 16,20-21-16,-21 0 0,21-1 15,-20 22-15,20-21 0,0 0 0,-21 0 16,1 0-16,20 0 0,-21-22 15,0 22-15,-21 0 0,0 0 0,21 0 16,-21-1-16,0 1 0,0 0 16,0 42-1,0 0 1,0 1-16,0-1 0,0 0 16,0 0-16,0 0 0,22 0 15,-22 1-15,21-1 0,0 0 0,0 0 0,-21 0 16,21-21-16,0 21 15,1-21-15,-1 0 0,0 0 0,0 0 16,0 0-16,22 0 0,-22 0 0,0-21 16,0 0-16,0 21 0,0-21 15,1 0-15,-1 0 0,0-1 0,0 1 16,0 0-16,0 0 0,1 0 0,-1 0 16,0-1-16,0-20 0,-21 21 15,21 0-15,0-22 0,-21 22 0,0 0 16,22 21-16,-1 0 15,-21 21 1,0 0-16,0 1 16,0-1-16,0 0 15,0 0 1,0-42 15,0 0-15,0 0-16,0-1 15,0 1-15,0 0 16,0 0-16,-21 21 16,-1 0-1,1 0-15,21 21 0,0 0 16,0 0-16,0 1 0,0-1 16,0 21-16,0-21 0,0 0 15,0 1-15,0 20 0,0-21 0,0 0 16,0 0-16,21 1 0,1-1 15,-1 0-15,0 0 0,0 0 0,0-21 16,0 0-16,1 0 0,20 0 0,-21 0 16,0 0-16,0 0 0,22 0 15,-22 0-15,0 0 0,0-21 0,22 0 16,-22 0-16,0 21 0,0-21 0,0-1 16,0 1-16,22-21 15,-22 21-15,0 0 0,0-22 0,0 22 16,1-21-16,-1 21 0,-21-1 0,21 1 15,0 0-15,0 21 16,-21 21 15,0 0-15,0 1 0,0-44 15,0 1-16,0 0 1,0 0-16,0 0 16,-21 21 15,0 21-31,0-21 0,21 21 16,-21 0-16,-1 0 0,1 1 0,21 20 15,-21-21-15,21 0 0,-21 0 16,21 22-16,0-22 0,0 0 0,0 0 15,0 0-15,0 1 0,0-1 0,0 0 16,21 0-16,0-21 0,0 21 16,22-21-16,-22 0 0,0 0 0,21 0 15,-20 0-15,20 0 0,-21 0 16,21 0-16,-20 0 0,20-21 16,-21 21-16,21-21 0,-20 0 0,20 0 15,-21-1-15,0 1 0,-21 0 0,21 0 16,-21 0-16,22 0 0,-22-22 15,0 22-15,0 0 0,0 0 0,0 0 16,-22 21 0,1 0-16,0 0 0,21 21 15,0 0-15,-21 0 0,21 0 0,-21 0 16,21 1-16,0-1 0,0 0 16,0 0-16,0 0 0,0 0 0,0 1 15,0-1-15,21 0 0,-21 0 16,21 0-16,0-21 0,0 21 15,1-21-15,20 0 0,-21 0 0,0 0 16,0 0-16,22 0 0,-22 0 0,0-21 16,21 21-16,-20-21 0,-1 0 15,0 0-15,0 0 0,0-1 0,0 1 16,1 0-16,-22 0 0,21 0 16,-21-22-16,21 22 0,-21 0 15,0 0-15,0 0 0,21 0 0,-21 42 31,0 0-31,0 0 16,0 0-16,0 0 0,-21 22 16,21-22-16,0 0 0,-21 21 0,21 1 15,-21-1-15,-1 0 0,22 1 16,0-1-16,0 22 0,0-22 0,-21 21 16,21 1-16,0-22 0,-21 22 0,21-22 15,0 22-15,0-1 0,0-21 16,0 1-16,0-1 0,0 0 0,0-20 15,0 20-15,0-21 0,0 0 16,-21-21 0,21-21-16,-21 21 15,21-21-15,0 0 0,0 0 0,0-22 16,0 22-16,0-21 0,0-1 16,0 1-16,0 0 0,0-22 15,0 1-15,0-1 0,0 1 0,0-1 16,21-20-16,-21 20 0,21-21 0,21 22 15,-20-1-15,-1 1 0,0-1 16,21 22-16,-21 0 0,1-1 16,-1 22-16,0 0 0,0 0 0,0 21 15,0 0-15,1 0 0,-1 21 16,-21 0-16,42 43 0,-42-43 16,0 0-16,0 21 0,0-20 0,0-1 0,0 0 15,0 0-15,0 0 16,0 0-16,-21-21 15,0 0-15,0 0 0,-1 0 0,1 0 16,0 0-16,0 0 16,0-21-16,21 0 0,-21 21 15,21-21-15,-22 21 0,1 0 16,21 21 15,0 0-15,21-21-16,1 21 0,-1 1 15,0-22-15,0 21 0,0-21 0,0 0 16,1 21-16,-1-21 0,21 0 16,-21 0-16,0 0 0,22 0 15,-22 0-15,21 0 0,-21 0 0,22-21 16,-22 0-16,0 21 0,0-22 16,22 1-16,-43 0 0,21 0 0,0-21 15,0 20-15,0-20 0,-21 0 16,21-1-16,-21 1 0,22 0 0,-22-22 15,0 22-15,21 21 0,-21-22 0,0 22 16,0 0-16,21 0 0,-21 0 16,0 42-1,-21 0-15,21 0 0,-21 22 16,21-1-16,0 0 0,-22 1 0,22-1 16,-21 0-16,21 1 0,0-1 15,0 0-15,0-21 0,0 22 0,0-1 16,0-21-16,21 0 0,1 1 15,-1-1-15,-21 0 0,21 0 0,0-21 16,0 0-16,0 0 16,1 0-16,-1 0 0,0 0 15,0-21-15,0 0 16,-21 0-16,0-1 0,0 1 16,0 0-16,0 0 0,0 0 15,0 0-15</inkml:trace>
  <inkml:trace contextRef="#ctx0" brushRef="#br0" timeOffset="91759.42">22352 9885 0,'0'21'15,"-21"0"1,42-21-16,0 0 16,0 0-16,0 0 15,22 0-15,-22 0 0,0 0 0,0 0 16,22 0-16,-22 0 0,0 0 0,0 0 15,0 0-15,0-21 16,1 21-16,-1 0 0</inkml:trace>
  <inkml:trace contextRef="#ctx0" brushRef="#br0" timeOffset="92733.35">25866 10414 0,'0'-21'31,"0"0"-31,0 0 16,0-1-16,21 1 0,-21 0 15,21 0-15,-21 0 0,0 0 16,0-1-16,0 1 0,0-21 0,0 21 15,0 0-15,0-1 0,-21 1 16,0 0-16,-1 0 0,-20 0 0,21 21 16,0 0-16,-22 0 0,22 0 0,-21 0 15,0 21-15,20 0 0,-20 0 16,21 0-16,-21 1 0,20 20 0,1-21 16,0 21-16,0 1 0,21-22 15,0 21-15,0 1 0,0-22 16,0 42-16,0-20 15,21-22-15,0-21 0,0 0 0,1 21 16,20-21-16,-21 0 0,21 0 16,-20 0-16,20-21 0,-21 0 0,21-1 15,1 1-15,-22 0 0,21 0 16,-21 0-16,1-22 0,20 22 0,-21-21 16,0 0-16,0-1 0,1 1 0,-1 0 15,-21-22-15,21 22 0,0-22 16,0 22-16,-21-22 0,0 22 0,21 0 15,-21-1-15,0 1 0,0 21 16,0 0-16,0 0 0,0 42 16,0 21-1,-21-21-15,0 22 0,21-1 0,-21 21 16,21-20-16,-21 20 0,0-20 16,21-1-16,0 21 0,0-20 15,0 20-15,0-20 0,0-1 16,0-21-16,21 21 0,0-20 0,0-1 15,0-21-15,0 21 0,1-21 16,-1 0-16,0 0 0,0 0 0,0 0 16,0 0-16,-21-21 0,22 0 0,-1 21 15,0-22-15,0 1 0,0 0 16,-21 0-16,0-21 0,21 20 0,-21 1 16,22-21-16,-22 21 0,0 0 15,0-1-15,0 1 0,0 42 31,0 1-31,0-1 16,0 0-16,0 0 0,0 0 0,0 22 16,0-22-16,0 0 0,0 0 0,0 0 15,0 0-15,0 1 0,0-1 16,0-42 31,0-1-47,0 1 0</inkml:trace>
  <inkml:trace contextRef="#ctx0" brushRef="#br0" timeOffset="92911.32">26416 9821 0,'0'0'16,"0"-21"-16,0 0 15,-21 21-15,0 0 16,21 21-1,0 0-15,0 1 0,0-1 16,0 0-16,0 0 0,21 0 16,-21 0-16,21-21 0,-21 22 15,0-1-15</inkml:trace>
  <inkml:trace contextRef="#ctx0" brushRef="#br0" timeOffset="95003.81">26479 10224 0,'22'0'15,"-1"0"1,0 0-16,0 0 16,21-22-16,-20 22 0,-1-21 0,21 21 15,0-21-15,-20 0 0,20 0 16,0 0-16,1-1 0,-1-20 0,0 21 16,-21-21-16,22 20 0,-22-20 15,0 21-15,-21-21 0,0 20 0,0 1 16,-42 21-16,21 0 15,-1 0-15,1 0 16,-21 0-16,21 21 0,0 1 0,-1-1 16,1 0-16,21 21 0,0-21 0,0 1 15,0-1-15,0 21 0,0-21 16,21 0-16,1 22 0,-1-22 0,0 0 16,0 0-16,0 0 0,0 1 15,1-22-15,-1 21 0,-21 0 0,0 0 16,-21-21 15,-1 0-31,1 0 0,0-21 16,0 21-16,0 0 0,0-21 15,-1 21-15,1 0 16,0 0-16,42 0 31,0 0-15,1 21-16,-1-21 0,0 0 0,0 0 15,0 0-15,22 0 0,-22 0 0,21 0 16,0 0-16,-20 0 0,20 0 16,0 0-16,1 0 0,-1 0 0,-21-21 15,21 21-15,-20-21 0,-1-1 16,21 1-16,-21 21 0,-21-21 0,21-21 16,1 21-16,-22-1 0,0 1 15,0-21-15,0 21 0,0 0 16,0-1-16,0 1 0,0 42 31,0 1-31,-22-1 16,22 21-16,0-21 0,-21 0 0,21 1 15,0 20-15,0-21 0,0 0 16,0 0-16,0 1 0,0-1 0,0 0 16,0 0-16,0 0 0,0 0 15,0-42 32,0 0-47,21 21 0,1-21 16,-22 0-16,21 0 0,0-1 0,-21 1 15,21 0-15,0-21 0,0 21 0,1-1 16,20-20-16,-21 21 0,0 0 16,0 0-16,1-1 0,-1 22 15,0 0-15,-21 22 16,21-1-16,-21 0 15,0 0-15,0 0 0,21 0 0,-21 1 16,0-1-16,0 0 16,0 0-16,21 0 0,-21 0 0,0 1 15,0-1-15,0 0 0,22-21 16,-1 0 15,0 0-15,-21-21-16,21 21 0,-21-21 15,21-1-15,0 22 0,1-21 0,-1 0 16,0 0-16,-21 0 0,21 0 0,0-22 16,0 22-16,22 0 0,-43-21 15,42 20-15,-42 1 0,21 21 16,0-21-16,-21 42 31,0 0-31,0 1 0,0-1 0,0 0 16,0 0-16,0 0 0,0 0 15,0 1-15,0-1 0,0 0 0,0 0 16,0 0-16,0 0 0,0 1 0,0-1 16,22-21-16,-1 21 0,0 0 15,0-21-15,0 0 0,0 0 16,1 0-16,-1 0 16,0 0-16,0 0 0,0 0 15,0-21-15,22 0 0,-22 21 0,0-21 16,0-1-16,-21 1 0,21 0 15,1 0-15,-1 0 0,0-22 0,-21 22 16,0 0-16,21-21 0,-21 21 0,0-1 16,0 1-16,-21 42 31,0 1-31,21-1 16,-21 0-16,21 0 0,-22 0 15,22 22-15,0-22 0,0 0 0,0 0 16,0 0-16,0 0 0,0 1 15,0-1-15,0 0 0,22-21 16,-1 21-16,0-21 0,0 0 16,0 0-1,0 0-15,1 0 0,-1 0 16,0 0-16,0-21 0,0 0 0,0 21 16,1-21-16,20-1 0,-21 1 15,0 0-15,0 0 0,1 0 16,-1-22-16,0 22 0,0-21 0,-21 21 15,21-22-15,-21 22 0,21 0 0,-21 0 16,-21 42 0,0 0-1,0 0-15,21 1 0,0 20 0,0-21 16,0 0-16,0 0 0,0 1 16,0-1-16,0 0 0,0 0 15,0 0-15,0 0 0,0 1 16,0-1-16,-21-21 94,0 0-79,42 0 32,0 0-47,0 0 16,0 0-16,0 0 0,1 0 0,-1 0 15,21 0-15,-21 0 0,0 0 16,1 0-16,20 0 0,-21-21 0,0-1 16,22 22-16,-22-21 0,0 0 15,0 0-15,21 0 0,-20 0 0,-1-22 16,0 22-16,0-21 0,-21 21 15,0-1-15,21-20 0,-21 21 0,0 0 16,-21 21 0,0 0-16,0 0 15,0 21-15,-1 0 0,22 0 0,0 0 16,-21 1-16,21-1 0,0 0 0,0 0 16,0 0-16,0 0 0,21 1 15,-21-1-15,22 0 0,-1 0 0,0 0 16,0 0-16,0 1 0,0-1 15,1 0-15,-22 0 0,0 0 16,0 0-16,0 1 16,-22-1-1,1-21-15,0 0 0,0 0 16,0 0-16,0 0 31,21-21-15,0-1-16,-22 22 0,22-21 15,-21 0-15,21 0 0,-21 0 16,0 0-16</inkml:trace>
  <inkml:trace contextRef="#ctx0" brushRef="#br0" timeOffset="95190.77">28744 9673 0,'0'0'0,"-21"0"0,0 0 15,0-21-15,0 21 0,-1 0 16</inkml:trace>
  <inkml:trace contextRef="#ctx0" brushRef="#br0" timeOffset="98818.54">28765 8467 0,'0'0'0,"22"0"0,-22-21 0,21-1 16,-21 1-16,0 0 0,0 0 0,0 0 15,0 0 1,-21 21-16,-1 0 0,1 0 16,-21 0-16,21 21 0,0-21 0,-22 42 15,22-21-15,0 0 0,0 22 16,0-22-16,-1 21 0,1 1 0,0-22 15,0 21-15,0 0 0,21 1 16,-21 20-16,21-20 0,0-22 0,0 21 16,0 0-16,0 1 0,0-22 15,21 0-15,0 0 0,0 0 0,0 1 16,0-22-16,22 0 0,-1 0 0,0 0 16,1 0-16,-1 0 0,0 0 15,22 0-15,-22-22 0,1 1 0,-1 0 16,21 21-16,-41-42 15,20 21-15,0-1 0,-21 1 0,1-21 16,-1 21-16,-21-22 0,0 22 16,0 0-16,0-21 0,0 21 0,0-1 15,0 1-15,-21 21 0,-1 0 0,1 0 16,0 0-16,0 0 0,-21 0 16,20 21-16,1-21 0,0 43 0,-21-22 15,21 0-15,-1 21 0,1-20 16,0 20-16,21-21 0,0 0 0,-21 22 15,21-22-15,0 0 0,0 21 16,0-21-16,0 1 0,21-1 16,0-21-16,0 0 15,1 0-15,-1 0 0,0 0 16,0 0-16,21 0 0,-20 0 0,-1-21 16,0-1-16,21 1 0,-21 0 15,1 0-15,-1-21 0,0 20 0,0 1 16,0-21-16,-21 21 0,21-22 0,-21 22 15,0 0-15,22 0 0,-22 0 16,0 42 15,0 0-31,-22 0 0,22 22 0,-21-22 16,21 0-16,-21 21 0,21-21 16,0 22-16,0-22 0,0 0 15,0 0-15,0 0 0,21 1 0,0-1 16,1-21-16,-1 21 0,0-21 15,21 0-15,-21 0 0,1 0 0,20 0 16,0 0-16,-21 0 0,22-21 16,-1 0-16,0-1 0,-20 1 0,20 0 15,0 0-15,-21 0 0,22-22 16,-22 22-16,0-21 0,0 21 0,0-22 16,-21 22-16,0-21 0,22 21 15,-22 0-15,0-1 0,0 44 16,-22-22-1,1 21-15,21 0 16,-21 21-16,0-21 0,21 1 0,0 20 16,-21-21-16,21 21 0,-21-20 15,21-1-15,0 0 0,-22 0 0,22 0 16,0 0-16,0 1 16,0-44 15,0 1-31,22 21 0,-1-21 15,-21 0-15,21 0 0,0 0 16,-21-1-16,21-20 0,0 21 16,1 0-16,-1 0 0,0-1 0,-21 1 15,21 0-15,0 21 0,0 0 16,1 21 0,-1 0-16,-21 1 0,21-1 15,-21 0-15,21 0 0,-21 0 0,0 0 16,21 1-16,0-1 0,1 0 15,-22 0-15,21 0 0,0-21 0,-21 21 16,21-21-16,0 0 0,0 0 16,1 0-1,-1 0-15,0-21 0,-21 0 16,21 0-16,0 21 0,0-21 0,1 0 16,-22-22-16,21 22 0,0 0 15,0-21-15,0 20 0,0 1 16,1-21-16,-1 21 0,-21 0 0,21 21 15,-21-22-15,21 22 0,0 0 16,-21 22 0,0-1-16,0 0 15,0 0-15,0 0 0,0 0 0,0 1 16,0-1-16,21-42 62,-21-1-62,0 1 16,0 0-16,0 0 0,0 0 16,0 0-16,0-1 15,0 1-15,-21 21 16,0 0-16,0 21 16,0 1-16,0-1 0,21 0 15,-22 0-15,1 0 0,0 0 0,21 22 16,-21-22-16,21 21 0,-21-21 15,21 1-15,0 20 0,0-21 0,0 0 16,0 0-16,0 1 16,21-1-16,0 0 0,0-21 0,0 21 15,1-21-15,-1 0 0,21 0 16,-21 0-16,22 0 0,-22 0 0,21 0 16,-21 0-16,22 0 0,-1-21 15,0 0-15,-21 21 0,22-21 0,-22-1 16,0 1-16,0 0 0,0 0 15,1-21-15,-22 20 0,0 1 0,0-21 16,0 21-16,0 0 0,0-1 16,0 1-16,-22 21 15,1 0-15,0 0 0,21 21 16,0 1-16,-21-1 0,0 0 16,21 0-16,0 0 0,0 0 0,0 22 15,0-22-15,0 0 0,0 0 16,0 0-16,0 1 0,0-1 15,21-21-15,0 0 0,0 21 16,0-21-16,1 0 0,-1 0 16,21 0-16,-21 0 0,0-21 15,22 21-15,-22-21 0,21-1 0,-21 1 16,1 0-16,20 0 0,-21 0 16,0-22-16,0 1 0,1 0 15,-1-1-15,0 1 0,0-21 0,0 20 16,0 1-16,1-22 0,-1 22 15,0 0-15,0-1 0,-21 1 16,0 0-16,0 21 0,0-1 0,0 44 31,0-1-31,0 0 0,0 0 0,-21 21 16,0 1-16,0-1 0,21 0 16,-22 22-16,22-22 0,0 1 0,0-1 15,0 21-15,0-20 0,0-22 16,0 21-16,0 1 0,0-22 0,0 0 15,0 21-15,0-21 16,22 1-16,-1-22 0,0 0 31,0 0-31,0 0 16,0 0-16,1 0 16,-1 0-16,0-22 0</inkml:trace>
  <inkml:trace contextRef="#ctx0" brushRef="#br0" timeOffset="99995.07">31940 8954 0,'0'-22'16,"22"22"-16,-22-21 15,21 21 1,0 0-16,0 0 16,0 0-16,0 0 0,1 0 15,20 0-15,-21 0 0,21 0 0,1 21 16,-22 1-16,21-1 0,1 0 15,-22 0-15,21 0 0,-21 22 0,0-22 16,-21 21-16,0-21 0,22 22 16,-22-1-16,0 0 0,0-21 15,-22 22-15,22-1 0,-42 0 0,21 1 16,-21-1-16,-1-21 0,-20 22 16,-1-1-16,1 0 0,-1 1 15,1-22-15,-22 21 0,22-21 0,-22 22 16,0-22-16,1 0 0,-1 0 15,-21-21-15,21 21 0,1 0 0,-1-21 16,0 22-16,22-22 0,-1 0 16,22 21-16,0-21 0,-1 0 0,22 0 15,0 0-15,0 0 0,21-21 47,0-1-31,21 1-16,0 21 0,-21-21 15,21 21-15,1-21 0,-22 0 0,21 0 16,0-1-16,-21 1 0,21 0 16,0 0-16,-21 0 0,0 0 0,21-1 15,-21 1-15,22 21 16,-22 21 15,-22-21-31,1 22 16,0-1-16,21 0 0,-21-21 15,0 21-15,0 0 0,-1 0 0,1 1 16,0-1-16,0-21 0,0 21 0,0 0 16,-1 0-16,1-21 15,21 21-15,-21-21 0,21 22 16,-21-22 0,21 21-16,0 0 15,21-21-15,0 21 16,0-21-16,1 0 0,20 0 15,-21 0-15,21 0 0,1 0 16,-1 0-16,0 0 0,1 0 0,-1 0 16,0 0-16,1 0 0,-1 0 0,-21 0 15,0 0-15,1 0 0,-1 0 16,-42 0 31,-1 0-47,1 0 0,0 0 15,0 0-15,0 0 0,0 0 0</inkml:trace>
  <inkml:trace contextRef="#ctx0" brushRef="#br0" timeOffset="104555.34">2053 11197 0,'0'21'47,"21"1"-16</inkml:trace>
  <inkml:trace contextRef="#ctx0" brushRef="#br0" timeOffset="107254.67">2476 11472 0,'0'22'16,"-21"-22"-16,0 0 16,0 0-1,0 0-15,21-22 16,0 1-16,-21 0 0,21 0 15,-22 0-15,22 0 0,-21-1 16,0 1-16,0 0 0,0 0 16,0 21-16,-1-21 0,-20 21 15,21 0-15,0 0 0,-22 0 16,22 0-16,-21 21 0,21-21 16,0 21-16,-1 0 0,-20 22 0,21-22 15,0 21-15,0 0 0,-1 1 16,1-22-16,0 21 0,0 22 0,21-22 15,0 0-15,0 1 0,0-1 16,0 0-16,0-20 0,0 20 0,0-21 16,21 0-16,0 0 0,-21 1 15,21-22-15,1 0 0,-1 0 16,0 0-16,0 0 0,0-22 16,0 22-16,1-21 0,-1 0 0,21-21 15,-21 21-15,0-22 0,22 22 16,-1-21-16,-21-1 0,22 1 0,-1-21 15,-21 20-15,21-20 0,1-1 16,-1 1-16,-21-1 0,22 1 0,-22 20 16,0-20-16,0-1 0,0 22 15,-21 0-15,0-1 0,0 22 0,0-21 16,0 21-16,0 0 16,-21 42-16,0-21 15,0 42-15,21-21 16,0 22-16,0 20 0,0 1 0,-21-1 0,21 1 15,0-1-15,0 1 16,0-1-16,0 22 0,0-22 0,0-20 16,0 20-16,21-21 0,-21 22 15,21-22-15,0-21 0,-21 22 0,21-22 16,0 0-16,1 0 0,-1 0 16,0 1-16,21-22 0,-21 0 0,1 0 15,-1 0-15,0-22 0,21 1 16,-21 21-16,1-21 0,-1 0 0,0-21 15,21 20-15,-21 1 0,1-21 16,-1 21-16,-21-22 0,21 1 16,-21 21-16,21-21 0,-21 20 0,0-20 15,0 21-15,0 0 0,0 0 16,0-1-16,0 44 16,0-1-1,-21 0-15,21 0 0,0 0 0,0 22 16,-21-22-16,21 21 0,0 0 15,0 1-15,0-22 0,0 21 0,0-21 16,0 22-16,0-22 0,21 0 16,0 0-16,0 0 0,0 1 0,1-22 15,-1 0-15,0 0 16,0 0-16,21 0 0,-20 0 0,-1-22 16,0 1-16,0 21 0,0-21 15,0 0-15,1-21 0,-1 20 16,0 1-16,0-21 0,0 0 0,-21 20 15,0-20-15,0-21 0,0 20 16,0 1-16,0 0 0,0-1 0,-21 1 16,0 0-16,-21-1 0,20 1 15,1 21-15,0 0 0,0 21 0,-21 0 16,20 0-16,1 0 0,0 21 16,0 0-16,0 0 0,0 21 0,-1 1 15,22-22-15,-21 21 0,21 1 16,0-1-16,0 0 0,0 1 0,0-22 15,0 21-15,0-21 0,0 22 16,21-22-16,1 0 0,20-21 16,-21 21-16,0-21 0,22 0 0,-22 0 15,21 0-15,0 0 0,-20 0 16,20 0-16,0-21 0,1 21 0,-22-21 16,21 0-16,0-1 0,-20 1 0,20 0 15,-21 0-15,0 0 0,22 0 16,-43-1-16,21 1 0,-21-21 0,21 21 15,-21 0-15,0-1 16,0 1-16,0 0 0,0 0 0,0 0 16,-21 21-16,21 21 15,0 0 1,0 0-16,0 0 0,0 22 0,0-22 16,0 21-16,0-21 0,0 22 15,21-22-15,0 0 0,-21 21 0,21-20 16,0-1-16,1 0 0,-22 0 15,21-21-15,0 21 0,0-21 0,0 0 16,0 0-16,1 0 0,-1 0 16,0 0-16,0-21 15,0 0-15,-21 0 0,21 0 0,1-1 16,-1 1-16,-21 0 16,21 0-16,-21-21 0,21 20 0,-21-20 15,0 0-15,0 21 0,0-22 0,0 1 16,0 21-16,0-22 0,0 22 15,0 0-15,-21 0 0,0 21 16,21 21 0,0 0-16,0 22 15,0-22-15,0 21 0,0-21 16,0 22-16,0-22 0,0 21 0,0 0 16,21-20-16,0-1 0,-21 21 0,21-21 15,0 0-15,1 1 0,-1-1 16,0-21-16,0 0 0,0 21 15,0-21-15,1 0 0,-1 0 0,0 0 16,0 0-16,0-21 0,22 0 16,-22-1-16,0 1 0,0 0 0,21 0 15,-20 0-15,-1-22 0,0 1 16,0 21-16,0-43 0,0 22 16,-21 0-16,22-22 0,-22 22 0,0-22 0,0 22 15,0-21-15,0 20 0,0 1 16,0 21-16,0 0 0,0-1 0,-22 1 15,1 21-15,21 21 16,-21 1-16,21-1 0,0 0 16,0 21-16,0 1 0,0-1 0,0 21 15,0-20-15,0 20 0,0-20 16,0-1-16,0 21 0,0-20 0,0-1 16,0 0-16,0-20 0,0 20 15,0-21-15,0 0 0,0 0 0,0 1 16,0-44 15,0 1-31,0 0 16,21 0-16,0 0 0,-21 0 0,22-22 15,-1 22-15,0-21 0,-21 21 16,21-22-16,0 22 0,0 0 16,1 0-16,20 21 0,-21 0 0,0 0 15,0 0-15,1 0 16,-1 21-16,0 0 0,0 21 0,-21-20 15,0-1-15,0 0 0,0 0 16,0 0-16,0 0 0,0 22 0,0-22 16,-21 0-16,21 0 0,-21-21 0,0 21 15,-1 1-15,1-22 16,0 0-16,0 0 0,0 0 16,0 0-16,-1 0 0,1-22 15,0 1 1,0 0-16,21 0 0,-21 0 0,0 0 15,21-1-15,0 1 0,-22 0 0,22 0 16,0 42 0,0 0-1,22 0-15,-1 1 16,-21-1-16,21 0 0,0 0 0,0 0 16,0 0-16,1 1 0,-1-1 0,0 0 15,21-21-15,-21 21 0,1-21 16,-1 21-16,0-21 0,0 0 0,21 0 15,-20 0-15,-1 0 0,21-21 0,-21 0 16,0 21-16,22-21 16,-22 0-16,0-1 0,21 1 0,-20-21 15,-1 21-15,0-22 0,0 1 0,0 0 16,0-1-16,-21 1 0,22-21 16,-22 20-16,0 1 0,0-22 0,0 22 15,0 0-15,0-1 0,0 1 0,0 21 16,-22 0-16,22 0 0,-21-1 15,0 44 1,21-1-16,0 0 0,0 21 16,0 1-16,0-22 0,0 21 0,0 0 15,0 1-15,0-1 0,0 0 0,0 1 16,0 20-16,0-42 16,0 22-16,0-1 0,0 0 0,0-20 15,0-1-15,0 21 0,21-21 0,0-21 16,-21 21-16,22 1 0,-1-22 15,0 0-15,0 0 0,0 0 0,0 0 16,1 0-16,-1 0 0,0 0 0,21-22 16,-21 22-16,1-21 0,-1 21 15,0-21-15,0 0 0,0 0 0,0 0 16,1-1-16,-1-20 0,0 21 16,-21 0-16,0-22 0,0 22 0,0 0 15,0-21-15,0 21 0,0-1 16,-21 22-16,0 0 0,-1 0 15,1 0-15,0 22 0,21-1 16,-21 0-16,21 0 0,-21 0 0,21 22 16,0-22-16,0 21 0,0-21 0,0 0 15,0 22-15,21-22 0,0 0 16,-21 0-16,21-21 0,0 21 0,1-21 16,-1 22-16,0-22 0,0 0 15,0 0-15,0 0 0,1 0 16,-1 0-16,0-22 0,0 22 15,0-21-15,0 0 0,1 21 0,-1-21 16,0 0-16</inkml:trace>
  <inkml:trace contextRef="#ctx0" brushRef="#br0" timeOffset="108175.14">6943 11282 0,'0'-21'0,"0"42"0,0-85 0,0 43 16,0 0-16,0-21 0,-22 21 0,1 21 16,0-22-16,0 22 0,-21 0 15,20 0-15,1 0 0,-21 22 0,0-22 16,20 42-16,1-21 15,-21 21-15,21 1 0,21-1 0,0 0 16,-21 22-16,21-22 0,0 1 0,0-1 16,0 0-16,0 1 0,0-1 15,21-21-15,-21 21 0,21-20 0,0-1 16,0 0-16,22-21 0,-22 21 0,0-21 16,21 0-16,-21 0 0,22 0 15,-1 0-15,0 0 0,-20-21 0,20 21 16,0-21-16,1 0 0,-1-1 15,-21-20-15,21 21 0,1-21 0,-1-1 16,-21 1-16,22 0 0,-22-1 16,21-20-16,-21 20 0,0-20 15,1-1-15,-1 1 0,0 21 0,-21-22 16,21 22-16,-21-1 0,0 1 0,0 0 16,0 21-16,0-1 0,0 1 15,-21 21-15,0 0 0,0 0 16,-1 21-16,22 1 0,-21-1 15,21 21-15,-21 0 0,21 1 0,-21 20 16,21 1-16,0-22 0,0 22 0,0-1 16,0-21-16,0 22 0,0-22 15,0 1-15,0-1 0,0 0 0,21-21 16,0 22-16,0-22 0,1 0 16,-1-21-16,0 21 0,0-21 15,0 0-15,0 0 0,1 0 0,-1 0 16,0 0-16,0-21 0,0 21 0,0-21 15,1 0-15,-1 0 0,0-1 16,-21 1-16,0 0 0,21 0 0,-21-21 16,0 20-16,0 1 0,0 0 15,0 0-15,0 42 32,0 0-32,0 0 15,0 1-15,0-1 0,0 0 0,0 0 0,0 0 16,0 0-16,0 1 0,0-1 31,0-42 0,0-1-15,0 1-16</inkml:trace>
  <inkml:trace contextRef="#ctx0" brushRef="#br0" timeOffset="108328.05">7895 11155 0,'0'0'0,"0"-21"16,21 21 15,0 0-15,1 0-16,-1 0 0,0 21 15</inkml:trace>
  <inkml:trace contextRef="#ctx0" brushRef="#br0" timeOffset="109143.25">8361 11197 0,'-21'-21'16,"-1"21"-16,1 0 0,0 0 16,0 0-16,0 21 15,0 0-15,-1 1 0,22-1 0,-21 0 16,21 0-16,-21 21 0,21-20 15,0 20-15,0 0 0,0-21 0,0 22 16,0-1-16,0-21 0,0 22 0,0-22 16,0 0-16,21 0 0,0 0 15,1 0-15,-1-21 0,0 22 0,0-22 16,0 0-16,0 0 0,22 0 0,-22 0 16,0 0-16,21-22 0,-20 22 15,20-21-15,-21 0 0,21 0 16,-20 0-16,20-22 0,-21 22 0,21-21 15,-20 0-15,-1-1 0,0 1 16,0-22-16,0 22 0,-21-21 0,0-1 16,21 1-16,-21 20 0,0-20 15,0 20-15,0 22 0,0-21 0,0 21 16,0 0-16,-21 21 16,21 21-16,0 0 15,0 21-15,0-21 0,0 22 0,0-1 16,0 22-16,0-22 0,0 0 0,-21 22 15,21-22-15,0 0 0,0 1 16,-21-1-16,21 0 0,0-20 16,0 20-16,0-21 0,0 0 0,0 0 15,-21-21-15,21 22 0,0-44 32,0 1-17,21 21-15,0-21 0,-21 0 16,21 0-16,0 0 0,1-22 0,-1 22 15,0 0-15,21 0 0,-21 0 16,1-1-16,-1 1 0,0 0 0,0 0 16,0 21-16,0-21 15,-21 42 1,-21 0 0,0-21-16,0 21 0,0 0 15,0-21-15,21 22 0,-22-22 16,1 21-16,0-21 0,0 0 0,21 21 15,-21-21-15,21 21 0,0 0 16,0 0-16,0 1 16,21-1-16,0 0 0,0 0 15,0 0-15,1 0 0,-1 1 16,0-1-16,-21 0 0,21 0 16,0 0-16,0-21 0,-21 21 0,22-21 15,-22 22-15,21-22 16,0 0-1,0 0 1,0-22-16,0 22 0,1-21 16,-1 21-16</inkml:trace>
  <inkml:trace contextRef="#ctx0" brushRef="#br0" timeOffset="109659.47">10350 11451 0,'0'21'0,"-21"-21"0,0 22 16,0-22-16,0 0 0,0 0 0,-1 21 15,22 0 17,22-21-32,-1 0 0,0 0 0,21 0 15,1 0-15,20 0 0,-21 0 0,22 0 16,21 0-16,-22 0 0,22 0 15,-22 0-15,22 0 0,0 0 0,-22 0 16,1-21-16,-1 21 0,1 0 0,-22 0 16,0-21-16,-21 21 0,1 0 15,-1 0-15,-21-22 16,-21 22-16,-1 0 0,1 0 16,-21-21-16,0 21 0,20 0 15,-20 0-15,0-21 0,21 21 16,-22 0-16,22-21 0,0 0 0,21 0 15,0-1 1,21 1-16,21 21 16,-20 0-16,-1 0 0,0 0 0,0 0 15,0 21-15,0-21 0,22 22 16,-22-1-16,-21 0 0,21 0 0,-21 21 16,0-20-16,0-1 0,0 0 0,0 0 15,0 21-15,-21-20 0,0-1 16,0 0-16,-1 0 0,1-21 15,0 21-15,-21 0 0,21-21 0,-22 22 16,1-22-16,21 0 0,-22 0 16,22 0-16,0 0 0,0 0 0</inkml:trace>
  <inkml:trace contextRef="#ctx0" brushRef="#br0" timeOffset="110323.31">13144 10922 0,'22'-42'0,"-44"84"0,65-105 0,-22 41 16,0 1-16,-42 42 31,21 22-31,-21-22 0,0 21 16,-1 22-16,1-22 0,0 22 15,0-1-15,0-21 0,0 22 0,-1-1 16,1 1-16,0-22 0,0 22 0,0-22 16,0 0-16,-1 1 0,1-1 15,21-21-15,0 0 0,0 1 0,21-44 32,1 1-17,-1 0-15,-21 0 0,21-21 0,0 20 16,0-20-16,22 0 0,-22-1 15,0 1-15,21-21 0,-21-1 16,1 1-16,20-1 0,-21 22 0,21-22 16,-20 1-16,20 20 0,-21 1 15,0 21-15,0 0 0,-21 0 0,22 21 16,-1 21-16,-21 0 16,0 0-16,0 21 0,0 1 15,0-1-15,0 22 0,0-22 0,0 21 16,0-20-16,0-1 0,0 22 0,0-22 15,0 0-15,0 1 0,0-1 16,0 0-16,0-21 0,0 1 0,0 20 16,-21-42-16,21 21 0,0 0 15,-22-21 17,1-21-32,21 0 0</inkml:trace>
  <inkml:trace contextRef="#ctx0" brushRef="#br0" timeOffset="110484.22">13039 11557 0,'0'0'0,"-22"0"0,1 0 16,21-21-1,21 21-15,1 0 0,-1 0 16,0-21-16,21 21 0,1-21 0,-1-1 16,21 22-16,-20-21 15,20 21-15,-20-21 0,20 21 0,-21-21 16,22 0-16,-22 21 0,1-21 0,-1 21 15</inkml:trace>
  <inkml:trace contextRef="#ctx0" brushRef="#br0" timeOffset="112136">14055 11240 0,'-22'0'32,"1"0"-32,0 0 0,0 0 0,0 21 15,0 0-15,-1 21 16,1-21-16,21 1 0,0-1 0,-21 21 15,21-21-15,0 22 0,0-22 16,0 0-16,0 21 0,0-21 16,0 1-16,21-1 0,0 0 0,1 0 15,-1 0-15,0 0 0,0-21 0,0 0 16,22 0-16,-22 0 0,21 0 16,-21 0-16,22 0 0,-1 0 0,-21 0 15,21-21-15,1 0 0,-22 0 0,21 0 16,-21-22-16,22 22 0,-22-21 15,21 0-15,-21-1 0,1 1 0,-1-22 16,0 1-16,-21-1 0,21 1 16,-21 21-16,21-22 0,-21 22 15,0-1-15,0 1 0,0 0 0,0 21 16,0-1-16,0 44 16,0 20-1,0-21-15,0 21 0,0 1 0,0-1 16,0 22-16,0-1 0,0-21 15,0 22-15,0-22 0,0 1 0,0 20 16,0-21-16,0 1 0,0-22 16,0 21-16,0-21 0,0 1 0,21-1 15,1-21-15,-1 0 0,-21 21 0,21-21 16,0 0-16,0 0 16,0 0-16,1-21 0,-1 21 0,0-21 0,0-1 15,21 1-15,-20 0 0,-1 0 16,21 0-16,-21 0 0,0-1 15,1 1-15,-1-21 0,0 21 0,0 0 16,-21-1-16,21 1 0,-21 0 0,0 42 31,0 0-31,0 1 0,0-1 16,-21 0-16,21 0 0,-21 0 16,21 22-16,0-22 0,0 0 0,0 0 15,0 0-15,0 0 0,0 1 16,0-1-16,0 0 0,21-21 15,0 21-15,0-21 0,1 0 0,-1 0 16,0 0-16,21 0 0,-21 0 0,1 0 16,-1 0-16,21-21 0,-21 21 15,0-21-15,22 0 0,-22 21 0,0-22 16,0 1-16,0 0 0,1 0 0,-22 0 16,0 0-16,21-1 0,-21 1 15,0 0-15,0 0 0,-21 42 31,-1 0-31,22 0 16,-21 1-16,21-1 16,-21 0-16,21 0 0,0 0 0,0 0 15,0 1-15,0-1 0,0 0 16,0 0-16,21-21 16,0 0-16,1 0 0,-1 0 15,0 0-15,0 0 0,0 0 16,0-21-16,1 0 15,-22 0-15,0-1 0,0 1 16,0 0-16,0 0 16,-22 0-16,1 0 0,0-1 0,21 1 15,-21 0-15,0 21 0,0-21 16,-1 0-16,22 0 0,-21-1 16,21 1-1,0 0-15,21 0 16,1 0-16,-1 21 0,21-21 15,-21 21-15,0 0 0,22-22 0,-1 22 16,-21 0-16,22 0 0,-1 0 16,-21 22-16,21-1 0,-20 0 0,20 0 15,-21 0-15,0 0 0,-21 1 0,0 20 16,21-21-16,-21 0 0,0 0 16,0 1-16,0-1 0,0 0 0,0 0 15,0 0-15,-21 0 0,21 1 16,-21-22-1,21 21-15,0-42 32,0-1-17,0 1-15,21 0 16,-21 0-16,21 0 0,1-22 0,-1 22 16,0-21-16,0 21 0,21-22 15,-20 22-15,20 0 0,-21-21 0,0 42 16,22-21-16,-22 21 0,0 0 15,0 0-15,-21 21 0,21-21 16,-21 42-16,0-21 0,0 0 0,0 1 16,0 20-16,0-21 0,0 21 15,0-20-15,0-1 0,0 0 16,0 0-16,0 0 0,0 0 0,0 1 16,21-1-16,1-21 15,-1 21-15,0-21 0,0 0 0,0 0 16,0 0-16,1 0 0,-1 0 0,0 0 15,0 0-15,0-21 0,0 21 16,1-21-16,20-1 0,-21 1 0,0 21 16,0-21-16,1 0 0,-1-21 0,0 20 15,0 1-15,-21-21 0,0 21 16,0-22-16,0 1 0,0 21 0,0 0 16,0 0-16,0-1 0,-21 22 15,0 0-15,0 0 0,-1 0 16,22 22-16,-21-1 0,0 0 0,21 0 15,-21 0-15,21 0 0,0 1 0,0-1 16,0 21-16,0-21 0,0 0 16,0 1-16,0-1 0,0 0 0,0 0 15,0 0-15,0 0 0,0 1 16,0-1-16,-21-21 62,0-21-62,-1-1 16,1 1-16,0 0 0,0 21 0</inkml:trace>
  <inkml:trace contextRef="#ctx0" brushRef="#br0" timeOffset="112334.76">15642 11049 0,'-21'0'0,"42"0"0,-63 0 0,21 0 15,-1 0 1,1 0 0,0 0-1</inkml:trace>
  <inkml:trace contextRef="#ctx0" brushRef="#br0" timeOffset="112539.65">14563 11197 0,'-43'21'16,"86"-42"-16,-107 42 0,43-21 0,0 0 0,42 0 31,0 0-31,0 0 0,22 0 15,-22 0-15,21 0 0,22 0 0,-22 0 16,21 0-16,1 0 0,-1 0 16,1 0-16,-1 0 0,1 0 0,-1 0 15,1 0-15,-1 0 0</inkml:trace>
  <inkml:trace contextRef="#ctx0" brushRef="#br0" timeOffset="113147.41">17420 11494 0,'-21'0'0,"42"0"0,-84 0 0,41 21 0,1-21 15,0 0-15,42 0 16,0 0-16,22 0 16,-1 0-16,22 0 0,-1 0 0,1 0 15,-1 0-15,1 0 0,20 0 16,-20 0-16,20 0 0,-20 0 0,-1-21 15,1 21-15,-1 0 0,1 0 0,-22-22 16,-21 22-16,22 0 0,-22 0 16,-21-21-16,0 0 15,0 0-15,-42 21 0,20-21 16,1 21-16,-21-21 0,0-1 16,20 22-16,-20-21 0,21 21 0,0-21 15,0 21-15,21-21 16,0 0-16,21 21 15,0 0-15,0 0 0,0 0 16,0 0-16,22 0 0,-22 21 16,21-21-16,-21 21 0,1 0 0,-1 0 15,0 1-15,-21 20 0,0-21 0,0 0 16,0 22-16,0-22 0,0 0 16,-21 0-16,0 0 0,-1 0 0,-20 1 15,21-1-15,-21 0 0,20 0 16,-20-21-16,21 21 0,-21 0 15,20-21-15,1 0 0,0 22 0,0-22 16</inkml:trace>
  <inkml:trace contextRef="#ctx0" brushRef="#br0" timeOffset="115134.78">20299 11621 0,'0'0'0,"-21"0"16,-22 21-1,22-21-15,21-21 16,21-1 0,0 22-16,1-21 15,20 0-15,0 0 0,-21-21 0,22 20 0,-22 1 16,0 0-16,0-21 0,-21 21 16,0-1-16,0-20 0,0 21 15,-42 0-15,21 21 0,0-21 0,-22 21 16,1 0-16,0 0 0,-1 0 15,1 21-15,0 0 0,-1 0 0,1 21 16,0-20-16,-1 20 0,22 0 0,-21-21 16,21 22-16,-1-1 0,1 0 15,0 1-15,21-22 0,0 21 0,0-21 16,0 1-16,0-1 0,21 0 16,0-21-16,1 0 0,-1 21 0,0-21 15,21 0-15,-21 0 0,22-21 0,-1 21 16,0-21-16,1 0 15,-1-1-15,22 1 0,-22-21 0,0 21 16,1-22-16,-1 22 0,0-21 0,-21 0 16,22-1-16,-1 1 0,-21-22 15,22 22-15,-22 0 0,0-22 0,0 22 16,-21 0-16,0-1 0,0 1 16,0 21-16,0-22 0,0 22 0,0 0 15,0 42 1,0 0-16,0 22 0,-21-1 15,21 0-15,-21 1 0,21 20 16,-21 1-16,21-22 0,0 22 0,0-1 16,0-21-16,-22 1 0,22-1 15,0 0-15,0 1 0,0-1 0,22-21 16,-1 0-16,0 1 0,0-1 16,0 0-16,0-21 0,22 0 0,-22 0 15,0 0-15,21 0 0,-20 0 0,20 0 16,-21-21-16,21 0 0,-20-1 15,20 1-15,-21 0 0,0-21 0,22 21 16,-22-22-16,-21 22 0,21-21 0,-21-1 16,0 22-16,0-21 0,0 21 15,0 0-15,0-1 0,-21 44 16,0-1 0,21 0-16,-22 0 0,1 0 15,21 22-15,0-22 0,0 21 0,0-21 16,0 22-16,0-22 0,0 21 15,0-21-15,0 0 0,0 1 0,21-1 16,1 0-16,-1-21 0,0 21 0,21-21 16,-21 0-16,1 0 0,20 0 15,-21 0-15,0 0 0,22-21 0,-22 0 16,0 21-16,21-21 0,-21-1 16,1 1-16,-1-21 0,0 21 15,0 0-15,0-22 0,-21 1 0,0 0 16,0-1-16,0 1 0,0 0 0,0-1 15,-21 1-15,21 0 0,-21 20 16,-21 1-16,20 21 0,1 0 0,-21 0 16,0 0-16,20 21 0,-20 1 15,21-1-15,-21 0 0,20 21 0,1 1 16,0-1-16,0 0 0,21 1 16,0-22-16,0 21 0,0 0 0,0-20 15,21-1-15,0 0 0,0 0 0,1 0 16,-1-21-16,0 0 0,21 21 15,-21-21-15,22 0 0,-1 0 0,-21 0 16,22 0-16,-22-21 0,21 21 0,0-21 16,-20 0-16,20 0 15,-21 0-15,21-1 0,-20 1 0,20-21 16,-21 21-16,0 0 0,0-22 0,-21 22 16,0 0-16,0-21 0,0 20 15,0 1-15,0 42 16,0 1-1,0-1-15,0 0 0,0 0 0,0 21 16,0-20-16,-21 20 0,21-21 0,0 21 16,0-20-16,0-1 0,0 0 15,0 0-15,0 0 0,21 0 0,-21 1 16,22-22-16,-1 0 0,0 0 16,0 0-16,0 0 15,0 0-15,1 0 0,-1 0 0,0-22 16,0 22-16,0-21 0,0 0 0,-21 0 15,22 0-15,-1 0 0,0-1 16,0 1-16,0-21 0,-21 21 0,21-22 16,-21 22-16,22-21 0,-22 21 15,0 0-15,0-1 0,0 44 16,0-1 0,-22 0-16,22 0 0,0 21 15,-21-20-15,21 20 0,0-21 0,0 0 16,0 22-16,0-22 0,0 0 15,0 0-15,0 0 0,21 0 16,1 1-16,-1-22 0,0 0 16,0 0-16,0 0 0,22 0 0,-22 0 15,0 0-15,21 0 0,-21-22 16,22 1-16,-22 0 0,0 21 0,21-21 16,-20-21-16,-1 20 0,0 1 15,0-21-15,0 0 0,0-1 16,1 1-16,-1 0 0,0-1 0,-21-20 0,0 20 15,0 1-15,0 0 0,0-1 16,0 22-16,0 0 0,-21 63 31,0-20-31,21 20 16,-22 0-16,22 22 0,0-22 0,0 0 16,0 1-16,0-1 0,0 0 15,0-20-15,0 20 0,0-21 0,0 0 16,0 0-16,0 1 0,0-1 0,0 0 15,0-42 17,22 0-32,-22-1 15,21 22-15,0-21 16,0 0-16,21 0 0,-20 0 0,-1 0 16,21-1-16,-21 1 0,0 21 15,22-21-15,-22 21 0,0 0 0,21 0 16,-20 21-16,-1-21 0,0 21 0,-21 1 15,0-1-15,21 0 0,-21 0 16,0 21-16,0-20 0,0-1 0,-21 0 16,0 0-16,0 0 0,-1 0 0,-20 1 15,0-1-15,21-21 0,-22 21 16,1-21-16,0 0 0,20 21 0,-20-21 16,21 0-16,-21 0 0,20 0 0,1 0 15,0 0-15,21-21 16,0 0-1,0 0-15,21 21 0,0-22 16,1 1-16,-1 0 0</inkml:trace>
  <inkml:trace contextRef="#ctx0" brushRef="#br0" timeOffset="115399.63">23643 10922 0,'0'0'15,"0"-21"-15,0 42 16,-21 0-16,0 0 16,21 22-16,-21-1 0,-1 0 0,1 1 15,21-1-15,0 0 0,-21 22 0,21-22 16,-21 1-16,21-1 0,0 0 16,0 1-16,-21-22 0,21 21 0,0-21 15,-21 0-15,21 1 0,0-1 16,0 0-16,0 0 15,0-42 17,21 21-32,0-21 0</inkml:trace>
  <inkml:trace contextRef="#ctx0" brushRef="#br0" timeOffset="115711.45">23643 11494 0,'21'0'31,"0"0"-15,1 0-16,-1 0 0,0 0 0,21 0 16,-21 0-16,1-22 0,20 22 15,-21-21-15,21 21 0,-20-21 0,-1 0 16,0 0-16,-21 0 0,0-1 16,0 1-16,0 0 15,-21 0-15,0 21 0,-1 0 0,1 0 16,0 0-16,-21 21 0,21 0 15,-1 0-15,-20 1 0,21-1 16,0 21-16,0-21 0,-1 0 0,1 22 16,21-22-16,-21 0 0,21 0 0,0 0 15,0 1-15,0-1 0,0 0 16,21-21-16,22 0 0,-22 0 16,0 0-16,0 0 0,21 0 0,1 0 15,-1-21-15</inkml:trace>
  <inkml:trace contextRef="#ctx0" brushRef="#br0" timeOffset="116539.35">25104 11494 0,'0'-22'0,"21"1"16,-21 0-16,0 0 0,0 0 15,0 0-15,0-1 0,0 1 0,-21 0 16,-1 0-16,1 0 15,0 21-15,-21 0 0,21 0 0,-1 0 16,1 21-16,0-21 0,-21 42 16,21-21-16,-1 1 0,1 20 0,0 0 15,0 1-15,0-22 0,0 21 0,21 0 16,0 1-16,0-1 0,0-21 16,0 22-16,21-22 0,0 0 0,0 0 15,21 0-15,-20 0 0,20 1 0,0-22 16,1 0-16,-1 0 15,0 0-15,1 0 0,-1 0 0,0 0 16,1-22-16,-1 1 0,0 0 0,1 0 16,-1 0-16,-21-22 0,21 22 15,1-21-15,-22 0 0,21-1 0,-21-20 16,1 20-16,-1-20 0,0-22 16,0 22-16,0-1 0,0 1 0,1 20 15,-1-20-15,-21 21 0,0 20 0,21-20 16,-21 21-16,0 42 15,-21 0-15,21 0 16,-21 22-16,-1-1 0,1 0 0,0 22 16,0-1-16,0-20 15,0 20-15,-1-20 0,22 20 0,0-21 16,0 1-16,0-1 0,0-21 16,0 22-16,0-22 0,22 0 0,-1 0 15,0-21-15,0 21 0,0-21 0,0 0 16,1 0-16,-1 0 0,0 0 15,0 0-15,0-21 0,22 0 0,-22 21 16,0-21-16,0 0 0,0-1 0,0 1 16,-21 0-16,22 0 0,-22-21 15,21 42-15,-21-22 0,0 1 0,0 42 47,0 1-47,0-1 0,-21-21 0,21 21 16,-22 0-16,22 0 0,0 0 15,-21 1-15,0-22 16,21-22 15</inkml:trace>
  <inkml:trace contextRef="#ctx0" brushRef="#br0" timeOffset="116704.26">26056 11218 0,'0'0'0,"0"-21"0,0 0 0,0 0 16,0 42 31,0 0-47,21 0 16,0-21-16,1 22 0,-1-1 0,0-21 15</inkml:trace>
  <inkml:trace contextRef="#ctx0" brushRef="#br0" timeOffset="117566.82">26564 11324 0,'0'0'0,"0"-42"15,-21 42 1,0-21-16,0 21 16,-1 0-16,1 0 0,0 0 15,0 21-15,21 0 0,-21 0 16,21 0-16,-21 1 0,-1-1 15,22 21-15,0 0 0,0-20 0,0 20 16,0-21-16,0 21 0,0-20 0,0-1 16,0 0-16,0 0 0,0 0 15,22 0-15,-1 1 0,0-22 16,0 0-16,0 0 0,22 0 16,-22 0-16,0 0 0,0 0 15,21-22-15,-20 1 0,-1 21 0,0-21 16,21 0-16,-21 0 0,1-22 0,-22 22 15,21-21-15,0 0 0,0-1 16,0 1-16,0-22 0,-21 22 0,22-21 16,-1-1-16,0 22 0,0-22 15,-21 22-15,21 0 0,0 20 0,-21 1 16,0 0-16,0 0 0,0 42 16,0 0-16,0 0 15,0 1-15,-21 20 0,0 0 16,0 22-16,0-22 0,0 22 0,-1-1 15,1-21-15,-21 22 0,21-22 16,0 1-16,-1-1 0,22-21 0,-21 21 16,0-20-16,21-1 0,-21 0 15,21 0-15,21-42 47,-21 0-47,21 21 0,0-21 0,1-1 16,-1-20-16,0 21 0,0 0 0,0-22 15,22 1-15,-1 21 0,-21-21 16,21 20-16,1 1 0,-1 0 16,-21 0-16,0 0 0,22 21 0,-22 0 15,0 21 1,-21 0-16,0 0 0,0 0 0,0 1 16,-21-1-16,0-21 0,0 21 15,-1 0-15,-20-21 0,21 21 0,0-21 16,-22 0-16,22 21 0,-21-21 0,21 0 15,-22 0-15,22 0 0,0 0 16,0 0-16,0 22 16,21-1-16,0 0 15,0 0-15,21 0 16,0 0-16,0-21 16,-21 22-16,21-1 0,1-21 0,-1 21 15,0-21-15,0 21 0,0-21 16,0 0-16,1 21 0,-1-21 0,0 0 15,0 0-15,0 0 16,0 0 0,1 0 15,-1 0-31,0 0 0,0 0 16</inkml:trace>
  <inkml:trace contextRef="#ctx0" brushRef="#br0" timeOffset="120154.83">2561 12679 0,'0'0'0,"21"0"0,-21-21 0,0 0 15,0-1-15,0 1 16,21 21-16,-21-21 0,0 0 16,0 0-1,0 42 1,0 0-16,0 0 15,0 22-15,0-22 0,0 42 16,0-20-16,0-1 0,0 21 0,0-20 16,0 20-16,0 1 0,0-22 15,0 0-15,0 22 0,0-22 0,-21 1 16,21-22-16,0 21 0,0-21 16,0 0-16,0 1 0,0-1 15,0 0-15,0-42 31,21 0-15,-21-1-16,22 1 0,-1 0 16,0-21-16,-21 21 0,21-1 15</inkml:trace>
  <inkml:trace contextRef="#ctx0" brushRef="#br0" timeOffset="120565.11">3048 12552 0,'0'0'0,"0"-21"16,-21 21-1,0 0 1,-1 0-1,22 42 1,0-21-16,0 22 16,0-1-16,0 0 0,0 1 15,0 20-15,0-21 0,0 22 0,22-22 16,-22 1-16,0 20 0,0-21 16,0 1-16,0-1 0,0-21 15,0 22-15,0-22 0,0 0 16,0 0-16,0 0 0,0 0 15,-22-42 32,1 0-47,0 0 16,21 0-16,-21 21 0,0-21 16</inkml:trace>
  <inkml:trace contextRef="#ctx0" brushRef="#br0" timeOffset="120935.41">2603 13187 0,'0'0'0,"0"21"16,0 0 0,22-21-16,-1 0 0,0 21 15,21-21-15,-21 0 0,22 0 16,-22 0-16,21 0 0,1 0 0,-1 0 16,0-21-16,1 21 0,-1-21 15,0 0-15,1 21 0,-1-21 16,64-22-16,-43 22 0,-20 0 15,-1-21-15,21 21 0,-41-1 0,20 22 16,-21-21-16,0 0 0,0 21 16,1 0-16,-22 21 31,0 0-31,0 1 0,0-1 0,-22 21 16,22-21-16,-21 22 0,21-22 15,-21 0-15,21 21 0,0-21 0,0 1 16,0-1-16,-21 0 0,21 0 15,0 0-15,-21-21 0,21 21 16,0-42 15,0 0-31,0 0 16,0 0 0</inkml:trace>
  <inkml:trace contextRef="#ctx0" brushRef="#br0" timeOffset="121093.32">3535 12933 0,'0'0'0,"0"-42"0,0 20 16,0 1-16,-21 0 0,21 0 16,0 42-1,0 0 1,0 0-16,0 1 0,21-1 16,0 0-16,0 0 0,0-21 15,0 21-15,1 0 0,20 1 0</inkml:trace>
  <inkml:trace contextRef="#ctx0" brushRef="#br0" timeOffset="122822.57">4339 13208 0,'0'-42'16,"0"21"-16,0-1 0,-21 1 15,0 0-15,21 0 0,-21 0 0,-1-22 16,1 22-16,21 0 0,-21 0 16,0 0-16,0 0 0,0 21 0,-1 0 15,1 0-15,-21 0 16,21 0-16,0 21 0,-1 0 0,1 0 16,0 21-16,0 1 0,0-22 15,21 21-15,-21 1 0,21-1 0,0 0 16,-22 1-16,22 20 15,0 1-15,22-43 0,-1-21 16,-21 21-16,21-21 0,0 0 0,0 0 16,0 0-16,1 0 0,-1 0 15,0-21-15,0 0 0,0-1 16,0 1-16,1 0 0,-1 0 16,-21-21-16,21 20 0,0-20 0,0 0 15,0-1-15,1 1 0,-22 0 16,0-22-16,21 22 0,0-22 0,-21 22 15,0-21-15,0 20 0,0 1 16,0 0-16,0-1 0,0 22 0,0 0 16,0 0-16,0 42 15,0 0 1,0 0-16,0 22 0,0-1 0,0 0 16,0 1-16,0-1 0,0 0 15,0 22-15,0-22 0,0 0 0,21 1 16,-21-1-16,21 0 15,-21 1-15,0-1 0,21 0 0,1-20 16,-1-1-16,0 21 0,0-21 16,0-21-16,0 21 0,1-21 0,-1 0 15,21 0-15,-21 0 0,0 0 0,22 0 16,-22-21-16,21 21 0,-21-21 16,22 0-16,-22 0 0,21 0 0,-21-1 15,22 1-15,-22-21 0,0 21 16,0-22-16,-21 22 0,0-21 0,0 0 15,0 20-15,0-20 0,0 0 0,0-1 16,-21 22-16,0 0 16,0 0-16,0 21 0,-1 0 0,1 0 15,0 0-15,0 21 0,0 0 16,0 22-16,-1-22 0,1 21 0,0 0 16,0-20-16,0 20 0,21 0 0,-21 1 15,21-22-15,0 21 0,0-21 16,0 22-16,0-22 0,0 0 0,21 0 15,0 0-15,0 0 0,0-21 16,0 0-16,1 0 0,-1 0 16,0 0-16,0 0 0,0 0 15,0-21-15,1 0 0,-1 21 0,-21-21 16,21 0-16,0 0 0,-21-22 16,0 22-16,0-21 0,21-1 15,-21 1-15,0 0 0,21-22 0,-21 22 16,0-22-16,0 1 0,0-1 0,0 22 15,0-21-15,0-1 0,0 22 16,0-1-16,22 1 0,-22 0 0,0 21 16,0-1-16,0 44 15,0 20 1,0-21-16,0 21 0,0 1 16,0-1-16,0 22 0,0-22 0,21 21 15,-21 1-15,0-22 0,0 22 16,0-22-16,0 0 0,0 1 0,21-1 15,-21 0-15,21 1 0,0-22 16,-21 0-16,21 0 0,1 0 16,-22 1-16,21-22 0,0 0 0,0 0 15,0 0-15,0 0 0,1 0 0,20 0 16,-21 0-16,21-22 0,-20 1 16,20 21-16,-21-21 0,21 0 0,-20 0 15,20 0-15,-21-1 0,0 1 16,0-21-16,1 21 0,-22 0 0,0-22 15,0 22-15,0 0 0,0 0 0,-22 0 16,1-1-16,0 1 16,0 21-16,0 0 0,0 0 0,-1 0 0,1 21 15,0 1-15,21-1 16,-21 0-16,21 0 0,-21 21 0,21-20 16,0-1-16,0 0 0,0 21 0,0-21 15,0 1-15,21-1 0,0 0 16,0-21-16,0 21 0,1-21 0,-1 0 15,21 0-15,-21 0 0,22 0 16,-22 0-16,21 0 0,-21 0 0,22 0 16,-22 0-16,0-21 0,21 0 0,-21 0 15,1 21-15,-1-22 0,-21 1 16,21 0-16,-21 0 0,21 0 0,-21-22 16,0 22-16,0 0 0,0 0 15,0 0-15,0 0 0,0-1 16,0 44-1,0-1-15,0 0 16,0 0-16,0 0 0,0 0 16,0 22-16,0-22 0,0 0 0,0 0 15,0 0-15,0 1 0,0-1 16,0 0-16,0 0 0,-21 0 16,21 0-16,0-42 46,0 0-46,0 0 0,0 0 16,0 0-16,21-1 0,0 1 16,0-21-16,1 0 0,-1 20 0,0-20 15,0 0-15,-21 21 0,21-22 16,0 22-16,1 21 0,-1 0 0,0 0 16,0 0-16,0 21 0,-21 22 15,21-22-15,-21 0 0,0 21 16,0-21-16,0 22 0,0-22 0,0 21 15,0-21-15,0 1 0,0-1 0,0 0 16,0 0-16,0 0 0,0 0 16,0 1-1,22-22 17,-1 0-32,0 0 0</inkml:trace>
  <inkml:trace contextRef="#ctx0" brushRef="#br0" timeOffset="125781.22">7535 13187 0,'0'21'16,"0"-42"-16,0 21 15,0-21 1,0 0-16,0-1 16,0 1-16,0 0 0,0-21 0,0 21 15,0-1-15,0-20 0,0 21 16,0-21-16,-21 20 0,0 1 15,0-21-15,0 21 0,-22 0 0,22 21 16,-21 0-16,-1 0 0,22 0 16,-21 0-16,0 21 0,20 0 0,-20 0 15,21 21-15,0 1 0,-22-1 16,22 0-16,0 1 0,21-1 0,0 0 16,0 1-16,0-22 0,0 21 0,0 1 15,0-22-15,21 0 0,0 0 16,1 0-16,-1-21 0,0 0 0,0 21 15,21-21-15,-20 0 0,20 0 16,-21 0-16,21-21 0,1 0 0,-22 0 16,21 0-16,1 0 0,-22-1 15,21 1-15,0-21 0,-20 21 16,-1-22-16,21 1 0,-21 0 0,0-1 16,1 1-16,-1-21 0,-21 20 0,21-20 15,-21-1-15,0 22 0,0-22 16,0 22-16,0 0 0,0-1 0,0 1 15,0 21-15,0 0 0,0 0 16,0 42-16,-21 0 16,21 21-16,-21 1 0,21-1 15,0 0-15,0 1 0,0 20 0,-22-21 16,22 22-16,0-1 0,0-20 0,0 20 16,0-20-16,0 20 15,0-21-15,0 1 0,0-1 0,0 0 16,0 1-16,22-22 0,-1 0 0,0 0 15,0-21-15,0 21 0,22-21 16,-22 0-16,21 0 0,-21 0 0,22 0 16,-1-21-16,-21 0 0,21 0 0,1 0 15,-22 0-15,21-1 16,-21 1-16,22 0 0,-22-21 0,0 21 16,0-22-16,-21 22 0,0-21 0,0 21 15,0-1-15,0-20 0,0 21 0,0 0 16,0 42 15,0 0-31,0 0 0,0 0 0,0 1 16,0-1-16,0 0 0,0 21 0,0-21 15,0 1-15,0-1 0,0 0 16,0 0-16,0 0 0,0 0 0,0 1 16,21-22-1,1 0-15,-1 0 16,0 0-16,0-22 15,-21 1-15,21 0 16,0 21-16,-21-21 0,22 0 16,-1-22-16,-21 22 0,21 0 0,0-21 15,0 21-15,-21-22 0,21 22 16,1 0-16,-22 0 0,0 0 0,21 21 16,-21 21-1,0 0-15,0 0 16,0 0-16,0 22 0,0-22 0,0 0 15,0 21-15,0-21 0,0 1 16,0-1-16,21 0 0,-21 0 0,0 0 16,0 0-16,21 1 0,0-22 15,0 0 1,1 0-16,-1 0 16,0 0-16,0 0 0,0-22 0,0 1 15,1 0-15,-1 0 16,0 0-16,0 0 0,0-1 0,0 1 15,1-21-15,-1 21 0,-21 0 0,0-22 16,21 22-16,-21-21 0,0 21 16,0-1-16,0 1 0,0 42 31,0 1-31,0-1 0,0 0 16,0 0-16,0 0 0,0 0 0,0 1 15,0-1-15,0 21 0,0-21 16,0 0-16,0 1 0,0-1 15,21 0-15,0 0 0,0 0 16,1-21-16,-1 0 16,0 0-16,0 0 0,0 0 15,0 0-15,1 0 0,-1 0 0,-21-21 16,21 21-16,0-21 0,0 0 16,0 0-16,1-1 0,-1 1 15,-21 0-15,21 0 0,0 0 0,-21-22 0,0 22 16,0 0-16,0-21 0,0 21 15,0-1-15,0 1 0,0 0 0,0 42 32,0 0-32,0 1 15,0-1-15,0 0 0,0 0 16,0 0-16,0 22 0,0-22 16,0 0-16,0 0 0,0 0 0,0 0 15,0 1-15,0-1 0,0 0 0,21 0 16,0-21-16,1 0 15,-1 0-15,0 0 0,0 0 16,0 0-16,0 0 16,1-21-16,-1 0 0,0 21 0,0-21 15,21-1-15,-20 1 0,-1 0 0,0 0 16,0 0-16,0 0 16,-21-22-16,21 22 0,-21 0 0,22 0 15,-22 0-15,0-1 0,0 1 0,-22 21 31,22 21-31,-21 1 16,21-1-16,0 0 0,0 0 0,0 21 16,0-20-16,0-1 0,0 0 15,0 0-15,21 0 0,1 0 0,-22 1 16,0-1-16,21 0 16,-21 0-16,0 0 0,-21-21 62,-1 0-62,1 0 16,0 0-16,0 0 31,21 21 0,21-21-31,0 0 16,0 0-16,1 0 15,-1 0-15,0 0 0,0 0 16,0 0-16,0 0 0,1 0 16,-1-21-16,0 21 0,0-21 0,0 21 15,0-21-15,1 0 0,-1 21 16,0-21-16,0-1 0,0 1 0,0 0 16,-21 0-16,22 0 0,-22-22 0,21 22 15,-21 0-15,0 0 0,0 0 16,0 0-16,0 42 15,0 0 1,0 0-16,0 0 16,0 0-16,0 1 0,0-1 0,0 21 15,0-21-15,0 0 0,0 1 0,0-1 16,0 0-16,0 0 16,0 0-16,0 0 0,0 1 0,21-22 15,0 21-15,0-21 0,0 0 16,1 0-16,-1 0 15,0 0-15,0 0 0,0 0 0,0-21 16,1-1-16,-1 1 0,0 21 16,-21-21-16,21 0 0,-21 0 15,21 0-15,-21-1 0,0 1 0,0 0 16,0 0-16,0 0 0,0 0 0,0-1 16,0 44 15,0-1-31,0 0 15,0 0-15,0 0 0,0 0 16,0 1-16,0-1 0,0 0 0,0 0 16,0 0-16,0 0 15,21-21 17,1 0-32,-1-21 15,0 0 1,-21 0-16,0 0 0,0 0 15,0-1-15,0 1 16,-21 21-16,0-21 0,-1 0 0,1 0 16,0 0-16,0-1 0,0 22 15,21-21 17,21 0-17,0 21-15,0 0 16,0-21-16,22 21 0,-22 0 0,21 0 15,-21 0-15,22 0 0,-22 0 0,21 0 16,-21 0-16,1 21 0,-1-21 16,0 21-16,0 0 0,-21 1 0,21-1 15,-21 0-15,0 0 16,0 0-16,0 0 0,0 1 0,0-1 16,-21 0-16,0-21 0,21 21 15,0 0-15,-21 0 0,21 1 16,-21-22-16,21 21 15,0-42 32,0-1-47,0 1 0,0 0 16,0 0-16,0 0 0,21 0 0,0-22 16,0 22-16,0-21 0,0-1 15,1 1-15,20 21 0,-21-21 0,0 20 16,22 1-16,-22 0 0,0 21 15,0 0-15,0 0 0,0 21 16,-21 0-16,22 1 0,-22-1 16,0 21-16,0-21 0,0 0 0,0 22 15,0-22-15,0 0 0,-22 21 16,22-20-16,-21-1 0,21 0 0,-21-21 16,21 21-16,0 0 0,-21 0 15,0-21 32,21-21-47,0 0 0,-21 0 0,-1 21 16,1-21-16,0 0 0</inkml:trace>
  <inkml:trace contextRef="#ctx0" brushRef="#br0" timeOffset="125971.37">10562 12594 0,'0'-21'0,"0"42"0,-21-42 0,0 21 16,0 0 15,-1 0 1,1 0-17,0 0 1,0 0-16</inkml:trace>
  <inkml:trace contextRef="#ctx0" brushRef="#br0" timeOffset="126163.26">9186 12510 0,'0'0'0,"-42"21"0,-64-21 16,85 0-16,0 0 15,0 0 1,42 0 15,0 0-31,0 0 0</inkml:trace>
  <inkml:trace contextRef="#ctx0" brushRef="#br0" timeOffset="126836.88">11959 12996 0,'0'0'0,"-42"0"0,-1 0 0,1 0 15,0 0-15,21 0 0,-1 0 0,1-21 16,42 21 0,22 0-16,-22 0 0,21 0 15,22 0-15,-1 0 0,1 0 16,-1 0-16,1 0 0,20 0 15,-20 0-15,21 0 0,-22 0 0,22 0 16,-22 21-16,1-21 0,20 0 16,-20 0-16,-22 0 0,22 0 0,-22 0 15,-21 0-15,22 0 0,-22 0 0,-21-21 16,0 0 0,-21 0-16,-1 21 15,1-21-15,0 21 0,-21-21 0,21-1 16,-22 22-16,22-21 15,-21 21-15,21-21 0,-22 21 0,22-21 0,-21 0 16,21 21-16,-1-21 16,1 21-16,21-22 15,21 22 1,1 0-16,-1 0 16,21 0-16,-21 22 0,0-1 0,22-21 15,-22 21-15,21 0 0,-21 0 16,1 0-16,-1 22 0,-21-22 0,0 0 15,0 21-15,0-20 0,0-1 0,0 0 16,0 0-16,-21 0 16,-1 0-16,1 1 0,0-1 0,0 0 0,0-21 15,0 21-15,-1-21 0,1 0 16,0 21-16,0-21 16,21-21-1</inkml:trace>
  <inkml:trace contextRef="#ctx0" brushRef="#br0" timeOffset="128851.05">14457 13018 0,'0'0'15,"-21"0"-15,-1 0 0,1 21 0,21-42 32,21 21-32,1-22 15,20 1-15,-21 0 0,21 0 0,1-21 16,-1 20-16,-21-20 0,22 21 15,20-21-15,-21-1 0,1 1 16,-1 21-16,-21-22 0,22 1 0,-1 0 16,-21-1-16,0 1 0,0 0 15,-21-1-15,0 1 0,0 21 0,0-21 16,0 20-16,0 1 0,0 0 0,0 0 16,-21 21-16,0 0 0,0 0 15,0 21-15,0 0 0,21 22 0,-22-1 16,1 0-16,0 1 0,0 20 15,21 1-15,0-1 0,-21 1 0,21 20 16,-21 1-16,-1 0 0,1-22 16,21 22-16,-21-1 0,0 1 15,21 0-15,-21-1 0,21 1 0,-21 0 16,21-1-16,-22 1 0,22 0 16,0-1-16,0-20 0,0-1 0,0 1 15,0-1-15,0 1 0,0-22 0,0 1 16,0-1-16,0 0 0,0-21 15,22-21-15,-1 0 0,0 0 0,0 0 16,21-21-16,-20 0 0,-1-21 16,0 21-16,21-22 0,-21 1 15,22 0-15,-22-1 0,0 1 16,0 0-16,0-22 0,1 1 0,-22 20 16,0-20-16,0-1 0,0 1 15,0-1-15,0 1 0,-22-1 0,1 22 16,0 0-16,0-1 0,0 1 0,-22 0 15,22 20-15,0-20 0,-21 21 16,21 0-16,-1 21 0,1-21 0,0 21 16,21-22-16,0 1 15,21 0 1,0 21-16,1-21 0,20 0 0,-21 0 16,21-1-16,22 1 0,-22 0 15,22-21-15,-1 21 0,-20-22 16,20 22-16,1-21 0,-1 21 0,-21-22 15,1 22-15,-1 0 0,-21-21 16,0 42-16,1-22 0,-1 22 0,-21-21 16,0 42-1,0 1-15,0-1 0,-21 0 16,21 0-16,0 0 0,0 0 0,0 22 16,0-22-16,0 0 0,0 21 15,0-20-15,0-1 0,0 0 0,0 0 16,21 0-16,0 0 0,0 1 15,0-22-15,22 0 0,-22 0 0,0 0 16,21 0-16,-21 0 0,22 0 0,-22 0 16,21-22-16,1 1 0,-22 0 15,21 0-15,-21 0 0,0-22 16,1 22-16,-1-21 0,0 21 16,0-22-16,-21 22 0,0-21 0,0 21 15,0 0-15,0-1 0,0 1 0,0 0 16,-21 21-1,21 21-15,-21 0 0,21 22 16,0-1-16,-21-21 0,21 22 0,0-1 16,-22 0-16,22 1 0,0-1 15,0-21-15,0 21 0,0-20 16,0 20-16,0-21 0,0 0 16,0-42 15,22 0-16,-22 0-15,0 0 0,21-1 16,0-20-16,0 21 0,-21 0 0,21-22 16,0 1-16,1 21 0,-1-21 15,21 20-15,-21-20 0,0 21 0,1 21 16,20 0-16,-21 0 0,0 0 16,0 0-16,1 0 0,-1 21 0,0 21 15,0-20-15,0-1 0,0 21 0,-21-21 16,22 0-16,-1 1 15,-21 20-15,21-21 0,-21 0 0,21-21 16,0 21-16,0-21 16,1 0-1,-1 0-15,0-21 0,0 0 16,0 21-16,0-21 0,1 0 16,-1 0-16,21-22 0,-21 22 0,0 0 15,1-21-15,20 20 0,-21 1 16,21-21-16,-20 21 0,-1 21 15,0-21-15,21 21 0,-21 0 0,-21 21 16,22 0-16,-22 0 16,0 0-16,0 0 0,0 22 15,0-22-15,0 0 0,0 0 0,0 0 16,0 1-16,0-1 16,0 0-16,0-42 31,0 0-31,0-1 15,0 1-15,-22 21 0,22-21 16,-21 0-16,21 0 0,-21 0 0,0-1 16,21 1-16,-21 0 0,0 0 15,-1 21-15,1 0 0,-21 0 16,21 0-16,0 0 16,-1 21-16,1 0 0,0 0 0,0 22 15,0-22-15,-22 42 0,22-20 16,21-22-16,0 21 0,0-21 15,0 22-15,0-22 0,0 0 0,0 0 16,0 0-16,21 1 16,1-22-16,-1 0 0,0 0 0,0 0 15,0 0-15,0 0 0,1 0 0,-1-22 16,0 1-16,0 0 0,0 0 16,0 0-16,1 0 0,-1-1 15,0-20-15,-21 21 0,0-21 0,21-1 16,0 1-16,-21 0 0,0-1 0,21 1 15,-21-22-15,22 1 0,-1 21 16,0-22-16,-21 1 0,21-1 16,0 1-16,-21 20 0,0 1 0,21 0 15,-21 20-15,0 1 0,0 42 16,0 22 0,-21-1-16,21 22 0,-21-22 0,21 21 15,-21 1-15,21-1 0,-21-20 16,21 20-16,0 1 0,0-1 0,0 1 15,0-22-15,0 0 0,21 1 16,0-1-16,0 0 0,-21-20 16,21-1-16,1 0 0,-1 0 0,0-21 15,0 0-15,0 0 0,0 0 0,22 0 16,-22 0-16,0 0 0,0 0 16,22-21-16,-22 0 0,0 0 0,0-1 15,0 1-15,0 0 0,-21 0 0,0-21 16,0 20-16</inkml:trace>
  <inkml:trace contextRef="#ctx0" brushRef="#br0" timeOffset="129029.95">16044 12234 0,'0'0'0,"-42"0"0,0 0 0,-1 22 0,22-22 15,0 0-15,0 0 0,21 21 16</inkml:trace>
  <inkml:trace contextRef="#ctx0" brushRef="#br0" timeOffset="131823.82">18161 12488 0,'0'0'16,"0"-21"15,21 0-31,0 21 0,0-21 0,1 0 16,20 0-16,-21-1 0,21 1 16,-20 0-16,20-21 0,-21 21 0,0-22 15,22 22-15,-43-21 0,0 21 0,0-1 16,0 1-16,0 0 15,-22 21-15,-20 0 0,21 21 16,-21 0-16,-1 1 0,1-1 16,0 0-16,-1 21 0,1 1 0,0-1 15,20 0-15,1 1 0,0-1 16,21-21-16,0 21 0,0-20 16,0 20-16,0-21 0,0 0 0,21 0 15,0 1-15,1-1 0,20-21 16,-21 0-16,21 21 0,-20-21 0,20 0 15,0 0-15,-21 0 0,22 0 16,-1 0-16,-21-21 0,22 0 0,-22 21 16,0-22-16,-21 1 15,0 0 1,-21 21-16,0 0 0,-22 0 16,22 0-16,0 21 0,-21 0 15,20-21-15,-20 22 0,21 20 0,0-21 16,0 0-16,-1 22 0,1-1 15,21-21-15,-21 21 0,21 1 16,0-22-16,0 21 0,0-21 0,0 1 16,21-1-16,0 0 0,22-21 0,-22 21 15,0-21-15,21 0 0,-20 0 16,20 0-16,0 0 0,-21 0 0,22-21 16,-1 0-16,0 21 0,1-21 15,-1-22-15,0 22 0,1 0 0,-1-21 16,0-1-16,-20 1 0,20 0 0,-21-1 15,21 1-15,-20-22 0,-1 22 16,21-21-16,-21-1 0,0 22 0,1-22 16,-22 22-16,21-22 15,-21 22-15,21 0 0,-21 21 0,0-1 16,0 1-16,0 42 16,0 1-16,-21-1 15,21 21-15,-21 0 0,21 1 0,-22-1 16,22 0-16,0 1 0,0 20 15,0-20-15,0 20 0,0-21 0,0 1 16,0 20-16,0-20 0,0-1 16,0 0-16,0 1 0,0-1 15,22-21-15,-22 21 0,21-20 0,0-1 16,0 0-16,21 0 0,-20-21 0,20 0 16,-21 0-16,21 0 0,1 0 15,-22 0-15,21 0 0,1 0 0,-1-21 16,-21 0-16,21 0 0,-20-1 15,20 1-15,-21 0 0,0 0 0,0-21 16,1 20-16,-22-20 0,0 21 16,0-21-16,0 20 0,0-20 0,0 21 15,0 0-15,0 0 0,-22 21 16,1 0-16,0 0 16,0 21-16,21 0 0,-21 21 15,21-21-15,0 1 16,0-1-16,0 21 0,0-21 0,0 0 15,0 1-15,0 20 0,21-42 0,0 21 16,0 0-16,0-21 0,1 21 16,-1-21-16,21 0 0,-21 0 0,0 0 15,22 0-15,-22 0 0,21 0 0,-21-21 16,1 21-16,-1-21 0,0 0 16,0 21-16,0-21 0,0 0 0,-21-22 15,0 22-15,22 0 0,-22 0 16,21-22-16,-21 22 0,0 0 0,0 0 15,0 0-15,0 0 0,0 42 32,0 0-17,0 0-15,0 0 0,0 0 16,0 22-16,0-22 0,0 0 0,0 0 16,0 0-16,0 1 0,0 20 0,0-21 15,0 0-15,0 0 16,0 1-16,21-22 31,-21-22-15,0 1-16,21 21 0,-21-21 15,0 0-15,0 0 0,21 0 16,0-1-16,1 1 0,-1 0 16,0-21-16,-21 21 0,21-22 0,0 22 15,0 0-15,1 0 0,-1 0 16,0-1-16,0 22 0,0 0 0,0 0 15,1 22-15,-22-1 0,0 0 16,21 0-16,0 0 0,-21 22 16,21-22-16,-21 0 0,0 21 0,0-21 15,21 1-15,-21-1 0,21 0 0,-21 0 16,22 0-16,-22 0 16,21-21-16,-21 22 0,21-22 0,0 0 15,0 0 1,0 0-1,1-22-15,-22 1 0,21 0 0,0 21 16,0-21-16,0 0 0,0 0 16,1-22-16,-1 22 0,0 0 0,0-21 15,0 20-15,0 1 0,1-21 16,-1 21-16,-21 0 16,21 21-16,-21 21 15,0 0-15,0 0 0,0 0 16,0 0-16,0 1 0,0 20 0,0-21 15,0 21-15,0-20 0,0-1 0,0 0 16,0 0-16,0 0 0,0 0 16,0 1-16,0-1 0,21-21 15,0 21-15,0-21 0,1 0 0,-1 0 16,0 0-16,0 0 16,0 0-16,0 0 0,1 0 0,-1 0 15,0 0-15,21-21 0,-21 21 16,1-21-16,-1-1 0,0 1 0,0 0 15,0 0-15,0 0 0,1 0 0,-22-22 16,0 1-16,21 21 0,-21-22 16,0 22-16,0-21 0,0 21 0,0 0 15,-21 21-15,-1 0 0,1 0 16,0 21-16,0 0 16,0 0-16,21 0 0,0 0 15,-21 22-15,21-22 0,0 0 0,0 0 16,0 22-16,0-22 0,0 0 15,0 0-15,0 0 0,21-21 0,-21 21 16,21 1-16,0-1 0,21-21 16,-20 0-16,-1 21 0,21-21 0,-21 0 15,0 0-15,22 0 0,-22 0 0,0 0 16,0 0-16,0 0 0,1-21 16,-1 0-16,0 21 0,0-22 0,0 1 15,0 0-15,-21 0 0,0-21 0,22 20 16,-22 1-16,21-21 15,-21 21-15,0 0 0,0-1 0,0 1 16,0 0-16,0 42 16,0 0-16,0 1 15,0-1-15,0 21 0,0-21 0,0 0 16,-21 22-16,-1-22 0,22 0 16,-21 0-16,21 0 0,0 1 0,-21-1 15,0 0-15,21 0 16,21-21 15,0-21-15,0 0-16,1 0 0,-1 21 15,0-22-15,0 1 0,0 0 0,0 0 16,1 0-16,-1 0 0,0-1 16,0 1-16,0 0 0,0 0 15,1 0-15,-1 21 0,0 0 0,-21 21 31,0 0-31,0 0 0,0 0 0,0 1 16,0-1-16,0 0 0,0 0 16,0 21-16,0-20 0,0-1 15,0 0-15,0 0 0,0 0 16,21 0 0,0-21-16,0 0 15,1 0-15,-1 0 0,0 0 16,0 0-16,0-21 0,-21 0 15,21 21-15,1-21 0,-1 0 0,0 0 16,-21-1-16,21 1 0,0-21 0,0 0 16,-21-1-16,0 1 0,22 0 15,-22-22-15,21 22 0,-21-22 0,0 1 16,0-1-16,0 1 0,0-1 16,0 1-16,0 20 0,0 1 0,0 0 15,0 21-15,0-1 0,0 1 0,-21 21 16,-22 21-1,22 1-15,0 20 0,0 0 0,0 1 16,-1-1-16,1 21 0,0-20 16,21-1-16,0 22 0,-21-22 0,21 0 15,0 1-15,0 20 0,0-21 0,0-20 16,0 20-16,0 0 0,21 1 16,0-22-16,0 0 0,1 0 0,-1 0 15,0 0-15,0 1 0,21-22 0,-20 0 16,-1 21-16,0-21 15,0 0-15,21 0 0,-20 0 0,-1 0 0,0 0 16,0 0-16,0-21 0,0 21 16,-21-22-16,22 22 0,-22-21 15,21 0-15,-21 0 0,0 0 16,0-22-16,21 22 0,-21 0 16,0-21-16,0 21 0,0-1 0</inkml:trace>
  <inkml:trace contextRef="#ctx0" brushRef="#br0" timeOffset="132055.68">22500 12531 0,'0'0'0,"0"21"16,21 0 0,0-21-16,1 0 0,20 0 0,-21 21 15,21-21-15,1 0 0,-22 0 16,21 0-16,-21 0 0,22 0 0,-22 0 15,21 0-15,-21 0 0,1 0 16,-1 0-16,-21-21 31,-21 21-15,-1 0-16</inkml:trace>
  <inkml:trace contextRef="#ctx0" brushRef="#br0" timeOffset="134838.84">2730 14266 0,'0'0'0,"22"0"32,-1 0-32,0 0 15,0-21-15,0 21 0,0-21 16,-21 0-16,22 0 0,-1 0 0,0-1 15,-21 1-15,0 0 16,0 0-16,0 0 0,0 0 0,0-1 16,0 1-16,0 0 0,0 0 15,-21 0-15,0 0 0,21-1 16,-22 22-16,1 0 16,0 0-1,0 0 141,0 0-109,0 0 297,21-21-297,-22 21-31,1 0 46,21 21-46,0 22-16,0-22 0,0 21 15,0-21-15,0 22 0,0 20 16,0-20-16,0 20 0,0 1 0,0-1 16,0 1-16,0-1 0,0 1 15,0-1-15,0 1 0,-21-22 16,21 21-16,-21-20 0,0-1 0,0 0 15,21-20-15,-22 20 0,22-21 16,-21-21-16,21 21 0,0-42 31,0 0-15,0 0-16,0 0 0,0-1 16,0-20-16,0 21 0,0-21 0,21-1 15,-21 1-15,22 0 0</inkml:trace>
  <inkml:trace contextRef="#ctx0" brushRef="#br0" timeOffset="135144.67">2688 13970 0,'0'0'0,"-21"-42"16,21 21-16,0-1 15,21 1 1,0 0-16,0 21 0,1-21 15,-1 21-15,21-21 0,0 21 16,-20 0-16,20-21 0,0 21 0,1 0 16,-1 0-16,-21 0 0,21 0 15,1 0-15,-22 0 0,21 0 0,-21 0 16,1 0-16,-1 0 0,0 0 16,-21 21-16,0 0 15,0 0 1,-21 0-1,0-21-15,-1 21 0,1-21 16,0 22-16,0-22 0,-21 21 16,20 0-16</inkml:trace>
  <inkml:trace contextRef="#ctx0" brushRef="#br0" timeOffset="135355.54">2730 14182 0,'0'21'15,"22"-21"1,-1 0-16,0 0 15,0 0-15,0 0 0,22 0 0,-22-21 16,0 0-16,21 21 0,1-22 16,-22 22-16,21-21 0,-21 21 15,0 0-15,22 0 0,-22-21 16,0 21-16,0 0 16</inkml:trace>
  <inkml:trace contextRef="#ctx0" brushRef="#br0" timeOffset="135807.29">3217 14372 0,'0'-21'16,"0"0"-1,0 0-15,0 0 16,0-1-16,21 22 0,-21-21 16,22 21-16,-1-21 15,0 21-15,0 0 0,0 0 16,0 21-16,1 0 0,20 1 16,-21-1-16,21 21 0,-20-21 0,20 22 15,-21-1-15,21-21 0,-20 21 16,-22 1-16,21-1 0,-21-21 15,0 22-15,0-22 0,0 0 16,0 0-16,0 0 0,0 0 0,-21-21 16,-1 0-1,1 0-15,21-21 0,-21 21 0,21-21 16,0-21-16,0 21 0,0-1 16,0-20-16,0 21 0,0-21 0,0-1 15,21 1-15,0 0 0,1-1 16,-22 22-16,21-21 0,0-1 0,0 22 15,0 0-15,0 0 0,1 0 16,-1 21-16,0 0 16,0 0-1,-21 21 1,0 0-16,21-21 0</inkml:trace>
  <inkml:trace contextRef="#ctx0" brushRef="#br0" timeOffset="137654.96">4487 14647 0,'0'0'0,"21"0"0,1 0 31,-22-21-31,0 0 0,21 0 16,-21 0-16,0 0 0,0-22 15,0 22-15,0 0 0,0-21 0,0 20 16,-43 1-16,22-21 0,0 21 16,0 0-16,0-1 0,-22 1 0,22 21 15,-21 0-15,21 0 0,-22 0 16,22 0-16,-21 0 0,21 21 0,-22 1 16,22 20-16,0-21 15,0 21-15,0 1 0,0-1 0,-1 0 16,22 1-16,0-1 0,0 0 0,0-20 15,0 20-15,0-21 0,22 0 16,-1 0-16,-21 1 0,21-1 16,0-21-16,0 0 0,0 0 0,22 0 15,-22 0-15,0 0 0,0-21 16,22-1-16,-22 1 0,0 21 0,21-21 16,-21-21-16,22 21 0,-22-1 0,0-20 15,21 21-15,-20-21 0,-1-1 16,0 22-16,-21-21 0,0 21 0,21-22 15,-21 22-15,0 0 16,0 0-16,0 0 0,0-1 0,-21 22 16,0 22-1,21-1-15,0 0 0,0 0 16,0 0-16,0 0 0,0 22 16,0-1-16,0-21 0,0 22 0,0-22 15,0 21-15,0-21 0,0 22 16,21-22-16,0 0 0,-21 0 0,21-21 15,0 21-15,1-21 0,-1 0 0,0 0 16,21 0-16,-21 0 0,1 0 16,20-21-16,-21 21 0,21-21 0,-20 0 15,20 0-15,-21-1 16,0 1-16,0 0 0,1 0 0,-1-21 16,0 20-16,-21 1 0,21-21 15,-21 21-15,0 0 0,0-1 0,0 1 16,0 0-16,0 0 0,0 42 31,0 0-31,0 0 16,0 1-16,0-1 0,0 0 15,-21 21-15,21-21 0,0 1 0,0-1 16,-21 0-16,21 21 0,0-21 16,0 1-16,0-1 0,-21-21 15,21 21 1,0-42-1,0 0 1,0-1-16,21 1 0,-21 0 16,21 0-16,0 0 0,-21-22 0,21 22 15,0-21-15,1 21 0,-1-22 16,0 22-16,0-21 0,0 21 0,0 0 16,1-1-16,-1 1 0,0 21 15,0 0-15,0 0 16,0 21-16,1 1 0,-22-1 15,0 0-15,0 0 0,21 21 0,-21-20 16,21-1-16,-21 21 0,21-21 16,-21 0-16,0 22 0,0-22 15,0 0-15,0 0 0,0 0 0,21 1 16,-21-1-16,0 0 16,21-21-16,1 0 15,-22-21 1,21 21-16,0-21 0,-21-1 15,21 1-15,21 0 0,-20 0 0,-1-21 16,0 20-16,21 1 0,-21-21 16,22 21-16,-22-22 0,0 22 0,21 0 15,-20-21-15,-1 21 0,21 21 0,-21-22 16,0 22 0,1 0-16,-1 0 0,-21 22 15,0-1-15,0 0 16,0 0-16,0 0 0,0 0 0,0 22 15,0-22-15,0 0 0,0 0 0,0 22 16,0-22-16,21 0 0,-21 0 16,21 0-16,0 0 0,-21 1 0,21-22 15,1 21-15,20-21 0,-21 0 16,0 0-16,22 0 0,-22 0 0,21 0 16,0 0-16,-20 0 0,20 0 0,-21-21 15,21 21-15,-20-22 0,20 1 16,-21 0-16,0 0 0,0 0 15,1 0-15,-1-22 0,-21 22 0,21-21 16,-21 21-16,0-22 0,0 22 16,0-21-16,0 21 0,0-1 0,0 1 15,-21 21-15,0 0 0,-1-21 16,1 21-16,0 0 0,0 21 16,0 0-16,0 1 0,21-1 15,0 0-15,-22 0 0,1 21 16,21-20-16,0 20 0,0-21 0,0 0 15,0 22-15,0-22 16,0 0-16,0 0 0,0 0 0,0 0 16,21 1-16,1-22 0,-1 0 0,0 21 15,0-21-15,0 0 0,22 0 16,-22 0-16,21 0 0,0 0 0,1 0 16,-22-21-16,21 21 0,1-22 0,-1 1 15,0 21-15,1-21 0,-22 0 16,21 0-16,-21 0 0,22-1 0,-22-20 15,0 21-15,0 0 0,0 0 16,-21-22-16,0 22 0,0 0 0,0 0 16,0 0-16,-21 21 31,0 0-31,0 21 0,21 0 16,-21 0-16,21 0 0,-22 0 0,22 22 15,0-22-15,0 0 0,0 21 16,0-20-16,0-1 0,0 0 0,22 0 15,-1 0-15,-21 0 0,21-21 16,-21 22-16,21-1 0,-21 0 0,21-21 16,-21 21-16,21-21 0,-21 21 15,-21-21 1,0 0-16,0 0 16,0 0-16,0 0 0,-1 0 0,1 0 15,0 0-15,0 0 0,0 0 16,0 0-16,-1 0 15,22-21 1,0 0 0,0 0-16,22 21 0,-1-21 15</inkml:trace>
  <inkml:trace contextRef="#ctx0" brushRef="#br0" timeOffset="138390.66">8488 14520 0,'0'0'16,"-21"0"-16,-1 0 0,1-21 15,42 21 17,1 0-17,-1 0-15,21 0 0,0 0 0,22 0 16,-1 0-16,1 0 0,-1 0 15,22 0-15,0 21 0,-1-21 0,1 0 16,-21 0-16,20 0 0,1 0 0,0 0 16,-22 0-16,22 0 0,-22 0 15,1 0-15,-1 0 0,-20 0 0,20 0 16,-21 0-16,-20 0 0,20 0 16,-21 0-16,0 0 0,-21-21 15,0 0-15,0 0 0,-42 21 16,21-21-16,0 0 0,-22 21 15,1-22-15,0 1 0,-1 21 16,1-21-16,0 21 0,-1 0 16,1-21-16,21 21 0,0-21 0,-22 21 15,22 0-15,21-21 32,21 21-32,0 0 0,22 0 15,-22 0-15,21 0 0,1 0 16,20 0-16,-21 0 0,1 0 0,-1 0 15,0 0-15,1 21 0,-22-21 16,21 21-16,-42 0 0,0 0 16,0 0-16,0 1 0,0-1 0,0 0 0,-21 0 15,0 0-15,0 22 16,0-22-16,-22 0 0,22 0 0,-21 21 16,-1-20-16,22-1 0,-21-21 0,21 21 15,-22 0-15,22 0 0,0-21 16,0 21-16,0-21 0,0 0 0,21-21 31</inkml:trace>
  <inkml:trace contextRef="#ctx0" brushRef="#br0" timeOffset="139544.34">11832 14669 0,'21'0'15,"0"-22"1,1 22-16,-1-21 0,0 0 0,0 0 16,0 0-16,0 0 0,1-1 15,-22-20-15,0 21 0,21 0 0,-21-22 16,0 22-16,0 0 0,0 0 16,-21-21-16,-22 20 0,22 22 0,-21-21 15,21 21-15,-22 0 0,1 0 16,0 0-16,-1 0 0,1 21 0,0 1 15,-1-1-15,1 0 0,0 21 16,20 1-16,-20-1 0,21 0 0,0 1 16,0-1-16,-1-21 0,22 21 15,0 1-15,0-22 0,0 0 16,0 0-16,0 0 0,0 1 0,22-22 16,-1 0-16,0 0 0,0 0 0,0 0 15,22 0-15,-22 0 0,21-22 16,0 1-16,1 0 0,-1-21 0,0 21 15,1-22-15,-1 22 0,0-21 16,22-1-16,-43 1 0,21 0 0,1-22 16,-22 22-16,21 0 0,-21-22 15,1 22-15,-1-1 0,0-20 0,-21 21 16,0-1-16,0 22 0,0-21 16,0 21-16,0-1 0,0 1 15,-21 42 1,21 1-16,-21-1 0,21 21 15,-22-21-15,22 22 0,0-1 0,0 0 16,0 1-16,-21 20 0,21-21 16,0 1-16,-21 20 0,21-20 0,0-1 15,0 21-15,0-20 0,0-22 0,21 21 16,0-21-16,1 1 0,-1-1 16,0 0-16,0-21 0,21 0 0,-20 0 15,20 0-15,-21 0 0,21 0 16,1 0-16,-22-21 0,21 0 15,-21-1-15,22 1 0,-22 0 0,21-21 16,-21 21-16,1-1 0,-1-20 16,-21 0-16,0 21 0,0-22 0,0 22 15,0-21-15,0 21 0,0-1 16,-21 22-16,-1 0 0,1 0 0,0 0 16,0 0-16,0 22 0,21-1 15,0 0-15,0 0 0,0 0 16,0 22-16,0-22 0,0 0 0,0 0 15,21 21-15,0-20 0,-21-1 16,21 0-16,0 0 0,1 0 16,-22 0-16,21 1 0,-21-1 0,21 0 15,0 0 1,0-21-16,0 0 0,1 0 16,-1 0-16,0-21 15,-21 0-15,21 0 0,0-1 0,22 1 16,-22 0-16,0 0 0,0-21 0,0 20 15,0-20-15,22 21 0,-22-21 16,0 20-16,0 1 0,0 0 0,-21 0 16,22 21-16,-1 21 15,-21 0 1,0 22-16,0-22 16,0 0-16,0 0 0,0 21 0,0-20 15,0-1-15,0 0 0,0 0 0,0 0 16,-21-21-16,21 21 0,-22-21 15,22 22-15,-21-22 32,21-22-32,-21 22 15,21-21-15,-21 0 0,21 0 0</inkml:trace>
  <inkml:trace contextRef="#ctx0" brushRef="#br0" timeOffset="139691.26">13039 14182 0,'-22'-21'0,"44"42"0,-65-42 16,43-1 0,21 44 15,1-22-31,-1 0 16,0 0-16</inkml:trace>
  <inkml:trace contextRef="#ctx0" brushRef="#br0" timeOffset="140591.26">13377 14351 0,'0'-21'32,"0"0"-32,21 0 15,22 21-15,-22 0 16,0-22-16,0 22 0,22 0 0,-22 0 15,21 0-15,-21 22 0,0-1 0,1 0 16,-1 0-16,-21 0 0,0 0 16,0 22-16,0-22 0,0 21 0,0-21 15,0 1-15,0 20 0,0-21 16,0 0-16,0 0 0,0 1 0,-21-1 16,21 0-1,0-42 1,21 21-1,-21-21-15,21-1 0,0 1 16,-21 0-16,21 0 0,0 0 0,1 0 16,-1-22-16,0 22 0,0-21 0,0 21 15,-21-22-15,21 22 0,1 0 16,-22 0-16,21 21 0,-21-21 0,0 42 31,0 0-31,0 0 16,0 21-16,0-20 0,0-1 15,0 21-15,0-21 0,0 0 16,0 1-16,0-1 0,0 0 0,0 0 16,21 0-16,-21 0 0,21-21 15,0 0-15,-21 22 0,21-22 0,1 0 16,-1 0-16,0 0 0,21 0 0,-21 0 16,1-22-16,-1 22 0,21-21 15,-21 0-15,0 0 0,1 0 0,-1 0 16,0-1-16,0 1 0,0 0 15,0-21-15,-21 21 0,22-22 16,-22 22-16,0-21 0,0 21 0,0-1 16,0 44 15,0-1-31,-22 0 0,22 21 0,0-21 16,0 22-16,-21-22 0,21 0 15,0 21-15,0-20 0,0-1 0,0 0 16,0 0-16,21 0 15,1-21-15,-1 0 0,0 0 16,0 0-16,0 0 0,0 0 16,1-21-16,-1 0 0,0 21 15,-21-21-15,21 0 0,0-1 0,0 1 16,1 0-16,-1 0 0,0 0 16,-21-22-16,21 22 0,0 21 15,-21-21-15,0 0 0,21 21 0,1 21 16,-22 0-1,0 0-15,0 1 0,0-1 0,0 0 16,0 0-16,0 21 0,0-20 16,0-1-16,0 0 0,0 0 0,0 0 15,21 0-15,0-21 16,0 0 0,0 0-16,0-21 15,1 21-15,-22-21 0,21 0 0</inkml:trace>
  <inkml:trace contextRef="#ctx0" brushRef="#br0" timeOffset="140779.16">15240 14415 0,'-21'0'16,"0"0"-16,-1 0 15,1 21-15,0-21 16,21 21 15,21-21-31,0 0 16,22 0-16,-1 0 0,0 0 0</inkml:trace>
  <inkml:trace contextRef="#ctx0" brushRef="#br0" timeOffset="142271.07">15938 14669 0,'0'0'0,"-21"21"0,21-42 47,0-1-47,21 1 0,22 0 0,-22 0 16,0-21-16,21 20 0,1-20 15,-1 0-15,22-1 0,-22 1 0,0-21 16,22 20-16,-1 1 0,-20-22 16,-1 1-16,0 21 0,1-22 0,-22 22 15,0-1-15,-21 1 0,0 21 16,0 0-16,0 0 0,0-1 15,-21 22-15,-43 22 0,22-1 16,21 0-16,-22 21 0,22 1 16,0-1-16,0 0 0,0 1 0,21-1 15,-21 0-15,21 1 0,0-1 16,0 0-16,0 1 0,0-1 0,21 0 16,0 1-16,0-1 0,0-21 0,0 21 15,1-20-15,-22-1 16,21 0-16,-21 0 0,21 0 0,-42-42 47,0 0-47,-1 0 0,1 0 0,0-1 15,0 1-15,0 0 0,0 0 16,-22 0-16,22 0 0,0-1 0,0 22 16,0 0-16,-1 0 15,22 22-15,0-1 16,0 0-16,0 0 0,0 21 0,0-20 15,22 20-15,-22-21 0,21 0 16,0 0-16,21 22 0,-21-22 0,22-21 16,-22 21-16,21 0 0,1-21 15,-22 0-15,21 0 0,0 0 0,1 0 16,-22 0-16,21 0 0,1-21 0,-22 21 16,21-21-16,-21 0 15,22 0-15,-22-1 0,0-20 0,0 21 16,0-21-16,0-1 0,-21 1 15,0 21-15,22-22 0,-22 1 0,0 0 16,0 21-16,0-1 0,0 1 0,0 42 47,-22 1-47,22 20 0,0-21 16,0 21-16,-21-20 0,21 20 0,0 0 15,0-21-15,0 22 0,0-22 16,0 0-16,0 21 0,0-20 0,0-1 15,0 0-15,21-21 0,1 21 16,-1-21-16,0 0 16,0 0-16,0 0 0,0 0 15,1-21-15,-1 0 0,0 21 0,0-21 16,0-1-16,0 1 0,1 0 16,20-21-16,-42 21 0,21-1 0,0-20 15,0 21-15,-21 0 0,0 0 16,0-1-16,0 1 0,0 42 31,0 1-31,0-1 0,0 0 16,-21 0-16,0 21 0,21-20 0,0 20 15,0-21-15,0 0 0,0 22 16,0-22-16,0 0 0,0 0 0,0 0 16,21-21-16,0 21 0,1-21 0,-1 0 15,0 0-15,21 0 0,-21 0 16,1 0-16,-1 0 0,0-21 0,21 0 15,-21 21-15,1-21 0,-1 0 16,0 0-16,0-1 0,0 1 0,0-21 16,1 21-16,-22-22 0,21 1 0,-21 21 15,21-21-15,-21 20 0,0-20 16,0 21-16,0 0 0,0 42 31,0 0-31,0 21 16,0-20-16,0-1 0,0 21 0,0 0 15,0-20-15,0-1 0,0 21 16,0-21-16,21 0 0,-21 1 0,21-1 16,0-21-16,-21 21 0,22-21 0,-1 0 15,0 0-15,0 0 16,0 0-16,0-21 0,1 21 16,-22-21-16,21-1 0,-21 1 15,21 0-15,-21 0 0,0 0 0,21 0 16,-21-22-16,21 22 0,-21-21 15,0 21-15,0-1 0,0 1 16,0 42 0,0 22-16,0-22 15,0 0-15,0 21 0,0-20 16,0 20-16,0-21 0,0 0 0,0 0 16,0 1-16,0-1 0,0 0 15,0 0-15,0 0 16,0-42 15,0 0-31,-21 21 0,21-21 16,0 0-16,0-1 0</inkml:trace>
  <inkml:trace contextRef="#ctx0" brushRef="#br0" timeOffset="142447.97">18076 14097 0,'0'-21'0,"0"42"0,0-63 15,0 21-15,21 21 47,1 0-47,-1 0 16,0 0-16,0 0 16,0 0-16,0 0 0,22 0 0</inkml:trace>
  <inkml:trace contextRef="#ctx0" brushRef="#br0" timeOffset="142695.82">18754 13907 0,'0'0'0,"21"0"16,-21-22-1,-21 44 1,-1-1 0,22 0-16,-21 0 0,0 21 0,21-20 15,0 20-15,0-21 16,-21 21-16,21 1 0,-21-1 0,21 0 15,-21 1-15,21 20 0,-22-20 0,22-1 16,0 0-16,-21-21 0,0 22 16,21-22-16,-21 21 0,21-21 0,0 1 15,0-1-15,0-42 32</inkml:trace>
  <inkml:trace contextRef="#ctx0" brushRef="#br0" timeOffset="143482.89">18500 14499 0,'-22'-63'0,"86"190"16,-106-191-16,20-20 0,22 62 16,22 22-1,-1 0 1,0-21-16,0 21 0,0 0 0,22-21 16,-1 21-16,0 0 0,1-21 0,-1 0 15,0 21-15,22-21 0,-22 21 16,0-22-16,1 22 0,-22-21 0,21 21 15,1 0-15,-22-21 0,0 21 16,0 0-16,-42 0 31,0 0-31,0 0 0,-1 0 16,1 21-16,0 0 16,0 1-16,21-1 0,0 0 0,0 21 15,0-21-15,0 22 0,0-22 16,0 0-16,0 0 0,0 22 0,0-22 15,0 0-15,21 0 16,0-21-16,0 0 0,1 0 0,20 0 16,-21 0-16,0 0 0,22 0 0,-22-21 15,21 21-15,-21-21 0,22 0 16,-22-1-16,21 1 0,-21-21 0,0 21 16,1-22-16,-22 1 0,21 21 15,0-21-15,-21-1 0,21-20 0,0 20 16,-21 1-16,21 0 0,1-22 15,-22 22-15,0 21 0,0-22 16,21 22-16,-21 0 0,0 42 16,0 0-1,-21 22-15,21-22 0,-22 21 0,22 1 16,0-1-16,-21 0 0,0 1 0,21 20 16,-21-21-16,21 1 0,0-1 15,-21 0-15,0-20 0,21 20 0,-22-21 16,22 0-16,0 0 0,-21 1 15,21-1-15,-21-21 16,21 21-16,0-42 31,21 0-31,0-1 0,1 1 16,-1 0-16,21 0 0,-21 0 0,22 0 16,-1-22-16,0 22 0,1 0 15,-1 0-15,0 0 0,1-1 0,-22 22 16,0 0-16,0 0 0,0 22 15,-21-1-15,21 0 0,-21 0 16,0 0-16,0 22 0,0-22 0,0 21 0,-21-21 16,0 0-16,0 1 0,0-1 15,21 0-15,0 0 0,-21 0 16,21 0-16,21-21 31,0 0-31,0-21 0,0 21 16,22-21-16,-22 0 0,21 0 15</inkml:trace>
  <inkml:trace contextRef="#ctx0" brushRef="#br0" timeOffset="143927.63">20256 14055 0,'0'0'0,"-21"0"0,0-21 0,21-1 15,0 1 1,0 0-1,21 21-15,43-21 0,-22 21 16,0-21-16,1 21 0,-1 0 16,0 0-16,1 0 0,-1 0 0,-21 0 15,22 0-15,-22 0 0,0 0 16,-21 21 0,-21-21-1,0 0-15,21 21 0,-22-21 16,1 0-16,0 0 15,0 0-15,0 0 16,0 21 15,-1 0-31,22 1 16,0-1-16,-21 0 0,0 0 0,0 0 16,21 22-16,0-22 0,0 21 15,-21 0-15,21 1 0,-21-22 0,21 21 16,-22-21-16,22 22 0,0-22 0,0 0 15,0 0-15,0 0 0,0 1 16,-21-22-16,21 21 0,0 0 16,21-21-1,1 0 1,-1 0-16</inkml:trace>
  <inkml:trace contextRef="#ctx0" brushRef="#br0" timeOffset="144271.22">20828 14309 0,'0'0'0,"0"-21"0,0-1 16,-21 44 15,21-1-31,-21 0 0,-1 0 0,1 0 16,21 22-16,0-22 0,0 0 0,-21 21 16,21-21-16,0 1 0,0-1 15,0 0-15,21 0 0,-21 0 16,21-21-16,1 0 0,-1 0 15,0 0-15,0 0 0,0 0 16,0 0-16,1 0 0,-1-21 0,0 0 16,0 21-16,0-21 0,0 0 0,-21-1 15,0 1-15,0 0 0,0 0 16,0 0-16,0 0 0,0-1 0,0-20 16,-21 21-16,0 21 0,0-21 15,21 0-15,-21 21 0,0 0 0,-1 0 16,1 0-16,0 0 15,0 0-15,21 21 16,0 0 0</inkml:trace>
  <inkml:trace contextRef="#ctx0" brushRef="#br0" timeOffset="144547.06">21526 14372 0,'-21'0'16,"42"0"-16,-63 0 0,21 0 0,0 0 15,21-21 1,21 21 15,0 0 0,0 0-31,0 0 16</inkml:trace>
  <inkml:trace contextRef="#ctx0" brushRef="#br0" timeOffset="147227.85">22542 14542 0,'-21'21'0,"42"-42"0,-42 63 0,42-42 47,1-21-47,-1 0 0,0-1 15,21 1-15,1 0 0,-1-21 16,0 21-16,1-22 0,-1 1 0,0 0 16,1-1-16,-1-20 0,-21 20 15,0-20-15,0-1 0,1 22 0,-1-21 16,-21-1-16,21 1 0,-21-1 0,0 1 15,0 20-15,0 1 0,0 0 16,0 20-16,0 1 0,-21 21 16,0 0-16,-1 21 15,1 22-15,0-1 0,0 0 0,0 22 16,21-1-16,-21 1 16,-1-1-16,1 22 0,0-21 0,0 20 15,0 1-15,0-22 0,-1 22 0,1 0 16,0-1-16,21-20 0,-21 21 15,0-22-15,0 1 0,-1 20 0,1-20 16,0-1-16,0-20 0,21 20 16,0-21-16,0 22 0,0-22 0,-21-21 15,21 22-15,0-22 0,0 0 0,0 0 16,0 0-16,0 1 0,21-22 16,0 0-16,0 0 0,0 0 0,1-22 15,-1 1-15,21 0 0,-21 0 0,22-21 16,-22 20-16,0-20 15,21 0-15,-21-22 0,1 22 0,-22-22 16,0 22-16,0-21 0,0-1 0,0 1 16,0-1-16,-22 1 0,22 20 15,-21-20-15,0 20 0,-21 1 0,21 21 16,-1 0-16,22 0 0,-21-1 16,0 22-16,0 0 0,42 0 31,0 0-16,22 0-15,-22 0 0,21 0 0,0 0 16,1-21-16,-1 21 16,0-21-16,22 0 0,-22 0 0,1 0 15,20-1-15,-21 1 0,1 0 0,-1 0 16,-21 0-16,22 0 0,-22-1 16,0 1-16,-21 0 0,0 0 0,0 0 15,0 0-15,0-1 16,0 44-1,0-1-15,0 0 16,0 0-16,0 21 0,0-20 16,0-1-16,0 0 0,0 21 0,0-21 15,0 1-15,0-1 0,0 0 16,0 0-16,21 0 0,0-21 16,0 0-16,1 0 15,-1 0-15,21 0 0,-21 0 16,22 0-16,-22 0 0,21-21 0,0 0 15,-20 21-15,20-21 0,-21 21 16,21-21-16,-20 21 0,-1 0 16,0-22-16,-21 44 47,21-22-32,0 21 1,0-21-16,1 0 15,-1 0-15,0 0 16,0 0-16,0-21 0,0 21 16,1-22-16,-1 1 0,-21 0 15,21 0-15,-21 0 0,0 0 16,0-1-16,0 1 0,0 0 16,-21 0-16,0-21 0,-1 42 15,1-22-15,0 1 0,0 21 0,0 0 16,0 0-16,-22 0 0,22 0 15,0 0-15,0 21 0,-22 1 16,22-1-16,0 0 0,0 0 0,0 0 16,0 22-16,21-22 0,0 0 15,0 0-15,0 21 0,0-20 0,0-1 16,0 0-16,21-21 0,0 21 16,0 0-16,21-21 0,-20 0 0,-1 0 15,0 0-15,0 0 0,21 0 0,-20 0 16,-1 0-16,0-21 0,0 0 15,0 0-15,-21 0 0,21 21 0,1-22 16,-22 1-16,21-21 0,-21 21 16,0 0-16,0-1 0,0 1 0,0 0 15,0 0-15,0 0 0,0 42 32,0 0-17,0 0-15,0 0 16,0 1-16,0-1 0,0 0 0,0 0 15,0 0-15,0 0 0,21 1 0,0-22 16,0 21-16,0 0 0,1-21 16,20 0-16,-21 0 0,21 0 0,22 0 15,-43 0-15,21 0 16,-20-21-16,20 0 0,-21 21 16,0-22-16,22 1 0,-43 0 0,21 0 0,-21 0 15,21 0-15,-21-1 16,0 1-16,0 0 0,0 0 0,0 0 15,0 0-15,0-1 0,-21 22 32,0 22-32,21-1 15,0 0-15,-22 21 0,1-21 16,21 1-16,-21-1 0,21 0 0,0 21 16,0-21-16,-21 1 0,21-1 15,0 0-15,-21-21 0,21 21 0,0 0 16,0-42 15,0 0-15,21 21-16,-21-21 0,21 0 0,0-1 15,0 1-15,1 0 16,-1-21-16,21 21 0,-21-1 0,0 1 16,1 0-16,-1 0 0,0 0 15,0 21-15,0-21 0,0 21 16,1 21-16,-22 0 15,0 0-15,0 21 16,0-20-16,21-1 0,-21 0 0,21 0 16,-21 21-16,0-20 0,0-1 15,0 0-15,21 0 0,-21 0 0,21 0 16,0-21 15,1 0-15,-1-21-16,-21 0 0,21 0 15,0 0-15,0 0 0,0-1 16,1 1-16,-1 0 0,0-21 16,21 21-16,-21-1 0,1-20 15,-1 21-15,0 0 0,0 0 0,0-1 0,0 1 16,-21 42 0,0 1-1,0-1-15,-21 0 0,21 0 0,0 0 16,0 0-16,-21 1 15,21-1-15,0 0 0,0 0 0,0 0 16,0 0-16,0 1 0,0-1 16,21 0-16,0-21 15,1 0-15,-1 0 0,0 0 0,0 0 16,0 0-16,0 0 0,22 0 16,-22 0-16,0-21 0,21 0 0,-20 21 15,20-22-15,-21 1 0,0 0 0,0 0 16,1 0-16,-1 0 0,0-22 15,0 22-15,-21 0 0,21-21 16,-21 20-16,0 1 0,0 0 0,0 0 16,0 0-16,-21 21 15,0 0-15,0 21 16,0 0-16,-1 0 0,1 0 16,-21 22-16,21-22 0,0 0 0,21 21 15,-22-20-15,22-1 0,-21 21 16,21-21-16,0 0 0,0 1 0,0-1 15,0 0-15,0 0 0,0 0 0,21-21 16,1 21-16,-1-21 0,0 0 16,0 0-16,0 0 0,0 0 0,22 0 15,-22 0-15,21 0 0,-21 0 16,22 0-16,-1-21 0,-21 0 16,22 21-16,-22-21 0,21 0 0,-21 0 15,0-22-15,22 22 0,-22 0 16,0-21-16,0 20 0,0-20 0,-21 21 15,0-21-15,22 20 0,-22 1 0,0 0 16,0 0-16,0 0 0,-22 21 16,22 21-1,-21 0-15,21 0 16,0 0-16,-21 1 0,21-1 0,0 21 16,0-21-16,0 0 0,0 1 0,0-1 15,0 0-15,21 0 16,-21 0-16,21 0 0,-21 1 0,0-1 15,0 0 1,-21 0 0,0-21-16,0 0 0,0 21 0,0-21 15,-1 0-15,1 0 47,21-21-47,-21 0 16,0 21-16,0 0 0</inkml:trace>
  <inkml:trace contextRef="#ctx0" brushRef="#br0" timeOffset="151342.81">2307 15536 0,'0'-21'0,"0"0"0,0 0 16,0 0-16,0 0 15,0-1-15,0 1 16,0 0-16,0 0 0,-21 21 31,21 21-31,0 0 16,0 0-16,0 22 0,0-1 0,0 0 16,0 22-16,0-1 0,0-20 15,0 20-15,0 1 0,0-1 0,0 1 16,0-1-16,-21 1 0,21-22 15,-21 22-15,-1-22 0,22-21 0,0 21 16,-21-20-16,21-1 16,0 0-16,-21-21 0,21-21 31,0 0-31,0-1 16,0-20-16,21 21 0,0-21 0,-21-1 15,0 1-15,22 0 0,-1-1 16</inkml:trace>
  <inkml:trace contextRef="#ctx0" brushRef="#br0" timeOffset="151587.67">2265 15558 0,'0'-22'16,"0"1"0,0 0-16,21 21 0,0-21 15,21 0-15,-20 0 0,20-1 16,0 1-16,1 0 0,-1 0 0,21 0 15,-20 0-15,-1-1 0,22 1 16,-22 21-16,-21-21 0,21 21 0,-20 0 16,-1 0-16,-21 21 15,0 0 1,0 1-16,-21-1 0,-1 0 16,1 0-16,0 0 0,0 0 15,-21 1-15,20-1 0</inkml:trace>
  <inkml:trace contextRef="#ctx0" brushRef="#br0" timeOffset="151779.56">2328 15875 0,'0'0'0,"21"21"16,1-21 0,-1 0-16,21 0 0,-21 0 15,0 0-15,22-21 0,-22 0 0,21 21 16,-21-21-16,22 21 0,-22 0 15,0 0-15,0-21 0,0 21 0,1 0 16,-1 0-16,0 0 31</inkml:trace>
  <inkml:trace contextRef="#ctx0" brushRef="#br0" timeOffset="152058.69">3048 15790 0,'0'22'16,"0"-1"-1,0 0-15,0 0 0,0 0 16,-21 22-16,21-22 0,0 0 16,0 21-16,0-21 0,-21 1 15,21-1-15,0 21 0,0-21 16,0 0-16,0 1 0,0-1 15,0-42 17,0-1-17,0 1-15,0-21 0,0 21 16,0-22-16,0 22 0</inkml:trace>
  <inkml:trace contextRef="#ctx0" brushRef="#br0" timeOffset="152215.16">3048 15706 0,'0'-43'15,"0"22"-15,-21 191 0,42-276 0,-21 21 16,-21 85 15,21 21-15,21-21 0,0 0-1</inkml:trace>
  <inkml:trace contextRef="#ctx0" brushRef="#br0" timeOffset="152503.54">3535 15367 0,'0'-21'16,"0"42"-16,0-63 0,0 21 0,-21 21 16,21-22-16,-22 22 15,1 0-15,0 0 0,21 22 16,0-1-16,0 0 0,-21 21 15,21 1-15,0-1 0,0 0 0,0 1 16,-21-1-16,21 0 0,0 1 16,0-1-16,0 0 0,-21 22 0,21-22 15,-22 0-15,22 1 16,-21-1-16,21 0 0,0-20 0,0-1 16,0 0-16,0 0 0,0 0 15,21-42 16,1 0-31,-1 0 16</inkml:trace>
  <inkml:trace contextRef="#ctx0" brushRef="#br0" timeOffset="152880.37">3556 15939 0,'21'0'0,"0"21"15,0-21-15,1 0 16,-1 0-1,0 0-15,0 0 0,0 0 0,0 0 16,22-21-16,-22 21 0,0-22 16,21 1-16,-20 0 0,-1 0 0,0 0 15,21 0-15,-21-1 16,-21 1-16,0 0 0,0 0 16,0 0-16,-21 0 15,0 21-15,0 0 0,0 0 0,-22 0 16,22 0-16,0 0 0,-21 21 0,21 0 15,-1 0-15,-20 21 0,21-20 16,21 20-16,0 0 0,-21-21 16,21 22-16,0-1 0,0-21 15,0 0-15,0 22 0,21-22 0,0 0 16,-21 0-16,21-21 0,0 21 16,1-21-16,-1 22 0,0-22 15,0 0-15,0 0 0,0 0 16,1 0-16,-1-22 0,0 1 0,21 0 15,-21 0-15,1 21 0,20-21 16,-21 0-16</inkml:trace>
  <inkml:trace contextRef="#ctx0" brushRef="#br0" timeOffset="155952.24">4868 16108 0,'0'0'16,"0"-21"-1,0 0-15,0-1 0,0 1 16,0 0-16,0 0 15,21 0-15,-21-22 0,22 22 0,-22 0 16,0-21-16,0-1 0,21 22 16,-21-21-16,21 0 0,-21-1 0,21 1 15,-21-22-15,0 22 0,0 0 16,21-1-16,-21 1 0,0 0 0,0 21 16,0-1-16,0 1 0,0 0 15,-21 42 1,21 0-16,0 22 0,-21-1 0,21 0 15,-21 1-15,21-1 0,0 22 16,-21-22-16,21 21 0,0-20 0,0 20 16,0 1-16,0-22 15,0 22-15,0-22 0,0 0 0,0 1 16,0-1-16,0 0 0,0-21 16,21 22-16,0-43 0,0 21 0,0-21 15,0 0-15,1 0 16,-1 0-16,0 0 0,0-21 0,21 0 15,-20-1-15,-1 1 0,0-21 16,21 21-16,-21-22 0,22 1 0,-22 0 16,21-1-16,1 1 0,-22 0 15,21-1-15,-21-20 0,0 21 16,1-1-16,-1 1 0,0 0 0,-21-1 16,0 1-16,0 21 0,0 0 15,0-1-15,0 1 0,-21 42 16,0 1-1,-1-1-15,1 0 0,21 21 0,-21 1 16,0-1-16,0 0 0,21 1 16,0-1-16,0 0 0,-21 1 0,21 20 15,0-21-15,0 1 0,0-22 16,0 21-16,0-21 0,21 22 0,0-22 16,0-21-16,0 21 0,0-21 0,1 0 15,20 0-15,0 0 0,-21 0 16,22-21-16,-1 21 0,0-21 15,1 0-15,-1-1 0,0-20 16,1 21-16,-22 0 0,21-22 0,-21 22 16,1 0-16,-1-21 0,0 21 0,-21-1 15,21 1-15,-21 0 0,0 0 16,0 0-16,-21 21 31,21 21-31,-21 0 0,21 0 0,-21 0 16,21 1-16,0 20 0,0 0 15,0-21-15,0 22 0,0-1 0,0 22 16,0-22-16,-22 0 0,22 22 16,0-22-16,-21 22 0,21-22 15,0 0-15,-21 22 0,21-22 0,0 22 16,0-22-16,0 0 0,0 1 16,0-1-16,0 0 0,0 1 0,0-22 15,0 0-15,0 0 0,0-42 31,0 0-31,0 0 0,0-1 16,0-20-16,0 21 0,0-21 16,0-1-16,0-20 0,0 20 0,0-20 15,0 21-15,0-22 0,0-21 16,0 22-16,21-1 0,0 1 16,1-1-16,-22 1 0,21 21 0,0-22 15,0 22-15,0-1 0,22 22 16,-22 0-16,0 0 0,21 0 0,-21 21 15,22 0-15,-22 0 0,0 0 16,21 21-16,-20-21 0,-1 42 0,0-21 16,0 1-16,-21 20 0,0-21 0,0 21 15,0-20-15,0 20 0,0-21 16,-21 21-16,0-20 0,0-1 0,-1 0 16,1 0-16,0-21 15,0 21-15,0-21 0,0 0 0,-1 0 0,1 0 16,0 0-16,21-21 0,-21 21 15,21-21-15,-21 0 0,21 0 16,-21-1-16,21 1 0,-22 0 0,22 0 16,0 0-16,0 0 15,22 42 1,-1-21 0,-21 21-16,0 0 0,21 0 0,0 0 15,0 1-15,-21-1 0,21 0 16,1 0-16,-1 0 0,0 0 0,0-21 15,0 22-15,0-22 0,1 0 0,-1 0 16,0 0-16,0 0 0,0 0 16,0 0-16,22-22 0,-22 1 0,21 21 15,-21-21-15,22-21 16,-1 21-16,-21-1 0,22-20 0,-1 0 16,-21-1-16,21 22 0,-20-21 0,-1 0 15,21-22-15,-42 22 0,21-1 16,-21 1-16,0 0 0,0-1 0,0 1 15,0 21-15,0-21 0,0 20 16,0 1-16,-21 21 16,0 0-1,21 21-15,-21 22 0,21-22 0,0 21 16,-21 1-16,21-1 0,0 0 0,0-21 16,0 22-16,0-1 0,0 0 15,0 1-15,0-1 0,0 0 16,0-20-16,0 20 0,0-21 15,0 0-15,21 0 0,0 1 0,-21-1 16,21-21-16,0 0 0,0 0 16,1 0-16,-1 0 0,0 0 15,0 0-15,0-21 0,0-1 0,1 1 16,-1 21-16,21-21 0,-21-21 16,0 21-16,1-1 0,-1 1 0,0 0 15,0 0-15,-21-21 16,21 20-16,0 1 0,-21 0 15,0 42 17,0 0-32,0 1 0,0-1 0,0 0 15,-21 0-15,21 21 0,0-20 16,0-1-16,0 0 0,0 0 0,0 0 16,0 0-16,0 1 0,0-1 15,21-21-15,1 0 0,-22 21 0,21-21 16,0 0-16,0 0 0,0 0 15,0 0-15,1-21 0,-1 21 16,0-21-16,0-1 0,0 22 16,0-21-16,1 0 0,-22 0 0,21 0 15,-21 0-15,0-1 0,0-20 16,0 21-16,0-21 0,0 20 0,0-20 16,0 21-16,0 0 0,0-22 15,-21 22-15,-1 21 0,1-21 0,0 21 16,0 0-16,0 0 15,-22 0-15,22 21 0,0 0 0,0-21 16,0 22-16,0 20 0,21-21 0,0 0 16,0 0-16,0 22 0,0-22 15,0 21-15,0-21 0,0 1 16,0 20-16,21-21 0,0 0 0,21 0 16,-21-21-16,1 22 0,20-22 15,0 0-15,-21 0 0,22 0 0,-1 0 16,0 0-16,1 0 0,-1 0 15,0 0-15,1 0 0,-1-22 0,0 22 16,1-21-16,-1 0 0,-21 0 16,22 0-16,-22 0 0,0-1 0,0 1 15,-21 0-15,0 0 0,0 0 0,0 0 16,0-1-16,0 1 0,-21 0 16,0 0-16,0 21 0,-1 0 0,1-21 15,0 21-15,0 0 0,0 0 16,0 0-16,-1 21 0,1-21 15,0 21-15,0 0 0,21 0 16,-21 1-16,21-1 0,0 0 16,0 0-16,0 0 0,0 0 0,0 1 15,0-1-15,21-21 16,0 21-16,0-21 16,0 0-16,1 0 0,-1 0 15,0-21-15,0 21 0,-21-21 16,21-1-16,0 22 0,1-21 0,-1 0 15,0 0-15,0 0 0,0 0 16,0-1-16,-21 1 16,22 21-16,-22-21 0,21 21 15,-21 21 1,21 0-16,-21 1 16,0-1-16,0 0 0,0 0 15,0 0-15,0 0 0,21 1 16,-21-1-16,21 0 0,-21 0 0,21-21 15,1 21-15,-1 0 0,0-21 16,0 0-16,0 22 0,0-22 0,22 0 16,-22 0-16,21 0 0,-21 0 0,22 0 15,-1-22-15,0 22 0,1-21 16,-22 0-16,21 21 0,1-21 0,-22 0 16,0 0-16,0-1 0,0 1 15,-21 0-15,0 0 0,0 0 16,0 0-16,0-1 0,0 1 0,-21 0 15,0 0-15,0 21 0,-22-21 0,22 21 16,0 0-16,-21 0 0,21 0 16,-1 0-16,1 0 0,-21 21 0,21-21 15,0 21-15,-1 0 0,1 0 16,0 1-16,0-1 0,21 21 16,0-21-16,-21 0 0,21 1 0,0-1 0,0 0 15,0 0-15,0 0 16,21-21-16,0 0 15,0 0-15,0 0 0,1 0 16,-1 0-16,0 0 16,0 0-16,0-21 0,0 21 0,-21-21 15,22 0-15,-1 21 0,-21-21 0,21-1 16,-21 1-16,0 0 0,21 0 16,-21 0-16,0 0 0,0-22 0,0 22 15,21 0-15,-21-21 0,21 20 16,-21-20-16,0 21 0,22-21 0,-22 20 15,0-20-15,0 21 0,21-21 16,-21 20-16,0 1 0,21 0 16,-21 42-1,0 0 1,0 1-16,0 20 0,0-21 0,0 21 16,0 1-16,0-1 0,0 0 0,0 1 15,-21-1-15,21 0 0,-21 1 16,21-22-16,-22 21 0,22-21 15,0 22-15,0-22 0,0 0 0,0 0 0,0 0 16,22 1-16,-1-22 16,0 0-16,0 0 0,0 0 15,0 0-15,1 0 0,20 0 0,-21-22 16,21 22-16,-20-21 16,20 0-16,0 0 0,1 21 0,20-21 15</inkml:trace>
  <inkml:trace contextRef="#ctx0" brushRef="#br0" timeOffset="156684.09">10287 15812 0,'-21'0'0,"42"0"0,-85 0 15,22 0-15,0 0 0,21 0 0,-1 0 16,-20 0-16,21 0 16,21 21-1,21-21 1,0 0-16,0 0 0,22 0 0,-1 0 16,0 0-16,22 0 0,-22 21 0,22-21 15,-22 0-15,22 0 0,-22 0 16,21 0-16,1 0 0,-22 0 0,22 0 15,-22 0-15,0 0 0,22 0 0,-22-21 16,-21 21-16,22 0 16,-1-21-16,-21 21 0,0-22 0,1 22 15,-1 0-15,-21-21 0,21 21 0,-21-21 16,0 0-16,-21 0 16,0 21-16,-1-21 0,1-1 15,-21 22-15,21-21 0,-22 21 0,1 0 16,21-21-16,-21 21 0,20 0 15,1 0-15,0 0 0,0 0 0,0 0 16,21-21-16,21 21 63,0 0-63,0 0 0,0 0 0,1 0 15,-1-21-15,0 21 0,21 0 16,-21 0-16,1 0 0,20 0 15,-21 0-15,0 0 0,22 0 0,-22 0 16,0 0-16,0 0 0,0 21 0,-21 0 16,0 0-16,0 0 15,0 1-15,0-1 0,0 0 0,-21 0 16,0 0-16,0 0 0,-22 1 16,22-1-16,0 21 0,-21-21 0,21 0 15,-1 1-15,-20-1 0,21 21 0,0-21 16,0-21-16,-1 21 15,1 1-15,21-1 0,-21-21 16,42 0 15,0 0-15,1-21-16,-1-1 0,21 22 0</inkml:trace>
  <inkml:trace contextRef="#ctx0" brushRef="#br0" timeOffset="161127.82">13504 15896 0,'0'0'0,"-21"0"16,0 0-16,21 21 0,-21-21 0,21-21 47,0 0-47,0 0 15,21 0-15,0 21 0,0-43 16,0 22-16,1 0 0,-1 0 0,21-21 15,0 20-15,-20-20 0,20 0 16,0-1-16,1 1 0,-22 0 0,21-1 16,0-20-16,-20 21 0,20-1 15,-21 22-15,-21-21 0,0-1 0,0 22 16,0 0-16,-21 21 16,0 0-16,0 0 15,-1 21-15,-20 22 0,21-22 16,0 21-16,0-21 0,-1 22 15,1-1-15,21 0 0,-21 1 0,21-1 16,0 0-16,0 1 0,0-22 16,0 21-16,0-21 0,21 0 0,0 1 15,1-1-15,-22 0 0,21 0 0,-21 0 16,21-21-16,0 0 16,-21 21-16,-21-21 31,0 0-31,0 0 0,-22 0 0,22 0 15,0 0-15,-21 0 0,20-21 16,-20 21-16,21-21 0,0 21 16,0-21-16,-1 21 0,1 0 0,0 0 15,21-21-15,-21 21 0,21 21 32,0 0-32,0 0 0,21-21 0,0 21 15,0 1-15,1-1 0,-1 0 16,0 0-16,0 0 0,0 0 0,0-21 15,22 22-15,-22-1 0,21-21 16,-21 0-16,22 0 0,-1 0 16,0 0-16,1 0 0,20-21 0,-20 21 15,-1-22-15,21 1 0,-20 0 16,20 0-16,-20 0 0,-1 0 0,0-1 16,1 1-16,-1 0 0,-21 0 15,0 0-15,0 0 0,1-22 0,-22 22 16,21 0-16,-21 0 0,0 0 15,0-1-15,0 1 0,0 0 0,-21 21 16,-1 0-16,1 0 16,0 0-16,0 21 0,21 0 15,-21 1-15,0-1 0,-1 0 0,22 21 16,0-21-16,0 1 0,-21 20 16,21-21-16,0 0 0,0 0 15,0 1-15,0-1 0,21 0 0,1 0 16,-1 0-16,0-21 0,0 0 15,21 0-15,-20 0 0,20 0 0,0 0 16,1 0-16,-22 0 0,42-21 16,-20 0-16,-1 0 0,0 21 0,1-21 15,-1-1-15,-21 1 0,21-21 0,-20 21 16,20 0-16,-21-1 0,-21 1 16,0 0-16,21 0 0,-21 0 0,0 0 15,0-1-15,0 1 16,-21 21-1,0 21-15,0 1 0,21-1 16,-21 0-16,21 0 0,-22 0 16,1 0-16,21 22 0,0-22 0,0 0 15,-21 0-15,21 0 0,-21-21 16,21 22-16,0-1 0,0 0 16,21-42 15,0 0-31,0-1 15,1 1-15,-1 0 16,0 0-16,-21 0 0,21 0 16,0 21-16,0-22 0,1 1 0,-1 0 15,0 0-15,0 0 0,0 21 16,0 0-16,1 0 16,-1 21-16,0 0 15,-21 0-15,0 0 0,21 1 16,0-1-16,0 0 0,-21 0 0,22 0 15,-1 0-15,0 1 0,0-1 16,0 0-16,0 0 0,1 0 0,20-21 16,-21 0-16,21 21 0,-20-21 0,20 0 15,0 0-15,-21 0 0,22 0 16,-1-21-16,0 0 0,1 21 16,-1-21-16,0 0 0,-20 0 15,20-1-15,-21 1 0,0 0 0,0 0 16,1-21-16,-22 20 0,0 1 0,0 0 15,0-21-15,0 21 0,-22-1 16,1 1-16,0 0 0,0 0 0,0 21 16,-22 0-16,22 0 0,0 0 0,-21 0 15,21 21-15,-22-21 0,1 21 16,21 0-16,0 1 0,-22 20 0,22-21 16,0 0-16,21 0 0,0 22 15,0-22-15,0 0 0,0 0 16,0 0-16,0 1 0,0-1 0,21-21 15,0 21-15,0-21 0,1 0 16,20 0-16,-21 0 0,0 0 0,22 0 16,-22 0-16,0-21 0,21 0 15,-21-1-15,1 22 0,20-21 0,-21 0 16,0-21-16,0 21 0,1-1 0,-1-20 16,-21 0-16,21-1 0,0 1 15,-21 0-15,0-22 0,21 22 0,-21-22 16,21 1-16,-21 21 0,0-22 15,0 22-15,0-1 0,0 1 0,0 21 16,0 0-16,0 0 0,0 42 31,-21 0-31,21 21 0,0 1 16,0-1-16,0 21 0,0 1 16,0-1-16,0-20 0,0 20 0,0 1 15,0-22-15,21 22 0,-21-22 0,22 0 16,-22-21-16,21 22 0,0-22 15,-21 0-15,21 21 0,0-42 0,0 22 16,-21-1-16,22-21 0,-1 0 16,0 0-16,21 0 0,-21 0 0,1 0 15,-1 0-15,21-21 0,-21-1 0,0 1 16,1 0-16,-1 0 0,0 0 16,0 0-16,-21-22 0,21 22 15,-21-21-15,21-1 0,-21 1 0,0-21 16,22 20-16,-22-20 0,21-1 15,-21 22-15,0-22 0,0 22 0,0-21 16,0 20-16,0 22 0,0 0 16,0 0-16,0 0 0,0 42 15,0 0 1,0 0-16,0 21 0,0 1 0,0 20 16,0-20-16,0 20 0,-21-21 0,21 1 15,0 20-15,-22-20 0,22-1 16,-21 0-16,21-21 0,0 22 0,0-22 15,0 0-15,-21 0 0,21 0 16,0 1-16,0-1 16,0-42 15,0-1-31,21 1 16,0 0-16,1 0 0,-22 0 15,21 0-15,0-1 16,0-20-16,0 21 0,0 0 0,1 0 15,-1-1-15,21 1 0,-21 0 16,0 21-16,1 0 0,-1-21 0,0 21 16,0 0-16,-21 21 15,0 0 1,-21-21-16,0 21 16,0-21-16,21 22 0,-22-22 15,1 0-15,0 0 0,0 0 0,21 21 16,-21-21-16,0 0 0,-1 21 15,1 0-15,0-21 16,21 21-16,0 0 0,-21 1 16,21-1-16,-21 0 0,21 0 15,0 0-15,0 0 0,0 1 16,0-1-16,0 0 0,21-21 16,0 21-16,0-21 0,0 0 15,1 21-15,20-21 0,-21 21 0,21-21 16,-20 0-16,20 0 0,0 0 0,1 0 15,20 0-15,-21 0 0,1 0 16,-22 0-16,21-21 0,1 0 0,-22 21 16,0-21-16,0 21 0,0-21 0,0 0 15,1-1-15,-22 1 0,21 0 16,-21 0-16,0-21 0,0 20 0,0 1 16,0 0-16,0 0 0,0 0 15,0 0-15,-21 21 16,-1 0-16,1 21 15,0-21-15,0 21 0,21 0 16,-21 0-16,0 0 0,-1 1 0,22 20 16,0-21-16,0 0 0,0 0 0,0 1 15,0-1-15,0 0 16,0 0-16,22-21 0,-1 21 16,0-21-16,0 0 0,0 0 15,22 0-15,-22 0 0,0 0 0,21 0 16,-21 0-16,1 0 0,20-21 0,-21 21 15,0-21-15,0 0 0,1 21 16,-1-21-16,21-1 0,-42 1 0,21 0 16,0 0-16,1 0 0,-22 0 15,0-1-15,0 1 0,0 0 16,21 21-16,-21 21 31,-21 0-31,21 1 16,0-1-16,0 0 0,0 0 0,-22 0 15,22 0-15,0 1 0,0-1 16,0 0-16,22 0 16,-1-21-16,0 0 0,0 0 15,0 0-15,0 0 0,1 0 16,-1 0-16,0 0 0,21 0 0,-21 0 16,1-21-16,-1 21 0,0-21 15,0 21-15,0-21 0,-21-1 16,0 1-16,21 0 0,-21 0 0,22 0 15,-22 0-15,0-1 0,0 1 0,0 0 16,0 0-16,0 0 16,0 0-16,0 42 31,0 0-31,0 0 0,0 0 16,0 0-16,0 1 0,0-1 0,0 0 15,-22 21-15,22-21 0,0 22 16,-21-22-16,21 21 0,0 1 0,0-1 15,0 21-15,0-20 0,0-1 16,0 22-16,0-22 0,0 21 16,0-20-16,0 20 0,0-20 0,0 20 15,0-21-15,0 1 0,0 20 0,0-20 16,0-1-16,0 0 0,0-21 16,0 22-16,0-22 0,0 21 0,0-21 15,-21 1-15,0-22 0,0 0 16,0 21-16,-1-21 0,-20 0 0,21 0 15,0 0-15,-22-21 0,22-1 16,0 1-16,0 0 0,0 0 0,21-21 16,0 20-16,0-20 0,0 21 0,0-21 15,0-1-15,0 1 0,21 0 16,0-22-16,0 22 0,0-22 0,22 1 16,-1-1-16,0 1 0,1-1 15,20-20-15,-20 20 0,20 1 0,1-1 16,-22-21-16,64-42 0,-43 64 15,-20 21-15,-22-22 0,21 22 16,-21-1-16,0 1 0,-21 0 16,0 21-16,0 42 31,0 0-15,0 21-16,0-21 0,0 1 15,0 20-15,0-21 0,22 0 0,-22 22 16,21-22-16,0 0 0,0 21 15,0-21-15,0 22 0,-21-22 16,22 0-16,-22 0 0,0 0 0,0 1 16,0-1-1,0 0-15,-22-21 0,1 0 16,0 0-16,0 0 16,0 0-16,0 0 0,-1 0 0,1 0 15,0 0-15,0 0 0,0 0 16,21-21-16,0 0 15,0-1-15,0 1 0,0 0 16</inkml:trace>
  <inkml:trace contextRef="#ctx0" brushRef="#br0" timeOffset="161659.53">20214 15050 0,'0'0'0,"21"-22"0,0 1 16,-21 0-16,22 0 0,-22 0 16,0 0-16,0-1 0,-22 22 15,1-21-15,0 21 0,0 0 16,-21 0-16,20 0 0,1 0 0,0 0 15,0 21-15,-21 1 0,20 20 16,1 0-16,0 1 0,0 20 0,21-21 16,-21 22-16,21 21 0,-21-22 15,21 1-15,-22-1 0,22-21 0,0 22 16,0-1-16,0-20 0,0-1 0,0 0 16,0 1-16,0-22 0,22 21 15,-1-21-15,0 1 0,0-22 0,0 21 16,0-21-1,1 0-15,20 0 0,-21 0 0,0-21 16,0-1-16,1 22 0,20-21 0,-21 0 16,0 0-16,0 0 0,1 0 15,-1-1-15</inkml:trace>
  <inkml:trace contextRef="#ctx0" brushRef="#br0" timeOffset="161875.53">20553 15198 0,'0'-21'16,"0"42"0,-21-21-1,-1 21-15,22 0 0,0 0 0,0 0 16,-21 1-16,21-1 0,-21 0 0,21 0 16,-21 0-16,21 0 0,0 1 15,21-22 16,0 0-31,0-22 0,1 22 16</inkml:trace>
  <inkml:trace contextRef="#ctx0" brushRef="#br0" timeOffset="162046.43">20680 15219 0,'0'-21'16,"21"21"-16,-85 106 0,107-191 0,-22 85 31,-21 21-16,0 0-15,-21 0 0,21 1 0,0-1 16,0 0-16,0 0 16,0 0-16,0 0 15</inkml:trace>
  <inkml:trace contextRef="#ctx0" brushRef="#br0" timeOffset="163890.76">21653 15431 0,'0'0'0,"-21"-64"15,21 43-15,-21 21 16,0 0 0,21 21-16,-21 21 0,21-20 15,0 20-15,0 0 0,0 1 16,0-1-16,0 0 0,0 1 0,0 20 15,-21 1-15,21-22 0,-22 21 16,22 1-16,-21-1 0,0 1 0,0-1 16,21 1-16,-21-22 0,0 22 0,-1-22 15,22 0-15,-21 1 0,0-22 16,21 21-16,0-21 0,0 1 0,-21-22 16,21 21-16,0-42 31,0-1-31,0 1 0,0 0 0,0-21 15,21-1-15,-21 1 0,21-21 16,0 20-16,-21-20 0,22-22 0,-1 22 16,0-1-16,0-21 0,0 22 0,22-1 15,-22-20-15,0 20 0,0 1 16,21-1-16,-20 1 0,-1 20 0,21 1 16,-21 0-16,0 21 0,1-22 15,-1 43-15,0-21 0,0 21 16,0 0-16,0 0 0,1 21 15,-1 0-15,0 1 0,0-1 0,-21 0 0,0 21 16,0-21-16,0 22 0,0-22 16,0 0-16,0 0 0,0 0 15,-21 1-15,0-1 0,21 0 0,-43-21 16,22 0-16,0 21 0,0-21 16,0 0-16,0 0 0,-1 0 0,1 0 15,0 0-15,21 21 16,0 0-1,0 1-15,21-1 0,0-21 16,1 0-16,20 21 16,-21-21-16,0 21 0,22-21 0,-22 0 15,21 0-15,0 0 0,1 0 0,-22 0 16,21 0-16,1 0 0,20 0 16,-21-21-16,1 21 0,-1-21 0,22 0 15,-22-1-15,0 1 0,-21 0 16,22 0-16,-22 0 0,0 0 0,0-22 15,-21 22-15,0 0 0,0-21 0,0 20 16,0 1-16,-21 0 0,0 21 16,0 0-16,0 0 0,-1 0 0,1 0 15,0 0-15,0 21 0,0 0 16,0 1-16,-1-1 0,1 0 16,0 21-16,0-21 0,21 22 0,0-22 15,0 0-15,0 0 0,0 0 16,0 1-16,0-1 0,21 0 15,0-21 1,0 0-16,1 0 0,-1 0 0,0 0 16,0-21-16,0 21 0,0-21 15,1-1-15,-1 1 0,0 0 0,0 0 16,-21 0-16,21-22 0,-21 22 0,21-21 16,-21 21-16,0-22 0,0 22 15,0 0-15,0 0 0,0 0 0,0 42 31,0 0-31,0 0 0,0 0 16,0 1-16,0-1 0,-21 21 0,21-21 16,0 22-16,0-22 0,0 0 15,0 0-15,0 0 0,0 0 0,21 1 16,1-22-16,-1 0 16,0 0-16,0 0 0,21 0 0,-20 0 15,-1 0-15,21-22 0,0 22 0,-20-21 16,20 0-16,-21 0 0,21 0 15,-20 0-15,-1-1 0,21-20 16,-21 0-16,0-1 0,1 1 16,-22 0-16,21-22 0,0 22 0,0-22 15,-21 22-15,0 0 0,21-1 0,-21 1 16,0 21-16,0 0 0,0 42 31,0 21-31,-21-21 0,21 22 16,0-1-16,0 0 0,-21 22 0,21-22 15,0 1-15,0-1 0,0 0 16,0 1-16,0-1 0,0 0 0,0-21 16,0 22-16,0-22 0,0 0 0,21 0 15,0-21-15,0 0 16,1 0-16,-1 0 16,0 0-16,0-21 0,0 21 15,0-21-15,1 0 0,-1 0 0,0-1 16,0-20-16,0 21 0,0-21 0,1-1 15,-1 1-15,0 0 0,0-22 16,0 22-16,0-1 0,1 1 16,-22 0-16,0 21 0,21-1 0,-21 1 15,0 42 1,0 1-16,0-1 0,-21 21 0,-1-21 16,22 22-16,-21-1 0,0 0 15,21 1-15,-21-1 0,0 0 16,0-21-16,21 22 0,0-22 15,-22 0-15,22 21 0,-21-42 0,21 22 16,0-1-16,0-42 31,0-1-15,21 1-16,-21 0 16,22 0-16,-1 0 0,0-22 0,0 1 15,0 21-15,22-21 0,-22 20 0,0-20 16,21 21-16,-21 0 15,22 21-15,-22 0 0,0 0 0,0 0 0,-21 21 16,0 0-16,21 21 16,-21-20-16,0 20 0,0 0 0,0-21 15,0 22-15,0-22 0,0 21 0,0-21 16,0 1-16,-21-1 0,21 0 16,0 0-16,-21 0 0,0 0 15,0-21 16,0-21-15,-1 0-16</inkml:trace>
  <inkml:trace contextRef="#ctx0" brushRef="#br0" timeOffset="164070.66">23114 15325 0,'0'0'0,"-21"0"15,42 0 17,0-21-32,0 21 0,22 0 0,-1 0 15,0-22-15,1 22 0,-1 0 0,21-21 16,1 21-16,-22 0 0,22 0 16,-1-21-16,1 21 0</inkml:trace>
  <inkml:trace contextRef="#ctx0" brushRef="#br0" timeOffset="164755.79">24638 15240 0,'0'0'0,"0"-21"0,-21 21 32,0 0-32,-1 21 0,1 0 15,0 0-15,-21 1 0,21-1 16,-1 0-16,1 0 0,0 21 0,0-20 15,21-1-15,0 21 0,0-21 16,0 0-16,0 1 0,0-1 0,0 0 16,0 0-16,0 0 15,21-21 1,0 0-16,0 0 0,1 0 16,-1-21-16,0 21 0,-21-21 0,0 0 15,21 21-15,-21-21 0,0-22 16,0 22-16,0 0 0,0-21 0,0 20 15,0-20-15,0 0 0,0 21 16,0-22-16,21 1 0,0 21 0,1-22 16,-22 22-16,42-21 0,-21 21 0,0 0 15,0 21-15,22-22 16,-22 22-16,0 0 0,21 0 0,-20 0 0,-1 22 16,0-1-16,0 0 15,0 21-15,-21 1 0,0-1 0,0 0 16,0 1-16,0-1 0,0 0 0,0 1 15,0-1-15,0 0 0,0 22 16,0-22-16,0 0 0,-21 1 0,0-1 16,0 22-16,21-22 0,-21 21 15,21-20-15,-22 20 0,1 1 0,0-22 16,0 22-16,0-22 0,0 21 0,-1-20 16,1-1-16,21 22 0,-21-43 15,0 21-15,0-21 0,21 0 16,0 1-16,0-1 0,-21-21 0,-1 0 15,22-21 1,0-1-16,-21 22 0,21-21 0,0-21 16,0 21-16,0 0 0,0-22 15,0 1-15,0 0 0,0-1 0,0 1 16,0 0-16,0-22 0,21 22 0,-21-1 16,22 1-16,-1 0 0,0 21 15,0-22-15,-21 22 0,21 0 0,-21 0 16,21 0-16,-21-1 0,22 1 0,-22 0 15,0 0-15,0 0 16,21 0-16</inkml:trace>
  <inkml:trace contextRef="#ctx0" brushRef="#br0" timeOffset="165131.01">25739 15028 0,'0'-21'16,"0"42"-16,0-63 0,0 21 0,0 0 15,0 0-15,0-1 0,0 44 47,0-1-47,0 21 0,0-21 0,0 22 16,0 20-16,0-21 0,0 1 15,0-1-15,0 22 0,0-22 0,-22 0 16,1-21-16,21 22 0,-21-1 16,21-21-16,0 0 0,0 1 0,0-1 15,0 0-15,21-21 31,-21-21-31,21 0 16,1-1-16,-1 1 0</inkml:trace>
  <inkml:trace contextRef="#ctx0" brushRef="#br0" timeOffset="165809.15">26098 15071 0,'0'0'0,"22"-43"0,-22 22 0,0 0 15,21 0-15,-21 0 0,0 42 16,-21 21-1,21-21-15,-22 22 0,1-1 16,21 0-16,-21 22 16,21-22-16,-21 1 0,0-1 0,21 0 15,-21 1-15,21-1 0,0-21 16,-22 21-16,22-20 0,-21-1 0,21 0 16,0 0-16,0-42 31,21 0-16,1 0-15,-1 21 0,-21-22 16,21 1-16,0 0 0,0 0 0,0 0 16,-21 0-16,22-1 0,-1 1 0,-21 0 15,21 21 1,0 0-16,-21 21 31,0 0-31,0 1 0,0-1 0,21 0 16,-21 0-16,21 0 0,-21 0 0,0 1 15,22-1-15,-1 0 16,0-21-16,-21 21 0,21-21 0,0 0 16,0 0-16,1 0 0,-1 0 15,0 0-15,0 0 0,0 0 0,0 0 16,1 0-16,-1 0 0,0-21 16,0 0-16,0 21 0,0-21 0,1-1 15,-22 1-15,21 0 0,0 0 16,-21-21-16,0 20 0,0 1 15,0-21-15,0 21 0,0 0 0,0 42 47,0 0-47,0 21 0,-21-21 0,21 1 16,0-1-16,0 0 0,0 21 16,0-21-16,0 1 0,0-1 15,21 0-15,0 0 16,0-21-16,0 0 0,1 0 15,-1 0-15,0 0 16,-21-21 0,0 0-16,0 0 0,0-1 15,0 1-15,0 0 16,-21 0-16,0 0 0</inkml:trace>
  <inkml:trace contextRef="#ctx0" brushRef="#br0" timeOffset="165995.04">25696 15261 0,'0'21'16,"21"-21"0,22 0-16,-22 0 0,21 0 0,-21 0 15,43 0-15,-22 0 0,1 0 16,20 0-16,-21 0 0,22 0 15,-22 0-15,1-21 0,20 21 0</inkml:trace>
  <inkml:trace contextRef="#ctx0" brushRef="#br0" timeOffset="167551.07">27284 15579 0,'0'0'0,"21"21"0,-21 0 0,0 0 15,21-21-15,0 0 16,0 0 0,1 0-16,-1-21 0,0 21 15,0-21-15,0 0 0,0 0 16,22-1-16,-22 1 0,0 0 0,0-21 16,-21-1-16,21 1 0,1 0 0,-22-1 15,0 1-15,21-21 0,-21 20 16,21 1-16,0 0 0,-21-1 0,0 1 15,21 0-15,-21 20 0,21 1 16,-21 42 0,0 1-16,0-1 15,-21 21-15,0 0 0,21 1 16,0 20-16,-21 1 0,0-22 0,0 22 16,21-1-16,0 1 0,-22-1 15,1 1-15,21-1 0,-21 1 0,0-1 16,0 1-16,0-1 0,21 1 15,-43-1-15,22 1 0,0-1 0,0-21 16,0 22-16,-1-22 0,22 1 0,0-22 16,-21 21-16,21-21 0,0 0 15,0 1-15,21-22 0,1 21 16,-1-21 0,21 0-16,-21 0 0,0-21 0,1 21 15,20-22-15,-21 1 0,0 0 0,22 0 16,-43-21-16,21 20 0,-21-20 15,21 0-15,-21-1 0,0 1 0,0-21 16,0-1-16,-21 22 0,0-22 16,21 22-16,-22 0 0,1-1 0,0 22 15,0 0-15,0 0 0,0 0 0,-1 21 16,1 0-16,42 0 31,1 0-31,-1 0 16,0-22-16,21 22 0,1 0 15,-1 0-15,0-21 0,1 21 0,-1-21 16,0 0-16,1 21 0,-1-21 16,0 0-16,1-1 0,-22 1 0,21 0 15,-21 0-15,0 0 0,-21-22 16,0 22-16,22 0 0,-22 0 16,0 42 15,-22 0-31,22 0 15,0 1-15,0-1 0,0 0 16,0 0-16,0 0 0,0 0 16,22-21-1,-1 22-15,0-22 0,0 0 16,0 0-16,0 0 0,22 0 16,-22 0-16,0 0 0,0-22 0,22 1 15,-22 21-15,0-21 0,0-21 0,0 21 16,0-22-16,1 1 0,-1 0 15,0-1-15,0-20 0,0 20 0,0-20 16,1 21-16,-22-1 0,21-20 16,0 20-16,-21 1 0,0 21 0,0-21 15,0 20-15,0 1 16,-21 42 0,0 1-1,-1-1-15,22 0 0,-21 21 0,0 1 16,21-1-16,-21 0 0,21 1 0,0 20 15,0-21-15,0 1 0,0-1 16,0 0-16,0 1 0,0-1 0,0 0 16,0-20-16,21-1 0,0 0 15,0 0-15,1 0 0,-1-21 16,0 0-16,0 21 0,0-21 0,0 0 16,1 0-16,-1 0 0,0-21 0,0 21 15,0-21-15,106-85 47,-84 0-47,-213 255 78,170-107-62,21-42-16,1 21 0,-22 0 15,21-21-15,85 21 16,-85-21 0,21 0-16,-21 0 0,22 0 15,-22 0-15,21 0 0,-21-21 0,0 0 16,22 21-16,-22-21 0,0 0 16,0 0-16,0-22 0,1 22 0,-1 0 15,0-21-15,-21 20 0,21-20 16,-21 21-16,0 0 0,-21 21 31,0 0-31,21 21 0,-21 0 0,21 0 16,0 0-16,0 1 0,-22 20 0,22-21 15,0 0-15,0 0 0,0 1 16,0-1-16,0 0 0,0 0 0,0 0 16,0 0-16,0 1 15,0-1-15,-21-21 47,0-21-31,21-1-16,-21 1 15,0 0-15,0 21 0,-1-21 16,1 0-16</inkml:trace>
  <inkml:trace contextRef="#ctx0" brushRef="#br0" timeOffset="167735.57">28554 14944 0,'0'0'0,"-21"0"0,-1 0 0,1 0 16,0 0-16,21-21 47,42 21-32,-20 0-15</inkml:trace>
  <inkml:trace contextRef="#ctx0" brushRef="#br0" timeOffset="168063.51">29379 14626 0,'0'0'0,"0"-21"0,0 0 0,0 0 16,21 21-16,1 0 0,-1 0 16,0 0-16,0 21 15,0 0-15,22 21 0,-22 1 0,0-1 16,21 0-16,-21 22 16,1-1-16,-1 1 0,0-1 0,0 22 15,0-21-15,-21 20 0,0-20 0,0-1 16,0-20-16,0 20 0,0-21 15,-21 22-15,0-43 0,-21 21 0,20 1 16,1-22-16,-21 21 0,0-21 16,-1 1-16,1-1 0,0 0 15,-1-21-15,-20 21 0,20 0 0,-20-21 16,21 0-16,-22 21 0,1-21 0,-22 0 16</inkml:trace>
  <inkml:trace contextRef="#ctx0" brushRef="#br0" timeOffset="169187.35">3535 17187 0,'21'0'31,"0"0"-31,0-21 16,-21 0-16,21 21 15,1-21-15,-1 0 0,21 0 0,-21-1 16,0-20-16,-21 21 0,22 0 16,-1 0-16,-21-22 0,21 22 0,-21 0 15,0 0-15,0 0 0,0-1 16,-21 1-16,0 21 0,-22 0 15,22 0-15,0 0 0,-21 0 0,-1 0 16,22 21-16,-21 1 0,21-1 16,-22 0-16,22 21 0,0 1 0,0-22 15,21 21-15,0 0 16,0 1-16,0-22 0,0 21 0,21 1 0,0-22 16,0 21-16,0-21 15,22 22-15,-22-22 0,21 21 0,-21-21 16,1 0-16,20 22 0,-21-22 15,0 21-15,0-21 0,-21 1 16,0 20-16,0-21 0,0 0 0,0 0 16,0 1-16,-21-1 0,0-21 15,-21 21-15,-1-21 0,22 0 0,-42 0 16,20 0-16,1 0 0,0 0 16,-22 0-16,22 0 0,0-21 15,-1 0-15,1-1 0,21 1 0,-22 0 16,22 0-16,-21 0 15,21 0-15,0-1 0,-1 1 0,1 0 16,21 0-16,0 0 0,0 0 16,0-1-16,21 22 15,1-21-15,20 21 0,-21 0 0,21-21 16,1 21-16,-1 0 0,0 0 16</inkml:trace>
  <inkml:trace contextRef="#ctx0" brushRef="#br0" timeOffset="170679.57">4170 17187 0,'0'0'16,"0"-21"-16,0 0 16,-21 21-1,-1 0-15,1 0 0,21 21 16,-21-21-16,0 21 0,21 22 15,-21-22-15,21 0 0,0 21 16,0-20-16,0 20 0,0 0 0,0 1 16,0-1-16,0 0 0,0 1 15,0-22-15,21 21 0,0-21 16,-21 0-16,64 43 16,-22-64-16,-21 0 15,21 0-15,-20 0 0,20-21 0,0 0 16,1-1-16,-22 1 0,21 0 15,0 0-15,1 0 0,-22-22 16,42-20-16,-41 42 0,-1-22 16,-21 22-16,0-42 15,0 20-15,-21 22 16,-1 21-16,1 0 0,0 0 16,21 21-16,-21-21 15,21 22-15,0-1 0,0 0 0,0 21 16,0-21-16,0 22 0,0-22 15,0 21-15,21-21 0,0 22 0,0-22 16,1 21-16,20 1 16,-21-22-16,21 0 0,1-21 15,-22 0-15,21 0 0,-21 0 16,1 0-16,20 0 0,-21-21 0,0 0 16,22-1-16,-22 1 0,0 0 15,0 0-15,21 0 0,-20-22 16,-1 22-16,0-21 0,0 21 0,0-22 15,-21 22-15,0 0 0,21 0 16,-21 0-16,0 0 0,0 42 47,-21 0-47,21 0 0,0 0 16,-21 22-16,21-22 0,-21 0 0,21 21 15,-21-21-15,21 22 0,0-22 16,0 21-16,0-21 0,0 1 0,0-1 15,21-21-15,0 21 0,0 0 16,0-21-16,1 0 0,-1 0 0,0 0 16,21 0-16,-21 0 0,1-21 15,-1 0-15,21 0 0,-21 21 16,0-22-16,22 1 0,-22 0 16,0-21-16,0 21 0,0-1 0,-21 1 15,0-21-15,0 21 0,0 0 16,0-1-16,0-20 0,-21 21 0,0 0 15,0-22-15,0 22 0,-22 0 16,22 0-16,-21 21 0,21-21 0,-22 21 16,22 0-16,-21 0 0,21 0 15,0 21-15,-1 0 0,1 0 16,0 0-16,0 1 0,21 20 16,0-21-16,0 21 0,0 1 0,0-22 15,0 21-15,0-21 0,0 22 0,21-22 16,0 0-16,0 0 0,22 0 15,-22-21-15,21 22 0,1-22 16,-22 0-16,21 0 0,0 0 16,1 0-16,-1 0 0,22-22 0,-22 22 15,0-21-15,1 0 0,-1 0 16,-21 0-16,21 0 0,1-22 0,-1 22 16,-21-21-16,22 21 0,-22-22 15,0 1-15,0 21 0,0-22 0,0 1 16,-21 0-16,0-1 0,0 22 15,0-21-15,0 21 0,0 0 0,0-1 16,0 1-16,0 0 16,0 42-16,0 0 15,0 1-15,0-1 16,0 0-16,0 21 0,-21-21 0,21 22 16,-21-1-16,21 0 0,0-20 15,0 20-15,0 0 0,-21 1 0,21-1 16,0-21-16,0 21 0,0-20 15,0 20-15,0-21 0,21 0 0,0 0 16,0-21-16,1 0 16,-1 0-16,0 0 0,0 0 15,0-21-15,0 21 16,1-21-16,-1 0 0,0 0 0,0 0 16,0-1-16,0-20 0,1 21 15,-1 0-15,0-22 0,0 1 0,-21 21 16,0-21-16,0-1 0,21 1 15,-21 0-15,0 20 0,0-20 0,0 0 16,0 21-16,0-1 0,0 1 16,0 0-16,-21 42 15,21 0-15,0 1 0,-21-1 16,21 21-16,-21 0 0,21 1 0,0-1 16,0 0-16,0 1 0,-21-1 15,21 0-15,0 1 0,0-22 0,0 21 16,0 1-16,0-22 0,0 0 15,0 0-15,0 0 0,0 0 16,21-21-16,-21 22 0,21-22 16,0 0-1,0 0 1,0-22-16,1 22 0</inkml:trace>
  <inkml:trace contextRef="#ctx0" brushRef="#br0" timeOffset="171315.27">7429 17039 0,'-21'-21'0,"-21"0"16,21 21-16,0 0 0,-1 0 15,1 0-15,0 0 16,0 21 0,21 0-16,0 22 0,0-22 0,0 21 15,0 0-15,0 1 0,0-1 16,0 0-16,0 22 0,0-22 0,0 1 16,0-1-16,0 43 15,0-43-15,0 0 0,0-21 16,-21 1-16,21-1 0,0 0 15,-21-21-15,21-21 32,0 0-32,0-1 15,0 1-15,0-21 0,21 21 16,0 0-16,0-1 0,0-20 0,0 21 16,1 0-16,20 0 0,-21-1 15,21 1-15,-20 21 0,20 0 16,0 0-16,-21 0 0,22 0 15,-1 0-15,-21 21 0,0 1 0,1-1 16,-1 0-16,0 0 0,-21 21 16,0-20-16,0-1 0,0 0 0,-21 21 15,0-21-15,-1 1 0,1-1 16,-21 0-16,21 0 0,-22 0 0,1 0 16,21-21-16,-21 22 0,20-22 15,-20 0-15,21 21 0,-21-21 0,20 0 16,1 0-16,0 0 0,0 0 15,0 0-15,0 0 0,21-21 47,21 21-47,0-22 0,0 22 16,0-21-16,22 21 0,-22-21 0,21 0 16</inkml:trace>
  <inkml:trace contextRef="#ctx0" brushRef="#br0" timeOffset="172114.98">8128 17568 0,'0'0'15,"21"0"-15,0-21 0,-21 0 0,21 21 16,-21-21-16,22 0 0,-1 0 16,-21-1-16,0 1 0,21 0 15,-21 0-15,0 0 0,0 0 16,0-1-16,-21 22 0,0 0 15,-1 0-15,1 0 16,0 0-16,0 0 0,0 22 16,0-1-16,-1 21 0,22-21 15,-21 22-15,21-22 0,-21 21 0,21 0 16,-21 1-16,21-22 0,0 21 16,0 1-16,0-22 0,0 0 0,0 21 15,0-21-15,21 1 16,0-22-16,0 0 0,1 0 15,-1 0-15,0 0 16,0 0-16,0-22 0,0 22 0,-21-21 16,22 0-16,-1 21 0,0-21 15,-21 0-15,0 0 0,21-1 0,0 1 16,-21 0-16,0 0 0,0 0 16,0-22-16,0 22 0,0 0 0,0 0 15,21 0-15,-21 0 0,0-1 16,22 22-1,-22 22 1,0-1-16,0 0 0,0 0 16,0 0-16,0 22 0,0-22 15,0 0-15,0 21 0,0-21 0,0 1 16,0-1-16,0 0 0,0 0 16,21 0-16,0 0 0,0-21 15,0 0-15,0 0 16,1 0-16,-1 0 0,0 0 0,0 0 15,0-21-15,0 0 0,1 21 16,20-21-16,-21 0 0,-21 0 0,21-1 16,0 1-16,1 0 0,-1 0 15,-21 0-15,0 0 0,0-22 0,21 22 16,-21 0-16,0 0 16,21 0-16,-21-1 0,21 22 31,-21 22-31,21-1 0,-21 0 0,0 0 15,0 0-15,0 0 0,22 22 0,-22-22 16,0 0-16,0 0 0,0 0 16,0 1-16,0-1 0,0 0 0,0 0 15,0 0-15,0 0 16,21-21 0,0 0-1,-21-21-15,0 0 16,21 0-16,0 0 15,22 0-15</inkml:trace>
  <inkml:trace contextRef="#ctx0" brushRef="#br0" timeOffset="172927.04">10520 17505 0,'0'0'0,"-127"0"16,84 0-16,1 0 0,0 0 15,-1 0-15,1 0 0,21 0 16,0 0-16,0 0 0,-1 0 0,44 0 31,20 0-15,0 0-16,1 0 0,20 0 16,-21 21-16,43-21 0,-21 0 15,-1 0-15,22 0 0,-1 0 16,1 0-16,0 0 0,-1 0 0,1 0 15,-21 0-15,20 0 0,-20 0 16,-22 0-16,22-21 0,-43 21 0,21 0 16,-21 0-16,0 0 0,1-21 15,-44 0 1,1 21-16,0 0 16,0 0-16,-21-22 0,-1 22 15,1 0-15,0 0 0,-1-21 0,22 21 16,-21-21-16,-1 21 0,22 0 15,-21 0-15,21 0 0,0-21 16,42 21 31,0 0-47,0 0 0,21 0 16,-20 0-16,-1 0 0,21 0 15,-21 0-15,22 0 0,-1 0 0,-21 0 16,21 0-16,-20 0 0,-1 0 0,0 0 15,0 0-15,0 0 0,0 0 16,-21 21 15,0 0-31,-21 0 0,0 1 0,0-1 16,0 0-16,-22 21 0,22 1 16,-21-22-16,0 21 0,20 0 0,-20 1 15,0-22-15,-1 21 0,22-21 16,-21 1-16,21-1 0,0 0 0,-1 0 15,1-21-15,21 21 16,21-21 15,1-21-31,-1 0 0,0 21 16,0-21-16</inkml:trace>
  <inkml:trace contextRef="#ctx0" brushRef="#br0" timeOffset="174539.85">13017 16637 0,'0'0'0,"22"0"47,-1 0-32</inkml:trace>
  <inkml:trace contextRef="#ctx0" brushRef="#br0" timeOffset="176399.72">12848 16637 0,'0'21'16,"21"-21"31,22 0-47,-1 0 0,0 0 0,1 0 15,20 0-15,1-21 0,20 21 16,-20 0-16,20-21 0,-20 21 0,21 0 15,-22 0-15,1-21 0,-1 21 16,-21-21-16,22 21 0,-43 0 0,21 0 16,-20 0-16,-1 0 0,0 0 15,-42 0 17,0 0-32,-1 0 0,1 21 15,0-21-15,0 0 0,0 21 16,-22-21-16,22 0 0,0 21 0,-21 0 15,21-21-15,-1 0 0,1 21 16,0-21-16,0 0 0,0 0 0,0 0 16,-1 22-16,1-22 15,21 21 17,0 0-32,0 0 15,0 0 1,0 0-16,0 22 0,0-22 15,0 0-15,0 21 0,0-20 0,21 20 16,-21 0-16,0-21 0,0 22 16,0-1-16,0-21 0,0 22 15,0-22-15,0 21 0,0-21 0,0 22 16,0-22-16,0 0 0,0 0 16,0 0-16,0 0 0,-21 1 0,0-22 15,21 21-15,-21-21 0,0 0 16,0 21-16,-1-21 0,1 0 0,-21 0 15,0 0-15,-1 0 0,22-21 16,-42 21-16,20-21 0,1-1 16,0 1-16,-1 0 0,22 21 15,-21-21-15,21 0 0,-22 0 0,22 21 16,0-22-16,0 22 0,21-21 16,0 0-16,0 0 15,21 21 16,0 0-31,0 0 0,22-21 16,-1 21-16,-21 0 0,21-21 0,1 21 16,20 0-16</inkml:trace>
  <inkml:trace contextRef="#ctx0" brushRef="#br0" timeOffset="176958.4">14541 16933 0,'43'-21'0,"-86"42"0,107-42 0,-43 0 0,0 0 16,0 21-16,-21-21 0,22 0 15,-22-1-15,0 1 0,0 0 16,0 0-16,0 0 0,0 0 16,-22-1-16,1 22 0,0 0 15,0 0-15,0 0 0,-22 0 16,1 0-16,21 0 0,-21 22 15,-1-1-15,1 0 0,21 0 16,-22 0-16,22 22 0,-21-22 0,21 21 16,0-21-16,21 22 0,0-22 15,0 0-15,0 21 0,0-21 0,0 1 16,0-1-16,21 0 16,21 0-16,-21-21 0,22 21 0,-22-21 15,21 21-15,0 1 0,1-22 16,-1 21-16,-21 0 0,0-21 0,22 21 15,-22 0-15,0 0 0,-21 1 16,0-1-16,0 0 0,0 0 0,0 0 16,-21 22-16,0-22 0,-22 0 15,22 0-15,-21 0 0,0 0 16,-1 1-16,1-1 0,0 0 16,-22-21-16,22 0 0,-22 21 0,22-21 15,-22 0-15,22 0 0,0 0 16,-1 0-16,22-21 0,-21 0 0,21 21 15,0-21-15,-1-1 0,1 22 16,0-21-16,21 0 0,-21 21 0,21-21 16,0 0-16,0 0 15,21-1 1,0 1-16,0 21 16,22 0-16,-22-21 0,21 21 15,1-21-15</inkml:trace>
  <inkml:trace contextRef="#ctx0" brushRef="#br0" timeOffset="177379.16">15240 16933 0,'0'0'0,"0"-63"15,0 21-15,0 20 0,-21 1 16,0 21-16,21-21 0,-22 0 0,1 21 15,0 0 1,21 21-16,-21 0 0,21 0 16,-21 1-16,0-1 0,-1 21 0,22 0 15,0 1-15,-21-22 0,21 21 16,-21 1-16,21-1 0,-21 0 0,21 1 16,-21-1-16,0 0 0,-1 1 15,22-1-15,0 0 0,0 1 0,0-22 16,0 21-16,0-21 0,0 22 15,0-22-15,0 0 0,22-21 0,-1 21 16,0-21-16,0 0 0,21 0 16,-20 0-16,-1 0 0,21 0 0,-21 0 15,0 0-15,22 0 16,-22-21-16,21 21 0,-21-21 0,1 0 16,20-1-16,-21 22 0,0-21 15,0 0-15,-21 0 0,22 0 0,-1 0 16,-21-1-16,0 1 15,0 0-15,0 0 0,0 0 16</inkml:trace>
  <inkml:trace contextRef="#ctx0" brushRef="#br0" timeOffset="177619.02">15049 17251 0,'-21'0'0,"42"0"0,-63 0 0,42 21 16,21-21-1,0 0 1,1 0-16,-1 0 0,21 0 16,0 0-16,1 0 0,-1 0 0,0 0 15,1 0-15,-1-21 0,0 21 16,1 0-16,-22-21 0,0 0 0,21 21 16,-20 0-16,-22-22 0,21 1 15,-21 0-15,0 0 16,0 0-16,0 0 15,-21-1-15</inkml:trace>
  <inkml:trace contextRef="#ctx0" brushRef="#br0" timeOffset="177866.88">15113 16806 0,'0'-21'15,"21"21"-15,21 0 0,-20-21 0,20 21 16,0 0-16,1-21 0,-1 21 16,0 0-16,1 0 0,-1-21 15,0 21-15,1 0 0,-1 0 16,-21-21-16,21 21 0,-20 0 16,-1 0-16,-21 21 31,21-21-16,0 0-15</inkml:trace>
  <inkml:trace contextRef="#ctx0" brushRef="#br0" timeOffset="178573.21">16827 17251 0,'-42'0'0,"84"0"0,-105 0 0,42 0 0,0 0 16,-22 0-16,22-21 16,0 21-16,0-21 15,42 21 17,0 0-32,0 0 0,22 0 0,-22 0 15,21 0-15,0 0 0,1 0 16,20 0-16,-20 0 0,20 0 0,1 0 15,-1 0-15,1 0 0,-1 0 16,1 0-16,-1 0 0,1 0 16,-22 0-16,21 0 0,-20 0 15,-1 0-15,-21 0 0,22-22 0,-22 22 16,0 0-16,-21-21 16,0 0-16,-21 0 15,0 21-15,-22 0 16,22-21-16,0 21 0,0-21 0,0 21 15,-1-22-15,1 1 16,21 0 0,21 21 15,1 0-15,-1 21-16,0 0 0,-21 1 15,21-1-15,-21 0 0,21 0 0,-21 0 16,0 22-16,0-22 0,0 0 15,-21 0-15,0 0 0,0 0 0,21 1 16,-21-22-16,-1 21 0,1 0 16,0-21-16,21 21 0,-21-21 0,0 0 15,21 21-15,-21-21 0,21-21 32,0 0-32</inkml:trace>
  <inkml:trace contextRef="#ctx0" brushRef="#br0" timeOffset="181424.31">19960 17314 0,'-42'0'16,"84"0"-16,-127 22 0,43-22 0,21 0 0,-21 21 15,20-21-15,1 0 0,0 0 16,0 0-16,42 0 62,-21-21-62,21 21 0,0 0 16,1-22 187,-1 1-187,-21 0-16,21 0 15,0 0-15,-21 0 0,0-1 16,21 1-16,0 0 0,-21 0 16,22 0-16,-22-22 0,0 22 0,0 0 15,0 0-15,0 0 0,0 0 16,0-1-16,0 1 15,-22 21-15,1 0 16,0 21-16,0 1 0,0-1 0,0 0 16,21 0-16,0 21 0,-22 1 15,22-22-15,0 21 0,0-21 16,0 22-16,0-22 0,0 21 0,0-21 16,0 1-16,22-1 0,-22 0 15,21-21-15,0 21 0,0-21 16,0 0-16,0 0 15,1 0-15,-1 0 0,0 0 16,0-21-16,0 0 0,0 0 0,1 21 16,20-22-16,-21 1 0,0 0 15,22-21-15,-22 21 0,21-1 16,0 1-16,-20-21 0,20 21 0,-21 0 16,21-1-16,-20 1 0,-1 21 15,0 0-15,0 0 0,0 0 0,-21 21 31,0 22-31,0-22 0,0 0 0,0 0 16,0 22-16,0-22 0,0 21 16,-21-21-16,21 0 0,0 1 0,0-1 15,-21 0-15,21 0 0,-21 0 16,42-42 15,0 0-15,0 0-16,0 0 15,1-1-15,-1 1 0,-21-21 0,21 21 16,0-22-16,21 22 0,-20-21 16,-1 0-16,0-1 0,-21 22 0,21-21 15,-21 21-15,0-1 0,0 1 16,0 0-16,0 0 0,-21 42 16,0 0-16,21 0 15,-21 1-15,-1 20 0,1-21 16,21 21-16,0-20 0,0 20 0,0 0 15,0-21-15,0 22 0,0-22 16,0 0-16,0 0 0,0 22 0,21-43 16,1 21-16,-1 0 15,21-21-15,-21 0 0,22 0 0,-22 0 16,21 0-16,0 0 0,1 0 16,-1 0-16,0-21 0,1 0 0,-1-1 15,0 1-15,1 0 0,-1 0 16,0 0-16,1 0 0,-22-22 0,0 22 15,0 0-15,-21-21 0,0 20 16,0 1-16,0-21 0,0 21 0,-21 0 16,0 21-16,0 0 0,0 0 15,-1 0-15,1 0 0,0 21 16,0 21-16,0-21 0,21 0 16,-21 22-16,21-1 0,0-21 0,0 22 15,0-22-15,0 21 16,0-21-16,0 0 0,21 22 0,0-22 15,0-21-15,0 21 0,0 0 16,1-21-16,20 0 0,0 0 0,-21 0 16,22 0-16,-1 0 0,-21-21 15,22 0-15,-1 21 0,0-21 0,-21 0 16,22-1-16,-1 1 0,-21 0 16,0 0-16,1 0 0,-1 0 15,0-1-15,0 1 0,-21-21 0,0 21 16,21 0-16,-21-1 0,21 1 15,-21 0-15,22 21 0,-22-21 16,21 21 0,-21 21-16,21 0 15,-21 0-15,0 1 16,0-1-16,0 0 0,0 0 16,21-21-1,0 0 16,-21-21-31,0 0 0,0 0 16,0-1-16,0 1 16,0 0-16,0 0 0,-21-21 15,0 20-15,0 22 16,21-21-16,-21 21 0,-1 0 0,1 0 16,0 0-16,21 21 15,0 1-15,-21-1 0,0 0 0,21 21 16,0-21-16,-21 22 0,-1-22 15,22 21-15,-21-21 0,21 22 0,0-22 16,0 21-16,0-21 0,0 22 16,0-22-16,0 0 0,21 0 0,22 0 15,-22-21-15,0 0 0,21 0 16,-20 0-16,20 0 0,-21 0 16,21 0-16,-20-21 0,20 21 15,-21-21-15,21 0 0,-20 0 0,20 0 16,-21-1-16,0 1 0,0 0 15,-21 0-15,0 0 0,22-22 0,-22 22 16,0 0-16,0-21 0,0 21 16,0-1-16,0 1 0,0 0 0,-22 21 31,22 21-15,0 0-16,0 1 0,0-1 0,0 21 15,0-21-15,0 22 16,0-22-16,0 0 0,0 21 0,0-21 15,0 1-15,0-1 0,0 0 16,0 0-16,22 0 0,-1-21 16,0 0-16,0 0 0,0 0 15,0 0-15,1 0 0,-1 0 0,0-21 16,0 0-16,0 21 0,0-21 16,1 0-16,-1-1 0,0 1 0,0 0 15,-21 0-15,0 0 0,21-22 16,0 22-16,-21 0 0,0-21 15,0 21-15,0-1 0,0 1 0,22 0 16,-22 42 15,0 0-31,0 1 16,0 20-16,0-21 0,0 0 0,0 0 16,0 1-16,0-1 0,0 0 15,0 0-15,0 0 0,0 0 0,21 1 16,0-22-16,-21 21 0,21-21 15,0 0-15,0 21 0,1-21 0,-1 0 16,21 0-16,-21 0 0,22 0 16,-22 0-16,0-21 0,21 0 0,-21 21 15,1-22-15,-1 1 16,0 0-16,0 0 0,0 0 0,0-22 16,1 1-16,-1 21 0,-21-21 15,0-1-15,21-20 0,0 20 0,-21 1 16,0 0-16,0-22 0,0 22 15,0 0-15,0-1 0,0 22 0,0 0 16,0 0-16,0 0 0,-21 21 16,0 21-1,0 0-15,-1 0 0,22 21 16,-21-20-16,0 41 0,21-21 0,-21 1 16,21-1-16,0 22 0,0-22 15,0 0-15,0 1 0,0-1 16,0 0-16,21 1 0,0-22 0,0 21 15,1-21-15,-22 0 0,21 1 16,0-1-16,0-21 0,0 21 16,0-21-16,1 0 0,-1 0 0,0 0 15,0 0-15,0 0 0,22 0 16,-22-21-16,0 21 0,21-21 0,-21-1 16,22 1-16,-22 0 0,0 0 15,0 0-15,0 0 0,1-1 0,-22 1 16,21 0-16,-21 0 0,0 0 0,0 0 15,0-1-15,-21 22 16,-1 22-16,1-1 16,21 0-1,-21 0-15,21 0 0,-21 0 0,21 22 16,0-22-16,0 0 0,0 0 16,0 0-16,21 1 15,0-22-15,0 0 0,1 0 16,-1 0-16,21 0 0,-21 0 0,0 0 15,22 0-15,-22 0 0,21 0 16,1 0-16,-22-22 0,0 1 0,21 21 16,-21-21-16,-21 0 0,0 0 15,0 0-15,0-1 0,0 1 16,0 0-16</inkml:trace>
  <inkml:trace contextRef="#ctx0" brushRef="#br0" timeOffset="181615.28">23177 16891 0,'0'0'16,"-21"21"-16,21 0 0,0 1 0,21-22 31,1 0-31,-1 0 0,21 0 16,-21 0-16,22 0 0,-1 0 15,-21 0-15,21-22 0,-20 22 16,-1-21-16,0 21 0,0-21 15,21 21-15,-20-21 0</inkml:trace>
  <inkml:trace contextRef="#ctx0" brushRef="#br0" timeOffset="184119.22">24405 17272 0,'-21'0'0,"42"0"0,-63 0 15,21 0-15,21-21 16,0 0-1,21 0-15,0-1 0,0-20 16,0 21-16,22 0 0,-1-22 16,0 1-16,-21 0 0,22 21 0,-1-22 15,-21 1-15,22 0 0,-22-1 16,0 1-16,0 21 0,-21 0 16,0-1-16,0 1 0,-21 21 15,0 0 1,0 0-16,-1 21 0,1 1 15,0-1-15,21 21 0,0-21 0,0 22 16,0-1-16,0-21 0,0 21 16,0 1-16,0-22 0,21 21 0,0-21 15,1 1-15,-22 20 0,21-21 16,0 0-16,-21 0 0,21-21 0,-21 22 16,0-1-16,-21-21 46,0 0-46,0-21 0,-1 21 0,1-22 16,0 1-16,0 21 0,0-21 16,0 21-16,21-21 0,-22 21 15,22 21 1,0 0 0,0 0-16,22 1 15,-1-1-15,0 0 0,0-21 0,0 21 16,0-21-16,1 0 0,-1 21 15,21-21-15,-21 0 0,0 0 0,22 0 16,-22 0-16,0 0 0,21 0 16,-20-21-16,-1 0 0,21 21 15,-21-21-15,0 0 0,1-1 0,-1 1 16,0 0-16,0 0 0,0 0 16,0-22-16,-21 22 0,22-21 15,-1 21-15,-21-22 0,0 22 0,21-21 16,-21 21-16,21 0 0,-21-1 15,0 44 17,0-1-32,0 0 15,0 0-15,0 0 16,0 0-16,0 1 16,0-44 15,0 1-16,0 0-15,0 0 16,0 0-16,0 0 0,0-1 16,0 1-16,0 0 0,-21 21 31,21 21-15,-21 0-16,21 22 0,-21-22 15,21 21-15,0-21 0,0 22 0,-22-1 16,22 0-16,-21-20 15,21 20-15,-21 0 0,21-21 0,0 22 16,0-22-16,0 0 0,0 0 16,0 0-16,0 1 0,21-22 0,0 0 15,1 21-15,-1-21 0,21 0 16,-21 0-16,22 0 0,-22-21 0,21 21 16,0-22-16,-20 1 0,20 0 15,0 21-15,1-21 0,-1-21 0,-21 20 16,21 1-16,-20 0 0,-22-21 15,0 21-15,0-1 0,0 1 0,0 0 16,0 0-16,0 0 16,-22 21-16,1 0 0,0 0 0,0 0 15,0 0-15,0 0 0,-1 21 16,22 0-16,0 0 0,0 0 16,0 1-16,0-1 0,0 0 15,0 0-15,22 0 0,-22 0 0,21-21 16,0 22-16,0-1 0,-21 0 15,21 0-15,0 0 0,1-21 0,-22 21 16,21 1-16,0-22 16,0 0-16,0 0 0,0 0 15,1 0-15,-1 0 0,0 0 16,0 0-16,21 0 0,-20 0 16,-1-22-16,21 1 0,-21 21 0,0-21 15,22 0-15,-22 0 0,0 21 16,0-21-16,0-1 0,1 1 0,-22 0 15,0 0-15,21 0 0,-21 0 16,0-1-16,0 44 31,0-1-15,-21 0-16,21 0 0,0 0 0,0 0 16,0 1-16,0-1 0,0 0 15,0 0-15,0 0 0,0 0 16,0 1-16,21-22 0,-21 21 0,21 0 15,0-21-15,0 0 0,0 0 16,22 0-16,-22 0 0,0 0 0,0 0 16,22 0-16,-22-21 0,0 21 15,0-21-15,21-1 0,-20 1 0,-1 0 16,-21 0-16,21 0 0,-21-22 16,21 22-16,-21 0 0,0 0 0,0-21 15,0 20-15,0-20 0,0 21 16,0 0-16,0 42 31,0 0-31,0 21 16,0-20-16,-21 20 0,21-21 15,-21 21-15,21-20 0,0 20 0,0 0 16,-21-21-16,21 22 0,-22-1 16,1 0-16,21 1 0,0-1 0,-21 0 15,0 1-15,0-1 0,21 0 16,0-20-16,0 20 0,-21-21 0,21 0 15,0 0-15,-22 1 0,22-1 16,0-42 15,0-1-31,0 1 16,0-21-16,0 21 0,0 0 0,0-22 16,0 1-16,0 0 0,22-1 15,-22-20-15,21 20 0,-21-20 16,21 21-16,0-22 0,0 22 0,0-22 15,22 1-15,-22 20 0,0 1 16,21 0-16,-20-1 0,20 1 16,0 21-16,-21 0 0,22 21 15,-1 0-15,-21 0 0,0 0 0,43 21 16,-43 21-16,0-21 0,0 1 16,-21 20-16,0-21 0,0 21 0,0-20 15,0-1-15,0 0 16,0 0-16,-21 0 0,0 0 0,0-21 15,0 0-15,0 22 0,-1-22 16,1 0-16,0 0 0,0 0 0,0 0 16,0 0-16,-1-22 15,1 1-15,0 0 16,21 42 15,0 0-31,0 1 16,21-1-16,0 0 0,1-21 15,-1 21-15,0-21 0,0 0 16,21 21-16,-20-21 0,20 0 16,0 0-16,-21 0 0,22 0 15,-1 0-15,0 0 0,-20-21 0,20 21 16,-21-21-16,21 0 0,-20 0 16,-1 21-16,0-43 0,0 22 0,0 0 15,-21-21-15,21 20 0,-21-20 16,22 0-16,-22-1 0,0-20 0,21 21 15,0-22-15,-21 22 0,21-1 16,-21 1-16,0 0 0,21-1 0,-21 22 16,21 0-16,-21 42 31,-21 22-31,0-1 16,0 0-16,0 1 0,21 20 15,-21-21-15,-1 64 0,22-63 16,0-1-16,0 0 0,0 1 15,0-1-15,0-21 0,0 0 16,22 22-16,-1-22 0,0-21 0,-21 21 16,21-21-16,0 0 0,0 21 15,1-21-15,-1 0 0,0 0 16,0 0-16,0 0 0,0-21 16,1 21-16,-1-21 15,0 21-15,-21-21 0,0-1 0,21 1 16,-21 0-16,0 0 0,0 0 0,0-22 15,0 22-15,0-21 0</inkml:trace>
  <inkml:trace contextRef="#ctx0" brushRef="#br0" timeOffset="184322.7">27474 16701 0,'254'84'15,"-508"-168"-15,275 84 16,22 0-16,-22 0 0,21 0 15,1 0-15,-1 0 0,0 0 16,1 0-16,-1 0 0,21-22 16,-20 22-16,-22 0 0,21 0 15,-21 0-15,1 0 0,-22-21 0,0 0 32,-22 21-32,1 0 0</inkml:trace>
  <inkml:trace contextRef="#ctx0" brushRef="#br0" timeOffset="184534.65">26712 16616 0,'-42'0'0,"84"0"0,-105 0 16,42 0-16,-22 0 0,43-21 15,-21 21-15,42 0 31,0 0-15,1 0-16,-1 0 0,21 21 16,-21-21-16,22 0 0,-1 0 0,21 0 15,-20 0-15</inkml:trace>
  <inkml:trace contextRef="#ctx0" brushRef="#br0" timeOffset="184859.57">28130 16637 0,'22'-21'0,"-44"42"0,65-42 15,-22 21-15,-21-21 16,0 42 15,-21 0-31,21 0 0,-21 0 0,-1 22 16,22-22-16,0 21 0,0 1 15,-21-1-15,21 0 0,0 1 16,0-1-16,0 0 0,0 1 16,0-22-16,0 21 0,0-21 0,0 0 15,0 1-15,0-1 0,21-21 16,-21 21-16,22-21 0,-1 0 0,0 0 16,0 0-16,0 0 0,0 0 15,1 0-15,-1 0 0,0 0 0,0 0 16,-21-21-16,21 0 0,0 21 15</inkml:trace>
  <inkml:trace contextRef="#ctx0" brushRef="#br0" timeOffset="185136.02">28850 16658 0,'0'0'0,"21"0"0,-21-21 0,21 21 0,-21-21 16,0 42-1,0 0-15,0 0 0,0 22 0,0-1 16,0 0-16,0 22 0,0-22 16,0 1-16,0-1 0,-21 0 0,21 1 15,-21-22-15,0 21 0,21-21 16,-21 0-16,21 22 0,-21-22 0,-1 0 16,1 0-16,0 0 15,0-21-15,0 0 16,0 0-1,21-21 1,-22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3T01:41:55.2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1947 0,'0'0'0,"0"-21"0,0 0 0,0 0 16,0 0-16,0-22 0,0 22 15,0 0-15,0 0 0,0 0 16,0 42 0,0 0-1,0 21-15,0-20 0,0 20 0,0 0 16,0 1-16,0-1 0,0 0 16,0 1-16,0 20 0,0-21 15,0 22-15,0-1 0,-21 1 0,-1-1 16,1 1-16,21-1 0,-21-20 15,21 20-15,0-20 0,0-22 16,-21 21-16,21-21 0,0 0 16,0 1-16,0-1 15,0-42 1,0-1 0,0 1-16,0-21 0,21 21 15,-21-22-15,21 1 0</inkml:trace>
  <inkml:trace contextRef="#ctx0" brushRef="#br0" timeOffset="279.83">1757 1863 0,'0'-21'0,"21"-1"16,0 1-1,0 21-15,0-21 0,22 21 0,-22-21 16,0 21-16,21-21 0,-20 21 16,20 0-16,-21 0 0,21-21 0,-20 21 15,-1 0-15,0 0 0,0 0 16,0 0-16,0 0 0,-21 21 47,-21-21-32,0 21-15,0 0 0</inkml:trace>
  <inkml:trace contextRef="#ctx0" brushRef="#br0" timeOffset="488.72">1778 2286 0,'0'0'0,"21"0"16,0 0-16,0 0 0,1 0 15,-1 0-15,0 0 0,0 0 16,0 0-16,0 0 16,-21-21-16,22 21 0,-1 0 15,0 0 1</inkml:trace>
  <inkml:trace contextRef="#ctx0" brushRef="#br0" timeOffset="804.05">2413 2392 0,'-21'-21'16,"0"21"15,21 21-31,-22 0 16,22 0-16,0 0 0,-21 1 15,21-1-15,0 21 0,0-21 0,0 22 16,-21-22-16,0 21 0,21-21 16,-21 0-16,21 1 0,0-1 15,0 0-15,-21-21 0,21 21 16,0-42 15,0 0-31,21 0 16</inkml:trace>
  <inkml:trace contextRef="#ctx0" brushRef="#br0" timeOffset="1147.84">2540 2096 0,'0'-22'15,"0"44"-15,-21-44 16,0 22-16,-1 0 0,22 22 16,0-1-16,0 0 15,0 0-15,0 0 0,22-21 32,-1 0-32,0 0 0,0 0 15,0 0-15,0-21 0,1 0 16,-22 0-16,0 0 15,0-1-15,0 1 0,0 0 16,-22 0-16,1 21 16,0-21-16,0 21 15,0 0-15,0 0 0,-1 0 16,1 0 0,21 21-16,0 0 0,0 0 15,21 0 1,1-21-16,20 0 15</inkml:trace>
  <inkml:trace contextRef="#ctx0" brushRef="#br0" timeOffset="1467.08">2984 1672 0,'0'0'16,"-21"-42"-16,0 42 15,0 0 1,21 21-16,0 0 16,0 0-16,0 22 0,0-1 15,0 0-15,0 22 0,0-22 0,-21 1 16,21 20-16,-21-21 0,21 22 16,0-22-16,0 22 0,-22-22 0,22 22 15,0-22-15,-21 0 0,21 1 16,-21-1-16,21 0 0,0 1 15,0-22-15,0 0 0,-21 0 16,21 0-16,0 0 0,0 1 0,0-44 31,0 1-15,21 0-16,0 0 0</inkml:trace>
  <inkml:trace contextRef="#ctx0" brushRef="#br0" timeOffset="1855.86">2963 2413 0,'0'0'0,"0"21"0,21-21 16,1 0-16,-1 0 0,0 0 16,0 0-16,0-21 0,0 21 15,1-21-15,-1 0 0,21 21 16,-21-21-16,0-1 0,1 22 0,-1-21 15,-21 0-15,0 0 16,0 0-16,0 0 0,-21 21 16,21-22-16,-22 22 15,1 0-15,0 0 0,0 0 16,0 0-16,0 0 0,-1 22 0,22-1 16,-21 0-16,21 0 0,-21 21 15,21 1-15,0-22 0,0 21 16,0 1-16,0-22 0,0 21 15,0-21-15,0 22 0,0-22 0,0 0 16,21 0-16,0 0 0,1-21 16,-22 21-16,21-21 0,0 0 0,0 0 15,0 0-15,0 0 0,1 0 16,-1 0-16,0 0 0,0-21 0,0 21 16,22-21-16</inkml:trace>
  <inkml:trace contextRef="#ctx0" brushRef="#br0" timeOffset="6079.87">4974 2540 0,'21'0'0,"-42"0"0,42-21 15,-21 0-15,0 0 0,0-1 16,0 1-16,0 0 0,0 0 16,0 0-16,0 0 15,0-1-15,-21 1 0,0 0 16,-21 21-16,20-21 0,1 21 0,0-21 15,-21 21-15,-1-21 0,22 21 16,-21 0-16,21 0 0,-22 0 0,22 21 16,-21 0-16,21 0 0,0 0 15,-1 22-15,1-22 0,0 21 0,0 0 16,0 22-16,21-22 0,0 1 16,0-1-16,0 0 0,0 1 0,0-1 15,0-21-15,0 0 16,0 22-16,21-43 0,-21 21 0,21 0 15,21-21-15,-20 0 0,-1 0 16,0 0-16,0 0 0,21-21 0,-20 0 16,20-1-16,-21 1 0,21 0 15,-20-21-15,20 21 0,-21-22 0,21 1 16,-20 0-16,20-1 0,-21 1 16,0-22-16,0 22 0,1-21 0,-1 20 15,0-20-15,0-1 0,-21 22 16,0-22-16,0 1 0,0-1 0,0 1 15,0-1-15,0 22 0,0-21 16,0 20-16,0 1 0,-21 21 0,21 0 16,0-1-16,-21 22 15,21 43-15,0-22 16,0 21-16,0 1 0,0 20 16,0 1-16,0-1 0,0 1 0,0-1 15,0 1-15,-21-1 0,21 1 16,0-1-16,-22 1 0,22-1 0,0-21 15,0 22-15,0-22 0,0 1 16,0-1-16,22-21 0,-1 21 0,-21-20 16,21-1-16,0 0 0,0-21 15,0 0-15,1 0 0,-1 0 16,0 0-16,0 0 0,21-21 16,-20 21-16,-1-21 0,21-1 15,-21 1-15,0 0 0,1 0 16,-1-21-16,0 20 0,-21 1 0,0-21 15,0 21-15,0-22 0,0 22 16,0 0-16,0-21 0,0 21 0,0-1 16,0 1-16,0 42 31,0 1-31,0-1 0,0 0 16,0 0-16,0 0 0,0 22 0,0-1 15,0-21-15,0 21 16,0-20-16,0 20 0,0-21 0,0 0 15,0 0-15,0 1 0,0-1 0,21 0 16,0-21-16,0 0 16,1 0-16,-1 0 0,0 0 15,0 0-15,0-21 16,0 0-16,1 21 0,-1-22 0,0 1 16,0 0-16,0 0 0,0-21 15,1 20-15,-1-20 0,0 21 0,-21-21 16,0-1-16,0 1 0,0 0 15,0-1-15,0 1 0,0 21 0,0 0 16,-21-22-16,0 43 0,-1-21 16,1 21-16,0 0 0,0 0 0,-21 0 15,20 21-15,1-21 16,0 21-16,0 1 0,0-1 0,0 21 16,-1-21-16,22 22 0,0-22 15,0 21-15,0 0 0,0-20 0,0 20 16,0-21-16,0 21 0,0-20 15,22-1-15,-1 0 0,0 0 0,0 0 16,0-21-16,0 0 0,1 0 16,20 0-16,-21 0 0,0 0 0,0 0 15,22 0-15,-22-21 0,21 21 0,-21-21 16,1 0-16,20 0 16,-21-1-16,21 1 0,-20 0 0,-1-21 15,0 21-15,0-1 0,0 1 16,0 0-16,-21-21 0,22 21 0,-22-1 15,0 1-15,0 42 47,0 1-47,0-1 0,0 0 0,0 0 16,0 0-16,0 0 0,0 22 16,0-22-16,-22 0 0,22 0 15,0 22-15,0-22 0,-21 0 0,21 0 16,0 0-16,0 0 15,21-21 1,1 0-16,-1 0 0,0 0 16,0-21-16,21 0 0,-42 0 15,22 0-15,-1 0 0,0-1 16,0 1-16,0 0 0,0-21 0,1 21 16,-1-1-16,0 1 0,-21-21 15,21 21-15,-21 0 0,21 21 0,-21-22 16,0 44 15,0-1-31,0 0 0,0 0 16,0 0-16,0 0 0,0 1 15,0 20-15,0-21 0,0 0 0,0 0 16,0 1-16,0-1 0,0 0 16,21-21-16,1 21 0,-1-21 0,0 0 15,0 0-15,0 0 0,0 0 16,1 0-16,-1 0 0,0 0 0,0 0 15,21-21-15,-20 21 0,-1-21 16,0 0-16,-21-1 0,21 1 16,-21 0-16,0 0 15,0 0-15,0 0 0,-21-1 0,21-20 16,-21 21-16,0 0 0,-1 0 16,1-1-16,0 1 0,0 0 15,21 0-15,0 0 0,-21 0 0,21-1 16,0 1-1,0 0-15,21 21 16,0 0-16,0 0 0,0 0 16,1 0-16,20 0 0,-21 0 0,21 0 15,1 0-15,-22 0 0,21 0 16,-21 0-16,22 21 0,-22 0 0,0-21 16,0 22-16,-21-1 0,0 0 15,21 0-15,-21 0 0,0 0 0,0 22 16,0-22-16,0 0 0,0 21 15,0-20-15,0-1 0,-21 0 16,21 0-16,0 21 0,0-20 0,-21-1 16,0 0-16,21 0 15,-21-21-15,21 21 0,0-42 47,0 0-47,0 0 0,21 0 16,0-1-16,-21-20 0,21 21 15,0-21-15,1 20 0,-1-20 0,-21 0 16,21-1-16,0 22 0,0-21 16,0 21-16,22-22 0,-43 22 15,42 0-15,-21 21 0,0 0 16,1 0-16,-1 0 0,0 0 16,0 21-16,-21 0 15,21 1-15,-21-1 0,0 0 0,0 21 16,0-21-16,0 1 0,0 20 15,0-21-15,0 21 0,0-20 0,0 20 16,0-21-16,0 0 0,0 0 0,0 1 16,21-22-1,1 0-15,-1 0 16,0 0-16,21 0 0,-21 0 16,1-22-16,-1 22 0,0-21 15,0 0-15,21 0 0,-20 0 16,-1-22-16,0 22 0,0 0 0,0-21 15,0 21-15,1-22 0,-22 22 0,21-21 16,-21-1-16,21 1 0,-21 0 16,21-22-16,-21 22 0,0-22 0,0 22 15,0 0-15,21-22 0,-21 22 16,0 21-16,0-22 0,0 22 16,0 0-16,0 42 15,-21 22 1,21-22-16,-21 21 0,0 0 15,21 1-15,-21 20 0,-1-20 0,22-1 16,-21 21-16,21-20 0,0-1 16,-21 22-16,21-22 0,0 0 0,0 1 15,0-1-15,0 0 0,0 1 16,0-1-16,0-21 0,0 21 0,21-20 16,0-1-16,-21 0 0,22 0 15,-1-21-15,0 21 0,0-21 16,0 0-16,22 0 0,-22 0 0,0 0 15,0-21-15,21 21 0,-20-21 16,-1 0-16,0 0 0,0-1 16,21 1-16,-42-21 0,22 21 15,-1-22-15,0 22 0,0-21 0,-21 21 16,0-22-16,0 22 0,0 0 16,21 0-16,-21 0 0,0 0 0,0 42 31,0 0-16,0 0-15,0 0 0,0 0 0,0 1 16,0-1-16,-21 21 0,21-21 16,0 0-16,0 1 0,0 20 0,0-21 15,0 0-15,0 0 0,0 1 16,0-1-16,21-21 0,0 21 16,-21 0-16,22-21 0,-1 0 15,0 21-15,0-21 0,21 0 0,-20 0 16,20 0-16,-21 0 0,21 0 0,1 0 15,-22-21-15,21 0 0,1 0 16,-22 21-16,0-21 0,0-22 0,0 22 16,-21 0-16,0-21 0,0 20 15,0-20-15,0 21 0,0-21 0,0-1 16,0 22-16,-21-21 0,0-1 16,0 22-16,0-21 0,-1 21 0,1 0 15,0-1-15,0 22 0,0 0 16,-22 0-16,22 0 0,-21 0 15,21 0-15,-22 22 0,22-1 0,-21 0 16,21 0-16,21 21 0,-21-20 16,21 20-16,0 0 0,0 1 0,0-22 15,0 21-15,0 0 0,0 1 16,21-22-16,-21 21 0,21-21 0,0 1 16,-21 20-16,21-21 0,0 0 15,1 0-15,-1 1 0,21-22 0,0 21 16,1 0-16,-22-21 0,42 0 0,-20 0 15,-1 0-15,0 0 0,1 0 16,20 0-16,-20 0 0,-1-21 0,0 0 16,1 21-16,-1-22 15,-21 1-15,21 0 0,-20-21 0,-1 21 16,21-43-16,-42 22 16,0-1-16,0 22 0,0-21 0,0 0 15,0 20-15,0 1 0,0 0 0,0 0 16,0 0-16,0 0 0,-21 21 15,0 0-15,21 21 16,-21 0-16,-1 0 0,22 0 16,-21 0-16,0 22 0,0-22 0,21 0 15,-21 21-15,0-20 0,21-1 16,0 21-16,0-21 0,0 0 0,-22 1 16,22-1-16,0 0 15,22-21 1,-1 0-1,0 0-15,0 0 16,0-21-16,-21 0 0,21-1 0,1 22 16,-1-21-16,-21 0 0,0 0 15,21 0-15,0 0 0,-21-1 0,0 1 16,21 0-16,-21 0 0,21 0 16,-21 0-16,0-1 15,0 44 1,22-1-16,-22 0 15,0 0-15,0 21 16,0-20-16,21-1 0,-21 0 16,21 0-16,-21 0 0,21 22 0,0-22 15,0 0-15,1 0 0,-1 0 16,21 0-16,0 1 0,1-1 0,-1-21 16,0 0-16,1 21 0,-1-21 0,0 0 15,1 0-15,-1 0 0,0 0 16,1-21-16,-1 0 0,-21-1 0,22 1 15,-22 0-15,0 0 0,0 0 16,0-22-16,0 1 0,1 21 0,-22-21 16,0-1-16,0 1 0,0 0 0,0-1 15,0 1-15,0 0 16,0 20-16,0-20 0,-22 21 0,1 21 16,0 0-16,0 0 15,0 0-15,0 0 0,-1 21 0,1 0 16,0 0-16,0 1 0,-21-1 15,20 21-15,1 0 0,0-20 0,-21 20 16,21 0-16,-1-21 0,22 22 0,0-22 16,-21 21-16,21-21 0,0 1 15,0-1-15,0 0 0,0 0 16,21 0-16,1-21 16,-1 0-16,0 0 0,21 0 0,-21 0 15,1 0-15,-1-21 0,21 21 16,-21-21-16,0 0 0,22 0 15,-22-22-15,0 22 0,21-21 0,-20 21 16,-1-22-16,21 1 16,-21-22-16,0 22 0,1-21 0,-1-1 15,0 22-15,0-22 0,-21 1 16,21-22-16,-21 22 0,21-43 0,-21 63 16,0 1-16,0 0 0,0 21 15,0-1-15,0 44 31,-21 20-31,0 0 0,21 1 0,-21 20 16,0 1-16,0-1 0,-1 1 16,22-1-16,0 22 0,-21-43 0,21 22 15,-21-1-15,21 1 0,0-22 0,0 0 16,0 22-16,0-22 0,0-21 16,21 22-16,0-22 0,1 0 0,-1 0 15,0 0-15,0 0 16,0-21-16,0 0 0,1 0 0,-1 0 0,0 0 15,0 0-15,0 0 0,0 0 0,1-21 16,-1 21-16,0-21 16,-21 0-16,21 0 0,21-22 15,-42 1-15,22 21 0</inkml:trace>
  <inkml:trace contextRef="#ctx0" brushRef="#br0" timeOffset="6831.47">12869 2477 0,'0'0'0,"-42"0"0,0 0 0,-1 0 15,1 0-15,21 0 0,-22-22 0,22 22 16,0 0-16,0 0 0,42 0 31,21 0-31,1 0 16,-1 0-16,22 0 0,-1 0 15,22 0-15,-1 0 0,22 0 16,-21 0-16,21-21 0,0 21 0,-22 0 16,22 0-16,-21-21 0,-1 21 15,1 0-15,0 0 0,-22-21 0,1 21 16,-1 0-16,-20 0 0,-1-21 0,-21 21 16,21 0-16,-42-21 15,0-1-15,0 1 16,-21 21-16,0-21 0,0 0 15,-21 21-15,-1-21 0,22 21 0,-21 0 16,-1 0-16,22 0 0,-21 0 16,21 0-16,0 0 0,-1 0 0,1 0 15,42 0 17,1 0-17,-1 0-15,21 0 0,0 0 16,1 0-16,-1 0 0,0 0 0,-20 0 15,20 0-15,0 0 0,1 0 0,-22 0 16,0 0-16,0 0 0,0 0 16,-21 21-16,0 0 0,-21 21 15,0-20-15,0-1 16,0 0-16,-22 21 0,1-21 0,0 22 16,-1-1-16,1-21 0,0 22 15,-1-22-15,22 0 0,-21 21 16,-1-21-16,22 1 0,-21-1 0,21 0 15,0 0-15,-1-21 0,22 21 16,-21-21-16,42 0 31,1-21-31,20 0 0</inkml:trace>
  <inkml:trace contextRef="#ctx0" brushRef="#br0" timeOffset="7312.14">16150 2223 0,'0'0'0,"0"-43"0,0 1 15,0 21-15,0-22 0,0 1 16,0 0-16,0-1 0,21 1 0,0 0 16,-21 21-16,0-22 0,0 22 15,22 0-15,-22 42 16,0 0-16,0 22 15,0-1-15,0 21 0,0-20 0,0 20 16,0 1-16,0-1 0,-22 1 16,1 20-16,21-20 0,-21-1 0,0 1 15,0-1-15,0-20 0,-1 20 16,1-20-16,0-1 0,0-21 16,0 21-16,21-20 0,0-1 0,-21 0 15,-1-21-15,22 21 16,0-42-1,0 0 1,22 0-16,-22-1 0,21 1 0,-21-21 16,0 21-16,0-22 0</inkml:trace>
  <inkml:trace contextRef="#ctx0" brushRef="#br0" timeOffset="9712.21">15981 2223 0,'0'0'0,"0"-43"0,0-20 15,21-1-15,-21 22 0,21-22 16,0 22-16,-21-21 0,21 20 15,1 1-15,-1 0 0,0-1 16,0 1-16,21 21 0,-20 0 0,20-1 16,-21 1-16,21 21 0,1 0 15,-1 0-15,0 21 0,1 22 0,-22-1 16,21 0-16,-21 22 0,1-1 16,-1 1-16,-21-22 0,0 22 0,0-1 15,0-20-15,-21 20 0,-22-21 0,22 22 16,-21-22-16,-1 1 0,1-1 15,-21-21-15,20 21 0,1-20 16,0-1-16,-1 0 0,1 0 0,0-21 16,-1 0-16,1 0 0,21 0 15,0 0-15,-1 0 0,1-21 16,21 0-16,0 0 0,0-22 0,0 22 16,0 0-16,0 0 0,0 0 15,0-1-15,21 1 0,1 21 0,-1 0 16,0 0-16,-21 21 0,21 1 15,0-1-15,0 0 0,-21 21 0,0 1 16,22-1-16,-1 0 0,-21 1 16,0-22-16,0 21 0,0 0 0,0 1 15,21-22-15,-21 0 0,21 21 16,-21-20-16,0-1 0,21-21 0,0 21 16,1-21-16,20 0 15,-21 0-15,0 0 0,0 0 16,22 0-16,-22-21 0,21 0 0,1-1 15,-22 1-15,21 0 0,0 0 16,-20 0-16,-1-22 0,21 22 0,-21-21 16,0 21-16,1-22 0,-1 1 0,0 21 15,-21-21-15,0 20 0,0 1 16,0 0-16,0 42 16,0 0-1,0 1-15,0-1 0,-21 0 0,21 0 16,0 21-16,-21-20 15,-1 20-15,22-21 0,0 0 0,0 22 16,0-22-16,0 0 0,0 0 16,0 0-16,0 0 0,0 1 15,22-22-15,-1 0 0,0 0 16,0 0-16,0 0 0,0 0 16,1 0-16,-1 0 0,0-22 0,0 1 15,0 0-15,0 21 0,1-21 16,-1-21-16,0 20 0,0 1 0,-21 0 15,0-21-15,0-1 0,0 22 16,0-21-16,0 0 0,0-1 0,0 1 16,-21 0-16,21 20 0,-21 1 15,0 0-15,-1 0 0,1 21 16,0 0-16,0 0 0,0 21 0,-22-21 16,22 42-16,0-20 0,21 20 15,-21 0-15,21 1 0,-21-1 0,21 0 16,0 1-16,0-1 0,0 0 15,0 1-15,0-22 0,21 21 0,0-21 16,0 0-16,0 1 0,1-22 0,20 21 16,-21-21-16,21 0 0,1 0 15,-1 0-15,0 0 0,1-21 0,-1-1 16,0 22-16,22-21 16,-22 0-16,1-21 0,-22 21 0,21-1 15,0-20-15,-20 0 0,20-1 16,-21 1-16,21 0 0,-20-22 0,-1 22 15,0-22-15,0 22 0,-21 0 0,0-22 16,21 22-16,-21 0 0,21-1 16,-21 22-16,0 0 0,0 0 0,0 42 31,0 0-31,0 21 0,0-20 0,0 20 16,0 0-16,0 1 0,-21-1 15,0 21-15,0-20 0,21-1 0,0 22 16,-21-22-16,0 0 15,21 1-15,-22-1 0,22 0 0,0-21 16,-21 22-16,21-22 0,-21 0 0,21 0 16,0 0-16,-21-21 0,21 22 15,0-44 17,0 1-32,0 0 0,21 0 15,0 0-15,0 0 0,1-1 16,-1-20-16,0 0 0,0 21 0,21-22 15,-20 1-15,20 21 0,-21-22 16,21 22-16,1 0 0,-22 21 0,0 0 16,21 0-16,-20 0 0,-1 21 15,-21 0-15,21 1 0,-21-1 16,21 0-16,-21 21 0,0-21 0,0 22 16,0-1-16,21-21 0,-21 22 15,0-22-15,0 21 0,0-21 0,0 0 16,0 22-16,0-22 0,-21 0 15,0-21-15,0 21 0,0-21 16,-1 0-16,1 0 0,0 0 16,0 0-16,0 0 15,0 0-15,21-21 0,-22 0 0,22 0 16,0 0 0,0-1-16,-21 1 0,21 0 15,0 42 16,0 0-31,0 1 16,0-1-16,21 0 16,1 0-16,-1-21 0,-21 21 0,42-21 15,-21 0-15,0 0 0,1 0 16,20 21-16,0-21 0,-21 0 0,22 0 16,-1 0-16,0 0 0,1-21 15,-1 21-15,0-21 0,-20 0 0,20 21 16,-21-21-16,21 0 0,-20-1 15,-1-20-15,21 21 0,-21-21 16,0-1-16,-21 1 0,22 0 0,-1-1 16,0 1-16,0 21 0,-21-22 15,0 22-15,21 0 0,-21 0 0,0 42 32,0 21-32,-21-20 15,21-1-15,-21 21 0,0-21 16,0 22-16,21-1 0,0-21 0,-22 0 15,22 22-15,0-22 0,0 0 16,0 0-16,0 0 0,0 0 0,22-21 16,-1 22-16,0-22 0,0 21 0,0-21 15,0 0-15,1 0 16,-1 0-16,21 0 0,-21 0 0,22 0 16,-22-21-16,0-1 0,0 22 15,21-21-15,-20 0 0,-1 0 0,0 0 16,-21 0-16,21-22 0,-21 22 15,0-21-15,0-1 0,0 1 0,0 0 16,0-1-16,0 1 0,-21 0 16,21 21-16,-21-22 0,0 22 0,-1 0 15,1 21-15,-21 0 0,21 0 16,0 0-16,-1 0 0,1 0 0,-21 21 16,21 0-16,0 22 0,21-22 0,-22 21 15,22 0-15,-21 1 16,21-1-16,0 0 0,0-20 0,0 20 15,0 0-15,21-21 0,1 1 16,-1-1-16,0 0 0,0 0 0,0 0 16,22-21-16,-22 0 0,21 0 15,-21 0-15,22 0 0,-22 0 0,21 0 16,0 0-16,-20-21 0,20 21 16,0-21-16,1 0 0,-1 0 0,-21-1 15,21-20-15,1 21 0,-1-21 0,-21-1 16,22 1-16,-1-22 15,-21 22-15,21-21 0,-20-1 0,-1 22 16,21-22-16,-21 1 0,0-1 16,-21 22-16,22-22 0,-22 22 0,21 21 15,-21 0-15,0 0 0,0-1 16,0 44-16,-21-1 16,-1 0-16,1 21 0,0-21 15,0 22-15,0-1 0,0 0 16,-1 22-16,1-22 0,0 1 0,0-1 15,0 21-15,0-20 0,21 20 16,0-20-16,0-1 0,0 0 0,0 1 16,0-1-16,0 0 0,0-21 0,21 1 15,0-1-15,0 0 0,0-21 16,0 21-16,1-21 0,-1 0 16,0 0-16,0 0 0,0 0 0,22 0 15,-22 0-15,0-21 0,0 21 16,21-21-16,-20 0 0,-1-1 0,0 1 15,0 0-15,0 0 0,0 0 16,1 0-16,-1-1 0,0 1 0,-21 0 16,0 0-16,0 0 0,0 0 15,0-1-15,0 1 0,0 0 0,0 0 16</inkml:trace>
  <inkml:trace contextRef="#ctx0" brushRef="#br0" timeOffset="9971.7">19367 2180 0,'0'0'16,"-21"0"-16,42 0 31,1 0-31,20 0 0,0 0 16,1 0-16,-1 0 0,0 0 0,22 0 15,-22 0-15,22 0 0,-1 0 16,-21 0-16,1 0 0,20 0 0,-20 0 15,-1 0-15,0 0 0,-21 0 16,22-21-16,-22 21 0,0 0 16,0 0-16,0 0 0,-21-21 15,-21 21 1,-21 0-16,21 0 0</inkml:trace>
  <inkml:trace contextRef="#ctx0" brushRef="#br0" timeOffset="11032.48">2032 3874 0,'0'21'0,"21"0"16,0-21-1,0 0-15,1 0 0,20 0 0,0 0 16,1 0-16,-1-21 0,21 21 16,-20-21-16,-1-1 0,22 1 15,-22 21-15,0-21 0,1 0 16,-22 0-16,21 0 0,-21-1 0,0 1 16,-21-21-16,0 21 0,0 0 15,0-1-15,0 1 0,0 0 0,0 0 16,-21 0-16,0 0 0,0-1 15,-21 1-15,20 21 0,-20 0 0,21 0 16,-21 0-16,-1 21 0,1 1 16,0-1-16,20 21 0,-20-21 15,0 22-15,-1-22 0,22 21 0,-21 0 16,21 1-16,21-1 0,0 0 16,0-20-16,0 20 0,0 0 15,42 1-15,-21-22 0,43 0 16,-22 21-16,22-21 0,-1 1 0,1-1 15,-1 0-15,1 0 0,-1 0 16,1 0-16,-22 1 0,0-1 0,-21 0 16,22 0-16,-43 0 0,0 22 15,0-22-15,0 0 0,-43 0 0,22 0 16,-21 22-16,0-22 0,-1 0 16,-20-21-16,20 21 0,-20 0 0,-1-21 15,1 0-15,-1 0 16,22 0-16,-21 0 0,20 0 0,-20 0 15,20 0-15,1-21 0,0 0 16,-1 0-16,1 0 0,21-1 0,-21 1 16,20 0-16,1 0 0,0 0 15,21 0-15,-21-1 0,21 1 16,21 21 0,0 0-16,22 0 15,-22 0-15,0 0 0,21 0 0,1 0 16,-1 0-16,0 0 0,1 0 15,-1 0-15,0 0 0</inkml:trace>
  <inkml:trace contextRef="#ctx0" brushRef="#br0" timeOffset="14255.89">3111 4085 0,'0'0'0,"0"-84"15,0 62-15,0 1 16,0 0-16,0 0 16,-21 21-16,0 0 0,0 0 15,0 0-15,21 21 16,-21 0-16,21 0 0,0 1 16,-22 20-16,22-21 0,-21 21 15,21-20-15,0 20 0,0 0 0,0 1 16,0-22-16,0 21 0,0-21 15,0 22-15,0-22 0,0 21 0,0-21 16,0 0-16,0 1 0,0-1 16,21-21-16,22 21 0,-22-21 15,0 0-15,21 0 0,-20 0 16,20-21-16,0 0 0,1-1 0,-1 22 16,0-21-16,1-21 0,-1 21 15,0 0-15,1-1 0,-22-20 0,21 21 16,-21-21-16,0 20 0,-21 1 15,0-21-15,0 21 0,0 0 16,0-1-16,-21 22 16,0 0-1,0 0-15,0 22 0,21-1 16,-21 0-16,21 0 0,0 0 16,0 0-16,0 1 0,0-1 0,0 21 15,0-21-15,0 0 0,0 1 16,21-1-16,-21 0 0,21-21 0,0 21 15,0 0-15,0 0 0,1-21 16,-1 22-16,0-22 0,0 0 16,0 21-16,22-21 0,-22 0 15,21 0-15,-21 0 0,22 0 0,-22 0 16,21 0-16,-21 0 0,0 0 0,22 0 16,-22 0-16,21-21 0,-21 21 15,1-22-15,-1 1 0,0 21 0,0-21 16,0 0-16,0 21 0,1-21 15,-22 0-15,0-1 0,0 1 0,21 0 16,-21-21-16,0 21 0,0-1 16,0 1-16,0-21 0,0 21 15,0 0-15,-21 21 0,-1 0 16,1 0 0,0 0-16,21 21 0,-21 0 15,0 0-15,21 0 0,0 0 0,-21 22 16,21-22-16,-22 21 0,22-21 15,0 1-15,0-1 0,0 21 0,0-21 16,0 0-16,22 1 16,-1-1-16,0-21 0,21 0 15,-21 0-15,1 0 0,20 0 16,0 0-16,-21 0 0,22 0 0,-1-21 16,0-1-16,1 22 0,-1-21 0,0 0 15,-20 0-15,20 0 16,0 0-16,-21-1 0,22 1 0,-22 0 15,0 0-15,0 0 0,-21 0 16,0-1-16,0 1 0,0 0 0,0 0 16,0 0-16,0 0 0,-21 21 15,0 0-15,0 0 16,0 21-16,-1 0 0,22 0 16,-21 0-16,21 0 0,-21 22 15,0-22-15,21 0 0,0 0 0,0 0 16,0 1-16,0-1 0,0 0 15,21 0-15,0 0 0,22-21 0,-22 21 16,21-21-16,0 0 0,1 0 16,-1 0-16,-21 0 0,22 0 15,-1 0-15,-21-21 0,0 0 0,22 21 16,-22-21-16,0 0 0,0 0 16,0 21-16,-21-22 0,0 1 0,21 0 15,-21 0-15,0 0 0,0-22 16,0 22-16,0 0 0,0 0 0,0-21 15,0 20-15,0 1 16,0 0-16,0 42 16,0 0-16,0 1 15,0-1-15,0 0 0,0 0 16,-21 21-16,21-20 0,-21-1 0,21 21 16,0-21-16,-21 0 15,0 1-15,21 20 0,-21-21 0,21 0 16,0 0-16,0 1 0,-22-22 31,22-22 0,0 1-31,0 0 0,0 0 16,22-21-16,-1 20 0,0-20 16,0 21-16,0-21 0,0-1 15,1 1-15,20 0 0,0-1 0,-21 22 16,64-42-16,-21 41 0,-22 1 15,-21 0-15,21 21 0,-20 0 16,20 0-16,-21 21 0,-21 0 16,0 1-16,0-1 0,0 0 0,0 0 15,0 21-15,0-20 0,0 20 0,-21-21 16,0 21-16,0-20 0,-1-1 16,22 0-16,0 21 0,-21-21 0,21 1 15,0-1-15,0 0 16,21-21-16,1 0 0,-1 0 0,0 0 15,21 0-15,1 0 0,-1 0 0,-21 0 16,21 0-16,1-21 16,-1 21-16,0-21 0,1-1 0,-1 1 15,0 21-15,1-21 0,-22 0 16,21-21-16,-21 20 0,1 1 0,-22 0 16,0 0-16,21-21 0,-21 20 0,0 1 15,0 0-15,0-21 0,0 21 16,0-1-16,-21 22 0,-1 0 15,1 0-15,0 0 0,0 0 16,0 0-16,0 22 0,21-1 16,0 0-16,-22 0 0,22 0 15,0 22-15,0-22 0,0 0 0,0 0 16,0 0-16,0 0 0,22 1 16,-22-1-16,21 0 0,-21 0 15,21 0-15,0 0 0,0-21 16,-21 22-16,-21-22 47,0 0-32,0 0-15,0-22 0,-1 22 16,1 0 0,21 22 15,0-1-31,21-21 15,1 0-15,-1 0 0,0 21 16,0-21-16,0 0 0,0 0 16,1 0-16,-1 0 0,21 0 0,-21 0 15,0-21-15,22 21 0,-22-21 0,0 21 16,21-22-16,-20 1 0,-1 21 16,0-21-16,0 0 0,0 0 0,0-22 15,1 22-15,-1 0 0,0-21 16,0-1-16,0 1 0,-21 0 15,21-22-15,1 22 0,-1 0 0,21-64 16,-21 42-16,-21 22 0,0 0 16,0-22-16,0 22 0,0-1 0,21 22 15,-21 0-15,0 0 16,0 42 0,0 0-16,0 22 0,0-22 15,-21 21-15,21 0 0,-21 1 0,21-1 16,-21 22-16,0-22 0,0 0 0,21 1 15,-22 20-15,22-21 0,-21 22 16,0-22-16,21 22 0,0-22 0,0 0 16,0 1-16,0-22 0,0 21 15,0-21-15,0 1 0,0-1 16,0-42 15,0-1-31,21 1 0,-21 0 16,21 0-16,1 0 0,-1 0 15,0-22-15,0 22 0,0-21 0,0-1 16,1 22-16,20-42 0,0 42 16,-21-1-16,1 22 0,-1 0 15,0 0-15,-21 22 16,0-1-16,0 0 16,0 0-16,0 0 0,0 0 0,0 1 15,0 20-15,21-21 0,-21 0 0,0 0 16,0 1-16,21-1 15,0 0-15,-21 0 0,22-21 16,-1 0-16,0 21 0,0-21 16,0 0-16,0 0 0,1 0 0,-1 0 15,0-21-15,0 0 0,0 0 0,0 21 16,1-21-16,-1-1 0,0 1 16,0 0-16,-21 0 0,21-21 0,-21 20 15,21 1-15,-21-21 0,0 21 16,0-22-16,22 22 0,-22 0 0,0 0 15,0 0-15,21 0 0,-21 42 32,0 0-32,-21 0 15,21 21-15,-22-20 0,1 20 16,21-21-16,0 21 0,-21-20 0,21-1 16,0 21-16,0-21 0,0 0 0,0 1 15,0-1-15,21 0 0,0 0 16,1-21-16,-1 0 0,0 0 0,21 0 15,-21 0-15,22 0 0,-1 0 16,0 0-16,-20 0 0,20-21 0,0 21 16,-21-21-16,1 0 0,20-1 0,-21 22 15,0-42-15,-21 21 16,0 0-16,21 0 0,-21-22 0,0 22 16,0-21-16,0 21 0,-21-22 0,0 22 15,0-21-15,0 21 0,0-1 16,-1 1-16,-62-21 0,41 42 15,1 0-15,21 0 0,-21 0 16,-1 0-16,1 0 0,0 0 0,-1 21 16,22 0-16,0 22 0,0-22 15,0 0-15,21 21 0,0 1 0,0-22 16,0 21-16,0-21 0,0 22 0,21-22 16,0 0-16,0 0 0,0 0 15,22 0-15,20 1 16,-21-22-16,1 0 0,-1 0 0,0 0 15,1 0-15,20 0 0,-20 0 0,-1-22 16,0 22-16,1-21 0,-1 0 16,0 0-16,-21 0 0,22 0 15,-22-1-15,0 1 0,0-21 16,0 0-16,22 20 0,-43-20 0,21 0 16,0-1-16,-21 1 0,21 0 0,-21-22 15,0 22-15,0 0 0,0-22 16,0 43-16,21-21 0,-21-1 0,0 22 15,0 0-15,0 0 0,0 42 32,0 0-32,0 21 0,-21-20 0,21 20 15,-21 0-15,0 1 0,21-1 16,-21 0-16,21 1 0,-21-1 0,21 0 16,-22 1-16,1 20 0,21-21 15,0 1-15,0-1 0,0 0 0,0 1 16,0-1-16,0-21 0,21 22 0,1-22 15,-22 0-15,21 0 0,0 0 16,0-21-16,0 21 0,0-21 0,1 0 16,-1 0-16,0 0 15,0 0-15,0 0 0,0-21 0,1 21 16,-1-21-16,0 0 0,-21 0 0,21 0 16,0-1-16,0 1 15,1 0-15,-1 0 0,0-21 0,0 20 16</inkml:trace>
  <inkml:trace contextRef="#ctx0" brushRef="#br0" timeOffset="14525.4">8276 3874 0,'0'0'0,"-21"0"0,21 21 15,21-21 1,0 0-16,22 0 0,-22 0 15,21 0-15,0 0 0,1-21 0,-1 21 16,0 0-16,1-22 0,-1 22 16,0 0-16,1-21 0,-1 21 0,-21 0 15,22 0-15,-22-21 0,0 21 16,-21-21 0,-21 21-1,0 0-15,-1 0 16</inkml:trace>
  <inkml:trace contextRef="#ctx0" brushRef="#br0" timeOffset="15355.75">10647 4255 0,'-43'0'0,"86"0"0,-128 0 16,43 0-16,-1 0 0,1 0 0,21 0 16,0-22-16,-22 22 0,22 0 15,0 0-15,0 0 16,42 0 0,0 0-16,0 0 15,22 0-15,-1 0 0,22 0 0,-22 0 16,43 0-16,-1 0 0,1 0 15,0 0-15,20 0 0,1 0 16,0 0-16,0 0 0,-21 0 0,-1 0 16,22 0-16,-21 0 0,-22 0 15,22 0-15,-22 0 0,-20-21 0,20 21 16,-20 0-16,-22 0 0,0-21 16,0 21-16,-21-21 0,0 0 15,0 0-15,-21-1 0,-21 22 16,20-21-16,-20 0 0,0 0 15,-1 0-15,-20 21 0,21-21 0,-22 21 16,22 0-16,-22 0 16,22 0-16,-22 0 0,43 0 0,-21 0 15,21 0-15,0 0 0,42 0 32,0 0-32,0 0 0,21 0 0,1 0 15,-1 0-15,0 0 0,1 0 16,-1 0-16,22 0 0,-22-22 0,21 22 15,-20 0-15,-1 0 0,0 0 16,1-21-16,-1 21 0,-21 0 0,0 0 16,-21 21-1,0 1-15,-21-1 0,0 0 16,0 0-16,-21 0 0,20 0 0,-20 22 16,0-22-16,-1 21 15,22 1-15,-21-22 0,0 21 0,-1-21 16,1 22-16,21-22 0,-22 21 0,1-21 15,0 0-15,21 1 0,-22-1 16,22 0-16,0 0 0,0-21 0,21 21 16,-21-21-1,42-21 1,0 0 0,0 0-16</inkml:trace>
  <inkml:trace contextRef="#ctx0" brushRef="#br0" timeOffset="15887.17">13991 3874 0,'-21'0'0,"42"0"0,-63-22 0,21 22 16,-1 0-16,1-21 0,0 21 16,21-21-1,21 21-15,22 0 0,-1 0 16,0 0-16,1 0 0,41 0 0,-20-21 16,-1 21-16,22 0 0,0 0 0,-1 0 15,1 0-15,-22 0 16,22 0-16,0 0 0,-1 0 0,-20 0 15,-1 0-15,1 0 0,-22 0 16,1 0-16,-22 0 0,0 0 0,0 0 16,-42 0-1,0 0-15,0 0 16,-1 0-16,-20 0 0,21 0 0,-21 0 16,-1 0-16,1 0 0,0 0 15,-1 0-15,1 0 0,0 0 0,-1 0 16,1 0-16</inkml:trace>
  <inkml:trace contextRef="#ctx0" brushRef="#br0" timeOffset="16109.66">14563 3789 0,'-22'0'0,"44"0"0,-65 0 0,43 21 31,0 0-15,0 0-16,21 1 0,-21-1 16,0 21-16,0 0 0,0 1 0,0-1 15,0 22-15,0-22 0,0 21 0,0-20 16,0 20-16,-21-20 0,0-1 15,0 0-15,21 1 0,-21-1 0,0 0 16,-1-21-16,22 22 0,-21-22 16,21 0-16,-21 0 0,21 0 15,21-21 17,0 0-32,1-21 0</inkml:trace>
  <inkml:trace contextRef="#ctx0" brushRef="#br0" timeOffset="17593.14">15198 4424 0,'0'0'0,"42"-21"0,-21 0 0,21-1 15,-20 1-15,-1-21 0,0 21 0,0 0 16,-21-1-16,0 1 0,0 0 16,0 0-16,-21 21 15,0 0-15,-22 0 0,1 0 0,0 0 16,-1 21-16,1 0 0,0 22 15,-1-22-15,1 0 0,0 21 0,-1-21 16,1 22-16,21-1 0,0-21 0,0 22 16,-1-22-16,1 0 0,21 0 15,0 0-15,0 0 0,21 1 16,1-22-16,-1 0 16,21 0-16,-21 0 0,22-22 0,-22 1 15,21 21-15,-21-21 0,22 0 16,-1 0-16,-21 0 0,21-22 15,-20 22-15,20 0 0,-21-21 0,0-1 16,0 22-16,1-21 0,-1-1 0,0 22 16,-21 0-16,21 0 0,-21 0 15,0 42 1,0 0-16,-21 0 0,0 0 16,21 1-16,0 20 0,-21-21 0,21 21 15,0-20-15,0 20 0,0-21 16,0 0-16,0 0 0,0 1 0,21-1 15,-21 0-15,21-21 0,0 0 0,21 0 16,-20 0-16,-1 0 0,21 0 16,-21 0-16,22-21 0,-22 0 15,21-1-15,-21 22 0,0-42 0,22 21 16,-22 0-16,0-22 0,0 22 16,0-21-16,-21-22 0,22 22 0,-1-21 15,-21 20-15,21-20 0,-21-1 16,21 1-16,0 20 0,-21 1 0,0 0 15,0-1-15,21 22 0,-21 0 16,0 42-16,0 0 16,0 1-16,0 20 0,0-21 0,0 43 15,-21-22-15,21 21 0,-21-20 16,0 20-16,21 1 0,-21-22 0,21 22 16,-21-22-16,21 0 15,-22 1-15,22-1 0,0-21 0,0 0 16,0 0-16,0 1 0,0-44 31,0 1-15,22 0-16,-22 0 0,21 0 15,0-22-15,0 22 0,0-21 0,0 0 16,22 20-16,-22-20 0,21 0 16,-21 21-16,22-22 0,-1 22 0,-21 0 15,0 21-15,22-21 0,-22 21 16,-21 21-1,0 0 1,-21-21-16,0 21 0,21 0 16,-22-21-16,1 22 0,-21-22 0,21 0 15,0 0-15,-1 21 0,1-21 0,0 0 16,0 0 0,21 21-16,-21 0 15,21 0-15,0 0 16,0 1-16,0-1 0,0 0 15,0 21-15,0-21 0,0 1 16,0-1-16,0 0 0,0 0 16,21 0-16,0 0 0,0-21 15,0 0-15,1 22 0,20-22 16,-21 0-16,21 0 0,1 0 0,-1 0 16,0-22-16,1 1 0,20 21 0,-20-21 15,-1 0-15,0 0 0,1 0 16,-1-1-16,0 1 0,-21 0 15,1-21-15,-1 21 0,0-1 16,0-20-16,-21 21 0,0-21 0,0 20 16,0 1-16,0 0 0,-21 21 15,0 0-15,0 21 0,-1 0 16,1 1-16,0 20 0,0-21 0,0 21 16,0-20-16,-1 20 15,-20 0-15,21 1 0,0-22 0,0 21 16,21-21-16,0 0 0,0 1 15,0-1-15,21 0 0,0 0 0,0 0 16,21-21-16,1 0 0,-1 0 0,0 0 16,1 0-16,20 0 0,-20 0 15,-1-21-15,0 0 0,1 0 0,-1 21 16,0-21-16,1-1 0,-1-20 16,0 21-16,1 0 0,-22-22 15,0 22-15,21-21 0,-42-22 16,21 43-16,-21-21 0,0 21 15,0 0-15,-21 21 0,0 0 16,21 21 0,0 0-16,0 0 0,0 21 0,0-20 15,0-1-15,0 0 0,0 21 16,0-21-16,21 1 0,-21-1 0,0 0 16,0 0-16,0 0 0,0 0 0,0 1 15,-21-1 1,0-21-16,0 0 0,0 0 15,-1 0-15,1 0 0,0 0 16,0 0-16,0 0 0,0 0 0,-1 0 16,1 0-16,0-21 0,0-1 0,0 1 15,21-21 1,0 21-16,0 0 0</inkml:trace>
  <inkml:trace contextRef="#ctx0" brushRef="#br0" timeOffset="20026.91">18055 4170 0,'0'0'0,"-21"0"0,21-21 31,21 21-31,0-21 0,22-1 16,-22 1-16,42 0 0,-20-21 15,-1 21-15,21-1 0,1-20 16,-1 21-16,-20-21 0,20-1 0,-20 22 15,-22-21-15,21 21 0,-42-22 16,0 1-16,0 21 0,0 0 16,-21-1-16,0 1 0,-22 0 0,1 21 15,0 0-15,-1 0 0,-20 21 16,21 22-16,-1-22 0,1 21 0,0-21 16,-1 22-16,22-1 0,0 21 15,0-20-15,21-1 0,0 22 0,0-22 16,0 21-16,21-20 0,0-1 15,0 0-15,0 1 0,1-1 0,-1-21 16,0 22-16,-21-22 0,0 21 0,0-21 16,0 0-16,0 1 0,0-1 15,0 0-15,-21-21 16,0 0-16,-22 0 0,22 0 16,0 0-16,-21 0 0,20 0 0,-20-21 15,21 0-15,-21 21 0,20-22 16,-20 1-16,21-21 0,21 21 0,-21 0 15,21-22-15,0 22 0,-21 0 0,21 0 16,21 21 0,0 21-16,0 0 15,-21 21-15,21-20 0,0 20 16,1-21-16,-1 21 0,0-20 16,0-1-16,0 21 0,0-21 0,1 0 15,-1 1-15,0-22 0,0 21 16,0-21-16,0 0 0,22 0 0,-22 0 15,0 0-15,21-21 0,-20-1 16,20 1-16,-21 21 0,21-21 0,1-21 16,-22 21-16,21-1 0,-21-20 15,22 21-15,-22-21 0,0-1 0,21 1 16,-20 0-16,-1 20 0,0-20 0,0 0 16,0 21-16,0 21 0,1 0 15,-22 21 1,0 0-16,0 0 15,0 0-15,0 0 0,0 1 16,0-1-16,0 0 16,0 0-1,0-42 1,0 0 0,0 0-16,0-1 15,0 1-15,0 0 0,0 0 16,0 0-16,0 0 0,0-1 15,0 44 17,-22-1-32,22 0 15,0 0-15,-21 0 0,0 22 0,0-22 16,21 21-16,-21-21 0,0 22 16,21-22-16,-22 21 0,22-21 0,0 0 15,-21 1-15,21-1 0,0 0 16,0 0-16,21 0 0,1-21 15,-1 0-15,0 0 0,0 0 0,21 0 16,-20 0-16,-1 0 0,21-21 16,-21 0-16,22 21 0,-22-21 0,21 0 15,0-1-15,-20 1 0,20-21 16,-21 21-16,21 0 0,-20-22 16,-1 22-16,0-21 0,0 21 0,-21-1 15,0 1-15,0 0 0,-21 21 31,0 0-31,21 21 16,0 0-16,-21 1 0,21-1 0,0 0 16,0 0-16,0 0 0,0 22 15,0-22-15,0 0 0,0 0 0,0 0 16,21 0-16,-21 1 0,21-22 16,0 21-16,0-21 0,0 0 0,1 21 15,-1-21-15,0 0 0,0 0 16,0 0-16,22 0 0,-22 0 15,21 0-15,-21-21 0,22 21 0,-22-21 16,21-1-16,0 22 0,1-21 16,-22 0-16,21 0 0,-21-21 0,22 20 15,-22 1-15,0 0 0,0-21 16,-21 21-16,0-1 0,0 1 0,0 0 16,0 0-16,-21 21 15,0 0-15,0 21 16,0 0-16,-22 0 0,22 1 0,0-1 15,0 21-15,0-21 0,-1 0 16,22 1-16,0-1 0,0 21 16,0-21-16,0 0 0,0 1 15,0-1-15,22-21 0,20 21 16,-21-21-16,0 0 0,22 0 0,-1 0 16,-21 0-16,21 0 0,1 0 15,-1 0-15,0 0 0,1 0 0,-1-21 16,0 0-16,1 21 0,-22-22 15,21 1-15,-21 0 0,22 0 16,-22 0-16,0 0 0,-21-1 0,0 1 0,21 0 16,-21 0-16,0 0 0,0 0 15,0-1-15,-21 22 0,0 0 16,0 0-16,0 0 16,-1 22-16,1-1 0,0 0 0,21 0 15,0 0-15,-21 0 16,21 1-16,0 20 0,0-21 0,0 0 15,0 0-15,0 1 0,21-1 16,0-21-16,0 21 0,22-21 16,-22 0-16,21 0 0,1 0 0,-1 0 15,0 0-15,1 0 0,-22-21 16,21 21-16,-21-21 0,22-1 0,-22 1 16,21 21-16,-21-21 0,0-21 0,1 21 15,-1-1-15,0-20 0,-21 0 16,21 21-16,-21-1 0,21-20 15,-21 21-15,-21 42 32,0 0-32,21 22 15,-21-22-15,0 0 0,-1 21 0,22-21 16,-21 1-16,0 20 0,0-21 0,0 0 16,0 0-16,21 1 0,0-1 15,-22 0-15,22 0 0,22-42 47,-22 0-47,21 21 0,0-21 16,0-1-16,21 1 15,-20 0-15,-1 0 0,42-43 16,-42 22-16,22 21 0,-22 0 16,21-22-16,-21 22 0,1 21 0,-1-21 15,0 21-15,0 0 16,-21 21-16,0 0 0,0 1 0,0-1 15,0 0-15,0 0 0,0 0 0,0 0 16,0 1-16,0-1 0,0 0 16,0 0-16,0 0 0,0 0 0,0 1 15,21-22 1,22 0-16,-22 0 0,0 0 0,21 0 16,1 0-16,-22 0 0,21 0 0,0 0 15,-20-22-15,20 1 16,0 21-16,1-21 0,-22 0 0,21 0 15,0 0-15,-20-22 0,-1 22 16,0-21-16,0 21 0,0-22 16,-21 22-16,0-21 0,0 21 0,0-22 15,-21 22-15,0 21 0,0 0 16,0 0-16,-1 21 0,1 0 16,0 1-16,21 20 0,0-21 0,0 0 15,0 22-15,0-22 0,0 21 16,0-21-16,0 0 0,0 1 0,0 20 15,0-21-15,0 0 16,0 0-16,-21-21 16,0 22-16,0-22 0,-1 0 15,1 0-15,0 0 0,0 0 16,0 0-16,0 0 0,-1 0 0,1 0 16,0-22-1,21 1-15,0 0 16,21 21-16,22-21 0,-22 0 0,21 0 15</inkml:trace>
  <inkml:trace contextRef="#ctx0" brushRef="#br0" timeOffset="21343.82">22204 3450 0,'0'0'0,"0"-21"0,0 0 0,-21 0 0,-1 0 16,22 42 0,0 21-1,-21-21-15,21 0 16,0 22-16,-21-1 0,21 0 0,0 22 16,0-22-16,0 22 15,0-22-15,0 22 0,-21-1 0,21 1 16,-21-1-16,0-21 0,21 22 15,0-22-15,-22 1 0,1-1 0,21 0 16,-21-21-16,21 1 0,-21-1 0,21 0 16,0 0-16,-21-21 15,21-21 1,0 0-16,0 0 16,0-1-16,0-20 0,21 21 15,0 0-15,-21-22 16,42 1-16,-20 21 0,-1-21 0,0-1 0,21 22 15,-21 0-15,22 0 16,-22 0-16,0-1 0,0 22 0,0 0 16,1 0-16,-22 22 0,21-1 15,-21 0-15,0 0 0,0 0 16,0 0-16,0 22 0,0-22 0,0 21 16,0-21-16,0 1 0,0-1 15,0 21-15,0-21 0,0 0 16,0 1-16,0-1 0,21-21 15,0 21-15,0-21 0,0 0 16,1 0-16,-1 0 0,21 0 16,-21-21-16,0 21 0,22-21 15,-22-1-15,21 22 0,-21-21 0,22 0 16,-22 0-16,0-21 0,0 20 16,22-20-16,-22 21 0,0-21 0,0-1 15,-21 22-15,21-21 0,-21 21 16,21-1-16,-21 1 0,0 0 0,-21 21 31,0 21-31,0 0 0,0 1 16,0-1-16,-1 21 0,-20-21 15,21 0-15,0 22 0,21-22 0,-21 21 16,21-21-16,0 1 0,0-1 0,0 0 16,0 0-16,0 0 15,21 0-15,0-21 0,0 0 0,0 22 16,0-22-16,22 0 0,-22 0 15,21 0-15,-21 0 0,22-22 0,-22 22 16,21-21-16,-21 21 0,1-21 16,20 0-16,-21 0 0,0 0 0,0-1 15,-21 1-15,22-21 0,-22 21 16,0-22-16,0 1 0,0 21 0,0-21 16,0 20-16,0 1 0,-22 0 15,1 0-15,-21 0 0,21 21 0,-22 0 16,1 0-16,21 0 0,-21 21 15,-1 0-15,22 0 0,0 0 16,-21 22-16,20-1 0,1-21 0,21 22 16,0-1-16,0-21 0,0 21 15,0-20-15,21-1 0,-21 0 0,43 0 16,-22 0-16,0-21 0,21 0 16,1 21-16,-22-21 0,21 0 0,-21 0 15,22 0-15,-1-21 0,-21 21 16,22-21-16,-22 0 0,21 0 0,-21 0 15,0-1-15,22 1 0,-22 0 16,0-21-16,0-1 0,0 1 0,1 0 16,-1-1-16,21 1 0,-21 0 15,0-22-15,1 22 0,-1 0 16,0-1-16,-21 1 0,21 0 0,-21-1 16,0 22-16,0 0 0,0 42 31,-21 0-31,21 22 15,-21-1-15,0-21 0,-1 21 0,1 1 16,21-1-16,0 22 0,-21-22 16,21 0-16,0 22 0,-21-22 0,21 0 15,0 1-15,0-1 0,0 0 16,0-20-16,0 20 0,0-21 0,0 0 16,21 0-16,0-21 0,-21 22 15,21-22-15,1 0 0,-1 0 16,0 0-16,0 0 0,0 0 0,0 0 15,1 0-15,-1-22 0,0 1 16,0 0-16,21 21 0,-20-21 0,-1 0 16,0 0-16,0-1 0,21 1 0,-42 0 15,22 0-15,-1-21 0,0 20 16,-21 1-16,0 0 0</inkml:trace>
  <inkml:trace contextRef="#ctx0" brushRef="#br0" timeOffset="21557.76">23453 3831 0,'0'0'0,"-43"0"0,22 21 16,42 1-1,22-22 1,-22 0-16,0 0 0,21 0 0,1 0 16,-1 0-16,0 0 0,-21 0 15,22 0-15,-1 0 0,0 0 0,-20 0 16,20 0-16,-21 0 0,0 0 15,-21-22-15,21 22 0,1 0 16,-1 0 0</inkml:trace>
  <inkml:trace contextRef="#ctx0" brushRef="#br0" timeOffset="22115.73">24384 4128 0,'0'0'0,"-64"0"16,43 0-16,42 0 15,22 0 1,-22 0-16,21 0 0,22 0 0,-22 0 16,22 0-16,20 0 0,-20 0 15,-1 0-15,22 0 0,-22 21 0,22-21 16,-21 0-16,-22 0 0,0 0 16,1 0-16,-1 0 0,-42-21 31,-21-1-16,0 22-15,-1-21 0,1 21 0,0-21 16,0 21-16,0 0 0,0 0 16,21-21-16,-22 21 0,44 0 31,-1 0-31,0 0 0,0 0 16,0 21-16,0 0 15,1 0-15,-22 1 0,0-1 16,0 0-16,0 0 0,0 0 15,-22-21-15,1 21 0,0 1 0,0-1 16,0 0-16,0 0 0,-1-21 0,-20 21 16,21-21-16,0 21 0,-22-21 15,22 22-15,0-22 0,0 0 16,0 0-16,0 0 16,-1 0-16,22-22 0,-21 1 15</inkml:trace>
  <inkml:trace contextRef="#ctx0" brushRef="#br0" timeOffset="23387.56">26352 4233 0,'0'0'0,"0"22"15,22-22 1,-1 0 0,0 0-16,0 0 0,0-22 15,0 22-15,1-21 0,-1 0 16,0 0-16,0 21 0,0-21 0,0 0 16,-21-22-16,0 22 0,0 0 15,0-21-15,0 20 0,0 1 0,0-21 16,0 21-16,-21 0 0,0-1 15,0 1-15,-21 21 16,20 0-16,1 0 0,-21 21 0,0 1 16,-1-1-16,1 0 0,0 21 15,-1 1-15,22-1 0,-21 0 0,-1 1 16,22-1-16,0 0 0,21-21 16,0 1-16,0 20 0,0-21 0,0 0 15,21-21-15,0 21 0,1-21 16,20 0-16,0 0 0,-21 0 0,22 0 15,-1-21-15,0 21 0,1-21 0,-1 0 16,-21 0-16,22 0 0,-22-1 16,0 1-16,0-21 0,0 21 0,-21-22 15,0 22-15,0-21 16,21 21-16,-21 0 0,0-1 0,0 1 16,22 0-16,-22 42 15,0 22 1,0-22-16,0 21 0,0 0 0,0 1 15,0 20-15,0-20 0,0 20 16,-22 1-16,1-22 0,21 21 0,0 1 16,0 21-16,-21-22 0,21 22 0,0-1 15,0 1-15,0 0 16,0-1-16,21 1 0,0 0 0,1 21 16,-1-22-16,0 1 0,0 21 0,0-22 15,0 1-15,-21 0 0,0-22 16,0 1-16,0-1 0,0-20 0,-21-1 15,0-21-15,-21 0 0,-1 0 0,1 1 16,0-22-16,-22 0 0,22 0 16,-22-22-16,22 1 0,-21 0 0,20-21 15,1-1-15,-22 1 0,22 0 0,21-22 16,-21 1-16,20-1 0,1 1 16,21-22-16,0 22 0,21-22 0,1 21 15,20-20-15,0-1 0,22 0 16,-22 1-16,22-22 0,-1 21 15,22 1-15,-1-1 0,1 0 0,0 1 16,-1 20-16,22-21 0,-21 22 16,0-1-16,-1 22 0,-20-21 0,-1 20 15,-20 1-15,-1 21 0,-21-22 16,0 22-16,-21 0 0,-21 21 16,0 0-16,-21 0 15,20 21-15,-20 0 0,0 1 0,-1-1 16,1 21-16,21-21 0,-21 22 0,20-22 15,1 21-15,0-21 0,21 0 16,0 22-16,0-22 0,0 0 0,21 0 16,0-21-16,1 21 0,-1-21 15,21 0-15,0 0 0,1 0 16,-22 0-16,21 0 0,1-21 0,-1 0 16,0 0-16,1 0 0,-1 0 15,0-22-15,1 22 0,-22-21 0,21-1 16,-21-20-16,22 21 0,-22-22 15,0 1-15,21-1 0,-21 1 0,1-1 16,-22 1-16,21-1 0,0 22 16,-21-22-16,0 43 0,0-21 0,0 21 15,0-1-15,-21 44 16,0 20-16,-1-21 0,1 21 16,0 1-16,0-1 15,0 22-15,0-22 0,21 21 0,-22 1 16,22-22-16,-21 22 0,21-22 15,0 0-15,0 22 0,0-22 0,0 1 16,0-22-16,0 21 0,0-21 0,0 0 16,21 1-16,1-1 0,-1-21 15,0 0-15,0 0 0,0 0 16,0 0-16,1 0 16,-1-21-16,0-1 0,-21 1 0,0 0 15,0 0-15,0 0 0,0 0 16,0-22-16</inkml:trace>
  <inkml:trace contextRef="#ctx0" brushRef="#br0" timeOffset="23572.56">27432 3958 0,'21'0'0,"-42"0"0,0 0 0,21-21 16,21 21 0,0 0-16,0 0 15,0 0-15,22-21 0,-1 21 0,0 0 16,-20 0-16,20 0 0,0-21 15,1 21-15,-1 0 0,-21 0 0,21-21 16,-20 21-16,-1-22 0,21 22 16,-21 0-16,0-21 0,22 21 15,-22 0-15</inkml:trace>
  <inkml:trace contextRef="#ctx0" brushRef="#br0" timeOffset="25967.96">29252 3916 0,'0'0'0,"-42"21"0,21-21 0,-22 0 16,65 0 15,-1 0-31,0 0 0,0 0 0,0-21 16,22 0-16,-1 0 0,-21-1 15,21 1-15,1 0 0,-1 0 0,0-21 16,1 20-16,-22-20 0,21 0 16,-21 21-16,-21-22 0,0 1 0,0 0 15,0 20-15,0 1 0,0 0 16,-21 0-16,0 21 0,0 0 0,-21 0 16,-1 21-16,1 21 0,0-20 15,-1 20-15,-20 0 0,20 1 16,22-1-16,-21 21 0,0-20 15,20 20-15,1-20 0,0 20 0,21 1 0,0-22 16,0 21-16,0-20 16,0 20-16,0-20 0,0-1 0,0 0 15,-21 1-15,21-1 0,-21-21 16,0 0-16,-1 0 0,1 1 0,0-1 16,0 0-16,-21-21 0,20 0 0,-20 0 15,0 0-15,21 0 0,-22 0 16,1 0-16,21-21 0,0 0 0,-1-1 15,1 1-15,0 0 0,21 0 16,0-21-16,0 20 0,0-20 0,0 0 16,0 21-16,0-1 15,0 1-15,21 0 0,0 21 0,1 0 16,-1 0-16,0 21 0,-21 0 16,0 1-16,21-1 0,-21 21 15,21-21-15,-21 0 0,0 22 0,0-22 16,21 0-16,-21 0 0,22 0 15,-22 1-15,0-1 0,21-21 0,0 21 16,0-21-16,0 0 16,0 0-16,1 0 0,-1 0 0,21 0 15,-21-21-15,0 0 0,22 21 16,-22-22-16,21 1 0,-21 0 0,22 0 16,-1 0-16,-21-22 15,22 22-15,-1-21 0,-21 0 0,21 20 16,-20-20-16,-1 21 0,0 0 15,0 0-15,0-1 0,0 22 0,1 0 16,-22 22 0,0-1-16,0 0 0,0 0 15,0 0-15,0 0 0,-22 1 16,1-1-16,21 0 0,0-42 47,0 0-32,0-1-15,21 1 16,-21 0-16,0 0 0,0 0 16,0 0-16,0-1 0,0 1 15,0 0-15,0 0 0,-21 21 32,0 21-32,0 0 0,21 0 15,-21 1-15,0-1 0,-1 21 16,1-21-16,0 0 0,21 22 0,-21-22 15,21 0-15,-21 0 0,21 22 16,0-22-16,0 0 0,0 0 16,0 0-16,0 0 15,21-21-15,0 22 0,0-22 0,0 0 16,1 0-16,-1 0 0,21 0 16,-21 0-16,22 0 0,-22 0 0,21 0 15,-21 0-15,22-22 0,-22 1 16,21 0-16,-21 21 0,0-42 0,1 21 15,-1-1-15,0 1 0,-21-21 0,0 21 16,0 0-16,0-1 0,0 1 16,21 0-16,-21 42 31,0 0-31,0 1 16,0-1-16,0 0 0,0 0 15,0 0-15,0 0 0,0 1 0,0-1 16,0 0-16,0 0 0,0 0 15,0 0-15,0 1 0,21-22 16,0 21-16,1-21 0,-1 0 0,0 0 16,21 0-16,-21 21 0,22-21 15,-22 0-15,21 0 0,1 0 0,-1 0 16,-21 0-16,21-21 0,1 0 16,-22 21-16,0-22 0,21 1 0,-20 0 15,-1 0-15,21-21 0,-21 20 16,0-20-16,1 0 0,-1-1 15,-21 1-15,0 21 0,21-21 16,-21 20-16,0 1 0,0 0 0,-21 42 31,0 0-31,-1 1 0,1-1 0,0 21 16,0-21-16,0 22 0,21-22 16,0 0-16,0 21 0,0-21 0,0 1 15,0-1-15,0 0 0,0 0 16,0 0-16,21-21 0,0 0 15,0 21-15,0-21 0,22 0 16,-22 0-16,0 0 0,21 0 0,-20 0 16,20-21-16,-21 21 15,0-21-15,22 0 0,-22 0 0,0 0 16,0-1-16,0 1 0,0 0 16,1-21-16,-1 21 0,0-22 0,-21 22 15,21-21-15,-21 21 0,0-1 16,-21 22-1,0 0-15,0 0 0,-1 22 16,1-1-16,0 0 0,0 0 0,0 21 16,21-20-16,0-1 0,-21 21 15,21-21-15,0 0 0,0 1 0,0-1 16,0 0-16,21 0 0,0 0 16,0-21-16,0 21 0,0-21 15,22 0-15,-22 0 0,21 0 16,-21 0-16,22 0 0,-22 0 0,21 0 15,-21-21-15,1 21 0,-1-21 16,0 0-16,0 0 0,0 0 0,0-1 16,1 1-16,-1 0 0,0-21 15,0 21-15,0-1 0,0-20 0,-21 21 16,0 0-16,22 21 0,-44 21 31,1 0-15,0 0-16,0 22 0,0-22 0,0 0 15,-1 0-15,1 0 0,0 0 16,0 1-16,0-1 0,21 0 0,0 0 16,-21-21-16,21 21 15,-22-21-15,22-21 32,22 21-32,-1-21 0,0 0 15,0 21-15,0-21 0,0-1 16,1 1-16,-1 0 0,21 0 15,-21 0-15,22 0 0,-22-1 0,21 1 16,-21 0-16,22 0 0,-22 21 16,0 0-16,-21 21 31,0 0-31,0 0 0,0 1 0,-21-1 16,21 0-16,0 0 0,-21 0 15,21 0-15,0 1 0,0-1 16,21 0-16,0-21 15,21 0-15,-21 0 0,1 0 16,-1 0-16,21 0 0,-21 0 16,0 0-16,22-21 0,-1 21 15,-21-21-15,22-1 0,-22 1 0,0 21 16,0-21-16,0-21 0,0 21 16,1-1-16,-22 1 0,0-21 15,0 21-15,0 0 0,0-1 16,-22 22-16,1 0 0,0 0 15,0 22-15,0-1 16,0 21-16,21-21 0,0 22 16,0-22-16,0 0 0,0 21 15,-22-21-15,22 1 0,0-1 0,-21 0 16,21 0-16,0 0 0,0 0 16,0 1-16,-21-22 15,0 0 1,0-22 15,0 1-15,21 0-16,0 0 15,0 0-15,0 0 0,21-1 16,0 1-16</inkml:trace>
  <inkml:trace contextRef="#ctx0" brushRef="#br0" timeOffset="27191.31">32343 3704 0,'0'0'0,"0"-42"0,0 0 16,0-1-16,0 22 0,0-21 15,0 21-15,-22 21 0,1 21 16,21 0-16,-21 0 16,21 0-16,-21 22 0,0-1 0,0 0 15,21 22-15,-22-22 0,1 22 16,0-1-16,0-21 0,0 22 0,0-1 15,-1-20-15,1-1 0,0 22 16,0-43-16,0 21 0,21 0 0,0-20 16,-21-1-16,21 0 0,0 0 15,21-21 1,0 0-16,0-21 16,0 0-16,0 0 15,1-1-15,-1 1 0,0 0 0,21 0 16,-21-21-16,1 20 0,-1-20 15,0 21-15,0 0 0,0 21 0,-21-21 16,21 21 0,-21 21-1,0 0-15,0 0 0,0 0 0,0 22 16,0-22-16,-21 0 0,21 0 16,0 0-16,0 0 0,0 1 0,0-1 15,0 0-15,21 0 16,1 0-16,-1-21 0,21 0 15,-21 21-15,0-21 0,22 0 16,-22 0-16,0 0 0,21 0 16,-20 0-16,-1-21 0,0 21 0,0-21 15,0 0-15,0 0 0,1 0 16,-22-1-16,21 1 0,0 0 0,0 0 16,-21-21-16,0 20 0,21 1 15,-21 0-15,0 42 31,-21 0-31,21 1 0,-21-22 16,0 42-16,21-21 0,-21 0 16,21 0-16,0 1 0,0-1 15,0 0-15,0 0 16,0 0-16,21-21 16,0 0-16,0 0 0,0 0 15,0 0-15,1 0 0,-1 0 16,21 0-16,-21-21 0,0 0 0,1 0 15,-1 21-15,0-21 0,0-22 16,0 22-16,-21 0 0,21-21 0,-21 20 16,0-20-16,22 0 0,-22 21 15,0-22-15,0 22 0,0 0 16,-22 21-16,1 0 0,0 0 0,0 0 16,0 0-16,0 0 15,-1 42-15,1-21 0,0 1 0,0 20 16,0-21-16,21 0 0,0 22 15,0-22-15,-21 0 0,21 21 16,0-21-16,0 1 0,21-1 16,0-21-16,-21 21 0,21-21 15,0 0-15,0 0 0,1 0 0,20 0 16,-21 0-16,0 0 0,0 0 16,22-21-16,-22 0 0,0 21 15,21-22-15,-20-20 0,-1 21 0,21 0 16,-21-22-16,22 1 15,-22 0-15,21-22 0,-21 22 0,0-22 16,22 22-16,-22-21 0,0-1 16,0 22-16,-21-1 0,21 1 15,-21 0-15,0 21 0,0-1 0,0 1 16,-21 42 0,21 1-1,-21-1-15,0 0 0,0 21 16,21-21-16,-21 22 0,-1-1 0,1 0 15,0 1-15,21 20 0,0-20 16,0-1-16,0 0 0,0 1 16,0-1-16,0 0 0,0-21 0,0 22 15,0-22-15,0 0 16,0 0-16,0 0 0,21-21 16,0 22-16,1-22 15,-1 0-15,0 0 0,0 0 16,0 0-16,0-22 0,1 1 15,-1 21-15,0-21 0,0 0 16,0 21-16,0-21 0,1 0 16,-1 21-16,0-22 0,-21 1 0</inkml:trace>
  <inkml:trace contextRef="#ctx0" brushRef="#br0" timeOffset="27463.22">33380 4022 0,'0'0'0,"0"-21"31,21 21-15,0 0-16,0 0 0,0 0 16,1-22-16,-1 22 0,21 0 0,-21 0 15,0 0-15,1 0 0,-1 0 16,0 0-16,0 0 0,0 0 15,0 0-15,1 0 16,-22-21 0,-22 21 15,1 0-31</inkml:trace>
  <inkml:trace contextRef="#ctx0" brushRef="#br0" timeOffset="-788.83">4551 7832 0,'0'0'0,"0"21"15</inkml:trace>
  <inkml:trace contextRef="#ctx0" brushRef="#br0" timeOffset="4222.35">4403 8086 0,'0'0'0,"0"21"47,0-42 234,0 0-265,0-1-16,21 1 15,0 0-15,-21 0 16,0 0-16,21-22 0,0 22 0,0 0 16,-21-21-16,22 21 0,-1-22 0,-21 1 15,21 0-15,0-1 0,0 1 16,0 0-16,1-1 0,-1 1 0,0 0 16,0-1-16,0 22 0,0-21 15,1 21-15,-1-22 0,0 22 16,-21 0-16,0 0 0,21 21 15,-21-21 1,0 42 15,0 0-31,-21 0 16,0 0-16,0 0 16,21 1-16,-22-1 0,22 0 0,-21 0 15,21 0-15,-21 0 0,21 1 16,0-1-16,0 0 0,0 0 15,0 0-15,0 0 16,0 1-16,0-1 16,0 0-16,21-21 15,0 21-15,1-21 0,-22 21 16,21-21-16,0 21 0,0-21 0,0 22 16,0-22-16,1 0 0,-22 21 15,21-21-15,0 21 0,0-21 0,-21 21 16,0 0-16,21-21 0,0 21 15,-21 1-15,0-1 0,0 0 16,0 0-16,0 0 0,0 0 16,0 1-16,0-1 0,0 0 15,0 0-15,-21 0 0,0 0 0,0-21 16,0 22-16,21-1 0,-21-21 16,-1 0-16,1 21 0,0-21 15,0 0-15,0 0 0,0 0 16,-1 0-16,1 0 15,0-21-15,0 0 0,21-1 0,-21 22 16,0-21-16,21 0 0,-22 0 16,22 0-16,0 0 0,-21-1 0,0 1 15,21 0 17,0 42-1,0 0-31,0 1 15,21-22-15,0 21 16,-21 0-16,0 0 0,22-21 0,-1 21 16,0 0-16,0-21 0,-21 22 0,21-1 15,0-21-15,1 21 0,-1-21 16,0 0-16,0 0 0,0 0 0,22 0 16,-22 0-16,0 0 0,0 0 15,21 0-15,-20 0 0,-1 0 0,0-21 16,0 0-16,0 21 0,22-22 0,-22 1 15,0 21-15,0-21 0,0 0 16,-21 0-16,21 0 0,1-1 0,-1 1 16,-21 0-16,0 0 15,21 0-15,-21-22 0,21 22 0,-21 0 16,0 0-16,0 0 0,0 0 0,0-1 16,0 1-16,0 0 0,0 0 15,0 0-15,0 0 16,-21 21 15,0 0-31,0 21 16,21 0-16,-22 0 15,22 0-15,-21 0 0,21 1 0,0-1 16,0 21-16,0-21 0,-21 0 16,21 1-16,0 20 0,0-21 0,0 0 15,0 0-15,0 22 16,0-22-16,0 0 0,0 0 0,0 0 15,21 1-15,0-22 0,-21 21 0,22-21 16,-1 0-16,0 21 0,0-21 16,0 0-16,22 0 0,-22 0 0,21 0 15,-21 0-15,22-21 0,-22 21 16,21-21-16,-21-1 0,22 22 0,-22-21 16,21 0-16,-21 0 0,0 0 15,22 0-15,-22-1 0,-21-20 0,21 21 16,0 0-16,-21-22 0,21 22 0,-21 0 15,0-21-15,0 21 0,0-1 16,0 1-16,0 0 16,0 42 15,0 0-31,0 1 16,0-1-16,0 0 0,0 0 0,-21 0 15,21 22-15,0-22 0,-21 0 16,21 21-16,0-21 0,0 1 0,0-1 15,-21 0-15,21 0 0,0 0 16,0 0-16,-21 1 0,21-1 16,0-42 31,0-1-47,0 1 15,0 0-15,21 0 0,0 0 16,-21-22-16,0 22 0,21-21 0,0 21 15,-21-22-15,22 22 0,-1 0 0,0-21 16,0 21-16,0 21 0,0-22 16,1 1-16,-1 21 0,0 0 0,0 0 15,0 0-15,0 0 16,1 0-16,-1 0 0,0 21 0,-21 1 16,21-1-16,0 0 0,-21 0 15,21 0-15,1 0 0,-22 1 0,0-1 16,21 0-16,0 0 0,-21 0 15,21-21-15,-21 21 0,0 1 0,21-22 16,0 21-16,1-21 16,-1 0-1,0 0 1,-21-21-16,21-1 0,0 22 16,0-21-16,-21 0 0,22 0 15,-1 0-15,-21 0 0,21-22 0,0 22 16,0-21-16,0 21 0,1-22 15,-1 22-15,0 0 0,0 0 0,0 0 16,0-1-16,1 1 0,-1 21 16,0 0-16,0 0 0,0 0 0,0 0 15,1 0-15,-22 21 0,21 1 0,0-1 16,0 0-16,-21 0 16,0 0-16,21 0 0,-21 1 15,21-1-15,-21 0 16,0 0-1,22-21 17,-22-21-17,0 0-15,0 0 16,0-1-16,0 1 16,0 0-16,-22 0 0,1 0 15,0 0-15,0 21 0,0 0 16,0 0-16,-1 0 15,1 0-15,0 0 0,0 0 0,0 0 16,0 21-16,-22 0 0,22 0 16,0 0-16,0 0 0,0 1 15,-1-1-15,1 21 0,0-21 0,0 22 16,0 20-16,0-42 16,-1 43-16,22-43 0,0 21 0,0-21 15,0 1-15,0-1 0,0 0 16,22 0-16,-1 0 15,0-21-15,0 0 0,0 0 0,22 0 16,-22 0-16,0 0 0,21 0 0,-21-21 16,22 21-16,-1-21 0,-21 0 15,22 0-15,-22-1 0,0 1 0,21 0 16,-21-21-16,1 21 0,-1-22 16,0 1-16,0 0 0,0-22 0,0 22 15,1-22-15,-22 1 0,0-1 16,21 1-16,-21-1 0,21 1 0,-21-1 15,0 22-15,0-22 0,0 22 0,0 0 16,0-1-16,0 22 0,0-21 16,0 21-16,0 0 15,0-1-15,0 44 16,0-1-16,-21 0 16,21 21-16,-21 1 0,21-1 15,0 0-15,-22 22 0,1-22 0,21 22 16,-21-1-16,21 1 0,-21-1 15,0-21-15,21 22 0,-21-22 0,21 1 16,0-1-16,0 0 0,-22 1 16,22-1-16,0 0 0,0-21 0,0 22 15,0-22-15,22 0 0,-22 0 16,21 0-16,0 1 0,0-22 0,21 0 16,-20 21-16,-1-21 0,21 0 15,-21 0-15,0 0 0,22-21 0,-1-1 16,-21 1-16,22 0 0,-1 0 0,-21-21 15,21 20-15,-20-20 16,20 0-16,-21-1 0,21 1 0,1-85 16,-22 64-16,0-1 0,-21 1 15,0-22-15,21 21 0,-21 1 16,0-1-16,21 22 0,-21 0 0,0-1 16,0 1-16,0 21 0,0 0 0,0 0 15,0 42 16,0 0-31,0 0 0,-21 0 0,21 22 16,-21-1-16,21 21 0,-21-20 0,21 20 16,0-20-16,-21 20 0,21-21 15,-21 22-15,-1-22 0,22 22 0,0-22 16,-21 0-16,21 1 0,-21-1 16,0-21-16,21 22 0,0-1 0,-21-21 15,0 0-15,21 22 0,-22-22 0,22 0 16,0 0-16,0 0 15,0 0-15,0-42 16,0 0 0,22 0-16,-22 0 15,21 0-15,0-1 0,0-20 0,21-21 16,-20 20-16,20-41 16,-21 41-16,21 1 0,-20 0 15,-1-1-15,0 22 0,0-21 0,21 21 16,-20-1-16,-1 22 0,0 0 15,0 0-15,0 0 0,0 0 16,-21 22-16,0-1 0,0 0 16,0 0-16,0 0 0,0 0 15,0 1-15,0-1 0,0 0 0,-21 0 16,0 0-16,0 0 0,0 1 0,0-22 16,21 21-16,-22 0 15,1-21-15,0 0 0,0 21 0,0-21 16,0 0-16,-1 0 15,1 0 1,21-21-16,-21 21 0,21-21 0,-21 21 16,21-21-16,-21 42 31,21 0-15,0 0-16,0 0 15,0 0-15,0 1 0,0-1 16,0 0-16,0 0 15,0 0-15,0 0 0,21 1 16,0-22-16,-21 21 0,42-21 16,-20 21-16,-1-21 0,21 0 0,0 0 15,1 0-15,-1 0 0,0 0 0,1 0 16,-1 0-16,-21 0 0,22-21 16,-1 0-16,-21 21 0,21-22 0,-20 1 15,20 0-15,-21 0 0,0 0 16,0 0-16,1-22 0,-1 22 0,0-21 15,-21 21-15,21-43 16,-21 22-16,21 21 0,-21-22 16,0 22-16,0 0 0,-21 21 31,0 21-31,0 0 0,21 0 16,-21 1-16,-1-1 0,22 0 0,-21 21 15,0-21-15,0 1 0,21 20 0,0-21 16,-21 0-16,21 22 0,0-22 15,0 0-15,0 0 0,0 0 0,0 0 16,0 1-16,21-1 0,0-21 0,0 21 16,0 0-16,22-21 0,-1 0 15,-21 0-15,22 0 0,-22 0 16,21 0-16,-21 0 0,22-21 0,-22 21 16,21-21-16,-21 0 0,22-1 15,-1-20-15,-21 21 0,0-21 16,0 20-16,1 1 0,-1-21 15,0 21-15,0-43 0,-21 22 16,21 0-16,-21 20 0,0 1 16,21 21-16,-21 21 31,0 1-31,0-1 16,-21 0-16,21 0 0,-21 0 0,21 0 15,0 1-15,-21-1 0,21 0 16,0 0-16,0 0 0,0 0 0,0 1 15,0-1-15,0 0 0,21-21 16,0 21-16,0-21 16,1 0-16,-1 0 0,0 0 0,21 0 15,-21 0-15,1-21 0,-1 21 0,0-21 16,0 0-16,0 21 0,-21-43 16,21 22-16,1 0 0,-1 0 0,-21-22 15,0 22-15,21-21 0,-21 21 16,21-22-16,-21 22 0,21-21 15,-21 21-15,0 0 0,0-1 0,0 1 16,0 42 15,0 1-31,-21-22 16,21 21-16,-21 0 0,0 0 0,21 0 16,0 22-16,0-22 0,0 21 15,0-21-15,0 22 0,0-1 0,0-21 16,21 21-16,0 1 0,-21-1 0,21 22 15,-21-22-15,0 0 0,21 22 16,-21-22-16,0 22 0,0-22 16,0 21-16,0-20 0,0 20 0,0-20 15,22 20-15,-22-21 0,0 22 16,0-1-16,0-20 0,0 20 0,0-20 16,0 20-16,0 1 0,0-22 0,-22 0 15,22 22-15,0-22 0,-21 0 0,0 1 16,0-22-16,21 21 0,-21-21 15,21 1-15,-21-1 0,-1 0 0,1-21 16,0 0 0,0-21-1,21 0-15,0-1 16,-21 1-16,21-21 0,0 21 16,0-22-16,0 1 0,0 0 0,0-22 15,0 22-15,0-22 0,0 1 0,0 21 16,0-22-16,0 1 0,21-1 15,0 1-15,-21-1 0,21 1 0,0-1 16,1 1-16,-1-64 0,0 63 16,0 1-16,21-43 15,1 21-15,-22 64 16,21-43-16,1 1 0,-22 42 16,21 0-16,-21-1 0,0 1 15,22-21-15,-1 0 16,-21 20-16,22-20 15,-22 0 1,-42 63 15,-1-21-31,22 21 16,0 0-16,-21-21 0,21 21 0,-21 1 16,21-1-16,0 0 0,0 0 15,21 0 1,0-21-16,1 21 0,20-21 15,-21 22-15,0-22 0,0 21 0,1-21 0,-1 21 16,0-21-16,-21 42 16,21-42-16,-21 21 0,0 1 15,0-1-15,0 0 0,-21-21 0,21 21 16,-21 0-16,0-21 16,-1 21-16,1-21 0,-21 43 15,21-43-15,0 0 0,21 21 16,-22-21-16,1 0 15,0 0 1,0-21 15,21 0-31,0-1 0,0 1 16,0 0-16</inkml:trace>
  <inkml:trace contextRef="#ctx0" brushRef="#br0" timeOffset="4878.98">11239 6054 0,'43'-21'0,"-86"42"0,128-64 0,-64 22 15,0 0-15,1 0 0,-1 0 0,0 0 16,-21-1-16,0 1 16,0 0-1,-21 21 1,0 0-16,-1 21 16,-20 0-16,21 1 0,0-1 15,-22 0-15,1 21 0,0 1 16,-1-1-16,1 0 0,0 1 0,-1 20 15,1 1-15,0 20 0,-22-20 0,22 20 16,0 1-16,-1 0 0,22-1 16,-21 1-16,-1 0 0,22-1 0,0 1 15,-21 0-15,21 21 0,-1-22 0,22 1 16,-21 0-16,0-1 0,21-20 16,0 20-16,0 1 0,0-21 15,0 20-15,0-20 0,21 20 0,0-20 16,22-1-16,-22-20 0,21 20 15,1-20-15,-1-1 0,0 0 0,22 1 16,-22-1-16,22-21 0,-22 0 0,0 0 16,22 1-16,-22-1 0,-21-21 0,22 0 15,-22 0-15,0 0 0,0 0 16,0 0-16,0-21 0,1-1 16,-22 1-16,21-21 0,0 0 15,0-1-15,0 1 0</inkml:trace>
  <inkml:trace contextRef="#ctx0" brushRef="#br0" timeOffset="5732">11388 6943 0,'0'0'0,"0"-21"15,0-1-15,0 1 0,-22 21 16,22-21-16,0 0 16,0 0-1,0 42 1,0 0-1,0 0-15,-21 0 0,21 1 0,0 20 16,-21 0-16,21 1 0,0-1 16,0 0-16,-21 22 0,21-22 0,-21 22 15,0-22-15,21 21 0,0-20 16,-22-1-16,1 22 0,21-22 16,-21-21-16,21 21 0,0-20 0,-21 20 15,21-21-15,0 0 0,0 0 16,0-42 15,0 0-15,21 0-16,-21 0 15,0 0-15,21-1 0,0 1 0,-21-21 16,22 21-16,-1-22 0,0 1 0,0 21 16</inkml:trace>
  <inkml:trace contextRef="#ctx0" brushRef="#br0" timeOffset="7610.35">11896 6900 0,'0'0'0,"21"0"0,-21-21 15,-43 21 17,22 21-32,0 1 0,-21-1 0,-1 0 15,1-21-15,0 21 0,-22 0 16,22 0-16,0 1 0,-1-1 15,1 0-15,0 0 0,-1 0 0,1 0 16,0 1-16,20-1 0,-20-21 16,21 21-16,0-21 0,0 0 15,21 21 17,21-21-17,-21 21-15,21-21 16,0 21-16,-21 1 0,21-22 0,0 21 15,-21 0-15,22 0 0,-1 21 0,0-20 16,-21-1-16,21 21 0,0-21 16,-21 22-16,21-22 0,-21 0 15,22 21-15,-1-21 0,-21 1 0,21-1 16,0 0-16,-21 0 0,21 0 0,0 0 16,1 1-16,-1-1 0,21-21 15,-21 0-15,22 21 0,-22-21 0,42 0 16,-20 0-16,-1 0 0,21 0 15,1-21-15,-1 0 0,1 21 0,-22-22 16,22 1-16,-1 0 0,-20 0 0,-1 0 16,0 0-16,1-1 0,-22 1 15,21 0-15,-21 0 0,0 0 0,1-22 16,-22 22-16,0-21 0,0 21 0,21 0 16,-21-22-16,0 22 15,0 0-15,0 0 0,0 0 16,-21 21-16,-1 0 15,1 0-15,0 21 16,21 0-16,-21 0 0,0 0 0,21 0 16,-21 1-16,21-1 0,-22 0 15,22 0-15,0 21 0,-21-20 0,21-1 16,0 21-16,0-21 0,0 0 0,0 1 16,0-1-16,0 0 0,0 0 15,0 0-15,21-21 0,1 21 0,-1 1 16,0-22-16,0 0 0,0 0 15,0 0-15,1 0 0,20 0 0,-21 0 16,21 0-16,-20-22 0,20 22 16,-21-21-16,21 0 0,1 21 0,-22-21 15,0 0-15,21 0 0,-20-1 0,-1 1 16,0 0-16,0-21 0,0 21 16,-21-1-16,21-20 0,-21 21 0,22 0 15,-22 0-15,0-1 16,0 44 15,0-1-31,0 0 16,0 0-16,0 0 0,0 0 0,0 1 15,0-1-15,0 0 0,0 0 0,0 0 16,0 0-16,0 1 16,21-1-16,0-21 0,0 0 15,0 0-15,0 0 0,1 0 0,-1 0 16,0 0-16,0 0 0,0 0 15,22 0-15,-22-21 0,0 21 0,0-22 16,0 1-16,0 0 0,1 0 0,-1 0 16,0 0-16,-21-1 0,0 1 15,42-106 1,-42 106-16,0-21 0,21 21 0,-21-1 16,0 1-16,0 0 0,0 0 15,0 42 32,0 0-31,0 0-16,0 1 0,0-1 0,0 0 15,0 0-15,0 0 0,-21 0 16,21 22-16,0-22 0,0 0 0,0 21 16,0-20-16,-21-1 0,21 21 15,-21-21-15,21 22 0,0-22 0,0 21 16,-21 0-16,21 1 0,-21-1 0,21 0 15,0 1-15,-22-1 0,22 0 0,0 22 16,0-22-16,0 22 16,0-22-16,0 22 0,0-22 0,0 21 15,0-20-15,0 20 0,22-20 0,-22-1 16,21 21-16,-21-20 0,0-1 0,0 0 16,0 1-16,0-1 0,0-21 15,0 0-15,0 22 0,0-22 0,0 0 16,0 0-16,-21-21 0,-1 21 15,1-21 1,0 0-16,0-21 16,0 0-16,21 0 15,0 0-15,0 0 0,-21-1 0,21-20 16,0 21-16,0-21 0,0-1 16,0 1-16,0 0 0,21-1 15,0 1-15,0-22 0,0 22 0,0-21 16,22-1-16,-22 22 0,0-22 0,21 1 15,1-1-15,-22 1 0,21-22 16,-21 22-16,22-1 0,-1 1 16,43-86-16,-43 86 0,-21-1 15,22 1-15,-1-1 0,0 1 0,-21 21 16,1-1-16,-1 1 0,0 0 16,-21 20-16,21 1 0,-21 0 0,-21 21 31,0 0-31,0 0 0,-1 0 15,1 21-15,0 0 0,0 1 0,0-1 16,21 0-16,0 0 16,-21 0-16,21 0 0,0 1 0,0-1 15,0 0-15,0 0 0,0 0 0,21 0 16,-21 1-16,21-1 16,0-21-16,-21 21 0,21 0 0,0-21 15,1 21-15,-1-21 0,0 21 16,0 1-16,0-22 0,0 21 15,1-21-15,-1 21 0,0 0 16,-21 0-16,21 0 0,-21 1 16,0-1-1,-21 0-15,0-21 0,0 21 0,-1-21 16,1 0-16,-21 21 0,21-21 0,0 0 16,-1 0-16,1 0 0,0 21 15,0-21-15,0 0 0,0 0 0,-1 0 16,1 0-1,0 0 1,42 0 31,0-21-31,1 0-16</inkml:trace>
  <inkml:trace contextRef="#ctx0" brushRef="#br0" timeOffset="9393.91">14922 7408 0,'0'0'0,"0"-21"16,-21 21 0,0 0-1,21 21-15,-21 1 16,21-1-16,-21 0 16,21 0-16,0 0 15,0 0-15,0 1 16,21-22 15,0 0-31,0-22 16,0 22-16,-21-21 15,0 0-15,0 0 0,0 0 16,0 0-16,0-1 0,0 1 16,0 0-1,0 0-15,-21 21 31,0 0-31,21 21 16,0 0-16,-21-21 0,21 21 0,-21 1 16,21-1-16,0 0 0,0 0 15,0 0-15,0 0 16,0 1 0,21-22-1,0 0 1,-21-22-16,21 1 15,-21 0 1,0 0-16,0 0 16,0 0-16,0-1 0,0 1 15,0 0-15,0 0 0,0 0 16,-21 21 0,21 21-16,-21-21 15,0 21-15,21 0 0,-21 0 0,21 1 16,-22-1-16,22 0 0,0 0 15,0 0-15,0 0 0,0 1 16,0-1-16,0 0 16,22-21-1,-1 0 1,0 0-16,0 0 0,-21-21 16,21 21-16,-21-21 15,0-1-15,0 1 0,0 0 16,0 0-16,0 0 0,0 0 15,0-1-15,0 1 16,0 0-16,-21 21 16,0 0-16,0 0 15,21 21-15,0 0 16,-21 1-16,21-1 0,0 0 16,0 0-16,0 0 15,21 0-15,0-21 16,-21 22-16,21-22 15,0 0-15,0 0 16,1 0 0,-22-22-1,0 1 1,0 0 0,0 0-16,0 0 15,-22 21 1,1 0-1,21 21 1,-21-21-16,21 21 16,0 0-16,0 0 15,0 1 1,21-22 0,-21 21-16,21-21 15,1 0-15,-1 0 16,0 0-1,-21-21-15,0-1 16,0 1-16,0 0 16,0 0-16,0 0 15,-21 21 17,0 21-17,-1 0-15,22 0 16,0 0-16,0 1 15,0-1 1,22-21 15,-1 0-15,0 0-16,-21-21 16,21-1-1,-21 1-15,0 0 16,0 0-16,0 0 15,0 0-15,0 42 32,0 0-32,-21-21 0,21 21 15,-21-21-15,21 21 0,0 0 0,0 1 16,-21-22-16,21 21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ABEC-3C74-414C-8959-BBC7840AB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0EA52-F66D-405D-BB6F-C4C23D555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D7B70-79F1-4018-99B3-3A4F4D11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BEBD-0555-42C7-AB52-788B4136A67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19ABC-544B-40DD-B454-F6CF2031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7F272-C0A5-4809-AFDA-F3FC9969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50E0-089E-4891-96C2-E809DACF4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83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4840E-45DC-4CA4-9815-D01D6641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A4135-1C81-46B2-BB34-D5BDA87B4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89A82-9E17-40AA-BC56-DF5338D6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BEBD-0555-42C7-AB52-788B4136A67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A56E9-CD78-4553-B768-AB269654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D3889-4694-40B7-9AD5-669300480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50E0-089E-4891-96C2-E809DACF4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41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01142-F0AD-4579-9CA3-C56B783CD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E3011-8369-4213-90B5-8F70285BE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2C685-A0C9-4F63-90B9-031E9C24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BEBD-0555-42C7-AB52-788B4136A67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C2E01-894E-46A4-B5AB-7DC2E2E7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9E0D9-EE90-4C97-BE34-C77DA055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50E0-089E-4891-96C2-E809DACF4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9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33E3-3DCA-4692-BEC6-D1A1341B0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B7859-1F43-4EBA-AC3D-EF943B818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7A494-39D0-489D-9D5F-C1FA3436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BEBD-0555-42C7-AB52-788B4136A67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264A1-7BA2-40C8-B51E-F12FDC0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10896-EEE9-4633-B01A-D7C264F8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50E0-089E-4891-96C2-E809DACF4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14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F29F-0779-40E1-9571-E04E1D21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0F16B-AB57-41A4-976C-85D432018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5BCDA-EF53-45B5-877D-32D041BE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BEBD-0555-42C7-AB52-788B4136A67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7F1CC-7C92-46E3-B6CA-02864C10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E70F7-AC86-4F9E-92B4-84CDADD1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50E0-089E-4891-96C2-E809DACF4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83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2C8C-44E6-4C34-A497-8E931CCB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0CD7-30BC-40B8-BDB1-3F5BEDEF7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053D5-07DE-469E-82A5-AD76A2FBA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A291C-6C64-4A65-B991-6D52D006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BEBD-0555-42C7-AB52-788B4136A67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7F8A3-2884-4DB6-8178-F73F7572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5EF78-4BBD-4CCB-9E13-90E12BCF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50E0-089E-4891-96C2-E809DACF4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21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1B1E-D841-4E02-9247-50D982CB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919D4-1443-4152-A8EA-FFA651538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7ED2C-E010-405C-AC58-9E993235A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8C3F2-EA15-4A27-868C-F98B453A7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5F10A-6B05-425D-ACAB-3A8B0662D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1060B-81C2-48EC-91D7-D5C036D9F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BEBD-0555-42C7-AB52-788B4136A67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7DCBD8-2372-4057-AA83-79B2FC0B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CABFB-C8DB-4F1D-8975-F4345F35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50E0-089E-4891-96C2-E809DACF4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16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469E2-3BAB-4396-B68C-EAC14C38B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B8FED-47A2-4141-B31B-F10E0EBA6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BEBD-0555-42C7-AB52-788B4136A67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9FFB9-21CC-4EF3-ADE3-B1868083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51DA7-462D-4A77-97BF-2B82FCEA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50E0-089E-4891-96C2-E809DACF4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50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797C7-3179-43E0-98A5-C6B4DDE24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BEBD-0555-42C7-AB52-788B4136A67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1D9BCE-93CE-45D1-80AD-9F99E356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19397-6EFB-4E0E-B6CA-FAC5E3FF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50E0-089E-4891-96C2-E809DACF4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46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0581-062A-4688-8648-EA9906E1A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521EC-8202-4854-9814-81E85EC89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526B6-412A-473D-9D76-B67040715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7FC52-55D3-4B7F-96AC-9870318A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BEBD-0555-42C7-AB52-788B4136A67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ED71A-888B-4237-BADC-14C0E8E9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E90AA-E979-45DB-85A4-0F168AC7F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50E0-089E-4891-96C2-E809DACF4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15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590F-B997-4C65-BF33-D2B1F5337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A60A9-D110-48DF-B821-C0FD56E12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906D9-CA03-46CB-AB0B-F72A9311D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6E33A-2514-4B09-9A18-8FBD8A3B2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BEBD-0555-42C7-AB52-788B4136A67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C2F21-8B08-44E3-970F-9022D719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CF298-16E5-44AB-9965-F85FDCA6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50E0-089E-4891-96C2-E809DACF4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27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1B223D-0EA0-4265-860D-DD446D4C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06C7A-E1F8-4910-9993-8FA80E182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E0764-C60B-4E2F-903B-9CCC51077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ABEBD-0555-42C7-AB52-788B4136A67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B4B95-8ECB-407F-B773-3561CFE0B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79B79-741B-40DF-A314-907017884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450E0-089E-4891-96C2-E809DACF4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13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AFCB-69DA-4AE3-ADD0-4E3660920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90754-1E7C-470E-95D5-3C26798968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7856DF-2CCD-4704-9866-38D4EC3B8001}"/>
                  </a:ext>
                </a:extLst>
              </p14:cNvPr>
              <p14:cNvContentPartPr/>
              <p14:nvPr/>
            </p14:nvContentPartPr>
            <p14:xfrm>
              <a:off x="594360" y="122040"/>
              <a:ext cx="11293200" cy="332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7856DF-2CCD-4704-9866-38D4EC3B80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000" y="112680"/>
                <a:ext cx="11311920" cy="334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470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AFCB-69DA-4AE3-ADD0-4E3660920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90754-1E7C-470E-95D5-3C26798968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F90607-F181-43E8-BF85-641A2489D09E}"/>
                  </a:ext>
                </a:extLst>
              </p14:cNvPr>
              <p14:cNvContentPartPr/>
              <p14:nvPr/>
            </p14:nvContentPartPr>
            <p14:xfrm>
              <a:off x="510480" y="358200"/>
              <a:ext cx="7140240" cy="64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F90607-F181-43E8-BF85-641A2489D0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120" y="348840"/>
                <a:ext cx="7158960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B5D019-342E-4C6B-8D9C-6764E25E5389}"/>
                  </a:ext>
                </a:extLst>
              </p14:cNvPr>
              <p14:cNvContentPartPr/>
              <p14:nvPr/>
            </p14:nvContentPartPr>
            <p14:xfrm>
              <a:off x="998280" y="975240"/>
              <a:ext cx="7155360" cy="2682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B5D019-342E-4C6B-8D9C-6764E25E53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8920" y="965880"/>
                <a:ext cx="7174080" cy="270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951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AFCB-69DA-4AE3-ADD0-4E3660920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90754-1E7C-470E-95D5-3C26798968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2DE173-433B-44AE-A5E8-5AD87F8F46D9}"/>
                  </a:ext>
                </a:extLst>
              </p14:cNvPr>
              <p14:cNvContentPartPr/>
              <p14:nvPr/>
            </p14:nvContentPartPr>
            <p14:xfrm>
              <a:off x="297000" y="236160"/>
              <a:ext cx="10493280" cy="3642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2DE173-433B-44AE-A5E8-5AD87F8F46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226800"/>
                <a:ext cx="10512000" cy="366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183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AFCB-69DA-4AE3-ADD0-4E3660920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90754-1E7C-470E-95D5-3C26798968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AF24E4-6438-4501-8D90-9B0C9F23A0E9}"/>
                  </a:ext>
                </a:extLst>
              </p14:cNvPr>
              <p14:cNvContentPartPr/>
              <p14:nvPr/>
            </p14:nvContentPartPr>
            <p14:xfrm>
              <a:off x="914400" y="289440"/>
              <a:ext cx="7879320" cy="320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AF24E4-6438-4501-8D90-9B0C9F23A0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040" y="280080"/>
                <a:ext cx="7898040" cy="322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492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AFCB-69DA-4AE3-ADD0-4E3660920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90754-1E7C-470E-95D5-3C26798968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0CEF75-9435-48D7-9D0C-E1F425F5F0AD}"/>
                  </a:ext>
                </a:extLst>
              </p14:cNvPr>
              <p14:cNvContentPartPr/>
              <p14:nvPr/>
            </p14:nvContentPartPr>
            <p14:xfrm>
              <a:off x="419040" y="175320"/>
              <a:ext cx="11270520" cy="627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0CEF75-9435-48D7-9D0C-E1F425F5F0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165960"/>
                <a:ext cx="11289240" cy="629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525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AFCB-69DA-4AE3-ADD0-4E3660920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90754-1E7C-470E-95D5-3C26798968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21DE8D-14CB-417E-A575-634915D0EDE4}"/>
                  </a:ext>
                </a:extLst>
              </p14:cNvPr>
              <p14:cNvContentPartPr/>
              <p14:nvPr/>
            </p14:nvContentPartPr>
            <p14:xfrm>
              <a:off x="594360" y="556200"/>
              <a:ext cx="11567520" cy="281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21DE8D-14CB-417E-A575-634915D0ED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000" y="546840"/>
                <a:ext cx="11586240" cy="283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399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2021-02-03T01:09:45Z</dcterms:created>
  <dcterms:modified xsi:type="dcterms:W3CDTF">2021-02-03T02:00:39Z</dcterms:modified>
</cp:coreProperties>
</file>