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01:11:23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3641 2879 0,'-22'0'31,"1"0"-16,0 0 17,21-21 30,0-1-46,0 1-16,0 0 15</inkml:trace>
  <inkml:trace contextRef="#ctx0" brushRef="#br0" timeOffset="1654.59">3916 826 0,'0'-22'15,"0"1"-15,21 0 16,-21 0-16,0 0 15,0 0 1,0-1 0,-21 22 15,0 0-31,21 22 16,0-1-16,0 0 15,0 0-15,-22 0 0,22 22 0,0-1 16,-21-21-16,21 21 0,0 22 15,0-22-15,-21 1 0,21-1 16,-21 21-16,0-20 0,21-1 0,0 0 16,0-20-16,-21 20 0,21-21 15,-22 21-15,22-20 0,0-1 16,0 0-16,0 0 0,0 0 16,0-42 30,0 0-46,0 0 16,22-22-16</inkml:trace>
  <inkml:trace contextRef="#ctx0" brushRef="#br0" timeOffset="2015.37">4191 762 0,'0'0'0,"0"-21"0,21 21 0,-21 21 47,0 0-47,21 0 0,-21 22 15,0-22-15,0 21 0,0 1 16,0-22-16,0 21 0,0 0 15,0 1-15,0-1 0,0 0 0,0-20 16,0 20-16,0 0 16,0-21-16,0 1 0,-21 20 0,21-21 15,0 0-15,0 0 16,0 1-16,-21-22 0,21 21 16,-21-21 15,21-21-16,0-1-15</inkml:trace>
  <inkml:trace contextRef="#ctx0" brushRef="#br0" timeOffset="2327.19">3831 1185 0,'0'0'0,"-21"0"16,42 0 31,0 0-47,0 0 0,1 0 0,-1 0 15,0 0-15,0-21 0,0 21 0,0-21 16,1 21-16,-1 0 15,21 0-15,-21-21 0,0 21 0,1 0 16,-1-21-16,0 21 31,-21-21-15,21 21 0</inkml:trace>
  <inkml:trace contextRef="#ctx0" brushRef="#br0" timeOffset="2643.01">4339 889 0,'21'-21'63,"0"21"-63,1 0 0,-1 0 0,21-21 15,-21 0-15,22 21 0,-1 0 16,0 0-16,-21-22 0,22 22 16,-22 0-16,21 0 0,-21 0 15,22 0-15,-22 0 0,0 0 16,0 0-16,0 0 16,-42 0 15,0 0-16,21 22-15,-21-22 0,0 0 0,0 0 16</inkml:trace>
  <inkml:trace contextRef="#ctx0" brushRef="#br0" timeOffset="2953.36">4678 847 0,'-21'0'16,"-1"0"-16,22 21 31,0 0-31,0 0 16,0 0-16,0 1 0,0-1 0,0 0 15,0 21-15,0-21 0,-21 1 16,21 20-16,0 0 0,0-21 0,0 22 16,-21-22-16,21 21 0,0-21 15,0 1-15,0 20 0,0-21 16,-21 0-16,21 0 0,0 1 0,0-1 15,-21-21 1,21 21-16,21-42 31,0 0-15,-21-1-16,21 1 0,0 0 16</inkml:trace>
  <inkml:trace contextRef="#ctx0" brushRef="#br0" timeOffset="3263.18">5059 868 0,'0'0'0,"0"21"31,0 0-31,0 0 0,0 1 16,0-1-16,0 21 0,0-21 0,0 22 15,0-22-15,0 21 0,0 0 16,-21-20-16,21 20 0,-22-21 0,22 21 16,-21-20-16,21-1 0,0 21 15,0-21-15,-21 0 0,21 1 16,-21-1-16,21-42 47,0-1-32,0 1-15,0 0 0,0 0 0,21 0 16</inkml:trace>
  <inkml:trace contextRef="#ctx0" brushRef="#br0" timeOffset="3531.02">5016 974 0,'0'0'16,"0"-21"-16,0-1 0,0 1 0,0 0 31,22 21-31,-1 0 15,0 0-15,0 21 16,-21 0-16,21 1 0,0-22 0,1 21 16,-1 21-16,-21-21 0,21 0 15,0 1-15,0-1 0,0 0 16,-21 0-16,22 0 0,-1 0 0,0 1 16,-21-1-16,0 0 15,21 0-15,-21 0 16,21-21-16,-21-21 31,21 0-15</inkml:trace>
  <inkml:trace contextRef="#ctx0" brushRef="#br0" timeOffset="4083.78">5736 868 0,'0'0'0,"21"-21"0,-42 21 47,0 0-47,0 21 0,0 0 0,-1 0 15,1 0-15,0 22 0,0-22 16,0 21-16,0-21 0,-1 22 0,1-22 16,0 0-16,0 21 15,0-20-15,21-1 0,0 0 0,0 0 16,-21-21-16,21 21 0,21-42 47,-21 0-47,21 21 0,0-21 15,0 0-15,0-22 0,-21 22 0,22-21 16,-1 21-16,0-22 0,0 1 16,0 0-16,0 20 0,-21-20 0,22 21 15,-1-21-15,-21 20 16,0 1-16,0 64 47,0-22-47,0 0 0,0 21 0,0-21 15,0 22-15,0-1 0,0 0 16,0 1-16,0-22 0,0 21 0,0 1 16,0-1-16,-21 0 0,21 1 15,0-22-15,-22 21 0,22-21 0,0 22 16,0-22-16,0 0 0,0 0 15,0 0-15,0 0 0,0 1 16,0-44 15,0 1-15,22 0-16,-1 0 0,0 0 16,-21-22-16,21 22 0</inkml:trace>
  <inkml:trace contextRef="#ctx0" brushRef="#br0" timeOffset="4671.96">6286 953 0,'0'-22'16,"0"1"-16,0 0 15,-21 42 16,0 0-15,21 1-16,0-1 0,0 0 0,-21 0 16,21 21-16,-21-20 0,0 20 15,21 0-15,-22-21 0,1 22 0,21-1 16,-21 0-16,0-20 0,0 20 16,21-21-16,-21 21 0,21-20 0,-22-1 15,22 0-15,0 0 0,-21 0 16,21 0-16,-21-21 0,0 0 15,21-21 17,0 0-32,0 0 0,0 0 15,0 0-15,0-1 0,21 1 16,-21 0-16,21 21 0,0 0 16,1 0-1,-1 0-15,-21 21 16,21-21-16,0 21 15,-21 1-15,0-1 0,21-21 0,0 21 16,1 0-16,-1 0 16,0 0-16,0-21 0,0 22 15,0-22-15,1 0 0,-1 0 16,0 0-16,21 0 0,-21 0 0,1 0 16,-1 0-16,0 0 0,0 0 15,0-22-15,0 22 0,1-21 0,-1 0 16,-21 0-16,21 21 15,0-21-15,-21 0 16,0-1 0,0 1-16,21 0 0,0 21 15</inkml:trace>
  <inkml:trace contextRef="#ctx0" brushRef="#br0" timeOffset="5819.17">7620 360 0,'0'0'16,"-21"0"-16,0 0 0,-1 0 0,1 0 16,0 0-16,0 0 15,42-21 17,21 21-17,1 0-15,-1-21 0,0-1 0,1 22 16,20-21-16,-20 21 15,20 0-15,-21-21 0,1 21 0,-1 0 16,0 0-16,-20-21 0,20 21 16,-21 0-16,-42 21 31,0-21-31,0 0 0,-1 21 16,-20-21-16,0 0 0,-1 0 0,1 21 15,0-21-15,-22 0 0,22 0 16,0 22-16,-1-22 0,1 0 0,21 0 15,-22 0-15,1 0 0,21 21 16,-21-21-16,20 0 0,1 0 16,0 0-16,0 0 15,21 21-15,0 0 16,-21 0-16,21 0 16,0 1-16,0-1 0,0 21 15,0-21-15,0 22 0,0-22 0,0 21 16,0 0-16,0 1 0,0 20 15,0-20-15,-21 20 0,21 1 16,-22-1-16,1 1 0,21-1 0,-21 1 16,21-1-16,-21 1 0,0-1 15,0 1-15,21-1 0,-22 22 0,1-22 16,21 1-16,-21-1 16,21-20-16,0 20 0,0-21 0,0 1 15,0-1-15,0 0 0,0 1 0,21-22 16,0 0-16,1 0 0,-1 0 15,0 1-15,21-22 0,-21 0 0,22 0 16,-22 0-16,21 0 0,1 0 16,-1-22-16,0 1 0,1 0 0,-22 0 15,21-21-15,0 20 0,1-20 16,-22 0-16,21-1 0</inkml:trace>
  <inkml:trace contextRef="#ctx0" brushRef="#br0" timeOffset="6657.02">7895 1037 0,'0'-21'0,"21"0"0,-21 0 15,0 0-15,0-1 16,0 1-16,0 0 0,0 0 16,0 0-16,0 42 31,0 0-31,0 0 0,0 22 15,-21-22-15,21 21 0,-21 0 0,21 1 16,0-1-16,-21 22 0,0-22 16,-1 0-16,1 22 0,21-22 15,-21 22-15,0-22 0,0 0 16,0 1-16,21-1 0,0 0 0,-22-21 16,22 22-16,0-22 15,22-42 16,-1 0-31,-21-1 0,21 1 0,0-21 16,-21 21-16,21-22 0,0 1 16</inkml:trace>
  <inkml:trace contextRef="#ctx0" brushRef="#br0" timeOffset="6923.87">8191 889 0,'0'0'0,"0"-21"0,0 0 0,0 0 16,22-1-16,-22 44 15,0-1-15,0 0 16,0 0-16,0 21 0,0-20 16,0 20-16,0 21 0,0-20 15,-22-1-15,22 0 0,0 1 0,0 20 16,0-20-16,0-1 0,0 0 16,-21 1-16,21-1 0,0 0 0,-21-21 15,21 22-15,0-22 0,-21 0 16,21 0-16,0 0 0,-21-21 47,21-21-47,-21 0 0,21 0 15</inkml:trace>
  <inkml:trace contextRef="#ctx0" brushRef="#br0" timeOffset="7724.03">7832 1524 0,'0'0'15,"21"0"17,0 0-17,0 0-15,21-21 0,-20 21 16,20-21-16,0 21 0,1-21 0,-1 21 16,0-22-16,22 1 0,-22 21 15,0-21-15,1 0 0,-1 21 16,0 0-16,-20-21 0,20 21 0,-21 0 15,0 0-15,-21 21 32,0 0-17,-21 0-15,0-21 0,21 21 0,0 1 16,-21-1-16,0 0 0,21 0 16,-22 0-16,22 0 0,0 1 15,0-1-15,0 0 0,0 0 16,0 0-16,22-21 15,-1 0-15,0 0 16,0 0-16,0 0 0,0 0 0,22-21 16,-22 21-16,0-21 0,21 0 15,-20 0-15,-1 21 0,0-22 0,0 1 16,0 0-16,0 0 0,1 0 16,-22 0-16,0-1 0,21 1 15,-21 0-15,0 0 16,21 21-16,-21 21 47,0 0-32,0 0-15,0 1 0,0-1 0,0 0 16,0 0-16,0 21 0,0 1 16,-21-22-16,21 42 0,-21-20 0,21-1 15,0 22-15,0-1 0,-22 1 16,1-1-16,21 1 0,0-1 0,0 1 15,-21-1-15,21 22 0,-21-22 0,21 1 16,-21-22-16,21 22 0,-21-22 16,21 21-16,0-41 0,-22 20 15,1-21-15,0 21 0,21-20 16,-21-22-16,0 0 16,0-22-16,-1 1 15,1 0-15,21 0 0,-21-21 16,21-1-16,-21 1 0,21-22 0,-21 1 15,21 21-15,0-43 0,0 21 16,0 1-16,0-1 0,0 1 0,0-1 16,0 1-16,21-22 0,0 43 15,21-22-15,-20 1 0,-1 21 0,21-22 16,0 22-16,-20-1 16,20 22-16,0-21 0,1 0 0,-1 20 15,-21-20-15,21 21 0</inkml:trace>
  <inkml:trace contextRef="#ctx0" brushRef="#br0" timeOffset="8219.89">9313 1270 0,'0'0'0,"-21"0"0,21-21 0,0 0 16,-21 0-16,21-1 15,-21 44 16,21-1-31,0 0 0,0 0 16,0 21-16,0 1 0,0-1 16,0 0-16,0 22 0,0-1 15,0 1-15,-21 21 0,21-22 0,0 22 16,-22-1-16,1 1 0,21 0 16,-21-1-16,0 1 0,0 0 0,0-1 15,-1-20-15,1 21 0,0-22 16,0-21-16,21 22 0,0-22 0,-21-21 15,21 22-15,0-22 0,-21-21 0,21 21 16,0-42 0,0 0-1,0 0-15,0-1 0,0-20 16,0 21-16,21-21 0,-21-1 0,21-20 16,-21 20-16,21-20 0,-21-1 15</inkml:trace>
  <inkml:trace contextRef="#ctx0" brushRef="#br0" timeOffset="8536.23">9144 1545 0,'0'0'0,"0"-21"0,0-21 15,0 21-15,0-1 0,0 1 16,0 0-16,0 0 0,21 0 16,21 0-16,-20-1 0,-1 22 15,21-21-15,-21 21 0,22 0 16,-1 0-16,-21 0 0,21 0 15,-20 0-15,20 21 0,-21 1 16,0-1-16,-21 0 0,0 0 0,0 0 16,0 22-16,0-22 0,-21 0 15,0 21-15,-21-21 0,20 22 0,1-22 16,0 0-16,0 0 0,0 0 16,0 1-16,-1-22 0,22 21 0,-21-21 15,42-21 16,1-1-15,-1 1-16,0 0 0,0 0 16,0 0-16</inkml:trace>
  <inkml:trace contextRef="#ctx0" brushRef="#br0" timeOffset="8896.02">9652 1524 0,'0'0'0,"21"0"15,0 0-15,0 0 16,1-21-16,-1 21 16,0-21-16,0 21 0,21-21 0,-20-1 15,-1 22-15,21-21 0,-21 0 16,0 0-16,1 21 0,-1-21 16,-21 0-16,-21 21 31,-1 0-31,1 0 15,0 0-15,0 21 0,-21-21 0,20 21 16,1 0-16,21 0 0,-21 0 16,0 1-16,0-1 0,21 0 0,0 21 15,0-21-15,0 1 0,0-1 0,0 0 16,0 0-16,0 0 16,21-21-16,0 0 0,0 0 15,0 0-15,1 0 0,-1 0 16,0 0-16,21 0 0,-21-21 15,1 21-15,-1-21 0,0 0 16,21 0-16,-21 21 0</inkml:trace>
  <inkml:trace contextRef="#ctx0" brushRef="#br0" timeOffset="9276.82">10223 1355 0,'0'0'0,"0"-21"0,22 21 47,-1 0-47,0 0 0,0 0 16,0 0-16,0 21 15,1 0-15,-1-21 0,0 21 16,-21 0-16,0 0 0,21 1 0,-21-1 16,0 0-16,0 0 0,0 0 15,0 22-15,0-22 0,0 0 0,-21 0 16,21 0-16,-21 0 15,0-21 1,21-21 0,0 0-1,0 0-15,21 0 0,0 0 16,-21-1-16,0 1 0,21-21 0,0 21 16,0 0-16,-21-22 0,22 22 15,-1 0-15,-21 0 0,21 0 16,-21-1-16,21 1 0,-21 0 0,21 0 15,-21 0-15,21 21 16,1-21-16</inkml:trace>
  <inkml:trace contextRef="#ctx0" brushRef="#br0" timeOffset="9839.49">11853 1080 0,'0'0'0,"0"-22"0,0-20 0,0 21 0,0 0 16,0 0-16,0-1 15,0 44 17,0 20-32,0-21 0,0 0 15,-21 22-15,21-1 0,-21 0 16,21 1-16,0-1 0,-21 21 16,21-20-16,-21-1 0,-1 0 0,22 1 15,-21-1-15,21 0 0,0-20 16,0 20-16,0-21 0,0 0 15,0 0-15,21-21 16,1 0-16,-1 0 16,0 0-16,0-21 0,0 21 0,0-21 15,1 0-15,-1 0 0,0 0 16,0-1-16,0 1 0,-21 0 16,21 0-16,-21 0 0</inkml:trace>
  <inkml:trace contextRef="#ctx0" brushRef="#br0" timeOffset="10046.37">11642 1376 0,'0'0'0,"0"21"16,21-21 15,0 0-31,21 0 16,-21 0-16,1 0 0,20 0 15,-21 0-15,21 0 0,1-21 0,-1 21 16,-21 0-16,22-21 0,-22 0 16,21 21-16,-21 0 0,0 0 15</inkml:trace>
  <inkml:trace contextRef="#ctx0" brushRef="#br0" timeOffset="10463.67">12213 1439 0,'0'22'16,"0"-44"-16,21 44 47,0-22-47,1-22 0,-1 22 0,0-21 15,0 21-15,0-21 0,0 0 16,1 21-16,-1-21 0,-21 0 15,21 21-15,0-22 0,-21 1 16,-21 21 15,0 0-31,0 0 16,-1 0-16,1 21 0,21 1 0,-21-22 16,21 21-16,-21 0 15,21 0-15,0 0 0,0 0 0,0 1 0,0-1 16,0 21-16,0-21 0,0 0 15,0 1-15,0-1 0,0 0 16,21 0-16,0 0 0,0-21 16,-21 21-16,22-21 0,-1 0 15,0 0-15,0 0 0,0 0 16,0 0-16,1 0 16,-1-21-16,-21 0 0,21 0 0</inkml:trace>
  <inkml:trace contextRef="#ctx0" brushRef="#br0" timeOffset="11311.18">12658 1376 0,'0'0'15,"0"-21"-15,21 0 16,0-1-16,0 22 16,0 0-16,0 0 15,1 0-15,-1 0 0,0 0 0,0 0 16,0 0-16,0 0 0,1 22 15,-1-1-15,0 0 0,-21 0 0,0 0 16,0 0-16,0 1 16,0-1-16,0 21 0,-21-21 0,0 0 15,-1 1-15,1-1 0,21 0 0,-21 0 16,0-21-16,21 21 0,0 0 16,-21-21-16,21-21 46,21 0-46,0 0 16,0 0-16,0 0 0,1-1 0,-1 1 16,0-21-16,0 21 0,0 0 15,0-1-15,1-20 0,20 21 0,-42 0 16,21 0-16,0-1 0,0 1 16,-42 21 15,0 0-31,21 21 0,-21 1 15,0-1-15,0 0 0,21 0 16,0 0-16,-22 22 0,1-22 16,21 0-16,0 0 0,0 21 0,0-20 15,0-1-15,0 0 0,0 0 16,0 0-16,21 0 0,1-21 16,20 0-16,-21 0 15,0 0-15,0 0 0,22 0 0,-1 0 16,-21 0-16,22-21 0,-22 0 15,21 0-15,-21 0 0,22 0 0,-22-22 16,0 22-16,0-21 0,21 21 16,-20-22-16,-1 1 0,0 0 0,0-1 15,-21 1-15,21 0 0,-21-1 16,0 1-16,21 0 0,-21-1 16,22 1-16,-22 21 0,0 0 15,0-1-15,0 1 0,0 0 0,0 42 31,0 0-31,0 1 0,0 20 16,-22 0-16,22-21 0,-21 22 16,21-1-16,0 0 0,0 1 0,-21-1 15,21-21-15,-21 22 0,21-1 16,-21 0-16,21-21 0,-21 22 0,21-22 16,0 21-16,0-21 0,0 1 15,0 20-15,0-21 0,0 0 16,0 0-16,21-21 15,0 0-15,0 0 16,0 0-16,0 0 0,1 0 16,-1-21-16,-21 0 15,21 0-15,0 0 0,0 0 0,-21-1 16</inkml:trace>
  <inkml:trace contextRef="#ctx0" brushRef="#br0" timeOffset="11550.91">13441 1291 0,'0'0'0,"-21"0"0,42 0 32,0 0-32,0 0 0,0 0 15,0 0-15,1 0 0,20 0 16,-21 0-16,0 0 0,0-21 0,22 21 15,-22 0-15,0 0 0,0 0 16,0 0-16</inkml:trace>
  <inkml:trace contextRef="#ctx0" brushRef="#br0" timeOffset="12642.75">14478 1418 0,'0'-21'16,"0"0"-1,0 0 1,0 0-16,0-1 15,0 1-15,21 21 16,0-21-16,0 21 16,1 0-16,-1 0 0,0 0 15,0 21-15,-21 0 16,21-21-16,0 43 0,-21-22 0,0 0 16,0 0-16,22 22 0,-22-22 15,0 21-15,0-21 0,0 22 0,0-22 16,0 0-16,0 0 0,0 0 0,0 0 15,0 1-15,0-1 0,0-42 47,0-1-47,0 1 0,0 0 16,0 0-16,0 0 0,21 0 16,-21-1-16,0 1 0,21-21 15,-21 21-15,21-22 0,0 22 16,0 0-16,1-21 0,-1 21 0,21-1 15,-21 1-15,22 0 0,-22 21 16,0 0-16,0 0 0,0 0 0,22 0 16,-22 21-16,0 0 15,0 1-15,-21-1 0,21 0 0,-21 0 16,0 0-16,0 22 0,0-22 0,0 0 16,0 0-16,0 21 0,0-20 15,0-1-15,0 0 0,0 0 0,0 0 16,0-42 31,0 0-47,0 0 15,0 0-15,0-1 0,0 1 16,0 0-16,0-21 0,21 21 16,1-1-16,-1-20 0,0 21 0,0 0 15,21 0-15,-20-22 0,20 22 16,0 0-16,-21 0 0,22 21 0,-1 0 15,0 0-15,-20 0 0,20 0 16,-21 0-16,0 21 0,0 0 0,1 0 16,-22 0-16,0 1 15,0-1-15,0 21 0,0-21 0,0 0 16,0 22-16,0-22 0,0 0 16,0 21-16,0-20 0,0-1 0,-22 0 15,22 0-15,-21-21 0,21 21 0,-21-21 16</inkml:trace>
  <inkml:trace contextRef="#ctx0" brushRef="#br0" timeOffset="13178.94">16235 1291 0,'0'0'0,"0"-21"0,-21 21 16,21-21-16,-22 21 0,1 0 15,0 0-15,0 0 0,0 0 0,0 0 16,-22 21-16,22-21 0,0 21 16,0 0-16,0 1 0,-1-1 0,1 21 15,0-21-15,0 0 0,0 22 16,0-22-16,-1 21 0,1-21 15,21 22-15,0-22 0,0 0 0,-21 21 16,21-20-16,0-1 16,0 0-16,21-21 0,0 0 15,1 0-15,-1 0 16,0-21-16,0 0 0,0 21 0,0-22 16,1 1-16,-1 0 0,21 0 15,-21 0-15,0 0 0,1-1 0,-1-20 16,-21 21-16,21 0 0,0 0 0,-21-1 15,0 1-15,0 0 0,0 0 16,21 0-16,-21 42 47,0 0-47,0 0 16,0 0-16,0 1 0,0-1 15,0 21-15,0-21 0,0 0 16,0 1-16,21-1 0,-21 0 15,22 0-15,-1-21 0,0 21 16,0-21-16,0 0 0,0 0 16,1 0-16,-1 0 0,-21-21 15,21 0-15</inkml:trace>
  <inkml:trace contextRef="#ctx0" brushRef="#br0" timeOffset="13575.23">16404 1376 0,'0'0'16,"-21"-21"0,21 0-16,0-1 0,21 22 15,0-21-15,0 21 0,1 0 16,-1 0-16,21 0 0,-21 0 16,0 0-16,1 21 0,-1 1 15,21-22-15,-21 21 0,0 0 0,1 0 16,-1 0-16,-21 0 15,0 1-15,21-1 0,-21 0 0,0 0 16,0 0-16,0 0 0,0 1 16,-21-1-16,0 0 0,-1 0 15,1-21-15,0 0 16,21-21 0,0 0-1,0 0-15,0-1 0,21 1 16,0 0-16,1 0 0,-1 0 0,-21 0 15,21-22-15,0 22 0,0 0 16,0-21-16,1 20 0,-1 1 16,0 0-16,0 21 0,0-21 15,0 0-15,1 0 0,-22-1 0,21 22 16,0-21 0</inkml:trace>
  <inkml:trace contextRef="#ctx0" brushRef="#br0" timeOffset="14299.9">17399 826 0,'0'0'0,"0"-22"0,0 1 16,-21 21 15,21 21-15,0 1-16,0-1 0,-21 21 15,21-21-15,-22 22 0,1-1 0,21 0 16,-21 1-16,0-1 0,21 0 16,-21-21-16,0 22 0,-1-1 0,1 0 15,0 1-15,21-22 0,-21 21 16,0-21-16,21 22 0,0-22 0,0 0 16,-21 0-16,21 0 0,0 1 0,0-1 15,0-42 32,0-1-31,0 1-16,21 0 15,-21 0-15,21 0 0,-21-22 0,21 22 16,0 0-16,0 0 0,1-21 16,-1 20-16,0 1 0,0 0 0,0 0 15,0 0-15,1 21 0,-1-21 16,0 21-16,0 0 0,0 0 0,0 0 15,1 0-15,-1 0 0,-21 21 16,0 0-16,0 0 16,0 0-1,-21 0-15,-1-21 0,22 22 0,-21-1 16,-21-21-16,21 21 0,0-21 0,-1 0 16,1 0-16,0 21 15,0-21-15,0 0 0,0 0 16,21 21 31,21 0-32,-21 1-15,21-22 16,0 21-16,0 0 0,-21 0 16,21 0-16,1 0 15,-22 1-15,21-1 16,0-21-16,-21 21 0,21-21 15,0 0-15,0 21 16,1-21-16,-1 0 0,0 0 16,0 0-16,0-21 15,0 0-15</inkml:trace>
  <inkml:trace contextRef="#ctx0" brushRef="#br0" timeOffset="14715.18">17907 1312 0,'0'0'0,"0"-42"16,-21 42-16,21-21 15,-21 21-15,21 21 32,0 0-32,0 0 0,0 1 15,-22-1-15,22 0 0,0 0 16,0 0-16,0 0 0,0 1 0,0-1 15,0 0-15,0 0 0,0 0 16,0 0-16,0 1 0,0-1 16,0 0-16,22-21 15,-1 0-15,0 0 16,0 0-16,0 0 16,0-21-16,1 0 0,-1 21 15,0-22-15,0 1 0,0 0 0,0 0 16,-21 0-16,22 0 0,-22-1 15,21 1-15,0 0 0,-21 0 16,0 0-16,0 0 31,21 21-15,0 0 0,0 0-16</inkml:trace>
  <inkml:trace contextRef="#ctx0" brushRef="#br0" timeOffset="15095.47">18500 1312 0,'0'0'0,"-22"0"0,1 0 16,0 0 0,0 0-16,0 0 15,0 0 1,21 22-16,-22-22 15,1 21-15,21 0 0,0 21 0,-21-21 16,0 22-16,0-1 0,21 0 16,-21 1-16,-1 20 0,22-20 0,-21 20 15,0 1-15,0-1 0,0 1 16,0-1-16,-1-21 0,1 22 0,21 21 16,-42-22-16,42 1 0,-21-1 15,0 1-15,-1-1 0,1 1 0,0-22 16,0 21-16,0-20 0,21-1 0,-21-21 15,-1 22-15,1-22 0,21 0 16,0 0-16,-21-21 0,21-21 47,21 0-47,-21 0 0,21-22 0,1 22 16,-1-21-16,0-1 0,0-20 0,0 21 15</inkml:trace>
  <inkml:trace contextRef="#ctx0" brushRef="#br0" timeOffset="15399.29">18330 1334 0,'0'0'0,"21"-22"16,1 1-16,-22 0 0,21 0 15,0 21-15,0-21 0,0 21 16,22 0-16,-22 0 0,0 0 0,21 0 15,-21 0-15,1 0 0,-1 21 16,0-21-16,0 21 0,0 0 0,-21 0 16,21 1-16,-21-1 0,0 0 15,0 0-15,0 0 0,-42 0 0,21 1 16,0-1-16,0 0 0,-1 0 16,-20 0-16,0 0 0,21 1 0,-22-1 15,22-21-15,0 21 0,0-21 16,0 0-16,-1 0 0,1 0 15,21-21 1,0 0-16</inkml:trace>
  <inkml:trace contextRef="#ctx0" brushRef="#br0" timeOffset="18199.59">20510 1312 0,'0'0'0,"-21"-21"15,0 21-15,0 0 16,0 0-16,0 0 0,-1 0 16,1 0-16,-21 0 0,21 0 0,0 21 15,-22 1-15,22-1 0,0 0 16,0 0-16,0 0 0,-22 0 0,43 1 16,-21-1-16,0 21 0,21-21 15,-21 0-15,21 1 0,0-1 0,0 0 16,0 0-16,0 0 15,21-21 1,0 0-16,0 0 0,0 0 16,1 0-16,-1 0 0,0-21 0,0 0 15,0 21-15,22-21 0,-22 0 16,0 21-16,0-22 0,0 1 0,0 0 16,1 0-16,-22 0 0,21 0 15,-21-1-15,21 1 0,-21 0 16,-21 21 15,0 21-15,21 0-16,0 1 0,0-1 0,-22 0 15,22 0-15,0 0 16,0 0-16,0 1 0,0-1 0,0 0 16,0 0-16,22-21 15,-1 21-15,0-21 0,21 0 16,-21 0-16,1 0 0,20 0 15,0 0-15,-21-21 0,22 21 0,-22-21 16,21 21-16,-21-21 0,22 0 16,-22 21-16,0-22 0,-21 1 0,21 0 15,-21 0-15,0 0 16,0 0-16,-21 21 31,21 21-15,-21 0-16,0 0 15,21 0-15,-21 0 0,21 1 16,0-1-16,-22-21 0,22 21 0,-21 0 16,21 0-16,-21-21 15,21 21-15,0-42 47,21 21-47,0-21 0,1 0 16,-22 0-16,21 0 0,0-1 15,0 22-15,-21-21 0,21 0 16,0 0-16,1 0 0,-22 0 0,21 21 16,0 0-16,-21-22 0,21 22 15,-21 22 1,0-1 0,0 0-16,0 0 0,0 0 15,0 0-15,0 1 0,0-1 16,0 0-16,0 0 0,0 0 15,0 0-15,21-21 16,0 0-16,1 0 0,-1 0 16,21 0-16,-21 0 15,0 0-15,1 0 0,20-21 16,-21 21-16,21-21 0,-20 21 16,20-21-16,-21 0 0,21 0 0,-20 21 15,-1-22-15,0 1 0,0 0 16,-21 0-16,21 0 0,-21 0 0,0-1 15,0 1-15,-21 21 16,0-21-16,0 21 16,0 0-16,-1 0 0,1 0 0,-21 21 15,21-21-15,0 21 0,-1-21 16,22 22-16,-21-1 0,0 0 16,21 0-16,-21-21 0,21 21 15,0 0 1,21-21-1,0 0-15,0 0 0,1 0 0,-1 0 16,0 0-16,0 0 0,0 0 16,0-21-16,1 21 0,-1 0 15,-21-21-15,21 21 16,0 0-16,-21 21 47,-21 0-32,0 1-15,0-1 0,21 0 16,-22 0-16,22 21 0,-21-20 0,21 20 16,-21 0-16,21 1 0,0-1 15,-21 0-15,21 22 0,-21-22 0,21 22 16,-21-22-16,21 21 0,-22 1 16,22-1-16,-21 1 0,21-1 0,0 1 15,-21 21-15,21-22 0,-21 1 16,0-1-16,21 1 0,-21-1 0,-1-21 15,1 22-15,21-22 0,-21 1 0,-21-1 16,21 0-16,-1 1 16,-20-22-16,21 0 0,-21 0 0,-1 0 15,22-21-15,-21 0 0,-1 0 0,22 0 16,-21 0-16,0-21 0,-1 21 16,1-21-16,0-21 0,-1 20 0,22-20 15,-21 0-15,21 21 0,-1-43 0,1 22 16,21-1-16,-21-20 0,21 21 15,0-22-15,0 1 0,0-1 0,0 1 16,21 20-16,0-20 0,1 20 16,20 1-16,-21 0 0,0-1 0,22 1 15,-1 0-15,0-1 0,1 22 16,-1-21-16,0 0 0,1-1 0</inkml:trace>
  <inkml:trace contextRef="#ctx0" brushRef="#br0" timeOffset="18987.82">21590 1461 0,'0'0'0,"21"-22"16,0 22 0,-21 22 30,0-1-46,0 0 0,0 0 0,-21 0 16,21 0-16,-21 1 0,21 20 16,0-21-16,-21 0 0,21 0 0,0 1 15,0-1-15,0 0 0,0 0 16,21-21 0,0 0-16,0 0 0,0 0 0,1 0 15,-1 0 1,0-21-16,0 0 0,21 21 0,-20-21 15,-1-1-15,0 1 0,0 0 16,0 0-16,0-21 0,1 20 0,-22 1 16,21 0-16,-21 0 0,21 0 15,-21 0-15,0-1 0,0 44 47,0-1-47,-21 0 16,21 0-16,-21 0 15,21 22-15,0-22 0,0 0 0,0 0 0,0 0 16,0 0-16,0 1 16,0-1-16,21 0 0,0-21 15,-21 21-15,21-21 0,0 0 16,0 0-16,1 0 0,-1 0 0,0 0 16,21 0-16,-21 0 0,1 0 15,-1 0-15,0-21 0,21 21 0,-21-21 16,1 0-16</inkml:trace>
  <inkml:trace contextRef="#ctx0" brushRef="#br0" timeOffset="19957.21">22458 1461 0,'0'0'0,"21"-22"0,-21 1 0,0 0 16,-21 21 0,0 0-16,-1 0 0,1 0 15,0 0-15,0 21 0,-21 0 16,20-21-16,1 22 0,0-1 0,0 21 15,0-21-15,21 0 0,-21 1 16,21-1-16,-22 21 0,22-21 0,0 0 16,0 1-16,0-1 15,0 0-15,22-21 16,-1 0-16,0 0 0,0 0 16,0 0-16,0 0 15,1-21-15,-1 21 0,0-21 16,0 21-16,0-22 0,22 1 0,-43 0 15,21 0-15,0 0 0,0 0 0,-21-1 16,0 1-16,21 0 16,-21 0-16,0 0 15,-21 21 17,21 21-32,0 0 15,-21 0-15,21 0 0,-21 1 16,21-1-16,0 0 0,0 0 15,0 0-15,0 0 0,0 1 16,0-1-16,0 0 16,21 0-16,0-21 0,0 21 0,0-21 15,1 0-15,-1 0 0,0 0 0,0 0 16,0 0-16,22 0 0,-22 0 16,0 0-16,21-21 0,-21 21 0,22-21 15,-22 0-15,21 21 0,-21-21 16,1-1-16,20-20 0,-21 21 0,0 0 15,0 0-15,1-22 0,-22 22 16,0 0-16,21-21 0,-21 20 0,0 1 16,0 0-16,0 0 15,-21 21-15,-1 0 0,1 0 16,0 0-16,0 0 0,0 0 16,-22 21-16,22 0 0,0 0 0,0 1 15,0-22-15,0 21 0,-1 0 16,1 0-16,21 0 0,-21 0 0,21 1 15,0-1-15,0 0 16,0 0-16,21-21 16,0 0-16,1 0 15,-1 0-15,0 0 0,0 0 0,0 0 16,0 0-16,1 0 0,-1 0 16,-21 21-1,0 0-15,0 1 16,0-1-16,0 0 0,0 21 15,0-21-15,0 22 0,0-22 0,0 21 16,-21 1-16,-1-1 0,1 0 16,0 22-16,0-22 0,0 22 0,0-1 15,-22 1-15,22-1 0,-21 1 0,-1 20 16,22-20-16,-21-1 0,21 1 16,0-1-16,-1-20 0,1 20 0,0-21 15,0 1-15,0-1 0,0 0 0,-1-20 16,22 20-16,-21-21 15,0 0-15,0 0 0,21-42 32,0 0-17,0 0-15,21 0 0,0-22 0,-21 22 16,21-21-16,1 0 0,20-1 16,-21 1-16</inkml:trace>
  <inkml:trace contextRef="#ctx0" brushRef="#br0" timeOffset="20384.13">23156 1693 0,'0'0'0,"21"-21"0,1 21 16,-22-21-16,21 21 0,0 0 15,0-21-15,0 21 0,0-21 0,1 0 16,20-1-16,-21 1 0,0 21 16,0-21-16,1 0 0,-1 0 0,0 0 15,0-1-15,-21 1 0,0 0 16,0 0-16,0 0 0,0 0 16,-21-1-16,0 22 15,0 0-15,-1 0 0,1 0 16,0 0-16,-21 22 0,21-1 15,-1 0-15,1 0 0,0 0 0,0 0 16,21 1-16,0-1 0,0 21 16,0-21-16,0 0 0,0 1 0,0-1 15,0 0-15,0 0 0,0 0 16,21-21-16,-21 21 0,21-21 16,0 0-16,1 0 0,-1 0 0,0 0 15,0 0-15,0 0 16,0 0-16,22-21 0,-22 0 0,0 21 15,0-21-15,22 0 0</inkml:trace>
  <inkml:trace contextRef="#ctx0" brushRef="#br0" timeOffset="21003.55">23749 868 0,'-21'-21'0,"0"21"32,42 0-17,0-21-15,21 21 16,-21 0-16,22-22 0,-1 22 16,0 0-16,1-21 0,-1 21 0,0 0 15,1-21-15,-22 21 0,21-21 16,-21 21-16,1 0 0,-1 0 15,0 0-15,-21 21 32,0 0-32,0 0 15,0 1-15,-21-1 0,21 21 16,0-21-16,0 0 0,0 22 16,-21-1-16,21-21 0,-22 22 15,22-1-15,0 0 0,0 1 0,-21-22 16,21 21-16,-21 0 0,21 1 15,0-1-15,-21 0 0,21 1 0,-21-1 16,21 0-16,0 22 0,0-22 0,-21 1 16,21-1-16,0-21 0,0 21 15,0 1-15,0-1 0,0-21 0,0 22 16,0-22-16,0 0 0,-22 0 16,1 21-16,0-20 0,0-1 15,-21 0-15,20-21 0,1 21 16,-21-21-16,21 0 0,-22 21 15,1-21-15,21 0 0,-21 21 0,20-21 16,-20 0-16,21 0 0,0 0 16,0 0-16,-22 0 0,22 0 15,0 0-15,0 0 0,0 0 16,-1 0 0,1 0-1,21-21 1,-21 21-16,0 0 0,0 0 15,0 0-15</inkml:trace>
  <inkml:trace contextRef="#ctx0" brushRef="#br0" timeOffset="41479.16">19981 910 0,'0'0'0,"21"-21"15,-21 0-15,0 0 0,0 0 16,0-1-16,0 1 0,0 0 15,0 0-15,0 0 0,0 0 0,0-1 16,0 1 15,0 42-15,0 1 0,0-1-16,0 21 0,-21-21 15,0 22-15,0-1 0,0 21 16,21-20-16,-21 20 0,-1-20 0,1 20 15,0-21-15,0 22 0,0-22 16,0 1-16,-1-1 0,22 0 0,-21 1 16,0-1-16,21 0 0,-21 1 15,0-1-15,21-21 0,-21 21 16,-1-20-16,1-1 0,0 0 16,0 0-16,21 0 0,-21 0 15,0 1-15,-1-22 0,22-22 31,0 1-15,0 0-16,0 0 0,0 0 16,0-22-16,0 22 0,22-21 0,-1 21 15,-21-22-15,21 22 0,0-21 16,0 21-16,-21 0 0,21-1 0,1 22 16,-22-21-16,21 21 15,0 0 1,-21 21-16,0 1 15,0-1-15,0 0 0,21 0 16,-21 21-16,21-20 0,-21-1 0,21 21 16,1-21-16,-22 0 0,21 1 15,0-22-15,0 21 0,21 0 0,-20-21 16,-1 0-16,0 0 0,0 0 16,0 0-16,22 0 0,-22 0 0,0-21 15,0 0-15,0 21 0</inkml:trace>
  <inkml:trace contextRef="#ctx0" brushRef="#br0" timeOffset="112398.51">7874 3916 0</inkml:trace>
  <inkml:trace contextRef="#ctx0" brushRef="#br0" timeOffset="115775.15">3492 3112 0,'22'0'62,"-1"0"-15</inkml:trace>
  <inkml:trace contextRef="#ctx0" brushRef="#br0" timeOffset="120367.15">3556 3048 0,'0'-21'141,"0"0"-94,0 0-32,0-1 1,0 1 0,0 0-1,0 0 1,21 21-16,0 0 16,0-21-16,1 21 15,-1 0-15,0 0 0,0 0 16,0-21-16,0 21 0,1 0 15,-1 0-15,0 0 16,0 0-16,0 0 0,0 0 16,1 0-1,-1 0-15,0 0 16,0 21-16,-21 0 16,21 0-1,-21 0-15,0 0 16,0 1-16,0-1 15,0 0-15,0 0 0,0 0 16,0 22-16,0-22 0,0 0 16,-21 0-16,0 21 0,21-20 0,-21-1 15,0 21-15,-1-21 0,22 0 16,-21 1-16,0 20 0,21-21 16,-21 0-16,0 0 0,0 1 0,21-1 15,-22 0-15,22 0 16,-21-21-16,21 21 0,0 0 0,-21-21 15,0 22-15,21-44 63,0 1-63,21 21 16,0 0-16,-21-21 0,21 21 15,1-21-15,-1 21 0,0-21 16,0 21-16,0 0 15,0-21-15,1 21 0,-1 0 16,0 0 0,0 0-16,0 0 0,0 0 15,1 0 1,-22 21-16,21-21 0,-21 21 16,21-21-16,-21 21 0,21 0 15,-21 0-15,21-21 0,-21 22 16,21-1-16,-21 0 0,0 0 15,0 0-15,0 0 0,0 1 16,0-1-16,0 0 0,0 0 16,0 0-16,-21-21 0,21 21 15,-21 1-15,0-1 0,0 0 16,0 0-16,-1-21 16,1 21-16,0-21 0,0 21 0,0-21 15,-22 0-15,22 0 0,0 0 16,-21 0-16,21 0 0,-22 0 0,22 0 15,-21 0-15,21 0 0,-22-21 16,22 21-16,0-21 0,-21 21 16,20-21-16,1 21 0,0 0 0,0-21 15,0 21-15,0 0 0,21-21 16,-22 21-16,1 0 16,21-22-16,0 44 93,21-22-77</inkml:trace>
  <inkml:trace contextRef="#ctx0" brushRef="#br0" timeOffset="123094.63">4911 3895 0,'0'0'0,"0"-21"94,0-1-78,0 1-1,0 0-15,21 21 0,-21-21 16,0 0-16,0 0 0,0-1 0,0 1 15,0-21-15,21 0 0,-21 20 16,0-20-16,0-21 0,0 20 0,0 1 16,21-22-16,-21 22 0,0-21 15,0 20-15,0 1 0,0 0 0,0-1 16,0 1-16,0 21 0,0 0 16,0-1-16,0 1 0,0 42 46,0 1-46,0-1 0,0 0 16,0 21-16,0 1 0,0-1 16,0 0-16,0 1 0,0-1 0,0 0 15,0 22-15,0-22 0,21 0 16,-21 1-16,21-1 0,-21-21 0,0 22 16,0-22-16,22 21 0,-22-21 15,21 0-15,-21 1 0,21-1 16,0-21-16,0 0 15,0 0-15,1 0 16,-1 0-16,0 0 16,0-21-16,-21-1 0,21 1 0,0 0 15,1 0-15,-1-21 0,0-1 16,0 1-16,0 0 0,-21-22 0,21 1 16,-21 20-16,22-20 0,-22 20 15,21 1-15,-21-21 0,0 41 16,0-20-16,0 21 0,0 0 0,0 0 15,0-1-15,0 1 0,-21 21 16,-1 0 0,22 21-16,-21 1 15,21-1-15,0 21 0,0-21 0,0 22 16,0-1-16,0 0 0,0 22 16,0-22-16,0 0 0,0 1 15,0 20-15,0-20 0,0-1 0,0-21 16,-21 21-16,21-20 0,0 20 15,-21-21-15,21 0 0,0 0 0,0 1 16,0-1 0,0-42 15,0-1-31,0 1 0,0 0 0,0 0 16,0 0-16,21 0 15,-21-1-15,21 1 0,0 0 0,-21 0 16,22 0-16,-22 0 0,21-1 15,0 1-15,0 21 0,0 0 16,0 0-16,-21 21 16,22 1-1,-22-1-15,21 0 0,-21 0 0,0 0 16,21 0-16,-21 1 0,0-1 16,0 0-16,0 0 0,21 0 0,-21 0 15,21 1-15,0-1 0,-21 0 16,22-21-16,-1 21 0,0 0 0,0-21 15,0 0-15,0 0 16,1 0-16,20 0 0,-21 0 0,21 0 16,-20 0-16,20-21 0,-21 21 15,21-21-15,-20 21 0,-1-21 0,0 21 16,0-21-16,0-1 0,-21 1 16,21 21-16,-21-21 0,0 0 31,-21 21 63,0 0-79</inkml:trace>
  <inkml:trace contextRef="#ctx0" brushRef="#br0" timeOffset="123531.57">6117 3408 0,'0'-21'0,"0"42"62,0 0-62,0 0 0,0 0 16,0 1-16,0-1 0,0 21 16,0-21-16,0 0 0,-21 1 0,21 20 15,0-21-15,0 0 0,0 0 16,0 1-16,0-1 0,0 0 16,0-42 30,21 0-30,-21-1-16,0 1 0,0 0 16</inkml:trace>
  <inkml:trace contextRef="#ctx0" brushRef="#br0" timeOffset="123871.02">6096 3112 0,'0'0'0,"-21"0"0,0 0 15,21 21 17,0 0-32,21-21 31,0 0-31,0 0 16,0 0-16,-21-21 0,0 0 15,21 21-15,-21-22 16,0 1-16,0 0 15,-21 21-15,21-21 16,-21 21-16,0 0 16,0 0-16,0 0 0,-1 21 15,1-21 1,21 21-16,0 0 0,-21-21 16,21 22-16,-21-22 15,21 21 1,-21-21-1</inkml:trace>
  <inkml:trace contextRef="#ctx0" brushRef="#br0" timeOffset="124111.48">4932 3493 0,'0'0'0,"-21"0"0,-1 0 15,1 21-15,42-21 32,1 0-32,20 0 0,-21 0 15,21-21-15,-20-1 0,20 22 16,0-21-16,1 21 0,-1 0 16,-21-21-16,21 21 0,-20 0 15,20-21-15,-21 21 0,0-21 0,0 21 16,22 0-16</inkml:trace>
  <inkml:trace contextRef="#ctx0" brushRef="#br0" timeOffset="126005.76">6371 3429 0,'-21'-21'15,"21"0"-15,0 0 16,-21 21 0,0 21 15,21 0-16,0 0-15,0 0 0,0 0 0,0 22 16,0-22-16,0 0 0,0 0 16,0 0-16,0 22 0,0-22 0,-22 0 15,22 0-15,0 0 0,0 1 16,0-1-16,-21-21 0,21 21 16,0-42 15,0 0-16,0-1-15,0 1 16,0 0-16,0 0 0,21-21 0,-21 20 16,22-20-16,-1 21 0,-21-21 15,21-1-15,0 22 0,0-21 16,0 21-16,22-1 0,-22 1 16,0 0-16,21 21 0,-20 0 0,20 0 15,-21 0-15,0 0 0,0 21 16,1 0-16,-1 1 0,0-1 0,0 0 15,0 21-15,-21-21 0,21 22 16,-21-22-16,0 21 0,22-21 0,-1 1 16,-21-1-16,21 0 0,0 0 15,-21 0-15,21 0 0,0-21 0,1 0 16,-22 22-16,21-22 0,0 0 16,0 0-16,0 0 0,0 0 15,1 0-15,-22-22 0,21 1 16,0 21-16,0-21 0,21 0 0,-20 0 15,-1 0-15,0-22 0,0 22 16,0-21-16,0 21 0,1-22 0,-1 1 16,0 21-16,21-22 0,-21 22 15,1 0-15,-1 0 0,0 21 0,0-21 16,0 21-16,0 0 16,1 0-16,-22 21 0,0 0 15,21 0-15,-21 0 16,0 1-16,21-1 0,-21 0 0,0 0 15,0 0-15,0 0 16,0 1-16,21-22 0,-21 21 16,21-21-1,-21-21 17,0-1-32,0 1 0,0 0 15,0 0-15,0 0 16,-21 0-16,0-1 0,21 1 0,-21 0 15,0 0-15,-1 21 0,1-21 16,0 21-16,0 0 0,0 0 16,0 0-16,-1 0 0,-20 21 15,21 0-15,0-21 0,0 21 16,-1 22-16,1-22 0,0 0 16,0 21-16,0-21 0,0 22 0,21-22 15,0 0-15,-22 21 0,22-20 16,0-1-16,0 0 0,0 0 0,0 0 15,22 0-15,-1-21 16,0 22-16,0-22 0,0 0 16,0 0-16,1 0 0,-1 0 15,0 0-15,0-22 0,0 1 0,0 21 16,1-21-16,20 0 0,-21 0 16,-21 0-16,21-1 0,0 1 15,-21 0-15,22 0 0,-22 0 0,0 0 16,0-1-16,0 1 0,0 0 15,0 0-15,0 42 47,0 0-31,0 0-16,0 22 0,0-22 0,0 0 16,0 21-16,0-20 0,0 20 15,0 0-15,0 1 0,0-1 0,0 0 16,0 22-16,21-22 0,-21 22 15,21-1-15,-21 22 0,0-22 16,0 1-16,21 20 0,0-20 16,-21-1-16,21 1 0,-21-1 0,0 1 15,22-1-15,-22 1 0,0-1 0,0-20 16,0-1-16,0 0 0,0 1 16,0-1-16,-22-21 0,1 0 0,21 1 15,-21-1-15,-21-21 0,21 0 16,-1 0-16,-20 0 0,21 0 0,-21 0 15,20 0-15,-20-21 0,0-1 0,21 1 16,-22 0-16,22 0 0,0-21 16,0 20-16,0-20 0,21 0 15,0-1-15,0 1 0,0 0 16,0-1-16,0-20 0,0 21 0,21-22 16,0 22-16,0-22 0,0 1 15,22-1-15,-1 1 0,0-22 0,1 22 16,-1-1-16,21-21 0,1 22 0,-1-22 15,1 22-15,-1-22 16,64-63-16,-63 84 0,-22 1 16,1-1-16,-1 22 0,0 0 15,-21 21-15,1-22 0,-1 22 0,0 0 16,-42 21 0,0 0-1,-1 21-15,1 0 16,0-21-16,0 21 0,21 1 0,-21-1 15,21 0-15,0 0 16,0 0-16,0 0 16,0 1-16,0-1 0,21-21 15,-21 21-15,21 0 0,0-21 16,0 21-16,1 0 0,-1-21 16,0 22-16,0-22 0,-21 21 0,21-21 15,0 0-15,1 21 0,-22 0 16,0 0-1,-22 0 1,-20-21-16,42 22 16,-42-22-16,42 21 0,-21-21 15,-1 0-15,1 0 0,0 21 0,0-21 16,0 0 0,0 0-1</inkml:trace>
  <inkml:trace contextRef="#ctx0" brushRef="#br0" timeOffset="127415.48">1503 5990 0,'0'0'0,"0"-21"47,0 0-47,21 0 0,-21 0 15,21-1-15,-21 1 0,0 0 16,21 0-16,-21 0 0,21 0 0,-21-1 16,0 1-16,0 0 0,0 0 15,22 21-15,-22-21 16,0 42 15,0 0-15,0 0-16,0 0 0,0 1 15,0 20-15,0-21 0,0 0 16,0 22-16,0-22 0,0 21 0,0-21 16,0 0-16,0 22 0,0-1 15,0-21-15,0 22 0,0-22 16,0 21-16,0 0 0,-22 1 0,22-22 15,0 21-15,0 1 0,0-1 16,0-21-16,-21 21 0,21-20 16,0 20-16,0-21 0,0 0 0,0 0 15,-21-21-15,21 22 16,-21-22-16,21 21 16,-21-21-16,0 0 0,-1 0 15,1 0-15,-21 0 0,0 21 16,20-21-16,-41 0 0,21 0 0,-1 0 15,22 0-15,-21 0 0,-1 0 16,22 0-16,-21 0 0,21 0 16,0 0-16,-1 0 0,1 0 0,42 0 62,1 0-62,-1 0 16,21 0-16,-21 0 0,22 0 0,-22 0 15,21 0-15,0 0 0,1 0 16,-1 0-16,-21 0 0,22 0 16,-1 0-16,-21 0 0,21 0 0,-20 0 15,-1 0-15,0 0 16,0 0-16,-21-21 94</inkml:trace>
  <inkml:trace contextRef="#ctx0" brushRef="#br0" timeOffset="127855.4">1905 6244 0,'0'21'16,"0"1"-1,0-1 1,0 0-16,21-21 31,0 0-15,0-21-1,1 21-15,-22-21 0,0-1 16,0 1 0,0 0-16,-22 21 46,1 0-46,0 21 16,21 0 0,0 1-16,0-1 15,0 0 17,21-21-17</inkml:trace>
  <inkml:trace contextRef="#ctx0" brushRef="#br0" timeOffset="129015.29">3217 6562 0,'0'-21'62,"0"-1"-62,0 1 0,0 0 16,21 0-16,1 0 0,-22 0 15,21-22-15,0 22 0,0 0 16,0-21-16,0 20 0,1-20 0,-1 0 16,0 21-16,0-22 0,0 1 15,0 0-15,1 20 0,-1-20 16,0 0-16,-21-1 0,0 22 0,21-21 16,-21 0-16,0 20 0,0-20 15,0 21-15,0 0 0,0-22 16,0 22-16,-21 21 0,21-21 15,-21 21 1,21 21-16,0 0 16,-21 1-16,21 20 0,0-21 15,0 21-15,0 1 0,-22-1 0,1 0 16,0 1-16,21-1 0,-21 0 16,0 1-16,0-1 0,-1 22 15,22-22-15,-21 0 0,0 1 16,21-1-16,0 0 0,0 1 0,0-1 15,0-21-15,0 21 0,0-20 0,0 20 16,0-21-16,0 0 16,0 0-16,21-21 0,0 22 0,1-22 15,-1 0-15,0 0 16,0 0-16,0 0 0,22-22 0,-22 1 16,0 0-16,0 0 0,0 0 15,22 0-15,-22-1 0,0 1 0,0-21 16,0 21-16,0 0 0,-21-1 15,0-20-15,0 21 0,0 0 0,0 0 16</inkml:trace>
  <inkml:trace contextRef="#ctx0" brushRef="#br0" timeOffset="129280.26">3344 6096 0,'0'0'15,"21"0"17,1-21-32,-1 21 0,0-21 15,21 21-15,-21 0 0,22-21 16,-22 21-16,21 0 0,1-22 0,-22 22 16,21-21-16,-21 21 0,0 0 15,1 0-15,-1 0 0,0-21 16</inkml:trace>
  <inkml:trace contextRef="#ctx0" brushRef="#br0" timeOffset="130899.29">4424 6414 0,'21'0'16,"0"0"0,-21-22-16,0 1 15,21 0-15,0 0 0,1 0 16,-22 0-16,0-1 15,0 1-15,0 0 0,0 0 0,0 0 16,0 0-16,-22-1 0,1 1 16,0 0-16,0 0 0,0 21 0,-22 0 15,1-21-15,21 21 16,-21 0-16,20 0 0,-20 0 0,21 0 16,-21 21-16,20 0 0,-20-21 15,21 21-15,0 0 0,0 1 0,-1 20 16,1-21-16,0 0 0,0 22 15,21-22-15,-21 21 0,21-21 0,0 0 16,0 22-16,0-22 0,0 0 16,0 0-16,0 0 0,0 1 0,21-1 15,0-21-15,0 21 0,0-21 16,1 0-16,-1 0 0,0 0 16,0 0-16,0 0 15,0-21-15,1 0 0,-1 21 0,0-22 0,21 1 16,-21 0-16,1-21 15,-1 21-15,0-1 0,0-20 0,0 21 16,0 0-16,-21 0 0,22-1 16,-1 1-16,-21 0 0,0 0 0,21 0 15,-21 0-15,0 42 63,0 0-63,0 0 15,0 0-15,0 0 0,0 1 0,0-1 16,0 0-16,0 0 16,0 21-16,0-20 0,0-1 0,21 0 15,-21 0-15,21 0 0,0 0 16,1 1-16,-1-1 0,0 0 0,0-21 16,0 21-16,22 0 0,-22-21 15,21 21-15,0-21 0,1 0 0,-1 0 16,0 0-16,1 0 0,-1 0 15,22 0-15,-22 0 0,0 0 0,22 0 16,-22-21-16,0 21 0,1-21 16,-1 0-16,0 0 0,1 0 15,-1-1-15,-21-20 0,0 21 0,1 0 16,-1-22-16,-21 22 0,0-21 16,0 21-16,0-22 0,0 22 0,0 0 15,-21-21-15,-1 21 0,1-1 16,0 22-16,-21-21 0,21 21 0,-1 0 15,-20 0-15,21 0 0,0 0 16,0 0-16,-1 0 0,-20 21 0,21 1 16,0-1-16,0 0 15,-1 0-15,22 0 0,-21 22 0,21-22 16,0 0-16,0 0 0,0 0 16,0 0-16,0 1 0,0-1 15,0 0-15,21 0 16,1-21-16,-1 0 0,0 0 15,0 0-15,0 0 0,0 0 16,1 0-16,20-21 0,-21 21 0,0-21 16,0 0-16,1-1 0,-1 1 0,-21 0 15,21 21-15,0-21 0,-21 0 16,21 0-16,-21-1 0,0 1 0,0 0 16,0 0-16,21 21 15,-21-21 1,0 42 31,0 0-47,0 0 0,-21 0 15,21 1-15,0-1 0,-21 0 16,21 0-16,0 21 0,0-20 16,0 20-16,0 0 0,0 1 0,0 20 15,0-21-15,0 22 0,0-22 16,0 22-16,0-1 0,0 22 0,0-22 15,0 22-15,0-21 0,0 20 16,0 1-16,0-22 0,0 22 0,21-21 16,-21-1-16,21 22 0,-21-22 0,22 1 15,-22-1-15,0-20 0,21 20 16,-21 1-16,21-22 0,-21 21 16,0-20-16,0-1 0,0 0 0,0 1 15,0-1-15,0 0 0,0-20 16,0 20-16,0-21 0,0 0 0,0 0 15,-21 1-15,0-22 0,-1 21 16,1-21-16,0 0 16,-21 0-16,21 0 0,-22 0 0,22 0 15,-21-21-15,-1 21 0,1-22 0,0-20 16,-1 21-16,-20 0 0,21-22 16,-1 1-16,22-21 0,-21 20 15,-1-20-15,22-1 0,0 1 0,0-1 16,0 1-16,21-1 0,0 1 15,0-1-15,0 1 0,21-1 0,0-20 16,0 20-16,0 1 0,1-1 16,-1 1-16,21-1 0,-21 1 0,0 20 15,1-20-15,20 20 0,-21 1 16,0 0-16,0 21 0,1-22 0,-1 22 16,0 0-16,-21 0 0,0 0 62</inkml:trace>
  <inkml:trace contextRef="#ctx0" brushRef="#br0" timeOffset="132071.18">10033 2709 0,'21'-21'0,"-42"42"0,63-63 15,-21 21-15,1 0 0,-22 0 16,0-1-16,0 1 0,21 21 16,-21-21-16,0 42 31,0 0-31,0 1 0,-21 20 0,-1 0 0,-20 1 15,21-1-15,-21 21 0,-1 1 16,-20-22-16,20 43 0,-20-22 16,-1 1-16,22 21 0,-21-1 15,20-20-15,-20 20 0,20-20 16,1-1-16,0 1 0,-1-1 0,1-20 16,0-1-16,-1 22 0,22-22 15,-21-21-15,21 21 0,0-20 0,21-1 16,0 0-16,0 0 0,-22-21 15,44-21 17,-1 0-32,0 0 15,0-1-15,-21 1 16,21 0-16,0 0 0,1 0 0</inkml:trace>
  <inkml:trace contextRef="#ctx0" brushRef="#br0" timeOffset="135251.46">10054 3725 0,'-21'22'16,"42"-44"-16,-42 65 0,0-43 0,21 21 15,-21-21-15,42-21 47,-21 0-47,21 21 0,0-22 16,0 1-16,0 0 0,22 0 16,-22 0-16,0 0 0,0-22 0,0 22 15,22-21-15,-22 21 0,-21-22 16,21 1-16,-21 21 0,21-22 15,-21 22-15,0-21 0,0 21 16,0 0-16,-21 21 16,0 0-16,0 0 0,0 0 15,-1 21-15,1 0 0,0 0 16,0 21-16,0-20 0,0 20 0,-1-21 16,1 21-16,0 1 0,21-1 15,0-21-15,0 22 0,0-22 0,0 0 16,0 0-16,0 0 0,21 0 15,0 1-15,1-1 0,-1-21 0,0 0 16,0 21-16,21-21 0,-20 0 16,20 0-16,0 0 0,-21 0 15,22-21-15,-1 0 0,0 21 0,1-22 16,-1 1-16,0 0 0,1 0 16,-22-21-16,21 20 0,1-20 15,-1 21-15,-21-21 0,21-1 0,-20-20 16,-1 20-16,0 1 0,0-21 15,0 20-15,0 1 0,-21 0 16,22-1-16,-22 1 0,0 0 0,0-1 16,0 22-16,0 0 0,0-21 15,0 20-15,-22 22 16,1 22 0,0-1-16,0 0 0,21 21 15,-21 1-15,0-1 0,-1 0 16,22 1-16,-21 20 0,21-21 0,-21 22 15,21-22-15,-21 1 0,21 20 16,0-21-16,0 1 0,0-1 0,0-21 16,0 22-16,21-22 0,0 21 15,0-21-15,1 0 0,-1 1 16,0-22-16,21 21 0,1-21 0,-22 0 16,21 0-16,-21 0 0,22 0 0,-1 0 15,-21 0-15,21-21 0,1-1 16,-22 22-16,21-21 0,-21 0 0,22 0 15,-22-21-15,0 20 16,0 1-16,0-21 0,-21 0 0,0 20 16,0-20-16,0 0 0,0-1 15,0 22-15,0-21 0,0 21 0,0 0 16,-21 21 0,0 0-16,0 21 15,0 0-15,0 0 0,-1 0 0,1 22 16,21-1-16,-21 0 0,21-21 15,-21 22-15,21-1 0,0-21 0,0 0 16,0 22-16,0-22 0,0 0 16,21 0-16,0-21 0,0 21 0,22-21 15,-22 0-15,0 0 0,21 0 16,-20 0-16,20 0 0,0 0 16,-21 0-16,22 0 0,-1-21 15,0 0-15,1 0 0,-1 21 0,-21-42 16,22 20-16,-22 1 0,0 0 15,0-21-15,0 21 0,-21-22 0,0 22 16,0-21-16,0 21 0,0-1 16,0 1-16,0 0 0,0 0 0,-21 42 31,21 0-31,-21 0 0,21 1 16,0-1-16,0 21 15,-21-21-15,21 22 0,-21-22 0,21 0 16,0 21-16,-22-21 0,22 1 15,0-1-15,0 0 0,0 0 16,0 0-16,0-42 47,0 0-47,22 0 0,-1 0 16,-21-1-16,21 1 0,0 0 15,0-21-15,-21 21 0,21-22 0,1 1 16,-1 21-16,0-22 15,-21 22-15,21 0 0,0 0 0,0 21 16,1 0 0,-22 21-16,21 0 0,0-21 0,-21 43 15,0-22-15,0 0 0,21 0 16,-21 0-16,21 22 0,-21-22 16,21 0-16,-21 0 0,0 0 0,0 0 15,22 1-15,-22-1 0,21 0 16,-21 0-16,21-21 31,0 0-31,0 0 16,0 0-16,1-21 15,-1 0-15,0 0 0,-21-1 16,21 1-16,0 0 0,0-21 0,1 21 16,-1-22-16,0 1 0,0 21 15,0-22-15,0 22 0,1 0 16,-22 0-16,21 21 15,-21 21 1,0 0-16,0 0 0,0 1 16,0-1-16,0 0 0,0 21 15,0-21-15,0 1 0,0 20 16,0-21-16,0 0 16,0 0-16,21 1 0,-21-1 0,21-21 0,0 21 15,0 0-15,1-21 16,-1 21-16,0-21 0,0 0 0,21 0 15,1 0-15,-22 0 0,21 0 16,1 0-16,-1 0 0,0 0 0,1 0 16,-1 0-16,-21-21 0,21 0 15,-20 0-15,20 0 0,-21-1 16,0 1-16,0-21 0,1 21 16,-1-22-16,-21 1 0,0 0 0,0-1 0,0 22 15,0-21-15,0 21 16,0 0-16,0-1 0,0 1 0,-21 21 15,-1 0-15,1 0 16,0 21-16,0 1 0,21-1 16,-21 0-16,0 21 0,21-21 15,0 1-15,0 20 0,0-21 0,0 0 16,0 0-16,0 1 0,0-1 16,0 0-16,0 0 0,21 0 0,0 0 15,0-21-15,0 22 0,0-22 16,22 0-16,-22 0 0,21 0 0,-21 21 15,22-21-15,-1 0 0,0 0 16,1 0-16,-1 0 0,0-21 0,1 21 16,-22-22-16,21 1 15,-21 0-15,1 0 0,20-21 0,-42-1 16,0 22-16,0-21 16,0-1-16,0 22 0,0-21 0,0 21 15,0 0-15,0-22 16,-21 64 15,21 1-31,-21-1 0,21 0 16,-22 0-16,22 21 0,0-20 15,0-1-15,0 21 0,-21-21 16,21 0-16,0 22 0,-21-22 0,21 0 16,0 0-16,0 0 15,0 1-15,0-1 16,0-42 15,0-1-31,21 1 16,0 21-16,-21-21 0,22 0 15,-1-21-15,0 20 0,0-20 0,21 21 16,-20-21-16,-1-1 0,21 1 16,-21 21-16,0-22 0,1 22 15,-1 0-15,0 0 0,0 21 16,0 0-16,0 21 15,-21 0-15,0 0 16,0 22-16,0-22 0,0 0 16,0 21-16,0-20 0,0 20 15,0-21-15,22 0 0,-22 22 0,21-22 16,0 0-16,-21 0 0,21-21 16,0 21-16,22 0 0,-22 1 0,0-22 15,0 0-15,21 21 0,-20-21 16,-1 0-16,0 0 0,21 0 0,-21 0 15,1 0-15,-1-21 0,0-1 16,0 22-16,0-21 0,0-21 0,1 21 16,-1 0-16,-21-22 15,0 1-15,21-22 0,-21 22 0,21-21 16,-21 20-16,21-20 0,-21-1 16,0 1-16,0 20 0,21-20 0,-21 21 15,0-22-15,0 22 0,0 21 16,0-22-16,0 22 0,0 0 0,0 0 15,0 42 17,-21 0-32,21 0 0,-21 0 0,21 22 15,0-1-15,-21-21 0,21 22 16,0-1-16,0 0 0,-21 1 0,21-1 16,0 21-16,0-20 0,0-1 15,0 0-15,0 1 0,0-1 0,0 0 16,0 1-16,0-22 15,0 21-15,0-21 0,21 1 0,-21-1 16,21 0-16,-21 0 16,21-21-16,0 0 0,1 0 15,-1 0-15,0 0 16,0 0-16,21 0 0,-20 0 0,-1-21 16,21 0-16,-21 21 0,22-21 15,-1-1-15,-21 1 0,21-21 16,1 21-16,-1 0 0,-21-22 15,22 22-15,-22 0 0,0-21 0,0-1 16,-21 22-16,21 0 16,-42 21-1,0 0 1,0 0-16,0 21 0,-1 0 0,1-21 16,0 21-16,21 1 0,0-1 15,-21 0-15,21 0 0,0 0 0,0 0 16,0 1-16,0-1 15,0 0-15,21 0 0,-21 0 16,21 0-16,0 1 16,1-22-16,20 21 0,-21 0 0,0 0 0,0 0 15,1-21-15,-1 21 16,0 1-16,-21-1 0,0 0 16,-21 0-1,0-21-15,-1 0 16,-20 0-16,21 0 0,-21 21 15,20-21-15,-20 0 0,21 0 0,0 0 16,0 0-16,-1 0 0,1 0 16,0 0-16,0 0 0,0 0 15,0 0 1,-1-21 15,22 0-31,0 0 16,0 0-16,0-1 0,-21 1 15,21 0-15</inkml:trace>
  <inkml:trace contextRef="#ctx0" brushRef="#br0" timeOffset="135587.2">14457 2921 0,'0'0'0,"-21"0"0,-1 0 0,1 0 16,64 0-1,-22 0-15,21 0 16,0 0-16,1-21 0,-1 21 0,22 0 16,-22 0-16,21-21 0,1 21 15,-22 0-15,22 0 0,-22 0 0,0 0 16,-20-21-16,20 21 0,-21 0 15,0 0-15,0 0 0,1 0 32,-22-22-17,-22 22 17,1 0-32</inkml:trace>
  <inkml:trace contextRef="#ctx0" brushRef="#br0" timeOffset="139211.62">6858 6265 0,'0'0'0,"-21"0"31,0 0 0,21-21-15,-22 21-1,1 0-15,0 0 16,0 0-16,0 0 0,0 0 16,-1 0-16,1 0 15,0 0 1,0 0-16,0 0 15,42 0 32,0 0-47,0 0 0,0 0 16,1 0-16,20 0 0,-21 0 0,21 0 16,1 0-16,-1 0 0,0 0 15,1 0-15,-1 0 0,0 0 0,1 0 16,-1 0-16,22 0 0,-22 0 0,0 0 15,1 0-15,20 0 0,-21 0 16,1 0-16,63 0 16,-64 0-16,21 0 0,-20 0 15,-1 0-15,0 0 0,1 0 0,-1 0 0,-21 0 16,22 0-16,-22 0 16,0 0-16,0 0 0,0 0 15,-42 0 32,0 0-31,0 0-16,0 0 15,-1 0-15,1 0 0,0 0 0,0 0 16,0 0-16,0 0 0,-1 0 0,1 0 16,0 0-16</inkml:trace>
  <inkml:trace contextRef="#ctx0" brushRef="#br0" timeOffset="139738.57">6583 6350 0,'0'0'16,"-43"0"-16,22 0 0,-21 0 15,21 0-15,0 0 0,-1 0 0,22-21 16,-21 21-16,0 0 16,21-21-16,21 21 31,0-21-31,1 21 0,-1 0 16,21 0-16,0 0 0,1 0 15,-1 0-15,0 0 0,22 0 0,-1 0 16,-20 0-16,20 0 0,1 0 15,-1 0-15,-20 0 0,20 0 0,1 0 16,-22 0-16,0 0 0,22 21 16,-22-21-16,0 0 0,1 0 0,20 0 15,-20 0-15,-1 0 16,0 0-16,-21 0 0,22 0 0,-1 0 16,-21 0-16,22 0 0,-22 0 15,0 0-15,0 0 16,-42 0 78,0 0-94,21-21 15,-21 21-15,-1-22 16</inkml:trace>
  <inkml:trace contextRef="#ctx0" brushRef="#br0" timeOffset="140343.4">7683 5821 0,'-21'0'0,"21"21"31,0 0-31,0 0 16,0 1-16,21-1 15,1 0-15,-1-21 0,-21 21 16,21 0-16,21 0 0,-21-21 0,1 22 15,-1-22-15,21 21 0,-21-21 0,22 21 16,-22-21-16,21 0 0,-21 21 16,0-21-16,22 0 0,-22 0 0,0 0 15,21 0-15,-20 0 16,-1 0-16,0 0 0,0 0 0,0 0 16,0 0-16,1 0 15,-22 21 16,0 0-15,-22-21-16,1 22 16,0-1-16,0 0 15,0-21-15,-22 21 0,22 0 0,0 0 16,-21-21-16,21 22 0,-22-1 16,1 21-16,0-21 0,-1 0 0,1 22 15,0-22-15,-1 21 16,22-21-16,-21 22 0,-1-22 0,1 21 15,21-21-15,-21 1 0,20-1 16,-20 21-16,21-21 0,0-21 16,21 21-16,-21 1 0,-1-1 15,22-42 17,0-1-17</inkml:trace>
  <inkml:trace contextRef="#ctx0" brushRef="#br0" timeOffset="142455.63">10795 5652 0,'21'0'16,"0"-22"-16,0 22 15,1-21 1,-22 0-16,21 21 0,0 0 0,-21-21 15,21 21-15,0 0 0,0-21 0,1 21 16,-1 0 0,0-21-16,-21-1 0,21 22 15,0 0-15,-21-21 16,21 21-16,-42 0 62,0 21-62,21 1 16,-21-22-16,0 21 0,0-21 16,-22 21-16,22 0 0,0-21 15,0 21-15,0 0 0,-22-21 0,22 22 16,0-1-16,-21 0 0,20 0 16,-20-21-16,21 21 0,-21 0 15,20 1-15,-20-1 0,21 0 0,-21 0 16,-1 0-16,22 0 0,-21 1 15,-1-1-15,22-21 0,-21 21 0,0 0 16,20 0-16,-20-21 0,21 21 0,0 1 16,0-22-16,-1 21 0,1-21 15,0 21-15,0-21 0,21 21 0,-21-21 16,0 0-16,21 21 16,-22-21-16,1 0 0,0 0 15,42 0 79,0 0-78,1 0-16,-1 0 15,0 0-15,0 0 0,0 0 16,0 0-16,1 0 15,-1 0-15,0 0 16,0 21-16,0-21 0,0 0 16,1 0-16,-1 22 0,0-22 0,0 0 15,0 21-15,0-21 0,1 21 0,-1-21 16,0 21-16,0-21 0,0 21 16,0-21-16,1 21 0,-1-21 0,0 22 15,0-1-15,0-21 16,0 21-16,1 0 0,-1-21 0,0 21 15,0 0-15,0-21 0,0 22 16,1-1-16,-1-21 0,0 21 16,0 0-16,0-21 15,-21 21-15,21-21 16,-21 21 0,22-21-1,-1 0 16,0 0-15,-21 22 15,21-22-15,0 0 0,-21 21-1,21-21-15,-21 21 16,22-21-1,-22 21-15,21-21 0,-21 21 32,21-21-17,-21-21 110,0 0-109,-21 21-16,0-21 0,-1 21 16,1 0-16</inkml:trace>
  <inkml:trace contextRef="#ctx0" brushRef="#br0" timeOffset="146511.57">12065 6075 0,'21'0'0,"0"0"16,-21-21 0,21 21-1,1 0-15,-1-21 16,0 21-16,-21-22 0,21 22 15,0-21-15,-21 0 0,21 21 16,-21-21-16,22 21 0,-22-21 16,0 0-16,0-1 15,0 1-15,0 0 0,0 0 0,0 0 16,0 0-16,-22-1 16,1 1-16,0 0 0,0 0 15,0 21-15,0 0 0,-22 0 16,22 0-16,0 0 0,-21 0 15,20 0-15,1 0 0,-21 0 0,21 21 16,0-21-16,-22 21 0,22 0 16,0 1-16,0-1 0,21 0 0,-21 0 15,-1 0-15,22 0 0,0 1 16,0-1-16,0 0 0,0 0 0,0 0 16,0 0-16,0 1 0,0-1 15,0 0-15,0 0 0,0 0 0,0 0 16,0 1-16,22-1 15,-1 0-15,-21 0 16,21-21-16,-21 21 0,21-21 0,-21 21 16,21-21-16,0 0 15,1 0-15,-1 0 0,0 0 16,0 0-16,0 0 16,0 0-16,1 0 0,-1-21 15,0 21-15,-21-21 0,21 21 16,0-21-16,-21 0 15,21 21-15,1-21 0,-1-1 0,-21 1 16,21 0-16,0 0 0,-21 0 16,21 0-16,0-22 0,1 22 0,-22 0 15,21 0-15,0 0 0,-21-1 16,21 1-16,-21 0 0,21 0 0,0 21 16,-21-21-16,0 0 15,22 21-15,-22-22 16,0 44 312,-22-22 16,1 0-329,0 21 79,0 0-78,21 0-16,0 0 15,-21 0-15,21 1 16,0-1-16,-21 0 0,21 0 16,0 0-16,0 0 0,0 1 0,0-1 15,0 0-15,0 0 0,0 0 16,0 0-16,0 1 0,0-1 0,0 0 15,0 0-15,0 0 0,0 0 16,21-21-16,0 22 0,-21-1 16,21 0-16,0 0 0,0-21 15,1 0-15,-1 0 16,0 0-16,0 0 0,0 0 0,0 0 16,1 0-16,-1 0 0,0 0 15,0-21-15,0 21 0,0-21 0,1 21 16,-1-21-16,0-1 0,0 1 15,0 0-15,0 21 0</inkml:trace>
  <inkml:trace contextRef="#ctx0" brushRef="#br0" timeOffset="147399.57">10520 7557 0,'0'0'15,"21"0"-15,-21-22 0,21 1 0,0 0 16,-21 0-16,21 21 0,1-21 15,-22 0-15,0 42 47,0 0-47,0 0 16,-22 0-16,1 0 0,0 1 0,-21-1 16,21 21-16,-22-21 0,22 22 15,-21-1-15,-1-21 0,-20 21 0,21 1 16,-1-22-16,-20 21 0,20-21 0,1 22 15,0-22-15,-1 0 0,22 0 16,-21 0-16,21 1 0,0-22 0,-1 0 16,44-22 31,-1 22-47,0 0 15,0 0-15,0 0 0,0 0 0,22 0 16,-22 0-16,21 0 0,1 22 15,-22-22-15,21 21 0,0 0 0,-20-21 16,20 21-16,0 0 0,-21 0 16,1 1-16,20-1 0,-21-21 0,0 21 15,0 0-15,1-21 0,-1 21 0,0 0 16,0-21 0,0 0-16,0 0 15,1 0-15,-1 0 16,0 0-16,-21-21 31</inkml:trace>
  <inkml:trace contextRef="#ctx0" brushRef="#br0" timeOffset="147795.87">11261 7874 0,'0'-21'0,"0"0"16,0 42 31,0 0-47,0 0 0,0 0 15,0 1-15,0-1 0,0 0 16,0 0-16,0 0 0,0 0 0,-22 1 16,22-1-16,0 0 15,0 0-15,-21 0 16,21-42 15,0 0-15,0 0-16,0 0 15</inkml:trace>
  <inkml:trace contextRef="#ctx0" brushRef="#br0" timeOffset="148167.04">11218 7514 0,'0'0'0,"-42"0"16,21 0 0,0 21-16,-1-21 0,22 22 15,0-1-15,0 0 16,22-21 15,-1 0-31,0 0 0,0 0 16,0 0-16,0 0 0,1 0 0,-1-21 15,0 0-15,-21-1 16,0 1-16,0 0 16,-21 0-1,0 21-15,-1 0 0,1 0 16,0 0 0,0 0-16,0 0 0,0 21 15,-1 0-15,22 0 0,0 1 16,0-1-16,0 0 15,0 0-15,22 0 16,-22 0-16,21-21 0,0 0 16,0 22-16,21-22 0,-20 0 0</inkml:trace>
  <inkml:trace contextRef="#ctx0" brushRef="#br0" timeOffset="148689.95">11620 7726 0,'0'21'0,"-21"0"0,21 0 15,-21-21-15,21 22 16,0-1-16,0 0 0,0 0 16,0 0-16,0 0 15,0 1-15,0-1 0,0 0 0,-21 0 16,21 0-16,0 0 15,0 1-15,-21-22 0,21 21 16,0 0-16,0 0 16,-21-42 31,21 0-32,0 0-15,0-1 0,0 1 0,0 0 16,0 0-16,0 0 0,21 0 0,0-22 15,-21 22-15,21 0 0,0 0 16,0 0-16,22-22 0,-22 22 0,21 21 16,-21-21-16,22 0 15,-22 21-15,21 0 0,-21 0 0,22 0 16,-22 0-16,0 0 0,0 0 0,0 21 16,1-21-16,-1 21 0,-21 0 15,0 22-15,0-22 0,0 0 0,0 0 16,0 21-16,0-20 0,0-1 0,-21 21 15,-1-21-15,22 0 0,-21 1 16,21-1-16,0 0 0,0 0 16</inkml:trace>
  <inkml:trace contextRef="#ctx0" brushRef="#br0" timeOffset="149331.16">12552 7768 0,'0'0'16,"0"-21"-16,0 0 15,0 42 32,0 0-47,0 0 16,0 1-16,0 20 0,0-21 0,0 21 15,0 1-15,0-1 0,0 0 16,0 22-16,0-22 0,0 22 0,-21-1 16,-1 1-16,1-1 0,21 1 0,-21-1 15,0 22-15,0-22 0,-22 22 16,22 0-16,0-22 0,0 22 16,-21-22-16,20 1 0,1-22 0,0 22 0,0-22 15,21-21-15,0 22 0,-21-22 16,21 0-16,0 0 0,0 0 15,0 0-15,0 1 16,0-44 15,0 1-31,0 0 0,21 0 0,-21 0 16,21 0-16,-21-22 0,21 22 0,-21-21 16,0-1-16</inkml:trace>
  <inkml:trace contextRef="#ctx0" brushRef="#br0" timeOffset="149718.94">12382 8022 0,'0'0'0,"0"-42"0,-21 21 0,21 0 16,0-1-16,0 1 0,0 0 0,0 0 15,0 0-15,0 0 0,0-1 16,0 1-16,21 0 0,1 0 15,-1 0-15,0 21 0,0-21 0,0 21 16,0 0-16,22 0 0,-22 0 16,0 0-16,21 0 0,-20 0 0,20 0 15,-21 21-15,21-21 16,-20 21-16,-1 0 0,-21 21 0,0-20 16,0-1-16,0 21 0,0-21 0,0 22 15,-21-22-15,-1 0 0,1 21 16,0-21-16,-21 1 0,21-1 0,-22 0 15,22 0-15,0 0 0,0-21 16,0 21-16,-1-21 0,22 22 16,0-44 15,22 22-15,-1-21-16,0 0 15</inkml:trace>
  <inkml:trace contextRef="#ctx0" brushRef="#br0" timeOffset="150635.03">13039 7684 0,'0'0'0,"0"21"31,0 0-15,0 0-16,0 0 0,0 22 0,0-22 15,0 0-15,0 0 16,0 21-16,0-20 0,0-1 0,0 21 16,0-21-16,0 0 0,0 1 0,0-1 15,0 0-15,0 0 16,21-21 0,0 0-16,0 0 15,0 0-15,-21-21 0,21 21 0,1-21 16,-1 0-16,0-1 0,0 1 0,0 0 15,0 0-15,1 0 0,-1-22 16,0 22-16,0-21 0,-21 21 16,21-22-16,0 22 0,1 0 0,-22-21 15,0 21-15,21-1 0,0 22 16,-21-21-16,0 42 31,0 1-31,0-1 16,0 0-16,0 0 0,0 0 15,0 22-15,0-22 0,0 0 0,0 0 16,0 21-16,0-20 0,0-1 0,0 0 16,0 0-16,0 0 15,0 0-15,21-21 0,0 0 0,0 0 16,1 0-16,-1 0 16,0 0-16,21 0 0,-21-21 0,1 21 15,-1-21-15,0 0 0,0 0 16,0 0-16,0-1 0,1 1 15,-1 0-15,0-21 0,0 21 0,-21-22 16,21 1-16,0 0 0,-21-1 16,0 1-16,22 0 0,-1-1 0,0-20 15,-21 20-15,21-20 0,-21 21 16,21-1-16,-21 1 0,0 0 0,21-1 16,-21 1-16,0 21 0,0 0 0,0-1 15,0 1-15,0 0 0,0 42 31,-21 0-15,0 22-16,21-22 0,-21 21 0,21 22 16,-21-22-16,21 0 0,-21 22 15,21-22-15,0 22 0,0-22 0,0 0 16,0 22-16,-22-22 0,22 1 0,0-1 16,0 0-16,0 1 0,0-22 15,-21 21-15,21 0 0,0-20 0,0 20 16,0-21-16,0 0 0,0 0 15,0 1-15,21-22 0,1 21 0,-1-21 16,0 0-16,0 0 16,0 0-16,0 0 15,1 0-15,-1 0 0,0-21 16,0 21-16,0-22 0,0 1 16,1 0-16,-1 0 15,-21 0-15,21 21 0,-21-21 0,21-1 16,-21 1-16,0 0 0,21 0 15,-21 0-15,21 0 0</inkml:trace>
  <inkml:trace contextRef="#ctx0" brushRef="#br0" timeOffset="151013.51">13737 7451 0,'-21'0'0,"42"0"0,-63 0 0,21 0 16,-1 0-16,44 0 31,-1 0-15,0 0-16,0 0 0,0 0 0,22 0 16,-22-21-16,21 21 0,-21 0 15,22-22-15,-22 22 0,21-21 0,-21 21 16,0 0-16,22 0 0,-22-21 0,0 21 15,0 0-15,0 0 16,1 0-16,-1-21 16,-42 42 62,-1-21-63,1 21-15,0-21 0,0 21 0</inkml:trace>
  <inkml:trace contextRef="#ctx0" brushRef="#br0" timeOffset="156107.35">18161 5736 0,'21'0'0,"-21"-21"0,21 21 16,0 0-16,1 0 0,-22-21 15,21 21-15,0-21 16,0 21-16,-21-21 16,21 21-16,-21 21 46,-21 0-30,0 0-16,21 0 0,-21-21 16,0 21-16,-1 1 0,1-1 15,0 0-15,-21 21 0,21-21 0,-1 1 16,-20-1-16,21 0 0,-21 0 16,20 0-16,-20 0 0,0 1 0,21-1 15,-22 0-15,22 0 16,-21 0-16,21-21 0,-1 21 0,1 1 15,-21-22-15,21 0 0,0 21 16,-1-21-16,1 0 0,0 0 16,21 21-1,21-21 32,0 0-31,1 0-16,-1 0 15,0 0-15,0 0 0,0 0 0,0 0 16,22 0-16,-22 0 0,0 21 16,21-21-16,-20 0 0,20 21 0,-21-21 15,0 21-15,22-21 0,-22 22 16,0-22-16,0 21 0,0 0 0,0-21 16,1 21-16,20-21 0,-21 21 0,0-21 15,-21 21-15,21-21 0,1 0 16,-22 22-16,21-22 0,0 0 15,-21-22 95</inkml:trace>
  <inkml:trace contextRef="#ctx0" brushRef="#br0" timeOffset="157615.48">20299 5673 0,'0'-21'31,"0"-1"16,0 1-16,-21 21-15,21-21-16,0 0 15,-22 21-15,22-21 16,0 0 0,-21 21-16,0-22 15,21 1 32,0 42 63,0 1-95,21-1 1,-21 0-16,21 0 15,1-21-15,-1 21 0,0 0 16,0 1-16,0-22 0,22 21 16,-22 0-16,0-21 0,21 21 15,-21 0-15,22-21 0,-1 21 16,-21 1-16,22-1 0,-1-21 0,0 21 16,1 0-16,-1-21 0,0 21 15,-21 0-15,22-21 0,-1 22 0,0-22 16,-20 21-16,20-21 0,-21 0 15,0 0-15,0 21 0,22-21 0,-22 0 16,0 0-16,0 0 16,0 0-16,1 0 0,-1 0 15,0 0-15,-21 21 78,-21-21-62,0 0-16,-1 21 0,1-21 0,0 0 16,0 0-16,0 21 0,0 1 15,-1-22-15,1 21 0,0-21 0,-21 21 16,21-21-16,-22 21 0,22-21 16,-21 21-16,21 0 0,-22-21 0,1 22 15,21-1-15,-22-21 0,1 21 16,21 0-16,-21-21 0,-1 21 0,22 0 15,-21 1-15,21-22 16,-1 21-16,1 0 0,-21 0 0,21-21 16,0 21-16,-1 0 0,1 1 15,0-22-15,21 21 16,0 0-16,-21-21 16,0 0-1,42 0 126,0 0-141</inkml:trace>
  <inkml:trace contextRef="#ctx0" brushRef="#br0" timeOffset="159737.89">18859 6033 0,'22'-22'0,"-1"22"16,0 0-1,0-21-15,0 21 16,-21-21-16,21 21 0,1 0 16,-22-21-16,21 21 0,0 0 0,-21-21 15,21 0-15,-21-1 16,21 22-16,-21-21 15,-21 21 1,0 0-16,0 0 16,0 0-16,-1 21 15,1 1-15,0-22 0,0 21 0,0 0 16,0-21-16,21 21 0,-22 0 16,1 0-16,21 1 0,0-1 15,0 0 1,21-21-16,1 0 15,-1 0-15,-21 21 0,21-21 0,0 0 16,0 0-16,-21 21 0,21-21 16,1 0-16,-22 21 0,0 1 0,0-1 15,0 0 1,0 0-16,0 0 16,-22-21-16,1 0 15,0 21-15,0-21 0,0 0 0,0 22 16,-1-22-16,1 0 0,0 0 15,0 0-15,0 0 0,0 0 16,21-22 15,21 1 1,0 0-17,0 21-15,0 0 16,0-21-16</inkml:trace>
  <inkml:trace contextRef="#ctx0" brushRef="#br0" timeOffset="160174.64">19219 6054 0,'-21'0'47,"0"0"-31,21 21-16,-21 0 15,21 0-15,0 0 16,0 1-16,0-1 16,0 0-16,0 0 0,0 0 0,0 22 15,0-22-15,0 21 0,0-21 0,0 22 16,0-1-16,0 0 0,0 1 15,-21-1-15,-1 0 0,1 1 0,21-1 16,-21 0-16,0 1 0,21-1 16,-21 0-16,0 1 0,-1-1 0,22 0 15,-21-21-15,0 22 16,21-22-16,0 21 0,-21-21 0,21 1 16,-21-1-16,21 0 0,0-42 46,0 0-46,0-1 16,0 1-16,0 0 0,0 0 16,21-21-16,-21 20 0,21 1 0,-21-21 15</inkml:trace>
  <inkml:trace contextRef="#ctx0" brushRef="#br0" timeOffset="160559.42">19113 6054 0,'0'0'15,"0"-21"-15,22-1 0,-1 22 16,0 0-16,-21-21 0,21 21 16,0 0-16,0 0 0,1 0 15,-1 0-15,0 0 0,0 0 0,0 0 16,0 0-16,1 0 0,-1 0 15,0 21-15,0-21 16,-21 22-16,0-1 0,0 0 16,0 0-16,0 0 15,-21-21-15,0 21 0,0-21 0,-1 22 16,1-22-16,0 21 0,0-21 16,0 21-16,0-21 0,-1 0 0,22 21 15,-21-21-15,0 0 16,21 21-16,-21-21 15,42 0 17,0 0-17,0-21-15,1 21 16</inkml:trace>
  <inkml:trace contextRef="#ctx0" brushRef="#br0" timeOffset="161120.22">19621 6011 0,'0'-21'15,"0"0"1,-21 21 0,0 0-16,0 0 15,0 21 1,0-21-16,-1 21 0,1 1 0,0-22 15,21 21-15,-21 0 0,0 0 16,0-21-16,21 21 0,0 0 0,-22-21 16,22 22-16,0-1 15,0 0-15,22-21 32,-1 0-32,0 0 15,0 0-15,0 0 0,0-21 16,1 21-16,-1-21 0,0 21 15,0-22-15,0 1 16,0 21-16,1-21 0,-1 21 16,-21-21-16,0 0 0,21 21 15,-21-21-15,-21 21 47,21 21-47,0 0 16,0 0-16,-21-21 15,21 21-15,0 0 0,0 1 16,0-1-16,0 0 16,0 0-1,21-21 17,0 0-17,-21-21 1,21 0-16,0 21 0,-21-21 0</inkml:trace>
  <inkml:trace contextRef="#ctx0" brushRef="#br0" timeOffset="161750.45">19897 5969 0,'0'21'31,"0"0"-16,0 1-15,0-1 16,0 0 0,-22-21-16,22 21 0,0 0 0,0 0 15,0 1 1,0-1-16,-21-21 16,21 21-1,-21-21 48,21-21-48,0 0 1,0-1-16,0 1 16,0 0-16,0 0 15,21 21-15,-21-21 16,21 21-16,-21-21 0,22 21 0,-1-22 15,0 1-15,0 21 16,0-21-16,0 21 0,1-21 0,-1 21 16,0 0-16,0 0 0,0 0 15,0 21 1,-21 0-16,22-21 0,-22 21 16,0 1-16,0-1 0,0 0 0,0 0 15,0 0-15,0 0 16,0 1-16,0-1 0,-22 0 0,22 0 15,-21-21-15,21 21 0,0 0 16,0 1-16,0-1 16,-21-21 31,0-21-1</inkml:trace>
  <inkml:trace contextRef="#ctx0" brushRef="#br0" timeOffset="174419.98">10858 5609 0,'-21'0'0,"42"0"125,-21-21-125,22 21 0,-1 0 15,0 0-15,0-21 0,0 21 16,0 0-16,1-21 0,-1 21 15,0-21-15,0 21 0,0 0 0,22-22 16,-22 1-16,0 21 0,0 0 16,0-21-16,0 21 0,1 0 15,-1 0-15,0-21 0,0 21 0,0 0 16,0 0-16,1-21 0,-1 21 16,0 0-16,-21-21 15,21 21 1,0 0-1,-42 0 32,0 0-31,0 0 0,0 0-1,-1 0-15,22 21 16,-21-21-16,0 0 0,21 21 0,-21-21 15,0 21-15,0-21 0,-1 21 16,1-21-16,0 21 0,-21 1 0,21-22 16,-1 21-16,-20-21 0,21 21 15,0 0-15,0-21 0,-22 21 0,22 0 16,0-21-16,-21 22 0,20-1 16,1 0-16,0-21 0,-21 21 15,21-21-15,-1 21 0,-20 0 16,21-21-16,0 22 0,-22-1 0,22-21 15,0 21-15,0-21 0,0 21 16,0-21-16,-1 0 0,1 21 16,0-21-16,0 21 0,0-21 15,0 22-15,-1-22 16,1 21-16,0-21 0,0 21 16,0-21-16,0 0 15,21 21-15,-22-21 0,1 0 16,21 21-16,-21-21 0,0 21 15,0-21 1,0 0-16,21 22 16,-22-22-16,1 0 15,0 0-15,0 0 16,0 0-16,0 21 16,-1-21-16,1 0 15,0 0-15,21 21 16,-21-21-16,0 0 0,0 0 15,-1 0 1,22 21-16,22-21 109,-1 0-93,0 0-16,0 21 31,0-21-31,0 0 0,1 0 16,-1 0-16,0 0 16,0 21-16,0-21 15,0 0-15,1 0 16,-1 0-16,0 22 0,0-22 15,0 0-15,0 21 16,1-21-16,-1 0 0,0 21 16,0-21-16,-21 21 0,21-21 15,0 0-15,-21 21 0,22-21 0,-1 0 16,-21 21-16,21-21 0,0 0 16,-21 22-16,21-22 0,0 0 15,-21 21-15,22-21 0,-1 0 16,-21 21-16,21 0 0,0-21 15,0 21-15,0 0 16,1-21-16,-1 22 16,0-22-16,0 21 15,0-21-15,0 21 16,-21 0-16,22-21 0,-1 21 16,0-21-1,0 21-15,0-21 0,-21 22 16,21-22-16,1 0 15,-22 21-15,21 0 0,0-21 16,0 0-16,-21 21 16,21-21-16,0 0 0,-21 21 15,22-21-15,-1 0 16,0 21-16,0 1 16,0-22-16,0 0 0,1 21 15,-1-21-15,0 21 16,0-21-16,0 21 15,0-21-15,1 0 16,-22 21-16,21-21 16,-21 21-1,-21-21 110,-1 0-109,1 0-16,21-21 0,-21 21 16,0 0-16,0 0 0,0-21 15,-1 21-15,1-21 0,-21 0 16,21 21-16,0-21 0,-1 21 15,1-22-15,0 22 0,0-21 16,-21 0-16,20 21 0,1-21 0,0 21 16,0-21-16,0 0 0,0 21 15,-1-22-15,1 22 0,0-21 0,0 21 16,0 0-16,0-21 0,-1 21 16,1-21-16,0 21 0,0-21 15,0 21-15,0 0 0,21-21 16,-22 21-16,1 0 0,0-22 15,0 1-15,0 21 16,0-21 0,-1 21-16,1 0 15,0-21-15,0 21 0,0 0 16,21-21-16,-21 21 16,-1 0-16,22-21 15,-21 21-15,0 0 16,21-22-16,-21 22 0,0 0 15,21-21 1,-21 21-16,-1 0 16,22-21 15,-21 21 0,0 0-31,21-21 0,-21 21 16,0 0-1,0 0-15,21-21 16,-22 21-16,1 0 16,21-21 109,-21 21-125,21-22 62,21 22-31,0 0-31,1-21 16,-1 21-16,0 0 16,0 0-16,0-21 0,0 21 0,1-21 15,20 21-15,-21 0 16,0-21-16,22 21 0,-22 0 0,21-21 16,-21 21-16,22 0 0,-22-22 15,21 22-15,0-21 0,-20 21 0,20 0 16,-21-21-16,21 21 0,1-21 15,-1 21-15,0-21 0,-20 21 0,20-21 16,0 21-16,1-22 0,-22 22 16,21-21-16,0 21 0,-20 0 0,20-21 15,-21 0-15,0 21 0,22 0 16,-22 0-16,0-21 0,0 21 0,0 0 16,0 0-16,-21-21 0,22 21 15,-1 0-15,0 0 16,-21-22-16,21 22 15,0 0-15,-21-21 16,21 21-16,1 0 16,-1 0-1,-21-21-15,21 21 16,-42 0 187,0 0-172,-1 0 1,1 21-32,0-21 15,0 0 1,0 0-16,21 21 0,-21-21 0,-1 0 15,1 0-15,0 22 0,0-22 16,0 0-16,0 21 0,-1-21 16,1 0-16,0 21 0,0-21 0,-21 21 15,20-21-15,1 21 0,0-21 16,-21 21-16,21-21 0,-1 22 0,1-22 16,0 0-16,0 21 15,0-21-15,0 0 0,-1 21 0,1-21 16,0 21-16,0-21 15,0 0-15,42 0 63,0 0-63,0-21 0,22 0 16,-22 21-16,0-21 15,0-1-15,21 22 0,1-21 16,-22 0-16,21 0 0,1 0 15,-1 0-15,0-1 0,1 22 0,-1-21 16,0 0-16,-21 0 0,22 0 16,-22 21-16,21-21 0,-21-1 15,22 22-15,-22-21 0,0 0 0,0 21 16,0-21-16,1 21 0,-1 0 16,0 0-16,-21-21 0,21 21 15,-42 0 48,0 21-63,0-21 15,-1 21-15,1 0 16,0-21-16,0 21 0,0-21 16,-22 22-16,22-1 0,-21-21 0,0 21 15,-1 0-15,1-21 0,0 21 16,-22 0-16,1-21 0,20 22 0,-20-1 15,-1 0-15,22 0 0,-22-21 16,22 21-16,0 0 0,21-21 16,-22 22-16,22-22 0,0 0 0,0 21 15,0-21-15,-1 0 32,44 0 14,-1 0-30,-21-21-16,21 21 0,0-22 16,-21 1-16,21 21 0,0-21 0,22 0 15,-22 21-15,0-21 0,21 0 16,-20-1-16,20 1 0,43-21 16,-64 21-16,21 0 0,0-1 15,43-20-15,-43 21 16,1 21-16,-1-21 0,0 0 0,1 21 15,-22 0-15,0-22 0,21 22 0,-20 0 16,-1 0-16,0 0 16,0 0-16,-42 0 47,0 22-47,0-22 0,-1 21 15,1 0-15,0-21 0,-21 21 16,21-21-16,-22 21 0,22 0 15,-21 1-15,-1-1 0,1-21 0,0 21 16,-22 0-16,22 0 0,-22 0 16,22 1-16,0-1 0,-22 0 0,22 0 15,-22 0-15,22 0 16,-21 1-16,41-22 16,1 21-16,0-21 0,0 0 15,21 21 1,21-21 15,0 0-15,0-21-16,1 21 0,-1 0 15,21-21-15,0-1 0,1 22 0,-1-21 16,0 0-16,22 21 0,-1-21 16,1 0-16,-22 0 0,22-1 15,-1 1-15,-20 0 0,-1 21 16,0-21-16,1 0 0,-1 0 0,-21-1 15,0 22-15,0-21 0,1 21 16,-44 0 15,22 21-15,-21 1-16,0-22 0,0 21 0,0 0 16,0 0-16,-1 0 15,1 0-15,21 1 16,-21-1-1,0 0-15,21 0 16,0 0 0,0 0-16</inkml:trace>
  <inkml:trace contextRef="#ctx0" brushRef="#br0" timeOffset="192306.84">1228 10139 0,'-22'0'16,"1"0"-1,0-21 1,0 0 0,21-1-1,0 1-15,0 0 16,0 0-16,0 0 16,21 21-1,0 0-15,0-21 0,1 21 16,-1-22-16,0 22 15,0 0-15,0 0 0,0 0 16,1 0-16,-1 0 16,0 22-16,0-1 15,0 0-15,-21 0 0,21 0 16,-21 0-16,22 1 0,-22-1 16,21 0-16,-21 0 0,0 0 15,0 22-15,0-22 0,0 21 0,0-21 16,0 22-16,0-1 0,0 0 15,0 1-15,-21-22 0,-1 21 16,1 0-16,0 1 0,0-22 16,0 21-16,0-21 0,-1 1 15,1-1-15,0 0 0,0 0 0,0 0 16,0-21-16,-1 21 0,1-21 16,0 0-16,-21 22 0,21-22 0,-1 0 15,1 0-15,0 0 0,0 0 16,0 0-16,0 0 0,-1 0 15,1 0-15,0 0 0,0-22 0,21 1 16,-21 0-16,0 0 0,-1 0 16,22 0-16,0-1 0,0 1 0,0-21 15,0 21-15,0 0 16,0-1-16,0 1 0,0 0 0,0 0 16,0 0-16,22 0 0,-1 21 15,-21-22-15,21 1 0,0 21 16,0 0-16,0 0 0,1 0 0,-1 0 15,0 21-15,0 1 0,0-1 16,0 0-16,1 0 0,-1 0 16,0 0-16,0 22 0,0-22 0,0 0 15,1 21-15,-1-20 0,0-1 16,0 0-16,0 0 0,0 0 16,1-21-16,-1 21 0,0 1 15,0-22-15,0 0 0,-21 21 0,21-21 16,1 0-16,-1 0 0,0 0 15,0 0-15,0 0 32,0-21-32,-21-1 15,0 1-15,22 0 0</inkml:trace>
  <inkml:trace contextRef="#ctx0" brushRef="#br0" timeOffset="192947.47">1947 10372 0,'0'0'0,"-21"0"0,21 21 16,0 0-16,0 0 0,0 0 16,0 1-1,0-1-15,0 0 32,21-21-17,-21-21 1,0 0-1,0-1-15,0 1 16,0 0-16,0 0 16,-21 21-1,0 0 1,0 21-16,21 0 16,0 0-16,0 1 15,0-1-15,0 0 0,0 0 16,0 0-16,0 0 15,21-21 17,0 0-32,0-21 15,0 0-15,-21 0 16,0 0-16,0 0 16,0-1-16,0 1 15,0 0 1,0 42 31,0 0-32,-21-21 1,21 22-16</inkml:trace>
  <inkml:trace contextRef="#ctx0" brushRef="#br0" timeOffset="198550.87">4022 9567 0,'0'0'0,"21"0"0,-21-21 16,0 0-16,0 0 0,0 0 31,-21 21 0,-1 0-31,22 21 0,-21 0 0,0 0 16,0 22-16,0-1 0,0 0 15,-1 22-15,-20-22 0,21 22 0,-21-1 16,-1-21-16,1 22 0,0-1 16,-1-20-16,1 20 0,0 1 15,-1-22-15,22 22 0,-21-22 0,21 0 16,-1 1-16,1-22 0,21 0 16,0 0-16,0 0 0,0 0 15,0-42 1,0 0-16,0 0 15,21 0-15,1-22 0,-1 22 0,0-21 16,0 0-16,0-22 0,22 22 16,-22-1-16,0-20 0,21 21 15,-21-22-15,22 1 0,-22-1 0,21 1 16,-21-1-16,1 1 0,-1 20 16,0 1-16,0 0 0,0-1 15,-21 22-15,0 0 0,0 0 0,21 21 16,-21 21-1,22 0-15,-22 21 0,21 1 16,-21-1-16,0 0 0,0 22 16,0-22-16,0 22 0,0-22 15,0 22-15,0-22 0,0 0 0,0 22 16,0-22-16,0 0 0,0-20 16,0 20-16,0 0 0,0-21 0,0 22 15,0-22-15,0 0 0,0 0 16,0 0-16,-21-42 47,-1 0-47,22 0 15,-21 21-15,0-21 0</inkml:trace>
  <inkml:trace contextRef="#ctx0" brushRef="#br0" timeOffset="198742.92">3492 10224 0,'0'0'0,"-63"0"15,42 0 1,42 0 0,0-22-1,21 22-15,-20-21 0,20 0 16,0 21-16,1-21 0,-1 21 16,-21-21-16,21 21 0,1-21 0,-1 21 15,-21 0-15,0-22 0,22 1 16,-22 21-16,0-21 0,0 21 0</inkml:trace>
  <inkml:trace contextRef="#ctx0" brushRef="#br0" timeOffset="199055.9">4487 9546 0,'0'-42'16,"-21"42"-1,21-21-15,-21 21 0,0 21 16,21 0-16,-21 21 16,-1-20-16,22 20 0,0 0 15,-21 22-15,0-22 0,0 22 16,21-22-16,-21 21 0,0-20 0,-1 20 16,22-20-16,-21-1 0,0 0 15,21 1-15,-21-1 0,21 0 0,0-21 16,0 1-16,0-1 0,0 0 15,0 0-15,21-21 32,0-21-32,0 0 0,-21 0 15,22-1-15,-1-20 0,0 21 0</inkml:trace>
  <inkml:trace contextRef="#ctx0" brushRef="#br0" timeOffset="199958.81">4784 9462 0,'0'0'0,"-22"0"31,1 21-31,0 0 0,21 0 16,-21 21-16,0 1 0,21-1 16,-21 0-16,-1 22 0,1-1 15,21-20-15,-21 20 0,0-20 0,21-1 16,-21 0-16,21 1 0,-21-1 15,21 0-15,0 1 0,0-1 0,0-21 16,0 21-16,0-20 0,0-1 16,0 0-16,0 0 0,0 0 0,21 0 15,0-21 1,0 0-16,0-21 16,0 21-16,1-21 0,-1 0 15,0 0-15,0 0 0,0-22 0,0 22 16,1 0-16,20-21 0,-21 20 15,0 1-15,0-21 0,1 21 16,-22-22-16,21 22 0,-21 0 16,21 0-16,-21 0 0,0 0 0,-21 21 31,0 0-31,-1 0 16,22 21-16,-21 0 15,21 0-15,0 0 0,0 0 16,0 1-16,0-1 15,21-21 1,1 21-16,-1-21 0,0 21 16,0 0-1,0-21-15,-21 21 0,0 1 16,0-1-16,0 0 16,0 0-16,0 0 15,0 0-15,0 1 16,0-1-16,0 0 15,0 0-15,21-21 16,1 0 0,-1 0-16,0-21 15,0 21-15,-21-21 0,21 0 16,0-1-16,1 1 0,-22 0 0,21 0 16,0 0-16,0 0 15,0-1-15,-21-20 0,21 21 0,1 0 16,-1 0-16,-21-1 0,0 1 15,21 21-15,-21-21 0,0 42 47,-21-21-47,21 21 0,0 1 16,0-1-16,-21 0 0,21 21 0,-22-21 16,22 1-16,0-1 0,0 0 0,0 0 15,0 0-15,0 0 0,0 1 16,0-1-16,0 0 0,0 0 15,22-21 17,-1 0-17,-21-21-15,0 0 16,0 0-16,0-1 0,0 1 16,21-21-16,-21 21 0</inkml:trace>
  <inkml:trace contextRef="#ctx0" brushRef="#br0" timeOffset="200152.82">5355 9652 0,'0'0'0,"-21"0"0,0 0 0,0-21 16,-1 21-16,1 0 16</inkml:trace>
  <inkml:trace contextRef="#ctx0" brushRef="#br0" timeOffset="200389.35">4191 9906 0,'0'0'16,"-21"0"-16,-22 21 0,22-21 16,21 21-16,21-21 31,1 0-31,-1 0 0,0 0 0,21 0 16,-21-21-16,22 21 0,-1 0 15,0-21-15,1 21 0,-22 0 0,21-21 16,1 21-16,-1 0 0,-21-21 15,21 21-15,-20-21 0,20 21 0</inkml:trace>
  <inkml:trace contextRef="#ctx0" brushRef="#br0" timeOffset="202587.16">5503 10033 0,'0'21'15,"21"-21"1,1 0-16,-1 0 16,0 0-16,0-21 0,21 21 15,-20-21-15,20 21 0,-21-21 0,21 0 16,-20-1-16,20 1 16,0 0-16,-21-21 0,22 21 0,-22-22 15,0 22-15,0-21 0,0 21 16,1-22-16,-22 1 0,21 0 0,-21 20 15,0-20-15,0 21 0,0 0 0,0 0 16,-21-1-16,-1 1 0,1 21 16,0 0-16,-21 0 0,21 0 0,-1 0 15,1 0-15,-21 0 0,21 21 16,0 1-16,-1-1 0,1 21 0,0 0 16,21 1-16,-21-1 0,21 22 15,-21-22-15,21 21 0,0-20 0,-21 20 16,21-20-16,-22 20 0,22-21 15,0 1-15,-21 20 0,21-20 0,0-1 16,0 0-16,0 1 16,0-1-16,0 0 0,0 1 0,0-22 15,0 0-15,0 0 0,0 0 16,0 0-16,0 1 16,0-44-1,0 1 1,0 0-16,0-21 0,0 21 15,0-1-15,0-20 0,0 21 16,0-21-16,0 20 0,21-20 0,-21 21 16,22 0-16,-1 0 15,0-1-15,21 1 0,-21 0 0,1 21 16,-1 0-16,21 0 0,-21 0 16,0 0-16,1 0 0,-1 0 0,21 0 15,-21 21-15,-21 0 0,21 1 0,1-1 16,-22 0-16,0 21 15,0-21-15,0 1 0,0-1 0,0 0 16,-22 0-16,1 0 0,21 0 16,-21 1-16,0-1 0,0 0 15,0-21-15,-1 0 0,1 0 16,0 0-16,0 0 16,0 0-16,0 0 0,21-21 15,-22 0-15,1-1 0,21 1 16,-21 0-16,0 0 0,0 21 15,21-21-15,0 42 47,0 0-47,0 0 0,0 0 16,21 1-16,0-1 16,0 0-16,0 0 0,-21 0 15,22-21-15,-1 0 0,0 21 16,0-21-16,0 0 0,0 0 0,1 0 15,-1 0-15,21 0 0,-21-21 16,0 21-16,22-21 0,-22 0 16,21 0-16,-21 0 0,1-1 0,-1 1 15,0-21-15,0 21 16,21-43-16,-20 43 0,-1 0 16,0 0-16,0-22 0,-21 22 0,0 0 15,21 0-15,-21 0 0,0 0 31,0 42-15,0 0-16,-21 0 16,21 0-16,-21 0 0,21 1 0,0-1 15,0 0-15,-21 21 0,21-21 16,0 1-16,-21-1 0,21 21 16,0-21-16,0 0 0,0 1 0,0-1 15,21-21 1,0 21-16,0-21 0,0 0 15,0 0-15,1 0 0,-1 0 16,0-21-16,0 0 0,0 21 0,0-22 16,1 1-16,-1 0 0,0 0 0,0 0 15,-21 0-15,21-22 0,0 22 16,-21 0-16,0 0 0,22 0 0,-22-1 16,21 1-16,-21 0 0,0 0 15,21 0-15,-21 0 16,0 42 15,0 0-15,0 0-16,-21 0 0,21 0 15,0 1-15,-21-1 0,21 21 0,0-21 16,0 0-16,0 1 0,0-1 16,0 0-16,0 21 0,21-21 0,0-21 15,-21 22-15,21-1 0,0-21 16,0 0-16,1 21 0,-1-21 0,0 0 15,0 0-15,0 0 0,0 0 16,1 0-16,20-21 0,-21 21 16,0-21-16,0-1 0,1 1 0,-1-21 15,0 21-15,0 0 0,0-22 16,-21 22-16,21-21 0,1-1 0,-1 1 16,-21 0-16,21-1 0,0-20 15,-21 21-15,21-22 0,0 22 16,-21-22-16,0 22 0,22-22 0,-1 22 15,-21 0-15,0-1 0,0 22 0,0 0 16,0 0-16,0 0 0,0 0 0,-21 21 31,21 21-15,0 0-16,-22 21 16,1-21-16,21 22 0,0-1 0,0 0 15,-21 1-15,0 20 0,21-20 16,-21-1-16,21 0 0,0 1 0,0-1 15,0 0-15,0-21 0,0 22 16,0-1-16,0 0 0,0-20 0,0 20 16,0-21-16,0 21 0,0-20 15,0 20-15,0-21 0,21 0 0,0 0 16,-21 1-16,21-1 0,22 0 16,-22-21-16,-21 21 15,42-21-15,-21 0 0,0 0 0,1 0 16,-1 0-16,21-21 0,-21 0 0,22 21 15,-1-21-15,0-1 0,-21 1 16,22-21-16,-1 21 0,-21 0 0,43-22 16,-43 1-16,0 21 15,0 0-15,0-1 0,-21 1 0,22-21 16,-22 21-16,0 0 16,0-1-16,0 1 0,-22 21 15,1 0-15,0 0 0,0 0 16,0 0-16,0 0 15,-1 0-15,1 21 0,0 1 16,21-1-16,-21 0 16,21 0-16,-21 0 0,21 0 0,0 1 15,0-1-15,0 0 0,0 0 0,0 0 16,0 0-16,0 1 0,0-1 16,21 0-16,0 0 0,0 0 0,0-21 15,1 21-15,-1 1 0,0-22 16,0 0-16,0 0 0,0 0 0,1 0 15,-1 0-15,0 0 0,0 0 16,0 0-16,0 0 0,1 0 0,-1-22 16,0 1-16,0 21 0,-21-21 15,21 0-15,-21 0 0,0 0 16,21-1-16,-21 1 0,0 0 16,22 0-16,-22 0 0,0 0 0</inkml:trace>
  <inkml:trace contextRef="#ctx0" brushRef="#br0" timeOffset="202912.98">7048 9906 0,'0'0'0,"-63"0"16,42 0-16,21 21 0,21-21 31,0 0-31,21 0 16,-20 0-16,20 0 0,0 0 15,-21 0-15,22 0 0,-1 0 0,0 0 16,-20 0-16,20 0 0,-21-21 0,21 21 16,-20 0-16,-1 0 0,0 0 15,0 0 1</inkml:trace>
  <inkml:trace contextRef="#ctx0" brushRef="#br0" timeOffset="203962.89">9334 10372 0,'0'0'15,"-21"-21"-15,0 21 0,0 0 16,0-22-16,0 22 16,-1 0-16,1 0 15,0 0-15,0 0 16,42 0 15,0 0-31,0 0 16,1 22-16,20-22 0,0 0 15,1 0-15,-1 0 0,0 0 0,22 0 16,-22 21-16,22-21 0,-1 0 16,1 0-16,-1 0 0,1 0 15,-1 0-15,1 0 0,-22 0 0,21 0 16,-20 0-16,20 0 0,-20 0 16,-1 0-16,0 0 0,1 0 0,-22 0 15,0 0-15,0 0 0,0 0 16,0 0-16,1-21 0,-22-1 15,0 1 1,0 0 0,-22 21-16,1-21 0,0 21 0,-21-21 0,21 21 15,-22-21-15,22 21 0,-21-22 16,-1 22-16,22-21 0,-21 21 16,0 0-16,20-21 0,1 0 0,0 21 15,0 0-15,0 0 0,0 0 16,21-21-16,-22 21 15,44 0 17,-1 21-32,0-21 15,0 0-15,21 0 0,1 21 0,-22-21 16,21 0-16,1 0 0,-1 0 0,0 21 16,1-21-16,-22 0 15,21 0-15,-21 0 0,22 0 0,-22 21 16,0-21-16,0 0 0,0 0 15,-21 22 1,0-1 0,-21 0-16,0-21 15,0 21-15,0 0 0,-1-21 0,1 21 16,0 1-16,0 20 0,0-21 16,0 0-16,-1 0 0,1 1 0,0-1 15,0 0-15,0 21 0,0-42 16,-1 21-16,1 1 0,21-1 15,0 0-15,0 0 0,-21-21 16,21 21 0</inkml:trace>
  <inkml:trace contextRef="#ctx0" brushRef="#br0" timeOffset="205015.41">12467 9885 0,'0'-21'0,"0"0"15,0-1-15,21 22 16,-21-21-16,0 0 15,0 0-15,0 0 0,21 0 16,-21-1 0,0 44 15,0-1-31,0 0 0,0 0 16,0 0-16,0 22 0,0-22 15,-21 21-15,21 0 0,-21-20 0,21 20 16,0 0-16,-21-21 0,0 22 15,21-1-15,-21-21 0,-1 22 0,22-22 16,-21 21-16,0-21 0,21 0 16,-21 22-16,21-22 0,0 0 15,0 0-15,0 0 0,0-42 63,0 0-63,0 0 15,0 0-15,0 0 0,0-1 16</inkml:trace>
  <inkml:trace contextRef="#ctx0" brushRef="#br0" timeOffset="205667.55">12086 10097 0,'0'0'0,"-21"0"0,-21 0 16,20-22-16,1 1 0,0 21 15,0-21-15,21 0 0,-21 0 16,21 0-16,0-1 16,0 1-16,0 0 0,0 0 15,21 0-15,-21 0 0,21-1 0,0 22 16,22-21-16,-22 0 0,0 0 0,21 0 16,-21 21-16,22-21 15,-1 21-15,0 0 0,1 0 0,-1 0 16,0 21-16,1-21 0,-1 21 15,0 21-15,1-21 0,-1 1 0,-21 20 16,22-21-16,-22 21 0,0 1 16,21-22-16,-21 21 0,-21 1 0,22-22 15,-22 21-15,21-21 0,-21 22 0,0-22 16,0 21-16,0 0 0,0-20 16,21 20-16,-21 0 0,0-21 0,0 22 15,0-22-15,0 0 0,0 0 16,0 0-16,0 1 0,0-1 15,0-42 17,0-1-32,0 1 0,0 0 0,0 0 15,0 0-15,0-22 0,0 1 16,0 0-16,0-1 0,21 1 0,-21-21 16,21 20-16,0-20 0,1 20 15,-1-20-15,0-1 0,0 22 0,0-21 16,0-1-16,22 22 0,-22-1 15,21 1-15,-21 0 0,1 21 0,-1-1 16,0 1-16,0 0 0,0 21 16,0 0-1,-21 21 1,0 0-16,0 1 16,0-1-16,0 0 15,0 0-15,0 0 0,0 0 16,0 1-16,0-1 15,-21 0-15,21 0 16,0 0-16,0 0 0,0 1 16,0-1-16</inkml:trace>
  <inkml:trace contextRef="#ctx0" brushRef="#br0" timeOffset="207447.79">13504 10351 0,'0'21'0,"0"-42"0,0 63 16,21-42-1,1 0-15,-22-21 16,21 21-16,0-21 16,-21-1-16,21 1 0,-21 0 15,0 0-15,0 0 0,0 0 16,0-1-16,0 1 0,0 0 15,0 0-15,0 0 0,0 0 16,-21-1-16,0 1 0,0 0 0,-1 21 16,1-21-16,0 21 0,0 0 15,0 0-15,-22 0 0,22 0 0,0 0 16,-21 0-16,21 21 0,-1 0 16,-20 0-16,21 1 0,-21-1 0,20 0 15,1 21-15,0-21 0,21 1 16,0 20-16,0-21 0,0 21 0,0-20 15,0-1-15,0 0 0,0 0 16,0 0-16,21 0 0,0 1 0,1-22 16,-1 21-16,0-21 0,0 0 0,0 0 15,0 0-15,22 0 16,-22 0-16,0 0 0,0 0 0,0 0 16,1-21-16,-1 21 0,0-22 15,0 1-15,-21 0 0,21 0 0,0 0 16,1-22-16,-22 22 0,21 0 0,-21-21 15,21 21-15,-21-1 0,21-20 16,-21 21-16,0 0 0,0 0 0,0-1 16,0 1-16,0 0 15,0 42 17,-21 0-32,21 1 0,0-1 15,0 0-15,-21 0 0,21 0 16,0 22-16,0-22 0,0 0 15,0 21-15,0-21 0,0 1 0,21-1 16,-21 0-16,21 0 0,0 0 16,-21 0-16,21-21 0,1 0 0,-1 22 15,0-22-15,0 0 0,0 0 16,0 0-16,1-22 0,-1 22 16,0-21-16,0 0 0,0 0 0,0 0 15,-21 0-15,22-1 0,-1 1 16,-21 0-16,0 0 0,21-21 0,-21 20 15,21 1-15,-21 0 0,0 0 16,0 0-16,0 0 0,0-1 16,0 1-16,0 0 15,0 42 17,0 0-32,0 1 0,0-1 15,-21-21-15,21 21 0,0 0 0,0 0 16,-21 0-16,21 1 0,0-1 15,0 0-15,0 0 0,0 0 0,0 0 16,0 1-16,0-1 0,0 0 16,0 0-16,0 0 31,0-42 0,0 0-31,0 0 16,0 0-16,21-1 0,-21 1 0,21 0 15,0 0-15,-21 0 0,21 0 0,1-22 16,-1 22-16,0 0 0,0 0 16,0 0-16,-21-1 0,21 1 0,1 0 15,-1 21-15,0 0 0,-21-21 16,21 21-16,0 21 16,-21 0-16,0 0 15,0 1-15,0 20 0,0-21 16,0 0-16,21 0 0,-21 1 15,0-1-15,0 0 0,22 0 16,-22 0-16,0 0 0,0 1 0,0-1 16,0 0-16,21 0 15,0-21 1,0-21 0,0 0-1,0 0-15,1-1 0,-22 1 0,21 0 16,0 0-16,0 0 0,0 0 15,0-1-15,1 1 0,-1 0 0,0 0 16,0 0-16,0 0 16,0-1-16,1-20 0,-1 42 15,0-21-15,-21 42 32,0 0-32,0 0 15,0 1-15,0-1 0,0 0 16,0 0-16,0 0 0,0 0 0,0 1 15,0-1-15,0 0 0,0 0 16,0 0-16,0 0 0,0 1 0,21-1 16,0 0-16,-21 0 15,21-21-15,-21 21 0,22-21 0,-1 0 16,0 0-16,0 0 16,0 0-16,0 0 0,1 0 0,-1 0 15,0 0-15,21 0 0,-21 0 0,1-21 16,20 0-16,-21 0 0,0 21 15,22-21-15,-22-1 0,0 1 0,0 0 16,0-21-16,0 21 0,1-1 16,-22 1-16,0 0 0,21-21 0,-21 21 15,21-1-15,-21 1 0,0 0 16,0 0-16,0 0 0,0 0 0,-21 21 16,21-22-16,-21 22 15,-1 0-15,1 0 0,0 22 16,0-1-16,0-21 15,0 21-15,21 21 0,0-21 0,-22 1 16,22-1-16,0 0 0,-21 21 0,21-21 16,0 1-16,0-1 0,0 21 15,0-21-15,21 0 0,-21 1 0,22-1 16,-1 0-16,0-21 0,0 21 16,0 0-16,0-21 0,1 0 0,-1 21 15,0-21-15,0 0 0,21 0 16,-20 0-16,-1 0 0,0 0 0,0 0 15,0 0-15,0-21 0,1 0 16,-1 21-16,-21-21 0,21 0 16,0 21-16,0-21 0,-21-1 0,0 1 15,21 21-15,-21-21 0,22 0 16,-22 0-16,0 0 0</inkml:trace>
  <inkml:trace contextRef="#ctx0" brushRef="#br0" timeOffset="207951.02">16425 10075 0,'-21'0'15,"42"0"32,0 0-47,1 0 0,-1 0 16,0 0-16,0 0 0,0 0 16,0 0-16,1 0 0,-1 0 0,0 0 15,0 0-15,0 0 0,0 0 16,1 0-1,-1 0 1,-42 0 15,-1 0-15,1 22-16,0-22 0,0 0 16</inkml:trace>
  <inkml:trace contextRef="#ctx0" brushRef="#br0" timeOffset="208191.04">16383 10224 0,'0'0'0,"-21"0"0,21 21 15,21-21 1,0 0 0,0 0-16,0 0 0,1 0 15,20 0-15,-21 0 0,0 0 16,22 0-16,-22 0 0,21 0 0,-21 0 15,0 0-15,1 0 0,-1 0 16,0 0-16,0 0 16,-21-21-1,0-1 1</inkml:trace>
  <inkml:trace contextRef="#ctx0" brushRef="#br0" timeOffset="208598.81">17208 9398 0,'-21'-21'0,"0"21"15,21-21 1,-21 21 0,0 0-16,21 21 15,-21-21-15,21 21 16,0 0-16,-22 0 15,22 1-15,0-1 16,0 0-16,0 0 31,22-21 16,-22-21-47,21 21 0</inkml:trace>
  <inkml:trace contextRef="#ctx0" brushRef="#br0" timeOffset="208803.63">17208 9356 0,'0'-21'0,"0"42"62,0 0-62,-21-21 16,21 21-16,0 0 0,0 0 15,0 1-15,0-1 16,0 0-16,0 0 16,0 0-1</inkml:trace>
  <inkml:trace contextRef="#ctx0" brushRef="#br0" timeOffset="209571.19">17589 9758 0,'0'0'0,"0"-21"0,22 21 15,-1-21-15,-21-1 0,0 1 16,21 21-16,0-21 16,0 21-16,-21 21 31,0 0-31,0 1 16,21-1-16,-21 0 0,0 21 15,0-21-15,0 22 0,22-22 16,-22 21-16,0-21 0,0 22 15,0-22-15,0 0 0,0 21 0,21-20 16,-21-1-16,0 0 0,0 0 0,0 0 16,0 0-16,0 1 15,21-22 17,-21-22-17,0 1-15,0 0 16,0 0-16,0 0 0,21-22 0,-21 22 15,0-21-15,0 0 0,21-1 16,0 1-16,1 0 0,-22-1 16,21-20-16,0 20 0,0 1 0,0 0 15,0-1-15,1 22 0,-1-21 16,0 21-16,0 0 0,0-1 0,-21 1 16,21 0-16,1 21 15,-22 21 32,0 0-31,0 1-16,0-1 0,0 0 15,-22 0-15,22 0 0,0 0 16,0 1-16,0-1 0</inkml:trace>
  <inkml:trace contextRef="#ctx0" brushRef="#br0" timeOffset="211681.07">18076 10160 0,'0'21'0,"0"-42"0,0 63 0,0-20 32,0-44-1,0 1-31,0 0 15,21 0-15,1 0 16,-22 0-16,21-1 0,0 1 16,0-21-16,0 21 0,0 0 0,1-22 15,-1 22-15,21 0 0,-21-21 16,0 20-16,22 1 0,-22 0 0,21 0 16,-21 21-16,1 0 0,-1 0 15,0 0-15,0 0 0,-21 21 0,21 0 16,0 0-16,-21 1 0,0-1 15,0 0-15,0 0 0,0 0 0,0 0 16,0 1-16,0-1 0,0 0 16,0 0-16,0 0 0,0 0 15,22-21 32,-22-21-31,0 0-16,0 0 0,0 0 15,0 0-15,0-1 0,0 1 16,0 0-16,0 0 0,0-21 0,0 20 16,0 1-16,-22 21 0,1-21 15,21 0-15,-21 21 0,0 0 0,0 0 16,0 0-16,-22 0 16,22 0-16,0 21 0,0 0 15,0 0-15,-1 1 0,1 20 0,-21-21 16,21 0-16,0 0 0,21 22 15,-22-22-15,22 0 0,-21 21 0,21-20 16,0-1-16,0 0 0,0 0 16,0 0-16,0 0 0,0 1 0,21-22 15,-21 21-15,22-21 0,-1 0 16,-21 21-16,21-21 0,0 0 0,0 0 16,0 0-16,1 0 0,-1 0 15,0-21-15,0 21 0,0-21 16,22-1-16,-22 22 0,0-21 15,0-21-15,0 21 0,0 0 16,1-1-16,-1-20 0,0 21 0,0-21 16,-21 20-16,21 1 0,-21-21 15,21 21-15,-21 0 0,0-1 16,-21 22 15,0 22-15,21-1-16,-21 0 0,21 0 15,0 21-15,-21-20 0,21-1 0,0 0 16,0 21-16,0-21 0,0 1 16,0-1-16,0 0 0,0 0 0,0 0 15,21-21-15,0 21 0,0 1 16,0-22-16,1 21 0,-1-21 16,0 0-16,0 0 0,0 0 15,0 0-15,22 0 0,-22 0 0,0-21 16,0 21-16,0-22 0,22 1 15,-22 0-15,0 0 0,0 0 0,0-22 16,1 22-16,-1-21 0,0 0 0,0-1 16,0-20-16,0 20 15,22 1-15,-22-21 0,0 20 0,0-20 16,0 20-16,1 1 0,-1 0 16,-21-1-16,0 1 0,21 0 0,-21 21 15,0-22-15,0 22 0,0 0 16,0 0-16,-21 21 15,0 0-15,-1 21 16,1 0-16,0 0 0,0 22 0,0-22 16,0 21-16,-1 0 0,1 1 15,0-1-15,0 0 0,21 1 0,-21-1 16,0 0-16,-1 22 0,22-22 16,0 1-16,-21-1 0,21 0 15,-21-21-15,21 22 0,0-1 16,0-21-16,0 22 0,0-22 0,0 0 15,0 21-15,0-21 0,0 1 16,0-1-16,21 0 0,0 0 16,1-21-16,-1 0 0,0 0 15,21 0-15,-21 0 0,1 0 16,20 0-16,-21 0 0,21-21 0,-20 21 16,20-21-16,-21 0 0,21 21 15,-20-22-15,-1 1 0,21 0 0,-21 0 16,0 0-16,1 0 0,-1-1 15,-21 1-15,21 0 0,-21 0 0,21 0 16,-21 0 0,0 42 15,0 0-31,-21 0 16,21 0-16,-21 0 0,21 1 15,0-1-15,0 0 0,0 0 16,0 0-16,0 0 0,0 1 0,0-1 15,0 0-15,0 0 16,21 0 0,0-21-1,0 0-15,0 0 0,1 0 16,-1-21-16,0 21 0,0-21 16,0 21-16,0-21 0,1 0 15,-1-1-15,0 1 0,0 0 0,0 0 16,0 0-16,1 0 0,-1-1 15,-21 1-15,21 0 0,-21 0 0,21 21 16,-21-21-16,21 0 0,-21 42 47,0 0-31,-21-21-16,21 21 0,0 0 0,0 0 15,-21 1-15,21-1 16,0 0-16,0 0 0,0 43 15,21-64 1,0 21-16,0 0 0,1 0 16,-1-21-16,0 0 0,0 21 15,0-21-15,0 0 0,1 0 0,20 0 16,-21 0-16,0 0 0,22 0 0,-22 0 16,0 0-16,21-21 0,-21 21 15,1-21-15,-1 0 0,0 21 0,0-21 16,0-1-16,0 1 0,1 0 15,-1 0-15,-21-21 0,21 20 16,-21-20-16,0 21 0,0-21 0,0 20 16,0-20-16,0 21 0,0 0 15,0 0-15,0-1 0,0 1 16,0 0-16,-21 21 0,0 0 16,-1 0-16,1 0 0,0 0 15,21 21-15,-21-21 0,0 21 16,0 1-16,21-1 0,0 0 0,-22 21 15,22-21-15,0 1 0,0-1 16,0 21-16,0-21 0,0 0 0,0 1 16,0 20-16,22-21 0,-1 0 15,0 0-15,0-21 0,0 22 16,0-1-16,1-21 0,-1 0 0,0 21 16,0-21-16,0 0 0,22 0 15,-22 0-15,0 0 0,0 0 0,21 0 16,-20 0-16,-1 0 0,0-21 15,0 21-15,0-21 0,0-1 0,1 1 16,-1 21-16,0-21 0,0 0 16,0 0-16,-21 0 0,21-22 0,1 22 15,-1 0-15</inkml:trace>
  <inkml:trace contextRef="#ctx0" brushRef="#br0" timeOffset="212319.74">21399 9165 0,'0'0'0,"-21"0"16,0 0 15,0 0 0,21 21-31,0 1 0,0-1 16,0-42 124,0-1-124,0 1 0,0 0 15,0 42 0,0 0-15,0 1-16,0-1 0,0 0 15,0 0-15,-21-21 16,21 21-16,-21-21 0,21 21 16,0 1-16,21-22 31</inkml:trace>
  <inkml:trace contextRef="#ctx0" brushRef="#br0" timeOffset="212563.6">21526 9165 0,'0'-21'16,"0"42"15,0 0-15,0 1-16,0-1 15,0 0 1,-21-21-16,21 21 0,0 0 16,0 0-1,-21-21-15</inkml:trace>
  <inkml:trace contextRef="#ctx0" brushRef="#br0" timeOffset="-214161.56">11896 10816 0,'0'-21'0,"-22"21"63,22 21-47,0 0-1,0 1-15,0-1 0,0 0 16,0 0-16,0 0 15,22 0-15,-22 1 0,21-1 0,0-21 16,-21 21-16,21 0 0,0 0 16,-21 0-16,21 1 0,1-1 15,-1 0-15,0-21 0,0 21 0,21 0 16,-20 0-16,20 1 0,-21-1 16,21-21-16,1 21 0,-1 0 0,-21-21 15,22 21-15,-1 0 0,0-21 16,22 22-16,-22-22 0,0 21 0,1-21 15,-1 0-15,22 0 0,-22 0 16,0 21-16,22-21 0,-22 0 0,22 0 16,-22 0-16,21 0 0,-20 0 15,20 0-15,-20-21 0,20 21 16,-21-21-16,22 21 0,-22-22 0,1 22 16,-1-21-16,0 0 0,22 21 15,-22-21-15,0 21 0,1-21 0,-1 0 16,0 21-16,1-22 0,20 22 15,-20-21-15,20 0 0,-21 21 0,22-21 16,-22 0-16,22 21 0,-1-21 16,-20-1-16,20 1 0,-21 21 0,1-21 15,-1 0-15,22 21 0,-22-21 16,0 0-16,1 21 0,-1-22 0,0 1 16,22 21-16,-22-21 15,0 21-15,22-21 0,-22 21 0,22 0 16,-1-21-16,-20 21 0,20 0 15,1-21-15,-1 21 0,-21 0 0,22 0 16,-1 0-16,1-22 0,-1 22 0,1 0 16,-22 0-16,22 0 0,-1 0 15,-20 0-15,-1 0 0,0 0 0,1 0 16,-1 0-16,0 0 0,1 0 16,-22 0-16,21 0 0,-21 0 0,22 0 15,-22 0-15,21 0 0,-21 0 16,0 0-16,22 0 0,-22 0 0,0 22 15,21-22-15,-20 0 16,20 21-16,-21-21 0,0 21 0,22-21 16,-22 0-16,0 21 0,0-21 15,0 21-15,0-21 0,-21 21 0,22 1 16,-1-22-16,-21 21 16,0 0-16,21-21 15,-21 21-15,0 0 0,21 0 16,-21 1-1,0-1 1,0-42 62,0-1-62,0 1-16,0 0 15,0 0-15,0 0 16,0 0-16,21-1 0,0 1 16,-21 0-16,22 21 15,-22-21-15,21 0 0,0 0 0,0-1 16,0 1-16,0 21 16,1-21-16,-22 0 0,21 0 0,0 21 15,0-21-15,0-1 0,0 22 16,22-21-16,-22 0 0,0 21 15,21-21-15,-20 0 0,-1 21 0,21-21 16,0 21-16,-20 0 0,20-22 16,-21 1-16,21 21 0,-20 0 0,20 0 15,-21 0-15,21-21 0,-20 21 16,20 0-16,-21 0 0,21 0 0,-20 0 16,20 0-16,-21 0 0,21 0 15,1 0-15,-1 0 0,0 0 0,1 0 16,-1 0-16,0 0 0,1 21 15,-1-21-15,0 0 0,1 0 0,-1 21 16,-21-21-16,22 0 16,-1 22-16,0-22 0,1 21 0,-1-21 15,0 0-15,1 0 0,-1 21 16,0-21-16,-21 0 0,22 0 0,-1 0 16,0 21-16,1-21 0,-22 0 15,21 0-15,1 0 0,-1 0 0,0 21 16,1-21-16,-22 0 0,21 0 0,0 0 15,-20 0-15,20 0 0,0 0 16,1 0-16,-1 0 0,0 0 0,1 0 16,-1 0-16,0 0 0,-21 0 15,22 0-15,-1 0 0,-21 0 0,22 0 16,-22 0-16,21 0 16,-21 0-16,0 0 0,22 0 0,-22 0 15,0 0-15,0 0 0,22 0 16,-22 0-16,0 0 0,21 0 0,-21 0 15,1 0-15,-1-21 0,21 21 16,-21 0-16,0-21 0,1 21 0,-1 0 16,0 0-16,0-21 0,0 21 15,0 0-15,1 0 0,-1-21 0,0 21 16,0 0-16,0 0 0,0 0 16,1 0-16,-1-22 0,0 22 15,0 0-15,0 0 0,0 0 0,1 0 16,-1 0-16,0 0 0,0 0 15,0-21-15,0 21 16,1-21 15</inkml:trace>
  <inkml:trace contextRef="#ctx0" brushRef="#br0" timeOffset="-196668.16">13547 12107 0,'0'0'0,"21"0"0,-21-21 16,0 0-16,0 0 15,0 42 32,0 0-47,0 0 16,0 22-16,0-22 0,0 0 0,0 21 16,-21-20-16,-1 20 0,1-21 15,21 21-15,-21-20 0,0 20 16,0-21-16,0 0 0,21 0 0,0 1 15,-22-1-15,22-42 47,0-1-47,22 1 0,-22 0 0,21 0 16,-21-21-16,0 20 0,21-20 16</inkml:trace>
  <inkml:trace contextRef="#ctx0" brushRef="#br0" timeOffset="-196313.36">13695 11811 0,'-21'0'16,"-1"0"-16,44 0 46,-1 0-30,0 0-16,-21-21 0,0 0 16,0 0 15,-21 21-15,0 0-1,-1 0-15,1 0 16,21 21-16,-21 0 0,21 0 15,-21-21-15,21 21 0,-21-21 16,21 21-16,0 1 0,0-1 16,0 0-1,21-21-15,0 0 0,0 21 0</inkml:trace>
  <inkml:trace contextRef="#ctx0" brushRef="#br0" timeOffset="-195661.98">14457 12150 0,'-21'-21'16,"-1"-1"-16,1 1 15,0 0-15,0 21 16,0-21-16,0 21 0,-1 0 0,1 0 15,0 0-15,0 0 0,0 0 16,0 0-16,-1 0 0,1 21 16,-21 0-16,21 0 0,0 1 15,-1-1-15,1 0 0,0 21 0,0-21 16,-21 22-16,42-22 0,-22 21 16,22-21-16,-21 1 0,21-1 0,0 0 15,0 0-15,0 0 0,21 0 16,1 1-16,-1-22 0,0 0 15,0 0-15,0 0 0,22 0 0,-22 0 16,21 0-16,0-22 0,-20 1 16,20 21-16,0-21 0,1 0 15,-1-21-15,0 20 0,-21-20 16,22 0-16,-1-1 0,0-20 0,-20 21 16,-1-22-16,21 1 0,-21-1 15,0 22-15,1-22 0,-22 22 0,0 0 16,21-1-16,-21 1 0,0 21 15,0 0-15,0-1 0,0 1 0,0 42 32,-21 1-17,-1 20-15,1-21 0,21 21 16,0 1-16,-21 20 0,0-20 0,0 20 16,21-21-16,-21 22 0,21-22 15,0 22-15,0-22 0,0 0 0,0 1 16,0-1-16,0-21 0,0 22 15,0-22-15,0 0 0,21 0 16,0 0-16,0 0 0,0-21 16,0 0-16,1 0 0,-1 0 15,21 0-15,-21 0 0,22 0 0,-1 0 16,0-21-16,1 0 0,-1 21 0,21-21 16,1-21-16</inkml:trace>
  <inkml:trace contextRef="#ctx0" brushRef="#br0" timeOffset="-195410.07">15896 12044 0,'0'0'0,"-21"0"15,42 0 16,0 0-31,0 0 16,1 0-16,-1 21 0,0-21 16,0 0-16,0 0 15,0 0-15,-21 21 16,0 0 0,0 1-16</inkml:trace>
  <inkml:trace contextRef="#ctx0" brushRef="#br0" timeOffset="-195253.16">15896 12256 0,'-21'21'0,"42"-42"0,-42 63 16,42-42 31,0 0-47,0 0 0,22 0 0,-22 0 15,0 0-15,0 0 0,0-21 16,22 21-16,-22-21 0</inkml:trace>
  <inkml:trace contextRef="#ctx0" brushRef="#br0" timeOffset="-194793.91">17611 11832 0,'0'0'0,"0"-21"0,21 21 0,-21-21 16,-21 21 31,-1 21-47,1 0 0,0 0 15,21 1-15,0-1 16,-21 0-16,21 0 16,21-21 15,0 0-15</inkml:trace>
  <inkml:trace contextRef="#ctx0" brushRef="#br0" timeOffset="-194620.01">17822 11769 0,'0'0'16,"0"-21"-16,-21 21 47,0 21-47,0 0 16,21 0-16,0 0 0,0 0 15,0 1 1,0-1-16,0 0 0</inkml:trace>
  <inkml:trace contextRef="#ctx0" brushRef="#br0" timeOffset="-194009.36">18246 12192 0,'21'0'0,"0"-21"0,-21 0 16,0 0-16,21-1 15,-21 1-15,0 0 0,0 0 16,0 0-16,0-22 0,0 22 0,0 0 16,0 0-16,0-21 0,-21 42 15,0-22-15,0 1 0,-1 21 16,1 0-16,0 0 0,0 0 15,-21 0-15,20 21 0,1 1 0,0-1 16,0 0-16,-21 21 0,20 1 16,1-22-16,0 21 0,0 0 0,0-20 15,0 20-15,-1 0 0,22-21 16,0 22-16,0-22 0,0 0 0,0 0 16,0 0-16,22-21 0,-1 22 0,0-22 15,0 0-15,0 0 16,0 0-16,1 0 0,20 0 0,-21 0 15,0 0-15,22-22 0,-22 1 16,0 0-16,21 0 0,-21 0 0,1 0 16,-1-22-16,0 1 0,-21 21 15,21-22-15,-21 1 0,21 21 0,-21-21 16,0 20-16,0-20 0,0 21 0,0 0 16,0 0-16,0 42 31,0 0-31,-21 0 15,21 21-15,0-20 0,0 20 0,0-21 16,0 21-16,0-20 16,0 20-16,0-21 0,0 21 0,21-20 15,-21-1-15,21 0 0,1 0 16,-1 0-16,0 0 0,0-21 16,0 0-16,0 0 0,1 0 15,-1 0-15,0 0 0,0-21 16,0 0-16</inkml:trace>
  <inkml:trace contextRef="#ctx0" brushRef="#br0" timeOffset="-193445.69">18944 11494 0,'0'0'0,"0"-22"0,0 1 15,-21 42 1,0 1-16,21-1 15,-21 0-15,21 21 0,0-21 16,-22 22-16,22-1 0,0-21 0,-21 22 16,21-1-16,0 0 0,0 22 15,0-22-15,0 0 0,0 1 0,0-1 16,0 0-16,0-20 0,0 20 16,-21-21-16,21 0 0,-21 0 0,0 1 15,21-1-15,0 0 0,-21-21 16,21 21-1,-22-21-15,22-21 16,0 0 0,0 0-16,0-1 0,0 1 0,0 0 15,0 0-15,0 0 0,22 0 0,-1-1 16,-21 1-16,21 0 0,0 0 16,21 0-16,-20 21 0,-1-21 0,21-1 15,-21 22-15,22 0 0,-22 0 16,21 0-16,-21 0 0,22 22 0,-22-1 15,0 0-15,0 0 0,-21 21 16,0-20-16,0-1 0,0 21 0,0-21 16,-21 0-16,0 1 0,0-1 15,-22 0-15,22 0 0,-21 0 16,-1 0-16,1 1 0,0-1 0,-1-21 16,1 0-16,21 0 0,-21 0 15,20 0-15,1 0 0,0 0 0,0 0 16,0 0-16,0 0 0,-1 0 15,22-21-15,0-1 16,22 1-16,-1 21 16,0-21-16,0 21 15,21-21-15,-20 0 0</inkml:trace>
  <inkml:trace contextRef="#ctx0" brushRef="#br0" timeOffset="-193113.37">19875 11938 0,'0'0'0,"0"-21"0,0 0 0,0 0 0,0-1 16,-21 22-16,0 0 16,0 0-16,0 0 0,0 0 15,-22 0-15,22 22 0,0-1 16,0 0-16,-22 0 0,22 0 15,0 0-15,0 22 0,0-22 16,21 0-16,0 0 0,-21 22 0,21-22 16,0 0-16,0 0 0,0 0 0,0 0 15,21-21-15,-21 22 0,21-1 16,0-21-16,21 0 0,-20 21 0,-1-21 16,0 0-16,21 0 0,-21 0 15,1 0-15,-1 0 0,0 0 0,0-21 16,21 0-16,-20-1 0,-1 1 15,0 0-15</inkml:trace>
  <inkml:trace contextRef="#ctx0" brushRef="#br0" timeOffset="-192835.52">20616 11557 0,'-21'0'15,"0"0"-15,0 0 16,21 21-16,-21-21 16,21 21-16,-22-21 0,22 22 15,-21-22-15,21 21 0,0 0 16,0 0-1</inkml:trace>
  <inkml:trace contextRef="#ctx0" brushRef="#br0" timeOffset="-192633.64">20786 11536 0,'-22'0'31,"1"0"-31,0 21 0,21 0 16,0 0-16,-21-21 15,21 22-15,-21-22 0,21 21 0,0 0 16,0 0 0,0 0-16,-21 0 31,-1-21-31</inkml:trace>
  <inkml:trace contextRef="#ctx0" brushRef="#br0" timeOffset="-189089.94">13483 13250 0,'21'-21'0,"-21"0"15,0 0-15,21 0 16,-21 42 15,0 0-31,-21 0 16,21 0-16,-21 22 0,21-22 0,-21 21 15,0-21-15,21 22 16,-21-1-16,-1 0 0,1 22 0,0-22 16,0 1-16,0-1 0,0-21 15,-1 21-15,1-20 0,0 20 0,21-21 16,0 0-16,0 0 0,0-42 31,0 0-31,21 0 16,-21-21-16,21 20 0,1-20 15,-22 21-15,21-21 0,0-1 0,-21 1 16,21-22-16,0 22 0,0 0 16,-21 21-16,22-22 0,-1 1 15,0 21-15,-21-22 0,21 22 0,0 0 16,-21 0-16,0 0 0,0 42 31,0 0-15,0 0-16,0 0 0,21 1 0,-21 20 15,0-21-15,0 21 0,0 1 16,0-22-16,0 21 0,0 1 0,0-22 16,0 21-16,0 0 0,0-20 15,0-1-15,0 0 0,0 0 0,0 0 16,0 0-16,-21-42 47</inkml:trace>
  <inkml:trace contextRef="#ctx0" brushRef="#br0" timeOffset="-188890.06">13144 13631 0,'22'-21'31,"-1"21"-15,0 0-16,0 0 0,21 0 0,-20-21 0,20 21 15,0 0-15,1 0 16,-1-21-16,0 0 0,-21 21 0,22-21 16,-1 21-16,0-22 0,-20 22 15,-1-21-15,21 21 0,-21-21 0,0 21 16</inkml:trace>
  <inkml:trace contextRef="#ctx0" brushRef="#br0" timeOffset="-188614.01">14182 13250 0,'0'0'0,"-22"0"31,1 0-31,0 22 16,0-1-16,0 0 15,21 0-15,-21 0 0,21 0 16,0 22-16,0-22 0,-22 21 0,1-21 16,21 22-16,0-1 0,0 0 15,-21-20-15,21 20 0,-21-21 0,21 21 16,-21-20-16,21-1 0,0 0 0,0 0 16,0 0-16,0 0 15,0-42 1,0 0-1,0 0-15</inkml:trace>
  <inkml:trace contextRef="#ctx0" brushRef="#br0" timeOffset="-188317.18">14097 13335 0,'0'0'0,"0"-21"0,0-21 15,21 42 16,-21 21-31,0 0 16,21 0-16,0 0 0,1 22 16,-22-22-16,42 0 0,-21 21 0,0 1 15,0-22-15,1 0 0,-1 21 16,0-21-16,0 1 0,0 20 16,0-21-16,1 0 0,-1 0 0,-21 1 15,0-1-15,0 0 16,0-42 31,0 0-47,0-1 0,0 1 15</inkml:trace>
  <inkml:trace contextRef="#ctx0" brushRef="#br0" timeOffset="-188034.34">14690 13208 0,'0'0'0,"0"-21"0,0 0 16,0 0-16,-22 21 31,22 21-31,-21 0 16,21 0-16,-21 0 0,0 0 0,21 22 15,0-22-15,0 21 0,-21 1 16,21-22-16,-21 21 0,21 0 0,-22 1 15,22-1-15,0-21 0,0 22 16,-21-22-16,21 21 0,0-21 16,-21 0-16,21 1 0,0-1 15,21-21 17,0 0-32,1-21 0</inkml:trace>
  <inkml:trace contextRef="#ctx0" brushRef="#br0" timeOffset="-187609.59">15896 13377 0,'21'0'47,"0"0"-47,1 0 0,-1 0 16,0 0-16,0 0 0,0 0 15,0 0-15,1 0 0,-1 0 16,0 0-16,0 0 16,-42 22 30,-21-22-46,20 21 0</inkml:trace>
  <inkml:trace contextRef="#ctx0" brushRef="#br0" timeOffset="-187417.7">15875 13547 0,'0'0'0,"-21"21"15,21 0 1,21-21-1,0 0-15,-21 21 16,21-21-16,0 0 0,1 0 0,-1 0 16,0 0-16,0 0 0,0 0 0,0 0 15,1 0-15,20 0 16,-21-21-16,0 0 0,0 21 0,1-21 16,-1 21-16</inkml:trace>
  <inkml:trace contextRef="#ctx0" brushRef="#br0" timeOffset="-186900.99">17907 13229 0,'21'0'0,"-42"0"0,42-21 0,-21 0 16,0 0-16,0 0 16,-21 21 30,0 21-46,21 0 0,-21-21 0,21 21 16,0 0-16,0 0 0,-22-21 16,22 22-16,-21-1 0,21 0 15,0 0-15,0 0 16,21-21 15</inkml:trace>
  <inkml:trace contextRef="#ctx0" brushRef="#br0" timeOffset="-186680.6">18013 13250 0,'0'-21'16,"-21"21"15,-1 0-16,22 21-15,0 1 16,0-1-16,0 0 16,0 0-16,0 0 15,22 0 1</inkml:trace>
  <inkml:trace contextRef="#ctx0" brushRef="#br0" timeOffset="-185921.04">18584 13208 0,'0'0'0,"21"0"0,-42 0 47,0 21-31,0 0-16,0-21 0,21 22 15,-21-1-15,-1 21 0,1-21 0,0 0 16,0 22-16,0-22 0,0 21 16,-1 1-16,1-22 0,0 21 0,0 0 15,0-20-15,0 20 0,-1-21 16,1 0-16,0 0 0,21 1 0,0-1 16,21-21 15,0-21-31,1-1 15,-22 1-15,21 0 0,0 0 16,-21 0-16,21 0 0,0-1 16,-21-20-16,21 21 0,1-21 0,-1 20 15,0-20-15,0 0 0,0 21 16,0-22-16,1 1 0,-1 21 0,0 0 16,0-22-16,0 22 0,0 0 15,-21 0-15,22 0 0,-1 21 16,-21 21 15,0 0-15,0 0-16,0 0 0,0 22 15,0-22-15,0 21 0,0 0 0,0 1 16,0-22-16,0 21 0,0 1 16,0-1-16,0 0 0,0-21 0,0 1 15,0 20-15,0-21 0,0 0 16,0 0-16,0 1 0,0-1 15,0-42 48,0-1-63,-21 22 0,-1-21 16</inkml:trace>
  <inkml:trace contextRef="#ctx0" brushRef="#br0" timeOffset="-185703.17">18288 13568 0,'0'0'0,"-21"0"15,42 0 17,0 0-32,0 0 15,22 0-15,-22 0 0,21 0 16,0 0-16,-20 0 0,20 0 15,0 0-15,1 0 0,-22 0 0,21-21 16,-21 21-16,0-21 0,1 21 16,-1-22-16,0 22 0</inkml:trace>
  <inkml:trace contextRef="#ctx0" brushRef="#br0" timeOffset="-185409.2">19156 13229 0,'0'0'0,"0"-21"16,0 42 31,0 0-47,0 1 0,0-1 16,0 21-16,21-21 0,-21 0 15,21 1-15,0 20 0,-21-21 0,21 21 16,-21-20-16,22-1 0,-22 21 15,0-21-15,0 0 0,0 1 0,0 20 16,0-21-16,0 0 0,0 0 16,0 1-16,0-1 15</inkml:trace>
  <inkml:trace contextRef="#ctx0" brushRef="#br0" timeOffset="-185105.38">19706 13166 0,'0'0'0,"-21"0"31,0 42-31,0-21 0,-1 0 15,-20 22-15,21-22 0,0 21 16,-22-21-16,22 22 0,-21-1 0,21 0 16,0-20-16,-1-1 0,1 21 15,0-21-15,21 0 0,0 1 0,-21-1 16,21 0-16,-21 0 16,42-21 15,0 0-31,0 0 15,0-21-15,1 0 0,-1 0 16</inkml:trace>
  <inkml:trace contextRef="#ctx0" brushRef="#br0" timeOffset="-184757.62">20172 12975 0,'-21'0'15,"-1"0"32,22 21-47,-21-21 16,21 22-16,0-1 0,-21 0 15,21 0-15,-21-21 0,21 21 16,-21-21-16,21 21 0,0 1 16</inkml:trace>
  <inkml:trace contextRef="#ctx0" brushRef="#br0" timeOffset="-184501.76">20256 12933 0,'0'0'0,"0"21"32,-21 0-32,0 0 15,21 1-15,0-1 0,0 0 16,0 0-16,-21-21 16,21 21-16,0 0 0,-21 1 15,21-1 1,-21-21-16,-1 0 0,1 0 0</inkml:trace>
  <inkml:trace contextRef="#ctx0" brushRef="#br0" timeOffset="-155609.05">1037 13885 0,'0'22'31,"-21"-22"-16,0 0 1,21-22 47,0 1-48,0 0-15,0 0 31,21 21-15,-21-21-16,21 21 0,0 0 16,0 0-16,1 0 15,-1 0 1,-21 21-16,21-21 16,-21 21-16,21 0 0,-21 0 15,21-21-15,-21 22 0,0 20 16,0-21-16,0 0 0,0 0 0,0 22 15,0-22-15,-21 0 0,0 21 16,0-20-16,0-1 0,-1 0 16,22 0-16,-21 0 0,0-21 15,21 21-15,-21-21 0,0 0 32,0 0-32,21-21 31,0 0-16,0 0-15,0 0 16,21 21-16,-21-21 16,21 21-16,0 0 0,-21-22 15,21 22-15,0 0 0,1 0 16,-1 0-16,0 0 0,0 0 16,0 0-16,0 22 15,1-22-15,-1 21 0,-21 0 16,21 0-16,-21 0 15,21 0-15,-21 1 0,0-1 16,0 21-16,0-21 0,0 0 0,0 1 16,-21-1-16,0 0 0,0 0 15,-1 0-15,1 0 0,0 1 16,0-1-16,0-21 0,-22 21 0,22-21 16,-21 0-16,21 0 0,-22 0 15,22 0-15,-21 0 0,21 0 0,-22 0 16,22 0-16,0-21 15,-21 0-15,21 21 0,-1-22 16,1 22-16,0-21 0,0 21 0,0 0 16,21-21-16,0 0 0,-21 21 15,21-21 1,0 0 15,21 21-15,0 0-16,0-22 0,0 22 15,0-21-15,22 21 16</inkml:trace>
  <inkml:trace contextRef="#ctx0" brushRef="#br0" timeOffset="-155344.68">1884 14055 0,'-21'0'31,"-1"0"1,22-21 30</inkml:trace>
  <inkml:trace contextRef="#ctx0" brushRef="#br0" timeOffset="-154733.99">3535 13229 0,'0'0'0,"0"-21"16,0 0-1,0 42 17,0 0-32,0 0 0,0 1 15,0-1-15,0 0 16,0 21-16,-21 1 0,-1-22 0,22 21 16,-21 0-16,21 22 0,-21-22 15,0 1-15,21-1 0,-21 0 0,0 1 16,21-1-16,0 0 0,-22-21 15,1 22-15,21-1 0,-21 0 0,21-20 16,0 20-16,0-21 0,0 0 16,0 0-16,0 1 0,0-1 0,0 0 15,21-21-15,0 0 16,1 0-16,-1 0 16,0 0-16,0 0 0,0-21 15,0 21-15,-21-21 0,22 21 16,-1-22-16,0 1 0,-21 0 15,21 0-15,-21 0 0,21 0 16</inkml:trace>
  <inkml:trace contextRef="#ctx0" brushRef="#br0" timeOffset="-154462.15">3217 13737 0,'0'0'15,"-42"21"-15,21-21 0,42 0 32,0 0-17,0 0-15,0 0 0,22 0 16,-1-21-16,0 0 0,22 21 0,-22-21 16,1 21-16,-1-21 0,0 21 15,1 0-15,-1-21 0,0 21 0,-21 0 16,1 0-16,-1 0 0,0-22 15</inkml:trace>
  <inkml:trace contextRef="#ctx0" brushRef="#br0" timeOffset="-152953.02">3852 13864 0,'0'0'0,"0"21"16,21-21 0,1 0-1,-1 0-15,0 0 16,0-21-16,0 21 0,-21-21 16,21 21-16,1-21 0,-1 0 15,-21 0-15,21 21 0,-21-22 16,0 1-16,0 0 0,0 0 15,0 0-15,-21 0 16,0 21-16,-1 0 0,1 0 16,0 0-16,0 0 15,0 0-15,0 0 0,-1 21 0,22 0 16,-21 0-16,0 0 0,21 0 16,-21 1-16,21-1 0,0 21 0,0-21 15,0 0-15,0 22 0,0-22 16,0 0-16,0 21 0,0-20 0,0-1 15,21 0-15,0 0 0,-21 0 16,21 0-16,1-21 0,-1 22 0,0-22 16,0 0-16,0 0 15,0 0-15,1 0 0,-1 0 16,0 0 0,-21-22-16,21 1 0,0 0 0,-21 0 15,21 21-15,1-21 0,-22-22 16,21 22-16,0 0 0,0 0 0,0-21 15,0 20-15,1 1 0,-1 0 16,21 0-16,-21 0 0,0 0 0,22-1 16,-22 1-16,0 21 0,0 0 15,22 0-15,-22 0 0,0 0 16,0 0-16,0 21 16,-21 1-16,0-1 0,0 0 0,0 0 15,0 0-15,0 0 0,0 1 16,0 20-16,0-21 0,-21 0 15,21 0-15,0 1 0,-21-1 0,0 0 16,21 0-16,-21-21 0,21 21 16,0 0-16,-22-21 15,22-21 17,0 0-17,22 21-15,-22-21 0,21 0 0,0 0 16,-21-22-16,21 22 15,0-21-15,0 21 0,1-22 0,-1 22 0,0-21 16,0-1-16,0 22 0,0 0 16,1-21-16,-1 21 0,0-1 15,0 1-15,0 21 0,-21-21 16,0 42 15,0 0-31,0 1 0,-21-1 0,21 0 16,-21 21-16,21-21 0,-21 1 15,0 20-15,21-21 0,0 21 0,-22 1 16,1-22-16,21 0 0,0 21 16,0-20-16,0-1 0,0 0 0,0 0 15,0 0-15,0 0 0,0 1 16,21-22-16,1 21 0,-1-21 16,0 0-16,0 0 0,0 0 15,0 0-15,1 0 0,20-21 16,-21 21-16,21-22 0,-20 1 0,20 0 15,-21 0-15,21 0 0,-20 0 16,20-1-16,-21-20 0,21 0 0,-20 21 16,20-22-16,-21 1 0,0-22 15,0 22-15,1 0 0,-1-22 0,0 22 16,-21-22-16,21 22 0,0 0 16,-21-1-16,0 1 0,0 21 15,0 0-15,21-22 0,-21 22 0,0 0 16,0 0-16,-21 21 31,0 0-31,0 21 16,0 0-16,0 22 0,-1-22 15,1 0-15,21 0 0,0 21 16,0 1-16,-21-22 0,21 21 0,0 1 16,-21-1-16,21 0 0,0 1 15,0-1-15,0 0 0,0 1 0,0-1 16,0-21-16,0 21 0,0-20 15,0-1-15,0 21 0,0-21 16,0 0-16,0 1 0,0-1 16,0 0-16,0 0 0,0 0 0,21 0 15,0 1-15,0-1 16,1-21-16,-1 0 16,0 0-16,0 0 0,0 0 0,0 0 15,1 0-15,-1 0 0,0-21 16,0-1-16,0 1 0,0 0 15,1 0-15,-1 0 0,0 0 16,0 21-16,0-22 0,-21 1 0,21 0 16,1 0-16,-22 0 0,0 0 0</inkml:trace>
  <inkml:trace contextRef="#ctx0" brushRef="#br0" timeOffset="-152538.22">5249 13653 0,'21'0'62,"1"0"-62,-1 0 0,0 0 16,21 0-16,-21 0 0,1 0 16,-1 0-16,0 0 0,0-22 15,0 22-15,22 0 0,-22 0 0,0 0 16,0 0-16,0 0 0,0 0 0,1 0 16,-1 0-16,0 0 15</inkml:trace>
  <inkml:trace contextRef="#ctx0" brushRef="#br0" timeOffset="-150557.28">7641 14245 0,'-21'0'15,"0"0"1,0 0-16,-1 0 16,1 0-16,0 0 0,-21 0 15,21 0-15,-1 0 0,1 0 16,-21 0-16,21 0 0,-22 0 0,22 0 15,-21 0-15,0 0 0,20 0 0,-20 0 16,21 0-16,-21 0 0,-1 0 16,22 0-16,0 0 0,0 0 0,0 0 15,-1 0-15,1 0 0,0 0 16,42 0 31,0 0-47,1 0 0,-1 0 0,21 0 15,-21 0-15,22 0 0,-1 0 16,0 0-16,22 0 0,-22 0 0,22 0 16,-1 0-16,1 0 0,-1 0 15,1 0-15,20 0 0,-20 0 0,-1 0 16,22 0-16,-22 0 0,22 0 16,-21 21-16,-1-21 0,1 0 15,-22 22-15,21-22 0,-20 0 0,20 0 16,-20 0-16,-1 0 0,0 21 15,1-21-15,-1 0 0,-21 0 0,21 0 16,-20 0-16,-1 0 0,0 0 16,-21-21 15,-21 21-31,0-22 0,-1 22 16,1-21-16,0 21 0,-21-21 15,21 21-15,-1-21 0,-20 21 0,21-21 16,0 21-16,0-21 0,-1-1 15,1 22-15,0-21 0,0 0 0,0 21 16,0-21-16,-1 0 0,1 21 0,0-21 16,0 21-1,21-22-15,-21 22 0,42 0 63,0 22-63,0-22 0,0 21 15,22-21-15,-22 0 0,21 21 16,1-21-16,-1 0 0,0 0 0,22 21 16,-22-21-16,0 0 0,1 0 0,-1 0 15,0 0-15,1 0 16,-1 0-16,-21 0 0,22 0 0,-22 0 16,0 0-1,-21 21 1,-21 0-16,0-21 15,-22 22-15,22-22 0,-21 21 0,-1 0 16,1-21-16,0 21 0,-1 0 0,1 0 16,0 1-16,-1-1 0,1 21 15,0-21-15,21 0 0,-22 1 16,1-1-16,0 0 0,20 0 0,1 0 16,-21 0-16,21 1 0,0-22 0,21 21 15,-22-21 1,1 0-16,42 0 62,1-21-62,-1-1 0,21 1 16,-21 0-16,0 0 0,1 0 16,-1 0-16,0-1 0,21 1 15,-21 0-15,1 0 0,-1 0 0,21 0 16,-21-1-16,0 1 0,1 0 15,-1 0-15,0 21 0,0-21 0,0 21 16,-21-21-16,21 21 0,1-22 16,-1 22-1,0 0 126,-42 0-79,0 0-62,-1 0 0,1 0 16,0 22-16,0-22 0,-21 21 0,20 0 16,-20-21-16,21 21 0,0-21 0,0 0 15,-1 0-15,22 21 0,-21-21 16,42-21 31,1 0-47,-1 21 15,0 0-15,0 0 0,-21-21 0,21 21 16,0 0-16,1 0 0,-22-21 0,21 21 16,0 0-16,0 0 15,-42 0 32,0 0-31,0 0-1,-1 0 17</inkml:trace>
  <inkml:trace contextRef="#ctx0" brushRef="#br0" timeOffset="-145217.92">10329 14605 0,'0'0'0,"21"0"0,1-21 0,-22 0 16,21 21-16,0-21 16,0-1-16,0 22 15,-21-21-15,21 0 16,1 21-16,-22-21 0,21 0 15,0 21-15,0-21 16,-21-1 0,21 22-16,-42 22 47,0-22-47,21 21 15,-21-21-15,0 21 0,-22 0 16,22 0-16,0-21 0,-21 21 0,20 1 15,-20-1-15,0 0 16,-1 0-16,1-21 0,0 21 0,-1 0 16,1 1-16,0-1 0,-1 0 15,1 0-15,0 0 0,21 0 0,-22 1 16,1-22-16,0 21 0,20 0 0,-20-21 16,21 21-16,0 0 0,0-21 15,-1 21-15,1-21 0,0 0 0,0 0 16,21 22-16,-21-22 15,0 0 1,42 0 78,0 0-94,0 21 0,0-21 15,0 0-15,-21 21 16,22-21-16,-1 21 0,0-21 0,-21 21 16,21-21-16,0 21 0,0 1 15,1-22-15,-1 21 0,0 0 16,0 0-16,0 0 0,0 0 0,1 22 16,20-22-16,-21 0 0,0 0 15,0 0-15,1 1 0,-1-1 0,0 0 16,0-21-16,0 21 0,0 0 15,1-21-15,-1 21 0,0-21 16,-21 22-16,21-22 0,-21 21 0,0-42 125,0-1-125</inkml:trace>
  <inkml:trace contextRef="#ctx0" brushRef="#br0" timeOffset="-143085.96">12509 14796 0,'0'-22'16,"0"1"-16,0 0 15,0 0 1,0 0-1,-21 0 1,0 21 0,21-22-16,-21 22 31,21 22 47,21-22-62,-21 21-16,21-21 0,0 21 15,-21 0-15,22-21 0,-1 21 0,0 0 16,0 1-16,0-1 16,0-21-16,-21 21 0,22 0 0,-1-21 15,0 21-15,0 0 0,0-21 16,0 22-16,1-22 0,-1 21 0,0 0 15,0-21-15,0 21 0,0-21 16,1 0-16,-1 21 0,0-21 0,0 21 16,0-21-16,0 0 15,1 0-15,-22 22 0,21-22 0,0 0 16,0 21 0,0-21-16,0 0 15,-21 21 1,0 0 15,-21-21-15,0 0-16,0 21 0,0-21 0,0 21 15,-1-21-15,1 22 0,0-22 16,0 21-16,-21 0 0,20-21 0,1 21 16,0 0-16,-21-21 0,21 21 15,-1 1-15,1-22 0,0 21 0,-21 0 16,21 0-16,-1-21 0,1 21 15,0-21-15,0 21 0,0 1 16,0-22-16,-1 21 0,1-21 0,0 21 16,0-21-16,0 21 0,0-21 15,-1 0-15,1 21 0,0-21 16,0 21-16,0-21 0,0 22 16,-1-22-1,1 0 1,21 21-16,21-21 62,-21-21-62,22 21 16,-1 0-16,0-22 0,0 22 0,21-21 16,-20 21-16,-1-21 0,21 0 0,-21 21 15,22-21-15,-22 0 0,21-1 16,0 1-16,-20 0 0,20 0 0,0 0 15,-21 0-15,22-1 0,-22 1 16,21 21-16,-21-21 0,1 0 16,-1 21-16,0-21 0,21 0 15,-21 21-15,1-22 0,-1 22 16,-21-21-16,21 21 0,0 0 16,-21-21 15,0 0 31,0 0-46,-21 0 0,0 21-16,0-22 15,-1 22-15,1-21 16,0 21-16,21-21 0,-21 21 0,0 0 15,0-21-15,-1 21 0,1-21 16,0 21-16,0-21 0,0-1 16,0 22-16,-1-21 0,1 0 15,0 21-15,0-21 16,0 0-16,0 21 16,21-21-16,-22 21 0,1-22 15,0 22 1,21-21-16,-21 21 0,0 0 15,21-21 17,0 42 30,0 0-62,21 1 16,0-22-16,0 21 15,0-21-15,-21 21 0,22-21 0,-1 21 16,0 0-16,21-21 0,-21 21 16,1 1-16,-1-22 0,0 21 0,0 0 15,21-21-15,-20 21 0,-1-21 16,0 21-16,0-21 0,0 0 16,22 21-16,-22-21 0,0 22 15,0-22-15,0 0 0,-21 21 16,21-21-16,1 21 15,-22 0 1,0 0 0,-22 0-1,1-21-15,0 0 0,0 22 16,0-1-16,0-21 0,-1 21 16,1-21-16,0 21 0,-21-21 15,21 21-15,-1-21 0,-20 21 0,21 1 0,0-22 16,-22 21-16,22 0 15,0-21-15,0 21 0,-21 0 0,20-21 16,1 21-16,0-21 0,0 22 16,0-22-16,0 21 0,-1-21 0,1 21 15,0-21-15,0 0 0,21 21 16,-21-21-16,0 0 16,21 21-16,-22-21 46,1-21-30,0 0-16,21 0 16,-21 0-16</inkml:trace>
  <inkml:trace contextRef="#ctx0" brushRef="#br0" timeOffset="-141129.95">10223 14584 0,'0'0'0,"22"0"0,-1 0 16,-21-21-16,21 21 0,0 0 0,0-21 16,0 21-16,1 0 15,-22-22-15,21 22 0,0 0 0,0-21 16,0 21-16,0-21 15,-21 0-15,22 21 0,-1 0 16,-21-21-16,21 21 16,-21 21 31,-21 0-47,0-21 15,-1 0-15,22 21 0,-21-21 16,0 21-16,0-21 0,0 22 0,0-22 15,-22 21-15,22 0 0,0-21 16,-21 21-16,20 0 0,-20-21 0,0 21 16,-1 1-16,22-22 0,-21 21 15,0 0-15,20-21 0,-20 21 0,21 0 16,0-21-16,-22 21 0,22-21 16,0 22-16,0-22 0,0 0 0,0 21 15,-1-21 1,1 21-16,0-21 15,0 0 17,21 21-17,-21-21 1,0 0 31,21 21 0,0 0-16,0 1-15,21-22-1,-21 21-15,21-21 16,-21 21-16,21-21 0,0 21 0,0 0 15,1-21-15,-1 21 16,-21 1-16,21-1 0,0-21 0,0 21 16,0 0-16,1 0 0,-1 0 15,0 1-15,0-22 0,0 21 0,0 0 16,1 0-16,-1 0 0,0-21 0,0 21 16,-21 1-16,21-1 0,0-21 15,1 21-15,-1-21 0,-21 21 16,21-21-16,0 21 0,0 0 15,-21 1-15,21-22 16,-21 21-16,22-21 0,-22 21 16,0 0-1,0 0 1,-22-21 78,1-21-79,0 21-15,21-21 16,-21 21-16,0-21 0,21 0 0,-21 21 16,-1-22-16,1 1 0,0 0 15,-21-21-15,21 21 0,-1-1 0,1-20 16,-21 21-16,21-21 0,-22 20 15,22-20-15,0 21 0,-21-21 0,21 20 16,-1 1-16,1 0 0,-21 0 0,21 0 16,0 0-16,-1-1 0,1 1 15,0 0-15,0 21 0,0 0 16,21-21-16,-21 21 16,21-21-1,0 42 16,21 0-15,0 0-16,0 0 0,0 1 0,0-1 16,1 0-16,20 21 0,-21-21 0,0 1 15,0 20-15,22-21 0,-22 21 16,0 1-16,21-22 0,-20 21 16,-1-21-16,21 22 0,-21-22 0,0 21 15,1-21-15,-1 1 0,0-1 16,0 0-16,0 0 0,-21 0 15,21 0-15,1-21 0,-22 22 16,21-22-16,-21 21 16,21-21-16,0-21 62,-21-1-46,21 1-16,-21 0 0</inkml:trace>
  <inkml:trace contextRef="#ctx0" brushRef="#br0" timeOffset="-140038.05">10731 14817 0,'22'0'31,"-1"0"-31,0-21 16,0 21-16,0-22 0,0 1 0,22 21 15,-22-21-15,21 0 0,-21 0 16,1 21-16,-1-21 0,0-1 16,-21 1-16,0 0 0,0 0 15,0 0-15,0 0 0,-42 21 16,20 0-16,1 0 15,-21 0-15,0 0 0,-1 0 0,1 0 16,0 21-16,-1 0 0,1 0 16,21 0-16,-22 0 0,22 1 0,0-1 15,0 0-15,21 0 0,0 0 16,0 0-16,0 1 0,0-1 0,0 0 16,0 0-16,21-21 15,0 21-15,0 0 0,1-21 0,-1 22 16,0-1-16,0-21 0,0 21 0,0 0 15,1-21-15,-22 21 16,21 0-16,-21 1 0,0-1 16,-21 0-1,-1 0-15,1-21 0,0 21 0,0-21 16,-21 0-16,20 0 0,-20 0 16,21 21-16,-21-21 0,20 0 0,-20 0 15,21 0-15,0 0 0,0-21 0,-1 21 16,1-21-16,0 0 15,0 21-15,21-21 0,-21 21 0,21-21 16,0-1 0,21 22-1,0 0-15,0 0 16,0 0-16,1 0 0,-1-21 0,0 21 16,0 0-16,0 0 0</inkml:trace>
  <inkml:trace contextRef="#ctx0" brushRef="#br0" timeOffset="-139650.28">11007 14880 0,'-22'0'15,"22"21"1,-21 1-16,0-1 0,0 0 15,21 0-15,-21 21 0,0-20 16,-1 20-16,22 0 0,-21 22 0,0-22 16,0 22-16,0-1 0,-22 1 15,22 20-15,0-20 0,-21 20 0,21-20 16,-1 21-16,-20-1 0,21 1 16,0 0-16,0-22 0,-22 1 0,22 20 15,0-41-15,0 20 0,21-21 16,-21 22-16,-1-22 0,22-21 15,0 22-15,0-1 0,-21-21 0,21 0 16,0 1-16,0-1 0,0 0 0,-21-21 16,21-21-1,0 0 1,21-1-16,0 1 0,-21-21 16,0 0-16,22 20 0,-1-41 0,0 21 15,0-1-15</inkml:trace>
  <inkml:trace contextRef="#ctx0" brushRef="#br0" timeOffset="-139241.52">10753 15155 0,'0'0'0,"0"-42"15,21 21-15,0 0 0,0 0 16,0-1-16,0 1 0,1 21 15,-1-21-15,0 21 0,21 0 0,-21-21 16,1 21-16,20 0 0,-21 0 16,21 0-16,-20 0 0,20 0 0,-21 0 15,0 21-15,0-21 0,1 21 0,-22 0 16,0 1-16,0-1 16,0 0-16,0 0 0,0 0 0,-22 0 15,1 1-15,-21-1 0,21 0 16,0-21-16,-22 21 0,22 0 0,-21-21 15,21 21-15,-1 1 0,1-22 0,-21 0 16,21 0-16,0 21 0,-1-21 16,1 0-16,0 0 15,42 0 32,0 0-47,1 0 16,-1 0-16,0 0 0,21 0 15,-21-21-15</inkml:trace>
  <inkml:trace contextRef="#ctx0" brushRef="#br0" timeOffset="-138133.84">11599 15092 0,'21'-21'15,"-42"42"-15,64-63 0,-43 20 16,0 1-16,0 0 15,0 0-15,-22 21 16,1 0 0,21-21-16,-21 21 0,0 0 0,0 0 15,0 0-15,-1 0 0,22 21 0,-21 0 16,0-21-16,0 21 0,0 0 16,0 1-16,-1-1 0,22 0 0,-21 0 15,0 0-15,21 0 0,0 22 16,-21-22-16,21 0 0,0 0 0,0 0 15,0 1-15,0-1 16,0 0-16,21-21 0,0 0 16,0 0-16,1 0 0,-1 0 15,0 0-15,0 0 0,0 0 16,0-21-16,1 0 0,-1-1 16,0 1-16,0 21 0,0-21 15,0 0-15,1-21 0,-22 20 0,21 1 16,-21 0-16,21 0 0,-21 0 15,21 0-15,-21-1 0,0 1 16,-21 21 15,21 21-31,-21 1 0,21-1 16,-21-21-16,21 21 0,0 0 16,0 0-16,0 0 0,0 1 0,0-1 15,0 0-15,0 0 0,0 0 16,0 0-16,21-21 15,0 22-15,0-22 0,0 0 16,0 0-16,1 0 16,-1 0-16,0 0 0,21-22 0,-21 22 15,1 0-15,-1-21 0,0 0 16,0 0-16,-21 0 16,21 21-16,-21-21 0,0-1 0,0 1 15,0 0-15,0 0 16,0 42 31,0 0-47,0 0 15,-21 1-15,21-1 0,-21 0 16,21 0-16,0 0 16,0 0-16,0 1 0,0-1 15,-21 0-15,21 0 16,-21-21-1,21 21-15,0-42 47,0 0-47,0 0 16,0 0 0,0-1-16,0 1 0,0-21 0,21 21 15,0 0-15,0-22 0,0 22 16,0 0-16,1-21 0,20 20 15,-21 22-15,0-21 0,22 0 0,-22 21 16,0 0-16,0 0 0,21 0 0,-20 0 16,-1 0-16,0 0 0,0 21 15,0 0-15,-21 1 16,0-1-16,0 21 0,0-21 0,0 0 16,0 1-16,0-1 0,0 21 15,0-21-15,-21 0 0,21 1 16,0-1-16,-21 0 0,0 0 0,21 0 15,0 0-15,0 1 0,-21-1 16,-1 0-16,22 0 16,-21-21-16,0 0 62,21-21-62,0 0 16,0 0-16</inkml:trace>
  <inkml:trace contextRef="#ctx0" brushRef="#br0" timeOffset="-132793.78">14182 14923 0,'0'0'0,"0"21"15,0 0 17,21-21-17,0 0-15,0 0 0,0 0 16,0 0-16,1 0 0,-1 0 0,0 0 16,0-21-16,21 21 0,-20 0 15,-1-21-15,0-1 0,0 22 0,0-21 16,-21 0-1,0 0-15,0 0 16,-21 0-16,0 21 16,0 0-16,-22 0 0,1 0 0,0 0 15,-1 0-15,-20 0 0,21 0 16,-1 21-16,-20-21 0,20 21 0,1 0 16,0 0-16,21 0 0,-22-21 15,22 22-15,0-1 0,0 0 16,21 0-16,0 0 0,0 0 0,0 1 15,21-1 1,0 0-16,0 0 0,22 0 0,-22 0 16,0 1-16,21-1 0,-21 0 15,1 0-15,20 0 0,-21 0 0,0 1 16,0-1-16,1 0 0,-22 0 16,0 0-16,0 22 0,0-22 0,0 0 15,-22 0-15,1 0 0,0 0 0,0 1 16,-21-1-16,20-21 0,1 21 15,-21 0-15,21-21 0,-22 0 0,22 0 16,0 0-16,-21 0 0,21 0 16,-22 0-16,22 0 0,-21 0 0,21-21 15,-22 21-15,1-21 0,21 0 16,-22-1-16,1 1 0,21 0 16,0 0-16,-22 0 0,22 0 0,21-22 15,0 22-15,-21 0 0,21 0 16,0 0-16,0-1 0,0 1 0,21 0 15,0 21 1,1 0-16,-1 0 16,0 0-16,0 0 15,-21 21-15,21 0 16,0-21-16,1 0 0,-1 0 16</inkml:trace>
  <inkml:trace contextRef="#ctx0" brushRef="#br0" timeOffset="-131813.83">14838 14774 0,'0'0'15,"0"-21"1,-21 21-1,-1 0-15,22 21 0,-21 1 16,0-22-16,21 21 0,-21 0 16,0 21-16,21-21 0,-21 22 0,-1-1 15,22-21-15,-21 22 0,0 20 16,0-21-16,21 1 0,-21-1 0,0 0 16,-1 1-16,22-1 0,-21 0 15,21-20-15,-21 20 0,0-21 0,21 0 16,0 0-16,-21 1 0,21-1 15,-21-21-15,21 21 0,0-42 47,0 0-47,0-1 0,0 1 16,0 0-16,0 0 16,0-21-16,21 20 0,0-20 0,0 21 15,-21-21-15,21 20 0,22-20 0,-22 21 16,0 0-16,0 0 0,21-1 15,-20 1-15,-1 21 0,21 0 0,-21-21 16,0 21-16,1 0 0,-1 0 16,0 0-16,-21 21 0,21 0 15,-21 1 1,-21-1-16,21 0 0,-21-21 16,0 21-16,-22-21 0,22 21 15,0-21-15,-21 0 0,20 0 0,-20 0 16,21 0-16,0 0 0,-22 0 15,22 0-15,0 0 0,0 0 16,0 0-16,0 0 16,21 21 15,0 1-31,21-22 16,0 21-16,0 0 0,-21 0 0,21 0 15,0 0-15,-21 1 0,22-22 16,-1 21-16,-21 0 0,21 0 0,0 0 15,0-21-15,0 0 0,1 21 16,-1-21-16,0 0 16,0 0-16,0 0 15,0 0-15,1 0 0,-22-21 16,21 21-16,0-21 0,0 21 0,0-21 16,0 0-16,1 0 0,-1-1 15,0 1-15,0 0 0,0 0 0,0 0 16,-21 0-16,0-1 0,22 1 0,-22 0 15,0 42 17,-22 0-17,22 1-15,0-1 0,0 0 0,-21-21 16,21 21-16,0 0 0,-21 0 16,21 1-16,0-1 15,0 0-15,-21-21 16,21 21-16,0-42 62,0 0-62,0 0 0</inkml:trace>
  <inkml:trace contextRef="#ctx0" brushRef="#br0" timeOffset="-131609.45">15240 14965 0,'0'-21'15,"0"42"-15,0-63 16,21 42 46</inkml:trace>
  <inkml:trace contextRef="#ctx0" brushRef="#br0" timeOffset="-131272.65">15727 14796 0,'0'-22'16,"-21"22"0,-1 0-16,22 22 15,-21-1-15,0 0 0,21 0 16,-21 0-16,0 0 0,21 22 16,-21-22-16,-1 21 0,1 1 0,0-22 15,0 21-15,0 0 0,21 1 16,-21-1-16,-1 0 0,1-20 0,0 20 15,0 0-15,0-21 0,21 1 16,-21 20-16,21-21 0,-22 0 0,22 0 16,0 1-16,0-1 15,22-21 1,-1 0-16,0 0 16,0-21-16,0-1 0,0 1 15,1 0-15</inkml:trace>
  <inkml:trace contextRef="#ctx0" brushRef="#br0" timeOffset="-130949.83">16065 14753 0,'0'0'15,"0"21"1,-21-21-16,0 22 0,21-1 15,-21 21-15,0-21 0,0 22 0,-1-1 16,1 0-16,0 1 0,-21-1 16,21 0-16,-1 1 0,1-1 0,0 0 15,0 1-15,0-1 0,21-21 16,0 21-16,-21-20 0,21 20 0,0-21 16,0 0-16,0 0 15,0 1-15,21-22 16,0 0-16,0 0 15,0 0-15,0 0 0,1 0 16,-1 0-16,0 0 0,0-22 0,0 1 16,0 0-16,1 0 0,-1 0 15</inkml:trace>
  <inkml:trace contextRef="#ctx0" brushRef="#br0" timeOffset="-130238.27">16214 15579 0,'-22'0'16,"22"-21"15,22-1-31,-1 22 0,-21-21 16,21 0-16,0 0 0,0 0 0,22 0 16,-22-1-16,0-20 0,21 21 15,-21-21-15,22-1 0,-22 22 0,0-21 16,0 21-16,0-22 0,-21 22 15,0 0-15,0 0 0,0 0 16,-21 21-16,0 0 0,0 0 16,-21 0-16,20 0 0,-20 21 15,0-21-15,21 21 0,-1 0 16,1 0-16,0-21 0,21 21 16,0 1-16,0-1 0,0 0 0,0 0 15,21 0-15,-21 0 0,21 1 16,1-1-16,-1 0 0,0 0 0,0 0 15,0-21-15,0 21 0,-21 1 0,0-1 16,0 0-16,0 0 0,0 0 16,0 0-16,-21 1 0,0-22 15,21 21-15,-21 0 0,0-21 16,21 21-16,-21-21 0,21 21 16,21-21 15,0 0-31,0 0 15,21 0-15,-20-21 0</inkml:trace>
  <inkml:trace contextRef="#ctx0" brushRef="#br0" timeOffset="-129652.61">17081 15282 0,'0'0'0,"0"-63"31,0 42-31,0 0 0,-21 21 16,21-22-16,-21 22 0,0 0 15,0 0-15,0 0 16,-1 0-16,1 22 0,0-1 0,0 0 16,0 0-16,21 0 0,-43 22 15,43-22-15,-42 21 0,21-21 0,0 22 16,0-1-16,21-21 0,-22 0 0,22 22 15,-21-22-15,21 0 0,0 0 16,0 0-16,0 0 16,21-21-1,1 0-15,-1 0 0,0 0 0,0 0 16,0-21-16,0 21 0,1-21 16,-1 21-16,0-21 0,0 0 15,0 0-15,0-1 0,1 1 0,20 0 16,-42 0-16,21 0 0,0 0 15,0-22-15,1 22 0,-22 0 0,0 0 16,0 0-16,21-1 0,-21 1 16,0 42 15,0 1-31,0-1 0,0 0 0,-21 0 16,21 0-16,0 0 0,-22 22 0,22-22 15,-21 0-15,21 0 0,0 0 16,0 1-16,0-1 0,0 0 15,0 0-15,0 0 16,0 0-16,21-21 16,1 0-16,-1 0 15,0 0-15,-21 22 0,21-22 16,0 0-16</inkml:trace>
  <inkml:trace contextRef="#ctx0" brushRef="#br0" timeOffset="-128322.02">17187 15706 0,'0'0'15,"21"0"17,1-21-17,-22-1-15,21 22 0,0-21 0,0 0 16,0 0-16,0 0 0,1 0 0,20-22 16,0 1-16,-21 21 0,22-22 15,-1 1-15,0 0 0,-20 21 0,20-22 16,-21 22-16,0-21 0,-21 21 15,0-1-15,-21 22 16,0 0-16,0 0 16,-22 0-16,22 22 0,-21-22 15,21 21-15,0 0 0,-1-21 0,1 21 16,0 0-16,21 0 0,0 1 0,0-1 16,0 0-16,0 0 0,21 0 15,0 0-15,-21 1 16,22-1-16,-1-21 0,0 21 0,-21 0 15,21 0-15,0 0 16,-21 1-16,21-1 16,-21 0-1,0 0-15,0 0 16,22 0 0,-1-21-1,0 0-15,0 0 16,0 0-16,0 0 15,22 0-15,-22 0 0,0 0 0,21 0 16,-20-21-16,20 21 0,-21-21 0,21 0 16,-20 21-16,20-21 0,-21 0 15,0-1-15,0 1 0,1-21 0,-1 21 16,0 0-16,0-1 0,0 1 16,-21 0-16,0 0 0,0 0 15,0 42 16,0 0-31,-21-21 0,0 21 16,21 0-16,0 1 16,-21-1-16,0 0 0,21 0 0,-22 0 15,22 0-15,0 1 0,0-1 16,0 0-16,0 0 0,0 0 0,0 0 16,0 1-16,22-22 15,-1 0-15,0 0 0,0 21 16,0-21-16,22 0 0,-22 0 0,0 0 15,21 0-15,-21 0 0,22 0 16,-22-21-16,0 21 0,0-22 0,22 1 16,-22 0-16,0 0 0,0 0 0,0 0 15,0-1-15,1-20 16,-1 21-16,0 0 0,-21 0 0,0-1 16,21 1-16,0 0 15,-21 0-15,0 42 47,-21 0-31,0 0-16,0 1 15,21-1-15,-21 0 0,21 0 0,-22 21 16,22-20-16,0 20 0,-21-21 16,21 21-16,-21 1 0,21-1 15,0 0-15,0 1 0,0-1 0,0 0 16,0 22-16,0-1 0,0-20 15,0 20-15,0 1 0,0-1 0,0 1 16,0-1-16,0 1 0,21-1 16,-21 1-16,21-1 0,-21 1 0,0-1 15,0 1-15,0-22 0,0 22 0,0-22 16,0 0-16,0 1 0,0-1 16,-21-21-16,21 0 0,-21 0 0,0 1 15,0-22-15,0 21 0,-1-21 16,1 0-16,0 0 0,0 0 0,0 0 15,0 0-15,-1 0 0,1 0 16,0 0-16,0 0 0,0-21 16,0-1-16,-1 1 0,1 0 0,0 0 15,0-21-15,0 20 0,21-20 16,0 0-16,-21-1 0,21 1 0,0-21 16,0-1-16,0 22 0,0-22 0,21 1 15,0-1-15,0 1 0,21-1 16,-20 1-16,20-1 0,0-20 0,1 20 15,-1 1-15,21 20 0,-20-20 16,-1 20-16,22 1 0,-22 21 16,0-21-16,1 20 0,-1 1 0,-21 21 15,21-21-15,-20 0 0,-1 21 16,0 0-16,0 0 0,0 0 0,-42 0 78,0 0-78,0 0 16,0 0-16,-1 0 0,1 21 15,0-21-15</inkml:trace>
  <inkml:trace contextRef="#ctx0" brushRef="#br0" timeOffset="-127497.97">14139 15854 0,'-21'0'0,"42"0"0,-63 0 0,21 0 16,0 0-16,-1 0 0,1 0 16,0 0-1,0 0 1,21 21-16,21-21 16,0 0-1,0 0-15,1 21 0,20-21 16,21 0-16,-20 0 0,20 0 15,1 0-15,20 0 0,1 21 0,0-21 16,-1 0-16,1 0 0,21 0 16,21 0-16,0 0 0,-21 22 0,42-22 15,-21 0-15,0 0 0,0 21 16,21-21-16,0 0 0,0 21 0,-21 0 16,22-21-16,-22 21 0,21-21 15,-21 21-15,21-21 0,-21 0 0,0 22 16,-21-22-16,21 0 0,-21 0 0,-22 0 15,1 0-15,-22 0 16,1 0-16,-22 0 0,1 0 0,-22 0 0,0 0 16,0 0-16,0 0 15,-42 0 17,0 0-32,0 0 15,0 0-15,-1 0 0,1 0 0,0 0 16,0 0-16,-21 0 0,-1 0 15</inkml:trace>
  <inkml:trace contextRef="#ctx0" brushRef="#br0" timeOffset="-126777.91">13737 15981 0,'0'0'0,"-21"0"15,21-21 1,-21 21-16,0 0 16,-1 0-1,44 0 16,-1 0-15,0 0-16,0 0 16,21 0-16,1 0 0,20 21 0,1-21 15,-1 0-15,22 0 0,-22 21 16,43-21-16,-21 0 0,21 0 0,-22 21 16,22-21-16,21 0 0,0 0 15,0 21-15,0-21 0,21 22 0,1-22 16,-22 21-16,21-21 0,21 21 15,-21-21-15,22 21 0,-22 0 0,0-21 16,0 21-16,0 1 0,-21-22 16,0 21-16,0 0 0,0-21 0,-21 0 15,-21 0-15,21 0 0,-43 21 0,22-21 16,-43 0-16,22 0 0,-22 0 16,0 0-16,-21 0 0,1 0 15,-1 0-15,0 0 0,-21-21 78,0 0-46,0 0-32</inkml:trace>
  <inkml:trace contextRef="#ctx0" brushRef="#br0" timeOffset="-108837.5">12531 14584 0,'0'-21'15,"0"0"17,0 42 61,21 0-93,0 0 16,0 0-16,0 0 16,0-21-16,1 22 0,-1-1 0,-21 0 15,21-21-15,0 21 0,0 0 16,0-21-16,1 21 0,-1-21 0,0 22 15,21 20 1,-21-42-16,1 21 0,-22 0 0,21-21 16,0 21-16,0 1 15,-21-1-15,21-21 16,0 0-16,1 21 16,-22 0-16,21-21 0,0 0 15,-21 21-15,21-21 0,0 0 16,-21 21-16,21-21 15,1 0 17,-22 22-1,-22-22-15,1 21-1,0-21-15,0 0 0,0 0 0,0 21 16,-1-21-16,1 21 15,0-21-15,0 0 0,-21 21 0,20 0 16,1-21-16,0 22 0,0-22 16,-21 21-16,20 0 0,1-21 0,0 21 15,0-21-15,-21 21 0,20 0 16,1 1-16,0-22 0,-21 21 0,21 0 16,-22 0-16,22 0 0,-21-21 0,21 21 15,-22 1-15,22-1 0,-21 0 16,21 0-16,-1-21 0,-20 21 0,21 0 15,0-21-15,21 22 0,-21-22 16,-1 0-16,22 21 0,-21-21 0,21 21 31,-21-21-31,0 21 16,21 0 15,0 0 16,0 1 0,-21-22-31,42 0 30,0-22-46,0 22 16,0-21-16,22 0 0,-22 21 0,0-21 16,21 0-16,1 0 0,-1-1 15,0-20-15,1 21 0,-1 0 16,0-22-16,1 22 0,-1 0 16,22-21-16,-22 21 0,0-1 0,22 1 0,-22 0 15,0 0-15,1 0 16,-1 0-16,0-1 0,-20 1 0,20 0 15,0 0-15,-21 21 0,1-21 16,-1 21-16,21-21 0,-21 21 0,0-22 16,1 22-16,-1-21 0,0 21 15,0 0 17,-21-21-1,-21 21-16,0 0-15,0 0 16,-1-21 0,1 21-16,0 0 0,0-21 15,0 21-15,0-21 16,-1-1-16,1 22 0,-21-21 0,21 21 16,0-21-16,-22 21 0,22-21 0,-21 21 15,21-21-15,-22 0 0,22 21 16,0-22-16,0 1 0,-22 21 0,22-21 15,0 21-15,0-21 0,0 21 16,0-21-16,-1 21 0,1-21 0,0 21 16,0 0-16,0-22 15,0 22-15,-1 0 0,1 0 16,21-21-16,-21 21 16,0 0-16,21 21 78,21 1-78,0-22 15,0 21-15,1-21 0,-1 21 16,0-21-16,0 0 0,0 21 16,0 0-16,1-21 0,-1 21 15,0-21-15,21 22 0,-21-22 0,22 21 16,-22-21-16,21 21 0,-21-21 15,22 21-15,-22 0 0,21-21 16,-21 21-16,1-21 0,20 22 0,-21-1 16,0-21-16,0 21 0,1-21 0,-1 0 15,-21 21-15,21-21 0,0 21 16,0-21 0,-21 21-16,21-21 15,-21 22 1,0-1-1,0 0 1,-21-21 0,0 21-16,0-21 0,-21 21 0,20-21 15,1 21-15,-21-21 0,21 22 16,-22-22-16,1 21 0,0 0 0,-1-21 16,1 21-16,0 0 0,-1 0 15,1 1-15,-21 20 0,20-21 16,22-21-16,-21 21 0,21 0 15,-1 1-15,-20-1 0,0 0 16,-22 21-16,43-21 16,0-21-16,0 22 0,0-1 0,-1-21 15,1 21-15,21 0 16,-21-21-16,0 21 16,21 0-16,21-42 78</inkml:trace>
  <inkml:trace contextRef="#ctx0" brushRef="#br0" timeOffset="-107820.29">14160 15875 0,'0'0'0,"-21"0"0,0 0 16,0 0-16,0 0 16,0 0-16,-1 0 0,1 0 15,0 0 1,0 0 0,0 0-1,42 0 48,0 0-63,0 0 15,0 0-15,1 0 0,-1 0 16,21 0-16,0 0 0,1 0 0,-1 0 16,0 0-16,22 0 0,-22 0 15,22 0-15,-22 0 0,22 0 0,-1 0 16,1 0-16,-1 0 0,1 0 15,-1 0-15,22 0 0,-22 0 0,22 0 16,0 0-16,-1 0 0,1 0 16,0 0-16,-1 0 0,1 0 15,0 0-15,-1 0 0,1 0 16,0 0-16,-1 0 0,22 21 0,-21-21 16,-1 0-16,1 0 0,0 0 15,-1 0-15,-20 0 0,21 0 0,-22 0 16,1 0-16,-1 0 0,1 0 15,-22 0-15,21 0 0,1 0 0,-22 0 16,22 0-16,-22 0 0,0 0 16,1 0-16,-1 0 0,0 0 0,-20 0 15,20 0-15,-21 0 0,0 0 16,0 0-16,1 0 0,-1 0 16,-42 0 30,-1 0-30,1 0-16,0 0 0,0 0 16,-21 0-16,-1 0 0,1 0 15,0 0-15,-1 0 0</inkml:trace>
  <inkml:trace contextRef="#ctx0" brushRef="#br0" timeOffset="-106953.5">14541 16002 0,'-21'0'0,"42"0"0,-63 0 0,0 0 15,21 0-15,-1 0 0,1 0 16,0 0-16,0 0 16,0 0-16,0 0 0,-1 0 15,1 0-15,0 0 0,0 0 0,0 0 16,0 0-16,21-21 16,-22 21-16,44 0 62,-1 0-62,0 0 0,0 0 16,21 0-16,1 0 0,-1 0 15,0 0-15,1 0 0,20 21 0,1-21 16,-22 0-16,43 0 16,-22 0-16,1 0 0,20 0 0,22 0 15,-21 21-15,21-21 0,0 0 16,-22 0-16,22 0 0,0 0 0,0 0 15,0 0-15,-1 0 0,1 21 16,21-21-16,-21 0 0,21 0 0,-21 0 16,0 0-16,0 22 0,-1-22 15,-20 0-15,21 0 0,0 0 0,-22 0 16,1 0-16,21 0 0,-21 0 16,-22 0-16,22 0 0,-22 0 15,1 0-15,-22 0 0,22 0 0,-22 0 16,0 0-16,-21 0 0,22 0 15,-22 0-15,0 0 0,0 0 16,0 0-16,1 0 16,-1 0-16,0 0 156,-42 0-109,0 0-32,21-22 1,-22 22 0,1 0-16</inkml:trace>
  <inkml:trace contextRef="#ctx0" brushRef="#br0" timeOffset="-97197.77">10858 7091 0,'0'0'0,"-21"0"0,0 0 15,0 0-15,0 21 0,0-21 16,-1 0-16,1 0 0,0 0 0,0 0 16,0 0-1</inkml:trace>
  <inkml:trace contextRef="#ctx0" brushRef="#br0" timeOffset="-65702.55">8064 10372 0,'-21'0'31,"21"21"1,0 0-32,0 0 15,0 0 1,0 1-1,0-44 48,0 1-63,0 0 16,21 21-16,-21-21 0,22 0 15,-1 0-15,-21-1 0,21 1 0,0 0 16,0 0-16,-21 0 0,21 0 15,1-22-15,-1 22 0,0 0 16,0 0-16,0-22 0,0 22 0,1 0 16,-1 0-16,-21 0 0,21 21 15,-21-21-15,21-1 0,-42 22 47,0 0-47,0 22 16,-1-1-16,1 0 0,0 0 15,0-21-15,0 21 0,0 0 16,-1 1-16,1-1 0,0-21 16,0 21-16,0 0 0,0-21 15,21 21-15,0 0 16,0 1 0,0-1-1,21-21-15,0 21 16,0-21-1,0 21-15,0-21 16,-21 21-16,22-21 16,-1 0-16,-21 21 0,21-21 0,-21 22 15,21-22-15,0 0 16,-21 21-16,0 0 16,0 0-16,0 0 15,0 0-15,0 1 16,-21-1-16,0 0 0,0-21 15,21 21-15,-21 0 0,-1-21 16,1 21-16,0-21 0,0 0 0,0 0 16,0 0-16,-1 0 15,1 0-15,0 0 16,0 0 15,21 22 0,0-1-15,0 0 0,0 0-16</inkml:trace>
  <inkml:trace contextRef="#ctx0" brushRef="#br0" timeOffset="-62569.9">12361 15600 0,'0'0'0,"-21"0"0,21 21 16,0 0-1,-21-21-15,21-21 63,21 21-63,0 0 0,-21-21 16,21 21-16,1-21 0,20 21 0,-21-21 15,0-1-15,0 22 0,22-21 16,-1 0-16,-21 0 0,22 21 0,-1-21 15,0 0-15,22-1 0,-22 1 16,0 0-16,22-21 0,-22 21 0,1-1 16,-1 1-16,0 0 0,1 0 15,-1 0-15,0 0 0,1-1 0,-22 1 16,0 0-16,0 21 16,0-21-16,0 0 0,1 21 0,-22-21 15,0-1 1,21 22-16,-21-21 31,-21 21 0,21-21-31,-22 21 16,1 0-16,0-21 0,0 21 16,0-21-16,0 21 0,21-21 15,-22 21-15,1-22 0,0 22 16,0-21-16,0 0 15,0 21-15,-1 0 0,22-21 16,-21 0-16,0 21 0,0 0 0,0 0 16,-22 0-16,22-21 0,-21 21 15,21 0-15,-22 0 0,1 0 0,0 0 16,-1 0-16,22 0 0,-21 0 16,0 0-16,-1-22 0,22 22 0,-21-21 15,21 21-15,-22-21 0,22 21 16,-21-21-16,21 0 0,-1 21 0,-20-21 15,21-1-15,0 22 0,-22-21 16,22 21-16,0 0 0,0-21 0,0 21 16,0-21-16,-1 21 15,1 0-15,0 0 0,0 0 32,42 0-1,0 0-31,0 21 0,1 0 0,-1-21 15,0 21-15,21-21 0,1 22 16,-22-1-16,21-21 0,0 21 0,1-21 16,-1 21-16,0-21 0,22 0 15,-22 21-15,22-21 0,-1 0 0,1 21 16,-1-21-16,1 0 0,-1 0 16,1 22-16,-1-22 0,-20 0 15,20 21-15,-21-21 0,1 21 0,-1-21 16,0 0-16,1 21 0,-22-21 15,21 0-15,-21 21 0,1-21 0,-1 0 16,0 21-16,0-21 16,-42 22 31,0-22-32,0 0-15,-1 21 0,-20-21 16,21 21-16,0 0 0,-22-21 15,22 21-15,-21 0 0,21 1 16,-22-1-16,1 0 0,0 0 0,-1 21 16,1-20-16,0 20 0,-1-21 15,-20 21-15,21 1 0,-1-22 0,1 21 16,0-21-16,-1 22 0,1-22 16,0 21-16,-1-21 0,22 1 0,-21-1 15,21 0-15,-1 0 0,-20 0 16,21 0-16,0 1 0,0-22 15,-1 0-15,22 21 16,22-21 15</inkml:trace>
  <inkml:trace contextRef="#ctx0" brushRef="#br0" timeOffset="-61478.11">14097 15812 0,'0'0'0,"-21"21"16,0 0-16,-1-21 15,22 21-15,-21-21 16,0 21-16,0-21 0,21 21 31,-21-21-31,0 0 16,21 22 0,-22-22-1,22 21 1,0 0-1,22-21 1,-22 21-16,21-21 0,0 0 16,21 0-16,-21 0 0,1 0 15,20 0-15,0 0 0,1 0 0,-1 0 16,0 0-16,1 0 0,-1 0 16,0 0-16,22 0 0,-22 0 0,22 0 15,-1 0-15,1 0 0,20 0 16,-20 0-16,20 0 0,1 0 0,21 21 15,-21-21-15,20 0 0,-20 0 16,21 21-16,-21-21 0,20 0 16,1 0-16,0 22 0,0-22 0,0 0 15,0 0-15,-1 0 0,1 0 16,0 0-16,0 0 0,0 0 0,0 0 16,-1 0-16,1 0 0,-21 0 15,21 0-15,0 0 0,-22 0 0,1 0 16,0 0-16,-22 0 0,1 0 15,-1 0-15,-21 0 0,1 0 0,-1 0 16,-21 0-16,0 0 16,-42 0 15,0 0-31,0 0 0,0 0 16,0 21-16,-1-21 0,-20 0 0,21 0 15,-21 21-15,20-21 0,-20 0 16,0 21-16,-1-21 0,1 0 0,0 0 15,-1 21-15,1-21 16,0 0-16,-1 21 0</inkml:trace>
  <inkml:trace contextRef="#ctx0" brushRef="#br0" timeOffset="-60894.45">14859 16193 0,'0'0'0,"-42"21"16,42 0 15,21-21-16,21 0-15,-21 21 16,0-21-16,22 0 0,-22 0 16,21 0-16,1 21 0,-1-21 0,0 0 15,22 0-15,-1 0 0,1 0 16,-1 0-16,1 0 0,20 0 0,-20 0 16,21 0-16,-22 0 0,22 0 15,-1 0-15,1 0 0,0 0 0,-1 0 16,1 0-16,0 0 0,-1 0 15,22 0-15,-21 0 0,0 0 0,20 0 16,1 0-16,-21 0 16,21 0-16,0 0 0,-1 0 0,1-21 15,0 21-15,0 0 0,-21 0 16,-1 0-16,1 0 0,0-21 0,-1 21 16,-20 0-16,-1 0 0,1-21 0,-1 21 15,-20 0-15,20 0 0,-42-21 16,22 21-16,-22 0 0,0 0 0,0 0 15,0-22-15,0 22 16,1-21 0,-22 0-16,21 21 15,-21-21-15,21 21 16,-21-21 0,21 21-1,0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01:27:24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4403 1461 0,'-22'0'63,"22"-22"-63,-21 22 31,21 22 47,-21-1-78,21 0 16,0 0-16,-21 0 15,21 0-15,0 1 16,0-1-16,0 0 0,-21 0 16,21 0-16,0 0 0,-21 1 15,21-1-15,0 0 0,0 0 16,0 0-16,0 0 0,-22 1 16,22 20-16,0-21 0,-21 0 0,21 0 15,0 1-15,0-1 0,0 0 16,0 0-16,0 0 0,0 0 0,0 1 15,0-1-15,0 0 0,0 0 16,0 0-16,-21 0 0,21 1 16,0-1-16,0 0 0,0 0 0,0 0 15,-21 22-15,21-22 0,0 0 16,0 0-16,0 21 0,0-20 0,0 20 16,0-21-16,0 21 0,-21-20 15,21 20-15,0-21 0,0 21 16,-21-20-16,21 20 0,0-21 15,0 0-15,0 22 0,0-22 0,0 21 16,-22-21-16,22 0 0,0 22 16,0-22-16,-21 0 0,21 21 0,0-20 15,0 20-15,0 0 0,0-21 16,0 22-16,0-1 0,-21-21 0,21 22 16,0-1-16,0 0 0,-21 1 15,21-22-15,0 21 0,0 0 0,-21 1 16,21-22-16,0 21 0,0 1 15,0-1-15,0-21 0,0 21 0,-21 1 16,21-1-16,0 0 16,-22 1-16,22-1 0,0 0 0,0 22 15,0-22-15,0 1 0,-21-1 16,21 0-16,0 1 0,-21 20 0,21-21 16,-21 1-16,21-1 0,0 0 15,0 1-15,-21 20 0,21-20 0,-21 20 16,21 1-16,0-22 0,0 21 15,-22-20-15,22 20 0,-21-20 0,21 20 16,0-21-16,0 22 0,-21-22 16,21 22-16,-21-22 0,21 22 0,-21-22 15,21 21-15,0 1 0,0-22 16,-21 22-16,21-22 0,-22 22 16,22-22-16,0 21 0,0-20 15,-21 20-15,0-20 0,21 20 0,0-21 16,-21 22-16,21-1 0,-21-20 15,21 20-15,-21 1 0,21-1 0,0-20 16,-22 20-16,22 1 0,-21-22 16,0 21-16,21-20 0,0 20 0,-21 1 15,21-1-15,-21-20 0,0 20 16,21 1-16,0-1 0,0 1 0,-22-1 16,1 1-16,21-22 0,-21 21 15,21 1-15,0-22 0,-21 22 0,21-1 16,-21 1-16,0-1 0,21 1 15,0-1-15,0 1 0,-22-1 16,1 1-16,21-22 0,-21 22 0,21-1 16,0-21-16,-21 22 0,21-1 15,-21 1-15,21-1 0,-21 1 0,21-22 16,0 22-16,-22-1 0,22 1 16,-21-1-16,0 1 0,21-22 0,0 22 15,-21-1-15,21 1 0,-21-1 16,21 1-16,-21-1 0,21 1 0,0-1 15,-22 1-15,1-1 0,21 1 16,-21-1-16,21 1 0,0-1 0,0 1 16,-21-1-16,0 1 0,21-1 15,0 22-15,0-22 0,-21 1 16,21-1-16,-22 1 0,22 20 0,-21-20 16,21-1-16,-21 1 0,21-1 15,0 22-15,0-21 0,-21-1 0,21 1 16,-21 20-16,21-20 0,0-1 15,0 1-15,-21-1 0,21 1 0,-22-22 16,22 22-16,-21-1 0,21 1 16,0-1-16,0 1 0,-21-1 0,21 1 15,-21-1-15,21-21 0,-21 22 16,21-1-16,0-20 0,0 20 0,-21 1 16,21-1-16,-22 1 0,22-22 15,0 22-15,0-1 0,-21 1 16,21-22-16,-21 21 0,21-20 0,0-1 15,0 22-15,0-22 0,-21-21 16,21 21-16,-21 1 0,21-22 0,0 0 16,-21 0-16,21 0 0,0-42 15,0 0 1,0 0-16,0-21 0,0-1 16</inkml:trace>
  <inkml:trace contextRef="#ctx0" brushRef="#br0" timeOffset="3583.42">4445 1503 0,'-21'0'16,"0"0"-1,-1 0 17,44 0 14,-1 0-46,0 0 0,0 0 16,0 0-16,0 0 0,1 0 16,-1 0-16,0 0 0,0 0 15,0 0-15,22 0 0,-22-21 0,21 21 16,0 0-16,1 0 0,-1 0 16,0 0-16,1 0 0,-1-21 0,0 21 15,22 0-15,-1 0 0,1-22 16,-1 22-16,1 0 0,21 0 15,-1-21-15,1 21 0,0 0 16,-1 0-16,22-21 0,-21 21 16,-1-21-16,22 21 0,-21 0 0,21 0 15,0-21-15,21 21 0,-22 0 16,22 0-16,-21 0 0,0-21 0,21 21 16,-21 0-16,21 0 0,0 0 15,0 0-15,0 0 0,0 0 16,0 0-16,0-22 0,-21 22 0,21 0 15,0 0-15,0 0 0,0 0 16,0 0-16,0 0 0,0 0 0,0 0 16,-21 0-16,21 0 15,0 0-15,0 0 0,0 0 0,0 0 16,-22 0-16,22 0 0,-21 0 16,0 0-16,0 0 0,21 0 15,-21 0-15,0 0 0,-1 0 0,1 0 16,0 0-16,0 22 0,-21-22 15,-1 0-15,22 0 0,-21 0 0,-1 0 16,22 21-16,-21-21 0,0 0 16,-1 0-16,1 0 0,0 21 0,-1-21 15,-20 0-15,-1 0 0,1 0 16,20 21-16,-20-21 0,-1 0 16,1 0-16,-1 0 0,1 0 15,-1 0-15,22 21 0,-21-21 16,-1 0-16,1 0 0,-1 0 0,-21 0 15,22 0-15,-1 0 0,-20 0 16,20 0-16,-20 0 0,-1 0 0,21 0 16,-20 0-16,20 0 0,-20 0 15,20 0-15,1 0 0,-1 0 0,1 0 16,-22 0-16,21 0 0,1 0 16,-1 0-16,1 0 0,-22 0 0,22 0 15,-1 0-15,1 0 0,-22 0 16,22 0-16,20 0 0,-20 0 15,-1 0-15,22 0 0,0 0 16,-1 0-16,-20 0 0,20 0 16,1 0-16,-21 0 0,20 0 0,-20 0 15,20 0-15,-20 0 0,21 0 16,-1 0-16,1 0 0,0 0 0,-1 0 16,1 0-16,21 0 0,-22 0 15,1 0-15,-21 0 0,20 0 0,-20 0 16,20 0-16,-20 0 0,-1 0 15,1 21-15,-1-21 0,1 0 16,-22 0-16,1 0 0,-1 0 16,0 0-16,-21 0 0,1 0 15,-1 0-15,0 0 0,-21 22 63,0-1-48,0 0 1,0 0-16,0 0 16,0 0-16,0 1 0,0-1 0,0 0 15,0 0-15,0 0 0,0 22 16,0-22-16,0 21 0,0 0 16,0-20-16,0 20 0,0 21 15,-21-20-15,21-1 0,-21 0 0,21 1 16,0 20-16,0 1 0,-22-1 15,22 1-15,-21-1 0,21 1 16,-21 20-16,21-20 0,-21 21 0,21-22 16,0 1-16,0 20 0,-21-20 15,21-1-15,-21 22 0,21-22 0,-22 22 16,22-21-16,0 20 0,-21-20 16,0-1-16,0 22 0,21-22 0,0 22 15,-21-21-15,0 20 0,21 1 16,0-22-16,-22 22 0,1 0 15,21-1-15,-21 1 0,21-21 16,0 20-16,-21 1 0,0 21 0,21-22 16,-21 1-16,21 0 0,0-1 15,-22 1-15,1 21 0,0-21 0,21-1 16,0 1-16,-21 0 0,0 20 16,0-20-16,21 0 0,0-1 0,-22 1 15,1 21-15,0 0 0,21 0 16,0-22-16,-21 22 0,0 0 0,0-21 15,21 20-15,-22 1 0,1 0 0,0 0 16,21 0-16,-21 0 0,0-1 16,0 1-16,-1 0 0,1 0 15,0 0-15,0 0 0,0-1 16,21 1-16,-43 0 0,22 21 0,0-21 16,0 0-16,0 0 0,0-1 15,-1 1-15,1 0 0,0 0 0,0 0 16,-21 21-16,20-21 0,1-1 15,0 1-15,0-21 0,21 21 0,-21 0 16,0-1-16,-1-20 0,1 21 0,0 0 16,21-22-16,-21 22 0,0-21 15,0 21-15,-1-22 0,1 22 0,21-21 16,-21 21-16,0-22 0,0 22 16,0-21-16,-1 0 0,1 20 15,21-20-15,-21 21 0,0-21 0,0-1 16,0 1-16,-1 21 0,22-22 15,-21-20-15,0 21 0,0-1 0,0 1 16,21 0-16,-21-1 0,-1-20 16,22 20-16,-21-20 0,0-1 0,21 1 15,-21-1-15,21 1 0,-21-1 0,0 1 16,21-1-16,0 1 0,-22-1 16,1-20-16,21 20 0,-21-20 15,21 20-15,0-21 0,-21 1 0,21-1 16,-21 0-16,21 1 0,0-22 15,0 21-15,-21 1 0,21-22 0,-22 21 16,22-21-16,0 22 0,0-22 16,0 21-16,0-21 0,0 0 0,-21 1 15,21-1-15,0 21 0,-21-21 16,21 0-16,0 1 0,0-1 16,-21-21-1,21 21-15,-21-21 16,0 0 15,-1 0-31,1 0 16,0 0-1,0 0-15,0 0 16,21-21-16,-21 21 0,-1 0 16,1-21-16,0 21 0,0 0 15,0 0-15,-22-22 0,22 1 0,0 21 16,-21 0-16,21-21 0,-22 21 15,1-21-15,0 21 0,-1-21 0,1 21 16,0-21-16,-22 21 0,22-22 16,-22 22-16,1-21 0,-1 21 0,1-21 15,-1 21-15,-20-21 0,20 21 16,-21-21-16,1 0 0,20 21 0,-20-22 16,-1 22-16,0-21 0,1 21 15,-22-21-15,21 21 0,-21-21 16,0 21-16,1-21 0,-1 21 0,0-21 15,0 21-15,0-22 0,0 1 16,-21 21-16,0-21 0,22 21 0,-22-21 16,0 21-16,0-21 0,21 0 0,-21 21 15,0-22-15,0 1 0,0 21 16,-21-21-16,21 0 0,0 0 0,0 21 16,0-21-16,0-1 0,-22 1 15,22 21-15,-21-21 0,21 0 16,0 0-16,-21 0 0,21-1 0,-21 1 15,0 0-15,21 21 0,-21-21 16,21 0-16,0 0 0,-22-1 0,22 1 16,0 0-16,-21 0 0,21 0 15,0 0-15,-21-1 0,21 1 16,0 0-16,-21 0 0,21 21 0,0-21 16,-21 0-16,21-1 0,0 1 0,0 21 15,0-21-15,21 0 0,-21 0 0,0 0 16,0 21-16,21-22 0,-21 1 15,21 0-15,0 0 0,1 0 0,20 21 16,-21-21-16,0-1 16,0 1-16,22 0 0,-22 21 0,21-21 15,1 0-15,-1 21 0,0-21 16,1-1-16,-1 22 0,0-21 0,22 0 16,-22 21-16,22-21 0,-1 21 15,-21 0-15,22-21 0,-1 21 0,1 0 16,-1-21-16,1 21 0,-1 0 15,22 0-15,0-22 0,-22 22 0,22 0 16,0 0-16,20 0 0,-20 0 16,0 0-16,21 0 0,-22-21 0,22 21 15,-21 0-15,21 0 0,-1 0 16,1 0-16,0 0 0,0 0 16,0 0-16,0 0 15,-1 0 1,1 0-1,0 0 17,0 0-17,0 0 1,0 21-16,-1-21 0,1 0 16,0 0-16,0 0 15,21 22-15,-21-22 0,0 0 16,21 21-1,-22-21-15,22 21 16</inkml:trace>
  <inkml:trace contextRef="#ctx0" brushRef="#br0" timeOffset="10315.95">4826 2646 0,'0'0'0,"-21"21"78,21 0-78,0 0 0,0 1 15,0-1-15,-21 21 0,21-21 0,0 0 16,-22 22-16,22-22 0,0 21 16,0-21-16,0 22 0,0-22 0,0 21 15,0 1-15,0-1 0,0-21 16,0 21-16,0-20 0,0 20 0,0-21 15,0 0-15,0 0 0,22 1 16,-1-1-16,0 0 0,0-21 16,0 21-16,0-21 0,1 0 15,-1 0-15,0 0 0,0-21 16,0 21-16,0-21 0,1 0 16,20-1-16,-21-20 0,0 21 15,0 0-15,1-22 0,20 1 0,-21 21 16,0-21-16,0-1 0,1 1 15,-22 21-15,0-22 0,21 1 0,-21 0 16,21 21-16,-21-22 0,0 22 16,0-21-16,0 21 0,0-1 0,21 1 15,-21 0-15,0 42 32,0 0-17,0 1-15,0-1 16,0 0-16,0 21 0,-21-21 15,21 1-15,-21 20 0,21-21 16,0 21-16,0-20 0,0 20 0,0-21 16,0 21-16,0 1 0,0-22 15,0 21-15,0-21 0,0 22 16,0-22-16,0 0 0,0 21 0,0-20 16,0-1-16,0 0 0,0 0 15,21-21-15,0 21 0,0-21 16,0 0-16,1 0 0,-1 0 15,0 0-15,0 0 0,0 0 0,0-21 16,22 0-16,-22 0 0,0 0 16,0-1-16,22-20 0,-22 21 15,0-21-15,21 20 0,-21-20 16,1 21-16,-1-21 0,0 20 0,0 1 16,0 0-16,-21 0 0,21 0 15,-63 21 16,21 0-31,0 0 0,0 21 0,21 0 16,-22-21-16,1 21 0,0 0 16,21 1-16,0-1 0,0 0 15,0 0-15,0 0 0,0 0 16,0 1-16,21-1 16,0 0-16,1 0 15,-1 0-15,-21 0 16,21-21-16,-21 22 0,21-1 0,-21 0 15,0 0 1,-21-21-16,0 0 16,0 0-16,-1 0 15,1 0-15,0 0 16,21-21-16,-21 0 0,0 21 16,0 0-16,21-21 0,-22 21 31,22 21 0,0 0-15,0 0-16,22-21 15,-1 21-15,0-21 0,0 21 16,0-21-16,0 0 16,-21 22-16,22-22 0,-1 0 0,0 0 15,0 0-15,0 0 0,22 0 16,-22-22-16,0 1 0,0 21 0,0-21 15,0 21-15,22-21 0,-22 0 16,0 0-16,-21-1 0,21-20 0,0 21 16,-21 0-16,22 0 15,-22-22-15,0 22 0,0 0 0,0 0 16,0 0-16,0-1 16,0 1-16,-22 21 46,22 21-46,-21 1 0,21-1 16,0 0-16,0 0 16,0 0-16,0 0 0,0 1 15,0-1-15,0 0 0,0 0 0,0 0 16,0 0-16,0 1 0,0-1 0,0 0 16,0 0-1,0 0-15,21-21 16,1 21-16,-1-21 15,0 0-15,0 0 0,0 0 16,0 0-16,22 0 0,-22 0 16,0-21-16,0 21 0,0-21 0,22 0 15,-22 0-15,0 0 0,21-22 16,-20 22-16,-1 0 0,0-21 0,0 20 16,0-20-16,-21 21 15,21 0-15,-21 0 0,0-1 0,0 1 16,0 0-16,-21 21 0,0 0 15,0-21-15,0 21 0,0 0 16,-1 0-16,1 0 0,0 0 16,0 0-16,21 21 0,0 0 15,0 0 1,0 1-16,0-1 0,0 0 16,0 0-16,0 0 15,0 0-15,21 1 0,-21-1 16,21 0-16,-21 0 0,21 0 0,-21 0 15,0 1-15,22-1 16,-1 0-16,-21 0 0,21 0 16,0 0-16,0-21 15,0 0-15,1 0 16,-1 0-16,0 0 0,0 0 16,21-21-16,-20 21 0,20-21 15,-21 21-15,21-21 0,-20 0 0,20 0 16,-21-1-16,21 1 0,-20 0 15,-1 0-15,0 0 0,0-22 0,-21 22 16,0 0-16,21 0 0,-21 0 16,0 0-16,0-1 0,0 1 15,0 0 1,-21 21 0,21 21-1,-21-21-15,21 21 16,-21 1-16,21-1 0,-21 0 15,21 0-15,0 0 0,0 0 0,-22 1 16,22-1-16,0 0 0,0 0 16,-21 0-16,21 22 0,0-22 0,0 0 15,0 0-15,0 0 16,0 0-16,0 1 16,0-44 15,0 1-31,0 0 15,0 0-15,21 0 0,-21 0 16,22-22-16,-1 1 0,-21 21 16,21-22-16,0 1 0,0 21 0,0-21 15,1 20-15,20-20 0,-21 21 16,0 0-16,0 21 0,22-21 0,-22 21 16,0 0-16,0 0 0,0 0 15,1 0-15,-1 0 0,0 0 0,0 21 16,0 0-16,0 0 0,-21 0 15,0 22-15,0-22 0,0 21 0,22-21 16,-22 22-16,0-22 0,0 21 16,0-21-16,0 22 0,0-22 0,0 0 15,0 0-15,0 0 0,0 0 16,0-42 46,0 0-46,0 0-16</inkml:trace>
  <inkml:trace contextRef="#ctx0" brushRef="#br0" timeOffset="11872.59">8170 3366 0,'0'0'0,"21"-22"0,1 22 16,-22-21-16,21 0 16,-21 0-16,21 0 0,0 0 15,-21-1-15,0 1 0,0 0 16,0 0-16,0 0 0,0 0 0,0-1 15,0 1-15,0 0 0,-21 0 16,0 0-16,0 0 0,-1-1 16,1 1-16,0 21 0,0 0 0,0 0 15,-22 0-15,1 0 0,21 21 16,-21 1-16,-1-22 0,1 42 0,0-21 16,-1 0-16,1 22 0,0-22 15,20 21-15,1 0 0,0 1 0,0-22 16,21 21-16,0-21 0,0 22 15,0-22-15,0 0 0,0 0 16,21 0-16,0-21 0,0 22 0,1-22 16,20 0-16,-21 0 15,0 0-15,0 0 0,22 0 0,-22-22 16,21 1-16,-21 21 0,22-21 16,-22 0-16,21 0 0,-21 0 15,1-1-15,-1-20 0,0 21 0,-21 0 16,0-22-16,21 22 0,-21 0 15,0 0-15,0-21 0,21 42 0,-21-22 16,0 1-16,0 42 47,0 1-47,0-1 16,0 21-16,0-21 0,0 0 15,0 22-15,0-22 0,0 21 0,0-21 16,0 1-16,0-1 15,21 0-15,1 0 0,-1 0 16,0-21-16,0 0 0,0 0 16,0 0-16,1 0 0,-1 0 0,0 0 15,0 0-15,0-21 0,0 21 16,22-21-16,-22 0 0,0 0 0,0-1 16,0 1-16,1 0 0,-1 0 15,-21-21-15,0 20 0,21 1 0,-21-21 16,0 21-16,0 0 0,0-1 15,0 1-15,0 0 0,0 0 0,0 42 47,0 0-31,0 0-16,-21 1 0,21-1 0,0 0 16,0 21-16,0-21 0,0 1 15,0 20-15,0-21 0,0 0 0,0 0 16,0 1-16,0-1 0,0 0 15,0 0-15,0 0 0,0-42 63,0 0-63,0 0 0,0 0 16,0-1-16,0 1 0,21-21 0,-21 21 15,21-22-15,0 22 16,-21-21-16,21 21 0,1-22 0,-1 22 15,0 0-15,0 0 0,0 0 16,0 21-16,1 0 0,-1-21 0,0 21 16,0 0-16,0 0 0,0 0 15,-21 21-15,22 0 0,-1 0 0,-21 0 16,0 0-16,0 22 0,0-22 16,21 21-16,-21-21 0,0 1 0,0 20 15,0-21-15,0 0 16,0 0-16,0 1 0,0-1 0,0 0 15,0 0-15,0-42 47,0 0-31,21 0-16,0-1 0,0-20 0,1 21 16,-1-21-16,0-1 0,0 1 15,21 21-15,1-22 0,-22 1 16,21 21-16,1 0 0,-1 0 0,-21-1 15,21 1-15,-20 21 0,-1 0 0,0 0 16,0 0-16,0 21 16,-21 1-16,21-1 0,-21 0 0,0 0 0,0 0 15,0 0-15,0 22 16,0-22-16,0 21 0,-21-21 0,21 1 16,-21 20-16,21-21 0,-21 0 15,21 0-15,0 1 0,0-1 0,-21 0 16,21 0-1,0-42 17,0 0-32,21 0 15,-21-1-15,0 1 16,21 0-16,0 0 0,0 0 16</inkml:trace>
  <inkml:trace contextRef="#ctx0" brushRef="#br0" timeOffset="12299.5">9715 3175 0,'0'21'16,"22"-21"15,-1 0-31,0 0 0,0 0 0,21 0 16,-20 0-16,20-21 0,0 21 15,1-21-15,-1 0 0,0 21 0,1-21 16,-1-1-16,-21 22 0,21-21 15,-20 0-15,-1 0 0,-21 0 16,0 0-16,0-1 0,0 1 16,0 0-16,-21 21 15,-1 0-15,-20 0 0,21 0 16,0 0-16,-22 0 0,22 21 16,-21 0-16,0-21 0,20 22 0,-20 20 15,21-21-15,-21 0 0,20 22 16,1-22-16,0 21 0,0-21 0,21 22 15,0-22-15,0 0 0,0 21 16,0-21-16,0 1 0,0-1 16,0 0-16,42-21 0,-21 21 15,1 0-15,-1-21 0,0 0 0,21 0 16,-21 0-16,22 0 0,-1 0 0,0 0 16,-20 0-16,20-21 0,0 21 15,-21-21-15,1 21 0,20-21 0,-21 0 16,0-1-16,22 1 0,-22 0 15,21-21-15</inkml:trace>
  <inkml:trace contextRef="#ctx0" brushRef="#br0" timeOffset="12647.3">11007 2942 0,'-22'0'0,"1"0"0,21 21 0,-21-21 15,42 0 17,0 0-32,1 0 15,-1 0-15,0 0 0,0 0 16,-21-21 0,0 0-1,-21 21 1,0 0-1,0 0-15,-1 0 16,22 21 0,-21-21-16,0 21 15,21 1 1,21-1 15,0-21-31</inkml:trace>
  <inkml:trace contextRef="#ctx0" brushRef="#br0" timeOffset="12963.9">10964 3217 0,'0'22'0,"0"-44"0,-21 65 16,0-22-16,21 0 0,-21 0 16,21 0-16,0 1 15,21-22 1,0 0-1,0 0-15,0-22 16,1 22-16,-22-21 0,0 0 16,0 0-1,0 0-15,-22 21 32,1 0-32,0 0 0,0 0 15,0 0-15,0 0 16,42 0 31,0 0-47</inkml:trace>
  <inkml:trace contextRef="#ctx0" brushRef="#br0" timeOffset="13484.76">11811 2963 0,'0'0'0,"0"-21"0,21 0 0,0 0 16,-21 0-1,0 0-15,0-1 16,-21 22 15,21 22-31,-21-1 16,21 0-16,0 0 0,0 0 0,-21 0 15,21 1-15,-21 20 0,21-21 16,-22 21-16,22 1 0,0-1 0,-21 0 16,21 1-16,-21-1 0,21-21 15,0 22-15,0-1 0,0-21 16,0 21-16,-21-20 0,21-1 16,0 0-16,0 0 0,0 0 0,0 0 15,0-42 16,0 0-15,21 0-16,0 0 16,0 0-16,-21-22 0,0 22 0,0 0 15,22-21-15,-1-1 0,-21 1 16</inkml:trace>
  <inkml:trace contextRef="#ctx0" brushRef="#br0" timeOffset="14676.08">11874 2879 0,'0'0'0,"-21"0"0,0 0 16,0 0 0,21-21-16,21 21 31,0 0-15,0 0-16,1 0 0,20 0 15,0 0-15,1 0 0,-1 0 0,0 0 16,22 0-16,-1 0 0,1 0 15,-1 0-15,1 0 0,20 0 0,1 0 16,0 0-16,21 0 16,-22 0-16,22 0 0,21 21 0,-21-21 15,0 0-15,0 0 0,21 0 16,-22 0-16,1 0 0,21 0 0,0 0 16,-21 0-16,21 0 0,0 0 15,0 0-15,0 0 0,-21 0 0,21 0 16,0 0-16,21 0 0,-21 0 0,-21 0 15,21 0-15,-21 0 0,0 0 16,-1 0-16,-20 0 0,21 0 16,-21 0-16,-22 0 0,22 0 0,-22 0 15,1 0-15,-1 0 0,-20 0 0,-1 0 16,0 0-16,1 0 16,-22 0-16,0 0 0,0 0 0,0 0 15,-21 21 16,0 0-15,0 0 0,0 0-16,0 1 15,0-1-15,0 0 0,0 0 16,0 0-16,0 0 0,0 1 16,21-1-16,-21 0 0,0 21 0,0-21 15,22 22-15,-22-22 0,0 21 16,0-21-16,0 22 0,0-22 15,0 21-15,0-21 0,0 22 16,0-22-16,0 0 0,0 21 0,-22-20 16,22-1-16,-21 0 0,21 0 0,-21 0 15,21 0-15,0 1 16,-21-1-16,0-21 16,21 21-16,-21-21 15,-1 0-15,1 0 16,0 0-16,0 0 15,0 0-15,0 0 0,-1 0 0,1 0 16,-21 0-16,21 0 0,-22 0 16,22 0-16,-21-21 0,0 21 15,-1-21-15,1 21 0,0 0 0,-22 0 16,22-22-16,-22 22 0,1 0 16,-1 0-16,1-21 0,-1 21 0,-20 0 15,-1 0-15,0-21 0,1 21 16,-1 0-16,-21 0 0,21 0 0,1 0 15,-1 0-15,0 0 0,1-21 16,-22 21-16,21 0 0,1 0 0,-22 0 16,0 0-16,21 0 0,-21 0 15,1 0-15,-1 0 0,0 0 0,0 0 16,-21 0-16,21 0 0,0 0 0,1 0 16,-1 0-16,21 0 15,-21 0-15,22 0 0,-1 0 0,0 0 16,1 0-16,20-21 0,-21 21 15,1 0-15,20 0 0,1 0 0,-22 0 16,22-21-16,-1 21 0,1 0 16,20 0-16,1 0 0,0 0 0,-1 0 15,22 0-15,0-22 0,0 22 16,0 0-16,-1 0 62,1 0-46,0 0 15,42 0 32,0 0-48</inkml:trace>
  <inkml:trace contextRef="#ctx0" brushRef="#br0" timeOffset="15624.04">5292 4763 0,'0'0'0,"0"-22"16,0 1-16,0 0 0,0 0 16,0 0-1,-22 21-15,1 0 16,21 21 15,0 0-31,-21 21 0,21 1 16,0-1-16,-21 0 0,21 22 0,0-22 15,0 22-15,-21 63 16,0-64-16,21 1 0,-22 20 0,1-20 16,0-1-16,21 1 0,-21-22 15,0 22-15,21-22 0,0 0 0,-21 1 16,21-22-16,0 0 0,0 0 15,0 0-15,-22-21 16,22-21 15,0 0-31,0 0 0,0 0 0,0-22 16,0 22-16,0-21 0,0 0 16</inkml:trace>
  <inkml:trace contextRef="#ctx0" brushRef="#br0" timeOffset="15991.83">4911 4868 0,'-22'0'0,"44"0"0,-44-21 16,22 0-16,0 0 16,0 0-16,0 0 0,22-1 15,-1 22-15,21-21 0,-21 0 16,22 0-16,-1 0 0,0 21 0,1-21 15,-1 21-15,0 0 0,1 0 16,-1 0-16,0 21 0,1 0 0,-22 0 16,0 0-16,-21 22 15,0-1-15,0 0 0,0 22 0,-21-22 0,0 0 16,-22 1-16,1-1 0,0 0 16,20 1-16,-20-1 0,0-21 15,-1 0-15,22 22 0,0-43 16,-21 21-16,21 0 0,-1-21 15,22 21-15,22-21 32,-1-21-17,0 21-15,0-21 0,0 0 16,0 21-16,1-21 0</inkml:trace>
  <inkml:trace contextRef="#ctx0" brushRef="#br0" timeOffset="17567.33">5673 5567 0,'0'0'15,"21"-21"-15,0 21 0,-21-21 16,21-1-16,0 22 0,-21-21 0,21 21 15,1-21-15,-1 0 0,0 0 16,0 0-16,0-1 0,0 1 16,-21 0-16,0 0 0,0 0 15,0 0-15,0-1 0,0 1 16,0 0-16,0 0 0,-21 21 16,0 0-16,0 0 0,-21 0 15,20 0-15,1 21 0,-21 0 0,21 0 16,-22 1-16,22 20 0,-21-21 15,21 21-15,0 1 0,-22-1 0,22 0 16,0 1-16,0-22 0,21 21 16,0 1-16,0-22 0,0 0 0,0 0 15,0 0-15,21-21 16,0 0-16,0 0 16,0 0-16,1 0 0,20-21 15,-21 0-15,0 0 0,0 0 16,22-1-16,-22 1 0,0 0 15,0 0-15,0-21 0,22 20 0,-22-20 16,-21 21-16,21-21 0,0 20 16,-21-20-16,21 21 0,-21 0 0,0-22 15,0 22-15,0 42 32,0 1-17,0 20-15,-21-21 0,21 0 16,0 0-16,0 22 0,0-22 15,0 0-15,0 21 0,0-20 0,0-1 16,0 0-16,0 0 0,0 21 16,21-42-16,1 22 0,-22-1 15,21-21-15,0 0 0,0 0 16,0 0-16,22 0 0,-22 0 0,0 0 16,0-21-16,21-1 0,-20 1 15,-1 21-15,21-21 0,-21-21 0,0 21 16,22-1-16,-22 1 0,0 0 15,0-21-15,0 21 0,1-22 0,-22 22 16,0 0-16,0-21 0,0 20 16,0 1-16,-22 21 15,1 0 1,0 21-16,0-21 0,21 22 0,-21-1 16,21 0-16,0 0 0,0 0 15,0 0-15,0 1 0,0-1 16,0 0-16,0 0 0,21-21 0,0 21 15,0 0-15,-21 1 0,21-1 16,-21 0-16,22-21 0,-22 21 16,21-21-16,-21 21 0,21-21 15,-42 0 32,0-21-47,-1 0 0,1 0 16,0 0-16,0 21 0,21-22 15,-21 22 1,21-21-16,-21 21 0,21 21 31,0 1-31,0-1 16,0 0-16,0 0 0,0 0 16,0 0-16,21 1 15,0-1-15,0-21 0,0 21 16,0-21-16,1 0 0,-1 0 15,21 0-15,-21 0 0,0 0 16,22 0-16,-1 0 0,-21 0 0,22-21 16,-1 0-16,0-1 15,1 1-15,-1 0 0,-21 0 0,21 0 16,1-22-16,-22 22 0,21-21 16,-21 21-16,1-22 0,-1 22 0,0-21 15,-21 21-15,21 0 0,-21-1 16,0 1-16,0 0 0,-21 21 15,0 0 1,0 0-16,-1 0 0,1 21 0,0 0 16,0 1-16,21-1 15,0 0-15,0 0 0,0 0 16,0 0-16,0 1 0,0-1 0,21 0 16,-21 0-16,21 0 0,0 0 15,1 1-15,-1-1 0,-21 0 16,21-21-16,-21 21 0,0 0 15,0 0-15,0 1 16,-21-22 0,0 0-16,-1 0 0,1 0 15,0 0-15,0 0 16,0 0-16,0 0 16,-1 0-1,22-22 16,0 1-31,22 21 16,-1-21-16,0 0 0</inkml:trace>
  <inkml:trace contextRef="#ctx0" brushRef="#br0" timeOffset="18227.84">7281 5292 0,'21'-64'16,"-21"43"-1,0 42 1,0 0 0,0 1-1,0-1-15,0 0 0,0 0 0,0 0 16,0 22-16,0-22 0,-21 0 16,21 0-16,-21 21 0,21-20 0,0-1 15,0 21-15,0-21 0,0 0 0,0 1 16,0-1-16,0 0 15,21-42 17,0 0-32,1-1 15,-22 1-15,21 0 16,0 0-16,-21 0 0,21 0 16,0-1-16,0 1 0,-21 0 15,22 0-15,-1 21 0,-21-21 0,21 21 31,-21 21-15,0 0-16,0 0 0,0 0 16,0 1-16,0-1 0,0 0 15,0 0-15,0 0 0,0 0 16,21 1-16,0-1 16,0-21-1,1 0-15,-1 0 0,0 0 16,0 0-16,0 0 15,0-21-15,1-1 0,-1 1 16,0 0-16,0 0 0,-21 0 16,21-22-16,-21 22 0,21 0 0,-21 0 15,0-21-15,0 20 0,0 1 16,0 0-16,0 0 0,0 0 0,0 0 16,-21 21 30,21 21-46,-21-21 16,21 21-16,21-21 31,0 0-31</inkml:trace>
  <inkml:trace contextRef="#ctx0" brushRef="#br0" timeOffset="18707.33">8276 5207 0,'0'0'16,"-21"0"0,0 0-16,0 0 15,-1 0-15,1 0 16,0 0-16,21 21 0,-21-21 16,0 21-16,0-21 0,-1 22 0,1-1 15,21 0-15,-21 0 0,21 0 0,-21 0 16,21 1-16,0-1 0,0 0 15,0 0-15,0 0 0,0 0 0,0 1 16,0-1-16,0 0 0,0 0 16,21-21-16,-21 21 0,21-21 0,0 0 15,1 0-15,-1 0 0,0 0 16,0 0-16,0 0 0,0 0 0,1 0 16,-1 0-16,0-21 0,0 0 15,0 21-15,0-21 0,1 0 0,-1-1 16,-21 1-16,0 0 0,0 0 0,0-21 15,0 20-15,0-20 16,0 21-16,0 0 0,0-22 0,-21 22 16,-1 0-16,1 0 0,0 0 15,0 21-15,0 0 0,0 0 0,-1 0 16,1 0-16,0 0 16,0 0-16,0 21 0,21 0 15,0 0-15,-21-21 16,21 21-16,0 1 15,21-22-15,0 0 16,0 0-16,0 0 16,22-22-16</inkml:trace>
  <inkml:trace contextRef="#ctx0" brushRef="#br0" timeOffset="19138.31">8594 5122 0,'0'22'63,"0"-1"-63,0 0 0,0 0 15,0 0 1,0 0-16,0 1 0,0-1 0,21 0 16,0 0-16,-21 0 0,0 0 15,0 1-15,0 20 0,0-21 0,0 0 16,0 0-16,0 1 0,0-1 0,0 0 15,0 0-15,0 0 16,0-42 15,0 0-31,21 0 16,0 0-16,-21-1 0,21 1 16,1 0-16,-1-21 0,-21 21 15,21-22-15,0 22 0,0-21 16,0 21-16,1-1 0,-1-20 0,0 21 15,0 21-15,0-21 0,-21 0 16,21 21-16,1 0 16,-22 21 15,0 0-15</inkml:trace>
  <inkml:trace contextRef="#ctx0" brushRef="#br0" timeOffset="19856.73">9525 5313 0,'0'0'0,"0"-21"16,0 0-16,0-1 15,0 1-15,-21 0 16,0 21-16,21-21 0,-22 21 15,1 0-15,0-21 16,0 21-16,0 0 0,0 0 16,-1 0-16,1 0 0,-21 21 15,21 0-15,0 0 0,-1-21 16,1 21-16,0 1 0,0 20 0,0-21 16,0 0-16,21 0 0,0 1 0,-22-1 15,22 21-15,0-21 0,0 0 16,0 1-16,0-1 0,22 0 15,-22 0-15,21-21 0,0 0 16,-21 21-16,21-21 0,0 0 0,0 0 16,1 0-16,-1 0 0,0 0 15,0-21-15,0 0 0,0 21 0,1-21 16,-1 0-16,0-1 0,0 1 16,-21 0-16,21 0 0,0 0 15,1-22-15,-1 1 0,0 21 0,0-43 16,0 22-16,0 0 0,1-22 15,-1 1-15,0-1 0,-21 1 0,21 20 16,0-20-16,0 21 0,-21-22 16,22 43-16,-22-21 0,0 20 0,0 1 15,0 0-15,-22 21 16,1 21 0,21 0-16,-21 22 0,0-22 15,0 21-15,0 1 0,-1-1 0,22 0 16,-21 1-16,0-1 0,0 0 0,21 22 15,0-22-15,-21 0 0,21 1 16,-21-1-16,21 0 0,0-20 0,0 20 16,0 0-16,0-21 15,0 1-15,0 20 0,0-21 0,21 0 16,0 0-16,-21 1 0,21-1 16,0 0-16,0-21 0,1 0 15,-1 0-15,0 0 0,0 0 16,0 0-16,0 0 15,1-21-15,-1 0 0,0 21 16,0-22-16,0 22 0,-21-21 16,21 21-16,1-21 0,-1 0 0,0 0 15,0 21-15,0-21 0,-21-1 0</inkml:trace>
  <inkml:trace contextRef="#ctx0" brushRef="#br0" timeOffset="20160.21">10731 5059 0,'-21'0'15,"21"-21"16,-21 21-31,0-21 16,0 42 47,21 0-48,0 0-15,0 0 16</inkml:trace>
  <inkml:trace contextRef="#ctx0" brushRef="#br0" timeOffset="20395.72">10604 5398 0,'0'0'0,"-21"0"15,21 21-15,-21-21 16,0 0-1,21-21 64,21 21-79,0-22 15</inkml:trace>
  <inkml:trace contextRef="#ctx0" brushRef="#br0" timeOffset="20944.25">11790 4995 0,'0'0'0,"-21"-21"0,-1 0 15,22 0-15,-21 21 16,0 0-16,0 21 16,21 0-16,0 0 15,-21 1-15,21-1 0,-21 21 0,21-21 16,-22 22-16,22-1 0,0 0 15,0 1-15,-21-1 0,0 0 0,21 1 16,-21-1-16,21 0 0,0 1 16,0-22-16,-21 21 0,21-21 0,-21 22 15,21-22-15,0 0 0,0 0 16,0 0-16,0 0 16,0-42 15,21 0-31,-21 0 0,0 0 15,0 0-15,21-1 0,-21-20 16,21 21-16,-21-21 0</inkml:trace>
  <inkml:trace contextRef="#ctx0" brushRef="#br0" timeOffset="21983.89">11599 5038 0,'0'0'15,"0"-21"-15,-21-1 16,0 22-1,42 0 17,0 0-32,0 0 15,22 0-15,-22 0 0,21 0 0,-21 0 16,22 0-16,-1 0 0,22 0 16,-22 0-16,0 22 0,22-22 0,-1 0 15,1 0-15,-1 0 0,-20 0 0,20 0 16,1 0-16,-1 21 0,1-21 15,-1 0-15,1 0 0,-1 21 0,22-21 16,-1 0-16,22 0 0,0 21 16,-21-21-16,21 0 0,-1 0 0,1 0 15,21 0-15,-21 21 16,0-21-16,21 0 0,-21 0 0,21 0 16,-21 0-16,-1 0 0,-20 0 15,21 0-15,-21 0 0,-1 0 0,1 0 16,-22 0-16,22 0 0,-21 0 0,-1 0 15,1 0-15,-1 0 0,1 0 16,-1 0-16,-21 0 0,22 0 0,-22 0 16,-21 0-16,22 0 0,-22 0 15,0 0-15,0 0 16,-21 21 31,0 1-32,0-1 1,0 0-16,0 0 16,0 0-1,0 0-15,0 1 0,0-1 16,0 0-16,0 0 16,0 0-16,0 0 0,0 1 0,0-1 15,0 0-15,0 0 0,0 0 16,0 22-16,0-22 0,0 0 15,0 21-15,0-21 0,0 1 0,0 20 16,0-21-16,0 21 0,0-20 16,0 20-16,-21-21 0,21 0 0,0 22 15,-21-22-15,0 0 0,21 0 16,-21 0-16,21 0 0,0 1 0,-22-22 16,22 21-16,-21-21 0,0 21 15,21 0 1,-21-21-16,0 0 0,0 0 15,-1 21-15,-20-21 16,21 0-16,0 0 0,0 0 16,-22 0-16,1 0 0,21 0 0,-22 0 15,1 0-15,-21 0 0,20 0 16,1 0-16,-22 0 0,22 0 0,-21 0 16,-1-21-16,-21 21 0,22 0 0,-22 0 15,1-21-15,-22 21 0,21 0 16,-21-21-16,-21 21 0,21-21 0,-21 21 15,22 0-15,-22 0 0,0 0 16,0-22-16,21 22 0,0 0 0,0 0 16,0 0-16,22-21 0,-1 21 0,0 0 15,1-21-15,-1 21 16,0 0-16,1-21 0,-1 21 0,0 0 16,22 0-16,-22 0 0,22-21 15,-1 21-15,22 0 0,-1 0 0,1 0 16,0 0-16,21 0 0,-1 0 15,1 0-15,0 0 16,42 0 15,0-21-31,1 21 16</inkml:trace>
  <inkml:trace contextRef="#ctx0" brushRef="#br0" timeOffset="22923.67">7112 7112 0,'0'21'31,"0"0"-31,0 1 16,-21-1-16,21 21 0,-21 0 0,21 1 16,0-1-16,-22 0 0,22 22 15,0-22-15,0 1 0,-21 20 0,21-21 16,-21 22-16,21-22 0,-21 22 0,21-22 15,0 22-15,-21-1 0,21-21 16,-21 22-16,21-22 0,-22 1 0,22-1 16,0 0-16,0 1 0,-21-22 15,21 0-15,0 0 0,0 0 16,0 0-16,0-42 31,0 0-31,0 0 0,21 0 0,-21 0 16,0-22-16,0 22 0,0-21 15,22-1-15</inkml:trace>
  <inkml:trace contextRef="#ctx0" brushRef="#br0" timeOffset="24147.7">7070 7260 0,'-43'-21'0,"22"21"15,42 0 17,0 0-32,22 0 15,-22 0-15,21 0 0,-21 0 16,22 0-16,-1 0 0,22 0 0,-1 0 16,1 0-16,-1 0 0,22 0 15,-1 0-15,1 0 0,21 0 0,0 0 16,0 0-16,-1 0 0,1 0 15,0 0-15,21 0 0,-21 0 0,21 0 16,0 0-16,0 0 16,-21 0-16,21 0 0,0 21 0,0-21 15,21 0-15,-21 21 0,21-21 0,-21 0 16,21 22-16,-21-22 0,21 21 16,1-21-16,-22 21 0,21-21 0,0 21 15,-21-21-15,21 21 0,-21-21 16,-21 0-16,21 21 0,-21-21 0,21 0 15,-21 0-15,-22 22 0,22-22 16,-21 0-16,-1 0 0,-20 0 0,-1 21 16,1-21-16,-1 0 0,-20 0 0,-1 0 15,0 0-15,-20 0 16,20 0-16,-21 0 0,0 0 16,-21 21 15,0 0-16,0 0-15,-21 0 16,21 1-16,0-1 0,0 0 16,0 0-16,0 0 15,0 0-15,0 1 0,0-1 0,0 0 16,0 21-16,0-21 0,0 1 16,0 20-16,0-21 0,0 21 0,-21 1 15,21-1-15,-21 0 0,21 1 16,0-1-16,0 0 0,0 1 15,0-1-15,-21 0 0,21 1 0,-22-1 16,22 0-16,0 1 0,0-1 16,-21 0-16,0 1 0,21-1 0,-21 0 15,0 1-15,21-1 0,-21 0 0,-1 1 16,22-1-16,-21 0 0,0-20 16,0 20-16,0-21 0,0 21 0,-1-20 15,1-1-15,0 0 0,21 0 16,-21 0-16,0 0 0,0-21 0,-1 22 15,1-22-15,0 0 0,0 0 0,0 0 16,-22 0-16,22 0 0,0 0 16,-21 0-16,21 0 0,-22 0 15,1 0-15,0 0 0,-1 0 0,1 0 16,0 0-16,-22-22 0,22 22 16,-22 0-16,22-21 0,-22 21 0,1-21 15,-1 21-15,1-21 0,-22 21 16,22-21-16,-22 21 0,0-21 0,1 21 15,-1-22-15,-21 1 0,22 21 0,-1-21 16,-21 21-16,21-21 0,-20 21 16,20-21-16,-21 0 0,0 21 0,22-22 15,-22 22-15,0-21 0,21 0 16,-21 21-16,1-21 0,-1 21 16,21-21-16,-42 0 0,21 21 0,0-22 15,1 1-15,-22 21 0,21-21 16,-21 21-16,0-21 0,21 0 0,-21 21 15,21-21-15,0 21 0,0-22 0,1 22 16,20-21-16,0 21 0,22-21 16,-22 21-16,22-21 0,-1 21 0,1 0 15,-1-21-15,1 21 0,20-21 16,-20 21-16,20 0 0,1-22 0,0 22 16,-1 0-16,22 0 0,-21-21 0,21 21 15,0 0-15,-1 0 0,1 0 16,0-21-16,21 0 109,21 21-109,0 0 0</inkml:trace>
  <inkml:trace contextRef="#ctx0" brushRef="#br0" timeOffset="25320.04">8107 7726 0,'0'-21'15,"0"42"-15,0-63 0,0 20 0,0 1 0,0 0 16,0 0-16,0 0 16,0 0-16,-21 21 15,-1 21 1,1 0-16,21 0 0,-21 0 16,0 22-16,0-22 0,21 21 15,-21 0-15,21 22 0,-22-22 0,1 1 16,21 20-16,-21-21 15,0 22-15,21-22 0,-21 1 0,0-1 16,21 0-16,-22 1 0,1-1 0,21-21 16,0 21-16,-21-20 0,21-1 15,-21-21-15,21 21 0,-21-21 16,21-21 15,0 0-31,0-1 0,0 1 16,0 0-16,0-21 0,0 21 15,0-1-15,0-20 0,0 21 0,0-21 16,0 20-16,0 1 16,0-21-16,0 21 0,0 0 15,21 21 1,-21 21-16,21 0 0,0 0 16,-21 0-16,0 0 0,21 22 0,1-22 15,-22 21-15,21-21 0,0 1 16,-21 20-16,21-21 0,0 0 0,0 0 15,1 1-15,-22-1 0,21-21 16,0 21-16,0-21 0,0 21 0,0-21 16,1 0-16,-1 0 0,0 0 15,0 0-15,0-21 0,22 0 0,-22 21 16,0-21-16,0-1 0,0 1 16,22 0-16,-22 0 0,0 0 15,0 0-15,0-1 0,0 1 0,-21 0 16,22 0-16,-22-21 0,21 20 15,-21 1-15,0 0 0,0 0 16,0 42 15,0 0-31,-21 0 0,21 1 16,0-1-16,-22 0 0,22 0 16,0 0-16,0 0 0,0 1 0,0-1 15,0 0-15,0 0 0,0 0 16,0 0-16,22 1 15,-1-22-15,0 21 0,0-21 16,0 0-16,0 0 16,1 0-16,-1 0 0,21-21 0,-21-1 15,0 22-15,1-21 0,-1 0 16,0 0-16,0 0 0,0 0 0,0-1 16,1 1-16,-22 0 0,0 0 0,0 0 15,0-22-15,0 22 0,0-21 16,0 21-16,-22 0 0,1-22 0,0 22 15,0 0-15,-21 21 0,20-21 16,1 21-16,0 0 0,0 0 0,0 0 16,0 0-16,-1 21 15,-20 0-15,21 0 0,21 0 0,-21 1 16,0-1-16,21 0 0,-22 0 0,22 21 16,0-20-16,0-1 0,0 0 15,0 0-15,0 0 0,0 0 0,0 1 16,0-1-16,22-21 0,-1 21 15,0 0-15,0-21 0,21 0 0,-20 0 16,20 0-16,-21 0 0</inkml:trace>
  <inkml:trace contextRef="#ctx0" brushRef="#br0" timeOffset="26172.56">9567 8107 0,'0'0'0,"0"-21"0,-21 21 0,0-21 16,0-1-16,0 22 0,-1-21 16,1 21-16,0 0 0,-21 0 0,21 0 15,-1 0-15,1 0 0,0 0 16,0 0-16,0 0 0,0 21 0,21 1 16,-22-1-16,1 0 0,21 0 15,0 0-15,0 0 0,0 1 0,0-1 16,0 0-16,0 0 0,0 0 0,0 0 15,0 1-15,0-1 16,21-21-16,1 0 0,-1 0 16,0 0-16,0 0 15,0 0-15,0 0 0,1 0 0,-1 0 16,0 0-16,0-21 0,0 21 0,0-22 16,-21 1-16,22 21 0,-22-21 15,21 0-15,0 0 0,-21 0 16,0-1-16,0 1 15,0 42 17,0 1-17,0-1-15,0 0 16,0 0-16,0 0 16,0 22-16,0-22 0,0 0 0,0 21 15,0-21-15,0 22 0,0-1 16,0 0-16,0 1 0,0-1 0,0 22 15,0-1-15,0 1 0,0-1 0,-21 1 16,21 20-16,-21-20 0,21-1 16,-22 1-16,22 20 0,0-20 15,0-1-15,-21 22 0,21-21 0,0-1 16,0 1-16,-21-1 0,21-21 16,0 22-16,0-22 0,0 22 0,-21-22 15,21 0-15,-21 1 0,21-22 0,0 21 16,-21-21-16,-1 1 0,1-1 0,21 0 15,-21 0-15,0 0 0,0-21 16,0 0-16,-1 0 0,1 0 0,0 0 16,0 0-16,-21 0 0,20-21 0,-20 21 15,0-21-15,-1 0 0,1 0 16,0-1-16,-1-20 0,1 21 0,-21-21 16,20-1-16,1 1 0,-22 0 0,43-22 15,-21 22-15,21-22 16,0 1-16,-1-1 0,22 1 0,-21-1 15,21-20-15,0 20 0,0 1 0,0-1 16,21 1-16,1-1 0,-1 1 16,21-1-16,-21 22 0,0-22 0,22 22 15,-1 21-15,0-22 0,-20 22 0,20-21 16,0 21-16,1 0 0,-1-1 16,-21 22-16,21-21 0,-20 0 0,-1 21 15,21-21-15,-21 21 0,0-21 16,1 21-16,-22-21 0,21 21 0,0-22 15</inkml:trace>
  <inkml:trace contextRef="#ctx0" brushRef="#br0" timeOffset="26505.37">9864 8086 0,'-22'0'15,"1"-21"-15,21 42 16,-21-21-16,21 21 16,0 0-16,-21 21 0,21-20 0,0-1 15,0 21-15,0-21 0,0 22 0,0-22 16,-21 0-16,21 21 0,-21-21 15,21 1-15,0-1 0,0 0 0,0 0 16,0-42 31,0 0-47,0 0 16</inkml:trace>
  <inkml:trace contextRef="#ctx0" brushRef="#br0" timeOffset="26899.38">9991 7705 0,'0'0'0,"-22"0"32,22 21-32,-21 0 0,0-21 0,21 21 15,0 0-15,0 1 0,0-1 16,0 0-16,0 0 15,21-21-15,0 0 16,1 0-16,-1 0 16,0 0-16,0 0 0,0 0 15,0 0-15,-21-21 0,22 21 0,-1-21 16,-21 0-16,0-1 16,21 22-16,-21-21 0,0 0 0,0 0 15,-21 0-15,-22 0 16,22-1-16,0 22 15,0 0-15,0 0 0,0 0 0,-1 0 16,1 22-16,0-1 0,0 0 16,21 0-16,-21 0 0,21 0 15,-21 1-15,21-1 0,0 0 16,0 0-16,0 0 0,0 0 16,0 1-16,21-1 0,0-21 0,0 21 15,21-21-15,-20 21 0</inkml:trace>
  <inkml:trace contextRef="#ctx0" brushRef="#br0" timeOffset="27444.07">10456 8043 0,'0'22'16,"-21"-1"-16,0 0 15,21 0-15,-21-21 0,21 21 16,0 0-16,0 1 15,0-1-15,0 0 0,0 21 0,-21-21 16,21 1-16,0-1 0,0 0 0,0 0 16,0 0-16,0 0 0,0 1 15,0-1-15,-22 0 0,22 0 16,-21-21 15,0 0-15,21-21-1,0 0-15,0 0 0,0-1 16,0 1-16,0-21 0,0 21 0,0 0 16,0-22-16,21 22 15,0-21-15,1-1 0,20 1 0,-21 21 16,21-21-16,-20 20 0,20 1 16,0 0-16,1 0 0,-1 21 0,0 0 15,1 0-15,-22 21 0,21 0 0,-21 0 16,0 1-16,1-1 0,-1 0 15,0 21-15,-21 1 0,0-1 0,0-21 16,0 21-16,0 1 0,0-1 0,0-21 16,0 22-16,-21-22 0,0 21 15,21-21-15,0 0 0,0 1 0,-22-1 16,22 0-16,-21 0 16,42-42 30,-21 0-30,22 21-16,-22-21 0</inkml:trace>
  <inkml:trace contextRef="#ctx0" brushRef="#br0" timeOffset="40320.29">5143 9843 0,'0'0'0,"0"-22"15,0 1-15,0 0 16,0 0-1,0 0-15,0 0 16,0-1 15,0 44 1,0-1-17,0 0-15,0 0 16,-21 0-16,21 0 0,0 1 15,0-1-15,-21 21 0,21-21 16,-21 22-16,21-22 0,-21 21 0,0 0 16,21-20-16,0 20 0,-22 0 15,22 1-15,-21-1 0,0 0 0,21 22 16,0-22-16,-21 22 0,21-22 0,-21 21 16,21-20-16,-21 20 0,21-20 15,0-1-15,-22 0 0,22 1 0,-21-22 16,21 21-16,0-21 0,0 0 15,0 1-15,-21-1 0,21 0 0,0 0 16,-21-21-16,21 21 16,0-42 31,0 0-47,0 0 15,0 0-15,0-1 16,21 1-16,-21 0 0,21 0 15,-21-21-15,0 20 0,21 1 0,1-21 16,-22 21-16</inkml:trace>
  <inkml:trace contextRef="#ctx0" brushRef="#br0" timeOffset="41459.71">5143 9885 0,'0'-21'16,"-21"21"0,42 0 30,1 0-30,-1 0-16,0 21 0,0-21 0,21 0 16,-20 0-16,20 0 0,0 0 15,1 0-15,20 0 0,1 0 0,-1 0 16,1 0-16,20 0 0,1 0 16,-22 0-16,22 0 0,-21 0 0,20 0 15,-20 0-15,-1 0 0,1 0 16,-22 0-16,22 0 0,-22 0 0,21 0 15,-20 0-15,-1 0 0,0 0 16,-20 0-16,20 0 0,-21 0 0,0 0 16,0 0-16,1 21 0,-1-21 15,-21 21 1,0 0-16,0 1 16,0-1-1,0 0-15,0 0 0,0 0 16,0 0-16,0 1 15,0-1-15,0 0 0,0 0 0,0 0 16,0 0-16,0 1 0,0-1 0,-21 0 16,21 0-16,0 0 0,0 0 15,-22 1-15,22 20 0,0-21 0,0 21 16,-21-20-16,0 20 0,21-21 16,-21 21-16,21-20 0,-21 20 15,21-21-15,-21 21 0,21 1 0,0-22 16,-22 21-16,22-21 0,-21 22 15,21-22-15,0 0 0,0 21 0,0-20 16,0-1-16,0 0 0,0 21 16,0-21-16,-21 1 0,21-1 0,0 0 15,0 0-15,-21 0 0,21 0 0,0 1 16,0-1-16,-21-21 0,21 21 16,0 0-16,-21-21 0,21 21 0,0 0 15,-22 1-15,1-1 31,0-21 16,0 0-47,0 0 16,0 0-16,-1 0 0,1 0 16,-21 0-16,21 0 15,0 0-15,-22 0 0,1 0 0,-22 0 16,22 0-16,-21 0 0,-1 0 15,1 0-15,-22 0 0,0 0 0,22 0 16,-22 0-16,22 0 0,-22 0 0,21 0 16,1 0-16,-1 0 15,1 0-15,21 0 0,-22 0 0,22 0 16,-22 0-16,22-21 0,0 21 16,-1 0-16,1 0 0,21-22 0,-22 22 15,22 0-15,0 0 0,0 0 0,0-21 16,0 21-16,-1 0 15,44 0 95,-1 0-95,0 0 1,0 0 0,0-21-16</inkml:trace>
  <inkml:trace contextRef="#ctx0" brushRef="#br0" timeOffset="43124.14">4000 12086 0,'0'0'16,"-21"0"-16,0 0 0,0 0 0,0 0 15,0 0-15,-1 0 16,22-21 15,22 0-31,-1 21 16,0-21-16,0 0 16,0-1-16,0-20 0,22 21 0,-22 0 0,0-22 15,0 22-15,0-21 16,1 21-16,-1-22 0,-21 1 0,0 0 15,0 21-15,0-22 0,0 1 16,0 21-16,0-22 0,0 22 0,-21 0 16,-1 0-16,1 0 0,-21 21 15,21 0-15,0 0 0,-22 0 0,22 21 16,0 0-16,-21 0 0,20 0 16,-20 22-16,21-1 0,0 0 0,-22 1 15,22 20-15,0 1 16,0-1-16,0 1 0,0 20 0,-22-20 0,22 21 15,0-1-15,0-20 16,0 20-16,-1-20 0,1 21 0,0-22 16,0 1-16,0 20 0,0-20 0,-1-22 15,22 22-15,0-22 0,0 21 16,0-20-16,0-22 0,0 21 0,0-21 16,0 1-16,22-1 0,-1-21 15,-21 21-15,21-21 0,0 0 0,0 0 16,0 0-16,1 0 0,-1-21 15,0 21-15,0-21 0,0-22 0,0 22 16,1 0-16,-1-21 0,21-1 16,-21 1-16,-21 0 0,21-1 0,-21 1 15,0-22-15,0 22 16,0 0-16,0-1 0,-21 1 0,21 0 16,-42-1-16,21 22 0,-22-21 15,22 21-15,-21 0 0,0-1 0,-1 1 16,22 21-16,-21 0 0,21 0 15,-1-21-15,1 21 0,0 0 0,0 0 16,42-21 0,0 21-1,0 0-15,22-21 0,-22 0 16,21 21-16,-21-22 0,22 1 16,-1 0-16,0 0 0,1 0 15,-1 0-15,22-1 0,-22-20 0,0 21 16,1 0-16,-22 0 0,21-1 0,-21 1 15,22 0-15,-22 0 0,-21 42 47,-21 0-47,21 0 0,-22 1 0,1 20 16,21-21-16,-21 21 0,21 1 16,0-22-16,0 21 0,0-21 0,0 1 15,0 20-15,0-21 0,0 0 16,0 0-16,21-21 0,0 22 0,1-22 15,-1 0 1,0 0-16,0 0 0,0 0 0,0-22 16,1 22-16,-1-21 0,0 0 15,0 0-15,0 0 0,0 0 16,-21-1-16,0 1 0,22-21 0,-22 21 0,0 0 16,0-1-16,0-20 0,-22 21 15,1 0-15,0 0 0,0-1 0,0 1 16,0 21-16,-1 0 0,-20 0 15,21 0-15,0 0 0,-22 0 16,22 0-16,0 0 0,0 21 16,21 1-16,-21-1 0,21 0 15,0 0 1,21-21-16,0 0 16,0 0-16,0 0 15,1 0-15,20 0 0,-21 0 0,0-21 16,22 0-16,-22 0 0,21 21 15,-21-22-15,22 1 0,-1 0 0,-21 21 16,0-21-16,22 0 0,-22 21 16,0 0-16,0-21 0,0 21 15,0 0-15,-21 21 16,0 0 0,0 0-16,0 0 0,0 0 0,0 1 15,0 20-15,22-21 0,-22 0 16,0 22-16,0-22 0,0 0 0,0 0 15,0 0-15,0 0 0,0 1 16,0-1-16,0 0 0,0-42 47,0 0-47,0-1 16,0 1-16,0-21 0,0 21 15,0 0-15,21-1 0,-21-20 16,0 21-16,21-21 0,-21 20 15,21 1-15,-21 0 0,21 0 16,0 21-16,-21 21 16,0 0-1,0 0-15,0 1 0,0-1 16,0 0-16,0 0 0,0 0 16</inkml:trace>
  <inkml:trace contextRef="#ctx0" brushRef="#br0" timeOffset="43858.3">5059 12171 0,'0'0'0,"42"-42"16,-42 20 0,0 1-16,0 0 15,0 0-15,0 0 0,0 0 16,-21 21-16,0 0 15,0 0-15,-1 0 16,1 0-16,0 21 0,21 0 0,-21 0 16,0-21-16,0 21 0,21 0 15,0 1-15,0-1 0,-22 0 0,22 0 16,-21 0-16,21 0 0,0 1 16,21-22-1,1 0-15,-1 0 16,0 0-16,0-22 15,0 1-15,22 21 0,-22-21 0,0 0 16,0 0-16,0 0 0,0-1 0,1 1 16,-1 21-16,0-21 0,0 0 15,-21 42 17,0 0-32,0 0 15,0 1-15,0-1 0,0 0 16,-21 21-16,21-21 0,-21 22 15,21-22-15,0 21 0,0 1 0,0-1 16,0 0-16,-21 22 0,21-22 16,-22 22-16,22-1 0,0 1 0,0-1 15,-21 1-15,21-1 0,-21 1 16,21-1-16,-21 1 0,21-1 0,0-21 16,0 22-16,0-22 0,0 1 0,0-1 15,0 0-15,-21 1 0,21-1 16,0-21-16,-21 21 0,21-20 0,-22-1 15,1 0-15,0 0 0,0-21 16,0 21-16,0-21 0,-22 0 0,22 0 16,-21 0-16,-1 0 0,-20 0 0,21 0 15,-22 0-15,22-21 0,-22 0 16,22-21-16,0 20 0,-1-20 16,1 0-16,21 21 0,0-22 0,-22 1 15,43-22-15,-21 22 0,21 0 16,0-1-16,0 1 0,0 0 0,0-22 15,0 22-15,21 0 0,0-1 16,1 1-16,-1 0 0,0-22 0,21 22 16,1-1-16,-1 1 0,0 0 15,1-1-15,20 1 0,1 21 0</inkml:trace>
  <inkml:trace contextRef="#ctx0" brushRef="#br0" timeOffset="44279.6">5567 12086 0,'-21'0'16,"-1"0"-16,1 0 15,0 0-15,-21 21 0,21 1 16,-1-22-16,1 21 0,0 21 0,0-21 16,0 0-16,0 22 0,-1-22 0,22 0 15,0 21-15,-21-20 16,21-1-16,0 0 0,0 0 0,0 0 0,0 0 15,21-21 1,1 0-16,-1 0 0,0 0 16,0 0-16,0 0 0,0-21 0,22 21 15,-22-21-15,0 0 0,0 0 16,0 0-16,1-1 0,-1 22 0,0-21 16,-21 0-16,0 0 0,0 0 15,0 0-15,0-1 0,0 1 0,-21 21 16,0-21-16,21 0 0,-22 21 0,1 0 15,0 0-15,0 0 0,0 0 16,0 0-16,-1 0 0,1 21 16,21 0-16,-21 0 15,21 1-15,21-22 32,0 0-32,22 0 0,-22 0 15,21-22-15,-21-20 0,22 21 0,20 0 16</inkml:trace>
  <inkml:trace contextRef="#ctx0" brushRef="#br0" timeOffset="44575.95">6138 11726 0,'0'0'0,"0"-21"0,-21 42 47,0 1-47,0-1 0,21 0 0,-21 0 16,-1 21-16,22-20 0,-21 20 15,0 0-15,21 1 0,-21-1 0,0 0 16,21 1-16,-21 20 0,-1-42 16,22 22-16,0-1 0,0 0 0,-21-21 15,21 1-15,0-1 0,0 0 0,0 0 16,0 0-16,21-21 16,1 0-1,-1 0-15,0-21 16,0 0-1,0 0-15,-21 0 0,0-1 0,0 1 16,0 0-16,0-21 0,0 21 16</inkml:trace>
  <inkml:trace contextRef="#ctx0" brushRef="#br0" timeOffset="44752.4">5863 12065 0,'0'0'0,"-21"0"0,0 0 15,0 0 1,42 0 15,0 0-31,0 0 16,0 0-16,22-21 0,-22 21 0,0 0 0,21-21 15,1 0-15,-22 21 16,21-22-16,0 22 0,1-21 0,-1 0 16,0 21-16</inkml:trace>
  <inkml:trace contextRef="#ctx0" brushRef="#br0" timeOffset="45136.33">6752 11853 0,'0'0'0,"-21"0"0,0 0 16,0 0-16,-1 0 0,1 22 15,0-1-15,21 0 0,0 0 16,-21 0-16,0 22 0,21-1 0,-21 0 15,21 1-15,-22-1 0,1 21 16,0-20-16,21 20 0,-21-20 0,0 20 16,0 1-16,-1-1 0,1 1 0,0 20 15,0-20-15,21 20 0,-21-20 16,0 21-16,-1-1 0,1-20 0,21 20 16,-21-20-16,21-1 0,-21 1 0,21-1 15,0 1-15,0-1 0,-21-20 16,21 20-16,0-20 0,-21-1 0,21 0 15,0-21-15,0 22 0,0-22 16,-22 0-16,22 0 0,-21 0 16,21-42-1,0 0 1,0 0-16,0-21 0,0 20 16,0-20-16,0 0 0,0-22 0</inkml:trace>
  <inkml:trace contextRef="#ctx0" brushRef="#br0" timeOffset="45492.67">6562 12044 0,'0'0'16,"0"-42"-16,0 20 0,21 1 0,-21 0 0,21 0 15,0 0-15,0 0 0,22-1 16,-22 22-16,0-21 0,0 0 15,21 21-15,1 0 0,-22-21 0,21 21 16,-21 0-16,22 0 0,-22 0 16,21 21-16,-21 0 0,1-21 0,-22 21 15,0 22-15,0-22 16,0 0-16,0 21 0,-22 1 0,1-22 16,-21 21-16,21 1 0,-22-22 0,1 21 15,0-21-15,21 0 0,-22 1 16,1-1-16,21 0 0,0 0 0,-1 0 15,1-21-15,0 0 16,42 0 0,0 0-16,1 0 15,-1 0-15,0-21 0,0 0 16,21 21-16,-20-21 0</inkml:trace>
  <inkml:trace contextRef="#ctx0" brushRef="#br0" timeOffset="46623.59">7387 11917 0,'21'-21'0,"-42"42"0,21-42 31,-21 21-31,0 0 0,0 0 16,-1 0-16,1 21 0,0 0 0,-21 21 16,21-20-16,-1-1 0,1 21 15,0-21-15,0 22 0,0-22 0,0 21 16,-1-21-16,22 0 0,0 1 15,0-1-15,0 0 0,0 0 16,22-21 0,-1 0-16,0 0 15,0 0-15,0-21 0,0 0 0,1 21 16,-1-21-16,21-1 0,-21 1 0,0 0 16,1 0-16,-1-21 0,-21 20 15,21 1-15,0-21 0,0 21 0,-21 0 16,0-1-16,0 1 0,0 42 47,0 1-47,0-1 0,0 21 15,-21-21-15,21 0 0,0 1 0,0 20 16,0-21-16,0 0 16,0 0-16,0 22 0,0-22 0,0 0 15,0 0-15,21 0 16,0-21-16,1 0 0,-1 0 15,0 0-15,21 0 0,-21 0 0,1 0 16,-1 0-16,21-21 0,-21 0 16,0 21-16,22-21 0,-22 0 0,0 0 15,21-1-15,-20 1 0,-1-21 16,0 21-16,0 0 0,0-1 0,0-20 16,1 21-16,-22 0 0,-22 42 31,1-21-16,21 21-15,-21 0 16,21 0-16,-21 1 0,21-1 0,0 0 16,0 0-16,0 0 0,0 0 0,0 1 15,0-1-15,0 0 16,0 0-16,21-21 16,-21 21-16,0-42 62,-21 0-62,0 21 16,21-21-16,-21 21 0,-1 0 31,1 0-15,21 21-16,0 0 15,0 0-15,0 0 16,0 1-1,21-22-15,1 0 0,-1 0 16,0 0-16,0 0 0,21 0 16,-20 0-16,-1 0 0,21 0 15,-21-22-15,22 1 0,-22 21 16,0-21-16,21 0 0,-21 21 0,1-21 0,20 0 16,-21-22-16,0 22 15,0 0-15,1 0 0,-1 0 0,-21-1 16,0 1-16,0 0 0,0 0 0,-21 21 31,-1 21-15,1 0-16,0 0 0,21 1 15,0-1-15,-21 0 0,21 0 0,0 0 16,0 0-16,0 1 0,0-1 0,0 0 16,0 0-16,0 0 15,0 0-15,0 1 0,0-1 31,-21 0-15,0-21-16,-1 0 0,1 0 16,0 21-16,0-21 15,0 0-15,0 0 0,21-21 16,0 0 0</inkml:trace>
  <inkml:trace contextRef="#ctx0" brushRef="#br0" timeOffset="47347.24">8551 12107 0,'0'-21'0,"-21"42"47,21 1-47,-21-1 15,21 21-15,-21-21 0,21 0 16,0 1-16,0 20 0,-21-21 15,21 0-15,0 0 0,-22 1 0,22-1 16,0 0-16,0 0 16,22-42 15,-1 21-31,-21-21 16,0 0-16,21 21 0,0-22 0,-21 1 15,21 0-15,-21 0 0,21 0 16,1 21-1,-22-21-15,21 21 0,-21 21 32,0 0-32,0 0 15,0 0-15,0 0 0,0 1 16,0-1-16,0 0 16,0 0-16,21-21 15,0 0-15,0 0 0,0 0 16,1 0-16,-1 0 15,0 0-15,0 0 0,0-21 0,0 21 16,1-21-16,-1 0 0,0-1 0,0 22 16,-21-21-16,0 0 15,21 0-15,-21 0 0,0 0 0,0-22 16,0 22-16,0 0 0,0 0 16,0 0-16,-21 21 0,0 0 15,0 0-15,0 0 16,-1 0-1,1 21-15,21 0 16,21-21 0,1 0-1,-1 0-15</inkml:trace>
  <inkml:trace contextRef="#ctx0" brushRef="#br0" timeOffset="47751.98">9207 12065 0,'0'0'16,"-21"0"15,21 21-31,-21-21 0,0 21 0,21 1 16,-21-1-16,0 0 0,21 0 0,-22 0 16,1 0-16,0 1 0,21-1 15,0 0-15,-21 0 0,21 0 0,0 0 16,0 1-16,0-1 15,21-21 1,0 0-16,0 0 16,1 0-16,-1 0 15,0-21-15,0-1 0,0 1 16,0 21-16,-21-21 0,0 0 0,22 0 16,-22 0-16,0-1 15,0 1-15,0 0 0,0 0 0,0 0 16,0 0-16,0-1 0,-22 22 15,1 0-15,0 0 16,0 0-16,0 0 0,0 0 16,21 22-1</inkml:trace>
  <inkml:trace contextRef="#ctx0" brushRef="#br0" timeOffset="48175.55">9504 12086 0,'0'-21'0,"-21"21"16,21 21 15,0 0-16,0 1-15,0-1 0,0 0 16,0 0-16,0 0 0,0 0 16,0 1-16,0-1 0,0 0 15,0 0-15,0 0 0,0 0 16,0 1-16,0-1 16,-22-21-16,1 21 0,21-42 46,0 0-30,0-1-16,0 1 16,21 0-16,1-21 0,-22 21 15,21-1-15,0 1 0,-21 0 0,0 0 16,21 0-16,-21 0 0,21-1 16,0 22-16,1 0 31,-22 22-16</inkml:trace>
  <inkml:trace contextRef="#ctx0" brushRef="#br0" timeOffset="48816.71">10075 12213 0,'0'0'0,"0"-21"16,0 0-16,0 0 0,0 0 16,-21 21-1,0-22-15,0 22 0,0 0 16,-1 0 0,1 22-16,0-1 0,0-21 0,-21 21 15,20 0-15,1 0 0,0 0 0,0 1 16,0-1-16,0 0 0,-1 0 15,1-21-15,21 21 0,0 0 0,0 1 16,0-1-16,21-21 31,1 0-31,-1 0 0,0 0 0,0 0 16,0 0-16,0 0 0,1-21 16,-1 21-16,0-22 0,0 22 15,0-21-15,0 0 0,1 0 0,-1 0 16,0 0-16,0-1 0,0-20 15,22 0-15,-22 21 0,0-22 16,0 1-16,-21 0 0,21-1 0,0 1 16,-21 0-16,22 20 0,-22-20 15,0 21-15,0 0 0,0 0 16,0 42 0,-22 0-1,22 0-15,-21 0 0,0 22 16,0-22-16,21 21 0,-21 0 0,0-20 0,21 20 15,0 0-15,-22-21 16,22 22-16,0-22 0,0 21 0,0-21 0,0 1 16,0-1-16,0 0 0,0 0 15,0 0-15,0 0 0,22 1 16,-1-22-16,0 21 16,0-21-16,0 0 15,0 0-15,1 0 0,-1 0 16,0 0-16,0 0 0,0-21 15,0 21 1</inkml:trace>
  <inkml:trace contextRef="#ctx0" brushRef="#br0" timeOffset="49011.6">10393 12340 0</inkml:trace>
  <inkml:trace contextRef="#ctx0" brushRef="#br0" timeOffset="71947.32">16065 3556 0,'0'0'0,"-21"0"16,0-21-16,0 0 0,0 0 15,0-1-15,-1 1 16,1 21-16,21-21 0,-21 21 16,0-21-16,0 21 0,0 0 15,21-21-15,-22 21 0,22-21 16,0 42 15,22 0-15,-1-21-16,21 21 15,0 0-15,1-21 0,-1 21 0,22 1 16,-22-1-16,21 0 0,22 0 16,-21-21-16,-1 21 0,22 0 0,-1 1 15,-20-1-15,21 0 0,-1 21 16,1-21-16,0 1 0,20-1 0,-20 0 15,21 0-15,0 0 0,0 22 16,-22-22-16,22 0 0,-21 21 16,-1-21-16,22 22 0,-21-22 15,0 0-15,-1 21 0,1-20 0,21-1 16,-43 21-16,22-21 0,0 0 16,-22 1-16,1-1 0,-1 0 0,-21 0 15,1 0-15,-1-21 0,0 21 16,1 1-16,-22-22 0,0 0 0,0 21 15,0-21-15,1 0 0,-1 0 16,-42 21 78,-1-21-94,1 0 0,0 0 15,0 0-15,-21 0 0,20 0 16,-20 0-16,-21 21 0,20-21 0</inkml:trace>
  <inkml:trace contextRef="#ctx0" brushRef="#br0" timeOffset="73116.64">14753 5757 0,'0'0'0,"-21"0"0,-21 0 15,20 0-15,1 0 0,0 0 0,0 0 16,21 22-16,-21-22 16,42 0 15,0 0-15,0 0-16,0 0 15,1 0-15,-1-22 0,21 1 16,-21 21-16,0 0 0,22-21 15,-1 21-15,0-21 0,22 21 16,-22-21-16,43 0 0,-22 21 0,1-22 16,21 1-16,-22 0 0,22 0 15,-1 0-15,-20 0 0,21 21 0,20-22 16,-20 1-16,21 0 0,0 0 16,0 0-16,-1 0 0,1-1 0,0 1 15,21 0-15,-21 21 0,0-21 16,0 0-16,-1 0 0,1-1 15,0 1-15,0 0 0,-21 0 16,20-21-16,-20 20 0,0 1 0,-22 0 16,22 0-16,-22 0 0,22 0 15,-21-1-15,-1 1 0,1 0 0,-1 0 16,1 21-16,-22-21 0,21 21 16,1-21-16,-22 21 0,22-22 0,-22 22 15,0-21-15,22 21 0,-22-21 16,1 21-16,-1 0 0,-21-21 0,21 21 15,1-21-15,-22 21 16,0 0-16,21-21 0,-20 21 0,-1-22 16,0 22-16,0-21 15,-21 0 17,0 0 186,0 0-202,0 0 0,-21 21-1,21-22-15,0 1 0,-21 21 16,0-21-1,-1 21-15,1 0 16,0 0-16,0 0 16,0 0-16,-22-21 0,22 21 15,0 0-15,0-21 0,21 0 16,-21 21-16</inkml:trace>
  <inkml:trace contextRef="#ctx0" brushRef="#br0" timeOffset="74387.95">20193 3725 0,'0'0'0,"-21"0"0,-22 0 15,22 0-15,-21 0 0,21 0 16,0 0-16,-1 0 0,1 0 16,42 0-1,22 0 1,-22 0-16,21 0 0,1 0 0,20 0 16,1 0-16,-1 0 0,1 0 15,20 0-15,-20 0 0,20 0 0,-20 0 16,21 0-16,-22 0 0,1 0 15,-1 0-15,-21 0 0,1 0 16,-1 0-16,-21 0 0,0 0 0,1 0 16,-44 0-1,1 0 1,0 0-16,-21 22 0,-1-22 16,1 0-16,0 0 0,-22 0 15</inkml:trace>
  <inkml:trace contextRef="#ctx0" brushRef="#br0" timeOffset="74743.75">20532 3789 0,'-22'0'15,"1"0"-15,0 0 32,21 21-17,0 0 1,0 0-16,-21 1 0,21-1 0,0 0 15,0 21-15,0 1 16,0-1-16,0 0 0,0 22 0,-21-22 16,21 22-16,-21-22 0,-1 21 15,22-20-15,0-1 0,-21 0 0,21 1 16,-21-1-16,21-21 0,0 22 0,0-22 16,0 0-16,0 0 0,0 0 15,0 0-15,0 1 0,21-22 47,0-22-31,1 1-16,-22 0 0,21 21 15,0-21-15,-21 0 0,21 0 16,0-1-16,0 1 0,-21 0 0</inkml:trace>
  <inkml:trace contextRef="#ctx0" brushRef="#br0" timeOffset="75467.36">20659 4360 0,'21'-21'0,"-42"42"0,42-63 15,0 42-15,-21-21 0,0 42 47,0 0-47,0 0 16,0 1-16,0-1 0,0 21 16,0-21-16,0 0 0,0 1 0,0-1 0,0 0 15,0 0-15,0 0 16,0 0-16,0 1 0,21-1 15,0-21-15,0 0 16,-21 21-16,22-21 0,-1 0 0,0 0 16,21 0-16,-21 0 0,1 0 15,-1 0-15,0-21 0,21 21 0,-21-21 16,1-1-16,-1 1 0,0 0 16,0 0-16,0 0 0,-21 0 0,21-1 15,-21 1-15,22 0 0,-22 0 0,0 0 16,0 0-16,0-1 0,21 1 15,-21 0-15,0 0 0,21 0 16,-21 42 31,0 0-47,0 0 0,0 22 16,0-22-16,0 21 0,0 0 15,-21-20-15,21 20 0,0 21 0,0-20 16,-21 20-16,21 1 0,0-1 15,0 1-15,0-1 0,0 22 0,-22-22 16,22 22-16,0-21 0,-21 20 16,21-20-16,0-1 0,0 22 15,0-22-15,0 1 0,0-1 0,0 1 16,0-1-16,0 1 0,0-22 16,0 1-16,-21-1 0,21-21 0,-21 21 15,0-20-15,21-1 0,-21-21 0,-1 21 16,1-21-16,0 0 0,0 0 15,0 0-15,-22 0 0,22-21 0,0 0 16,-21-1-16,21 1 0,-1 0 16,-20-21-16,21-1 0,0-20 0,0-1 15,-1 1-15,22-1 0,0 1 0,0-1 16,0 1-16,0-22 16,0 22-16,22-1 0,-1 1 0,0-1 15,0 22-15,21-22 0,-20 22 16,20 0-16,-21-1 0,21 1 0,1 21 15,-22-21-15,21 20 0,-21 1 16,22 0-16,-22 0 0,21 0 0,-21 0 16,22-1-16,-1 1 0,-21 21 0</inkml:trace>
  <inkml:trace contextRef="#ctx0" brushRef="#br0" timeOffset="75887.96">21653 4466 0,'0'-21'0,"-21"-42"16,0 63-16,0-22 15,0 22-15,0 0 32,21 22-32,-22-1 0,22 0 0,0 0 15,-21 21-15,21 1 0,0-22 0,0 21 16,0 22-16,0-22 0,0 22 15,0-1-15,0 1 0,0-1 0,0 22 16,0-22-16,0 1 0,-21 20 16,21-20-16,-21 21 0,21-22 15,-21 22-15,21-22 0,0 22 0,-21-22 16,-1 1-16,1-1 0,21 1 16,-21-22-16,0 22 0,21-22 0,-21 0 15,21 1-15,-21-1 0,21-21 0,0 0 16,-22 1-16,22-1 0,0 0 15,-21 0-15,21-42 32,21 0-32,1 0 15,-22-22-15,21 22 0,0-21 16,-21-1-16,21-20 0,0-1 0,-21 1 16,21-1-16,1-20 0,-1-1 15</inkml:trace>
  <inkml:trace contextRef="#ctx0" brushRef="#br0" timeOffset="76268.74">21675 4551 0,'0'0'0,"0"-42"0,21-22 0,-21 22 0,0 21 15,0-22-15,0 22 0,0 0 0,0 0 16,21 0-16,0 21 16,0 0-16,0-22 0,1 22 0,-1 0 15,0 0-15,21 0 0,-21 0 16,22 0-16,-22 0 0,21 0 0,-21 0 15,22 0-15,-22 22 16,0-1-16,0 0 0,-21 21 0,0-21 16,0 1-16,0 20 0,0-21 15,0 21-15,-21-20 0,0-1 0,-21 0 16,20 0-16,-20 0 0,0 0 16,21 1-16,-22-22 0,1 21 0,21-21 15,-22 0-15,1 0 0,21 0 16,0 0-16,0 0 0,-1 0 0,1 21 15,42-21 48,1 0-63,-1 0 0,0 0 0,0-21 16,0 21-16,0-21 0,22-1 15,-1 1-15</inkml:trace>
  <inkml:trace contextRef="#ctx0" brushRef="#br0" timeOffset="76520.11">22458 4212 0,'0'21'32,"-21"1"-32,-1-1 15,1 0-15,21 0 0,-21 0 0,21 0 16,0 22-16,-21-22 0,21 0 15,-21 0-15,21 22 0,0-22 0,0 0 16,-21 0-16,21 0 16,0 0-16,0-42 47,0 0-47,21 0 0,-21 0 0,21 0 15</inkml:trace>
  <inkml:trace contextRef="#ctx0" brushRef="#br0" timeOffset="76884.89">22479 3958 0,'-21'0'15,"21"21"-15,0 1 16,21-22-1,0 0 1,0 0-16,0 0 16,1 0-16,-1 0 0,0 0 15,0-22 1,-21 1-16,0 0 0,0 0 16,0 0-1,-21 21-15,0 0 0,0 0 16,-1 0-16,1 0 15,0 0-15,0 21 0,0 0 16,21 0-16,-21 0 16,21 1-16,0-1 0,0 0 0,0 0 15,0 0-15,0 0 0,0 1 16,0-1-16,21-21 0,0 21 0,0-21 16,0 21-16,0-21 0</inkml:trace>
  <inkml:trace contextRef="#ctx0" brushRef="#br0" timeOffset="77405.12">22860 4255 0,'0'21'31,"-21"0"-31,0 0 16,21 0-16,-22 0 15,22 1-15,-21-1 0,21 0 16,0 0-16,0 0 0,0 0 15,-21 1-15,21-1 0,0 0 16,-21-21-16,21 21 16,0 0-16,0-42 47,0 0-32,0 0-15,0 0 0,0-1 16,0 1-16,0-21 0,21 21 15,0-22-15,0 22 0,1 0 0,-1-21 16,21 21-16,-21-22 0,0 22 16,22 0-16,-22 21 0,21-21 15,-21 21-15,22 0 0,-22 0 16,0 0-16,0 21 0,0 0 0,-21 0 16,22 0-16,-1 1 0,-21-1 15,0 21-15,0-21 0,0 0 0,0 1 16,0 20-16,0-21 0,0 0 15,0 0-15,0 1 0,0-1 0,-21 0 16,-1 0-16,22 0 0,0 0 16,-21-21-16,0 22 15,21-44 32,21 22-47,0-21 0</inkml:trace>
  <inkml:trace contextRef="#ctx0" brushRef="#br0" timeOffset="78439.73">23855 4318 0,'0'0'0,"0"-21"0,0 0 15,0 0-15,0-1 16,0 1-16,0 0 0,0 0 0,-21 21 15,-1 0 1,1 0-16,0 0 0,0 0 16,-21 0-16,20 21 0,-20 0 0,0 22 15,21-22-15,-22 0 0,1 21 16,21-21-16,-22 1 0,22 20 0,0-21 16,21 0-16,0 0 0,0 1 15,0-1-15,0 0 0,0 0 16,21-21-16,0 0 0,1 21 15,-1-21-15,0 0 0,21 0 16,1 0-16,-22 0 0,21 0 0,0 0 16,-20-21-16,20 0 0,0 21 0,-21-21 15,22 0-15,-22-1 0,0 22 16,0-21-16,0 0 0,-21 0 16,0 0-16,22 21 0,-22-21 15,0 42 16,-22-21-31,22 21 16,0 0-16,0 0 0,-21 0 0,21 1 16,-21-1-16,0 0 0,21 0 15,-21 21-15,21-20 0,0 20 0,-21-21 16,21 21-16,-22 22 0,1-22 16,21 1-16,0 20 0,-21 1 15,0-1-15,21 1 0,-21-1 0,21 1 16,-21-1-16,21 1 0,0 20 15,0-20-15,-22 20 0,22-20 0,-21 21 16,21-22-16,0 22 0,0-22 0,0 22 16,-21-22-16,21 22 0,-21-21 15,21-1-15,0 1 0,-21-1 0,0 1 16,-1-1-16,1 1 0,0-22 0,0 0 16,0 1-16,-22-1 0,22-21 15,-21 0-15,0 0 0,-1 1 0,1-1 16,0 0-16,20-21 0,-20 0 15,0 0-15,-1 0 0,1 0 16,-21-21-16,20 0 0,-20-1 0,-1 1 16,1-21-16,20 0 0,-20-22 0,-1 22 15,22-43-15,-21 22 0,41-22 16,-20 21-16,21-20 0,0-1 0,21-21 16,0 22-16,0-22 0,0 21 0,42-21 15,-21 22-15,0-1 0,22 0 16,-1 1-16,0 20 0,22 1 0,-1-1 15,1 1-15,-1 20 16,1-20-16,-1 20 0,22 1 0,-21 21 16,20-21-16,1 20 0,0 1 15,-22 0-15,22 0 0,-1 0 0,-20 0 16,-1 21-16,-20 0 0,-1-22 16,0 22-16,-20 0 0,-1 0 0,0 0 15,-42 0 1,0 0-16,-1 0 15,1 22-15,0-22 0,0 0 0,0 21 16,0 0-16,-1-21 0,1 0 16,21 21-16,-21-21 0,0 21 15,21 0 48,-21-21-48,0 0-15,-1 0 0,1 0 16,0 0-16</inkml:trace>
  <inkml:trace contextRef="#ctx0" brushRef="#br0" timeOffset="80731.37">12150 8403 0,'-22'0'31,"22"21"-15,22-21 30,-1 0-30,0 0-16,0 0 0,21 0 16,1 0-16,-22 0 0,21 0 0,1 0 15,-1 0-15,0 0 0,1 0 0,20 0 16,-21 0-16,22 0 0,-22 0 16,22 0-16,-1 0 0,1 0 0,20 0 15,-20 0-15,21 0 0,-1 0 16,1 0-16,21 0 0,-22 0 0,1 0 15,21 0-15,0 0 0,0 0 0,-1 0 16,1 0-16,21 0 16,-21 0-16,21 0 0,-21 22 0,21-22 15,0 0-15,0 0 0,0 21 0,21-21 16,-21 0-16,0 0 0,0 21 16,21-21-16,-21 21 0,21-21 0,1 0 15,-22 0-15,21 21 0,-21-21 16,21 0-16,-21 21 0,0-21 0,0 0 15,0 0-15,21 22 0,-21-22 0,-21 0 16,21 0-16,0 21 0,0-21 16,-21 0-16,21 0 0,-21 21 0,-1-21 15,1 0-15,0 0 0,-21 0 16,21 0-16,-43 0 0,22 0 0,-22 0 16,1 0-16,-1 0 0,1 0 15,-22 0-15,-21 0 0,22 0 16,-22 0-16,-21-21 31,-21 21-15,-1-21-1,1 21-15,0-22 0,0 22 16,21-21-16,-21 21 0,0-21 16,-1 21-16,22-21 0,-21 21 0,0 0 15,0-21-15,0 0 16,0 21-16,21-22 15,-22 22-15,22-21 16,-21 21-16,21-21 31,-21 21 110,0 0-125,0-21-16,0 21 15,21-21-15,-22 0 0,1 21 16,21-22-16,-21 22 15,42 22 48,0-22-63,-21 21 0,22-21 16,20 21-16,-21-21 0,0 21 15,0-21-15,22 21 0,-22-21 0,21 21 16,-21-21-16,22 0 0,-22 22 15,21-22-15,-21 0 0,1 0 0,-1 21 16,0-21-16,0 0 0,0 0 0,0 0 16,-21 21-16,22-21 0,-44 0 47,1 0-47,0 21 0,0-21 15,-21 0-15,20 21 0,-20 0 0,0-21 16,-1 22-16,1-1 15,0 0-15,-1 0 0,22 0 0,-21 0 16,21-21-16,-22 22 0,1 20 16,21-21-16,0 0 0,0 0 15,-1 1-15,1-22 0,0 21 0,21 0 16,-21-21-16,0 0 16,21 21-16,-21-21 0,21 21 15,-22-21 1,22 21 15</inkml:trace>
  <inkml:trace contextRef="#ctx0" brushRef="#br0" timeOffset="83888.44">20701 8446 0,'0'-22'47,"0"1"-32,-21 21 1,0 0-16,-1-21 0,1 21 0,0 0 15,0 0-15,0 0 0,0 0 0,-1 0 16,1 21-16,0-21 16,0 21-16,21 1 0,-21-1 0,0 0 15,-1 21-15,1-21 0,0 22 16,21-22-16,-21 21 0,21 1 0,0-1 16,-21 0-16,21 1 0,0-1 0,0 0 15,0 1-15,0-1 0,0-21 16,0 21-16,0-20 0,21-1 0,-21 21 15,21-42-15,0 21 0,0 0 16,22-21-16,-22 0 0,21 0 0,-21 0 16,22 0-16,-1 0 0,-21 0 0,22-21 15,-1 0-15,0 0 0,1 0 16,-1 0-16,-21-1 0,21 1 16,1-21-16,-22 21 0,21-22 0,-21 1 15,22 0-15,-22-1 0,0 1 16,0 0-16,22-1 0,-22 1 0,0-21 15,0 20-15,0 1 0,0-22 16,1 22-16,-1-21 0,-21 20 0,0-20 16,21 20-16,-21 1 0,0 0 15,0-1-15,0 1 0,0 21 0,0 0 16,0 0-16,-21 21 16,21 21-16,0 21 15,-21-21-15,21 22 0,-22-1 16,1 0-16,21 22 0,-21-22 0,21 0 15,0 22-15,-21-22 0,0 22 16,21-22-16,-21 22 0,21-22 16,0 21-16,-22-20 0,22-1 0,-21 22 15,21-22-15,0 0 0,0-21 16,0 22-16,0-22 0,0 0 0,0 21 16,21-20-16,1-1 0,-1-21 15,0 0-15,0 0 16,0 0-16,0 0 0,1 0 0,-1-21 15,0-1-15,0 1 0,0 0 0,22 0 16,-22 0-16,0-22 16,0 22-16,0-21 0,0 0 0,1 20 15,-1-20-15,0 21 0,0-21 16,-21 20-16,21 1 0,-21 0 0,0 42 47,0 0-47,-21 1 0,21-1 0,0 21 15,0-21-15,-21 0 0,21 22 16,-21-22-16,21 0 0,0 0 0,0 0 16,0 1-16,0-1 0,-21 0 0,21 0 15,0-42 17,21 21-17</inkml:trace>
  <inkml:trace contextRef="#ctx0" brushRef="#br0" timeOffset="84283.21">21865 8234 0,'-21'0'0,"42"0"0,-63 0 0,21 0 0,-1 21 16,1 0-1,0-21-15,21 21 0,0 1 16,21-22 15,0 0-31,1 0 0,-1 0 16,-21-22-16,21 22 0,0-21 16,-21 0-16,0 0 31,-21 21-31,0 0 15,0 0-15,-1 0 0,1 0 16,0 0-16,0 21 0,0-21 16,21 21-16,0 0 0,-21 1 15,21-1-15,0 0 0,0 0 16,0 0-16,0 0 0,0 1 0,0-1 16,0 0-16,0 0 0,21-21 0,0 21 15,-21 0-15,21-21 0,0 22 16,0-22-16</inkml:trace>
  <inkml:trace contextRef="#ctx0" brushRef="#br0" timeOffset="85536.27">22140 8551 0,'0'0'15,"0"-42"1,-21 42-16,21-21 15,-21 21-15,0 0 0,0 0 16,21 21 0,-22 0-16,1-21 0,21 21 0,0 1 15,0-1-15,-21 0 0,21 0 0,-21 0 16,21 22-16,0-22 0,0 21 16,-21-21-16,21 22 0,-21-22 0,21 21 15,0-21-15,0 0 0,0 22 0,0-22 16,0 0-16,0 0 0,0 0 15,21 1-15,0-22 16,0 0-16,0 0 0,0 0 16,22 0-16,-22 0 0,0 0 0,21 0 15,-20-22-15,20 1 0,-21 0 0,21 0 16,-20 0-16,20-22 0,0 1 16,-21 0-16,22-1 0,-1 1 15,0 0-15,-20-22 0,20 22 0,-21-22 16,21 1-16,-20 21 0,-1-22 15,0 1-15,0 20 0,0 1 0,0-22 16,-21 22-16,0 21 0,0-21 0,0 20 16,0 1-16,0 0 0,0 0 0,-21 42 31,21 0-31,-21 0 16,0 1-16,0 20 0,0 0 15,-1 1-15,1-1 0,21 0 0,-21 1 16,21-1-16,-21 0 0,0 22 0,21-22 15,0 0-15,0 1 0,-21-1 16,21 0-16,0 1 0,-22-22 0,22 21 16,0 1-16,0-22 0,0 0 15,0 21-15,-21-21 0,21 1 16,-21-1-16,21 0 16,0-42 15,0 0-31,0-1 15,21 1-15,0-21 0,-21 21 16,22 0-16,-1-22 0,0 22 0,0-21 16,0 21-16,0-22 0,22 22 15,-22 0-15,0 0 0,21 0 0,-20-1 16,20 1-16,-21 21 0,0 0 16,22 0-16,-22 0 0,0 0 0,0 0 15,0 0-15,0 21 0,-21 1 16,22-1-16,-22 0 0,0 0 15,0 0-15,0 0 16,-22 1-16,1-1 0,0 0 0,0-21 16,0 21-16,-22 0 0,22-21 15,-21 0-15,21 21 0,-22-21 0,1 0 16,21 0-16,-21 0 0,20 0 0,-20 0 16,21 0-16,0 0 0,0-21 15,-1 0-15,1 21 0,21-21 0,0 0 16,0 42 15,0 0-15,21 0-16,-21 0 15,0 1-15,0 20 0,0-21 0,22 0 16,-22 0-16,21 1 0,-21 20 0,0-21 16,21 0-16,0 0 0,-21 1 15,21-1-15,0-21 0,1 21 0,-1 0 16,0 0-16,0-21 0,0 0 15,0 0-15,22 21 0,-22-21 16,0 0-16,0 0 0,0 0 0,1 0 16,-1 0-16,21 0 0,-21-21 0,0 0 15,1 21-15,20-21 0,-21 0 16,0 0-16,0-1 0,1 1 16,-22 0-16,21 0 15,-21 0-15,0 0 0,0-1 31,-21 22 1,-1 0 15,1 0-47,0 0 0,0 0 15,0 0-15,0 0 0,-22 22 0,1-22 16,0 21-16</inkml:trace>
  <inkml:trace contextRef="#ctx0" brushRef="#br0" timeOffset="87443.79">7302 10837 0,'0'0'0,"-21"0"0,0 0 0,-21 0 15,21 0-15,-1 0 16,1 0-16,0 0 0,0 0 31,42 0 0,0 0-31,0 0 16,1 0-16,-1 0 0,0 0 16,0 22-16,0-22 0,0 0 0,1 0 15,20 0-15,-21 0 0,21 0 16,-20 0-16,20 21 0,0-21 0,22 0 16,-22 0-16,22 0 0,-1 0 0,1 0 15,20 0-15,-20 0 0,20 0 16,1 0-16,0 0 0,-1 21 15,22-21-15,0 0 0,0 0 0,0 0 16,21 21-16,0-21 0,0 0 16,0 0-16,21 21 0,0-21 0,0 0 15,0 21-15,22-21 0,-22 22 16,21-22-16,1 21 0,20-21 0,-21 21 16,22-21-16,-22 21 0,22 0 0,-1-21 15,1 21-15,-1 1 0,1-22 16,-1 21-16,1 0 0,-1 0 0,1 0 15,-1-21-15,1 21 0,-1 1 16,-20-1-16,20 0 0,-21 0 16,22 0-16,-22 0 0,1 1 0,-1-1 15,21-21-15,-20 21 0,-1 0 16,0 0-16,-20 0 0,20-21 0,0 22 16,1-1-16,-22 0 0,0-21 0,0 21 15,0-21-15,0 21 0,-21-21 16,0 21-16,22-21 0,-44 0 0,22 22 15,-21-1-15,0-21 0,0 0 16,-21 0-16,-1 21 0,-20-21 0,20 0 16,-20 0-16,-22 0 0,22 0 15,-43 0-15,21 0 0,-21 0 0,1 0 16,-22-21 15,-22 21-15,1-21-16,0 21 0,0-22 15,0 22-15,0-21 16,-1 21-16,22-21 0,-21 21 0,0-21 16,0 0-16,0 21 0,0-21 15,-1-1-15,1 22 0,0-21 0,0 0 16,0 0-16,0 21 0,-1-21 0,1 0 16,0 21-16,0-22 0,0 22 15,0 0-15,21-21 0,-22 21 0,44 0 78,-1 0-78,-21 21 0,21-21 0,0 22 16,0-1-16,0-21 0,-21 21 16,22-21-16,-1 21 0,0-21 0,0 21 15,21-21-15,-20 21 0,-1-21 0,0 0 16,21 22-16,-21-1 0,1-21 15,20 0-15,-21 0 0,0 21 16,0-21-16,1 0 0,-1 0 16,-21 21-16,21-21 0,0 0 15,-21 21 1,-21 0 0,0-21-1,0 0-15,21 22 0,-43-22 16,22 21-16,0 0 0,0 0 0,-22 0 15,22 0-15,-21 1 0,0-1 16,-1 0-16,22 21 0,-21-21 0,-1 22 16,1-1-16,0-21 0,21 22 15,-22-1-15,22-21 0,0 21 0,0-20 16,0-1-16,-1 0 0,22 0 16,0 0-16,0 0 0,0 1 15,22-22 16,-1-22-31,0 22 0,0-21 16,0 0-16,0 0 0</inkml:trace>
  <inkml:trace contextRef="#ctx0" brushRef="#br0" timeOffset="91046.66">20553 11388 0,'21'0'16,"0"0"-16,0 0 15,0 0-15,1 0 16,-1 0-16,0 0 0,0-21 0,21-1 15,-20 22-15,-1-21 0,0 0 0,0 21 16,0-21-16,0 0 0,1 0 16,-1 21-16,0-22 0,-21 1 0,0 0 15,0 0-15,0 0 16,0 0-16,-21-1 16,-22 22-1,22 0-15,0 0 0,0 0 0,0 0 16,-22 22-16,22-22 15,0 21-15,0 0 0,-21-21 0,20 21 16,1 0-16,0 0 0,21 22 16,0-22-16,-21 0 0,21 0 0,0 22 15,0-22-15,0 0 0,0 21 16,0-21-16,0 1 0,21-1 0,-21 0 16,21 0-16,0 0 0,1 0 0,-22 1 15,21-1-15,0 0 16,-21 0-16,21-21 0,-21 21 0,0 0 0,21 1 15,-21-1-15,0 0 0,0 0 16,0 0-16,0 0 0,0 1 16,-21-1-16,0 0 0,0 0 15,0 0-15,-1-21 0,-20 21 16,0 1-16,21-1 0,-22-21 0,1 21 16,0-21-16,-1 0 0,22 0 15,-21 0-15,-1 0 0,22 0 0,-21 0 16,21 0-16,-22 0 0,22-21 0,-21 0 15,21 21-15,0-22 0,-1 1 16,-20-21-16,21 21 0,0 0 0,0-22 16,-1 22-16,22-21 0,0 21 15,-21-22-15,21 1 0,0 0 0,0 20 16,0-20-16,21 21 0,1-21 16,-1 20-16,0 1 0,0 0 15,0 21-15,0 0 0,22 0 0,-22 0 16,0 0-16,0 21 0,0 22 15,-21-22-15,22 0 0,-22 21 0,21-21 16,-21 22-16,0-22 0,0 21 16,0-21-16,0 1 0,0 20 0,0-21 15,0 0-15,0 0 0,0 1 16,0-1-16,0 0 0,0 0 16,0-42 15,21 0-31,0 21 15</inkml:trace>
  <inkml:trace contextRef="#ctx0" brushRef="#br0" timeOffset="91499.95">20828 11769 0,'0'0'15,"0"21"-15,0 0 16,21-21 0,0 0-16,0 0 15,1 0 1,-1-21-16,0 21 0,0-21 0,0 0 16,0 21-16,1-22 0,-1 1 15,0 0-15,0 0 0,0 0 0,0 0 16,-21-1-16,0 1 0,0 0 15,0 0-15,0 0 0,-21 21 16,0 0-16,0 0 0,0 0 16,-22 21-16,22-21 0,0 21 15,0 0-15,0 0 0,-22 1 0,43 20 16,-21-21-16,0 0 0,21 0 16,-21 22-16,21-22 0,0 0 15,0 21-15,0-20 0,0-1 0,0 0 16,0 0-16,21 0 0,0-21 15,0 21-15,1-21 0,-1 0 16,0 0-16,0 0 0,0 0 16,0 0-16,1 0 0,-1 0 0,0 0 15,0-21-15,0 0 0,0 0 16,1 0-16,-1 0 0,0-1 0,21-20 16</inkml:trace>
  <inkml:trace contextRef="#ctx0" brushRef="#br0" timeOffset="91851.39">21780 10880 0,'0'0'15,"-21"21"-15,21 0 0,-21 0 0,0 0 16,0 22-16,21-1 0,-21 0 0,-1 1 15,1 20-15,0-20 0,0 20 0,0-21 16,0 22-16,21-22 16,-22 22-16,1-22 0,0 0 0,0 1 0,0-1 15,21 0-15,0 1 16,-21-22-16,21 21 0,-22-21 0,22 1 16,0-1-16,0 0 0,0 0 15,22-21 1,-1 0-1,0 0-15,-21-21 0,21 0 16,0 0-16,0-1 0,1 1 0,-1 0 16,0 0-16,-21 0 0,21-22 15,0 22-15,0 0 0</inkml:trace>
  <inkml:trace contextRef="#ctx0" brushRef="#br0" timeOffset="92275.58">21780 11642 0,'0'0'0,"0"21"16,0 0-16,0 0 16,22 0-1,-1-21-15,0 0 16,0 0 0,0 0-16,0-21 0,1 21 15,-1-21-15,0 21 0,0-21 0,0 0 16,0 0-16,1 21 15,-1-22-15,-21 1 0,0 0 0,21 0 16,-21 0-16,0 0 0,0-1 16,0 1-16,-21 21 0,21-21 15,-21 21-15,-1 0 0,1 0 0,0 0 16,0 21-16,0-21 0,0 21 16,-1 1-16,1-1 0,0 21 0,0-21 15,0 22-15,0-22 0,-1 21 16,22-21-16,-21 0 0,21 22 15,0-22-15,0 0 0,0 0 0,0 0 16,0 1-16,21-1 0,1 0 0,-1 0 16,0-21-16,0 21 0,0-21 15,0 0-15,1 21 0,-1-21 16,21 0-16,-21 0 0,0 0 0,1 0 16,-1 0-16,21-21 0,-21 21 15,0-21-15,1 0 0,-1 0 0</inkml:trace>
  <inkml:trace contextRef="#ctx0" brushRef="#br0" timeOffset="93067.37">22648 11388 0,'0'-21'0,"0"42"0,0-64 15,-21 43 1,0 0-16,0 0 15,0 22 1,-1-1-16,22 0 0,-21 0 0,21 0 16,-21 22-16,21-22 0,0 21 15,-21-21-15,21 0 0,-21 22 0,21-22 16,0 0-16,-21 21 0,21-20 16,0-1-16,0 0 0,0 0 0,0 0 15,0 0-15,0 1 0,0-1 0,21-21 16,0 21-16,0-21 15,0 0-15,0 21 0,1-21 16,-1 0-16,0 0 0,0 0 16,0-21-16,22 21 0,-22-21 0,21 0 15,-21-1-15,22 1 0,-22 0 0,21 0 16,0-21-16,1 20 0,-1-20 16,0 0-16,1-1 0,-22 1 0,21 0 15,-21-1-15,1-20 0,20 21 16,-21-22-16,0 22 0,0-1 15,1-20-15,-22 21 0,0-1 0,0 1 16,21 0-16,-21-1 0,21 1 0,-21 21 16,0-22-16,0 22 0,0-21 15,0 21-15,0 0 16,0-1-16,21 22 0,-21 22 16,0-1-1,-21 0-15,21 21 0,-21-21 0,0 22 16,-1-22-16,22 21 0,-21 1 15,0-1-15,0 0 0,21 22 0,-21-22 16,0 0-16,-1 1 0,22 20 16,0-20-16,-21-1 0,0 0 0,21 1 15,-21-1-15,21 0 0,0 1 16,0-22-16,0 21 0,0-21 0,-21 22 16,21-22-16,0 0 0,0 0 15,0 0-15,0 0 0,0 1 16,21-1-16,0-21 0,0 21 15,0-21-15,1 0 0,-1 0 16,0 0-16,0 0 0,0 0 16,0 0-16,1 0 0,-1-21 0,21 21 15,-21-21-15,0-1 0,22 22 16,-22-21-16,21 0 0,-21 21 0,22-21 16,-22 21-16,0-21 0,0 21 0,0 0 15,1-21-15,-1-1 0,-21 1 16,21 0-1,0 0-15,-21 0 16,0 0-16</inkml:trace>
  <inkml:trace contextRef="#ctx0" brushRef="#br0" timeOffset="93436.67">23283 11155 0,'21'0'15,"1"0"-15,-1 0 16,0 0-16,0 0 0,0 0 0,22 0 15,-22 0-15,21 0 0,0 0 16,-20 0-16,20 0 0,0 0 0,1 0 16,-22 0-16,21-21 0,0 21 15,-20 0-15,-1 0 0,21 0 0,-21-21 16,0 21-16,1 0 16,-1 0-16,-21-22 0,0 1 31,0 0-16,0 0 1</inkml:trace>
  <inkml:trace contextRef="#ctx0" brushRef="#br0" timeOffset="95187.85">19833 5588 0,'-21'0'15,"0"0"-15,0 0 16,-1 0-16,1 0 16,0 0-16,0 0 31,42 0 78,0 0-109,0 0 16,1 0-16,-1 0 0,0 0 0,0 0 15,0 0-15,0 0 0,22 0 16,-22 21-16,21-21 0,-21 0 0,22 0 16,-1 0-16,0 0 0,1 0 15,20 0-15,-20 0 0,20 0 16,22 0-16,-22 0 0,22 0 16,0 0-16,-1 0 0,1 0 0,21 0 15,-22 0-15,22 0 0,0 21 0,0-21 16,0 0-16,0 0 15,-1 0-15,1 0 0,0 0 0,21 0 16,-21 0-16,0 0 0,21 0 16,-21 0-16,21 0 0,0 0 15,0 0-15,-22 0 0,22 0 0,-21 0 16,0 0-16,0 0 0,0 0 16,0 0-16,-22 0 0,1 0 0,0 0 15,-22 0-15,-21 0 0,22 0 16,-22 0-16,-21 0 0,22 0 0,-22 0 15,0 0-15,0 0 16,-42 0 78,0 0-79,0 0-15,0 0 0,-1 22 16,-20-22-16</inkml:trace>
  <inkml:trace contextRef="#ctx0" brushRef="#br0" timeOffset="96180.39">20129 9716 0,'0'0'0,"-21"0"0,0 0 16,0-22-16,21 1 16,-21 21-16,0 0 0,-1-21 15,1 21 1,0 0-16,21-21 0,21 21 47,0 0-32,1 0-15,20 0 0,0 0 16,1 0-16,-1 0 0,21 21 16,1-21-16,-1 0 0,22 0 15,-21 0-15,41 21 0,-20-21 0,0 0 16,-1 0-16,1 21 0,21-21 15,-21 0-15,20 0 0,1 22 0,21-22 16,-21 0-16,0 0 0,21 21 16,-21-21-16,0 0 0,21 0 0,-22 21 15,1-21-15,0 21 0,0-21 0,0 0 16,-22 0-16,1 0 0,-21 0 16,-1 0-16,1 0 0,-22 0 0,0 0 15,-21 0-15,1 0 0,-1 0 16,0 0 15,-21 21 16,-21-21-31,0 0-1,-1 0 1,1 0-16,21 21 15</inkml:trace>
  <inkml:trace contextRef="#ctx0" brushRef="#br0" timeOffset="97203.4">20151 12425 0,'0'0'0,"-85"0"15,64 0 1,0 0-16,-22 0 0,22 0 0,0 0 0,0 0 16,0 0-16,-1 0 15,1 0-15,0 21 0,0-21 0,21 21 47,21-21-31,0 0-16,0 0 0,1 0 15,20 0-15,-21 0 0,21 0 0,1 21 16,-1-21-16,22 0 0,-22 0 16,21 0-16,1 0 0,21 0 0,-1 0 15,1 0-15,0 0 0,-1 0 16,22 0-16,-21 0 0,21 0 16,-1 0-16,1 22 0,0-22 15,21 0-15,-21 0 0,21 21 0,0-21 16,-21 0-16,21 21 0,0-21 15,-21 0-15,21 21 0,-22-21 0,1 0 16,0 0-16,0 21 0,-21-21 16,-1 0-16,-20 0 0,-1 0 0,-20 0 15,-1 0-15,0 0 0,-21 0 16,1 0-16,-1 0 16,0 0-1,0 0 110,-42 0-78,0 0-31</inkml:trace>
  <inkml:trace contextRef="#ctx0" brushRef="#br0" timeOffset="99863.69">16997 13970 0,'0'0'0,"0"-21"16,0 0-16,0-22 0,21 22 15,-21 0-15,21 0 0,-21-21 16,0 20-16,21 1 0,-21-21 0,0 21 15,21 0-15,-21-22 0,0 22 16,0 0-16,0 0 16,0 63 15,0-21-31,-21 22 16,21-1-16,-21 0 0,0 22 0,21-22 15,-21 43-15,0-22 0,21 22 16,-22-22-16,1 22 0,21 0 0,-21 21 15,0-22-15,0 1 0,0 21 16,21-22-16,-22 22 0,1-21 16,0 21-16,-21-22 0,21 1 0,-1 21 0,-20-21 15,21-1-15,0 1 16,-22-22-16,1 22 0,21 0 0,-21-22 16,20 1-16,1-1 0,-21 1 0,21-22 15,0 22-15,21-43 0,0 21 16,0-21-16,-22 0 0,22-42 31,0-21-31,0 21 16,0-22-16,22 1 0,-22-21 0,21 20 15,-21-20-15,21-22 0,0 22 16,-21-22-16</inkml:trace>
  <inkml:trace contextRef="#ctx0" brushRef="#br0" timeOffset="100260.49">16404 14182 0,'0'0'0,"-21"-21"0,0-1 0,0-20 16,21 21-16,0 0 0,0 0 0,0-1 16,0 1-16,21-21 0,21 21 15,-21 0-15,22-1 0,20 1 16,-21 0-16,22-21 0,-22 42 0,22-21 15,-1-1-15,1 22 0,-1 0 0,1 0 16,-1 22-16,1-1 16,-22 0-16,0 0 0,1 21 0,-22 1 15,-21-1-15,0 0 0,0 1 16,-42-1-16,20 0 0,-20 1 0,0-1 16,-1 0-16,1 1 0,0-1 0,-1 0 15,1-20-15,0 20 0,21-21 16,-22 21-16,22-20 0,0-22 0,0 21 15,0 0-15,21-42 47,0 0-47,21 21 16,-21-22-16,21 22 0,0 0 0,-21-21 16,21 21-16,0 0 0</inkml:trace>
  <inkml:trace contextRef="#ctx0" brushRef="#br0" timeOffset="102776.99">17208 14478 0,'22'0'15,"-1"0"1,0-21-16,0 0 0,-21 0 15,21 21-15,0-43 0,1 22 0,-1 0 16,0 0-16,0-22 0,21 1 16,-20 21-16,-1-21 0,21 20 0,-21-20 15,0 21-15,22 0 0,-43 0 0,21-1 16,-21 1-16,-21 21 16,0 0-1,-1 0-15,1 0 16,0 21-16,0 1 15,21-1-15,0 0 16,21 0-16,0-21 0,0 21 16,-21 0-16,22-21 0,-1 22 15,0-1-15,-21 0 0,21 0 16,-21 0-16,0 0 0,0 1 0,0-1 16,0 0-16,0 0 15,0 0-15,0 0 0,0 1 0,0-1 16,0 0-16,21 0 15,-21 0-15,21-21 16,1 0-16,-1 0 0,0 0 16,0 0-16,0 0 15,0-21-15,1 0 0,-1 21 0,21-21 16,-21 0-16,0-1 0,1 1 16,-1-21-16,0 21 0,0 0 0,0-1 15,0-20-15,1 21 0,-22 0 16,0 0-16,0-1 0,0 1 0,0 0 15,0 0-15,0 0 16,-22 21 0,1 21-1,21 0-15,-21-21 16,21 21-16,-21 0 0,21 1 0,0-1 16,0 0-16,0 0 0,0 0 15,0 0-15,0 1 0,0-1 0,0 0 16,0 0-16,0 0 15,0 0-15,0 1 0,21-22 16,0 0-16,0 0 0,1 0 16,-1 0-16,0 0 0,0 0 0,0 0 15,22-22-15,-22 22 0,21-21 16,-21 0-16,22 0 0,-1 0 0,0 0 16,-21-1-16,22 1 0,-22-21 15,21 21-15,-21 0 0,22-1 0,-22 1 16,0-21-16,0 21 0,-21 0 15,21-1-15,-42 22 32,0 0-17,21 22-15,-21-1 0,0 0 16,21 0-16,0 0 0,0 0 16,0 1-16,0-1 0,0 0 0,0 0 15,0 0-15,0 0 0,21 1 0,-21-1 16,21 0-16,-21 0 0,0 0 15,21-21-15,-21 21 0,21 1 0,-21-1 16,-21-21 15,0 0-15,0 0-16,21-21 16,-21-1-16,0 22 0,21-21 0,-22 21 15,22-21-15,-21 21 16,0 0-16,21 21 31,0 0-31,0 1 0,0-1 16,0 0-1,21-21-15,0 21 16,1-21-16,-1 0 0,0 0 0,0 0 16,0 0-16,0 0 0,22 0 15,-22 0-15,0 0 0,21-21 16,-20 0-16,-1 21 0,21-21 15,-21-1-15,0 1 0,1 0 0,20 0 16,-21 0-16,0 0 0,-21-1 16,21 1-16,-21 0 0,22 0 0,-22 0 15,0 0-15,0-1 0,0 1 16,0 0 0,-22 21-16,1 0 0,0 0 15,0 0 1,0 21-16,21 0 0,-21 1 0,-1-1 15,22 0-15,0 21 0,0-21 16,0 1-16,0-1 0,0 0 16,0 0-16,0 0 0,22 0 0,-1 1 15,0-22-15,0 21 0,0 0 16,0-21-16,1 0 0,20 0 0,0 0 16,-21 0-16,22 0 0,-1 0 15,0 0-15,-20 0 0,20 0 0,0-21 16,-21 0-16,22 21 0,-22-22 15,0 1-15,0 0 0,0 0 0,1 0 16,-22 0-16,21-22 0,-21 22 16,0 0-16,0 0 0,0 0 0,0-1 15,0 1-15,0 42 32,0 1-17,0-1-15,0 0 0,0 0 0,-21 0 16,21 0-16,-22 1 0,22-1 15,-21 0-15,21 0 0,-21 0 0,21 0 16,0 1-16,0-1 0,0 0 16,0 0-16,-21-21 0,21-21 47,21 21-47,0-21 15,-21 0-15,21-1 0,1 1 16,-1 0-16,-21-21 0,21 21 0,0-1 15,0 1-15,0-21 0,-21 21 16,22 0-16,-1 21 0,0-22 0,-21 1 16,21 21-16,0 0 15,-21 21-15,0 1 0,0-1 16,21 0-16,-21 0 0,22 0 0,-22 0 16,0 1-16,0-1 0,21 0 15,0 0-15,0 0 0,0 0 16,0 1-16,1-1 15,-1-21-15,0 0 0,0 0 0,0 0 16,0 0-16,1 0 0,-1 0 0,0 0 16,21 0-16,-21-21 0,1-1 15,-1 1-15,0 0 0,0 0 0,0-21 16,0 20-16,1 1 0,-1 0 16,0 0-16,0-21 0,0 20 0,-21 1 15,21 21-15,1-21 0,-1 21 16,0 0-16,0 0 15,0 0-15,-21 21 32,21-21-17,-21 21-15,22-21 32,-1 0-17,-21-21-15,0 0 16,0 0-1,0 0-15,-21 21 16,21-21-16,-22 21 0,1 0 16,0 0-1,0 0-15,0 0 16,0 0-16,-1 21 16,1 0-16,0 0 15,21 0-15,0 0 0,-21 1 0,0-1 16,21 0-16,0 21 0,0-21 15,0 1-15,0-1 0,0 0 0,0 21 16,0-21-16,0 1 0,21-1 16,0 0-16,0 0 0,0-21 15,1 21-15,-1-21 0,21 0 16,-21 0-16,22 0 0,-1 0 0,-21 0 16,21 0-16,1 0 0,-1-21 15,0 21-15,1-21 0,-1 0 0,0 0 16,-20-1-16,-1 1 0,42-42 15,-42 42-15,1-1 16,-1-20-16,-21 21 0,0 0 0,21 0 16,-21-1-16,0 1 0,0 0 0,0 0 15,-21 21 1,0 0-16,-1 0 0,1 21 16,0 0-16,0 0 15,21 1-15,0-1 0,0 0 0,0 0 16,0 0-16,0 0 0,0 1 15,0-1-15,0 0 0,0 21 0,21-42 16,0 21-16,0 1 0,-21-1 0,22-21 16,20 21-16,-21-21 15,0 0-15,0 21 0,1-21 0,20 0 16,-21 0-16,0 0 16,0 0-16,1-21 0,-1 0 15,0 21-15,0-21 0,21-1 0</inkml:trace>
  <inkml:trace contextRef="#ctx0" brushRef="#br0" timeOffset="103892.58">22564 14182 0,'0'-21'15,"0"42"-15,0-64 0,0 22 0,0 0 0,0 0 16,0 0-16,0 0 16,0-1-16,-22 22 15,1 0 1,0 0-16,0 22 0,-21-22 0,20 21 16,1 0-16,0 0 0,0 0 15,0 22-15,0-22 0,-1 21 0,1-21 16,21 22-16,-21-1 0,21-21 15,0 21-15,0-20 0,0-1 0,0 0 16,0 0-16,0 0 0,21 0 16,0-21-16,1 0 0,-1 0 0,21 0 15,0 0-15,-20 0 0,20 0 16,0-21-16,1 0 0,-1 0 16,0 0-16,1 0 0,-1-22 0,-21 22 15,21 0-15,-20-21 0,-22 20 16,0-20-16,0 21 0,0-21 0,0 20 15,0 1-15,-22-21 0,1 21 16,0 0-16,-21-1 0,21 1 0,-1 21 16,1 0-16,0 0 0,0 0 15,42 0 1,0 0 0,0 0-16,22 0 0,-1 0 15,0 0-15,1 0 0,20 0 0,-20-21 16,20 21-16,1-21 0,-1 0 15,-21 21-15,22-21 0,-1-1 0,1 1 16,-22 0-16,22 0 0,-43 0 16,21 0-16,-21-1 0,1 1 0,-1 0 15,-21 0-15,0 0 0,0 0 16,-21-1-16,-1 22 0,1 0 16,0 0-16,-21 0 0,21 0 15,-1 0-15,1 22 0,-21-22 0,21 21 16,0 21-16,-1-21 0,22 0 15,-21 22-15,0-1 0,21 0 0,-21 1 16,21-1-16,0 0 16,0 1-16,0 20 0,-21-20 0,21 20 15,0 1-15,0-1 0,0 1 16,0-1-16,0 1 0,0-1 0,0-21 16,0 22-16,-21-1 0,21 1 0,0-22 15,0 22-15,-22-22 0,1 22 16,0-22-16,21 21 0,-21-20 0,0 20 15,21-20-15,-21-1 0,-1 0 16,22-21-16,-21 22 0,0-22 16,21 21-16,-21-21 0,0 1 0,0-1 15,-1-21-15,1 21 0,-21-21 16,21 0-16,-22 0 0,1 0 0,0 0 16,-1 0-16,1 0 0,-21 0 0,20-21 15,1 0-15,0-22 0,-1 22 16,1-21-16,0-1 0,20 1 0,-20 0 15,21-1-15,21 1 0,0 0 16,0 21-16,0-22 0,0 22 0,0-21 16,0 21-16,0-1 0,21 1 0,0 0 15,0 0-15,1 0 0,20 0 16,-21-1-16,21 1 0,1 0 16,20-21-16,-20 21 0,20-22 15,1 1-15</inkml:trace>
  <inkml:trace contextRef="#ctx0" brushRef="#br0" timeOffset="104247.38">24765 13462 0,'0'0'0,"-21"-21"0,0 21 0,-1-21 0,1 21 16,0 0-16,0 0 16,0 0-16,0 21 0,-22 0 15,22 21-15,0-20 0,0 41 0,0-21 16,-1 22-16,1-1 0,21 1 16,-21-1-16,0 1 0,0-22 0,0 22 15,21-22-15,0 22 0,0-22 16,-22 0-16,22 1 0,-21-22 0,21 21 15,0-21-15,-21 0 0,21 1 16,0-1-16,0-42 47,21-1-47,0-20 0,1 21 0,20-21 16</inkml:trace>
  <inkml:trace contextRef="#ctx0" brushRef="#br0" timeOffset="105019.49">24892 13547 0,'21'-64'16,"-42"128"-16,42-149 0,-21 106 47,-21 0-47,21 1 0,-21 20 15,21 0-15,-21 1 0,21-1 0,0 0 16,-22 22-16,1-22 0,0 22 15,21-22-15,-21 0 0,0 1 0,21-1 16,0 0-16,-21 1 0,-1-22 16,22 21-16,-21-21 0,21 0 0,0 1 15,0-1-15,0 0 0,0-42 32,21 0-17,1 21-15,-1-22 0,-21 1 16,21 0-16,-21 0 0,21 0 15,0 0-15,0 21 0,-21-22 0,22 1 16,-1 21-16,0-21 16,0 21-16,0 0 15,0 0-15,-21 21 16,22 0-16,-1 1 16,-21-1-16,0 0 0,0 0 15,21 0-15,-21 0 0,21 1 16,0-1-16,-21 0 0,21 0 0,1-21 15,-1 21-15,0-21 0,0 0 16,0 21-16,0-21 0,1 0 16,20 0-16,-21 0 0,0 0 15,22 0-15,-22-21 0,21 21 0,-21-21 16,0 0-16,1 0 0,20 0 0,-21-1 16,-21 1-16,21 0 0,0 0 15,-21 0-15,22-22 0,-22 22 0,0 0 16,0 0-16,0 0 15,-22 21-15,1 0 0,0 0 16,0 0-16,21 21 16,-21-21-16,0 21 0,21 0 15,-22 0-15,22 1 0,0-1 0,0 0 16,0 0-16,0 0 16,0 0-16,0 1 0,0-1 0,22-21 0,-1 21 15,0-21-15,0 0 16,21 21-16,-20-21 0,20 0 0,-21 0 15,21 0-15,1 0 0,-1 0 0,0 0 16,1-21-16,-1 0 0,-21 21 16,22-21-16,-22-1 0,21 1 0,-21 0 15,0 0-15,-21 0 0,0 0 16,0-1-16,0 1 0,0 0 16,0 0-16,-21 0 0,-21 21 15,21-21-15</inkml:trace>
  <inkml:trace contextRef="#ctx0" brushRef="#br0" timeOffset="105367.47">24024 13864 0,'-21'0'0,"42"0"0,-21 0 16,21 0 0,22 0-16,-22 0 15,21 0-15,0 0 0,22 0 0,-22-21 16,22 21-16,-1 0 0,22-21 0,0 0 16,-22 21-16,22 0 0,-22-21 15,22 21-15,-22 0 0,1 0 0,-22-22 16,1 22-16,-1 0 0,0 0 15,-21 0-15,-21-21 0,22 21 16,-44 0 0,1 0-1,0 0-15,0 21 0,-21-21 16,20 22-16,-20-22 0</inkml:trace>
  <inkml:trace contextRef="#ctx0" brushRef="#br0" timeOffset="108368.08">18986 16066 0,'-21'0'16,"21"-22"15,21 1-31,1 0 16,-1 0-16,0 0 0,0 0 15,0-1-15,22-20 0,-22 21 16,0 0-16,21-22 0,-21 1 0,1 21 16,-1-21-16,0 20 0,-21-20 15,0 21-15,0-21 0,0 20 0,0 1 16,-21 0-16,0 21 0,-1 0 15,1 0-15,0 0 0,0 0 0,-21 0 16,20 0-16,1 21 0,0 0 16,0 1-16,0 20 0,0-21 0,-1 21 15,22 1-15,0-22 0,0 21 16,0 1-16,0-1 0,0 0 0,0 1 16,0-1-16,0-21 0,0 21 15,22-20-15,-1-1 0,0 0 0,0-21 16,0 0-16,0 0 0,22 0 15,-1 0-15,-21 0 0,22-21 16,-1 21-16,0-21 0,1-1 0,-1-20 16,0 21-16,1 0 0,-1-22 15,0 22-15,1-21 0,-22 21 0,21-22 16,0 1-16,-20 0 0,-1 21 16,21-43-16,-21 22 0,0-1 0,1 1 15,-1 0-15,0-1 0,-21 1 16,0 0-16,0-1 0,0 22 0,0-21 15,0 21-15,-21 21 16,0 0 0,-1 21-16,1 0 0,21 0 0,-21 22 15,0-1-15,0 0 0,0 1 16,-1-1-16,22 0 0,-21 22 16,21-22-16,-21 0 0,21 1 0,0-1 15,0 0-15,0 1 0,0-1 0,0 0 16,21 1-16,0-22 0,1 21 15,-1-21-15,0 1 0,0-22 0,0 21 16,22-21-16,-22 0 0,21 0 16,0 0-16,-20 0 0,20-21 0,0 21 15,1-22-15,-1 1 0,-21 0 16,21 0-16,1 0 0,-22 0 16,0-1-16,0-20 0,0 21 15,1 0-15,-22 0 0,0-1 0,0 1 16,0 0-16,0 0 0,0 0 15,-22 21-15,1 0 16,0 0-16,0 0 0,0 21 16,0 0-16,-1 0 15,22 0-15,-21 1 0,21-1 0,0 0 16,0 0-16,0 21 16,0-20-16,0-1 0,0 0 0,0 0 0,0 0 15,21 0-15,1 1 0,-1-1 16,0-21-16,21 0 0,-21 0 15,1 0-15,20 0 0,-21 0 0,21 0 16,1 0-16,-22 0 0,21-21 16,-21-1-16,22 1 0,-22 0 0,21 0 15,-21 0-15,1 0 0,-1-1 16,0-20-16,0 21 0,-21 0 0,0-22 16,21 22-16,-21 0 0,21 0 0,-21 0 15,0 0-15,0 42 47,0 0-47,0 0 0,0 0 16,-21 0-16,21 1 0,0-1 15,-21 0-15,21 21 0,0-21 16,0 1-16,0-1 0,-21 0 0,21 21 16,0-21-16,0 1 0,0-1 15,0 0-15,0-42 47,0 0-31,0-1-16,0 1 0,0 0 0,21 0 15,-21-21-15,0 20 0,0 1 0,0-21 16,21 21-16,-21 0 16,21-1-16,-21-20 0,0 21 0,22 0 0,-1 21 15,-21-21-15,21 21 16,0 0-1,0 0-15,-21 21 0,0 0 16,0 0-16,0 0 0,21 0 16,-21 22-16,0-22 0,0 0 0,22 0 15,-22 0-15,21 1 0,0-1 16,-21 0-16,0 0 0,21 0 16,0-21-16,0 0 15,1 0 1,-1 0-16,0 0 0,0-21 15,-21 0-15,21 0 0,0 0 16,-21-1-16,22 1 0,-1 0 0,0 0 16,0-21-16,-21 20 0,21 1 15,0 0-15,1 0 0,-1 0 0,0 21 16,0-21-16,0 21 16,0 0-16,1 21 31,-22 0-16,0 0-15,0 0 0,21-21 0,-21 21 16,0 1-16,0-1 16,21 21-16,0-21 0,-21 0 0,21 1 15,0-1-15,1 0 0,-1 0 0,0-21 16,0 21-16,21 0 0,-20-21 16,-1 0-16,21 0 0,-21 0 0,0 0 15,22 0-15,-22 0 0,21 0 16,-21 0-16,22-21 0,-22 21 0,0-21 15,21 0-15,-20 0 0,-1 0 16,0-1-16,0-20 0,0 21 0,0 0 16,1 0-16,-1-22 0,-21 22 15,0 0-15,21 0 0,-21 0 0,0-1 16,0 1-16,-21 21 16,0 0-16,-1 0 15,1 0-15,21 21 16,-21-21-16,0 22 0,21-1 15,0 0-15,0 0 0,0 0 0,0 0 16,0 1-16,0-1 0,0 21 16,0-21-16,0 0 0,0 1 0,0-1 15,0 0-15,21-21 0,0 21 16,-21 0-16,21-21 0,1 0 0,-1 21 16,0-21-16,0 0 0,21 0 0,-20 0 15,20 0-15,-21 0 16,21-21-16,1 21 0,-1-21 0,-21 0 15,22 21-15,-1-21 0,-21 0 16,21-1-16,-20-20 0,-1 21 0,21 0 16,-21-22-16,0 22 0,-21 0 15,22 21-15,-22-21 0,0 42 47,0 0-47,0 0 0,0 1 16,0-1-16,-22-21 0,22 21 0,0 0 15,0 0-15,-21-21 0,21 21 16,0 1-16,0-1 16,0 0-1,21-42 17,1 0-32,-1-1 15,0 22-15,-21-21 0,21 0 16,0 0-16,0 0 0,1 21 0,-1-21 15,0-1-15,0 22 0,0 0 16,-21-21-16,21 21 0,1 21 16,-1 1-1,-21-1-15,0 0 16,21 0-16,0 0 16,-21 0-16,21-21 15,0 22-15,1-22 16,-1 21-16,0-21 0,0 0 15,0 0-15,0 0 0,1 0 0,-1 0 16,0 0-16,21 0 0,-21-21 16,1-1-16,20 22 0,-21-21 0,0 0 15,0 0-15,1 0 0,-1 0 16,0-1-16,0 1 0,0-21 0,-21 21 16,21-22-16,-21 1 0,22 0 0,-22-22 15,0 1-15,0 20 0,21-20 16,-21-1-16,0 1 0,21 21 15,-21-22-15,0 43 0,0-21 16,0 20-16,0 1 0,0 0 0,-21 21 31,0 21-31,-1 0 16,22 1-16,0 20 0,-21 0 0,0 1 16,21 20-16,0-21 0,0 22 15,-21-22-15,21 22 0,0-22 0,0 0 16,-21 1-16,21-1 0,0 0 15,0-20-15,0 20 0,0-21 0,0 0 16,0 22-16,0-22 0,0 0 16,0 0-16,0 0 0,0 0 15,0 1-15,21-1 16,0-21-16,0 0 16,0 0-16,1 0 0,-1 0 15,0 0-15,0 0 0,21-21 16,-20 21-16,-1-22 0,21 1 0,-21 21 15,22-21-15,-22 21 0,0-21 0,0 0 16,0 21-16,-21-21 0,0-1 16,21 22-16,-21-21 0,22 0 15,-22 0-15,0 0 0,0 0 16,0-1-16</inkml:trace>
  <inkml:trace contextRef="#ctx0" brushRef="#br0" timeOffset="108703.55">23622 15494 0,'0'0'16,"21"0"15,0 0-31,22 0 0,-22 0 0,21-21 15,-21 21-15,22 0 0,-1-21 16,0 21-16,1 0 0,-1-21 16,-21-1-16,21 22 0,1 0 0,-22-21 15,21 21-15,-21 0 0,1 0 16,20-21-16,-21 21 0,0 0 16,0-21-16,1 21 0,-1 0 15,0-21-15,0 21 0,-21-21 16,21 21-16,-21-22 15,0 1 1,-21 21 0,21-21-16</inkml:trace>
  <inkml:trace contextRef="#ctx0" brushRef="#br0" timeOffset="127871.24">6752 14901 0,'0'0'0,"0"-21"16,21 21-16,0 0 0,1 0 15,-1-21-15,0 0 0,0 21 0,0-21 16,0 0-16,1 21 16,20-22-16,-21 1 0,0 0 0,0 0 15,1 0-15,-1-22 0,0 22 16,0 0-16,-21-21 0,0 21 0,0-1 15,21-20-15,-21 21 0,0 0 16,0 0-16,0-1 0,0 1 0,-21 21 16,0 0-16,0 21 15,0 1-15,21-1 0,-22 21 16,1 0-16,0 1 0,0-1 16,0 0-16,0 22 0,-1-22 0,-20 22 15,21-1-15,0 22 0,0-22 16,-22 22-16,22-21 0,-21 20 15,21 1-15,-22 0 0,1-1 16,21 1-16,-22 0 0,22-22 0,-21 22 16,21-1-16,0-20 0,-22 21 15,22-22-15,0 1 0,0-22 0,0 21 16,-1-20-16,1-22 0,0 21 16,0-21-16,0 1 0,0-22 15,-1 0-15,22-22 16,-21 1-16,0 0 15,21 0-15,-21 0 0,21-22 0,0 1 16,-21 0-16,21-22 0,-21 22 16,21-22-16,0 1 0,0 21 15,0-22-15,0 22 0,0-1 16,0 1-16,0 0 0,0-1 0,0 22 16,0 0-16,0 0 0,21 0 15,0 21-15,0 0 16,0 0-16,0 0 0,1 21 15,-1 0-15,-21 21 0,21-20 16,0-1-16,-21 21 0,21-21 16,0 22-16,-21-22 0,22 21 0,-1-21 15,0 22-15,-21-22 0,21 0 16,0 21-16,0-21 0,1-21 16,-1 22-16,0-22 0,0 0 0,0 0 15,22 0-15,-22 0 0,0 0 0,21-22 16,-21 22-16,22-21 0,-22-21 15,21 21-15,1 0 0,-22-22 16,21 22-16,-21 0 0,22-21 0,-22 20 16,21-20-16,-21 21 0,0 0 15,-21 0-15,22-22 0,-22 22 0,0 0 16,0 0-16,0 42 47,0 0-47,0 0 15,-22 0-15,22 1 0,0-1 16,0 0-16,0 21 0,0-21 0,0 1 16,0 20-16,0-21 0,0 0 15,0 0-15,0 1 0,0-1 0,22 0 16,-1 0-16,0-21 0,0 21 16,0-21-16,0 0 15,1 0-15,-1-21 0,0 21 0,0-21 16,0 0-16,22 0 0,-22-1 15,0 1-15,0-21 0,0 21 16,0-22-16,1 22 0,-1-21 0,-21 0 16,0-1-16,0 1 0,0 21 15,0-22-15,0 1 0,0 21 16,-21-21-16,-1 20 0,1 1 0,-42 0 16,20 21-1,22 0-15,0 0 0,0 21 0,0-21 16,-22 21-16,22 1 0,0-1 15,0 0-15,21 0 0,-21 0 0,21 0 16,-21 1-16,21-1 0,0 0 16,0 0-16,0 0 0,21-21 15,0 21-15,0-21 16,0 0-16,0 0 0,22 0 0</inkml:trace>
  <inkml:trace contextRef="#ctx0" brushRef="#br0" timeOffset="128208.05">8001 15346 0,'0'0'0,"0"-21"16,-21 21-16,0 0 0,-1 0 15,1 0-15,0 0 0,0 21 16,0 0-16,0-21 0,-1 21 15,1 0-15,0 1 0,0 20 16,0-21-16,0 0 0,-1 22 0,1-22 16,0 21-16,0 0 0,21-20 0,0 20 15,0-21-15,0 21 0,0-20 16,0 20-16,0-21 0,0 0 0,21 0 16,0 1-16,0-1 0,1-21 15,20 21-15,-21-21 0,21 0 0,1 0 16,-22 21-16,21-21 0,1 0 15,-1 0-15,0 0 0,1-21 0,-1 0 16,0 21-16,-21-21 0,22-1 16,-1 1-16</inkml:trace>
  <inkml:trace contextRef="#ctx0" brushRef="#br0" timeOffset="128687.77">8594 15536 0,'0'-21'0,"0"42"0,0-84 16,0 42-16,-22 0 0,1-1 0,0 1 15,0 21-15,0 0 0,0 0 16,-1 0-16,1 0 0,0 0 0,0 0 16,0 21-16,0 1 0,-1-1 15,22 21-15,-21-21 0,0 22 0,0-22 16,21 0-16,0 21 0,0-21 16,0 22-16,0-22 0,0 0 15,0 0-15,0 0 0,0 1 0,0-1 16,0 0-16,21-21 15,0 0-15,0 0 0,1 0 16,-1 0-16,0 0 0,0-21 16,0 0-16,0-1 0,1 1 15,-22 0-15,21 0 0,0 0 16,-21 0-16,0-22 0,0 22 0,21-21 16,-21 21-16,0-1 0,0-20 15,0 21-15,0 0 0,0 42 31,0 0-15,0 0-16,0 0 0,0 1 16,0 20-16,0-21 0,0 0 0,0 22 15,0-22-15,0 0 0,0 0 0,0 0 16,0 0-16,0 1 0,0-1 16,0 0-16,21 0 0,0-21 15,1 0-15,-1 0 16,0 0-16,0 0 15,0-21-15,0 0 16</inkml:trace>
  <inkml:trace contextRef="#ctx0" brushRef="#br0" timeOffset="129067.08">9102 14478 0,'0'0'0,"-22"-21"0,1 0 0,21 0 16,-21-1-16,0 22 0,0 0 15,0 22-15,-1-1 0,22 0 16,-21 21-16,21 1 16,-21-1-16,21 0 0,-21 1 0,21-1 15,0 21-15,0-20 0,0 20 16,-21-20-16,21 20 0,-21 1 0,21-1 15,0-21-15,0 22 0,0-1 16,0 1-16,0-22 0,-22 22 0,22-22 16,0 0-16,0 1 0,0-22 15,0 21-15,0-21 0,0 22 0,0-22 16,0 0-16,0 0 0,22-21 47,-22-21-32,21 21-15,-21-21 0,21 0 16,0 0-16,0-1 0</inkml:trace>
  <inkml:trace contextRef="#ctx0" brushRef="#br0" timeOffset="129479.84">9271 15367 0,'0'21'16,"0"0"-1,-21 1-15,21-1 0,-21 0 16,21 0-16,0 21 0,-22-20 16,22-1-16,-21 0 0,21 0 0,-21 0 15,21 22-15,0-22 0,0 0 16,0 0-16,0 0 0,0 0 16,0 1-16,21-22 15,-21 21-15,21-21 0,1 0 16,-1 0-16,0 0 0,0-21 15,0 21-15,0-22 0,1 1 0,-1 0 16,0 0-16,0 0 0,0 0 16,0-1-16,-21-20 0,0 21 0,0-21 15,0 20-15,0-20 0,0 0 16,0-1-16,0 22 0,0 0 0,0 0 16,0 0-16,0 0 0,-21 21 15,0 0-15,0 0 0,0 21 16,0-21-16,21 21 0,-22 0 15,1-21-15,0 21 0,21 0 16,0 1-16,-21-1 0,21 0 16,21-21-1,0 0-15,0 0 0</inkml:trace>
  <inkml:trace contextRef="#ctx0" brushRef="#br0" timeOffset="130032.52">10118 15409 0,'0'0'0,"-22"0"0,-20-21 0,21 21 16,-21-21-16,20 0 15,1 0-15,21 0 0,0-1 16,0 1 0,21 21-1,1 0-15,-1 0 16,0 21-16,21 1 0,-21-1 16,1 0-16,-1 21 0,0-21 0,0 22 15,0-1-15,0-21 0,-21 22 16,0-1-16,0-21 0,0 21 0,0-20 15,0 20-15,0-21 0,0 0 16,0 0-16,0 1 0,-21-1 0,21 0 16,-21-21-16,0 21 15,21-42 1,0 0-16,0 0 16,0-1-16,0 1 15,0 0-15,0-21 0,0 21 0,0-22 16,0 1-16,21 0 0,0-1 15,-21 1-15,21 0 0,1-1 0,-1 22 16,0-21-16,0 21 0,0-1 16,0 1-16,-21 0 0,22 0 0,-1 21 15,0 0 1,-21 21 0,0 0-16,0 0 0,0 1 15,0-1-15</inkml:trace>
  <inkml:trace contextRef="#ctx0" brushRef="#br0" timeOffset="130523.24">10753 15452 0,'21'0'0,"-42"0"0,63-21 0,-21 21 0,0-22 15,22 22-15,-22-21 0,0 0 16,0 21-16,-21-21 0,21 0 0,-21 0 15,0-1-15,0 1 0,0 0 16,-21 0 0,0 21-16,-21 0 0,20 0 15,-20 21-15,21-21 0,-21 21 16,20 0-16,-20 1 0,21 20 0,0-21 16,-22 0-16,43 22 0,-21-22 15,21 0-15,0 0 0,0 0 0,0 0 16,0 1-16,0-1 0,21 0 15,1-21-15,-1 21 0,0-21 16,0 0-16,0 21 0,22 0 16,-22-21-16,0 0 0,21 22 0,-21-22 15,1 0-15,-1 21 0,0-21 0,0 0 16,-21 21-16,21-21 16,-21 21-16,0 0 0,-21 0 15,0-21-15,-21 22 0,20-22 16,1 21-16,-21-21 0,0 21 15,20-21-15,-20 0 0,0 21 0,21-21 16,-1 0-16,-20 0 0,21 0 16,0 21-16,0-21 0,-1 0 15,1-21 17,21 0-32,0 0 15</inkml:trace>
  <inkml:trace contextRef="#ctx0" brushRef="#br0" timeOffset="130931.52">8699 14838 0,'0'0'0,"-21"0"15,-21 0-15,21 0 0,63 0 32,-21 0-17,22 0-15,20 0 0,1 0 0,-1 0 16,1-21-16,-1 21 0,1 0 15,-1-21-15,22-1 0,-22 22 0,1-21 16,-1 21-16,22 0 0,-22-21 16,-20 21-16,20-21 0,1 21 15,-22 0-15,0 0 0,-20-21 0,20 21 16,-42 21 0,-21 0-1,0-21 1,-1 21-16,1 0 0,0 1 15,0-22-15,0 21 0</inkml:trace>
  <inkml:trace contextRef="#ctx0" brushRef="#br0" timeOffset="131556.31">6837 16404 0,'-43'0'0,"86"0"0,-128 0 0,43 0 0,21 0 16,-22 0-16,1 0 16,21 0-16,-22 0 0,22 0 0,0 0 15,-21 0-15,21 0 0,-1 0 16,1 0 0,42 0 15,1 0-31,20 0 0,-21 0 15,21 0-15,22 21 0,-1-21 0,1 0 16,-1 0-16,22 22 0,0-22 16,-1 0-16,22 0 0,0 0 0,0 0 15,21 0-15,0 0 0,21 0 16,0 0-16,0 0 0,22 0 0,-1 0 16,0 0-16,22 0 0,-22 0 15,22 0-15,-22 0 0,0 0 16,1 0-16,-1 0 0,-21 21 0,0-21 15,1 0-15,-22 0 0,-22 0 16,1 0-16,0 0 0,-42 0 0,-1 0 16,-21 0-16,1 0 0,-22 0 15,0 0-15,-21-21 16,-21 21 0,0 0-16,0-22 0,-1 22 0,-20 0 15,21 0-15,-21 0 0,-22 0 16,22 0-16,-22 0 0,1 0 15,-1 0-15,-20 0 0,-22 0 0</inkml:trace>
  <inkml:trace contextRef="#ctx0" brushRef="#br0" timeOffset="132112.01">7429 16616 0,'-21'0'0,"42"0"0,-63 0 16,0 0-16,42-21 15,-21 21-15,-1-21 0,1 21 0,0 0 16,0 0-16,0 0 0,21-22 16,-21 22-16,-1 0 0,1 0 0,0 0 15,0 0-15,0 22 16,0-22-16,-1 21 0,22 0 15,-21-21-15,21 21 0,0 0 16,0 0-16,0 1 16,0-1-1,21-21-15,22 0 0,-1 21 0,0-21 16,22 0-16,21 0 0,-1 0 16,22 0-16,21 0 0,0 0 0,21 0 15,0 0-15,22 0 16,-1-21-16,22 21 0,-1-21 0,1-1 15,-22 22-15,21-21 0,1 21 16,-22-21-16,1 0 0,20 21 0,-42-21 16,22 21-16,-22 0 0,0 0 15,-21-21-15,0 21 0,0 0 0,-21 0 16,0 0-16,-22 0 0,-20 0 16,-1 0-16,-20 0 0,-1 0 0,-21 0 15,21-22-15,-20 22 16,-1 0-16,-21-21 47,0 0-32,0 0-15,21 21 0,-21-21 16,21 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01:30:42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529 0,'0'0'0,"-21"0"94</inkml:trace>
  <inkml:trace contextRef="#ctx0" brushRef="#br0" timeOffset="3803.04">1355 1863 0,'-22'0'16,"22"-21"31,0-1-32,22 22-15,-1-21 0,0 0 0,-21 0 16,21 0-16,0 0 15,0-1-15,1-20 0,-1 21 16,0 0-16,0 0 0,0-22 0,0 22 16,1 21-16,-1-21 0,0 0 15,0 21-15,-21-21 16,0 42 15,0 0-31,0 0 16,0 0-16,0 0 0,0 22 15,0-22-15,0 21 0,0 1 0,0-22 16,-21 21-16,21 0 0,0 1 16,-21-1-16,21 0 0,-21 43 15,21-43-15,0 1 16,-22-22-16,22 21 0,0 1 16,0-22-16,0 21 0,0-21 0,0 0 15,0 1-15,0-1 0,0 0 16,0 0-16,0 0 0,22-21 31,-1-21-15,0 0-16,0 0 15,0 0-15,-21-1 0,21 1 16,1 0-16,-1-21 0,0 21 16,0-22-16,0 1 0,0 21 0,1-22 15,-1 1-15,0 21 0,0-21 16,0-1-16,-21 22 0,21 0 15,-21-21-15,22 20 0,-22 1 0,0 0 16,0 0-16,21 21 16,-21 21-1,0 0 1,0 0-16,0 1 16,0 20-16,0-21 0,0 0 15,0 0-15,0 22 0,0-22 16,0 0-16,0 21 0,0-20 0,0-1 15,0 0-15,0 21 0,0-21 16,0 1-16,0-1 0,0 0 16,0 0-16,0 0 0,21 0 15,0 1-15,0-1 0,0-21 16,1 0-16,-1 0 0,0 0 16,0 0-16,0 0 0,0-21 15,22 21-15,-22-22 0,0 1 0,0 0 16,22 0-16,-22 0 0,0 0 15,0-22-15,0 22 0,0-21 16,1-1-16,-1 1 0,0 0 0,-21-1 16,0 1-16,0 0 0,0-22 15,0 22-15,0 0 0,0 20 16,0-20-16,0 0 0,0 21 16,0-1-16,-21 1 0,0 21 0,-1-21 15,1 0-15,0 21 16,0 0-16,0 0 0,0 0 15,-22 21-15,43 0 0,-21 0 0,0 1 16,0-1-16,21 0 0,0 0 16,0 0-16,0 0 0,0 1 15,0-1-15,0 0 0,21 0 0,0 0 16,21 0-16,-20 1 0,20-22 16,-21 21-16,21-21 0,1 0 15,-1 0-15,0 0 0,1 0 16,-1 0-16,22 0 0,-22 0 15,0-21-15,1-1 0,-1 1 0,0 0 16,-21 0-16,22 0 0,-1-22 16,-21 22-16,22-21 0,-22 0 15,0 20-15,21-20 0,-21 0 0,-21-1 16,22 22-16,-1-21 0,-21 21 16,0-22-16,0 22 0,0 0 0,0 0 15,0 0-15,0 0 16,-21 21-1,-1 0-15,1 21 0,0 0 16,21 0 0,-21 0-16,0 22 0,0-22 0,21 0 15,0 21-15,0-21 0,-22 22 16,1-1-16,21 0 0,-21 1 16,21 20-16,0-20 0,0-1 0,-21 0 15,21 22-15,-21-22 0,21 0 16,-21 1-16,21-22 0,0 21 15,0 1-15,0-22 0,0 0 0,0 0 16,0 0-16,-22 0 0,22 1 0,0-1 16,0-42 31,0-1-32,0 1-15,0 0 0,0 0 0,22-21 16,-22 20-16,21 1 0,0-21 15,-21 21-15,21 0 0,0-22 0,0 22 16,1 0-16,-22 0 0,21 21 16,0-21-16,0 21 15,0 0-15,-21 21 16,21 0-16,-21 0 0,0 0 16,0 0-16,0 1 0,0-1 15,0 0-15,22 0 0,-22 0 16,21 22-16,-21-22 0,0 0 0,21-21 15,0 21-15,0 0 0,0 0 16,1-21-16,-1 22 0,0-22 0,0 0 16,21 0-16,-20 0 0,-1 0 15,0 0-15,0 0 0,21 0 0,-20-22 16,-1 22-16,0-21 0,21 0 16,-21 0-16,22-21 0,-22 20 15,21-20-15,-21 21 0,22-21 0,-22-1 16,21 1-16,-21 0 0,22 20 15,-22-20-15,0 21 0,0 0 0,0 0 16,1 21-16,-1 0 16,-21 21-1,0 0-15,0 0 16,0 0-16,0 0 0,0 1 16,0-1-16,0 0 0,0 0 15,21 0-15,-21 0 0,21-21 31,0-21 1,-21 0-32,0 0 15,0 0-15,0 0 16,0-1-16,0 1 0,-21 0 16,0 21-16,21-21 0,-21 0 0,0 21 15,-1 0-15,1 0 0,0 0 16,0 0-16,0 0 0,0 0 0,-22 0 15,22 21-15,0 0 0,-21 0 16,20 0-16,1 1 0,0 20 16,0-21-16,0 0 0,0 22 0,-1-22 15,22 0-15,0 21 0,0-21 16,0 1-16,0-1 0,0 0 16,0 0-16,0 0 0,0 0 0,22 1 15,-1-22-15,0 21 16,0-21-16,0 0 15,0 0-15,1 0 0,-1 0 0,0 0 16,0 0-16,0-21 0,0 21 16,-21-22-16,22 1 0,-1 0 0,0 0 15,0 0-15,-21-22 0,21 22 16,0-21-16,-21 21 0,22-22 16,-1 22-16,-21-21 0,0 21 0,21 0 15,-21-1-15,21 1 0,-21 42 47,-21 1-47,21-1 0,-21 0 16,21 0-16,0 0 0,-21 0 15,21 22-15,-22-22 0,22 0 0,0 0 16,0 0-16,0 1 0,0-1 16,0 0-16,0 0 0,22 0 15,-1 0-15,0-21 0,0 22 16,0-22-16,0 0 0,22 0 0,-22 0 15,21 0-15,1 0 0,-22 0 16,21 0-16,0 0 0,-20 0 16,20-22-16,-21 1 0,21 0 0,-20 0 15,20 0-15,-21-22 0,21 22 16,-20-21-16,-1 0 0,0-22 16,0 22-16,0-22 0,0 1 0,1 20 15,-22-20-15,0-1 0,21 22 16,-21 0-16,0-1 0,0 1 0,0 0 15,0 21-15,0-22 0,0 22 16,0 0-16,-21 42 31,21 0-31,-22 0 16,1 1-16,21 20 0,-21-21 0,0 21 16,0 1-16,0-1 0,-1 0 15,1 22-15,21-22 0,-21 22 16,0-22-16,21 0 0,0 22 15,-21-22-15,21 1 0,-21-1 0,21 0 16,0 1-16,0-22 0,0 21 16,0-21-16,0 22 0,21-22 0,0 0 15,0 0-15,0 0 0,0-21 16,22 21-16,-22-21 0,0 0 0,0 0 16,0 0-16,22 0 0,-22 0 15,0-21-15,21 21 0,-20-21 0,-1 0 16,0 21-16,21-21 15,-21 0-15,1-1 0,-1 1 0,0 0 16,-21 0-16,0 0 0,21 0 16,-21-1-16,0 1 0,0 0 0</inkml:trace>
  <inkml:trace contextRef="#ctx0" brushRef="#br0" timeOffset="4076.4">4614 1799 0,'21'0'32,"1"0"-17,-1 0-15,21 0 0,0-21 0,1 21 16,20 0-16,-20-21 0,20 21 16,-21-21-16,22 21 0,-22 0 0,1-21 15,-1 21-15,0 0 0,1-22 16,-22 22-16,0 0 0,21 0 0,-21 0 15,-21-21-15,-21 21 47</inkml:trace>
  <inkml:trace contextRef="#ctx0" brushRef="#br0" timeOffset="4579.1">7070 1778 0,'0'-21'0,"0"42"0,0-84 15,0 41-15,0 1 16,0 0-16,-22 21 31,22 21-31,-21 0 0,21 22 16,-21-22-16,21 21 0,0 1 16,0-1-16,-21 0 0,21 1 15,-21-22-15,21 21 0,0 0 0,-21-20 16,-1 20-16,22-21 0,-21 0 15,21 0-15,0 1 0,0-1 0,0 0 16,21-21 15,1 0-31,-1-21 0,0 0 16,0-1-16</inkml:trace>
  <inkml:trace contextRef="#ctx0" brushRef="#br0" timeOffset="5039.85">7641 1778 0,'0'-21'0,"0"42"0,0-63 0,0 21 15,-21 21 1,0 0-16,0 0 16,-1 0-16,-20 0 0,21 21 0,0-21 15,0 21-15,-22 0 0,22 0 16,0 0-16,21 1 0,-21-1 15,21 0-15,-21 0 16,21 0-16,0 0 0,21-21 16,0 22-16,0-22 15,0 21-15,22-21 0,-22 0 16,0 21-16,0-21 0,0 21 16,0-21-16,1 21 0,-1-21 0,0 21 15,0-21-15,-21 22 0,21-1 16,-21 0-16,0 0 15,-21-21 1,0 21-16,0 0 0,0-21 0,-1 0 16,1 0-16,0 22 0,0-22 15,0 0-15,0 0 0,-1 0 16,1 0-16,0 0 0,0 0 0,0 0 16,0 0-1,-1 0 1,22-22-1,-21 1-15,21 0 16</inkml:trace>
  <inkml:trace contextRef="#ctx0" brushRef="#br0" timeOffset="5282.7">6964 1312 0,'0'-21'16,"0"42"-16,0-63 16,-21 42-1,21-21 32</inkml:trace>
  <inkml:trace contextRef="#ctx0" brushRef="#br0" timeOffset="6539.04">9334 1418 0,'0'0'0,"22"-21"0,-1 0 0,-21 0 16,0 0-16,0-1 15,0 1-15,21 0 0,-21 0 16,0 0-16,21-22 0,-21 22 15,0 0-15,21-21 0,-21 21 16,0-22-16,0 1 0,0 21 0,0-22 16,0 22-16,0 0 0,0 0 15,0 0-15,-21 21 16,21 21-16,-21 0 16,0 0-16,21 0 0,-21 22 15,-1 20-15,1-20 0,0 20 0,0-21 16,0 22-16,0-1 0,-1 1 15,1 21-15,0-22 0,0 1 16,0 20-16,0 1 0,-1-22 16,-20 22-16,21-21 0,-21-1 0,-1 1 15,1-1-15,21-21 0,-22 22 16,1-22-16,21 1 0,-21-1 0,20-21 16,1 21-16,0-20 0,21-1 15,-21-21-15,21-21 16,0-1-16,0 1 0,0 0 15,0-21-15,0 21 0,0-22 16,0 1-16,0-22 0,0 22 16,0-21-16,21 20 0,-21-20 15,21 20-15,-21-20 0,0 21 0,0 20 0,21-20 16,-21 21-16,22 21 16,-1 21-1,0 0-15,-21 0 16,0 22-16,21-1 0,0-21 0,-21 22 15,21-1-15,-21 0 0,0-21 16,22 22-16,-1-1 0,0-21 0,-21 0 16,21 22-16,0-22 0,0 0 15,1 0-15,20-21 0,-21 21 0,21-21 16,-20 0-16,20 0 0,0 0 16,-21 0-16,22 0 0,-1 0 0,-21-21 15,22 0-15,-1 21 16,-21-21-16,0 0 0,22 0 0,-22-1 15,0 1-15,0-21 0,-21 21 0,21-22 16,-21 22-16,21 0 0,-21-21 16,0 21-16,0-1 0,0 1 15,0 0-15,0 42 32,0 0-32,-21 1 0,21-1 15,-21 0-15,21 0 0,0 0 0,0 0 16,0 1-16,0-1 0,0 0 15,0 0-15,0 0 0,0 0 0,0 1 16,0-1-16,21 0 16,0-21-16,1 0 15,-1 0-15,0 0 0,21 0 16,-21 0-16,1 0 0,-1 0 0,21-21 16,-21 21-16,22-21 0,-22-1 15,0 1-15,0 0 0,0 0 0,-21 0 16,0 0-16,0-22 0,0 22 0,0-21 15,0-1-15,0 1 0,0 21 16,-21-21-16,0 20 0,0-20 16,0 21-16,-1 0 0,-20 21 15,21-21-15,0 21 0,0 0 0,-22 0 16,22 0-16,0 0 0,-21 0 16,20 21-16,1 0 0,0-21 0,0 21 15,0 0-15,0 0 0,21 1 16,0-1-16,0 0 0,0 0 0,0 0 15,0 0-15,21-21 16,0 0-16,21 0 0,-21 0 0</inkml:trace>
  <inkml:trace contextRef="#ctx0" brushRef="#br0" timeOffset="6879.36">10710 1757 0,'0'0'0,"0"-21"0,0 0 0,0-1 0,0 1 16,-21 0-16,0 0 0,0 0 16,0 0-16,-1 21 0,1 0 0,0-22 15,0 22-15,-21 0 0,20 0 16,1 0-16,0 22 0,0-1 0,0 0 16,0 0-16,-1 0 0,1 0 15,0 22-15,21-22 0,-21 21 0,21 1 16,-21-1-16,21-21 0,0 21 15,0 1-15,0-22 0,0 21 0,0-21 16,0 1-16,0-1 0,0 21 16,0-21-16,21 0 15,0 1-15,0-22 0,0 21 0,1-21 16,20 0-16,-21 0 0,21 0 16,1 0-16,-1 0 0,0 0 0,1 0 15,-1 0-15,0-21 0,1-1 16,-1 1-16,0 0 0</inkml:trace>
  <inkml:trace contextRef="#ctx0" brushRef="#br0" timeOffset="7363.09">11112 1969 0,'0'0'0,"0"-22"0,0 1 0,22-21 0,-22 21 15,0-22-15,0 22 0,0 0 16,0 0-16,0 0 0,0 0 0,-22-1 16,1 22-16,0 0 15,0 0-15,0 0 0,0 22 0,-1-1 16,1 0-16,0 0 0,0 0 15,21 22-15,-21-22 0,0 21 0,-1-21 16,22 22-16,0-22 0,-21 21 16,21-21-16,0 0 0,0 22 0,0-22 15,0 0-15,0 0 16,21-21-16,1 0 0,20 0 16,-21 0-16,0 0 15,0 0-15,1 0 0,-1 0 16,0-21-16,0 21 0,0-21 0,0 0 15,1 0-15,-22-1 0,21 1 16,0-21-16,-21 21 0,21-22 0,-21 1 16,0 21-16,0-21 0,21 20 15,-21 1-15,0 0 0,0 0 0,0 42 32,0 0-32,0 0 15,0 1-15,0-1 0,0 21 16,-21-21-16,21 0 0,0 22 15,0-22-15,0 0 0,0 0 0,0 0 16,0 1-16,0-1 0,0 0 16,0 0-16,0 0 0,21-21 15,0 0 1,1 0-16,-1 0 0,0 0 16,0 0-16,0 0 0,0-21 15,1 0-15,-1 0 0</inkml:trace>
  <inkml:trace contextRef="#ctx0" brushRef="#br0" timeOffset="7697.9">11684 1249 0,'0'0'0,"0"-42"0,0-1 16,0 1-16,0 21 0,21 0 0,-21-1 15,0 1-15,0 0 0,0 42 16,0 0-1,0 22-15,0-22 0,-21 21 16,21 1-16,0-1 0,-21 0 0,21 22 16,-21-22-16,-1 0 0,22 22 15,0-22-15,-21 22 0,0-22 0,21 22 16,-21-22-16,21 0 0,0 1 16,-21-1-16,21-21 0,-21 21 15,21-20-15,0-1 0,0 0 16,0 0-16,0 0 0,0 0 0,0 1 15,21-44 17,0 22-32,0-21 15,-21 0-15,21 21 0</inkml:trace>
  <inkml:trace contextRef="#ctx0" brushRef="#br0" timeOffset="8107.66">11896 1651 0,'0'0'0,"21"-21"15,0 0-15,-21 42 32,0 0-32,-21 0 15,0 0-15,21 22 0,-22-22 16,1 21-16,21-21 0,-21 22 0,0-22 16,21 21-16,0-21 0,-21 1 0,21 20 15,-21-21-15,21 0 0,0 0 16,0 1-16,0-1 0,0 0 15,21-21 1,0 0-16,0 0 0,0 0 16,0 0-16,1-21 15,-1 21-15,0-21 0,0-1 0,0 1 16,0 21-16,1-21 0,-1 0 0,0-21 16,-21 20-16,0-20 0,21 21 15,-21-21-15,0-1 0,0 22 0,0 0 16,0-21-16,0 20 0,-21 1 15,0 21 1,0 0-16,-1 0 0,1 0 16,0 21-16,0-21 0,0 22 0,0-1 15,-1-21-15,22 21 0,22-21 47</inkml:trace>
  <inkml:trace contextRef="#ctx0" brushRef="#br0" timeOffset="8543.41">12298 1757 0,'0'-21'0,"0"0"0,0-1 16,0 1-16,0 0 15,21 21-15,0 0 16,0 0-16,0 0 0,1 0 15,-1 0 1,0 0-16,0 21 0,-21 0 0,21 22 16,-21-22-16,21 0 0,-21 21 15,0-20-15,0-1 0,0 21 0,0-21 16,0 0-16,0 22 0,-21-22 16,0 0-16,0 0 0,0 0 0,21 1 15,-21-22-15,-1 21 16,22-42 15,0-1-15,0 1-16,22 0 0,-1 0 0,0-21 15,0 20-15,-21-20 16,21 21-16,0-21 0,1 20 0,-1 1 16,0-21-16,0 21 0,-21 0 15,21 21-15,-21-22 0,21 22 0,-21-21 16,22 21-1,-1 0-15,0 0 32</inkml:trace>
  <inkml:trace contextRef="#ctx0" brushRef="#br0" timeOffset="9051.12">13208 1651 0,'21'0'16,"-42"0"-16,42-21 0,0 0 0,-21 0 16,21 21-16,-21-22 0,0 1 0,0 0 15,-21 21 1,0 0-16,0 0 0,-21 0 16,20 0-16,1 21 0,-21 0 15,21 1-15,-22-1 0,22 0 0,-21 21 16,21-21-16,-22 1 0,22-1 15,21 0-15,-21 0 0,21 0 0,0 0 16,0 1 0,0-1-16,21 0 15,0-21-15,1 0 0,-1 0 16,21 0-16,-21 0 0,0 0 16,22 21-16,-22-21 0,0 0 0,21 0 15,-20 0-15,-1 0 0,-21 21 16,21-21-16,0 21 0,-21 1 15,0-1-15,0 0 16,-21-21-16,0 21 16,0-21-16,-1 0 0,1 21 0,-21-21 15,21 0-15,0 21 0,-1-21 0,1 0 16,-21 0-16,21 22 0,0-22 16,-1 0-16,1 0 15,0 0-15,0 21 0,0-21 16,0 0-1,21-21 1,0-1-16,0 1 16</inkml:trace>
  <inkml:trace contextRef="#ctx0" brushRef="#br0" timeOffset="9530.95">10985 1122 0,'0'0'0,"-21"0"0,42 0 31,1 0-15,20 0-16,0 0 0,22 0 15,-1 0-15,1 0 0,-1 0 0,22 0 16,-22 0-16,22 0 0,21 21 16,-21-21-16,20 0 0,-20 0 0,21 0 15,-21 21-15,-1-21 0,-20 0 16,20 0-16,-41 21 0,20-21 0,-42 0 15,22 0-15,-22 0 0,0 0 16,0 0-16,0 0 0,1 0 16,-22 22-16,21-22 15,0 0 1,-21 21 15,0 0-15,0 0-16,0 0 15,-21 0-15,0-21 16,-1 22-16</inkml:trace>
  <inkml:trace contextRef="#ctx0" brushRef="#br0" timeOffset="11235.74">1947 4022 0,'0'-21'47,"21"-1"-47,1 1 16,-1 0-16,-21 0 0,21 0 0,0 0 15,0-1-15,0-20 0,22 21 16,-22-21-16,21-1 0,1 1 16,-22 0-16,21-1 0,0 1 15,1 0-15,-22-22 0,21 43 0,-21-21 16,1-1-16,-22 22 0,0 0 16,-22 21-1,1 0-15,0 0 0,-21 21 16,-1 0-16,1 0 0,0 1 0,21-1 15,-22 21-15,22-21 0,0 0 16,0 1-16,21-1 0,0 0 0,0 0 16,0 0-16,0 0 0,0 1 15,21-22-15,0 21 0,0-21 16,0 21-16,1-21 0,-1 21 0,21-21 16,-21 21-16,22-21 15,-22 21-15,21-21 0,-21 22 0,0-1 16,1-21-16,-1 21 0,0 0 15,-21 0-15,0 0 0,0 1 16,0-1-16,0 0 0,-21-21 16,0 21-16,-1 0 0,1-21 0,0 0 15,-21 21-15,21-21 0,-1 0 16,1 0-16,0 0 0,0 0 16,0 0-16,0 0 0,-1-21 0,1 0 15,0 21-15,0-21 0,21 0 16,-21 0-16,0-1 15,21 1-15,-22 21 0,22-21 16,0 42 15,0 0-15,22-21-16,-22 22 0,21-1 0,-21 0 16,0 0-16,21 0 0,0 22 15,0-22-15,-21 0 0,21 0 16,1 0-16,-1 0 0,0-21 0,0 22 15,21-22-15,1 0 0,-1 0 16,0 0-16,1 0 0,-1-22 0,22 1 16,-22 0-16,0 0 15,1 0-15,-1 0 0,0-22 0,-21 22 16,22-21-16,-22 21 0,0-22 16,0 1-16,0 0 0,1-1 0,-22 1 15,0 0-15,21-1 0,0-20 16,-21 20-16,21 1 0,-21-21 0,0 20 15,0 1-15,21 21 0,-21-22 16,0 22-16,0 0 16,0 42-1,0 0-15,0 1 16,0 20-16,0 0 0,0 1 0,0 20 16,0-21-16,0 1 15,0 20-15,0-20 0,0-1 0,0 21 16,0-20-16,0-1 0,0 0 15,0-20-15,0 20 0,0 0 0,0-21 16,0 1-16,0-1 0,0 0 16,0 0-16,0 0 0,21-21 15,1 0 1,-1 0-16,0-21 16,0 0-16,0 0 0,-21 0 0,21-1 15,-21-20-15</inkml:trace>
  <inkml:trace contextRef="#ctx0" brushRef="#br0" timeOffset="11523.58">2984 3598 0,'0'0'0,"-21"-21"15,21 0 1,21 0-16,1 21 0,-1 0 15,0-21-15,0 21 0,0-21 16,0 21-16,22-22 0,-22 22 16,21-21-16,-21 21 0,22-21 0,-1 21 15,-21 0-15,0-21 16,22 21-16,-22 0 0,-21-21 0,21 21 16,0-21-16,-21-1 15</inkml:trace>
  <inkml:trace contextRef="#ctx0" brushRef="#br0" timeOffset="13426.71">3958 3916 0,'0'-21'47,"0"0"-47,21 21 16,0-22-16,1 1 0,-22 0 15,21 0-15,0 0 16,-21 0-16,21-1 0,-21 1 0,0 0 15,0-21-15,0 21 0,0-1 16,0 1-16,0 0 0,-21 0 16,0 0-16,0 0 0,-1 21 0,1 0 15,0 0-15,0 0 0,-21 0 16,20 21-16,-20 0 0,21 0 16,0 0-16,-22 22 0,22-1 0,0-21 15,0 21-15,0 1 0,0-1 16,21 0-16,0 1 0,-22-1 0,22 0 15,-21 1-15,21-22 0,0 21 16,0-21-16,0 22 0,0-22 0,21-21 16,1 21-16,-1-21 15,0 0-15,0 0 0,0 0 0,0 0 16,22 0-16,-22-21 0,0 0 16,0 0-16,0-1 0,1-20 0,-1 21 15,0 0-15,0-22 16,0 22-16,0-21 0,-21 21 0,0-22 15,22 22-15,-22 0 0,21-21 16,-21 21-16,0-1 0,0 1 0,0 0 16,0 0-16,0 0 15,0 42 17,0 0-32,0 0 0,0 0 15,0 1-15,0-1 0,0 21 16,0-21-16,0 0 0,0 1 0,0 20 15,0-21-15,0 0 0,0 22 16,0-22-16,0 0 0,0 0 16,21 0-16,-21 0 15,21-21-15,0 0 0,0 0 16,1 0-16,-1 0 0,0 0 16,0-21-16,0 21 0,0-21 0,1 0 15,-1-21-15,21 20 0,-21 1 16,0-21-16,1 21 0,20-22 0,-21 1 15,0 0-15,0-1 0,1 1 16,-1 0-16,0-1 0,-21 1 16,21 0-16,0-1 0,-21 1 15,0 21-15,0-21 0,21 20 0,-21 1 16,0 0-16,0 0 0,0 0 16,0 0-16,0 42 31,-21 0-16,21 21-15,0-21 0,-21 106 16,21-84-16,-21-1 16,21 0-16,-21 1 0,21 20 0,0-20 15,-21-1-15,21 0 0,-22 1 16,22-1-16,0-21 0,0 21 0,0 1 16,0-22-16,0 21 0,22-21 15,-1 1-15,0-1 0,0-21 16,0 21-16,0-21 0,1 21 0,20-21 15,-21 0-15,0 0 0,22 0 16,-22-21-16,0 0 0,0 21 0,0-21 16,0-1-16,1 1 0,-1 0 15,0 0-15,0 0 0,0 0 16,0-1-16,-21-20 0,22 21 0,-22 0 16,0 0-16,0-22 0,21 22 0,-21 0 15,0 0-15,21 21 0,-21-21 16,0 42 15,0 0-15,0 0-16,0 0 0,0 0 15,0 1-15,0-1 0,0 21 0,0-21 16,0 0-16,0 22 0,0-22 0,0 0 16,0 21-16,0-20 0,0-1 15,21 0-15,0 0 0,0-21 16,1 0-16,-1 0 15,0 0-15,0 0 0,0 0 16,0 0-16,1-21 16,-1 0-16,0 21 0,0-21 0,0-1 15,0-20-15,1 21 0,-1-21 16,0 20-16,0-20 0,0 21 0,0-21 16,1 20-16,-1-20 0,0 21 15,21 0-15,-21-22 0,1 43 0,-1-21 16,0 21-16,0 0 15,-21 21 17,0 1-17,0-44 48,0 1-63,0 0 15,0 0 1,-21 21 15,0 0-31,0 0 0,-1 0 16,1 21-16,21 0 16,-21-21-16,0 21 0,0 1 0,21-1 15,0 21-15,-21-21 0,21 0 16,-22 1-16,22 20 0,-21-21 0,21 21 15,0-20-15,0-1 0,0 21 16,0-21-16,0 0 0,0 1 16,21-22-16,1 21 0,-1-21 0,0 0 15,0 0-15,21 0 0,-20 0 16,-1 0-16,21 0 0,-21 0 0,0 0 16,22-21-16,-22-1 0,21 22 15,-21-21-15,22 0 0,-22 0 0,0 0 16,0 0-16,0-1 0,1 1 15,-1 0-15,-21 0 0,21-21 16,-21 20-16,0 1 0,0-21 0,0 21 16,0 0-16,0-22 0</inkml:trace>
  <inkml:trace contextRef="#ctx0" brushRef="#br0" timeOffset="13663.59">5524 3196 0,'0'0'15,"-21"-21"1,0 21-16,0 0 62,0 0-46,0 0-16</inkml:trace>
  <inkml:trace contextRef="#ctx0" brushRef="#br0" timeOffset="13894.46">4360 3577 0,'21'0'16,"1"0"-16,-1 0 0,0 0 15,21 0-15,-21 0 0,22 0 16,-22-21-16,21 0 0,1 21 0,-1 0 16,0-21-16,1 21 0,-1 0 15,-21 0-15,0 0 0,0-21 0,1 21 16</inkml:trace>
  <inkml:trace contextRef="#ctx0" brushRef="#br0" timeOffset="14959.27">7027 3556 0,'0'-21'15,"0"0"-15,0 0 16,0 42 15,0 0-31,0 0 16,0 21-16,0-20 0,0-1 16,0 21-16,0-21 0,0 22 0,0-1 15,0-21-15,-21 21 0,21 1 16,-21-22-16,21 21 0,-21-21 0,0 1 15,21-1-15,0 0 0,-22 0 16,22 0-16,-21-21 0,21-21 47,0 0-47,0 0 0,0 0 16,0-1-16,0 1 0,0-21 0,0 21 15,0 0-15,0-22 0,21 1 16,-21 21-16,22-22 0,-1 1 0,0 21 15,0-21-15,0-1 0,0 22 16,22 0-16,-22 0 0,21 0 0,1-1 16,-22 22-16,21 0 0,-21 0 15,22 0-15,-22 22 0,0-1 0,0 0 16,0 0-16,0 0 0,1 22 16,-22-22-16,0 21 0,21-21 0,-21 0 15,0 22-15,0-22 0,0 0 16,0 21-16,0-20 0,0-1 15,0 0-15,-21 0 0,-1 0 0,22 0 16,0 1-16,-21-22 16,0 0-16,21-22 31,0 1-31,0 0 0,0 0 16,0 0-16,0-22 0,0 22 15,21 0-15,0-21 0,-21 21 0,43-22 16,-22 22-16,0-21 0,21 21 15,1-1-15,-1-20 0,0 21 0,1 21 16,20-21-16,-20 21 16,20 0-16,-21 0 0,1 0 0,-1 21 15,-21 0-15,22 0 0,-22 22 16,-21-22-16,0 0 0,0 21 0,0-21 16,0 22-16,0-22 0,0 21 0,-21-21 15,-1 22-15,1-22 0,0 0 16,21 0-16,0 0 0,-21 1 0,0-1 15,21-42 32,0-1-47,0 1 0,0 0 16,0 0-16</inkml:trace>
  <inkml:trace contextRef="#ctx0" brushRef="#br0" timeOffset="15403.44">8128 3831 0,'21'0'0,"-42"0"0,42 21 16,0-21 0,0 0-16,1 0 0,-1 0 15,0 0-15,0 0 0,21-21 16,-20 21-16,-1-21 0,0 0 15,21 21-15,-21-21 0,1 0 0,20 21 16,-21-22-16,0 1 0,0 0 16,1 0-16,-22 0 0,0 0 0,0-1 15,0 1-15,0-21 0,0 21 16,-22 0-16,1 21 0,-21-22 0,21 22 16,0 0-16,-1 0 0,-20 0 15,21 0-15,0 22 0,-22-22 0,22 42 16,0-21-16,-21 0 0,21 22 15,-1-22-15,1 21 0,0 0 16,21-20-16,0 20 0,-21 0 0,21-21 16,0 22-16,0-22 0,0 21 15,0-21-15,0 1 0,21-1 0,0 0 16,0 0-16,1 0 0,-1-21 16,0 0-16,0 21 0,0-21 0,22 0 15,-22 0-15,21 0 0,-21 0 16,22-21-16,-22 0 0,21 0 0,0 0 15,1 0-15,-1-1 0,0 1 16</inkml:trace>
  <inkml:trace contextRef="#ctx0" brushRef="#br0" timeOffset="15729.25">9229 3154 0,'0'0'0,"0"-42"0,0 20 16,0 1-16,0 0 0,0 0 0,-22 0 15,1 21 1,0 0-16,0 21 0,21 0 16,-21 0-16,0 22 0,21-1 15,0 0-15,0 22 0,-22-1 0,1 1 16,0-22-16,21 22 0,-21-1 16,0 1-16,21-22 0,-21 0 0,-1 22 15,1-22-15,21-21 16,0 22-16,-21-1 0,21-21 0,-21 0 15,21 0-15,0 1 0,-21-1 0,21 0 16,0-42 15,21 0-31,0 21 0,-21-22 16,21 1-16,0-21 0,1 21 0,-1-22 16,0 22-16,0-21 0</inkml:trace>
  <inkml:trace contextRef="#ctx0" brushRef="#br0" timeOffset="16616.63">9398 3175 0,'0'0'0,"21"-21"0,0-21 0,0 20 16,-21 1-16,0 0 0,22 21 15,-22 21 1,0 0 0,0 22-16,0-22 0,0 21 0,0 22 15,0-22-15,0 0 0,-22 22 16,22-22-16,0 22 0,-21-22 0,0 0 15,0 22-15,0-22 0,21-21 16,-21 22-16,-1-1 0,22-21 16,-21 22-16,21-22 0,0 0 0,0 0 0,0 0 15,0-42 17,21 0-17,-21 0-15,22 0 0,-1-1 16,0 1-16,-21 0 0,21-21 15,0 21-15,0-1 0,1-20 0,-1 21 16,0 0-16,0 0 0,0-1 16,0 1-16,1 21 0,-1 0 0,0 0 15,-21 21-15,0 1 16,0-1-16,0 0 16,0 21-16,0-21 0,0 1 0,0-1 15,0 0-15,0 21 0,-21-21 16,21 1-16,0-1 0,0 0 15,0 0-15,0 0 0,0 0 0,0 1 16,21-22 0,0 0-16,0 0 0,0 0 0,22 0 15,-22 0-15,21 0 0,-21-22 16,22 1-16,-1 21 0,-21-21 0,22 0 16,-22 0-16,21 0 0,-21-1 15,0-20-15,22 21 0,-22 0 0,0 0 16,0-1-16,-21 1 0,0 0 15,21 21-15,-21-21 0,-21 42 47,21 0-47,-21-21 0,0 21 0,21 1 16,-21-1-16,0 0 0,21 0 0,0 0 16,-22 0-16,22 1 0,0-1 15,0 0-15,0 0 0,0 0 16,0 0-16,22-21 15,-1 0-15,0 0 0,0 0 0,21 0 16,-20 0-16,20 0 0,-21 0 16,21 0-16,-20 0 0,20-21 15,-21 21-15,0-21 0,0 0 0,1 21 16,-1-21-16,-21 0 0,0-1 16,0 1-16,0 0 0,0 0 0,0-21 15,0 20-15,0 1 0,0 0 16,0-21-16,-21 21 0,-1-1 0,1 22 15,0-21-15,0 21 0,0-21 16,0 21-16,-1 0 0,1 0 16,0 0-16,21 21 0,-21-21 15,0 21-15,0 1 0,21-1 16,-22 0-16,44-21 31,-1 21-31,0-21 0</inkml:trace>
  <inkml:trace contextRef="#ctx0" brushRef="#br0" timeOffset="17568.04">11091 3577 0,'0'0'0,"-21"-21"0,21 0 0,-21 0 15,0 21-15,0-21 0,-1-1 0,1 22 16,0 0-16,0 0 0,0 0 15,0 0-15,-1 0 0,1 0 16,0 0-16,0 22 0,0-1 16,0 0-16,-1 0 0,1 0 0,0 0 15,21 1-15,-21-1 0,0 0 16,21 21-16,0-21 0,0 1 0,0-1 16,-21 0-16,21 21 0,0-21 0,0 1 15,0-1-15,21 0 16,0 0-16,0-21 0,0 0 15,0 0-15,1 0 16,-1 0-16,21 0 0,-21 0 0,0 0 0,22 0 16,-22-21-16,0 0 0,21 0 15,-20-1-15,-1 1 0,0 0 16,21-21-16,-21-1 0,1 1 0,-1 0 16,0-22-16,0 1 0,0 20 15,-21-20-15,21-1 0,-21 1 0,22-1 16,-22 22-16,21 0 0,-21 21 15,0-1-15,0 1 0,0 0 0,-21 21 32,-1 21-32,1 0 0,0 22 15,0-1-15,0-21 0,0 43 16,21-22-16,-22 0 0,1 1 0,0 20 16,0-20-16,0-1 0,21 0 15,-21 1-15,21-1 0,0 0 16,0 1-16,0-22 0,0 21 0,0-21 15,0 0-15,0 1 0,0-1 0,21 0 16,-21 0-16,21 0 0,0-21 16,0 0-16,0 21 0,1-21 0,-1 0 15,0 0-15,0 0 0,21 0 16,-20-21-16,20 21 0,-21-21 0,21 0 16,-20 0-16,20 0 0,0-1 15,-21 1-15,22 0 0,-1-21 0,-21-1 16,22 1-16,-22 21 0,0-21 15,0-1-15,0 1 0,-21 21 16,0 0-16,0-1 0,0 1 0,0 0 16,-21 21-1,0 0-15,21 21 0,0 0 16,-21 1-16,21-1 16,0 0-16,0 0 0,0 0 0,0 0 15,21 1-15,-21-1 0,21 0 0,0 0 16,22 0-16,-22 0 15,0 1-15,0-22 0,0 21 0,0 0 16,1 0-16,-1-21 0,-21 21 16,0 0-16,0 1 0,0-1 15,0 0 1,-21-21 0,-1 0-16,1 21 0,0-21 15,0 0-15,0 0 16,0 0-16,-1 0 15,1 0-15,0 0 16,0 0-16,0-21 16,0 0-16,-1 0 15,1-1-15,0 22 0</inkml:trace>
  <inkml:trace contextRef="#ctx0" brushRef="#br0" timeOffset="17899.36">8742 3260 0,'0'0'0,"0"-21"16,21 21-16,21-22 15,1 22-15,-1 0 0,21-21 16,1 21-16,-1 0 0,1-21 0,-1 21 16,1-21-16,-1 21 0,-20 0 15,20 0-15,1 0 0,-1 0 0,-20-21 16,-1 21-16,0 0 0,1 0 16,-22 0-16,0 0 0,0 0 15,0 0 1,0 0-1</inkml:trace>
  <inkml:trace contextRef="#ctx0" brushRef="#br0" timeOffset="18832.59">13589 3366 0,'0'-22'0,"21"-20"16,-21 0-16,0 21 0,21-1 16,0 1-16,-21 0 0,0 0 0,0-21 15,22 20-15,-22 1 0,0 0 16,0 0-16,0 0 0,0 0 16,0-1-16,0 1 15,0 42 1,0 1-1,0 20-15,-22-21 0,22 21 0,0 22 16,0-22-16,-21 22 16,21-1-16,0 1 0,0-1 0,0-20 15,-21 20-15,21-21 0,-21 22 16,21-22-16,0 1 0,-21-1 0,0-21 16,-1 21-16,22-20 0,0-1 0,-21 0 15,21 0-15,-21 0 0,0-21 47,21-21-47,0 0 0,0 0 0,0 0 16,0-1-16,0-20 15,0 21-15,0 0 0,0-22 0,0 22 16,21-21-16,0 21 0,0-22 16,1 1-16,20 0 0,-21 21 15,21-1-15,1-20 0,-1 42 16,0 0-16,1 0 0,-22 0 0,21 0 15,1 21-15,-1 0 0,-21 1 0,0 20 16,0-21-16,1 21 0,-22-20 16,0 20-16,0-21 0,0 0 0,-22 0 15,1 22-15,0-22 0,-21 0 16,21 0-16,-22-21 0,22 21 0,-21 1 16,-1-22-16,22 21 0,-21-21 15,21 0-15,0 0 0,-22 0 0,22 0 16,0 0-16,0 0 0,0 0 0,-1 0 31,44 0 0,-1-21-31,0-1 16,0 22-16,0-21 0</inkml:trace>
  <inkml:trace contextRef="#ctx0" brushRef="#br0" timeOffset="19255.34">14309 3620 0,'21'0'32,"0"0"-17,0 0-15,0-22 16,0 1-16,1 21 0,-1-21 0,0 0 15,21 0-15,-21 21 0,1-21 16,-1-1-16,0 1 0,0 0 0,0 0 16,-21 0-16,0 0 0,0-1 15,0 1-15,0 0 0,-21 21 16,0 0-16,0 0 16,-22 0-16,22 0 0,0 21 0,-21 0 15,21 1-15,-22 20 0,22-21 16,-21 21-16,21 1 0,-22-22 15,22 21-15,0 1 0,0-22 0,21 21 16,0-21-16,0 0 0,0 1 16,0-1-16,0 0 0,0 0 0,21-21 15,0 21-15,0-21 0,0 0 16,22 0-16,-22 0 0,0 0 0,0 0 16,0 0-16,22 0 0,-22 0 0,0-21 15,0 0-15,22 21 0,-22-21 16,0 0-16,21-1 0</inkml:trace>
  <inkml:trace contextRef="#ctx0" brushRef="#br0" timeOffset="19591.21">15325 2688 0,'0'-42'0,"0"84"0,0-126 16,0 41-16,-22 22 0,22 0 0,-21 0 15,21 0-15,-21 21 0,0 21 16,0 0-16,0 21 0,-1 1 16,1-1-16,0 21 15,0 1-15,0-1 0,0 1 0,-22-1 16,22 1-16,0 21 0,0-22 0,0 1 16,-1-1-16,1 1 0,0-22 15,0 21-15,0-20 0,21-1 0,-21 0 16,21 1-16,-22-1 0,22-21 15,-21 0-15,21 1 0,0-1 0,0 0 16,0 0-16,0 0 16,21-21-1,1 0-15,-1-21 16,0 0-16,0 0 0,0 0 16</inkml:trace>
  <inkml:trace contextRef="#ctx0" brushRef="#br0" timeOffset="20010.97">15282 3323 0,'0'0'0,"-21"0"31,0 21-31,0 1 0,21-1 16,-21 0-16,-1 0 0,1 0 0,0 22 16,0-22-16,0 0 0,21 21 15,0-21-15,0 22 0,-21-22 0,21 0 16,0 0-16,0 0 0,0 1 15,0-1-15,21-21 0,0 21 0,0-21 16,0 0-16,0 0 0,1 0 16,-1 0-16,21 0 0,-21 0 15,22 0-15,-22 0 0,21 0 0,-21-21 16,0 0-16,22 21 0,-22-22 16,0 1-16,-21 0 0,0-21 0,21 21 15,-21-22-15,0 22 0,0-21 16,0-1-16,0 1 0,-21 21 0,21-21 15,-21 20-15,0 1 0,0 0 16,-1 0-16,1 21 0,0 0 0,0 0 16,0 0-16,0 0 0,-1 0 15,-20 21-15,21 0 0,0 0 16,0 1-16,-1-1 0,1 0 0,0 0 16,0-21-16,21 21 0,0 0 15,0 1-15,21-22 16,21 0-16,-20 0 15</inkml:trace>
  <inkml:trace contextRef="#ctx0" brushRef="#br0" timeOffset="20550.66">15811 3281 0,'0'0'0,"-21"0"31,0 0-16,0 21-15,21 0 0,-21 0 0,0 1 16,21-1-16,0 0 0,-22 0 16,22 0-16,-21 22 0,21-22 0,-21 0 15,21 0-15,0 21 0,0-20 16,0-1-16,-21 0 0,21 0 0,0 0 16,-21 0-16,21 1 15,0-44 32,0 1-31,0 0-16,0 0 0,0-21 15,21 20-15,0 1 0,0-21 16,0 21-16,1-22 0,-1 1 16,21 21-16,-21-21 0,22-1 0,-1 22 15,-21-21-15,21 21 0,1-1 16,-1 22-16,-21 0 0,22 0 0,-22 0 15,0 22-15,0-1 0,0 0 16,-21 21-16,0 1 0,0-22 0,0 21 16,0 0-16,0-20 0,0 20 15,-21-21-15,0 21 0,0-20 16,0-1-16,21 0 0,-22 0 0,1 0 16,21 0-16,-21 1 0,21-1 15,21-21 16,0-21-15,1-1-16,-1 22 0,0-21 16,21 0-16</inkml:trace>
  <inkml:trace contextRef="#ctx0" brushRef="#br0" timeOffset="21623.06">16827 3344 0,'0'0'0,"0"-21"15,0-21 1,-21 42 0,0 0-16,0 0 0,0 21 0,-22 0 15,1 0-15,21 1 0,-21-1 16,-1 21-16,22-21 0,-21 22 0,-1-22 16,22 0-16,0 21 0,0-21 15,0 1-15,21-1 0,-21 0 0,21 0 16,0 0-16,0 0 0,21-21 15,0 0-15,0 0 16,0 0-16,0 0 0,22 0 0,-1 0 16,-21 0-16,22-21 0,-22 0 15,21 21-15,-21-21 0,22 0 0,-22 21 16,0-21-16,0-1 0,0 1 16,0 0-16,-21 0 0,0 0 0,22 0 15,-1-43 1,-21 43-16,0 42 31,0 0-31,-21 22 16,-1-22-16,1 21 0,0-21 15,21 22-15,-21-1 0,0-21 16,0 21-16,-1 1 0,1-1 0,0 0 16,21 1-16,-21 20 0,0 1 15,21-22-15,-21 22 0,21-1 0,-22 1 16,22-1-16,-21 1 0,0 20 0,0-20 15,21-1-15,-21 1 0,0-1 16,-1 22-16,22-43 0,-21 22 0,0-1 16,0 1-16,21-22 0,-21 0 15,0 1-15,21-1 0,-22-21 0,1 0 16,0 1-16,0-1 0,0-21 0,0 0 16,-1 0-16,1 0 0,0 0 15,0 0-15,0 0 0,0 0 16,-22 0-16,22-21 0,0-1 0,0 1 15,0 0-15,-22 0 0,22-21 16,0-1-16,0 22 0,0-42 0,-1 20 16,22 1-16,0-22 0,0 22 15,0-21-15,0 20 0,22-20 0,20-1 16,-21 22-16,21-22 0,22 1 0,-22-1 16,22 1-16,-1-1 0,1 1 15,20-1-15,1 1 0,-21-1 16,20 1-16,1-1 0,-22 22 0,22-21 15,-21 20-15,20-20 0,-20 20 0,-1 1 16,-20 0-16,20-1 16,-21 22-16,1 0 0,-22 0 0,0 0 15,0 21-15,-42 0 16,0 0 0,0 21-16,0-21 0,-22 21 0,43 0 15,-21-21-15,21 21 0,-21-21 16,21 22-16,0-1 15,21-21-15,0 21 16,0 0-16,1-21 0,-1 21 16,0-21-16,0 21 15,0 1-15,0-1 0,-21 0 0,22-21 16,-22 21-16,0 0 16,0 0-16,0 1 0,0-1 15,-22-21-15,1 21 0,0-21 0,0 21 16,-21-21-16,20 0 0,1 21 15,0-21-15,0 0 0,0 21 16,0-21-16,-1 0 16,1 0-1,0 0-15,0 0 16,0 0-16,0 0 16,-1 0-16,1-21 0,0 21 15,0 0 1,21-21-16</inkml:trace>
  <inkml:trace contextRef="#ctx0" brushRef="#br0" timeOffset="22199.79">18605 2921 0,'0'0'0,"22"-21"0,-1-21 16,42-64 0,-63 85-16,0-1 0,21 1 0,-21 0 15,0 0-15,0 42 16,0 0-1,0 0-15,0 22 0,0-22 16,-21 21-16,21 1 0,-21-1 0,21 21 16,-21-20-16,0-1 0,0 22 15,21-22-15,-22 21 0,1-20 0,0-1 16,0 0-16,0 1 0,0-1 16,-22 0-16,22 1 0,0-22 15,0 0-15,0 0 0,-1 0 16,1 1-16,21-1 0,0 0 0,-21-21 15,21 21-15,-21-21 16,42 0 0,0-21-1,0 0-15,1 21 0,-1-21 0,21-1 16</inkml:trace>
  <inkml:trace contextRef="#ctx0" brushRef="#br0" timeOffset="22603.2">18838 3302 0,'0'0'0,"21"-21"0,-21 42 32,0 0-17,-21 0-15,0 1 0,0-1 16,0 21-16,0-21 0,-1 0 0,1 1 16,0 20-16,0-21 0,0 0 15,21 0-15,0 1 0,0-1 0,0 0 16,0 0-16,21-21 15,0 0-15,0 0 0,0 0 0,1 0 16,20 0-16,-21 0 0,0 0 0,22 0 16,-22-21-16,0 21 0,0-21 15,0 21-15,0-21 0,1-1 16,-1 1-16,0 0 0,0 0 16,-21 0-16,0 0 0,21-1 0,-21 1 15,0-21-15,0 21 0,0 0 16,0-1-16,-21 1 0,0 0 15,0 21-15,0 0 16,-22-21-16,22 21 0,0 0 0,0 0 16,0 0-16,-1-21 0,1 21 15,0 0-15,0 0 0,0-21 16,0-1-16,21 1 0,0 0 16,0 0-16,-22 21 0</inkml:trace>
  <inkml:trace contextRef="#ctx0" brushRef="#br0" timeOffset="22859.06">18076 3048 0,'0'0'0,"43"0"0,-22 0 0,21 0 0,0 0 15,1 0-15,-1 0 0,22 0 0,-1 0 16,1-21-16,-1 21 15,1 0-15,-22 0 0,21-21 0,1 21 16,-1-21-16,1 21 0,-22 0 16,1 0-16,-1-22 0,0 22 0,-21 0 15,1 0-15,-1 0 0,-42 0 16,-1-21 0,-20 21-16,21 0 0,-21 0 15,20 0-15</inkml:trace>
  <inkml:trace contextRef="#ctx0" brushRef="#br0" timeOffset="23475.25">20701 2561 0,'0'0'0,"0"-84"16,0 62-16,21 1 15,-21 0-15,0 0 0,0 42 32,0 0-32,-21 22 0,0 20 15,0-21-15,-1 22 0,-20-1 0,21 22 16,0-21-16,0 20 0,-22-20 16,22-1-16,-21 22 0,21-22 0,-22 1 15,22-22-15,0 22 0,0-22 16,0 0-16,-1 1 0,1-22 15,21 0-15,0 0 0,-21 0 0,21 1 16,-21-22-16,21 21 0,0-42 31,0-1-15,0-20-16,0 21 16,0 0-16,0-22 0</inkml:trace>
  <inkml:trace contextRef="#ctx0" brushRef="#br0" timeOffset="24158.97">20151 2709 0,'0'0'0,"-22"-21"0,22 0 16,-42-21 0,42 21-16,-21-1 0,21 1 0,0 0 0,0 0 15,0-21-15,0 20 16,0 1-16,0 0 0,21 0 0,0 0 15,0 21-15,1-21 0,20-1 16,0 1-16,1 0 0,-1 21 0,0-21 16,22 21-16,-1 0 0,1-21 15,-22 21-15,22 0 0,-1 0 0,1 0 16,-22 0-16,21 21 0,-20 0 16,-22 0-16,21 0 0,-21 22 0,1 20 15,-22-20-15,0 20 0,0 1 16,-22-22-16,1 21 0,-21 1 0,0-22 15,-22 22-15,1-22 0,-1 0 16,1 1-16,-1-1 0,1-21 16,-1 22-16,1-22 0,20 0 15,1 0-15,0-21 0,20 0 0,-20 0 16,21 0-16,21-21 16,0 0-1,21 0-15,0-1 0,0 1 16,1 0-16,20 0 0,0 21 0,22-21 15,-22 0-15,22 21 0,-1 0 16,1 0-16,-1 0 0,-21 0 0,22 0 16,-1 0-16,-20 21 0,-1 0 15,0 0-15,-20 0 0,-1 0 16,0 22-16,-21-22 0,0 21 16,0-21-16,0 22 0,-21-22 0,-22 21 15,22-21-15,-21 22 0,0-22 16,-22 0-16,22 0 0,-22 22 0,22-43 15,-22 21-15,22 0 0,0-21 16,21 0-16,-22 21 0,22-21 0,0 0 16,-21 0-16,20 0 15,1 0-15,21-21 16,-21 21-16,21-21 16,0 0-1,0-1-15,21 22 0,-21-21 16,21 21-16,22-21 0,-22 21 15,0-21-15,21 0 0,-20 0 0,20 21 16,0-22-16</inkml:trace>
  <inkml:trace contextRef="#ctx0" brushRef="#br0" timeOffset="24863.08">21251 3112 0,'0'21'31,"0"0"-15,0 0-16,0 0 0,-21 0 16,21 22-16,-21-22 0,21 0 15,0 0-15,0 0 0,0 1 0,0-1 16,0 0-16,0 0 16,0 0-16,21-21 0,0 0 15,0 0-15,1 0 0,20 0 16,0 0-16,-21 0 0,22 0 0,-1-21 15,-21 21-15,22-21 0,-1 0 16,-21 0-16,0-1 0,22 1 16,-22 0-16,0 0 0,0 0 0,-21-22 15,0 22-15,21 0 0,-21 0 16,21 0-16,-21 0 0,0-1 16,22 22-16,-22 22 31,-22-1-31,22 21 15,-21-21-15,0 22 0,0-1 0,21 21 16,-21-20-16,0-1 0,-1 22 16,1-1-16,21-21 0,-21 22 0,0-1 15,21-20-15,-21 41 0,0-20 16,-1-1-16,22 22 0,0 0 0,-21-22 16,21 22-16,-21 0 0,21-22 0,0 22 15,0-22-15,0 22 16,0-22-16,0 1 0,0-1 0,0-20 15,0 20-15,0-20 0,-21-1 0,21 0 16,-21-21-16,0 22 0,21-22 16,-22-21-16,1 21 0,0-21 0,0 0 15,0 0-15,0 0 0,-1 0 0,-20-21 16,21 0-16,-21 0 0,20-1 16,-20-20-16,0 0 0,-1-1 15,1-20-15,0 21 0,21-22 0,-1 1 0,1-1 16,21-21-16,0 22 15,0-22-15,0 1 0,21 20 0,1-21 0,20 1 16,-21 20-16,21 1 16,-20-1-16,20 1 0,0 20 0,1 1 15,-1 0-15,0-1 0,1 22 16,-1-21-16,0 21 0,1-22 0,-1 22 16,0 0-16,1-21 0,-1 21 0,0-1 15,1 1-15</inkml:trace>
  <inkml:trace contextRef="#ctx0" brushRef="#br0" timeOffset="26759.65">22606 2985 0,'0'0'0,"-42"-22"15,20 22 1,1 0-16,0 0 0,0 22 0,0-1 16,0-21-16,-22 42 0,22-21 15,0 0-15,0 22 0,0-1 0,21 0 16,-22 1-16,22-22 0,-21 21 16,21 1-16,0-22 0,0 21 15,0-21-15,0 0 0,0 1 0,21-22 16,1 21-16,-1 0 0,21-21 15,-21 0-15,22 0 0,-1 0 0,0 0 16,1 0-16,20-21 0,-21 0 16,1 21-16,20-22 0,-20 1 0,-1-21 15,0 21-15,-21-22 0,22 1 16,-1 0-16,-21-22 0,22 22 0,-22-22 16,21 22-16,-21-21 0,0-1 15,-21 1-15,22-1 0,-22-21 0,21 22 16,-21-1-16,0 1 15,0 21-15,0-1 0,0 1 0,0 21 16,0 0-16,0-1 0,-21 22 16,-1 0-16,1 0 15,0 22-15,21-1 0,-21 21 0,0 0 16,0 1-16,-1 20 0,1-20 16,0 20-16,21-21 0,0 22 0,-21-1 15,21-20-15,0 20 0,0-20 16,0-1-16,0 21 0,0-20 0,21-1 15,-21 0-15,21 1 0,0-1 16,1-21-16,-1 22 0,21-22 16,-21 0-16,0 0 0,1 0 0,20-21 15,-21 0-15,21 0 0,-20 0 16,20 0-16,0 0 0,1 0 0,-1-21 16,-21 0-16,21 0 0,1 0 15,-1-1-15,-21-20 0,0 21 0,22-21 16,-22-1-16,0 1 0,-21 21 15,0-22-15,21 1 0,-21 0 0,0 21 16,0-22-16,0 22 0,0 0 16,-21 0-16,0 21 0,0 0 0,0 0 15,-1 0-15,1 0 0,-21 0 16,21 0-16,-22 42 0,1-21 16,21 0-16,-21 22 0,20-22 15,-20 21-15,21-21 0,0 22 0,0-1 16,21-21-16,0 22 0,0-22 15,0 0-15,0 0 0,0 0 0,0 0 16,0 1-16,21-22 0,0 0 16,0 0-16,0 0 0,0 0 0,1 0 15,-1 0-15,0 0 0,0-22 16,0 1-16,0 0 0,1 0 0,-1-21 16,0 20-16,0-20 0,0 21 15,0-21-15,1 20 0,-1-20 0,0 21 16,0-21-16,-21 20 15,0 1-15,0 0 0,0 0 0,21 21 16,-21-21-16,-21 42 31,21 0-31,0 0 16,-21 0-16,0 1 0,21-1 0,-21 0 16,21 0-16,0 21 0,0-20 15,0-1-15,0 0 0,0 21 0,0-21 16,0 1-16,0-1 15,0 0-15,0 0 0,21-21 0,0 21 0,0-21 16,0 0-16,0 0 16,1 0-16,-1 0 0,21 0 0,-21 0 0,22 0 15,-22 0-15,21-21 16,0 0-16,1 0 0,-22-22 0,21 22 16,1 0-16,-1-21 0,-21 21 15,21-22-15,-20 22 0,20 0 0,-21-21 16,0 20-16,0 22 0,-21-21 15,0 0-15,-21 42 32,21 0-17,-21 1-15,21-1 16,0 0-16,0 0 0,0 0 16,0 0-16,0 1 0,0-1 0,0 0 15,0 0-15,0 0 0,0 0 0,0 1 16,0-1-16,0 0 15,0 0-15,0 0 16,-21-21 15,0-21-31,0 0 16,21 0-16,0 0 16,0-1-16,-22 1 0,22 0 15,-21 21-15,21 21 63,0 0-63,0 1 15,0-1-15,0 0 16,21-21-16,-21 21 16,22-21-16,-1 0 0,0 21 0,0-21 15,21 0-15,-20 0 0,-1 0 16,0 0-16,21 0 0,-21 0 0,22 0 15,-22-21-15,21 0 0,-21 21 16,22-21-16,-22 0 0,21-22 0,1 22 16,-22 0-16,21-21 15,-21 20-15,22 1 0,-22-21 0,0 21 16,0-22-16,-21 22 0,0 0 16,0 0-16,0 0 0,0 0 15,-21 21 1,0 0-16,0 0 15,-1 0-15,1 21 0,21 0 16,-21 0-16,0 0 16,21 0-16,0 1 0,0-1 0,0 0 15,0 0-15,21 21 0,0-20 16,0-1-16,1 0 0,-1 0 0,-21 0 16,21 0-16,-21 1 0,21-1 15,-21 0-15,0 0 16,0 0-16,0 0 15,-21-21-15,0 0 0,0 0 16,-1 0-16,1 0 0,0 0 0,0 0 16,0 0-16,0 0 0,-1 0 15,1 0-15,0 0 0,0 0 0,0 0 16,0 0-16,-1 0 16,1 0-16,0 0 15</inkml:trace>
  <inkml:trace contextRef="#ctx0" brushRef="#br0" timeOffset="53723.24">2053 6033 0,'0'0'0,"21"-22"16,0 22-16,-21-21 0,0 0 15,22 0-15,-22 0 0,21 0 0,0-1 16,-21 1-16,0 0 0,21 0 16,-21-21-16,21 20 0,-21 1 0,21 0 15,-21 0-15,0 0 16,0 0-16,0-1 0,0 1 16,0 42 15,0 1-31,0-1 15,-21 0-15,21 0 0,0 21 16,-21-20-16,0 20 0,21 0 16,-21-21-16,21 22 0,-21-1 0,21 0 15,-22 1-15,1-1 0,21 0 16,0 1-16,-21-1 0,0-21 0,21 22 16,0-1-16,0-21 0,-21 21 15,21-20-15,0 20 0,-21-21 16,21 0-16,0 0 0,0 1 15,0-1-15,0-42 47,0-1-31,21 1-16,-21 0 16,21 0-16,0 0 0</inkml:trace>
  <inkml:trace contextRef="#ctx0" brushRef="#br0" timeOffset="54058.56">2371 6160 0,'0'21'0,"0"0"16,0 0-16,0 0 15,0 0-15,21-21 16,-21 22-16,21-22 15,0 0-15,0 0 16,0 0-16,1-22 16,-1 22-16,-21-21 15,0 0 1,0 0-16,0 0 16,-21 21-1,-1 0-15,1 0 16,0 0-1,0 0-15</inkml:trace>
  <inkml:trace contextRef="#ctx0" brushRef="#br0" timeOffset="54591.1">3789 5906 0,'0'0'0,"0"-22"15,21 22-15,-21-21 0,0 0 16,0 0-16,21 0 16,-21 0-16,0 42 46,0 0-46,0 0 16,0 0-16,0 0 0,0 1 0,0-1 16,0 21-16,-21-21 0,21 0 15,-21 22-15,21-22 0,0 21 16,-21-21-16,21 1 0,-22 20 0,22-21 16,0 0-16,0 22 0,0-22 15,0 0-15,0 0 0,0 0 16,22-21-16,-1 0 15,0 0-15,0 0 0,0 0 0,0 0 16,1 0-16,-1 0 16,0-21-16,0 21 0,-21-21 0,21 21 15,-21-21-15,21 0 0,-21-1 16,22 1-16,-1 0 16</inkml:trace>
  <inkml:trace contextRef="#ctx0" brushRef="#br0" timeOffset="54979.88">3958 5482 0,'0'0'0,"-21"0"0,0 0 15,0 0-15,-1 0 0,1 0 0,0 0 0,0 0 16,21 21-1,0 1 1,21-22 0,0 0-16,0 0 15,1 0-15,-1 0 16,0-22-16,0 1 0,0 0 16,-21 0-16,0 0 15,-21 21 1,0-21-16,0 21 15,0 0-15,-1 0 0,1 21 16,0 0-16,0 0 16,0 0-16,21 0 15,0 1-15,0-1 16,0 0-16,0 0 0,0 0 16,21 0-16,0-21 0,0 22 15</inkml:trace>
  <inkml:trace contextRef="#ctx0" brushRef="#br0" timeOffset="55731.19">4657 5948 0,'0'-21'15,"0"0"-15,0-1 16,0 1-16,0 0 16,-22 0-16,1 21 0,0-21 0,21 0 15,-21 21-15,0 0 0,0-22 16,-1 22-16,1 0 0,0 0 16,0 0-16,0 22 0,0-1 15,-1-21-15,1 21 0,0 0 16,0 0-16,0 22 0,0-22 15,21 0-15,-22 21 0,1-21 0,21 1 16,-21-1-16,21 0 0,0 21 16,0-21-16,0 1 0,0-1 15,0 0-15,21 0 0,0-21 0,-21 21 16,22-21-16,-1 0 0,0 0 16,0 0-16,0 0 0,0 0 15,1 0-15,-1 0 0,0 0 16,0-21-16,0 21 0,0-21 0,1 0 15,-1 0-15,0-1 0,0-20 16,0 21-16,0-21 0,1-1 0,20 1 16,-21 0-16,0-1 0,0-20 15,1-1-15,-1 22 0,0-22 16,0 22-16,0-21 0,0 20 16,-21 1-16,0 0 0,22-1 0,-22 1 15,0 0-15,0 20 0,0 1 16,0 0-16,21 0 0,-21 42 31,0 0-31,-21 0 16,-1 22-16,22-22 0,-21 21 15,21 1-15,0-1 0,-21 21 0,0-20 16,21 20-16,-21 1 0,21-1 16,0-20-16,0 20 0,0 1 0,0-22 15,0 21-15,0-20 0,0-1 16,0-21-16,0 22 0,0-22 15,21 21-15,-21-21 0,21-21 0,0 21 16,0 1-16,1-22 0,-1 0 16,0 0-16,21 0 0,-21 0 0,1 0 15,-1 0-15,0 0 0,0-22 16,0 1-16,0 21 0,1-21 0,-1 0 16,0 0-16,-21 0 0,21-1 0,-21 1 15</inkml:trace>
  <inkml:trace contextRef="#ctx0" brushRef="#br0" timeOffset="56983.41">1990 7578 0,'-22'-21'31,"22"-1"-15,-21 22-16,21-21 0,0 0 16,0 0-16,0 0 15,0 0-15,0-1 16,0 1-16,0 0 15,21 21-15,1 0 0,-22-21 16,21 21-16,0 0 0,0 0 16,0 0-16,0 0 0,1 21 15,-1 0-15,0 0 0,-21 1 16,21-1-16,-21 0 0,21 0 16,-21 21-16,0-20 0,0 20 15,0-21-15,0 21 0,0 1 16,0-22-16,-21 21 0,0 1 0,0-1 15,0-21-15,-1 21 0,1 1 16,-21-1-16,21 0 0,-22 1 0,1-1 16,21-21-16,-21 22 0,-1-22 15,1 0-15,21 0 0,-22 0 0,22-21 16,0 0-16,-21 0 0,21 0 16,-1 0-16,1 0 15,0-21-15,21 0 0,0 0 16,-21 0-16,21-22 0,0 1 0,0 21 15,0-22-15,0 1 0,0 21 16,0-21-16,0 20 0,21 1 16,-21 0-16,21 0 0,0 21 0,1 0 15,20 0-15,-21 0 0,0 0 16,0 0-16,1 0 0,-1 0 16,0 21-16,0 0 0,0 0 0,-21 22 15,21-22-15,1 0 0,-22 0 16,21 22-16,-21-22 0,0 0 0,21 0 15,-21 21-15,21-20 0,-21-1 16,0 0-16,0 0 0,21 0 16,0 0-16,1-21 31,-1 0-31,0 0 16,0 0-16,0-21 15,0 0-15</inkml:trace>
  <inkml:trace contextRef="#ctx0" brushRef="#br0" timeOffset="57166.82">2498 7895 0,'0'0'0,"-22"0"31,22-21 16</inkml:trace>
  <inkml:trace contextRef="#ctx0" brushRef="#br0" timeOffset="59411.8">3619 7641 0,'22'0'0,"-44"0"0,65-21 15,-43 0-15,21 21 16,-21 21 15,0 0-15,0 0-16,0 22 0,0-22 15,-21 0-15,21 21 0,-21-20 16,21 20-16,-22 0 0,1 1 0,0-22 16,21 21-16,-21-21 0,21 0 15,-21 22-15,21-22 0,-21 0 16,21 0-16,0-42 31,0 0-15,0 0-16,21 0 15,-21-1-15,21-20 0,-21 21 0,21 0 16,-21 0-16,21-22 0,0 22 16,-21-21-16,22 21 0,-1-22 0,0 22 15,0 0-15,0 0 16,0 0-16,1-1 0,20 22 0,-21 0 15,0 0-15,0 0 0,1 22 16,-1-1-16,0 0 0,0 0 0,-21 0 16,0 22-16,0-22 0,0 21 15,0 0-15,21-20 0,-21 20 0,0-21 16,0 21-16,21-20 0,-21-1 16,0 0-16,0 0 0,22-21 0,-22 21 15,21 0-15,0-21 16,0 0-16,0 0 0,0 0 15,1-21-15,-1 0 16,0 0-16,0 0 0,0 0 0,0-1 16,1 1-16,-1-21 0,0 21 15,0-22-15,21 22 0,-20-21 16,-1 21-16,21 0 0,-21-22 0,22 22 16,-22 0-16,0 0 0,21 21 15,-21 0-15,1-21 0,-1 21 0,0 0 16,0 0-16,-21 21 15,21 0-15,-21 0 0,21 0 16,1 0-16,-22 1 16,0-1-16,0 0 0,0 0 0,0 0 15,21-21-15,-21 21 16,21-21 0,-21-21-1,0 0 1,0 0-16,0 0 15,0 0-15,0-1 0,0 1 16,0 0-16,0 0 0,-21 0 16,21 0-16,-21-1 0,-1 1 15,1 0-15,0 21 0,0-21 16,0 21-16,0 0 0,-1 0 0,1 0 16,0 0-16,0 0 0,0 21 15,0 0-15,-1 0 0,1 1 16,0-1-16,0 0 0,0 0 15,0 21-15,-1-20 0,22-1 0,-21 21 16,21-21-16,0 22 0,0-22 16,0 21-16,0-21 0,0 0 0,21 1 15,1-1-15,-22 0 0,21 0 16,0 0-16,0-21 0,0 0 0,0 21 16,1-21-16,-1 0 0,0 0 0,0 0 15,0 0-15,0-21 0,1 0 16,-1 0-16,0 21 0,21-21 0,-21 0 15,1-1-15,-1 1 0,-21-21 16,21 21-16,0 0 0,0-22 0,-21 22 16,0-21-16,21 21 0,1-1 15,-22 1-15,0 0 0,0 0 16,0 0-16,0 42 31,0 0-15,0 0-16,0 0 0,0 1 15,0 20-15,0-21 0,0 0 0,0 0 16,0 1-16,0-1 0,0 21 16,0-21-16,0 0 0,21 1 15,-21-1-15,21-21 0,0 0 16,0 0-16,0 0 0,1 0 0,20 0 16,-21 0-16,0 0 0,0 0 15,1-21-15,-1-1 0,21 1 16,-21 21-16,0-21 0,1-21 0,-1 21 15,0-1-15,-21 1 0,0 0 16,21-21-16,-21 21 0,0-1 0,0-20 16,0 21-16,0 0 0,0 0 15,0-1-15,-21 22 16,0 0 0,21 22-16,0-1 15,-21 0-15,21 0 0,-22 0 16,22 0-16,0 1 0,0-1 15,0 21-15,0-21 0,0 0 0,-21 1 16,21-1-16,0 21 0,0-21 16,0 0-16,0 1 0,0-1 15,0 0-15,0-42 47,0 0-31,0-1-16,0 1 0,0 0 15,0 0-15,0 0 0,21-22 16,-21 22-16,22-21 0,-22 21 16,21 0-16,0-22 0,0 22 0,0 0 15,0 0-15,1 0 0,-1-1 16,0 1-16,21 21 0,-21 0 16,1-21-16,-1 21 0,0 0 0,21 0 15,-21 21-15,1-21 0,-1 21 0,0 1 16,-21-1-16,21 0 0,-21 21 15,21-21-15,-21 1 0,0-1 0,0 21 16,0-21-16,0 0 0,0 22 16,0-22-16,0 0 0,0 0 0,0 0 15,0 1-15,-21-22 0,21 21 16,0 0-16,0-42 47,0 0-47,0-1 15,0 1-15,0 0 0,0 0 16,21 0-16,0 0 0,1-22 0,-1 22 16,21-21-16,-21 21 0,22-22 15,-1 22-15,0-21 0,1 21 16,-1-1-16,21-20 0,-20 42 16,-1 0-16,-21-21 0,0 21 0,22 0 15,-22 0-15,-21 21 0,0 0 0,21 0 16,-21 1-16,0-1 15,0 21-15,0-21 0,0 22 0,0-22 16,-21 0-16,21 21 0,0-21 0,-21 1 16,21-1-16,-21 0 0,21 0 15,-22 0-15,22 0 0,0 1 16,0-44 31,0 1-32,0 0-15,22 0 0,-1 0 16,0 0-16</inkml:trace>
  <inkml:trace contextRef="#ctx0" brushRef="#br0" timeOffset="59859.28">6625 7768 0,'0'0'0,"21"0"47,0 0-47,1 0 0,-1 0 16,21 0-16,-21 0 0,22-21 0,-1 21 16,0-21-16,-21 0 0,22 21 15,-22-21-15,21-1 0,-21 1 16,1 0-16,-1 21 0,0-21 0,-21 0 15,0 0-15,0-1 0,0 1 16,-21 21 0,0 0-16,-1 0 0,-20 0 15,21 0-15,-21 21 0,-1 1 0,1 20 16,21-21-16,-22 21 0,1-20 16,21 20-16,-21-21 0,20 21 0,1-20 15,21 20-15,0-21 0,0 0 16,0 0-16,0 1 0,0-1 0,0 0 15,0 0-15,43-21 0,-22 21 16,0-21-16,21 0 0,-21 0 16,22 0-16,-1 0 0,0 0 0,1 0 15,-22 0-15,21 0 0,-21 0 0,22 0 16,-22-21-16,0 0 0,0 21 16,-21-21-16,21 21 0,1-21 0,-22-1 15</inkml:trace>
  <inkml:trace contextRef="#ctx0" brushRef="#br0" timeOffset="61122.9">1799 9229 0,'-21'0'0,"0"0"16,21-21 15,0-1-31,0 1 16,21 21-16,0-21 16,0 21-16,0 0 0,1-21 15,-1 21-15,0 0 0,21 0 16,-21 0-16,1 0 0,-1 0 0,0 0 15,0 0-15,0 0 0,0 0 16,1 21-16,-22 0 0,0 0 16,0 1-16,0-1 0,0 21 0,0-21 15,-22 0-15,1 1 0,0-1 16,-21 0-16,21 21 0,-1-21 0,1 1 16,-21-22-16,21 21 0,0 0 15,-1-21-15,1 0 0,21 21 0,0-42 47,0 0-47,0 0 16,21-1-16,1 22 15,-1-21-15,0 21 0,0 0 0,0-21 16,0 21-16,1 0 0,-1 0 16,0 0-16,0 0 0,0 0 0,0 0 15,1 0-15,-22 21 0,21-21 16,0 21-16,-21 1 0,0-1 0,21 0 15,-21 21-15,0-21 0,0 1 16,0 20-16,0-21 0,-21 21 16,0-20-16,0-1 0,-22 21 15,22-21-15,0 0 0,-21 1 0,20-1 16,-20 0-16,21-21 0,-21 21 16,20-21-16,-20 0 0,21 0 15,0 0-15,-22 0 0,22 0 0,0 0 16,0 0-16,-21 0 0,20-21 15,1 21-15,0-21 0,0 0 0,0 21 16,21-22-16,-21 1 0,-1 21 16,22-21-16,0 0 15,-21 21-15,21-21 16,21 0 0,1-1-1,-1 22-15,0-21 16,21 21-16</inkml:trace>
  <inkml:trace contextRef="#ctx0" brushRef="#br0" timeOffset="61439.89">2413 9567 0,'0'22'0,"0"-44"0,0 65 31,21-43-15,0 0 0,-21-21-1,0-1 1,0 1 0,0 0-1</inkml:trace>
  <inkml:trace contextRef="#ctx0" brushRef="#br0" timeOffset="62391.62">3492 9419 0,'22'-21'0,"-44"42"0,65-63 16,-43 21-16,21 0 0,-21-1 16,0-20-16,21 21 0,-21 0 15,21 0-15,-21-1 0,0 1 16,0 0-16,0 0 0,0 0 0,0 0 15,0-1-15,0 44 32,0-1-17,-21 21-15,0-21 0,21 22 0,-21-1 16,21 0-16,-21 1 0,-1 20 16,1-21-16,0 22 0,0-1 0,0-20 15,0 20-15,-1-20 0,1 20 16,0-21-16,0 1 0,21-1 0,-21-21 15,0 0-15,21 1 0,-22-1 16,22 0-16,-21-21 0,0 0 16,0-21-1,21 0 1,0-1-16,0 1 0,0-21 16,0 21-16,0-22 0,0 1 15,0 21-15,0-21 0,0-1 0,0 1 16,0 21-16,21-22 0,0 22 15,-21 0-15,21 0 0,-21 0 0,22 21 16,-1 0-16,0 0 16,0 21-16,-21 0 0,21 0 15,0 0-15,-21 22 0,0-22 16,22 21-16,-1-21 0,-21 1 0,21 20 16,-21-21-16,21 0 0,0 22 15,-21-22-15,21 0 0,1-21 16,20 21-16,-21-21 0,0 0 15,0 0-15,22 0 0,-22 0 0,21 0 16,-21 0-16,1 0 0,20-21 16,-21 0-16,0 21 0,22-21 0,-22-1 15,0 1-15,-21 0 0,21-21 16,-21 21-16,21-1 0,-21 1 0,0-21 16,0 21-16,0 0 0,0-1 15,0 1-15,0 42 31,0 1-31,0-1 0,0 0 16,0 0-16,0 0 0,0 0 0,0 1 16,0-1-16,0 0 0,0 0 15,-21 0-15,21 0 0,-21 1 16,21-1 0,0-42 15,0-1-31,0 1 15,0 0-15</inkml:trace>
  <inkml:trace contextRef="#ctx0" brushRef="#br0" timeOffset="62576.63">4085 9356 0,'0'0'0,"0"21"63,0 0-48,21 0-15</inkml:trace>
  <inkml:trace contextRef="#ctx0" brushRef="#br0" timeOffset="63099.57">4360 9483 0,'0'21'16,"-21"0"-16,0 0 0,21 0 16,-21 1-16,21-1 0,0 0 15,0 0-15,0 0 0,-21 0 0,21 1 16,-22-1-16,22 0 0,0 0 15,0 0-15,-21 0 0,21 1 16,-21-1-16,21 0 0,0-42 63,0 0-63,0-1 15,0 1-15,0 0 0,21-21 16,0 21-16,1-22 0,-1 22 0,0-21 15,0 21-15,21-22 0,-20 22 16,20-21-16,0 21 0,1-1 16,-1 22-16,-21 0 0,21 0 0,-20 0 15,-1 0-15,-21 22 16,21-1-16,-21 0 0,0 21 0,0-21 16,0 22-16,0-22 0,0 21 15,0-21-15,-21 22 0,0-22 0,21 0 16,0 21-16,0-20 0,-22-1 0,22 0 15,-21 0-15,21 0 16,21-21 31,1-21-47,-22 0 0,21 0 16,0 0-16,0-1 0</inkml:trace>
  <inkml:trace contextRef="#ctx0" brushRef="#br0" timeOffset="63758.9">5207 9123 0,'0'-21'0,"0"42"0,-21-42 32,0 21-32,21 21 15,-22 0-15,22 21 0,0-20 0,0 20 16,-21-21-16,21 21 15,-21 1-15,21-1 0,0 0 0,-21 1 16,0-1-16,0-21 0,-1 22 0,22-1 16,-21 0-16,0-21 0,0 1 15,21-1-15,0 0 0,-21 0 0,21 0 16,-21-21-16,21 21 16,0-42 15,0 0-31,0 0 0,0 0 0,21 0 15,0-1-15,-21 1 0,21-21 0,0 21 16,0-22-16,1 22 0,-1 0 16,0-21-16,0 21 0,21-1 15,-20 1-15,-1 0 0,0 21 16,0 0-16,21 0 0,-20 0 16,-1 0-16,-21 21 15,0 0-15,0 1 16,-21-1-16,-1-21 0,1 21 15,0-21-15,0 21 0,0 0 16,-22-21-16,22 0 0,0 21 0,-21-21 16,21 0-16,-1 0 0,1 0 15,0 0-15,0 0 16,0 0 0,42 22 15,0-1-31,-21 0 0,21 0 15,0 0-15,1 0 0,-22 1 0,21-1 16,0 0-16,-21 0 0,21 0 16,0 0-16,-21 1 0,21-1 15,1 0-15,-22 0 0,21-21 16,0 0 0,0 0-16,0 0 15,-21-21 1,0 0-16,0 0 15</inkml:trace>
  <inkml:trace contextRef="#ctx0" brushRef="#br0" timeOffset="64214.71">5715 9144 0,'0'0'0,"-21"0"16,42 0 15,0 0-31,0 0 0,0-21 16,22 21-16,-1 0 0,0 0 15,1 0-15,-1 0 0,0-21 16,1 21-16,-1 0 0,0 0 0,1 0 15,-22 0-15,0 0 0,0 0 0,0 0 16,-42 0 15,0 0-31,0 0 16,-21 0-16,20 0 0,1 0 0,0 0 16</inkml:trace>
  <inkml:trace contextRef="#ctx0" brushRef="#br0" timeOffset="64508.07">5969 9102 0,'-21'0'15,"21"21"1,0 0-16,0 0 16,0 22-16,0-22 0,0 0 0,0 0 15,0 21-15,0-20 0,0 20 0,0 0 16,-21 1-16,21-22 0,-22 21 15,22 0-15,-21 1 0,21-22 0,0 21 16,0-21-16,-21 22 0,21-22 16,-21 0-16,21 0 0,-21 0 0,21 1 15,0-1-15,0 0 16,21-42 15,0 21-15,0-21-16,0-1 0,1 1 0</inkml:trace>
  <inkml:trace contextRef="#ctx0" brushRef="#br0" timeOffset="64926.82">6265 9546 0,'0'21'31,"21"-21"1,1 0-17,-1 0-15,0-21 0,0 0 16,0 0-16,0 21 0,1-21 0,-1 21 16,-21-21-16,0-1 15,0 1-15,0 0 0,-21 21 31,-1 0-31,1 0 16,0 0-16,0 0 0,0 0 0,-22 21 16,22 0-16,0-21 0,0 22 15,0 20-15,0-21 0,21 0 0,0 22 16,-22-22-16,22 0 0,0 21 16,0-21-16,0 1 0,0 20 0,0-21 15,0 0-15,22-21 0,-22 21 0,21 1 16,0-1-16,0-21 15,0 0-15,0 0 0,1 0 16,-1 0-16,0 0 0,0 0 16,21 0-16,-20-21 0</inkml:trace>
  <inkml:trace contextRef="#ctx0" brushRef="#br0" timeOffset="65202.94">6816 9377 0,'0'-21'16,"0"42"-1,21 0 1,0 0-16,0 0 0,-21 22 16,21-22-16,0 0 0,1 21 0,-22-20 15,21-1-15,0 0 0,-21 21 16,0-21-16,21 1 0,-21-1 15,21 0-15,-21 0 0,21 0 16,-21 0 0,22-21-1,-22-21-15,0 0 16</inkml:trace>
  <inkml:trace contextRef="#ctx0" brushRef="#br0" timeOffset="65478.79">7260 9313 0,'0'0'0,"0"-21"16,-21 21-1,0 0-15,0 0 16,-1 0-16,1 21 0,0 1 0,0-1 16,-21 0-16,20 0 0,-20 0 15,21 22-15,-21-22 0,20 21 0,1-21 16,-21 22-16,21-22 0,0 0 15,-22 21-15,22-21 0,21 1 0,-21-1 16,0 0-16,21 0 0,-21 0 16,42-21-1,0 0 1,0 0-16,0 0 0,0-21 0,1 0 16,-1 21-16,0-21 0,21 0 15</inkml:trace>
  <inkml:trace contextRef="#ctx0" brushRef="#br0" timeOffset="65839.59">7641 8869 0,'0'0'0,"0"21"16,-21 0-16,0 0 15,21 1-15,-21 20 0,-1 0 0,22-21 16,0 22-16,-21 20 0,0-20 16,21-1-16,-21 0 0,21 1 0,0-1 15,0 0-15,-21 1 0,21-1 16,0 0-16,0 1 0,0-22 0,0 21 16,0-21-16,0 22 0,0-22 0,0 0 15,0 0-15,21 0 16,-21 0-16,21-21 0,0 0 15,0 0-15,1 0 16,-1 0-16,0-21 16,0 21-16,0-21 0,0 21 0,1-21 15,-22 0-15,21 0 0,0-1 16,0 1-16,0-21 0,-21 21 0,21-22 16</inkml:trace>
  <inkml:trace contextRef="#ctx0" brushRef="#br0" timeOffset="66076.45">7578 9250 0,'21'0'47,"0"0"-47,0-21 0,0 21 0,22 0 16,-22 0-16,21-21 0,0 21 0,1 0 15,-1 0-15,22-22 0,-22 22 16,0 0-16,1 0 0,-22 0 0,21-21 16,-21 21-16,0 0 0</inkml:trace>
  <inkml:trace contextRef="#ctx0" brushRef="#br0" timeOffset="67179.03">1757 10837 0,'0'0'0,"0"-21"0,0 0 15,0 0-15,0 0 0,0 0 16,0 42 15,-21 0-31,21 0 0,-22 21 16,1-20-16,0 20 0,0 0 15,0 1-15,0-1 0,-1 0 16,1 1-16,-21-1 0,21 0 16,-22 1-16,1-22 0,21 21 0,-21-21 15,20 0-15,1 1 0,0-1 16,21 0-16,21-21 31,0-21-31,1 0 0,20 21 0,-21 0 16,21-22-16,-20 22 0,20 0 15,0-21-15,1 21 0,-22-21 16,21 21-16,0-21 0,-20 21 0,20-21 16,-21 21-16,0-21 0,0 21 15,1-22-15,-1 1 0,0 0 16,-21 0-16,0 0 16,0 0-16,0-1 0,0 1 0,0 0 15,0 0-15,0 0 16,0 42 15,-21 0-31,21 0 0,0 22 0,0-22 16,-21 21-16,21 0 0,0 1 15,0-1-15,-22 0 0,1 1 0,0-1 16,21 0-16,-21-20 0,0 20 16,21 0-16,-21-21 0,21 1 0,-22-1 15,22 0-15,0 0 16,0-42 15,22 0-15,-22 0-16,21-1 0</inkml:trace>
  <inkml:trace contextRef="#ctx0" brushRef="#br0" timeOffset="67370.92">2371 11197 0,'0'0'0</inkml:trace>
  <inkml:trace contextRef="#ctx0" brushRef="#br0" timeOffset="67871.14">3895 10859 0,'0'0'16,"0"-22"-16,0 44 31,0-1-31,0 21 0,0-21 0,0 22 16,0-1-16,0 21 0,0 1 15,0-22-15,0 22 0,0-1 0,-22-20 16,22 20-16,-21-21 15,21 22-15,-21-22 0,21 1 0,-21-1 0,0-21 16,21 21-16,0-20 0,0-1 16,-21 0-16,21 0 0,0 0 15,-22-21-15,22-21 32,0 0-32,0 0 15,0-22-15,0 22 16</inkml:trace>
  <inkml:trace contextRef="#ctx0" brushRef="#br0" timeOffset="68255.92">3641 11028 0,'0'0'0,"-22"0"0,1-42 15,21 20-15,0 1 16,0 0-16,0 0 15,21 0-15,1 0 0,-1-1 0,21 1 16,-21 0-16,22 21 0,-22-21 16,21 0-16,0 21 0,1 0 0,-1 0 15,0 0-15,1 0 0,-22 21 16,21-21-16,-21 42 0,22-21 16,-43 1-16,0 20 0,0-21 0,0 21 0,0 1 15,0-1-15,-21-21 0,-1 22 16,1-1-16,0 0 0,-21-21 15,-1 1-15,22 20 0,-21-21 16,21 0-16,-22 0 0,22 1 0,0-22 16,0 21-16,0-21 15,21 21 1,21-21 15,0 0-31,0-21 0,0 21 16</inkml:trace>
  <inkml:trace contextRef="#ctx0" brushRef="#br0" timeOffset="70459.71">4487 11472 0,'21'-42'16,"-21"21"0,22 21-16,-22-21 0,0 0 15,21-1-15,-21 1 0,0-21 0,0 21 16,0 0-16,0-1 0,-21 1 16,-1 0-16,1 21 0,0 0 0,0 0 15,0 0-15,0 0 0,-1 0 16,-20 21-16,21 0 0,0 1 0,-22 20 15,22-21-15,0 21 0,0 1 16,0-1-16,0-21 0,-1 22 0,22-1 16,-21 0-16,21-21 0,0 1 0,0 20 15,0-21-15,0 0 0,0 0 16,0 1-16,21-22 16,1 21-16,-1-21 15,0 0-15,0 0 0,0 0 16,0-21-16,1-1 0,-1 22 15,0-21-15,0 0 0,0 0 16,0 0-16,1 0 0,-1-1 0,0-20 16,0 21-16,0 0 0,0-22 15,-21 22-15,22-21 0,-1 21 0,-21-22 16,21 22-16,-21 0 0,0 0 16,0 42-1,0 0 1,0 0-16,0 1 0,0-1 15,0 0-15,0 0 0,0 21 16,0-20-16,0-1 0,0 0 0,0 0 16,0 0-16,0 0 0,21 1 15,-21-1-15,21 0 0,-21 0 16,21-21-16,1 0 16,-1 0-16,0 0 15,0 0-15,0-21 0,0 21 16,1-21-16,-1 21 0,0-21 15,-21-1-15,21 1 0,0 0 0,0 0 16,1 0-16,-22 0 0,21-1 16,0-20-16,-21 21 0,21 0 15,-21 0-15,21 21 16,-21 21 0,0 0-16,0 0 15,0 0-15,0 0 0,0 1 16,0-1-16,0 0 0,0 0 0,0 21 15,0-20-15,0-1 0,0 0 0,0 0 16,0 0-16,0 0 16,0 1-16,21-22 15,1 0-15,-1 0 16,0 0-16,0 0 0,0 0 0,0 0 16,1-22-16,-1 1 0,0 21 0,0-21 15,0 0-15,0 0 16,22 0-16,-22-22 0,0 22 0,0-21 15,0-1-15,22 1 0,-43 0 16,21-1-16,0 1 0,0-21 0,-21 20 16,0 1-16,0 0 0,0-1 0,21 1 15,-21 0-15,0 20 0,0-20 16,0 21-16,0 0 0,0 0 0,-21 21 31,0 0-31,0 21 16,21 0-16,-21 21 0,21-21 15,0 22-15,-21-1 0,21 0 0,-22 22 16,22-22-16,0 1 0,0 20 16,0-21-16,0 1 0,0-1 0,0 0 15,0-20-15,0 20 0,0-21 16,0 0-16,0 0 0,0 1 0,0-1 16,0 0-16,22-21 0,-1 0 15,0 21-15,0-21 0,0 0 0,0 0 16,1 0-16,-1 0 0,0 0 0,0-21 15,0 0-15,0 21 0,22-21 16,-22-1-16,0 1 0,0 0 16,0 0-16,1 0 0,-1 0 0,0-1 15,0 1-15,-21 0 0,0 0 0,21 21 16,-21-21-16,0 42 31,0 0-15,0 0-16,0 0 0,0 1 0,0-1 15,-21 0-15,21 0 0,0 0 16,0 0-16,0 1 0,0-1 16,0 0-16,0 0 0,21 0 15,0-21-15,1 0 0,-1 21 16,21-21-16,-21 0 0,22 0 0,-22 0 16,21 0-16,0 0 0,-20 0 15,20 0-15,-21 0 0,21-21 16,-20 21-16,20-21 0,-21 0 0,0 21 15,0-21-15,1 0 0,-1-1 16,0 1-16,0-21 0,-21 21 16,21 0-16,-21-22 0,0 22 0,0-21 0,0 21 15,0-22-15,0 22 0,0 0 16,-21 0-16,0 0 0,0-1 0,0 22 16,-1 0-16,1 0 15,0 0-15,0 0 0,0 22 16,21 20-16,-21-21 0,-1 0 15,1 22-15,0-22 0,0 21 16,0-21-16,21 22 0,-21-22 0,21 0 16,-22 0-16,22 0 0,0 0 0,0 1 15,0-1-15,0 0 0,0 0 16,22-21 0,-1 0-1,0 0-15,0 0 0,0-21 16,0 0-16,-21 0 0,22 21 15,-1-22-15,0 1 0,-21 0 16,21-21-16,-21 21 0,21-1 0,-21-20 16,0 21-16,21 0 0,-21 0 15,22-1-15,-22 1 0,0 42 32,0 1-17,0-1-15,0 0 16,0 0-16,0 0 0,0 0 0,-22 1 15,22-1-15,0 0 0,0 0 16,0 0-16,0 0 0,0 1 16,0-1-16,22-21 0,-1 0 15,0 0-15,0 0 0,0 0 16,0 0-16,1 0 0,-1 0 16,0 0-16,0 0 0,0-21 0,0 21 0,22-22 15,-22 1-15,0 0 16,0 0-16,0 0 0,22 0 15,-22-1-15,0-20 0,0 0 0,0 21 16,1-43-16,-1 22 0,0-43 16,0 22-16,0 20 0,-21 1 15,0 0-15,0-1 0,0 1 0,0 0 16,0 20-16,0-20 0,0 21 0,0 0 16,0 0-16,-21 21 15,0 0 1,0 21-16,21 0 0,-21 0 15,-1 21-15,22 1 0,0-1 0,-21 0 16,0 1-16,21-1 0,0 0 16,0 1-16,-21 20 0,21-20 0,0-1 15,-21 0-15,21 1 0,0-1 16,0-21-16,0 21 0,0-20 0,0-1 16,0 0-16,21 0 0,0 0 0,0 0 15,0 1-15,1-22 0,-1 0 16,21 21-16,-21-21 0,22 0 0,-22 0 15,21 0-15,-21 0 0,0 0 0,22-21 16,-22 21-16,0-22 0,0 1 16,0 21-16,1-21 0,-1 0 15,0 0-15,0-22 0,0 22 0,-21-21 16,0 21-16,0-22 0</inkml:trace>
  <inkml:trace contextRef="#ctx0" brushRef="#br0" timeOffset="70678.59">6519 10753 0,'-21'0'0,"42"0"0,-63 0 15,21 0 48</inkml:trace>
  <inkml:trace contextRef="#ctx0" brushRef="#br0" timeOffset="70913.45">5397 10964 0,'0'0'15,"22"0"17,-1 0-32,0 0 0,21 0 15,-21 0-15,22 0 0,-22-21 0,21 21 16,1 0-16,-1 0 0,-21 0 15,21-21-15,-20 21 0,-1 0 0,0 0 16,0-21-16,0 21 0</inkml:trace>
  <inkml:trace contextRef="#ctx0" brushRef="#br0" timeOffset="73135.17">7578 11049 0,'0'-21'16,"0"42"-16,0-63 0,21 21 0,-21-1 15,21 1-15,-21 0 16,0 0-16,0 0 0,0 0 16,0-1-16,21 1 15,-21 0-15,0 0 0,-21 21 32,0 0-32,21 21 0,0 0 15,-21 0-15,21 22 0,-22-22 0,22 21 16,0 1-16,-21 20 0,0-21 15,0 1-15,0 20 0,21-20 0,-21-1 16,-1 21-16,1-20 0,0-1 16,21 0-16,-21-20 0,0 20 15,0-21-15,21 21 0,-22-20 0,22-1 16,-21-21-16,0 0 16,21-21 15,0-1-31,0 1 0,0 0 15,0 0-15,0 0 0,0 0 0,0-1 16,0-20-16,21 21 0,-21-21 16,21 20-16,-21-20 0,22 21 0,-22 0 15,0 0-15,21-1 0,-21 1 0,21 21 16,-21 21 0,0 1-16,21-1 15,-21 0-15,21 21 0,-21-21 16,0 1-16,0-1 0,21 21 15,-21-21-15,22 0 0,-22 1 0,21-1 16,0 0-16,0 0 16,0 0-16,0-21 0,1 0 15,-1 0-15,0 0 0,0 0 0,0 0 16,0 0-16,22-21 0,-22 21 16,0-21-16,0 0 0,22 0 0,-22-1 15,0-20-15,21 21 0,-21 0 16,1-22-16,-1 1 0,0 0 15,0 21-15,0-22 0,-21 22 0,0 0 16,21 0-16,-21 0 0,0 42 47,0 21-47,-21-21 0,21 0 0,-21 22 16,21-22-16,0 21 0,0-21 0,0 22 15,0-22-15,0 0 0,0 0 16,0 0-16,0 1 0,0-1 0,21 0 15,0-21-15,1 21 0,-1-21 0,0 0 16,0 0-16,0 0 0,0 0 16,1 0-16,-1 0 0,0 0 15,0 0-15,0-21 0,0 0 16,22 21-16,-22-21 0,0-1 0,0 1 16,0 0-16,-21 0 0,22 0 0,-22-22 15,0 22-15,21 0 16,-21-42-16,0 41 0,0 1 0,0 0 15,-21 42 17,-1 0-32,22 1 15,-21-1-15,0 21 0,21-21 16,0 0-16,-21 1 0,0-1 0,21 0 16,0 0-16,0 0 0,-21 0 15,21 1 1,0-44 15,0 1-15,21 21-16,-21-21 0,21 0 0,0 0 15,-21 0-15,21-1 0,0 1 16,1 0-16,20 0 0,-21-21 0,0 20 16,22 1-16,-22 0 0,0 0 15,0 21-15,0 0 0,0 0 0,-21 21 31,0 0-31,0 0 16,0 22-16,0-22 0,0 0 0,-21 21 16,21-20-16,0-1 0,0 0 0,0 0 15,0 0-15,0 0 0,0 1 16,0-1-16,0 0 0,21 0 16,1-21-1,-1 0-15,0 0 0,0 0 16,0 0-16,-21-21 0,21 21 0,1-21 15,-1 0-15,0-1 0,0 1 16,0 0-16,0-21 16,1 21-16,-22-22 0,21 1 0,0 0 15,0-1-15,0 1 0,0 0 16,-21-1-16,22 1 0,-1 0 0,0-1 16,-21 22-16,0-21 0,21 21 15,-21-1-15,0 1 0,21 0 0,-21 42 31,0 0-15,-21 1-16,0-1 0,21 0 0,-21 21 16,21-21-16,0 22 0,-21-1 15,-1-21-15,1 22 0,21-1 16,-21 0-16,21 1 0,-21-22 0,21 21 0,-21-21 16,21 0-16,-21 22 0,-1-22 15,22 0-15,0 0 16,0 0-16,-21-21 15,21-21 17,21 0-32,1 0 15,-1 0-15,-21 0 0,21-1 0,0 1 16,0 0-16,0 0 0,1-21 0,20 20 16,-21 1-16,0 21 0,0-21 15,1 0-15,-1 21 0,-21-21 16,21 21-16,0 0 15,-21 21 1,-21-21 0,0 21-16,0-21 15,-1 21-15,1-21 0,0 0 16,0 0-16,0 0 0,0 0 16,-1 0-16,1 0 15,21 21 32,0 1-31,0-1-16,0 0 0,0 0 0,0 0 15,0 0-15,21 1 0,1-1 0,-1 0 16,-21 0-16,21 0 16,0-21-16,-21 21 0,21 1 0,0-22 15,1 21-15,-1-21 0,0 0 0,0 21 16,0-21-16,22 0 0,-22 0 15,0 0-15,0 0 0,0 0 0,22 0 16,-22 0-16,0 0 0,0 0 0,0-21 16,0 21-16,1-21 0,-1 21 15,-21-22-15,0 1 0,21 0 0,0 0 16,-21 0-16,0 0 16,0-1-16,0 1 0,0 0 0,0 0 15,0 0-15,0 0 0,0-1 16,0 1-16,0 0 0,0 0 15</inkml:trace>
  <inkml:trace contextRef="#ctx0" brushRef="#br0" timeOffset="73370.66">8382 10837 0,'-21'0'0,"42"0"0,-42-21 16,0 21-16,-1 0 0,44 0 47,-1 0-32,0 0-15,0 0 0</inkml:trace>
  <inkml:trace contextRef="#ctx0" brushRef="#br0" timeOffset="73835.39">9652 10689 0,'0'-21'16,"21"21"-16,0 0 16,0 0-16,1-21 0,-1 21 15,21 0-15,-21 0 0,22 0 0,-1 0 16,21 0-16,-20 0 0,-1 0 0,0 0 16,1-21-16,-1 21 0,0 0 15,-20 0-15,20 0 0,-21 0 0,0 0 16,0 0-16,1 0 0,-44 0 47,1 0-47,0 0 0,0 0 15,-21 0-15,20 0 0,-20 0 0,0 0 16,21 0-16,-22 21 0</inkml:trace>
  <inkml:trace contextRef="#ctx0" brushRef="#br0" timeOffset="74095.25">9948 10647 0,'0'21'16,"0"0"0,0 0-16,-21-21 0,21 22 15,-21-1-15,21 0 16,0 21-16,-21-21 0,21 22 0,-21-1 16,-1 0-16,22 1 0,-21-1 0,21 0 15,0 1-15,-21-1 0,21 0 16,-21 1-16,21-22 0,-21 21 0,21-21 15,0 1-15,0 20 0,0-21 16,0 0-16,0 0 0,0 1 16,21-44 15,0 1-31,0 21 16,0-21-16</inkml:trace>
  <inkml:trace contextRef="#ctx0" brushRef="#br0" timeOffset="75380.38">10118 11155 0,'0'0'0,"21"0"0,0 0 32,0 0-32,0 0 0,0 0 15,1-21-15,-1 21 16,0 0-16,0-21 0,21-1 15,-20 22-15,-1-21 0,0 21 16,0 0-16,0-21 0,-21 0 16,0 0-1,0 0-15,-21 21 16,0 0 0,0 0-16,0 0 0,-1 0 0,1 0 15,0 0-15,0 21 0,0 0 16,0 0-16,-1 21 0,1-20 0,21 20 15,-21-21-15,21 21 0,-21 1 0,21-22 16,0 21-16,0-21 0,0 1 16,0-1-16,0 0 0,0 0 0,0 0 15,0 0-15,21 1 0,0-22 16,0 21-16,1-21 16,-1 0-16,0 0 0,0 0 15,0 0-15,0 0 0,1-21 16,-1 21-16,0-22 0,0 1 15,0 21-15,0-21 0,-21 0 0,22 0 16,-1 0-16,21-22 0,-21 22 16,0 0-16,1-21 0,20 20 15,-21 1-15,21 0 0,-20 0 0,20 0 16,-21 0-16,21-1 0,-20 22 0,20 0 16,-21 0-16,0 0 0,0 0 15,1 0-15,-1 22 16,-21-1-16,0 0 0,0 0 15,0 0-15,0 22 0,-21-22 0,21 0 16,-22 21-16,1-21 0,0 1 16,0-1-16,-21 0 0,20 0 0,1 0 15,21 0-15,-21 1 0,0-22 16,21 21-16,-21-21 0,42 0 47,0-21-47,0 21 0,-21-22 15,21 1-15,1 0 0,-1 0 0,0 0 16,0 0-16,21-22 16,-20 22-16,-1-21 0,0 21 0,0-22 15,21 22-15,-20 0 0,-1 0 16,-21 0-16,21-1 0,-21 1 0,21 21 16,-21 21 15,0 1-31,0 20 0,-21-21 15,0 0-15,21 22 0,0-22 0,0 21 16,-21-21-16,21 0 0,0 22 16,-22-22-16,22 0 0,0 0 0,0 0 15,0 1-15,0-1 16,22 0-16,-1-21 16,0 0-16,0 0 15,0 0-15,0 0 0,1 0 16,-1 0-16,0 0 0,0 0 0,0-21 15,0 0-15,1-1 0,-1 1 0,21 0 16,-21 0-16,0-21 0,22 20 16,-22-20-16,0 0 0,21-1 15,-20 1-15,-1 0 0,0-22 0,0 22 16,0 0-16,0-1 0,1 1 16,-1 0-16,-21-1 0,21 1 0,-21 0 15,0 20-15,0-20 0,0 21 16,21 0-16,-21 0 0,0-1 0,0 1 15,0 42 1,0 1-16,-21-1 0,0 0 16,0 21-16,21-21 0,-22 22 0,1-1 15,0 0-15,21 1 0,-21-1 16,0 0-16,0 22 0,21-22 0,0 1 16,-22-1-16,22 0 0,0 1 15,0-22-15,0 21 0,0 0 0,0-20 16,0-1-16,0 0 0,0 0 0,0 0 15,22 0-15,-22 1 16,21-22-16,-21 21 0,21-21 0,0 0 16,0 0-16,0 0 0,1 0 15,-1 0-15,0 0 0,0 0 16,0 0-16,0-21 0,1 21 0,-1-22 16,21 1-16,-21 21 0,0-21 15,1 0-15,-1-21 0,-21 20 0,21 1 16,-21 0-16,21-21 0</inkml:trace>
  <inkml:trace contextRef="#ctx0" brushRef="#br0" timeOffset="75683.21">11726 10986 0,'0'-22'16,"21"22"-1,1-21-15,-1 21 0,21 0 16,-21 0-16,22 0 0,-1-21 16,-21 21-16,21 0 0,1 0 0,-1 0 15,0-21-15,1 21 0,-1 0 0,-21-21 16,0 21-16,1 0 0,-1 0 16,0 0-16,-21-21 0,21 21 15,-42 0 32,0 0-31,0 0-16,-1 0 0,1 0 0,-21 0 15</inkml:trace>
  <inkml:trace contextRef="#ctx0" brushRef="#br0" timeOffset="77127">1693 12679 0,'0'0'0,"0"-21"0,0 0 16,0-1 0,-21 22-1,0 0-15,0 0 0,0 0 16,-1 22-16,-20-1 0,21 0 16,-21 0-16,20 0 0,-20 22 15,21-22-15,-21 21 0,20 0 16,1-20-16,0 20 0,0 0 15,0 1-15,0-22 0,21 21 0,-22 0 16,22 1-16,0-22 0,0 21 16,0-21-16,0 22 0,0-22 0,0 0 15,0 0-15,22 0 0,-1 1 16,0-22-16,0 21 0,0-21 16,0 21-16,1-21 0,-1 0 0,21 0 15,-21 0-15,0 0 0,22-21 16,-22 0-16,0 21 0,21-22 0,-20 1 15,-1 0-15,0 0 0,-21 0 16,0 0-16,0-1 0,0 1 16,0 0-16,-21 0 15,21 0-15,-21 21 0,-1 0 16,1-21-16,0 21 0,0 0 0,0 0 16,0 0-16,-1 0 0,1 0 15,0 21-15,0 0 0,0-21 0,21 21 16,-21 0-16,-1 0 0,22 1 15,0-1-15,-21 0 16,21 0-16,0 0 0,0 0 31,-21-21 94,21-21-93,0 0-17,0 0-15,0 0 16</inkml:trace>
  <inkml:trace contextRef="#ctx0" brushRef="#br0" timeOffset="78323.32">1439 12764 0,'-21'0'0,"0"-22"16,21 1 0,21 21-1,0-21-15,0 21 16,1 0-16,20 0 0,0 0 16,-21 0-16,22 0 0,-1 0 0,0-21 15,1 21-15,-22 0 0,21 0 16,-21 0-16,1 0 0,-1 0 0,-42 0 62,-1 0-46,1 0-16,0 0 0,0 0 16,0 0-16,0 0 0,-1 0 15,1 0-15,0 0 0,0 0 0,0 0 16,0 0-16,-1 0 0,1 21 15,0-21-15,0 21 0,0-21 16,0 21-16,21 1 0,-22-1 0,1-21 16,21 42-16,-21-21 0,0 0 15,0 1-15,21 20 0,-21-21 0,-1 21 16,22-20-16,-21 20 0,0-21 16,21 21-16,-21-20 0,21-1 15,-21 21-15,0-21 0,21 0 16,0 1-16,-22-1 0,1 0 15,21 0-15,-21-21 0,21 21 32,0-42-1,21 21-31,0 0 16,1-21-16,-1 21 0,0-21 0,0 21 15,0 0-15,0-21 0,22 21 16,-22 0-16,0 0 0,21 0 15,-20 0-15,20 0 0,-21 0 16,0 0-16,0 0 0,1 0 16,-1 0-16,0 21 0,0-21 0,-21 21 15,0 0-15,0 0 16,0 0-16,0 1 0,0-1 16,0 0-16,-21 0 0,21 0 15,-42 0-15,20 1 0,1-1 0,0 0 16,-21 0-16,21-21 0,-1 21 15,-20-21-15,21 21 0,-21-21 16,-1 0-16,22 0 0,-21 0 0,21 0 16,-22 0-16,22 0 0,-21 0 15,21 0-15,-22 0 0,22 0 16,0 0-16,0 0 16,0 0-1,42 0 16,0 0-15,0 0-16,0 0 16,0 0-16,1 0 0,-1 0 15,0 0-15,21 0 0,-21 0 0,1 0 16,20 0-16,-21 0 0,21-21 16,-20 21-16,20-21 0,-21 21 15,21-21-15,-20 21 0,-1-21 16,0 21-16,-21-21 0,0-1 0,21 22 15,-21-21-15,0 0 0,0 0 16,0 0-16,0 0 0,-21-1 16,0 1-16,0 0 0,-1 0 15,1 0-15,0 21 0,0-21 16,-21 21-16,20 0 0,1 0 0,0 0 16,0 0-16,0 0 15,0 0-15,-1 0 16,22 21 15,22-21-15,-1 0-16,0 0 15,0 0-15,0 0 0,22 0 0,-22-21 16</inkml:trace>
  <inkml:trace contextRef="#ctx0" brushRef="#br0" timeOffset="78619.14">2498 13145 0,'0'0'0,"-22"0"15,1 21-15,0-21 0,0 0 16,0 0-1,0 0 17,21-21 15,21 21-32,0-22-15,0 1 0</inkml:trace>
  <inkml:trace contextRef="#ctx0" brushRef="#br0" timeOffset="79138.8">3937 12848 0,'0'0'0,"21"-42"16,0 21-16,-21 0 0,0-1 0,0 1 16,0 0-16,0 0 0,0 0 15,-21 0-15,0 21 16,0-22-16,0 22 0,-22 0 0,22 0 16,-21 0-16,21 22 0,-22-1 15,1 0-15,0 0 0,-1 0 0,1 22 16,21-1-16,-22 0 0,1 1 15,21-1-15,0 0 0,0 1 0,-1-1 16,22 0-16,0 1 0,0-22 16,0 21-16,0-21 0,0 22 0,22-22 15,-1 0-15,0 0 0,0-21 16,0 21-16,22 0 0,-22-21 0,21 0 16,-21 0-16,22 0 15,-22 0-15,21 0 0,-21 0 0,22 0 16,-22-21-16,21 21 0,-21-21 0,22 0 15</inkml:trace>
  <inkml:trace contextRef="#ctx0" brushRef="#br0" timeOffset="79639.55">4762 12869 0,'0'0'0,"22"-21"0,-22 0 16,21 21-16,-21-21 0,0 0 0,0 0 0,-21-1 15,-1 22-15,-20 0 16,21 0-16,-21 0 0,20 0 0,-20 0 16,0 0-16,-1 22 0,1-1 15,21 0-15,-21 21 0,20-21 0,-20 22 16,21-22-16,0 21 0,21-21 16,0 1-16,-21-1 0,21 0 0,0 0 15,0 0-15,0 0 0,21 1 16,0-22-16,0 21 0,0-21 15,0 0-15,1 0 0,20 21 16,-21-21-16,0 0 0,22 21 0,-22-21 16,21 21-16,-21-21 0,0 21 0,1-21 15,-1 22-15,0-1 16,-21 0-16,0 0 16,0 0-16,0 0 15,-21-21-15,0 22 0,-1-22 0,1 0 16,0 21-16,-21-21 0,21 0 0,-22 0 15,22 21-15,0-21 0,-21 0 16,20 0-16,1 0 0,0 0 0,0 0 16,0 0-16,0 0 0,21-21 15,-22 21-15,1-21 16,21-1 0,0 1-1,21 0 1,1 21-16,-1-21 15,0 21-15</inkml:trace>
  <inkml:trace contextRef="#ctx0" brushRef="#br0" timeOffset="80135.27">5440 12891 0,'0'-22'0,"0"44"0,0-65 16,0 22-16,-21 21 16,-1-21-16,1 21 15,0 0-15,0 0 0,-21 0 0,20 21 16,-20 0-16,0-21 0,21 21 16,-22 1-16,22-1 0,0 0 0,0 0 15,0 0-15,-1 0 0,22 1 16,0-1-16,0 0 0,0 0 15,22-21-15,-1 21 16,0-21-16,0 0 0,0 21 0,0-21 16,22 0-16,-22 22 0,21-1 0,-21-21 15,22 21-15,-22-21 16,21 21-16,-21-21 0,1 21 0,-1-21 16,0 21-16,-21 1 0,0-1 15,0 0-15,-21-21 16,0 21-16,-1-21 0,-20 21 0,21-21 15,0 0-15,-22 0 0,22 0 16,0 0-16,-21 21 0,21-21 0,-22 0 16,22 0-16,0 0 0,0 0 15,0 0-15,-22 0 0,22 0 0,0 22 16,0-22-16,0 0 0,-1 0 16,22-22 15,0 1-31,0 0 15</inkml:trace>
  <inkml:trace contextRef="#ctx0" brushRef="#br0" timeOffset="80943.33">6392 12785 0,'0'0'0,"21"-21"0,1 21 0,-1 0 16,0 0-16,0 0 0,0-22 16,0 22-16,22-21 0,-22 21 15,21-21-15,-21 0 0,22 21 0,-22-21 16,21 0-16,-21-1 0,22 1 15,-22 0-15,0 21 0,0-21 0,0 0 16,-21 0-16,0-1 0,0 1 0,0 0 16,-21 0-16,0 21 0,0 0 15,-21-21-15,-1 21 0,22 0 0,-21 0 16,-1 0-16,1 0 16,21 21-16,-21 0 0,20-21 0,-20 21 0,21 0 15,21 1-15,0-1 16,0 0-16,0 0 0,0 21 0,0-20 15,0-1-15,0 21 0,21-21 0,0 22 16,0-22-16,-21 21 0,22-21 16,-1 0-16,0 22 0,0-22 0,0 21 15,0-21-15,1 1 0,-22 20 16,0-21-16,21 0 0,-21 0 0,0 1 16,0 20-16,0-21 0,-21 0 15,-22 0-15,22 1 0,-21-22 0,-1 21 16,1 0-16,0-21 0,-1 21 0,1-21 15,0 21-15,-1-21 16,1 0-16,21 0 0,-21 0 0,20 0 16,1 0-16,0 0 0,0-21 15,21 0-15,0 0 0,-21 21 0,21-21 16,0-1-16,0 1 0,0 0 0,0 0 16,0 0-16,0 0 0,0-1 15,0 1-15,21 0 16,0 21-1,0 0-15,0 0 16,1 0 0,-1 0-16,0 21 15,0-21-15</inkml:trace>
  <inkml:trace contextRef="#ctx0" brushRef="#br0" timeOffset="81376.08">6943 13123 0,'0'0'0,"21"0"16,0 0 0,0 0-16,0 0 0,0-21 15,1 21 1,-1-21-16,0 0 0,0 21 0,0-21 15,0 0-15,1-1 0,-22 1 16,0 0-16,0 0 16,0 0-16,-22 21 15,1 0 1,0 0-16,0 0 0,0 0 0,-22 21 16,22 0-16,0 0 0,-21 0 15,21 1-15,-1 20 0,1-21 0,0 21 16,21-20-16,0-1 0,0 21 0,0-21 15,0 0-15,0 1 0,0-1 16,0 0-16,21 0 0,0 0 16,1-21-16,-1 0 0,0 0 15,0 0-15,0 0 0,0 0 16,22 0-16,-22 0 0,0 0 0,0 0 16,0-21-16,1 21 0,-1-21 15,0 0-15,0 0 0,0-1 0,22 1 16,-22 0-16</inkml:trace>
  <inkml:trace contextRef="#ctx0" brushRef="#br0" timeOffset="81687.42">7789 12488 0,'0'0'0,"0"-21"16,0-63-16,0 62 15,0 1-15,-21 0 0,0 21 16,0 0-16,0 0 0,-1 21 15,22 22-15,-21-22 0,0 0 16,0 21-16,21 1 0,0-1 0,-21 0 16,0 22-16,21-22 0,-22 22 15,22-22-15,0 21 0,0-20 0,-21-1 16,0 0-16,21 1 0,0-1 0,0 0 16,-21-20-16,21 20 0,-21-21 15,21 0-15,-21 0 0,21 1 16,0-1-16,0 0 15,0-42 17,0 0-32,21 21 15,0-22-15</inkml:trace>
  <inkml:trace contextRef="#ctx0" brushRef="#br0" timeOffset="82111.17">7683 13039 0,'0'21'16,"0"0"-16,0 0 16,0 0-1,0 1 1,22-22-16,-1 0 16,0 0-16,0 0 0,0 0 15,22 0-15,-22 0 0,0-22 16,0 22-16,0-21 0,0 21 0,1-21 15,-1 21-15,-21-21 0,0 0 16,21 21-16,-21-21 0,0-1 0,0 1 16,0 0-16,0 0 15,-21 21-15,0 0 0,-1 0 16,1 0-16,0 0 0,0 0 16,0 21-16,0-21 0,-1 21 15,1 0-15,21 1 0,-21-1 0,0 21 16,21-21-16,-21 0 0,21 1 15,0-1-15,0 0 0,0 0 0,0 0 16,0 0-16,0 1 16,21-22-16,0 21 15,0-21-15,0 21 0,1-21 0,-1 0 16,0 0-16,0 0 0,0 0 16,0 0-16,1 0 0,-1-21 15,21 0-15</inkml:trace>
  <inkml:trace contextRef="#ctx0" brushRef="#br0" timeOffset="82427">8467 12954 0,'0'0'16,"0"-21"-16,0 0 0,0 0 0,0-1 16,-22 22-16,1 0 15,0 0-15,0 22 0,21-1 16,-21-21-16,0 21 0,-1 0 0,1 0 15,21 22-15,-21-22 0,0 0 16,21 0-16,-21 0 0,21 0 16,0 22-16,-21-22 0,21 0 15,0 0-15,0 0 0,0 1 16,0-1-16,0 0 16,21 0-1,0-21-15,0 0 0,0 0 16,0 0-16,1 0 15,-1 0-15,0-21 0,0 0 0,0 21 16,0-21-16,1-1 0,-1 1 0,0 0 16,21 0-16</inkml:trace>
  <inkml:trace contextRef="#ctx0" brushRef="#br0" timeOffset="82772.81">9102 12361 0,'0'0'0,"0"-42"0,0 0 0,0-22 16,0 43 0,0 42-1,-22 22-15,1-22 16,0 21-16,21 0 0,-21 1 16,0-1-16,0 0 0,21 1 15,-22 20-15,1-20 0,0 20 16,0-21-16,0 22 0,0-22 0,-1 22 15,1-22-15,21 0 0,-21 1 0,0-1 16,0-21-16,21 22 0,-21-22 16,21 0-16,-22 0 0,22 0 0,0 0 15,-21 1-15,21-1 16,21-21 0,1 0-16,-1 0 15,-21-21-15,21 21 0,0-22 16,0 1-16,0 0 0,1 0 15,-1 0-15,0 0 0,21-1 0</inkml:trace>
  <inkml:trace contextRef="#ctx0" brushRef="#br0" timeOffset="83187.11">9186 12912 0,'21'0'0,"-42"0"0,42 21 16,-21 0-1,-21 0-15,0 0 0,0 1 16,0-1-16,0 0 0,21 0 15,-22 0-15,1 22 0,21-22 16,0 0-16,-21 0 0,21 0 16,0 0-16,0 1 15,0-1-15,21-21 16,0 0-16,1 0 16,-1 0-16,0 0 0,21 0 15,-21 0-15,1 0 0,-1 0 0,0 0 16,21 0-16,-21-21 0,-21-1 0,22 1 15,-1 0-15,-21 0 0,0 0 16,0 0-16,0-22 0,0 22 0,0-21 16,0 21-16,0-1 0,0-20 15,-21 21-15,-1 21 0,22-21 0,-21 21 16,0 0-16,0 0 0,0 0 16,0 21-16,-1-21 0,1 21 15,21 0-15,-21 0 0,21 1 16,0-1-16,-21 0 15,21 0-15,0 0 0,0 0 16,21-21-16,0 0 16,0 0-16,1 0 0,-1 0 15,0 0-15</inkml:trace>
  <inkml:trace contextRef="#ctx0" brushRef="#br0" timeOffset="83678.83">9525 13018 0,'0'-22'0,"0"1"16,0 0 0,0 0-16,0 0 15,21 21-15,0-21 0,0 21 16,1-22-16,-1 22 16,0 0-16,0 0 0,0 0 15,0 0-15,1 0 0,-1 0 16,-21 22-16,21-1 0,-21 0 0,0 0 15,0 0-15,0 0 0,0 1 0,0-1 16,0 0-16,0 0 0,0 0 16,0 0-16,0 1 0,0-1 0,0 0 15,0 0-15,0 0 0,0 0 16,-21-21-16,21 22 0,0-1 16,0 0-16,-21-21 31,21-21-16,0 0 1,0-1-16,21 1 16,-21 0-16,21 0 0,0 0 0,0 0 15,22-22-15,-22 22 0,0-21 16,0-1-16,21 22 0,-20-21 0,20 21 16,-21 0-16,0-1 0,0 1 15,1 0-15,-1 0 0,-21 0 16,21 21-1,-42 0 17,0 0-32</inkml:trace>
  <inkml:trace contextRef="#ctx0" brushRef="#br0" timeOffset="84114.58">8721 12425 0,'0'0'16,"-43"0"-16,1 0 0,0 0 0,20-21 15,-20 21-15,21 0 0,-21 0 0,20 0 16,1 0-16,0 0 0,0 0 15,21 21 1,21-21 0,21 0-16,-20 0 15,20 0-15,0 0 0,1 0 0,-1 0 16,21 0-16,1 0 0,-1 0 16,1 0-16,-22 0 0,22 0 0,-1 0 15,1 0-15,-22 0 0,0 0 16,1 0-16,-1 0 0,0 0 0,-20 0 15,-1 0-15,0 0 0,0 0 32,-42 0-1,0 0-31,0 0 0,-1 0 0,-20 21 16,21-21-16,-21 21 15,-22-21-15,22 21 0,-22 1 0</inkml:trace>
  <inkml:trace contextRef="#ctx0" brushRef="#br0" timeOffset="85246.95">1905 14372 0,'0'-42'16,"-21"42"-16,0 0 15,-1 0-15,1 0 0,0 0 0,0 0 16,0 21-16,-22-21 0,22 21 15,0 0-15,-21 1 0,21-1 16,-1 0-16,-20 0 0,21 21 0,0-20 16,-22 20-16,22 0 0,0 1 15,0-1-15,0 0 0,21 1 16,0-1-16,0 0 0,0 1 16,0-1-16,0 0 0,0-21 15,21 22-15,0-22 0,0 0 0,0-21 16,22 21-16,-22-21 0,21 0 15,-21 0-15,22 0 0,-1 0 16,-21 0-16,22-21 0,-22 0 0,21 21 16,-21-21-16,0 0 0,1-1 15,-1 1-15,0 0 0,-21 0 0,0 0 16,0-22-16,0 22 0,-42 0 16,20 0-16,1 0 0,0 21 15,-21 0-15,21 0 0,-22 0 16,22 0-16,-21 0 15,21 0-15,-22 21 0,22 0 0,0 0 16,0 0-16,0 1 0,-1-1 16,1 0-16,21 0 0,0 0 0,-21 0 15,21 1-15,0-1 16,0 0-16,21-21 16,0 0-16,1 0 0,-1 0 0,0 0 15,0 0-15,0 0 0,22-21 16</inkml:trace>
  <inkml:trace contextRef="#ctx0" brushRef="#br0" timeOffset="85471.33">2180 14859 0,'-21'0'46,"0"0"17</inkml:trace>
  <inkml:trace contextRef="#ctx0" brushRef="#br0" timeOffset="85995.03">3556 14118 0,'0'0'16,"21"0"-16,-21-21 0,-21 21 31,21 21-31,-21 0 0,0 1 16,-22-1-16,22 0 0,0 21 16,0 1-16,0 20 0,-1-21 0,1 22 15,0-22-15,0 22 0,0-22 16,0 22-16,21-22 0,-22 21 15,1-20-15,21-1 0,0 0 0,0-20 16,0 20-16,0-21 0,0 0 16,0 0-16,0 1 0,0-1 15,21-21-15,1 0 0,-1 0 16,0 0-16,0 0 16,0 0-16,0 0 0,1-21 0,-1-1 15,0 1-15,0 0 0,-21 0 16</inkml:trace>
  <inkml:trace contextRef="#ctx0" brushRef="#br0" timeOffset="86226.91">3048 14647 0,'-21'0'16,"42"0"-16,-21 0 31,21-21-31,0 21 0,0 0 16,22-21-16,-22 21 0,21-21 15,1 21-15,-1-21 0,-21 21 0,21-21 16,1 21-16,-1 0 0,0-22 16,-20 22-16,20 0 0,-21 0 0</inkml:trace>
  <inkml:trace contextRef="#ctx0" brushRef="#br0" timeOffset="87707.22">4085 14753 0,'21'-21'15,"0"21"1,-21-21-16,0 0 0,22 21 0,-22-21 16,21 21-16,-21-22 0,0 1 15,0 0-15,0 0 16,0 0-16,0 0 16,-21 21-16,-1 0 15,1 0-15,0 0 0,0 0 16,0 0-16,0 0 0,-1 21 0,1 0 15,0 0-15,0 0 0,0 22 16,0-22-16,-1 21 0,1-21 0,0 22 16,0-1-16,0-21 0,0 21 15,21 1-15,-22-22 0,22 0 0,0 0 16,0 0-16,0 1 0,0-1 16,22-21-16,-1 0 15,0 0-15,0 0 0,0-21 16,0 21-16,1-22 0,-1 1 15,0 21-15,21-21 0,-21 0 16,22 0-16,-22 0 0,0-1 0,21 1 16,-20-21-16,-1 21 0,0 0 0,0-1 15,0-20-15,0 21 0,1 0 16,-22 0-16,0-1 0,21 1 0,-21 0 16,0 0-16,0 42 31,0 0-31,0 0 15,0 1-15,0-1 0,0 21 0,0-21 16,-21 0-16,21 1 0,0-1 16,0 0-16,0 21 0,0-21 0,0 1 15,0-1-15,0 0 16,0 0-16,0 0 0,21 0 16,0 1-16,0-22 0,0 0 15,-21 21-15,21-21 0,22 0 0,-22 0 16,0 0-16,0 0 0,22 0 15,-22 0-15,21-21 0,-21-1 0,22 22 16,-22-21-16,0 0 0,21 0 0,-21 0 16,1 0-16,-1-1 15,0 1-15,0 0 0,-21 0 0,0 0 0,0-22 16,0 22-16,0 0 0,0 0 16,0 0-16,-21 0 0,0 21 0,0 0 15,-1-22-15,1 22 16,0 0-16,-21 0 0,21 0 0,-1 22 15,1-1-15,-21 0 0,21-21 16,0 21-16,-1 0 0,1 0 0,21 1 16,0-1-16,-21 0 0,21 0 15,0 0-15,21-21 16,0 0 0,1 0-16,-1 0 0,0 0 15,0 0-15,21 0 0,-20-21 0,-1 21 16,0-21-16,0 21 0,0-21 15,0 21-15,1 0 0,-22-21 0,21 21 16,-21 21 47,0 0-63,0 0 0,0 0 0,-21 0 15,21 1-15,0-1 0,-22-21 16,22 21-16,0 0 0,0 21 0,-21-20 15,21-1-15,0 0 0,0 0 16,0 21-16,0-20 0,0-1 0,0 21 16,0-21-16,0 22 0,0-22 15,0 21-15,0 0 0,0-20 16,-21 20-16,21 0 0,-21-21 0,0 22 16,0-22-16,21 21 0,-22-21 15,1 1-15,0 20 0,0-21 0,0 0 16,0 0-16,-1 1 0,1-1 15,0 0-15,0 0 0,0 0 16,0-21-16,-1 0 0,1 0 0,-21 0 16,21 0-16,0 0 0,-1 0 15,-20 0-15,21 0 0,0 0 0,-22-21 16,22 21-16,0-21 0,-21 0 16,21 21-16,-1-21 0,1-1 0,0 1 15,21 0-15,-21 0 16,21 0-16,0 0 0,0-1 15,0 1-15,0 0 16,0 0-16,0 0 16,0 0-16,21 21 0,-21-22 15,21 1-15,0 21 0,1-21 16,-1 0-16,0-21 0</inkml:trace>
  <inkml:trace contextRef="#ctx0" brushRef="#br0" timeOffset="89911.34">5080 14796 0,'0'0'0,"0"-22"16,0 1-1,0 0-15,21 21 0,0 0 16,-21-21-16,0 42 47,0 0-47,0 0 0,0 1 16,0-1-16,0 0 0,0 0 0,0 0 15,0 0-15,0 1 16,0-1-16,0 0 0,-21 0 15,21 0-15,-21-21 16,21-21 31,0 0-47,0 0 16,21 0-16,0-1 15,-21 1-15,21 0 0,1 0 16,-1 0-16,0 0 0,0-1 15,0 1-15,0 0 0,1 21 0,20-21 16,-21 21-16,0-21 0,0 21 16,1 0-16,-1 0 0,0 0 0,0 0 15,-21 21-15,0 0 0,21 0 16,-21 0-16,21 1 0,-21-1 0,0 0 16,0 0-16,22 0 0,-22 0 0,21-21 15,-21 22-15,21-1 0,-21 0 16,21-21-16,0 21 0,0-21 0,1 0 15,-1 0-15,0 0 16,0 0-16,0 0 0,0 0 16,1 0-16,-22-21 15,0 0-15,21 0 0,0 21 16,-21-22-16,21 1 0,0 0 16,-21 0-16,21 0 0,1 0 15,-1-1-15,0-20 0,0 21 0,0 0 16,0 0-16,22-1 0,-22 1 15,0 0-15,0 21 0,0-21 0,1 21 16,-1 0-16,0 0 0,0 0 0,0 21 16,0 0-1,-21 0-15,0 1 0,0-1 0,0 0 16,0 0-16,0 0 0,22 0 16,-22 1-16,0-1 0,0 0 15,0 0 1,21-21-16,-21-21 47,0 0-47,0 0 15,-21-1-15,-1 1 16,22 0-16,-21 0 0,0 0 16,21 0-16,-21-1 0,0 1 15,0 0-15,-1 21 0,1-21 16,0 21-16,0 0 0,0 0 15,0 0-15,-1 21 0,1 0 0,-21-21 16,21 21-16,0 1 0,-1 20 16,1-21-16,0 0 0,0 0 15,0 22-15,0-22 0,-1 0 0,1 21 16,21-20-16,0-1 0,0 0 16,0 0-16,0 0 0,0 0 0,0 1 15,0-1-15,21-21 0,1 21 0,-1 0 16,21-21-16,-21 0 0,0 0 15,1 0-15,20 0 0,-21 0 0,0 0 16,22-21-16,-22 0 0,0 21 16,21-21-16,-21 21 0,1-22 15,-1 1-15,-21 0 0,21 0 0,0 0 16,-21 0-16,0-1 0,21 1 16,0 0-16,-21-21 0,22 21 0,-22-1 15,0 1-15,0 0 16,0 42 15,0 0-15,0 1-16,0-1 0,0 0 15,0 0-15,0 0 0,0 0 0,0 1 16,0-1-16,0 0 0,0 0 16,0 0-16,21-21 15,0 21-15,0-21 0,0 0 16,0 0-16,1 0 0,-1 0 15,0 0-15,21 0 0,-21 0 0,1 0 16,20-21-16,-21 21 0,0-21 0,22 0 16,-22 0-16,0 21 0,0-21 15,0-22-15,0 22 0,-21 0 0,0 0 16,22 0-16,-22-1 0,0 1 16,0 0-16,0 0 0,0 0 0,0 0 15,0 42 16,0 0-15,0 0-16,0 0 0,0 22 16,-22-22-16,22 0 0,0 0 0,0 0 15,0 0-15,0 1 0,-21-1 0,0 0 16,21 0-16,0 0 16,0 0-1,-21-21-15,21-21 47,0 0-31,0 0-16,0 0 0,0 0 0,0-1 15,21 1-15,-21 0 0,21 0 16,0 0-16,1-22 0,-1 22 16,0 0-16,0 0 0,0 0 0,0 0 15,22-1-15,-22 22 0,0-21 16,0 21-16,0 0 0,1 0 0,-1 0 15,0 21-15,0 1 16,-21-1-16,21 0 0,-21 21 16,0-21-16,0 1 0,0-1 0,0 0 15,0 0-15,0 0 0,0 0 16,0 1-16,0-1 0,-21-21 0,21 21 16,-21-21-1,21 21-15,0-42 47,0 0-31,0 0-16,0-1 15,0 1-15,0 0 0,21 0 0,0 0 16,0 0-16,1-22 0,-1 22 0,21-21 16,0 21-16,-20-1 0,20-20 15,0 21-15,-21 0 0,22 21 0,-22-21 16,21 21-16,-21 0 0,1 0 15,-1 0-15,0 0 0,-21 21 0,0 0 16,0 0-16,0 0 0,0 22 16,0-22-16,0 0 0,0 21 15,0-21-15,-21 22 0,0-22 0,21 0 16,-22 0-16,22 0 0,-21 1 16,21-1-16,-21 0 0,21 0 15,0 0-15,0-42 47,21 0-47</inkml:trace>
  <inkml:trace contextRef="#ctx0" brushRef="#br0" timeOffset="90402.57">7895 14690 0,'0'21'0,"0"-42"0,-21 63 16,21-21-16,21-21 31,0 0-31,0 0 16,1 0-16,-1 0 15,0 0-15,21 0 0,-21 0 0,1 0 16,20-21-16,-21 21 0,0-21 0,0 0 15,1 21-15,-1-21 0,0-1 16,0 1-16,-21 0 0,0 0 0,0 0 16,0 0-16,0-1 0,0 1 15,0 0-15,-21 21 0,0 0 16,0 0-16,-1 0 0,1 0 16,0 0-16,-21 21 0,21 0 0,-1 1 15,-20-1-15,21 0 0,0 0 16,0 21-16,-1-20 0,22-1 15,0 21-15,-21-21 0,21 0 0,0 1 16,0-1-16,0 0 0,0 0 16,0 0-16,21 0 0,1-21 15,-1 22-15,0-22 0,0 0 16,0 21-16,0-21 0,1 0 16,-1 0-16,21 0 0,-21 0 0,0 0 15,1 0-15,-1 0 0,0 0 16,0-21-16,21 21 0,-20-22 0,-1 22 15,0 0-15,0-21 16</inkml:trace>
  <inkml:trace contextRef="#ctx0" brushRef="#br0" timeOffset="90606.45">8594 14944 0,'-22'0'62,"1"0"-30,0 0-32,0 0 0,0 0 15</inkml:trace>
  <inkml:trace contextRef="#ctx0" brushRef="#br0" timeOffset="91874.79">1820 15917 0,'0'0'0,"-21"-21"0,0 21 16,0-21-16,-22 21 15,22 0-15,0-21 0,0 21 16,-21 0-16,20-21 0,1 21 0,0 0 16,0 0-16,0 0 0,0 0 15,-1 0-15,22 21 0,0 0 16,0 0-16,0 0 0,0 1 15,0-1-15,22 0 16,-1-21-16,0 21 0,0 0 16,0-21-16,22 0 0,-22 0 0,21 0 15,0 0-15,-20 0 0,20 0 16,0 0-16,1 0 0,-22 0 0,21 0 16,0-21-16,-20 21 0,20-21 15,-21 21-15,0-21 0,0 21 16,-21-21-1,-21 21 17,21 21-17,-21 0-15,0-21 0,21 42 16,0-21-16,-21 1 0,0 20 0,-1-21 16,22 21-16,-21 1 0,0-1 15,0 0-15,-21 1 0,20-1 0,1 0 16,0 1-16,-21-1 0,21 0 15,-1 1-15,1-22 0,0 21 16,0-21-16,0 1 0,0-1 16,21 0-16,0 0 0,0 0 15,0-42 32,0 0-47,0 0 0,0 0 16,21-1-16</inkml:trace>
  <inkml:trace contextRef="#ctx0" brushRef="#br0" timeOffset="92130.64">1376 16489 0,'21'0'47,"0"0"-47,0 0 16,0 0-16,22 0 0,-22 0 0,21 0 15,-21 0-15,22 0 0,-22 0 16,21 0-16,-21 0 0,1 0 0,-1 0 16,0 0-16,0 0 15,0 0 1,-21-21-16,21 21 0</inkml:trace>
  <inkml:trace contextRef="#ctx0" brushRef="#br0" timeOffset="92350.51">2413 16447 0</inkml:trace>
  <inkml:trace contextRef="#ctx0" brushRef="#br0" timeOffset="94458.99">4085 16383 0,'0'0'0,"21"-21"0,-21 0 0,21 21 0,-21-21 16,0-1-16,0 1 0,0 0 15,-21 21 1,0 0-16,0 0 16,0 0-16,0 21 0,-1 0 15,1 1-15,0-1 0,0 0 16,0 0-16,-22 21 0,22-20 15,0 20-15,21-21 0,-21 21 16,21 1-16,-21-1 0,21 0 0,0-20 0,0 20 16,0 0-16,0-21 15,0 22-15,0-22 0,21 0 0,0 0 16,0 0-16,0-21 0,1 22 16,-1-22-16,21 0 0,-21 0 0,22 0 15,-22 0-15,0 0 0,21-22 16,-21 1-16,22 21 0,-1-21 0,0 0 15,-20-21-15,20 20 0,0-20 16,1 21-16,-22-21 0,21 20 0,0-20 16,-20 0-16,20-1 0,-21 22 15,0-21-15,0 0 0,1-1 16,-1 1-16,0 0 0,-21-1 0,0 1 16,21 0-16,-21-1 0,0 22 15,0 0-15,0 0 0,0 0 0,0-1 16,0 44-1,-21-1 1,21 21-16,-21-21 0,0 22 16,-1-1-16,22 0 0,-21 1 0,0-1 15,21-21-15,0 21 0,-21 1 16,0-1-16,21-21 0,-21 22 0,21-1 16,0 0-16,0-21 15,0 22-15,0-22 0,0 21 0,0-21 16,0 22-16,21-22 0,0 0 15,0 0-15,0-21 0,0 21 0,1 1 16,-1-22-16,0 0 0,21 0 16,-21 0-16,1 0 0,20 0 0,-21 0 15,21 0-15,-20-22 0,-1 1 16,21 0-16,-21 21 0,0-21 0,22-21 16,-22 20-16,0 1 0,0-21 15,0 21-15,1-22 0,-22 22 0,0-21 16,0 21-16,0-22 15,0 22-15,0-21 0,0 21 0,0 0 16,0-1-16,-22 1 16,1 21-16,0 0 15,0 0-15,0 21 0,0 1 16,-1-1-16,1 0 0,21 0 0,-21 0 16,0 0-16,0 22 0,21-22 15,-21 21-15,21-21 0,0 1 0,0 20 16,0-21-16,0 0 0,0 0 0,0 1 15,0-1-15,0 0 16,21-21-16,0 0 0,0 0 16,0 0-1,0 0-15,1 0 0,-1 0 16,0-21-16,-21 0 0,21-1 16,0 1-16,-21 0 0,21 0 0,-21 0 15,0 0-15,22-1 0,-1-20 16,-21 21-16,0 0 0,21 0 0,-21-1 15,21 1-15,0 0 16,-21 42 15,0 0-31,0 22 16,0-22-16,0 0 0,0 0 16,0 0-16,0 1 0,0-1 15,0 21-15,0-21 16,0 0-16,0 1 0,0-1 0,0 0 15,21-21-15,1 0 16,-1 0-16,0 0 0,0 0 16,0 0-16,0 0 0,1 0 15,20 0-15,-21-21 0,21 0 0,-20 21 16,20-22-16,0 1 0,-21 0 16,22-21-16,-1 21 0,-21-1 0,0 1 15,1 0-15,-1 0 0,-21 0 16,21 0-16,-21-1 0,0 1 0,0 0 15,-21 21 1,0 0 0,21 21-16,-22 0 15,22 1-15,0-1 0,0 0 16,0 0-16,0 0 0,0 0 0,0 1 16,0-1-16,0 0 15,0 0-15,22 0 0,-22 0 16,0 1-16,0-1 31,-22-21 0,1 0-31,21-21 16,-21 21-16,0 0 16,21-22-16,0 1 0,-21 21 0,0 0 15,-1 0 1,22 21 15,0 1-31,0-1 16,22 0-1,-1-21-15,0 21 16,0-21-16,0 0 16,0 0-16,1 0 0,-1 0 15,21 0-15,-21 0 0,0 0 0,22 0 16,-22-21-16,21 21 0,1-21 15,-1 0-15,0-1 0,-21 22 0,22-21 16,-1 0-16,0 0 0,-20 0 16,20-22-16,-21 22 0,0 0 15,0 0-15,-21 0 0,0 0 0,0-1 16,0 1-16,0 0 0,0 0 16,-21 21-16,0 0 15,0 0-15,0 0 0,21 21 16,0 0-16,-21 0 15,21 1-15,-22-1 0,22 0 16,0 0-16,0 0 0,0 0 16,0 1-16,0-1 0,22 0 15,-22 0-15,21 0 0,0 0 16,-21 1-16,21-22 0,-21 21 16,0 0-16,-21 0 31,0-21-31,0 0 0,-1 0 0,1 0 15,0 0-15,0 0 0,-21 0 16,20 0-16,1 0 0,0 0 0,0 0 16,0 0-16,0 0 15,21-21-15,0 0 16,0 0-16,0-1 0</inkml:trace>
  <inkml:trace contextRef="#ctx0" brushRef="#br0" timeOffset="96451.53">6646 16489 0,'21'-21'0,"-42"42"0,42-63 16,1 42-16,-22-22 16,0 44 15,0-1-31,0 0 16,0 0-16,0 0 0,0 0 15,-22 1-15,22 20 0,0-21 0,-21 0 16,21 0-16,-21 1 0,0 20 0,21-21 15,0 0-15,-21 0 16,21 1-16,-21-22 0,21 21 16,0-42 15,0-1-15,21 22-16,-21-21 0,21 0 0,0 0 15,-21 0-15,21 0 0,0-1 16,1-20-16,-1 21 0,21 0 0,-21 0 15,0-1-15,1 1 0,20 0 16,-21 0-16,0 0 0,0 21 0,1 0 16,-1 0-16,0 0 15,-21 21-15,0 0 16,0 0-16,0 0 0,0 1 16,0-1-16,0 0 0,0 0 0,0 21 15,0-20-15,0-1 0,0 0 16,0 0-16,0 0 0,0 0 15,0 1-15,21-22 0,0 21 0,0-21 16,1 0-16,-1 0 0,21 0 16,-21 0-16,0 0 0,22 0 0,-22 0 15,21 0-15,-21 0 0,22-21 16,-22-1-16,0 1 0,21 0 0,-20 0 16,20 0-16,-21-22 0,0 22 15,0 0-15,1-21 0,-1 21 16,0-22-16,0 22 0,-21-21 0,0 21 15,0-22-15,0 22 0,0 0 16,0 0-16,0 0 0,-21 21 0,0 0 16,0 0-16,-22 0 15,22 0-15,0 0 0,0 21 0,0-21 16,-22 21-16,22 0 0,0 21 16,0-20-16,-22-1 0,22 21 0,0-21 15,0 22-15,0-22 0,21 21 16,0-21-16,-21 22 0,21-22 0,0 0 15,0 0-15,0 0 0,0 0 16,0 1-16,0-1 0,0 0 16,21-21-16,0 0 15,0 0-15,0 0 0,0 0 16,1-21-16,-1 0 16,0 21-16,0-22 0,21 1 0,-20 0 15,-1 0-15,0-21 0,-21 20 16,21 1-16,0 0 0,0-21 0,-21 21 15,0-1-15,22 1 0,-22 0 0,21 0 16,-21 0-16,0 0 16,0 42 15,0 0-31,0 0 0,0 0 16,0 0-16,0 1 15,0-1-15,0 0 0,0 21 0,0-21 16,0 1-16,0-1 0,0 0 15,0 0-15,0 0 0,0 0 0,21 1 16,0-22-16,-21 21 0,21-21 0,0 0 16,1 0-16,20 0 0,-21 0 15,0 0-15,0 0 0,22 0 0,-22 0 16,21 0-16,-21-21 0,1-1 16,-1 1-16,0 0 0,0 0 15,0-21-15,0 20 0,1 1 0,-1-21 16,-21 0-16,21 20 0,0-20 15,-21 21-15,0 0 0,21 0 0,-21-1 16,0 1-16,21 21 0,-21 21 31,0 1-31,0-1 16,-21 0-16,21 0 0,-21 0 0,21 0 16,-21 1-16,21-1 0,0 0 15,0 21-15,-21-42 0,21 21 0,-21 1 16,21-1-16,-22 0 0,22 0 15,0 0-15,-21-21 16,21 21-16,0-42 47,0 0-31,0 0-16,0 0 0,21 0 15,-21-1-15,22 1 0,-1 0 0,0 0 16,0 0-16,0-22 0,0 22 0,1 0 15,-1 0-15,0 0 0,21 0 16,-21-1-16,1 1 0,-1 21 16,0 0-16,0 0 0,0 0 0,0 0 15,-21 21-15,0 1 16,0-1-16,0 0 0,0 0 16,0 0-16,0 22 0,0-22 15,0 0-15,0 0 0,-21 0 16,21 0-16,-21 1 0,21-1 0,-21 0 15,21 0-15,-21-21 0,21 21 16,0 0-16,0-42 47,0 0-47,0 0 16,0 0-16,21 0 0,0-1 0,0 1 15,0 0-15,1 0 0,-1-21 0,21 20 16,0-20-16,1 21 0,-1-21 15,0 20-15,22 1 0,-22 0 16,1 21-16,-22 0 0,21 0 16,-21 0-16,-21 21 0,0 0 0,0 1 15,0-1-15,0 0 0,0 21 16,-21-21-16,0 1 0,21 20 0,-42-21 16,42 0-16,-22 0 0,1 1 0,0-22 15,0 21-15,21 0 0,-21-21 16,21 21-16,-21-21 15,21-21 17,21 0-32,-21 0 15,21-1-15,0 1 0,0 0 16,0 0-16</inkml:trace>
  <inkml:trace contextRef="#ctx0" brushRef="#br0" timeOffset="96899.3">9165 16468 0,'-21'21'0,"42"-21"62,0 0-62,0 0 0,1 0 16,-1 0-16,21 0 0,-21-21 15,22 21-15,-22-21 0,0 21 0,21-22 16,-21 1-16,1 0 0,-1 0 0,0 0 16,-21 0-16,0-1 15,0 1-15,0 0 0,0 0 0,-21 21 16,0 0-16,-1 0 16,-20 21-16,21 0 0,-21 0 0,20 1 15,-20 20-15,0-21 0,-1 21 16,22 1-16,0-22 0,-21 21 0,21 1 15,21-22-15,0 0 0,0 21 16,0-21-16,0 1 0,0-1 16,21 0-16,0-21 0,0 21 0,0-21 15,22 0-15,-22 0 0,0 21 16,21-21-16,-21 0 0,22 0 0,-22 0 16,21 0-16,-21 0 0,1-21 15,-1 21-15,0 0 0,0-21 0,0 0 16,-21 0-1,-21 21-15</inkml:trace>
  <inkml:trace contextRef="#ctx0" brushRef="#br0" timeOffset="98146.76">2117 17484 0,'-43'21'15,"22"-21"-15,0 21 0,0-21 0,0 0 16,-1 0 0,1 0-16,0 0 0,0 0 0,-21 0 15,20 0-15,22-21 0,-21 0 0,0 21 16,0-21-16,21-1 15,-21 1-15,21 0 0,0 0 16,0 0-16,0 0 0,0-1 16,0-20-16,21 21 0,0 0 15,0-22-15,22 22 0,-22 0 0,21 0 16,-21 0-16,22 0 0,-22 21 16,21 0-16,0 0 0,-20 0 15,-1 0-15,0 0 0,0 0 0,0 21 16,-21 0-16,0 0 0,0 0 15,0 0-15,0 1 0,-21-1 0,0 0 16,0 21-16,-22-21 0,22 1 16,-21 20-16,0-21 15,-1 21-15,1 1 0,0-22 0,-1 21 16,1 1-16,0-22 0,-1 21 16,1 0-16,21-20 0,-22 20 15,43 0-15,0-21 0,0 1 0,0 20 16,0-21-16,0 0 0,0 0 15,22 1-15,-1-22 16,0 0-16,21 0 0,-21 0 0,22 0 16,-1 0-16,0-22 0,1 22 15,-22-21-15,21 0 16,1 0-16,-1 0 0,-21 0 0,0-22 16,22 22-16,-43-21 0,21 21 15,-21-22-15,0 22 0,0-21 16,0 21-16,0-1 0,-21 1 0,-1 0 15,1 0-15,0 0 0,0 21 16,0 0-16,0 0 0,-1 0 16,1 0-16,0 0 0,0 21 0,0-21 15,0 21-15,-1 0 0,1-21 16,0 21-16,21 1 0,0-1 16,-21-21-16,21 21 0,0 0 15,0 0-15,21-21 16,0 0-1,0 0-15,1 0 0,20 0 0</inkml:trace>
  <inkml:trace contextRef="#ctx0" brushRef="#br0" timeOffset="98538.53">2603 17526 0,'0'21'15,"0"0"-15,-21-21 16,21 22-16,-21-22 0,21 21 16,21-21 15,0 0-16,1 0-15,-22-21 0,21 21 16,-21-22-16,21 22 0,-21-21 0,0 0 16,0 0-1,-21 21 1,0 0 0,-1 0-16,1 0 15,21 21-15,-21-21 16,21 21-16,0 0 31,21-21-31</inkml:trace>
  <inkml:trace contextRef="#ctx0" brushRef="#br0" timeOffset="98968.29">3514 17484 0,'0'0'0,"0"-21"0,0-1 16,-22 1-16,22 0 0,0 0 15,0 0-15,22 42 47,-22 0-47,21 0 0,0 0 0,0 22 16,0-22-16,0 21 0,1 1 16,-1-1-16,0-21 0,0 21 0,0 1 15,0-22-15,1 21 0,-22-21 16,0 1-16,21 20 0,-21-21 15,21 0-15,-21 0 0,0 1 16,0-44 31,0 1-47,0 0 16</inkml:trace>
  <inkml:trace contextRef="#ctx0" brushRef="#br0" timeOffset="99235.14">4170 17378 0,'21'0'16,"-42"0"-16,42-21 0,-21 0 15,-21 21 1,-22 21-16,22 0 16,0 0-16,-21 0 0,-1 22 15,1-22-15,0 21 0,-1 0 16,1 1-16,-21-1 0,20 0 15,-20-20-15,20 20 0,1 0 0,0-21 16,21 1-16,-1 20 0,1-21 16,0-21-16,21 21 0,0 0 15,21-21 1,0 0-16,1 0 16,-1 0-16,21-21 0,-21 0 0,22 21 15</inkml:trace>
  <inkml:trace contextRef="#ctx0" brushRef="#br0" timeOffset="99558.93">4381 17547 0,'0'21'15,"-21"1"-15,21-1 16,0 0-16,0 21 0,-21-21 0,0 22 15,0-1-15,21 0 0,-21-20 16,-1 20-16,1 0 0,21 1 0,-21-1 16,0 21-16,0-20 15,0-1-15,-1 22 0,1-22 0,0 21 16,0-20-16,0 20 0,0-20 16,21 20-16,-22-21 0,1 1 15,21-22-15,-21 21 0,21-21 0,0 1 16,-21-1-16,21 0 0,0 0 15,-21-21-15,21-21 16,21 21 0,-21-21-16,21 0 0,0-22 15</inkml:trace>
  <inkml:trace contextRef="#ctx0" brushRef="#br0" timeOffset="99900.74">4339 17674 0,'0'0'0,"0"-21"0,0 0 0,0 0 16,21 0-16,-21-1 15,21 22-15,-21-21 0,22 0 0,20 0 16,-21 21-16,0 0 16,0-21-16,22 21 0,-1-21 15,-21 21-15,22 0 0,-22 0 0,0 21 16,0 0-16,0 0 0,-21 0 15,0 0-15,0 1 0,0-1 16,-21 21-16,0-21 0,0 0 0,0 22 16,-22-22-16,22 0 0,-21 0 15,-1 0-15,22 1 0,0-1 16,-21 0-16,21-21 0,-1 21 0,1-21 16,21 21-1,21-21 16,22-21-31</inkml:trace>
  <inkml:trace contextRef="#ctx0" brushRef="#br0" timeOffset="100471.18">5270 17717 0,'0'0'0,"0"-43"16,0 22-1,0 0-15,0 0 0,0 0 16,0-1-16,-21 22 16,0 0-16,0 0 15,0 0-15,0 0 0,-1 0 0,1 22 16,0-22-16,-21 21 15,21 0-15,-1 21 0,1-21 0,0 1 16,-21 20-16,21-21 0,21 0 16,-22 0-16,22 1 0,0-1 0,0 0 15,0 0-15,0 0 0,22-21 16,-22 21-16,21-21 16,0 0-16,0 0 0,0 0 0,0 0 15,1 0-15,-1-21 0,0 21 16,0-21-16,0 0 0,0 0 15,1 0-15,-1-1 0,0 1 16,0 0-16,-21 0 0,0-21 0,21 20 16,-21 1-16,21-21 0,-21 21 15,0 0-15,0 42 32,0 0-32,0 0 15,0 0-15,-21 0 0,21 22 0,0-22 16,0 0-16,0 0 0,0 0 15,0 1-15,0-1 0,0 0 16,0 0-16,0 0 0,0 0 16,21-21-16,1 0 0,-1 0 15,0 0-15,0 0 16,0 0-16,0 0 16,1-21-16,-1 21 0</inkml:trace>
  <inkml:trace contextRef="#ctx0" brushRef="#br0" timeOffset="100775">5948 17314 0,'0'0'0,"0"-21"0,0 0 0,-21 21 32,-1 0-32,1 0 15,0 21-15,21 0 0,0 22 16,-21-22-16,0 21 0,21-21 15,0 22-15,0-1 0,-21 0 0,21-20 16,-22 20-16,1 0 0,21 1 16,-21-22-16,0 21 0,21-21 15,-21 0-15,21 1 0,0 20 0,-21-21 16,-1 0-16,22 0 16,0 1-16,22-22 31,-1 0-31,0-22 0,0 1 15,0 0 1</inkml:trace>
  <inkml:trace contextRef="#ctx0" brushRef="#br0" timeOffset="101342.68">6244 17293 0,'0'-21'15,"0"42"-15,0-63 0,0 21 0,0 42 31,-21 0-31,21 0 16,0 0-16,-21 1 0,0 20 0,21 0 16,-22-21-16,22 22 15,-21-1-15,21 0 0,-21 1 0,0-22 16,0 21-16,21-21 0,-21 22 16,21-22-16,-22 0 0,22 0 15,0 0-15,-21 1 0,21-1 0,-21 0 16,21-42 31,21 0-47,0-1 15,-21 1-15,22 0 0,-1 0 16,0-21-16,0 20 0,0-20 16,22 21-16,-22-21 0,21 20 15,-21 1-15,22 0 0,-22 0 0,21 0 16,-21 21-16,22 0 0,-22 0 15,0 0-15,-21 21 16,0 0-16,0 0 0,0 22 0,0-22 16,0 0-16,0 21 0,0-21 15,0 1-15,0-1 0,0 21 0,0-21 16,0 0-16,0 1 16,0-1-16,0 0 15,21-21 1,0 0-1,0 0 1,1-21-16,-1 21 0,-21-21 0,21 21 16,0-22-16,-21 1 0,21 0 15,-21 0-15,21 21 16,-21-21-16,0 0 0,0-1 0,0 1 16</inkml:trace>
  <inkml:trace contextRef="#ctx0" brushRef="#br0" timeOffset="101651.5">5651 17399 0,'0'0'0,"-21"21"15,42-21 1,1 0 0,-1 0-16,0-21 0,0 21 15,0 0-15,0 0 0,22 0 0,-22 0 16,0 0-16,0-21 0,0 21 16,1 0-16,-1 0 15,0 0 1,-21-21-1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01:52:42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5990 0,'-21'0'0,"21"-21"63,0 0-32,0 0 16,0 42 15,0 0-62,0 0 16,0 0-16,0 1 16,0-1-16,0 0 0,0 0 15,0 0-15,0 0 16,0 1-16,0-1 15,0 0-15,0-42 79,0 0-64,0-1-15,0 1 16,0 0-16,0 0 15,0 0-15,0 0 16,0-1-16,0 44 47,0-1-47,0 0 16,0 0-16,0 0 15,0 0-15,0 1 16,0-1-16,0 0 0,0 0 15,0 0-15,0 0 0,0 1 16,0-1-16,0 0 16,0 0-16,0 0 0,0 0 15,0 1-15,0-1 16,0 0 0,0 0-16,0 0 31,21-21 0,0 0-15,1 0-16,-1 0 15,0 0 1,0 0-16,0-21 0,0 21 16,-21-21-16,22 21 0,-1-21 0,0 21 15,21-21-15,-21-1 0,1 22 16,20-21-16,-21 0 0,21 0 15,1 21-15,-1-21 0,0 0 0,1-1 16,-1 1-16,0 0 0,1 0 16,-1 0-16,0 0 0,1 21 0,20-22 15,-20 1-15,20 0 16,-21 0-16,22 0 0,-22 0 0,1-1 16,20 22-16,-21-21 0,1 0 15,-1 0-15,0 0 0,1 0 0,-1 21 16,0-22-16,1 1 0,-22 0 15,21 21-15,-21-21 0,1 21 16,-1-21-16,0 0 0,0 21 0,0 0 16,0-22-16,1 22 15,-22-21 1,21 21 0,-21 21 77,0 1-77,0-1 0,0 0-16,-21-21 15,-1 0-15,22 21 0,-21-21 16,0 0-16,0 21 15</inkml:trace>
  <inkml:trace contextRef="#ctx0" brushRef="#br0" timeOffset="1379.72">910 7959 0,'0'0'0,"0"-21"15,0-1 1,0 1 0,0 0-16,0 0 0,-21 0 15,21 0 1,0-1-1,0 44 48,0-1-47,0 0-16,0 0 15,0 21-15,0-20 0,0-1 16,0 0-16,0 21 0,0-21 15,0 1-15,0-1 0,0 21 0,0-21 16,0 0-16,0 1 0,21-1 16,-21 0-16,0 0 0,0 0 0,21 0 15,-21 1-15,0-1 0,0 0 16,21-21 0,-21 21-16,22-21 0,-1 0 15,0 0 1,0 0-16,0 0 15,0-21-15,1 21 16,-1-21-16,0 21 0,21-21 0,-21-1 16,22 1-16,20 0 0,-20 0 15,20 0-15,1-22 0,-22 22 16,21 0-16,1-21 0,-1 21 0,1-22 16,-1 22-16,1 0 0,-1-21 15,1 20-15,-1 1 0,1 0 0,-1 0 16,1 0-16,-1 0 0,1-1 15,-1 1-15,-20 21 0,20-21 16,-20 0-16,-1 21 0,0-21 0,-21 0 16,22 21-16,-22 0 0,0-22 0,0 22 15,0 0 1,1 0 140,-1 0-140</inkml:trace>
  <inkml:trace contextRef="#ctx0" brushRef="#br0" timeOffset="2628.59">783 9483 0,'-21'0'47,"21"21"-32,0 0 1,0 0-16,0 0 0,0 1 16,0-1-1,0 0-15,0 0 0,0 0 0,0 0 0,0 1 16,0-1 0,21 0-16,-21 0 0,0 0 15,0 0-15,21 1 0,-21-1 16,21 0-16,-21 0 15,22-21-15,-22 21 16,21-21-16,-21 21 16,21-21-16,0 0 15,0 0 1,0 0-16,1 0 16,-1 0-16,0-21 15,21 21-15,-21-21 0,22 21 16,-1-21-16,0 0 0,1 0 0,-1-1 15,22 1-15,-22 0 0,21-21 16,1 21-16,-1-1 0,1 1 0,-1 0 16,1-21-16,-1 21 0,-20-1 15,-1 1-15,22 21 0,-22-21 16,0 0-16,1 0 0,-22 21 0,21-21 16,-21 21-16,0 0 0,1 0 15,-1 0-15,-21-22 0,21 22 0,-21 22 125,0-1-109,0 0-16,0 0 15</inkml:trace>
  <inkml:trace contextRef="#ctx0" brushRef="#br0" timeOffset="3921.36">275 11218 0,'0'-21'0,"0"42"0,0-63 15,0 21 1,0 42 62,0 0-62,0 0-16,0 1 15,0 20-15,0-21 0,0 0 16,0 0-16,0 1 0,0 20 16,0-21-16,0 0 0,0 0 0,0 1 15,0 20-15,21-21 0,-21 0 16,0 0-16,0 1 15,21-1-15,-21 0 0,0 0 0,22 0 16,-1 0 0,0-21-16,-21 22 15,21-22-15,0 0 0,0 0 16,-21 21-16,22-21 0,-1 0 16,0 0-16,0 0 0,0 0 15,0 0-15,1 0 16,-1 0-16,0 0 0,0 0 0,21-21 15,1 21-15,-22-22 0,21 1 16,22 21-16,-22-21 0,0 0 16,22 0-16,-1 0 0,1 21 0,-1-22 15,22 1-15,-21 0 0,-1-21 16,22 21-16,-22-1 0,22 1 0,-22 0 16,1 0-16,-1 0 0,1-22 15,-1 22-15,1 0 0,-1 0 0,-20 0 16,-1 0-16,0-1 0,1 22 15,-1-21-15,0 0 0,-20 21 0,-1-21 16,0 0-16,0 21 16,0 0-16,-21-21 0,21 21 312,-21-22-265,0 1-31</inkml:trace>
  <inkml:trace contextRef="#ctx0" brushRef="#br0" timeOffset="6911.62">13166 8657 0,'0'0'0,"-22"0"16,1 0-1,0 0 17,21-21-32,0 0 15,0 0 17,21 21-32,-21-21 0,21 21 15,1-22-15,-1 22 0,0-21 16,0 21-16,0 0 15,22-21-15,-22 21 0,21 0 0,-21-21 16,22 21-16,-1-21 0,-21 21 16,21 0-16,1 0 0,-22 0 0,21-21 15,-21 21-15,1 0 0,20 0 0,-21 0 16,0 0-16,0 0 0,1 0 16,-1 0-16,0 0 0,0 21 0,0 0 15,0 0-15,-21 0 16,22 0-16,-22 1 15,0-1-15,0 0 16,0 0-16,0 0 16,0 0-16,-22 1 15,22-1-15,0 0 16,-21 0-16,0 0 0,21 0 0,-21 1 16,0-1-16,21 0 15,-21 0-15,-1 0 0,1 0 0,21 1 16,-21-1-16,0 0 0,0 0 15,0 0-15,-1 0 0,22 1 16,-21-1-16,0-21 0,0 21 16,21 0-16,-21 0 0,0-21 0,-1 21 15,22 1-15,-21-1 0,0 0 0,0-21 16,0 21-16,21 0 16,-21-21-16,-1 21 0,22 1 0,-21-22 15,21 21-15,-21 0 0,0-21 0,21 21 16,0 0-16,-21-21 0,0 21 15,21 1-15,0-1 0,-22 0 16,22 0-16,-21-21 0,21 21 16,-21 0-16,21 1 0,0-1 0,0 0 15,-21 0-15,21 0 0,0 0 16,-21 1-16,21-1 16,0 0-16,0 0 0,0 0 15,0 0-15,0 1 16,0-1-16,0 0 15,0 0-15,21 0 16,-21 0-16,21-21 0,-21 22 16,21-22-16,-21 21 0,21-21 0,-21 21 15,22-21-15,-1 21 0,0 0 16,0-21-16,0 0 16,0 0-16,1 0 0,-1 0 15,0 0-15,0 0 0,21 0 0,-20 0 16,-1 0-16,0 0 0,0 0 15,0 0-15,0 0 0,1 0 0,-1 0 16,0 0-16,0-21 0,0 21 16,0 0-16,-21-21 15,22 21-15,-22-21 0,0 0 32,-22 21 14,1 0-30,0 0 0,21 21-16,-21-21 0,21 21 15,-21-21-15,0 21 0,21 0 16,-22-21-16,1 21 0,0 1 16,0-1-1,0-21-15,21 21 0,-21-21 16,-1 21-16,22 0 0,-21-21 0,0 21 15,21 1-15,-21-22 0,21 21 16,0 0-16,-21 0 0,0 0 0,21 0 16,-22 1-16,22-1 0,-21-21 0,21 21 15,0 0-15,0 21 0,0-20 16,-21-1-16,21 0 0,0 0 16,0 0-16,0 0 0,0 1 0,0-1 15,0 0-15,0 0 0,0 0 16,0 0-16,0 1 15,0-1-15,0 0 0,0 0 16,0 0-16,0 0 0,0 1 0,0-1 16,0 0-16,0 0 15,0 0-15,0 0 0,0 1 16,0-1-16,0 0 16,0 0-16,21 0 15,-21 0-15,0 1 0,0-1 16,0 0-16,0 0 0,0 0 15,0 0-15,21 1 0,-21-1 16,0 0-16,0 0 16,0 0-16,0 0 0,0 1 15,0-1-15,0 0 16,0 0 0,0 0-16,-21-21 15,21 21-15,-21-21 16,21 22-16,-21-22 15,0 0-15,21 21 16,-21-21-16,-1 0 16,1 0-16,0 0 0,0 0 15,0 0-15,0 21 16,-1-21-16,1 0 0,-21 0 0,21 0 16,0 0-16,-1 21 0,1-21 0,0 0 15,0 0-15,0 0 16,0 0-16,-1 0 31,1 0 0,21-21 47,0 0-62,0 0-16,21-1 16,1 1-16</inkml:trace>
  <inkml:trace contextRef="#ctx0" brushRef="#br0" timeOffset="11935.94">15536 9356 0,'0'-21'0,"0"-1"31,0 1-15,0 0-16,21 0 15,1 0 1,-1 21-16,-21-21 0,0-1 0,21 1 15,0 0-15,-21 0 16,0 0-16,0 0 0,0-1 0,0 1 16,0 0-16,0 0 15,0 42 32,0 0-47,-21-21 0,21 43 16,-21-22-16,0 0 0,21 0 0,-22 21 15,1-20-15,21 20 0,-21 0 16,0-21-16,21 22 0,-21-1 0,0 0 16,-1 22-16,1-22 0,0 1 0,0 20 15,0-21-15,-22 1 16,22-1-16,0 0 0,0 1 0,0-1 0,0 0 16,-1-20-16,1 20 0,0-21 15,21 0-15,0 0 0,-21 1 16,0-1-16,0 0 0,-1-21 47,22-21-47,0 0 15,-21-1-15,21 1 0,0 0 0,0 0 16,0-21-16,0 20 0,0 1 0,0-21 16,0 21-16,0-22 0,0 22 15,21 0-15,1 0 0,-22-21 16,21 20-16,-21 1 0,21 0 15,0 0-15,-21 0 16,21 21 0,0 0-16,-21 21 0,0 0 15,0 0-15,0 0 0,22 1 16,-22 20-16,0-21 0,21 0 16,-21 0-16,0 1 0,0 20 0,21-21 15,-21 0-15,21 0 0,0 1 16,0-1-16,-21 0 0,22-21 15,-1 21-15,0-21 0,0 0 16,0 0-16,0 0 0,1 0 16,-1 0-16,21 0 0,-21 0 0,0 0 15,1-21-15,-1 0 0,0 0 16,0-1-16,0 1 0,-21-21 16,21 21-16,1 0 0,-1-22 15,-21 22-15,0 0 0,21 0 0,-21 0 16,21-1-16,-21 1 0,0 0 15,21 21-15,-21-21 0,0 42 32,0 0-17,-21 0-15,21 1 0,-21-1 0,21 0 16,-21 0-16,21 0 0,0 0 16,0 1-16,-21-1 0,21 0 0,0 0 15,0 0-15,-22-21 0,22 21 16,0 1-1,0-44 17,0 1-32,0 0 15,0 0-15,0 0 16</inkml:trace>
  <inkml:trace contextRef="#ctx0" brushRef="#br0" timeOffset="12296.25">15833 9440 0,'0'22'47,"21"-22"-16,0 0-31,0-22 15,0 22-15,-21-21 0,0 0 16,0 0 0,0 0-1,-21 21 1,0 0 0,0 0-16,21 21 0,-21-21 15,21 21-15,0 0 0,0 0 16,0 1-16,0-1 15,0 0 1,0 0-16,0 0 16,21-21-16,0 0 15</inkml:trace>
  <inkml:trace contextRef="#ctx0" brushRef="#br0" timeOffset="12895.91">16002 9589 0,'0'21'15,"0"0"1,0 0-16,0 0 16,0 0-16,0 1 15,0-1-15,0 0 0,0 0 16,-21 0-16,21 0 0,-21 1 15,21-1-15,0 0 0,0 0 16,-22 0-16,1 0 16,21-42 46,-21 21-62,21-21 0,0 0 0,0 0 16,0 0-16,0-1 0,0 1 0,0-21 15,21 21-15,-21 0 0,21-22 16,1 22-16,-1-21 0,21 21 16,-21-1-16,22 1 0,-22 0 15,21 0-15,0 0 0,1 21 0,-1 0 0,-21 0 16,22 0-16,-1 0 0,-21 0 16,0 0-16,0 21 0,1 0 15,-1 0-15,-21 0 0,0 1 0,0 20 16,0-21-16,0 0 0,0 22 15,0-22-15,-21 0 0,-1 0 0,1 0 16,0 0-16,21 1 0,-21-1 16,21 0-16,-21 0 0,0-21 0,21 21 15,0 0-15,-22-21 16,22-21 31,22 0-32,-1 0-15,0 0 0,-21 0 16,21-1-16</inkml:trace>
  <inkml:trace contextRef="#ctx0" brushRef="#br0" timeOffset="13772.2">16891 9144 0,'0'0'0,"0"-21"0,0 0 0,0 0 16,0-1-16,0 44 31,0-1-15,0 21-16,0-21 16,-21 0-16,21 22 0,-21-1 0,21-21 15,-22 22-15,1-1 0,21 0 16,-21 1-16,0-22 0,21 21 0,-21 0 15,0 1-15,-1-1 0,22-21 16,-21 22-16,0-1 0,21-21 0,-21 21 16,0-20-16,21-1 0,-21 0 0,21 0 15,0 0-15,0 0 16,-22 1-16,22-44 47,0 1-32,0 0-15,22 0 0,-22 0 16,0-22-16,21 22 0,0-21 0,0 21 16,-21-22-16,21 22 0,0 0 15,1-21-15,-1 21 0,0-1 16,0 1-16,0 0 0,0 0 0,1 0 16,-1 0-16,0 21 0,0 0 0,0-22 15,0 22-15,1 0 0,-1 0 16,0 0-16,0 0 15,-21 22-15,0-1 16,0 0-16,0 0 0,0 0 16,-21 0-16,0-21 0,0 22 15,-1-1-15,1-21 0,0 21 0,0-21 16,0 0-16,0 21 0,-1-21 16,1 0-16,0 0 0,0 0 15,0 0-15,0-21 31,21 42 16,0 0-31,0 0-16,0 1 16,0-1-16,21-21 0,-21 21 0,0 0 15,0 0-15,21-21 0,-21 21 16,21 1-16,-21-1 0,21-21 0,-21 21 15,0 0-15,0 0 0,21 0 16,1 1-16,-22-1 16,21-21-1,0 0 1,-21 21 0,21-21 15,-21-21-31,21 21 15,-21-21-15,0-1 0,21 1 16,1 0-16</inkml:trace>
  <inkml:trace contextRef="#ctx0" brushRef="#br0" timeOffset="14523.64">17589 9673 0,'22'-21'16,"-44"42"-16,65-42 0,-43 0 0,0 0 0,21 21 15,0-21-15,0 21 0,-21-22 16,0 1-16,21 21 0,-21-21 0,0 0 16,0 0-16,0 0 15,-21 21 1,0 0-16,0 0 15,0 0-15,0 0 0,-1 0 0,1 0 16,-21 0-16,21 0 0,0 21 16,-22 0-16,22 0 0,-21 0 15,21 0-15,-1 1 0,1-1 0,0 0 16,0 0-16,21 0 0,-21 0 0,21 1 16,0-1-16,0 0 15,21 0-15,0-21 0,0 0 16,0 21-16,1-21 0,-1 21 15,0-21-15,0 0 0,0 0 0,0 22 16,1-22-16,-1 0 0,-21 21 16,21-21-16,-21 21 15,21-21 1,-21 21-16,0 0 16,0 0-1,-21-21-15,0 22 0,-22-22 16,22 21-16,0-21 0,0 0 15,0 21-15,0-21 0,-22 21 16,22-21-16,0 0 0,0 0 0,0 0 16,-1 0-16,1 0 0,0 0 0,0 0 15,0 0-15,0 0 0,-1-21 16,1 21-16,21-21 0,-21 21 16,21-21-1,-21 21 1,42 0 140,0 0-156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01:53:53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17589 12404 0,'-21'21'31,"42"-21"0,1-21-31,-1 0 16,0 21-16,0-22 0,0 1 16,22 0-16,-22 0 0,0 0 15,21 0-15,-21-22 0,22 1 16,-22 21-16,0-22 0,0 1 0,0-21 15,1 20-15,-1 1 0,0 21 16,0-22-16,-21 1 0,0 21 0,0-21 16,0 20-16,0 1 0,0 0 0,0 0 15,0 42 17,0 0-32,-21 0 15,21 22-15,-21-22 0,0 21 0,21 1 16,-22-1-16,1 0 0,0 22 15,21-22-15,-21 22 0,0-1 16,0 1-16,-1-1 0,1 1 0,-21-1 16,21 22-16,0-22 0,-1 22 15,-20-22-15,21 22 0,-21-21 0,20-1 16,1 22-16,0-22 0,0 1 16,0-22-16,21 22 0,-21-22 0,21 0 15,0 1-15,0-1 0,0-21 0,0 21 16,0-20-16,21-1 0,0-21 15,0 21-15,0-21 0,0 0 16,1 0-16,-1-21 0,0 0 0,0-1 16,0 1-16,0 0 15,22-21-15,-22 21 0,0-22 0,0 1 16,0 0-16,1-1 0,-1-20 16,-21 20-16,0-20 0,0 21 0,0-22 15,0 22-15,0-1 0,0-20 0,-21 21 16,-1 20-16,1-20 0,0 21 15,-21-21-15,21 20 0,-1 22 0,-20-21 16,21 0-16,0 21 0,-22 0 16,22 0-16,0 0 0,0 0 0,21-21 15,21 0 17,0 21-32,22 0 0,-22-21 0,21 21 15,-21-22-15,22 1 0,-22 21 16,21-21-16,0 0 0,1 0 15,-22 0-15,21-1 0,-21 22 0,22-21 16,-22 0-16,0 0 0,0 21 16,-21-21-16,21 21 0,-21-21 15,0 42 17,-21-21-17,21 21-15,0 0 0,0 0 0,-21 0 16,21 1-16,-21-1 0,21 0 0,0 0 15,0 0 1,0 0-16,0 1 0,21-22 0,0 0 16,0 0-16,1 0 0,-1 0 15,0 0-15,0 0 0,0 0 16,22 0-16,-22-22 0,0 1 0,0 21 16,0-21-16,0 0 0,-21 0 15,0 0-15,0-1 0,0 1 0,0 0 16,0 0-16,0 0 0,-21 0 15,21-1-15,-21 1 0,0 21 16,0 0-16,0 0 0,-1 0 16,1 0-16,0 0 0,0 0 0,0 0 0,21 21 15,-21-21-15,-1 22 0,22-1 16,-21-21-16,21 21 0,0 0 16,0 0-16,21-21 15,1 21-15,-1-21 0,21 0 16,-21 0-16</inkml:trace>
  <inkml:trace contextRef="#ctx0" brushRef="#br0" timeOffset="389.82">18521 12319 0,'0'0'0,"0"-21"0,21 0 16,-21 0-16,21-1 15,0 1 1,0 21-16,1 0 0,-1 0 15,0 0-15,0 0 16,0 21-16,0 1 16,-21-1-16,0 0 0,0 0 0,0 21 15,0-20-15,0-1 0,0 0 16,0 0-16,0 0 0,0 0 0,-21 1 16,21-1-16,-21 0 0,0-21 15,21 21-15,-21-21 16,21-21 15,0 0-31,0 0 16,0-1-16,0 1 0,21 0 0,-21 0 15,0 0-15,21 0 0,0-1 16,-21 1-16,21-21 0,1 21 0,-1 0 16,0-1-16,0 1 15,0 21-15,0 0 16,1 0-16,-1 0 15</inkml:trace>
  <inkml:trace contextRef="#ctx0" brushRef="#br0" timeOffset="1054.86">19240 12361 0,'22'0'16,"-22"-21"-16,21 0 0,-21 0 15,0 0-15,0 0 16,0-1-16,0 1 0,-21 21 16,21-21-16,-22 21 0,1 0 0,0 0 15,0 0-15,0 0 0,0 0 16,-1 0-16,-20 21 0,21 0 0,0 1 16,0-1-16,-22 0 0,22 21 15,0-21-15,0 1 0,21-1 16,0 21-16,0-21 0,0 0 15,0 1-15,0-1 0,21-21 16,0 0-16,0 0 16,0 0-16,1 0 0,20 0 15,-21-21-15,0-1 0,22 22 0,-22-21 16,0 0-16,21 0 0,-21 0 16,-21 0-16,22-1 0,-22 1 0,21 0 15,-21 0-15,0 0 0,0 0 16,0 42 15,0 0-15,-21 0-16,21 21 0,-22-20 0,1-1 15,21 21-15,-21-21 0,21 22 0,-21-22 16,0 21-16,21 0 0,-21 1 16,21-1-16,-22 0 0,1 1 0,21 20 15,0-20-15,-21-1 16,0 21-16,21-20 0,-21 20 0,21-20 0,-21 20 15,21-21-15,0 1 0,-22 20 0,22-20 16,-21-22-16,0 21 0,21-21 16,-21 0-16,0 1 0,0-1 15,-1-21-15,-20 0 0,21 0 0,0 0 16,0 0-16,-22 0 0,22-21 16,0-1-16,-21 1 0,20 0 0,1 0 15,21 0-15,-21 0 16,21-1-16,0 1 0,0 0 0,0 0 15,0 0-15,0 0 0,0-1 0,21-20 16,0 21-16,1-21 0,-1-1 16,0 1-16,0 0 0,21-1 0</inkml:trace>
  <inkml:trace contextRef="#ctx0" brushRef="#br0" timeOffset="1425.66">19494 12065 0,'0'0'15,"-21"0"-15,0 21 0,0 0 0,0 1 16,-22-1-16,22 0 0,0 0 0,0 0 16,0 0-16,0 1 0,21-1 15,0 0-15,0 0 0,0 0 0,0 0 16,21-21-1,0 0-15,0 0 0,0 0 0,22 0 16,-22 0-16,0 0 0,21-21 16,-21 0-16,1 0 0,-1 21 15,0-21-15,0 0 0,-21-1 0,21 1 16,-21 0-16,0 0 0,0 0 16,0 0-16,-21-1 0,0 22 0,0-21 15,0 21-15,-1-21 0,1 21 16,0 0-16,0 0 0,0 0 0,0 0 15,-1 0-15</inkml:trace>
  <inkml:trace contextRef="#ctx0" brushRef="#br0" timeOffset="1730">20087 11536 0,'-21'21'15,"0"0"1,21 22-16,-21-22 0,-1 21 0,-20 0 16,21 1-16,0-1 0,-22 0 15,22 22-15,-21-22 0,21 22 16,-22-22-16,22 22 0,0-22 0,0 0 15,0 22-15,0-43 0,21 21 16,0-21-16,0 22 0,0-22 0,0 0 16,21 0-16,0-21 0,0 0 15,0 0-15,0 0 0,1 0 16,-1 0-16,21-21 0,-21 0 0,0 0 16,1 0-16,-1-1 0,0 1 15</inkml:trace>
  <inkml:trace contextRef="#ctx0" brushRef="#br0" timeOffset="1890.9">19727 12065 0,'0'0'0,"-21"0"0,0 0 15,42 0 17,0 0-32,0 0 0,22 0 15,-1 0-15,-21-21 0,22 21 16,-1 0-16,21-21 0,-20 0 0,20 21 15,1-22-15</inkml:trace>
  <inkml:trace contextRef="#ctx0" brushRef="#br0" timeOffset="2294.69">21230 12086 0,'0'0'15,"-21"-21"-15,21 0 0,-21 21 0,21-21 16,0 0-16,0-1 0,0 1 16,0 0-1,0 42 1,0 0-16,0 1 15,0 20-15,0 0 0,0 1 16,-21-1-16,21 0 0,-22 22 0,1-22 16,0 22-16,0-1 0,0 1 15,0-1-15,-1 22 0,1-22 0,0 22 16,-21-22-16,21 22 0,-22-21 0,22-1 16,-21 1-16,21-1 0,-1-21 15,1 1-15,21-1 0,0-21 0,-21 22 16,21-22-16,0 0 15,0-42 1,0 0-16,0-1 16,0 1-16</inkml:trace>
  <inkml:trace contextRef="#ctx0" brushRef="#br0" timeOffset="2598.53">20934 12234 0,'0'-42'0,"0"21"0,0 84 0,0-168 16,21 83-16,0-20 0,-21 21 0,42-21 16,-20 20-16,-1 1 0,21-21 15,22 21-15,-22 0 0,21 21 16,-20-22-16,20 22 0,-20 0 0,-1 0 16,0 0-16,-21 22 0,1-1 15,-22 0-15,0 21 0,-22-21 0,1 22 16,0-22-16,-21 21 0,-1-21 0,1 22 15,0-22-15,-1 0 0,1 0 16,0 0-16,21 1 0,-22-1 16,22-21-16,0 21 0,42-21 31,0-21-15,22 21-16</inkml:trace>
  <inkml:trace contextRef="#ctx0" brushRef="#br0" timeOffset="3030.4">21886 11980 0,'0'-21'0,"0"-21"16,0 21 0,-21 21-16,0-21 0,0 21 0,0 0 15,-1 0-15,-20 0 16,42 21-16,-42 0 0,21 0 0,-1 0 15,1 0-15,0 1 0,0-1 16,0 21-16,0-21 0,21 0 16,0 1-16,-22-1 0,22 0 0,0 0 15,0 0-15,22-21 16,-1 0 0,0 0-16,0 0 15,0-21-15,22 21 0,-22-21 0,0 0 16,0 0-16,0-1 0,0 1 15,1 0-15,-22 0 0,21-21 0,-21 20 16,0 1-16,0 0 0,0 42 31,0 0-31,0 1 16,0-1-16,-21 0 0,-1 0 16,22 21-16,-21-20 0,21-1 15,-21 0-15,21 0 0,-21 0 0,21 0 16,0 1-16,0-1 0,0 0 15,21-21-15,0 0 16,0 0-16</inkml:trace>
  <inkml:trace contextRef="#ctx0" brushRef="#br0" timeOffset="3426.84">22225 12002 0,'0'0'0,"0"-22"0,21 1 0,-21 0 16,0 0-16,-21 21 31,0 0-31,0 0 0,-1 21 16,1 0-16,0-21 0,0 21 15,0 1-15,21-1 0,0 0 0,-21-21 16,21 21-16,-22 0 0,22 0 16,0 1-16,0-1 15,22 0 1,-1-21-16,0 21 0,0-21 15,0 21-15,0-21 0,-21 21 16,22-21-16,-22 22 0,0-1 16,0 0 15,-22-21-31,1 0 0,0 0 0,0 0 16,0 0-16,0 0 0,-1 0 0,1 0 15,0 0-15,0 0 0,0 0 16,0 0-16,-1 0 0,22-21 15,0 0 1,0-1-16,0 1 0,22 0 16,-1 0-16</inkml:trace>
  <inkml:trace contextRef="#ctx0" brushRef="#br0" timeOffset="3853.59">22754 11980 0,'0'0'0,"0"-21"0,0 0 16,-21 21-1,0-21-15,0 21 0,-1 0 16,1 0-16,0 0 0,0 0 0,0 0 16,0 0-16,21 21 0,-22-21 15,1 21-15,0 0 0,0 1 16,21-1-16,0 0 15,0 0-15,0 0 16,21-21-16,0 21 0,0 1 0,1-1 16,-1-21-16,0 21 15,0 0-15,0-21 16,-21 21-16,0 0 16,-21 1-1,0-22-15,0 0 0,-22 0 16,22 0-16,0 0 0,0 0 15,-21 0-15,20 0 0,1 0 0,0 0 16,0 0-16,0 0 0,0 0 16,42 0 31,0 0-47,0 0 0,0-22 15</inkml:trace>
  <inkml:trace contextRef="#ctx0" brushRef="#br0" timeOffset="4462.54">22945 12023 0,'0'0'0,"0"-21"0,0-1 15,-22 22 16,1 22-15,0-1-16,21 0 0,-21 0 16,0 0-16,21 0 0,-21 22 0,-1-22 15,22 0-15,0 0 0,-21 0 16,21 1-16,-21-1 16,42-21 30,0-21-46,1-1 0,-1 1 16,0 21-16,0-21 0,0 0 16,0 0-16,1 21 15,-1 0-15,0 0 16,-21 21 0,0 0-16,0 0 15,0 0-15,0 1 16,0-1-1,0 0-15,21-21 0,0 0 16,0 0 0,1 0-16,-1-21 0,0 0 15,0-1-15,0 22 0,0-21 16,-21 0-16,22 0 0,-22 0 16,21-22-16,-21 22 0,0 0 0,0-21 15,0 21-15,0-1 0,0 1 0,-21 0 16,-1 21-1,1 0-15,0 0 0,21 21 16,-21-21-16,21 21 16,-21-21-16,21 22 0,0-1 0,0 0 15,21-21 1,-21 21 0</inkml:trace>
  <inkml:trace contextRef="#ctx0" brushRef="#br0" timeOffset="4834.32">23410 11959 0,'0'0'0,"0"-21"16,-21 21-1,0 0 1,0 21-16,0-21 0,21 21 16,-22 1-16,1-1 0,21 0 0,0 0 15,-21 0-15,21 0 0,-21 1 16,21-1-16,0 0 0,0 0 15,0 0-15,0 0 16,21-21-16,-21 22 0,21-22 16,0 0-16,1 0 0,-1 0 0,0 0 15,21 0-15,-21 0 0,1-22 16,-1 1-16,0 21 0,0-21 0,-21 0 16,0 0-16,0 0 0,0-1 15,0-20-15,0 21 0,0 0 16,0 0-16,0-1 0,-21 22 15,0 0 1,0 0-16,-1 0 16,22 22-16,-21-22 0,21 21 15,0 0 1</inkml:trace>
  <inkml:trace contextRef="#ctx0" brushRef="#br0" timeOffset="5206.1">23558 12044 0,'0'-21'16,"0"-22"0,22 43-16,-22-21 0,21 0 0,0 21 15,-21-21-15,21 21 0,0 0 16,0 0-16,1 0 0,-1 0 16,0 0-16,0 21 0,-21 0 15,0 0-15,21 1 0,-21-1 16,0 0-16,0 0 0,0 21 0,0-20 15,0-1-15,0 0 0,0 0 16,0 0-16,0 0 0,-21 1 16,21-44 31,0 1-47,0 0 15,21 0 1,-21 0-16,21 0 0,-21-1 0,0 1 0,22 0 15,-1 0-15,-21 0 16,21 0-16,0-1 0,-21 1 0,21 21 16,0-21-16,1 21 0,-1-21 15,0 21-15,0 0 16,0 0-16</inkml:trace>
  <inkml:trace contextRef="#ctx0" brushRef="#br0" timeOffset="5755.31">24215 12023 0,'21'0'16,"-21"-21"-16,0-1 15,21 1 1,-21 0-16,-21 21 31,0 21-15,-1-21-16,22 21 0,-21 1 0,0-1 15,0 0-15,0 0 0,0 0 16,-1 0-16,1 1 0,21-1 0,0 0 16,-21 0-16,21 0 0,0 0 15,21-21 17,0 0-32,1 0 0,-1 0 15,0-21-15,21 0 0,-21 21 16,1-21-16,-1 0 0,21-22 0,-21 22 15,0-21-15,22 0 0,-22-1 16,0 1-16,21 0 0,-20-22 0,-1 22 16,0-22-16,0 22 0,0 0 0,0-1 15,-21 22-15,22-21 0,-22 21 16,0-1-16,-22 22 16,1 22-16,0-1 15,0 0-15,-21 0 0,20 21 16,1 1-16,0-1 0,0 0 0,0 1 15,0-1-15,21 22 0,0-22 16,-22 0-16,22 22 0,0-22 0,0 0 16,0 1-16,0-22 0,0 21 15,0-21-15,0 1 0,22-1 0,-22 0 16,21 0-16,0-21 0,0 21 0,0-21 16,0 0-16,1 0 15,20 0-15,-21 0 0,0 0 0,0 0 16,1-21-16,20 21 0</inkml:trace>
  <inkml:trace contextRef="#ctx0" brushRef="#br0" timeOffset="6613.87">17018 12594 0,'-21'0'15,"42"0"-15,-63 21 0,-1-21 0,22 0 16,0 22-16,42-22 47,0 21-47,22-21 15,-22 0-15,21 0 0,0 0 16,1 0-16,-1 0 0,22 0 16,-1 21-16,1-21 0,20 0 0,1 0 15,0 0-15,-1 0 0,22 21 16,-21-21-16,42 0 0,-21 0 0,21 0 16,0 21-16,0-21 0,0 0 15,0 0-15,21 0 0,0 0 0,0 0 16,0 0-16,22 0 0,-1 0 15,-21-21-15,43 21 0,-22 0 0,21 0 16,1 0-16,-1 0 0,1 0 0,21 0 16,-22 0-16,22 0 0,-22 0 15,22 0-15,0 0 0,-1 0 0,-20 0 16,20 0-16,-20 0 16,-1 0-16,1 0 0,-22 21 0,1-21 15,-1 0-15,-21 0 0,-21 0 16,0 0-16,-21 0 0,0 0 0,-22 0 15,1 0-15,-21 0 0,-22 0 16,0 0-16,-21 0 0,1 0 0,-1 0 16,0 0-16,-42 0 31,0 0-31,-1 0 16,-20 0-16,-21 0 0,20 0 15,-20 0-15,-1 21 0</inkml:trace>
  <inkml:trace contextRef="#ctx0" brushRef="#br0" timeOffset="7909.1">17865 13631 0,'0'0'0,"0"22"16,-22-22-16,22 21 15,0 0-15,22-21 31,-1 0-31,0 0 0,0 0 16,0-21-16,0 0 0,1 21 0,20-22 16,-21 22-16,0-21 0,-21 0 15,21 21-15,-21-21 0,0 0 0,0 0 16,0-1-16,-21 22 16,0 0-16,0-21 0,-21 21 0,20 0 15,-20 0-15,0 0 0,-1 0 16,22 21-16,-21 1 0,0-22 15,20 21-15,-20 21 0,21-21 0,0 0 16,0 1-16,-1 20 0,22-21 16,0 0-16,0 22 0,0-22 0,0 0 15,22 0-15,-22 0 16,21-21-16,0 0 0,0 0 0,21 0 16,-20 0-16,-1 0 0,0 0 0,0 0 15,0 0-15,0 0 0,-42 0 47,0 0-47,-21 0 16,21 21-16,-1-21 0,1 22 15,0-1-15,-21 0 0,21 0 16,-1 0-16,1 0 0,0 1 0,0-1 16,0 0-16,0 21 0,21-21 15,0 1-15,0-1 0,0 0 0,0 0 16,0 0-16,0 0 0,21 1 15,0-1-15,0-21 0,21 0 0,-20 0 16,20 0-16,-21 0 0,21 0 0,1 0 16,-22 0-16,21-21 15,1-1-15,-1 1 0,-21 0 0,21 0 16,1 21-16,-22-21 0,0 0 0,0-1 16,0 1-16,1 0 0,-1 0 15,-21 0-15,0 0 0,0-1 0,0 1 16,0 42 15,0 1-15,0-1-16,0 0 0,0 0 15,0 0-15,-21-21 0,21 21 0,-22 1 16,22-1-16,0 0 0,0 0 16,-21 0-16,0 0 15,21-42 32,0 0-31,0 0-16,0 0 0,0 0 15,0-1-15,0 1 0,21 0 0,0 0 16,1 0-16,-1-22 0,0 22 16,21 0-16,1 0 0,-1 21 15,-21 0-15,21-21 0,1 21 0,-1 0 16,0 0-16,-20 21 0,-1 0 0,0 0 15,0 0-15,-21 1 0,0 20 16,0-21-16,0 0 0,0 0 16,0 22-16,0-22 0,-21 0 0,21 21 15,-21-20-15,0-1 0,21 0 0,-22 0 16,22 0-16,0 0 16,-21-21-16,21-21 31,21 0-16,-21 0-15,22-21 0,-1 20 0,0 1 16,0-21-16</inkml:trace>
  <inkml:trace contextRef="#ctx0" brushRef="#br0" timeOffset="8166.75">18986 13695 0,'43'-21'0,"-86"42"0,107-85 0,-43 22 0,0 21 15,0 0-15,-21 0 0,22 21 16,-22 21-1,0 0-15,0 21 16,-22-21-16,1 22 0,21-1 16,0 0-16,-21 22 0,0-22 0,0 1 15,21-1-15,-21 0 0,-1-21 16,1 22-16,0-1 0,21-21 16,-21 0-16,0 1 0,21-1 0,0 0 15,0 0-15,0 0 0,0 0 16,21-42 15,-21 0-31,21 0 0,0 21 16</inkml:trace>
  <inkml:trace contextRef="#ctx0" brushRef="#br0" timeOffset="8530.54">19156 14076 0,'-21'21'15,"-1"-21"-15,44 0 32,-1 0-17,0 0-15,0 0 0,0-21 0,0 21 16,1-21-16,-1 0 0,0 21 16,0-22-16,0 1 0,0 0 0,-21 0 15,0 0-15,0 0 0,0-1 16,-21 22-1,0 0-15,0 22 16,0-22-16,0 21 0,-1 0 16,1 0-16,21 0 0,-21 0 0,0 1 15,21-1-15,-21 0 0,21 0 0,0 0 16,0 0-16,0 1 16,0-1-16,0 0 0,0 0 15,21-21-15,0 0 0,0 0 16,0 0-16,1 0 0,-1 0 15,0 0-15,0 0 0,0 0 0,22 0 16,-22-21-16</inkml:trace>
  <inkml:trace contextRef="#ctx0" brushRef="#br0" timeOffset="8874.33">19600 13970 0,'21'0'0,"-42"0"0,42-21 0,-21 0 15,0 0-15,22 21 0,-1 0 31,-21 21-15,21 0-16,-21 0 0,21 0 0,-21 0 16,0 1-16,0-1 0,0 0 15,0 0-15,0 0 0,0 0 0,0 1 16,0-1-16,0 0 16,-21-21-16,21 21 0,-21-21 0,21-21 46,0 0-46,0 0 16,0-1-16,0 1 0,21 0 0,0 0 16,0 0-16,-21-22 15,21 22-15,1 0 0,-1 0 0,0 0 16,21 0-16,-21-1 0,1 1 16,-1 0-16,0 21 0,0-21 15,-21 0-15</inkml:trace>
  <inkml:trace contextRef="#ctx0" brushRef="#br0" timeOffset="9107.19">19071 13695 0,'0'-21'15,"21"21"-15,0 0 0,1-21 16,20 21-16,-21-22 0,21 22 16,1 0-16,-1-21 0,0 21 0,1 0 15,-1 0-15,22-21 0,-22 21 0,21 0 16,-20 0-16,-1-21 0,0 21 0,1 0 16,-1 0-16,-21-21 15,0 21-15</inkml:trace>
  <inkml:trace contextRef="#ctx0" brushRef="#br0" timeOffset="9655.87">21378 13822 0,'0'-21'0,"0"42"0,0-63 16,-21 20-16,0 44 47,21-1-47,-21 21 0,21 0 16,-21 1-16,21-1 0,0 22 15,0-1-15,-22 22 0,1-22 0,0 22 16,21 0-16,-21-1 0,0 1 0,0-22 15,-1 22-15,1 0 0,0-22 16,0 1-16,0-1 0,0 22 16,-1-43-16,-20 22 0,21-1 0,0-20 0,-22-1 15,22 0-15,0 1 0,0-22 16,0 0-16,0 0 0,-1-21 0,1 0 16,21-21-1,0-21 1,0 20-16,0-20 0,0 0 0,0-1 0,0-20 15,0-1-15,0 22 16,21-21-16</inkml:trace>
  <inkml:trace contextRef="#ctx0" brushRef="#br0" timeOffset="9962.73">20976 14161 0,'0'0'0,"21"-43"0,0 22 0,-21-21 0,0 21 15,22-22-15,-22 22 0,21 0 16,-21 0-16,21 0 0,0-1 0,0 1 15,22 0-15,-22 0 0,21 21 16,0-21-16,1 21 0,-1 0 16,0 0-16,22 0 0,-22 0 15,-21 0-15,22 0 0,-22 21 0,0 0 16,-21 0-16,0 0 0,0 1 0,0-1 16,-21 21-16,0-21 0,0 0 15,-22 1-15,1 20 0,0-21 0,20 0 16,-20-21-16,0 21 0,21 1 15,-1-22-15,1 0 0,0 21 0,0-21 16,42 0 15,0-21-15,0 21-16,22-22 0,-22 22 16</inkml:trace>
  <inkml:trace contextRef="#ctx0" brushRef="#br0" timeOffset="10382.49">22140 13822 0,'0'-21'16,"0"42"-16,0-63 0,0 20 0,0 1 15,-21 21-15,0 0 16,0 0-16,-22 0 0,22 0 0,0 0 16,0 0-16,-21 21 0,20 1 15,1-22-15,0 21 0,0 0 16,0 0-16,0 0 0,-1 22 0,1-22 15,21 0-15,0 0 16,0 0-16,0 0 16,21-21-16,1 0 15,-1 0-15,0 0 0,0-21 16,21 0-16,-20 21 0,-1-21 0,0 0 16,0 21-16,0-21 0,0-1 15,1 1-15,-1 0 0,-21 0 16,0 0-16,0 42 47,0 0-47,0 0 15,0 0-15,0 1 0,-21-1 16,21 0-16,0 0 0,0 0 16,21-21-1,0 0 1,0 0-16,0 0 0</inkml:trace>
  <inkml:trace contextRef="#ctx0" brushRef="#br0" timeOffset="10766.28">22627 13737 0,'0'0'0,"21"-21"0,-21 0 16,0 0-16,-21 21 31,0 0-31,0 0 0,0 0 0,-22 0 15,22 21-15,0-21 0,0 21 16,-22 0-16,22-21 0,21 21 0,0 1 16,-21-22-16,21 21 0,0 0 15,21 0 1,0-21-16,1 0 0,-22 21 0,21-21 16,0 21-16,21-21 0,-21 22 15,1-22-15,-1 0 0,0 21 0,0-21 16,0 21-16,-21 0 15,0 0 1,-21 0-16,0-21 16,-21 0-16,20 0 0,-20 0 15,21 22-15,-21-22 0,20 0 0,-20 0 16,21 0-16,0 0 0,0 0 16,-1 0-16,22-22 31,22 22-31,-1 0 0,0-21 15,0 0-15</inkml:trace>
  <inkml:trace contextRef="#ctx0" brushRef="#br0" timeOffset="11146.11">23050 13758 0,'0'0'0,"0"-21"16,-21 21-1,0 0-15,0 0 16,0 0-16,0 0 0,-1 0 0,1 0 16,0 21-1,0 1-15,21-1 16,0 0-16,0 0 16,0 0-16,0 0 15,0 1-15,21-22 16,0 21-16,0-21 15,1 0-15,-22 21 0,-22-21 47,1 0-31,0 0-16,-21 0 0,21 0 0,-1 21 16,1-21-16,0 0 0,0 0 15,0 0-15,42 0 31</inkml:trace>
  <inkml:trace contextRef="#ctx0" brushRef="#br0" timeOffset="11691.79">23347 13737 0,'0'0'15,"21"0"-15,0 0 0,-21 21 31,0 1-15,-21-1-16,0-21 0,21 21 0,-21 0 16,-1 0-16,22 0 0,-21 1 15,21-1-15,0 0 16,0 0-16,-21-21 0,21 21 16,21-21 15,-21-21-31,21 21 15,-21-21-15,22 0 0,-22 0 16,21 21-16,0-22 0,0 1 0,0 0 16,-21 0-1,21 21-15,-21 21 32,0 0-32,0 0 15,0 1-15,0-1 0,22 0 16,-22 0-1,21-21-15,0 0 16,0 0-16,0 0 16,0 0-16,1 0 0,-1 0 0,21 0 15,-21 0-15,22-21 0,-22 0 16,0 21-16,21-21 0,-21-1 16,1 1-16,-22 0 0,0 0 0,0 0 0,0 0 15,0-1-15,0 1 16,0 0-16,0 0 0,-22 21 31,22 21-15</inkml:trace>
  <inkml:trace contextRef="#ctx0" brushRef="#br0" timeOffset="12029.6">24130 13695 0,'0'0'0,"-21"0"16,21-21-16,-21 21 15,-1 0-15,1 0 0,0 0 16,0 21-16,0-21 0,0 21 16,-1 0-16,22 0 0,-21 1 0,0-1 15,21 0-15,0 0 0,0 0 0,-21 0 16,21 1-16,0-1 15,0 0-15,21-21 16,0 21-16,0-21 0,1 0 16,-1 0-16,0 0 0,0-21 15,0 0-15,0 21 0,-21-21 16,22 21-16,-22-22 0,21 1 16,-21 0-16,0 0 0,0 0 0,0 0 15,0-1-15,0 1 0,0 0 16,0 0-16,0 0 0,0 0 15</inkml:trace>
  <inkml:trace contextRef="#ctx0" brushRef="#br0" timeOffset="12426.39">24236 13653 0,'0'-43'16,"0"22"-1,21 21 1,-21 21-16,21 0 16,-21 1-16,21-1 15,-21 0-15,0 0 0,0 0 0,0 0 16,0 1-16,0-1 0,0 0 15,0 0-15,0 0 0,0 0 16,-21-21 0,21-21 15,0 0-31,0 0 16,0 0-16,0 0 0,0-1 0,0 1 15,0 0-15,0 0 0,21 21 0,-21-21 16,21 0-16,-21-1 0,22 22 15,-1-21-15,0 21 16,0-21 0,0 21-16</inkml:trace>
  <inkml:trace contextRef="#ctx0" brushRef="#br0" timeOffset="12995.06">24765 13589 0,'-21'0'31,"0"0"-31,-1 0 16,1 0-16,0 21 16,0-21-16,21 21 0,-21 1 0,0-1 15,-1 0-15,1 0 16,0 0-16,21 0 0,0 1 15,-21-1-15,21 0 0,0 0 16,0 0 0,21-21 15,0 0-15,0-21-16,1 0 15,-22 0-15,21 0 0,0-1 16,0 1-16,-21 0 0,21 0 0,0-21 15,1 20-15,-1-20 0,-21 21 16,21-21-16,0-1 0,0 22 16,0-21-16,-21 21 0,22-22 0,-1 22 15,-21 0-15,0-21 0,21 20 16,-21 1-16,21 21 0,-21-21 0,0 42 31,0 0-15,-21 1-16,0-1 0,21 21 15,-21-21-15,21 22 0,-22-1 0,22-21 16,-21 21-16,21 1 0,0-1 16,0 0-16,0-20 0,0 20 0,0-21 15,21 0-15,1 0 0,-1 1 16,0-1-16,0 0 0,0 0 0,0-21 16,1 0-16,-1 0 0,21 0 15,-21 0-15,0 0 0,1 0 0,-1 0 16</inkml:trace>
  <inkml:trace contextRef="#ctx0" brushRef="#br0" timeOffset="14566.58">17335 14266 0,'-21'22'0,"21"-1"16,0 0 0,0 0-1,0 0 1,21-21-16,1 0 16,-1 21-16,0-21 0,21 0 15,-21 0-15,22 22 0,-22-22 16,21 0-16,1 0 0,-1 0 15,0 0-15,1 0 0,-1 0 0,21 0 16,-20 0-16,20 0 0,1 0 0,-1 0 16,1 0-16,20 0 0,1 0 15,0 0-15,-1 0 0,1 0 0,0 0 16,-1 0-16,1-22 0,0 22 16,21 0-16,-22 0 0,22 0 0,-21 0 15,21-21-15,-22 21 0,1 0 16,0 0-16,-1 0 0,1 0 0,0 0 15,-1 0-15,-20-21 0,20 21 0,-20 0 16,21-21-16,-22 21 16,22 0-16,-22 0 0,1 0 0,-1-21 15,1 21-15,-1 0 0,1 0 0,-1 0 16,1-21-16,-22 21 0,22 0 16,-22 0-16,21 0 0,-20 0 0,20 0 15,-20 0-15,20 0 0,-21 0 16,22 0-16,-22 0 0,22 0 0,-22 0 15,22 0-15,-1 0 0,-21 0 16,22 0-16,-22 0 0,22 0 0,-22 0 16,0 0-16,1 0 0,-1 0 0,0 0 15,22 0-15,-22 0 0,1 0 16,-1 0-16,21 0 0,-20 0 16,20 0-16,-20 0 0,20 0 15,1 0-15,-22 0 0,0 0 0,22 0 16,-22 0-16,0 0 0,1 0 15,-1 0-15,0 0 0,1 0 0,-1 0 16,-21 0-16,22 0 0,-1 0 0,-21 0 16,21 0-16,1 0 0,-22 0 15,21 0-15,1-22 0,-22 22 0,21 0 16,-21 0-16,22 0 0,-1 0 16,-21 0-16,21 0 0,1 0 0,-1 0 15,-21 0-15,22 0 0,-1 0 16,0 0-16,1 0 0,-1 0 15,0 0-15,-21 0 0,22 0 0,-22 0 16,21 0-16,1 0 0,-22 0 16,0 0-16,21 0 0,-21 0 0,22 0 15,-22 0-15,0 0 0,0 0 0,22 0 16,-22 0-16,0 0 0,21 0 16,-21 0-16,1 0 0,20 0 0,-21 0 15,0 0-15,22 0 0,-22 0 16,0 0-16,0 0 0,0 0 15,0 0-15,1 0 0,-1 0 0,0 0 16,0 0 0,0 0-16,0 0 0,1 0 0,-1 0 15,0 0-15,0 0 0,0 0 16,0 0-16,1-21 0,-1 21 0,0 0 16,0 0-16,0 0 0,0 0 15,1 0-15,-1 0 0,0 0 16,0 0-16,0 0 15,0 0 1,1 0 0,-44 0 62,1 0-63,0 0-15,0 0 16,0 0-16,0 0 0,21-21 16,-22 0-16,1 21 15,21-21-15,-21 0 0</inkml:trace>
  <inkml:trace contextRef="#ctx0" brushRef="#br0" timeOffset="15707.46">21209 9970 0,'0'-22'0,"21"-20"16,-21 21-16,21 0 15,0 21-15,1-21 0,-22-1 0,21 1 16,0 21-16,-21-21 0,21 21 15,0 0-15,-21 21 16,0 0 0,0 1-16,0 20 0,0-21 0,-21 21 15,0 1-15,21-1 0,-21-21 16,0 22-16,21-1 0,-22 0 0,1 1 16,21-1-16,-21 0 0,0 1 0,0-1 15,21 0-15,-21 1 0,-1-22 16,22 21-16,0-21 0,-21 0 15,21 1-15,-21-1 0,21 0 16,0-42 15,0 0-31,0-1 16,0 1-16,0 0 0</inkml:trace>
  <inkml:trace contextRef="#ctx0" brushRef="#br0" timeOffset="16031.27">21251 9885 0,'-21'-21'0,"42"42"0,-42-63 0,21 20 15,-21 22-15,21-21 0,0 0 16,0 0-16,0 0 0,21 0 0,0-1 16,0 22-16,1-21 0,20 0 15,0 21-15,1 0 0,-1-21 0,0 21 16,1 0-16,-1 0 0,21 21 15,-20-21-15,-1 21 0,-21 0 0,0 22 16,1-22-16,-22 0 0,0 21 16,0-20-16,0 20 0,-22-21 0,-20 0 15,21 0-15,-21 1 0,-1-1 16,1 0-16,21 0 0,-22 0 0,1 0 16,21-21-16,0 0 0,0 22 15,-1-22-15,22-22 31,22 1-31,-1 0 16,0 0-16</inkml:trace>
  <inkml:trace contextRef="#ctx0" brushRef="#br0" timeOffset="17178.62">22119 9737 0,'0'-21'0,"0"-1"16,-21 22 15,0 0-31,0 0 0,-1 22 0,1-1 16,0 0-16,0 0 0,0 0 16,0 0-16,-1 22 0,22-22 15,-21 0-15,0 0 0,21 22 0,0-22 16,0 0-16,0 0 0,21-21 31,0 0-31,1 0 16,-1 0-16,0 0 0,0 0 0,0-21 15,0 0-15,1 0 16,-1-1-16,-21 1 0,21 0 0,-21 0 16,0 0-16,0-22 15,0 22-15,21 0 0,-21 0 0,0 0 16,0 42 15,0 0-31,0 0 16,0 0-16,0 1 0,0-1 0,0 0 15,0 21-15,0-21 0,0 1 16,0-1-16,0 0 0,0 0 16,0 0-16,0 0 15,21-21 1,0 0-16,1 0 15,-1 0-15,0-21 0,0 0 16,0 0-16,0 21 0,1-21 16,-1 0-16,0-1 0,0 1 15,0 0-15,0-21 0,-21 21 16,0-1-16,22 1 0,-22 0 0,0 0 16,0 0-16,-22 21 15,22 21 1,-21 0-16,21 0 15,-21 0-15,21 1 0,0-1 0,0 0 16,0 0-16,0 0 0,0 0 16,0 1-16,21-1 15,0 0 1,1-21-16,-44 0 47,1 0-47,0 0 0,0 0 15,0 0-15,0 0 16,-1 0-16,1 0 31,21 21-15,0 0 0,21-21-1,1 0-15,-1 0 0,0 0 16,0 0-16,0 0 0,0 0 15,1 0-15,20-21 0,-21 0 0,21 21 16,1-21-16,-1 0 0,0-1 16,1 1-16,-1 0 0,-21 0 0,22 0 15,-22 0-15,0-1 16,0 1-16,-21 0 0,0-21 0,0 21 16,0-1-16,-21 22 15,0 0-15,0 0 16,-1 0-1,22 22-15,0-1 0,0 0 0,0 0 16,0 0-16,0 0 0,0 1 16,0 20-16,0-21 0,0 0 0,22-21 15,-22 21-15,0 1 0,0-1 0,0 0 16,0 0-16,0 0 16,-22-21-1,1 0 1,0 0-16,21-21 31,0 0-31,0 0 16,0 0-16,0-1 0,21 1 0</inkml:trace>
  <inkml:trace contextRef="#ctx0" brushRef="#br0" timeOffset="17718.82">23093 9716 0,'0'21'31,"0"0"-15,0 0-16,0 0 16,0 0-16,0 1 0,0-1 0,0 21 15,-21-21-15,-1 0 0,22 1 0,-21-22 16,21 21-16,0 0 0,0 0 16,21-21 30,-21-21-46,22 21 0,-22-21 16,21 21-16,0-21 0,-21-1 0,0 1 16,21 21-16,0 0 15,-21 21 17,0 1-32,0-1 15,0 0-15,0 0 16,0 0-16,21-21 0,-21 21 15,22-21-15,-1 0 16,0 0-16,0 0 16,0 0-16,0 0 0,1 0 15,-22-21-15,21 0 0,0 21 16,-21-21-16,0 0 0,21 0 0,-21-1 16,0 1-16,0 0 0,0 0 0,0-21 15,0 20-15,0 1 16,-21 0-16,21 0 0,0 0 0,-21 0 15,0 21-15,-1 0 16,22 21 15,0 0-31,0 0 0,0 0 16,22-21-16,-1 0 0,0 21 16</inkml:trace>
  <inkml:trace contextRef="#ctx0" brushRef="#br0" timeOffset="18132.59">23770 9652 0,'0'0'0,"-21"0"16,0 0 0,0 0-16,-1 21 0,1 0 15,0 1-15,0-1 0,0 21 16,0-21-16,-1 0 0,22 1 0,0 20 15,0-21-15,0 0 0,0 0 16,0 1-16,0-1 0,0 0 16,22-21-1,-1 0-15,0 0 0,0 0 16,0 0-16,0 0 0,1-21 16,-1 21-16,0-21 15,0-1-15,0 1 0,-21 0 16,0 0-16,0 0 0,0 0 15,0-1-15,0 1 0,-21 0 0,0 0 16,0 0-16,0 21 0,-1-21 16,1 21-16,0 0 15,0 21-15,21 0 16,0 0 0,0 0-16,0 0 0,0 1 15,21-22 1,0 0-16,0 0 0</inkml:trace>
  <inkml:trace contextRef="#ctx0" brushRef="#br0" timeOffset="18522.36">23961 9737 0,'0'0'0,"0"-21"16,0-1-1,0 44 16,0-1-15,21 0-16,0 0 0,-21 0 16,0 0-16,0 1 15,21-1-15,-21 0 0,0 0 0,0 0 16,0 0-16,0 1 16,0-1-16,21-21 46,-21-21-46,21-1 16,1 1-16,-1 0 16,0 21-16,-21-21 0,21 0 15,0 0-15,0-1 0,1 1 16,-22 0-16,21 0 0,0 0 0,-21 0 16,0-1-16,21 1 0,0 21 15,0 0 1,-21 21-1,22 1-15,-22-1 0</inkml:trace>
  <inkml:trace contextRef="#ctx0" brushRef="#br0" timeOffset="19057.58">24638 9779 0,'0'-21'0,"0"42"0,0-63 0,0 21 16,0-1-16,-21 22 16,0 0-1,-1 22-15,1-22 0,0 21 16,21 0-16,-21 0 0,0 0 16,0 0-16,-1 1 0,22-1 15,-21 0-15,21 0 0,-21 0 0,21 0 16,0 1-16,0-1 0,21-21 31,0 0-31,1 0 0,-1 0 16,0 0-16,0 0 0,0-21 15,0-1-15,22 1 0,-22 0 16,0 0-16,0 0 0,0-22 0,1 22 16,-1-21-16,0 0 0,0-1 15,0 1-15,0 0 0,1-1 0,-1 1 16,-21 0-16,0-1 0,0 22 15,0-21-15,0 21 0,0-1 0,-21 44 32,-1-1-17,22 0-15,-21 21 0,0 1 0,21-1 16,-21 0-16,21 1 16,-21-1-16,0 0 0,21 1 0,0-1 15,0 0-15,0 1 0,0-1 16,0-21-16,0 0 0,0 0 0,0 1 15,21-1-15,0 0 0,0-21 16,21 0-16,-20 0 0,20 0 0,0 0 16,1 0-16,-22 0 0,21 0 0</inkml:trace>
  <inkml:trace contextRef="#ctx0" brushRef="#br0" timeOffset="19830.66">21315 10245 0,'-21'0'0,"42"0"0,-64 0 0,22 0 16,0 0-16,0 0 0,0 0 0,0 0 15,-1 0-15,1 0 16,0 0-16,0 21 16,0-21-16,21 21 31,21-21-16,0 0-15,21 0 0,-20 21 16,20-21-16,21 0 0,1 0 0,-1 0 16,22 0-16,0 0 0,-1 0 15,22 0-15,0 0 0,0 0 0,0 0 16,21 0-16,0 0 0,0 0 16,0 0-16,0 0 0,0 0 0,0 0 15,0 0-15,0 0 16,0 0-16,-21 0 0,21 0 0,0-21 15,-22 21-15,1 0 0,0 0 16,-21 0-16,21 0 0,-22 0 0,-20 0 16,20 0-16,-20 0 0,-1 0 0,-20 0 15,-1 0-15,0 0 0,1 0 16,-22 0-16,0 0 0,0 0 0,0 0 16,1 0 15,-44 0 31,1 0-62,0 21 0,0 0 16,0-21-16,0 22 0</inkml:trace>
  <inkml:trace contextRef="#ctx0" brushRef="#br0" timeOffset="21837.86">17526 15536 0,'0'-21'0,"0"0"15,0 0 1,0 42 140,0 0-109,-21-21 0,21-21 0,-21 21-47,21-21 31,0 0 328,0 0-327,0-1-1,0 1-15,0 42 46,-22 1-62,22 20 0,-21-21 16,21 21-16,0 1 0,-21-1 0,0 0 15,0 1-15,21 20 0,-21 1 16,-1-1-16,1 1 0,0-1 0,-21 1 16,21-1-16,-1-20 0,-20 20 15,21 1-15,-21-22 0,20 0 0,1 1 16,0-1-16,0-21 0,21 21 0,-21-20 15,21-1-15,0 0 16,21-42 15,-21 0-31,21-1 0,0 1 16,-21 0-16,21-21 0,1 21 16</inkml:trace>
  <inkml:trace contextRef="#ctx0" brushRef="#br0" timeOffset="22142.28">17357 15579 0,'0'0'0,"0"-21"15,0-22-15,0 22 0,21 0 0,-21 0 16,21-22-16,0 22 0,0 0 16,0 0-16,22 21 0,-22-21 15,21 0-15,1 21 0,-22 0 0,21 0 16,0 0-16,-20 21 0,-1 0 15,0 0-15,-21 0 0,0 0 0,0 22 16,-21-22-16,0 21 0,-22-21 16,22 1-16,-42-1 0,20 21 0,1-21 15,-22 0-15,22 1 0,0-22 16,-1 21-16,22 0 0,0-21 0,0 0 16,21 21-16,21-21 15,21 0 1,-20 0-16,20 0 0,0 0 15,1-21-15,-1 21 0</inkml:trace>
  <inkml:trace contextRef="#ctx0" brushRef="#br0" timeOffset="23206.06">18203 15409 0,'0'0'0,"-21"0"0,0 0 16,0 0-16,-22 0 0,22 0 0,0 22 15,0-1-15,0-21 16,0 21-16,-22 0 0,22 0 0,0 0 16,21 22-16,-21-22 0,21 0 15,-21-21-15,21 21 0,0 0 0,0 1 16,21-22 15,0 0-31,0 0 0,-21-22 16,21 1-16,0 0 0,1 0 15,-1 0-15,0 0 0,0-1 0,0 1 16,0-21-16,1 21 0,-22 0 16,0-1-16,21 1 0,-21 0 15,0 42 17,0 0-32,0 1 0,0-1 0,-21 0 15,21 0-15,0 21 0,0-20 16,-22-1-16,22 0 0,0 0 0,0 0 15,0 0-15,0 1 16,0-1-16,22-21 16,-1 0-16,0 0 15,0 0-15,0 0 0,22 0 0,-22 0 16,0-21-16,21 21 0,-21-22 0,22 1 16,-22 0-16,21 0 0,-21 0 15,22 0-15,-22-22 0,21 22 16,-21 0-16,1-21 0,-1 20 15,-21 1-15,0 0 0,-21 42 32,-1-21-32,22 21 15,-21 1-15,21-1 0,0 0 16,0 0-16,0 0 0,0 0 16,0 1-16,0-1 0,21-21 15,1 21-15,-1 0 0,-21 0 16,21-21-16,-21 21 15,-21-21 17,0 0-17,-1-21-15,1 21 0,0 0 16,0 0-16,21-21 0,-21 21 0,0 0 16,-1 0-16,22 21 15,-21-21-15,21 21 16,0 1-16,0-1 15,21-21 1,1 0-16,-1 0 16,0 0-16,0 0 0,0 0 0,0 0 15,22 0-15,-22 0 0,21-21 16,-21-1-16,22 22 0,-1-21 0,0 0 16,-20 0-16,20 0 0,-21 0 15,21-1-15,-20-20 0,-1 21 16,-21 0-16,0-22 0,0 22 0,0 0 15,0 0-15,0 0 0,-21 21 32,-1 21-32,22 0 15,-21 0-15,21 0 0,0 1 16,0-1-16,0 0 0,0 0 16,0 0-16,0 0 0,0 1 0,0-1 15,0 0-15,0 0 16,0 0-16,0 0 0,-21-21 15,0 22 1,0-22 0,21-22-1,0 1 1,0 0-16</inkml:trace>
  <inkml:trace contextRef="#ctx0" brushRef="#br0" timeOffset="23750.01">19389 15388 0,'-22'0'0,"1"21"16,0-21-16,21 22 0,-21-1 16,0 0-16,0 0 0,21 0 0,-22 0 15,22 1-15,-21-22 0,21 21 16,0 0-16,0 0 0,-21 0 15,42-21 17,0 0-32,1-21 15,-1 0-15,0 0 16,0 21-16,-21-21 0,21-1 16,0 22-16,-21-21 0,22 21 15,-1 0-15,-21 21 31,0 1-15,0-1-16,0 0 16,0 0-16,21-21 15,0 0-15,0 21 16,0-21-16,1 0 0,-1 0 16,0 0-16,0 0 0,0 0 0,0-21 15,1 21-15,-1-21 0,0 0 16,0 21-16,-21-21 0,0-1 0,0 1 15,21 0-15,-21 0 0,0 0 16,0 0-16,0-1 0,0 1 16,0 0-16,0 0 15,-21 21 1,0 21 0,21 0-16,-21-21 15,21 21-15,0 1 16</inkml:trace>
  <inkml:trace contextRef="#ctx0" brushRef="#br0" timeOffset="24130.39">20002 15367 0,'0'0'16,"-21"0"-1,0 0 1,0 0-16,0 0 0,0 21 15,21 0-15,-22 1 0,1-1 0,0 0 16,0 0-16,0 21 0,21-20 16,0-1-16,0 0 0,0 0 0,0 0 15,0 0-15,0 1 0,0-1 16,21-21 0,0 0-16,0 0 15,0 0-15,1-21 0,-1 21 16,0-22-16,-21 1 0,21 21 0,-21-21 15,21 0-15,-21 0 0,0 0 16,0-1-16,0 1 0,0 0 0,0 0 16,0 0-16,-21 21 15,0 0 1,21 21 15,21-21-15</inkml:trace>
  <inkml:trace contextRef="#ctx0" brushRef="#br0" timeOffset="24446.21">20193 15431 0,'0'21'31,"0"0"-31,0 0 16,0 0-16,0 0 15,0 1-15,0-1 0,0 0 16,0 0-16,-21 0 0,21 0 16,-21-21-16,21 22 15,-22-22 1,22-22 15,0 1-31,0 0 16,22 0-16,-22 0 0,0 0 15,21-1-15,0 22 0,-21-21 0,0 0 16,21 21-16,0-21 0,0 21 16,1-21-16,-1 21 15,0 0-15</inkml:trace>
  <inkml:trace contextRef="#ctx0" brushRef="#br0" timeOffset="24974.91">20701 15515 0,'0'-21'0,"0"0"0,0 0 16,0 0 0,-21 21-1,0 0 1,-1 0-16,1 21 0,0 0 0,0 0 15,0 0-15,-22 0 0,22 1 16,0-1-16,0 0 0,0 0 16,0 0-16,-1 0 0,22 1 0,-21-1 15,21 0-15,0 0 0,21-21 16,1 0 0,-1 0-16,21 0 0,-21 0 0,0 0 15,1-21-15,-1 0 0,0 21 16,21-21-16,-21-1 0,1 1 0,-1 0 15,0 0-15,0-21 0,0-1 16,0 1-16,1 0 0,20-22 16,-21 1-16,0-1 0,0 22 0,-21-22 15,22 22-15,-22 0 0,0-1 16,0 22-16,0 0 0,-22 21 16,1 21-1,0 0-15,-21 0 0,42 22 0,-43-1 16,43 0-16,-21 1 0,0-1 15,0 0-15,0 1 0,21-1 0,0 0 16,0 1-16,0-1 0,-21 0 16,21-20-16,0-1 0,0 0 0,0 0 15,0 0-15,0 0 0,21-21 16,0 0 0,0 0-16,0 0 0</inkml:trace>
  <inkml:trace contextRef="#ctx0" brushRef="#br0" timeOffset="25666.51">22161 15388 0,'0'-21'16,"22"0"-16,-1-21 15,0 20-15,-21 1 0,0 0 16,0 0-16,0 0 0,0 0 15,0-1-15,0 44 32,0 20-17,0-21-15,0 21 0,0 1 16,0-1-16,0 0 0,0 1 0,0-1 16,-21 0-16,0 1 0,21-1 15,-22 0-15,22 1 0,-21-22 0,21 21 16,0-21-16,-21 22 0,21-22 0,-21 0 15,21 0-15,-21-21 0,21 21 16,0-42 15,0 0-31,0 0 0,0 0 16,0 0-16,0-1 16,21 1-16,0-21 0,0 21 0,0 0 15,1-1-15,-1 1 0,0 0 0,21 0 16,-21 0-16,1 21 0,20 0 15,-21 0-15,0 0 0,0 0 0,-21 21 32,0 0-32,0 0 0,-21 0 15,0 1-15,0-22 16,-21 21-16,20-21 0,1 21 0,-21 0 16,21-21-16,0 0 0,-1 21 15,1-21-15,42 0 47,1-21-47,-1 21 0,0-21 0,21 21 16</inkml:trace>
  <inkml:trace contextRef="#ctx0" brushRef="#br0" timeOffset="26608.48">22754 15536 0,'0'0'0,"21"0"0,0 0 0,1 0 16,-44 22 15,1-22-31,0 21 0,0 0 0,21 0 16,-21-21-16,0 21 0,21 0 15,0 1-15,-22-1 0,22 0 16,0 0 0,22-21-1,-1 0-15,0 0 16,0 0-16,0-21 0,0 0 0,1 21 15,-1-21-15,0-1 0,0 1 0,0 0 16,0 0-16,1 0 16,-1 0-16,0-22 0,-21 22 0,21 21 15,-21-21-15,0 0 16,0 42 0,0 0-1,0 0-15,-21 0 0,21 22 16,0-22-16,0 0 0,0 0 0,0 0 15,0 1-15,0-1 16,0 0-16,0 0 16,21-21-16,0 0 15,0 0-15,1 0 0,-1-21 16,0 0-16,0 21 0,0-21 16,0-1-16,1 1 0,-1-21 0,0 21 15,-21-22-15,21 1 0,0 0 16,0-1-16,1 1 0,-22 0 15,21-22-15,0 22 0,-21 0 0,0-1 16,0 22-16,21-21 0,-21 21 16,0-1-16,0 44 15,-21-1 1,21 0-16,0 0 0,-21 0 0,0 22 16,21-1-16,-22-21 0,22 21 0,-21 1 15,21-1-15,0 0 0,0 1 16,0-22-16,0 21 0,0-21 0,0 22 15,0-22-15,0 0 16,0 0-16,0 0 0,0 1 0,21-1 16,1-21-16,-1 0 15,0 0-15,0 0 16,0-21-16,22-1 0,-22 22 0,0-21 16,0 0-16,0 0 0,0-21 15,1 20-15,-1-20 0,0 0 0,0-1 16,0 1-16,0 0 0,-21-1 15,22 1-15,-1-21 0,-21 20 16,0 22-16,21-21 0,-21 21 0,21-1 16,-21 1-16,-21 42 31,0 1-31,0-1 16,21 0-16,-22 21 0,1 1 0,0-1 15,21-21-15,-21 21 0,21 1 0,-21-1 16,21 0-16,0 1 0,-21-1 15,21 0-15,0-20 0,-22-1 0,22 21 16,0-21-16,0 0 16,0 1-16,0-1 15,22-21-15,-1 0 0,0 0 16,0 0-16,0-21 16,0 21-16,1-22 0,20 1 0,-21 21 15</inkml:trace>
  <inkml:trace contextRef="#ctx0" brushRef="#br0" timeOffset="27370.05">24045 15473 0,'0'-21'0,"0"42"0,21-42 0,-21 0 16,0 42 15,-21 0-31,21 0 0,-21-21 16,0 21-16,21 0 0,0 1 0,-21-1 15,0 0-15,21 0 16,-22 0-16,22 0 0,0 1 15,0-1-15,0 0 16,22-21 0,-1 0-1,0 0-15,0 0 16,0-21-16,-21 0 0,21 21 16,-21-22-16,0 1 0,0 0 15,0 0-15,0 0 0,0 0 0,0-1 16,0 1-16,0 0 15,22 0 32,-1 21-47,0 0 0,0 0 16,0 0-16,22 0 0,-22 0 16,0 0-16,0 0 0,0 0 15,0 0-15,1 0 0,-1 0 16,0 0-16,0 21 0,0-21 0,-21 21 15,0 0-15,0 1 0,0-1 16,0 0-16,0 0 16,0 0-16,0 0 15,0 1-15,-21-22 16,0 0 0,21-22 30,0 1-46,0 0 16,0 0-16,21 0 0,0 0 16,-21-1-16,43 1 0,-22 0 0,0-21 15,0 21-15,21-1 0,-20 1 16,-1 0-16,21 21 0,-21 0 0,22 0 16,-22 0-16,0 0 0,-21 21 15,0 0-15,0 22 16,0-22-16,0 0 0,0 0 0,-21 0 15,0 1-15,-1-1 0,1 0 16,21 0-16,-21-21 0,21 21 16,-21 0-16,21 1 15,-21-22 1,21-22 15,0 1-31,0 0 16</inkml:trace>
  <inkml:trace contextRef="#ctx0" brushRef="#br0" timeOffset="27645.89">23558 15155 0,'0'0'0,"-42"0"0,0-21 0,21 21 0,-1 0 15,1 0-15,21-21 16,21 21 0,1 0-16,20-21 15,-21 21-15,21-21 0,1 21 0,-1 0 16,0 0-16,22-21 0,-22 21 16,1 0-16,-1 0 0,0 0 0,1-22 15,-22 22-15,21 0 0,-21 0 16,0 0-16</inkml:trace>
  <inkml:trace contextRef="#ctx0" brushRef="#br0" timeOffset="28626.37">18182 16108 0,'-42'0'15,"84"0"-15,-127 0 0,43 0 0,21 0 16,-21 0-16,20 0 0,-20 0 0,21 0 15,0-21-15,0 21 0,-1 0 16,-20 0-16,21 0 0,0 0 16,0 0-16,-1 0 15,44 0 17,-1 0-32,0 0 0,21 0 0,-21 0 15,22 0-15,20 0 0,-20 0 0,20 0 16,1 0-16,-1 0 0,22 0 15,-1 0-15,1 0 0,21 0 0,0 0 16,0 0-16,-1 0 0,1 21 16,21-21-16,21 21 0,1-21 15,-22 21-15,21-21 0,21 21 0,-21 1 16,22-22-16,-1 21 0,0-21 16,1 21-16,-1 0 0,0-21 0,1 21 15,-1 0-15,0 1 0,1-22 16,-1 21-16,0 0 0,-21 0 0,22-21 15,-22 21-15,0 0 0,0-21 16,0 22-16,-21-22 0,0 21 0,0-21 16,0 0-16,-21 0 0,0 0 15,0 0-15,0 21 0,-22-21 16,-20 0-16,-1 0 0,1 0 0,-22 0 16,1 0-16,-22 0 0,0 0 15,0 0-15,0 0 16,-21-21-1,0 0 79</inkml:trace>
  <inkml:trace contextRef="#ctx0" brushRef="#br0" timeOffset="31594.29">20087 9504 0,'0'-21'16,"0"42"-16,0-21 47,0 21-47,-21 21 16,21-20-16,0 20 0,0 0 15,-21 1-15,21-22 0,0 21 0,-21 0 16,21-20-16,0 20 0,-22-21 15,22 0-15,0 22 0,0-22 0,0 0 16,0 0-16,0 0 0,-21-21 16,21 21-16,0 1 15,21-22 17,-21-22-32</inkml:trace>
  <inkml:trace contextRef="#ctx0" brushRef="#br0" timeOffset="31894.12">20383 9885 0,'0'21'0,"22"-21"15,-1 0-15,0 0 16,0 0-16,0 0 0,0 0 15,1-21-15,-22 0 16,0 0 0,0-1-16,-22 22 15,1 0 1,0 0-16,0 0 0,0 0 16,0 0-16,21 22 0,0-1 15,-22-21-15,22 21 0,-21 0 16,21 0-16,-21-21 15,21 21-15,-21 1 0</inkml:trace>
  <inkml:trace contextRef="#ctx0" brushRef="#br0" timeOffset="32874.3">16658 11748 0,'-42'0'16,"21"0"-16,21-22 47,0 1-47,0 0 15,0 0-15,21 0 16,0 21 0,0 0-16,0 0 15,0 0-15,1 0 0,-1 0 16,-21 21-16,21 0 0,-21 0 15,21 0-15,-21 1 0,0 20 16,0-21-16,0 21 0,0 1 0,-21-1 16,0 0-16,-22 1 0,22-1 15,-21 22-15,0-22 0,-1 0 16,1 1-16,0-22 0,-1 21 0,1-21 16,0 0-16,20 1 0,-20-22 0,21 21 15,0-21-15,0 0 0,-1 0 16,1 0-16,0 0 0,0-21 15,21-1-15,-21 22 16,21-21-16,0-21 0,0 21 0,0 0 16,0-22-16,0 1 0,21 0 15,0 20-15,0-20 0,22 0 0,-22 21 16,0-1-16,21 1 0,-21 21 16,22 0-16,-22 0 0,0 0 0,0 0 15,0 0-15,1 21 0,-1 1 16,0-1-16,-21 0 0,21 21 15,-21-21-15,0 1 0,0-1 0,0 21 0,21-21 16,-21 0-16,0 1 0,0-1 16,0 0-16,0 0 15,21 0-15,1 0 16,-1-21-16,-21 22 16,21-22-1,0 0-15,0-22 16,0 22-16</inkml:trace>
  <inkml:trace contextRef="#ctx0" brushRef="#br0" timeOffset="33090.18">17039 12150 0,'0'-21'16,"0"-1"-16,-21 1 15,0 0 1,21 0-1,0 42 32,0 0-31,0 0-16,0 1 16</inkml:trace>
  <inkml:trace contextRef="#ctx0" brushRef="#br0" timeOffset="33934.01">15833 13631 0,'0'-21'15,"-22"21"1,22-21 31,0 0-47,22 21 16,-1 0-16,0 0 0,0-21 15,0 21-15,0 0 0,1 0 0,20 0 16,-21 0-16,0 21 0,0 0 15,1 0-15,-1 0 0,0 1 16,-21-1-16,21 21 0,-21-21 0,0 0 16,0 22-16,-21-22 0,0 21 0,-22-21 15,22 1-15,-21-1 0,0 0 16,-1 0-16,22 0 0,-64 22 16,64-43-16,0 0 0,-21 21 15,21-21-15,-1 0 16,22-21-1,0-1-15,0 1 0,22 0 16,-1 0-16,0 0 0,0 21 16,-21-21-16,42 21 0,-20 0 15,-1 0-15,0 0 0,0 0 0,0 0 16,0 0-16,1 21 0,-1-21 16,0 21-16,0 0 0,-21 0 0,0 0 15,0 1-15,0-1 0,0 0 16,0 0-16,0 0 0,-21 0 0,0 1 15,0-22-15,-1 21 0,1 0 16,0 0-16,0-21 0,0 0 16,-22 21-16,22-21 0,0 0 0,0 0 15,0 0-15,0 0 0,-1 0 16,1 0-16,0 0 0,0 0 0,21-21 16,-21 21-16,0 0 15,21-21-15,0 0 31,21 21-31,0 0 16,0 0-16,0-21 16,0 21-16,1-22 0,-1 22 0,0-21 15</inkml:trace>
  <inkml:trace contextRef="#ctx0" brushRef="#br0" timeOffset="34165.87">16637 13949 0,'-21'21'110</inkml:trace>
  <inkml:trace contextRef="#ctx0" brushRef="#br0" timeOffset="35086.86">15811 15579 0,'0'0'0,"0"21"47,0 0-47,0 0 15,0 0-15,0 22 0,0-22 16,0 0-16,0 21 0,0-20 16,-21 20-16,21-21 0,-21 21 0,0-20 15,0 20-15,0-21 16,-1 0-16,22 0 0,-21 1 0,0-1 15,0 0-15,0 0 0,0-21 16,-1 0 0,22-21-16,0 0 15,0 0 1,22 21-16,-1 0 16,0 0-16,0 0 0,0 0 15,0 0-15,1-22 0,-1 22 0,0 0 16,0 0-16,0 0 0,0-21 15,22 0-15,-22 21 0,0 0 16,0-21-16,22 21 0,-22-21 0,0 0 16,0 21-16,-21-22 0,21 1 15,0 0-15,1 0 0,-22 0 16,0 0-16,0-1 0,21 1 0,-21 0 16,0 0-16,21 0 0,-21 0 15,0-1-15,0 1 0,0 0 16,-21 21-1,0 21 1,-1 0-16,22 1 16,-21-1-16,0 0 0,21 21 15,-21-21-15,21 22 0,0-1 0,-21-21 16,21 22-16,-21-1 16,21 0-16,0 1 0,-22-1 0,22 0 15,-21 1-15,0-1 0,21-21 0,0 21 16,0-20-16,0-1 0,-21-21 15,21 21-15,0-42 47,21 21-47,-21-21 16,21-1-16,0 1 0</inkml:trace>
  <inkml:trace contextRef="#ctx0" brushRef="#br0" timeOffset="35389.69">16446 15981 0,'0'21'15,"0"0"-15,0 0 16,-21 1-16,21-1 16,0 0-16,21-21 31,1 0-31,-1 0 15,0 0-15,-21-21 0,0 0 16,0-1-16,21 1 16,-21 0-16,0 0 0,-21 21 31,0 0-31,0 0 16,21 21-16,-22 0 0,22 0 15,0 1-15,0-1 16,0 0-16</inkml:trace>
  <inkml:trace contextRef="#ctx0" brushRef="#br0" timeOffset="43206.15">20383 9927 0,'0'0'0,"-21"0"47,0 0-16,0 0 0,21 21-31,-21-21 16,21 22 15,0-44 0,21 22-15,-21-21-16,21 0 15,-21 0-15,0 0 16,0 0-16,0-1 16,21 22-16,-21-21 0,0 0 15,0 0 1,-21 21 0,0 21-1,21 0 1,-21-21-16,21 21 0,0 1 0,-21-1 15,21 0-15,0 0 16,0 0-16,21-21 16,0 0-1,0 0-15,0 0 0,0 0 16,1 0-16,-1-21 16,0 21-16,0-21 0,-21 0 15,0 0-15,0-1 16,0 1-16,0 0 15,-21 21-15,0-21 0,0 21 16,-1 0 0,1 0-16,0 0 15,21 21-15,0 0 0,0 0 16,0 1-16,0-1 16,0 0-16,0 0 15,0 0 1,21-21-16,0 0 47,-21 21-32,0 1 1,22-22-16</inkml:trace>
  <inkml:trace contextRef="#ctx0" brushRef="#br0" timeOffset="61249.31">17822 12806 0,'-21'0'16,"0"0"15,21-21-15,-21 21-16,0 0 31,-1 0-31,1 0 15,0 0-15,0 0 16,0 0-16,0 0 0,-1 0 0,1 0 16,0 0-16,0 0 0,0 0 15,0 21-15,-1-21 16,-20 0-16,21 0 0,0 0 0,0 0 16,-1 0-16,1 0 0,0 0 0,0 0 15,0 0-15,0 0 16,-1 0-16,1 0 15,21 21 17,21 0-1,1-21-15,-1 0-1,0 0-15,0 0 16,0 0-16,0 0 0,1 0 15,-1 0-15,0 0 16,0 0-16,0 0 0,0 0 16,1 0-16,-1 0 0,21 0 0,-21 0 15,22 0-15,-22 0 0,21 0 16,-21 0-16,22 0 0,-1 0 0,-21 0 16,21 0-16,1 0 0,-22 0 15,21 0-15,1 0 0,-1 0 0,-21 0 16,21 0-16,1 0 0,-1 0 15,-21 0-15,22 0 0,-1-21 0,0 21 16,-21 0-16,22 0 0,-1 0 16,-21 0-16,22 0 0,-22 0 0,21 0 15,-21 0-15,22-21 0,-22 21 16,0 0-16,21 0 0,-21 0 16,22 0-16,-22 0 0,0 0 0,0 0 15,0 0-15,22 0 0,-22 0 16,0 0-16,0 0 0,0 0 0,1 0 15,-1 0-15,0 0 0,0 0 16,0-21-16,22 21 0,-22 0 0,0 0 16,0 0-16,0 0 0,0 0 0,1 0 15,-1 0-15,0 0 0,0 0 16,0 0-16,0 0 0,1 0 0,-1 0 16,0 0-16,0 0 15,0 0-15,0 0 0,1 0 0,-1 0 16,0 0-16,0 0 15,0 0-15,0 0 0,1 0 0,-1 0 16,0 0-16,0 0 0,0 0 16,0 0-1,1 0 1,-1 0 31,-21-21-47,0-1 15,0 1 17,21 21-32,-21-21 0,0 0 15,21 21-15,-21-21 16,0 0-16,0-1 16,0 1-16,21 21 0,-21-21 0,0 0 15,0 0-15,0 0 16,0-1-16,0 1 0,21 0 15,-21 0-15,0 0 0,22 0 16,-22-1-16,0 1 0,0 0 0,21 0 16,-21 0-16,0 0 0,21-1 15,-21 1-15,0 0 0,0 0 0,21 0 16,-21 0-16,21-1 0,-21 1 16,0 0-16,0 0 0,0 0 15,0 0-15,21-22 0,-21 22 0,0 0 16,0 0-16,0 0 0,0-1 15,22 1-15,-22 0 0,0 0 0,0 0 16,0 0-16,0-1 0,0 1 16,0 0-16,0 0 15,0 0-15,0 0 0,0-1 16,0 1-16,0 0 16,0 0-16,0 0 0,0 0 15,0-1-15,0 1 16,0 0-16,0 0 0,0 0 15,0 0 1,0-1-16,0 1 0,0 0 16,0 0-1,0 0-15,0 0 16,0-1 0,-22 1-1,1 21 1,0 0 15,0 0-31,0 0 16,0 0-1,-1 0-15,1 0 16,0 0-16,0 0 0,0 0 16,-22 0-16,22 0 0,-21 0 0,0 0 15,-1 21-15,-20-21 0,20 0 0,-20 0 16,21 22-16,-22-22 0,1 0 15,20 0-15,1 0 0,-22 0 0,22 21 16,0-21-16,-1 0 0,1 0 16,0 0-16,-1 0 0,1 0 15,0 21-15,-1-21 0,1 0 0,0 0 16,-1 0-16,1 0 0,0 0 0,21 21 16,-22-21-16,1 0 15,21 0-15,-22 0 0,22 0 0,-21 0 16,0 0-16,20 0 0,1 21 15,-21-21-15,21 0 0,-22 0 0,22 0 16,0 0-16,0 21 0,0-21 16,0 0-16,-1 0 0,1 0 0,0 0 15,0 0-15,0 0 0,0 0 16,-1 0 0,1 0-16,0 0 15,0 0-15,0 0 0,0 0 16,-1 0-16,1 0 15,0 0 1,0 0-16,0 0 16,0 0 15,21 22-15,-22-1-16,22 0 15,0 0 1,-21 0-16,21 0 15,-21 1-15,0-1 16,21 0-16,0 0 0,-21 0 16,21 0-16,-21 1 15,21-1-15,0 0 0,-22 0 16,22 0-16,0 0 0,0 1 16,0-1-16,0 0 0,-21 0 0,21 21 15,0-20-15,-21-1 0,21 0 16,0 21-16,0-21 0,0 22 0,0-22 15,0 21-15,0 1 0,-21-22 16,21 21-16,0-21 0,0 22 0,0-22 16,0 0-16,0 21 0,0-21 15,0 1-15,0-1 0,0 21 16,0-21-16,-21 0 0,21 1 0,0-1 16,0 0-16,0 21 0,-21-21 0,21 1 15,-22-1-15,22 0 0,0 0 16,0 0-16,0 22 0,-21-22 15,21 0-15,-21 0 0,21 0 16,0 0-16,0 1 0,-21-22 16,21 21-16,0 0 0,-21-21 0,21 21 15,0-42 48,0 0-48,0 0-15,0-1 0,21 1 16,-21 0-16,0 0 0,21-21 0,-21 20 16,0-20-16,0 21 0,21-21 15,-21-1-15,21 1 0,-21 0 16,0-1-16,0-20 0,22 20 0,-22 1 0,21 0 16,-21-1-16,21 1 0,-21 0 15,0-1-15,0 1 0,21 0 16,-21-1-16,21 22 0,-21 0 0,21-21 15,-21 21-15,0-1 0,22 1 0,-22 0 16,21 0-16,-21 0 16,0 0-16,21 21 0,0-22 0,-21 1 31,21 21-31,0 0 47,-21-21-32,0 0-15,22 0 32,-22 0-32,0-1 15,0 1 1,0 0 0,0 0-1,21 21 1,-21-21-16,21 21 15,-21-21 1,21 21-16,0 0 16,-21-22-1,21 22-15,1 0 16,-22-21 0,0 0 15,21 21-16,0-21 1,0 21 0,0-21-16,0 21 15,1 0-15,-1 0 0,0 0 0,0 0 16,21-21-16,1 21 0,-1 0 16,0 0-16,22 0 0,-22 0 0,43 0 15,-22 0-15,1 0 0,-1 0 16,22 0-16,-21 0 0,-1 0 15,1 0-15,-1 0 0,1 0 0,-1 0 16,1 0-16,-1 0 0,1 0 16,-1 0-16,1 0 0,-1 0 0,-21 0 15,22 0-15,-22 0 0,1 0 16,-1 0-16,0 0 0,1 0 0,-22-22 16,21 22-16,-21 0 0,22 0 15,-22 0-15,0 0 0,21 0 0,-21 0 16,1 0-16,-1 0 0,21 0 15,-21 0-15,0 0 0,1 0 0,-1 0 16,0 0-16,0 0 0,0 0 16,0 0-16,1 0 15,-1 0 17,-21 22-1,0-1-31,0 0 15,0 0-15,0 0 0,-21 0 16,21 1-16,-22 20 0,22-21 16,0 0-16,-21 22 0,21-22 0,-21 21 15,21-21-15,-21 22 0,21-22 16,0 21-16,-21 0 0,21 1 16,-21-22-16,21 21 0,-22 1 0,22-1 15,0 0-15,0 1 0,0-1 0,-21 0 16,21 1-16,0-22 0,-21 21 15,21-21-15,0 22 0,0-22 16,0 21-16,-21-21 0,21 0 0,0 1 16,-21-1-16,21 0 0,0 0 15,-21 0-15,21 0 0,0 1 0,0-1 16,0 0-16,0 0 0,0 0 16,-22-21-16,22 21 0,0 1 15,-21-22-15,21 21 16,-21 0-16,0-21 15,21 21-15,-21-21 16,21 21-16,-21-21 0,-1 0 16,22 21-16,-21-21 15,0 0-15,0 22 16,0-22 0,0 0-16,-1 0 0,1 0 0,0 0 15,0 0-15,0 0 16,0 0-16,-22 0 0,22 0 0,0-22 15,-21 22-15,-1 0 0,1 0 0,0-21 16,-1 21-16,1-21 0,0 21 16,-1 0-16,-20 0 0,20-21 0,1 21 15,0 0-15,-22 0 0,22 0 16,0 0-16,-1-21 0,1 21 16,0 0-16,-1 0 0,22 0 15,-21 0-15,-1 0 0,22 0 0,-21 0 16,0-21-16,-1 21 0,1 0 0,21 0 15,-22 0-15,1 0 0,0 0 16,-1 0-16,1 0 0,0 0 0,-1 0 16,1-22-16,21 22 0,-21 0 15,20 0-15,-20 0 0,21-21 16,0 21-16,-22 0 0,22 0 0,21-21 16,-21 21-16,0 0 0,0 0 0,0-21 31,-1 21-31,1 0 15,21-21 17,-21 21 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01:36:04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7874 0,'21'0'16,"0"0"0,0 0-1,1 0 1,-22-21 0,0 0-16,21 21 0,-21-21 15,21 21-15,-21-22 0,0 1 16,0 0-1,0 0-15,-21 21 0,0-21 0,21 0 16,-22 21-16,1-22 0,0 22 16,0 0-16,0-21 0,0 21 15,-1 0-15,1 0 0,0 0 0,0 0 16,0 0-16,0 0 0,-1 21 16,1-21-16,0 22 0,0-1 15,0 0-15,21 0 0,-21 0 0,-1 0 16,22 1-16,-21-1 15,21 0-15,0 0 0,0 21 0,0-20 16,0-1-16,0 21 0,0-21 16,0 0-16,0 1 0,0 20 15,0-21-15,0 0 0,0 0 0,21 1 16,1-1-16,-1-21 16,0 21-16,0-21 15,0 0-15,0 0 0,1 0 0,-1 0 16,0 0-16,0-21 0,0 0 15,22-1-15,-22 1 0,0 0 16,0 0-16,0 0 0,0 0 16,1-22-16,20 22 0,-42-21 15,21-1-15,0 1 0,0 0 0,1-1 16,-22 1-16,0 0 0,0-22 16,21 22-16,-21-22 0,21 1 15,-21-1-15,0 1 0,0 21 0,0-22 16,21 22-16,-21-1 0,21 22 15,-21-21-15,0 21 0,0 0 16,0-1-16,0 1 0,0 0 0,0 0 16,-21 21-1,0 0 1,21 21-16,-21 0 16,21 0-16,-21 1 15,21 20-15,-22-21 0,22 21 0,0-20 16,0 20-16,0 0 0,-21 1 15,21-1-15,0 0 0,0 1 16,-21-1-16,21 0 0,0 1 0,0-1 16,0 0-16,0 1 0,0-1 15,0-21-15,0 21 0,0 1 16,0-1-16,0-21 0,0 22 0,0-22 16,0 21-16,0-21 0,0 22 15,0-22-15,0 0 0,0 21 16,0-21-16,0 1 0,21-22 0,-21 21 15,21 0-15,-21 0 16,22-21-16,-1 0 0,0 0 16,0 0-16,0 0 15,0 0-15,1 0 0,-1 0 0,0 0 16,0-21-16,0 0 0,0 21 16,1-21-16,-1-1 0,0 1 15,0-21-15,0 21 0,-21-22 0,21 22 16,1-21-16,-1 0 0,0 20 15,0-20-15,-21 21 0,0-21 0,0 20 16,0 1-16,0 0 0,0 0 16,0 0-16,0 0 15,-21 21 17,0 0-32,0 0 0,-1 21 15,1 0 1,21 0-16,0 0 0,0 0 15,0 1-15,0-1 0,0 0 16,0 0-16,0 0 16,21-21-1,1 0-15,-1 0 16,0 0-16,0 0 0,0 0 16,0 0-16,-21-21 0,22 21 15,-1-21-15,0 0 0,0 21 0,0-21 16,0-1-16,-21 1 0,22 21 15,-1-21-15,-21 0 0,0 0 16,21 21-16,-21-21 16,21 21-16,-21 21 47,-21 0-32,21 0-15,-21 0 16,21 0-16,0 1 0,0-1 15,0 0-15,0 0 16,0 0-16,-21 22 0,21-22 0,0 0 16,0 0-16,0 0 0,0 0 15,0 1-15,0-1 0,0 0 16,0 0-16,0 0 0,0 0 16,21-21-16,0 0 15,0 0-15,0 0 0,0 0 16,1 0-16,-1-21 0,0 21 15,0-21-15,0 0 0,0 0 0,1 0 16,-1-1-16,21 1 16,-21-21-16,0 21 0,1-22 0,-1 22 15,0 0-15,0-21 0,0 21 16,0-1-16,1 1 0,-22 0 0,0 0 16,0 0-16,21 0 0,-21-1 15,0 44 16,0-1-15,-21 0-16,21 0 0,-22 0 16,22 0-16,0 1 0,-21-1 15,21 0-15,-21 0 0,21 0 16,0 0-16,0 22 0,0-22 0,0 0 16,0 0-16,0 0 15,0 1-15,0-1 16,21-21-16,0 0 15,1 0 1,-1 0-16,0 0 0,-21-21 16,21 21-16,0-22 15,-21 1-15,21 21 0,-21-21 0,0 0 16,22 0-16</inkml:trace>
  <inkml:trace contextRef="#ctx0" brushRef="#br0" timeOffset="364.79">2498 7366 0,'-22'64'16,"22"-43"-16,0 0 15,22-21-15,-1 0 0,0 0 16,0 0 0,-21-21-16,21 21 0,-21-21 15,0-1-15,0 1 16,0 0-16,-21 21 0,0-21 0,0 0 16,0 21-16,-1-21 15,1 21-15,0 0 0,0 0 16,21 21-16,-21 0 15,21 0-15,-21-21 0,21 21 16,0 0-16,0 1 0,0-1 16,21 0-1,0-21-15,0 0 0,0 0 0</inkml:trace>
  <inkml:trace contextRef="#ctx0" brushRef="#br0" timeOffset="942.23">2773 7726 0,'0'0'0,"0"-21"16,0 0-1,0-1-15,0 1 16,21 21 0,0 0-16,0 0 0,0 0 15,1 0-15,-1 21 16,-21 1-16,21-1 0,-21 0 16,21 0-16,-21 21 0,0-20 15,0 20-15,0-21 0,0 21 0,0 1 16,0-22-16,0 21 0,0 1 15,0-22-15,0 0 0,0 21 0,0-21 16,0 1 0,0-1-16,21-42 31,0-1-31,-21 1 0,22 0 16,-1-21-16,-21-1 0,21 22 15,0-21-15,0 0 0,0-1 0,-21 1 16,22 0-16,-1 20 0,0-20 15,0 21-15,-21-21 0,21 20 0,-21 1 16,21 21-16,-21-21 0,22 21 16,-1 0 15,0 0-15,-21 21-1,0 0 16,0 1-31</inkml:trace>
  <inkml:trace contextRef="#ctx0" brushRef="#br0" timeOffset="1944.33">3450 7916 0,'0'0'0,"21"0"15,0 0 1,1 0 0,-1 0-16,0-21 0,0 0 15,0 21-15,-21-21 0,21 0 16,1 21-16,-1-21 0,0-1 0,-21 1 16,0 0-16,0 0 0,0 0 0,0 0 15,0-1-15,0 1 16,0 0-16,-21 21 15,0 0-15,-1 0 16,1 0-16,0 0 16,0 0-16,21 21 0,-21 0 15,0-21-15,-1 22 0,22-1 0,-21 0 16,0 0-16,21 0 0,-21 0 16,21 22-16,0-22 0,0 0 0,0 0 15,0 22-15,0-22 0,0 0 16,0 21-16,0-21 0,0 1 0,21-1 15,0 0-15,0-21 0,1 21 16,-22 0-16,21-21 0,0 0 0,0 21 16,0-21-16,0 0 0,1 0 15,20 0-15,-21 0 0,0 0 16,0-21-16,22 21 0,-22-21 0,21 0 16,-21 0-16,1 0 0,20-1 15,-21 1-15,21 0 0,-20-21 0,-1 21 16,21-22-16,-21 22 0,0-21 15,1-1-15,-1 1 0,0 21 0,-21-21 16,0-1-16,21 22 0,-21 0 16,0 0-16,0 0 0,0-1 0,-21 22 31,0 0-31,0 22 0,21-1 0,-22 0 16,1 0-16,0 0 0,0 0 15,0 1-15,21-1 0,-21 0 16,21 0-16,-22 0 0,22 0 15,22-21 17,-1 0-32,0 0 15,0-21-15,-21 0 0,21 21 0,0-21 16,1 21-16,-1-21 0,-21 0 16,21 21-16,0-22 0,0 1 0,0 0 15,1 21-15,-22-21 0,21 0 16,0 21-16,-21-21 0,0 42 47,-21 0-47,0 0 15,21 0-15,-22 0 0,22 1 16,-21-1-16,0 0 0,21 0 0,0 21 16,0-20-16,-21-1 0,21 21 15,-21-21-15,21 0 0,0 22 0,0-22 16,0 0-16,0 0 0,0 0 15,0 1-15,0-1 0,0 0 0,21 0 16,0-21-16,0 21 16,0-21-16,1 0 0,-1 0 15,0 0-15,0 0 16,0 0-16,0 0 0,1 0 16,-1 0-16,-21-21 0,21 0 15,0 21-15,-21-21 16,21 21-16,-21-21 0,21-1 0,1 22 15,-22-21-15,21 0 0,0 0 0</inkml:trace>
  <inkml:trace contextRef="#ctx0" brushRef="#br0" timeOffset="2320.11">4995 7853 0,'0'0'0,"-42"42"15,42-21-15,0 1 16,21-22 15,0-22-15,0 1-16,-21 0 15,0 0 1,-21 21 47,0 0-63,21 21 15,-21-21 1,42 0-1,0 0 1</inkml:trace>
  <inkml:trace contextRef="#ctx0" brushRef="#br0" timeOffset="3664.27">5757 7535 0,'0'0'0,"0"22"16,43-22 31,-22 0-32,0 0-15,21 0 0,1 0 0,-22-22 0,21 1 16,0 0-16,1 0 16,20 0-16,-20-22 0,-1 22 0,0-21 15,1 0-15,-1-1 0,0 1 16,1 0-16,-22-1 0,21 1 0,-21-22 16,0 22-16,1 0 0,-1-1 0,-21-62 15,0-22 1,0 84-16,0-20 0,-21 20 15,-1-20-15,1 21 0,0-1 0,-21 1 16,21 21-16,-1-22 0,-20 22 16,21 0-16,-21 0 0,20 21 0,1 0 15,-21 0-15,0 0 0,20 0 16,-20 21-16,0 0 0,-1 22 0,1-1 16,21 21-16,-21-20 0,-1 20 15,22 1-15,-21 20 0,21-20 16,-22-1-16,22 22 0,0-21 0,21 20 15,-21 1-15,0 21 0,-1-22 16,1 1-16,21 21 0,-21-21 0,0 20 16,0-20-16,0 21 0,-1 0 15,1 0-15,0-1 0,0 1 0,0-21 16,0 21-16,-1 0 0,1-1 16,0 1-16,0 0 0,0 0 0,0 0 15,21 0-15,-22-1 0,1 1 16,0 0-16,21-21 0,0 21 15,0-22-15,-21 1 0,21 0 0,0-22 16,0 1-16,0-1 0,0 1 0,0-22 16,21 0-16,0 1 0,-21-1 15,21-21-15,1 0 0,-1-21 0,0 0 16,0 0-16,0 0 16,0-21-16,1 0 0,20-21 0,-21 20 15,0-20-15,22 21 0,-22-21 16,21-1-16,-21-20 0,22 20 0,-22-20 15,21-1-15,-21 1 0,22-22 16,-22 22-16,0-22 0,-21 0 0,21 1 0,-21-1 16,0 0-16,0-20 15,0 20-15,0 0 0,0 1 0,-21-1 16,0 21-16,0 1 0,-22-1 0,22 1 16,0 21-16,-21-1 0,-1 22 15,1-21-15,0 21 0,-1 21 0,1 0 16,0-22-16,-1 22 0,1 0 15,0 0-15,20 0 0,1 0 0,0 0 16,0 0-16,21 22 0,21-22 31,0 0-31,0 0 16,1 0-16,20-22 0,-21 22 0,21-21 16,1 0-16,-1 0 0,0 0 15,1 0-15,20-1 0,1-20 16,-22 21-16,22-21 0,-1-1 0,1 1 15,-22-22-15,21 22 0,-20 0 16,-1-1-16,-21 22 0,22-21 0,-22 21 16,0-22-16,0 22 0,-21 0 15,21 0-15,-21 0 0,-21 21 32,0 0-17,0 21-15,21 0 0,0 0 0,-21 0 16,-1 1-16,22-1 0,0 0 15,0 21-15,-21-21 0,21 22 0,-21-22 16,21 21-16,0-21 0,0 1 0,0-1 16,0 0-16,0 0 0,0 0 15,0 0-15,0-42 47,0 0-47,0 0 16</inkml:trace>
  <inkml:trace contextRef="#ctx0" brushRef="#br0" timeOffset="4024.06">6202 7620 0,'0'0'16,"0"21"-16,-21-21 0,21 21 0,-22-21 15,22 22-15,0-1 16,22-21 0,-1 0-16,0 0 15,0 0-15,0-21 0,0-1 16,-21 1-16,0 0 16,0 0-16,0 0 15,-21 0-15,0 21 16,0 0-16,0 0 15,-22 0 1,22 21-16,21 42 16,0-42-1,0 1-15,0-1 16,21-21-16,1 21 0,-1-21 16,0 21-16,0-21 15</inkml:trace>
  <inkml:trace contextRef="#ctx0" brushRef="#br0" timeOffset="4576.75">6625 7789 0,'0'-21'16,"-21"21"15,21 21-31,0 1 15,-21-22-15,0 84 32,21-63-32,0 1 0,0-1 15,0 0-15,-22 21 0,22-21 0,0 1 16,-21-1-16,21 0 0,0 0 0,0 0 16,0-42 30,0 0-46,0 0 16,0 0-16,0-1 0,0 1 16,0 0-16,0 0 0,21 0 0,1-22 15,-1 22-15,0 0 0,0 0 16,0 0-16,0 0 0,22-1 16,-22 1-16,85-21 15,-85 42-15,21 0 0,-21 0 16,1 0-16,-1 0 0,0 21 0,0-21 15,-21 21-15,0 0 0,21 1 16,-21-1-16,0 0 0,0 21 0,0-21 16,0 1-16,0-1 0,0 0 0,0 0 15,0 0-15,0 0 0,0 1 16,0-1-16,0 0 0,-21 0 16,21 0-1,0-42 32</inkml:trace>
  <inkml:trace contextRef="#ctx0" brushRef="#br0" timeOffset="5244.61">7620 7768 0,'0'-21'0,"0"42"0,0-63 16,0 21-16,0 0 16,0-1-16,-21 22 15,0 0-15,-1 0 0,1 0 0,0 0 16,0 0-16,-21 0 0,20 0 16,1 0-16,-21 22 0,21-1 0,-22 0 15,22 0-15,0 0 0,-21 22 0,21-22 16,-1 21-16,1-21 0,0 22 15,0-22-15,21 21 0,-21-21 0,21 0 16,0 22-16,0-22 16,0 0-16,0 0 0,21 0 0,0-21 15,0 0-15,0 0 0,1 0 16,-1 0-16,0 0 0,21 0 0,-21-21 16,1 0-16,20 0 0,-21 21 15,21-42-15,-20 20 0,20 1 16,-21-21-16,21 21 0,-20-22 0,20 1 15,-21 0-15,21-1 0,-20 1 16,-1 0-16,0-1 0,0-20 0,0-1 16,0 1-16,1-1 0,-1 1 15,-21 21-15,0-22 0,21 1 0,-21 20 16,21 1-16,-21 0 0,0-1 0,21 22 16,-21 0-16,0 0 0,0 0 15,-21 42 16,0 0-31,0 21 0,0-21 16,-1 22-16,1-1 0,21 22 16,-21-22-16,0 21 0,0 1 0,0-1 15,21-20-15,0 20 0,-22 1 16,22-22-16,-21 22 0,21-22 0,0 0 16,0 1-16,0-1 0,0 0 0,0-21 15,21 22-15,1-22 0,-1 0 16,0 0-16,-21 0 0,42-21 0,-21 0 15,1 0-15,-1 0 0,21 0 16,-21 0-16,0 0 0,22 0 0,-22-21 16,0 21-16,0-21 0,0 0 15,1 0-15,-1 0 0,-21-1 16,21-20-16</inkml:trace>
  <inkml:trace contextRef="#ctx0" brushRef="#br0" timeOffset="7193.48">8403 7006 0,'0'0'0,"0"21"16,0 1-16,0-1 0,0 0 15,21-21 1,0 0-16,1 0 0,-1 0 16,0 0-16,21 0 0,1 0 15,-1 0-15,-21 0 0,21-21 0,1 0 16,-1 21-16,0-22 0,1 1 16,-1 0-16,0 21 0,1-21 0,-22 0 15,0 0-15,21-1 0,-42 1 0,22 0 16,-22 0-16,0 0 0,0 0 15,0-1-15,0 1 0,0 0 0,-22 0 16,22 0-16,-21 0 16,-21-1-16,21 1 0,-22 21 0,1 0 15,0 0-15,-1 0 0,1 0 16,0 0-16,-22 21 0,22 1 0,0-1 16,-1 0-16,1 0 0,0 21 15,20 1-15,-20-22 0,21 21 0,0 1 16,0-1-16,-1 0 0,22 1 15,0-1-15,-21 0 0,21 1 0,0-1 16,0 0-16,0-21 0,0 22 16,21-22-16,64 85 15,-64-106-15,0 21 16,22-21-16,-1 0 0,0 0 0,-20 0 16,20 0-16,0 0 0,1 0 15,-22 0-15,0-21 0,42-22 16,-63 22-1,-21 0 1,0 21-16,0 0 0,0 0 16,0 0-16,-1 0 0,-62 21 15,41 0-15,22 1 16,-21-1-16,21 0 0,-127 106 31,126-85-31,1 1 0,0-1 0,0-21 16,0 21-16,21 1 0,-21-22 15,21 21-15,0 1 0,0-22 0,0 0 16,0 0-16,21 0 0,0 0 16,0 1-16,21-1 0,-20-21 15,-1 0-15,0 0 0,21 0 0,-21 0 16,22 0-16,-1 0 0,0 0 0,1-21 16,-22-1-16,21 1 0,1 0 15,-1 0-15,0 0 0,1 0 0,-1-1 16,0-20-16,1 21 0,-1-21 0,-21 20 15,21-20-15,1-21 16</inkml:trace>
  <inkml:trace contextRef="#ctx0" brushRef="#br0" timeOffset="7573.26">9610 6329 0,'0'0'0,"0"-21"0,-22 0 0,1 21 16,0 21 0,0-21-16,21 42 15,-21-21-15,21 22 0,0-1 16,-21 21-16,21-20 0,-22 20 0,22 1 16,-21-1-16,21 1 15,-21-1-15,21 1 0,0 20 0,-21-20 16,0 21-16,0-22 0,21 22 15,-22-22-15,1 22 0,0-22 0,0 1 16,21-22-16,0 22 0,-21-22 0,21 0 16,-21 1-16,21-1 0,0-21 15,0 22-15,0-22 0,0 0 16,0-42 15,0 0-15,21 21-16,-21-22 0,21 1 15,-21 0-15,0 0 16</inkml:trace>
  <inkml:trace contextRef="#ctx0" brushRef="#br0" timeOffset="8072.76">9631 7705 0,'0'0'0,"-21"21"15,-1-21-15,1 21 16,21 0-16,21-21 31,1 0-15,-1-21-16,21 0 0,-21 21 0,0-21 15,22 0-15,-22-1 0,0 1 16,21 0-16,-20 0 0,-1 0 16,21 0-16,-21-1 0,0-20 0,-21 21 15,0 0-15,0-22 0,0 22 0,0 0 16,-42 0 0,-21 21-1,20 21-15,22 0 0,-21 0 16,21 1-16,-22 20 0,22-21 15,-21 21-15,21-20 0,-1 20 0,1 0 16,21 1-16,0-22 0,-21 21 0,21-21 16,0 22-16,0-22 0,0 0 15,42 42 1,-20-41-16,-1-22 0,106 0 16,-106 0-1,21-22-15,1 22 0,-1-21 16,-21 21-16,21-21 0,1 0 0,-22 0 15,21 21-15,-21-21 0,1-1 16,20 1-16</inkml:trace>
  <inkml:trace contextRef="#ctx0" brushRef="#br0" timeOffset="8828.1">10245 7535 0,'0'0'16,"0"-21"-16,0 0 0,0 42 46,-22 0-46,22 1 0,0-1 16,0 0-16,-21 0 0,21 0 0,0 0 16,0 1-16,0-1 0,0 0 15,0 0-15,-21 0 0,21 0 0,0 1 16,-21-22-16,21 21 0,0 0 16,0 0-16,0 0 15,-21-21-15,0 0 16,21-21 15,-22 21-31,22-21 0,0 0 16,0 0-16,0-1 0,0 1 0,0 0 15,0 0-15,0 0 0,0-22 0,22 22 16,-1-21-16,0 21 0,0 0 16,0-1-16,0-20 0,22 21 15,-22 0-15,0 21 0,0-21 16,22 21-16,-22 0 0,0 0 0,0 0 15,0 0-15,0 0 0,1 21 0,-1-21 16,-21 21-16,21 0 0,0 21 16,-21-20-16,21-1 0,-21 0 0,0 21 15,0-21-15,0 1 0,0 20 16,0-21-16,0 0 0,0 0 0,0 1 16,-21-1-16,21 0 0,-21-21 0,21 21 15,-21-21-15,21 21 16,-21-21-1,-1 0 1,22-21 0,0 0-16,0 0 0,22-22 15,-1 22-15,0 0 0,0 0 16,0-21-16,0-1 0,1 22 16,20-21-16,0 21 0,-21-22 0,22 22 15,20 0-15,-20 0 0,-22 21 16,21 0-16,0 0 0,1 0 0,-22 0 15,21 0-15,-21 0 0,1 21 16,-1 0-16,0 0 0,-21 22 0,0-22 16,0 0-16,0 21 0,0-21 15,0 22-15,0-22 0,-21 0 0,0 21 16,-1-20-16,1-1 0,0 0 16,0 0-16,0 0 0,0 0 0,21 1 15,-22-22-15,1 0 16,21-22 15,21 1-31</inkml:trace>
  <inkml:trace contextRef="#ctx0" brushRef="#br0" timeOffset="9392.99">11557 7726 0,'0'0'0,"-21"0"0,21 21 0,-21-21 16,-1 0-16,1 0 15,21 21-15,0 0 16,21-21 15,1 0-15,-1 0-16,0 0 0,0-21 0,0 21 16,0-21-16,1 0 0,-1 21 15,21-21-15,-21 0 0,0-1 0,1 22 16,-22-21-16,21 0 0,-21 0 15,0 0-15,0 0 0,0-1 0,0 1 16,0 0-16,-21 21 0,-1 0 16,1-21-16,0 21 0,0 0 15,-21 0-15,20 0 0,-20 21 0,21-21 16,-21 21-16,20 0 0,-20 1 16,21 20-16,0-21 0,-22 0 0,43 22 15,-21-22-15,0 0 0,21 21 0,-21-21 16,21 1-16,0-1 0,0 21 15,0-21-15,0 0 0,21-21 0,0 22 16,0-1-16,1 0 0,-1-21 0,0 0 16,0 21-16,21-21 0,-20 0 15,-1 0-15,21 0 0,0 0 0,-20-21 16,20 0-16,-21 21 16,21-21-16,-20-1 0,20 1 0</inkml:trace>
  <inkml:trace contextRef="#ctx0" brushRef="#br0" timeOffset="9956.73">12213 7514 0,'0'0'0,"0"-21"16,-21 21 0,21 21-1,-21-21-15,21 21 16,0 1-16,0-1 0,0 0 0,0 0 15,0 0-15,-21 0 0,21 1 0,0-1 16,-22 148 15,22-148-31,0 0 16,0 1 0,-21-22 15,21-22-31,0 1 15,0 0-15,0 0 0,0 0 16,0 0-16,0-22 16,0 22-16,21 0 0,-21-21 0,22 20 15,-1-20-15,21 0 0,-21 21 0,22-22 16,-22 22-16,42-21 16,-20 21-16,-22-1 0,21 22 0,-21 0 15,0 0-15,22 22 0,-22-1 16,0 0-16,0 0 0,-21 0 0,0 22 15,21-22-15,-21 21 0,0 0 0,0-20 16,0 20-16,0-21 0,0 0 16,0 22-16,-21-22 0,21 0 0,-21 0 15,21 0-15,0 0 0,-21 1 16,0-22 0,21 21-16,0-42 31,0-1-16,0 1-15,21 21 0,-21-21 0,21-21 16,0 21-16,0-1 0</inkml:trace>
  <inkml:trace contextRef="#ctx0" brushRef="#br0" timeOffset="10415.98">13441 6562 0,'0'0'0,"0"-21"15,0-1-15,-21 22 16,-1 0-16,1 0 0,0 0 16,0 22-16,21-1 15,-21 0-15,0 0 0,-1 21 0,1-20 16,0 20-16,0 0 0,0 1 0,0-1 15,-1 0-15,1 22 16,-21-22-16,21 22 0,0-22 0,-1 21 16,1 1-16,0-1 0,0 1 15,0-1-15,0-20 0,-1 20 0,1 1 16,21-22-16,-21 0 0,0 22 0,21-22 16,-21 1-16,21-1 0,0-21 15,0 21-15,0 1 0,0-22 0,0 0 16,0 0-16,0 0 0,0 1 15,0-1-15,21-21 0,0 0 16,0 0-16,0 0 0,1 0 16,-1 0-16,0-21 0,0 21 15,0-22-15,22 1 0,-22 0 16,0 21-16,0-21 0,64-43 16,-64 43-16,-21 0 15,21 0-15,0 0 0,-21 0 0,0-1 16,0 1-16</inkml:trace>
  <inkml:trace contextRef="#ctx0" brushRef="#br0" timeOffset="10692.38">12848 7345 0,'0'0'0,"-42"0"0,21-21 0,-1 21 0,1 0 15,0 0-15,0-21 16,21-1-1,21 1-15,0 21 16,22 0-16,-22-21 0,21 21 16,-21 0-16,22 0 0,-1-21 0,0 21 15,1 0-15,-22 0 0,21 0 16,0 0-16,1-21 0,-1 21 0,-21 0 16,0 0-16,22 0 0,-22-21 0,0 21 15,-21-22 1,0 1-16,0 0 31</inkml:trace>
  <inkml:trace contextRef="#ctx0" brushRef="#br0" timeOffset="11268.17">15282 5609 0,'0'0'0,"0"-21"0,-21 0 0,0 21 16,21-21-16,-21 21 0,21-21 15,0-1-15,-21 22 0,-1 0 16,1 0 0,0 0-16,0 0 0,0 22 15,0-1-15,-22 0 0,22 0 0,-21 21 16,-1 1-16,1-1 0,0 0 15,-1 1-15,1 20 0,0 1 0,-1-22 16,1 22-16,-21-1 0,20 1 16,1-1-16,-22 22 0,22-1 0,0 1 15,-1 21-15,1-21 0,0 20 16,-1 1-16,1 0 0,0 0 0,21 0 16,-22 0-16,22 21 0,-21-22 15,21 1-15,21-21 0,0 21 0,0 0 16,0-22-16,0 1 0,0 0 0,21-22 15,0 1-15,0-1 16,21-21-16,1 1 0,-1-22 0,0 0 16,1 0-16,-1-21 0,0 0 0,1 0 15,-1 0-15,-21-21 0,22 0 16,-22 0-16,21 0 0,-21-1 0,0-20 16,1 0-16,-1-1 0,21 1 0</inkml:trace>
  <inkml:trace contextRef="#ctx0" brushRef="#br0" timeOffset="11732.12">15071 6668 0,'0'0'0,"0"-22"0,0 1 0,0 0 16,0 0-16,-22 21 15,1 0 1,21 21-1,0 0-15,-21 22 16,21-22-16,0 21 0,0 0 0,-21 1 16,21 20-16,0-20 0,0-1 15,-21 21-15,21 1 0,-21-22 0,21 22 16,0-1-16,0-20 0,-22-1 16,22 0-16,-21 1 0,21-1 0,-21 0 15,21-21-15,0 1 0,0-1 0,0 0 16,-21 0-16,21 0 15,0-42 17,0 0-32,0 0 15,0 0-15,0-1 0</inkml:trace>
  <inkml:trace contextRef="#ctx0" brushRef="#br0" timeOffset="12492.5">14774 6668 0,'0'0'0,"0"-22"0,0 1 0,0 0 16,0 0-16,0 0 0,0 0 15,21-1-15,1 1 0,-1 0 0,0 0 16,0 0-16,0 0 0,22-1 15,-1 1-15,0 0 0,1 21 0,-1 0 16,0 0-16,1 0 0,-1 0 16,0 21-16,1 0 0,-22 22 0,21-22 15,-21 21-15,22 22 0,-22-22 16,-21 0-16,0 1 0,0 20 0,0-20 16,-21-1-16,-1-21 0,1 21 15,-21 1-15,0-22 0,20 21 0,-20-21 16,0 1-16,-1-1 0,1 0 0,21 0 15,-21-21-15,20 21 0,1-21 16,0 0-16,0 0 16,21-21-1,0 0-15,0 0 16,21 0-16,0-1 0,0 22 16,1-21-16,-1 0 0,21 21 15,-21-21-15,22 21 0,-22-21 0,21 21 16,0 0-16,1 0 0,-1 0 15,0 0-15,1 0 0,-1 0 0,-21 0 16,22 21-16,-22-21 0,21 21 0,-21 0 16,0 0-16,1 1 15,-22-1-15,0 21 0,0-21 0,0 22 16,0-22-16,0 21 0,0 0 16,0-20-16,-22 20 0,-20 0 0,21-21 15,0 22-15,-22-1 0,1-21 0,0 0 16,-1 1-16,1 20 0,0-21 15,21-21-15,-22 21 0,1 0 0,0-21 16,20 0-16,1 0 0,-21 0 0,21 0 16,0 0-16,-1 0 0,1 0 15,0-21-15,0 0 16,0 0-16,21 0 16,0 0-1,-21 21-15,21-22 0,0 1 31,21 21-15,0 0 0,0-21-16,0 0 15,0 21-15,1 0 0,-1-21 0,0 21 16</inkml:trace>
  <inkml:trace contextRef="#ctx0" brushRef="#br0" timeOffset="13343.86">15896 7133 0,'0'0'0,"21"0"0,0-21 0,1 0 16,-22 0-16,21 0 0,0 21 16,-21-22-16,0 44 46,0-1-46,-21 0 0,0 0 16,21 0-16,0 22 0,0-22 16,-22 21-16,22-21 0,-21 0 15,21 22-15,0-22 0,0 0 0,0 0 16,0 0-16,0 1 0,0-1 0,0 0 16,21-21-16,1 0 0,-1 21 15,21-21-15,-21 0 0,22 0 0,-22 0 16,21 0-16,0-21 0,-20 0 15,20 21-15,0-21 0,-21-1 0,22 1 16,-22 0-16,0 0 0,0 0 0,0 0 16,1-22-16,-1 22 0,-21-21 15,0 21-15,0-22 0,21 22 0,-21 0 16,0-21-16,21 20 0,-21 1 0,0 0 16,0 0-1,0 42 16,0 0-31,0 0 16,0 1-16,0 20 0,-21-21 0,21 0 16,-21 22-16,0-1 0,21-21 15,0 21-15,0 1 0,-22-1 0,22 22 16,-21-22-16,21 0 0,0 1 16,0-1-16,0 21 0,0-20 0,0-1 15,0 22-15,0-1 0,0 1 0,0-1 16,0 1-16,0-1 0,0 1 15,0-1-15,0 1 0,0 20 16,0-20-16,-21 20 0,21-20 0,-21 21 16,21-22-16,0 22 0,0-1 15,-21-20-15,21-1 0,0 1 0,-21-1 16,-1 128 0,22-170-16,-21 21 0,0-20 15,21-1-15,-21 0 0,0-21 0,-22 0 16,22 0-16,0 0 0,-21 0 0,21 0 15,-1 0-15,-20 0 0,21-21 16,0 21-16,0-21 0,-1-1 16,1-20-16,0 21 0,21-21 0,0-1 15,-21 1-15,0-22 0,21 22 0,0-21 16,0-1-16,0 1 0,0 20 16,0-20-16,0 20 0,0 1 0,0 0 15,0-1-15,0 1 0,0 21 16,0-21-16,21 20 0,0-20 0,0 21 15,0 0-15,1-22 0,20 22 0,-21-21 16,21 0-16,-20-1 0,20 1 16,-21 0-16,21-1 0</inkml:trace>
  <inkml:trace contextRef="#ctx0" brushRef="#br0" timeOffset="14212.21">17272 7176 0,'0'0'0,"-21"-22"16,21 1-16,-21 21 15,-1 0 1,1 0-16,21 21 16,0 1-16,-21-22 0,21 21 15,0 0-15,0 0 0,-21-21 16,21 21-16,0 0 0,21-21 31,0 0-31,0 0 16,1 0-16,-1-21 15,-21 0-15,0 0 16,21 21-16,-21-21 0,0 0 0,0-1 16,0 1-16,-21 21 15,0 0-15,-1 0 0,1 0 16,0 0-16,0 0 16,0 21-16,21 1 15,0-1-15,0 0 16,21 0-1,0-21-15,0 0 16,0 0-16,1 0 0,20 0 16,-21-21-16</inkml:trace>
  <inkml:trace contextRef="#ctx0" brushRef="#br0" timeOffset="14508.63">17801 6985 0,'0'0'0,"0"-21"0,0 0 0,0 0 15,-21 21 32,0 21-47,21 0 0,-21 0 16,21 0-16,0 22 16,0-22-16,0 0 0,-22 21 0,22-21 0,-21 22 15,21-22-15,0 21 16,0-21-16,0 22 0,0-22 0,-21 0 15,21 21-15,-21-20 0,21-1 0,0 0 16,0 0-16,0-42 47,0 0-47,0 0 16</inkml:trace>
  <inkml:trace contextRef="#ctx0" brushRef="#br0" timeOffset="14880.03">17843 6583 0,'0'-21'0,"0"42"0,-21-63 0,0 42 0,0 0 31,0 0-31,21 21 0,-21 0 16,21 0-16,0 0 0,0 0 15,0 1-15,0-1 16,21-21-16,0 0 16,0 0-16,0 0 15,0 0-15,1 0 0,-1-21 16,0 21-16,-21-22 0,0 1 16,0 0-16,0 0 0,0 0 15,0 0-15,0-1 16,-21 22-1,0 0-15,-1 22 16,1-1-16,0 0 16,21 0-16,-21 0 0,21 0 15,0 1-15,0-1 0,0 0 0,0 0 16,0 0-16,0 0 0,0 1 16</inkml:trace>
  <inkml:trace contextRef="#ctx0" brushRef="#br0" timeOffset="15608.4">18563 6985 0,'0'0'0,"0"-21"0,-21 0 15,0 21-15,0-21 0,-22-1 16,22 22-16,0 0 0,0-21 15,0 21-15,-22 0 0,22 0 0,0 0 16,0 0-16,0 0 0,-22 21 16,22-21-16,0 22 0,21-1 0,-21 0 15,0 0-15,-1 21 0,22-20 16,0 20-16,-21-21 0,0 21 0,21 1 16,-21-1-16,21 85 15,0-106-15,0 22 0,0-1 16,0-21-16,0 0 0,0 22 0,0-22 15,21-21-15,0 21 0,0 0 16,1-21-16,-1 0 0,0 0 0,0 0 16,0 0-16,0 0 0,22 0 15,-22-21-15,21 0 0,-21 21 16,22-21-16,-22-22 0,21 22 0,-21-21 16,22 21-16,-1-43 0,0 22 15,1-1-15,-22-20 0,21-1 0,1 22 16,-1-21-16,-21-1 0,21 1 15,-20-1-15,20-21 0,-21 22 0,0-1 16,0-20-16,1 20 0,-1 1 0,0-1 16,21 1-16,-21-1 0,1 22 15,-22 0-15,21-1 0,0 1 16,0 21-16,-21 0 0,0-1 16,0 1-16,0 0 0,0 42 15,0 0 1,-21 1-16,0-1 0,0 21 0,-1 0 15,1 1-15,0-1 0,0 22 0,0-1 16,0 1-16,-22 20 0,22-20 16,0-1-16,-21 22 0,20-22 0,1 1 15,-21 21-15,21-22 0,0 1 16,-1-1-16,1-21 0,21 22 0,0-1 16,-21-20-16,21-1 0,0 0 0,0 1 15,0-1-15,0-21 0,21 0 16,0 1-16,1-1 0,-1 0 0,0-21 15,0 0-15,0 0 16,22 0-16,-22 0 0,0 0 0,21 0 16,-21 0-16,22-21 0,-1 0 0,0-22 15,1 22-15,-22 0 0</inkml:trace>
  <inkml:trace contextRef="#ctx0" brushRef="#br0" timeOffset="16093.82">20616 5884 0,'0'0'16,"0"-21"-16,-21 21 16,0 0-16,0 0 15,0 0-15,-1 0 16,1 0-16,0 21 16,-21 1-16,21-1 0,-1 21 15,-20 0-15,21 1 0,-85 105 16,21-21-16,64-64 15,-21 1-15,0 21 0,-1-22 16,22 22-16,-21-1 0,21-20 16,-1-1-16,1 22 0,0 127 15,21-170-15,0 22 0,0-1 16,21-21-16,0 1 0,1-22 0,-1 21 16,21-21-16,-21 1 0,0-1 15,22-21-15,-22 0 0,21 0 0,-21 0 16,1 0-16,20 0 0,-21 0 15,21-21-15,-20 21 0,-1-22 16,21 1-16,-21 0 0,22-21 0,-22 21 16,0-22-16,21 22 0</inkml:trace>
  <inkml:trace contextRef="#ctx0" brushRef="#br0" timeOffset="16335.76">20680 6329 0,'0'0'0,"-21"0"0,-1 0 0,1 0 15,0 0 1,0 0-16,21 21 0,0 0 0,0 0 16,-21-21-16,21 22 0,-21-1 0,21 0 15,0 0-15,0 0 16,0 0-16,21-42 47</inkml:trace>
  <inkml:trace contextRef="#ctx0" brushRef="#br0" timeOffset="16524.73">20828 6244 0,'0'0'16,"0"21"31,0 1-47,0-1 0,-21 0 15,21 0-15,-21 0 0,21 0 0,-22 1 16,22-1-16,0 0 0,0 0 16,0 0-16,0 0 15</inkml:trace>
  <inkml:trace contextRef="#ctx0" brushRef="#br0" timeOffset="17027.66">21209 6541 0,'0'0'0,"-21"-22"16,0 22-1,-1 22 1,1-22-16,21 21 0,-21 21 16,21-21-16,-21 0 0,0 22 0,21-22 15,-21 21-15,21 1 0,-22-22 0,1 21 16,21 0-16,-21-20 0,21 20 15,0-21-15,0 21 0,0-20 0,0-1 16,0 0-16,0 0 0,42 0 31,-20-21-31,-1 0 0,0 0 0,0 0 0,0 0 16,0-21-16,1 0 16,20 21-16,-21-21 0,0 0 0,0-1 0,1 1 15,-1 0-15,-21-21 0,21 21 16,0-22-16,-21 1 0,21 21 15,-21-22-15,0 1 0,0 21 0,0-21 16,0 20-16,0 1 0,0 0 16,0 0-16,0 0 0,21 21 31,1 21-15,-22 0-16,21 0 15,0 0-15</inkml:trace>
  <inkml:trace contextRef="#ctx0" brushRef="#br0" timeOffset="17476.59">21780 6816 0,'0'0'0,"22"0"0,-1-21 16,0 21-16,0-22 0,0 1 15,0 0-15,1 0 16,-22 0-16,21 0 0,-21-1 15,0 1-15,-21 21 16,-1 0-16,1 0 16,0 0-16,-21 0 0,21 0 15,-1 21-15,-20-21 0,21 22 0,-21-1 16,20 0-16,1 0 0,0 0 16,0 22-16,21-22 0,0 0 15,0 0-15,0 0 0,21 0 0,0 1 16,0-1-16,1-21 0,-1 21 15,0 0-15,21-21 0,-21 21 0,1 0 16,-1-21-16,0 22 0,0-22 16,-21 21-16,0 0 15,-21-21 1,0 0-16,-22 0 0,22 0 16,-21 0-16,21 0 0,-22 0 15,22 0-15,-21 0 0,21 0 0,0 0 16,-1 0-16,1 0 0,42 0 47,1-21-47,-1 21 0,21-21 15</inkml:trace>
  <inkml:trace contextRef="#ctx0" brushRef="#br0" timeOffset="17824.5">22077 6943 0,'0'0'0,"21"0"0,0 0 16,-21-21-1,21 21-15,-21-22 0,21 22 16,1-21-16,-1 0 16,0 0-16,0 0 0,0 21 0,-21-21 15,21-1-15,-21 1 0,22 0 0,-22 0 16,0 0-16,0 0 0,-22 21 31,1 0-31,0 0 16,0 21-16,0 0 0,0 0 0,-1 21 15,1-20-15,0-1 0,0 21 0,0-21 16,0 22-16,21-22 0,0 0 16,-22 0-16,22 0 0,0 0 0,0 1 15,0-1-15,0 0 0,0 0 16,22-21-16,-1 0 15,0 0-15,0 0 0,0 0 16,0 0-16</inkml:trace>
  <inkml:trace contextRef="#ctx0" brushRef="#br0" timeOffset="18212.28">22437 6837 0,'0'0'0,"0"-21"0,0 0 0,21-1 15,-21 1-15,21 21 0,0-21 16,0 21-16,0 0 16,1 0-16,-1 0 0,0 21 15,0 0-15,0 1 16,-21-1-16,0 0 0,21 21 0,-21-21 16,0 1-16,0 20 0,0-21 0,0 0 15,0 0-15,-21 1 16,21-1-16,-21 0 0,0-21 0,21 21 15,0 0-15,-21-21 0,0 0 16,-1 0 0,22-21-1,0 0-15,0 0 16,0 0-16,22 21 0,-1-22 0,0-20 16,0 21-16,0 0 0,0 0 0,1-22 15,-1 22-15,21 0 0,-21 0 16,0 0-16,1-1 0,20 22 0,-21-21 15,0 0-15,0 21 0,1 0 16,-1 0-16,0 0 16</inkml:trace>
  <inkml:trace contextRef="#ctx0" brushRef="#br0" timeOffset="18752.68">23072 6816 0,'0'-21'15,"21"-1"-15,0 1 16,-21 0-16,21 21 16,-21 21 15,0 0-15,0 1-16,0-1 0,0 0 15,-21 0-15,21 21 0,0-20 0,-21-1 16,21 0-16,-21 0 0,-1 0 15,22 0-15,0 1 0,-21-22 0,21 21 16,-21 0-16,0-21 16,21 21-16,0-42 31,0 0-15,0 0-16,0-1 0,21 1 15,-21 0-15,21 0 0,0-21 0,1 20 16,-1-20-16,0 21 15,0-21-15,21 20 0,-20 1 0,-1-21 16,21 21-16,-21 21 0,22-21 16,-22-1-16,0 22 0,21 0 0,-21 0 15,1 0-15,-1 22 0,-21-1 0,0 0 16,21 0-16,-21 0 0,0 22 16,0-22-16,0 0 0,0 21 0,0-21 15,-21 22-15,21-22 0,0 0 0,-21 0 16,-1 0-16,22 1 0,-21-1 15,0 0-15,21 0 0,-21-21 16,0 0-16,21 21 16,21-42 15,0 21-31,0-21 0</inkml:trace>
  <inkml:trace contextRef="#ctx0" brushRef="#br0" timeOffset="19236.08">24088 6752 0,'0'0'0,"0"-63"15,0 42-15,0-1 0,-22 1 16,1 21-16,0-21 0,0 21 16,0 0-16,-22 0 0,22 21 15,-21 0-15,0 1 0,-1-1 0,1 21 16,0-21-16,-1 22 0,1-22 15,21 21-15,0-21 0,-22 22 0,22-1 16,21-21-16,0 0 0,0 0 0,0 1 16,0-1-16,0 0 0,0 21 15,21-42-15,0 0 16,22 0-16,-22 0 0,0 0 0,21 0 16,-20-21-16,-1 21 0,85-42 15,-85 21 1,0-1-16,21-20 0,-21 21 15,43-106 1,-43 85-16,-21 20 0,21 1 0,-21 0 16,0 0-16,0 0 0,-21 42 31,0 0-31,21 0 0,0 0 16,-21 1-16,0 62 15,-1-63-15,22 1 0,0 20 0,0-21 16,0 0-16,0 0 0,22 1 15,-1-1-15,0-21 16,0 21-16,0-21 0,0 0 16,1 0-16,-1 0 15,0 0-15,0-21 0,0 21 0</inkml:trace>
  <inkml:trace contextRef="#ctx0" brushRef="#br0" timeOffset="19943.95">24426 6752 0,'0'0'15,"0"-21"-15,-21 21 32,21 21-32,-21 0 15,21 1-15,-21-22 0,21 21 16,0 0-16,0 0 0,0 0 0,-21 0 0,21 1 16,0-1-1,-22 0-15,22 0 0,0 0 16,0 0-16,-21-21 15,21 22 1,-21-22-16,21-22 31,0 1-31,0 0 16,0 0-16,0 0 0,21 0 16,0-1-16,1 1 0,-1-21 15,0 21-15,0 0 0,0-1 0,22 1 16,-22 0-16,42 0 15,-42 21-15,1-21 0,-1 21 16,0 0-16,0 0 0,0 21 0,-21 0 16,21 0-16,-21 0 15,0 22-15,0-22 0,0 0 0,0 0 16,-21 0-16,21 1 0,-21-1 0,0 0 16,21 0-16,-21 0 0,0 0 15,-1-21-15,1 0 16,21-21 15,0 0-15,0 0-16,43 0 0,-22 0 15,0-1-15,21 1 0,1 0 16,-1-21-16,0 21 0,22-22 0,-22 22 16,0 0-16,1 0 0,-1 0 15,0 21-15,1 0 0,-22 0 0,0 0 16,0 0-16,-21 21 15,0 0-15,0 0 0,0 0 0,0 0 16,0 22-16,-21-22 0,21 0 0,-21 0 16,0 0-16,0 1 0,-1-1 15,1 0-15,0-21 0,21 21 0,-21 0 16,0-21-16,0 0 0,-1 21 16,1-21-1,0 0 1,42 0-1,0 0-15,-21-21 0</inkml:trace>
  <inkml:trace contextRef="#ctx0" brushRef="#br0" timeOffset="20327.34">25294 6837 0,'21'0'16,"-21"-21"-16,43 21 31,-22-21-31,0 21 0,0 0 0,0-22 16,0 22-16,1-21 0,-22 0 0,21 21 15,-21-21-15,21 21 0,-21-21 16,0 0-16,0-22 16,-21 22-16,0 21 15,-1 0-15,1 0 0,0 0 16,0 21-16,-85 64 15,85-64-15,0 0 16,0 22-16,-1-22 0,1 0 16,21 0-16,0 0 0,0 0 0,0 1 0,0-1 15,0 0-15,0 0 16,0 0-16,21-21 0,1 0 16,20 21-16,-21-21 0,0 0 0,0 0 15,22 0-15,-22 0 0,21 0 16,-21 0-16,1 0 0,20-21 0,-21 21 15,0-21-15,22 0 0,-22 0 0,0 0 16</inkml:trace>
  <inkml:trace contextRef="#ctx0" brushRef="#br0" timeOffset="20620.21">26035 6138 0,'0'0'16,"0"-21"-16,-21 21 15,0 0 1,21 21-1,0 1-15,-22-1 16,22 0 0,0 0-1</inkml:trace>
  <inkml:trace contextRef="#ctx0" brushRef="#br0" timeOffset="20836.71">26204 6202 0,'0'0'0,"0"-21"0,0 0 15,0 42 17,0 0-32,-21-21 15,21 21-15,0 0 0,-21 0 0,21 1 16,-21-1-16,0-21 0,21 21 0,0 0 15,0 0-15,-22-21 16,22 21 0</inkml:trace>
  <inkml:trace contextRef="#ctx0" brushRef="#br0" timeOffset="21268.65">26247 5630 0,'63'0'16,"-63"22"-16,21-1 0,0 0 0,-21 0 15,22 21-15,-1-20 16,-21 20-16,21 0 0,0 1 0,0-1 16,-21 0-16,21 1 0,-21-1 15,22 0-15,-22 22 0,0-22 0,0 0 16,0 22-16,-22-22 0,1 22 16,0-1-16,0-20 0,-21 20 0,-1 1 15,22-22-15,-106 127 16,85-126-16,-1-1 0,22 0 15,-21 1-15,-22 20 0,22-42 16,21 22-16,0-43 0,0 21 0,-1 0 16,1-21-16,21-21 31,21-22-15,1 22-16,-1 0 0</inkml:trace>
  <inkml:trace contextRef="#ctx0" brushRef="#br0" timeOffset="21784.58">26395 5271 0,'-21'-22'16,"42"44"-16,-64-86 0,22 43 0,21 0 15,0 0-15,0-1 0,21 22 32,1 0-32,-1 0 0,21 22 15,0-1-15,22 0 0,-22 0 16,22 0-16,20 22 0,-20-22 16,-1 21-16,1 0 0,-1 1 0,1-1 15,-22 0-15,1 22 0,-22-1 0,21-20 16,-42 20-16,0 1 0,0 147 15,0-126 1,0-21-16,-21 20 0,0 1 0,0 0 16,-1-1-16,-20 1 0,21 0 15,-21-1-15,20 1 0,-20 0 0,21-1 16,-21-20-16,-1 20 0,22-20 16,-21-1-16,-1 1 0,1-1 0,0-20 15,-1-1-15,1 0 0,-21-20 16,20-1-16,-20 21 0,20-42 15,1 21-15,-21 0 0,20 1 0,1-22 0,0 0 16,20 21-16,-20-21 0,21 0 16,0 0-16,0 0 0,-1 0 15,1 0-15,0 0 0,21-21 47,0-1-47</inkml:trace>
  <inkml:trace contextRef="#ctx0" brushRef="#br0" timeOffset="23690.41">1270 9038 0,'-21'-21'0,"42"42"0,-85-42 16,43 21-16,0 0 0,0 0 16,0 0-16,0-21 0,-1 21 0,-62 0 15,63 0 1,-1 0-16,1 0 0,-21 0 15,21 0-15,0 0 0,-1 0 0,-20 0 16,21 0-16,0 0 0,0 0 16,-22 0-1,22 0-15,21 21 16,42-21 15,-20 21-31,-1-21 16,21 0-16,0 0 0,1 21 15,-1-21-15,0 0 0,22 0 0,-1 22 16,22-22-16,0 0 0,21 0 16,-1 0-16,1 0 0,0 21 15,0-21-15,21 0 0,0 0 0,0 0 16,21 0-16,-21 0 0,21 0 0,0 0 16,1 0-16,-22 0 0,21 0 15,-21-21-15,0 21 0,0 0 16,0 0-16,-21 0 0,-22-22 0,22 22 15,-42-21-15,20 21 0,-20 0 16,-1 0-16,1-21 0,-1 21 16,-20 0-16,-1 0 0,0 0 0,-21-21 15,1 21-15,-44 0 47,-41 0-31,42 0-16,0 0 0,-1 0 0,1 0 15,-21-21-15,0 21 0</inkml:trace>
  <inkml:trace contextRef="#ctx0" brushRef="#br0" timeOffset="24184.34">1397 9038 0,'0'0'0,"-64"0"16,43-21-16,0 21 0,0 0 16,0 0-1,63 0 16,-21 0-31,22 0 16,20 0-16,1 0 0,-1 0 0,22 21 16,21-21-16,-22 0 0,43 0 15,-21 0-15,42 0 0,0 0 0,1 0 16,-1 0-16,0 0 0,0 0 16,0 0-16,22-21 0,-22 21 0,0 0 15,-21 0-15,0 0 0,0-21 16,-21 21-16,0 0 0,-1 0 15,-20 0-15,0 0 0,-22 0 16,1 0-16,-1 0 0,-20 0 0,-1 0 16,0 0-16,-21 0 0,1 0 15,-1 0-15,-42 0 16,-1 0 0,1 0-16,0 0 0,0 0 15,0 0-15,-22 0 0,22 0 0,-21 0 16,0 0-16,-1 0 0,1 0 15,-22 0-15</inkml:trace>
  <inkml:trace contextRef="#ctx0" brushRef="#br0" timeOffset="24611.75">2582 9250 0,'0'0'0,"-21"-21"15,0 21 32,21 21-47,-21 0 16,21 0-16,0 0 15,0 1-15,-21 20 0,-1-21 0,1 21 16,21 1-16,-42 84 16,21-85-16,21 22 15,0-22-15,-21 21 0,-1-20 0,22-1 16,-21 22-16,21-22 0,-21 0 0,0 1 16,21-1-16,-21 0 0,0 1 15,21-22-15,0 21 0,-22-21 0,1 22 16,21-22-16,-21 0 15,21 0-15,-21-21 16,0 0 0,21-21-16,0 0 0,-21 0 15,-1 21-15,22-22 0</inkml:trace>
  <inkml:trace contextRef="#ctx0" brushRef="#br0" timeOffset="24863.73">1905 10054 0,'0'-21'0,"0"42"0,0-21 47,0 21-31,0 1-16,0-1 0,21 0 16,0 0-16,-21 0 0,21 0 0,1 1 15,-22-1-15,21 21 0,0-21 16,-21 0-16,0 1 0,21-1 0,0 0 15,0 0-15,-21 0 16,22-21-16,-1 0 0,0 0 16,0-21-1,0 21-15,0-21 0,1 0 0</inkml:trace>
  <inkml:trace contextRef="#ctx0" brushRef="#br0" timeOffset="25052.22">2561 10054 0,'0'0'0,"-21"0"32,0 0-32,0 21 0,-1 1 15,22-1-15,-21 0 0,0 0 16,0 0-16,0 0 0,0 1 0,21-1 16,-22 21-16,1-21 0,21 0 15,-21 1-15,21-1 0,-21 0 16,21 0-16,-21-21 0</inkml:trace>
  <inkml:trace contextRef="#ctx0" brushRef="#br0" timeOffset="25876.04">1460 11261 0,'0'0'0,"0"-21"0,0-22 16,0 22-16,0 0 0,0 0 15,0 42 17,0 0-32,-21 85 15,21-43-15,0-20 16,0 20-16,0-20 0,0 20 0,0-21 16,0 22-16,0-22 0,-21 106 31,21-105-31,0-1 0,-21 0 0,21-20 15,-21-1-15,21 0 0,-21 0 16,21 0-16,-22-21 16,1-21-1,21 0-15,0 0 16,0 0-16,0-22 0,0 22 16,0 0-16,0-21 0,21-1 0,1 22 15,-1-21-15,0-1 0,21 22 16,-21-21-16,22 21 0,-1-22 15,-21 22-15,22 21 0,-22-21 0,21 21 16,-21 0-16,0 0 0,1 21 16,-1 0-16,0 1 0,-21-1 15,0 0-15,0 21 0,0-21 0,0 22 16,0-22-16,-21 21 0,0 1 16,-22-22-16,22 21 0,-64 0 15,64-20-15,-21-1 0,21 0 16,0 0-16,-1-21 0,1 0 15,0 0-15,0 0 16,21-21 0,0 0-1,0 0-15,21-1 0,0 1 0,0 0 16,1 0-16</inkml:trace>
  <inkml:trace contextRef="#ctx0" brushRef="#br0" timeOffset="26280.95">2011 11536 0,'0'0'0,"42"21"31,-42 0-31,21 0 0,-21 1 16,21-1-16,-21 0 0,22 0 0,-1 0 15,0 106 1,-21-106-16,0 1 16,0-1-16,0 63 15,0-62-15,0-1 16,-21-21-16,21-21 31,0-22-15,0-20-1,0 20-15,0 22 0,21 0 0,-21 0 16,21-21-16,0-1 16,0 22-16,-21 0 0,22 0 15,-1 0-15,21-1 16,-21 22-16,0 0 16</inkml:trace>
  <inkml:trace contextRef="#ctx0" brushRef="#br0" timeOffset="26721.87">2667 11536 0,'0'0'15,"-21"0"16,0 0-31,21 21 0,0 0 16,-22 0-16,22 1 0,-21-1 16,21 0-16,-21 21 0,21-21 0,0 1 15,0 20-15,0-21 0,0 0 0,0 0 16,0 1-16,0-1 0,0 0 16,0 0-1,21-21-15,0 0 0,1 0 16,41-21-16,-42 21 15,0-21-15,22 0 0,-22 21 16,42-64-16,-41 43 16,-22 0-16,0 0 0,0-1 15,0 1-15,0 0 0,0 0 0,0 0 16,0 0-16,-22-1 0,1 1 0,-21 0 16,21 21-16,0 0 15,-1 0-15,1 0 0,0 0 0,0 0 16,-21 42-1,42 22 1,0-43 0,21-21-16</inkml:trace>
  <inkml:trace contextRef="#ctx0" brushRef="#br0" timeOffset="27317.28">3238 11472 0,'-21'22'16,"0"-1"-1,21 0-15,-21 0 0,21 0 16,-21 22-16,21-22 0,0 0 0,0 21 16,-21-21-16,21 1 0,-22-1 15,22 0-15,0 0 0,0 0 0,0 0 16,0 1-1,22-22 1,-1-22 0,0 1-16,0 0 0,0 0 15,-21 0-15,21 0 0,1-1 16,-22 1-16,0 0 0,21 0 16,-21 0-1,0 42 1,0 0-1,0 0-15,0 0 0,0 1 16,0-1-16,0 0 0,0 0 16,0 43-1,0-43-15,21-21 0,0 0 0,-21 21 16,21-21-16,43 0 16,-43 0-16,0-21 0,21 21 15,-20-21-15,-1-1 0,0 22 16,0-21-16,0 0 0,0 0 0,1 0 15,-1 0-15,-21-1 0,0 1 16,0 0-16,0 0 0,0 0 0,0 0 16,0-1-16,0 1 0,-21 0 15,-1 0-15,1 21 16,21-21-16,-21 21 0,0 0 16,21 21-1,0 0-15,0 0 16,0 0-1,21-21-15,0 0 0</inkml:trace>
  <inkml:trace contextRef="#ctx0" brushRef="#br0" timeOffset="27731.68">4022 11557 0,'0'-42'16,"0"21"15,-22 21-31,1 0 16,0 21-16,0-21 15,21 21-15,-21 0 0,0 21 16,21-20-16,0-1 16,0 0-16,0 21 15,21-42 1,-21 21-16,21-21 0,0 0 15,0 22-15,-21-1 16,21-21-16,1 0 0,-22 21 0,0 0 16,0 0 15,-64-21-15,43 0-16,0 0 0,0 21 15,-1-21-15,-83 0 16,83 0-16,1 0 31,42 0 0,1-21-31</inkml:trace>
  <inkml:trace contextRef="#ctx0" brushRef="#br0" timeOffset="28115.61">4191 11684 0,'21'0'15,"-21"-21"-15,21 0 16,22 0 0,-43-1-16,21 1 0,-21 0 15,21 0 1,-42 21-1,0 0 1,-1 0-16,1 63 16,0-41-16,0-1 0,21 0 15,0 0-15,0 0 16,0 0-16,0 1 0,0-1 0,0 0 16,0 0-16,0 0 31,21-21-31,0 0 0,0 0 15,22 0 1,-22 0-16,0-21 0,0 21 16,-21-21-16,0 0 0,21 21 0,-21-21 15,22-1-15,-22 1 0</inkml:trace>
  <inkml:trace contextRef="#ctx0" brushRef="#br0" timeOffset="28469.06">4508 11472 0,'0'0'0,"22"-21"0,-1 21 0,-21-21 15,21 21-15,0 0 16,0 0 0,0 21-16,-21 0 0,22 1 0,-22-1 15,0 0-15,0 0 0,0 0 16,0 0-16,0 1 0,21-1 0,-21 0 16,0 0-16,0 0 0,21 22 15,-21-22-15,0 0 16,0-42 31,0 0-32,0-1-15,0 1 16,21 0-16,0 0 0,0 0 0,-21-22 16,22 22-16,-1-21 0,21 21 15,-21-22-15,22 22 0,-1-21 16,0 21-16,-21-22 0,22 22 0,-22 21 15,21-21-15,-21 21 0,1 0 16,-1 0-16,-21 21 16,0 0-16</inkml:trace>
  <inkml:trace contextRef="#ctx0" brushRef="#br0" timeOffset="29287.94">1101 13060 0,'0'0'16,"-22"0"-16,1 0 0,0 21 0,0-21 16,21 21-16,21-21 31,0-21-31,0 21 16,-21-21-16,22 21 15,-1-21-15,0 0 0,0-1 0,-21 1 16,21 0-16,-21 0 15,0 0-15,0 0 0,0-1 16,0 1-16,-21 0 0,0 21 0,0-21 16,0 21-16,-1 0 0,1 0 15,0 0-15,0 0 0,-21 0 16,20 21-16,-20 0 0,21 22 0,-21-22 16,-1 21-16,22 0 0,-21-20 15,-1 20-15,22 0 0,-21 1 16,21-22-16,21 21 0,0-21 0,0 0 15,0 1-15,0-1 16,21-21 0,21 0-16,-21 0 0,1 0 15,20-21-15,0-1 0,-21 1 0,22 0 16,-1 0-16,-21 0 0,22 0 16,-22-22-16,21 22 0,-21 0 15,0 0-15,1 0 0,-22-1 0,0 1 16,0 42 15,-22 1-31,22-1 0,-21 0 16,0 0-16,0 21 0,21-20 15,-21 20-15,21-21 0,-21 0 0,21 22 16,0-22-16,0 0 16,21 0-16,0-21 0,21 0 0,-21 0 15,1 0-15,20 0 0,0-21 16</inkml:trace>
  <inkml:trace contextRef="#ctx0" brushRef="#br0" timeOffset="29568.4">1460 13166 0,'0'0'0,"43"-43"0,-22 22 16,-21 0-16,21 0 0,-21-21 0,0 20 15,0 1-15,0 0 0,0 0 16,0 0-16,-21 21 16,0 0-16,0 21 15,-1 0-15,1 21 0,0-20 16,0 20-16,0 0 0,0-21 15,-1 22-15,22 20 0,0-20 16,0-1-16,0 0 0,0 22 0,0-22 16,0 22-16,0-1 0,0-21 15,0 22-15,0-1 0,0-20 0,0 20 16,0-20-16,0-1 0,0 0 16,0 1-16,0-1 0,0 21 15,0-41 1,0-44-1,0 1-15,22 0 16</inkml:trace>
  <inkml:trace contextRef="#ctx0" brushRef="#br0" timeOffset="29855.85">1482 13314 0,'0'0'15,"0"-21"-15,21-22 0,0 1 0,-21 21 16,21-21-16,0 20 0,0 1 0,1-21 15,-1 21-15,0 0 0,21 21 16,-21-22-16,1 22 0,-1 0 16,0 0-16,0 0 0,-21 22 15,0-1-15,0 0 0,0 0 16,0 0-16,0 0 0,-21 22 16,0-22-16,0 0 0,-22 0 15,22-21-15,-21 21 0,21 1 0,-22-1 16,22 0-16,-21-21 0,21 21 15,-1-21-15,1 0 0,21 21 0,21-21 32,1 0-32,-1-21 15</inkml:trace>
  <inkml:trace contextRef="#ctx0" brushRef="#br0" timeOffset="30140.27">2159 12912 0,'-21'21'16,"0"0"-1,-1 0-15,1 0 0,21 1 0,0 20 16,-21 0-16,21-21 0,-21 22 16,21-1-16,-21 22 0,21-22 15,0 0-15,0 22 0,0-1 0,-21 1 16,-22 126-1,43-147-15,0 20 0,0 1 16,-21-1-16,21-21 0,-21 1 0,21-1 16,0-21-16,0 22 0,0-22 15,0 0-15,0-42 32,0 0-32,0-1 0</inkml:trace>
  <inkml:trace contextRef="#ctx0" brushRef="#br0" timeOffset="30488.75">2032 13187 0,'0'0'0,"0"-191"31,21 170-31,0 21 0,0-21 16,1 0-16,20 0 0,-21 0 0,21 21 15,1-22-15,-1 22 0,0 0 16,1 0-16,-1 0 0,-21 0 0,0 22 16,1-1-16,-22 0 0,0 0 15,0 21-15,0-20 0,-22 20 0,1-21 16,-21 21-16,21-20 16,0 20-16,-22-21 0,22 0 0,-21 0 15,21 1-15,-22-1 0,22 0 16,0-21-16,0 21 0,0-21 15,-1 0 1,22-21 0,0 0-1,0 0-15,22-1 0,-1 1 0</inkml:trace>
  <inkml:trace contextRef="#ctx0" brushRef="#br0" timeOffset="30960.2">3006 12510 0,'0'0'16,"0"-22"-16,0 1 0,-22 0 15,1 21-15,0 0 16,0 0-16,0 0 0,0 21 16,-1 0-16,1 1 0,0-1 0,0 21 15,21 0-15,-21 1 0,0-1 16,-1 0-16,22 22 0,-21-22 0,21 1 15,-21 20-15,21-21 0,-21 1 0,21-1 16,0-21-16,0 22 0,0-22 16,0 0-16,0 0 0,21 0 0,0-21 15,0 0-15,1 0 16,20 0-16,-21 0 0,0 0 16,0-21-16,22 21 0,-22-21 15,0 0-15,21 0 0,-20-1 0,-1-20 16,0 21-16,0 0 0,0 0 15,-21-1-15,0 1 0,0 0 0,0 0 16,0 42 15,0 0-31,-21 0 0,21 1 16,0-1-16,0 0 16,-21 0-16,21 0 0,0 0 15,0-42 32,0 0-47</inkml:trace>
  <inkml:trace contextRef="#ctx0" brushRef="#br0" timeOffset="31164.13">3133 12721 0,'0'0'0,"0"-21"0,0 0 15,-22 21-15,1 0 16,21 21 15,0 0-31,0 0 16,0 1-16,0-1 0,0 0 16,0 0-16,21 0 15,1 0-15,-1 1 0</inkml:trace>
  <inkml:trace contextRef="#ctx0" brushRef="#br0" timeOffset="31459.58">3683 12848 0,'0'0'0,"0"-21"0,0 0 15,0 0-15,0 0 0,-21-1 16,0 22-16,-1 0 15,1 0-15,-21 43 16,21-22-16,0 0 16,21 0-16,-22 22 0,1-22 15,0 21-15,21-21 0,0 22 0,0-22 16,0 21-16,-21-21 0,21 0 16,0 1-16,0-1 0,0 0 0,0 0 15,21 0-15,-21 0 0,21-21 16,0 0-16,1 0 0,-1 0 15,0 0-15,21 0 0,-21 0 0,22 0 16,-22-21-16,21 21 0,1-21 16</inkml:trace>
  <inkml:trace contextRef="#ctx0" brushRef="#br0" timeOffset="33220.24">4127 12912 0,'0'-21'15,"0"42"-15,0-64 0,0 22 0,-21 21 16,0 0-16,0 0 0,0 0 0,0 0 15,-1 0-15,1 0 0,0 0 16,0 21-16,0 1 0,0-1 16,21 0-16,-22 0 0,22 0 0,-21 0 15,21 22-15,0-22 0,0 0 16,0 0-16,0 0 0,0 1 0,0-1 16,0 0-16,21-21 15,1 0 1,-1 0-16,0 0 0,0 0 15,0 0-15,0-21 0,1 0 16,-1-1-16,0 22 0,-21-21 16,0 0-16,21 0 0,-21 0 15,21 0-15,-21-1 0,0 1 16,0 0-16,0 0 0,0 42 31,0 0-15,0 0-16,0 1 0,-21-1 15,21 0-15,0 0 0,0 0 16,0 0-16,0 1 0,0-1 16,21-21-1,0 0 1,1 0-16,-1 0 0,0 0 0,0 0 16,0-21-16,0 21 15,22-22-15,-22 1 0,0 0 0,0 21 16,22-21-16,-22-21 0,0 20 0,0 1 15,0-21-15,0 21 0,1-22 16,-1 1-16,42-106 16,-42 106-16,1 20 15,-22-20-15,0 21 0,21-21 0,-21 20 16,21 1-16,-42 21 31,0 21-31,21 1 16,-22-1-16,1 0 0,0 0 0,0 21 15,21 1-15,-21-22 0,0 21 16,-1 1-16,22-1 0,0 0 0,-21-21 16,21 22-16,-21-22 0,21 21 15,0-21-15,0 1 0,0-1 0,0 0 16,0 0-16,0 0 0,21 0 16,0-21-16,1 0 15,-1 0-15,0 0 0,0 0 16,0 0-16,0-21 0,1 21 0,-1-21 15,0 0-15,0 0 0,0 21 16,0-21-16,1-1 0,-22 1 0,21-21 16,0 21-16,-21 0 0,0-1 15,0 1-15,21 0 0,0 0 16,-21 42 15,0 0-31,0 0 0,0 1 16,0-1-16,-21 0 0,21 0 0,0 0 15,-21 0-15,21 1 0,0-1 16,0 0-16,0 0 0,0 0 16,21-21-16,0 0 15,0 0-15,1 0 0,-1 0 0,0 0 16,0 0-16,0 0 0,0 0 0,1 0 16,-1 0-16,21-42 15,-21 42-15,0-21 16,1 0-16,-1-1 0,-21 1 15,21 0-15,-21 0 0,21 0 16,-21 0-16,0 42 47,0 0-47,-21-21 0,21 21 16,-21 0-16,21 0 0,-21-21 15,21 22-15,0-1 0,0 0 16,21-21 15,0 0-31,0 0 16,0 0-16,-21-21 15,21 21-15,-21-21 16,0-1-16,0 1 16,0 0-16,-21 0 15,0 21 1,0-21-16,0 21 31,21-21-15,21-1-1,0 1-15,0 0 16,0 21-16,1-21 0,-1 21 16,0 0-16,0 0 0,0 0 0,0 0 15,1 0-15,-1 0 0,0 0 16,0 0-16,0 21 0,0-21 0,-21 21 15,0 0-15,0 1 0,22-22 0,-22 21 16,0 0-16,0 0 0,0 0 16,0 0-16,0 1 0,0-1 15,-22 0 1,1 0 0,0-21-16,0 0 0,21 21 15,-21-21-15,21-21 47,0 0-47,0 0 16,0 0-16,21-1 0,0 1 15,-21 0-15,21 0 0,0 0 0,1 0 16,20-1-16,-21-20 0,0 21 16,22 0-16,-1 21 0,-21-21 0,21 21 15,-20 0-15,20 0 0,-21 0 0,0 0 16,0 0-16,-21 21 15,0 0-15,0 0 0,0 0 16,0 0-16,0 1 0,0-1 16,-21 0-16,21 0 0,-21 0 15,0 0-15,0 1 0,0-1 16,21 0-16,-22-21 0,22 21 0,0 0 16,-21-21-16,21 21 15,-21-21-15,21 22 16,0-44 15,0 1-31,0 0 16,0 0-16</inkml:trace>
  <inkml:trace contextRef="#ctx0" brushRef="#br0" timeOffset="33476.19">5694 12404 0,'0'0'0,"-21"0"0,-1 0 15,1 0 1,0 0 0</inkml:trace>
  <inkml:trace contextRef="#ctx0" brushRef="#br0" timeOffset="33751.66">4614 12552 0,'0'0'0,"-21"0"0,0 21 16,42 0 15,0-21-31,0 0 0,1 0 15,-1 0-15,0 0 0,0 0 16,0 0-16,0 0 0,1 0 16,-1 0-1</inkml:trace>
  <inkml:trace contextRef="#ctx0" brushRef="#br0" timeOffset="36080.25">6350 9102 0,'-21'0'16,"0"0"-16,-1 0 16,1 0-16,0 0 15,0 0 17,0 0-17,0 0 16,-1 0-15,1 0 31,42 0 109,1 0-140,-1 0-1,0 0 1,0 0-16,0 0 0,0 21 16,1-21-16,-1 0 15,0 0 1,0 0-16,0 0 0,0 0 16,1 0-16,-1 0 15,0 0-15,0 0 0,0 0 16,0 0-16,1 0 0,-1 0 15,0 0-15,21 0 0,-21 0 16,1 0-16,-1 0 0,0 0 0,21 0 16,-21 0-16,1 0 0,20 21 15,-21-21-15,21 0 0,-20 0 0,-1 0 16,21 0-16,-21 0 16,22 0-16,-22 0 0,21 0 0,-21 0 15,0 0-15,22 0 0,-22 0 0,21 0 16,1 0-16,-1 0 0,0 0 15,1 0-15,-1 0 0,0 0 0,106 0 16,-105 0 0,-1 0-16,22 0 0,-22 0 0,0 0 15,22 0-15,-22 0 0,0 0 16,1 0-16,-1 0 0,22 0 0,-22 0 16,-21 0-16,21 0 0,1 0 0,-1 0 15,-21 0-15,22 0 0,-1 0 16,0 0-16,-21 0 0,22 0 15,-1 0-15,0 0 0,-20 0 16,20 0-16,0 0 0,-21 0 0,22 0 16,-1 0-16,-21 0 0,22 0 0,62 0 15,-83 0 1,20 0-16,0 0 0,1 0 0,-1 0 16,0 0-16,1 0 0,-1 0 15,0 0-15,1 0 0,20 0 0,-21 0 16,22 0-16,-1 0 0,1 0 15,-1 21-15,1-21 0,-1 0 0,1 0 16,-1 0-16,22 21 0,-21-21 0,-1 0 16,1 0-16,20 0 0,-20 22 15,20-22-15,1 0 0,0 0 16,-1 21-16,1-21 0,0 0 0,21 0 16,-22 21-16,1-21 0,0 0 15,-22 0-15,22 0 0,-1 21 0,1-21 16,-21 0-16,20 0 0,1 0 15,0 0-15,-1 0 0,255 0 16,-254 0-16,-1 0 16,1 0-16,-22 0 0,22 0 15,-21 0-15,20 0 0,-20 0 0,-1 0 16,-20 0-16,20 21 16,-21-21-16,1 0 0,-22 0 0,21 0 15,-21 0-15,1 0 16,-44 0 124,1 0-140,0 0 16,-21 0-16,21 0 0</inkml:trace>
  <inkml:trace contextRef="#ctx0" brushRef="#br0" timeOffset="43292.55">14922 8678 0,'0'0'16,"-21"0"-16,0 0 16,0 0-16,0 0 15,0 0 1,-1 0-16,1 0 15,0 0-15,0 0 16,0 0-16,0 0 16,-1 0-16,1 0 15,0 0 1,0 0-16,0 0 0,0 0 31,42 0 16,21 0-31,0 0-16,-20 0 0,-1 0 15,21 0-15,0 0 0,1 0 0,-1 0 16,0 0-16,22 0 0,-22 0 16,22 0-16,-1 0 0,-20 0 0,20 0 15,1 0-15,-1 0 0,1 0 16,-1 0-16,1 0 0,-22 0 0,21 0 15,1 0-15,-1 0 0,-20 0 16,20 0-16,1-21 0,-1 21 16,-20 0-16,20 0 0,-21 0 0,22 0 15,-22 0-15,1 0 0,-1 0 16,0-21-16,-21 21 0,22 0 0,-22 0 16,0 0-16,0 0 0,0 0 0,1 0 15,-22-21 63,-22 21-62,1 0-16,0 0 16,0 0-16,-21 0 15,20 0-15,1-21 0,-21 21 0,21 0 16,-22 0-16</inkml:trace>
  <inkml:trace contextRef="#ctx0" brushRef="#br0" timeOffset="44275.4">14922 8784 0,'0'0'0,"-21"0"16,42 0 124,1 0-93,-1 0-47,0 0 16,0 0-16,0 0 15,0 0-15,43 0 16,-43 0-16,0 0 16,22 0-16,-1 0 0,0 0 15,1 0-15,-1 0 0,0 0 0,1 0 16,20 0-16,-21 0 16,22 0-16,-1 0 0,1 0 0,-1 0 15,1 0-15,21 0 0,-22 0 0,1 0 16,-1 0-16,1 0 0,-1-21 15,-21 21-15,22 0 0,-22 0 0,1 0 16,-1 0-16,0 0 0,-21 0 16,1 0-16,20 0 0,-42-21 0,21 21 15,0 0-15,-42 0 282</inkml:trace>
  <inkml:trace contextRef="#ctx0" brushRef="#br0" timeOffset="50547.94">17801 8700 0,'0'0'0,"-21"0"0,0 0 0,0 0 15,-1 0-15,1 0 0,0 0 16,0 0-16,0 0 0,0 0 16,-1 0-16,1 0 15,0 0-15,0 0 32,0 0-17,42 0 48,0 0-48,0 0-15,0 0 0,22 0 16,-22-22-16,21 22 0,1 0 0,-22 0 16,21 0-16,0 0 0,1 0 15,-1 0-15,0 0 0,1 0 0,20 0 16,-20 0-16,-1 0 0,21 0 0,-20 0 15,20 0-15,-20 0 0,-1 0 16,21 0-16,-20 0 0,-1 0 0,0 0 16,1 0-16,-1 0 0,0 0 15,-20 0-15,-1 0 0,0 0 0,0 0 16,0 0-16,0 0 31,-42 0 47,0 0-62,0 0-16,0 0 16,0 0-16,-1 0 0,1 0 15,-21 0-15,21 0 0,0 0 16,-1 0-16,1 0 0</inkml:trace>
  <inkml:trace contextRef="#ctx0" brushRef="#br0" timeOffset="51059.85">17822 8763 0,'0'0'0,"-21"0"16,0 0-16,0 0 0,0 0 16,-1 0-1,1 0 1,42 0 46,1 0-62,-1 0 0,0 0 0,0 0 16,0 0-16,0 0 0,22 0 16,-1 0-16,0 0 0,1 0 0,-1 0 15,0 0-15,22 0 0,-1 0 16,1 0-16,-1 0 0,1 0 16,-1 0-16,1 0 0,-1 0 15,1 0-15,-22 0 0,1 0 0,-1 0 16,0 0-16,1 0 0,-22 0 15,0 0-15,0 0 0,0 0 16,-42 0 62,0 0-62,0 0-1,0 0-15</inkml:trace>
  <inkml:trace contextRef="#ctx0" brushRef="#br0" timeOffset="57648.78">20934 8403 0,'-21'0'62,"42"0"-15,0 0-31,0-21-16,21 21 0,-20 0 16,20 0-16,0-21 0,22 21 0,-22 0 15,22 0-15,-22-21 0,21 21 16,1 0-16,-1 0 0,1-21 0,-1 21 15,-20 0-15,20 0 0,1-22 16,-1 22-16,1-21 0,-1 21 0,1 0 16,-1-21-16,1 21 0,20 0 0,-20-21 15,21 21-15,-1 0 0,1-21 16,0 21-16,-1 0 0,1-21 16,0 21-16,-22 0 0,22 0 15,-1 0-15,1-22 0,0 22 0,-22 0 16,22 0-16,0 0 0,-1 0 0,1 0 15,-22 0-15,22-21 0,0 21 16,-22 0-16,22 0 0,0 0 0,-22 0 16,43 0-16,-21 0 0,-1 0 15,1-21-15,0 21 0,-1 0 0,1 0 16,-22-21-16,1 21 0,-1 0 0,-20-21 16,20 21-16,-42-21 0,22 21 15,-22 0-15,21 0 0,-21-22 0,1 22 16,-1 0-16,-21-21 15,-21 21 48,-1 0-63,1 0 16,0 0-16,0 0 0,-21 0 0,-1 0 15</inkml:trace>
  <inkml:trace contextRef="#ctx0" brushRef="#br0" timeOffset="58544.19">21802 8297 0,'0'0'0,"-43"0"15,22 22-15,-21-22 0,21 0 16,-1 0-16,1 0 0,0 0 0,0 0 15,-21 0-15,20 0 0,1 0 0,0 0 16,0 0-16,0 0 0,0 0 16,-1 0-16,1 0 0,0 0 0,0 0 15,0 21-15,0-21 0,-1 0 16,1 0-16,0 0 0,0 0 0,0 0 16,0 0-1,-1 0-15,44 0 78,-1 0-78,0 0 16,0 0-16,0 0 16,0 0-16,1-21 0,-1 21 15,0 0-15,0 0 0,21 0 0,-20 0 16,20-22-16,0 22 0,-21 0 15,22 0-15,20 0 0,85-21 16,-84 21 0,-1 0-16,1 0 0,21-21 0,-1 21 15,1 0-15,21 0 0,-22 0 16,22 0-16,0-21 0,0 21 0,0 0 16,0 0-16,-22 0 0,22-21 0,-21 21 15,21 0-15,-22 0 0,22-21 16,-21 21-16,-1 0 0,22-22 0,-21 22 15,0 0-15,-22-21 0,22 21 16,-1-21-16,-20 21 0,21 0 0,-22 0 16,22 0-16,-22-21 0,1 21 0,20 0 15,-20 0-15,-22 0 0,22 0 16,-22 0-16,0-21 0,1 21 0,-1 0 16,-21 0-16,22 0 15,-22 0-15,0-21 0,0 21 0,0 0 16,0 0-1,1 0 1,-22-22 15,-22 22 16,1 0-47,0 0 0,0 0 0,-21 0 16</inkml:trace>
  <inkml:trace contextRef="#ctx0" brushRef="#br0" timeOffset="63423.59">6117 9102 0,'0'0'0,"-21"0"16,0 0-16,0 0 0,-1 0 16,1 0-1,0 21-15,0-21 0,21 21 16,-21-21-16,0 0 16,21 21-16,-22-21 15,22 21 1,0 1-1,22-22 1,-1 21 0,0-21-16,0 0 15,0 21-15,0-21 16,1 0-16,-1 0 0,0 21 0,0-21 16,0 0-16,0 0 0,1 0 15,20 0-15,-21 0 0,0 0 0,22 0 16,-1 0-16,0 0 15,-21 0-15,22 0 0,20 0 0,-20 0 16,-1 0-16,0 0 0,1 0 16,-1 0-16,0 0 0,1 0 0,20 0 15,-21 0-15,1 0 0,-1 0 16,0 0-16,1 0 0,-22 0 0,21 0 16,1 0-16,-1 0 0,-21 0 0,21-21 15,1 21-15,-1 0 0,0 0 16,-20 0-16,20 0 0,0 0 15,1 0-15,-1 0 0,0 0 0,1 0 16,-1 0-16,-21 0 0,21 0 16,1 0-16,-1 0 0,0 0 15,1 0-15,-1 0 0,0 0 0,1 0 16,-1 0-16,0 0 0,1 0 16,-1 0-16,0 0 0,1 0 0,-1 0 15,0 0-15,1 0 0,20 0 0,-20 0 16,-1 0-16,21 0 0,-20 0 15,20 0-15,1 0 0,-1 0 0,1 0 16,-1 0-16,1 0 0,-1 0 16,1 0-16,-1 0 0,1 0 0,-1 0 15,1 0-15,20 0 0,1 0 16,-21 0-16,20 0 0,1 0 16,0 0-16,-1 0 0,1 0 15,0 0-15,-22 0 0,22 0 0,-1 0 16,1 0-16,0 0 0,21 21 0,-22-21 15,1 0-15,21 0 0,-22 0 16,1 0-16,0 0 0,-1 21 0,1-21 16,-21 0-16,20 0 0,-20 0 15,20 0-15,-20 0 0,-1 0 0,1 0 16,21 0-16,-22 21 0,1-21 16,-1 0-16,1 0 0,-1 0 0,-21 0 15,22 0-15,-22 0 0,1 0 16,-1 0-16,0 22 0,-21-22 15,22 0-15,-22 0 0,21 0 0,-21 0 16,1 0-16,-1 0 16,-42 0 296,-1 0-296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01:44:26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3662 0,'0'0'0,"0"-21"0,0 0 16,-21 21-1,21-22-15,0 1 63,0 0-16,0 0-47,0 0 15,0 0-15,0-1 16,0 1-16</inkml:trace>
  <inkml:trace contextRef="#ctx0" brushRef="#br0" timeOffset="1595.83">4043 2434 0,'0'0'0,"21"-21"0,-21 0 0,0 0 16,21 0-16,0-1 0,-21 1 15,0 0-15,21-21 0,-21 21 16,22-1-16,-1-20 0,-21 21 0,0-21 16,21 20-16,0-20 0,-21 21 15,0-21-15,0 20 0,0 1 16,0 0-16,0 0 0,0 0 15,0 0-15,0-1 0,0 1 16,0 42 15,0 1-31,0-1 0,0 0 16,0 0-16,0 21 0,-21-20 16,0 20-16,0 0 0,21 1 15,-22-1-15,1 0 0,0 1 0,0-1 16,0 21-16,0-20 0,-1 20 15,1 1-15,0-22 0,0 22 0,-21-1 16,20 1-16,1-22 16,-21 21-16,21 1 0,-22-22 0,22 22 15,-21-22-15,21 22 0,-22-22 16,22 0-16,-21 22 0,21-22 0,0 0 16,-1 1-16,1-22 0,0 21 15,21-21-15,-21 1 0,21-1 16,0-42 31,0-1-47,0 1 0,0 0 15,0 0-15,0 0 0,0 0 0,0-22 16,0 22-16,0-21 16,0 21-16,0-22 0,0 22 0,21 0 15,-21 0-15,21 0 0,0-1 16,1 1-16,-22 0 0,21 0 0,0 21 15,0 0-15,-21-21 0,21 21 16,0 0-16,-21 21 16,22 0-16,-1 0 15,-21 0-15,21 1 16,-21-1-16,0 0 0,0 21 0,0-21 16,0 1-16,21-1 0,-21 21 15,21-21-15,-21 0 0,0 1 16,21-1-16,1-21 0,-1 21 15,0 0-15,0-21 0,0 0 0,0 0 16,1 0-16,-1 0 0,0 0 16,0 0-16,21 0 0,-20 0 0,-1-21 15,21 0-15,-21 0 0,0-1 16,22 1-16,-22 0 0,0 0 0,0 0 16,0-22-16,1 22 0,-1 0 15,0-21-15,0 21 0,0-1 0,-21 1 16,0 0-16,0 0 0,21 0 15,-21 0-15,0 42 47,0 0-47,-21 0 16,21 0-16,0 0 0,0 1 0,0-1 16,-21 21-16,21-21 0,0 0 15,-21 22-15,21-22 0,0 0 0,0 0 16,0 0-16,0 1 0,0-1 15,0 0 1,0-42 15,0 0-31,0-1 16,0 1-16,0 0 16,21 0-16,-21-21 0</inkml:trace>
  <inkml:trace contextRef="#ctx0" brushRef="#br0" timeOffset="1959.41">4551 2646 0,'-21'21'16,"21"0"-16,-22 0 16,1 1-16,21-1 15,0 0-15,0 0 0,21-21 47,1 0-47,-1 0 16,0-21-16,0 0 0,0 21 0,-21-21 15,0-1-15,0 1 0,0 0 16,0 0-16,0 0 0,-21 0 16,0 21-1,0 0-15,0 0 16,-1 21-16,1 0 0,0 0 15,21 0-15,-21 0 0,0 1 16,21-1 0,0 0-16,0 0 0,0 0 15,21-21-15,0 0 16,0 0-16,22 21 0,-22-21 0</inkml:trace>
  <inkml:trace contextRef="#ctx0" brushRef="#br0" timeOffset="2591.05">4974 2900 0,'0'-21'16,"-21"21"30,21 21-30,0 0-16,0 0 16,0 0-16,0 1 0,0-1 15,0 0-15,0 0 0,0 0 16,0 22-16,0-22 0,0 0 0,-21 0 16,21 21-16,0-20 0,0-1 15,0 0-15,0 0 0,-21-21 16,21 21-16,0 0 0,-22-21 15,22-21 17,0 0-17,0 0-15,0 0 0,0-22 16,0 22-16,0-21 0,0 0 0,22 20 16,-1-20-16,0 0 0,0-1 15,21 1-15,-20 21 0,20-21 0,0 20 16,1 1-16,-22 0 0,21 0 15,0 0-15,1 21 0,-22 0 0,21 0 16,-21 0-16,1 21 16,-1 0-16,0 0 0,0 22 0,-21-22 15,0 21-15,0-21 0,0 22 16,0-1-16,0-21 0,-21 21 0,0-20 16,21 20-16,-21-21 0,-1 21 15,22-20-15,-21-1 0,21 0 0,0 0 16,0 0-16,0-42 62,21 0-62,1 0 0,-22 0 16,21-1-16,0 1 0,0 0 16,0-21-16</inkml:trace>
  <inkml:trace contextRef="#ctx0" brushRef="#br0" timeOffset="3480.54">6096 2180 0,'0'-21'16,"0"42"-16,0-63 0,21 21 0,-21 0 0,0-1 16,0 44 30,0-1-46,0 0 0,0 0 0,0 0 16,0 22-16,-21-1 0,21 0 16,-21 22-16,0-22 0,21 22 0,-22-1 15,1 1-15,0-1 0,0 1 16,0-22-16,0 21 0,-1-20 0,1 20 16,0-20-16,0-1 0,0 0 15,21 1-15,0-1 0,-21-21 0,21 21 16,-22-20-16,22-1 0,0 0 15,0 0-15,0 0 0,0-42 47,0 0-31,0 0-16,0 0 0,0-22 0,0 22 16,22-21-16,-1 21 0,0-22 15,-21 1-15,21 21 0,0-22 0,0 1 16,1 21-16,20-21 0,-21 20 15,0 1-15,0 0 0,1 0 0,20 0 16,-21 0-16,0 21 0,0 0 16,1 0-16,-1 0 0,21 0 0,-21 0 15,0 21-15,1 0 16,-22 0-16,0 0 16,0 0-16,0 1 0,-22-1 15,1 0-15,0 0 0,0-21 0,0 21 16,0 0-16,-1-21 15,1 22-15,0-22 0,0 0 0,0 0 16,0 0-16,-1 0 0,1 0 16,0 0-16,21-22 15,-21 22-15,0-21 0,21 0 16,-21 21-16,21-21 16,0 42 15,0 0-31,0 0 15,0 1-15,21-1 16,-21 0-16,0 0 0,21 0 0,0 22 16,0-22-16,-21 0 0,21 0 15,-21 0-15,22 0 0,-1 1 0,-21-1 16,21 0-16,0 0 0,0 0 16,0-21-16,1 21 0,-1-21 15,0 0-15,0 0 0,0 0 16,0 0-16,1 0 0,-1 0 15,-21-21-15,21 21 16,-21-21-16,21 21 0,-21-21 16,21 21-16,-21-21 0,0 0 15,0-1-15,21 1 16,1 0-16,-1 0 0,-21 0 16,21 0-16,0-22 0,0 22 15</inkml:trace>
  <inkml:trace contextRef="#ctx0" brushRef="#br0" timeOffset="3871.32">7239 2244 0,'-21'0'15,"42"0"-15,-63-21 0,20 21 0,1 0 16,0 0-16,0 0 0,0 0 0,0 0 16,42 0 15,0 0-31,0 0 16,21 0-16,1 0 0,-1 0 15,0 0-15,1 0 0,20 0 0,-20 0 16,20 0-16,-21 0 0,22 0 0,-22 0 15,1 0-15,-1 0 16,0 0-16,1 0 0,-1 0 0,-21 0 16,0 0-16,0 0 0,-21 21 47,-21-21-47,0 0 0,-21 21 15,21-21-15,-1 0 0,-20 0 16</inkml:trace>
  <inkml:trace contextRef="#ctx0" brushRef="#br0" timeOffset="4211.64">7408 2307 0,'-21'0'31,"0"0"0,21 21-31,0 1 0,0-1 0,0 0 16,0 0-16,0 0 0,0 22 16,-21-1-16,21 0 0,-21 1 0,-1-1 15,22 21-15,-21-20 0,0 20 16,0-20-16,0-1 0,0 21 0,-1-20 16,1-1-16,21-21 0,0 22 15,-21-1-15,21-21 0,0 0 16,0 0-16,0 1 0,0-1 15,0 0 1,0-42 31,0 0-47,0-1 0,0 1 0</inkml:trace>
  <inkml:trace contextRef="#ctx0" brushRef="#br0" timeOffset="5162.64">7726 2985 0,'0'21'0,"0"0"16,0 0 15,21-21-31,0 0 16,0 0-16,0 0 15,1-21-15,-1 21 0,0-21 0,0 21 16,0-21-16,0 21 15,1-22-15,-22 1 0,0 0 0,21 21 0,-21-21 16,0 0-16,0 0 0,0-1 16,0 1-16,0 0 15,-21 0-15,-1 21 0,1 0 16,0 0-16,0 0 0,0 0 0,0 0 16,-22 0-16,22 21 0,0 0 15,0 0-15,0 1 0,-22-1 0,43 0 16,-21 0-16,0 0 0,21 22 15,-21-22-15,21 0 0,0 21 0,0-21 16,0 1-16,0 20 0,0-21 16,0 0-16,0 0 0,21 1 0,0-1 15,0 0-15,0-21 0,1 21 0,-1-21 16,0 0-16,21 21 0,-21-21 16,1 0-16,-1 0 0,0 0 15,0 0-15,0 0 0,0 0 16,1 0-16,-1 0 0,0-21 0,0 0 15,0 21-15,0-21 0,1 0 16,-1 21-16,0-22 0</inkml:trace>
  <inkml:trace contextRef="#ctx0" brushRef="#br0" timeOffset="5495.91">8445 2773 0,'0'0'0,"0"-21"16,0 42 15,0 0-31,22 0 16,-22 0-16,21 1 0,0-1 0,-21 0 16,21 21-16,0-21 0,-21 1 0,21 20 15,1-21-15,-22 0 0,21 0 16,0 22-16,-21-22 0,21 0 0,0 0 15,-21 0-15,0 1 0,21-1 16,1-21-16,-22 21 0,0 0 16,21-21-1,-21-21 17,0 0-17,0 0-15,0-1 0,0 1 0,0-21 16</inkml:trace>
  <inkml:trace contextRef="#ctx0" brushRef="#br0" timeOffset="5791.82">8911 2773 0,'0'0'0,"0"-21"16,-21 21 0,0 0-16,0 0 15,-1 21-15,1 0 16,0 0-16,0 0 0,0 1 0,0 20 15,-22-21-15,22 21 0,0-20 0,0 20 16,-22 0-16,22-21 0,0 22 16,0-1-16,0-21 0,0 22 0,-1-22 15,1 0-15,21 0 0,-21 0 16,21 0-16,0 1 0,0-44 62,21 22-62,0-21 16,1 0-16,-22 0 0,21-21 0,0 20 16</inkml:trace>
  <inkml:trace contextRef="#ctx0" brushRef="#br0" timeOffset="6269.31">9525 2011 0,'0'0'0,"0"-21"0,-21 42 32,21 0-17,-21 0-15,21 0 0,0 1 16,0-1-16,-22 21 0,22-21 0,-21 22 15,0-1-15,21 21 0,0-20 16,-21 20-16,0 1 0,0-1 0,21 1 16,-22-1-16,1-20 0,21 20 0,-21 1 15,0-22-15,21 0 16,-21 22-16,21-22 0,-21 0 0,21 1 16,-22-22-16,22 21 0,0 1 15,0-22-15,0 0 0,0 0 0,0 0 16,0 0-16,0 1 0,0-1 15,22-21-15,-1 0 16,0 0-16,0 0 16,0 0-16,0 0 0,1 0 15,-1 0-15,0-21 0,0 21 16,-21-22-16,21 22 0,0-21 16,1 0-16,-1 21 0,0-21 0,0 0 15,0 0-15,-21-1 0,21 1 16,-21 0-16,22 0 0,-22 0 15,21 0-15,-21-1 0</inkml:trace>
  <inkml:trace contextRef="#ctx0" brushRef="#br0" timeOffset="6603.64">9186 2625 0,'21'0'15,"1"0"-15,-1 0 16,0 0-16,21 0 0,-21 0 0,22-21 16,-1 21-16,0 0 0,1-22 15,-1 22-15,22 0 0,-22-21 0,0 21 16,1 0-16,-1 0 0,-21-21 15,21 21-15,-20 0 0,20 0 0,-21 0 16,0 0-16,-21-21 16,21 21-16,1 0 0,-44 0 47,1 0-32</inkml:trace>
  <inkml:trace contextRef="#ctx0" brushRef="#br0" timeOffset="14215.61">8340 2096 0,'0'21'0,"0"0"16,21 0 0,-21 0 15,0 0-16,21-21 17,0 0 46,-21-21-78,0 0 0,0 0 15,21 0 1,-21 0-16,21-1 16,-21 1-16,0 0 15,0 0-15,0 0 0,0 0 16,0-1-16,0 1 0,0 0 16,0 0-16,0 0 0,0 0 0,0-1 15,0 1-15,0 0 16,0-21-16,0 21 0,0-1 0,0 1 15,0-21-15,0 21 0,0 0 16,0-1-16,0 1 0,0-21 0,0 21 16,0 0-16,0-1 0,0 1 15,0 0-15,0 0 0,0 0 16,-21-22-16,21 22 0,-21 0 0,21 0 16,0 0-16,0-22 0,-21 22 15,21 0-15,-21-21 0,21 21 0,0-1 16,-21-20-16,21 21 0,-22-21 15,1 20-15,21-20 0,-21 21 16,21 0-16,0 0 0,-21-1 16,0 1-16,21 0 0,0 0 15,-21 21-15,21-21 0,-22 21 0,1-21 16,21-1-16,-21 22 16,21-21-16,-21 21 0,0-21 0,0 21 15,21-21-15,-22 21 0,1-21 16,0 21-16,0-21 15,0-1-15,0 1 0,-1 21 16,1 0-16,0-21 0,21 0 16,-21 21-16,0 0 0,0-21 0,-1 21 15,1 0-15,0-21 0,0 21 16,0 0-16,0 0 0,21-22 16,-22 22-16,1 0 0,0 0 15,0 0-15,0-21 0,0 21 16,-1 0-16,1 0 0,0 0 0,0 0 15,0 0-15,0 0 16,-1 0-16,1 0 0,0 0 16,0 0-16,0 0 0,0 0 15,-1 0-15,1 0 0,0 0 16,0 0-16,0 0 16,0 0-16,-1 0 15,1 21-15,0-21 0,0 0 16,0 0-16,0 22 0,-1-22 15,1 0-15,0 0 0,0 0 16,0 21-16,0-21 0,-22 0 0,22 0 16,0 21-16,0-21 0,0 0 15,-1 0-15,1 0 0,0 21 16,0-21-16,0 0 0,0 0 0,-1 21 16,1-21-16,0 0 15,0 21-15,0-21 0,21 22 16,-21-22-16,-1 0 0,1 21 15,0-21-15,0 21 16,0-21-16,0 21 0,-1-21 16,22 21-16,-21-21 15,21 21-15,-21-21 0,0 22 16,21-1-16,-21 0 16,0 0-1,-1 0-15,22 0 16,0 1-16,-21-22 0,0 21 15,21 0-15,-21 0 0,21 0 16,0 0-16,-21 1 0,21-1 16,-21-21-16,21 21 0,-22 0 15,22 0-15,0 0 16,-21 1-16,0-1 0,21 0 16,0 0-16,-21 0 15,21 0-15,-21 1 0,0-1 16,21 0-16,-22 0 15,22 0-15,-21-21 0,21 21 16,-21 1-16,21-1 0,-21 0 16,21 0-16,-21 0 0,0 0 15,21 1-15,-22-22 0,22 21 16,0 0-16,-21 0 16,21 0-16,-21 0 0,0-21 15,21 22-15,0-1 0,-21 0 0,21 0 16,-21 0-16,-1 0 15,22 1-15,0-1 0,-21 0 0,0 0 16,21 0-16,0 0 16,0 1-16,-21-1 0,21 0 15,-21 0-15,21 0 16,-21 0-16,21 1 0,0-1 16,0 0-16,-22-21 0,22 21 15,-21 0-15,21 0 16,0 1-16,-21-1 0,21 0 15,-21-21-15,21 21 0,0 0 16,0 0 15,0-42 32,0 0-48,0 0-15,0 0 0,-21 0 16,21-1-16,0 1 16,-21 0-16,21 0 0,0 0 0,0 0 15,0-1-15,-22 1 0,22-21 16,0 21-16,-21 0 0,21-1 16,0 1-16,0-21 0,0 21 15,0 0-15,0-1 0,0 1 16,-21 0-16,21-21 0,0 21 0,0-1 15,-21 1-15,21 0 0,0 0 16,0 0-16,0 0 16,0-1-16,0 1 15,0 42 63,0 1-62,0-1-16,0 0 16,0 0-16,0 0 0,0 0 15,0 1-15,0 20 0,0-21 16,0 0-16,0 22 0,0-22 0,0 0 16,0 21-16,0-21 0,0 22 15,0-22-15,0 0 0,0 0 0,0 22 16,0-22-16,0 0 0,0 0 15,0 0-15,0 0 16,0 1-16,0-1 0,21-21 16,-21 21-1,0 0 1,21-21 62,0 0-62,1 0-16,-1 0 15,0-21 1,0 21-16,0 0 0,-21-21 16,21 0-16,1 21 0,20-22 15,-21 22-15,0-21 0,0 21 0,22-21 16,-22 21-16,21-21 0,-21 0 15,1 21-15,20-21 0,-21-1 0,0 22 16,22-21-16,-22 0 16,0 0-16,0 21 0,0-21 0,0 21 15,1-21-15,-1 21 0,0 0 0,0 0 16,0-22-16,-21 1 16,21 21-16,1 0 0,-1 0 31,-42 21 47,-1-21-78,1 22 16,0-1-16,0-21 0,0 21 15,0 0-15,-22-21 0,22 21 16,0-21-16,0 21 0,0-21 15,-22 22-15,22-22 0,0 21 16,0-21-16,-22 21 0,22 0 16,0-21-16,0 21 0,0-21 15,0 0-15,-1 21 0,1-21 0,0 0 16,21 22 0,-21-22-1,0 0 110,0 21-109,-1-21 62,1 0-78,0 0 31,0 0 0,0 0 1,0 0-1,-1 0 31,22-21 1,0-1-47,0 1-1,0 0-15,0 0 16,0 0-16,0 0 0,0-1 0,0 1 15,-21 0-15,21 0 0,0 0 16,0-22-16,0 22 0,-21 0 0,21 0 16,0 0-16,-21 0 0,21-1 15,0 1 1,0 0-16,0 0 31,0 42 16,0 0-31,0 0-1,0 1 1,0-1-16,21-21 0</inkml:trace>
  <inkml:trace contextRef="#ctx0" brushRef="#br0" timeOffset="32503.15">13420 2307 0,'0'-21'0,"21"21"0,0 0 31,0 0-31,0-21 0,0 21 16,1 0 0,-1-21-16,-21 0 15,21 21 1,-21-22-16,0 1 0,0 0 15,0 0-15,0 0 16,0 0-16,0-1 16,-21 22-16,21-21 0,-21 21 15,-1 0-15,1 0 0,0 0 16,0 0-16,0 0 0,0 0 16,-1 0-16,1 0 0,0 0 0,0 0 15,-21 21-15,20 1 0,-20-22 16,0 21-16,21 0 0,-22 0 0,1 0 15,21 22-15,-22-22 0,22 0 16,0 21-16,0-21 0,0 22 16,0-22-16,21 21 0,0-21 15,0 1-15,0 20 0,0-21 0,0 0 16,42 0-16,-21 1 0,0-1 16,0-21-16,22 21 0,-22-21 0,21 0 15,1 0-15,-1 0 0,-21 0 16,21 0-16,1 0 0,-1 0 0,-21 0 15,22 0-15,-22-21 0,21 0 16,-21 21-16,0 0 0,-21-22 0,-21 22 47,0 22-47,-21-1 0,21-21 16,-22 21-16,22 0 0,-21 21 15,-1-20-15,1-1 0,0 0 16,21 0-16,-22 21 0,1-20 0,0-1 15,20 0-15,-20 21 0,21-21 16,0 1-16,0-1 0,21 0 0,0 0 16,0 0-16,0 0 0,0 1 15,21-22-15,0 0 16,0 0-16,21 0 0,-20 0 0,-1 0 16,21 0-16,0 0 0,1 0 15,-22-22-15,21 22 0,1-21 16,-1 0-16,0 0 0,1 0 15,-1 0-15,-21-1 0,21 1 0,-20 0 16,-1 21-16,0-21 0,0 0 16,0 21-16,-21-21 0,0 42 31,0 0-15,-21 0-16,21 0 15,-21 0-15,21 22 0,-21-22 0,21 21 16,0 1-16,0-1 0,-21 21 0,21-20 15,-22-1-15,22 22 0,-21-22 16,21 0-16,0 1 0,0-1 16,0-21-16,0 21 0,0-20 15,0-1-15,0 0 0,0 0 0,0 0 16,0 0 0,0-42-1,0 0-15,21 0 0,-21-21 16,22 20-16,-1-20 0</inkml:trace>
  <inkml:trace contextRef="#ctx0" brushRef="#br0" timeOffset="33127.39">15430 2074 0,'0'0'15,"0"-21"-15,0 0 0,0 0 0,0 0 16,0 0-16,0-22 0,0 22 0,0 0 16,-21 0-16,21 0 0,0-1 15,-21 1-15,21 0 0,0 0 16,0 42-1,0 0 1,0 22-16,0-22 0,0 21 16,0 22-16,0-22 0,0 21 0,0 1 15,0-1-15,0 1 16,0 21-16,0-22 0,0 22 0,0-22 16,0 22-16,-21-22 0,0 1 15,0-1-15,21 1 0,-22-22 0,1 1 16,21-1-16,0 0 0,-21-21 15,21 22-15,0-22 0,-21 0 0,21 0 16,0-42 15,0 0-31,0 0 16,0 0-16,0-1 0,0 1 16,0 0-16,0 0 0,0 0 15,0 0-15,0-22 0,0 22 16,21-21-16,-21 21 0</inkml:trace>
  <inkml:trace contextRef="#ctx0" brushRef="#br0" timeOffset="33563.14">15092 2201 0,'0'0'0,"-21"-21"0,-1 21 0,1-21 0,0 0 0,0 0 15,0 0-15,0-1 16,21 1-16,0 0 0,0 0 16,0 0-16,0 0 0,0-1 15,0 1-15,0 0 0,21-21 0,0 21 16,0-1-16,21 1 0,-20 0 16,41-21-16,-21 21 0,22-1 0,-22 1 15,22 21-15,-22 0 0,22 0 16,-22 0-16,0 0 0,1 21 15,-1 1-15,-21-1 0,0 21 0,0-21 16,-21 43-16,0-22 0,0 0 16,-21 1-16,0-1 0,-21 22 15,21-22-15,-22 0 0,1 1 0,0 20 16,-1-21-16,1 1 0,0-1 16,20 0-16,-20 1 0,21-22 0,0 21 15,0-21-15,-1 1 0,22-1 16,-21 0-16,21 0 0,0 0 15,21-21 17,1-21-32,-1 0 15,0 21-15</inkml:trace>
  <inkml:trace contextRef="#ctx0" brushRef="#br0" timeOffset="36099.71">16087 2836 0,'0'0'0,"0"-21"47,0 0-47,21 0 0,-21 0 15,0 0-15,21-1 16,-21 1-16,0 0 0,0 0 16,0 0-16,0-22 0,0 22 15,0 0-15,-21 0 0,0-21 16,-1 20-16,1 1 0,0 0 16,0 21-16,-21 0 0,20 0 15,1 0-15,0 0 0,0 0 16,0 21-16,-22 0 0,22 1 0,0 20 15,0 0-15,0 1 0,0-1 16,-1 0-16,1 1 0,21-1 0,0 0 16,0 1-16,0-1 0,0-21 15,0 21-15,0-20 0,0-1 0,0 0 16,0 0-16,0 0 0,21-21 16,1 21-16,-1-21 0,0 0 15,0 0 1,0-21-16,0 21 0,1-21 15,-1 0-15,-21 0 0,21 0 16,0-1-16,0 1 0,-21-21 0,21 21 16,1-22-16,-1 1 0,-21 21 15,21-21-15,-21 20 0,0 1 0,21-21 16,-21 21-16,21 0 0,-21-1 16,21 22-16,-21 22 31,22-1-16,-22 0-15,21 0 0,-21 0 16,0 22-16,0-22 0,21 21 0,-21-21 16,21 0-16,0 22 0,-21-22 15,0 0-15,21 0 0,1 0 0,-22 1 16,21-1-16,0 0 16,0-21-16,0 0 0,0 0 15,1 0-15,-1 0 16,0 0-16,0-21 0,0 21 0,0-21 15,-21-1-15,22 1 0,-1 0 16,-21-21-16,0 21 0,21-22 16,0 22-16,-21-21 0,21 21 0,-21-22 15,0 22-15,21 0 0,1 0 16,-22 0-16,0-1 0,0 1 0,21 21 16,-21-21-16,0 42 31,0 0-31,0 1 15,0-1-15,0 0 0,0 21 0,0-21 16,0 1-16,0 20 0,0-21 16,0 0-16,0 0 0,0 1 0,0-1 15,0 0-15,0 0 0,0 0 16,0 0-16,0 1 16,21-22-16,0 0 0,0 0 15,0 0-15,1 0 0,-1 0 16,0 0-16,0 0 0,0 0 15,0-22-15,1 1 0,-1 0 0,21 0 16,-21 0-16,0-22 0,1 22 16,-1-21-16,0 0 0,0-22 0,0 22 15,0-22-15,1 1 0,-1 20 16,0-20-16,-21 21 0,0-22 0,21 22 16,-21-1-16,0-20 0,0 21 15,0 20-15,0-20 0,0 0 0,0 21 16,0-1-16,0-20 15,0 21-15,0 0 0,0 0 16,-21 21 0,21 21-16,-21 0 15,21 0-15,-21 0 0,21 22 16,0-1-16,-22 0 0,22 1 0,-21-1 16,21 0-16,0 1 0,0 20 15,0 1-15,0-22 0,0 21 0,-21-20 16,21 20-16,0-20 0,0 20 15,0-21-15,0 1 0,0-1 0,0-21 16,0 22-16,0-22 0,21 0 16,-21 0-16,0 0 0,21 0 15,1-21-15,-1 22 0,0-22 16,0 0-16,0 0 0,0 0 16,1-22-16,-1 22 0,0-21 0,0 0 15,0 0-15,0-21 0,1 20 16,-1-20-16,0 21 0,-21-21 0,21-1 15,-21 22-15,21-21 0,-21 21 16,0-22-16,0 22 0,0 0 0,0 0 16,0 0-1,0 42 1,0 0 0,0 0-16,0 0 0,0 0 0,0 1 15,0 20-15,21-21 0,-21 0 16,0 22-16,0-22 0,22 0 0,-1 0 15,-21 0-15,21 0 0,0 1 16,-21-1-16,21 0 0,0 0 0,1-21 16,-1 21-16,0-21 15,0 0-15,21 0 0,-20 0 0,-1 0 16,0 0-16,0 0 0,0 0 16,0-21-16,1 0 0,-1 0 0,21 0 15,-21-1-15,0 1 0,1 0 16,-1-21-16,0-1 0,-21 22 15,0-21-15,21 0 0,-21-22 0,0 22 16,0-1-16,0 22 0,0-21 16,0 21-16,-21 0 0,0-1 0,21 1 15,-21 21-15,-1 0 0,1 0 16,0 0-16,0 0 0,0 0 16,-22 0-16,22 21 0,0 1 15,0 20-15,0-21 0,0 21 16,-1 1-16,22-1 0,0 0 0,-21 1 15,21-1-15,0 0 0,0-20 0,0 20 16,0-21-16,0 21 16,0-20-16,21-1 0,1 0 15,-1 0-15,0-21 16,0 0-16,0 0 0,0 0 16,1 0-16,-1 0 15,-21-21-15,21 21 0,0-21 0,-21 0 16,21-22-16,0 22 0,-21-21 15,22 21-15,-1-22 0,-21 1 0,0 0 16,21-1-16,-21 22 0,21 0 16,-21-21-16,0 20 0,0 1 15,0 42 17,0 1-32,0-1 0,0 0 15,0 21-15,0-21 0,0 22 0,0-22 16,0 21-16,0-21 0,0 22 15,0-22-15,0 0 0,0 0 0,0 0 16,21 1-16,0-1 0,-21 0 16,22-21-16,-1 21 0,0-21 0,0 0 15,0 0-15,22 0 0,-22 0 16,0 0-16,0 0 0,0-21 16,22 21-16,-22-21 0,0 0 0,0-1 15,21 1-15,-20-21 0,-1 0 16,0-1-16,0 1 0,0 0 15,0-22-15,1 1 0,-1 20 16,0-20-16,0-1 0,0 1 0,0 20 16,1-20-16,-22 21 0,21-1 15,-21 1-15,0 21 0,0 0 0,0-1 16,0 1-16,0 0 0,0 42 31,-21 0-31,-1 1 16,22 20-16,0 0 0,-21 1 0,0-1 15,21 0-15,0 1 0,-21 20 16,21-21-16,-21 22 0,0-22 0,21 22 16,-22-22-16,22 22 15,0-22-15,0 0 0,0 1 0,-21-1 16,21 0-16,0-21 0,0 1 16,0-1-16,0 0 0,0 0 0,21 0 15,1 0-15,-1-21 16,0 0-16,0 0 0,0 0 0,0 0 15,1 0-15,-1 0 0,21-21 0,-21 21 16,0-21-16,1 0 0,-1 0 16,0 0-16,0-1 0,0 1 0,0 0 15,-21-21-15,0 21 0,22-1 16,-22-20-16,0 0 0,0 21 0,0-22 16,0 1-16</inkml:trace>
  <inkml:trace contextRef="#ctx0" brushRef="#br0" timeOffset="36327.58">18119 2032 0,'0'0'0,"-22"0"0,1 0 0,0 0 15,0 0 48,0 0-48,0 0-15,-1 21 0,1-21 16,0 0-16</inkml:trace>
  <inkml:trace contextRef="#ctx0" brushRef="#br0" timeOffset="36551.97">17018 2350 0,'0'0'0,"-85"21"15,64 0 1,42-21 15,0 0-31,1 0 0,20 0 16,-21 0-16,21 0 0,1 0 0,20 0 15,-20-21-15,-1 21 0,21-21 16,-20 21-16,20-22 0,-20 22 0,-1-21 16,0 0-16,1 21 0</inkml:trace>
  <inkml:trace contextRef="#ctx0" brushRef="#br0" timeOffset="38728.14">19727 2180 0,'0'0'15,"-21"0"-15,0-21 0,21 0 16,0 0-16,0 0 16,0-1-16,0 1 15,0 0-15,0 0 0,21 0 16,-21-22-16,21 22 0,0 0 15,-21 0-15,22-21 0,-1 20 0,-21-20 16,0 21-16,21 0 0,-21 0 16,21-1-16,-21 1 0,0 0 15,0 42 1,0 0 0,0 22-16,0-1 0,0 0 15,0 1-15,0 20 0,0 1 16,0-1-16,0 1 0,-21-1 0,0 1 15,0-1-15,-1 22 0,1-22 16,0 22-16,-21-21 0,21-1 0,-22 1 16,22-22-16,-21 0 0,21 1 15,-22-1-15,22-21 0,0 21 0,21-20 16,-21-1-16,0-21 16,-1-21-1,22-1-15,0 1 16,-21-21-16,21 21 0,-21-22 15,21 1-15,0 0 0,0-22 0,0 22 16,-21-22-16,21 22 0,0-21 16,0 20-16,0 1 0,0 0 0,0 20 15,0-20-15,0 21 0,0 0 16,0 42 0,21 0-1,-21 0-15,21 22 0,-21-1 16,0 0-16,0 1 0,21 20 15,1-21-15,-22 22 0,0-22 0,21 1 16,0-1-16,0 0 0,0-21 16,0 1-16,1 20 0,-1-21 0,0-21 15,0 21-15,21-21 0,-20 0 16,20 0-16,0 0 0,-21 0 0,22-21 16,-1 21-16,-21-21 0,22 0 15,-1 0-15,-21-22 0,21 22 0,-20-21 16,20-1-16,-21 1 0,0 0 15,0-1-15,1 1 0,-22 0 16,0-1-16,21 22 0,-21 0 0,0 0 16,0 0-16,0 42 31,0 21-15,0-21-16,-21 22 0,21-22 15,0 21-15,0-21 0,0 22 0,0-1 16,0-21-16,0 22 0,0-22 15,0 0-15,0 0 0,21 0 0,-21 0 16,21 1-16,0-22 0,0 0 16,0 21-16,1-21 0,-1 0 0,0 0 15,21 0-15,-21-21 0,22 21 16,-22-22-16,21 1 0,1-21 16,-22 21-16,21-22 0,-21 1 15,0 0-15,1-1 0,-1 1 0,0 0 16,0-1-16,-21 22 0,0-21 15,0 21-15,0 0 0,0-1 0,0 44 32,0-1-17,0 0-15,-21 21 0,21 1 16,-21-22-16,21 21 0,-21 0 0,21 1 16,-22-1-16,1-21 0,21 22 15,0-22-15,-21 21 0,21-21 16,-21 0-16,21 1 0,0-1 15,0-42 17,0-1-17,0 1-15,21 0 0,-21-21 0,21 21 16,0-22-16,1 1 0,-1 0 16,0-22-16,0 22 0,21-1 15,-20 1-15,-1 0 0,21 21 0,-21-22 16,22 22-16,-22 0 0,0 21 15,0 0-15,0 0 0,0 0 16,-21 21-16,0 0 16,0 22-16,0-1 0,0 0 15,0 1-15,0-1 0,0 0 0,-21 1 16,21-1-16,-21 0 0,21 1 16,0-22-16,0 21 0,0-21 0,0 0 15,0 1-15,21-1 16,0-21-16,1 0 0,-1 0 15,0 0-15,21 0 0,-21 0 16,1 0-16,-1-21 0,0-1 0,21 1 16,-21 0-16,1 0 0,20-21 15,-21-1-15,0 1 0,0 0 0,22-22 16,-22 1-16,0-1 16,0 22-16,22-22 0,-22 1 0,-21-1 15,21 22-15,0-22 0,-21 22 16,21 0-16,-21-1 0,0 22 0,0-21 15,0 21-15,0 0 16,0 42 0,-21 0-16,0 0 0,0 21 15,0 1-15,21-1 0,-22 22 0,1-22 16,0 21-16,0-20 16,21 20-16,-21 1 0,0-22 0,-1 22 0,1-22 15,21 21-15,-21-20 0,21-22 16,-21 21-16,0-21 0,21 1 15,0-1-15,0 0 0,0 0 16,0-42 15,21-21-15,-21 20-16,21 1 0,0-21 0,0 21 16,1-22-16,-1 1 0,0 0 15,21-1-15,-21 22 0,1-21 16,20 21-16,-21 0 0,21-1 0,-20 1 15,-1 0-15,21 21 0,-21 0 16,0 0-16,1 0 0,-1 0 0,0 0 16,-21 21-1,0 0-15,0 1 16,-21-1-16,0 0 0,-1 0 16,-20-21-16,21 21 0,-21 0 15,-1 1-15,1-22 0,21 21 0,-22-21 16,1 0-16,21 0 0,0 0 15,0 21-15,21 0 32,0 0-32,0 0 15,21 1-15,0-1 16,0-21-16,0 21 0,-21 21 0,21-21 16,1 1-16,-1-1 0,0 0 15,0 0-15,0 0 0,-21 0 0,21 1 16,1-1-16,-1 0 0,0-21 0,0 21 15,0 0-15,0-21 0,1 21 16,-1-21-16,0 0 16,0 0-1,0-21 1,-21 0-16,21 0 0,-21 0 16,0 0-16,0-1 0,0-20 0</inkml:trace>
  <inkml:trace contextRef="#ctx0" brushRef="#br0" timeOffset="38951.19">20913 2053 0,'0'0'0,"-22"0"0,-20 0 0,21 0 16,0-21-16,0 21 0,-1 0 15,44 0 32,-1 0-31</inkml:trace>
  <inkml:trace contextRef="#ctx0" brushRef="#br0" timeOffset="39335.98">22310 1947 0,'-43'0'0,"86"0"0,-107 0 0,43-21 15,0 21-15,0 0 0,-1 0 16,1 0-16,21-21 16,0 0-1,21 21-15,1 0 0,20 0 16,0-21-16,1 21 0,20 0 0,-21-21 16,22 21-16,21 0 0,-22-22 15,1 22-15,20 0 0,-20 0 16,-1 0-16,-20-21 0,-1 21 15,0 0-15,1 0 0,-22 0 0,-42 21 32,-1-21-32,-20 0 15,21 22-15,-21-22 0,-1 0 16,1 0-16,-22 0 0,22 21 0</inkml:trace>
  <inkml:trace contextRef="#ctx0" brushRef="#br0" timeOffset="39627.81">22521 1863 0,'0'21'47,"0"0"-47,0 0 16,0 0-16,0 1 0,-21 20 0,21-21 16,0 21-16,-21 1 0,21-1 15,-21 0-15,21 1 0,0-1 0,-21 0 16,-1 1-16,22-1 0,-21 0 15,21 1-15,0-1 0,0 0 0,0-20 16,0-1-16,-21 21 0,21-21 16,0 0-16,0 1 0,0-1 31,21-21-15,-21-21-16,21 21 15,1-22-15,-1 1 0,0 0 0,0-21 16,0 21-16,0-1 0</inkml:trace>
  <inkml:trace contextRef="#ctx0" brushRef="#br0" timeOffset="40075.9">22775 2265 0,'0'21'15,"21"0"1,1-21-1,-1 0-15,0 0 0,0 0 0,0 0 16,0 0-16,1 0 16,-1 0-16,0 0 0,0 0 0,0 0 15,0-21-15,1 21 0,-22-21 16,21 21-16,-21-21 0,21 0 0,-21-1 16,0 1-16,0 0 15,0 0-15,0 0 0,-21 21 16,0 0-16,-1 0 15,1 0-15,0 0 0,0 21 16,0 0-16,-22 0 0,22 22 16,0-22-16,0 21 0,0-21 0,21 22 15,0-1-15,-21 0 0,21-21 16,0 22-16,0-22 0,0 0 0,0 21 16,0-20-16,0-1 0,21-21 15,-21 21-15,21 0 0,0-21 0,0 0 16,0 21-16,1-21 0,-1 0 15,21 0-15,-21 0 0,0 0 0,1 0 16,-1 0-16,0 0 0,0-21 16,21 21-16,-20-21 0,-1 0 0,0 0 15,0 21-15,0-22 0,0 1 16</inkml:trace>
  <inkml:trace contextRef="#ctx0" brushRef="#br0" timeOffset="40359.89">23431 2286 0,'0'0'0,"0"-21"0,0 0 0,22 0 0,-22-1 16,21 22 0,0 0-16,0 0 15,0 0 1,0 22-16,1-1 0,-22 0 0,21 0 16,0 0-16,0 0 0,0 22 15,0-22-15,-21 0 0,22 21 0,-1-20 16,-21-1-16,0 0 15,21 0-15,-21 0 0,21 0 0,-21 1 16,0-1-16,0 0 16,0-42 31,0 0-47,0-1 15</inkml:trace>
  <inkml:trace contextRef="#ctx0" brushRef="#br0" timeOffset="40728.68">23961 2244 0,'0'0'16,"0"-21"-16,0-1 15,0 1-15,-22 21 16,1 0 0,0 0-16,-21 0 0,21 21 15,-1 1-15,1-1 0,-21 0 16,21 0-16,0 0 0,-22 0 0,22 22 15,-21-1-15,21-21 0,-1 22 16,1-1-16,-21-21 0,42 21 0,-21-20 16,0-1-16,-1 0 0,22 0 15,-21 0-15,21 0 0,0 1 0,0-1 16,0 0 0,21-42 62,-21 0-63,22-1-15,-22 1 16,21 0-16,0 0 0,0 0 16,0 0-1</inkml:trace>
  <inkml:trace contextRef="#ctx0" brushRef="#br0" timeOffset="41203.41">24278 1969 0,'0'0'0,"21"-22"0,0-20 16,-21 21-16,0 0 0,22 0 0,-22-1 15,21 1-15,-21 0 16,0 0-16,0 42 31,0 0-31,0 0 16,0 1-16,-21 20 0,-1-21 15,1 21-15,21 1 0,-21-1 0,0 0 16,0 22-16,0-22 0,-1 1 16,1-1-16,0 0 0,0 22 0,0-22 15,0 0-15,21 1 0,0-1 16,-22-21-16,22 22 0,-21-1 0,21-21 15,0 0-15,0 0 0,0 1 16,0-1-16,0 0 0,0 0 0,21 0 16,1-21-16,-1 0 15,0 0-15,0 0 16,0 0-16,0 0 0,1 0 16,-1 0-16,0 0 0,0 0 15,0 0-15,0 0 0,1-21 16,-1 21-16,0 0 0,0-21 15,0 0-15,0 0 16,1 21-16,-1-22 0,-21 1 16,21 0-16,0 0 15,-21 0-15,0 0 0,0-1 0,0 1 16,0 0-16</inkml:trace>
  <inkml:trace contextRef="#ctx0" brushRef="#br0" timeOffset="41620.16">24193 2244 0,'0'0'0,"-21"0"0,0 0 0,0 0 15,21-21-15,-21 21 16,42-22 15,0 22-15,0 0-16,0 0 0,22 0 15,-22 0-15,21-21 0,-21 21 16,22 0-16,-1 0 0,0-21 16,1 21-16,-22 0 0,21 0 0,1 0 15,-22-21-15,0 21 0,0 0 16,0 0-16,0 0 16,-21 21 93,-21-21-93,21 21-1,-21-21-15,0 0 0,0 21 16</inkml:trace>
  <inkml:trace contextRef="#ctx0" brushRef="#br0" timeOffset="43043.78">3746 4001 0,'0'0'0,"-21"0"0,0 0 16,-21 0-16,21 21 0,-1-21 0,-20 0 16,21 0-16,-21 0 0,20 0 15,-20 0-15,0 0 0,21 21 0,-1-21 16,-20 0-16,21 0 15,0 0-15,0 0 0,-1 0 16,1 0-16,42 0 31,1-21-31,-1 21 0,21-21 16,-21 21-16,43 0 0,-22-22 16,22 22-16,-22 0 0,21-21 0,22 21 15,-21-21-15,20 21 0,-20-21 16,20 21-16,-20 0 0,21-21 0,-1 21 15,1 0-15,0-21 0,-1 21 16,1 0-16,0 0 0,-1-22 0,-20 22 16,-1 0-16,1 0 15,-1 0-15,-20 0 0,-1 0 0,0 0 16,-21 0-16,1-21 0,-1 21 16,-42 0 30,-1 0-46,1 0 16,0 0-16,0 0 0,-21 21 0,20-21 16</inkml:trace>
  <inkml:trace contextRef="#ctx0" brushRef="#br0" timeOffset="43535.49">3260 4149 0,'-22'0'0,"44"0"0,-86 0 0,43 0 0,0 0 16,0 21-16,-1-21 15,22 21 16,22-21-31,-1 0 0,21 0 16,-21 0-16,22 0 0,20 0 16,1 0-16,-1 0 0,22-21 0,-22 0 15,22 21-15,0-21 0,-1-1 16,1 22-16,0-21 0,20 21 16,-20-21-16,21 0 0,-21 21 0,20-21 15,-20 21-15,0-21 0,-1-1 16,1 22-16,-21-21 0,-1 21 0,-21 0 15,1 0-15,-1-21 0,0 21 16,-20 0-16,-1 0 0,0 0 0,0 0 16,0 0-16,0 0 15,1 0 1,-22 21 31,-22-21-32</inkml:trace>
  <inkml:trace contextRef="#ctx0" brushRef="#br0" timeOffset="44975.2">19325 3323 0,'0'0'0,"-21"0"0,0 0 16,0 21-16,-1-21 0,1 0 15,0 0 1,42 0 15,0 0-15,1 0-16,20 0 0,0 0 16,1 0-16,-1 0 0,21 0 0,1 0 15,-1 0-15,22 0 16,0 0-16,-1 0 0,1 0 0,21 0 15,-21 0-15,20 0 0,1 0 16,0 0-16,0 0 0,0 0 0,-22 0 16,1 0-16,0-21 0,-1 21 15,-20-21-15,-1 21 0,1 0 16,-1 0-16,-20-21 0,-1 21 0,-21 0 16,22 0-16,-22 0 0,0 0 15,0 0-15,-21-21 16,-21 21 31,0 0-47,-22 0 0,22 0 0,-21 0 15,0 21-15,20-21 0,-41 0 16,21 21-16,-1-21 0,1 0 0,-22 0 16,1 0-16,-1 21 0</inkml:trace>
  <inkml:trace contextRef="#ctx0" brushRef="#br0" timeOffset="45491.77">19389 3450 0,'-43'0'0,"86"0"0,-128 0 0,43 0 0,20 0 15,-20 0-15,21 21 0,0-21 16,0 0-16,-1 0 0,22 22 47,22-22-47,20 0 15,-21 0-15,21 0 0,22 0 16,-22 0-16,22 0 0,20 0 0,1 0 16,0 0-16,-1 0 0,22 0 15,0-22-15,0 22 0,0 0 16,21 0-16,-21 0 0,21 0 15,-22 0-15,1-21 0,-21 21 0,0 0 16,-1 0-16,-20 0 0,-1 0 16,1-21-16,-22 21 0,22 0 0,-22 0 15,-21 0-15,21 0 0,-20 0 16,-1 0-16,-21-21 0,21 21 16,-42 0 124</inkml:trace>
  <inkml:trace contextRef="#ctx0" brushRef="#br0" timeOffset="50044.12">2921 5842 0,'0'-21'31,"21"0"-15,-21 0-16,0-1 15,21 1-15,-21 0 0,21 0 0,-21 0 16,0 0-16,0-1 0,0 1 16,0 0-16,0 0 0,0 0 15,0 0-15,0-1 16,0 1-1,-21 21-15,0 0 0,0 0 16,0 21 0,0 1-16,-1-1 0,22 0 15,0 21-15,0-21 0,-21 22 0,21-1 16,-21 22-16,21-22 0,-21 21 16,0-20-16,0 20 0,-1 1 0,1-1 15,0 1-15,0-1 0,0 1 16,-22 20-16,22-20 0,0-1 15,0 1-15,0-1 0,0-20 0,-1 20 16,1-20-16,0-1 16,0 0-16,0 1 0,0-22 0,21 0 15,-22 21-15,1-21 0,21 1 16,-21-22 0,0 0-1,21-22-15,0 1 0,-21 0 0,21 0 16,0 0-16,0 0 0,0-22 15,0 22-15,-21-21 0,21-1 16,0 22-16,0-21 0,0 0 0,0 20 16,0 1-16,0-21 0,0 21 15,21 0-15,-21-1 0,0 1 16,0 0-16,21 21 0,0-21 16,0 21-1,0 0-15,-21 21 0,0 0 16,22 0-16,-1 1 0,-21-1 15,0 0-15,0 0 0,21 0 0,-21 22 16,21-22-16,-21 0 0,0 0 16,21 21-16,0-20 0,-21-1 0,22 0 15,-22 0-15,21-21 0,-21 21 16,21 0-16,0-21 16,0 22-16,0-22 0,1 0 15,-1 0-15,0 0 0,0 0 16,0 0-16,0-22 0,1 1 15,-1 21-15,21-21 0,-21 0 16,0 0-16,1 0 0,-1-22 0,0 22 16,0 0-16,0-21 0,0-1 15,1 22-15,-22-21 0,0 21 0,21-22 16,-21 22-16,21 0 0,-21 0 16,0 0-16,0-1 0,0 44 46,0-1-46,0 0 0,0 0 16,0 0-16,0 0 16,21 22-16,-21-22 0,0 0 0,0 0 15,21 0-15,-21 1 0,0-1 16,0 0-16,0 0 0,0 0 16,0-42 30,21 21-46,-21-21 0,0 0 16,0 0-16,0-22 0,0 22 16</inkml:trace>
  <inkml:trace contextRef="#ctx0" brushRef="#br0" timeOffset="50423.91">3238 6138 0,'0'0'0,"-21"0"16,0 22 0,21-1-16,0 0 31,21-21-15,0 0-16,1-21 15,-1 21-15,0-21 0,0 21 16,-21-22-16,21 22 0,-21-21 15,21 0-15,-21 0 16,0 0-16,-21 21 16,0-21-16,0 21 15,0 0-15,0 0 0,-1 0 16,1 21-16,0 0 16,0 0-16,21 0 15,-21-21-15,21 21 0,0 1 16,0-1-1,0 0-15,21-21 16,0 0-16,0 21 16,0-21-16,1 0 0</inkml:trace>
  <inkml:trace contextRef="#ctx0" brushRef="#br0" timeOffset="51083.53">3641 6244 0,'0'21'63,"-22"-21"-47,22 22-16,0-1 0,0 0 15,0 0-15,0 0 0,0 0 16,0 1-16,-21 20 0,21-21 0,0 21 15,0-20-15,-21 20 0,21-21 16,0 21-16,0-20 0,-21 20 0,0-21 16,21 0-16,-21 22 0,-1-22 15,22 0-15,0 0 0,0 0 0,-21-21 16,21 21-16,0 1 0,-21-22 16,21-22 30,0 1-46,0 0 16,0 0-16,0 0 0,0-22 0,0 22 16,0-21-16,0 21 0,0-22 15,0 1-15,0 0 0,21-1 0,0 1 16,1 0-16,-1-1 0,0 22 16,21-21-16,-21 21 0,22 0 0,-1-1 15,-21 1-15,22 0 0,-1 0 16,-21 21-16,21 0 0,-20 0 15,20 0-15,-21 0 0,0 0 0,0 21 16,1-21-16,-1 21 0,0 0 0,0 22 16,-21-22-16,0 21 15,0-21-15,0 22 0,0-1 0,0-21 16,0 22-16,0-1 0,0 0 0,-21-21 16,21 22-16,-21-22 0,21 0 15,-21 0-15,21 0 0,0 1 0,0-1 16,0 0-16,-22 0 15,22-42 17,0 0-17,0 0-15,0-1 0,0 1 16,0 0-16,22-21 0</inkml:trace>
  <inkml:trace contextRef="#ctx0" brushRef="#br0" timeOffset="52750.72">4720 5503 0,'0'0'0,"0"-21"0,0 0 0,-21 21 15,0 0-15,21-21 0,-21 21 0,-1 0 16,1 0-16,0 0 0,21 21 15,0 0 1,-21 0-16,21 1 0,0 20 0,0-21 16,0 21-16,-21 1 0,21 20 15,0-20-15,0-1 0,0 21 0,0-20 16,-21 20-16,21-20 0,-22-1 16,22 0-16,0 22 0,0-22 0,-21 0 15,21 1-15,-21-1 0,21 0 16,0 1-16,0-1 0,0 0 0,0-20 15,-21 20-15,21 0 0,0-21 16,0 1-16,-21 20 0,21-21 16,0 0-16,-21 0 0,21 1 15,0-1-15,0-42 47,-22 21-47,22-22 0,0 1 16,0 0-16,0 0 0,0 0 15,0-22-15,0 22 0,0-21 0,0 21 16,0-22-16,0 1 0,0 21 16,0-21-16,22-1 0,-22 22 0,21-21 15,0 21-15,0-1 0,0-20 16,0 21-16,1 0 0,-1 0 16,0 21-16,0-22 0,21 1 0,-20 21 15,-1 0-15,21-21 0,-21 21 16,0 0-16,1 0 0,-1 0 15,-21 21-15,0 0 16,0 1-16,0-1 16,0 0-16,-21-21 0,-1 21 15,1 0-15,0-21 0,0 21 0,0 1 16,0-22-16,-1 21 0,1 0 16,0-21-16,-21 21 0,21-21 0,-1 0 15,1 0-15,0 0 16,0 0-16,21 21 78,0 0-62,0 1-16,0-1 15,21 0-15,0 0 16,0 0-16,-21 0 0,22 1 15,-1-1-15,-21 0 16,21 0-16,0 0 0,-21 0 16,21-21-16,-21 22 0,0-1 15,21-21-15,1 21 0,-22 0 0,21-21 16,0 21 0,0 0-16,0-21 15,0 0-15,1 0 16,-1 0-16,0 0 0,0 0 0,0 0 15,0 0-15,1 0 0,-1 0 16,21 0-16,-21 0 0,0-21 0,22 0 16,-22 21-16,21-21 0,-21 0 0,22 0 15,-1-1-15,-21 1 0,22 0 16,-22 0-16,21-21 0,-21 20 16,22-20-16,-22 0 0,21 21 15,-21-22-15,0 1 0,1 21 16,-1 0-16,0-22 0,0 22 0,0 0 15,0 0-15,-21 0 0,0-1 16,-21 22 15,0 0-31,0 0 0,0 0 16,0 22-16,-1-22 0,1 21 0,0-21 16,0 21-16,0-21 0,0 21 15,21 0-15,-22 0 16,22 1-1,0-1 1,0 0-16,0 0 16,0 0-16,0 0 15,0 1-15,22-22 16,-22 21-16,21-21 16,0 21-16,-21 0 0,21-21 15,0 0-15,0 21 16,1-21-16,-22 21 15,21-21-15,0 0 0,-21 22 16,21-22 0,0 0-16,-21 21 15,0 0 1,0 0 0,0 0-1,-21 0-15,0 1 16,0-22-16,0 21 15,-1-21-15,1 0 0,0 0 0,0 21 16,0-21-16,0 0 0,-1 0 16,1 0-16,0 0 0,-21 0 15,21 0-15,-1 0 0,1 0 0,0 0 16,0 0 0,0 0-16,0 0 0</inkml:trace>
  <inkml:trace contextRef="#ctx0" brushRef="#br0" timeOffset="69231.91">3344 7303 0,'0'0'0,"-42"0"0,21 0 0,-22 0 16,22 0-16,-21 0 0,21 0 0,0 0 16,-1-22-16,1 22 0,0 0 15,0 0-15,0 0 0,0 0 0,-1 0 16,1 0 0,0 0-16,0 0 31,21 22 16,21-22-47,0 0 15,0 21-15,1-21 0,-1 0 16,21 0-16,0 0 0,1 21 0,20-21 16,1 0-16,20 0 0,1 0 15,0 0-15,21 0 0,-22 0 0,22-21 16,-21 21-16,21-21 0,-1-1 15,1 22-15,0-21 0,-21 21 0,21-21 16,-1 0-16,-20 21 0,0-21 16,-22 21-16,22 0 0,-22 0 0,-20-21 15,20 21-15,-20 0 0,20 0 16,-21 0-16,1 0 0,-1 0 16,-21-22-16,22 22 0,-22 0 15,0 0-15,0 0 0,0 0 0,0 0 16,1 0-1,-44 0 17,1 0-17,0 0-15,0 0 0,0 0 16,-22 0-16,22 0 0,0 0 0,0 0 16,0 0-16,0 0 0,-22-21 15</inkml:trace>
  <inkml:trace contextRef="#ctx0" brushRef="#br0" timeOffset="69883.53">3302 7451 0,'0'21'0,"0"-42"0,-21 42 0,21 0 47,21-21-16,0 21-15,0-21-16,22 0 0,-22 0 15,21 0-15,-21 0 0,22 0 0,20 0 16,-21 0-16,22-21 0,-1 21 16,1-21-16,21 0 0,-22 21 15,22-21-15,-1 21 0,22-22 16,-21 1-16,21 21 0,-22 0 0,1-21 15,-21 21-15,20 0 0,-41 0 16,20 0-16,-42 0 0,22 0 0,-22 0 16,0 0-16,0 0 15,0 0 1,0 0 0,1 0-16,-22-21 15,21 21-15,0 0 16,-21-21 15,-21 21 16,0 0-31,-1 0-16,1 0 0,0 0 0,0 0 15,63-21 1,-21-1-16</inkml:trace>
  <inkml:trace contextRef="#ctx0" brushRef="#br0" timeOffset="70984.42">7324 6816 0,'0'0'0,"-22"0"0,1-21 0,0 21 16,0 0-16,0 0 0,0 0 16,-1-22-16,1 22 0,0 0 0,0 0 15,0 0-15,-22 0 0,22 0 16,0 0-16,0 0 0,0 0 15,42 22 1,0-22-16,21 0 16,1 0-16,20 0 0,-20 0 15,20 0-15,1 0 0,20 0 16,-20-22-16,20 22 0,1 0 0,21 0 16,-21-21-16,-1 21 0,1 0 15,-22 0-15,22 0 0,-21 0 0,-1 0 16,22-21-16,-43 21 0,22 0 15,-1 0-15,-21 0 0,1-21 0,-1 21 16,0 0-16,-20 0 0,-1 0 16,0-21-16,0 21 0,-21-21 15,-21-1 1,0 22-16,-22 0 0,22-21 16,0 21-16,-21-21 0,21 21 15,-1 0-15,-20-21 0,21 0 16,0 21-16,-22-21 0,22-1 0,0 22 15,0-21-15,0 21 0,21-21 16,0 0-16,-21 21 0,21-21 0,-22 21 16,22-21-16,0 42 62,22 0-62,-1-21 16,0 0-16,0 21 0,21-21 0,-20 21 15,20-21-15,-21 0 0,21 0 16,-20 0-16,20 21 0,-21-21 16,0 0-16,22 0 0,-22 0 0,0 22 15,0-22-15,-21 21 16,0 0-16,0 21 0,0-21 16,0 1-16,-21-1 0,0 21 15,0 0-15,-22-20 0,1 20 0,0 0 16,-22 1-16,22-1 0,-1 0 15,-20 1-15,21-1 0,-22 0 0,22 1 16,-1-22-16,1 21 0,0-21 16,-1 0-16,22 1 0,0-1 0,0 0 15,42-21 1,21 0 0,-20-21-16,20 0 0,0-22 0,1 22 15,20-21-15</inkml:trace>
  <inkml:trace contextRef="#ctx0" brushRef="#br0" timeOffset="71459.14">10520 6498 0,'-43'-21'0,"86"42"0,-128-42 0,43 21 16,-1-21-16,1 21 0,-21-21 16,20 0-16,1 21 0,0-22 0,-1 1 15,22 0-15,0-21 0,0 21 0,21-1 16,0-20-16,0 21 0,0-21 16,21-1-16,21 1 0,1 21 0,-1-22 15,0 1-15,1 21 16,20-21-16,-21 20 0,22 1 0,-22 0 15,22 21-15,-22 0 0,0 0 0,1 0 16,-1 0-16,0 0 0,-20 21 16,-1 22-16,0-22 0,0 21 15,-21 0-15,0 1 0,0 20 0,0-20 16,-21 20-16,0 1 0,0-1 16,-22 1-16,1-1 0,0 1 0,-1-1 15,1 1-15,0-22 0,-1 21 0,1-20 16,0-1-16,-1 0 0,22 1 15,-21-1-15,21-21 0,-1 22 16,1-22-16,0 0 0,0 0 16,21 0-16,-21 0 0,21 1 0,0-1 15,0 0-15,0 0 0,0 0 16,0 0-16</inkml:trace>
  <inkml:trace contextRef="#ctx0" brushRef="#br0" timeOffset="71940.14">10266 7641 0,'0'0'0,"0"21"16,0 1-16,-21-22 0,21 21 16,-22 0-16,22 0 0,0 0 15,0 0-15,22 1 16,-1-22-16,0 21 15,0-21-15,0 0 0,0 0 16,1 0-16,-1 0 0,0 0 16,0-21-16,-21-1 0,21 22 15,-21-21-15,0 0 0,0 0 0,0 0 16,0 0-16,0-1 0,0 1 16,-21 21-16,0 0 15,0 0-15,0 0 16,-1 0-16,1 21 0,0 1 15,0-1-15,0 0 16,21 0-16,0 0 16,0 0-16,21-21 31,0 0-31,0 0 16,0 0-16,1 0 0,-22-21 15,21 0-15,-21 0 16,0 0-16,0 0 15,-21 21 1,-1 0 0,1 0-16,0 0 0,0 0 15,0 0-15,0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01:51:47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9652 0,'0'0'0,"21"-21"0,0 0 15,-21 0-15,21 21 0,-21-22 16,21 1-16,0 21 16,-21-21-16,22 21 15,-22-21-15,0 0 0,21 21 16,-21-21-16,0-1 16,0 1-16,0 0 15,0 0 1,-21 21-1,-1 0-15,1 0 16,-21 0-16,21 21 0,0-21 16,-1 21-16,-20 0 0,0 22 15,21-22-15,-22 21 0,1 1 16,0-1-16,-1 21 0,1 1 0,0-1 16,-1 1-16,1-1 0,21 1 15,-22-1-15,1 22 0,21-21 0,-21-1 16,20 22-16,1-22 0,0 1 15,21-1-15,0-20 0,0 20 0,0-21 16,0-20-16,42-1 0,-20 0 16,-1 0-16,21-21 0,0 0 15,-20 0-15,20-21 0,0 0 16,22-22-16,-22 1 0,0 0 0,1-1 16,-1-20-16,-21-1 0,22 1 15,-1-1-15,-21 1 0,21-22 16,-20 22-16,-1-43 0,0 21 0,0 1 15,0-22-15,-21 21 0,21 0 16,-21 22-16,0-22 0,0 43 0,0-22 16,0 22-16,0 0 0,0 21 15,0-1-15,0 44 16,0-1-16,22 21 16,-22 0-16,0 1 0,0 20 15,0 1-15,0-1 0,0 22 16,0 0-16,0-1 0,-22-20 15,22 20-15,0 1 0,-21-21 0,0 20 16,21-20-16,-21-1 0,21 22 16,0-22-16,0-20 0,0 20 0,0-20 15,0-1-15,0 0 0,0-21 16,0 1-16,0-1 0,21-21 16,0 0-16,0 0 0,1-21 15,-1-1-15,0-20 0,0 21 16</inkml:trace>
  <inkml:trace contextRef="#ctx0" brushRef="#br0" timeOffset="476.23">3450 10308 0,'0'-21'0,"0"42"0,0-63 0,0 21 15,0 0-15,0-1 0,21 1 16,0 0-16,1 21 0,-1-21 16,0 21-16,21 0 15,-21 0-15,22 0 0,-1 0 0,-21 0 16,22 21-16,-1-21 0,0 21 0,-21 0 16,22 22-16,-22-22 0,0 21 15,0 1-15,0-1 0,-21 0 16,0 22-16,0-22 0,0 0 0,0 1 15,0-1-15,-21 0 0,0-20 16,0 20-16,0-21 0,0 0 0,-1-21 16,1 0-16,0 0 15,21-21-15,0 0 16,0-21-16,0 20 0,0-20 0,0 0 16,0-22-16,0 22 15,0-22-15,21 22 0,0 0 0,-21-22 16,22 22-16,-1 21 0,0-22 15,0 1-15,0 21 0,0 0 0,1 0 16,20-1-16,-21 22 0,0 0 16,0 0-16,1 0 0,-1 22 15,-21-1 1,0 0-16,0 0 0,0 21 0,0-20 16,0-1-16,0 21 0</inkml:trace>
  <inkml:trace contextRef="#ctx0" brushRef="#br0" timeOffset="1107.36">4657 10753 0,'21'0'16,"0"-21"-1,-21-1-15,21 1 16,-21 0-16,21 0 0,-21 0 16,0 0-16,21-1 0,1-20 0,-22 21 15,0-21-15,0-1 0,0 1 16,0 21-16,0-22 0,0 22 0,-22-21 16,1 21-16,0 21 15,0-21-15,-21 21 0,-1 0 0,22 0 16,-21 0-16,-1 21 0,1 0 15,-21 21-15,20-21 0,1 22 0,0 20 16,-1-20-16,22-1 0,-21 21 16,-1-20-16,22-1 0,0 0 0,0 1 15,0-1-15,21 0 0,0-20 16,0-1-16,0 0 0,0 0 0,21-21 16,0 0-1,0 0-15,0 0 0,22 0 0,-22-21 16,0 0-16,21 0 0,-20-1 15,-1-20-15,21 21 0,-21-21 16,0-1-16,22-20 0,-22 20 0,0 1 16,0-21-16,0 20 0,1 1 15,-1 21-15,-21 0 0,0-1 0,0 1 16,21 21-16,-21 21 16,0 1-16,0-1 0,0 0 15,0 21-15,0 1 0,-21-1 16,21 0-16,0 1 0,0-22 0,0 21 15,-21 0-15,21-20 16,0 20-16,0-21 0,0 0 0,0 0 16,0 1-16,0-1 0,21-21 15,0 0 1,0 0-16,0 0 0,0-21 0,1-1 16,-1 22-16,21-21 0,-21 0 15</inkml:trace>
  <inkml:trace contextRef="#ctx0" brushRef="#br0" timeOffset="1679.89">5143 10393 0,'0'0'16,"0"-21"-16,0 0 0,0 42 31,0 0-15,-21 0-16,21 21 0,-21-20 15,21 20-15,-21-21 0,21 21 16,0-20-16,-21 20 0,21-21 0,-21 21 15,21-20-15,0-1 0,0 0 16,0 0-16,0 0 0,0 0 0,0 1 16,21-44 15,0 22-31,0-21 0,0 0 0,0 0 16,-21 0-16,22 0 15,-1-1-15,0 1 0,0 0 0,0 0 16,0 0-16,-21 0 0,22 21 15,-22-22-15,21 22 0,-21 22 32,21-22-32,-21 21 0,0 0 0,0 0 15,21 0-15,-21 22 0,0-22 0,0 0 16,0 0-16,0 0 0,21 0 16,-21 1-16,21-1 0,-21 0 15,22-21-15,-1 0 0,0 0 16,0 0-16,0 0 0,0 0 15,1-21-15,-1 0 0,0 21 16,0-22-16,0 1 0,0-21 16,1 21-16,-1 0 0,0-22 0,-21 1 15,21 0-15,-21-1 0,21 1 16,-21 21-16,0-22 0,0 22 0,0 0 16,0 0-16,-21 21 15,0 0-15,0 0 0,0 0 0,-1 0 16,1 0-16,0 0 15,0 0-15,42-21 32</inkml:trace>
  <inkml:trace contextRef="#ctx0" brushRef="#br0" timeOffset="2292.15">6646 9335 0,'-21'-22'0,"42"44"0,-63-65 0,21 22 0,0 0 15,-1 21-15,1 0 0,0 0 16,0 0-16,0 0 0,0 21 0,-1 0 16,1 22-16,0-1 0,0 0 15,0 1-15,0 20 0,-1 22 16,1-22-16,0 1 0,0 20 15,0-20-15,0 21 0,-1-22 0,1 22 16,0-22-16,21 22 0,0-22 16,-21 1-16,0-1 0,21 1 0,-21-1 15,21-20-15,0-1 0,0 0 16,0 1-16,0-22 0,0 0 0,0 0 16,-22-21-16,22 21 0,-21-21 31,21-21-31,0 0 0,-21 0 15,21 0-15,0 0 0,-21-1 16,21-20-16,0 21 0,0-21 0,0-1 16,0 1-16,21 0 0,0-1 15,0 22-15,1-21 0,20 21 16,-21-22-16,21 22 0,1 21 0,-1-21 16,0 21-16,1 0 0,-1 0 15,0 0-15,1 0 0,-1 21 0,-21 0 16,22 0-16,-22 1 0,0 20 15,-21-21-15,0 0 0,0 22 0,0-22 16,0 21-16,-21-21 0,0 22 0,-1-22 16,-20 21-16,0-21 0,-1 0 15,1 22-15,0-22 0,-1 0 16,-20 0-16,21-21 0,-1 21 16,1-21-16,21 0 0,-22 22 0,22-22 15,0 0-15,0 0 0,0 0 0,0 0 16,21-22-1,0 1-15,0 0 16,42 21-16,-21-21 0</inkml:trace>
  <inkml:trace contextRef="#ctx0" brushRef="#br0" timeOffset="2823.84">7218 10435 0,'0'0'16,"0"-42"0,0 21-16,0 0 0,-21-1 0,-1 1 15,1 21-15,0-21 0,0 21 16,0 0-16,0 0 0,-22 0 0,22 0 16,-21 0-16,-1 0 0,22 0 15,-21 21-15,0 0 0,-1 1 0,1 20 16,0-21-16,-1 21 0,1 1 15,21-1-15,0 0 0,-1 1 0,1-22 16,21 21-16,0 1 0,0-22 16,0 21-16,0-21 0,21 0 15,1 1-15,-1-22 0,21 21 0,-21-21 16,22 0-16,-22 0 0,21 0 0,0 0 16,1 0-16,-1-21 0,0-1 15,1 1-15,-22 0 0,21 0 0,-21 0 16,22 0-16,-22-22 0,0 22 15,21-21-15,-42-1 0,22 1 0,-22 21 16,21-21-16,-21-1 0,0 22 16,0 0-16,0 0 0,-21 42 31,-1 0-31,22 0 16,-21 0-16,21 22 0,-21-22 0,0 21 15,21-21-15,0 22 0,0-22 16,0 0-16,0 0 0,0 22 0,0-22 15,0 0-15,0 0 16,21-21-16,0 0 16,0 0-16,1 0 0,-1 0 0,0 0 15,21-21-15,-21 0 0</inkml:trace>
  <inkml:trace contextRef="#ctx0" brushRef="#br0" timeOffset="3103.68">7895 10266 0,'21'-21'0,"-42"42"0,42-63 0,-21 20 16,0 1-16,0 0 0,-21 21 16,0 0-16,0 0 0,0 0 15,-22 0-15,22 21 0,-21 0 16,-1-21-16,22 43 0,-21-22 0,21 0 16,0 21-16,-22 1 0,22-1 0,0 0 15,21 1-15,0-1 0,-21 0 16,21-20-16,0 20 0,0 0 0,0-21 15,21 22-15,0-22 16,0 0-16,0-21 0,22 21 0,-22-21 16,21 21-16,1-21 0,-22 0 0,21 0 15,0-21-15,-20 0 0,20 21 16,0-42-16,1 21 0,-22-1 0,21-20 16,0 0-16,1-1 0</inkml:trace>
  <inkml:trace contextRef="#ctx0" brushRef="#br0" timeOffset="3767.23">8382 10097 0,'0'0'15,"21"-85"-15,21 0 0,1 22 0,-22-22 16,21 22-16,-21-1 0,22 22 0,-22-1 16,0 1-16,0 21 15,-21 0-15,21 21 0,-21 21 16,-21 21 0,0 1-16,0-1 0,0 0 0,21 22 15,-21-1-15,-1 1 0,1-1 16,-21 1-16,21-1 0,0 1 0,-1-1 15,1 1-15,0-1 0,0 1 0,0-1 16,0-20-16,-1 20 0,1-21 16,0 1-16,0-22 0,0 21 0,21-21 15,0 1-15,-21-1 0,21-42 47,0-1-47,0 1 0,0 0 16,21-21-16,0 21 0,0-22 0,0 1 15,0 0-15,1-1 0,-1 1 16,21 0-16,0-1 0,1 22 0,-1 0 16,0 0-16,1 0 0,-1-1 0,0 22 15,-20 0-15,20 0 0,-21 0 16,0 0-16,0 0 0,-21 22 0,0-1 16,0 0-16,0 0 15,0 0-15,0 0 0,-21 1 0,0-1 16,0-21-16,-21 21 0,20 0 15,-20 0-15,0 0 0,-1-21 16,22 0-16,-21 22 0,0-22 0,20 0 16,-20 0-16,21 0 0,-21 0 15,20 0-15,1 0 0,0 0 0,0 0 16,21 21 15,0 0-31,21 0 0,0-21 16,0 21-16,1 22 0,-1-22 15,0 0-15,21 0 0,-21 0 0,22 0 16,-22 1-16,21-1 0,1 0 0,-1 0 16,-21-21-16,21 21 0,-20 0 15,20 1-15,-21-22 0,0 0 16,0 21-16,1-21 16,-1 0 15,-21-21-31,21-1 15,-21 1-15</inkml:trace>
  <inkml:trace contextRef="#ctx0" brushRef="#br0" timeOffset="4435.35">10435 10329 0,'-42'0'0,"84"0"0,-127 0 0,43 22 15,-21-22-15,20 0 0,-20 0 16,20 21-16,-20-21 0,21 0 0,-1 0 16,22 21-16,-21-21 0,21 0 15,21 21-15,21-21 16,21 21-16,0 0 15,1-21-15,20 0 16,1 22-16,20-22 0,-20 0 0,21 21 16,20-21-16,-20 0 0,21 0 0,0 21 15,0-21-15,-22 0 0,22 0 16,-21 0-16,-1 0 0,-20 0 0,-1 0 16,-20 0-16,-1 0 0,0 0 0,-20 0 15,-1 0-15,0 0 0,0 0 16,-21-21-1,0 0 1,-21-1-16,-21 22 0,20-21 0,-20 21 16,0-21-16,-1 21 0,1-21 15,0 21-15,-1-21 0,22 21 0,-21-21 16,21 21-16,0 0 0,-1-22 0,22 1 31,22 21-15,-1 0-16,0 0 15,0 0-15,21 0 0,-20 0 0,20 0 16,0 0-16,-21 0 0,22 0 16,-1 0-16,0 21 0,-20-21 0,20 22 15,-21-1-15,0 0 0,0 0 16,-21 0-16,22 0 0,-22 1 0,0-1 16,-22 21-16,1-21 0,-21 22 0,0-22 15,-1 21-15,-20 0 16,-1-20-16,-20-1 0,20 21 0,-21-21 15,1 0-15,20 1 0,-20-1 0,20 0 16,22 0-16,-1-21 0,1 0 16,21 0-16</inkml:trace>
  <inkml:trace contextRef="#ctx0" brushRef="#br0" timeOffset="5459.77">12954 9313 0,'0'0'0,"-42"0"16,20-21-16,1 21 0,0-21 16,-21 21-16,21 0 0,-1 0 0,1 0 15,0 0-15,0 0 0,21 21 16,0 0 0,0 1-16,0-1 15,21 0-15,0-21 16,0 0-16,1 0 0,-1 0 0,0 0 15,21 0-15,1 0 0,-1 0 16,21 0-16,-20-21 0,20 0 16,-20 21-16,20-22 0,-21 1 15,1 0-15,20 0 0,-42 0 0,22 0 16,-1-22-16,-21 22 0,-21 0 16,0 0-16,0 0 0,0-22 0,0 22 15,0 0-15,0 0 0,0 0 16,-21-1-16,0 22 0,0 0 15,0 0-15,-1 0 16,1 22-16,21-1 0,-21 21 0,21-21 16,-21 22-16,0-1 0,21 0 15,0 1-15,-21 20 0,21-21 0,-22 1 16,1 20-16,0 1 0,21-1 16,-21 1-16,0-1 0,0 22 15,-1-22-15,1 1 0,0-1 0,0 1 16,21-1-16,-21 1 0,0-22 15,-1 22-15,1-22 0,0 0 0,0 1 16,0-22-16,0 0 0,-1 0 0,1 0 16,0 1-16,0-22 0,0 0 15,-22 0-15,22 0 0,-21 0 0,21 0 16,-22-22-16,1 1 0,0 21 16,21-42-16,-22 21 0,1 0 0,21-1 15,0 1-15,-22 0 0,22 0 16,21 0-16,-21 0 0,21-1 15,-21 22-15,21-21 0,0 0 0,0 0 16,0 0-16,0 0 16,21-1-16,0 1 0,0 0 0,0 0 15,1 0-15,20 0 0,-21-1 16,21-20-16,22 21 0</inkml:trace>
  <inkml:trace contextRef="#ctx0" brushRef="#br0" timeOffset="5828.56">13906 9038 0,'0'0'0,"0"-21"0,-21 21 16,0 0 0,0 0-16,21 21 15,-21 22-15,21-22 0,0 0 16,-21 21-16,-1 1 0,1-1 0,21 0 15,-21 1-15,0 20 0,0 1 16,0-22-16,-22 21 0,22 22 16,-21-21-16,21-1 0,-22 1 0,22-1 0,-21 1 15,21-22-15,-1 0 0,1 22 16,0-22-16,21-21 0,0 22 16,0-22-16,0 21 0,0-21 15,0 0-15,0 1 16,21-22-16,0 0 0,1 0 15,-1-22-15,-21 1 0,21 21 16,0-21-16,0 0 0,-21 0 0,21 0 16,1-1-16,-1 1 0,-21 0 15,0-21-15,0 21 0,21-22 0,-21 22 16</inkml:trace>
  <inkml:trace contextRef="#ctx0" brushRef="#br0" timeOffset="6008.46">13293 9821 0,'0'0'0,"-22"0"16,44 0 15,-1 0-31,21-21 16,-21 0-16,0 21 0,22 0 0,-1-21 16,0 21-16,1 0 0,-1-21 15,-21 21-15,22-21 0,-22 21 0,21-22 16,-21 22-16,0-21 0</inkml:trace>
  <inkml:trace contextRef="#ctx0" brushRef="#br0" timeOffset="6500.18">15430 9440 0,'0'-21'16,"0"0"-1,-21 0-15,21 0 0,-21 0 16,0 21-16,0-22 0,0 22 16,-1 0-16,1 0 0,0 0 0,-21 0 15,21 0-15,-22 0 0,22 22 16,-21-1-16,21 21 0,-22-21 0,1 22 16,21-1-16,0 21 15,-22-20-15,22 20 0,0-20 0,0 20 16,0-21-16,-1 22 0,22-22 0,0 1 15,0-1-15,0-21 0,0 21 16,0-20-16,0-1 0,22 0 0,-1-21 16,0 0-16,21 0 0,1 0 15,-1 0-15,0 0 0,1 0 0,-1 0 16,21-21-16,-20 0 0,-1-1 16,22 22-16,-22-42 0,0 21 0,1 0 15,-1 0-15,-21-22 0,21 22 16</inkml:trace>
  <inkml:trace contextRef="#ctx0" brushRef="#br0" timeOffset="7364.19">15663 9779 0,'0'0'0,"21"-42"0,-21 21 0,0-1 16,0 1-16,0-21 0,0 21 16,-21 0-16,0 21 0,0 0 15,0 0-15,0 0 0,-22 0 16,22 0-16,-21 0 0,21 21 0,-1 0 16,-20 21-16,21-21 0,0 22 15,0-22-15,-1 21 0,1 1 0,0-22 16,0 21-16,21-21 0,0 22 15,0-22-15,0 0 0,0 0 0,0 0 16,21 0 0,0-21-16,0 0 0,1 0 0,20 0 15,-21 0-15,0 0 0,22-21 16,-22 21-16,0-21 0,21 0 16,-21 0-16,1 0 0,-1-1 0,0 1 15,0 0-15,-21 0 0,21-21 16,-21 20-16,21 1 0,-21 0 15,0 0-15,0 42 16,0 0 0,0 0-16,-21 1 0,21-1 15,-21 0-15,21 21 0,-21-21 0,21 22 16,0-22-16,0 0 0,0 0 16,0 0-16,0 1 0,0-1 0,0 0 15,21-21-15,0 21 16,0-21-16,1 0 15,-1 0-15,21 0 0,-21-21 0,0 21 16,22-21-16,-22 0 0,21-1 16,-21 1-16,1-21 0,20 21 0,-21 0 15,0-22-15,0 1 0,1 21 16,-1-22-16,-21 22 0,0 0 0,0-21 16,0 21-16,-21 21 31,21 21-31,0 0 0,0 0 15,-22 0-15,22 0 0,-21 1 16,21 20-16,-21-21 0,21 0 0,0 22 16,0-22-16,0 0 0,0 0 15,-21 0-15,21 0 0,0 1 0,-21-1 16,21-42 31,0-1-47,0 1 15,0 0-15,0 0 0,0 0 0,21 0 16,0-22-16,0 1 0,0 0 16,1 20-16,20-20 0,-21 0 0,64-43 31,-1 43-31,192 211 62,-276-21-62,-43 106 47,22-254-47,21 21 16,-21-21-16,21-21 16,0 0-1</inkml:trace>
  <inkml:trace contextRef="#ctx0" brushRef="#br0" timeOffset="8164.52">17547 9292 0,'0'0'16,"0"-21"-16,21 0 0,0 0 0,22-85 15,-22 64-15,0-1 16,0-20-16,0 20 0,-21-20 0,22 21 15,-22-1-15,21 1 0,-21 0 16,0 20-16,0 1 0,0 0 0,0 0 16,0 42-1,0 0-15,0 0 16,-21 22-16,-1-1 0,1 22 16,21-1-16,-21 1 0,0-1 0,0 1 15,21 20-15,-21-20 0,-1-1 0,-20 1 16,21 20-16,0-20 0,-22-1 15,22 1-15,0-1 0,-21 1 0,21-1 16,-1-20-16,1 20 0,0-20 16,21-22-16,0 21 0,-21-21 0,21 0 15,-21 1-15,21-44 32,0 1-17,0 0-15,0-21 16,0 21-16,0-22 0,0 1 0,21 0 15,0-1-15,0 1 0,0 0 16,1-1-16,20 1 0,-21 0 0,21 20 16,1-20-16,-1 21 0,0 0 15,1 21-15,-1 0 0,0 0 0,1 0 16,-1 0-16,0 0 0,1 21 16,-22 0-16,21 0 0,-21 0 15,1 22-15,-1-22 0,-21 21 0,0-21 16,0 22-16,0-1 0,0-21 0,-21 22 15,-1-22-15,1 0 0,0 0 16,-21 0-16,21 0 0,-22 1 0,1-1 16,21 0-16,-22-21 0,22 0 15,-21 21-15,21-21 0,0 0 16,-1 0-16,1 0 0,0 0 0,0 0 16,0 0-16,0 0 15,21-21 1,0 0-16,0 0 15,21-1-15,0 1 16,0 21-16,0-21 0</inkml:trace>
  <inkml:trace contextRef="#ctx0" brushRef="#br0" timeOffset="8559.45">17970 9843 0,'0'0'0,"22"21"0,-1 0 15,0-21-15,0 0 16,0 0-16,22 0 0,-22 0 0,0 0 16,21 0-16,-21 0 0,1-21 0,20 0 15,-21 21-15,21-22 0,-20 1 16,-1 0-16,0 0 0,0 0 0,-21 0 16,0-22-16,0 22 0,0 0 15,0-21-15,0 20 0,0 1 16,0 0-16,-21 21 0,0-21 15,0 21-15,-1 0 0,1 0 0,-21 0 16,21 21-16,0 0 0,-22 0 16,22 1-16,0-1 0,-21 21 0,20-21 15,22 22-15,-21-1 0,21-21 0,0 21 16,0-20-16,0 20 0,0-21 16,0 0-16,0 22 0,21-22 0,1-21 15,-22 21-15,21 0 0,0-21 16,0 0-16,0 0 0,0 0 0,1 0 15,-1 0-15,0 0 0,0 0 16,0 0-16,-21-21 0,21 0 16,1 0-16,20-1 0,-21-20 0,0 21 15</inkml:trace>
  <inkml:trace contextRef="#ctx0" brushRef="#br0" timeOffset="10472.7">20701 9208 0,'0'-22'0,"0"44"0,0-65 0,0 1 16,0 21-16,-21-22 0,21 1 0,0 0 16,0-1-16,0 1 0,0-21 15,0 20-15,0 22 0,0-21 0,0 21 16,0-1-16,0 1 0,0 0 16,-21 21-16,-1 21 15,1 0-15,-21 1 16,21 20-16,0 21 0,-1 1 15,1-1-15,-21 1 0,21-1 0,0 1 16,-22 21-16,22-22 0,0 1 16,-21 20-16,20-20 0,-20 20 0,21-20 15,0-1-15,0 1 0,-1-1 16,22-20-16,0-1 0,0 0 0,0 1 16,0-22-16,0 0 0,0 0 15,22 0-15,-1-21 0,0 0 0,0 0 16,21 0-16,1-21 0,-22 0 15,21 0-15,22 0 0,-22 0 0,22-22 16,-22 1-16,21 0 0,-20-22 16,20 22-16,1-22 0,-22 1 15,0-22-15,22 22 0,-22-1 0,1 1 16,-22-1-16,21-21 0,-21 22 16,22 21-16,-22-22 0,0 22 0,-21-1 15,0 1-15,21 21 0,-21 0 16,0 0-16,0 42 15,0 0-15,-21 21 16,0 1-16,0-1 0,21 21 16,-22 1-16,1-1 0,0 1 15,0-1-15,0 1 0,0-1 0,-1 1 16,1-1-16,21 1 0,0-22 16,-21 22-16,21-22 0,0 0 0,0-20 15,0 20-15,0-21 0,21 0 16,-21 0-16,21-21 0,1 0 0,-1 0 15,21 0-15,-21 0 0,22 0 0,-22 0 16,42-21-16,-20 0 0,-1 0 16,21-21-16,1 20 0,-1-20 15,22 0-15,-21-1 0,-1-20 0,1 21 16,-22-1-16,0 1 0,1 21 0,-22-22 16,-21 22-16,0 0 0,0 0 15,-21 21-15,-1 0 16,1 0-16,-21 0 0,21 21 0,-22-21 15,22 21-15,-21 0 0,21 1 16,0 20-16,-1-21 0,22 21 0,0 1 16,0-22-16,0 21 0,0-21 15,0 22-15,0-22 0,22 21 16,-1-21-16,0 1 0,0-1 16,21 21-16,-20-21 0,-1-21 15,-21 21-15,0-42 31,0 0-31,-21 0 16,-1 0-16,1 0 0,0-1 16,0 1-16,0 0 0,0 0 0,-22 0 15,22 21-15,0 0 16,0 0-16,0 0 16,21 21-16,-22 0 0,22 0 15,0 0-15,0 1 0,0-1 16,22 0-16,-1 0 15,0-21-15,0 21 0,43 0 16,-22-21-16,21 0 0,-20 0 16,41 0-16,-20 0 0,-22 0 15,1 0-15,-1 0 0,21-21 16,-20 0-16,-1 0 0,0 0 0,-20 0 16,20-22-16,21-20 15,-41 20-15,-1 1 0,0-21 0,0 20 16,-21 1-16,21 21 0,-21-22 15,0 22-15,0 0 0,0 0 0,-21 21 32,0 0-32,0 21 0,21 0 0,-21 0 15,-1 22-15,1-22 0,21 21 16,0 1-16,-21-1 0,21-21 0,0 21 16,0 1-16,0-22 0,0 21 0,0-21 15,21 1-15,0-1 16,1 0-16,-1 0 0,0 0 0,0-21 15,21 21-15,-20-21 0,20 0 16,0 0-16,1 0 0,20 0 0,-21 0 16,22 0-16,-1 0 0,1 0 0,-22-21 15,22 0-15,-22 0 0,22 0 16,-22 0-16,0-1 0,1-20 0,-22 0 16,21 21-16,-21-22 0,0 1 15,1 0-15,-1 20 0,-21 1 16,0 0-16,0 0 0,0 0 0,0 0 15,-21 21-15,-1 0 0,1 0 16,0 0-16,0 0 0,-21 0 0,20 21 16,1-21-16,-21 21 0,21 21 15,0-21-15,-22 1 0,22 20 0,0-21 16,0 21-16,0-20 0,-1 20 0,1-21 16,0 21-16,21-20 0,0-1 15,0 0-15,0 0 0,0 0 0,0 0 16,21-21-16,0 0 15,1 0-15,20 0 0,-21 0 0,0 0 16,22 0-16,-22-21 0,21 0 16,0 0-16,-20 0 0,20 0 15,-21-22-15,21 1 0,-20 0 0,-1-1 16,21 1-16,-21-22 0,0 1 16,1-1-16,20 1 0,-21-22 0,0 22 15,22-22-15,-22 0 0,0 22 16,0-22-16,0 22 0,0-1 0,-21 22 15,0-22-15,22 43 0,-22-21 16,0 21-16,-22 42 31,1 21-31,-21 1 0,21 20 0,-22 1 16,22 20-16,-21 1 0,21-22 16,-22 22-16,22 0 0,-21-22 0,21 1 15,0 20-15,21-20 0,0-1 16,-22 1-16,22-22 0,0 22 15,0-22-15,0 0 0,0 1 0,0-22 16,0 0-16,0 0 0,0 0 16,22 1-16,-1-22 0,0 0 15,0 0-15,0 0 0,0-22 16,1 1-16,20 0 0,0-21 16,1 21-16</inkml:trace>
  <inkml:trace contextRef="#ctx0" brushRef="#br0" timeOffset="12604.05">25887 8869 0,'0'0'0,"21"-64"16,0 22-1,-21 21-15,21 0 0,-21-22 0,0 22 16,0 0-16,0-21 0,0 21 15,0-1-15,0 1 0,-21 21 16,0 0-16,0 0 0,0 0 16,-22 0-16,1 21 0,0 1 0,-1-1 15,1 21-15,0 0 0,-1 22 16,-20-1-16,20 1 0,1-1 0,-21 1 16,20 21-16,-20-22 15,20 22-15,1-22 0,-21 22 0,20-22 0,1 22 16,21-21-16,0 20 0,-1-20 15,22-22-15,0 22 0,0-22 16,22 0-16,-1-21 0,21 22 0,0-22 16,1 0-16,-1-21 0,0 0 15,1 0-15,20 0 0,-20 0 0,20-21 16,1 0-16,-1 0 0,1-1 16,-1-20-16,1 21 0,-1-21 0,1-1 15,-1 1-15,-21-22 0,1 22 0,-1-21 16,0-1-16,-20 1 15,20-1-15,-21 1 0,-21-1 0,0-21 16,0 1-16,0 20 0,0-20 16,0-1-16,-21 21 0,0 1 0,-22-1 15,22 22-15,-21 0 0,-22-1 16,22 22-16,0 21 0,-22 0 0,1 0 16,20 0-16,-20 0 0,-1 21 15,22 22-15,0-1 0,-1 0 0,1 22 16,0-1-16,-1 22 0,22-21 0,0 20 15,0 1-15,0-22 0,21 22 16,0-21-16,0 20 0,0-20 0,21-1 16,0 1-16,21-22 0,1 22 15,-1-22-15,22 0 0,-1-21 0,1 22 16,-1-22-16,22-21 16,-22 0-16,22 0 0,-22 0 0,1 0 15,-1 0-15,1-21 0,-22 0 0,22-1 16,-22 1-16,0-21 0,22 21 15,-22-22-15,1 1 0,-22 0 0,0-1 16,21 22-16,-21-21 0,-21 21 16,0 0-16,22-1 0,-44 44 31,1-22-31,21 42 0,-21-21 16,0 0-16,21 22 0,-21-22 15,21 21-15,-21 0 0,-1-20 16,22 20-16,0 0 0,-21-21 0,21 22 15,-21-22-15,21 0 0,0 0 16,0 0-16,0-42 47,0 0-47,21 0 0,0 0 0,-21-22 16,22 22-16,-1-21 0,0 0 15,0-1-15,0 22 0,-21-21 0,21 21 16,1-1-16,-1 1 0,0 0 15,0 0-15,0 21 16,-21 21 0,0 0-16,21 0 15,-21 1-15,0-1 0,0 21 0,0-21 16,0 0-16,0 22 0,0-22 16,0 0-16,22 0 0,-22 0 0,21 1 15,0-1-15,-21 0 0,21-21 0,0 21 16,0 0-16,1-21 15,-1 0-15,21 0 0,-21 0 0,0 0 16,22 0-16,-22-21 0,21 0 16,-21 0-16,22 0 0,-1-22 0,-21 22 15,22-21-15,-1-1 0,0-20 16,-21 21-16,22-22 0,-22 1 16,21-22-16,-21 21 0,1-20 0,-1-1 15,0-21-15,0 43 0,-21-22 16,0 22-16,0-1 0,0 1 0,0 20 15,0 22-15,0-21 0,0 21 16,-21 21-16,0 0 0,0 0 16,-1 0-16,1 21 15,0 21-15,0 0 0,0 1 0,21 20 16,-21-20-16,-1 20 0,1 22 16,21-22-16,-21 1 0,21-1 15,-21 1-15,0-1 0,21 1 0,0-1 16,0-20-16,0 20 0,0-21 15,0 1-15,0-1 0,0 0 16,0 1-16,0-22 0,21 0 0,0 0 16,0 0-16,-21 1 0,21-22 0,1 0 15,-1 0-15,0 0 0,0 0 16,0 0-16,22-22 0,-22 1 0,0 0 16,21 0-16,-21 0 0,22 0 15,-22-22-15,21 22 0,-21-21 16,1 21-16,20-1 0,-42-20 15,21 21-15,0 0 0,-21 42 32,0 0-17,-21 0-15,21 0 0,-21 1 0,21-1 16,0 0-16,0 0 0,0 0 16,0 0-16,0 1 0,0-1 0,0 0 15,0 0-15,0 0 0,0 0 16,21-21-16,0 0 15,0 0-15,22 0 0,-22 0 0,0-21 16,21 0-16,-20 0 0,20 0 16,-21 0-16,21-1 0,-20 1 15,-1-21-15,21 21 0,-21 0 0,0-22 16,1 22-16,-22 0 0,21 0 16,-21 0-16,-21 42 31,-1 0-16,22 0-15,-21 0 0,0 0 0,0 22 16,0-22-16,21 21 16,-21 1-16,-1 20 0,1-21 0,21 22 0,-21-1 15,0-20-15,21 41 0,0-20 16,0-1-16,0 22 0,0 0 16,0-1-16,0 22 0,0-21 0,0 0 0,0-1 15,0 22-15,0-21 16,0 21-16,0-22 0,0 1 0,0 0 15,0-22-15,0 22 0,-21-22 0,21-20 16,-21 20-16,-22-42 0,22 22 16,-21-22-16,-1-21 0,-20 0 0,21 0 15,-22-21-15,22-1 0,-22 1 0,22 0 16,-22-21-16,22-1 0,0-20 16,21 21-16,-22-22 0,22 1 15,0-22-15,21 21 0,0-20 0,0 20 16,0-20-16,0 20 0,0-21 0,21 22 15,0-22-15,0 1 0,1 20 16,-1 1-16,21-22 0,-21 21 16,22 1-16,-1-1 0,0 1 0,22-1 15,-22 22-15,22-21 0,-1-1 16,1 1-16,-1-1 0,1 22 16,84-64-16,-85 42 0,1 22 0</inkml:trace>
  <inkml:trace contextRef="#ctx0" brushRef="#br0" timeOffset="13783.38">29125 9567 0,'-21'22'0,"42"-44"0,-42 65 0,42-43 31,0 0-31,22-21 0,-22 21 0,21-22 16,22 1-16,-22-21 0,22 21 15,-22-22-15,21 1 0,1 0 0,-1-1 16,1-20-16,-1-1 0,1 1 16,-1-1-16,-20-20 0,20-1 0,-20 22 15,-1-22-15,0 0 16,-21 1-16,1 20 0,-1-21 0,-21 22 15,0-1-15,0 22 0,0 0 16,0 21-16,0-1 0,-21 22 16,-22 22-16,22 20 15,0 0-15,-21 1 0,20 20 0,-20 1 16,0 20-16,-1-20 0,1 20 16,21 22-16,-21-21 0,-1 21 0,22 0 15,-21 21-15,21-22 0,-1 22 16,1 22-16,0-22 0,0 0 15,0 21-15,0 0 0,-1-21 0,-20 21 16,21-21-16,-21 0 0,-1 0 16,22 0-16,-21-21 0,21 0 0,-22 0 15,22-22-15,0 1 0,21 0 16,0-22-16,0 1 0,0-1 0,0-21 16,0 1-16,0-1 0,0 0 15,0-20-15,0-1 0,21-21 16,0 0-16,0 0 15,1-21-15,-1-1 0,0 1 16,0 0-16,21 0 0,-20 0 0,-1-22 16,0 22-16,21-21 0,-21 0 15,1-22-15,-1 1 0,0-1 0,0 1 16,0-22-16,0 0 0,1 1 16,-22-22-16,21 21 0,-21 0 15,0-20-15,0 20 0,-21-21 0,-22 21 16,22 22-16,-21-1 0,-1 1 15,1-1-15,0 1 0,-1 21 0,1-1 16,21 22-16,-21-21 0,20 21 16,-20-1-16,42 1 0,0 0 0,0-21 15,0 21-15,0-1 0,0 1 0,21 0 16,0 0-16,22 0 0,-22 0 16,21-1-16,1 1 0,-1 0 15,0-21-15,1 21 0,-1-1 0,21 1 16,-20-21-16,-1 21 0,22 0 15,-22-22-15,21 22 0,-20-21 16,-1 21-16,0-22 0,-20 22 0,20-21 16,-21 21-16,0-22 0,-21 22 15,0-21-15,0 21 0,0-1 16,0 1-16,-21 21 16,0 0-16,0 0 0,21 21 15,-21 1-15,-1-1 0,1 0 0,21 0 16,-21 21-16,21 1 0,-21-22 15,21 21-15,0 1 0,0-22 16,0 21-16,0 0 0,0-20 0,21 20 16,-21-21-16,21 21 0,0-20 15,1-1-15,-1-21 0,0 21 16,21-21-16,-21 0 0,22 0 0,-22-21 16,21 21-16,-21-21 0,1-22 15,20 22-15,-21-21 0,0-1 0,-21 1 16,21 0-16,-21-1 0,0 1 15,0 0-15,0-1 0,0 1 0,0 0 16,0-1-16,-21 22 0,21 0 16,-21 0-16,0 21 0,0 0 15,0 0-15,-1 21 0,1 0 16,0 0-16,21 1 0,-21-1 0,0 0 16,0 0-16,21 21 15,0-20-15,0-1 0,0 0 0,0 0 16,0 0-16,21 0 15,21 1-15,-21-22 0,0 0 0,22 0 16,-1 0-16</inkml:trace>
  <inkml:trace contextRef="#ctx0" brushRef="#br0" timeOffset="14225.64">30819 9208 0,'0'-22'16,"0"1"-16,0 0 15,21 0-15,0 21 0,0-21 0,0 21 16,0-21-16,22-1 0,-22 22 16,21 0-16,-21-21 0,22 21 0,-22 0 15,21 0-15,-21 0 0,1 0 16,-1 21-16,0 1 0,0-1 16,-21 0-16,21 21 0,-21-21 0,0 22 15,0-22-15,0 21 0,0 1 16,0-1-16,-21 0 0,0 1 0,0-1 15,0 0-15,-1-21 16,1 22-16,21-22 0,-21 0 0,0 0 16,0 0-16,21 1 0,0-1 15,-21-21-15,-1 0 0,22-21 32,0-1-32,0 1 0,0 0 0,0-21 15,22 21-15,-1-22 0,0 1 16,0 0-16,21-1 0,-20 1 0,20 0 15,0-1-15,-21 1 0,22 21 16,-22-22-16,0 22 0,0 0 0,0 0 16,1 0-16,-1 21 0,0 0 15,-21-21-15,-21 42 32</inkml:trace>
  <inkml:trace contextRef="#ctx0" brushRef="#br0" timeOffset="17203.09">16383 11494 0,'0'0'0,"0"-22"16,21 1-16,-21 0 0,21 0 15,-21 0-15,0-22 0,0 1 16,21 21-16,-21-21 0,22-1 0,-22 1 15,0 21-15,0-22 0,0 22 16,0 0-16,0 0 0,0 42 31,0 0-15,-22 22-16,22-1 0,0 0 16,0 22-16,0-22 0,-21 22 0,0-1 15,21 1-15,-21-1 0,0 22 0,0-22 16,-1 22-16,1-22 15,-21 22-15,21 0 0,-22-1 0,22-20 16,-21-1-16,0 22 0,20-43 16,-20 22-16,0-1 0,21-20 0,-22-1 15,22 0-15,0 1 0,0-22 0,0 0 16,-1 0-16,1 0 0,0-21 16,0 0-16,0 0 0,0 0 0,-1 0 15,1-21-15,0 0 0,0 0 16,0 0-16,21 0 0,-21-22 0,-1 1 15,1 0-15,21-1 0,-21 1 16,21-22-16,0 22 0,0-21 0,0-1 16,0 1-16,0 20 0,0-20 0,0 20 15,0 22-15,21-21 16,0 21-16,1 21 0,-1 0 16,0 0-16,-21 42 15,21-21-15,0 22 0,-21-1 0,0 0 16,0 1-16,0-1 0,21 0 15,-21 1-15,0-1 0,22 0 0,-22 1 16,0-1-16,0-21 0,0 21 0,21-20 16,0 20-16,-21-21 0,21 0 15,0-21-15,-21 21 0,21 1 0,1-22 16,-1 0-16,0 0 0,0 0 16,0 0-16,22 0 0,-22 0 0,21-22 15,0 1-15,-20 0 0,20 0 16,0 0-16,1 0 0,-1-1 15,-21-20-15,21 21 0,1-21 0,-1-1 16,-21 1-16,22 0 0,-22-1 16,0 1-16,0 0 0,0 20 0,0-20 15,1 21-15,-22 0 0,0 0 0,0 42 32,0 0-17,0 0-15,-22 21 0,22-20 16,0 20-16,0-21 0,0 21 0,0-20 15,-21 20-15,21-21 0,0 21 16,0-20-16,0 20 0,0-21 16,0 0-16,0 0 0,21 1 0,1-1 15,-1-21-15,-21 21 0,21-21 16,0 0-16,0 0 0,0 0 0,1 0 16,-1 0-16,21 0 0,-21-21 15,0 0-15,22-1 0,-22 22 0,0-42 16,21 21-16,-20 0 0,-1-22 0,0 22 15,21-21-15,-21 0 0,1-1 16,-1 1-16,0 0 0,0-1 16,-21 1-16,0 21 0,21 0 0,-21-1 15,0 44 17,0-1-32,0 0 0,-21 0 15,21 21-15,-21-20 0,0 20 0,21 0 16,-21-21-16,-1 22 0,22-22 15,-21 21-15,0-21 0,21 22 0,0-22 16,-21 0-16,0 21 0,21-20 16,-21-22-16,21 21 0,0 0 0,0-42 47,0 0-47,0-1 15,21 1-15,0-21 0,0 21 0,-21-22 16,21 1-16,0 21 0,22-21 15,-22-1-15,0 1 0,21 0 0,-20-1 16,20 1-16,0 21 0,-21 0 16,22-1-16,-1 1 0,-21 21 0,0 0 15,1 0-15,-1 0 0,0 21 16,0 1-16,-21-1 0,0 0 0,0 21 16,0 1-16,0-22 0,0 21 15,21 0-15,-21 1 0,21-22 0,-21 21 16,22 1-16,-1-22 0,0 21 0,0-21 15,0 0-15,0 1 16,1-1-16,20 0 0,-21-21 0,21 0 16,-20 0-16,20 0 0,-21 0 0,21 0 15,1 0-15,-22-21 0,21 0 16,-21-1-16,1 1 0,20-21 0,-21 21 16,0-22-16,-21-20 0,21 21 15,1-22-15,-22 1 0,0-1 0,0-21 16,0 22-16,21-22 0,-21 22 0,0-1 15,21 1-15,-21-1 0,0 1 16,0 20-16,0 1 0,0 0 0,0 21 16,0-1-16,0 1 0,0 42 31,0 1-31,0-1 16,0 21-16,0-21 0,0 22 0,0-1 15,0 0-15,0 1 0,0 20 0,0-21 16,0 22-16,-21-22 0,0 22 15,21-1-15,-22 1 0,1-22 0,21 22 16,-21-22-16,0 21 0,21-20 16,-21-1-16,0-21 0,21 22 0,0-22 15,-22 21-15,1-21 0,21 0 16,-21-21-16,21-21 31,0 0-15,21 0-16,0 0 0,1 0 15,-22-1-15,21-20 0,0 21 0,0-21 16,0-1-16,22 22 0,-22-21 16,21-1-16,-21 22 0,22-21 15,-1 21-15,0 0 0,-21-1 16,22 1-16,-1 21 0,-21 0 0,0 0 0,1 0 16,-1 0-16,0 0 0,-21 21 0,0 1 15,0-1-15,0 0 16,0 0-16,-21 0 0,0-21 15,-1 21-15,1 1 0,0-1 16,-21-21-16,21 21 0,-1-21 0,1 0 16,0 0-16,0 21 0,0-21 0,0 0 15,-1 0 1,1-21-16,21 0 16,0 0-1,0 42 32,0 0-47,0 0 16,0 0-16,0 0 15,0 1-15,0-1 0,0 0 16,0 0-16,0 0 0,0 0 0,0 1 16,0-1-16,0 0 0,0 0 15,0 0-15,21 0 0,1 1 16,-1-22-1,0 0-15,0 0 0,0 0 16,0 0-16,22 0 0,-22 0 16,0 0-16,21-22 0,-20 1 15,20 21-15,0-21 0,1 0 0,-1 0 16,21 0-16,-20-1 0,-1 1 16,22 0-16,-22 0 0,0 0 15,1-22-15,-1 22 0,0-21 0,-21 21 16,22-22-16,-22 22 0,-21 0 15,0 0-15,0 0 0,0 0 0,0-1 16,-21 22-16,0 0 16,-22 0-16,22 0 0,0 22 15,0-1-15,0 0 0,-1 0 0,1 0 16,0 0-16,0 1 0,21-1 16,0 0-16,0 0 0,0 0 0,0 0 15,0 1-15,0-1 0,0 0 0,21 0 16,0-21-16,0 21 0,1 0 15,20 1-15,-21-1 0,21 0 16,1 0-16,-22 0 0,21-21 0,-21 21 16,1 1-16,-1-1 0,-21 0 15,0 0-15,-21-21 16,-1 0-16,1 21 16,0-21-16,0 21 0,0-21 0,-22 0 15,22 0-15,0 0 0,-21 0 0,21 0 16,-22 0-16,22 0 0,0 0 15,0 0-15,0 0 0,-1 0 0,1-21 16,0 0-16,21 0 16,-21 21-16,21-21 0,-21 21 0,21-21 15,0-1-15,0 1 0,-21 0 16</inkml:trace>
  <inkml:trace contextRef="#ctx0" brushRef="#br0" timeOffset="17901.21">17272 11261 0,'0'0'0,"-21"0"0,0 0 16,-1 0-16,1 0 0,0 0 15,0 21-15,0-21 16,21 21-16,-21 0 0,21 22 0,-22-22 16,22 0-16,0 0 15,0 0-15,-21 0 0,21 1 0,0-1 16,0 0-16,0 0 0,21-21 16,1 0-16,-1 0 15,0 0-15,0 0 0,0-21 16,0 0-16,1 0 0,-22-1 15,0 1-15,0 0 0,0 0 0,0 0 16,0 0-16,0-1 0,0 1 16,-22 0-16,1 0 0,0 21 15,0-21-15,0 21 0,0 0 16,-1 0-16,1 0 0,0 21 0,0 0 16,0 0-16,0 22 15,-1-22-15,1 0 0,0 0 16,21 21-16,-21-20 0,0 20 0,0-21 15,-1 21-15,-20-20 0,0 20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7E0B-7DFA-493B-9A84-1F667CBA7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1B30F-086A-44D2-B7FA-40AE63BB3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D55DF-00A4-40BD-A93A-4E29C978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B934-AA5B-4235-9C4C-2C47DE66CA8F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796FA-A7A2-4F6D-AD48-CD0CF3E8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EE253-8D98-4EF3-92A0-3203A8FE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B4-C783-4D41-B6A6-8D15EEDE2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13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C9DC-BBB1-417A-A4C5-C9131E76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CA847-0DE0-4A4F-8632-633B7F613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0028-E7C0-4D67-ABA6-2BDAAB41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B934-AA5B-4235-9C4C-2C47DE66CA8F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5A1C3-0E64-4FF5-96C1-82BF73D5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A562-33F0-49E4-A949-FAFA1A06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B4-C783-4D41-B6A6-8D15EEDE2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00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351AC-0459-4D27-9136-459D9E38C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E3638-19D6-472C-AD6F-1574410E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EFF1D-D03D-4527-811E-82F43932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B934-AA5B-4235-9C4C-2C47DE66CA8F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0377D-8854-4B3D-8DED-B4EA53AC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1A11E-31DB-437F-A9C3-318397B1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B4-C783-4D41-B6A6-8D15EEDE2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01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779E-C403-466D-BFD9-C4B35B4E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E61E5-A9EE-4F31-BF7B-9C7FBB263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4829-DE8D-417D-92EA-129598B4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B934-AA5B-4235-9C4C-2C47DE66CA8F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AFC5E-2B1E-4FE2-8EF3-A1CCDFC6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5A9E-7C1E-416E-B89D-FB8C4095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B4-C783-4D41-B6A6-8D15EEDE2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89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717D-F7E9-41BE-82C7-26A8D3A4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8460F-635F-4070-9FFA-A2E6C27DE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9605-DE3D-4DBD-BE01-6CD95E69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B934-AA5B-4235-9C4C-2C47DE66CA8F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2075A-2CEA-471B-945C-FA7B0A2E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95CA0-60E4-49A9-9D01-49FAB8E1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B4-C783-4D41-B6A6-8D15EEDE2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07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D9E4-B836-4E34-BF3D-57F792E2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20D9-9661-4713-BFA5-EDAE80CF1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FBFE-716D-4B0C-BA9F-A30CCF188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139E9-C4EE-4DC8-9DA4-81050530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B934-AA5B-4235-9C4C-2C47DE66CA8F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1E306-9127-4BCD-9B3B-D68A323C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8D5A-7B14-40D6-B13E-8A628889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B4-C783-4D41-B6A6-8D15EEDE2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30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400C-016E-424D-8BE8-8DF27058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6EDAA-8EB1-454D-B738-382412338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BBCC6-275B-4138-8F61-FAC741CF2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AA9D3-992A-4E29-944D-43E8B5BB8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2D4B3-308E-4CBD-826E-791EAE73A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25105-8C3F-4250-B98A-BF4B8FE3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B934-AA5B-4235-9C4C-2C47DE66CA8F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BCA06-2ACC-49F4-97EF-EEA041C9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3211F-41CA-462B-B400-8048A543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B4-C783-4D41-B6A6-8D15EEDE2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47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EF0D-F2FD-42DA-BAFC-C9BB1D22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505C3-8F6A-416C-ABBA-6B313D47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B934-AA5B-4235-9C4C-2C47DE66CA8F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B42CA-1AFB-4549-B64F-E8ED9051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E81C-D15A-412E-BD9F-A4251FF9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B4-C783-4D41-B6A6-8D15EEDE2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84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075AB-AD64-4885-BA44-80CE80A6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B934-AA5B-4235-9C4C-2C47DE66CA8F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CC6F4-CCED-4817-8757-235BAB02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64721-6D50-472D-954B-150650F0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B4-C783-4D41-B6A6-8D15EEDE2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88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3AD9-0237-4421-8F5E-2D5128B9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44C4-1A54-4BFB-8AD3-B4B9D11A1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0D9F-1E57-423B-AA1C-5E7C084D0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C50B6-9A76-4829-ADF4-8E2100DE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B934-AA5B-4235-9C4C-2C47DE66CA8F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25B96-C0B2-4E48-B4BD-14C4FA23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C136D-97BB-4A88-B191-827D8475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B4-C783-4D41-B6A6-8D15EEDE2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83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5696-40F6-40C0-A30D-66F8DF4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E8A82-B000-4DAB-B049-3054FCA7B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5B503-268E-4BBE-A859-B75B599AC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01D23-61C4-427C-8B49-F43A4817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B934-AA5B-4235-9C4C-2C47DE66CA8F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8634B-D2F3-47ED-A67B-8CDB51F5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8DB76-2A10-4A65-986D-0D323549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E4B4-C783-4D41-B6A6-8D15EEDE2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04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95A10-F278-4331-9C58-6EB40FAC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87FEA-C157-4A85-9727-55326E3E1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05ED6-B233-4069-B572-6DDADD442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6B934-AA5B-4235-9C4C-2C47DE66CA8F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6678-6A35-4FE3-9D30-382EED391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9D423-1615-4009-9A8B-11D7C541A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4E4B4-C783-4D41-B6A6-8D15EEDE2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55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15FF-99AA-4E36-990F-E99896F9C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22199-343A-42EB-9B58-464FFC8F1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6CC12C-F96C-43A9-A3D1-ED1F4DAFEA39}"/>
                  </a:ext>
                </a:extLst>
              </p14:cNvPr>
              <p14:cNvContentPartPr/>
              <p14:nvPr/>
            </p14:nvContentPartPr>
            <p14:xfrm>
              <a:off x="213480" y="83880"/>
              <a:ext cx="8519400" cy="611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6CC12C-F96C-43A9-A3D1-ED1F4DAFEA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74520"/>
                <a:ext cx="8538120" cy="61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23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15FF-99AA-4E36-990F-E99896F9C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22199-343A-42EB-9B58-464FFC8F1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A14070-EBA8-4EB1-BCF9-D722B1EE15E6}"/>
                  </a:ext>
                </a:extLst>
              </p14:cNvPr>
              <p14:cNvContentPartPr/>
              <p14:nvPr/>
            </p14:nvContentPartPr>
            <p14:xfrm>
              <a:off x="891360" y="472320"/>
              <a:ext cx="8504280" cy="555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A14070-EBA8-4EB1-BCF9-D722B1EE15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000" y="462960"/>
                <a:ext cx="8523000" cy="55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949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15FF-99AA-4E36-990F-E99896F9C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22199-343A-42EB-9B58-464FFC8F1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E1060B-3B57-4968-B9C2-8A56A9FA2796}"/>
                  </a:ext>
                </a:extLst>
              </p14:cNvPr>
              <p14:cNvContentPartPr/>
              <p14:nvPr/>
            </p14:nvContentPartPr>
            <p14:xfrm>
              <a:off x="350640" y="190440"/>
              <a:ext cx="8664120" cy="657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E1060B-3B57-4968-B9C2-8A56A9FA27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81080"/>
                <a:ext cx="8682840" cy="65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66BFF8-15D7-4341-A897-CF7573D40B29}"/>
                  </a:ext>
                </a:extLst>
              </p14:cNvPr>
              <p14:cNvContentPartPr/>
              <p14:nvPr/>
            </p14:nvContentPartPr>
            <p14:xfrm>
              <a:off x="99000" y="2064960"/>
              <a:ext cx="6279120" cy="2172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66BFF8-15D7-4341-A897-CF7573D40B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640" y="2055600"/>
                <a:ext cx="6297840" cy="21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C9B54F1-64DC-450B-84A6-285FCEE545D1}"/>
                  </a:ext>
                </a:extLst>
              </p14:cNvPr>
              <p14:cNvContentPartPr/>
              <p14:nvPr/>
            </p14:nvContentPartPr>
            <p14:xfrm>
              <a:off x="5600520" y="3352680"/>
              <a:ext cx="3528720" cy="262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C9B54F1-64DC-450B-84A6-285FCEE545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91160" y="3343320"/>
                <a:ext cx="3547440" cy="26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997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15FF-99AA-4E36-990F-E99896F9C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22199-343A-42EB-9B58-464FFC8F1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0EE6D7-A91C-4D11-AB1D-C0CD7CC4006C}"/>
                  </a:ext>
                </a:extLst>
              </p14:cNvPr>
              <p14:cNvContentPartPr/>
              <p14:nvPr/>
            </p14:nvContentPartPr>
            <p14:xfrm>
              <a:off x="221040" y="1843920"/>
              <a:ext cx="9570960" cy="326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0EE6D7-A91C-4D11-AB1D-C0CD7CC400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834560"/>
                <a:ext cx="9589680" cy="328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700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15FF-99AA-4E36-990F-E99896F9C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22199-343A-42EB-9B58-464FFC8F1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9F5C03-0396-433C-9CD7-79FE9A4EF918}"/>
                  </a:ext>
                </a:extLst>
              </p14:cNvPr>
              <p14:cNvContentPartPr/>
              <p14:nvPr/>
            </p14:nvContentPartPr>
            <p14:xfrm>
              <a:off x="807840" y="144720"/>
              <a:ext cx="8084880" cy="267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9F5C03-0396-433C-9CD7-79FE9A4EF9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80" y="135360"/>
                <a:ext cx="8103600" cy="26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649EB8-EFEC-49BC-82A3-94C4C36852C9}"/>
                  </a:ext>
                </a:extLst>
              </p14:cNvPr>
              <p14:cNvContentPartPr/>
              <p14:nvPr/>
            </p14:nvContentPartPr>
            <p14:xfrm>
              <a:off x="830520" y="2941200"/>
              <a:ext cx="10508400" cy="1646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649EB8-EFEC-49BC-82A3-94C4C36852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1160" y="2931840"/>
                <a:ext cx="10527120" cy="166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068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2021-01-20T01:10:51Z</dcterms:created>
  <dcterms:modified xsi:type="dcterms:W3CDTF">2021-01-20T01:57:52Z</dcterms:modified>
</cp:coreProperties>
</file>