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08:40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1080 0,'22'0'15,"-22"21"1,21-21 31,-21-21-32,21-1 1,0 1-16,-21 0 0,0 0 16,0 0-16,0 0 15,21-1-15,-21-20 0,0 21 16,0 0-16,0 0 0,0-1 0,0 1 16,0 0-16,-21 42 62,21 0-62,-21 1 0,21-1 16,0 21-16,-21 0 0,0 1 15,21 20-15,-22-20 0,1 20 16,21 1-16,-21-22 0,0 21 0,0 1 16,21-1-16,-21 22 0,-1-21 15,1-1-15,21 1 0,-21-1 0,0 1 16,0-1-16,21-21 0,-21 22 15,-1-22-15,22 1 0,0-1 16,-21 0-16,21-21 0,-21 22 0,21-22 16,0 0-16,0 0 15,-21-21 17,0-21-17,21 0-15,-21 0 16,21 0-16,0-1 15,-22 1-15,22 0 16,0 0 15,0 0 1,22 21 77,-22-21-78,0-1-15</inkml:trace>
  <inkml:trace contextRef="#ctx0" brushRef="#br0" timeOffset="1099.88">2371 2074 0,'21'-21'94,"-21"0"-94,0 0 16,0 0-1,0 0-15,0-1 0,0 1 0,0 0 16,0 0-16,-21 0 0,21 0 15,0-22-15,0 22 0,0 0 16,-22 0-16,22 0 0,0 42 47,0 0-31,0 0-16,0 21 15,0-20-15,0-1 0,0 0 0,22 21 16,-22-21-16,0 1 0,0-1 15,0 0-15,0 0 0,0 0 0,0 0 16,0 1-16,0-1 16,0-42 62,-22 21-78,22-22 15,-21 22-15,21-21 16,0 0-16,0 0 16,0 0-16,-21 0 0,21-1 15,0 1-15,0 0 0,0 0 16,0 0-16,0 0 16,0-1-16,0 1 0,0 0 15,0 0-15,0 0 16,0 0-1,0 42 32,0 0-31,0 0 0,0 0 15,0 0-31,0-42 78,0 0-62,0 0-1,21 0 1,0 21 15,1 0-15,-22 21-16,21 0 15,0 0-15,-21 0 0,21 1 16,-21-1-16,21 0 0,0 0 0,-21 21 16,22-20-16,-1-1 0,-21 21 15,21-21-15,0 0 0,-21 1 16,21-1-16,0-21 0,1 21 0,-22 0 15,21-21-15,0 21 16,0-21-16,0 21 0,0 1 16,1-22-16,-1 0 15,0 0-15,0 0 16,0 0-16,0 0 16,-21-22-16,22 22 0,-1-21 0,-21 0 15,21 0-15,0 0 0</inkml:trace>
  <inkml:trace contextRef="#ctx0" brushRef="#br0" timeOffset="1631.57">3217 1672 0,'0'0'0,"0"-21"16,0 0-16,-21 21 15,0 0 1,0 0-16,0 21 0,21 0 16,-22 0-16,22 1 0,0-1 15,-21 0-15,21 21 0,-21 1 0,0-22 16,21 21-16,0 0 0,0-20 16,-21 20-16,21 0 0,0-21 15,0 22-15,0-22 0,0 0 16,0 0-16,0 0 0,0 1 0,0-1 15,21 0-15,0-21 16,0 0-16,0 0 0,1 0 16,-1 0-16,0 0 0,0 0 15,0 0-15,0-21 0,1 21 16,-1-21-16,-21-1 0,21 1 0,0 0 16,0 0-16,0 0 0,-21 0 15,0-1-15,0-20 0,0 21 0,0-21 16,0-1-16,0 1 0,0 21 15,0-22-15,-21 1 0,21 21 16,-21 0-16,0 0 0,0-1 16,21 1-16,-21 21 0,-1 0 0,1 0 15,0 0-15,0 21 16,21 1-16,0-1 16,-21-21-16,21 21 0,-21 0 0,21 0 15,0 0-15,0 1 0,0-1 16,0 0-16,0 0 15</inkml:trace>
  <inkml:trace contextRef="#ctx0" brushRef="#br0" timeOffset="2091.31">3873 1778 0,'0'0'15,"0"-21"-15,22 0 16,-22 0-16,0-1 0,0 1 16,0 0-16,0 0 15,-22 21 16,1 0-31,0 0 0,0 0 16,0 0-16,0 21 16,-1 0-16,1 0 0,21 1 15,-21 20-15,0-21 0,0 21 0,21-20 16,0 20-16,-21-21 0,-1 21 16,22 1-16,0-22 0,0 21 0,0-21 15,0 22-15,0-22 0,0 0 16,0 0-16,0 0 0,0 1 0,22-1 15,-1 0-15,0 0 0,0 0 16,0-21-16,0 21 0,1-21 16,-1 0-16,21 0 0,-21 22 15,0-22-15,22 0 0,-22 0 0,21 0 16,1-22-16,-22 1 0,21 21 16,0-21-16,1 0 0,-1 0 0,0 0 15,1-1-15</inkml:trace>
  <inkml:trace contextRef="#ctx0" brushRef="#br0" timeOffset="2707.56">4741 1820 0,'0'0'0,"0"-63"15,0 42 1,-21 0-16,0 21 16,0-22-16,0 22 0,-1 0 0,1 0 15,0 0-15,0 0 0,0 0 16,0 0-16,-1 22 0,1-22 0,0 21 15,0 0-15,0 0 0,0 0 16,-1 22-16,1-22 0,21 0 0,0 21 16,-21-21-16,0 22 0,21-22 15,0 0-15,0 21 0,-21-20 0,21-1 16,0 0-16,0 0 0,0 0 16,0 0-16,21-21 15,0 0-15,-21 22 0,21-22 16,0 0-16,1 0 0,-1 0 15,0 0-15,0 0 0,0-22 16,0 22-16,1-21 0,-1 0 0,0 0 16,0 0-16,0 0 0,0-1 15,1-20-15,-1 21 0,0-21 0,0 20 16,0-20-16,-21 21 0,21-21 16,-21 20-16,22 1 0,-22-21 0,0 21 15,0 0-15,0-1 0,21 1 16,-42 21 31,21 21-47,0 1 0,0-1 15,-22 21-15,22-21 0,-21 0 0,21 22 16,-21-22-16,21 21 0,0-21 16,0 1-16,0-1 0,0 21 0,0-21 15,0 0-15,0 1 16,0-1-16,21 0 0,0-21 0,1 21 15,-1-21-15,0 21 16,0-21-16,0 0 0,0 0 0,1 0 16,-1 0-16,0 0 0,0 0 15,0-21-15,0 21 0,1-21 16,-1 0-16,0 0 0,0-1 0,0 1 16,0-21-16,1 0 0</inkml:trace>
  <inkml:trace contextRef="#ctx0" brushRef="#br0" timeOffset="3135.84">5503 762 0,'0'0'0,"-42"-42"15,21 21 1,0 21-16,-1 0 15,1 0 1,21 21-16,-21 0 0,0 21 16,21-21-16,-21 1 15,21 20-15,0 0 0,0 1 0,-21 20 16,21-21-16,0 22 0,-22-22 16,22 22-16,0-22 0,0 22 0,0-22 15,0 21-15,0 1 0,0-22 16,-21 22-16,21-22 0,0 22 0,0-22 15,0 21-15,-21-20 16,21-1-16,0 0 0,0-20 0,0 20 0,0-21 16,0 0-16,0 0 15,0 1-15,0-1 0,0 0 0,0 0 32,0-42-1,21 0-31,-21 0 0,21-1 0,1 1 15,-22 0-15,21 0 0,0 0 16</inkml:trace>
  <inkml:trace contextRef="#ctx0" brushRef="#br0" timeOffset="3611.57">5609 1651 0,'-21'21'47,"21"0"-47,-21-21 16,21 22-16,0-1 0,0 0 0,0 0 15,0 0-15,-21 0 0,21 22 0,0-22 16,-22 0-16,22 0 0,0 0 16,0 1-16,0-1 0,0 0 15,0 0-15,0 0 0,0 0 16,0 1-16,0-1 0,22 0 15,-1-21 1,0 0-16,0 0 0,0 0 0,0 0 16,1 0-16,-1 0 0,0 0 15,0 0-15,0-21 0,0 0 0,1-1 16,-1 22-16,0-21 0,0-21 0,-21 21 16,21 0-16,-21-22 0,21 22 15,-21-21-15,0-1 0,0 1 0,0 0 16,0-1-16,0 1 0,0 21 15,0 0-15,-21 0 0,21-1 16,-21 1-16,0 21 0,0 0 16,0 0-16,-1 21 0,1-21 15,0 22-15,0-1 0,-21 0 16,20 0-16,1 0 0,0-21 0,21 21 16,-21 1-16,0-1 0,0-21 15,21 21-15</inkml:trace>
  <inkml:trace contextRef="#ctx0" brushRef="#br0" timeOffset="4495.52">6117 1757 0,'0'0'0,"0"-21"31,0 0-15,0-1 0,21 22-16,0-21 15,1 21-15,-1-21 0,-21 0 16,21 21-16,0 0 0,0 0 16,0 0-16,1 0 15,-1 0-15,0 21 16,-21 0-16,21 0 0,0 1 0,-21-1 15,0 21-15,21-21 0,-21 0 16,22 22-16,-22-22 0,0 21 0,0-21 16,0 1-16,0-1 0,0 21 15,0-21-15,0 0 0,0 1 16,0-1-16,0 0 16,-22 0-16,1 0 0,0-21 46,21-21-30,0 0-16,0 0 0,0 0 16,0-1-16,0 1 0,0-21 0,0 21 15,0 0-15,0-22 0,21 22 16,-21-21-16,21 21 0,1-1 0,-1-20 16,-21 21-16,21-21 0,0 20 15,0 1-15,0 0 0,1 0 0,-1 0 16,0 21-1,0 0-15,-21-21 0,21 21 16,0 0-16,-21 21 78,-21 0-78,21 0 31</inkml:trace>
  <inkml:trace contextRef="#ctx0" brushRef="#br0" timeOffset="5134.66">7218 1715 0,'0'0'15,"21"0"-15,0-22 16,0 1-16,0 21 0,1-21 0,-22 0 16,21 21-16,-21-21 0,21 21 15,-21-21-15,0-1 16,-21 22 0,0 0-1,-1 0-15,1 0 0,0 0 16,0 22-16,0-22 0,-22 21 0,22 0 15,0 0-15,0 0 0,-21 0 16,20 1-16,1-1 0,21 0 0,-21 0 16,21 0-16,-21 0 0,21 1 15,0-1-15,0 0 16,21 0 0,0-21-16,0 0 0,1 0 15,-1 21-15,0-21 0,0 21 16,0-21-16,0 0 0,1 22 15,-1-22-15,0 21 0,0-21 16,0 21-16,0 0 16,-21 0-1,0 0-15,0 1 16,0-1-16,-21-21 16,21 21-16,-21-21 15,0 0-15,0 21 0,0-21 0,-1 0 16,1 21-16,0-21 0,0 0 15,0 21-15,0-21 16,-1 0-16,1 0 0,0 0 0,0 0 16,0 0-16,0 0 0,-1 0 15,1 0 1,0 0-16,21-21 47,0 0-32,0 0-15,0 0 16</inkml:trace>
  <inkml:trace contextRef="#ctx0" brushRef="#br0" timeOffset="5771.44">5143 1228 0,'-21'0'15,"0"0"-15,21 21 0,-21-21 0,0 0 16,0 0-16,-1 21 0,1-21 15,0 0-15,0 0 16,21 21 0,21-21-1,21 0 1,-20 0-16,20 0 0,0 0 16,22 0-16,-1-21 0,-20 21 0,41 0 15,-20 0-15,-1-21 0,1 21 16,20 0-16,-20 0 0,-1 0 0,1-21 15,-1 21-15,-20 0 0,-1 0 16,0 0-16,1 0 0,-22 0 0,0 0 16,0 0-16,0 0 15,-42 0 63,21 21-78,-21-21 16,0 21-16,0 0 0,0 0 0</inkml:trace>
  <inkml:trace contextRef="#ctx0" brushRef="#br0" timeOffset="6671.5">2815 2963 0,'0'0'0,"-21"0"0,0 0 0,0-21 15,-1 21-15,-20 0 0,21 0 0,-21 0 16,-1-21-16,22 21 0,-21 0 15,-1 0-15,1-21 0,21 21 0,-21 0 16,20 0-16,1 0 0,0 0 16,0 0-16,0 0 0,42 0 62,0 0-46,21 0-16,-20 0 0,-1 0 0,21 0 15,22 0-15,-22 0 0,21 0 16,1 0-16,-1 0 0,22-21 16,-21 21-16,20 0 0,1 0 0,21-21 15,0 21-15,-1 0 0,1 0 16,0-22-16,21 22 0,-21 0 0,21-21 16,-21 0-16,21 21 0,21 0 15,0-21-15,0 21 0,0 0 0,1-21 16,-1 21-16,21 0 0,-21-21 15,0 21-15,22-22 0,-22 22 16,0 0-16,0 0 0,0-21 0,1 21 16,-1 0-16,0 0 0,-21 0 15,-21 0-15,21-21 0,-21 21 0,-1 0 16,-20 0-16,0 0 0,-1-21 16,1 21-16,-21 0 0,-1 0 0,-21 0 15,1 0-15,-22 0 0,0 0 16,0 0-16,0 0 0,-21-21 15,-21 21 17,0-21-32,0 21 15</inkml:trace>
  <inkml:trace contextRef="#ctx0" brushRef="#br0" timeOffset="7563.04">2434 3006 0,'0'0'0,"-21"0"0,0 0 0,-22 0 0,22 0 16,0 0-16,-21 0 0,21 21 16,-22-21-16,22 0 0,-21 0 15,21 0-15,-1 0 0,1 0 0,0 21 16,0-21-1,42 0 17,21 0-32,-20 0 0,20 0 15,0 0-15,1 0 0,20 0 0,-21 0 16,22 0-16,-1 21 16,1-21-16,-1 0 0,22 0 0,-21 0 15,-1 0-15,22 0 0,-22 0 16,22 0-16,0 0 0,-1 0 0,22 0 15,-21 0-15,21 0 0,-1 0 16,1-21-16,0 21 0,21 0 0,-21 0 16,21 0-16,21-21 0,-21 21 15,21 0-15,-21 0 0,21 0 0,-21 0 16,22 0-16,-1 0 0,-21 0 0,21 0 16,-21-21-16,21 21 0,-21 0 15,21 0-15,-21 0 0,0 0 0,0 0 16,0 0-16,-21 0 15,0-21-15,0 21 0,-22 0 0,-20 0 16,-1 0-16,1 0 0,-1 0 16,-41 0-16,20 0 0,-21 0 0,0 0 15,0 0-15,1 0 16,-22-22 15,21 22 0,-21-21 1,0 0-1</inkml:trace>
  <inkml:trace contextRef="#ctx0" brushRef="#br0" timeOffset="12002.87">2117 4382 0,'0'-22'31,"0"1"-15,0 0-16,0 0 16,0 0-1,0 0-15,0-1 16,0 1 0,0 0-16,0 0 0,0 0 15,0 0-15,0-1 31,0 44 1,-22-1-17,22 0-15,0 0 0,0 0 0,0 22 16,0-22-16,0 21 0,0 0 16,0-20-16,0 20 0,0 0 0,-21 1 15,21-22-15,0 21 16,0 0-16,0 1 0,0-1 15,-21-21-15,21 22 0,-21-1 0,21-21 16,0 21-16,0-20 0,0-1 16,0 21-16,-21-21 0,21 0 15,0 1-15,0-44 47,0 1-31,0 0-16,0 0 15,21 0-15,-21-22 0</inkml:trace>
  <inkml:trace contextRef="#ctx0" brushRef="#br0" timeOffset="12379.44">2349 4593 0,'0'21'16,"0"1"-16,0-1 16,0 0-16,0 0 15,0 0-15,0 0 16,22-21 0,-1 0-1,0 0-15,0 0 16,0-21-16,0 21 0,-21-21 15,22 0-15,-22 0 16,0 0-16,0-1 16,-22 22-1,1 0 1,0 0-16,0 0 16,0 0-1,0 0-15,21 22 0,-22-22 16</inkml:trace>
  <inkml:trace contextRef="#ctx0" brushRef="#br0" timeOffset="12963.06">4064 4360 0,'0'0'0,"0"-21"0,0 0 15,0 0-15,0 0 16,0 0-16,0-1 16,0 1-1,0 42 16,0 1-31,0-1 16,0 0-16,0 21 0,0-21 16,0 22-16,0-22 0,0 21 0,0 1 15,0-1-15,0-21 0,0 21 16,0 1-16,-21-1 0,21-21 0,0 22 16,-21-1-16,21-21 15,0 21-15,0-20 0,0-1 0,0 0 16,0 0-16,21-21 15,0 0-15,0 0 16,0 0-16,-21-21 16,21 0-16,1 0 0,-22-1 15,0 1-15,21 0 0,-21-21 16,21 21-16,-21-1 0,0-20 16,0 21-16,21-21 0,-21-1 0,21 22 15</inkml:trace>
  <inkml:trace contextRef="#ctx0" brushRef="#br0" timeOffset="13463.1">4085 3852 0,'-21'0'16,"0"0"-16,21 22 16,0-1-16,0 0 15,0 0-15,0 0 16,21-21 15,0 0-15,-21-21-16,21 21 15,-21-21-15,21 21 0,-21-21 0,0 0 16,0-1-16,0 1 16,-21 21-1,0 0 1,0 0-1,0 0-15,0 0 16,21 21-16,0 1 16,0-1-16,0 0 15,0 0-15,0 0 16,0 0-16,21-21 16,-21 22-16,21-22 0,0 21 15</inkml:trace>
  <inkml:trace contextRef="#ctx0" brushRef="#br0" timeOffset="14346.59">5228 4509 0,'0'-22'15,"0"1"-15,0 0 16,-21 21-16,21-21 16,0 0-16,-21 0 15,0 21-15,-1-22 0,1 1 16,0 21-16,0 0 0,0 0 15,0 0-15,-1 0 0,1 0 0,-21 0 16,21 21-16,-22 1 0,22-22 16,-21 21-16,21 0 0,-22 0 15,22 0-15,-21 0 0,21 1 0,0 20 16,-22-21-16,22 0 0,0 0 16,21 22-16,0-22 0,-21 0 0,21 21 15,0-20-15,0-1 16,0 0-16,0 0 0,0 0 0,21 0 15,0 1-15,0-1 0,0-21 16,1 0-16,20 0 0,-21 0 0,0 0 16,0 0-16,22 0 0,-22 0 15,21 0-15,-21-21 0,1-1 0,20 1 16,-21 0-16,0 0 0,22 0 16,-22 0-16,0-1 0,0-20 0,0 21 15,22-21-15,-22-1 0,0 1 16,0 0-16,0-1 0,0 1 0,1 0 15,-22-1-15,21-20 16,0 20-16,0-20 0,-21-1 0,0 22 16,21-21-16,0 20 0,-21 1 15,22 0-15,-22-1 0,0 1 0,0 0 16,0 20-16,0 1 0,0-21 16,0 21-16,-22 21 15,1 0-15,0 0 16,21 21-16,-21 0 15,21 0-15,-21 0 0,21 1 0,-21 20 16,21-21-16,0 21 0,0 1 16,0-1-16,-22 0 0,22 22 15,-21-22-15,21 22 0,0-1 16,0-20-16,0-1 0,0 21 0,0-20 16,0-1-16,0 0 0,0 1 15,0-22-15,0 21 0,21-21 0,1 1 16,-22-1-16,21 0 0,0 0 15,21 0-15,-21-21 0,1 0 0,20 21 16,-21-21-16,21 0 0,-20 0 16,20 0-16,0 0 0,-21 0 0,22-21 15,-1 21-15,-21-21 0,22 0 16,-22 21-16,0-21 0,0 0 0,0-1 16,-21 1-16,0 0 0,0 0 15,0 0-15,0 0 0</inkml:trace>
  <inkml:trace contextRef="#ctx0" brushRef="#br0" timeOffset="15623.37">1947 6075 0,'0'-21'47,"0"0"-31,0-1-16,0 1 15,0 0 1,0 0-16,21 0 15,1 21-15,-1-21 0,0 21 16,0 0-16,0 0 16,0 0-16,1 0 15,-1 0-15,0 21 0,0 0 0,0 0 16,0 0-16,1 0 16,-22 22-16,0-22 0,0 21 0,0-21 15,0 22-15,0-1 0,0 0 16,-43 1-16,22-1 0,0 0 15,0 22-15,-22-22 0,22 1 0,0-1 16,-21 0-16,21-21 0,-1 22 16,-20-22-16,21 21 0,0-21 0,-22 1 15,22-1-15,0-21 0,0 21 16,-21 0-16,20-21 0,1 0 16,0 0-16,0 0 15,0 0-15,0-21 0,21 0 16,-22 0-16,1-1 0,21-20 0,-21 21 15,21-21-15,0 20 0,0-20 16,0 0-16,0 21 0,0-22 16,0 22-16,0-21 0,0 21 0,21-1 15,0 1-15,1 21 0,-1 0 16,0 0-16,0 0 0,0 0 16,0 0-16,1 21 0,-1 1 0,0-1 15,0 0-15,0 21 0,0-21 16,-21 22-16,22-22 0,-1 21 15,0-21-15,-21 1 0,21 20 16,0-21-16,-21 0 0,21 0 16,1-21-16,-1 22 0,-21-1 0,21 0 15,0-21-15,0 0 16,0 0-16,1 0 16,-1 0-16,0 0 15,0 0-15,0 0 16,-21-21-16,21 0 0,1-1 0,-1 1 15</inkml:trace>
  <inkml:trace contextRef="#ctx0" brushRef="#br0" timeOffset="15967.17">2519 6456 0,'0'21'31,"21"-21"-15,0 0 0,0 0-16,0 0 15,1 0-15,-1-21 0,0 0 16,0 21-16,-21-21 0,0-1 16,0 1-16,0 0 15,0 0-15,0 0 16,-21 21-16,0 0 0,0 0 15,-1 0-15,1 0 16,0 0-16,21 21 16,-21 0-16,21 0 0,0 0 15,0 1-15,0-1 0,0 0 16,0 0 0,21-21-16,0 0 0,0 0 15,1 0-15</inkml:trace>
  <inkml:trace contextRef="#ctx0" brushRef="#br0" timeOffset="18310.75">3556 6138 0,'0'0'0,"0"-42"15,0 21 1,0 42 15,0 0-15,0 0-16,0 1 0,0 20 0,0-21 15,0 21-15,0 1 0,0-22 16,0 21-16,-21 1 0,0-1 0,21 0 16,-22 1-16,1-1 0,21-21 15,0 21-15,-21-20 0,0-1 0,21 0 16,-21 0-16,21 0 16,0-42 15,0 0-31,0 0 15,0 0-15,0-1 0,0-20 16,0 21-16,0-21 0,21-1 16,-21 1-16,21 21 0,0-22 0,-21 1 15,21 0-15,1 21 0,-1-1 16,0 1-16,0 0 0,-21 0 0,21 21 16,0 0-16,1 0 0,-1 0 15,0 21-15,0 0 0,0 0 16,0 1-16,1-1 0,-1 21 15,-21 0-15,21-20 0,0 20 0,0-21 16,-21 21-16,21-20 0,1-1 16,-22 21-16,21-21 0,0 0 0,0 1 15,0-1 1,0-21-16,1 0 16,-1 0-16,0 0 15,0 0-15,0-21 0,0-1 16,-21 1-16,22 0 0,-1 0 15,0 0-15,0-22 0,0 1 0,0 21 16,1-21-16,20-1 0,-21 1 16,21 0-16,-20-1 0,20 22 15,0-21-15,1 21 0,-22-1 0,21 1 16,-21 0-16,22 21 0,-22 0 16,0 0-16,0 0 0,0 0 15,-21 21-15,21 0 0,-21 1 16,0-1-16,0 0 0,0 0 15,0 0-15,0 0 0,0 1 0,0-1 16,0 0-16,0 0 0,0 0 16,0 0-16,22-21 15,-22-21 17,21 21-32,-21-21 15,0 0-15,0 0 16,0 0-16,0-1 0,-21 22 15,-1-21-15,22 0 0,-21 0 16,0 0-16,0 0 0,0 21 0,0-22 16,-1 1-16,1 21 0,0 0 15,-21 0-15,21 0 0,-1 0 0,-20 0 16,21 0-16,0 21 0,-22 1 16,22-1-16,0 0 0,0 0 0,0 0 15,0 0-15,-1 1 0,1 20 16,21-21-16,-21 21 0,21-20 15,0 20-15,0-21 0,0 21 0,0-20 16,0-1-16,0 0 0,0 21 16,0-21-16,0 1 0,0-1 15,21-21-15,-21 21 0,21 0 0,1-21 16,-1 0-16,-21 21 0,21-21 16,0 0-16,0 0 0,0 0 0,22 0 15,-22-21-15,0 0 0,0 21 16,0-21-16,22 0 0,-22-1 0,0 1 15,0 0-15,0-21 0,1 21 16,-1-22-16,0 22 0,0-21 16,0 21-16,0-22 0,1 22 0,-22-21 15,0 21-15,0-1 0,21 1 16,-21 0-16,0 0 0,0 0 16,-21 42 15,21 0-31,-22 0 15,22 0-15,-21 22 0,21-22 16,0 0-16,0 21 0,0-20 0,0-1 16,0 21-16,0-21 0,0 0 15,0 22-15,0-22 0,0 0 0,21 0 16,1-21-16,-1 21 0,-21 1 16,21-22-16,0 0 0,21 0 0,-20 0 15,-1 0-15,0 0 0,0 0 16,21 0-16,-20-22 0,-1 22 0,21-21 15,-21 0-15,0 0 0,1 0 16,-1 0-16,0-1 0,-21-20 16,21 21-16,-21-21 0,21 20 0,-21-20 15,0 21-15,0 0 0,0-22 16,0 22-16,0 0 0,0 0 0,0 0 16,0 0-1,-21 21 1,21 21-16,-21 0 15,21 0-15,0 0 0,0 0 16,0 1-16,0 20 0,0-21 16,0 0-16,0 22 0,0-22 0,-21 0 15,21 21-15,0-21 0,0 1 16,0-1-16,0 0 0,0 0 16,0 0-16,0 0 0,0 1 31,0-44 0,0 1-31,0 0 0,0 0 16,0 0-16,0 0 0,0-1 15,21-20-15,-21 21 0,0-21 0,21 20 16,0-20-16,0 21 0,1 0 16,-1-22-16,0 22 0,21 0 15,-21 21-15,1-21 0,20 21 0,-21 0 16,21 0-16,-20 0 0,-1 0 15,0 0-15,0 0 0,0 0 0,0 21 16,1 0-16,-22 0 16,21 1-16,-21 20 0,21-21 0,-21 0 15,0 0-15,0 22 0,0-22 16,0 0-16,0 0 0,0 0 0,0 22 16,0-22-16,0 0 0,0 0 15,0 0-15,0 1 16,21-44 15,-21 1-15,21 0-16,-21 0 15,21 0-15,-21 0 0,22-1 0,-1-20 16,0 0-16,0 21 0,0-22 16,0 1-16,22 21 0,20-43 15,-42 22-15,22 21 0,-22 0 16,0 21-16,21 0 0,-20 0 0,-1 0 15,0 0-15,0 0 0,0 21 16,0 0-16,1 0 0,-22 0 16,0 0-16,21 1 0,-21 20 0,0-21 15,0 21-15,0-20 16,0-1-16,0 21 0,0-21 0,0 0 16,0 1-16,0-1 0,0 0 15,0 0-15,0 0 0,0 0 0,0 1 16,0-44 46,0 1-62,0 0 0,21 0 16,0 0-16</inkml:trace>
  <inkml:trace contextRef="#ctx0" brushRef="#br0" timeOffset="18854.43">6731 6371 0,'-21'0'16,"42"0"-16,-21 0 31,21 0-31,0-21 15,22 21-15,-22-21 0,21 21 16,-21-21-16,22 21 0,-22-21 16,0-1-16,21 22 0,-21-21 0,1 0 15,-1 0-15,0 0 0,0 0 16,0 21-16,0-22 0,-21 1 0,0 0 16,0 0-16,0 0 15,-21 21 1,0 0-16,0 0 0,0 0 15,0 0-15,-1 0 0,1 0 16,0 21-16,0 0 0,0-21 0,0 21 16,-1 0-16,1 1 0,-21-1 15,21 0-15,0 0 0,-1 0 16,1 22-16,0-22 0,0 21 16,21-21-16,0 22 0,0-22 0,0 0 15,0 21-15,0-21 0,0 1 0,0-1 16,21 0-16,21 0 0,-20 0 15,20 0-15,-21-21 0,21 22 0,1-22 16,-22 0-16,21 0 0,1 0 16,-1 0-16,0 0 0,1 0 0,-1 0 15,0 0-15,-21 0 0,22-22 0,-22 22 16,0-21-16,0 21 0,0-21 16,1 0-16,-1 21 0,-21-21 0,0 0 15,0-1 1,0 1-16</inkml:trace>
  <inkml:trace contextRef="#ctx0" brushRef="#br0" timeOffset="20198.66">1651 7874 0,'0'0'0,"0"-21"16,0 0 15,0 0-31,0-1 15,0 1 1,21 21-16,0-21 0,0 21 16,1-21-16,-1 21 0,0 0 15,0-21-15,0 21 0,0 0 0,1 0 16,-1 0-16,0 0 16,0 0-16,-21 21 0,21 0 15,-21 0-15,0 0 16,0 1-16,0-1 0,0 0 15,0 0-15,0 21 0,-21-20 0,0-1 16,21 21-16,-21-21 0,0 22 16,-1-22-16,1 0 0,0 21 0,0-21 15,0 1-15,-22-1 0,22-21 16,0 21-16,0-21 16,0 0-16,21-21 31,0 0-31,0-1 15,21 1-15,0 0 0,0 21 16,0-21-16,1 21 0,-1-21 0,0 21 16,0 0-16,0-21 0,0 21 15,22 0-15,-22 0 0,0 0 16,0 0-16,0 0 0,1 21 0,-1-21 16,0 21-16,-21 0 0,21 0 15,-21 22-15,0-22 0,0 0 16,0 0-16,0 21 15,0-20-15,-21 20 0,21-21 0,-21 0 16,-22 22-16,22-22 0,0 0 16,-21 0-16,-1 0 0,22 0 0,-21 1 15,0-22-15,-1 21 0,1-21 16,0 0-16,-1 0 0,1 0 16,0 0-16,-1 0 0,1 0 0,21 0 15,-22 0-15,1 0 0,21-21 16,0-1-16,0 22 0,-1 0 15,1-21-15,0 21 0,21-21 0,-21 21 16,0 0-16,21-21 16,0 0-1,0 0-15,0-1 16,0 1 0</inkml:trace>
  <inkml:trace contextRef="#ctx0" brushRef="#br0" timeOffset="20618.43">2392 8065 0,'0'21'16,"0"-42"31,21-1-47,-21 1 16,0 0-16,0 0 15,-21 21 1,0 0-1,-1 0-15,1 0 16,21 21-16,0 0 16,0 0-1,0 1 1,21-22 31,1 0-47,-1-22 0</inkml:trace>
  <inkml:trace contextRef="#ctx0" brushRef="#br0" timeOffset="22067.04">3450 7662 0,'0'-21'15,"0"0"1,0 0-16,0 0 16,21 21-16,-21-21 0,0-1 15,21 1 16,-21 42 48,0 1-79,0-1 0,0 21 15,0 0-15,-21 1 0,0-1 0,0 0 16,21 22-16,-21-1 0,0 1 15,-1-1-15,-20 1 0,21-1 16,0 1-16,-22-1 0,22-20 16,0 20-16,-21-20 0,21-1 0,-1 0 15,1 1-15,0-22 0,0 0 16,0 0-16,0 0 0,21 0 0,-22-21 31,22-21-31,0 0 16,0 0-16,0 0 0,0 0 15,0-1-15,0 1 0,0-21 0,0 0 16,22 20-16,-22-20 0,21-21 16,-21 20-16,0 1 0,21 0 15,0 20-15,-21-20 0,21 21 0,-21 0 16,0 0-16,21 21 0,1 0 16,-22 21-16,21 0 15,0 0-15,0 0 0,0 0 16,-21 22-16,21-22 0,1 21 0,-22-21 15,0 22-15,21-22 0,0 0 16,-21 21-16,21-20 0,0-1 0,0 0 16,1 0-16,-1-21 15,0 21-15,0-21 0,0 0 0,22 0 16,-22 0-16,21 0 0,-21-21 16,0 0-16,22 0 0,-22 21 15,21-21-15,-21-1 0,22-20 0,-22 21 16,0 0-16,0-22 0,0 22 15,1-21-15,-1 21 0,-21 0 0,0-1 16,0 1-16,0 0 0,0 42 31,0 0-31,0 1 0,0-1 16,0 0-16,0 0 0,0 0 0,0 0 16,-21 1-16,21-1 0,-22 0 15,22 0-15,0 0 0,-21 0 0,21 1 16,0-1-1,0-42 32,0-1-47,0 1 16,0 0-16,0-21 0</inkml:trace>
  <inkml:trace contextRef="#ctx0" brushRef="#br0" timeOffset="22231.02">3958 7916 0,'0'0'16,"-21"0"0,0 0-1,42 22 48,0-22-63</inkml:trace>
  <inkml:trace contextRef="#ctx0" brushRef="#br0" timeOffset="22739.25">4276 8043 0,'0'0'15,"0"64"1,0-43-16,0 0 0,0 0 15,0 1-15,0 20 0,-22-21 0,1 0 16,21 22-16,-21-22 0,21 0 16,0 0-16,-21 0 0,0 0 0,21 1 15,-21-1-15,21 0 16,-22-21-16,1 0 31,21-21-15,0 0-16,0-1 0,0 1 15,21 0-15,1 0 0,-1-21 0,-21 20 16,42-20-16,-21 0 0,0-1 16,1 22-16,20-21 0,-21 21 15,0 0-15,22-1 0,-22 22 0,0 0 16,0 0-16,0 0 0,0 0 16,1 22-16,-22-1 0,21 0 0,-21 0 15,0 21-15,0-20 0,0 20 16,0-21-16,0 0 0,0 22 0,0-22 15,0 21-15,0-21 0,0 0 16,0 1-16,0-1 0,0 0 16,0 0-16,21-21 47,0 0-47,-21-21 0,21 0 15,0 0-15,1-1 0,-1 1 0,0-21 16,0 21-16,21-22 0</inkml:trace>
  <inkml:trace contextRef="#ctx0" brushRef="#br0" timeOffset="23404.87">5122 7599 0,'0'0'0,"21"-42"0,-21-1 16,0 22-16,0-21 0,0 21 16,0-1-16,0 44 31,-21-1-31,21 0 0,-21 21 0,21-21 15,0 22-15,-21-1 0,21 22 16,-21-22-16,21 0 0,-21 22 0,21-22 16,0 0-16,-22 1 0,1 20 15,0-20-15,21-1 0,-21 0 0,0 1 16,0-22-16,21 21 0,0-21 0,-22 0 16,22 1-16,-21-1 0,21 0 15,0 0 1,0-42-1,0 0-15,0 0 16,0-1-16,21 1 16,1 0-16,-22 0 0,21 0 0,0-22 15,-21 1-15,21 21 0,0-21 16,0 20-16,1-20 0,-1 21 0,0-21 16,0 20-16,0 22 0,0-21 0,1 21 15,-22-21-15,21 21 0,0 0 16,-21 21-16,0 0 15,0 1-15,0-1 0,0 0 16,0 0-16,-21 0 0,0 0 0,-1 1 16,1-1-16,0-21 0,0 21 15,0-21-15,0 0 0,-1 0 16,1 0-16,0 0 16,0 0-16,0 0 15,21 21 16,0 0-31,0 0 16,0 1-16,0-1 16,21 0-16,0 0 0,-21 0 0,21 0 15,-21 1-15,0-1 0,21 0 16,1 0-16,-1 0 0,-21 0 16,21-21-1,0 0-15,0 0 16,0 0-16,1 0 15,-1-21 1,0 21-16,0-21 0,-21 0 0,42 0 16,-20 0-16</inkml:trace>
  <inkml:trace contextRef="#ctx0" brushRef="#br0" timeOffset="23710.69">5694 7662 0,'0'0'0,"-64"-21"15,43 21-15,0-21 0,21 0 16,21 21 0,0-21-16,22 0 0,-22 21 15,21 0-15,0 0 0,-20-22 16,20 22-16,0 0 0,1 0 0,-1-21 15,-21 21-15,21 0 0,-20 0 16,-1 0-16,0 0 0,0-21 0,0 21 16,0 0-16,-42 0 47,0 21-47,-21-21 0,21 0 15</inkml:trace>
  <inkml:trace contextRef="#ctx0" brushRef="#br0" timeOffset="23998.52">5927 7557 0,'-22'21'0,"22"0"0,-21-21 16,21 21-16,-21-21 0,21 21 16,0 0-16,0 1 0,-21-1 15,21 0-15,-21 0 0,21 21 0,0-20 16,0 20-16,0 0 0,0 1 15,0-1-15,0 0 0,0 1 0,-21-1 16,21-21-16,-22 21 0,22 1 16,-21-1-16,21-21 0,0 0 0,-21 1 15,21-1-15,-21 0 0,21 0 16,0 0 0,21-42-1,0 0 1,0 21-16,1-21 0,-1 0 0,0-1 15,0 1-15</inkml:trace>
  <inkml:trace contextRef="#ctx0" brushRef="#br0" timeOffset="24418.58">6159 8043 0,'-21'0'16,"21"22"-16,21-22 31,1 0-15,-1 0-16,0 0 0,0 0 15,0 0-15,0 0 0,-21-22 16,22 1-16,-1 21 0,0-21 16,0 0-16,-21 0 0,0 0 15,21-1-15,-21 1 16,0 0-16,-21 21 15,0 0 1,0 0-16,21 21 0,-21-21 16,-1 21-16,22 1 0,-21-1 0,0 0 15,21 21-15,-21-21 0,0 1 16,21 20-16,0-21 0,0 21 16,-21-20-16,21 20 0,0-21 0,0 0 15,0 0-15,0 1 0,0-1 16,0 0-16,21 0 0,0-21 15,0 21-15,0-21 0,0 0 16,1 0-16,-1 0 0,0 0 16,0 0-16,0-21 0,0 0 0,1 21 15</inkml:trace>
  <inkml:trace contextRef="#ctx0" brushRef="#br0" timeOffset="24695.42">6816 7916 0,'0'-21'16,"0"42"-1,0 1 1,0-1-16,0 0 0,0 0 16,21 0-16,-21 22 0,21-22 0,-21 0 15,21 21-15,0-21 0,-21 1 0,0-1 16,21 0-16,-21 0 0,22 0 15,-22 0-15,21 1 0,-21-1 0,0 0 16,21-21 15,0 0-15,-21-21 0</inkml:trace>
  <inkml:trace contextRef="#ctx0" brushRef="#br0" timeOffset="24983.25">7154 7938 0,'0'0'0,"0"-22"0,-21 22 31,0 0-31,0 0 0,0 22 16,-1-1-16,1 0 0,0 0 0,-21 0 15,21 0-15,-1 1 16,1 20-16,0-21 0,-21 21 0,21-20 15,-1-1-15,1 21 0,0-21 0,0 0 16,0 1-16,0-1 0,21 0 16,-22 0-16,22 0 0,-21 0 0,21 1 15,0-1 1,21-21 0,1 0-16,-1 0 0,0-21 15,0 21-15,0-22 0,22 1 16,-22 0-16</inkml:trace>
  <inkml:trace contextRef="#ctx0" brushRef="#br0" timeOffset="25363.03">7620 7408 0,'0'0'0,"0"-21"0,0 0 0,21 21 15,-21 21 1,0 0-16,-21 1 16,21 20-16,0-21 0,-21 21 0,0 1 15,21-1-15,-22 0 0,1 1 16,21-1-16,0 0 0,-21 1 16,21 20-16,-21-20 0,21-1 15,-21 0-15,21 1 0,0-1 0,0 0 16,0 1-16,0-22 0,0 21 0,0-21 15,0 0-15,0 1 0,0-1 16,21-21-16,-21 21 0,21-21 0,0 0 16,0 0-16,1 0 15,-1 0-15,0 0 0,0 0 16,0 0-16,0 0 0,-21-21 0,22 21 16,-1-21-16,0 21 0,0-22 15,-21 1-15,21 0 0,0 0 16,1 0-16,-22-22 0,0 22 0</inkml:trace>
  <inkml:trace contextRef="#ctx0" brushRef="#br0" timeOffset="25642.87">7514 7811 0,'-21'0'0,"42"0"0,-63 0 15,21 0-15,42 0 31,0-22-31,0 22 0,21 0 16,-20 0-16,20-21 0,0 21 16,1-21-16,-1 21 0,0 0 15,1-21-15,-1 21 0,0 0 16,1 0-16,-22-21 0,21 21 0,-21 0 16,0 0-16,1 0 0,-1 0 0,0 0 31,-21-21-16</inkml:trace>
  <inkml:trace contextRef="#ctx0" brushRef="#br0" timeOffset="26751.75">1905 9440 0,'0'0'0,"0"-21"0,0 0 16,21 21 0,-21 21-1,0 0-15,0 22 0,0-22 16,0 42-16,0-20 16,-21-1-16,0 22 0,0-22 0,-22 21 15,22-20-15,-21-1 0,21 0 16,-22-20-16,22 20 0,0-21 15,0 0-15,0-21 0,21 21 0,-22-21 16,44 0 15,-1 0-31,0-21 0,0 21 16,21 0-16,-20-21 0,-1 0 16,21 21-16,-21 0 0,22 0 0,-1-21 15,-21 21-15,21 0 0,-20 0 16,-1-21-16,21 21 0,-21 0 0,0-22 15,1 22-15,-1-21 0,0 21 16,0-21-16,0 21 0,-21-21 16,0 0-16,0 0 15,0-1-15,0 1 16,0 42 15,-21-21-15,0 22-16,21-1 0,-21 21 15,21-21-15,0 0 0,-21 22 0,21-22 16,-22 21-16,22-21 0,0 1 16,-21 20-16,21-21 0,0 0 15,0 0-15,0 1 16,0-1-16,0 0 16,0-42 30,21 0-46</inkml:trace>
  <inkml:trace contextRef="#ctx0" brushRef="#br0" timeOffset="26935.16">2519 9885 0,'0'0'0,"21"-21"0,0 21 0,0 0 15,-21-21-15,21 21 78,1 0-62,-1 0-16</inkml:trace>
  <inkml:trace contextRef="#ctx0" brushRef="#br0" timeOffset="27390.9">3916 9525 0,'0'0'0,"-21"-21"0,-1 0 0,1 0 0,0-1 15,0 1-15,21 0 0,-21 0 16,0 0-16,-1 0 0,22 42 31,0 0-31,0 0 0,0 21 16,0 1-16,0-1 0,0 22 15,0-1-15,0-21 0,0 22 0,-21-1 16,21 1-16,-21-1 0,0 1 16,21-22-16,-21 1 0,0 20 0,-1-21 15,22 1-15,0-1 0,-21-21 16,21 22-16,-21-22 0,21 0 0,0 0 16,0 0-1,0-42 1,0 0-1,0 0-15,0 0 0,0-1 0,0 1 16,0-21-16,0 21 0</inkml:trace>
  <inkml:trace contextRef="#ctx0" brushRef="#br0" timeOffset="27723.4">3344 9589 0,'-21'-43'0,"42"86"0,-63-107 0,21 22 16,0 21-16,21-22 0,0 22 0,0-21 15,0 21-15,21-1 0,0-20 16,21 21-16,1 0 0,-1 0 16,21-1-16,-20 1 0,20 21 15,-20 0-15,20 0 0,1 0 0,-22 21 16,0 1-16,1-1 0,-1 0 16,0 21-16,-21 1 0,1-1 0,-22 0 15,0 1-15,0-1 0,0 0 16,0 1-16,-22-1 0,1 0 0,0 1 15,-21-22-15,21 21 0,-1-21 16,-20 22-16,21-22 0,-21 0 0,20 0 16,1-21-16,0 21 0,0 0 0,0-21 15,21 22 1,21-22 0,0 0-1,0 0-15,22 0 0,-22-22 0</inkml:trace>
  <inkml:trace contextRef="#ctx0" brushRef="#br0" timeOffset="29862.64">4254 9948 0,'0'0'0,"22"0"0,20 0 0,-21-21 16,0 21-16,0-21 0,1 0 16,-1 21-16,-21-21 0,21 0 15,-21-1-15,0 1 16,0 0-16,-21 0 15,0 21-15,-1 0 16,1 0-16,0 0 0,-21 0 0,21 0 16,-1 21-16,1 0 0,0 0 0,0 1 15,21-1-15,0 0 0,-21 21 16,21-21-16,-21 22 0,21-22 0,-22 0 16,22 21-16,0-20 0,0-1 15,0 21-15,0-21 0,0 0 16,0 1-16,22-22 15,-1 0 1,0 0-16,0 0 16,0-22-16,-21 1 0,21 21 15,1-21-15,-1 0 0,-21 0 0,21 0 16,0-1-16,-21 1 0,0 0 16,0 0-16,21 0 0,-21-22 0,21 22 15,-21 0-15,0 0 16,0 42-1,0 0 1,0 0-16,0 1 0,0-1 0,0 0 16,0 0-16,22 0 15,-22 0-15,0 1 0,21-1 0,-21 0 16,21 0-16,-21 0 0,21 0 0,0-21 16,0 22-16,1-22 15,-1 0-15,0 0 0,0 0 16,0 0-16,0-22 0,1 22 15,20-21-15,-21 0 0,0 21 0,0-21 16,1 0-16,-1 0 0,0-1 16,0 22-16,0-21 0,0 0 0,-21 0 15,0 0-15,22 0 0,-1 21 32,-21 21-17,0 0 1,0 0-16,0 0 0,0 0 15,0 1-15,0-1 0,0 0 0,0 0 16,0 0-16,0 0 16,21-21-16,0 22 0,0-22 15,0 0-15,1 0 16,-1 0-16,0 0 0,0 0 16,0 0-16,0 0 0,1-22 15,-1 1-15,0 21 0,0-21 0,0 0 16,0 0-16,1 0 0,-1-1 15,0-20-15,0 0 0,0 21 0,0-22 16,-21 1-16,0-22 0,22 22 0,-22-21 16,21 20-16,-21-20 15,0 20-15,0 1 0,0 0 0,0-1 16,0 22-16,0 0 0,0 0 0,0 0 16,-21 21-1,-1 21 1,22 0-16,0 21 0,0-20 15,0 20-15,-21 0 0,21 1 0,0 20 16,0-21-16,-21 1 0,21-1 16,0 0-16,0 1 0,0-1 0,0 0 15,0 1-15,0-22 16,0 0-16,0 21 0,0-20 0,21-1 16,0 0-16,1 0 0,-1 0 15,0-21-15,0 0 16,0 0-16,0 0 0,1 0 0,-1 0 15,0 0-15,0 0 0,0 0 16,0-21-16,1 21 0,-1-21 0,0 0 16,0 21-16,0-21 0,0-1 0,1 1 15,-1 0-15,0 0 16,-21 0-16,0 0 0,21 21 16,0 0-1,-21 21 1,21 0-1,-21 0 1,22 0-16,-22 0 0,0 1 16,21-1-16,0-21 0,-21 21 15,21 0-15,0-21 0,0 21 0,1-21 16,-1 0-16,0 21 0,0-21 0,0 0 16,0 0-16,1 0 0,-1 0 15,21 0-15,-21 0 0,0 0 0,22 0 16,-1 0-16,0 0 0,-20 0 15,20 0-15,-21-21 0,21 0 16,-20 21-16,20-21 0,-21 0 0,0 0 16,0-1-16,-21 1 0,22 0 15,-22-21-15,21 21 0,-21-22 0,0 22 16,0-21-16,0 21 0,0-22 0,-21 22 16,-1 0-16,1 0 15,0 21-15,0 0 0,0 0 0,0 0 16,-1 0-16,1 21 0,0-21 15,0 21-15,0 0 0,0 0 0,21 1 16,-22-1-16,1 0 0,21 0 16,-21 21-16,21-20 0,0-1 15,0 0-15,0 0 0,0 0 0,0 0 16,21 1-16,0-1 16,1 0-16,-1-21 0,0 0 15,0 0-15,0 0 16,0 0-16,1 0 15,-1 0-15,0-21 16,-21 0-16,21-1 16,0 22-16,-21-21 0,21 0 0,-21 0 15,22 0-15,-22 0 0,21-1 16,-21 1 0,0 42 15,0 1-16,0-1-15,0 0 0,0 0 16,0 0-16,0 0 16,0 1-16,0-1 15,21-21-15,0 21 16,0-21-16,0 0 16,1 0-16,-1 0 0,0 0 15,0 0-15,0-21 0,0 21 16,-21-21-16,22 21 0,-1-22 0,0 1 15,0 0-15,0 0 0,0 0 16,1 0-16,-1-1 0,-21-20 16,21 21-16,0-21 0,-21-1 0,0 1 15,21-22-15,0 22 0,-21 0 0,22-22 16,-22 22-16,0 0 0,0-1 16,0 1-16,0 0 0,21-1 0,-21 1 15,0 21-15,0 0 0,0-1 16,0 1-16,-21 21 15,-1 0 1,22 21-16,0 1 0,-21-1 16,21 0-16,0 21 0,-21 1 0,21-1 0,0 0 15,0 1-15,0-1 16,0 21-16,0-20 0,0 20 0,0-20 16,0-1-16,0 0 0,0 1 15,0-22-15,0 21 0,0-21 0,0 22 16,0-22-16,21 0 0,0 0 0,1 0 15,-1 0-15,0-21 16,0 0-16,0 0 0,0 0 16,1 0-16,-1 0 0,0 0 0,0 0 15,0 0-15,0-21 0,1 0 16,-1 21-16,0-21 0,-21 0 16,21 0-1,-21-1-15,21 1 0,-21 0 0,0 0 16,0 0-16,0-22 0,0 22 0</inkml:trace>
  <inkml:trace contextRef="#ctx0" brushRef="#br0" timeOffset="30091.09">6519 9250 0,'-63'0'15,"42"0"64,21 21-79,-22-21 0,1 0 0,0 0 15,0 21-15</inkml:trace>
  <inkml:trace contextRef="#ctx0" brushRef="#br0" timeOffset="30314.96">5186 9631 0,'0'0'0,"-21"0"0,21 21 0,21-21 31,0 0-16,0-21-15,0 21 0,22-21 0,-22 21 16,0 0-16,21-21 0,-21 21 16,22 0-16,-22 0 0,21 0 0,-21-22 15,1 22-15,-1 0 0,0 0 16,0 0-16</inkml:trace>
  <inkml:trace contextRef="#ctx0" brushRef="#br0" timeOffset="32599.37">7556 9208 0,'0'0'0,"43"-22"0,-22 1 0,0 0 16,64-42-1,-85 41-15,21 1 0,-21 0 0,21 0 16,-21 0-16,0 0 0,0-1 15,0 1-15,0 64 32,-21-22-32,21 21 0,-21 0 15,21 1-15,-21-1 0,21 22 0,0-22 16,-22 21-16,1 1 0,0-1 16,21 1-16,-21-1 0,0-20 15,0 20-15,-1 1 0,1-1 0,21-20 16,-21-1-16,0 21 0,0-41 15,0 20-15,-1 0 0,22-21 0,0 1 16,-21-1-16,0 0 16,21-42 15,0 0-31,0-1 0,0 1 16,0 0-16,0 0 0,0-21 0,0 20 15,0-20-15,0 21 0,0-21 16,21-1-16,0 22 0,-21-21 0,22 21 15,-22-1-15,21 1 0,-21 0 16,21 21-16,0 0 0,0 0 16,0 21-16,-21 0 15,22 1-15,-22-1 0,0 0 16,0 21-16,21-21 0,-21 1 0,21 20 16,-21-21-16,21 0 0,-21 22 15,21-22-15,0-21 0,-21 21 0,22 0 16,-1 0-16,0-21 0,0 0 15,0 0-15,0 0 0,1 0 0,20 0 16,-21 0-16,0 0 0,22 0 0,-22 0 16,21-21-16,-21 0 15,0 21-15,22-21 0,-22 0 0,0-1 0,0 1 16,0 0-16,1 0 0,-1 0 16,0 0-16,-21-22 0,0 22 15,0 0-15,21-21 0,-21 20 0,0 1 16,21 21-16,-21-21 0,0 0 15,0 42 1,0 0 0,0 0-16,0 1 0,0-1 0,-21 0 15,21 0-15,0 0 0,0 0 0,0 1 16,0-1-16,0 0 0,0 0 16,0 0-16,0 0 15,21 1-15,0-22 0,-21 21 16,22-21-16,-1 0 0,0 0 0,0 0 15,21 0-15,-20 0 0,-1 0 0,0 0 16,21 0-16,-21 0 0,1-21 16,20 21-16,-21-22 0,0 22 0,0-21 15,1 21-15,-1-21 0,0 0 0,-21 0 16,0 0-16,0-1 16,0 1-16,0 0 0,0 0 0,0 0 15,0 0-15,0 42 47,-21 0-47,21 0 0,-21 0 16,21 0-16,0 1 0,0-1 0,-22 0 15,22 0-15,-21 0 0,21 0 16,0 1-16,0-1 0,-21 0 16,42-21 30,-21-21-46,21 0 16,1-1-16,-1 1 0,0 21 16,-21-21-16,21 0 0,0 0 15,0 0-15,1-1 0,-1 1 16,0 0-16,0 0 0,0 21 0,0 0 16,1 0-16,-1 0 15,-21 21-15,0 0 16,0 0-16,0 1 0,21-1 15,-21 0-15,21 0 0,-21 0 16,0 0-16,21 1 0,0-1 16,1 0-16,-1 0 0,0-21 15,0 0-15,0 0 16,0 0-16,1 0 0,-1 0 0,0 0 16,0 0-16,0 0 0,0-21 15,1 21-15,-1-21 0,0 0 16,0 21-16,0-22 0,0 1 0,1-21 15,-22 21-15,21-22 0,0 1 16,-21 0-16,21-1 0,0 1 0,-21-21 16,0 20-16,21 1 0,1-64 15,-1 64-15,-21-1 0,0 1 16,0 21-16,0-21 0,21 20 0,-21 44 31,-21-1-31,0 0 16,-1 21-16,1-21 0,0 22 15,0-1-15,21-21 0,-21 22 16,0-1-16,-1 0 0,22 1 0,0-1 16,0-21-16,-21 21 0,21 1 15,0-22-15,0 0 0,-21 0 0,21 0 16,0 1-16,0-1 0,0 0 16,0 0-16,0 0 15,0-42 16,21 0-15,0 21-16,1-21 0,-22 0 16,21-1-16,0 1 0,0 0 0,0-21 15,0 21-15,22-1 0,-22-20 16,0 21-16,0 0 0,22 0 16,-22-1-16,0 22 0,0 0 0,0 0 15,0 0-15,-21 22 16,0-1-16,0 0 15,0 0-15,-21 0 0,0 0 16,0 1-16,0-1 0,0 0 16,-1-21-16,1 21 0,0-21 0,0 0 15,0 21-15,0-21 0,-1 0 0,1 0 16,0 0-16,0 0 16,0 0-1,21-21-15,21 21 47,-21 21-47,21-21 0,0 21 16,-21 1-16,0-1 0,21 0 0,1 0 15,-22 0-15,21 0 0,-21 1 16,0-1-16,21 0 0,0 0 0,-21 0 16,21-21-16,-21 21 0,21-21 0,1 0 15,-1 0-15,0 0 0,0 0 16,0 0-16,0 0 0,1 0 0,-1 0 15,0 0-15,0 0 0,0 0 16,22-21-16,-22 21 0,0-21 16,0 0-16,0 21 0,0-21 0,1 0 15,-1-1-15,0 1 0,-21 0 16,21 0-16,-21 0 0,0 0 16,0-1-16,0 1 0,-21 21 15,0-21-15,0 0 0,-1 21 0</inkml:trace>
  <inkml:trace contextRef="#ctx0" brushRef="#br0" timeOffset="32819.24">8742 9419 0,'0'0'0,"-21"0"0,-22 0 15,22 0-15,0 0 0,0 0 16,21-21-16,-21 21 0,42 0 47</inkml:trace>
  <inkml:trace contextRef="#ctx0" brushRef="#br0" timeOffset="33586.8">10435 9165 0,'-21'-21'0,"42"42"0,-63-42 16,21 21-16,-1 0 0,-20 0 0,21 0 15,42-21 17,0 21-32,22 0 15,-1 0-15,-21 0 0,21 0 0,22-21 16,-22 21-16,22 0 0,-22 0 16,22 0-16,-22 0 0,0 0 15,22 0-15,-22 0 0,-21 0 0,22 0 16,-22 0-16,0 0 0,0 0 15,-42 0 17,0 0-32,0 0 0,-1 0 0,1 0 15,-21 0-15,21 0 0,0 0 0,-1 0 16,1 0-16,0 0 0,0 0 16,0 0-1,0 0-15,-1 0 0,1 0 31,0 0-15,21 21-16,-21-21 0,21 21 0,0 0 16,0 0-16,-21 1 0,21-1 0,-21 21 15,21-21-15,0 22 0,0-1 16,-22 0-16,1 1 0,21-1 0,-21 0 16,0 22-16,21-22 0,-21 0 15,0 1-15,-1-1 0,22 0 0,0-20 16,0 20-16,0-21 0,-21 0 15,21 0-15,0 1 0,21-22 47,-21-22-31,22 1-16,-1 21 0,-21-21 0,21 0 16,0 0-16,0 0 0,0-1 15</inkml:trace>
  <inkml:trace contextRef="#ctx0" brushRef="#br0" timeOffset="34262.41">10774 9716 0,'21'0'15,"0"21"1,0-21-16,0 0 16,1 0-16,-1 0 15,0 0-15,21 0 0,-21 0 0,1-21 16,-1 21-16,0-22 0,0 22 15,0-21-15,0 21 0,1-21 0,-1 0 16,0 0-16,-21 0 0,0-1 16,0 1-16,0 0 0,0 0 15,0 0-15,-21 0 0,0 21 16,-1 0-16,1 0 0,0 0 16,0 0-16,-21 0 0,20 21 15,1 0-15,-21 0 0,21 21 0,0-20 16,-1-1-16,1 21 0,0 0 15,21-20-15,0 20 0,0-21 0,0 0 16,0 22-16,0-22 0,0 0 0,21 0 16,0 0-16,1-21 0,-1 21 15,0-21-15,21 0 0,-21 22 0,1-22 16,20 0-16,-21 0 0,0 0 16,0 0-16,22 0 0,-22 0 0,0-22 15,0 22-15,0-21 0,1 0 0,-1 21 16,0-21-16,-21 0 0,21 0 15,0-1-15,0 1 0,-21 0 16,22 0-16,-1-21 0,-21 20 0,0-20 16,21 21-16,0 0 0,0 0 15,-21-1-15,0 1 0,21 21 0,1 0 16,-1 0-16,0 0 16,-21 21-16,21 1 0,-21-1 15,21 0-15,0 0 0,-21 21 0,22-20 16,-22-1-16,21 21 0,-21-21 15,21 0-15,0 1 0,-21-1 0,0 0 16,21 0-16,-21 0 0,21-21 0,-21 21 16,0 1-16,22-1 15,-1-21 17,-21-21-1,0-1-31,0 1 0,0 0 15,0 0-15,21 0 0,-21-22 16,21 22-16</inkml:trace>
  <inkml:trace contextRef="#ctx0" brushRef="#br0" timeOffset="34523.26">11896 9546 0,'0'-21'16,"-22"21"-16,1 0 0,0 0 15,0 21-15,0 0 16,0 1-16,-1-1 0,1 0 0,0 0 15,0 0-15,0 22 0,0-22 16,-1 21-16,1-21 0,0 0 0,0 22 16,0-22-16,21 0 0,-21 0 0,21 0 15,-22 1-15,22-1 16,0 0-16,22-21 47,-1 0-47,0-21 0,0 21 0,0-21 15,0-1-15,1 1 0,-1 0 0,0 0 16,0 0-16,0-22 16</inkml:trace>
  <inkml:trace contextRef="#ctx0" brushRef="#br0" timeOffset="34859.07">12150 9229 0,'0'0'15,"21"-43"-15,0-62 16,-21 62-16,21 22 0,-21 0 0,21 0 15,-21 42 17,0 0-32,0 21 0,0 1 0,0-22 15,-21 21-15,21 1 0,-21 20 0,21-21 16,0 1-16,0-1 16,0 0-16,0 1 0,-21-1 0,21 0 15,0 1-15,-21-1 0,21 0 0,0-20 16,0 20-16,0-21 0,0 21 15,0-20-15,0-1 0,0 0 0,0 0 16,0 0-16,21-21 16,0 0-16,0 0 15,0 0-15,0 0 0,1-21 16,-1 21-16,0-21 16,0 21-16,0-21 0,-21 0 15,21-1-15,1 1 0,-1 0 0,-21 0 16,0-21-16,0 20 0</inkml:trace>
  <inkml:trace contextRef="#ctx0" brushRef="#br0" timeOffset="35102.44">12023 9356 0,'-22'0'0,"44"0"0,-65 0 0,22 0 0,42 0 31,0 0-31,22 0 0,-1 0 15,0 0-15,1 0 0,-1 0 0,22 0 16,-22 0-16,21 0 0,-20-21 16,-1 21-16,0 0 0,1 0 15,-1 0-15,0-22 0,-20 22 0,20 0 16,-21 0-16,0 0 16,-42 0-1,0 0-15,-21 0 16</inkml:trace>
  <inkml:trace contextRef="#ctx0" brushRef="#br0" timeOffset="36367.11">1990 11261 0,'0'0'15,"-22"0"-15,1 0 0,0 0 16,21-21 0,21 21-1,0 0-15,1-22 16,-1 22-16,21-21 0,-21 21 15,22-21-15,-1 21 0,-21-21 0,21 21 16,-20 0-16,-1-21 0,0 21 16,0 0-16,-42 0 31,0 0-15,0 0-16,-1 0 15,-20 0-15,21 0 0,0 0 16,0 0-16,-1 0 0,1 0 15,0 0-15,0 0 16,0 0-16,0 0 0,-1 21 0,1 0 16,0-21-16,0 21 0,0 0 15,0 1-15,-1 20 0,1-21 0,0 0 16,21 22-16,-21-22 0,0 21 16,21-21-16,-21 22 0,21-22 15,0 0-15,0 21 0,-22-21 0,22 1 16,-21-1-16,21 0 0,0 0 15,0 0-15,0 0 16,0-42 31,0 0-47,21 0 0,1 21 16,-1-21-16,0 0 15,0 21-15,0 0 0,0 0 0,1 0 16,-1 0-16,0 0 0,0 0 15,21 0-15,-20 0 0,-1 21 16,0-21-16,0 21 0,21 0 0,-20 0 16,-1 0-16,0 1 15,-21 20-15,0-21 0,0 0 0,0 0 0,0 22 16,0-22-16,-21 0 16,0 21-16,-1-20 0,1-1 0,0 0 15,-21 0-15,21-21 0,-1 21 16,-20 0-16,21-21 0,-21 0 0,20 0 15,1 0-15,-21 0 0,21 0 16,0 0-16,-1 0 0,1 0 0,0 0 16,0 0-16,0 0 0,0 0 15,-1-21 1,22 0 0,0 0-1,0 0-15,22 21 0,-22-21 16,21 21-16,0-22 15</inkml:trace>
  <inkml:trace contextRef="#ctx0" brushRef="#br0" timeOffset="36590.99">2561 11748 0,'0'0'0,"42"0"16,-20 0-16,20 0 15,-21-22 79,0 22-94</inkml:trace>
  <inkml:trace contextRef="#ctx0" brushRef="#br0" timeOffset="37135.22">4741 11240 0,'0'0'0,"21"-22"0,-21 1 15,0 0-15,0 0 0,0 0 16,0 0-16,0-1 16,0 1-16,-21 21 0,0-21 15,0 21-15,-21 0 0,20 0 0,-20 21 16,0 0-16,-1 1 0,1-1 16,0 21-16,-1 0 0,1 1 0,0-1 15,-1 22-15,1-22 0,21 21 16,-21 1-16,20-1 0,1-20 0,0 20 15,0-20-15,0-1 0,21 21 16,0-20-16,0-1 0,0-21 16,0 22-16,0-22 0,21 21 15,0-21-15,0 0 0,0 1 0,1-1 16,-1-21-16,21 21 0,-21-21 0,22 0 16,-1 0-16,-21 0 0,21 0 15,1 0-15,-22 0 0,21 0 0,-21 0 16,22-21-16,-22 21 0,0-21 15,21-1-15,-20 1 0,-1 0 0,21-21 16</inkml:trace>
  <inkml:trace contextRef="#ctx0" brushRef="#br0" timeOffset="37675.28">5567 11409 0,'0'0'15,"21"-21"-15,0 0 0,0 21 0,-21-22 16,0 1-16,0 0 0,0 0 0,0 0 16,-21 21-1,0 0-15,-21 21 0,20-21 16,-20 21-16,0 21 0,-1-20 0,1 20 16,21-21-16,-21 21 15,-1-20-15,22 20 0,0-21 0,0 21 16,0-20-16,-1-1 0,22 0 15,-21 0-15,21 0 0,0 0 16,21 1 0,1-22-16,-1 0 15,0 0-15,21 0 0,-21 0 0,22 0 16,-22 21-16,21-21 0,-21 21 16,22-21-16,-22 21 0,21 0 0,-21-21 15,1 21-15,-22 1 0,0-1 16,21 0-16,-21 0 0,0 0 15,0 0-15,-21 1 0,-1-22 0,1 21 16,0 0-16,0-21 0,0 21 16,-22-21-16,22 0 0,-21 0 15,21 0-15,-22 21 0,22-21 16,0 0-16,0 0 0,-21 0 0,20 0 16,1 0-16,0 0 0,0 0 15,0 0-15,21-21 16,-21 21-16,21-21 15,0 0 1,0 0-16,0-1 16,21 1-16,0 0 15,0 21-15,0-21 0</inkml:trace>
  <inkml:trace contextRef="#ctx0" brushRef="#br0" timeOffset="38286.92">6519 11472 0,'0'0'0,"0"-21"0,21 0 0,1 0 15,-22 0-15,0 0 16,0-1-16,0 1 15,-22 21-15,1 0 0,0 0 16,0 0-16,0 0 0,-22 21 16,22 1-16,0-1 0,0 0 0,-21 0 15,20 0-15,1 0 0,21 1 16,-21-1-16,0 0 0,0 0 16,21 0-16,0 0 0,0 1 15,0-1 1,0 0-16,21 0 15,0-21-15,0 21 0,0-21 16,-21 21-16,22-21 0,-1 22 16,21-22-16,-21 21 0,0 0 0,1-21 15,-1 21-15,0-21 0,0 21 16,0-21-16,0 21 0,1 1 16,-1-1-16,-21 0 15,0 0-15,0 0 16,-21-21-16,-1 21 0,-20-21 0,21 0 15,0 22-15,-22-22 0,22 0 16,-21 0-16,21 0 0,0 0 0,-22 0 16,22 0-16,0 0 0,-21 0 15,20 0-15,1 0 0,0 0 0,0 0 16,0 0-16,0 0 0,-1 0 16,1-22 46,21 1-46,0 0-16</inkml:trace>
  <inkml:trace contextRef="#ctx0" brushRef="#br0" timeOffset="39135.44">8043 11218 0,'0'0'0,"21"0"0,1 0 0,-1 0 16,0 0-16,21 0 15,-21 0-15,1 0 0,-1-21 0,0 21 16,0-21-16,21 0 0,-20 21 16,-1-21-16,0 0 0,21 21 15,-21-22-15,1 1 0,-1 0 0,0 0 16,0 21-16,-21-21 0,0 0 16,0-1-16,0 1 0,0 0 15,-21 0-15,0 21 0,-22 0 16,22-21-16,0 21 0,-21 0 0,-1 0 15,1 0-15,-21 21 0,20-21 0,-20 21 16,-1 0-16,22 0 0,-22 1 16,1-1-16,21 0 0,-1 0 0,1 21 15,21-20-15,0-1 0,-1 21 16,22-21-16,0 0 0,0 1 0,0 20 16,0-21-16,0 0 0,22 0 15,-1 1-15,0-1 0,0 0 16,21 0-16,-20 0 0,-1 0 0,21 1 15,-21-1-15,22 21 0,-22-21 16,0 0-16,0 22 0,0-22 0,-21 0 16,0 21-16,0-20 0,0-1 15,0 21-15,0-21 0,0 0 0,-21 1 16,0-1-16,-21 0 0,20 0 0,-20 0 16,0 0-16,-1-21 0,1 22 15,-21-22-15,20 0 0,1 0 0,-22 0 16,22 0-16,-21 0 0,20 0 15,1 0-15,0-22 0,-1 1 16,1 0-16,21 0 0,-22 0 0,22 0 16,-21-1-16,21 1 0,0 0 15,-1 0-15,1 0 0,21 0 0,0-1 16,0 1-16,0 0 16,21 21 15,1 0-31,-1 0 15,0-21-15,0 21 0,21 0 0,-20 0 16</inkml:trace>
  <inkml:trace contextRef="#ctx0" brushRef="#br0" timeOffset="39607.39">8107 11705 0,'0'0'0,"0"21"16,21-21-16,0 0 16,0 0 15,0 0-31,1 0 0,-1-21 16,-21 0-16,21 21 0,0-21 0,-21 0 15,21 21-15,-21-21 16,21-1-16,-21 1 0,0 0 15,0 0-15,-21 21 16,0 0-16,0 0 16,0 0-16,0 0 0,-22 0 0,22 21 15,0 0-15,0 0 0,0 1 16,-1-1-16,1 0 0,21 0 0,0 21 16,-21-20-16,21-1 0,0 0 15,0 21-15,0-21 0,0 1 0,0-1 16,21 0-16,-21 0 0,21-21 0,1 21 15,-1-21-15,0 0 0,0 0 16,21 0-16,-20 0 0,-1 0 16,0 0-16,0 0 0,21 0 0,-20 0 15,-1-21-15,0 0 0,0 21 16,21-21-16,-20 0 0,-1-1 0,0 1 16,0 0-16,21 0 0,-20-21 15,-1 20-15,21-20 0,0 0 0,-20-1 16,20 1-16</inkml:trace>
  <inkml:trace contextRef="#ctx0" brushRef="#br0" timeOffset="39903.22">9123 11049 0,'0'0'0,"63"-106"15,-63 85-15,0 0 0,0 0 16,0 0-16,-21 42 16,-21 0-1,21 0-15,-1 0 0,1 0 0,-21 22 16,21-1-16,0 22 0,-1-22 15,-20 21-15,21 1 0,0-1 0,0-20 16,-1 20-16,1 1 0,21-22 16,0 22-16,-21-22 0,21 0 0,-21 1 15,21-1-15,-21 0 0,21-21 0,0 1 16,0 20-16,0-21 0,0 0 16,0 0-16,21-21 46,-21-21-46,21 0 0,0 0 0,0 0 16,-21 0-16,22-1 0,-1-20 16,0 21-16</inkml:trace>
  <inkml:trace contextRef="#ctx0" brushRef="#br0" timeOffset="40311.03">9144 11642 0,'0'21'0,"0"0"15,0 0 17,21-21-32,0 0 15,0 0-15,1 0 0,-1 0 16,0-21-16,0 0 0,0 21 0,0-21 16,22 21-16,-22-21 0,0-1 15,0 22-15,-21-21 0,21 0 0,-21 0 16,0 0-16,0 0 0,-21 21 31,0 0-31,0 0 0,0 0 0,0 0 16,-1 21-16,-20 0 0,21 0 15,0 0-15,0 0 0,-1 1 16,-20-1-16,21 21 0,21-21 0,-21 0 16,21 1-16,0 20 0,0-21 15,0 0-15,0 0 0,0 1 16,21-1-16,0-21 0,0 21 15,0-21-15,1 21 0,-1-21 0,0 0 16,0 0-16,0 0 0,0 0 0,1 0 16,-1 0-16,0 0 0,0 0 15,21-21-15,-20 21 0,-1-21 0,0 0 16,0 21-16</inkml:trace>
  <inkml:trace contextRef="#ctx0" brushRef="#br0" timeOffset="40611.85">10033 11451 0,'0'21'0,"0"-42"0,-21 21 15,0 0 1,-1 0-16,1 0 0,0 21 0,0-21 16,0 22-16,0-1 0,-1 0 0,1 0 15,21 21-15,-21-20 0,0-1 16,21 0-16,0 0 0,0 0 0,0 0 15,0 1-15,0-1 0,0 0 16,0 0-16,0 0 0,0 0 0,0 1 16,0-1-16,21-21 15,0 21-15,0-21 0,1 0 16,-1 21-16,0-21 0,21 0 0,-21 0 16,1 0-16,-1 0 0,21-21 0,-21 21 15,0-21-15,1 0 0,20 21 16,-21-22-16,0 1 0</inkml:trace>
  <inkml:trace contextRef="#ctx0" brushRef="#br0" timeOffset="40975.66">10795 10816 0,'0'0'0,"-21"0"0,0-21 0,-1 21 15,1 0-15,0 0 0,21 21 16,-21-21-16,0 21 0,21 1 16,0 20-16,-21-21 0,-1 0 0,22 22 15,-21-1-15,21-21 0,-21 21 16,21 1-16,0-1 0,-21 0 0,0 1 16,21-1-16,-21 0 0,-1 1 15,22-1-15,-21 0 0,0 1 16,21-1-16,-21-21 0,0 22 0,0-1 15,-1-21-15,22 0 0,0 0 16,-21 1-16,21-1 0,-21 0 0,21 0 16,0 0-16,21-21 31,0 0-31,1-21 16,-1 0-16,0 21 0,0-21 0,0 0 15,0-1-15,1 1 0</inkml:trace>
  <inkml:trace contextRef="#ctx0" brushRef="#br0" timeOffset="41422.41">10753 11494 0,'0'0'0,"21"-22"16,0 22-1,-21 22 17,-21-22-32,0 21 0,21 0 0,0 0 15,-22 0-15,1 0 0,21 1 16,-21 20-16,21-21 0,0 0 0,0 0 15,0 1-15,0-1 0,0 0 16,0 0-16,0 0 16,21-21-16,0 0 0,1 21 0,-1-21 15,0 0-15,0 0 16,0 0-16,22 0 0,-22 0 0,0 0 16,0 0-16,0-21 0,0 0 15,1 0-15,-1 21 0,0-21 16,-21 0-16,0-1 0,0-20 15,0 21-15,0 0 0,0 0 0,0-22 16,0 22-16,-21 0 0,0 0 0,-1 21 16,1-21-16,0 21 0,0 0 15,0 0-15,-22 0 0,22 0 0,0 0 16,0 0-16,0 0 0,0 0 0,-1 21 16,1-21-16,0 0 15,0 0-15,0 21 0,0 0 16,21 0 15,21 0-15,0-21-1,0 0-15,21 0 0</inkml:trace>
  <inkml:trace contextRef="#ctx0" brushRef="#br0" timeOffset="41891.14">11197 11451 0,'0'0'0,"0"-21"15,21 21-15,0-21 16,1 21-16,-1 0 0,0 0 16,0 0-16,0 0 15,0 0-15,1 0 0,-1 21 0,-21 0 16,21-21-16,0 21 0,-21 1 0,0-1 15,0 0-15,0 0 0,0 21 16,0-20-16,0-1 0,0 0 0,0 0 16,0 0-16,0 0 0,0 1 15,0-1-15,-21 0 0,0 0 16,21 0-16,-21-21 16,-1 0-1,22-21 16,0 0-31,0 0 16,0 0-16,22 21 0,-1-22 0,0 1 16,-21 0-16,21-21 0,0 21 0,0-1 15,1 1-15,-1-21 0,0 21 16,0 0-16,0-1 0,0 1 16,1 0-16,-1 0 0,0 0 0,0 0 15,-21-1-15,21 22 16,-21-21-16,0 0 0,0 0 15,0 0-15,0 0 16,0-1-16</inkml:trace>
  <inkml:trace contextRef="#ctx0" brushRef="#br0" timeOffset="42270.45">10245 10816 0,'0'0'0,"-43"0"0,-20 0 16,42 0-16,-1 0 16,1 0-16,42 0 15,1 0-15,20 0 16,0-21-16,22 21 0,-22 0 0,22-21 15,-1 21-15,1 0 0,-1-21 0,1 21 16,20 0-16,-20 0 0,-1-21 16,1 21-16,-1 0 0,1 0 0,-1 0 15,-20 0-15,-22 0 16,21 0-16,-21 0 0,0 0 0,1-22 16,-22 44 15,0-1-16,-22-21-15,1 21 0,-21-21 16,21 21-16,-22 0 0,1 0 0</inkml:trace>
  <inkml:trace contextRef="#ctx0" brushRef="#br0" timeOffset="43250.89">1990 13187 0,'0'0'15,"21"-21"1,-21 0-16,0-1 31,-21 22-15,-1 0-16,-20 0 0,21 22 0,-21-1 15,20 0-15,-20 0 0,0 0 16,21 0-16,-22 1 0,22 20 0,0-21 16,0 21-16,0 1 0,21-1 15,-22 0-15,22 1 0,0-1 16,0 0-16,0-20 0,22 20 0,-1-21 15,0 0-15,0 0 0,0-21 16,0 22-16,1-22 0,20 0 16,-21 0-16,0 0 0,0 0 15,1 0-15,-1 0 0,0-22 16,0 1-16,0 0 0,0 21 16,-21-21-16,0 0 0,0 0 15,0-1-15,0 1 0,0 0 16,0 0-16,-21 21 15,0 0 1,0 0-16,0 0 0,0 0 16,-1 21-16,1 0 15,0-21-15,0 21 0,0-21 0,0 22 16,21-1 0,0 0-16,21-21 15,0 0 1,0-21-16,0 0 15,0 21-15,22-22 0</inkml:trace>
  <inkml:trace contextRef="#ctx0" brushRef="#br0" timeOffset="43420.8">2244 13504 0,'0'0'0,"0"-21"31</inkml:trace>
  <inkml:trace contextRef="#ctx0" brushRef="#br0" timeOffset="43983.47">3768 13102 0,'21'-21'0,"-42"42"0,63-63 0,-21 0 16,0 20-16,-21 1 0,21 0 0,1 0 15,-22 0-15,0 0 0,21-1 16,-21 1-16,0 42 16,0 1-1,0 20-15,-21-21 0,-1 43 0,22-22 16,-21 0-16,0 22 0,0-22 16,0 22-16,0-1 0,21-21 15,-22 22-15,1-1 0,0 1 16,0-22-16,0 1 0,0 20 0,21-21 15,0-20-15,0 20 0,0-21 16,0 0-16,0 0 0,21-21 31,0 0-31,0 0 0,0-21 0,0 21 16,1-21-16,-1 0 0,0 0 16,0 0-16,0-1 0,-21-20 0,0 21 15,0 0-15,0-22 0,0 22 16,0 0-16</inkml:trace>
  <inkml:trace contextRef="#ctx0" brushRef="#br0" timeOffset="44163.37">3387 13399 0,'0'0'16,"-22"0"-16,1 0 0,0 0 0,0 0 0,21-22 31,21 1-31,0 0 16,0 21-16,22-21 0,-22 21 15,21-21-15,1 21 0,-1-21 0,0 21 16,1-22-16,-1 22 0,0 0 16,1-21-16,-1 21 0,0 0 0</inkml:trace>
  <inkml:trace contextRef="#ctx0" brushRef="#br0" timeOffset="45354.68">4445 13674 0,'0'0'16,"21"0"-16,0 0 0,0 0 15,1 0 1,-1 0-16,-21-21 0,0-1 16,21 1-16,-21 0 0,0 0 15,0 0-15,0 0 16,0-1-16,0 1 0,0-21 0,-21 21 15,0 0-15,21-1 0,-22 1 16,1 21-16,-21 0 0,21 0 0,0 0 16,-22 0-16,22 0 0,-21 21 15,21 1-15,-22-1 0,22 21 0,-21-21 16,21 22-16,-1-1 0,1 0 16,0 1-16,0-1 0,21 0 0,-21-21 15,21 22-15,0-22 0,0 0 16,0 0-16,0 0 0,0 1 0,21-22 15,0 0-15,0 0 0,0 0 16,1 0-16,-1 0 16,21-22-16,-21 22 0,0-21 0,22 0 15,-22 0-15,0 0 0,21 0 16,-20-1-16,-1 1 0,21 0 0,-21-21 16,0 21-16,-21-1 0,0 1 15,22 0-15,-22 0 0,0 0 16,-22 42-1,22 0 1,-21 0-16,21 0 16,-21 1-16,21-1 0,0 0 0,0 0 15,0 0-15,0 0 16,0 1-16,0-1 0,0 0 0,21 0 16,0 0-16,1 0 0,-1-21 15,0 22-15,21-22 0,-21 21 0,22-21 16,-22 0-16,21 0 0,1 0 15,-1 0-15,-21 0 0,21 0 0,1-21 16,-1-1-16,0 1 0,1 21 16,-22-21-16,21 0 0,-21-21 0,1 20 15,-1 1-15,0 0 0,-21-21 16,21 21-16,-21-22 0,0 1 0,0 21 16,0-22-16,-21 22 0,0 0 0,0 0 15,-1 21-15,1 0 16,0-21-16,0 21 0,-21 0 0,20 0 15,1 0-15,0 21 0,0-21 16,21 21-16,-21 0 0,0 0 0,-1 1 16,1-22-16,21 21 0,0 0 15,-21 0-15,21 0 0,-21 0 0,21 1 16,0-1-16,0 0 16,0 0-16,21-21 15,0 0 1,0 0-16,1 0 0,-1 0 0,0-21 15,0 21-15,0 0 0,0 0 16,1 0-16,-1 0 0,0 0 0,0 0 16,0 0-16,0 0 15,-21 21-15,0 0 0,0 0 16,22 1-16,-22-1 0,21 21 0,-21-21 16,0 22-16,0-1 0,0 0 15,0 1-15,0-1 0,0 0 0,0 1 16,0 20-16,-21-21 0,-1 22 0,22-1 15,-21-20-15,21 20 0,-21 1 16,21-1-16,-21-20 0,21 20 0,0-21 16,-21 22-16,21-22 0,-21 1 15,21-1-15,-22 0 0,22 1 16,-21-22-16,0 21 0,21-21 0,-21 0 16,0 1-16,0-22 0,-22 21 15,22-21-15,-21 21 0,21-21 0,-22 0 16,1 0-16,0 0 0,-1-21 15,1 0-15,0 21 0,-1-22 0,1 1 16,0 0-16,-1 0 0,1 21 0,21-21 16,0 0-16,-22-1 0,22 1 15,0 0-15,0 0 0,21 0 16,0 0-16,0-1 0,0 1 0,0 0 16,0 0-16,0-21 0,0 20 15,21-20-15,21 0 0,-21-1 16,22 1-16</inkml:trace>
  <inkml:trace contextRef="#ctx0" brushRef="#br0" timeOffset="45806.43">5778 13250 0,'0'0'15,"0"-21"-15,0 0 0,0 0 0,0 0 16,0 0-16,0-1 0,0 1 0,0 42 31,22 1-31,-22-1 0,0 0 16,21 21-16,0 1 0,-21-1 15,0 21-15,0-20 0,0 20 16,0-20-16,0-1 0,0 0 0,-21 22 16,0-43-16,-1 21 0,1 1 15,21-22-15,-21 0 0,0 0 0,21 0 16,-21 0-16,21 1 0,0-1 15,-21-21 1,-1 0 0,1 0-1,0-21-15,0-1 0</inkml:trace>
  <inkml:trace contextRef="#ctx0" brushRef="#br0" timeOffset="46342.12">5292 13568 0,'-22'-21'16,"44"42"-16,-65-63 0,43 20 0,-21 1 16,21 0-16,0 0 0,0 0 0,0 0 15,0-1-15,0 1 0,21 21 16,22-21-16,-22 0 0,0 0 0,21 0 16,-21 21-16,22 0 0,-1-22 0,0 22 15,1 0-15,-1 0 0,0 22 16,1-1-16,-1 0 0,22 0 0,-43 21 15,21 1-15,0-22 0,-20 42 16,-1-20-16,0-1 0,0 0 16,0 22-16,-21-22 0,21 1 15,-21 20-15,0-21 0,0 1 0,0-22 16,0 21-16,0-21 0,0 22 0,0-22 16,0 0-16,0 0 15,0-42 16,0 0-31,0 0 0,0 0 16,0-1-16,0 1 0,22-21 0,-22 0 16,21-1-16,0 1 15,-21-22-15,21 1 0,0-1 0,0 22 0,1-21 16,-1-1-16,0 1 16,21-1-16,-21 22 0,1-1 0,20 1 15,-21 21-15,0-21 0,0 20 16,1 1-16,-1 21 0,0 0 0,-21-21 15,21 21 1,0 0-16,-21 21 0,0 0 16,0 1-16,0-1 15,0 0-15,0 0 16,-21 0-16,21 0 0,-21 1 16,21-1-16,0 0 15</inkml:trace>
  <inkml:trace contextRef="#ctx0" brushRef="#br0" timeOffset="47959.37">6731 13780 0,'0'0'0,"21"21"0,0-21 16,-21 21-16,43-21 16,-22 0-1,0 0-15,0-21 0,0 0 16,0-1-16,-21 1 0,22 0 0,-22 0 15,21 0-15,-21 0 0,0-1 16,0-20-16,0 21 0,0 0 0,-43 0 16,22-1-16,0 1 15,0 0-15,-21 0 0,20 21 0,-20 0 16,0 0-16,21 0 0,-22 0 16,1 21-16,21 0 0,-22 22 0,1-22 15,21 0-15,0 21 0,0 1 0,-1-22 16,1 21-16,0 0 0,21-20 15,-21 20-15,21-21 0,0 21 0,0-20 16,0-1-16,0 0 0,21 0 16,0 0-16,0-21 0,1 0 15,-1 21-15,0-21 0,21 0 0,-21 0 16,1 0-16,20 0 0,-21 0 16,0-21-16,22 0 0,-22 21 0,0-21 15,21 0-15,-21 0 0,1-1 16,20 1-16,-21 0 0,0-21 0,0 21 15,1-22-15,-1 1 0,0 21 16,-21-22-16,0 22 0,0-21 0,0 21 16,0 0-16,0-1 0,0 1 15,0 42 1,0 1 0,0-1-16,0 0 0,0 21 15,0-21-15,0 22 0,0-22 16,0 21-16,0-21 0,0 22 0,0-22 15,0 0-15,0 0 0,21 0 16,0 1-16,0-1 0,1 0 16,-1-21-16,0 0 0,0 0 15,0 0-15,0 0 0,1 0 0,-1 0 16,0 0-16,0-21 0,0 21 0,0-21 16,1-1-16,-1 1 0,0 0 15,0 0-15,0 0 0,-21 0 0,0-22 16,21 22-16,-21 0 0,0-21 15,0 20-15,0 1 0,0 0 16,0 0-16,0 0 0,0 42 31,0 0-31,0 0 0,-21 0 0,21 22 16,0-22-16,0 0 0,0 0 16,0 22-16,0-22 0,-21 0 0,21 0 15,0 0-15,0 0 0,0 1 16,0-1-16,0-42 62,0-1-46,0 1-16,21 21 0,-21-21 0,0 0 16,21-21-16,1 20 0,-1 1 0,-21 0 15,21-21-15,0 21 0,0-1 16,0 1-16,1 0 0,-1 0 0,0 21 15,0 0 1,-21 21-16,21-21 16,-21 21-16,0 0 0,21 1 15,-21-1-15,0 0 0,0 21 0,0-21 16,22 1-16,-22-1 0,0 0 0,21 0 16,-21 0-16,21 0 15,-21 1 1,21-22-16,0 0 0,0 0 15,1 0 1,-1 0-16,-21-22 0,21 1 0,0 21 16,0-21-16,0 0 0,1 21 15,-1-21-15,0 0 0,0-1 0,0-20 16,0 21-16,-21 0 0,22 0 0,-1-22 16,0 22-16,0 0 0,0 0 15,0 0-15,-21-1 0,22 22 16,-22-21-16,21 21 0,-21 21 31,0 1-31,0-1 0,0 0 16,0 0-16,0 21 15,21-20-15,-21-1 0,21 0 0,-21 0 16,0 0-16,0 0 0,21 1 16,0-1-16,1 0 0,-1 0 15,0 0-15,0 0 16,0-21-16,0 0 0,22 22 0,-22-22 15,0 0-15,21 0 0,-20 0 0,20 0 16,-21 0-16,0 0 0,22 0 16,-22-22-16,21 22 0,-21-21 0,0 0 15,1 21-15,20-21 0,-21 0 16,0 0-16,0-22 0,1 22 16,-1-21-16,0 21 0,0-43 15,0 22-15,0-1 0,-21 22 16,0 0-16,0 0 0,0 0 0,-21 21 31,-21 0-31,21 21 0,0 0 0,-22 0 16,1 0-16,21 22 0,0-22 0,-1 21 15,1-21-15,21 1 0,-21 20 16,21-21-16,0 0 0,0 22 0,0-22 16,0 0-16,21-21 15,0 21-15,1 0 0,-1-21 0,0 0 0,0 21 16,0-21-16,22 0 0,-22 0 15,0 0-15,21 0 0,-21 0 16,22 0-16,-1-21 0,-21 21 0,22-21 16,-22 21-16,21-21 0,-21 0 15,22 21-15,-22-21 0,0-1 0,0 1 16,-21 0-16,21 21 0,-21-21 16</inkml:trace>
  <inkml:trace contextRef="#ctx0" brushRef="#br0" timeOffset="48974.31">2138 15198 0,'0'0'0,"0"-21"0,0-1 15,-21 22-15,-1 0 16,1 0 0,0 22-16,0-1 15,21 0-15,0 0 16,0 0-16,0 0 0,0 1 0,0-1 15,21 0-15,0 0 0,0-21 16,1 0-16,20 0 0,-21 0 16,21 0-16,1 0 0,-1 0 0,0 0 15,22-21-15,-22 0 16,1 0-16,-22-1 0,21 1 0,0 0 16,-20 0-16,20-21 0,-21 20 15,0 1-15,0 0 0,-21 0 0,0 0 16,0 0-16,0-1 15,0 1-15,-21 21 32,0 21-32,21 1 0,-21-1 15,21 21-15,-21 0 0,0 1 0,-1 20 16,1-20-16,0 20 0,0 1 16,0-1-16,0-21 0,-1 22 15,-20-1-15,21 1 0,0-22 16,0 22-16,-1-22 0,1 22 0,0-43 15,21 21-15,0-21 0,0 0 16,0 1-16,0-1 0,-21-21 16,0 0-1,21-21 1,0-1-16,0 1 16,0 0-16,0 0 15,0 0-15,-21 0 0,21-1 0</inkml:trace>
  <inkml:trace contextRef="#ctx0" brushRef="#br0" timeOffset="49216.41">1990 15727 0,'0'-21'16,"21"21"-16,0 0 15,0 0-15,0 0 0,0 0 0,1 0 16,-1-21-16,21 21 0,-21 0 15,22 0-15,-22-22 0,21 22 16,-21 0-16,22 0 0,-22-21 0,21 21 16,-21 0-16,0 0 0,1 0 15,-1-21 1</inkml:trace>
  <inkml:trace contextRef="#ctx0" brushRef="#br0" timeOffset="49447.92">2857 15621 0,'22'0'0,"-44"0"0,44-21 47,-22 0 0</inkml:trace>
  <inkml:trace contextRef="#ctx0" brushRef="#br0" timeOffset="51902.49">4000 15875 0,'0'0'0,"-21"0"15,0 21-15,0-21 0,0 0 16,0 0 0,21-21-16,0 0 15,0 0-15,0 0 16,0-1-16,0 1 0,21 0 16,-21 0-16,21 0 0,0 0 0,0-1 15,-21-20-15,21 21 16,1-21-16,-1 20 0,0-20 0,-21 0 15,21 21-15,0-1 0,0-20 16,1 21-16,-1 0 0,-21 0 16,21 21-16,0 0 15,-21 21-15,0 0 16,21-21-16,-21 21 16,0 0-1,0-42 32,0 0-31,0 0-16,0 0 0,0-1 15,-21 22-15,0-21 16,0 21-16,0 0 0,-1 0 16,1 0-16,0 0 15,0 21-15,0 1 16,21-1-16,-21 0 0,21 21 15,0-21-15,-22 22 0,22-1 0,0-21 16,-21 22-16,21-1 0,0-21 16,0 21-16,0 1 0,0-22 15,0 21-15,21-21 0,1 1 0,-1-1 16,-21 21-16,42-42 0,-21 21 16,0-21-16,22 0 0,-22 0 15,21 0-15,1 0 0,-1 0 16,0-21-16,1 0 0,-1 21 0,0-21 15,22 0-15,-22-1 0,0 1 16,1-21-16,-1 21 0,0 0 0,1-22 16,-1 1-16,-21 0 0,0-1 15,1 1-15,-1 0 0,0-1 0,0 1 16,0-22-16,-21 22 0,21-21 16,-21 20-16,0 1 0,22 0 0,-22 20 15,0-20-15,21 21 0,-21 0 16,0 0-16,-21 42 47,-1 0-47,22 21 0,-21-21 0,21 22 15,0-1-15,-21 0 0,0 1 16,21-1-16,-21 0 0,21 1 16,0-1-16,0 0 0,0 1 0,0-1 15,0 0-15,0-20 0,0 20 16,0-21-16,0 0 0,0 22 0,21-22 15,0 0-15,0 0 0,0-21 16,1 21-16,-1 0 0,21-21 16,-21 0-16,0 22 0,22-22 0,-22 0 15,21 0-15,-21 0 0,22 0 16,-1 0-16,0-22 0,-20 22 0,20-21 16,0 0-16,-21 0 0,22 0 15,-22 0-15,21 21 0,-21-43 0,1 22 16,-22 0-16,21 0 0,-21-22 15,0 22-15,0 0 0,0-21 0,-21 21 16,21-1-16,-22 1 0,1 0 16,-21 0-16,21 0 0,0 21 0,-22 0 15,22 0-15,0 0 0,-21 0 16,20 0-16,-20 21 0,21 0 16,0 0-16,0 0 0,-1 1 0,1 20 15,0-21-15,0 0 0,21 22 16,0-22-16,0 21 0,0-21 0,0 0 15,0 22-15,0-22 0,0 0 16,0 0-16,21 0 0,-21 1 16,21-22-16,0 0 0,-21 21 15,22-21-15,-1 0 0,0 0 0,0 0 16,0 0-16,0 0 0,1 0 16,-1-21-16,0-1 0,0 22 0,0-21 15,0 0-15,1 0 0,-1 0 16,0 0-16,0-1 0,0 1 15,-21 0-15,0 0 0,21-21 16,-21 20-16,22 1 0,-22 0 0,0 0 16,0 42 15,0 0-15,0 0-16,0 1 0,0-1 15,0 0-15,0 0 0,0 0 0,0 0 16,0 1-16,0-1 15,21 0-15,0 0 0,-21 0 0,21-21 16,0 21-16,0-21 16,1 22-16,-1-22 0,0 0 15,0 0-15,0 0 0,22 0 16,-22 0-16,0 0 0,0-22 0,0 22 16,22-21-16,-22 0 0,0 21 0,0-21 15,21 0-15,-20 0 0,-1-1 16,0-20-16,21 21 0,-21-21 15,1 20-15,-1-20 0,21 0 16,-21 21-16,0-22 0,-21 22 0,0 0 16,0 0-16,0 0 0,-21 21 15,0 0-15,0 21 16,0-21-16,0 21 0,-1 0 16,1 0-16,21 0 0,-21 1 15,21-1-15,0 0 0,0 21 16,0-21-16,0 1 0,0-1 0,0 0 15,21 0-15,0 0 16,1-21-16,-22 21 0,21-21 16,0 22-16,-42-22 78,21-22-78,-21 22 0,-1 0 15,1 0 1,0 0 0,21 22-1,0-1-15,0 0 16,0 0-16,0 0 16,21-21-16,0 0 15,1 0-15,-1 0 16,0 0-16,0 0 0,0 0 0,22 0 15,-22 0-15,0 0 0,21 0 16,-21 0-16,22 0 0,-22-21 16,21 0-16,-21 21 0,22-21 15,-1 0-15,-21 21 0,22-22 0,-22 1 16,0 0-16,0 0 0,21 0 0,-20 0 16,-22-1-16,21 1 0,0-21 15,-21 21-15,0 0 0,0-1 0,0 1 16,0 0-16,-21 21 31,0 0-31,21 21 0,-22 0 16,22 1-16,0-1 0,0 21 15,0-21-15,0 0 0,0 1 16,0-1-16,0 0 0,22 0 16,-1 0-16,-21 0 15,21 1-15,0-1 0,0-21 0,-21 21 16,0 0-16,21-21 0,-21 21 0,22-21 15,-22 21 1,-22-21 0,1 0-16,0 0 0,0 0 15,0 0-15,0 0 0,-1 0 0,1 0 16,0 0-16,0 0 16,0 0-16,0 0 15,-1 0-15,22-21 31,0 0-15,0 0-16,0 0 16</inkml:trace>
  <inkml:trace contextRef="#ctx0" brushRef="#br0" timeOffset="52446.7">7324 15028 0,'0'0'0,"21"-21"0,21-42 16,-21 42-16,0-1 16,-21 1-16,0 0 0,0 0 15,22 21-15,-22-21 0,21 21 16,-21 21 15,0 0-31,0 0 0,0 22 0,0-22 16,0 21-16,0 0 0,0 22 15,0-1-15,0-20 0,-21 20 0,-1-20 16,22 20-16,-21-21 0,0 1 16,21-1-16,0 0 0,0 1 0,-21-22 15,21 0-15,0 0 0,0 0 16,0 1-16,0-1 0,0 0 15,0-42 32,0 0-47,0-1 16,0 1-16,0 0 0,0-21 16</inkml:trace>
  <inkml:trace contextRef="#ctx0" brushRef="#br0" timeOffset="53006.56">7175 15177 0,'0'0'0,"-21"-22"0,0-20 0,21 21 16,-21 0-16,21 0 0,0-22 15,0 22-15,0 0 0,0 0 0,0 0 16,21-1-16,21 1 0,-20 0 16,-1 0-16,0 21 0,0 0 0,21 0 15,-20 0-15,-1 0 0,21 21 16,-21-21-16,22 42 0,-22-20 0,21 20 15,-21 0-15,22 1 0,-22 20 16,21-21-16,-21 22 0,0-22 0,1 22 16,20-22-16,-21 22 15,0-22-15,0 0 0,-21 1 0,22-22 16,-1 21-16,-21 0 0,21-20 16,-21-1-16,0 0 0,0 0 0,0 0 15,0 0-15,-21-42 47,21 0-47,0 0 16,0 0-16,0 0 0,0-22 0,0 22 15,0-21-15,0-1 0,0 1 16,21 0-16,0-22 0,0 1 0,0-1 16,1 1-16,-1-1 15,0 1-15,21-1 0,-21 1 0,1-1 16,20 22-16,-21 0 0,21-1 15,-20 1-15,-1 21 0,0 0 0,0-1 16,0 22-16,-21 22 31,0-1-31,0 0 16,0 0-16,0 0 0,0 0 16,-21-21-16,21 22 15,0-1-15,0 0 0,-21 0 16,21 0-1,0 0-15</inkml:trace>
  <inkml:trace contextRef="#ctx0" brushRef="#br0" timeOffset="54706.17">8594 15409 0,'0'0'0,"21"0"0,0 0 16,0 0-16,0 0 0,-21-21 16,21 0-16,1 0 15,-22 0-15,0 0 16,0-1-16,0 1 0,0 0 0,0 0 16,-22-21-16,1 20 0,0 1 15,-21 0-15,21 0 0,-1 0 0,-20 0 16,21 21-16,0 0 0,-22 0 15,22 0-15,-21 0 0,21 0 0,-22 21 16,22 0-16,-21 21 0,21 1 16,0-22-16,-1 21 0,1 0 0,21 1 15,-21-1-15,21 0 0,0 1 16,0-1-16,0-21 0,21 22 0,0-22 16,-21 0-16,22 0 0,-1 0 0,0-21 15,0 21-15,0-21 16,0 22-16,1-22 0,-1 0 0,0 0 15,0 0-15,0 0 0,0 0 16,1 0-16,-1-22 0,0 1 0,0 21 16,0-21-16,0 0 0,-21 0 15,22 21-15,-1-21 0,0-1 0,0-20 16,-21 21-16,0 0 0,21 0 16,-21-22-16,0 22 0,0 0 0,21-21 15,-21 20-15,0 1 0,0 0 16,0 42 31,-21 0-47,21 1 0,0-1 0,-21 0 15,21 0-15,0 0 0,0 0 16,0 1-16,0-1 0,0 0 0,0 0 16,21 0-16,0 0 0,1-21 15,-1 22-15,0-22 0,21 21 16,-21-21-16,1 0 0,-1 0 15,0 0-15,0 0 0,0 0 0,0 0 16,1 0-16,-1-21 0,0-1 0,21 22 16,-21-21-16,1 0 15,-1 21-15,0-21 0,0 0 0,-21 0 16,21-1-16,-21 1 0,21-21 16,-21 21-16,0 0 0,22-22 0,-22 22 15,0 0-15,0 0 0,0 0 16,0-1-16,-22 22 15,1 0-15,0 22 16,21-1-16,-21 0 0,21 0 0,0 0 16,0 0-16,0 1 0,0-1 15,0 21-15,0-21 0,0 0 0,0 1 16,0-1-16,0 0 0,0 0 0,0 0 16,0 0-16,0 1 15,0-1-15,0 0 16,21-21 31,-21-21-47,21 21 0,-21-21 0,21 21 15,-21-22-15,22 1 0,-1 0 0,0 0 16,0 0-16,0 0 0,0-22 16,22 1-16,-22 0 0,0 20 15,0 1-15,0-21 0,1 42 16,-1-21-16,-21 0 0,21 21 0,0 0 15,0 0 1,0 21-16,-21 0 16,22 0-16,-22 21 0,0-20 15,0-1-15,21 0 0,-21 0 0,0 0 16,21 0-16,-21 1 0,0-1 16,0 0-16,0 0 0,21 0 15,-21 0 1,21-21-1,0-21 1,1 0 0,-1 0-16,0 0 15,0 0-15,0-1 0,0 1 16,1-21-16,-1 21 0,0 0 16,21-22-16,-21 22 0,1-21 0,-1 21 15,21-1-15,-21 1 0,0 0 16,1 0-16,-1 0 0,0 21 15,-21 21 1,0 0 0,0 0-16,0 22 0,0-22 15,0 0-15,0 21 0,0-21 0,0 1 16,0-1-16,21 0 0,-21 0 16,0 0-16,21 0 0,-21 1 0,21-1 15,1 0-15,-22 0 16,21-21-16,0 0 0,0 21 15,0-21-15,0 0 0,1 0 16,-1 0-16,0 0 0,0 0 16,21-21-16,-20 21 0,-1-21 0,0 0 15,0 21-15,0-21 0,0-1 16,1 1-16,-1 0 0,0 0 0,-21 0 16,0 0-16,0-22 0,0 22 15,0 0-15,0-21 0,0 20 0,0 1 16,0 0-16,-21 21 0,0 0 15,-1 0-15,1 0 16,0 0-16,0 0 0,0 21 16,21 0-16,-21 1 0,-1 20 15,1-21-15,21 0 0,-21 22 0,21-22 16,0 0-16,0 0 0,0 21 16,0-20-16,0-1 0,21 0 0,0 0 15,1-21-15,-1 21 0,0 0 16,0-21-16,0 0 0,0 22 0,22-22 15,-22 0-15,21 0 0,-21 0 0,1 0 16,20 0-16,-21 0 0,0 0 16,22 0-16,-22 0 0,0 0 0,21-22 15,-21 22-15,1-21 0,-1 21 16,0-21-16,-21 0 0,21 0 16</inkml:trace>
  <inkml:trace contextRef="#ctx0" brushRef="#br0" timeOffset="55819.05">2498 17230 0,'0'0'0,"0"-21"0,-22-1 15,1 1-15,0 0 16,0 0-16,0 0 0,21 0 16,-21-1-16,-1 1 0,1-21 15,21 21-15,-21-22 0,21 1 16,0 21-16,0-21 0,0-1 0,0 22 15,21-21-15,0-1 0,1 22 16,-1 0-16,21 0 0,-21 0 16,22 0-16,-22-1 0,21 22 0,43 0 15,-64 0 1,-21 22 0,0-1-16,0 0 0,0 0 0,-21 21 15,0 1-15,-1-1 0,1 0 16,0 1-16,-21 20 0,21-20 0,-22-1 15,1 0-15,21 1 16,0-1-16,-22 0 0,22 1 16,0-1-16,0-21 0,0 21 0,21 1 15,-22-22-15,22 0 0,0 0 16,0 0-16,0 1 0,22-1 16,-1-21-16,0 0 0,0 21 0,0-21 15,0 0-15,1 0 0,20 0 16,-21-21-16,0 0 0,22 21 15,-22-22-15,0 1 0,0 0 0,0 21 16,0-21-16,1 0 0,-22 0 16,0-1-16,0 1 0,0 0 15,0-21-15,0 21 0,-22-1 16,1 1-16,0 0 0,0 21 16,0-21-16,0 21 0,-22 0 0,22 0 15,-21 0-15,-1 0 0,22 0 16,-21 0-16,21 21 0,-22-21 15,22 21-15,-21 0 0,21 1 0,0-22 16,21 21-16,0 0 0,0 0 16,21-21-1,0 0 1,21 0-16,-21 0 0</inkml:trace>
  <inkml:trace contextRef="#ctx0" brushRef="#br0" timeOffset="56170.85">2963 17145 0,'0'21'0,"0"0"16,21-21-16,1 22 31,-1-22-16,0 0-15,0-22 16,-21 1-16,21 0 16,0 0-16,-21 0 15,0 0-15,0-1 16,-21 22 0,0 0-16,0 0 15,0 0-15,0 0 0,21 22 16,-22-22-16,22 21 15,-21 0-15,21 0 16,21-21 0,1 0-16,-1 0 0,21 0 15,0 0-15</inkml:trace>
  <inkml:trace contextRef="#ctx0" brushRef="#br0" timeOffset="56682.6">3725 16785 0,'0'0'0,"21"-106"16,-21 85-16,0-21 0,22 21 0,-22 0 16,0-1-16,0 1 0,21 0 15,-21 0-15,21 21 16,0 0-16,0 0 0,-21 21 15,21 0-15,22 22 16,-22-1-16,0 0 0,21 1 0,-20 20 16,-1-21-16,21 22 0,-21-22 15,22 22-15,-22-22 0,0 22 0,0-22 16,0 0-16,0-21 0,1 22 16,-22-22-16,21 21 0,-21-21 15,0 1-15,0-1 0,0 0 16,0 0-1,0-42 17,0 0-32,0 0 15,0-1-15,0 1 16,0-21-16</inkml:trace>
  <inkml:trace contextRef="#ctx0" brushRef="#br0" timeOffset="56962.44">4508 16701 0,'0'0'16,"0"-22"-16,22 1 0,-22 0 0,0 0 0,0 0 16,0 0-16,-22 21 15,1 21 1,0 0-16,-21 21 0,21 1 16,-22-1-16,1 0 0,0 1 15,-1 20-15,22-21 0,-21 22 16,-1-1-16,1-20 0,0-1 15,-1 22-15,1-22 0,21 0 0,-21-21 16,20 22-16,1-22 0,0 0 16,0 0-16,21 0 0,0 1 0,0-1 15,21-21 1,0 0-16,0 0 16,22-21-16,-22 21 0,0-22 0,21 1 15</inkml:trace>
  <inkml:trace contextRef="#ctx0" brushRef="#br0" timeOffset="57375.2">4593 17018 0,'21'-21'15,"0"21"-15,-21 21 16,22 0 0,-22 0-16,21 1 0,-21 20 0,0-21 15,0 21-15,0 1 16,0-22-16,0 21 0,0 1 0,0 20 16,0-21-16,0 1 0,0 20 15,-21 1-15,-1-1 0,1-20 0,0 20 16,0 1-16,-21-1 0,20 1 15,1-22-15,-21 21 0,21-20 16,0-1-16,-1 22 0,1-22 0,21-21 16,0 21-16,0-20 0,0-1 15,-21 0-15,21 0 0,0-42 32,21 0-32,-21 0 15,0-1-15,21 1 0,1-21 16,-1 0-16,0-1 0,-21 1 15,21 0-15,0-22 0</inkml:trace>
  <inkml:trace contextRef="#ctx0" brushRef="#br0" timeOffset="57685.91">4657 17209 0,'0'0'16,"0"-64"-1,0 43-15,0 0 0,0 0 16,0-1-16,21 1 0,0 0 0,21 0 15,1 0-15,-1 0 0,0-1 16,1 22-16,20-21 0,-21 0 16,1 21-16,-1 0 0,0 0 15,1 21-15,-22 0 0,0 1 0,21-1 16,-42 0-16,0 0 0,0 21 16,0-20-16,0-1 0,0 0 0,-21 21 15,0-21-15,0 1 0,-21-1 16,20 0-16,1-21 0,0 21 15,-21 0-15,21-21 0,-1 21 0,1-21 16,0 0-16,0 22 0,0-22 16,0 0-16,21-22 31</inkml:trace>
  <inkml:trace contextRef="#ctx0" brushRef="#br0" timeOffset="59410.95">5757 17272 0,'0'0'0,"21"-21"0,1 0 0,-1 21 16,0-21-16,0-1 15,0 1-15,0 0 0,1 0 16,-1 0-16,-21 0 0,21-1 0,-21 1 15,21-21-15,-21 21 16,0 0-16,0-22 0,0 22 0,0-21 16,0 21-16,-21-1 0,0 1 15,0 0-15,-1 21 0,-20 0 0,21 0 16,-21 0-16,20 0 0,-20 0 16,0 21-16,21 0 0,-22 1 0,1 20 15,21-21-15,0 21 0,-22-20 16,22 20-16,0 0 0,21-21 15,-21 22-15,21-22 0,0 21 0,0-21 16,0 22-16,0-22 0,0 0 16,0 0-16,21 0 0,0-21 15,0 0-15,0 0 16,1 0-16,-1 0 0,21 0 16,-21 0-16,0 0 0,1-21 15,20 21-15,-21-21 0,0 0 0,22 0 16,-22 0-16,0-1 0,0 1 15,0 0-15,0-21 0,-21 21 0,22-22 16,-1 22-16,-21-21 0,21-1 16,-21 1-16,0 21 0,21-21 15,-21 20-15,0 1 0,0 0 16,0 42 15,0 0-31,0 1 0,0-1 16,0 21-16,0-21 0,0 0 0,0 22 15,0-22-15,-21 0 0,21 21 16,0-20-16,0-1 0,0 0 0,0 21 16,0-21-16,21 1 0,0-22 15,0 21-15,1 0 0,-1-21 0,0 0 16,0 21-16,0-21 0,0 0 16,22 0-16,-22 0 0,0 0 15,21 0-15,-20 0 0,-1-21 0,0 0 16,21 21-16,-21-21 0,1-1 15,-1 1-15,0 0 0,0 0 16,0 0-16,0-22 0,1 1 16,-1 21-16,-21-21 0,21-1 0,-21-20 15,21 20-15,0 1 0,-21 0 16,21-1-16,-21 1 0,22 0 0,-1-1 16,-21 22-16,21 0 0,-21 0 15,0 0-15,0 0 0,21 21 0,-21 21 31,0 0-31,0 0 0,-21 0 16,0 22-16,0-1 0,-1 0 16,1 1-16,21-1 0,-21 0 0,0 1 15,21-1-15,0 0 16,-21-21-16,21 22 0,0-1 0,-21-21 16,21 22-16,0-22 0,0 0 15,0 0-15,0 0 0,0 0 0,21 1 16,0-22-16,0 0 15,0 21-15,0-21 16,1 0-16,-1 0 0,0 0 16,0-21-16,0 21 0,22-22 15,-22 1-15,0 0 0,21 21 0,-21-21 16,22-21-16,-22 20 0,21-20 16,-21 21-16,22-21 0,-22-1 15,0-20-15,0 20 0,0-20 16,1-1-16,-1 22 0,0-21 0,-21 20 15,21 1-15,-21 0 0,0 20 16,0 1-16,0 0 0,-21 21 16,0 0-1,21 21-15,-21 0 0,-1 22 0,1-22 16,21 0-16,-21 21 0,0 1 16,21-1-16,-21 0 0,21-20 0,0 20 15,-21 0-15,21 1 0,-22-1 16,22 0-16,0 1 0,0-22 15,0 21-15,0-21 0,0 22 0,0-22 16,-21 0-16,21 0 0,0 0 16,0 0-16,0 1 15,21-22 32,-21-22-47,22 22 0,-1-21 16,-21 0-16,21 0 0,0 0 15,0 0-15,0-1 0,1 1 0,-1 0 16,0 0-16,0 0 16,0 21-16,0-21 0,1 21 0,-1 0 15,0 0-15,0 21 16,-21 0-16,0 0 16,0 0-16,0 0 15,21 1-15,-21-1 0,21 0 16,-21 0-16,0 0 0,0 0 15,22 1-15,-1-1 0,0-21 16,0 21-16,0-21 16,0 0-16,1 0 15,-1 0-15,0 0 0,21 0 0,-21 0 16,1 0-16,-1 0 0,21-21 16,-21 21-16,0-21 0,1-1 15,20 1-15,-21 21 0,0-21 0,0 0 16,1 0-16,-1 0 0,0-1 15,0 1-15,0 0 0,-21 0 0,21 0 16,-21 0-16,0-1 0,0 1 16,0 0-16,0 0 0</inkml:trace>
  <inkml:trace contextRef="#ctx0" brushRef="#br0" timeOffset="59734.77">6435 16722 0,'-22'0'15,"44"0"-15,-22 0 16,21 0-1,0-21-15,21 21 0,1-22 16,-22 22-16,21 0 0,0-21 0,1 21 16,-1-21-16,64 0 15,-85 21 1,0 0-16,-21-21 31,-21 21-15</inkml:trace>
  <inkml:trace contextRef="#ctx0" brushRef="#br0" timeOffset="64911.65">1016 4403 0,'-21'-21'0,"0"21"47,-1 21-15,22 0-32,0 0 0,0 0 15,0 0-15,0 1 0,0-1 16,0 21-16,0-21 0,0 0 0,0 22 15,0-22-15,0 21 0,0-21 16,0 22-16,0-22 0,0 0 16,22 0-16,-22 22 0,21-22 15,-21 0-15,21 0 16,0-21-16,0 0 0,0 0 16,1 0-16,-1 0 0,0 0 15,21-21-15,-21 21 0,22-42 16,20 20-16,-20 1 0,20-21 15,22 21-15,-22-22 0,22 1 0,-22 0 16,22-1-16,0 1 0,-1 0 16,22-1-16,-21 1 0,0 0 0,-22-1 15,22 22-15,-43 0 0,22 0 16,-22 0-16,-21 0 0,0 21 16,0 0-16,-21-22 15,22 22-15,-22 22 63</inkml:trace>
  <inkml:trace contextRef="#ctx0" brushRef="#br0" timeOffset="65839.84">868 6625 0,'0'0'0,"0"-21"0,0 0 16,-21 0-16,21 0 15,-22-1-15,22 1 0,0 0 16,0 0-16,0 0 0,-21 0 16,21-1-16,0 1 15,-21 21-15,21 21 32,0 1-17,21-1-15,0 0 0,1 21 0,-22-21 16,21 22-16,-21-1 0,21-21 15,-21 22-15,0-1 0,21-21 16,-21 21-16,21-20 0,-21 20 0,21-21 16,-21 0-16,0 0 15,22 1-15,-1-1 0,0 0 0,0 0 16,0-21 0,0 0-16,1 0 15,-1 0-15,0 0 0,0 0 0,0-21 16,22 0-16,-1 0 0,0-22 15,22 22-15,-22-21 0,43-1 16,-22 1-16,22 0 0,0-22 0,-22 1 16,22 20-16,21-20 15,-43 21-15,22-1 0,-22 1 0,1 21 16,-1 0-16,-42-1 0,22 1 16,-22 21-16,0 0 0,-21-21 15,21 21 1,0 0-1,-42 21 48,0-21-63</inkml:trace>
  <inkml:trace contextRef="#ctx0" brushRef="#br0" timeOffset="67670.96">13462 6202 0,'0'21'15,"0"0"1,-21-21-1,0 0 1,-1 0 0,1 0-1,0 0-15,0 0 16,21-21 15,0 0-31,0 0 16,21 0-16,0 21 15,0-22-15,1 1 0,20 21 0,-21-21 16,0 21-16,0-21 0,22 21 16,-1 0-16,-21-21 0,22 21 0,-1-21 15,-21 21-15,21 0 0,1 0 16,-1 0-16,-21 0 0,22 0 0,-22 0 16,0 21-16,21 0 0,-42 0 15,21-21-15,1 21 0,-22 0 0,0 1 16,0-1-16,0 0 0,0 0 15,0 0-15,-22 0 0,1 1 16,0-1-16,0 21 0,0-21 0,0 22 16,-1-1-16,-20 0 0,21 1 15,-21-1-15,20 21 0,-20-20 0,21 20 16,-21-20-16,20 20 0,1 1 16,-21-1-16,21 1 0,0-1 0,-1 1 15,1-1-15,21 22 0,0-22 0,0 1 16,-21-1-16,21 1 0,0-1 15,0 1-15,0-22 0,0 22 0,21-1 16,0-21-16,1 22 0,-1-22 16,21 22-16,-21-22 0,22 0 15,-22 1-15,21-22 0,0 21 0,1-21 16,-22 1-16,21-1 0,1 0 16,-1 0-16,-21-21 0,21 0 0,-20 0 15,-1 0-15,0 0 0,0 0 16,0 0-16,0 0 0,-21-21 0,0 0 15,0 0 1,-21 21 15,0 0-31,0 0 16,0 0-16,21 21 0,-21-21 16,-1 21-16,1 0 0,0-21 15,0 21-15,0 0 16,0 1-16,-1-1 0,22 0 15,-21 0-15,21 0 0,0 0 0,0 1 16,0-1-16,0 0 0,0 0 16,0 0-16,0 22 0,0-22 0,0 21 15,0 0-15,0 1 0,0-1 16,0 0-16,0 1 0,0-1 16,0 0-16,0 1 0,0-22 0,21 21 0,-21 1 15,0-1-15,0 0 0,0-21 16,0 22-16,0-1 0,0-21 15,0 0-15,0 22 0,-21-22 0,21 21 16,-21-21-16,21 1 0,-21-1 16,0 21-16,21-21 0,0 0 0,-21 1 15,-1-1-15,1-21 0,21 21 0,-21-21 16,21 21-16,-21-21 16,0 0-16,0 0 0,-1 0 15,1 0-15,0 0 0,0 0 16,0 0-16,0 0 15,-1 0-15,1 0 16,0 0 0,0 0-1,21-21 17,21 21 46,0 0-63</inkml:trace>
  <inkml:trace contextRef="#ctx0" brushRef="#br0" timeOffset="74399.14">15176 7578 0,'0'-21'78,"0"-1"-78,22 22 0,-22-21 16,0 0-16,0 0 0,21 21 16,-21-21-16,21 0 0,-21-1 0,21 1 15,-21-21-15,0 21 0,0 0 16,0-1-16,21-20 0,-21 21 0,0 0 15,0 0-15,21-1 0,-21 1 16,0 0-16,0 42 47,0 22-47,0-22 16,0 21-16,-21 0 0,0 1 15,0-1-15,0 0 0,0 22 0,21-22 16,-43 22-16,22-22 0,0 22 15,0-22-15,0 21 0,-1 1 0,1-22 16,0 22-16,0-22 0,0 22 16,0-22-16,21 0 0,-22 1 0,22-22 15,-21 21-15,21-21 0,-21 0 16,21 1-16,-21-1 0,21 0 0,-21-42 47,21 0-32,0-22-15,0 22 0,0 0 16,0-21-16,0-1 0,0 1 0,0 0 16,0-1-16,0 1 0,0 21 15,0-22-15,0 1 0,0 21 0,21 0 16,-21 0-16,0-1 0,0 1 16,21 21-1,0 21-15,-21 1 16,0-1-16,0 0 0,21 0 15,-21 0-15,22 0 0,-22 22 0,0-22 16,0 0-16,21 21 16,0-20-16,-21-1 0,21 0 0,0 0 15,0 0-15,1 0 0,-1 1 0,0-22 16,0 0-16,0 21 0,22-21 16,-22 0-16,21 0 0,-21 0 0,22 0 15,-22 0-15,21-21 0,-21-1 16,22 22-16,-22-21 0,0 0 0,21 0 15,-21 0-15,1 0 0,-1-1 16,-21 1-16,21 0 0,0 0 0,0-21 16,-21 20-16,0 1 0,21 0 15,1 0-15,-22 0 0,0 0 0,0-1 16,0 44 15,0-1-31,0 0 16,0 0-16,0 0 0,0 0 15,-22 1-15,22 20 0,-21-21 0,21 0 16,-21 22-16,21-22 0,0 0 0,0 0 16,0 0-16,0 0 0,0 1 15,0-1 1,21-21-16,0 0 0,1 0 16,-1 0-16,0 0 15,0-21 1,-21-1-16,21 1 0,-21 0 15,21 21-15,-21-21 0,0 0 0,22-22 16,-22 22-16,0 0 0,0 0 16</inkml:trace>
  <inkml:trace contextRef="#ctx0" brushRef="#br0" timeOffset="74795.61">15811 7535 0,'0'0'0,"-21"0"16,0 22 0,21-1-16,0 0 15,-21 0-15,21 0 16,0 0-16,0 1 16,21-22-16,0 0 15,0 0-15,1 0 16,-1 0-16,-21-22 0,21 1 15,0 0-15,-21 0 16,0 0-16,0 0 16,0-1-16,0 1 15,0 0-15,-21 21 0,0 0 16,0 0 0,-1 0-16,1 21 15,21 0-15,0 1 16,-21-22-16,21 21 0,0 0 0,-21 0 15,21 0-15,0 0 16,0 1 0,21-22-16,0 0 0,0 0 15</inkml:trace>
  <inkml:trace contextRef="#ctx0" brushRef="#br0" timeOffset="76983.14">16383 7853 0,'0'0'16,"0"-42"-1,0 20-15,0 1 16,0 0-16,0 0 16,0 0-16,0 0 15,-21 21 32,21 21-47,0 0 0,-21 0 16,-1 0-16,22 22 0,-21-22 0,21 0 15,-21 21-15,0-21 0,21 22 16,-21-22-16,0 21 0,21-21 0,-22 22 16,1-22-16,21 0 0,0 0 0,-21 0 15,21 1-15,-21-1 16,0 0-16,21-42 47,0 0-47,0-1 15,21 1-15,0 0 0,0-21 0,0 21 16,1-22-16,-1 22 0,0-21 0,0 21 16,0-22-16,0 22 0,1-21 15,-1 21-15,0-1 0,0 1 0,0 21 16,0-21-16,1 21 16,-22 21-1,0 0 1,0 1-16,0-1 0,0 0 0,0 0 15,0 21-15,0-20 0,0 20 16,0-21-16,0 0 0,21 22 0,-21-22 16,21 0-16,0 0 0,-21 0 15,21-21-15,0 0 0,1 0 16,-1 0-16,0 0 0,0 0 16,0 0-16,0 0 0,1 0 15,-1-21-15,0 0 0,0 0 0,0 0 16,0-1-16,1 1 0,-1-21 15,-21 21-15,21-22 0,0 1 0,0 21 16,0-21-16,1-1 0,-1 1 16,0 0-16,0-22 0,0 22 15,0-1-15,-21 1 0,0 0 0,22-1 16,-22 1-16,21 0 0,-21 21 16,0-22-16,0 22 0,0 0 15,0 42 1,0 0-1,-21 22-15,21-22 0,-22 21 16,22 0-16,0 1 0,-21-1 0,21 22 16,-21-22-16,21 0 0,0 1 15,-21-1-15,21 0 0,-21-21 16,0 22-16,21-1 0,0 0 16,0-20-16,-22-1 0,22 21 0,-21-21 15,21 0-15,-21 1 0,21-1 16,0 0-16,0 0 0,-21 0 15,21-42 17,0 0-17,0 0-15,21 0 0,-21-1 16,21 1-16,-21-21 0,21 21 0,1 0 16,-22-22-16,21 22 0,0 0 15,0 0-15,0-22 0,0 22 0,1 0 16,-1 0-16,0 21 0,0-21 15,0 21-15,0-21 0,1 21 16,-1 0-16,0 0 16,-21 21-16,0 0 0,0 0 15,0 0-15,0 0 16,-21-21-16,0 22 0,-1-22 16,1 0-16,0 21 0,0-21 0,0 0 15,0 0-15,-1 21 0,1-21 16,0 0-16,0 0 15,0 0-15,21-21 0,-21 21 16,21-21-16,-22-1 16,22 1-1,-21 21 17,21 21-17,0 1 1,0-1-16,0 0 0,0 0 15,0 0-15,0 0 0,0 1 16,0-1-16,0 0 0,21 0 0,-21 0 16,22 0-16,-1 1 0,-21-1 15,21 0-15,0 0 16,-21 0-16,21-21 0,0 21 16,1-21-16,-1 0 0,0 0 15,21 0-15,-21 0 0,1 0 0,-1 0 16,21 0-16,-21 0 0,22 0 15,-1 0-15,-21-21 0,21 0 0,1 0 16,-1 21-16,0-21 0,1 0 16,-22-1-16,21-20 0,1 21 0,-22 0 15,21 0-15,-21-22 0,0 22 16,1 0-16,-1 0 0,0 0 0,0-1 16,-21 1-16,0 0 0,0 0 15,0 0-15,0 0 0,0-1 16,-21 22-1,0 22 1,0-1-16,-1-21 0,1 21 0,-21 0 16,21 0-16,21 0 0,-21 1 15,21-1-15,-22 0 0,22 0 16,0 0-16,0 0 0,22 1 16,-1-1-16,0 0 15,0-21-15,21 21 0,-20 0 0,-1-21 16,0 21-16,0 1 0,0-1 15,0-21-15,-21 21 0,0 0 16,0 0-16,0 0 16,0 1-16,-21-1 15,0-21-15,0 0 0,0 21 16,0-21-16,-1 0 16,1 0-16,0 0 0,0 0 0,0 0 15,0 0-15,-1 0 0,1 0 16,0 0-16,0 0 15,21-21 1,-21 21 0,0 0 15,21-21 235,0-1-251,0 1-15,0 0 16</inkml:trace>
  <inkml:trace contextRef="#ctx0" brushRef="#br0" timeOffset="87166.65">4593 12488 0,'0'0'0,"-42"0"0,21 0 16,-1 0-16,1 0 0,0 0 0,0 0 16,0 0-16,0 0 15,-1 0-15,1 0 0,0 0 16,0 0-16,0 0 15,0 0 1,42 0 47,0 0-63,0 0 15,0 0-15,0 0 16,1 0-16,-1 0 15,0 0-15,0 0 0,-21 22 16,21-22-16,0 0 0,1 0 0,-1 0 16,0 0-16,0 0 15,21 0-15,-20 0 0,20 0 0,-21 0 16,21 0-16,1 0 0,-22 0 16,21 0-16,1 0 0,-1 0 0,-21 0 15,21 0-15,1 0 0,-1 0 0,0 0 16,1 0-16,-22-22 0,21 22 15,1 0-15,-1 0 0,0 0 0,22 0 16,-22 0-16,22-21 0,-22 21 16,21 0-16,1 0 0,-1 0 0,1 0 15,-1 0-15,1 0 0,-1 0 16,1 0-16,21 0 0,-22 0 16,1 0-16,-1 0 0,22 0 0,-1 0 15,-20 0-15,21 0 0,-1 0 16,1 0-16,-22 0 0,22 0 0,0 0 15,-22 0-15,22 0 0,-22 0 16,1 0-16,21 0 0,-22 0 0,22 0 16,-22 0-16,22 0 0,0-21 0,-22 21 15,22 0-15,-22 0 0,22 0 16,-22 0-16,1 0 0,21 0 0,-22 0 16,1 0-16,20 0 0,-20 0 15,20 0-15,-20 0 0,21 0 0,-22-21 16,22 21-16,-22 0 15,22 0-15,-22 0 0,22 0 0,-21 0 16,-1 0-16,1 0 0,-1 0 0,22 0 16,-22 0-16,1 0 0,20 0 15,-20 0-15,21-21 0,-22 21 0,22 0 16,-22 0-16,1 0 0,-1 0 16,1 0-16,20 0 0,-41 0 0,41 0 15,-41 0-15,20 0 0,1 0 0,-1 0 16,1 0-16,-1 0 0,1 0 15,-1 0-15,1 0 0,-1 0 16,1 0-16,-22 0 0,22 0 0,-22-21 16,21 21-16,-20 0 0,-1 0 15,0 0-15,1 0 0,-22 0 0,21 0 16,-21 0-16,22 0 0,-22 0 16,0 0-16,-21-22 15,21 22 1,-42 0-1,0 0-15,0 0 16,0-21-16,-1 21 0,1 0 16,-21 0-16,21 0 0,-22 0 15,1 0-15</inkml:trace>
  <inkml:trace contextRef="#ctx0" brushRef="#br0" timeOffset="88619.82">4127 12658 0,'22'0'0,"-1"0"62,0 0-31,0 0-31,0 0 0,0 0 16,1 0-16,-1 0 0,0 0 16,0-21-16,0 21 0,0 0 0,22 0 15,-22 0-15,0 0 0,21 0 16,-20 0-16,-1 0 0,21 0 0,-21 0 16,0 0-16,22 0 0,-22 0 0,21 0 15,-21 0-15,1 0 0,20 0 16,-21 0-16,21 0 0,1 0 0,-22 0 15,21 0-15,1 0 0,-1 0 16,0 0-16,1 0 0,-1 0 16,0 0-16,1 0 0,20 0 15,-21 0-15,22 0 0,-22 0 0,22 0 16,-1 0-16,1 0 0,20 0 0,-20 0 16,-1 0-16,1 0 0,21 0 15,-22 0-15,1 0 0,20 0 0,-20 0 16,20 0-16,1 0 0,0 0 15,-1 0-15,22 0 0,-21 0 0,0 0 16,-1 0-16,22 0 0,-21 0 0,-1 0 16,1 0-16,21 0 0,-21 0 15,20 0-15,1 0 0,-21 0 0,21-22 16,-22 22-16,1 0 16,21 0-16,-21 0 0,20 0 0,-20 0 15,21 0-15,-21 0 0,20-21 0,1 21 16,-21 0-16,21 0 0,-22 0 15,1 0-15,21 0 0,-21 0 0,-1 0 16,22 0-16,-21-21 0,21 21 16,-22 0-16,22 0 0,-21 0 0,-1 0 15,1 0-15,21 0 0,-21 0 16,-1 0-16,1 0 0,0 0 0,20 0 16,-20-21-16,0 21 0,-1 0 0,22 0 15,-42 0-15,20 0 0,1 0 16,-21 0-16,20 0 0,-20 0 15,20 0-15,-20 0 0,-1 0 0,1 0 16,-22 0-16,22 0 0,-22 0 16,0 0-16,1 0 0,-22 0 0,0 0 15,0 0-15,-21-21 63,-21 21 31,0 0-79,0 0-15,0 0 16,-1 0-16,1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35:22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13504 11155 0,'-21'0'63,"0"0"-47,0 0-16,0 0 15,-1 21-15,1-21 0,0 0 16,0 0-16,0 0 0,0 0 15,-1 21-15,1-21 0,0 0 0,0 0 16,0 0-16,0 0 16,-1 0-16,1 0 0,0 0 15,0 0 1,42 0 31,0 0-47,22 0 0,-22 0 15,21 0-15,0 0 0,1 0 16,-1 0-16,0 0 0,22-21 16,-22 21-16,1 0 0,20 0 0,-21 0 15,1-21-15,-1 21 0,22 0 16,-22 0-16,0 0 0,1-21 0,-22 21 16,21 0-16,-21 0 0,22 0 0,-22 0 15,0 0-15,0 0 0,0-21 16,0 21-16,1 0 15,-44 0 79,1 0-94,0 0 16,0 0-16,0 0 0,0 21 15,-1-21-15</inkml:trace>
  <inkml:trace contextRef="#ctx0" brushRef="#br0" timeOffset="455.72">13293 11240 0,'0'0'15,"-22"21"-15,1-21 16,42 0 15,1 0-31,20 0 16,-21 0-16,0 0 0,22 0 0,-1 0 15,0 0-15,1 0 0,-1 0 16,0 0-16,1 0 0,-1 0 16,0 0-16,1-21 0,-1 21 0,0 0 15,1 0-15,-1 0 0,-21 0 16,21 0-16,-20 0 0,-1 0 0,21 0 16,-21-22-16,0 22 0,1 0 0,-1 0 15,0 0-15,0 0 16,0 0-16,-21-21 0,21 21 15,-21-21 32,0 0-15</inkml:trace>
  <inkml:trace contextRef="#ctx0" brushRef="#br0" timeOffset="1116.33">14245 10859 0,'0'0'0,"0"-22"0,-21 22 16,21-21-1,-21 21 1,21 21 31,0 1-31,21-22-1,-21 21-15,21 0 16,0 0-16,0-21 0,-21 21 15,22-21-15,-1 0 0,-21 21 16,21-21-16,0 22 0,0-22 16,0 21-16,1-21 0,-1 0 15,0 21-15,0-21 0,0 0 0,0 21 16,1-21-16,-1 0 0,-21 21 0,21-21 16,0 0-16,0 0 0,0 21 15,-21 1 32,0-1-47,-21-21 16,0 21-16,0-21 0,0 21 15,-22-21-15,22 21 0,-21 0 0,0 1 16,-1-1-16,1 0 0,0 21 16,-1-21-16,1 1 0,21-1 0,-22 0 15,1 21-15,21-21 0,0 1 0,0-1 16,-22 0-16,43 0 0,-21 0 15,0-21-15,21 21 0,-21-21 0,0 22 16,21-1-16,0 0 31,21-21 16,0 0-47,-21-21 0,21 0 16,0 21-16,-21-22 0,21 22 15,1 0-15</inkml:trace>
  <inkml:trace contextRef="#ctx0" brushRef="#br0" timeOffset="7076.86">16065 10837 0,'0'0'0,"22"-21"0,-1 21 16,0 0-16,0-21 15,0 21-15,0-21 0,1 0 16,-1 21-16,0-21 0,0 21 15,0-22-15,0 22 0,-21-21 16,22 21-16,-22-21 0,0 0 0,0 0 16,0 0-1,0-1-15,0 1 0,0 0 16,-22 21 0,1 0-16,-21 0 15,21 0-15,0 0 0,-22 21 16,22 0-16,-21 1 0,-1-1 0,22 0 15,-21 0-15,0 0 16,-1 0-16,22 22 0,0-22 0,-21 0 16,20 0-16,1 0 0,0 1 15,21-1-15,-21-21 0,21 21 0,-21 0 16,21 0 0,0 0-16,0 1 31,21-22-16,-21-22 173,0 1-172</inkml:trace>
  <inkml:trace contextRef="#ctx0" brushRef="#br0" timeOffset="7499.9">15769 10753 0,'0'0'0,"0"-21"16,-21 21-16,21-22 0,0 1 16,0 0-1,21 21 32,0 21-47,-21 0 0,21 1 16,1-1-16,-1 0 0,21 0 15,-21 21-15,0-20 0,1-1 0,-1 21 16,0-21-16,0 22 0,21-22 16,-20 21-16,-1 0 0,0-20 0,0 20 15,0 0-15,0-21 0,1 22 16,-1-22-16,-21 21 0,21 1 0,0-22 15,-21 21-15,0-21 0,0 0 16,0 1-16,21-1 0,-21 0 0,0 0 16,-21-21 46,21-21-62,-21 0 0,21 0 0,0-1 16,-21 1-16,21 0 0,-21-21 0,21-1 15,0 1-15,0 21 0</inkml:trace>
  <inkml:trace contextRef="#ctx0" brushRef="#br0" timeOffset="7844.22">16277 10732 0,'0'-22'0,"0"44"0,0-65 0,0 22 16,0 0-16,0 0 15,21 21-15,-21-21 0,0 42 32,-21 0-32,0 0 15,0 0-15,-22 22 0,22-22 16,0 21-16,-21 0 0,21 1 0,-22-1 16,22 0-16,-21 1 0,-1-1 15,22 0-15,-21 1 0,0 20 0,-1-20 16,1-1-16,0-21 0,-1 21 15,1 1-15,21-22 0,-22 0 16,22 0-16,0 0 0,0 1 0,0-1 16,0-21-16,21 21 0,-22-21 15,44 0 17,-1 0-32,0 0 15,0 0-15,0-21 0,22 0 0</inkml:trace>
  <inkml:trace contextRef="#ctx0" brushRef="#br0" timeOffset="9609.2">17526 11007 0,'0'-21'47,"0"-1"-16,21 22-31,0 0 16,-21-21-16,21 21 0,-21-21 0,22 21 16,-1-21-16,0 21 0,0-21 15,0 0-15,0-1 0,1 1 16,-1 0-16,0 21 0,0-21 16,0 0-16,0 0 0,1-22 0,-22 22 15,0 0-15,21 0 0,-21 0 16,0-1-16,0 1 0,0 0 0,-21 0 15,-1 0-15,1 21 0,0 0 16,0 0-16,-21 0 0,-1 0 0,1 0 16,0 0-16,-1 21 0,1 0 15,0 0-15,-1 0 0,1 1 16,0-1-16,20 0 0,-20 0 0,21 0 16,0 0-16,21 1 0,0-1 15,0 0-15,0 0 0,0 0 0,0 0 16,21 1-16,0-1 0,21 0 15,-20 21-15,20-21 0,0 1 0,-21-1 16,22 0-16,-1 21 0,-21-21 16,0 22-16,22-22 0,-22 0 0,0 21 15,-21-20-15,0-1 0,0 21 16,0-21-16,0 0 0,-42 1 0,21-1 16,-1 0-16,-20 0 0,0 0 0,-1 0 15,1-21-15,0 22 16,-1-22-16,1 0 0,0 0 0,-1 0 15,22 0-15,-21 0 0,21 0 16,0-22-16,-1 22 0,1-21 0,0-21 16,0 21-16,21 0 0,0-22 15,0 1-15,-21 21 0,21-22 0,0 1 16,0 21-16,-21-21 0,21 20 0,0 1 16,0 0-16,0 42 31,0 0-31,0 1 0,21-1 15,0 21-15,-21-21 0,21 22 0,0-22 16,-21 0-16,0 21 16,21-21-16,1 1 0,-22-1 0,0 0 15,21 0-15,0 0 0,0 0 0,0 1 16,0-22-16,1 0 16,-1 21-16,0-21 0,21 0 0,-21 0 15,1 0-15,20 0 0,0-21 16,-21 21-16,22-22 0,-1 1 0,0 0 15,1 0-15,-22 0 0,21 0 16,-21-22-16,22 22 0,-22-21 0,0 21 16,-21-1-16,21 1 0,-21 0 15,0 0-15,21 21 0,-21 21 47,-21 0-47,0 0 0,21 1 0,-21 20 16,21-21-16,0 0 0,-21 0 15,21 1-15,-21 20 0,21-21 0,0 0 16,0 0-16,0 1 0,0-1 16,0 0-16,21-21 15,0 0-15,0 0 0,0 0 0,0 0 16,1 0-16,-1 0 0,0 0 16,0-21-16,0 0 0,0 21 0,22-22 15,-22 1-15,0 0 0,0 0 16,-21 0-16,21 0 0,-21-1 15,22 1-15,-22 0 0,0 0 16,0 0-16,0 0 0,0 42 47,0 0-47,-22 0 0,22 0 0,-21 0 16,21 1-16,0-1 0,0 0 15,0 0-15,-21 0 0,21 0 0,0 1 16,0-1-16,0 0 0,0 0 15,0 0-15,21-21 16,0 0-16,1 0 0,-1 0 16,0 0-16,21 0 15,-21 0-15,1-21 0,20 0 0,-21 0 16,21 0-16,-20-1 0,-1 1 16,0 0-16,0 0 0,0-21 0,0 20 15,-21-20-15,0 21 0,0 0 0,22-22 16,-22 22-16,0 0 0,0 0 15,0 42 17,0 0-32,-22 0 15,22 22-15,0-22 0,-21 21 16,0-21-16,0 22 0,21-1 0,-21 0 16,0 1-16,21-1 0,-22 0 0,1 1 15,0-1-15,21 0 0,-21 22 16,0-22-16,21 22 0,0-1 0,-21 1 15,-1-22-15,1 22 0,21-22 0,0 0 16,-21 1-16,21-22 0,0 21 16,-21-21-16,21 0 0,0 1 15,21-44 17,-21 1-17,21 0-15,-21-21 0,21 21 0,-21-22 16,22 1-16</inkml:trace>
  <inkml:trace contextRef="#ctx0" brushRef="#br0" timeOffset="9941.03">18436 11345 0,'0'0'0,"0"-21"0,0-42 16,0 42-16,0-1 15,0 1-15,0 0 0,0 0 16,21 0-16,0 21 0,1 0 15,-1 0-15,0 0 0,21 0 16,-21 0-16,22 0 0,-22 0 0,21 21 16,-21 0-16,1 0 0,-1 0 15,-21 1-15,0-1 0,0 21 0,0-21 16,0 0-16,-21 1 0,-1-1 16,-20 21-16,21-21 0,-21 0 0,20-21 15,-20 22-15,21-1 0,0 0 0,-22 0 16,22-21-16,0 21 0,0-21 15,42 0 17,0-21-17,0 21-15,1-21 0,-1 0 16,0 0-16,0-1 0,21 22 16</inkml:trace>
  <inkml:trace contextRef="#ctx0" brushRef="#br0" timeOffset="10236.04">18944 11155 0,'0'0'0,"0"-21"0,21 0 16,-21 42 15,0 0-31,0 0 16,0 21-16,0-20 0,0 20 0,0 0 16,0 1-16,0-1 0,0 0 15,-21 1-15,21-1 0,-21 0 0,0 1 16,21-1-16,-21 0 0,-1 22 15,1-22-15,21 0 0,-21 1 16,0-22-16,21 21 0,0 1 0,-21-22 16,21 21-16,-21-21 0,21 0 0,-22 1 15,22-1-15,0 0 16,0-42 0,0 0-1,22-1-15,-22 1 0,21 0 16,-21-21-16,21 21 0,0-22 0</inkml:trace>
  <inkml:trace contextRef="#ctx0" brushRef="#br0" timeOffset="10567.85">18944 11303 0,'0'0'0,"0"-63"16,0 41-16,0 1 15,0 0-15,0 0 0,0 0 16,0 0-16,21 21 15,0 0-15,1-22 0,-1 22 16,0 0-16,21 0 0,-21 0 16,1 0-16,-1 22 0,0-1 0,0-21 15,-21 21-15,0 0 0,0 21 16,0-20-16,0-1 0,0 0 16,0 21-16,0-21 0,-21 1 0,0-1 15,0 0-15,-1 0 0,1 0 16,0 0-16,0-21 0,0 22 0,0-1 15,-1-21-15,22 21 0,22-21 63,-1-21-63,0 21 0,0-21 0,0-1 16</inkml:trace>
  <inkml:trace contextRef="#ctx0" brushRef="#br0" timeOffset="11007.96">19431 11176 0,'0'0'0,"21"-21"0,-21 0 0,0 0 16,-21 21 15,0 0-31,0 21 0,-1 0 16,1 0-16,0 0 0,21 0 15,-21 1-15,0 20 0,21-21 0,0 0 16,0 22-16,-21-22 0,21 0 0,0 0 15,0 21-15,0-20 16,0-1-16,0 0 0,21-21 16,0 21-16,0-21 15,0 0-15,0 0 0,1 0 0,-1 0 16,0 0-16,0 0 0,0-21 0,0 21 16,1-21-16,-1 0 0,0-1 15,-21 1-15,21 0 0,-21 0 0,21 0 16,-21-22-16,0 1 0,0 21 15,0-21-15,0-1 0,0 22 0,-21 0 16,0-21-16,0 42 0,0-22 0,-1 1 16,1 21-16,0 0 0,0 0 15,0 0-15,0 0 0,-1 0 16,1 0-16,0 21 0,21 1 16,-21-1-16,21 0 0,0 0 15,0 0-15,0 0 16,21 1-1,0-22-15,0 0 0,1 0 0,-1 0 16,0 0-16</inkml:trace>
  <inkml:trace contextRef="#ctx0" brushRef="#br0" timeOffset="11396.02">19664 11197 0,'0'0'15,"0"-21"1,0 0-16,0 0 15,0 0 1,21 21-16,0 0 0,0 0 16,0 0-16,-21 21 15,22 0-15,-1 0 0,-21 0 0,21 0 16,0 1-16,-21-1 0,0 0 16,21 21-16,-21-21 0,21 1 0,-21-1 15,0 0-15,0 0 0,0 0 16,0 0-16,0 1 0,0-1 0,0 0 15,0 0-15,-21-21 47,21-21-47,0 0 16,0 0-16,0-1 16,0 1-16,0 0 0,21-21 0,-21 21 15,0-1-15,0-20 0,22 21 16,-1 0-16,0-22 0,-21 22 0,21 0 15,0 0-15,0 0 0,-21 0 16,22-1-16,-1 1 0,0 21 0,0-21 16</inkml:trace>
  <inkml:trace contextRef="#ctx0" brushRef="#br0" timeOffset="11740.82">20362 10774 0,'0'-21'15,"0"0"-15,0 42 32,0 0-17,0 0-15,-21 0 16,21 22-16,-21-22 0,21 21 0,0-21 16,-21 22-16,0-1 0,-1 0 0,22 1 15,-21-1-15,0 0 16,0 1-16,21-1 0,-21 0 0,21-21 15,-21 22-15,21-22 0,0 0 0,0 0 16,0 0-16,0 1 0,0-1 16,0 0-16,0 0 15,21-21 1,0 0-16,0 0 0,0 0 16,0-21-16,1 21 0,-22-21 0,21 0 15,0-1-15,0 22 0,0-21 16,-21 0-16,21-21 0,1 21 0,-22-1 15</inkml:trace>
  <inkml:trace contextRef="#ctx0" brushRef="#br0" timeOffset="11960.7">20172 11091 0,'-21'0'0,"42"0"31,0 0-15,0 0-16,0 0 0,0-21 0,1 21 16,20 0-16,-21 0 0,0 0 15,22-21-15,-22 21 0,0 0 0,0 0 16,0 0 0,0-21-16,1 21 15</inkml:trace>
  <inkml:trace contextRef="#ctx0" brushRef="#br0" timeOffset="12525.19">21442 10816 0,'0'0'0,"0"-21"0,21 0 0,-21 0 16,21 0-16,-21-1 15,0 1-15,-21 42 32,0 1-32,0-1 15,21 0-15,-22 21 0,1-21 0,0 22 16,0-1-16,0 0 0,0 1 15,-22 20-15,43-20 0,-21-1 0,0 0 16,0 22-16,21-22 0,-21-21 16,21 22-16,0-1 0,0-21 15,0 0-15,0 0 0,0 1 0,0-1 16,0 0-16,21-21 16,0 0-16,0 0 15,0 0-15,0 0 0,1-21 16,-1 21-16,0-21 0,0-1 15,0 1-15,-21 0 0,0 0 16,21 0-16,-21 0 0,22-1 16,-22 1-16</inkml:trace>
  <inkml:trace contextRef="#ctx0" brushRef="#br0" timeOffset="12732.06">21082 11176 0,'0'0'0,"-21"0"0,0 0 15,42 0 17,0 0-32,0-21 15,0 21-15,22-21 0,-22 21 0,21 0 16,-21 0-16,0 0 0,22 0 16,-22-21-16,0 21 0,0 0 0,0 0 15,1 0-15,-22-22 0,21 22 16,0 0-16,0 0 0</inkml:trace>
  <inkml:trace contextRef="#ctx0" brushRef="#br0" timeOffset="13172.18">21653 11197 0,'0'21'15,"-21"-21"-15,42 0 31,1 0-15,-1 0-16,0 0 0,0 0 16,0-21-16,0 21 0,1-21 15,20 21-15,-21-21 0,0 0 16,0 21-16,1-21 0,-22-1 0,21 1 16,-21 0-16,0 0 15,0 0-15,-21 21 16,-1 0-16,1 0 0,0 0 0,0 0 15,0 0-15,0 0 0,-22 0 16,22 21-16,0-21 0,0 21 0,-22 0 16,22 0-16,0 1 0,0-1 0,21 21 15,0-21-15,-21 0 0,21 22 16,0-22-16,0 21 0,0-21 0,0 1 16,0-1-16,0 0 15,21 0-15,-21 0 0,21 0 0,0 1 16,0-22-16,1 21 0,-1-21 0,0 0 15,0 0-15,21 0 0,-20 0 16,-1 0-16,21 0 0,-21 0 0,0 0 16,1 0-16,-1-21 0,0-1 15,21 1-15,-21 21 0,1-21 0</inkml:trace>
  <inkml:trace contextRef="#ctx0" brushRef="#br0" timeOffset="13437.04">22183 11091 0,'0'0'0,"0"-21"0,21 42 47,-21 1-47,21-1 0,-21 0 16,21 21-16,-21-21 0,21 1 0,0 20 16,-21-21-16,22 0 0,-1 0 15,-21 1-15,0-1 0,21 0 0,-21 0 16,21 0-16,0 0 0,-21 1 15,21-22 1,1 0 0,-22-22 15,21 1-31,-21 0 0</inkml:trace>
  <inkml:trace contextRef="#ctx0" brushRef="#br0" timeOffset="13728.87">22542 11134 0,'0'0'0,"0"-21"0,0-1 16,22 1-16,-22 0 0,0 0 16,-22 21 15,1 0-31,0 21 16,0 0-16,0 0 0,0 1 0,21-1 15,-22 21-15,1-21 0,0 0 16,0 22-16,0-22 0,0 21 15,-1-21-15,1 1 0,0-1 0,0 0 16,0 0-16,21 0 0,0 0 0,-21 1 16,-1-1-16,44-21 47,-1 0-47,-21-21 0,21 21 15,0-22-15,0 1 0,0 0 0,1 0 16</inkml:trace>
  <inkml:trace contextRef="#ctx0" brushRef="#br0" timeOffset="14159.62">23008 10626 0,'0'0'16,"0"-21"-16,21 21 0,-21-22 0,0 1 0,0 0 15,0 42 32,0 0-47,0 1 16,0 20-16,0-21 0,-21 21 0,0-20 16,0 20-16,21 0 0,-21 1 15,21-1-15,-22 0 0,1 1 0,0-1 16,21 0-16,-21 1 0,0-1 15,21 0-15,0 1 0,-21-1 0,21-21 16,-22 21-16,22-20 0,0 20 0,0-21 16,0 0-16,0 0 0,0 1 15,0-1-15,0 0 0,22-21 16,-1 21-16,0-21 16,0 0-16,0 0 0,0 0 15,1 0-15,-1-21 0,0 21 16,0-21-16,0 21 0,0-21 15,-21-1-15,22 1 0,-1 21 0,0-21 16,0 0-16,-21 0 0,0 0 16,21-1-16,-21 1 0,21 0 0</inkml:trace>
  <inkml:trace contextRef="#ctx0" brushRef="#br0" timeOffset="14648.27">22881 10943 0,'0'0'0,"21"0"0,0 0 16,1 0-16,-1 0 0,0 0 15,0 0-15,0 0 0,0 0 16,22 0-16,-22-21 0,0 21 0,0 0 16,0 0-16,1 0 0,-1 0 15,0 0-15,0 0 0,0 0 16,0 0-16,-21-21 15,22 21-15,-1 0 0,0 0 16,-42 0 93,0 0-109,-1 0 0,1 0 16,0 0-16,0 0 0,0 0 16,0 0-16</inkml:trace>
  <inkml:trace contextRef="#ctx0" brushRef="#br0" timeOffset="18156.71">1482 13250 0,'21'0'63,"-42"0"62,-1 0-125,1 0 15,0 0 1,0 0-16,0 0 0,0 0 15,-1 0-15,1 0 16,0 0-16,0 0 0,-21 0 16,20 0-16,1 0 0,-21 0 0,21 22 15,0-22-15,-1 0 0,-20 0 16,21 0-16,0 21 0,0-21 16,-1 0-16,1 0 0,0 0 15,0 0-15,0 0 16,0 21-1,-1-21 1,22 21 0,-21-21-16,0 21 0,0 0 15,21 1-15,0-1 16,0 0-16,-21 0 16,21 0-16,0 0 0,0 1 15,0-1-15,0 0 0,0 0 16,0 0-16,0 22 0,0-22 15,0 0-15,0 21 0,0-21 0,0 1 16,0 20-16,0-21 0,0 0 16,0 22-16,0-22 0,0 0 15,0 21-15,0-21 0,0 1 16,0-1-16,0 21 0,0-21 16,0 0-16,0 22 0,0-22 0,0 0 15,-21 0-15,21 22 0,0-22 16,0 0-16,0 21 0,0-21 15,0 22-15,0-22 0,0 21 0,0-21 16,0 22-16,0-22 0,0 21 16,-22-21-16,22 22 0,0-1 15,0-21-15,0 22 0,-21-22 0,21 21 16,0-21-16,0 22 0,0-22 16,0 21-16,0-21 0,-21 22 0,21-22 15,0 21-15,0-21 16,-21 0-16,21 22 0,0-22 15,0 0-15,0 0 0,0 0 0,0 1 16,0-1-16,0 0 0,0 0 16,0 0-16,0 0 0,0 1 15,0-1-15,0 0 16,0 0-16,0 0 16,0 0-16,0 1 15,0-1 1,0 0-1,0 0 1,0 0 0,0 0 15,21-21-31,0 0 0,0 0 0,1 22 16,-1-22-16,0 0 15,0 0-15,0 0 0,0 0 0,1 0 16,-1 0-16,21 0 0,-21 0 15,0 0-15,22 0 0,-22 0 16,21 0-16,1 0 0,-22 0 0,21 0 16,0 0-16,-20 0 15,20 0-15,0 0 0,1-22 0,-22 22 16,21-21-16,0 21 0,-20 0 16,20 0-16,-21-21 0,0 21 0,22 0 15,-22 0-15,0 0 0,0 0 16,0 0-16,0 0 0,1 0 15,-1 0-15,0 0 0,0 0 16,0 0-16,0 0 16,-21-21-16,22 21 0,-1 0 15,0 0 1,-21-21 0,0 0 15,0-1-16,-21 22-15,0-21 0,-1 0 16,1 21-16,0-21 0,0 0 16,0 21-16,0-21 0,-1 21 15,-20 0-15,21-22 0,0 22 16,0 0-16,-1-21 0,1 21 16,42 0 62,1 0-63,-1 0 1,0 0-16,0 0 16,0 0-16,0 0 0,1 0 15,-1 0-15,0 0 16,0 21-16,0-21 15,0 0 1,1 22-16,-1-22 16,-21 21-1,21-21-15,-21 21 16,0 0 0,0 0-1,0 0-15,0 1 16,-21-22-16,0 21 0,21 0 0,-22 0 15,1-21-15,0 21 0,0 0 16,0 1-16,0-1 0,-1 0 0,1 0 16,0 0-16,0 0 0,0 1 15,0-1-15,-1 0 16,1 0-16,21 0 31,0-42 16,0 0-47,0 0 0,0 0 16,0-22-16,21 22 0</inkml:trace>
  <inkml:trace contextRef="#ctx0" brushRef="#br0" timeOffset="18980.52">1143 12848 0,'0'21'93,"0"1"-93,21-1 16,0 0-16,0-21 16,1 21-16,-1 0 0,0-21 15,0 21-15,0-21 0,0 22 0,1-22 16,20 21-16,-21-21 16,21 21-16,-20 0 0,-1-21 0,21 21 15,-21-21-15,0 21 0,22 1 16,-22-22-16</inkml:trace>
  <inkml:trace contextRef="#ctx0" brushRef="#br0" timeOffset="19008.5">1799 13250 0</inkml:trace>
  <inkml:trace contextRef="#ctx0" brushRef="#br0" timeOffset="19268.36">1609 13420 0,'-43'21'15,"22"0"-15,0 0 16,-21 0-16,20 1 0,1-1 0,0 0 15,0 0-15,0-21 0,0 21 16,-1 0-16,22 1 0,-21-1 16,0 0-16,21 0 31,-21-21-15,21 21-16,-21-21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10:16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2582 0,'0'0'0,"0"-21"0,0 0 0,-22-21 16,22 21-16,0-1 0,-21 1 15,21 0-15,0 0 0,0 0 0,0 0 16,0-1-16,0 1 16,0 0-16,0 42 47,0 22-47,0-22 15,0 21-15,0 0 0,-21 1 16,21 20-16,-21-20 0,21 20 15,-21-21-15,21 22 0,-21-1 0,-1-20 16,1 20-16,21-20 0,-21 20 16,0 1-16,0-22 0,0 21 0,-1-20 15,1-1-15,0 22 0,21-22 16,-21-21-16,21 21 0,-21-20 0,21-1 16,0 0-16,0 0 15,0-42 16,0 0-31,0-22 16,0 22-16,0 0 0,0-21 16,0-1-16,0 1 0</inkml:trace>
  <inkml:trace contextRef="#ctx0" brushRef="#br0" timeOffset="856.02">2900 2688 0,'0'-21'0,"0"42"0,-21-63 0,-1 21 16,22 0-16,0-1 15,0 1-15,0 0 16,0-21-16,0 21 0,0-1 0,0-20 16,0 21-16,22 0 0,-1 0 15,0-1-15,0 1 0,0 21 0,0-21 16,22 0-16,-22 0 0,21 21 15,1-21-15,-1 21 0,0 0 16,1 0-16,-1 0 0,0 0 0,1 0 16,-22 0-16,21 21 0,-21 0 15,22 0-15,-43 21 0,0 1 0,0-1 16,0 0-16,0 1 0,-22-1 16,1 22-16,-21-22 0,0 0 0,-1 22 15,1-22-15,0 0 0,-22 1 16,22-1-16,-1-21 0,1 22 15,21-22-15,-21 0 0,-1 0 16,22 0-16,0 0 0,0-21 0,0 0 16,-1 22-16,1-22 0,21-22 31,0 1-31,0 0 16,0 0-1,0 0-15,21 21 0,1-21 0,-1 21 16,0 0-16,0 0 15,0 21 1,0 0-16,-21 0 0,22-21 16,-22 42-16,0-20 0,0-1 15,0 21-15,0-21 0,0 22 16,0-22-16,0 21 0,0-21 0,21 22 16,-21-22-16,0 21 0,21-21 15,-21 0-15,0 1 0,21-22 0,0 21 16,0-21-16,1 0 15,-1 0-15,0 0 0,0 0 16,0 0-16,0-21 0,1-1 0,20 1 16,-21 0-16,0 0 15,22 0-15,-22-22 0,0 22 0,21-21 16,-21 0-16,1 20 0,-22-20 16,21 21-16,-21 0 0,21 0 0,-21-1 15,0 1-15,0 42 31,0 1-31,0 20 16,-21-21-16,0 0 0,21 0 0,-22 22 16,22-22-16,0 0 0,0 0 15,-21 0-15,21 1 0,0-1 16,0 0 0,0-42 15,0 0-16,0-1-15,21 1 0,1 0 16,-22 0-16</inkml:trace>
  <inkml:trace contextRef="#ctx0" brushRef="#br0" timeOffset="1196.82">3641 2773 0,'0'0'0,"0"-21"0,-22 21 15,1 0 1,0 21-16,21 0 15,-21-21-15,21 21 16,0 0-16,0 1 0,21-22 16,0 0-1,0 0-15,1 0 0,-1 0 16,0-22-16,0 22 0,0-21 16,0 21-16,1-21 0,-22 0 15,0 0-15,0 0 0,0-1 16,0 1-16,0 0 15,-22 21-15,1-21 0,0 21 0,0 0 16,0 0 0,0 21-16,21 0 0,-22-21 0,22 21 15,0 1-15,-21-22 16,21 21-16,-21 0 0,21 0 16,0 0-16,0 0 15,21 1-15,0-22 16</inkml:trace>
  <inkml:trace contextRef="#ctx0" brushRef="#br0" timeOffset="2060.35">4233 3260 0,'0'-21'16,"0"-1"-1,0 1-15,21 0 16,-21 0-16,22 0 0,-22 0 0,0-1 16,0 1-16,0 0 15,0 0-15,0 0 0,-22 21 16,1 0-16,0 0 0,0 0 15,0 0-15,0 0 0,-1 21 16,1-21-16,0 21 0,0 21 0,-21-20 16,20-1-16,1 0 0,0 21 15,0-21-15,21 22 0,-21-1 16,21-21-16,-21 0 0,21 1 0,0-1 16,0 0-16,0 0 0,0 0 15,21-21-15,0 21 16,0-21-16,0 0 15,0 0-15,1-21 0,-1 0 0,0 21 16,0-21-16,0 0 0,0 0 16,1-1-16,-1 1 0,0 0 0,-21 0 15,0 0-15,21 0 0,-21-1 16,0 1-16,0 0 0,0 0 16,0 42 15,0 0-16,0 0-15,0 1 0,0-1 16,0 21-16,0-21 0,0 22 16,0-22-16,0 21 0,0 0 0,0 1 15,0-1-15,0 0 0,0 1 16,0 20-16,0-20 0,0-1 0,0 21 16,0 1-16,0-1 0,0 1 15,0-1-15,0 22 0,0-21 0,0-1 16,0-21-16,0 22 0,0-1 15,0-20-15,0-1 0,0 22 16,0-22-16,0 0 0,-21 1 0,0-22 16,0 21-16,-1-21 0,1 22 15,0-22-15,-21 0 0,21 0 0,-22 0 16,1 0-16,0-21 0,-1 0 0,1 0 16,0 0-16,-1 0 0,1 0 15,0 0-15,-1 0 0,1-21 0,0 0 16,-1-21-16,22 21 0,-21-1 15,-1-20-15,22 21 0,0-21 0,-21 20 16,21-20-16,-1 21 0,1 0 16,0 0-16,21-1 0,0-20 15,-21 21-15,21 0 0,0 0 16,0-1-16,0-20 0,0 21 0,0-21 16,21-1-16,0 1 0,0 0 15,22-1-15</inkml:trace>
  <inkml:trace contextRef="#ctx0" brushRef="#br0" timeOffset="2913.03">4699 2561 0,'-21'0'0,"42"0"0,-63 0 0,20 0 16,1 21-16,0 22 15,21-22-15,0 21 0,-21-21 0,0 22 16,21-1-16,-21 0 0,21 1 16,0 20-16,-22-20 0,22-1 0,-21 0 15,21-21-15,-21 22 0,21-1 16,0 0-16,0-20 0,0-1 15,-21 21-15,21-21 0,0 0 0,-21 1 16,21-1-16,0 0 16,0 0-16,0-42 31,0 0-31,0 0 16,0-22-16,21 22 0,0 0 15,0-21-15,-21 20 0,21-20 0,1 21 16,-1 0-16,-21 0 0,21-1 15,0 22-15,0 0 16,-21 22-16,21-1 16,-21 0-16,0 0 0,0 0 15,0 0-15,0 22 0,0-22 16,22 0-16,-22 21 0,21-20 0,-21-1 16,21 0-16,0 0 15,0 0-15,0-21 0,1 0 0,-1 0 16,0 0-16,21 0 0,-21 0 0,1 0 15,20 0-15,0-21 0,-21 0 16,22 0-16,-22 0 0,21-1 0,1-20 16,-22 21-16,21-21 15,-21-1-15,0 1 0,1 0 0,20-1 16,-21 1-16,0-22 0,0 22 16,-21 0-16,22-1 0,-1 1 0,-21 0 15,0-1-15,0 22 0,0 0 16,0 0-16,21 0 0,-21 42 31,-21 0-31,0 0 0,21 22 16,-22-22-16,1 21 0,21 0 15,-21 1-15,0-1 0,21-21 0,-21 22 16,0 20-16,-1-21 0,22 1 16,-21-22-16,21 21 0,-21 1 0,21-1 15,0-21-15,0 0 0,0 0 16,0 1-16,0-1 0,0 0 15,21-21-15,0 0 0,1 0 16,-1 0-16,0 0 0,0 0 16,0 0-16,0-21 15,1 0-15,-1 21 0,0-22 0,0 1 16,0 0-16,-21 0 0,0 0 0</inkml:trace>
  <inkml:trace contextRef="#ctx0" brushRef="#br0" timeOffset="3167.89">5207 3048 0,'-21'0'16,"42"-21"0,0 21-16,0 0 15,0 0-15,1 0 0,-1-21 0,0 21 16,0 0-16,0 0 0,0-21 15,1 21-15,20 0 0,-21 0 0,0-22 16,0 22-16,1-21 0,-1 21 16,0 0-16,0 0 15,-21-21-15</inkml:trace>
  <inkml:trace contextRef="#ctx0" brushRef="#br0" timeOffset="4220.21">6265 3048 0,'0'0'0,"0"-21"16,0 0 0,0 0-16,0-1 15,0 1-15,0 0 16,0 0-16,0 0 15,-21 21 1,0 0 0,0 0-16,21 21 0,-21 0 15,-1 0-15,1 0 0,0 1 0,0-1 16,0 0-16,0 21 0,-1-21 16,22 22-16,-21-1 0,0-21 0,21 22 15,-21-1-15,21-21 0,0 21 16,0-20-16,0 20 0,0-21 0,0 0 15,0 0-15,0 1 0,21-1 16,0 0-16,0-21 0,1 0 0,-1 0 16,21 0-16,-21 0 0,22 0 0,-22 0 15,21 0-15,-21 0 0,22-21 16,-1 0-16,-21-1 0,21 1 16,-20 0-16,-1-21 0,21 21 15,-21-22-15,0 1 0,1 0 0,20-1 16,-21 1-16,0 0 0,0-22 15,1 22-15,-22-1 0,21-20 0,0 21 16,0-1-16,-21 1 0,0 0 16,0-1-16,21 1 0,-21 21 0,0-22 15,0 22-15,21 21 0,-21-21 16,0 0-16,0 42 16,-21 0-16,0 0 15,21 1-15,-21 20 0,0-21 0,0 21 16,-1 1-16,22-1 15,-21 0-15,0 1 0,0-1 0,0 0 16,0 1-16,21-1 0,-22 0 16,1 1-16,0-1 0,0 22 0,21-22 15,0-21-15,0 21 0,0 1 16,0-22-16,0 21 0,0-21 0,0 1 16,21-1-16,-21 0 0,21 0 0,0-21 15,1 0-15,-1 0 0,0 0 16,21 0-16,-21 0 0,1 0 0,-1 0 15,21-21-15,-21 21 0,0-21 16,1 0-16,20-1 0,-21 1 0,0 0 16,-21 0-16,21 0 15,1-22-15,-1 22 0,-21-21 0,0 21 16,0 0-16,21-1 0,-21 1 16,21 0-16,-21 42 31,0 0-16,0 1-15,0-1 0,-21 0 0,0 0 16,21 0-16,-21 0 0,21 1 16,0-1-16,0 0 0,-22 0 0,22 0 15,0 0-15,22-21 47,-1 0-31,0-21-16,0 0 0,0 0 15,-21 0-15</inkml:trace>
  <inkml:trace contextRef="#ctx0" brushRef="#br0" timeOffset="4576">7175 2879 0,'0'0'0,"-21"0"15,0 0 1,0 0-16,21 21 15,-21 0-15,21 0 16,21-21 15,0 0-31,0 0 16,0-21-16,1 21 0,-22-21 16,21 0-16,-21 0 15,0-1-15,0 1 16,-21 21-1,-1 0 1,1 0-16,0 0 0,0 21 16,0 1-16,21-1 0,-21-21 15,-1 21-15,1 0 0,21 0 0,0 0 16,0 1 0,21-22-1,1 0-15,-1 0 0,0 0 16,21 0-16</inkml:trace>
  <inkml:trace contextRef="#ctx0" brushRef="#br0" timeOffset="5699.69">7662 2921 0,'0'0'0,"0"-42"15,-21 42 1,0 0-1,0 0-15,0 0 16,-1 21-16,1 0 0,0-21 0,21 21 16,-21 0-16,0 1 0,0 20 15,21-21-15,0 0 0,-22 0 0,22 22 16,-21-22-16,21 21 0,-21-21 16,21 22-16,0-22 0,0 21 0,0-21 15,0 1-15,0-1 0,0 0 16,0 0-16,21-21 0,0 21 15,1 0-15,-1-21 0,0 0 0,0 0 16,0 0-16,22 0 0,-22 0 16,0 0-16,21-21 0,-21 21 0,22-21 15,-22 0-15,21 21 0,-21-42 16,22 20-16,-22 1 0,21-21 0,-21 21 16,1-22-16,20 1 0,-21 0 0,0-22 15,0 22-15,1 0 0,-1-22 16,0 1-16,-21 20 0,0-20 0,21-1 15,-21 1-15,21 20 0,-21 1 16,0 0-16,0-1 0,21 22 16,-21 0-16,0 0 0,0 0 15,0 42 1,0 0-16,0 0 0,0 0 16,-21 22-16,21-1 0,-21 0 0,0 1 15,21 20-15,-21-20 0,21-1 16,-21 0-16,-1 22 0,1-22 0,21 0 15,-21 1-15,0-1 0,0 0 16,0-20-16,-1 20 0,22 0 0,-21-21 16,21 1-16,-21-1 0,21 0 15,-21 0-15,21 0 0,0 0 16,0-42 15,21 0-15,0 0-16,0 0 0,-21-22 15,22 22-15,-1 0 0,21 0 0,-21-21 16,0 20-16,1 1 0,20 0 16,-21 0-16,21-21 0,-20 42 0,-1-22 15,21 1-15,-21 21 0,0 0 16,1 0-16,-1 0 0,0 0 16,-21 21-1,0 1 1,-21-22-16,0 0 0,-1 0 15,1 21-15,0 0 0,0-21 16,0 0-16,0 0 0,-1 0 0,1 21 16,0-21-16,0 0 15,0 0-15,0 0 0,-1 0 0,1 0 16,21 21-16,-21-21 16,0 0-1,21 21-15,0 1 0,0-1 16,0 0-16,-21 0 15,21 0-15,0 22 16,-21-22-16,21 0 0,0 0 16,0 0-16,0 0 0,0 1 0,0-1 15,0 0-15,0 0 0,21 0 16,0-21-16,0 0 0,0 21 16,0-21-16,1 0 0,-1 0 0,0 0 15,21 0-15,-21-21 0,1 21 16,20-21-16,-21 21 0,0-21 0,0 0 15,22 0-15,-22 21 0,0-22 16,0 1-16,0 0 0,1 0 0,-22 0 16,21 0-16,0-1 0,0 1 15,0 0-15,-21 0 16,-21 21 15,0 0-31,0 0 16,0 21-16</inkml:trace>
  <inkml:trace contextRef="#ctx0" brushRef="#br0" timeOffset="6251.91">5821 4043 0,'0'0'0,"21"-42"0,-21 20 15,0-20-15,0 21 0,21 0 16,-21-22-16,21 22 0,-21 0 0,0 0 16,0 42 15,0 0-31,0 0 15,0 22-15,0-1 0,0 0 0,-21 1 16,21 20-16,-21 1 0,0-22 16,21 22-16,-21-1 0,-1-21 0,1 1 15,21 20-15,-42-20 0,42-1 16,-42 0-16,42 1 0,-22-1 16,1-21-16,21 21 0,-21-20 0,21-1 15,0 0-15,0 0 0,0 0 16,0 0-16,0 1 0,-21-22 15,0 0 1,0 0 0,21-22-16,-22 22 0</inkml:trace>
  <inkml:trace contextRef="#ctx0" brushRef="#br0" timeOffset="6535.74">5334 4593 0,'-21'0'0,"42"0"0,-42-21 0,0 21 15,21 21 17,0 0-32,0 1 0,21-22 15,0 21-15,0 0 0,0 0 0,0 0 16,1 22-16,-22-22 0,21 0 16,0 0-16,0 0 0,-21 0 0,21 1 15,-21-1-15,21 0 0,-21 0 16,0 0-16,0 0 15,22-21-15,-1 0 32,0 0-17,0-21-15,0 0 16,0 0-16</inkml:trace>
  <inkml:trace contextRef="#ctx0" brushRef="#br0" timeOffset="6767.61">6054 4593 0,'0'0'0,"42"-21"16,-42 0 0,0 42 15,-21 0-31,0 0 16,-1 1-16,1-1 0,0-21 0,0 21 15,-21 21-15,20-21 0,-20 1 16,21-1-16,0 0 0,-22 0 0,22 0 15,0 0-15,0 1 0,0-22 16,0 21-16,-1-21 16</inkml:trace>
  <inkml:trace contextRef="#ctx0" brushRef="#br0" timeOffset="7328.53">4212 5927 0,'0'0'0,"21"-21"16,-21 42 15,0 0-31,0 0 0,0 0 16,0 0-16,0 22 0,0-22 15,0 0-15,-21 0 0,21 22 0,0-22 16,-21 0-16,21 0 0,0 0 16,0 0-16,0 1 0,-21-22 0,21 21 15,0 0-15,-21-21 0,21 21 16,0-42 0,0 0-1,0 0-15,0-1 16,0 1-16</inkml:trace>
  <inkml:trace contextRef="#ctx0" brushRef="#br0" timeOffset="7708.33">4318 5546 0,'0'0'0,"-21"0"0,21 21 16,-21 0-16,21 0 15,0 0-15,0 1 0,0-1 0,0 0 16,21-21 0,0 0-16,0 0 15,0 0-15,0 0 16,-21-21-16,22 21 0,-1-21 0,0-1 16,-21 1-16,21 0 15,-21 0-15,0 0 0,0 0 16,-21-1-1,0 1-15,0 21 0,-1 0 16,1 0-16,0 0 16,0 0-16,21 21 0,0 1 0,-21-1 15,21 0-15,-21 0 0,21 0 16,0 0-16,0 1 0,0 20 0,0-21 16,0 0-16,0 0 15,0 1-15,0-1 0,0 0 0,21-21 16,0 21-16,0-21 0,0 0 0</inkml:trace>
  <inkml:trace contextRef="#ctx0" brushRef="#br0" timeOffset="8212.12">4741 5990 0,'0'0'0,"0"43"15,0-22-15,0 0 0,0 0 16,0 0-16,0 0 0,0 1 16,-21-1-16,21 0 0,-21 0 15,21 0-15,0 0 0,0 1 16,0-1-16,-21-21 16,21 21-16,-21-21 31,21-21-16,0 0-15,0-1 16,0 1-16,0 0 0,0 0 16,0 0-16,21 0 0,0-22 15,0 22-15,0-21 0,0-1 16,1 22-16,-1 0 0,21 0 0,0 0 16,-20 0-16,20 21 0,-21 0 15,21 0-15,-20 0 0,-1 0 0,0 21 16,21 0-16,-21 0 0,-21 0 15,22 0-15,-1 1 0,-21 20 0,21-21 16,-21 0-16,0 0 0,0 1 16,0-1-16,0 0 0,0 0 0,0 0 15,0 0-15,0 1 0,-21-1 0,0 0 16,-1 0 0,22 0-16,-21-21 15,21-21 1,0 0-1</inkml:trace>
  <inkml:trace contextRef="#ctx0" brushRef="#br0" timeOffset="9001.18">5673 6117 0,'21'-21'16,"0"21"-16,0 0 16,0-21-16,0 21 0,1 0 0,-1-21 15,0 0-15,0 21 0,21-22 16,-20 1-16,-1 21 0,0-21 0,0 0 15,0 0-15,0 0 0,1-1 16,-22 1-16,0 0 0,-22 21 16,1 0-1,0 0-15,-21 0 16,-1 21-16,1 0 0,21-21 0,-21 22 16,-1-1-16,1 0 0,0-21 15,20 21-15,1 0 0,0-21 0,0 21 16,21 1-16,0-1 15,21 0 1,0-21-16,0 21 0,1-21 16,-1 0-16,21 0 0,-21 21 15,22-21-15,-22 0 0,0 21 0,21-21 16,-21 22-16,1-22 0,-1 21 16,0-21-16,-21 21 0,0 0 15,0 0-15,0 0 16,-21-21-16,0 22 0,-22-1 15,1 0-15,21-21 0,-22 21 0,1-21 16,21 0-16,-21 21 0,20-21 16,-20 0-16,21 0 0,0 0 0,0 0 15,-1 0-15,1 0 0,0 0 16,21-21-16,-21 0 0,0 21 16,21-21-16,0 0 15,0-1 1,21 1-16,0 21 15,0-21 1,0 21-16,1-21 0,-1 21 0,21-21 0,-21 21 16,0-21-16</inkml:trace>
  <inkml:trace contextRef="#ctx0" brushRef="#br0" timeOffset="9411.95">6265 5757 0,'0'0'0,"21"-42"16,-21 63 15,0 0-31,0 1 16,0-1-16,0 21 0,-21 0 0,21-20 15,0 20-15,0 0 0,0 22 16,0-22-16,-21 0 0,21 22 0,-21-1 15,21-20-15,-21 41 0,21-20 16,0-1-16,-21 22 0,21-21 0,-22 20 16,1 1-16,0-22 0,21 22 0,-21 0 15,0-1-15,0 1 0,-1-21 16,1 20-16,0-20 0,0-1 0,-21 1 16,20-22-16,1 22 0,0-22 15,0-21-15,0 21 0,0-20 16,21-1-16,0 0 0,-22 0 0,22 0 15,-21-21-15,21-21 32,0 0-32,0-21 15,21 20-15,1-20 0,-1 0 0,-21-1 16,21 1-16,0-21 0,21-22 0</inkml:trace>
  <inkml:trace contextRef="#ctx0" brushRef="#br0" timeOffset="9792.74">6244 5927 0,'0'0'0,"0"-64"16,0 43-16,0 0 16,0 0-16,0 0 0,21-1 0,0 1 15,1 21-15,-1-21 0,0 0 16,0 0-16,0 0 0,22 21 0,-22 0 15,21 0-15,-21 0 0,22 0 16,-22 0-16,0 21 0,0 0 0,0 21 16,0-21-16,-21 22 0,0-22 15,0 21-15,0 1 0,0-22 16,0 21-16,-21 0 0,0-20 16,-21-1-16,21 21 0,-1-21 0,-20 0 15,21 1-15,0-1 0,-22 0 0,22-21 16,0 21-16,0-21 0,0 0 15,0 21-15,-1-21 0,1 0 16,42 0 31,-21-21-31</inkml:trace>
  <inkml:trace contextRef="#ctx0" brushRef="#br0" timeOffset="10200.52">6646 6075 0,'0'0'0,"21"0"16,1 0-16,-1 0 16,0 0-16,0-21 0,0 21 15,0 0-15,1-21 0,-1-1 0,21 1 16,-21 21-16,0-21 0,22 0 15,-22 0-15,0 0 0,0-22 0,0 22 16,1 0-16,-1 0 0,-21 0 16,0-1-16,0 1 0,0 0 15,-21 21-15,-1 0 16,1 0-16,0 0 0,0 21 16,0 0-16,0-21 0,-22 22 0,22 20 15,0-21-15,21 0 0,-21 0 16,21 22-16,-21-22 0,21 0 0,-22 21 15,22-20-15,0-1 0,0 0 16,0 0-16,0 0 0,0 0 0,0 1 16,0-1-16,22-21 15,-1 21-15,0-21 0,0 0 16,0 0-16,0 0 16,1 0-16,-1 0 0,0 0 0,0 0 15,0-21-15,0 0 0,1 21 16,-1-22-16</inkml:trace>
  <inkml:trace contextRef="#ctx0" brushRef="#br0" timeOffset="10881.04">7556 5630 0,'-21'0'15,"0"0"-15,0 0 0,0 22 16,0-22-16,21 21 0,-22 0 16,1 0-16,0 0 0,21 0 0,0 1 15,-21 20-15,21-21 0,-21 0 16,21 0-16,0 22 0,0-22 0,0 0 16,0 0-16,0 0 0,0 1 15,0-1-15,21 0 0,0-21 0,0 21 16,0-21-16,1 0 0,-1 0 15,0 0-15,0 0 0,0 0 0,22 0 16,-22 0-16,0 0 0,21 0 0,-21-21 16,1 0-16,20 21 15,-21-21-15,0-1 0,0 1 0,22 0 16,-22 0-16,0-21 0,0 20 0,0-20 16,22 0-16,-22-1 0,0-20 15,0 21-15,0-22 0,1 22 0,-1-22 16,0 1-16,0 20 0,-21-20 15,0 21-15,0-1 0,0 1 0,0 21 16,0-22-16,0 22 0,-21 21 31,0 21-31,0 1 16,21 20-16,0-21 0,0 21 0,-22-20 16,22 20-16,-21 0 0,21 1 15,-21-1-15,21 0 0,0 1 16,-21-1-16,21 0 0,-21 1 0,0-1 15,21 0-15,0 1 0,-22-1 16,1 0-16,21-21 0,0 22 0,0-22 16,0 0-16,0 0 0,0 0 0,0 1 15,0-1-15,21-21 16,1 21-16,-1-21 0,0 0 0,0 0 16,0 0-16,0 0 15,1 0-15,-1-21 0,0 21 16,0 0-16,0-21 0,0-1 0,1 22 15,-1-21-15,0 0 0,0 0 16,0 0-16,0 0 0,-21-1 0,22 1 16,-22 0-16,21 0 0</inkml:trace>
  <inkml:trace contextRef="#ctx0" brushRef="#br0" timeOffset="11224.37">7959 5503 0,'0'0'0,"-22"0"0,44-21 31,-1 21-31,0 0 16,21 0-16,-21 0 0,1 0 0,20-21 15,-21 21-15,21 0 0,-20 0 16,20-21-16,-21 0 0,21 21 0,-20-21 15,20 21-15,0-22 0,-21 22 16,22 0-16,-22-21 0,0 21 0,0 0 16,0 0-16,1 0 0,-1-21 15,0 21-15,-21 21 78</inkml:trace>
  <inkml:trace contextRef="#ctx0" brushRef="#br0" timeOffset="13084.07">3260 8784 0,'0'-21'15,"0"0"-15,21 0 16,-21 0 0,0 42 15,0 0-15,0 0-16,0 0 0,0 22 15,0-1-15,0 0 0,0 1 0,0-22 16,0 21-16,-21 0 0,21 1 15,0-22-15,0 21 0,0-21 16,0 1-16,0-1 0,0 0 0,0 0 16,-22 0-16,22-42 62,0 0-62,0 0 0,0 0 16,0-22-16,0 22 0,0-21 0</inkml:trace>
  <inkml:trace contextRef="#ctx0" brushRef="#br0" timeOffset="13452.85">3281 8319 0,'0'0'0,"0"21"0,-21 0 0,21 0 15,-22 0-15,44-21 32,-1 0-32,0 0 15,0 0-15,0 0 16,0 0-16,1-21 0,-22 0 0,21 21 16,0-21-16,0 0 15,-21-1 1,0 1-1,-21 21-15,0 0 0,0 0 0,-1 0 16,1 0-16,0 0 0,0 0 16,0 21-16,0 1 0,-1-1 15,22 0-15,0 0 16,0 0-16,0 0 0,0 1 16,22-1-16,-1 0 0,0 21 15,21-21-15,-21 1 0,1-1 0,-1 0 16,21 0-16</inkml:trace>
  <inkml:trace contextRef="#ctx0" brushRef="#br0" timeOffset="14140.46">4085 8975 0,'0'-21'31,"0"-1"-31,0 1 0,0 0 16,-21 0-16,0 21 15,21-21-15,-21 0 0,-1 21 0,1-22 16,0 22 0,0 0-16,0 0 0,0 22 15,-1-22-15,1 21 0,0 0 16,0 0-16,0 21 0,-22-20 0,22 20 15,0-21-15,0 21 0,0-20 0,0 20 16,21-21-16,0 0 0,0 22 16,0-22-16,0 0 0,0 0 0,0 0 15,0 0-15,21-21 16,0 0-16,0 0 0,0 22 0,0-22 16,1 0-16,20 0 15,-21 0-15,0-22 0,0 22 16,1-21-16,-1 0 0,0 21 0,21-21 15,-21 0-15,1-22 0,-1 22 16,0 0-16,21-21 0,-21-1 0,1 1 16,-1 0-16,0-1 0,0-20 15,0 21-15,-21-1 0,21-20 0,1 20 16,-22-20-16,21 21 0,-21-1 16,0 1-16,0 0 0,0 20 0,0-20 15,0 21-15,0 0 0,-21 21 31,-1 21-31,22 0 16,-21 0-16,21 22 0,0-22 16,0 21-16,-21 0 0,21 1 0,-21-1 15,21 0-15,-21 1 0,21 20 16,0-20-16,0-1 0,0 0 0,0 1 16,0-1-16,0 0 0,0 1 15,0-22-15,0 21 0,0-21 0,0 0 16,0 1-16,21-1 0,-21 0 15,21-21-15,0 0 0,-21 21 0,21-21 16,1 0-16,-1 0 0,0 0 0,0 0 16,0 0-16,0-21 0,22 0 15,-22 0-15</inkml:trace>
  <inkml:trace contextRef="#ctx0" brushRef="#br0" timeOffset="14472.21">5059 8848 0,'0'0'0,"-21"21"16,21 0-16,21-21 31,0 0-15,0 0-16,0 0 0,0 0 15,1 0-15,-1 0 16,0 0-16,0 0 0,0-21 16,0 21-1</inkml:trace>
  <inkml:trace contextRef="#ctx0" brushRef="#br0" timeOffset="14676.6">5080 9059 0,'0'0'16,"-21"0"-16,21 22 0,0-1 31,21-21-15,0 0-16,0 0 15,0 0-15,1 0 16,-1 0-16,-21-21 0,21 21 16,0-22-16,0 22 0,0-21 0</inkml:trace>
  <inkml:trace contextRef="#ctx0" brushRef="#br0" timeOffset="15076.37">6435 8403 0,'0'-21'16,"0"-21"-1,0 21-15,0-1 0,0 1 0,0 0 16,0 42-1,0 0 1,0 1-16,0-1 0,0 0 16,0 0-16,0 0 0,0 0 15,0 1-15,0-1 0,0 0 0,0 0 16,0 0-16,0 0 16,0 1-16</inkml:trace>
  <inkml:trace contextRef="#ctx0" brushRef="#br0" timeOffset="15720.19">7112 8848 0,'-21'0'0,"21"-21"31,0-1-31,0 1 16,0 0-16,0 0 0,0 0 15,0 0-15,0-1 16,0 1-16,0 0 15,-21 0-15,-1 21 0,1-21 16,0 21-16,0 0 0,0 0 16,-22 0-16,22 21 0,0 0 0,0 0 15,0 0-15,-22 22 0,22-22 0,0 21 16,0 1-16,0-1 0,0 0 16,-1 1-16,1-22 0,0 21 0,21-21 15,0 22-15,0-22 0,0 0 16,0 0-16,21-21 15,0 0-15,1 0 0,-1 0 0,0 0 16,21-21-16,-21 0 16,22 21-16,-22-21 0,21-1 0,-21 1 15,1 0-15,20 0 0,-21-21 0,0 20 16,0-20-16,1 21 0,-1-21 16,0 20-16,-21-20 0,0 21 0,0 0 15,0 0-15,0-1 0,0 1 0,-21 21 31,21 21-31,-21 1 16,21-1-16,0 21 0,0-21 16,0 0-16,-22 22 0,22-22 0,0 0 15,0 21-15,0-20 0,0-1 16,0 0-16,0 0 0,0 0 16,22-21-1,-1 0-15,0 0 0,0 0 16,0 0-16,0 0 15,1-21-15,-1 0 0</inkml:trace>
  <inkml:trace contextRef="#ctx0" brushRef="#br0" timeOffset="16258.02">7599 8424 0,'0'0'0,"0"-21"0,0-21 0,0 0 15,0 20-15,0 1 0,0 0 16,0 0-16,-21 21 15,21 21-15,0 0 16,-22 0-16,22 22 0,-21-22 0,21 21 16,0 1-16,0 20 0,0-21 15,0 1-15,-21-1 0,21 0 0,-21 22 16,0-22-16,21 1 0,-21-1 0,21 0 16,-22-21-16,22 1 0,0 20 15,-21-21-15,21 0 0,-21 0 16,21-42 31,0 0-47,0 0 15,0 0-15,21-22 0,0 22 16,-21 0-16,22 0 0,-1 0 0,0 0 16,0-1-16,0 1 0,0 0 15,1 21-15,-1 0 0,0 0 0,0 0 16,0 0-16,0 21 0,1-21 15,-22 21-15,21 1 0,0-1 16,-21 0-16,0 0 0,0 0 16,0 0-16,0 1 15,-21-1-15,0-21 0,-1 21 16,1 0-16,0-21 0,-21 21 0,21-21 16,-1 21-16,1 1 0,-21-22 15,21 0-15,0 0 0,-1 21 0,1-21 16,0 0-16,0 0 15,42-21 17,0-1-32</inkml:trace>
  <inkml:trace contextRef="#ctx0" brushRef="#br0" timeOffset="16571.84">8213 8636 0,'0'0'16,"0"-21"-16,0 0 0,0 0 0,0-1 15,-22 22 1,1 0-16,0 0 16,0 22-16,21-1 0,-21 0 15,0 0-15,-1 0 0,1 0 16,0 22-16,21-22 0,-21 0 0,21 21 0,-21-20 15,21-1-15,0 21 16,0-21-16,0 0 0,0 1 0,0-1 16,0 0-16,21-21 15,0 21-15,0-21 16,0 0-16,1 0 0,-1 0 0,0 0 16,0 0-16,0-21 0,0 21 15,22-21-15,-22 0 0,0-1 0,0 1 16</inkml:trace>
  <inkml:trace contextRef="#ctx0" brushRef="#br0" timeOffset="16812.21">8890 8022 0,'0'0'0,"21"0"16,-21 21-1,21 1-15,-21-1 16,0 0-16,0 0 0,0 0 0,0 0 16,0 1-16,0-1 0,0 0 15,-21-21-15,0 21 0,21 0 0,-21 0 16,21 1-16,-21-22 0,-1 21 16,1 0-16,0-21 0,0 0 15,0 21-15</inkml:trace>
  <inkml:trace contextRef="#ctx0" brushRef="#br0" timeOffset="17500.25">9800 9250 0,'21'-21'16,"0"21"-16,1 0 31,-22 21-31,0 0 16,0 0-16,0 0 15,0 1-15,0-1 16,-22-21-16,22 21 15,-21-21 1,21-21 0</inkml:trace>
  <inkml:trace contextRef="#ctx0" brushRef="#br0" timeOffset="19236.13">11155 8509 0,'0'0'0,"-21"0"15,-1 0 1,22 21 0,0 0-16,-21 1 0,21-1 15,0 0-15,-21 0 0,21 21 0,-21-20 16,21-1-16,0 0 0,-21 0 16,0 21-16,21-20 0,-22-22 15,22 21-15,0 0 0,0 0 16,-21-21-16,21-21 47,21 21-47,-21-21 0,22 0 0,-22-1 15,21 1-15,0 0 0,0-21 0,0 21 16,-21-1-16,21 1 0,1-21 16,-1 21-16,0 0 0,0 21 0,0-22 15,0 22-15,1 0 16,-1 22-16,-21-1 15,21 0-15,-21 0 0,0 0 16,0 0-16,0 22 0,0-22 0,0 0 16,21 21-16,-21-20 0,21-1 15,-21 0-15,21 0 0,1 0 0,-1 0 16,0-21-16,0 22 0,0-22 16,22 0-16,-22 0 0,21 0 0,-21 0 15,22 0-15,-1 0 0,0 0 0,1-22 16,-1 22-16,0-21 0,-21 0 15,22 0-15,-1 0 0,-21 0 0,0-1 16,22 1-16,-22 0 0,0-21 16,0 21-16,-21-1 0,0-20 0,21 0 15,-21 21-15,0-22 0,0 22 0,0-21 16,0 21-16,0-1 16,-21 1-16,0 0 0,0 0 0,0 21 15,0 0-15,-1 0 0,1 0 16,-21 0-16,21 0 0,0 21 0,-1 21 15,1-20-15,0-1 0,0 0 0,0 21 16,21-21-16,-21 22 0,21-22 16,0 21-16,0-21 0,0 1 0,0-1 15,0 21-15,0-21 0,0 0 16,21-21-16,0 0 0,0 0 16,0 0-16,0 0 0,1 0 15,-1 0-15,0 0 0,0 0 0,0-21 16,0 0-16,1 0 15,-1 21-15,0-21 0,0 0 0,0-1 16,0 1-16,1 0 0,-1 0 16,-21 0-16,21 0 0,-21-1 0,0 1 15,0 42 17,0 1-32,0-1 15,0 0-15,0 0 0,0 0 0,0 0 16,0 1-16,0-1 0,0 0 15,0 0-15,0 0 0,0 0 16,21 1-16,0-22 16,0 0-16,1 0 0,-1 0 0,0 0 15,0 0-15,0 0 0,22 0 0,-22 0 16,21-22-16,0 1 0,-20 21 16,-1-21-16,21 0 0,-21 0 0,0 0 15,1-1-15,-1 1 0,-21 0 16,21 0-16,-21 0 0,21 0 0,-21-1 15,0 1-15,0 42 32,0 1-17,-21-22-15,21 21 0,-21 0 16,0 0-16,21 0 0,0 0 16,-22 1-16,1-1 0,0 21 0,21-21 15,0 0-15,-21 1 16,21-1-16,0 0 0,-21-21 0,21 21 15,21-42 32,0 0-47,-21 0 16,21-1-16,0 1 0,1-21 0,-1 21 16,0 0-16,21-22 0,-21 22 0,1-21 15,-1 21-15,21 21 16,-21-22-16,0 1 0,1 21 15,-1 0-15,-21 21 16,0 1-16,0-1 16,0 0-16,0 0 0,0 0 15,0 0-15,0 1 0,0-1 16,0 0-16,0 0 0,0 0 16,21 0-16,0 1 0,0-22 15,0 0 1,1 0-1,-1 0-15,0 0 0,0 0 0,0 0 16,-21-22-16,21 1 16,1 21-16,20-21 0,-21 0 0,0 0 15,0 0-15,22-1 0,-22 1 0,21 0 16,-21 0-16,1 0 0,20 21 16,-21 0-16,-21-21 0,21 21 0,0 0 15,-21 21 1,0 0-16,0 0 15,0 0-15,0 0 0,0 1 16,0-1-16,0 0 0,-21 0 16,21 0-16,0 0 0,0 1 15,0-1-15,0 0 0,0 0 32,21-21-17,1 0 1,-22-21-16,21 21 15,0-21-15,0 0 0,0-1 16,0 1-16,1 0 0</inkml:trace>
  <inkml:trace contextRef="#ctx0" brushRef="#br0" timeOffset="19635.9">13801 8700 0,'21'0'47,"0"0"-31,0 0-16,0 0 15,0 0-15,1-22 0,-1 22 16,0-21-16,-21 0 0,21 21 0,0-21 16,0 0-16,-21 0 0,0-1 15,22 1-15,-22 0 0,0 0 0,0 0 16,-22 21 15,1 0-31,0 0 0,0 21 0,0 0 16,0 0-16,-1 0 0,1 1 15,21-1-15,-21 21 0,21-21 0,-21 0 16,21 1-16,-21-1 0,21 21 0,0-21 16,0 0-16,0 1 15,0-1-15,21-21 0,0 21 16,0-21-16,0 0 0,1 0 15,-1 0-15,0 0 0,0 0 16,0 0-16,0-21 0,1 21 0,-1-21 16,0 21-16,0-22 0,0 1 0,22 21 15</inkml:trace>
  <inkml:trace contextRef="#ctx0" brushRef="#br0" timeOffset="19979.7">15261 8636 0,'0'0'0,"-42"21"15,21-21-15,42 0 47,0 0-47,0 0 0,0 0 16,0 0-16,1 0 0,-1 0 16,0 0-16,0 0 15,-42 0 16,0 0-15</inkml:trace>
  <inkml:trace contextRef="#ctx0" brushRef="#br0" timeOffset="20173.59">15092 8805 0,'0'22'0,"0"-1"31,21-21 0,0 0-31,0 0 0,0 0 16,1-21-1,-1 21-15,-21-22 0,21 22 16,0 0-16,-21-21 0,21 21 16,-21-21-16</inkml:trace>
  <inkml:trace contextRef="#ctx0" brushRef="#br0" timeOffset="20568.37">15875 8043 0,'-21'0'16,"0"22"15,21-1-31,0 0 0,0 0 0,-22-21 16,22 21-16,-21 0 0,21 1 15,0-1 1,0 0-16,21-21 31,1 0-31</inkml:trace>
  <inkml:trace contextRef="#ctx0" brushRef="#br0" timeOffset="20964.14">16235 8234 0,'-21'0'0,"21"21"16,0 0-1,0 0-15,0 1 16,0-1-16,0 0 0,0 0 15,0 0-15,21 0 0,-21 1 16,0-1-16,0 0 0,21 0 0,-21 0 16,21 0-16,-21 1 0,21-22 15,-21 21-15,0 0 0,21 0 16,-21 0-16,22-21 0,-1 0 31,0 0-31,0 0 16,0-21-16,0 21 15</inkml:trace>
  <inkml:trace contextRef="#ctx0" brushRef="#br0" timeOffset="21220.27">16700 8340 0,'0'-21'0,"0"42"0,0-64 0,0 22 16,0 0-16,0 0 15,-21 21-15,0 0 0,0 0 16,0 0-16,0 0 0,-1 21 15,-20 0-15,0 0 0,21-21 0,-22 43 16,1-22-16,0 0 0,-1 0 16,22 0-16,-21 1 0,-1-1 0,22 0 15,-21 0-15,21 0 0,0 0 16,-1 1-16,1-22 0,21 21 0,21-21 47,1 0-47,-1 0 15,0 0-15,0-21 0</inkml:trace>
  <inkml:trace contextRef="#ctx0" brushRef="#br0" timeOffset="21744.27">16954 8170 0,'0'22'31,"0"-1"-31,0 0 16,-21 0-16,21 0 0,0 0 15,0 1-15,0-1 0,0 0 16,0 0-16,0 0 16,21-21-1,1 0-15,-1 0 16,0 0-16,0 0 15,0-21-15,0 0 16,1 0-16,-1 21 0,0-21 16,0-1-16,0 1 0,0 0 0,1 0 15,-22 0-15,21 0 0,0-1 0,0 1 16,0 21-16,-21-21 0,0 0 16,21 21-16,-42 21 31,21 0-31,-21 0 0,0 22 15,0-22-15,0 0 0,-1 21 0,1-20 16,0 20-16,0-21 0,0 21 16,0-20-16,-1-1 0,1 21 0,0-21 15,0 0-15,21 1 0,0-1 16,0 0-16,-21 0 0,21 0 16,-21 0-16,21 1 15,0-1 1,21-21-1,0-21 1,0 21-16,0-22 0,0 1 16</inkml:trace>
  <inkml:trace contextRef="#ctx0" brushRef="#br0" timeOffset="22392.89">17780 8213 0,'21'0'47,"0"0"-47,0 0 16,1 0-16,-1 0 0,0 0 0,0 0 16,0 0-16,0 0 0,1 0 15,20-21-15,-21 21 0,0-22 0,22 22 16,-22-21-16,0 21 0,0-21 0,0 21 15,0 0-15,-21-21 16,22 21-16,-22-21 0,-22 21 31,1 0-31,0 21 16,-21 0-16,21 0 0,-22 0 0,22 1 16,-21-1-16,-1 21 0,1-21 15,0 22-15,-1-22 0,1 21 0,21-21 16,-21 0-16,20 1 0,-20-1 15,21 0-15,0 0 0,21 0 16,-21-21-16,-1 0 16,44 0 15,-1-21-31,0 0 0,0 21 16,0-21-16,0 0 0,1-1 15,-1 22-15,0-21 0,0 21 0,0 0 16,0-21-16,1 21 0,-1 0 15,0 21-15,-21 0 16,0 1-16,0-1 0,0 0 16,21 0-16,-21 0 15,21-21-15,-21 21 16,21-21 0,1 0-16,-1 0 0,0 0 15,0 0-15,0 0 16,0 0-16,1 0 15,-1 0-15,0 0 16,0 0-16,-21-21 0,21 21 0,-21-21 16,21 0-16,1 21 0,-22-21 15,21 0-15,0 21 0</inkml:trace>
  <inkml:trace contextRef="#ctx0" brushRef="#br0" timeOffset="22647.75">19008 7811 0,'-22'0'16,"1"0"-16,0 0 16,0 0-16,21 21 15,-21-21-15,21 21 0,0 0 16,0 0-16,-21-21 0,21 21 0,0 1 15,-22-22-15,22 21 0,0 0 16,-21 0-16,21 0 16,-21-21-16,0 21 15,0-21-15,0 0 0,-22 22 16</inkml:trace>
  <inkml:trace contextRef="#ctx0" brushRef="#br0" timeOffset="23548.71">4043 10774 0,'0'0'0,"0"-21"0,0 0 0,0-1 16,0 1-16,0 0 15,-21 21-15,-1-21 16,1 21-16,0 0 15,0 0-15,0 0 0,-22 0 0,22 0 16,-21 21-16,21 0 0,-22 0 0,1 1 16,0-1-16,21 21 0,-22-21 15,22 22-15,-21-1 0,21 0 0,-1 1 16,1-1-16,0 0 0,21 1 16,0 20-16,0-21 0,0-20 0,0 20 15,0 0-15,0-21 0,0 1 16,21-1-16,0 0 0,1 0 0,20-21 15,-21 21-15,0-21 0,22 0 0,-22 0 16,0 0-16,21 0 16,-21 0-16,1 0 0,-1 0 0,21 0 15,-21 0-15,0-21 0,1 0 16,-1 0-16,0 0 0,21-1 0,-21 1 16,22 0-16,-22-21 0</inkml:trace>
  <inkml:trace contextRef="#ctx0" brushRef="#br0" timeOffset="24084.41">4741 10795 0,'0'0'0,"21"-21"16,1 0-16,-22 0 16,0-1-1,0 1-15,-22 21 16,1 0-1,0 0-15,-21 21 0,21 1 16,-1-22-16,-20 21 0,21 0 0,-21 0 16,20 0-16,1 0 0,0 1 15,0-1-15,0 0 0,0 0 0,21 0 16,-22 0-16,22 1 16,22-22-1,-1 21-15,0-21 0,0 0 0,0 0 16,0 0-16,1 0 15,20 0-15,-21 0 0,0 0 0,22 21 16,-22-21-16,0 0 0,21 21 0,-21-21 16,1 21-16,-1 0 0,0-21 15,-21 22-15,0-1 0,0 0 0,0 0 16,0 0-16,0 0 16,0 1-16,-21-22 0,-22 21 0,22 0 15,0-21-15,0 21 0,-21-21 0,20 0 16,1 0-16,-21 0 0,21 0 15,-22 0-15,22 0 0,-21 0 16,21 0-16,0 0 0,-1 0 0,-20 0 16,21 0-16,0-21 0,0 21 15,-1 0-15,1 0 16,21-21 0,0 0-1,43-1-15,-22 22 16,0-21-16,0 21 0</inkml:trace>
  <inkml:trace contextRef="#ctx0" brushRef="#br0" timeOffset="24616.09">5609 10880 0,'0'0'0,"21"-21"0,0 21 15,-21-22-15,22 22 0,-22-21 16,0 0-16,-22 0 16,-20 21-1,21 0-15,0 0 0,0 0 0,-22 0 16,22 0-16,-21 0 0,21 0 0,-1 21 16,-20 0-16,21-21 0,0 21 15,0 1-15,-1-1 0,22 0 16,0 0-16,0 0 0,0 0 15,0 1-15,0-1 16,22-21-16,-1 21 0,0-21 16,0 21-16,0-21 0,0 21 15,1-21-15,-1 21 0,0-21 0,0 22 16,0-1-16,0-21 0,1 21 0,-1-21 16,-21 21-16,0 0 0,0 0 15,0 1-15,0-1 16,-21-21-16,-1 21 0,1-21 0,0 0 15,0 21-15,0-21 16,0 0-16,-22 21 0,22-21 0,0 0 16,0 0-16,0 0 0,-22 0 15,22 0-15,0 0 0,0 0 0,0 0 16,-1 21-16,1-21 0,0 0 16,0 0-16,0 0 15,42-21 32,0 21-47,0-21 0</inkml:trace>
  <inkml:trace contextRef="#ctx0" brushRef="#br0" timeOffset="24939.91">5990 11007 0,'21'0'32,"0"0"-32,1 0 15,-1 0 1,0 0-16,0 0 0,0 0 15,0 0 1,1 0 0,-1 0-1,-21 21 32</inkml:trace>
  <inkml:trace contextRef="#ctx0" brushRef="#br0" timeOffset="25164.29">6032 11176 0,'-21'42'16,"0"-42"0,21 22-16,21-22 46,0 0-46,1 0 16,-1 0-16,0 0 16,0 0-1,0-22-15,-21 1 16,21 21-16,-21-21 0,22 21 0</inkml:trace>
  <inkml:trace contextRef="#ctx0" brushRef="#br0" timeOffset="25657.01">7302 10393 0,'0'0'0,"0"-21"0,0 0 16,0 42 31,0 0-32,0 0-15,-21 0 0,21 0 0,0 1 16,-21-1-16,21 0 0,0 0 0,0 0 16,-21 0-16,21 1 0,-21-1 15,21 0-15,0 0 16,0 0-16</inkml:trace>
  <inkml:trace contextRef="#ctx0" brushRef="#br0" timeOffset="25967.83">7705 10626 0,'0'21'15,"0"0"-15,0 0 16,0 0-16,21 1 0,0-1 15,0 21-15,0-21 0,0 0 0,1 22 16,-22-22-16,21 0 0,0 0 0,-21 0 16,0 1-16,21-1 0,-21 0 15,21 0-15,-21 0 0,0 0 0,0 1 16,0-1-16,21-21 31,-21-21-15,22 21-16,-22-22 15,0 1-15</inkml:trace>
  <inkml:trace contextRef="#ctx0" brushRef="#br0" timeOffset="26231.65">8170 10647 0,'0'0'0,"-21"0"15,0 0 1,0 0-16,0 0 0,-1 21 0,-20 0 15,21 0-15,-21 1 0,-1-1 16,22 21-16,-21-21 0,-1 0 0,22 22 16,-21-22-16,21 0 0,-22 21 0,22-20 15,0-1-15,0 0 0,0 0 16,0 0-16,-1 0 0,22 1 16,-21-22-16,21 21 0,21-42 46,1-1-46,-22 1 0,21 21 16,0-21-16</inkml:trace>
  <inkml:trace contextRef="#ctx0" brushRef="#br0" timeOffset="26968.55">8424 10689 0,'0'0'0,"0"-21"0,0 42 31,0 0-15,0 1-16,0-1 0,-21 21 15,21-21-15,0 0 0,0 1 0,0-1 16,0 0-16,0 0 0,0 0 16,0 0-16,0 1 0,21-22 15,0 0 1,1 0-16,-1 0 0,0 0 16,0 0-16,0 0 0,0 0 0,1-22 15,-1 22-15,0-21 0,0 21 16,0-21-16,0 0 0,1 21 0,-1-21 15,0 0-15,0-1 0,-21 1 16,21 0-16,-21 0 0,21 0 16,-21 0-16,0-1 0,0 1 15,0 0-15,0 42 32,0 0-32,0 1 0,0-1 15,0 0-15,-21 0 0,0 0 16,0 0-16,21 1 0,-21-1 15,0 0-15,21 0 0,-22 0 0,1 0 16,21 1-16,-21-1 0,21 0 16,-21 0-16,0 0 0,21 22 0,0-22 15,-21 0-15,21 0 0,0 0 16,-22 0-16,22-42 47,22 0-32</inkml:trace>
  <inkml:trace contextRef="#ctx0" brushRef="#br0" timeOffset="27500.75">9102 10710 0,'-22'0'0,"1"0"16,21 22-16,0-1 0,0 0 15,-21 0-15,21 0 0,-21 0 0,0 22 16,21-22-16,0 21 15,-21 1-15,21-1 0,-22 0 0,1 1 16,0-1-16,21 0 0,-21 1 0,0 20 16,0-21-16,-1 1 0,1-1 15,0 0-15,0 22 0,0-22 0,0 1 16,-1-22-16,1 21 0,0-21 0,0 22 16,0-22-16,0 0 0,21 0 15,-22-21-15,22 21 0,0-42 31,0 0-31,22 0 16,-1-22-16,-21 22 0,21-21 16,0 21-16,0-22 0</inkml:trace>
  <inkml:trace contextRef="#ctx0" brushRef="#br0" timeOffset="27812.6">8996 10901 0,'0'0'0,"0"-21"0,21-22 0,0 22 15,0 0-15,0 0 16,1 0-16,-1 0 0,0-1 0,0 1 16,0 21-16,0-21 0,1 0 15,20 21-15,-21 0 0,0 0 0,22 0 16,-22 0-16,0 0 0,0 0 16,-21 21-16,0 0 0,21 0 15,-21 1-15,0-1 0,0 0 0,0 0 16,0 0-16,0 0 0,-21 1 0,0-1 15,0 0-15,-22 0 0,22 0 16,0-21-16,-21 21 0,-1 1 0,22-22 16,-21 0-16,21 21 0,0-21 0,-22 0 15,22 0-15,42 0 32,0 0-17,1 0-15</inkml:trace>
  <inkml:trace contextRef="#ctx0" brushRef="#br0" timeOffset="28496.21">9800 10859 0,'0'0'0,"0"-43"16,0 22-1,0 0-15,0 0 0,-21 21 16,0 0-1,0 0-15,-1 0 0,1 0 0,0 0 16,0 21-16,0 0 0,0 0 16,-1 0-16,1 1 0,0-1 15,21 0-15,-21 0 0,0 0 16,21 0-16,0 1 0,0-1 16,0 0-16,21-21 15,0 0-15,0 0 16,0 0-16,1 0 0,-1 0 15,0-21-15,0 0 0,0 21 0,-21-22 16,21 22-16,1-21 0,-1 0 0,-21 0 16,21 0-1,-21 0-15,21 21 0,-21-22 16,0 44 15,0-1-15,0 0-16,0 0 0,0 0 15,0 0-15,0 1 0,-21-1 16,0 21-16,0-21 0,21 22 0,-22-1 16,1-21-16,0 21 0,0 1 0,21 20 15,-21-20-15,0-1 0,-1 0 16,1 1-16,21-1 0,-21 0 0,21-21 16,-21 22-16,21-1 0,-21-21 15,21 0-15,0 1 0,0-1 0,-21 0 16,21 0-16,-22-21 15,22-21 17,22 0-32,-1 0 0,-21-1 15,21 1-15,0 0 0,0 0 0,0-21 16,1 20-16,-1-20 0,21 21 16,-21-21-16,0 20 0,1-20 0,41-21 15,-42 41-15,0 1 16,1 0-16,-1 0 0,0 0 0,0 0 15,-21-1-15,21 1 0,0 0 16,1 0-16,-22-21 0,21 20 0,0 1 16,0 0-16</inkml:trace>
  <inkml:trace contextRef="#ctx0" brushRef="#br0" timeOffset="28925.15">10329 10689 0,'0'0'0,"0"-21"16,21 21 31,1 0-47,-1 0 15,0 0-15,0 0 0,0 21 16,0 0-16,1-21 0,-22 22 0,21-1 15,-21 0-15,21 0 0,-21 0 0,0 0 16,0 1-16,0-1 0,0 0 16,-21 0-16,0 0 0,-1 0 15,22 1 1,-21-22-16,21-22 47,21 1-32,1 0-15,-22 0 0,21 21 0,0-21 16,-21 0-16,21-22 0,0 22 16,0 0-16,-21 0 0,22 0 0,-1-22 15,0 22-15,0 0 0,-21 0 16,21 0-16,0-1 0,1 1 0,-1 0 16,0 0-16,0 21 0</inkml:trace>
  <inkml:trace contextRef="#ctx0" brushRef="#br0" timeOffset="29203.98">11112 10160 0,'0'21'31,"0"0"-15,0 1-16,0-1 16,0 0-16,0 0 0,0 0 15,0 0-15,0 1 0,-21-22 16,0 21-16,0 0 0,0-21 16,0 21-16,-1-21 0,1 0 0,0 21 15,0-21-15,0 0 0,0 0 16,21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12:26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1312 0,'0'0'0,"22"0"16,-1 0 46,-21-21-15,21 21-31,-21-21-16,0 0 15,0 0 1,0 0-16,0-1 15,0 1-15,0 0 0,0 0 16,-21 0-16,0 21 16,21-21-16,-22 21 0,1 0 0,-21 0 15,21 0-15,0 0 16,-22 0-16,1 0 0,21 0 0,-22 0 16,1 0-16,-21 21 0,20 0 15,1 0-15,0 0 0,-1 0 16,1 22-16,21-22 0,-22 21 0,1 1 15,0-22-15,21 21 0,-22 22 16,22-22-16,0 21 0,0 1 16,0-1-16,-1 1 0,22-22 0,0 22 15,0-1-15,0-20 0,22-1 16,-1 0-16,0-21 0,21 1 16,1-1-16,-22 0 0,21 0 0,0-21 15,1 0-15,20 0 16,-20 0-16,-1 0 0,0 0 0,-21 0 15,22 0-15,-1-21 0,-21 21 16,22-21-16,-22 21 0,21-21 0,-21-1 16,0 22-16,1-21 0,-1 0 15,0 21-15,21-21 0,-21 0 0,1 0 16,-1-1-16,0 1 0,0 0 16,21-21-16</inkml:trace>
  <inkml:trace contextRef="#ctx0" brushRef="#br0" timeOffset="909.34">4212 1461 0,'0'0'16,"21"0"-16,0 0 0,1 0 15,-1-22 1,0 22 0,0-21-1,0 0-15,0 21 16,-21-21-16,0 0 15,-42 21 1,21 0 0,0-21-16,0 21 0,-1 0 15,1 0-15,-21 0 0,21 21 0,-22-21 16,22 21-16,-21 0 0,21 0 16,-22 0-16,1 1 0,0-1 0,21 21 15,-22 0-15,1-20 0,21 20 16,-22-21-16,22 21 0,0-20 15,0-1-15,21 0 0,0 0 16,0 0-16,21-21 16,0 0-1,22 0-15,-22 0 0,0 21 16,21-21-16,-21 0 0,1 0 0,20 0 16,-21 0-16,21 22 0,-20-22 15,-1 0-15,21 21 0,-21-21 0,0 21 16,1 0-16,-1-21 0,0 21 15,0 0-15,0 1 0,-21-1 16,0 0-16,0 0 0,0 0 16,0 0-16,-21 1 0,-21-1 15,21 0-15,-1 0 0,-20 0 0,21-21 16,-21 21-16,20 1 0,-20-22 16,21 0-16,-21 0 0,20 0 15,-20 0-15,21 0 0,0 0 16,0 0-16,-1 0 0,1 0 0,0-22 15,0 22-15,0-21 0,0 0 16,-1 21-16,1-21 16,21 0 31,21 21-32,1 0-15,-1-21 16,0-1-16</inkml:trace>
  <inkml:trace contextRef="#ctx0" brushRef="#br0" timeOffset="1652.77">5228 1588 0,'21'-22'0,"-42"44"0,42-65 15,0 43-15,-21-21 16,0 0-16,0 0 0,22 21 16,-22-21-16,0-1 0,0 1 15,0 0-15,-22 21 16,1-21-16,0 21 15,0 0-15,0 0 0,-22 0 16,22 0-16,0 21 16,-21 0-16,21-21 0,-22 21 0,22 1 15,-21 20-15,21-21 0,-1 0 16,-20 22-16,21-22 0,0 0 0,0 0 16,21 21-16,0-20 0,0-1 15,0 0-15,0 0 16,21-21-16,-21 21 0,21-21 15,0 0-15,21 0 0,-20 0 16,-1 0-16,0 21 0,21-21 0,-21 0 16,22 0-16,-22 22 0,0-22 15,0 0-15,22 0 0,-22 21 0,0-21 16,0 0-16,0 21 0,0-21 16,1 21-16,-1 0 0,-21 0 15,21-21-15,-21 22 0,0-1 16,0 0-16,0 0 15,0 0-15,-21-21 0,0 21 16,-1 1-16,-20-1 0,21 0 0,-21 0 16,20-21-16,-20 21 0,0-21 15,21 21-15,-22-21 0,1 0 0,0 0 16,20 0-16,-20 0 0,21 0 16,-21 0-16,20 0 0,1 0 0,-21 0 15,21 0-15,0 0 0,-1 0 16,1 0-16,0 0 15,21-21-15,-21 21 16,21-21 31,21 0-31,-21 0-1,0 0-15,0-1 16</inkml:trace>
  <inkml:trace contextRef="#ctx0" brushRef="#br0" timeOffset="3268.26">7683 1291 0,'0'21'0,"22"-21"47,-1 0-47,0 0 16,0 0-16,0-21 0,0 21 16,22-21-16,-22 0 0,0 0 15,21 21-15,-20-21 0,20-1 0,-21 1 16,0 0-16,22-21 0,-22 21 15,0-1-15,0 1 0,0 0 0,0-21 16,-21 21-16,0-1 0,0-20 16,0 21-16,0 0 0,0 0 15,0-1-15,-21 1 0,0 21 0,0-21 16,0 21-16,0 0 0,-22 0 16,22 0-16,-21 0 0,-1 21 0,1 0 15,-21 22-15,20-22 0,-20 21 16,-1 1-16,22-1 0,-22 0 0,22 1 15,0 20-15,-1-21 16,1 1-16,21-1 0,0-21 0,0 22 16,21-22-16,0 0 0,0 0 15,0 21-15,0-20 0,21-1 16,0 0-16,0 0 0,21 0 0,-20 0 16,20 1-16,-21-1 0,21 0 15,1 0-15,-1 21 0,-21-20 0,22 20 16,-22-21-16,0 0 0,0 22 15,0-22-15,-21 21 0,21-21 0,-21 0 16,0 1-16,0 20 0,-42-21 16,21 0-16,-21 0 0,20-21 0,-20 22 15,-21-1-15,20-21 0,-20 21 16,20-21-16,-20 0 0,-1 0 16,22 0-16,-21 0 0,20 0 0,1 0 15,-22-21-15,22 21 0,0-21 16,21-1-16,-22 1 0,1 0 0,21 0 15,-22-21-15,22 20 0,0 1 16,0-21-16,0 21 0,0 0 0,21-1 16,0 1-16,0 0 0,0 0 15,0 0-15,0 0 16,21 21-16,0-22 0,0 22 16,0-21-16,0 21 0,22 0 15,-22 0-15,21-21 0</inkml:trace>
  <inkml:trace contextRef="#ctx0" brushRef="#br0" timeOffset="3764.68">8043 1757 0,'0'0'0,"21"0"31,1 0-31,-1 0 16,0-21-16,0 0 0,0 21 16,0-22-16,1 1 0,-22 0 15,21 21-15,-21-21 0,21 0 0,-21 0 16,0-1-16,0 1 15,0 0-15,-21 0 0,0 21 16,-1 0-16,1 0 0,0 0 16,0 0-16,0 0 0,0 0 15,-1 21-15,-20 0 0,21 0 16,0 1-16,0 20 0,21-21 0,-22 0 16,1 22-16,21-1 0,0-21 15,0 21-15,0-20 0,0 20 0,0-21 16,0 0-16,0 0 0,0 1 15,0-1-15,21 0 0,1-21 0,-22 21 16,21 0-16,0-21 0,0 0 16,0 0-16,0 0 0,1 0 0,-1 0 15,21 0-15,-21 0 0,0 0 16,1-21-16,-1 21 0,0-21 0,0 0 16,0 0-16,22-1 15,-22 1-15</inkml:trace>
  <inkml:trace contextRef="#ctx0" brushRef="#br0" timeOffset="4136.64">8848 677 0,'0'0'0,"-22"0"15,22 22 1,0-1-16,-21 0 0,21 21 0,-21-21 16,21 43-16,-21-22 0,21 22 15,0-1-15,-21-20 0,0 20 0,-1 1 16,22-22-16,-21 21 0,0 1 16,0-22-16,0 1 0,0 20 15,-1-21-15,22 1 0,-21-1 0,21 0 16,-21 1-16,21-22 0,0 21 15,0 43 17,21-85-17,-21-21 1,21 21-16,-21-21 16,0-1-16,0 1 0,0 0 0,0-21 15</inkml:trace>
  <inkml:trace contextRef="#ctx0" brushRef="#br0" timeOffset="4604.1">8932 1609 0,'0'0'0,"0"21"15,21-21 17,1 0-32,-1 0 15,0 0-15,0-21 0,0 0 0,0 21 16,1-22-16,-22 1 0,21 21 16,0-21-16,-21 0 0,0 0 0,0 0 15,0-1-15,0 1 16,-21 21-1,0 0-15,-1 0 16,1 0-16,0 0 0,0 21 0,0 1 16,0-1-16,-1 0 0,1 0 15,-21 0-15,21 22 0,0-22 0,21 21 16,-22 0-16,22-20 0,-21 20 16,21-21-16,0 0 0,0 0 0,0 1 15,0-1-15,0 0 0,21 0 16,1-21-16,-22 21 0,21-21 0,0 0 15,0 0-15,0 0 0,0 0 16,1 0-16,-1 0 0,0 0 16,0 0-16,0-21 0,0 21 15,1-21-15,-1 0 0,0 0 16</inkml:trace>
  <inkml:trace contextRef="#ctx0" brushRef="#br0" timeOffset="4896.57">9504 1418 0,'-21'0'15,"-1"0"-15,1 0 0,0 0 16,0 21-16,0 1 16,0-22-16,-1 21 0,22 0 0,-21 0 15,0 0-15,0 22 0,0-22 16,21 21-16,0-21 0,0 0 0,0 22 15,0-22-15,0 21 0,0-21 16,0 1-16,0-1 0,0 0 0,0 0 16,0 0-16,21 0 15,0-21-15,0 0 0,0 0 0,1 0 16,-1 0-16,0 0 0,0 0 16,0 0-16,0-21 0,1 0 0,-1 21 15,21-21-15,-21 0 0</inkml:trace>
  <inkml:trace contextRef="#ctx0" brushRef="#br0" timeOffset="5284.46">10223 804 0,'0'0'15,"0"-63"-15,0 42 16,0 0-16,-21 21 15,0 0 1,0 0-16,0 21 0,21 0 16,-21 0-16,-1 21 0,1 1 15,0-1-15,0 22 0,21-1 16,-42-21-16,42 22 0,-43-1 0,43 1 16,-21-1-16,0 1 0,0-1 0,0-20 15,-1 20-15,1 1 0,21-22 16,-21 22-16,21-22 0,-21 0 0,21 1 15,-21-22-15,21 21 0,0-21 16,0 0-16,-21 1 0,21-1 0,0 0 16,0 0-1,0-42 17,0 0-17,21 0-15,-21-1 0,21 1 16,0 0-16</inkml:trace>
  <inkml:trace contextRef="#ctx0" brushRef="#br0" timeOffset="5728.43">10202 1524 0,'0'0'0,"21"0"16,-42 21 15,21 0-31,-21 1 0,0-1 15,0 0-15,21 0 16,-21 0-16,21 22 0,-22-22 0,22 0 16,0 0-16,-21 0 0,21 0 15,0 1-15,0-1 0,0 0 0,0 0 16,0 0-16,21-21 16,1 0-16,-1 0 0,0 0 0,0 0 15,0 0-15,0 0 0,1 0 0,20 0 16,-21-21-16,0 0 0,0 21 15,1-21-15,-1 0 0,0-1 0,0 1 16,0 0-16,-21 0 16,21 0-16,-21 0 0,0-22 0,0 22 15,0 0-15,0-21 0,0 20 16,-21 1-16,0 0 0,0 21 0,0-21 16,0 0-16,-1 21 15,1 0-15,0 0 0,0 0 16,0 0-16,0 0 15,-1 21-15,1-21 16,0 0-16,21 21 16</inkml:trace>
  <inkml:trace contextRef="#ctx0" brushRef="#br0" timeOffset="6273.85">10583 1524 0,'0'0'0,"0"-21"31,21 21-31,1 0 16,-1 0-16,0 0 0,0 0 15,0 0-15,0 0 16,1 0-16,-22 21 0,21 0 16,0-21-16,-21 21 0,0 22 0,21-22 15,-21 0-15,0 0 0,0 22 16,0-22-16,0 0 0,0 0 0,0 21 16,0-20-16,0-1 0,0 0 15,0 0-15,-21 0 0,21 0 0,0 1 16,-21-22-16,21 21 0,-21-21 15,21 21-15,0-42 47,0 0-47,0-1 0,21 1 16,-21 0-16,21 0 0,0-21 16,0 20-16,0-20 0,1 0 0,-1-1 15,0 1-15,0 0 0,21 21 16,-20-22-16,-1 22 0,0 0 0,0 0 15,0 0-15,0-1 16,1 22-16,-22-21 16,0 0 46</inkml:trace>
  <inkml:trace contextRef="#ctx0" brushRef="#br0" timeOffset="6635.8">9779 1207 0,'0'-22'16,"21"22"-16,0 0 0,0-21 16,22 21-16,-22 0 0,21-21 15,1 21-15,-1 0 0,0-21 0,1 0 16,-22 21-16,21 0 0,0 0 15,-20 0-15,-1-21 0,0 21 0,0 0 16,0 0-16,0 0 16,-21 21 31,-21-21-32</inkml:trace>
  <inkml:trace contextRef="#ctx0" brushRef="#br0" timeOffset="7608.31">2879 2413 0,'-22'0'0,"1"0"0,0 0 16,21-21 31,21 21-16,0 0-31,1 0 0,-1 0 16,21 0-16,0 0 0,1 0 15,-1 0-15,0 0 0,1 0 0,20 0 16,1 0-16,-1 0 0,1 0 15,-1 0-15,22 0 0,-22 0 16,22 0-16,-21 0 0,20 0 16,-20 0-16,20 0 0,-20 0 0,-1 0 15,1 0-15,-1 0 0,1 0 16,-22 0-16,1 0 0,-1 0 0,0 0 16,-21 0-16,1 0 0,-1 0 15,0 0-15</inkml:trace>
  <inkml:trace contextRef="#ctx0" brushRef="#br0" timeOffset="8784.69">7218 2455 0,'0'0'0,"-64"0"16,43 0-16,0 0 15,0-21-15,0 21 16,-1 0-16,1 0 0,0 0 16,0 0-1,0 0-15,0 0 16,42 0 31,0 0-47,0 0 0,21 0 15,1 0-15,-22 0 0,21 0 16,1 21-16,-1-21 0,0 0 0,1 22 16,-1-22-16,21 0 0,1 0 15,-1 21-15,22-21 0,0 0 16,-1 0-16,22 0 0,0 0 0,0 0 15,0 0-15,0 0 0,21 0 16,0 0-16,0 0 0,0 0 16,0 0-16,-22 0 0,22 0 0,-21 0 15,21-21-15,-21 21 0,21 0 16,-21 0-16,0 0 0,0 0 0,-22 0 16,1-22-16,-22 22 0,22 0 15,-43 0-15,1 0 0,-1 0 16,0 0-16,-20 0 0,-1 0 0,0 0 15,0 0-15,0 0 32,-21-21 15,0 0-32,0 0 1</inkml:trace>
  <inkml:trace contextRef="#ctx0" brushRef="#br0" timeOffset="25512.2">1503 3979 0,'-21'0'15,"-1"0"1,1 0 0,0 0-1,42-21 48,0 21-48,1-21-15,-1 21 0,0-21 16,0 0-16,0 0 0,0 21 0,1-22 16,-1 1-16,0 0 0,0 0 15,0 0-15,-21 0 0,0-1 16,21 1-16,-21 0 0,0 0 0,0 0 15,0 0-15,0-1 0,0 1 16,0 0-16,-21 21 16,0 0-16,0 0 15,0 0-15,-22 0 16,22 0-16,-21 0 0,21 21 0,-22 0 16,22 1-16,-21-1 0,21 0 15,-22 21-15,22-21 0,0 1 16,-21 20-16,21-21 0,-1 21 15,1 1-15,21-1 0,0 0 0,-21-20 16,21 20-16,0 0 0,0-21 16,0 22-16,0-22 0,0 21 15,21-21-15,0 1 0,1-1 0,-1 0 16,0 0-16,21 0 0,-21 0 16,1 1-16,20-1 0,-21 0 15,21 0-15,-20 0 0,-1 0 16,0 1-16,0-1 0,0 0 15,-21 0-15,0 0 0,0 0 0,0 1 16,0-1-16,-21 0 0,0 0 16,-21 0-16,20 0 0,-20 1 15,21-1-15,-21-21 0,-1 0 0,1 21 16,0-21-16,-1 0 0,1 0 16,0 0-16,-1 0 0,1-21 15,21 0-15,-22 21 0,22-22 0,-21 1 16,0 0-16,20 21 0,1-21 15,0 21-15,-21-21 0,21 0 16,21-1 15,21 22-31,0 0 16,0 0-16,21 0 0,-20-21 16,-1 21-16,21 0 0,-21-21 15</inkml:trace>
  <inkml:trace contextRef="#ctx0" brushRef="#br0" timeOffset="26312.02">1630 4360 0,'0'22'62,"0"-1"-62,0 0 0,0 0 16,0 0-16,0 0 16,0 1-16,0-1 0,0 0 0,0 0 15,0 0-15,0 0 0,0 1 16,21-1-16,-21 0 0,21-21 16,0 0-16,0 0 15,1 0-15,-1 0 16,0 0-16,0-21 0,0 21 15,0-21-15,1-1 0,20 1 16,-21 0-16,0 0 0,0 0 0,-21 0 16,22-1-16,-1 1 0,-21-21 15,21 21-15,-21 0 0,0-1 16,0 1-16,0 0 0,0 0 16,0 0-1,0 42 16,0 0-15,0 0-16,0 0 0,0 1 16,0-1-16,0 0 0,0 0 15,0 21-15,0-20 0,0 20 0,0 0 16,0-21-16,0 22 0,0 20 16,0-20-16,0 20 0,0 1 0,21-1 15,-21 1-15,0-1 0,0 1 16,0-1-16,0 1 0,0-1 15,0 1-15,0-1 0,0 1 16,0-22-16,0 21 0,0 1 16,0-1-16,-21-20 0,21-1 0,0 22 15,0-22-15,-21 0 0,21-21 16,-21 22-16,-1-22 0,22 21 0,-21-21 16,0-21-16,0 22 0,0-1 15,-22-21-15,22 0 0,-21 0 0,0 0 16,-1 0-16,1 0 0,-22 0 15,1-21-15,21 21 0,-22-22 16,1 1-16,20 0 0,1 0 0,0 0 16,-1-22-16,1 22 0,21 0 15,0 0-15,-1 0 0,1 0 16,0-1-16,0 1 0,21 0 16,0 0-16,0 0 0,0 0 15,0-22-15,0 22 0,0 0 0,0 0 16,0 0-16,0-22 0,0 1 15,21 21-15,0-22 0,0 1 0,1 0 16</inkml:trace>
  <inkml:trace contextRef="#ctx0" brushRef="#br0" timeOffset="27343.94">2286 4276 0,'0'0'0,"0"-21"16,0-1 0,0 44 15,0-1-31,0 0 0,0 0 15,0 0-15,0 0 0,0 1 0,0 20 16,0-21-16,0 0 0,0 0 16,0 1-16,-21 20 0,21-21 15,0 0-15,-21 0 0,-1 1 16,22-44 31,0 1-47,0 0 15,0 0-15,0 0 0,0 0 16,0-1-16,22 1 0,-22 0 16,21-21-16,0 21 0,-21-1 0,21 1 15,0 0-15,0 0 0,1 21 16,-1-21-16,0 21 0,0 0 16,0 0-16,-21 21 15,21 0-15,1-21 0,-22 21 16,0 0-16,0 1 0,21-1 15,-21 0-15,21 0 0,-21 21 16,0-20-16,0-1 0,21-21 0,-21 21 16,21 0-16,-21 0 0,21-21 15,-21 21-15,22-21 0,-1 0 0,0 0 16,0 0 0,0 0-16,0 0 0,1 0 15,-1-21-15,0 21 16,0-21-16,-21 0 0,21 0 0,0 0 15,1-22-15,-1 22 16,-21-21-16,21-1 0,0 1 0,-21 0 0,21-22 16,-21 22-16,0 0 15,0-22-15,0 22 0,21 21 0,-21-22 16,0 1-16,0 21 0,0 0 16,0-1-16,0 1 0,0 0 15,0 0-15,0 42 31,0 0-31,0 22 16,0-22-16,0 21 0,0 0 16,0 1-16,-21 20 0,21-20 0,0-1 15,0 0-15,0 22 16,0-22-16,0 0 0,0-20 0,0 20 16,0 0-16,0-21 0,0 1 15,0-1-15,0 0 0,0 0 0,0 0 16,0 0-16,21-21 31,-21-21-15,22 0-16</inkml:trace>
  <inkml:trace contextRef="#ctx0" brushRef="#br0" timeOffset="27669.76">2752 4212 0,'0'-21'32,"21"21"-32,-21-21 15,21 21-15,0 0 0,0-21 16,0 21-16,22-21 0,-22 21 0,0 0 15,0 0-15,0-22 0,1 22 16,-1 0-16,-21-21 0,21 21 16,0 0-1,-21 21 17,0 1-17</inkml:trace>
  <inkml:trace contextRef="#ctx0" brushRef="#br0" timeOffset="28912">3408 4530 0,'0'0'0,"42"-21"16,-42-1-16,21 1 0,0 0 16,-21 0-16,0 0 15,0 0-15,0-1 0,0 1 0,0 0 16,0-21-16,-21 21 15,0-1-15,0 1 0,0 0 0,0 0 16,-1 21-16,1-21 0,0 21 16,0 0-16,0 0 0,0 0 15,21 21-15,-22-21 0,1 21 16,0 0-16,21 0 0,0 22 16,-21-22-16,21 21 0,-21-21 0,21 1 15,0 20-15,0-21 0,0 0 16,0 22-16,0-22 0,0 0 0,0 0 15,0 0-15,0 0 16,21-21-16,0 0 16,0 0-1,0 0-15,1 0 0,-1 0 16,0-21-16,0 0 0,0 0 16,0 0-16,1 0 0,-22-1 15,21 1-15,-21 0 0,21 0 16,-21 0-16,0-22 0,0 22 0,0 0 15,0 0-15,21 0 16,-21 42 15,0 0-31,0 0 16,0 22-16,0-22 16,0 0-16,0 0 0,0 0 15,21 0-15,-21 1 0,21-1 16,-21 0-16,22 0 0,-22 0 0,21 0 15,0-21 1,-21 22-16,21-22 0,0 0 16,0 0-1,-21-22-15,22 22 0,-22-21 16,21 0-16,0 0 16,0 0-16,-21-22 0,21 22 15,0 0-15,1-21 0,-1 21 0,0-1 16,0-20-16,0 21 0,0 0 0,1 0 15,-1-1-15,0 22 16,0-21-16,0 21 0,0 0 0,1 0 16,-1 21-1,0 1-15,-21-1 0,0 0 16,0 0-16,0 0 0,0 0 16,0 22-16,0-22 0,0 0 0,-21 0 15,0 0-15,21 1 0,-22-1 16,22 0-16,0 0 0,0 0 0,0 0 15,-21-21-15,21-21 63,0 0-63,0 0 0,21 0 16,-21-22-16,0 22 0,22 0 15,-1-21-15,0 21 0,-21-22 0,0 22 16,21 0-16,0-21 0,0 20 15,-21 1-15,0 0 0,22 0 0,-22 0 16,21 21-16,-21-21 16,0 42-1,0 0 1,0 0-16,0 21 0,0-20 0,0-1 16,0 21-16,0-21 0,0 22 0,0-22 15,0 21-15,0-21 0,0 0 16,0 1-16,0 20 0,0-21 15,0 0-15,0 0 0,0 1 16,21-22-16,0 21 0,0-21 16,0 0-16,-21 21 0,22-21 15,-1 0 1,0 0-16,0 0 0,0-21 16,0 21-16,-21-21 15,22-1-15,-1 1 16,0 21-16,-21-21 0,21 0 0</inkml:trace>
  <inkml:trace contextRef="#ctx0" brushRef="#br0" timeOffset="29408.72">5228 4403 0,'-21'0'16,"0"0"-16,0 0 16,-1 0-16,1 0 0,0 0 15,0 0 1,0 0-16,42 0 31,0 0-15,0-21-16,22 21 0,-22 0 0,21 0 15,0 0-15,1 0 0,-1-22 16,22 22-16,-22 0 0,0 0 16,22 0-16,-22 0 0,0 0 15,1 0-15,-1-21 0,-21 21 0,22 0 16,-22 0-16,0 0 0,21 0 15,-21 0-15,1 0 0,-44 0 63,1 0-63,0 0 0,0 0 16,-21 0-16,20 0 0,1 0 0,-21 21 15,0-21-15,-1 0 0,1 0 16,-22 0-16</inkml:trace>
  <inkml:trace contextRef="#ctx0" brushRef="#br0" timeOffset="29692.08">5080 4424 0,'0'0'0,"-21"0"15,0 21-15,-1-21 0,1 0 16,0 0-16,0 0 0,42 0 31,0 0-31,22 0 16,-22 0-16,21 0 0,0 0 15,1 0-15,-1 0 0,22 0 16,-22 0-16,0 0 0,22-21 0,-22 21 16,0 0-16,1 0 0,-1 0 15,0-21-15,-20 21 0,20 0 0,-21 0 16,0 0-16,0 0 16,1 0-16,-22-21 15,0-1 16,0 1-31,-22 0 16</inkml:trace>
  <inkml:trace contextRef="#ctx0" brushRef="#br0" timeOffset="30164.8">5651 4022 0,'-21'0'16,"0"0"-16,0 0 0,21 21 31,0 0-31,0 0 16,21 0-16,0-21 0,0 22 16,1-22-16,-1 21 0,0 0 15,21-21-15,-21 0 0,1 21 16,-1-21-16,21 0 0,-21 0 0,0 0 15,1 0-15,-1 0 0,0 21 16,0-21-16,0 0 0,0 0 16,-21 21-1,-21 1 1,0-22-16,0 21 16,0-21-16,0 21 0,-1 0 0,-20 0 15,21 0-15,-21 1 0,20-1 16,-20 0-16,0 0 0,21 21 0,-22-20 15,1-1-15,21 0 0,-22 0 0,22 0 16,0 0-16,0 1 16,0-1-16,21 0 0,-21-21 0,21 21 15,21-42 48</inkml:trace>
  <inkml:trace contextRef="#ctx0" brushRef="#br0" timeOffset="30920.43">6921 3937 0,'0'0'0,"0"-21"0,0 0 0,0 0 16,0-1-16,0 1 0,0 0 16,0 0-16,22 0 0,-22 0 15,0-1-15,0 1 0,0 0 0,0 0 16,0 0-16,0 0 15,0 42 17,0 0-32,0 0 15,0 0-15,0 0 0,0 22 16,0-1-16,-22 0 0,22 1 0,-21-1 16,0 22-16,21-22 15,-21 21-15,0 1 0,0-22 0,-1 1 16,1 20-16,21-21 0,-21 1 15,0-1-15,21 0 0,0-20 0,0 20 16,0-21-16,0 0 0,0 0 0,0 1 16,0-1-16,21-21 15,0 0-15,0 0 16,22 0-16,-22-21 0,0-1 16,0 1-16,22 21 0,-22-21 0,21 0 15,-21 0-15,0 0 0,22-1 16,-22 1-16,0 0 0,-21-21 0,21 21 15</inkml:trace>
  <inkml:trace contextRef="#ctx0" brushRef="#br0" timeOffset="31199.76">6689 4085 0,'21'0'47,"0"0"-47,0 0 0,21 0 15,-20-21-15,20 21 0,-21 0 0,21-21 16,1 21-16,-1-21 0,0 21 16,-20-21-16,20 21 0,0 0 0,-21-22 15,22 22-15,-22 0 0,0 0 16,0 0-16,0 0 15</inkml:trace>
  <inkml:trace contextRef="#ctx0" brushRef="#br0" timeOffset="32780.85">7895 4403 0,'21'0'0,"0"-43"16,-21 22-16,22 21 15,-22-21-15,0 0 0,21 21 0,-21-21 16,0 0-16,0-1 15,0 1-15,0 0 0,-21 21 0,-1-21 16,1 0-16,0 21 0,0-21 16,0 21-16,0 0 0,-1 0 15,1 0-15,0 0 0,0 0 16,0 0-16,0 21 0,-1 0 0,-20 0 16,21 0-16,0 0 0,0 1 15,-1-1-15,1 21 0,0-21 0,21 0 16,-21 22-16,21-22 0,-21 0 15,21 0-15,0 0 0,0 1 0,0-1 16,0 0-16,0 0 0,0 0 16,21-21-1,0 0-15,0 0 16,0 0-16,1 0 0,-1-21 16,0 0-16,0 0 0,21 21 15,-20-21-15,-1-1 0,0 1 16,0 0-16,0 0 0,22 0 0,-43 0 15,21-22-15,0 22 0,0 0 16,-21 0-16,0 0 0,0-1 0,0 1 16,0 0-16,0 0 0,0 42 47,0 0-47,0 0 0,-21 1 15,21-1-15,0 0 0,0 0 0,0 0 16,0 0-16,0 1 0,0 20 15,0-21-15,0 0 0,0 0 16,0 1-16,21-1 0,0 0 16,-21 0-16,21-21 0,1 21 15,-1-21-15,0 0 0,21 0 16,-21 0-16,1 0 0,-1 0 16,21 0-16,-21 0 0,0-21 0,22 21 15,-22-21-15,21 0 0,-21 0 16,22 21-16,-22-22 0,0 1 0,21 0 15,-20 0-15,-1-21 0,-21 20 16,21 1-16,-21-21 0,0 21 16,0 0-16,0-1 0,0-20 0,0 21 15,0 0-15,-21 0 0,0-1 16,-1 1-16,1 21 0,0 0 16,0 0-16,0 0 15,0 21-15,-1 1 0,22-1 16,0 0-16,-21 0 0,0 0 15,21 0-15,-21 1 0,21-1 0,0 21 16,0-21-16,0 0 0,0 1 16,0-1-16,0 0 0,0 0 15,0 0-15,0 0 16,21-21 0,0 0-16,0 0 0,1 0 15,-1-21-15,-21 0 16,21 21-16,0-21 0,0 0 15,0 0-15,1 21 0,-22-22 16,0 1-16,21 0 0,0 0 16,-21 0-1,0 42 32,0 0-47,0 0 0,0 0 16,0 1-16,0-1 0,0 0 15,0 0-15,0 21 0,0-20 16,0-1-16,0 21 0,0-21 16,0 22-16,0-1 0,0 0 0,0 22 15,0-22-15,0 0 0,0 22 16,0-1-16,0-20 0,0 20 0,0 1 16,0-1-16,0-20 0,0 20 0,0 1 15,0-1-15,0 1 0,-21-1 16,21 1-16,-21-1 0,21 1 0,0-1 15,0 1-15,-22-1 0,1 1 0,0-22 16,21 21-16,-21-20 16,0-1-16,0-21 0,-1 22 0,22-1 15,-42-21-15,21 0 0,0 0 0,0-21 16,-22 22-16,1-22 0,0 0 16,-1 0-16,1 0 0,-22 0 0,22-22 15,-21 1-15,-1 0 0,22 0 0,-22 0 16,22-22-16,-22 1 0,22 0 15,0-1-15,-1 1 0,1 0 0,0-1 16,21 1-16,-22 0 0,22-1 0,0 1 16,0 0-16,0-1 0,-1 1 15,22 0-15,0-1 0,-21-20 0,21 21 16,0-1-16,0 1 0,0 0 16,0-1-16,0 1 0,0-22 15,21 22-15,1 0 0,-1-1 0,0 1 16,21 0-16</inkml:trace>
  <inkml:trace contextRef="#ctx0" brushRef="#br0" timeOffset="35020.39">8657 4191 0,'0'0'0,"0"-21"15,0 42 32,0 0-31,0 0-16,0 1 0,0-1 15,0 0-15,0 0 0,0 0 16,0 0-16,-21 1 0,21-1 0,0 0 16,-21 0-16,21 0 15,0-42 32,0 0-47,21 0 0,-21 0 16,21-1-16,-21 1 0,0 0 15,21 0-15,0 0 0,-21-22 0,22 22 16,-1 0-16,-21 0 0,21 0 16,-21 0-16,21-1 0,0 22 0,0 0 15,1 0 1,-1 0-16,-21 22 0,21-1 16,-21 0-16,21 0 15,-21 0-15,0 0 0,21 1 16,-21-1-16,21 0 0,-21 0 0,22 0 15,-22 0-15,0 1 0,21-1 16,0 0-16,-21 0 0,21-21 16,0 0-1,0 0-15,1 0 16,-1 0-16,0-21 0,0 21 16,-21-21-16,21 0 0,0 21 15,1-22-15,-1 1 0,0-21 0,0 21 16,0 0-16,0-22 0,1 22 15,-1-21-15,0 21 0,0-1 0,0 1 16,0 0-16,1 0 16,-1 21-16,0 0 0,0 0 0,0 0 15,0 0-15,1 21 16,-22 0-16,21 0 0,0 1 16,-21-1-16,21 0 0,-21 0 15,21 0-15,-21 0 16,0 1-16,21-22 15,-21-22 32,0 1-31,0 0-16,0 0 0,0 0 16,-21 0-16,0-1 15,21 1-15,-21 21 0,0-21 0,0 21 16,-1 0-16,1-21 0,0 21 15,0 0-15,0 0 0,0 0 16,-1 0-16,1 0 0,0 21 0,0-21 16,0 21-16,-22 0 0,43 1 15,-21-1-15,0 0 0,0 0 0,21 21 16,-21-20-16,21-1 0,0 0 16,0 0-16,0 0 0,0 0 0,0 1 15,0-1-15,0 0 16,0 0-16,21-21 15,0 0-15,0 0 0,0 0 16,1 0-16,-1 0 16,0 0-16,0 0 0,0 0 0,0 0 15,-21-21-15,22 0 0,-1 21 16,0-21-16,0-1 0,0 1 0,0 21 16,-21-21-16,0 0 0,0 0 0,22-22 15,-22 22-15,0 0 0,21 0 16,-21 0-16,0 0 0,0-1 0,0 1 15,0 42 32,0 1-47,0-1 0,0 0 16,0 0-16,0 0 0,0 0 0,0 1 16,0 20-16,0-21 0,0 0 15,0 0-15,0 1 0,21-1 16,-21 0-16,21-21 0,0 0 15,0 21-15,1-21 0,-1 0 16,0 0-16,0 0 0,0 0 16,0 0-16,1 0 0,-1 0 0,0-21 15,0 21-15,0-21 0,-21 0 0,21 21 16,1-22-16,-1 1 16,-21 0-16,0 0 0,21 0 0,-21 0 15,0-22-15,21 22 0,-21 0 16,0 0-16,0 0 0,0-1 0,0 1 15,0 42 17,0 1-32,0-1 15,0 0-15,0 0 16,0 0-16,0 0 0,0 1 0,-21-1 16,21 0-16,0 0 0,0 0 0,0 0 15,-21 1-15,21-1 16,0 0-1,0-42 48,0 0-63,0-1 0,0 1 16,0 0-16,21 0 0,-21 0 15,0-22-15,21 22 0,0 0 0,0 0 16,-21 0-16,22 0 0,-1-1 15,0 1-15,0 0 0,0 21 0,0 0 16,-21-21-16,22 21 0,-1 0 16,0 0-16,0 21 15,-21 0-15,21 0 0,-21 1 0,21-1 16,-21 0-16,0 0 0,0 0 16,22 22-16,-22-22 0,0 0 0,0 0 15,0 0-15,0 0 0,0 1 0,0-1 16,0 0-16,0 0 15,0 0-15,-22-21 0,22 21 16,0-42 15,0 0-15,0 0-16,0 0 16,0 0-16,0-1 0,0-20 15,22 21-15,-1-21 0,0 20 16,-21 1-16,21-21 0,21 21 0,-20 0 15,-1-22-15,0 22 0,21 0 0,-21 0 16,22 21-16,-22-21 0,0 21 16,21 0-16,-20 0 0,-1 0 0,0 21 15,0 0-15,0-21 0,-21 42 16,0-21-16,21 1 0,-21-1 0,0 21 16,0-21-16,0 0 0,0 22 15,0-22-15,0 0 0,0 0 0,0 0 16,0 1-16,0-1 0,-21 0 0,21 0 15,0 0-15,0 0 16,-21-21-16,21 22 16,0-44 31,21 1-47,0 0 15,1 0-15</inkml:trace>
  <inkml:trace contextRef="#ctx0" brushRef="#br0" timeOffset="35512.11">11112 4191 0,'-21'0'15,"42"0"16,1 0-15,-1 0-16,0 0 0,0 0 0,0-21 16,0 21-16,1-21 0,-1 21 15,0-21-15,0 21 0,0-22 0,0 1 16,1 21-16,-1-21 0,-21 0 16,21 0-16,0 21 0,-21-21 15,0-1-15,0 1 0,0 0 16,0 0-16,0 0 15,-21 21-15,0 0 16,0 0-16,-1 0 0,1 0 16,0 0-16,-21 21 0,21 0 0,-22 0 15,22 0-15,0 1 0,0-1 0,-43 127 32,64-127-32,0 21 0,0 1 0,0-22 15,0 0-15,0 21 0,0-20 16,0-1-16,0 0 0,0 0 15,21 0-15,1-21 0,-22 21 16,21-21-16,0 0 0,-21 22 16,21-22-16,0 0 0,0 0 15,1 0-15,-1 0 0,0 0 0,0 0 16,0-22-16,0 22 16,1-21-16,-22 0 0,21 21 0,0-21 15</inkml:trace>
  <inkml:trace contextRef="#ctx0" brushRef="#br0" timeOffset="36460.36">12234 3133 0,'-21'0'0,"42"0"0,-63 0 0,21 0 15,21-21 1,21-1 0,0 22-1,21-21-15,1 21 0,-1 0 16,0 0-16,1-21 0,20 21 15,-20 0-15,-1-21 0,21 21 16,-20 0-16,-1 0 0,0-21 0,1 21 16,-22 0-16,0 0 0,0 0 15,-42 0 1,0 0 0,0 0-16,0 0 0,-22 0 0,22 0 15,0 0-15,-21 0 0,20 0 0,1 0 16,-21 0-16,21 0 0,-22 0 15,22 0-15,0 0 0,-21 0 0,-1 0 16,22 0-16,-21 0 16,21 0-16,0 0 0,-22 0 0,22 21 15,0-21-15,0 0 16,21 21-16,-21-21 0,21 21 0,-22-21 16,22 21-16,0 1 0,0-1 15,0 0-15,0 0 16,0 0-16,-21 0 0,21 22 0,0-22 15,-21 0-15,21 21 0,0-20 16,0 20-16,0 0 0,-21 1 0,21-22 16,-21 21-16,21 0 0,0 1 15,0-1-15,0 0 0,-21 1 0,-1-1 16,22 0-16,-21 1 0,21 20 16,-21-20-16,0 20 0,21-21 15,-21 22-15,0-1 0,-1-20 0,22 20 16,-21 1-16,21-1 0,0-20 15,-21 20-15,0 1 0,21-22 0,-21 21 16,0 1-16,21-22 0,0 22 16,0-22-16,0 22 0,0-22 0,0 0 15,0 1-15,0-1 0,0 0 0,0-21 16,21 1-16,0-1 0,-21 0 16,21 0-16,0-21 0,22 0 0,-22 0 15,0 0-15,0 0 0,21 0 16,-20 0-16,-1-21 0,21 21 0,-21-21 15,0 0-15,1-1 0,-1 1 16,21 21-16,-21-42 0,-21 21 16,21 0-16,1-1 0,-1-20 0</inkml:trace>
  <inkml:trace contextRef="#ctx0" brushRef="#br0" timeOffset="37156.75">12806 3768 0,'-21'0'0,"-1"0"32,22 21-32,-21-21 0,21 21 0,-21 0 15,21 0-15,0 22 16,0-22-16,-21 21 0,21 1 0,-21-1 16,21 0-16,-21 1 0,21-1 15,0 0-15,-22 1 0,1-22 0,0 21 16,21-21-16,-21 22 0,0-22 15,21 0-15,0 0 0,0 0 0,-21-21 16,21 21-16,-22-21 16,22-21-1,0 0-15,0 0 16,0 0-16,0 0 0,0-1 16,22 1-16,-22-21 0,21 0 0,0-1 15,-21 1-15,21-22 0,0 22 16,0 0-16,-21-22 0,43 22 15,-22 0-15,0-1 0,21 22 0,-20-21 16,-1 21-16,21-1 0,-21 1 16,22 0-16,-22 21 0,0 0 0,0 0 15,0 0-15,0 0 0,1 21 16,-1 0-16,0 1 0,-21-1 0,0 0 16,0 21-16,21-21 0,-21 22 15,0-1-15,0 0 0,21-20 0,-21 20 16,0 0-16,0 1 0,0-22 0,0 21 15,0-21-15,0 22 0,0-22 16,0 0-16,0 0 0,0 0 16,0 0-16,0 1 0,0-1 15,0 0-15,-21-42 47,0 0-31,0-1-16</inkml:trace>
  <inkml:trace contextRef="#ctx0" brushRef="#br0" timeOffset="37412.61">12658 4170 0,'0'-21'16,"21"0"-1,0 21-15,0 0 16,0 0-16,0-22 0,1 22 16,-1-21-16,0 21 0,0 0 0,0 0 15,0 0-15,1 0 0,-1 0 0,0 0 16,0-21-16,0 21 0,0 0 16,1 0-16,-1 0 15,0-21-15,0 21 16,0 0-16,0-21 0</inkml:trace>
  <inkml:trace contextRef="#ctx0" brushRef="#br0" timeOffset="37747.93">13674 3768 0,'0'21'47,"-22"0"-47,22 0 0,0 0 15,0 22-15,-21-22 0,21 21 16,-21-21-16,0 22 0,21-1 0,-21 0 16,0 1-16,21-22 0,-22 21 15,1 1-15,21-22 0,-21 0 0,21 21 16,-21-21-16,21 1 0,-21-1 15,21 0-15,0 0 0,0-42 63,21 0-63,-21 0 0,0-1 16</inkml:trace>
  <inkml:trace contextRef="#ctx0" brushRef="#br0" timeOffset="38031.82">13610 3810 0,'0'0'0,"0"-21"0,21 21 15,-21 21 1,21 0 0,-21 0-16,22 1 0,-1-1 0,-21 21 15,21 0-15,0 1 16,-21-22-16,21 21 0,0 1 0,-21-1 15,0 0-15,22-21 0,-1 22 16,-21-22-16,21 21 0,0-21 0,-21 1 16,21-1-16,-21 0 0,21-21 0,-21 21 15,22-21-15,-22 21 16,21-21-16,0 0 16,-21-21-1,21 21-15,-21-21 0,0 0 16,21 0-16</inkml:trace>
  <inkml:trace contextRef="#ctx0" brushRef="#br0" timeOffset="38335.66">14309 3725 0,'0'0'0,"0"-21"0,0 0 15,-22 21 16,22 21-31,-21 0 16,0 1-16,0 20 0,21-21 0,-21 21 16,21 1-16,-21-1 0,-1 0 15,1 1-15,0-1 0,0 0 0,21 1 16,-21-1-16,0 0 16,-1 1-16,22-22 0,0 21 0,-21-21 15,21 1-15,-21-1 0,21 0 0,0 0 16,21-42 31,0 0-47,1 21 0</inkml:trace>
  <inkml:trace contextRef="#ctx0" brushRef="#br0" timeOffset="38680.28">14817 3916 0,'0'0'0,"-22"0"0,1 0 15,42 0 16,1 0-31,-1 0 16,0 0-16,0 0 16,0 0-16,0 0 0,1 0 0,-1 0 0,0 0 15,0 0-15,0 0 16,0 0 0,1 0-16,-1 0 0</inkml:trace>
  <inkml:trace contextRef="#ctx0" brushRef="#br0" timeOffset="38949.54">14711 4170 0,'0'0'0,"0"21"16,21-21-1,0 0-15,0 0 16,0 0-16,1 0 16,-1 0-16,0 0 15,0 0-15,0 0 0,0 0 16,1 0-1,-1 0-15,-21-21 16</inkml:trace>
  <inkml:trace contextRef="#ctx0" brushRef="#br0" timeOffset="39821.04">16065 3535 0,'0'0'0,"64"-64"15,-64 43-15,21 0 16,0 21-16,-21 21 31,-21-21-15,0 21-16,0 1 0,21-1 0,-21-21 16,21 21-16,-22 0 15,44-21 16,-1 0-15,0 0-16,0 0 0,0-21 16,0 21-16,1-21 0,-1 21 15,-21-21-15,21-1 0,-21 1 16,0 0 0,-21 21-1,0 0-15,-1 0 16,1 21-16,0 0 0,0 1 15,21-1-15,-21 0 0,0 0 16,-1 0-16,22 0 0,0 1 16,0 20-16,-21-42 0,21 21 0,0 0 15,0 0 1,21-21-16,1 0 16,-1 0-16,0-21 15,0 21-15,0-21 0,0 0 0,-21 0 16,0 0-16,0-1 15,0 1-15,0 0 16,0 0 0,-21 21-16,0 0 0,0 0 0,0 0 15,0 21-15,-1 0 16,22 0-16,-21 1 16,21-1-16,-21 0 0,21 0 0,0 0 15,0 0-15,0 1 0,0-1 16,0 0-16,0 0 0,0 0 0,0 0 15,0 1-15,21-1 16,0 0-16,1-21 0,-1 21 0</inkml:trace>
  <inkml:trace contextRef="#ctx0" brushRef="#br0" timeOffset="40440.08">16785 3852 0,'0'0'0,"0"-21"32,0 42-17,0 1-15,0-1 16,-21 0-16,0 21 0,0 1 15,21-22-15,-22 21 0,1 0 16,0 22-16,0-22 0,0 1 0,-22-1 16,22 0-16,0 1 0,-21-1 15,21 0-15,-1-21 0,1 22 0,0-22 16,0 0-16,21 0 0,-21-21 16,21 21-16,0-42 31,21 21-31,0-21 0,0 0 0,-21 0 15,21 0-15,-21-1 0,22-20 16,-1 21-16,-21-21 0,21-1 0,0-20 16,0 20-16,0 1 0,1-21 0,-1 20 15,0-20-15,0 20 16,0 1-16,0 21 0,-21-21 0,22 20 0,-1 1 16,0 0-16,0 21 15,0 42 1,-21-20-1,0-1-15,0 21 0,21 0 0,-21 1 16,0-1-16,0 0 0,0 1 16,0-1-16,22 0 0,-22-20 0,0 20 15,21 0-15,-21-21 0,0 1 0,0 20 16,0-21-16,0 0 0,0 0 16,0 1-16,0-1 0,-21-42 62,-1-1-62</inkml:trace>
  <inkml:trace contextRef="#ctx0" brushRef="#br0" timeOffset="40640.96">16425 4318 0,'0'0'16,"21"0"15,1 0-31,20 0 0,-21 0 0,0 0 16,22-21-16,-22 21 15,21 0-15,0 0 0,-20 0 0,20 0 16,-21-21-16,21 21 0,-20-21 16,20 21-16,-21-22 0,0 22 0,0-21 15,1 21-15</inkml:trace>
  <inkml:trace contextRef="#ctx0" brushRef="#br0" timeOffset="40947.78">17335 3895 0,'0'0'0,"0"-21"15,0 42 1,0 0-16,0 0 15,0 0-15,22 0 0,-22 22 16,0-22-16,0 21 0,21-21 0,-21 22 16,0-1-16,0-21 0,21 22 15,-21-22-15,0 0 0,0 0 0,0 0 16,0 0-16,0 1 0,0-1 16,0 0-16,0 0 0,0 0 15,21-21 32,0-21-47,0 0 16</inkml:trace>
  <inkml:trace contextRef="#ctx0" brushRef="#br0" timeOffset="41231.62">17695 3916 0,'0'0'0,"21"-21"0,-21-22 15,22 22-15,-22 42 47,0 1-47,-22-1 0,22 0 16,-21 0-16,21 21 0,-21 1 0,0-1 16,0-21-16,0 22 0,-1-1 15,22 0-15,-21 1 0,0-22 0,0 21 16,0-21-16,21 0 0,0 1 0,0-1 15,0 0-15,-21-21 0,21 21 16,21-42 15,0 0-31,0 0 16</inkml:trace>
  <inkml:trace contextRef="#ctx0" brushRef="#br0" timeOffset="41884.76">18224 3620 0,'-21'0'16,"21"21"-16,-21-21 15,21-21 48,0-1-63,21 22 15,0 0-15,-21-21 16,22 21-16,-1 0 16,0 0-16,-21 21 31,0 1-15,0-1-16,-21-21 15,21 21-15,-21-21 0,-1 0 16,22 21-1,-21-21 1,21-21 0,0 0-1,0 0-15,21 21 16,-21-22-16,22 22 0,-22-21 16,21 21-16,-21-21 0,21 21 0,0 0 31,-21 21-16,0 0-15,0 1 0,0-1 16,0 21-16,0-21 0,0 0 0,-21 1 16,0-1-16,0 21 0,-1-21 15,-20 0-15,21-21 0,0 22 0,21-1 16,-21-21-16</inkml:trace>
  <inkml:trace contextRef="#ctx0" brushRef="#br0" timeOffset="42664.43">18521 3027 0,'-21'0'15,"42"0"1,0 0 0,0 0-16,0 0 0,22 0 15,-22-21-15,21 21 0,-21 0 0,22-21 16,-1 21-16,-21 0 0,21-22 15,-20 22-15,20-21 0,-21 21 0,0 0 16,22 0-16,-22-21 0,0 21 16,21 0-16,-21 0 0,1 0 15,-1 0-15,-21 21 16,0 0-16,0 1 16,0-1-16,0 0 0,0 0 15,0 21-15,0-20 0,0 20 0,0 0 16,-21 1-16,21-1 0,0 0 15,0 1-15,0-1 0,0 0 16,0 1-16,0-1 0,0 0 0,0 1 16,0-1-16,0 0 0,0-21 0,0 22 15,-22-1-15,22 0 0,0 1 16,-21 20-16,21-20 0,0-1 0,0 0 16,-21 22-16,21-22 0,0 0 15,-21 1-15,21 20 0,0-20 0,0-1 16,0 0-16,0 1 0,0-1 15,0 0-15,0 1 0,-21-1 16,21 0-16,0-21 0,-21 22 0,21-22 16,-22 21-16,22-21 0,-21 1 15,0-1-15,0 0 0,0 0 0,0-21 16,-1 21-16,1-21 0,-21 0 16,21 0-16,-22 0 0,1 0 0,0 0 15,-22 0-15,22 0 0,0 0 0,-1 0 16,1 0-16,0 0 0,-1 0 15,1 0-15,0 0 0,20 0 0,-20 0 16,21 0-16,0-21 0,0 21 0,-1 0 16,1-21-16,0 21 15,21-21 1,0 0 0,0-1-1,21 1-15,0 0 16,1 0-16,-1 21 0</inkml:trace>
  <inkml:trace contextRef="#ctx0" brushRef="#br0" timeOffset="55552">1545 7430 0,'0'-22'0,"0"1"15,0 0-15,0 0 16,0 0-16,0 0 16,0-1-16,0 1 0,0 0 15,0 0-15,0 0 16,-21 21-16,21-21 0,0-1 16,-21 22-16,21-21 0,-21 21 15,-1 0 1,1 21-16,0 1 15,21-1-15,-21 21 0,0-21 16,21 22-16,0-1 0,0 0 16,0 1-16,0-22 0,0 42 0,0-20 15,0-22-15,0 21 0,0 0 16,0 1-16,0-1 0,0-21 16,0 22-16,0-1 0,0-21 15,0 21-15,0-20 0,0 20 16,21-21-16,0 0 0,-21 0 0,0 1 15,21-1-15,0-21 0,1 21 16,-1-21-16,0 0 0,0 0 16,0 0-16,0 0 0,1-21 15,-1 0-15,0 21 0,0-43 16,21 22-16,-20 0 0,-1 0 0,21-22 16,-21 22-16,0-21 0,1 0 15,-1-1-15,0 22 0,0-42 16,0 20-16,0 1 0,-21 0 15,0-1-15,22-20 0,-22 20 0,21 1 16,-21 0-16,21 21 0,-21-22 16,0 22-16,0 0 0,0 0 0,0 0 15,0-1-15,0 44 32,0-1-32,0 0 0,0 0 15,0 0-15,0 22 0,0-22 16,0 21-16,0 0 0,0 1 0,0-22 15,0 21-15,0 1 0,0-1 16,0-21-16,0 21 0,0-20 0,0 20 16,0-21-16,0 0 15,0 0-15,0 1 0,0-1 0,0 0 16,21 0-16,-21 0 0,21 0 16,-21 1-16,21-1 15,1-21-15,-1 0 0,0 0 16,0 0-1,0 0-15,0 0 0,1-21 16,-1 21-16,0-22 0,0 1 16,0 0-16,0 0 0,1 0 0,-1 0 15,0-1-15,21 1 0,-21 0 16,1 0-16,-1 0 0,0 0 0,0-1 16,-21 1-16,21 0 15,0 0-15,-21 0 0,-21 42 47,0 0-31,0 0-16,21 0 0,0 1 15,0-1-15,0 0 16,0 0-16,0 0 0,0 0 0,0 1 16,0-1-16,0 0 15,0 0-15,21-21 0,-21 21 16,0 0-16,0 1 15,0-1 1,0 0 0,-21-21-1,0 0-15,0 0 16,-1 0-16,1 0 16,21-21-1,-21 21-15,0 0 16,0-21 124,0 21-124,-1-22 0,1 22-1,0 0 1,0 0 0,21 22 30,0-1-30,21-21-16,-21 21 0,21-21 16,0 0-16,1 21 0,-1-21 15,0 0-15,0 0 0,0 0 16,0 0-16,1 0 0,-1 0 16,0 0-16,0 0 0,0-21 0,0 21 15,1-21-15,20 21 0,-21-21 16,21-1-16,-20 1 0,-1 0 0,21 0 15,-21 0-15,0 0 16,22-1-16,-22 1 0,-21 0 0,21 0 16,-21 0-16,21 0 0,-21-1 15,0 1-15,0 0 0,0 0 16,-21 21 15,0 21-15,0 0-16,21 0 15,-21 1-15,21-1 0,-22-21 16,22 21-16,0 0 0,0 0 16,0 0-16,0 1 0,0-1 15,0 0-15,0 0 16,0 0 0,22-21-16,-1 0 15,0 21-15,0-21 16,0 0-16,0 0 15,1 0-15,-1 0 16,0 0-16,0 0 0,0-21 0,-21 0 16,21 21-16,1-21 0,-1 0 15,0 0-15,0 21 0,0-43 0,-21 22 16,21 0-16,1 0 0,-1 0 0,-21-1 16,0 1-16,0 0 15,21 0-15,-21 0 0,0 0 0,0-1 16,-21 22-1,0 0 1,-1 0-16,22 22 16,-21-22-16,21 21 0,0 0 0,0 0 15,0 0 1,0 0-16,0 1 0,0-1 16,0 0-16,0 0 15,0 0-15,0 0 16,0 1-16,21-1 0,-21 0 15,0 0-15,22-21 16,-22 21-16,0 0 0,21-21 16,0 22-16,0-22 0,0 21 15,0-21-15,1 0 0,20 0 16,-21 0-16,0 0 0,22 0 16,-22 0-16,0 0 0,21 0 0,-21-21 15,1-1-15,-1 22 0,0-21 16,0 0-16,0 0 0,0 21 0,-21-21 15,22 0-15,-1-1 0,-21 1 16,0 0-16,21 0 0,-21 0 0,21 0 16,-21-1-16,0 1 15,0 42 32,-21 1-47,21-1 16,-21 0-16,0 0 15,21 0-15,-22 0 0,22 1 0,0-1 16,-21 0-16,21 0 16,-21 0-16,21 0 15,0 1-15,0-44 47,21 22-31,0-21-16,1 0 0,-22 0 15,21 0-15,0 0 0,0-22 16,0 22-16,0 0 0,1 0 16,-1 0-16,0-1 15,0 1-15,0 21 0,0 0 0,1 0 16,-1 0-16,0 0 16,0 21-16,-21 1 15,0-1-15,0 0 16,0 0-16,0 0 0,0 0 15,0 1-15,0-1 0,0 0 0,0 0 16,0 0-16,0 0 16,0 1-16,-21-1 15,21 0-15,0 0 32,-21-21-1,21-21-31,0 0 15,0 0-15</inkml:trace>
  <inkml:trace contextRef="#ctx0" brushRef="#br0" timeOffset="57259.76">4360 7853 0,'21'0'16,"1"0"0,-1 0-16,0 0 15,0 0-15,-21-21 0,21 0 16,0 21-1,1-22-15,-22 1 0,21 21 0,-21-21 16,0 0-16,0 0 0,0 0 16,0-1-16,0 1 0,0 0 15,0 0-15,-21 0 0,-1 0 16,1-1-16,0 22 16,0 0-16,0 0 0,0 0 15,-1 0-15,1 0 0,0 0 16,0 22-16,21-1 0,-21 0 15,0 0-15,21 0 0,-22 0 16,1 1-16,21-1 0,-21 0 0,21 21 16,0-21-16,0 1 0,-21-1 15,21 0-15,0 0 16,0 0-16,0 0 0,0 1 16,21-22-1,0 0-15,0 0 16,1 0-16,-1 0 15,0 0-15,0-22 0,0 1 0,0 21 16,1-21-16,-1 0 0,0 0 0,0 21 16,0-21-16,-21-1 0,21 1 15,1 0-15,-22 0 0,0 0 0,21 0 16,-21-1-16,21 1 0,-21 0 16,0 0-16,0 0 15,0 42 16,0 0-31,0 0 16,0 0-16,0 1 16,0-1-16,0 0 0,0 0 0,0 0 15,0 0-15,0 1 16,0-1-16,0 0 0,21 0 16,0-21-16,0 21 15,1-21 1,-1 0-16,0 0 0,0 0 0,0 0 15,0-21-15,1 0 16,-1 21-16,0-21 0,0 0 0,0 21 16,0-22-16,-21 1 0,22 0 0,-1 0 15,-21 0-15,0 0 16,0-1-16,0 1 0,0 0 0,0 0 16,0 0-16,0 0 15,0-1-15,0 44 31,0-1-31,-21-21 16,21 21-16,0 0 0,-22 0 16,22 0-16,0 1 0,0-1 15,0 0-15,0 0 0,0 0 0,0 0 16,0 1-16,0-1 16,-21-21-16,21 21 0,0 0 15,0 0 1,0-42 31,0 0-47,0 0 15,0 0-15,0-1 0,0 1 16,0 0-16,21-21 16,1 21-16,-1-1 0,0 1 0,0 0 15,0 0-15,0 0 0,1 0 16,-1 21-16,21-22 0,-21 1 0,0 21 15,1 0-15,-1 0 16,0 0-16,0 0 0,-21 21 16,21 1-16,-21-1 0,21-21 0,-21 21 15,0 0-15,0 0 0,0 0 16,0 22-16,0-22 0,0 0 0,0 0 16,0 0-16,0 1 0,0-1 15,0 0-15,0 0 16,0 0-16,0 0 15,-21-21 1,21-21 15,0 0-31,0 0 16,0 0-16,0 0 0,21-1 16,-21 1-16,22 0 0,-22 0 15,21 0-15,0 0 0,0-22 0,21 22 16,-20 0-16,20 0 0,-21 0 15,21-1-15,1 1 0,-22 21 16,21 0-16,-21 0 0,1 0 0,-1 0 16,0 0-16,0 0 0,0 21 15,-21 1-15,0-1 0,21 0 16,-21 0-16,0 0 0,0 0 16,0 22-16,0-22 0,-21 0 0,21 0 15,-21 0-15,21 1 0,-21-1 0,0 0 16,21 0-16,-21 0 0,21 0 15,-22-21-15,22 22 16,0-44 31,22 1-47,-22 0 16,21 0-16,-21 0 0,0 0 0,21-1 15</inkml:trace>
  <inkml:trace contextRef="#ctx0" brushRef="#br0" timeOffset="57744.48">5884 7705 0,'21'0'15,"1"0"-15,-1 0 0,0 0 16,0 0-1,0 0-15,-21-21 0,21 21 0,1-22 16,-1 22-16,0-21 0,0 21 16,0-21-16,0 21 0,1-21 0,-1 0 15,0 0-15,-21-1 0,21 22 16,-21-21-16,0 0 0,0 0 16,0 0-16,0 0 15,-21 21 1,0 0-16,0 0 0,-1 21 15,1-21-15,0 21 0,21 0 16,-21 0-16,0 0 16,0 1-16,21-1 0,-22 21 0,1-21 15,0 0-15,21 1 0,-21 20 16,0-21-16,21 0 0,-21 0 0,21 1 16,0-1-16,0 0 0,0 0 0,0 0 15,0 0-15,21 1 16,0-22-16,0 0 15,0 0-15,0 0 0,1 0 16,-1 0-16,0 0 0,0 0 0,0 0 16,0 0-16,1-22 0,-1 22 0,0-21 15,0 21-15,0-21 0,0 21 16,1-21-16,-1 0 0,-21 0 0</inkml:trace>
  <inkml:trace contextRef="#ctx0" brushRef="#br0" timeOffset="58428.64">7260 7578 0,'-21'0'15,"0"0"-15,0 0 16,-1 0-16,1 0 16,0 0-16,0 0 15,0 0-15,0 0 0,-1 0 16,1 0-16,0 0 0,0 0 15,0 0 1,42 0 15,0 0-31,0 0 0,0 0 0,22 0 16,-22 0-16,21 0 0,1 0 16,-1 0-16,0 0 0,1 0 15,-1 0-15,0 0 0,1 0 0,20 0 16,-21-21-16,1 21 0,-1 0 15,0 0-15,-20 0 0,20 0 0,-21-22 16,0 22-16,0 0 0,1 0 0,-1 0 16,-42 0 62,-1 0-78,1 0 15,0 0-15,0 0 0,0 0 0</inkml:trace>
  <inkml:trace contextRef="#ctx0" brushRef="#br0" timeOffset="58812.42">6985 7599 0,'0'0'0,"-21"0"15,-22 21-15,22-21 16,0 0-16,42 0 31,0 0-15,1 0-16,-1 0 0,21 0 0,0 0 16,1 0-16,-1 0 0,0 0 15,1 0-15,-1 0 0,0 0 0,22 0 16,-22 0-16,1-21 0,-1 21 0,-21 0 15,21 0-15,1 0 0,-22 0 16,21 0-16,-21 0 0,1 0 0,-1 0 16,0 0-16,0-21 0,0 21 15,-42-21 63,21-1-62</inkml:trace>
  <inkml:trace contextRef="#ctx0" brushRef="#br0" timeOffset="59316.13">7620 7239 0,'0'0'0,"-21"0"16,21-21-16,-21 21 0,-1 0 16,22 21-1,0 0 1,22 0-16,-1-21 0,0 22 16,0-22-16,0 0 0,0 21 15,1-21-15,-1 0 0,0 21 0,0-21 16,0 0-16,0 0 0,1 0 0,20 0 15,-21 0-15,0 0 0,0 0 16,1 0-16,-1 0 0,0 0 16,0 0-16,-21 21 31,0 0-15,0 0-1,0 1-15,-21-22 0,0 21 16,0 0-16,-1 0 0,1 0 15,0 0-15,0 1 0,-21-1 0,20 21 16,-20-21-16,21 22 0,-21-22 0,20 0 16,-20 21-16,21-21 0,0 22 15,-22-22-15,22 0 0,0 0 16,0 0-16,0 1 0,0-1 16,21 0-16,0 0 0,-22-21 0,22 21 0,-21-21 15,21-21 32,0 0-47</inkml:trace>
  <inkml:trace contextRef="#ctx0" brushRef="#br0" timeOffset="59968.75">8699 6985 0,'0'-21'0,"0"42"0,0-63 15,0 21-15,0-1 16,0 44 31,0-1-47,0 0 16,-21 0-16,21 0 0,0 22 15,0-1-15,0-21 0,-21 21 0,21 1 16,0-1-16,0 22 0,0-22 0,0 0 15,0 1-15,-21-1 0,21-21 16,0 21-16,0 1 0,0-22 0,0 21 16,0-21-16,0 1 0,0-1 15,0 0-15,0 0 0,0 0 0,0 0 16,0 1-16,-21-22 0,21 21 31,0-42 0,0-1-15,0 1-16,0 0 16,0 0-16,0 0 0,0 0 15,0-1-15</inkml:trace>
  <inkml:trace contextRef="#ctx0" brushRef="#br0" timeOffset="61579.96">8721 6964 0,'0'0'0,"0"-21"0,-22 21 32,1 0-32,42 0 46,1 0-46,-1 0 0,0 0 16,0 21-16,0-21 0,0 0 16,1 0-16,-1 0 0,21 0 0,-21 0 15,22 0-15,-1 0 0,0 0 16,22 0-16,-22 0 0,22 0 0,-1 0 16,-21 0-16,22 0 15,21-21-15,-22 21 0,1 0 0,20 0 16,-20 0-16,-1 0 0,22 0 0,0 0 15,-22 0-15,1-21 0,20 21 16,-20 0-16,-1 0 0,1 0 0,20 0 16,-20 0-16,21 0 0,-1 0 15,-20 0-15,20 0 0,1 0 0,0 0 16,-1 0-16,1 0 0,0 0 0,-22 0 16,22 0-16,0 0 0,-22 0 15,22 0-15,-22 0 0,1 0 0,-1 0 16,22 0-16,-22 0 0,1 0 15,-22-22-15,22 22 0,-22-21 16,22 21-16,-22 0 0,0 0 0,1-21 16,-1 21-16,0 0 0,-21 0 15,22 0-15,-22 0 0,0 0 0,0-21 16,0 21-16,1 0 16,-1 0-16,0 0 15,0 0 16,-21 21 1,0 0-17,0 0-15,0 1 16,0-1-16,0 0 16,0 0-16,0 0 0,0 0 15,-21 1-15,21-1 0,-21 0 0,21 0 16,0 0-16,0 22 0,0-22 15,-21 0-15,21 0 0,0 21 0,0-20 16,0-1-16,0 0 0,0 0 16,0 21-16,0-20 0,0-1 0,0 0 15,0 0-15,0 0 0,0 0 16,0 1-16,0-1 16,0 0-16,-22-21 0,22 21 0,0 0 15,0 0 1,-21-21-16,21 22 15,-21-22-15,0 0 47,0 0-31,0 0-16,21 21 16,-22-21-16,1 0 15,0 0-15,0 0 0,0 0 16,0 0-16,-1 0 15,1 0-15,0 0 0,0 0 16,0 0-16,0 0 0,-1 0 0,1 0 16,-21 0-16,21 0 0,-22 0 0,1 0 15,21 0-15,-21 21 0,-22-21 16,22 0-16,-1 0 0,1 0 0,0 0 16,-22 0-16,22 0 0,0 0 0,-1 0 15,1 0-15,0 21 0,-22-21 16,22 0-16,-1 0 0,1 0 0,-21 0 15,20 0-15,-20 0 0,-1 0 0,22 0 16,-22 0-16,1 0 16,-1 0-16,1 0 0,-1 0 0,22 0 15,-21 0-15,-1 0 0,22 0 0,-1 0 16,1 0-16,-21 0 0,20 0 16,1 0-16,0 0 0,-128 0 15,128 0-15,0 0 16,-22 0-16,22 0 0,-1 0 15,1 0-15,-21 0 0,20 0 0,1 0 16,21 0-16,-22 0 0,1 0 0,21 0 16,-21 0-16,20 0 0,1 0 15,-21 0-15,21 0 0,-22 0 0,22 0 16,0 0-16,-21 0 0,21 0 16,-22 0-16,22 0 0,-21 0 15,-1 0-15,22 0 0,-21 0 0,21 0 16,0 0-16,-22 0 0,22 0 0,0 0 15,0 0-15,0 0 0,-1 0 16,1 0-16,0 0 0,0 0 0,0 0 16,0 0-16,-1 0 0,1 0 15,0 0-15,0 0 0,0 0 16,0 0-16,-1 0 0,1 0 16,0 0-1,0 0-15,0 0 16</inkml:trace>
  <inkml:trace contextRef="#ctx0" brushRef="#br0" timeOffset="87536.31">2519 9440 0,'21'-21'0,"0"0"15,0 0-15,-21 0 16,21 21-16,1-21 0,-22-1 16,21 22-16,0-21 15,-21 42 48,0 1-63,-21-22 15,0 21-15,-1 0 0,22 0 16,-21 0-16,0 0 0,-21 1 0,21-1 16,-22 0-16,22 21 0,-21-21 15,-1 1-15,1 20 0,0-21 16,-1 0-16,22 0 0,-21 1 0,0-1 15,20 0-15,-20 0 0,21 0 16,0 0-16,0-21 0,-1 22 0,1-22 16,0 0-16,21 21 15,-21-21-15,0 0 32,42 0 30,0 0-62,0 0 16,0 0-16,1 0 15,-1 0-15,0 0 0,0 21 0,0 0 16,0-21-16,22 21 0,-22-21 16,21 21-16,-21-21 0,22 22 0,-22-22 15,21 21-15,-21-21 16,1 21-16,-1-21 0,21 0 0,-21 21 0,0-21 15,1 0 1,-22 21-16,21-21 0</inkml:trace>
  <inkml:trace contextRef="#ctx0" brushRef="#br0" timeOffset="88148.86">3006 9737 0,'0'-21'0,"0"-1"16,0 1 0,0 0-16,0 0 15,0 42 17,0 0-32,0 0 15,0 1-15,-22-1 0,22 0 0,0 21 16,0-21-16,0 1 0,0-1 15,-21 0-15,21 0 0,0 0 0,-21 0 16,21 1-16,0-1 16,0 0-16,-21-21 0,21 21 0,0-42 47,0 0-32,0 0-15,0-1 0</inkml:trace>
  <inkml:trace contextRef="#ctx0" brushRef="#br0" timeOffset="88548.76">2921 9377 0,'0'0'0,"-21"0"15,0 0 1,21 21-16,0 0 0,0 0 15,0 1-15,0-1 16,21-21-16,0 0 16,0 0-16,0 0 15,0 0-15,1 0 0,-1 0 0,-21-21 16,21 21-16,0-22 0,-21 1 16,21 0-16,-21 0 15,0 0-15,0 0 0,0-1 16,-21 1-16,21 0 15,-21 0-15,0 21 0,0 0 16,-1-21-16,1 21 0,0 0 16,0 0-16,0 0 0,21 21 15,0 0-15,-21 0 0,21 0 16,-22 1-16,22-1 16,0 0-16,0 0 0,0 0 0,0 0 15,0 1-15,22-1 16,-1-21-16,-21 21 0,21 0 0,0-21 15,0 21-15</inkml:trace>
  <inkml:trace contextRef="#ctx0" brushRef="#br0" timeOffset="89100.44">3238 9610 0,'0'21'31,"0"0"-15,0 0-16,-21 0 16,21 1-16,0-1 0,-21 0 0,21 0 15,0 0-15,0 0 0,-21 1 16,21-1-16,0 0 0,0 0 16,0 0-16,0 0 0,0 1 15,-21-1 1,21 0-16,-21-21 31,21-21-15,0 0-1,0-1-15,0 1 0,0 0 16,0 0-16,0 0 0,0 0 16,0-22-16,21 22 0,0 0 0,0 0 15,0 0-15,0-1 0,1 1 16,-1 0-16,0 21 0,0 0 15,0 0-15,22 0 0,-22 0 16,0 0-16,0 0 0,0 0 0,-21 21 16,21 0-16,1 1 0,-22-1 15,0 0-15,0 0 0,0 0 16,0 0-16,0 1 0,0-1 0,0 0 16,0 0-16,-22 0 0,1 0 15,21 1-15,0-1 16,-21-21-1,21-21 32,0-1-47</inkml:trace>
  <inkml:trace contextRef="#ctx0" brushRef="#br0" timeOffset="89568.17">3810 9694 0,'0'0'0,"0"-21"0,-21 21 47,21 21-47,0 1 15,0-1-15,0 0 0,0 0 16,0 0-16,0 22 0,0-22 0,0 21 16,0-21-16,-21 22 0,21-1 15,-22 0-15,22 1 0,0-1 0,-21 21 16,0-20-16,0 20 0,21 1 16,-21-1-16,0 22 0,21-22 0,-22 1 15,1 21-15,0-22 0,21 1 0,-21-1 16,0 22-16,21-22 0,-21 1 15,21 20-15,0-20 0,-22-1 16,22 1-16,-21-1 0,0-20 0,21 20 16,0-20-16,-21-1 0,21 0 15,-21-21-15,21 22 0,0-22 0,0 0 16,-21 0-16,21 0 0,0-42 47,0 0-47,0-21 0,0 21 15,0-22-15,0 1 0,0 0 0,0-1 16,0-20-16,21-1 0</inkml:trace>
  <inkml:trace contextRef="#ctx0" brushRef="#br0" timeOffset="89980.45">3471 9927 0,'0'0'16,"-21"-21"-16,21 0 0,-21 21 0,21-21 16,0 0-16,0-1 15,0 1-15,0 0 16,21 21-16,0-21 0,0 0 0,22 21 16,-22-21-16,21-1 0,-21 22 15,22-21-15,-1 0 0,-21 21 16,22 0-16,-1 0 0,-21 0 0,21 0 15,-20 0-15,-1 21 0,0 0 16,0-21-16,-21 22 0,0-1 0,0 0 16,0 0-16,0 0 0,0 22 15,0-22-15,0 0 0,-21 0 0,0 0 16,0 0-16,-1 22 0,1-22 16,-21 0-16,21 0 0,0 0 15,-22 1-15,22-22 0,0 21 0,0 0 0,0 0 16,42-42 46,0 0-62,0 0 16</inkml:trace>
  <inkml:trace contextRef="#ctx0" brushRef="#br0" timeOffset="90920.26">4212 9737 0,'0'-21'15,"-21"42"32,21 0-47,0 0 0,0 0 0,-21 0 16,21 1-16,0 20 0,-21-21 15,21 0-15,0 0 0,0 1 0,0-1 16,0 0-16,0 0 0,0 0 16,0 0-16,0 1 15,21-22 1,0 0-16,0 0 16,0 0-16,0 0 15,1-22-15,-22 1 0,21 21 0,0-21 16,-21 0-16,21 0 0,-21 0 15,21-1-15,-21-20 0,21 21 0,-21 0 16,22-22-16,-22 22 0,0 0 16,21 0-16,-21 0 0,21 0 0,-21-1 15,0 1 1,0 42 0,0 1-16,0-1 15,0 0-15,0 21 16,0-21-16,0 1 0,0-1 0,-21 0 15,21 0-15,0 0 16,0 0-16,0 1 0,0-1 0,0 0 16,0 0-16,0 0 0,0 0 0,0 1 15,21-22-15,0 0 16,0 21-16,0-21 0,22 0 16,-22 0-16,0 0 0,0 0 0,0 0 15,22-21-15,-22 21 0,0-22 16,0 1-16,22 21 0,-22-21 0,0 0 15,0-21-15,0 20 0,0 1 16,1-21-16,-1 0 0,0-1 16,-21 1-16,21 0 0,0-1 0,0-20 15,-21 20-15,22 1 0,-1 0 16,-21-1-16,21 1 0,0 0 0,-21-1 16,0 22-16,21 0 0,-21 0 15,0 0-15,0 0 0,-21 42 47,21 0-47,-21 0 0,21 0 0,0 22 16,0-22-16,-21 21 0,0-21 15,21 22-15,-22-1 0,22 0 0,0 1 16,0-1-16,-21 0 0,21-21 16,-21 22-16,21-1 0,-21 0 15,21-20-15,0 20 0,0-21 0,0 0 16,0 0-16,0 1 0,0-1 15,0 0-15,0 0 0,0 0 16,21-21-16,0 0 0,0 0 16,1 0-16,-1 0 15,0 0-15,0 0 0,0 0 16,0 0-16,1-21 0,-1 0 16,0 21-16,-21-21 0,21 0 15,0-1-15,-21 1 0,21 0 16,-21 0-16,0 0 0,0 0 15</inkml:trace>
  <inkml:trace contextRef="#ctx0" brushRef="#br0" timeOffset="91212.09">4868 9610 0,'21'0'31,"1"0"-15,-1 0-16,0 0 0,0 0 0,21-21 16,-20 21-16,20 0 0,-21 0 15,0-22-15,22 22 0,-22 0 16,0 0-16,0-21 0,0 21 16,0 0-16,1 0 0,-1 0 15,-21-21-15,21 21 16,-42 0 31,0 0-47</inkml:trace>
  <inkml:trace contextRef="#ctx0" brushRef="#br0" timeOffset="91823.74">7705 9673 0,'0'-21'15,"-22"42"16,22 0-15,-21 1-16,21-1 0,0 0 16,0 0-16,0 0 0,-21 22 0,21-22 15,-21 0-15,21 0 0,0 0 0,0 0 16,0 1 0,-21-1-16,21 0 0,0 0 15,0-42 32,21 21-47,-21-21 0,0 0 16</inkml:trace>
  <inkml:trace contextRef="#ctx0" brushRef="#br0" timeOffset="92232.51">7662 9313 0,'0'0'0,"-21"0"16,-21 0-1,21 0-15,-1 22 0,22-1 16,0 0 0,0 0-1,22-21 1,-1 0-1,0 0-15,0 0 0,0-21 0,0 0 16,1 21-16,-22-21 0,0-1 16,0 1-1,0 0-15,-22 0 16,1 0 0,0 21-16,0 0 0,0 0 15,0 0-15,-1 0 0,1 0 0,0 21 16,0 0-16,0 0 15,21 0-15,-21-21 0,21 22 0,0-1 16,0 0-16,21 0 16,0 0-16,0-21 0,0 21 15,0-21-15,1 22 0,20-22 16,-21 21-16</inkml:trace>
  <inkml:trace contextRef="#ctx0" brushRef="#br0" timeOffset="92952.61">8297 9589 0,'0'0'0,"0"-22"0,0 1 16,-21 0-1,0 21-15,0 0 16,0 0-16,-1 0 15,1 0-15,0 21 16,0 0-16,0-21 0,0 22 0,-1-1 16,22 0-16,-21 0 0,0 0 15,0 22-15,0-22 0,0 0 0,21 0 16,0 21-16,0-20 0,-22-1 0,22 0 16,0 0-16,0 0 0,0 0 15,0 1-15,0-1 0,0 0 16,22-21-1,-1 0-15,0 0 0,0 0 16,0 0-16,0 0 0,1 0 16,-1-21-16,0 0 0,0 21 15,0-22-15,0 1 0,1 0 0,-1 0 16,0-21-16,0 20 0,0-20 0,0 0 16,22-1-16,-22 1 0,0 0 15,0-1-15,-21-20 0,21 21 0,1-1 16,-1 1-16,-21 0 0,0-1 0,21-20 15,-21 20-15,21 22 0,-21-21 16,0 0-16,0 20 0,0 1 0,0 0 16,0 0-16,0 0 0,0 42 31,-21 0-15,21 0-16,-21 0 0,21 1 15,0 20-15,-21 0 0,-1-21 0,22 22 16,-21-1-16,21 0 0,0-20 15,0 20-15,0 0 0,-21 1 0,21-1 16,0 0-16,0 1 0,0-1 0,0 0 16,0 1-16,0-1 0,0-21 15,0 21-15,0-20 0,0-1 0,0 0 16,21 0-16,-21 0 0,0 0 16,21-21-16,-21 22 0,22-22 0,-1 0 15,0 0-15,0 0 16,0 0-16,0 0 0,1 0 15,-1-22-15,0 1 16,0 21-16,0-21 0,22 0 0,-22-21 16,0 20-16</inkml:trace>
  <inkml:trace contextRef="#ctx0" brushRef="#br0" timeOffset="93296.01">9356 9525 0,'-43'0'15,"64"0"63,1 0-62,-1 0-16,0 0 16,0 0-16,0 0 15,-21-21 1,21 21-16,1 0 16</inkml:trace>
  <inkml:trace contextRef="#ctx0" brushRef="#br0" timeOffset="93576.85">9165 9694 0,'0'0'16,"-21"22"-16,0-22 15,42 0 32,0 0-47,0 0 16,0 0-16,1 0 16,-1 0-16,0 0 15,-21-22-15,21 22 0,0 0 16,0-21-16,-21 0 31</inkml:trace>
  <inkml:trace contextRef="#ctx0" brushRef="#br0" timeOffset="94104.54">10329 9081 0,'0'0'0,"0"-22"0,21 22 15,-21-21-15,22 0 0,-22 0 16,0 0-16,0 0 16,0-1-16,-22 22 31,1 0-31,0 0 0,0 22 16,21-1-16,-21 0 0,0 21 15,-1-21-15,22 22 0,0-22 0,-21 0 16,21 21-16,-21-20 0,21-1 0,0 0 15,0 21-15,0-21 0,0 1 16,0-1-16,0 0 16,21-21-1,0 0 1</inkml:trace>
  <inkml:trace contextRef="#ctx0" brushRef="#br0" timeOffset="94900.09">10943 9610 0,'0'0'0,"0"-43"16,21 43-16,-21-21 15,0 0-15,0 0 0,0 0 16,0 0-16,0-1 0,-21 1 15,0 21-15,0-21 0,0 0 16,-1 0-16,1 21 0,0 0 0,0-21 16,0 21-16,0 0 0,-1 0 15,1 0-15,-21 0 0,21 21 0,0 0 16,-22 0-16,22 0 0,-21 0 16,21 22-16,-1-22 0,1 21 0,0 1 15,-21-1-15,21-21 0,-1 21 0,22 1 16,0-22-16,-21 21 0,21-21 15,0 1-15,0 20 0,0-21 16,0 0-16,21-21 0,1 21 16,-1-21-16,0 0 0,0 0 15,0 0-15,0 0 16,1-21-16,20 0 0,-21 21 16,0-21-16,0 0 0,22 0 0,-22-1 15,21 1-15,-21-21 0,22 21 0,-22-22 16,21 22-16,-21-21 0,1 0 15,20 20-15,-21-20 0,-21 21 0,21-21 16,-21 20-16,21 1 0,-21 0 0,22 0 16,-22 0-16,0 0 15,0 42 1,0 0 0,0 0-16,-22 0 0,22 0 0,-21 1 15,21 20-15,0-21 0,0 21 16,0-20-16,-21 20 0,21-21 15,0 21-15,0-20 0,0-1 0,0 0 16,0 0-16,0 0 0,0 0 0,21 1 16,0-22-16,1 21 15,-1-21-15,0 0 0,21 0 16,-21 0-16,1 0 0,-1-21 0,0 21 16,0-22-16,0 1 0,0 0 15,1 21-15,-1-21 0,21 0 0</inkml:trace>
  <inkml:trace contextRef="#ctx0" brushRef="#br0" timeOffset="95592.2">11684 8954 0,'0'0'0,"21"-106"16,-21 85-16,0-1 15,0 1-15,0 0 0,0 0 0,0 42 31,-21 0-31,21 0 16,-21 22-16,21-22 0,0 21 16,0 1-16,-21 20 0,-1-21 15,22 1-15,-21 20 0,21-20 0,-21-1 16,0 21-16,0-20 0,21 20 16,-21-20-16,-1-1 0,1 0 0,0 22 15,0-22-15,0 0 0,21 1 0,-21-22 16,21 21-16,-22-21 0,22 1 15,-21-1-15,21 0 0,0 0 0,0 0 16,0-42 31,0 0-47,21 0 0,-21 0 16,22-1-16,-1 1 0,-21-21 15,21 21-15,0-22 0,0 1 0,0 21 16,1-21-16,-1-1 0,0 22 0,0 0 15,0 0-15,0 0 0,1-1 16,-22 1-16,21 0 0,0 21 0,0 0 16,0 0-16,0 0 0,1 0 0,-1 0 15,0 0-15,0 21 0,0 0 16,0 1-16,1-1 0,-22 0 16,21 0-16,-21 21 0,0-20 0,0-1 0,0 0 15,0 21-15,0-21 0,0 1 16,0-1-16,-21 0 0,-22 0 15,22 0-15,0 0 0,0-21 0,0 22 16,-22-1-16,22 0 0,0-21 16,-21 21-16,20-21 0,-20 21 0,21-21 15,0 0-15,0 0 0,-1 21 0,1-21 16,0 0-16,0 0 0,0 0 16,0 0-1,21-21 16,21 0-15,0 21-16,-21-21 0,21 21 0,0-21 16,0 0-16,1 21 0,-1-22 15</inkml:trace>
  <inkml:trace contextRef="#ctx0" brushRef="#br0" timeOffset="95955.99">12404 9440 0,'21'-21'16,"-42"42"-16,42-63 0,0 42 0,-21-21 15,0 0-15,-21 21 32,0 0-32,-1 0 0,1 0 15,0 21-15,0-21 16,0 21-16,21 0 0,-21 0 0,-1 1 15,1-1-15,0 0 0,21 21 0,-21-21 16,0 1-16,21 20 0,-21-21 16,21 0-16,0 0 0,0 1 0,0-1 15,0 0-15,0 0 0,0 0 16,21 0-16,0-21 0,0 22 0,21-22 16,-20 0-16,-1 0 0,21 0 0,0 0 15,-20 0-15,20 0 0,-21 0 16,21 0-16,-20-22 0,-1 22 15,21-21-15,-42 0 0,21 21 0,0-21 0,1 0 16,-1 0-16,0-22 0,0 22 16,0 0-16</inkml:trace>
  <inkml:trace contextRef="#ctx0" brushRef="#br0" timeOffset="96704.39">13229 8678 0,'0'0'0,"-21"0"47,0 22-47,0-22 15,21 21-15,-22-21 0,22 21 16,0 0-1,-21-21-15,21-21 47,0 0-47,21 0 16,1-1-16,-1 1 16,0 0-16,0 0 15,0 21-15,0 0 16,1 0-1,-22 21 1,0 0-16,0 0 0,0 1 16,0-1-16,0 0 15,0 0-15,-22-21 0,1 21 0,21 0 16,-21 1-16,0-22 16,0 0-16,21 21 15,0-42 16,0-1-31,0 1 16,21 21-16,-21-21 16,0 0-16,21 0 0,0 0 15,0-1-15,-21 1 0,22 21 16,-22-21-16,21 21 0,0 0 16,0 0-16,0 21 15,-21 0-15,0 1 0,0-1 16,0 0-16,0 0 0,-21 0 15,0 0-15,0 22 0,0-22 0,-22 0 16,22 0-16,-21 0 0,-85 43 16</inkml:trace>
  <inkml:trace contextRef="#ctx0" brushRef="#br0" timeOffset="100116.63">15557 8975 0,'0'0'0,"-21"0"16,0 0-16,0 0 15,0 0-15,-22 21 0,22-21 0,-21 21 16,0 21-16,20-20 0,-20 20 16,21 0-16,-21 1 0,20-1 0,1 0 15,0 1-15,0-1 0,21 0 16,0 1-16,0-1 0,0 0 0,0 1 16,0-1-16,0-21 0,21 0 0,0 22 15,0-22-15,1 0 0,20-21 16,-21 21-16,21-21 0,-20 0 0,20 0 15,0 0-15,-21 0 0,22 0 16,-1 0-16,0-21 0,1 0 16,-22 0-16,21-1 0,1 1 0,-22-21 15,21 21-15,0-22 0,1 22 16,-22-21-16,21 0 0,1-1 0,-22 1 16,21-22-16,-21 22 0,22-21 0,-22-1 15,0 1-15,0-1 0,0 1 16,-21-1-16,0 1 0,21-1 0,-21 22 15,0-1-15,0 1 0,0 0 16,0 21-16,0-1 0,-21 44 31,21-1-31,-21 21 0,0 0 16,0 1-16,21-1 0,-21 22 16,-1-22-16,1 21 0,0 1 15,0-22-15,0 22 0,0-1 0,-22 1 16,43-22-16,-21 22 0,0-22 0,21 0 15,0 1-15,0-1 0,0 0 16,0 1-16,21-22 0,0 0 0,0 0 16,1-21-16,-1 21 0,21-21 15,-21 0-15,22 0 0,-1 0 0,0 0 16,1-21-16,-1 21 0,0-21 0,1 0 16,-1 0-16,0-1 0,1 1 15,-1-21-15,0 21 0,1 0 16,-22-22-16,21 1 0,-21 21 0,0-22 15,1 1-15,-22 0 0,0 21 16,0-22-16,0 22 0,0-21 0,0 21 16,0-1-16,-22 22 15,1 0-15,0 0 0,-21 0 0,21 22 16,-22-1-16,22 0 0,-21 0 0,-1 0 16,22 22-16,-21-22 0,21 21 15,-22 0-15,22-20 0,0 20 0,0-21 16,21 21-16,0-20 0,0-1 15,0 21-15,0-21 0,0 0 0,21 1 16,0-1-16,0-21 0,1 0 16,-1 0-16,0 0 0,0 0 15,0 0-15,22-21 0,-22-1 16,0 22-16,0-21 0,21 0 0,-20 0 16,-1 0-16,0 0 0,-21-1 15,21 1-15,0-21 0,0 21 0,-21 0 16,0-22-16,22 22 0,-1-21 0,-21 21 15,0-1-15,0 1 0,0 0 16,0 42 15,0 0-31,0 1 0,-21-1 0,21 0 16,0 0-16,-22 0 0,22 0 16,-21 1-16,21 20 0,0-21 15,0 0-15,0 0 0,0 1 0,0-1 16,0 0-16,0 0 0,0 0 0,0 0 15,21-21-15,1 0 16,-1 22-16,0-22 0,0 0 16,0 0-16,0 0 0,1 0 0,-1-22 15,0 22-15,21-21 0,-21 0 16,1 0-16,20 0 0,0 0 0,-21-1 16,22 1-16,-22-21 0,21 21 15,1-22-15,-22 22 0,0-21 16,0 21-16,0 0 0,0-1 0,-21 1 15,0 0-15,-21 21 16,0 0 0,0 21-16,0-21 0,0 21 0,-1 1 15,22-1-15,0 0 0,0 0 16,0 0-16,0 0 0,0 1 16,0-1-16,22 0 0,-1-21 0,0 21 15,-21 0-15,21-21 0,0 21 16,-21 1-16,21-22 0,-21 21 0,22-21 15,-22 21-15,0 0 16,-22-21 15,1 0-31,0 0 0,0 0 16,0 0-16,0-21 16,-1 0-16,1 21 0,0-21 15,0 21-15,21-22 0,-21 22 0,21-21 16,-21 21-16,-1 0 15,22 21 1,0 1-16,0-1 16,0 0-16,0 0 15,22-21-15,-1 0 16,0 0-16,0 0 16,0 0-16,0 0 0,1 0 0,-1 0 15,21 0-15,-21 0 0,22 0 0,-22 0 16,21-21-16,-21 21 0,22-21 15,-1 0-15,0 21 0,1-22 0,-22 1 16,21 0-16,0 0 0,1 0 0,-1 0 16,-21-22-16,22 22 0,-22 0 15,0-21-15,0 20 0,0 1 0,-21 0 16,0 0-16,0 0 0,-21 0 16,0 21-16,0 0 15,0 0-15,-1 0 0,1 21 0,0-21 16,0 21-16,0-21 15,21 21-15,0 0 0,0 0 0,0 1 16,0-1-16,0 0 0,21 0 16,0 0-16,-21 0 0,0 1 15,21-1-15,-21 0 0,0 0 16,0 0-16,0 0 16,0 1-16,-21-22 15,0 21-15,0 0 0,0-21 16,-1 0-16,22 21 0,-21-21 0,0 0 15,0 21-15,0-21 16,0 0-16,-1 0 16,1 0-1,21-21 1,0 0-16,0 0 0</inkml:trace>
  <inkml:trace contextRef="#ctx0" brushRef="#br0" timeOffset="100416.46">18436 9165 0,'0'0'0,"-21"0"15,0 0 1,42 0 15,0 0-15,0 0-16,0 0 0,1 0 15,-1 0-15,0 0 16,0 0-16,-42 0 47,21 21-47,-21-21 0</inkml:trace>
  <inkml:trace contextRef="#ctx0" brushRef="#br0" timeOffset="100616.34">18330 9335 0,'0'0'0,"-21"0"16,21 21-16,-21-21 0,42 0 47,0 0-32,0 0-15,1 0 16,-1 0-16,0-21 0,0 21 16,0-22-16,0 22 15,-21-21 1,0 0-16,22 21 0,-1-21 0</inkml:trace>
  <inkml:trace contextRef="#ctx0" brushRef="#br0" timeOffset="100981.14">19706 8467 0,'0'0'16,"-21"-21"-16,0 21 15,0 0-15,-1 0 16,1 21-16,0-21 0,21 21 0,-21 0 16,0 0-16,0 0 0,21 1 0,-22-1 15,1 0-15,21 0 0,-21 0 16,21 0-16,0 1 0,0-1 15,0 0-15,0 0 0,0 0 16,0 0-16,0 1 16,21-22-16,0 0 0,1 0 15,-1 0-15,21 0 0,-21 0 16</inkml:trace>
  <inkml:trace contextRef="#ctx0" brushRef="#br0" timeOffset="101375.91">20066 8911 0,'-21'0'0,"21"-21"16,-21 21-1,-1 0-15,1 0 16,21 21-16,0 0 0,-21 1 0,21-1 15,-21 0-15,0 0 0,21 21 16,0-20-16,-21 20 0,-1 0 0,1 1 16,0-1-16,0 0 0,0 22 0,-22-22 15,22 22-15,-21-22 16,21 21-16,0-20 0,-22 20 0,22 1 16,0-1-16,-21 1 0,20-22 0,1 22 15,0-1-15,0-21 0,0 1 16,21 20-16,0-20 0,-21-22 0,21 21 15,-22 0-15,22-20 0,0-1 0,-21 0 16,21-42 15,21 0-31,1-1 0,-22 1 16,21 0-16,0-21 0,0 21 0,0-22 16,0 22-16</inkml:trace>
  <inkml:trace contextRef="#ctx0" brushRef="#br0" timeOffset="101703.72">19854 9186 0,'21'-42'15,"-42"84"-15,42-126 0,1 63 0,-1-22 0,-21 1 16,21 21-16,0-22 0,21 22 16,-20-21-16,-1 21 0,21 0 0,0-1 15,-20 1-15,20 0 0,0 21 16,-21 0-16,22 0 0,-22 0 0,21 0 15,-21 0-15,1 21 0,-1 0 0,-21 1 16,0-1-16,0 0 16,0 21-16,-21-21 0,-1 1 0,1-1 15,-21 21-15,21-21 0,-22 0 0,1 1 16,0-1-16,21-21 0,-22 21 16,1 0-16,0-21 0,-1 21 0,22-21 15,0 0-15,0 0 0,0 0 16,-1 21-16,1-21 15,42 0 1,1 0 0,-1 0-16</inkml:trace>
  <inkml:trace contextRef="#ctx0" brushRef="#br0" timeOffset="102596.21">20934 9017 0,'0'0'0,"0"-21"16,0 0-16,0 0 15,0-1-15,0 1 0,0 0 0,0 0 0,0 0 16,-21 0-16,-1-1 15,1 22 1,0 0-16,0 0 0,0 0 0,0 22 16,-1-1-16,1 0 0,-21 0 15,21 0-15,0 22 0,-22-22 0,22 21 16,-21-21-16,21 22 0,-22-1 0,22 0 16,0-21-16,0 22 0,0-22 15,-1 21-15,1-21 0,21 1 0,0-1 16,0 0-16,0 0 0,21-21 15,1 0-15,-1 0 16,0 0-16,0 0 0,21 0 0,-20 0 16,-1 0-16,0-21 0,21 0 15,-21 21-15,1-21 0,-1-1 16,0 1-16,0 0 0,0 0 0,0 0 16,1 0-16,-1-1 0,0 1 0,-21 0 15,21-21-15,0 21 0,0-1 16,-21 1-16,22 0 0,-1 21 15,-21-21-15,0 42 32,0 0-32,0 0 15,0 22-15,0-22 0,0 0 16,-21 21-16,-1-20 0,1 20 0,21 0 16,-21-21-16,0 22 0,0-1 15,0 0-15,-1 22 0,1-22 16,-21 1-16,21 20 0,0-21 0,-22 22 15,22-1-15,0-20 0,-21 20 0,20-20 16,1 20-16,0 1 0,0-1 16,0-21-16,21 22 0,-21-1 0,21-20 15,-22 20-15,22-20 0,-21-1 0,21 0 16,-21 1-16,21-1 0,0-21 0,0 0 16,-21 0-16,21 1 0,0-44 31,0 1-16,21 0-15,0 0 0,0 0 16,1 0-16,-1-22 0,0 1 16,21 0-16,1-1 0,-1 1 0,0-22 15,1 22-15,-1-21 0,0-1 0,1 1 16,-1-1-16,0 1 0,1-1 16,-1 22-16,-21-22 0,21 22 0,-20-22 15,20 22-15,-21 0 0,0 21 0,0-22 16,-21 22-16,22 0 0,-22-21 15,21 20-15,-21 1 0,0 0 16,0 0-16,0 0 0,0 0 16,0-1-16,0 1 15</inkml:trace>
  <inkml:trace contextRef="#ctx0" brushRef="#br0" timeOffset="103051.94">21294 8827 0,'0'0'0,"-22"-22"16,22 1-16,22 21 31,-1 0-31,0 0 16,0 0-16,0 0 0,0 0 15,1 21-15,-1 1 0,0-1 0,0 21 16,-21-21-16,21 0 0,0 22 0,-21-22 16,22 21-16,-22-21 0,0 1 15,0 20-15,0-21 0,0 0 0,0 0 16,0 1-16,-22-22 0,1 21 0,0 0 16,0-21-1,21-21 16,0 0-31,0-22 16,21 22-16,-21 0 16,21 0-16,-21-22 0,21 22 15,1-21-15,-1 21 0,0-22 0,0 1 16,0 21-16,-21-21 0,21 20 0,1 1 16,-1 0-16,0 0 0,0 0 15,-21 0-15,0-1 0,21 22 16,-21-21-16,21 21 0,-21-21 15</inkml:trace>
  <inkml:trace contextRef="#ctx0" brushRef="#br0" timeOffset="103332.21">22204 8403 0,'0'0'0,"-21"0"16,21 21 15,-22 1-31,22-1 0,0 0 16,-21-21-16,21 21 0,0 0 15,-21 0 1,21 1-16,0-1 15,-21-21-15,0 0 16</inkml:trace>
  <inkml:trace contextRef="#ctx0" brushRef="#br0" timeOffset="104051.91">22796 8594 0,'0'0'0,"0"-21"15,0-1 1,0 1-16,0 42 63,0 1-63,0-1 0,0 0 15,0 0-15,0 21 0,22-20 0,-1 20 16,0-21-16,0 21 0,0-20 15,0 20-15,1-21 0,-1 21 0,21-20 16,0-1-16,-20 21 0,20-21 16,0 0-16,1 1 0,-22-1 0,21 0 15,0-21-15,-20 21 0,20-21 0,-21 0 16,0 0-16,22 0 0,-22 0 16,0 0-16,0 0 0,0 0 0,0-21 15,-21 0 1,0 0-1,-21 21 1,0 0-16,0 0 0,0 0 0,0 0 16,-1 0-16,-20 0 0,21 21 15,-21-21-15,-1 21 0,1 0 0,0 0 16,-22 0-16,22 1 0,-22-1 16,22 21-16,-22-21 0,1 0 0,21 22 15,-22-22-15,22 0 0,-1 21 0,-20-20 16,42-1-16,-22 21 15,22-21-15,-21 0 0,21 1 0,0-1 16,21 0-16,-22 0 0,22 0 16,-21-21-1,21 21-15,0-42 47,-21 21-31,0-21-16,0 0 15,0 21-15</inkml:trace>
  <inkml:trace contextRef="#ctx0" brushRef="#br0" timeOffset="117060.09">5905 12679 0,'0'0'0,"0"-21"0,22 21 16,-22-21-1,0-1 1,21 22-1,-21-21-15,21 21 16,-21 21 31,0 1-31,0-1-16,0 0 15,0 0-15,0 0 0,0 0 16,-21 1-16,21-1 0,0 21 0,0-21 15,-21 0-15,21 1 0,0-1 16,0 0-16,0 0 16,0 0-16,0 0 15,0-42 48,0 0-63,0 0 15,0 0-15,0 0 0,0-1 16</inkml:trace>
  <inkml:trace contextRef="#ctx0" brushRef="#br0" timeOffset="117539.82">5969 12213 0,'0'0'0,"-21"-42"15,0 42-15,-1 0 0,1 0 16,0 21 0,0 0-16,21 0 0,0 1 15,0-1 1,0 0-16,0 0 0,21 0 15,0-21 1,0 0-16,1 0 16,-1 0-16,0 0 0,0-21 15,0 0-15,-21 0 16,21 21-16,-21-21 0,22 21 0,-22-22 16,0 1-16,0 0 15,0 0-15,0 0 16,-22 0-16,1 21 0,0-22 15,0 22-15,-21 0 0,20 0 0,1 0 16,0 0-16,0 0 0,0 0 0,0 0 16,-1 22-16,22-1 0,-21 0 15,21 0-15,0 0 0,0 0 16,0 1-16,0-1 0,0 0 16,0 0-16,21 0 0,-21 0 15,22-21-15,-1 22 0,0-1 16,0-21-16,-21 21 0,21-21 0</inkml:trace>
  <inkml:trace contextRef="#ctx0" brushRef="#br0" timeOffset="118239.98">6308 12552 0,'-22'0'15,"22"21"17,0 0-32,0 0 15,0 1-15,0-1 16,0 0-16,0 0 0,0 0 15,0 0-15,-21 1 0,21-1 16,0 0-16,0 0 0,0 0 16,-21 0-16,21 1 0,0-1 15,-21-21-15,21 21 16,-21-21 31,21-21-47,0 0 15,0-1-15,0 1 16,0 0-16,0-21 16,0 21-16,0-1 0,0 1 0,0-21 15,0 21-15,21 0 0,0-1 16,0 1-16,0 0 0,1 0 0,-1 0 16,0 0-16,21 21 0,-21-22 15,22 22-15,-22 0 0,0 0 0,21-21 16,-20 21-16,20 0 0,-21 0 0,0 0 15,0 21-15,1-21 0,-1 22 16,-21-1-16,0 0 0,0 0 0,0 0 16,0 0-16,0 1 0,0-1 15,0 0-15,0 0 0,0 0 16,0 22-16,0-22 0,0 0 0,0 0 16,0 0-16,-21 0 0,-1 1 15,22-1-15,0 0 16,0-42 31,22 0-32,-22-1-15,21 22 0,0-21 16,0 0-16,0 0 0</inkml:trace>
  <inkml:trace contextRef="#ctx0" brushRef="#br0" timeOffset="118679.73">6985 12573 0,'0'0'0,"21"-21"0,-21 0 16,0 42 31,0 0-32,0 0-15,0 0 16,0 1-16,0-1 0,0 0 15,0 0-15,0 0 0,0 22 16,0-22-16,0 21 0,0 0 0,0 1 16,0-1-16,0 0 0,0 1 15,-21 20-15,21-20 0,0 20 0,-21 1 16,21-22-16,-21 21 0,-1 22 0,22-21 16,0-1-16,0 22 0,-21-22 15,21 1-15,-21 20 0,21-20 0,-21-1 16,21 1-16,0-1 0,0 1 0,-21-1 15,21 1-15,0-1 0,-21 1 16,21-22-16,0 22 0,0-22 16,0 0-16,0 1 0,0-22 0,0 0 15,0 21-15,-22-20 16,1-22 0,21-22-16,0 1 15,0 0-15,0 0 0,0-21 0,0-1 16,0 1-16,0-22 0,0 22 15,0-21-15,0-1 0,0 1 0</inkml:trace>
  <inkml:trace contextRef="#ctx0" brushRef="#br0" timeOffset="119126.48">6858 12933 0,'0'0'0,"0"-21"0,0 0 0,0-1 16,0 1-16,0 0 0,0 0 0,0 0 16,0 0-16,21-1 0,0 1 15,0 0-15,-21 0 0,22 0 0,-1 21 16,0-21-16,0-1 0,0 22 0,0 0 16,1-21-16,-1 21 0,0 0 15,0 0-15,0 0 0,0 0 0,1 0 16,-1 0-16,-21 21 0,21-21 15,0 22-15,0-1 0,0 0 16,-21 0-16,0 0 0,0 0 0,0 22 16,0-22-16,0 0 0,0 0 15,0 0-15,0 1 0,-21-1 0,0 0 16,0 0-16,0 0 0,-22 0 16,22 1-16,0-1 0,0 0 0,0 0 15,0-21-15,-1 21 16,22-42 31,22 0-32,-1 21-15,-21-21 0,21 0 16,0-1-16,-21 1 0,21 21 16,0-21-16</inkml:trace>
  <inkml:trace contextRef="#ctx0" brushRef="#br0" timeOffset="120083.97">7366 12700 0,'21'-21'0,"0"-21"16,0 20 0,-21 1-16,22 21 15,-22-21-15,21 21 0,-21 21 47,0 0-31,0 1-16,0-1 0,0 0 0,0 21 15,0-21-15,0 1 0,0 20 16,0-21-16,0 21 0,0-20 0,0-1 16,0 0-16,0 0 0,0 0 15,0 0-15,0 1 0,0-1 16,21-21-16,0 0 16,0 0-1,0 0-15,1 0 0,-22-21 0,21-1 16,0 1-16,0 0 0,0 0 15,-21 0-15,21 0 0,1-22 16,-1 22-16,-21 0 0,21-21 0,0 20 16,-21 1-16,21-21 0,-21 21 15,0 0-15,21-1 0,-21 1 16,0 0-16,22 21 0,-22 21 47,0 0-47,-22 1 15,22-1-15,0 0 0,-21 0 0,21 0 16,0 0-16,0 22 0,0-22 16,0 0-16,0 0 0,0 0 0,0 22 15,0-22-15,21 0 0,1-21 16,-22 21-16,0 0 0,21-21 16,0 22-16,0-22 0,0 0 0,0 0 15,1 0-15,-1 0 0,0 0 0,0 0 16,0 0-16,0 0 0,22 0 15,-22-22-15,0 1 0,0 21 0,0-21 16,1 0-16,-1 0 0,0-22 16,0 22-16,0-21 0,-21 21 15,21-22-15,1 1 0,-22 0 0,0-1 16,21 1-16,0 0 0,-21-1 0,21 1 16,-21 0-16,21-1 0,-21 1 15,0 0-15,0-1 0,0 22 16,0-21-16,0 0 0,0 20 0,0 1 15,0 0-15,0 0 0,0 0 16,0 42 0,0 0-16,0 21 15,0-20-15,0-1 0,0 21 16,-21 0-16,21 1 0,0-1 0,0-21 16,-21 22-16,21-1 0,-21 0 15,21 1-15,0-1 0,0 0 16,-21 1-16,21-1 0,-22 0 0,22 1 0,0-1 15,0-21-15,0 21 0,0 1 16,0-22-16,0 0 0,0 0 16,0 0-16,0 1 0,0-1 15,0 0-15,22-21 0,-1 21 16,0-21-16,0 0 16,0 0-16,0 0 15,-21-21-15,22 21 0,-1-21 0,0 0 16,0-1-16,0 1 0,0 21 15,-21-21-15,22 0 0,-1 0 0,-21 0 16,0-1-16,21 1 0,-21 0 0,21 0 16,-21 0-16</inkml:trace>
  <inkml:trace contextRef="#ctx0" brushRef="#br0" timeOffset="120416.78">8276 12510 0,'0'0'0,"0"-22"15,21 22 17,0 0-32,1 0 15,-1-21 1,0 21-16,0 0 15,0-21-15,0 21 0,1-21 16,-1 21 0,0 0-1,-21-21-15,21 21 16,-21-21 15,0-1 0</inkml:trace>
  <inkml:trace contextRef="#ctx0" brushRef="#br0" timeOffset="121528.58">9229 11853 0,'0'-21'0,"0"0"31,21 0-31,0 21 0,0 0 16,0 0-16,0 0 15,1-21-15,-1 21 0,0 0 0,21 0 16,-21 0-16,1 0 0,20 0 0,-21 0 16,0-21-16,22 21 15,-22 0-15,0 0 0,21 0 0,-21 0 16,1 0-16,-1 0 0,0 0 15,0-22-15,-42 22 47,0 0-47,0-21 0,-22 21 0,22 0 16,0 0-16,-21 0 0,20 0 16,-20 0-16,21 0 0,0 0 0,0 0 15,-1 0-15,-20 0 0,21 0 16,0 0-16,0 0 15,-1 0-15,22 21 16,0 1-16,-21-22 16,21 21-16,-21 0 15,21 0-15,0 0 16,-21 0-16,21 1 16,-21-1-16,21 0 0,0 0 15,0 0-15,0 0 0,0 1 16,0-1-16,-21 0 0,21 0 0,0 21 15,-22-20-15,22-1 0,0 21 0,0-21 16,-21 22-16,21-22 0,-21 21 16,0-21-16,21 22 0,-21-22 15,21 21-15,0-21 0,-21 22 16,21-22-16,-22 21 0,22 0 0,-21-20 16,21 20-16,0 0 0,0-21 0,0 22 15,0-1-15,-21-21 0,21 22 16,0-1-16,-21 0 0,21-21 0,0 22 15,0-22-15,0 21 0,0-21 16,0 22-16,0-22 0,-21 0 0,21 21 16,0-20-16,-21-1 0,21 0 0,0 0 15,0 0-15,0 0 0,0 1 16,0-1-16,0 0 0,0 0 16,0 0-16,0 0 15,21-21 1,0 22-16,0-22 0,0 21 15,0-21-15,1 0 16,-1 0-16,0 0 0,0 0 0,0 0 16,0 0-16,1 0 0,-1 0 0,0 0 15,0 0-15,21 0 0,-20 0 16,-1 0-16,21 0 0,-21 0 0,64-21 16,-64 21-1,0 0-15,0-22 0,1 22 16,-1 0-16,-21-21 15,0 0 64,0 0-79,0 0 0,21 0 15,-21-1-15,21 1 16</inkml:trace>
  <inkml:trace contextRef="#ctx0" brushRef="#br0" timeOffset="123328.26">10266 12531 0,'0'-21'0,"0"-1"15,0 1-15,0 0 16,0 0-16,0 0 16,0 0-1,0 42 16,0 0-31,0 0 16,0 21-16,0-20 0,0-1 16,0 0-16,0 21 0,0-21 0,-21 22 15,21-22-15,0 21 0,-22-21 0,22 1 16,0 20-16,0-21 0,0 0 16,0 0-16,0 1 15,0-1 1,0-42-1,0-1 1,0 1-16,0 0 16,0 0-16</inkml:trace>
  <inkml:trace contextRef="#ctx0" brushRef="#br0" timeOffset="123728.03">10223 12086 0,'0'0'0,"-21"0"31,21 21-31,0 1 0,-21-22 16,21 21-16,21-21 31,0 0-31,1 0 15,-1 0-15,0 0 0,0-21 16,0-1-16,-21 1 16,21 0-16,-21 0 0,0 0 15,0 0 1,0-1-16,-21 22 16,0 0-16,0 0 0,0 0 15,0 0-15,-1 0 16,1 0-16,0 0 0,21 22 15,0-1-15,0 0 16,0 0-16,0 0 0,0 0 16,0 1-16,21-1 0,0-21 15,1 21-15,-1 0 0,0 0 16</inkml:trace>
  <inkml:trace contextRef="#ctx0" brushRef="#br0" timeOffset="124471.6">11155 12404 0,'0'0'0,"-21"-21"15,-1-1-15,1 22 0,0-21 16,0 21-16,21-21 0,-21 21 0,0 0 15,-1 0-15,1 0 0,0 0 0,0 0 16,0 0-16,0 21 16,-1 0-16,1 1 0,0-1 15,0 21-15,0-21 0,0 0 0,21 22 16,-22-22-16,1 21 0,21-21 16,0 22-16,-21-22 0,21 21 0,-21-21 15,21 1-15,0-1 0,0 0 0,0 0 16,0 0-16,0 0 15,21-21-15,0 22 0,0-22 0,1 0 16,-1 0-16,0 0 0,0 0 16,21 0-16,-20-22 0,-1 1 15,21 21-15,-21-21 0,0 0 0,22 0 16,-22 0-16,0-1 0,0-20 16,22 21-16,-22-21 0,0 20 0,0-20 15,0 0-15,0-1 0,1 1 0,-22-21 16,21 20-16,0-20 0,0 20 15,0-20-15,-21-1 0,21 22 0,-21-21 16,22 20-16,-22 1 0,21 0 16,-21 20-16,0-20 0,0 21 0,0 0 15,0 0-15,0-1 16,-21 22 0,-1 0-16,1 22 0,0-1 0,21 0 15,-21 0-15,0 21 0,21 1 16,-21-1-16,21 0 0,-22 1 0,22 20 15,0-20-15,-21 20 0,21 1 16,-21-22-16,21 0 0,0 22 0,-21-22 16,21 0-16,0 1 0,0-1 0,0 0 15,0 1-15,0-1 0,0 0 16,21 1-16,0-22 0,0 21 0,-21-21 16,22 1-16,-1-1 0,0 0 15,0 0-15,0-21 0,0 0 16,1 0-16,-1 0 15,0 0-15,0-21 0,0 21 16,0-21-16,1 0 0,-1-1 0,0 1 16,0-21-16,0 21 0,0 0 0,1-22 15,-1 22-15</inkml:trace>
  <inkml:trace contextRef="#ctx0" brushRef="#br0" timeOffset="124899.49">12509 12319 0,'-21'0'16,"42"0"0,1 0-1,-1 0-15,0 0 0,0 0 16,0 0-16,0 0 15,1-21-15,-1 21 0,0 0 16,0 0-16,0 0 16,0 0-16,1 0 15,-22-21-15,21 21 16,-42 0 15</inkml:trace>
  <inkml:trace contextRef="#ctx0" brushRef="#br0" timeOffset="125160.34">12573 12467 0,'-21'21'0,"21"1"16,21-22 15,0 0-31,0 0 16,0 0-16,1 0 15,-1 0-15,0 0 16,0 0-16,0 0 16,0 0-16,1-22 15,-1 22-15,-21-21 16,21 21-16,-21-21 0</inkml:trace>
  <inkml:trace contextRef="#ctx0" brushRef="#br0" timeOffset="127176.01">13568 11642 0,'0'-21'0,"21"-1"16,-42 22 15,21 22-16,-21-22-15,21 21 0,-22-21 16,22 21-16,0 0 16,-21-21-16,21 21 0,21-21 47,1 0-32,-1 0 1,0 0-16,-21-21 15,21 21-15,0-21 16,-21 0-16,0 0 16,0-1-1,-21 22 251,21-21-79,-21 21-155,21-21 280,0 0-265,0 0-16,0 0 16,-21 21 0,0 0-47,21 21 16,0 0-16,-22 0 15,1 0-15,21 0 0,0 1 16,0-1-16,0 0 16,0 0-1,21-21 32,1 0-47,-1-21 16,-21 0-16,21 0 15,-21-1 1,0 1 0,0 0-16,0 0 15,0 0-15,-21 21 31,21 21-15,-21 0 0,21 0-16,-22 0 0,22 1 15,0-1-15,0 0 0,0 0 0,0 0 16,0 0-16,-21 1 0,21-1 16,0 0-16,0 0 0,0 0 15,0 0-15,0 1 0,0-1 16,21 0-16,1 0 15,-1 0-15,0-21 0</inkml:trace>
  <inkml:trace contextRef="#ctx0" brushRef="#br0" timeOffset="128095.02">14266 12340 0,'0'0'0,"21"0"0,1-21 15,-22 0-15,21 21 0,-21-21 16,0 0-16,0-1 15,0 1-15,0 0 0,0 0 16,0 0-16,0 0 0,-21-1 16,-1 1-16,22 0 0,-21 21 15,0 0-15,0-21 0,0 21 0,0 0 16,-1 0-16,1 0 16,0 21-16,0 0 0,0-21 0,0 21 15,-1 1-15,1-1 0,0 0 16,0 21-16,21-21 0,-21 1 0,0-1 15,21 21-15,0-21 0,-22 22 0,22-22 16,-21 0-16,21 21 0,0-21 16,0 1-16,0-1 0,0 21 0,0-21 15,0 0-15,0 1 0,21-1 16,-21 0-16,22 0 0,-1-21 16,0 0-16,0 0 15,0 0-15,0 0 16,1 0-16,-22-21 0,21 21 15,0-21-15,0 21 0,0-21 0,0-1 16,1 1-16,-22 0 0,21-21 16,0 21-16,0-22 0,0 22 0,0-21 15,1-1-15,-22 1 0,21 21 16,-21-21-16,21-1 0,-21 22 0,0-21 16,21 21-16,-21-1 0,0 1 0,0 0 15,21 21-15,-21 21 31,0 0-31,0 1 16,0-1-16,-21 0 0,21 21 16,0 1-16,-21-22 0,21 21 0,0-21 15,0 22-15,0-22 0,0 21 16,0-21-16,0 0 0,0 1 0,0-1 16,0 0-16,0 0 0,21 0 0,-21 0 15,21-21-15,0 22 16,1-22-16,-1 0 0,0 0 0,0 0 15,0 0-15,0 0 16,1-22-16,-1 1 0,0 21 0,0-21 16,0 0-16,0 0 0,1-22 15,-1 22-15</inkml:trace>
  <inkml:trace contextRef="#ctx0" brushRef="#br0" timeOffset="128776.63">15007 11621 0,'0'0'0,"0"-22"0,0 1 16,-21 0-16,0 0 15,21 0-15,-21 21 0,21 21 32,-22-21-32,22 21 15,-21 21-15,21-20 0,0 20 0,0-21 16,0 21-16,-21 1 0,21 20 15,0-20-15,-21-1 0,21 21 0,0-20 16,0 20-16,0-20 0,0-1 16,-21 0-16,21 1 0,-21-1 0,21 0 15,0-21-15,0 22 0,-22-22 0,22 0 16,0 0-16,-21 0 0,21 1 16,0-1-16,-21 0 0,21 0 15,0-42 32,0 0-47,0 0 0,0-1 16,21 1-16,0-21 15,1 21-15,-22 0 0,21-22 0,0 22 16,0 0-16,-21-21 0,21 20 16,0 1-16,1-21 0,-1 21 0,0 21 15,0-21-15,0-1 0,0 22 0,1 0 16,20 0-16,-21 0 0,0 0 15,0 0-15,1 22 0,-22-1 0,21-21 16,0 42-16,0-21 16,-21 0-16,0 1 0,21-1 0,-21 21 15,0-21-15,0 0 0,0 1 0,0-1 16,0 0-16,0 0 0,-21 0 16,0 0-16,0 1 0,0-1 0,-1-21 15,1 21-15,0 0 0,0-21 0,-21 21 16,20-21-16,1 21 0,0-21 15,0 0-15,0 22 0,0-22 0,-1 0 16,1 0-16,0 0 0,0 0 0,0 0 16,0 0-1,-1 0-15,22-22 32,0 1-17,0 0-15,22 0 0,-1 0 16</inkml:trace>
  <inkml:trace contextRef="#ctx0" brushRef="#br0" timeOffset="129212.37">15854 12129 0,'0'0'0,"0"-22"0,0 1 16,0 0-16,-21 21 15,-1-21-15,1 21 16,0 0 0,0 0-16,0 0 15,0 21-15,-1 0 0,1 22 16,21-22-16,-21 0 0,0 21 15,0-21-15,21 22 0,-21-22 0,-1 21 16,22-21-16,0 1 0,0 20 16,0-21-16,0 0 0,0 0 15,0 1-15,0-1 0,0 0 16,0 0-16,22-21 0,-1 0 16,0 21-16,0-21 0,0 0 15,0 0-15,1 0 0,20 0 0,-21 0 16,0 0-16,0-21 0,1 21 15,-1-21-15,0 21 0,0-21 0,0 0 16,0 21-16,1-22 0,-1 1 0,0 0 16,-21 0-16,21 0 0</inkml:trace>
  <inkml:trace contextRef="#ctx0" brushRef="#br0" timeOffset="129668.11">16425 11451 0,'-21'0'16,"0"21"-16,21 1 15,-21-1 1,0-21-16,21 21 0,0 0 16,-22-21-16,1 21 0,0-21 15,0 0 1,0 0 0,0 0-1,21-21-15,0 0 16,0 0-16,0 0 15,0-1-15,0 1 16,21 0-16,0 21 16,0 0-16,0 0 0,0 0 15,1 0-15,-1 0 16,0 21-16,-21 0 0,0 1 0,0 20 16,0-21-16,0 21 0,0-20 15,-21 20-15,0 0 0,-22-21 0,22 22 16,-21-22-16,21 21 0,-1-21 15</inkml:trace>
  <inkml:trace contextRef="#ctx0" brushRef="#br0" timeOffset="130644.97">16785 11240 0,'0'-22'16,"21"22"15,0 0-16,1 0-15,-1 0 0,0 0 0,0 0 16,0 0-16,0-21 0,1 21 16,20 0-16,-21 0 0,0-21 0,22 21 15,-22-21-15,0 21 0,0 0 16,0 0-16,0-21 0,1 21 16,-1 0-16,0 0 31,-21 21-16,0 0-15,0 0 0,0 0 16,-21-21-16,0 43 0,21-22 0,-22 0 16,1 21-16,21-20 0,0 20 15,-21 0-15,0 1 0,0-1 16,21 0-16,0 1 0,-21 20 0,21-21 0,-22 22 16,1-1-16,21 1 0,-21-1 15,21 1-15,0-1 0,-21-20 16,21 20-16,-21 1 0,21-1 0,0-20 15,0 20-15,0-21 0,0 1 16,0 20-16,0-20 0,0-1 0,0 21 16,0-20-16,0-1 0,0 0 15,0 1-15,0-1 0,-21 0 0,21-20 16,-22 20-16,22 0 0,0-21 0,-21 1 16,21 20-16,-21-21 0,21 0 15,0 0-15,-21 1 0,0-1 0,21 0 16,-21 0-16,-1 0 0,22 0 15,-21-21-15,0 0 0,0 22 16,0-22-16,0 0 16,-1 21-16,1-21 0,0 0 0,-21 0 15,21 0-15,-1 0 0,-20 0 16,21 0-16,-21 0 0,20 0 0,-20 0 16,0 0-16,-1 0 0,22 0 0,-21 0 15,0 0-15,-1-21 0,22 21 16,-21 0-16,21 0 0,-1 0 0,1-22 15,0 22-15,0 0 0,0 0 0,0-21 16,21 0 47,21 0-48,0 21-15,-21-21 0</inkml:trace>
  <inkml:trace contextRef="#ctx0" brushRef="#br0" timeOffset="141969.37">6223 13970 0,'0'-21'0,"-21"0"15,21 0 1,0-1-1,-21 22-15,-1 0 16,1 0 0,0 0-1,21 22 17,0-1-32,0 0 15,0 0-15,0 0 16,0 0-16,0 1 0,0-1 15,0 0-15,0 0 0,0 0 0,0 0 16,21 1-16,0-1 0,1 0 16,-22 0-16,21 0 0,0 22 0,-21-22 15,21 0-15,0 0 0,0 21 16,1-20-16,-1-1 0,0 21 0,0-21 16,0 0-16,0 1 0,22 20 0,-22-21 15,0 0-15,21 0 0,-20 1 16,20-22-16,-21 21 0,21 0 0,-20 0 15,20-21-15,0 21 16,-21-21-16,22 0 0,-1 0 0,-21 21 16,22-21-16,-1 0 0,-21 0 0,21 0 15,1 0-15,-22 0 0,21 0 16,1 0-16,-1-21 0,-21 21 0,21 0 16,1-21-16,-1 21 0,-21-21 15,22 0-15,-1 21 0,0-21 0,1-1 16,-1 22-16,0-21 0,1 0 0,-1 0 15,0 0-15,1 0 16,-1-1-16,21 1 0,-20 21 0,-1-21 0,22 0 16,-1 0-16,-21 0 0,22-1 15,-22 1-15,22 0 0,-22 21 16,22-21-16,-22 0 0,21 0 0,1 21 16,-22-22-16,22 1 0,-1 21 15,-20-21-15,20 0 0,1 21 0,-22-21 16,21 21-16,-20-21 0,20-1 15,-20 22-15,20-21 0,-21 21 0,1-21 16,-1 21-16,22-21 0,-22 21 0,0 0 16,1-21-16,-1 0 0,0 21 15,1 0-15,-1-22 0,-21 22 0,21 0 16,1 0-16,-22-21 0,0 21 16,21 0-16,-20 0 0,-1-21 0,0 21 15,0-21-15,0 21 0,22 0 16,-22 0-16,0-21 0,0 21 15,21 0-15,-20 0 0,20 0 0,-21-21 16,21 21-16,-20 0 0,-1 0 16,0 0-16,0 0 0,0 0 0,0 0 15,1 0-15,-1 0 0,0 0 16,0 0-16,0 0 16,0 0-16,1 0 0,-1 0 15,0 0-15,0 0 0,0 0 16,0 0-16,1 0 0,-1 21 15,0-21-15,0 0 0,0 0 0,0 0 16,-21 21-16,22-21 16,-1 0-16,0 0 15,0 21-15,0 0 0,0-21 16,1 21-16,-1-21 16,0 22-16,0-22 0,0 0 0,0 21 15,1-21-15,-1 21 0,0-21 0,0 21 16,0-21-16,0 21 0,-21 0 15,22 1-15,-1-1 16,0 0-16,-21 0 16,21 0-16,-21 0 0,21-21 15,-21 22-15,0-1 0,21 0 0,-21 0 16,22 0-16,-22 0 0,0 1 16,0-1-16,21 0 0,-21 0 0,21 0 15,-21 0-15,0 1 0,0-1 0,0 0 16,21 0-16,-21 0 15,0 0-15,21 1 0,-21-1 16,0 0 0,0 0-1,-21-21 48,21-21-48,0 0 1,0 0-16,0-1 16,0 1-1,0 0-15,0 0 0,0 0 16,0 0-16,21-1 16,-21 1-16,0 0 0,0 0 0,21 21 15,-21-21-15,22 0 0,-22-1 0,21 22 16,-21-21-16,21 0 15,0 0-15,0 0 16,0 0-16,1-1 0,-1 22 16,0-21-16,-21 0 0,21 21 15,0-21-15,0 21 0,1-21 0,-1 0 16,0 21-16,0-22 16,0 22-16,0 0 0,1-21 0,-1 21 15,0-21-15,0 21 0,0-21 0,0 21 16,1 0-16,-1-21 0,0 21 15,21-21-15,-21 21 0,1 0 16,20-22-16,-21 22 0,0 0 0,22-21 0,-22 21 16,0 0-16,21 0 0,-21-21 15,1 21-15,20-21 0,-21 21 16,0 0-16,22 0 0,-22-21 0,0 21 16,21 0-16,-21 0 0,1 0 15,-1 0-15,21-21 0,-21 21 0,0 0 16,1 0-16,20 0 0,-21 0 0,0 0 15,0 0-15,22 0 0,-22 0 16,0 0-16,0 0 0,0 0 0,1 0 16,-1 0-16,0 0 0,21 0 15,-21 0-15,1 0 0,-1 0 0,0 0 16,0 0-16,0 0 0,0 0 16,1 21-16,-1-21 15,0 0-15,0 0 0,0 0 0,-21 21 16,21-21-16,1 0 0,-1 0 0,-21 21 15,21-21-15,0 0 0,0 0 16,0 21-16,1 0 0,-1-21 0,0 0 16,0 22-16,0-22 0,0 21 15,22-21-15,-22 21 0,21-21 0,-21 21 16,22-21-16,-22 21 0,21-21 0,-21 21 16,22 1-16,-1-22 0,-21 21 15,22-21-15,-1 21 0,0 0 0,1-21 16,-1 21-16,0 0 0,1-21 15,-1 22-15,0-1 0,1 0 16,-1-21-16,21 21 0,-20 0 0,-1 0 16,0 1-16,1-22 0,-1 21 0,0 0 15,1 0-15,-1-21 0,0 21 16,1 0-16,-1 1 0,22-22 0,-22 21 16,0 0-16,1-21 0,-1 21 0,21 0 15,-20-21-15,-1 21 0,22 1 16,-22-22-16,0 21 0,1-21 15,-1 21-15,21 0 0,-20-21 0,-1 21 16,0-21-16,1 21 0,-1-21 0,-21 0 16,22 22-16,-1-22 0,0 0 15,1 0-15,-1 21 0,0-21 16,1 0-16,-1 0 0,0 0 0,-21 21 16,22-21-16,-1 0 0,0 0 0,1 0 15,-22 0-15,0 0 0,21 0 16,-20 0-16,-1 0 0,0 0 0,0 0 15,0 0-15,0-21 0,1 21 16,-1 0-16,0-21 0,0 21 16,0-22-16,0 22 0,1-21 0,-1 21 15,0-21-15,0 21 16,0-21-16,0 21 0,1-21 0,-1 21 16,0-21-16,0 21 0,0 0 15,-21-22-15,21 1 0,1 21 16,-1-21-16,0 0 15,0 0-15,0 0 16,-21-1 0,-21 22 31,0 0-32,0 0 48,0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35:46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2413 0,'0'-21'16,"-21"0"-16,0 21 16,21-21-16,-21 21 0,21-22 15,0 1 1,-21 21-16,0 0 15,21 21 17,0 1-32,0-1 0,0 0 15,0 21-15,0 1 0,0 20 16,-22-21-16,1 22 0,0-1 0,0 1 16,21-22-16,-21 22 0,0-1 15,-1 1-15,-20-1 0,21 1 0,0-1 16,0 1-16,-1-1 0,22 1 15,0-22-15,0 0 0,0 1 0,0-1 16,0-21-16,22 22 0,-1-43 16,0 21-16,21 0 0,-21-21 15,22 0-15,-1 0 0,0 0 16,1 0-16,-1-21 0,0 0 16,-20-1-16,20 1 0,0 0 0,-21 0 15,22 0-15,-22 0 0,0-1 16,-21 1-16,0 0 0,0 0 0,0 0 15,0 0-15,-21-1 0</inkml:trace>
  <inkml:trace contextRef="#ctx0" brushRef="#br0" timeOffset="274.79">1905 3069 0,'0'0'0,"-21"0"15,0 0-15,42-21 32,0 0-32,0 21 0,0-21 15,22 21-15,-22-21 0,21-1 0,0 1 16,1 21-16,20-21 0,-20 0 16,-1 0-16,0 21 0,-21 0 15,22-21-15,-22 21 0,21 0 0,-21 0 16,1 0-16,-1 0 15,0 0 1,0 0 0</inkml:trace>
  <inkml:trace contextRef="#ctx0" brushRef="#br0" timeOffset="1773.26">3387 3387 0,'0'0'16,"21"0"-16,0 0 15,0-21-15,-21-1 0,21 1 0,-21 0 16,21 0-16,-21 0 15,22 0-15,-22-1 0,0 1 16,0 0-16,0 0 0,-22 0 16,1 0-16,0 21 0,0-22 15,0 1-15,0 21 0,-1-21 0,-20 21 16,21 0-16,0 0 0,0 0 16,-22 0-16,22 0 0,0 0 15,0 0-15,0 0 16,-1 21-16,22 0 0,0 1 0,0-1 15,-21 21-15,21-21 0,0 22 16,0-22-16,0 21 0,0 0 0,0 1 16,0-22-16,0 0 0,0 21 15,0-20-15,0-1 0,21-21 16,-21 21-16,22 0 0,-1-21 0,0 0 16,0 0-16,0 0 15,0 0-15,1-21 0,-1 0 0,0 21 16,-21-21-16,21-1 0,0 1 15,0 0-15,1 21 0,-1-21 0,0 0 16,-21-22-16,0 22 16,21 0-16,-21 0 0,21 0 0,-21 0 15,0-22-15,0 22 0,0 0 16,0 0-16,0 0 0,0-1 16,0 44 30,0-1-46,0 0 16,0 21-16,0-21 0,0 1 16,0 20-16,0-21 0,0 21 15,0-20-15,0 20 0,0 0 16,0-21-16,0 1 0,0 20 0,0-21 16,21 0-16,1 0 0,-1 1 15,0-22-15,21 21 0,-21 0 0,22-21 16,-22 0-16,21 0 0,-21 0 15,22 0-15,-1 0 0,0 0 0,-20 0 16,20-21-16,0 21 0,-21-21 16,22-1-16,-22 1 0,21 0 0,-21 0 15,1 0-15,-1 0 0,0-1 16,0 1-16,0 0 0,-21-21 0,0 21 16,0-1-16,0 1 15,0-21-15,0 21 0,0 0 0,0-1 16,0 1-16,-21 21 0,0-21 15,0 0-15,0 21 0,-1 0 16,1 0-16,0 0 16,21 21-16,-21 0 0,0 0 0,0 1 15,-1-1-15,1 0 0,0 21 16,0-21-16,21 22 0,0-22 0,-21 0 16,21 0-16,0 0 0,-21 1 15,21-1-15,0 0 0,0 0 0,0 0 16,21-21-1,0 0-15,0 0 0,0 0 16,0 0-16,1-21 0,-1 21 16,21-21-16,-21 0 0,0 21 15,1-21-15,-22-1 0,21 1 16,0 21-16,0-21 0,-21 0 0,21 0 16,-21 0-16,0-1 15,21 1-15,-21 0 16,0 42 15,0 0-15,0 22-16,0-22 0,0 0 15,0 21-15,0 1 0,0-1 16,0 0-16,0 1 0,0-1 0,0 0 16,0 1-16,0 20 0,0-20 0,0 20 15,0 1-15,0-1 0,22 1 16,-22-1-16,0 22 0,0-22 0,0 1 15,0-1-15,0 22 0,0-22 16,0 22-16,0-21 0,0 20 0,0-20 16,0 20-16,0-20 0,-22-1 15,1 1-15,0-1 0,0-20 0,0-1 16,0 0-16,-1 1 0,1-1 0,-21 0 16,21-20-16,-22-1 15,22 0-15,-21 0 0,0 0 0,-22 0 16,22-21-16,-22 0 0,22 0 0,-22 0 15,1 0-15,-1-21 0,1 0 16,21-21-16,-22 21 0,22-22 0,-1 1 16,1 0-16,21-22 0,0 1 15,0-1-15,-1 1 0,1-1 0,21 1 16,-21-1-16,21-21 0,0 43 16,0-21-16,0-1 0,0 1 0,21 20 15,0-20-15,-21 20 0,22 1 16,-1-21-16,0 20 0,21-20 0,-21 20 15,22-20-15,-22 21 16,21-22-16,1 22 0,-1-22 0,0 22 16,1 0-16</inkml:trace>
  <inkml:trace contextRef="#ctx0" brushRef="#br0" timeOffset="2312.73">4360 3196 0,'0'0'0,"-21"0"15,0 21 17,21 1-32,0-1 0,0 0 15,0 0-15,0 0 0,0 22 16,0-22-16,0 0 0,0 0 0,0 0 15,0 0-15,0 1 0,0-1 16,0 0-16,0 0 0,-21 0 16,0-21-1,21-21 17,0 0-32,0 0 0,0 0 0,0-1 15,21 1-15,-21 0 16,21-21-16,0 21 0,0-1 0,0-20 15,-21 21-15,22 0 0,20 0 16,-21-1-16,0 1 0,0 21 0,1 0 16,20 0-16,-21 0 0,0 0 15,0 0-15,1 0 0,-1 21 0,0 1 16,0-1-16,-21 0 0,0 0 16,21 0-16,-21 0 0,0 22 0,0-22 15,0 0-15,0 0 0,0 0 16,0 1-16,0-1 0,0 0 0,0 0 15,0 0-15,0 0 32,0-42-1,21 0-31,1 21 0,-1-21 0</inkml:trace>
  <inkml:trace contextRef="#ctx0" brushRef="#br0" timeOffset="3619.96">5249 3217 0,'0'0'0,"21"0"0,-21-21 16,0 0-16,0 0 16,-21 21-16,0-21 15,0 21-15,0 0 0,-22 0 16,22 0-16,0 0 0,0 0 15,0 0-15,-22 21 0,22 0 16,21 0-16,-21-21 0,0 43 0,21-22 16,-21 0-16,21 0 0,0 21 15,0 1-15,0-22 0,0 21 0,0-21 16,0 22-16,0-22 0,0 0 16,0 0-16,21 0 0,-21 1 0,21-1 15,0-21-15,0 0 16,1 0-16,-1 0 0,0 0 15,0 0-15,0 0 0,0-21 16,1-1-16,-1 1 16,0 0-16,0 0 0,0 0 0,0 0 15,-21-22-15,0 22 0,22 0 16,-22-21-16,0 20 0,0 1 0,0-21 16,0 21-16,0 0 0,0-1 15,0 1-15,0 42 31,0 1-31,0-1 16,0 21-16,0-21 0,0 22 16,0-22-16,0 0 0,0 21 0,0-21 15,0 1-15,0-1 0,21 0 16,-21 0-16,21 0 0,0 0 16,0-21-16,0 0 0,1 0 15,-1 0-15,0 0 0,0 0 16,0 0-16,22-21 0,-22 21 0,0-21 15,21 0-15,-21 0 0,1 0 16,-1-1-16,0 1 0,0 0 0,0 0 16,-21 0-16,0-22 15,0 22-15,0 0 0,0 0 0,0-21 16,0 20-16,0 1 0,0 0 16,0 0-16,-21 21 31,21 21-31,0 0 0,0 0 0,0 1 15,-21-1-15,21 0 0,0 21 0,0-21 16,0 1-16,0-1 0,0 0 16,0 21-16,0-21 0,-21 1 15,21-1-15,0 0 0,0 0 16,-21-21-16,21 21 31,-22-42-15,22 0-1,0 0-15,-21 0 16,21-1-16,0 1 0,0 0 0,0-21 16,0 21-16,0-22 0,21 22 15,1-21-15,-1 21 0,0-22 0,0 22 16,0 0-16,0 0 0,22 0 16,-22-1-16,21 22 0,-21 0 0,1 0 15,-1 22-15,0-1 0,0-21 16,0 42-16,0-21 0,-21 0 0,0 22 15,0-22-15,0 0 16,0 21-16,0-20 0,0 20 0,0-21 16,0 0-16,0 0 0,0 1 15,0-1-15,0 0 0,0 0 0,-21-21 16,21 21-16,-21-21 16,21-21 15,0 0-16,0 0-15,0 0 0,0-22 16,0 22-16,21 0 0,0-21 16,1-1-16,-1 1 0,21 21 0,0-22 15,-20 22-15,20-21 16,0 21-16,1 0 0,-1 21 0,-21 0 16,21 0-16,-20 0 0,20 0 0,-21 0 15,0 0-15,0 21 0,1 0 16,-22 21-16,21-21 0,-21 1 0,0 20 15,0-21-15,0 21 0,0-20 16,-21-1-16,-1 21 0,1-21 0,21 0 16,-21 1-16,0-1 0,21 0 15,-21 0-15,0 0 0,-1 0 32,22-42-1,0 0-31,0 0 0,22 0 15,-22 0-15,21-1 0</inkml:trace>
  <inkml:trace contextRef="#ctx0" brushRef="#br0" timeOffset="4054.72">6731 3323 0,'0'0'0,"0"21"16,21-21-1,0 0-15,0 0 0,1 0 16,-1 0-16,0 0 0,0 0 16,21-21-16,-20 0 0,-1 21 15,0-21-15,21 0 0,-21 21 0,1-21 16,-1-1-16,0 1 0,-21 0 16,21 0-16,-21 0 0,0 0 15,0-1-15,0 1 16,0 0-16,-21 21 0,0 0 0,0 0 15,-1 0-15,1 0 0,0 0 0,0 0 16,0 21-16,0-21 0,-1 21 16,1 22-16,0-22 0,0 0 15,0 21-15,0 1 0,21-22 0,0 21 16,0-21-16,0 1 0,0 20 16,0-21-16,0 0 0,0 0 15,21 1-15,-21-1 0,21-21 0,0 21 16,0-21-16,22 0 0,-22 0 0,0 0 15,0 0-15,0 0 0,0 0 16,22 0-16,-22 0 0,0 0 16,0 0-16,0-21 0,-21 0 15,0-1-15,22 22 0,-1-21 16</inkml:trace>
  <inkml:trace contextRef="#ctx0" brushRef="#br0" timeOffset="5316.5">8953 3535 0,'0'0'0,"22"0"0,-1-21 15,0 21-15,0-21 0,0 21 0,0-22 16,1 1-16,-1 0 0,0 21 0,0-21 15,0 0-15,0-22 0,-21 22 16,0 0-16,0 0 0,0-21 0,0 20 16,0 1-16,0-21 15,-42 21-15,21 0 0,0-1 0,0 1 0,-22 21 16,22-21-16,0 21 0,-21 0 16,20 0-16,-20 0 0,0 0 15,21 0-15,-22 21 0,22-21 0,-21 21 16,-1 1-16,22-1 0,0 0 15,-21 21-15,21-21 0,-1 22 0,1-1 16,21-21-16,0 22 0,0-1 16,0-21-16,0 0 0,0 22 0,0-22 15,0 0-15,0 0 0,21-21 16,1 21-16,-1-21 0,21 0 0,-21 0 16,0 0-16,22 0 0,-22 0 0,21 0 15,1 0-15,-22-21 16,21 0-16,0 0 0,-20 0 0,20-1 15,-21 1-15,21 0 0,-20-21 16,20 21-16,-21-22 0,0 1 0,0 21 16,-21-22-16,0 1 0,22 21 15,-22-21-15,0 20 0,0 1 0,0 0 16,0 0-16,0 0 0,-22 21 31,22 21-31,-21-21 0,21 21 0,0 0 16,-21 22-16,21-22 0,0 0 15,-21 21-15,21 1 0,0-22 0,0 21 16,0 0-16,0-20 0,0 20 16,0-21-16,21 0 0,0 0 15,22 1-15,-22-1 0,0-21 0,21 0 16,1 0-16,-1 0 0,0 0 16,1 0-16,-1 0 0,0-21 0,22-1 15,-43 22-15,21-21 0,1 0 16,-22 0-16,0 0 0,0 0 0,0-1 15,0 1-15,-21 0 0,0-21 0,0 21 16,0-1-16,0 1 16,0 0-16,0 0 0,0 0 0,0 0 0,-21-1 15,0 22 1,0 0-16,0 22 16,21-1-16,0 0 0,-21 21 15,21-21-15,-22 1 0,22 20 16,-21-21-16,21 0 0,0 22 0,0-22 15,0 0-15,0 0 0,0 0 16,0 0-16,0 1 0,-21-1 0,21 0 16,-21-21 15,21-21-15,0 0-1,0-1-15,21 1 0,0 0 0,0 0 16,-21-21-16,22 20 0,20-20 15,-21 21-15,0-21 0,22 20 16,-1-20-16,0 21 0,-21 0 0,22 0 16,-1 21-16,-21 0 0,22 0 15,-22 0-15,0 0 0,0 0 0,0 21 16,0 0-16,1 0 0,-22 0 16,0 0-16,0 22 0,0-22 0,0 0 15,0 21-15,0-20 0,0-1 0,0 0 16,0 0-16,0 0 0,0 0 15,0 1-15,0-1 0,0 0 16,0 0 0,21-21 15,0-21-31</inkml:trace>
  <inkml:trace contextRef="#ctx0" brushRef="#br0" timeOffset="5972.13">11091 3175 0,'0'0'0,"0"-21"0,0 0 15,-21-43 1,0 43-16,0 21 0,0-21 15,-1 21-15,1 0 0,0 0 16,-21 0-16,21 0 0,-1 21 0,1-21 16,0 21-16,0 0 0,-21 1 15,20-1-15,1 0 0,0 21 0,0-21 16,0 22-16,0-22 0,-1 21 16,1-21-16,21 22 0,0-22 15,-21 21-15,21-21 0,0 1 0,0-1 16,0 0-16,0 0 0,0 0 15,21-21-15,0 21 0,1-21 0,-1 0 16,0 0-16,0 0 0,0 0 16,0 0-16,1 0 0,-1-21 0,21 0 15,-21 21-15,0-21 0,1 0 0,20-22 16,-21 22-16,0-21 0,0 21 16,22-22-16,-22 1 0,0 0 0,0-22 15,22 22-15,-22 0 0,0-1 16,0-20-16,0 20 0,-21-20 0,21 21 15,-21-1-15,22-20 0,-22 20 16,0 22-16,0-21 0,0 21 16,0-22-16,0 22 0,0 0 0,0 0 15,-22 21 1,1 21-16,21 0 0,-21 0 16,21 22-16,0-1 0,-21 0 0,0 22 15,21-22-15,-21 22 0,21-22 16,0 22-16,-22-1 0,22 1 0,-21-22 15,21 21-15,0-20 0,0 20 16,0-20-16,0-1 0,0 0 0,0-21 16,0 22-16,21-22 0,1 0 0,-1 0 15,0-21-15,0 21 16,0-21-16,0 0 0,1 0 0,-1 0 16,0 0-16,21 0 0,-21 0 15,1-21-15,-1 0 0,0 0 0,0 0 16</inkml:trace>
  <inkml:trace contextRef="#ctx0" brushRef="#br0" timeOffset="7163.97">13293 3493 0,'0'0'16,"-22"0"-16,1 0 0,0 0 15,0 0-15,0 0 16,0 0-16,-1-22 15,22 1-15,-21 21 0,21-21 16,0 0-16,0-21 0,0 20 0,0-20 16,0 0-16,0 21 0,21-22 15,1 1-15,-1 0 0,0-22 16,21 22-16,-21-1 0,1 22 0,20-21 16,-21 0-16,0 20 0,22 1 15,-22 21-15,0 0 0,0 0 0,0 0 16,0 0-16,1 0 0,-1 21 15,0 1 1,-21-1-16,0 0 16,0 0-16,-21-21 62,0 0-46,21-21-16,0 0 15,-22 0 1,1-1-16,0 1 16,0 21-1,0 0 1,0 21-16,21 1 0,-22-1 0,22 0 16,-21 0-16,0 0 0,21 22 15,-21-22-15,0 21 0,21-21 0,-21 22 16,21-1-16,-22-21 0,22 21 15,-21-20-15,21 20 0,0-21 16,0 21-16,0-20 0,0-1 0,21 0 16,1 0-16,-1 0 0,0-21 15,0 21-15,0-21 0,0 0 0,1 0 16,-1 0-16,0 0 0,21 0 16,-21 0-16,1 0 0,20-21 0,-21 0 15,0 0-15,22 0 0,-22 0 16,21-1-16,0 1 0,-20-21 0,20 0 15,-21-1-15,21 22 0,-20-21 0,20-22 16,-21 22-16,21 0 0,-20-22 16,-1 22-16,0-22 0,0 1 0,-21-1 15,0 22-15,21-22 16,-21 22-16,0 0 0,0-1 0,0 1 16,0 21-16,0 0 0,0 0 15,-21-1-15,0 22 0,0 0 16,0 22-16,-1-1 15,1 0-15,21 21 0,-21 1 0,21-1 16,-21 0-16,0 22 0,21-22 0,0 22 16,0-22-16,-21 21 0,21-20 15,0-1-15,0 22 0,0-22 0,0 0 16,0 1-16,0-1 0,0 0 16,0-21-16,0 22 0,21-22 0,0 0 15,-21 0-15,21 0 0,0 1 16,0-22-16,1 0 0,-22 21 15,42-21-15,-21 0 0,0 0 0,0 0 16,22 0-16,-22 0 0,0-21 16,21 21-16,-20-22 0,20 1 0,-21 0 15,21 21-15</inkml:trace>
  <inkml:trace contextRef="#ctx0" brushRef="#br0" timeOffset="8470.12">14774 2963 0,'0'0'0,"0"-21"0,0 0 16,0 0-16,0 0 16,-21 0-16,0 21 15,0 0-15,0 0 0,-1 0 16,1 0-16,0 0 0,0 21 0,0 0 16,0-21-16,-1 42 0,1-21 15,0 1-15,0-1 0,21 21 0,-21-21 16,0 22-16,21-22 0,-22 21 15,22-21-15,0 22 0,0-22 0,0 0 16,0 0-16,0 0 0,0 0 0,0 1 16,22-1-16,-1-21 15,0 0-15,0 0 0,0 0 16,0 0-16,1-21 16,-1 21-16,0-22 0,0 1 15,0 0-15,0 0 0,1 0 0,-1 0 16,0-1-16,-21 1 0,21-21 15,-21 21-15,0 0 0,21-22 0,0 22 16,-21 0-16,22 0 0,-22 0 16,0-1-16,0 1 0,0 0 15,0 42 17,0 0-32,-22 1 15,22-1-15,-21 0 0,21 0 0,-21 0 16,21 22-16,0-22 0,0 0 15,0 0-15,0 21 0,0-20 16,0-1-16,0 0 0,0 0 0,0 0 16,0 0-16,21 1 0,0-22 15,1 0-15,-1 21 0,21-21 0,-21 0 16,22 0-16,-22 0 0,21 0 0,-21-21 16,22 21-16,-22-22 0,21 1 15,-21 0-15,22 21 0,-22-21 0,21 0 16,-21-22-16,0 22 0,1 0 15,-1 0-15,0-21 0,0 20 0,0 1 16,0-21-16,-21 21 0,0-22 16,0 22-16,22 0 0,-22 0 15,0 42 17,0 0-32,-22-21 0,22 21 15,0 1-15,0-1 0,0 21 16,0-21-16,0 0 0,0 1 0,-21-1 15,21 0-15,0 0 0,0 0 0,0 0 16,0 1-16,0-1 0,0 0 16,0 0-16,0 0 0,0 0 15,-21-21 17,0 0-17,0-21-15,0 0 16,-1 0-16,22 0 0,-21 21 15,21-21-15,-21 21 0,0 0 32,21 21-17,0 0-15,0 0 16,0 0-16,0 0 16,0 1-16,0-1 15,21-21-15,0 21 0,0-21 0,1 0 16,-1 21-1,21-21-15,-21 0 0,0 0 0,1 0 16,20 0-16,-21 0 0,0 0 16,22-21-16,-22 21 0,21-21 0,-21 21 15,22-21-15,-1-1 0,-21 1 0,21 0 16,1 0-16,-1 0 0,-21 0 16,22-1-16,-22 1 0,0-21 0,0 21 15,0 0-15,-21-1 0,0 1 16,0 0-16,0 0 0,-21 21 15,21-21-15,-21 21 0,0 0 16,0 0-16,-1 0 16,22 21-16,-21-21 0,21 21 0,0 0 15,0 0-15,0 1 0,0-1 16,0 0-16,0 0 0,0 0 0,0 0 16,0 1-16,0-1 15,0 0-15,0 0 0,0 0 0,0 0 16,0 1-16,0-1 15,-21-21 1,0 21-16,0-21 16,0 0-16,-1 0 15,1 0-15,0 0 16,0 0-16,21-21 16,0 0-16,0-1 15,0 1-15,0 0 0</inkml:trace>
  <inkml:trace contextRef="#ctx0" brushRef="#br0" timeOffset="10456.98">16108 2963 0,'0'0'0,"21"0"0,21-21 15,-42 0 1,21 21-16,-21 21 15,0 0 1,0 1-16,0-1 0,0 0 16,0 0-16,0 0 0,0 22 0,-21-22 15,0 0-15,21 21 0,0-21 16,-21 22-16,0-22 0,0 0 0,21 0 16,0 0-16,-22 1 0,22-1 15,-21-21-15,21 21 0,0-42 47,0 0-47,0-1 0,21 1 16,1 0-16,-1-21 0,0 21 15,0-22-15,21 22 0,-20-21 16,20 21-16,-21-1 0,0-20 16,22 42-16,-22-21 0,0 0 0,21 21 15,-21 0-15,1 0 0,-1 21 16,-21 0-1,0 0-15,0 22 0,0-22 0,0 0 16,0 0-16,0 21 0,0-20 16,0-1-16,0 21 0,21-21 0,-21 0 15,21 1-15,-21-1 0,21 0 16,0 0-16,1 0 0,-1 0 0,0-21 16,0 22-16,0-22 0,0 0 15,22 0-15,-22 0 0,21 0 0,-21 0 16,22 0-16,-1 0 0,-21 0 15,22-22-15,-1 1 0,-21 0 16,21 0-16,-20 0 0,20 0 0,-21-1 16,0-20-16,0 0 0,1 21 0,-1-22 15,0 1-15,-21 0 0,21-1 16,-21 1-16,0 0 0,0-1 0,0 22 16,0-21-16,-21 21 0,0-1 15,0 22-15,-1 0 0,-20 0 0,21 0 16,-21 0-16,-1 22 0,22-1 15,-21 0-15,-1 21 0,1-21 0,0 22 16,21-22-16,-22 21 0,22 1 16,0-1-16,0-21 0,0 21 15,21 1-15,-22-22 0,22 0 0,0 21 16,0-20-16,0-1 0,22-21 16,-1 21-16,0 0 0,0-21 0,0 0 15,0 0-15,1 0 0,-1 0 16,21 0-16,-21 0 0,0 0 0,22-21 15,-22 0-15,0 21 0,0-21 0,22-1 16,-22 1-16,0 0 0,0 0 16,0 0-16,-21-22 0,21 22 15,1-21-15,-22 21 0,21-22 0,-21 22 16,0 0-16,0 0 0,0 0 16,0 0-16,0-1 0,0 44 31,0-1-31,0 0 15,0 0-15,0 21 0,0-20 16,0-1-16,0 21 0,0-21 0,0 0 16,0 1-16,0-1 0,0 0 15,0 0-15,21 0 0,-21 0 0,21-21 16,0 22-16,0-22 0,22 0 16,-22 0-16,0 0 0,0 0 15,22 0-15,-22 0 0,0 0 0,21 0 16,-21 0-16,1-22 0,-1 1 15,21 0-15,-21 21 0,0-21 0,1 0 16,-22 0-16,21-22 0,0 22 16,0 0-16,-21-21 0,0 20 0,21-20 15,-21 21-15,21-21 0,-21-1 16,22 22-16,-22 0 0,0 0 0,21 0 16,-21 42-1,0 0 1,0 0-16,0 0 0,-21 22 0,-1-22 15,22 21-15,-21-21 16,0 22-16,21-22 0,0 21 0,-21-21 16,0 0-16,21 22 0,0-22 15,0 0-15,0 0 0,-21 0 0,21 1 16,0-1-16,-22-21 16,22 21-16,0-42 46,0 0-46,22-1 0,-22 1 16,21 0-16,-21-21 16,21 21-16,0-22 0,0 22 0,0-21 0,1-1 15,-1 22-15,0-21 16,0 21-16,0-22 0,0 22 0,1 0 16,-1 0-16,0 0 0,0 0 15,0 21-15,0 0 0,1 0 16,-1 21-16,-21 0 0,0 0 15,0 0-15,0 22 0,0-22 16,0 0-16,0 21 0,0-21 0,0 1 16,0 20-16,0-21 0,0 0 15,0 22-15,0-22 0,0 0 0,0 0 16,0 0-16,0 0 0,0 1 16,-21-22-16,21 21 0,0 0 0,-22-21 31,22-21 0,0 0-31,0-1 16,22 1-16,-1-21 0,0 21 15,-21 0-15,21-22 0,0 22 16,22-21-16,-22-1 0,0 22 0,21-21 16,1 0-16,-1-1 0,0 22 15,1-21-15,-1 21 0,0-1 0,-21 22 16,22 0-16,-22 0 0,0 0 15,0 0-15,0 22 0,-21-1 16,0 21-16,0 0 0,0-20 0,0 20 16,-21 0-16,0 1 0,0-22 15,0 21-15,21 0 0,-21-20 0,-1 20 16,22-21-16,-21 0 0,21 0 16,0 1-16,0-1 0,0 0 0,-21 0 15,21 0-15,0 0 16,21-42 62,0 21-78,-21-21 0,22 0 0,-1 0 16,0 21-16,0-21 0,21-1 15</inkml:trace>
  <inkml:trace contextRef="#ctx0" brushRef="#br0" timeOffset="11016.85">18944 3175 0,'-21'0'16,"21"21"-16,21-21 31,0 0-31,0 0 0,22 0 16,-22 0-16,0 0 15,0 0-15,0-21 0,1 21 0,20-21 16,-21 21-16,0-21 0,0 21 16,1-21-16,-1-1 0,0 1 0,0 0 15,0 0-15,-21 0 0,21 0 16,-21-1-16,0 1 0,0 0 0,0 0 16,0 0-16,-21 0 15,0 21-15,0 0 0,0 0 0,-22 0 16,22 0-16,0 0 0,-21 21 15,21 0-15,-1 0 0,1 21 0,0-20 16,0 20-16,0-21 16,0 21-16,-1-20 0,1 20 0,0-21 15,21 0-15,0 22 0,-21-22 0,21 0 16,-21 21-16,21-21 0,0 1 16,0-1-16,0 0 0,0 0 15,0 0-15,21 0 16,0-21-16,0 0 15,0 0-15,1 0 16,-1 0-16,0 0 16,0 0-16,0 0 15,0 0 1,1 0 0,-22-21-1,0 0 16,0 0-15</inkml:trace>
  <inkml:trace contextRef="#ctx0" brushRef="#br0" timeOffset="36320.76">8297 5567 0,'0'0'0,"0"-21"16,0 0-16,0-1 0,0 1 16,0 0-1,0 0-15,0 0 16,0 0 0,21 21-1,-21-22 1,22 22-16,-22 22 62,0-1-62,0 0 16,0 0-16,0 0 0,0 0 16,0 1-16,0-1 0,0 21 15,0-21-15,0 0 0,21 22 0,-21-22 16,0 21-16,0-21 0,0 22 15,0-22-15,0 21 0,0 1 0,0-1 16,0 0-16,0 1 0,0 20 16,0-21-16,0 22 0,0-1 0,0 1 15,0-1-15,0 1 0,0-1 0,0 22 16,0-21-16,0-1 0,0 1 16,-21-1-16,21 22 0,0-22 0,0 1 15,-22 20-15,22-20 0,0-1 16,0 22-16,0 0 0,0-22 15,0 22-15,0 0 0,0-22 0,0 22 16,0-1-16,0 1 0,0 0 0,0-1 16,0 1-16,0 0 0,0-1 0,-21 1 15,21 0-15,0-1 0,0 1 16,0 0-16,0-1 0,0 1 0,0 0 16,0-1-16,0-20 0,0 21 0,0-1 15,0-20-15,0 20 0,0 1 0,0-21 16,0-1-16,0 1 0,0-1 15,0 1-15,0-1 0,0-21 0,0 22 16,0-22-16,0 1 0,0-22 16,0 0-16,0 0 0,0-42 31,-21 0-31,21 0 0,0-22 0,0 1 16,0-22-16</inkml:trace>
  <inkml:trace contextRef="#ctx0" brushRef="#br0" timeOffset="38601.72">8869 5461 0,'0'0'0,"-21"0"0,-22 0 0,22 0 0,0 0 16,0 0-16,-22 0 0,22 0 15,0 0-15,0 0 0,0 0 0,0-21 16,-1 21-16,1 0 0,0 0 0,0 0 16,0-21-1,0 21-15,42 0 78,0 0-78,0 0 16,0 0-16,22 0 0,-22 0 16,21 0-16,0 0 0,1 0 0,-1 0 15,0 0-15,1 0 0,20 0 16,-20 0-16,-1 0 0,0 0 0,1 0 16,20 0-16,-21 21 0,1-21 15,-1 0-15,22 0 0,-22 0 0,21 21 16,1-21-16,21 0 0,-1 0 15,1 0-15,0 0 0,-1 21 16,22-21-16,-21 0 0,21 0 0,-22 0 16,22 0-16,-21 21 0,21-21 15,-1 0-15,1 0 0,0 0 0,0 0 16,0 22-16,0-22 0,-1 0 0,1 0 16,21 0-16,-21 0 0,0 21 15,21-21-15,-21 0 0,0 0 0,21 0 16,-22 0-16,1 0 15,0 0-15,0 0 0,0 0 0,0 0 16,-22 0-16,22 0 0,-21 0 16,21 0-16,-43 0 0,22 0 0,-22 0 15,1 0-15,-1 0 0,-20 0 16,-1-21-16,0 21 0,1 0 0,-1 0 16,-21 0-16,0 0 0,22 0 0,-22 0 15,0 0-15,0 0 16,0 0 15,-21 21 0,0 0-15,0 0-16,0 0 0,0 0 16,0 1-16,0-1 15,0 0-15,-21 0 0,21 0 0,0 0 16,0 1-16,-21-1 0,21 21 0,-21-21 15,21 0-15,-21 1 0,21 20 16,0-21-16,0 21 0,-22-20 0,22 20 16,-21-21-16,21 21 0,-21-20 15,21 20-15,-21 0 0,21 1 0,0-1 16,0 21-16,0-20 0,0 20 0,0 1 16,0-22-16,0 22 15,0-1-15,0 1 0,0-1 0,0 1 16,0-1-16,0 1 0,0-1 0,0 1 15,0-1-15,0 1 0,0 20 16,0-20-16,0-1 0,0 1 0,0-1 16,0 1-16,0-1 0,-21 1 0,21-1 15,0 1-15,0-1 0,-21 1 16,21-1-16,0-20 0,0 20 0,0 1 16,0-22-16,0 21 0,0-20 0,0 20 15,0-20-15,0-1 0,0 21 16,-22-20-16,22 20 0,0-20 0,-21-1 15,21 21-15,0-20 0,0-1 16,0 0-16,0 1 0,-21-1 16,21 0-16,0 1 0,0-1 0,-21 0 15,21 1-15,0-1 0,0-21 0,0 22 16,0-1-16,0-21 0,0 21 16,0-20-16,0 20 0,0-21 0,0 0 15,0 22-15,0-22 0,0 0 0,-21 0 16,21 0-16,0 0 15,-21-21-15,21 22 16,-22-22 15,22 21-31,-21-21 16,21 21 0,0 0-1,-21-21-15,21 21 0,-21 0 16,21 1-1,0-1 1,0 0 0,0 0-1,0 0 1,-21-21-16,0 0 16,21 21-16,-22-21 0,1 22 31,0-22-31,21 21 15,-21-21-15,0 0 0,0 21 16,-1-21-16,1 0 16,0 21-16,-21-21 0,21 0 0,-1 0 15,-20 0-15,0 0 0,-1 0 16,1 0-16,-21 21 0,-1-21 0,22 0 16,-22 0-16,1 0 0,-1 0 0,-20 0 15,20 0-15,1 0 0,-1 0 16,-21 0-16,22 0 0,-22 0 0,22 0 15,-22 0-15,22 0 0,-1 0 0,-21 0 16,22 0-16,-22 0 0,1 0 16,20 0-16,-21 0 0,-20 0 15,20 0-15,0 0 0,1-21 0,-1 21 16,0 0-16,22-21 0,-1 21 0,1 0 16,-1 0-16,1-21 0,-1 21 15,22 0-15,-22 0 0,1-21 0,-1 21 16,22 0-16,-21 0 0,-22 0 0,21 0 15,-20 0-15,20 0 0,-20 0 16,-1 0-16,21 0 0,1 0 0,-22 0 16,22 0-16,20 0 0,-20 0 0,21 0 15,-1 0-15,1 0 0,0 0 16,-1 0-16,1 0 0,0 0 16,-1 0-16,1 0 0,0 0 0,-1 0 15,-20 0-15,20 0 0,1 0 16,-21 0-16,20 0 0,1 21 0,0-21 15,-22 0-15,22 0 0,-1 21 0,22-21 16,-21 0-16,21 0 0,-22 21 16,22-21-16,0 0 0,0 0 0,0 0 15,0 21-15,-1-21 0,1 0 0,0 0 16,21 21-16,-21-21 0,0 22 16,0-22-16</inkml:trace>
  <inkml:trace contextRef="#ctx0" brushRef="#br0" timeOffset="39764.65">8848 6456 0,'0'0'0,"21"-21"0,-21 0 15,0-1-15,0 1 16,0 0-16,0 42 31,0 0-31,0 1 0,0-1 16,0 21-16,0-21 15,0 22-15,0-1 0,0 0 0,0 1 16,0-1-16,0-21 0,0 21 16,0 1-16,0-22 0,0 21 0,0-21 15,0 1-15,0-1 0,0 0 0,0 0 16,0 0-16,0 0 16,0-42 30,0 0-46,0 0 16,0 0-16</inkml:trace>
  <inkml:trace contextRef="#ctx0" brushRef="#br0" timeOffset="40040.5">8996 6350 0,'0'0'0,"0"21"0,0 22 0,21-1 0,-21 0 16,0 1-16,0-1 0,0 0 16,0 22-16,0-22 0,0-21 15,0 22-15,0-1 0,0-21 0,0 0 16,0 22-16,0-22 0,0 0 15,21 0-15,-21-42 47</inkml:trace>
  <inkml:trace contextRef="#ctx0" brushRef="#br0" timeOffset="40456.58">8826 6837 0,'22'0'16,"-1"0"-1,0 0-15,0 0 0,0-21 0,0 21 16,1-21-16,-1 21 0,0-22 15,0 22-15,0-21 0,0 21 16,1-21-16,-1 0 0,0 21 0,0-21 16,0 21-16,-21-21 15,21 21-15,-21 21 32,0 0-32,0 0 15,0 0-15,0 0 0,0 1 0,0-1 16,0 0-16,0 0 0,0 0 15,0 0-15,0 1 0,0-1 16,22 0 0,-1-21-1,-21-21 1,0 0 0,0-1-16,21 1 0,-21 0 15</inkml:trace>
  <inkml:trace contextRef="#ctx0" brushRef="#br0" timeOffset="40776.07">9334 6392 0,'0'0'0,"-21"0"32,21 22-1,21-22 0,-21-22-31,0 1 16,22 21-16,-22-21 15,0 0 1,-22 21-16,1 0 16,0 0-1,21 21 16,0 0-31,0 0 0,0 1 16,0-1-16,0 0 16,0 0-16</inkml:trace>
  <inkml:trace contextRef="#ctx0" brushRef="#br0" timeOffset="41207.96">8572 7176 0,'-21'0'16,"0"21"-16,21 0 31,21-21-31,0 0 0,1 0 16,-1 0-16,0 0 0,21 0 16,1 0-16,-1 0 0,0 0 0,1 0 15,20 0-15,-21 0 16,22 0-16,-1 0 0,1 0 0,-22 0 15,22 0-15,-22 0 0,22 0 0,-22 0 16,0 0-16,1 0 0,-1 0 16,-21 0-16,21 0 0,-20 0 0,-1 0 15,0 0-15,0 0 0,0 0 16,0 0-16,1 0 16</inkml:trace>
  <inkml:trace contextRef="#ctx0" brushRef="#br0" timeOffset="41844.47">11557 7451 0,'0'0'0,"0"-21"0,-21 21 16,21 21 15,0 0-31,0 0 0,0 21 0,0-20 16,0 20-16,0-21 0,0 21 0,0 1 15,0-22-15,0 21 16,-21 1-16,21-22 0,0 21 0,0-21 16,0 22-16,0-22 0,0 0 15,0 0-15,0 0 0,0 0 0,0 1 16,0-44 15,21 1-31</inkml:trace>
  <inkml:trace contextRef="#ctx0" brushRef="#br0" timeOffset="42116.47">11747 7387 0,'0'21'16,"0"1"-16,0-1 0,0 21 15,0-21-15,0 22 0,0-22 16,0 21-16,22-21 0,-22 22 0,0-22 16,0 21-16,0-21 0,0 22 15,0-22-15,21 0 0,-21 0 0,21 0 16,-21 0-16,0 1 16,0-1-16</inkml:trace>
  <inkml:trace contextRef="#ctx0" brushRef="#br0" timeOffset="42316.87">11515 7874 0,'21'0'31,"0"0"-31,0 0 16,-21-21-16,21 21 0,0 0 0,1 0 15,-1-21-15,0 21 0,0-21 16,0 21-16,0 0 0,-21-22 0,22 22 16</inkml:trace>
  <inkml:trace contextRef="#ctx0" brushRef="#br0" timeOffset="42696.65">11959 7789 0,'21'0'0,"0"0"0,1 0 32,-1 0-32,0 0 0,0 0 15,0 0-15,0 0 0,1-21 0,-1 21 16,0-21-16,0 21 15,-21-21-15,0 0 16,-21 21 0,0 0-16,0 0 15,-1 0-15,1 0 0,0 21 16,0-21-16,0 21 16,0 0-16,-1-21 0,1 21 0,21 1 15,0-1-15,-21 21 0,21-21 0,0 0 16,0 1-16,0-1 0,0 0 15,0 0-15,0 0 0,21 0 16,0-21-16,1 0 16,-1 0-16,0 0 0,0 0 15,0 0-15,0 0 16,1 0-16,-1-21 0,-21 0 0,21 21 16,0-21-16</inkml:trace>
  <inkml:trace contextRef="#ctx0" brushRef="#br0" timeOffset="42984.46">12425 7387 0,'0'21'15,"0"1"1,-21-1-16,21 0 0,0 21 0,-22-21 15,22 1-15,0 20 0,0-21 0,0 0 16,0 22-16,0-22 0,0 21 16,-21-21-16,21 0 0,0 1 0,0-1 15,-21 0-15,21 0 0,0 0 16,0 0-16,0 1 16,21-44 15,0 1-31</inkml:trace>
  <inkml:trace contextRef="#ctx0" brushRef="#br0" timeOffset="43296.28">12615 7324 0,'0'0'0,"0"21"47,0 0-47,0 0 0,0 22 16,0-22-16,0 21 0,0-21 0,-21 22 15,21-1-15,0 0 0,-21-21 16,21 22-16,0-1 0,0-21 0,0 22 16,0-22-16,0 0 0,0 21 0,0-21 15,0 1-15,0-1 0,0 0 16,0 0-16,0 0 0,0-42 47,0 0-32,21 0-15</inkml:trace>
  <inkml:trace contextRef="#ctx0" brushRef="#br0" timeOffset="43644.41">12763 7768 0,'0'0'0,"0"21"0,0 1 0,0-1 15,0 0-15,0 0 16,0 0-16,0 0 0,0 1 0,0-1 16,0 0-16,22-21 15,-1 0-15,0 0 16,0 0-16,0 0 0,0 0 15,1 0-15,-22-21 0,21 21 16,0-21-16,-21-1 0,0 1 0,21 21 16,-21-21-16,0 0 0,0 0 0,0 0 15,0-1-15,0 1 0,0 0 16,0 0-16,-21 0 0,21 0 0,-21 21 16,21-22-16,-21 22 0,-1 0 15,1 0 1,0 0-16,0 0 0,0 22 15,0-1-15,-1 0 16,1 0-16,0 0 0,21 0 16</inkml:trace>
  <inkml:trace contextRef="#ctx0" brushRef="#br0" timeOffset="44072.16">11578 8213 0,'-21'0'15,"42"0"-15,-42 21 0,42-21 31,0 0-31,0 0 0,1 0 16,-1 0-16,0 0 0,21 0 0,-21 0 16,22 0-16,20 0 0,-20 0 15,20 0-15,1 0 0,20-21 16,-20 21-16,20 0 0,-20-21 0,21 21 16,-1 0-16,-20 0 0,20-22 15,-20 22-15,-1 0 0,1 0 0,-1 0 16,1 0-16,-1 0 0,-20 0 15,-1-21-15,0 21 0,-20 0 0,20 0 16,-21 0-16,-42 0 47,0 0-47,0 0 16,-1 0-16</inkml:trace>
  <inkml:trace contextRef="#ctx0" brushRef="#br0" timeOffset="44992.23">8826 8890 0,'0'0'15,"0"-21"-15,0 0 0,0 42 63,0 0-63,0 21 0,22-20 0,-22-1 15,21 21-15,-21-21 0,0 22 0,0-22 16,0 0-16,0 21 0,0-21 16,0 1-16,0 20 0,0-21 0,0 0 15,0 0-15,0 1 16,0-1-16,0 0 0,0 0 16,0-42 30,0 0-46,0 0 16,0-1-16,0 1 16,0 0-16,0 0 0,0 0 15,21 0-15,0-1 0,0 22 16,0-21-16,1 0 0,-1 21 16,0 0-16,0 0 0,0 0 0,0 0 15,1 0-15,-1 0 0,0 21 16,-21 0-16,21 1 0,-21-1 15,0 0-15,0 0 16,0 0-16,0 0 0,0 1 0,-21-22 16,0 21-16,0 0 0,-1 0 15,1-21-15,0 0 16,21 21-16,-21-21 16,0 0-16,21-21 31,0 0-16</inkml:trace>
  <inkml:trace contextRef="#ctx0" brushRef="#br0" timeOffset="45641.86">9250 9102 0,'21'0'16,"-21"21"-16,0 0 15,0 0-15,0 0 0,0 1 16,21-1-16,-21 0 0,0 0 16,21-21-16,-21 21 0,0 0 0,0 1 15,0-1-15,21-21 0,-21 21 16,22-21-16,-1 0 16,0 0-1,0 0-15,0-21 16,0 21-16,-21-21 0,22-1 15,-22 1-15,21 21 0,-21-21 16,0 0-16,0 0 16,0 0-16,0-1 0,0 1 15,0 0-15,0 0 16,0 42 0,0 0-1,0 0-15,0 1 16,21 20-16,-21-21 0,0 0 0,0 22 15,0-22-15,0 21 0,0-21 0,0 22 16,0-1-16,0 21 0,21-20 16,-21-1-16,0 22 0,0-22 0,0 0 15,0 22-15,0-22 0,0 0 16,0 1-16,0-1 0,0 0 16,0 1-16,0-1 0,0-21 0,0 0 15,-21 22-15,21-22 0,0 0 0,-21 0 16,0 0-16,-1 1 15,1-22-15,0 0 0,0 0 16,0 0-16,0-22 0,-1 1 16,1 0-16,0 0 0,21 0 15,0-22-15,-21 22 0,21-21 0,0 0 16,0-1-16,0 1 0,0 0 0,0-1 16,0-20-16,0 20 0,21 1 15,-21-21-15,21 20 0,0 1 16,1 0-16,-1-1 0,0 1 0,0 0 15,0-1-15,0 22 0,1 0 16,-1-21-16,21 20 0,-21 1 0</inkml:trace>
  <inkml:trace contextRef="#ctx0" brushRef="#br0" timeOffset="46034.64">9885 9313 0,'21'0'47,"0"0"-31,0-21-16,0 0 15,1 0-15,-22 0 0,0 0 16,21 21-16,-21-22 0,0 1 15,0 0-15,0 0 0,0 0 16,-21 21-16,-1 0 16,1 0-16,0 0 0,0 0 15,0 21-15,0-21 0,21 21 0,-22 0 16,1 0-16,21 1 0,-21-1 16,21 21-16,0-21 0,0 0 15,0 1-15,0-1 0,0 0 16,0 0-16,21-21 0,0 21 0,1-21 15,-22 21-15,21-21 0,0 0 16,0 0-16,0 0 0,0 0 16,1 0-16,-1 0 0,0-21 0</inkml:trace>
  <inkml:trace contextRef="#ctx0" brushRef="#br0" timeOffset="46493.06">8488 9546 0,'0'0'0,"0"21"15,42-21 17,-21 0-32,22 0 0,-22 0 15,42 22-15,-20-22 0,-1 0 0,21 0 16,1 0-16,-1 0 0,1 0 0,-1 0 15,1 0-15,-1 0 0,1 0 16,-1 0-16,-20 0 0,20 0 0,1 0 16,-22 0-16,0 0 0,1 0 15,-1 0-15,-21 0 0,0 0 16,1 0-16,-1 0 0,0 0 0,0 0 16,0 0-16,0 0 15,1 0 1,-1 0-16,0 0 15</inkml:trace>
  <inkml:trace contextRef="#ctx0" brushRef="#br0" timeOffset="48820.29">18203 6456 0,'0'0'0,"0"-21"31,0 0-31,0-1 0,0 1 16,0 0-16,21 0 16,-21 0-16,22 21 15,-22-21-15,0-1 16,0 1-16,0 0 16,-22 21-1,1 0-15,0-21 0,0 21 16,0 0-16,0 0 0,-22 0 15,22 0-15,0 0 0,-21 21 0,20-21 16,-20 21-16,21 0 0,0 1 0,-22-1 16,22 0-16,0 0 15,0 21-15,0 1 0,0-22 0,-1 21 0,1 1 16,21-22-16,0 21 16,-21-21-16,21 22 0,0-22 0,0 0 15,0 0-15,0 0 0,0 0 16,0 1-16,21-22 0,0 0 15,1 0-15,-1 0 0,0 0 16,0 0-16,0 0 0,0 0 0,1-22 16,-1 1-16,0 0 0,21 0 15,-21 0-15,1 0 0,-1-1 0,21 1 16,-21-21-16,0 21 0,22-22 16,-22 1-16,0 0 0,0-1 15,22 22-15,-22-21 0,0 0 0,0-1 16,-21 1-16,21 21 0,0-22 15,1 1-15,-1 0 0,0 21 0,-21-22 16,0 22-16,0 0 0,0 0 16,0 42 15,0 0-31,0 21 0,-21-20 0,0-1 16,21 21-16,-22 0 0,22 1 15,-21-1-15,21-21 0,0 43 0,0-22 16,0 0-16,0 1 0,0-22 15,0 21-15,0 1 0,0-22 16,0 0-16,0 21 0,0-21 16,21 1-16,-21-1 0,22-21 15,-1 0-15,0 0 16,0 0-16,0 0 16,-21-21-16</inkml:trace>
  <inkml:trace contextRef="#ctx0" brushRef="#br0" timeOffset="49240.05">18563 6371 0,'0'0'0,"0"-21"16,0 0-16,0 0 15,0 0-15,21 21 16,0 0-16,1 0 0,-22-22 0,21 22 15,0 0-15,0 0 0,0 0 16,0 0-16,1 22 0,-1-1 0,0 0 16,0 21-16,0-21 0,0 1 0,1 20 15,-1-21-15,-21 21 0,0-20 16,0 20-16,0-21 0,0 0 0,0 22 16,0-22-16,-21 0 0,-1 0 15,1 0-15,0-21 16,21 21-16,-21-21 15,21-21 1,0 0-16,0 0 16,0 0-16,0 0 15,0-1-15,0-20 0,21 21 0,-21 0 16,21-22-16,0 22 0,-21-21 16,0 21-16,22 0 0,-1-1 0,0 1 15,-21 0-15,21 0 0,0 21 16,-21-21-16,21 21 0,1 0 0,-1 0 15</inkml:trace>
  <inkml:trace contextRef="#ctx0" brushRef="#br0" timeOffset="49507.96">19283 6392 0,'-21'22'0,"21"-1"0,0 0 0,0 0 16,0 0-16,0 0 0,0 1 15,-22-1-15,22 0 0,0 0 16,-21 0-16,21 0 0,0 1 16,0-1-16,-21 0 15,21 0-15,-21-21 16,21-21 15</inkml:trace>
  <inkml:trace contextRef="#ctx0" brushRef="#br0" timeOffset="49704.85">19283 6181 0,'-21'-21'0,"21"42"47,21-21-31,0 21 0,0-21-16</inkml:trace>
  <inkml:trace contextRef="#ctx0" brushRef="#br0" timeOffset="49992.43">19600 6244 0,'0'21'31,"0"1"-31,0-1 16,21 0-16,-21 0 0,0 0 0,0 22 15,22-22-15,-22 0 0,21 21 16,-21-21-16,0 1 0,0-1 0,0 21 16,0-21-16,0 0 0,0 1 15,0-1-15,0 0 16,21-21 15,0-21-31,-21 0 16,21-1-16,-21 1 0,21 0 15,1 0-15</inkml:trace>
  <inkml:trace contextRef="#ctx0" brushRef="#br0" timeOffset="50212.3">19897 6181 0,'0'0'0,"0"21"31,0 0-31,-22 0 16,22 0-16,-21 1 0,0 20 0,21-21 15,-21 21-15,0-20 0,0 20 16,-1-21-16,22 21 0,-21-20 0,0-1 16,0 0-16,21 0 0,-21 0 15,21 0-15,0 1 0,21-22 32,0-22-17</inkml:trace>
  <inkml:trace contextRef="#ctx0" brushRef="#br0" timeOffset="50620.6">19897 6435 0,'21'0'31,"0"0"-31,0 0 0,0-21 16,0 21-16,-21-22 16,22 1-16,-22 0 0,21 21 15,-21-21-15,0 0 16,0 42 15,-21-21-31,21 21 16,-22 0-16,22 0 0,-21 22 0,21-22 15,-21 21-15,0-21 0,21 1 16,0 20-16,0-21 0,-21 0 0,21 0 16,0 1-16,0-1 0,0 0 15,0 0-15,0 0 0,21-21 16,0 0 0,0 0-16,0 0 0,1 0 15,-1 0-15,0-21 0,-21 0 16,21 21-16,0-21 0,-21 0 15,21-1-15,1 1 0</inkml:trace>
  <inkml:trace contextRef="#ctx0" brushRef="#br0" timeOffset="51019.98">20235 6308 0,'0'0'16,"0"-21"-16,21 21 15,1 0 1,-1 0-16,0 0 15,0 0-15,-21 21 0,21 0 16,0 0-16,-21 0 0,22 0 0,-22 1 16,21-1-16,-21 21 0,0-21 15,0 0-15,21 1 0,-21-1 16,0 21-16,0-21 0,0 0 0,0 1 16,0-1-16,-21-21 15,21 21-15,-21-21 31,21-21-31,0 0 16,0-1-16,0 1 0,0 0 16,0 0-16,21-21 15,-21 20-15,0-20 0,21 21 0,0-21 16,0 20-16,-21 1 0,21 0 16,1 0-16,-22 0 0,0 0 0,21 21 15,0 0-15,-21-22 0,21 22 16,0 0-1,0 22 1,1-1-16</inkml:trace>
  <inkml:trace contextRef="#ctx0" brushRef="#br0" timeOffset="51180.41">20807 6435 0,'21'0'15,"-21"21"1</inkml:trace>
  <inkml:trace contextRef="#ctx0" brushRef="#br0" timeOffset="52204.69">21378 6244 0,'0'0'0,"21"0"15,1 0-15,-1 0 0,0 0 16,0 0-16,0-21 0,0 0 15,22 21-15,-22-21 0,0 0 0,0 21 16,0-22-16,1 1 0,-1-21 0,-21 21 16,0 0-16,21-1 0,-21 1 15,0-21-15,0 21 0,0 0 0,0-22 16,0 22-16,0 0 0,-21 0 16,0 21-16,-1-21 0,1 21 15,0 21 1,0-21-16,0 42 0,21-21 0,-21 22 15,-1-22-15,1 21 0,0 22 16,21-22-16,-21 21 0,0 1 0,0-22 16,-1 43-16,22-22 0,-21 1 0,0-1 15,21 1-15,-21-1 0,21 1 16,-21-1-16,21 1 0,-21-1 0,-1 1 16,1-1-16,21 22 0,-21-21 15,0-1-15,0 22 0,0-22 0,-1 1 16,1 20-16,0-20 0,0-1 0,0-20 15,21 20-15,-21-20 0,21-1 16,0-21-16,0 0 0,0 0 16,0 1-16,21-22 0,0 0 15,0-22-15,0 1 0,22 0 16,-22 0-16,0-21 0,21-1 0,1 1 16,-22 0-16,0-1 0,21 1 0,-42 0 15,21-22-15,1 1 0,-22 20 16,0-20-16,0-1 0,0 1 0,-22 20 15,1-20-15,0 21 0,0-1 0,-21 1 16,20 0-16,-20-1 0,0 22 16,21 0-16,-22 0 0,1 0 0,21-1 15,0 22-15,-1 0 0,1 0 16,0 0-16,21-21 16,0 0-1,21 21-15,0 0 0,1-21 16,-1 21-16,21-21 0,-21 21 0,22-21 15,-1-1-15,-21 1 0,21 0 16,22 0-16,-22-21 0,1 20 0,-1 1 16,21-21-16,-20 21 0,-1 0 15,-21-1-15,0 22 0,1-21 0,-1 21 16,-21 21 0,0 1-1,-21-1-15,21 0 0,0 0 0,-22 0 16,1 0-16,21 1 15,-21-22-15,21 21 0,0 0 0,0 0 16,0 0-16,0-42 47,0 0-31,0 0-16,0 0 0</inkml:trace>
  <inkml:trace contextRef="#ctx0" brushRef="#br0" timeOffset="52360.22">21738 6287 0,'0'0'0,"0"21"47,21-21-16,0 0-31</inkml:trace>
  <inkml:trace contextRef="#ctx0" brushRef="#br0" timeOffset="52767.99">21971 6646 0,'0'0'0,"-21"22"16,21-1-16,-21-21 15,21-21 1,0-1 0,0 1-1,21 0-15,-21 0 0,21 0 16,0 0-16,-21-1 0,21 1 15,0 0-15,1 0 0,-22 0 0,21 21 16,0 0-16,0-21 0,0 21 16,0 0-16,1 21 15,-1 0-15,-21 0 0,0 0 16,0 0-16,0 1 0,0-1 16,0 0-16,0 0 0,0 0 15,0 0-15,0 1 0,0-1 16,-21 0-16,-1 0 15</inkml:trace>
  <inkml:trace contextRef="#ctx0" brushRef="#br0" timeOffset="53308.68">22691 6329 0,'0'0'0,"-22"0"0,1 0 0,0 0 0,0 0 15,0 0-15,0 0 0,-1 0 0,1 21 16,0 0-16,0-21 16,0 21-16,0 22 0,-1-22 0,1 0 15,21 0-15,0 22 0,-21-22 0,21 0 16,0 0-16,0 0 0,0 0 15,0 1-15,0-1 0,21-21 32,0 0-32,1 0 0,-1 0 15,0 0-15,0 0 0,0-21 16,0-1-16,1 22 0,-1-21 0,21-21 16,-21 21-16,0 0 0,1-22 0,-1 22 15,0-21-15,0-1 0,21 1 16,-20 0-16,-1-1 0,-21 1 15,21 0-15,0-1 0,0 1 16,-21 0-16,21-1 0,-21 1 0,0 0 16,0 21-16,0-22 0,0 22 0,0 0 15,-21 21-15,0 0 16,0 21-16,0 0 0,0 22 16,-1-22-16,22 21 0,-21 0 15,0 1-15,21 20 0,-21-20 0,21 20 16,0-21-16,0 1 15,-21 20-15,21-20 0,0-1 0,0 0 0,0-21 16,0 22-16,0-22 0,0 0 0,0 0 16,0 0-16,0 1 15,21-22-15,0 21 0,0-21 16,0 0-16</inkml:trace>
  <inkml:trace contextRef="#ctx0" brushRef="#br0" timeOffset="54240.33">23262 6181 0,'0'0'16,"-21"0"-16,0 0 0,0 0 0,21 21 15,21-21 17,0 0-17,0 0-15,0 0 0,22 0 16,-22-21-16,0 0 0,0 21 16,0-22-16,0 1 15,1 21-15,-22-21 0,0 0 0,0 0 16,0 0-16,0-1 15,0 1-15,-22 21 0,1-21 16,0 0-16,0 21 0,0 0 0,0 0 16,-1 0-16,1 0 0,-21 0 15,21 21-15,0 0 0,-1 0 0,1 22 16,21-22-16,-21 21 0,21-21 16,-21 1-16,21 20 0,0-21 0,0 0 15,0 0-15,0 1 0,0-1 16,21 0-16,0 0 0,-21 0 0,21-21 15,1 21-15,-1-21 0,0 0 16,0 0-16,0 0 16,0 0-16,-42 0 47,0 0-47,21 22 0,-21-1 15,0 0-15,0 0 0,-1 0 0,22 0 16,-21 1-16,0-1 0,0 21 0,21-21 15,0 0-15,0 1 0,0-1 16,0 0-16,0 0 0,0 0 16,21-21-1,0 0 1,0 0-16,1 0 0,20 0 0,-21 0 16,0-21-16,0 0 0,22 21 15,-22-21-15,21-22 0,-21 22 0,22 0 16,-22-21-16,21-1 0,1 1 15,-22 0-15,21-1 0,-21-20 0,22 21 16,-22-1-16,0 1 0,0 0 0,-21-1 16,21 1-16,-21 0 0,0-1 15,21 1-15,-21 21 0,0-22 0,0 22 16,0 0-16,0 0 0,-21 21 16,0 0-1,0 0-15,21 21 0,-21 21 16,0-20-16,-1 20 0,22 21 0,0-20 15,-21 20-15,0-20 0,21 20 0,-21 1 16,21-1-16,-21-21 0,21 22 16,-21-22-16,21 1 0,0-1 0,-22 0 15,22-21-15,-21 22 0,21-22 16,0 0-16,0 0 0,0 0 0,0 1 16,21-22-1,1 0-15,-1-22 16,0 1-16,0 21 0,0-21 0,0 0 15</inkml:trace>
  <inkml:trace contextRef="#ctx0" brushRef="#br0" timeOffset="54644.1">23812 6562 0,'0'0'0,"-21"0"0,21 21 16,0 0-1,21-21 1,1 0-16,-1 0 16,0 0-16,0 0 0,0-21 15,0 21-15,1-21 0,-1 0 16,0 21-16,-21-22 0,21 1 16,0 0-16,-21 0 0,0 0 15,0 0-15,0-1 0,-21 22 16,0 0-16,0 0 15,0 0-15,-1 22 0,1-1 16,0 0-16,21 0 0,0 0 16,-21 0-16,21 1 0,-21-1 0,21 0 15,0 0-15,0 0 0,0 0 16,0 1-16,0-1 0,0 0 16,21-21-16,0 21 15,0-21-15,0 0 16,1 0-16,-1 0 0,0 0 0,0 0 15,0-21-15,22 0 0,-22 0 0,0 21 16,0-22-16,0 1 0,0 0 16</inkml:trace>
  <inkml:trace contextRef="#ctx0" brushRef="#br0" timeOffset="55280.18">24299 6392 0,'0'22'31,"0"-1"-31,0 0 15,0 21-15,-21-21 0,21 1 0,0-1 16,0 0-16,-21 0 0,21 0 16,0 0-16,-21 1 0,21-1 15,0 0-15,0 0 16,-21-21 0,21-21-1,0 0 1,0 0-16,21-1 15,-21 1-15,0 0 0,21 0 16,0-21-16,-21 20 0,21 1 16,0 0-16,-21-21 0,22 21 0,-1-1 15,0 1-15,0 0 16,0 21-16,0 0 0,1 0 16,-1 0-16,-21 21 0,21-21 15,-21 21-15,0 1 0,0-1 16,0 0-16,0 0 0,0 21 0,0-20 15,0-1-15,0 0 0,0 0 0,0 0 16,0 0-16,0 1 0,0-1 16,-21-21-16,21 21 15,-21-21 1,21-21 0,0 0-1,0-1-15,21 1 0,0 21 16,0-21-16,-21-21 0,21 21 0,22-1 15,-22 1-15,0-21 0,0 21 0,21 0 16,-20-1-16,-1 1 0,0 21 16,0 0-16,0 0 0,0 0 0,1 0 15,-22 21-15,0 1 0,0-1 16,0 0-16,0 0 0,0 0 0,0 0 16,0 22-16,-22-22 0,1 0 0,0 0 15,0 0-15,21 1 0,-21-22 16,0 21-16,21 0 0,-22-21 0,22 21 15,22-21 17,-1 0-32</inkml:trace>
  <inkml:trace contextRef="#ctx0" brushRef="#br0" timeOffset="55628.5">24934 6519 0,'21'0'47,"1"0"-47,-1-21 16,0 21-16,0 0 0,0-21 0,0 21 16,1-21-16,-1 0 0,0 21 15,-21-21-15,-21 21 31,0 0-31,-1 0 16,1 0-16,0 21 0,0 0 0,0 0 16,0 0-16,-1 0 0,22 1 15,-21-1-15,21 0 0,-21 0 0,21 0 16,0 0-16,0 1 0,0-1 16,0 0-16,21-21 15,0 0-15,1 0 16,-1 0-16,0 0 0,0 0 0,0 0 15,0 0-15,1-21 0,-1 0 16</inkml:trace>
  <inkml:trace contextRef="#ctx0" brushRef="#br0" timeOffset="56052.77">25379 6414 0,'-21'0'15,"21"21"-15,-22 0 16,1-21-16,21 21 0,0 0 15,-21 0-15,21 1 0,-21-1 0,21 0 16,-21 0-16,21 0 0,0 0 16,0 1-16,-21-22 15,21 21-15,-22-21 16,22-21 31,0-1-47,22 1 15,-1 0-15,-21 0 0,21 0 0,0-22 16,0 22-16,0 0 0,1-21 0,-1 21 16,0-1-16,0 22 0,0-21 15,0 21-15,1 0 0,-1 0 16,0 21 0,-21 1-16,0-1 0,0 0 0,0 21 15,0-21-15,0 1 0,0-1 0,0 21 16,0-21-16,0 0 15,-21 1-15,21-1 0,0 0 16,-21-21 0,42 0-1,-21-21 1</inkml:trace>
  <inkml:trace contextRef="#ctx0" brushRef="#br0" timeOffset="56344.6">25866 6117 0,'0'0'0,"0"-21"16,21-64-16,-21 64 15,0 0-15,0 42 32,0 0-32,-21 1 0,21 20 15,-22-21-15,1 21 0,21 1 0,-21-1 16,0 0-16,21 1 0,-21-1 15,0 0-15,21-20 0,0 20 0,-22 0 16,1-21-16,21 22 0,-21-22 0,21 0 16,0 0-16,-21 0 15,21 1-15,21-22 16,0 0 0,0 0-16,1 0 0,-1 0 15,0 0-15,0-22 0,-21 1 0</inkml:trace>
  <inkml:trace contextRef="#ctx0" brushRef="#br0" timeOffset="56528.49">25717 6350 0,'0'0'0,"-21"0"16,21-21-16,-21 21 0,42-21 46,0 21-46,1 0 0,-1 0 0,21 0 16,-21-21-16,0 21 0,1 0 16,-1 0-16,0-22 0</inkml:trace>
  <inkml:trace contextRef="#ctx0" brushRef="#br0" timeOffset="57101.16">26860 5440 0,'0'0'16,"-21"0"-16,-21 0 0,21 0 0,-22 0 0,22 21 15,-21 0-15,0 22 16,-1-1-16,1 0 0,21 22 0,-22-1 16,1 1-16,0-1 0,-1 1 0,1-1 15,0 22-15,-1-22 0,1 1 16,0 21-16,21-22 0,-22 1 0,22-1 15,0 1-15,0-1 0,21-21 16,0 22-16,0-22 0,0 1 0,21-1 16,0-21-16,0 0 0,0 22 0,1-22 15,-1 0-15,0-21 0,21 21 16,-21-21-16,1 0 0,20 0 0,-21 0 16,0 0-16,0 0 0,1-21 15,20 21-15,-21-21 0,0 0 16,0-1-16</inkml:trace>
  <inkml:trace contextRef="#ctx0" brushRef="#br0" timeOffset="57357.02">26860 6096 0,'0'-21'0,"0"42"0,0-63 0,-21 42 31,21 21-31,0 0 15,0 0-15,-21 22 0,21-22 0,-21 21 16,21 0-16,-21-20 16,21 20-16,-21 0 0,21-21 0,-22 22 15,22-22-15,0 0 0,0 0 0,-21 0 16,21 1-16,0-1 0,0 0 16,0-42 15</inkml:trace>
  <inkml:trace contextRef="#ctx0" brushRef="#br0" timeOffset="57915.19">26818 6054 0,'0'0'0,"21"-21"15,-21-1-15,0 1 0,21 21 0,1-21 0,-22 0 16,21 21-16,0-21 0,0 21 0,0 0 15,0 0-15,1 0 0,-1 0 16,0 0-16,0 0 0,0 21 0,0 0 16,1 0-16,-22 0 0,0 1 15,0-1-15,0 21 0,0-21 0,0 0 16,0 1-16,-22 20 0,1-21 16,0 0-16,0 0 0,0 1 15,-22-1-15,22 0 0,0-21 0,0 21 16,0-21-1,42 0 17,0-21-32,0 0 0,0 21 15,-21-21-15,43 21 0,-22 0 16,0-22-16,0 22 0,0 0 0,1 0 16,-1 0-16,0 22 0,0-22 15,-21 21-15,0 0 0,21 0 16,-21 0-16,21 0 0,-21 1 0,0-1 15,0 0-15,0 0 16,-21 0-16,0 0 0,21 1 0,-42-1 16,21 0-16,-1-21 0,-20 21 0,21 0 15,0-21-15,-22 0 0,22 21 16,0-21-16,-21 0 0,21 0 0,-1 0 16,1 0-16,0 0 0,0 0 15,21-21-15,-21 21 0,21-21 16,0 0-16,0 0 15,0 0-15,0-1 16,21 1-16,0 0 16,21 21-16,-20-21 0,-1 21 15</inkml:trace>
  <inkml:trace contextRef="#ctx0" brushRef="#br0" timeOffset="58584.46">27432 6265 0,'0'22'16,"0"-1"-16,0 0 0,-21 0 15,21 0-15,-21 0 0,21 1 16,0-1-16,0 0 16,0 0-16,0 0 0,0 0 15,21-21 1,0 0-1,0 0-15,0 0 0,0 0 0,1 0 16,-1 0-16,0 0 0,0-21 16,0 0-16,0 21 0,1-21 0,-1 0 15,0 0-15,0-1 0,0 1 0,0 0 16,-21 0-16,22 0 0,-22 0 16,21-1-16,-21 1 0,0 0 0,0 0 15,0 0-15,21 21 16,-21 21 15,0 0-31,-21 0 16,21 0-16,0 1 0,-21-1 0,-1 21 15,1-21-15,21 22 0,0-22 16,-21 21-16,21 0 0,-21 1 0,0-1 16,21 0-16,-21 1 0,21-1 0,-22 0 15,22-20-15,0 41 0,-21-21 16,21 1-16,0-1 0,0 0 0,-21 1 15,21 20-15,0-20 0,0-1 16,0 21-16,0-20 0,-21 20 0,21-20 16,0-1-16,0 0 0,-21 1 0,0-1 15,-1-21-15,1 21 0,0-20 16,0-1-16,-21 0 0,20-21 0,-20 21 16,0-21-16,-1 0 0,1 0 15,0 0-15,-1 0 0,-20 0 0,21 0 16,-1 0-16,1-21 0,0 0 15,-1 21-15,1-21 0,0-1 0,20 1 16,1 0-16,0 0 0,0-21 0,0 20 16,21-20-16,0 21 0,0-21 15,0-1-15,0 1 0,0 0 0,21-1 16,0 22-16,0-21 0,0-1 0,22 1 16,-1 0-16,0 21 15,1-22-15</inkml:trace>
  <inkml:trace contextRef="#ctx0" brushRef="#br0" timeOffset="59064.46">28088 6350 0,'0'21'0,"-21"-21"0,0 21 0,21 1 16,0-1-16,0 0 31,21-21-15,0 0-16,0 0 16,0 0-16,1 0 0,-1-21 15,0 0 1,-21-1-16,0 1 15,0 0-15,-21 21 16,0 0 0,-1 0-16,22 21 15,-21 0-15,0 1 16,21-1-16,0 0 16,0 0-1,0 0 1,21-21 15,-21-21 0</inkml:trace>
  <inkml:trace contextRef="#ctx0" brushRef="#br0" timeOffset="59886.5">28427 5779 0,'0'-22'16,"0"44"15,0-1-31,0 0 0,0 21 15,0-21-15,-21 22 0,21-1 0,-22 0 16,22 1-16,-21-1 0,21 0 16,-21 1-16,0-1 0,21 0 15,0-20-15,-21 20 0,21-21 0,0 21 16,0-20-16,0-1 0,0 0 16,0 0-16,21-21 15,0 0 1,0 0-16,0 0 0,1 0 0,-22-21 15,21 0-15,0 21 0,0-21 16,-21-1-16</inkml:trace>
  <inkml:trace contextRef="#ctx0" brushRef="#br0" timeOffset="60076.01">28279 6075 0,'0'0'0,"0"-21"16,0 0-1,21 21 1,0-22-16,0 22 16,0 0-16,0 0 0,1 0 0,-1 0 15,0 0-15,0 0 0,21 0 16,-20 0-16,20 0 0,-21 0 0,21 0 16,-20 0-16,20 0 0</inkml:trace>
  <inkml:trace contextRef="#ctx0" brushRef="#br0" timeOffset="61012.64">28935 6287 0,'0'0'0,"0"21"0,0 0 0,-21-21 16,21 21-16,-22-21 0,44 0 47,-1 0-47,0 0 0,0 0 0,-21-21 15,21 0-15,0 21 0,1-21 16,-22-1-16,0 1 0,0 0 16,0 0-16,0 0 0,0 0 15,-22-1 1,-20 22-16,21 0 0,0 0 16,0 22-16,-1-22 0,-20 21 15,21 0-15,0 0 0,0 0 0,-22 0 16,22 1-16,0-1 0,21 0 15,0 0-15,-21 0 0,21 0 0,0 1 16,0-1-16,0 0 0,21-21 16,0 0-1,0 0-15,0 0 0,1 0 0,-1 0 16,0 0-16,0-21 16,21 21-16,-20-21 0,-1-1 0,0 22 15,-21-21-15,21 0 0,0 0 16,-21 0-16,21 0 0,-21-1 0,0 1 15,0 0-15,0 42 32,0 0-17,0 1-15,0-1 16,-21 0-16,21 0 0,0 0 0,0 0 16,0 1-16,0-1 15,21 0 1,1-21-16,-1 0 0,0 0 15,0 0-15,0 0 0,22 0 16,-22 0-16,21 0 0,-21-21 0,22 0 16,-22 21-16,21-22 0,-21 1 15,0 0-15,1 0 0,-1 0 0,0 0 16,-21-1-16,21 1 0,-21-21 16,0 21-16,0 0 0,0-1 0,0 1 15,-21 21-15,0-21 0,0 21 16,-1 0-16,1 0 0,0 0 0,0 0 15,0 0-15,0 0 0,-1 0 16,1 21-16,0 0 0,21 1 16,-21-1-16,21 0 0,0 0 15,0 0-15,0 0 16,0 1-16,0-1 0,0 0 0,0 0 16,0 21-16,0 1 0,0-1 15,-21 0-15,21 1 0,-21-1 0,-1 0 16,22 22-16,-21-22 0,0 1 0,0 20 15,0-21-15,0 22 0,-22-22 16,22 22-16,-21-1 0,21-20 0,-22 20 16,1 1-16,0-22 0,-1 21 15,22-20-15,-21-1 0,21 0 16,-22 1-16,22-1 0,0-21 0,-21 22 16,42-22-16,-22 0 0,22 0 0,-21-21 15,21-21 1,21 0-1,-21-22-15,22 22 0,-1-21 16,21 0-16</inkml:trace>
  <inkml:trace contextRef="#ctx0" brushRef="#br0" timeOffset="61472.37">29697 6202 0,'0'0'16,"-21"0"0,21 21-16,-22 0 15,1-21-15,21 21 0,-21 1 0,21-1 16,0 0-16,-21 0 0,21 0 0,-21 0 16,21 1-16,-21-1 15,42-21 32,0-21-47,0-1 0,0 1 16,0 0-16,1 0 15,-1 0-15,0 0 0,-21-1 16,21 1-16,0 0 0,-21 0 16,21 21-16,-21 21 15,0 0 1,0 0-16,0 1 0,0-1 15,0 0-15,0 0 0,0 0 16,22 0-16,-22 1 0,21-22 16,0 21-16,0-21 15,0 0-15,0 0 16,1 0-16,-1 0 0,0 0 16,0 0-16,0-21 0,22 21 0,-22-22 15,0 1-15,0 21 0,21-21 16</inkml:trace>
  <inkml:trace contextRef="#ctx0" brushRef="#br0" timeOffset="61884.14">30311 6138 0,'-22'0'15,"1"0"-15,0 0 16,0 0-16,-21 0 0,20 22 0,1-1 16,0 0-16,0 0 15,0 0-15,0 0 0,-1 1 0,1-1 16,21 0-16,-21 0 0,21 0 15,0 0-15,0 1 16,21-22 0,0 0-16,1 0 15,-22-22-15,21 22 0,0-21 16,0 21-16,0-21 0,0 0 0,-21 0 16,22 0-16,-22-1 0,21 1 15,-21 0-15,0 0 0,0 42 31,-21 0-15,21 0-16,-22 1 0,22-1 16,-21 0-16,21 0 0,0 0 15,0 0-15,0 1 0,0-1 16,0 0 0,21-21-16,1 0 0,-1 0 15,0 0-15,0-21 0,0 21 16,0-21-16,22 21 0,-22-22 0,0 1 15,-21 0-15,21 0 0,0 0 16,1 0-16</inkml:trace>
  <inkml:trace contextRef="#ctx0" brushRef="#br0" timeOffset="62456.32">30480 6181 0,'0'0'0,"0"-21"15,21 21-15,-21 21 16,0 0 0,-21-21-16,0 21 0,21 0 15,-21 0-15,21 1 0,0-1 0,-22 0 16,22 0-16,-21 0 0,21 0 15,-21-21-15,21 22 0,0-1 0,0 0 16,0-42 31,0 0-47,0-1 0,21 1 16,-21 0-16,21 0 15,1 0-15,-1 0 0,0-1 16,0-20-16,-21 21 0,21 21 15,0-21-15,1 0 0,-1 21 0,0 0 16,0 0 0,-21 21-16,0 0 15,0 0-15,0 0 16,0 0-16,0 1 0,0-1 0,0 0 16,0 0-16,0 0 0,-21 0 15,21 1-15,0-44 63,0 1-63,0 0 0,21 0 15,-21 0-15,21 0 0,0-1 0,1 1 16,20 0-16,-21 0 0,0 0 16,22 0-16,-22-1 0,0 22 0,0 0 15,0 0-15,-21 22 16,0-1-16,0 0 0,0 0 15,0 0-15,0 0 0,-21 1 16,21-1-16,-21 0 0,21 0 0,-21 0 16,21 0-16,0 1 15,-21-22-15,21 21 0,21-21 32</inkml:trace>
  <inkml:trace contextRef="#ctx0" brushRef="#br0" timeOffset="62821.11">31030 6265 0,'43'0'15,"-43"-21"-15,21 21 16,0 0-16,0-21 0,0 21 15,0-21-15,1 0 0,-1 21 16,0-21-16,-21-1 16,0 1-16,-21 21 31,0 0-31,-1 21 16,1 1-16,0-1 0,0 0 15,0 0-15,0 21 0,-1-20 0,1-1 16,0 0-16,0 21 0,21-21 15,0 1-15,0-1 0,-21 0 16,21 0-16,0 0 16,21 0-16,0-21 15,0 0-15,22 0 0,-22 0 16,0-21-16,21 0 0,1 21 16,-1-21-16</inkml:trace>
  <inkml:trace contextRef="#ctx0" brushRef="#br0" timeOffset="63139.93">31919 5503 0,'0'0'0,"-21"0"0,0 22 0,0-1 0,0 0 15,-22 0-15,22 21 0,0 1 16,-21-1-16,20 22 0,-20-22 0,21 21 16,-21 1-16,-1-1 0,22 1 15,-21-1-15,-1 1 0,22-1 0,-21 1 16,21-1-16,-22-20 0,22-1 16,0 22-16,21-43 0,0 21 0,0 0 15,0-20-15,0-1 16,0 0-16,0 0 0,0 0 0,21-21 15,0 0-15,22 0 16,-22 0-16,21 0 0,-21 0 0</inkml:trace>
  <inkml:trace contextRef="#ctx0" brushRef="#br0" timeOffset="63620.66">32067 6075 0,'0'0'0,"-42"0"15,21 0-15,0 0 16,0 0-16,-1 0 0,-20 21 16,21 0-16,0-21 0,0 21 0,-1 1 15,1-1-15,0 21 0,0-21 16,0 0-16,21 1 0,-21 20 0,21-21 15,-22 0-15,22 0 0,0 1 16,0-1-16,0 0 0,0 0 0,0 0 16,22-21-1,-1 0-15,0 0 16,-21-21-16,21 21 16,0-21-16,0 0 0,1 21 0,-1-21 15,-21-1-15,21-20 0,0 21 16,0 0-16,0 0 0,1-1 15,-1 1-15,0 0 0,-21 42 32,0 0-32,0 22 15,0-22-15,0 0 0,0 0 16,0 0-16,0 1 0,0-1 16,0 0-16,0 0 15,21-21 1,-21-21-1,21 21-15</inkml:trace>
  <inkml:trace contextRef="#ctx0" brushRef="#br0" timeOffset="63932.48">31898 5757 0,'-21'0'32,"0"0"-17,21 22-15,-21-1 16,21 0-16,0 0 15,-22 0-15,22 0 16,22-21 31,-1 0-47</inkml:trace>
  <inkml:trace contextRef="#ctx0" brushRef="#br0" timeOffset="64136.49">32067 5736 0,'-21'0'16,"0"0"-16,21 21 16,0 1-16,-21-22 0,21 21 15,-21-21-15,21 21 0,0 0 16,0 0-16,0 0 15,0 1 1</inkml:trace>
  <inkml:trace contextRef="#ctx0" brushRef="#br0" timeOffset="64398.49">32385 5863 0,'0'21'16,"-21"-21"-1,21 22-15</inkml:trace>
  <inkml:trace contextRef="#ctx0" brushRef="#br0" timeOffset="64589.37">32491 5884 0,'0'22'47,"-21"-1"-32,21 0-15,-22 0 16,1 0 0</inkml:trace>
  <inkml:trace contextRef="#ctx0" brushRef="#br0" timeOffset="64965.3">32681 5525 0,'0'0'0,"21"84"16,-21-63-16,22 22 0,-22-1 16,0 0-16,0 1 0,0 20 15,0-20-15,0-1 0,0 21 16,-22-20-16,1 20 0,0-20 0,0-1 15,0 0-15,0 1 0,-22-1 16,22 0-16,0-21 0,0 22 0,0-22 16,-1 0-16,1 0 0,0 0 15,0 1-15,0-22 0,0 0 16,21 21-16,-22-21 16,22-21-16,0-1 15</inkml:trace>
  <inkml:trace contextRef="#ctx0" brushRef="#br0" timeOffset="65372.06">32829 5271 0,'0'21'16,"22"-21"-1,-1 21-15,0 0 0,-21 0 16,0 0-16,21 1 0,-21 20 0,0 0 16,21 1-16,-21-1 0,0 21 15,0 1-15,0-1 0,0 1 0,0-1 16,0 1-16,-21 21 0,0-22 15,0-21-15,-22 22 16,22-1-16,-21 1 0,21-1 0,-22-20 16,1-1-16,21 22 0,-21-22 15,-1-21-15,22 21 0,0-20 0,-21-1 16,20 0-16,1 0 0,0 0 16,0 0-16,0-21 0,0 0 0,21-21 31,21 21-16,0-21-15</inkml:trace>
  <inkml:trace contextRef="#ctx0" brushRef="#br0" timeOffset="66044.88">28638 8340 0,'22'-21'47,"-1"-1"-32,0 22-15,0-21 16,0 21-16,0-21 0,1 21 0,-1-21 16,-21 0-16,21 0 15,-21-1-15,-21 22 32,0 0-17,-1 0-15,1 0 16,21 22-16,0-1 15,0 0 1,21-21 0,1 0-16,-1 0 0,0 0 15,21 0-15,1 0 0</inkml:trace>
  <inkml:trace contextRef="#ctx0" brushRef="#br0" timeOffset="66776.55">29654 8043 0,'0'0'0,"0"-21"16,-21 21-1,0 0 1,0 0-16,0 21 0,0 1 0,-1-1 16,1 21-16,0-21 0,-21 22 15,21-1-15,-1-21 0,1 21 0,21 1 16,0-1-16,0-21 0,0 22 0,0-22 15,0 0-15,0 0 16,21 0-16,1 0 0,-1 1 0,0-1 16,0-21-16,21 0 0,-20 0 15,-1 0-15,21 0 0,-21 0 0,22 0 16,-22-21-16,21-1 0,-21 22 0,22-21 16,-1 0-16,-21-21 0,21 21 15,1-1-15,-1-20 0,0 0 0,1-1 16,-1-20-16,-21 21 0,22-1 15,-1-20-15,-21 20 0,21-20 0,-20 21 16,-1-1-16,-21 1 0,0 21 16,21 0-16,-21-22 0,21 43 0,-21-21 15,0 42 1,-21 0 0,0 1-16,0 20 0,-1 0 15,1 1-15,0-1 0,-21 21 0,21-20 16,-1 20-16,-20-20 0,21-1 15,0 0-15,0 1 0,21-1 0,0-21 16,0 21-16,0-20 0,0-1 16,0 0-16,0 0 0,0 0 0,21 0 15,0-21-15,0 0 0,0 0 16,0 0-16,1 0 0,20 0 16,-21 0-16,0 0 0,22-21 0,-22 0 15,21 0-15,-21 0 16,0 0-16,1-1 0,20 1 0,-21 0 15,-21 0-15,21 0 0,-21 0 16,21-1-16,-21 44 31,0-1-31,-21 0 0,21 0 16,-21 0-16,21 0 0,-21 1 16,21-1-16,-21-21 15,21 21-15,0-42 47,0 0-31,0-1-16</inkml:trace>
  <inkml:trace contextRef="#ctx0" brushRef="#br0" timeOffset="66965.44">30670 8107 0,'0'0'0,"0"-21"15,22 21 79</inkml:trace>
  <inkml:trace contextRef="#ctx0" brushRef="#br0" timeOffset="67847.45">30967 8107 0,'-21'0'16,"-1"0"-1,1 21-15,0 0 16,21 0-16,-21 1 0,0-1 15,21 21-15,-21-21 0,-1 0 0,22 22 16,-21-22-16,0 0 0,21 21 16,-21-20-16,21-1 0,0 0 0,0 0 15,0 0-15,0 0 16,0 1-16,21-22 0,0 0 0,0 21 16,1-21-16,20 0 0,-21 0 15,21 0-15,1 0 0,-22 0 0,21 0 16,1-21-16,-22-1 0,21 22 0,0-21 15,-20 0-15,20 0 16,-21-21-16,21 20 0,-20-20 0,20 0 16,-21-1-16,0 1 0,22-21 15,-22 20-15,0 1 0,0-22 0,0 22 16,0 0-16,1 21 0,-22-22 16,0 22-16,21 0 0,-21 0 15,0 0-15,0 42 31,-21 0-31,-1 0 0,1 21 0,0 1 16,0-22-16,0 21 0,0 1 16,-1-1-16,1 0 0,0 1 0,-21-1 15,21 0-15,-1 1 0,1-22 16,21 0-16,-21 21 0,0-21 16,21 1-16,-21-1 0,21 0 15,-21-21 1,42-21 15,0 21-31,0-21 16,0-1-16,0 1 0,22 0 15,-22 0-15,21 21 0,-21-21 0,22 0 16,-1-1-16,-21 22 0,22-21 16,-22 21-16,0 0 0,0 0 0,-42 0 46,0 0-46,0 0 16,-1 0-16,1 21 0,-21-21 0,21 0 16,0 0-16,-22 0 0,22 22 15,0-22-15,0 0 0,0 21 16,-1-21-16,22 21 16,-21 0-16,21 0 0,0 0 15,0 1-15,0-1 16,0 0-16,0 0 0,0 0 0,0 0 15,21 1-15,1-1 16,-1-21-16,-21 21 0,21-21 16,0 0-16,-21 21 0,21-21 0,0 0 15,1 0-15,-1 0 16,0 0-16,0 0 0,0 0 16,0 0-16,1-21 0,-1 21 15,0-21-15,0 21 0,21-21 0</inkml:trace>
  <inkml:trace contextRef="#ctx0" brushRef="#br0" timeOffset="68120.28">32279 8192 0,'0'0'0,"0"-64"16,0 43-1,-21 21 1,0 0-16,0 21 15,-1 0-15,1 0 0,0 1 0,0-1 16,0 21-16,0-21 0,21 22 16,-22-22-16,1 21 0,21-21 0,-21 0 15,21 1-15,0 20 0,0-21 16,0 0-16,0 0 0,0 1 16,0-1-1,21-21-15,0 0 16,1 0-16,-1 0 0,0 0 15,21 0-15,-21 0 0</inkml:trace>
  <inkml:trace contextRef="#ctx0" brushRef="#br0" timeOffset="68468.09">32724 8107 0,'0'0'16,"0"-21"-16,0 0 0,0-1 15,21 22 17,0 0-32,0 0 0,0 0 15,0 22-15,1-1 0,-22 0 16,21 21-16,-21-21 0,21 22 0,-21-1 16,0-21-16,0 22 0,0-1 15,0-21-15,-21 21 0,0-20 0,-1 20 16,1-21-16,0 0 0,-21 0 15,21 1-15,-1-1 0,1 0 16,0 0-16,0 0 0,0-21 0,0 21 16,-1-21-16,1 0 31,21-21 0,21 0-31</inkml:trace>
  <inkml:trace contextRef="#ctx0" brushRef="#br0" timeOffset="68708.78">33210 8319 0,'0'0'0,"0"-22"31,-21 22 16,21 22-47,-21-1 16,21 0-16,-21-21 0,21 21 16,0 0-16,0 0 0,-21 1 0,21-1 15</inkml:trace>
  <inkml:trace contextRef="#ctx0" brushRef="#br0" timeOffset="68919.35">33147 8911 0,'0'0'0,"-21"0"16,21 21-16,-21 1 0,21-1 15,0 0-15,-22 0 0,1 0 16,0 0-16,0 1 0,0-1 0,0 0 15,-1 0-15,1 0 0,-21-21 16,0 21-16,-1 1 0,1-1 0,0-21 16,-22 21-16,22-21 15,-22 0-15,1 0 0</inkml:trace>
  <inkml:trace contextRef="#ctx0" brushRef="#br0" timeOffset="172652.57">3175 4001 0,'0'0'0,"-21"0"15,0 0-15,-1 0 0,1 0 0,-21 0 16,0 0-16,20 0 0,-20 0 15,0 0-15,-1 0 0,22 21 0,-21-21 16,0 0-16,20 0 0,1 21 16,-21-21-16,21 0 0,0 21 15,-1-21-15,1 0 16,21 21 0,21-21-1,1 0-15,-1 21 16,21-21-16,0 0 0,1 0 15,-1 0-15,0 0 0,1 0 16,-1 0-16,22 0 0,-22 0 16,21 0-16,1 0 0,-1 0 0,1 0 15,-1 0-15,22 0 0,-21 0 16,20 0-16,1 0 0,-22 0 0,22 0 16,0 0-16,-22 0 0,22 0 15,0 0-15,20 0 0,-20 0 0,21 0 16,0-21-16,0 21 0,-1 0 15,1 0-15,0 0 0,0-21 0,0 21 16,0 0-16,21 0 0,-22 0 16,22 0-16,-21-21 0,21 21 0,-21 0 15,0 0-15,0 0 0,21-21 16,-21 21-16,-1 0 0,-20 0 16,21 0-16,-21 0 0,-1 0 15,1 0-15,-22-21 0,1 21 0,-22 0 16,1 0-16,-1 0 0,-21 0 15,21 0-15,-20 0 0,-1 0 16,-21-22 47,0 1-32,0 0-16,0 0 1,0 0-16,21 0 16,0-1-16</inkml:trace>
  <inkml:trace contextRef="#ctx0" brushRef="#br0" timeOffset="175400.21">17399 10224 0,'0'0'0,"21"0"47,-21-22-47,21 22 0,0-21 31,1 21-31,-1-21 16,0 21-16,-21-21 15,21 21-15,-21 21 63,-21-21-63,21 21 15,-21 0-15,21 1 0,-21-1 16,21 0-16,0 21 0,0-21 16,-22 22-16,22-22 0,-21 21 0,21-21 15,0 22-15,0-1 0,0-21 0,0 0 16,0 22-16,0-22 0,0 0 16,0 0-16,0 0 0,0 1 31,0-44 0,0 1-31,0 0 0,0 0 16,0 0-16</inkml:trace>
  <inkml:trace contextRef="#ctx0" brushRef="#br0" timeOffset="176132.52">17462 9800 0,'0'0'0,"-21"0"0,0-21 16,0 21-1,0 0-15,0 0 0,-1 0 16,1 0 0,0 0-16,0 21 15,21 0-15,0 1 16,0-1-1,0 0 1,21-21 0,0 0-16,0 0 0,1 0 15,-1 0-15,0 0 0,0 0 16,0-21-16,0 0 16,1-1-16,-22 1 15,0 0-15,0 0 0,0 0 16,0 0-16,-22-1 15,1 1-15,0 21 0,0 0 16,0 0-16,0 0 16,-1 0-16,1 0 0,21 21 0,-21-21 15,0 22-15,0-1 0,21 0 16,-21 0-16,-1-21 0,22 21 16,0 0-16,-21 1 15,21-1-15,0 0 16,0 0-1,21-21-15,-21 21 0,22-21 16,-1 21-16</inkml:trace>
  <inkml:trace contextRef="#ctx0" brushRef="#br0" timeOffset="176848.48">17738 10202 0,'-22'0'47,"22"22"-47,0-1 15,0 0-15,0 0 0,-21 0 16,21 0-16,0 1 16,-21 20-16,21-21 0,0 0 0,0 0 15,0 1-15,-21 20 0,21-21 16,-21 0-16,21 0 0,0 1 0,0-1 16,-21 0-16,21 0 0,-22 0 15,22 0 1,0-42 31,0 0-47,0 0 0,0 0 15,0 0-15,22-1 0,-22-20 16,21 21-16,-21-21 0,21-1 0,0 22 16,0-21-16,0-1 0,22 22 15,-22-21-15,0 21 0,21 0 16,-20-1-16,20 1 0,-21 21 0,0 0 15,0 0-15,22 0 0,-22 0 16,0 0-16,0 21 0,-21 1 0,21-22 16,1 21-16,-22 0 0,0 0 15,0 21-15,0-20 0,0-1 0,0 0 16,0 21-16,0-21 0,0 1 16,0-1-16,0 21 0,-22-21 0,1 0 15,21 1-15,-21-1 0,21 0 0,-21 0 16,21 0-16,-21-21 15,21 21-15,0 1 16,0-44 47,0 1-48,0 0-15</inkml:trace>
  <inkml:trace contextRef="#ctx0" brushRef="#br0" timeOffset="177360.23">18478 10224 0,'0'0'0,"0"-22"0,-21 22 16,21-21-16,-21 21 31,21 21-15,0 1 0,0-1-16,0 0 0,0 0 15,0 0-15,0 0 0,0 22 0,0-22 16,-21 21-16,21-21 0,0 22 0,-21-1 15,0-21-15,-1 22 16,22-1-16,-21 0 0,0 1 0,0-22 16,21 21-16,-21 0 0,0 1 0,-1-1 15,1 0-15,21 22 0,-21-22 16,0 22-16,0-1 0,0-20 0,-1 20 16,1 1-16,0-1 0,0-21 0,0 22 15,0-22-15,-1 1 0,22-1 16,-21 0-16,0 1 0,0-1 0,21 0 15,-21-21-15,21 22 0,-21-22 16,21 0-16,0 0 0,-22 0 16,22-42 31,22 0-47,-22 0 0,0 0 15,21 0-15,-21-1 0,21 1 16,0-21-16,-21 21 0</inkml:trace>
  <inkml:trace contextRef="#ctx0" brushRef="#br0" timeOffset="177776.23">18330 10435 0,'0'0'0,"0"-21"15,-42-21 1,42-1-16,-21 22 0,21 0 0,0 0 0,0 0 16,0 0-16,0-1 0,0 1 15,0 0-15,21 21 0,-21-21 16,21 21-16,0 0 0,0 0 0,22 0 16,-22 0-16,0 0 0,21 0 15,1 0-15,-22 0 0,21 0 0,-21 0 16,22 21-16,-22 0 0,0 0 15,0 1-15,-21-1 0,0 0 16,0 0-16,0 0 0,0 0 16,0 1-16,0-1 0,-21 0 0,-21 0 15,21 0-15,-1 0 0,1 1 0,-21-22 16,21 21-16,0 0 0,-1-21 16,1 21-16,0-21 0,0 0 0,21 21 15,-21-21 1,21 21-16,0-42 47,21 21-47,0-21 0</inkml:trace>
  <inkml:trace contextRef="#ctx0" brushRef="#br0" timeOffset="178660.72">18881 10160 0,'0'0'0,"0"-21"16,0 42 31,0 0-47,-22 0 0,22 1 15,0-1-15,-21 21 0,21-21 0,0 22 16,0-22-16,0 21 0,-21-21 0,21 22 15,0-22-15,0 0 0,0 0 16,0 0-16,0 0 0,0 1 0,21-1 16,0-21-1,1 0-15,-1 0 0,0 0 16,0-21-16,0 21 16,-21-22-16,21 1 0,1 0 0,-1 0 15,0 0-15,0 0 0,0-22 16,0 22-16,-21-21 0,22 21 15,-1-22-15,0 22 0,-21 0 0,21 0 16,-21 0-16,0-1 0,0 1 16,0 0-16,-21 42 31,21 0-31,0 1 16,0-1-16,-21 0 0,21 0 0,0 0 15,-21 22-15,21-22 0,0 0 16,0 0-16,0 21 0,0-20 15,0-1-15,0 0 0,0 0 0,21-21 16,0 21-16,0-21 16,0 0-16,0 0 0,1 0 15,-1 0-15,0 0 0,0 0 0,0 0 16,0 0-16,1-21 0,-1 0 16,0 21-16,0-21 0,0-22 0,0 22 15,1-21-15,-1 21 0,21-22 16,-21 1-16,0 0 0,1-1 0,-1 1 15,-21-21-15,21 20 0,0 1 0,-21 0 16,0-1-16,0 1 0,0 0 16,0-1-16,0 22 0,0 0 0,0-21 15,0 20-15,0 1 16,-21 0-16,0 21 16,0 0-16,21 21 15,0 0-15,-22 1 0,22-1 0,0 21 16,-21-21-16,21 22 0,0-1 15,0 0-15,0 1 0,0-1 0,0 0 16,-21 1-16,21-1 0,-21-21 0,21 21 16,-21 1-16,21-1 0,0 0 15,-21 1-15,21-22 0,-22 21 0,22-21 16,0 1-16,0-1 0,0 0 16,0 0-16,0 0 0,0 0 0,22-21 15,-22 22-15,21-22 0,0 0 16,0 0-16,0 0 15,0 0-15,1 0 0,-1 0 16,0-22-16,0 1 0,0 21 0,0-21 16,1 0-16,-1 0 0,-21 0 15</inkml:trace>
  <inkml:trace contextRef="#ctx0" brushRef="#br0" timeOffset="178892.1">19516 10075 0,'0'0'0,"-22"0"0,1 0 16,42 0 0,1 0-16,-1 0 0,0 0 15,0 0-15,0 0 0,22 0 16,-22 0-16,0 0 0,0 0 0,0 0 15,0 0-15,1 0 0,-1-21 16,0 21-16</inkml:trace>
  <inkml:trace contextRef="#ctx0" brushRef="#br0" timeOffset="179587.91">20870 10308 0,'0'0'0,"-21"0"0,0 0 15,0 0-15,0 0 0,-1 0 16,44 0 15,-1 0-31,21 0 0,0 0 16,1 0-16,-1 0 0,0 0 0,1-21 15,20 21-15,-20 0 0,20 0 16,-21 0-16,1-21 0,-1 21 16,0 0-16,1 0 0,-1 0 0,-21-21 15,0 21-15,1 0 0,-1 0 16,-21-21-16,0-1 16,0 1-16,-21 21 15,-1 0-15,1 0 0,0-21 16,-21 21-16,21 0 0,-1 0 15,1 0-15,21-21 16,-21 21-16,42-21 31,0 21-31,1 0 0,-1 0 16,21 0-16,-21 0 0,0 0 0,1 0 16,-1 0-16,0 0 15,-21 21-15,0 0 16,0 0-16,0 0 0,0 1 0,-21-1 15,0 0-15,-1 0 0,-20 0 16,21 22-16,-21-22 0,-1 0 0,1 0 16,21 21-16,-22-20 0,1-22 15,21 21-15,0 0 0,0-21 0,21 21 16,21-42 15</inkml:trace>
  <inkml:trace contextRef="#ctx0" brushRef="#br0" timeOffset="180048.94">23008 9694 0,'0'0'0,"21"-42"16,0 21-16,-21 0 15,0 0-15,0 42 32,0 0-32,-21 0 15,21 21-15,0 1 0,-21-1 16,0 0-16,0 1 0,21-1 16,-21 0-16,-1 22 0,1-22 15,0 1-15,21-1 0,-21 0 0,0-21 16,21 22-16,-21-1 0,21-21 0,0 0 15,0 22-15,0-22 0,0 0 16,21-21-16,0 0 16,0 0-16,0 0 0,0 0 15,1-21-15,-1 21 0</inkml:trace>
  <inkml:trace contextRef="#ctx0" brushRef="#br0" timeOffset="180256.27">22733 10139 0,'0'0'0,"0"-21"47,21 0-32,0 21-15,22 0 0,-22-22 16,21 22-16,-21-21 0,22 21 0,-22-21 15,21 21-15,-21-21 0,0 21 16</inkml:trace>
  <inkml:trace contextRef="#ctx0" brushRef="#br0" timeOffset="180644.04">23156 10097 0,'21'0'63,"1"0"-63,-1 0 0,0 0 15,0 0-15,0-22 16,22 22-16,-22-21 0,0 21 0,0-21 16,0 21-16,0-21 0,1 21 15,-1-21-15,-21 0 0,0-1 16,0 1-1,-21 21-15,-1 0 0,1 0 0,0 0 16,0 0-16,0 0 0,0 21 0,-1 1 16,1-1-16,0-21 0,0 42 15,0-21-15,21 0 0,0 1 0,-21-1 16,21 21-16,0-21 0,0 0 16,0 1-16,0-1 0,0 0 0,21 0 15,-21 0-15,21 0 0,0-21 16,0 22-16,22-22 0,-22 0 15,0 0-15,21 0 0,-21 0 0,1 0 16,20 0-16,-21 0 0,0-22 16</inkml:trace>
  <inkml:trace contextRef="#ctx0" brushRef="#br0" timeOffset="180865.92">23855 9970 0,'0'0'0,"0"-22"0,0 44 31,0-1-15,0 0-16,0 0 0,0 0 15,21 0-15,0 1 0,-21-1 0,21 0 16,-21 21-16,21-21 0,-21 1 16,0-1-16,0 0 0,0 0 15,0 0-15</inkml:trace>
  <inkml:trace contextRef="#ctx0" brushRef="#br0" timeOffset="181087.79">24172 10033 0,'0'0'0,"0"-21"16,0 0-16,0 0 15,-21 21-15,0 0 16,0 0-16,0 0 0,-1 21 15,1-21-15,0 21 0,-21 0 16,21 0-16,-1 0 0,1 22 0,0-22 16,0 0-16,-21 0 0,20 0 15,1 1-15,0-1 0,21 0 16,42-21 15,-20 0-31</inkml:trace>
  <inkml:trace contextRef="#ctx0" brushRef="#br0" timeOffset="181348.15">24384 9800 0,'0'0'0,"0"-21"0,0-21 16,0 21-16,0-22 0,0 22 0,0 0 16,0 42-1,0 0-15,-21 0 16,0 22-16,-1-1 0,22 0 0,0 1 15,-21-1-15,0 0 0,0 22 16,21-22-16,0 1 0,-21-1 0,21-21 16,-21 21-16,21-20 15,0 20-15,0-21 0,0 0 0,0 0 16,0 1-16,0-1 16,21-21-16,0 0 15,0 0-15,0-21 0,-21-1 0,21 1 16</inkml:trace>
  <inkml:trace contextRef="#ctx0" brushRef="#br0" timeOffset="181542.3">24215 10012 0,'0'0'0,"-43"0"0,22 0 0,0 0 15,0 0-15,0 0 0,42 0 31,0 0-31,0 0 16,0 0-16,22 0 0,-22 0 0,21 0 16,0 0-16,1 0 0,-1-21 0,0 21 15</inkml:trace>
  <inkml:trace contextRef="#ctx0" brushRef="#br0" timeOffset="182700.62">25104 9631 0,'0'0'0,"0"-42"0,0-64 16,-22 85 0,1-22-16,21 22 0,-21 0 0,0 0 15,21 0-15,-21 21 0,21 21 16,0 0 0,0 0-16,0 21 0,0 22 0,0-22 15,0 22-15,0 20 0,0-20 16,-21 21-16,-1-22 0,22 1 0,-21 20 15,0-20-15,0 20 0,0-20 16,0-1-16,-22 22 0,22-21 16,0-1-16,0 1 0,0-1 0,-1 1 15,1-22-15,0 0 0,0 1 0,21-1 16,-21 0-16,21-21 0,0 1 16,0-1-16,0 0 0,0 0 0,0 0 15,21-21-15,0-21 16,21 0-16,-20 0 15,-1 0-15,21-1 0,-21-20 0,22 0 16,-22 21-16,21-43 0,-21 22 0,0-1 16,-21-20-16,0 21 0,0-22 15,0 1-15,0 20 0,0 1 16,0 0-16,0-1 0,-21 1 16,0 21-16,0 0 0,0-1 0,0 1 15,-1 21 1,22-21-16,22 21 15,-1-21 1,21 21-16,-21 0 0,0-21 0,22 21 16,-1-21-16,-21-1 0,22 22 15,-1-21-15,-21 0 0,21 21 0,1-21 16,-22 0-16,0 21 0,0-21 16,0 21-16,1 0 0,-22-22 15,0 44 16,-22-1-31,22 0 0,-21 0 16,21 0-16,0 0 16,0 1-16,0-1 0,0 0 0,0 0 15,0 0-15,0 0 16,21-21 0,1 0-1,-1 0-15,0 0 16,0-21-16,0 0 15,-21 0-15,0 0 0,0 0 16,0-1-16,0 1 16,0 0-16,0-21 0,0 21 0,0-1 15,0 1-15,0 0 0,0 0 16,0 0-16,21 0 0,1 21 0,-1-22 16,0 22-16,0 0 0,0 0 0,0 0 15,1 0-15,-1 0 0,0 22 16,0-1-16,0 0 0,-21 0 0,0 0 15,0 22-15,0-22 0,0 0 16,0 0-16,0 21 0,0-20 0,0-1 16,-21 21-16,0-21 0,0 0 0,21 1 15,-21-1-15,-1 0 16,22 0-16,0 0 16,0-42 15,22 21-31,-1-21 0,0 0 15,0 0-15,0-1 0,0-20 16,1 0-16,20 21 0,-21-22 0,0 1 16,22 0-16,-22-1 0,21 1 0,-21 21 15,0 0-15,1-1 0,-22 1 16,0 42 0,0 1-16,-22 20 0,1-21 15,0 21-15,0-20 0,0 20 0,0 0 16,-1 1-16,22-22 0,0 21 15,0-21-15,0 22 0,0-22 16,0 0-16,0 0 0,0 0 0,22 0 16,-1-21-16,0 22 0,21-22 15,-21 0-15,22 0 0,-22 0 0,21 0 16,-21-22-16,22 22 0,-1-21 0,-21 0 16,22 0-16</inkml:trace>
  <inkml:trace contextRef="#ctx0" brushRef="#br0" timeOffset="183416.92">22246 11769 0,'0'0'0,"-21"-21"15,21-1 1,0 1-16,-21 21 0,21-21 15,0 0-15,0 0 0,0 0 16,0-1-16,21 1 16,0 0-16,0 0 0,0 0 0,1 21 15,20-21-15,0 21 0,1 0 0,-1 0 16,0 0-16,1 21 0,-1 0 16,-21 0-16,21 0 0,1 0 0,-22 22 15,0-22-15,0 0 0,0 21 16,-21-20-16,0-1 0,0 21 0,0-21 15,0 0-15,0 1 0,-21-22 16,0 21-16,0-21 16,0 0-16,0 0 15,21-21 1,0-1-16,0 1 0,0 0 16,0 0-16,0 0 0,0-22 15,0 22-15,21-21 0,0 21 0,0-22 16,-21 22-16,21-21 0,0 21 0,1 0 15,-1-1-15,0 1 0,0 0 16,0 21-16,0 0 0,1 0 16,-22 21-1,0 0-15</inkml:trace>
  <inkml:trace contextRef="#ctx0" brushRef="#br0" timeOffset="184908.61">23114 11811 0,'0'0'16,"21"0"-16,0 0 0,0 0 0,1 0 16,-1 0-16,0-21 0,0 0 0,0 21 15,0-21-15,-21-1 0,22 1 16,-1 21-16,-21-21 0,0 0 0,0 0 16,0 0-16,0-1 0,0 1 0,0 0 15,-21 21 1,-1 0-16,1 21 15,0 0-15,0 1 16,0-1-16,0 21 0,-22-21 0,22 0 16,0 22-16,-21-22 0,20 21 0,1-21 15,0 1-15,21-1 0,0 0 16,0 0-16,0 0 0,21-21 16,0 0-16,22 0 15,-22 0-15,0 0 0,0 0 0,22-21 16,-22 21-16,21-21 0,-21 0 0,0 0 15,22-1-15,-22 1 16,0 0-16,0 0 0,0 0 0,1-22 0,-1 22 16,0 0-16,-21 0 15,0 0-15,0 0 0,0 42 47,0 0-47,0 0 0,-21 0 0,21 0 16,-21 1-16,21-1 0,0 21 15,0-21-15,0 0 0,0 1 0,21-1 16,0 0-16,0 0 0,0 0 0,22 0 16,-1-21-16,0 22 0,1-22 15,-1 0-15,0 0 0,22 0 16,-22 0-16,0 0 0,22-22 16,-22 1-16,1 0 0,-22 21 0,21-21 15,-21 0-15,0-22 0,1 22 0,-22 0 16,0 0-16,0-21 0,0 20 15,0 1-15,0-21 0,0 21 0,0 0 16,-22-22-16,22 22 0,-21 21 16,0-21-16,0 21 0,0 0 0,-22 0 15,22 0-15,0 0 0,-21 21 0,21 0 16,-22 0-16,22 22 0,0-22 16,0 21-16,0-21 0,21 22 0,0-22 15,0 0-15,0 21 0,0-20 16,0-1-16,0 0 0,21-21 15,0 21-15,0-21 0,0 0 0,22 0 16,-22 0-16,21 0 0,-21 0 16,22-21-16,-22 21 0,0-21 0,21 0 15,-21-1-15,1 1 0,-1 0 0,0 0 16,0 0-16,0 0 0,0-22 16,1 1-16,-22 21 0,21-22 0,0 1 15,0 0-15,-21 21 0,0-22 16,0 22-16,0 0 0,0 0 0,0 0 15,0 42 1,0 0-16,0 0 16,-21 21-16,21 1 0,-21-22 0,21 21 15,-21 1-15,21-1 0,0-21 16,0 21-16,0 1 0,0-22 0,0 0 16,0 21-16,0-20 0,0-1 15,0 0-15,0 0 0,21-21 16,0 0-16,0 0 0,0 0 15,0 0-15,1 0 16,-1-21-16,0 0 0,0 21 0,0-21 16,0 21-16,1-22 0,-1 1 0,0 0 15,-21 0-15,21 21 0,0-21 16,-21 0-16,21 21 0,-21-22 16,22 22-16,-22-21 0,0 42 31,0 1-31,0-1 0,-22 0 0,22 0 15,-21 0-15,21 0 0,0 1 16,0-1-16,0 0 0,0 0 16,0 0-16,21-21 15,1 0 1,-1 0-16,0 0 0,0 0 0,0 0 16,22-21-16,-22 21 0,21-21 15,0 0-15,-20 21 0,-1-21 0,21-1 16,-21 1-16,0 0 0,22 0 15,-22 0-15,0 0 0,0-1 16,0 22-16,-21 22 31,0-1-31,-21 0 0,0 0 0,0 0 16,0 0-16,21 1 0,-21-1 0,21 0 16,-22 0-16,22 0 15,0 0-15,22-21 16,-1 0-16,0 0 15,0 0-15,0 0 0,22 0 16,-22-21-16,0 21 0,0-21 0,0 0 16,0 0-1,1 0-15,-1-1 0,-21 1 0,0 0 16,0 0-16,21 0 0,-21-22 0,0 22 16,0 0-16,0 0 15,-21 21 1,0 0-1,-1 0-15,1 0 0,0 0 0,0 0 16,0 0-16,-22 0 0,22 0 0,0 0 16,-21 0-16,21 0 0</inkml:trace>
  <inkml:trace contextRef="#ctx0" brushRef="#br0" timeOffset="185104.5">24934 11451 0,'0'0'0,"0"-21"16,-21 21-16,21-21 0,-21 0 0,0 21 16,21-21-16,-21 21 15,-1 0-15,1 0 16,0 0-16,0 21 16,0 0-16,21 0 0,-21 0 15,-1 0-15,1 1 0,-21-1 0,21 0 16,-22 21-16</inkml:trace>
  <inkml:trace contextRef="#ctx0" brushRef="#br0" timeOffset="186164.4">22606 13039 0,'0'0'15,"0"-21"-15,21-1 0,-21-20 0,21 21 0,-21-21 16,0-1-16,0 22 0,0-21 15,0 21-15,0-1 0,0 1 0,0 0 16,-21 0-16,0 21 0,0 0 16,0 0-16,-1 0 0,1 21 0,0 0 15,0 22-15,-21-1 0,20 0 0,1 1 16,0-1-16,21 0 0,-21 22 16,21-22-16,0 0 0,0 1 15,0-22-15,0 21 0,0-21 16,21 22-16,0-22 0,0 0 0,1-21 15,20 21-15,-21-21 0,21 0 0,1 0 16,-1 0-16,0 0 0,1 0 16,-1 0-16,0-21 0,1 0 0,-1 0 15,0 0-15,1-22 0,-1 1 16,-21 21-16,22-43 0,-22 22 0,0 0 16,0-22-16,0 22 0,-21-22 15,0 22-15,21-22 0,-21 22 16,0 21-16,0-21 0,0 20 0,0 1 0,0 42 31,0 1-31,0-1 0,0 21 16,0 0-16,-21 1 0,0 20 15,21-20-15,-21 20 0,0-21 0,0 22 16,21-22-16,-22 1 0,1-1 16,0 0-16,0 1 0,21-22 0,-21 0 15,21 0-15,-21 0 0,21 0 0,-22-21 16,44-21 15,-1 21-31,0-21 16,0 0-16,-21 0 0,21 0 15,0-1-15,22 1 0,-22 0 0,0-21 16,0 21-16,0-1 0,1 22 16,-22-21-16,21 21 0,0 0 0,-21 21 15,21 1 1,-21-1-16,21 0 0,-21 0 0,0 0 15,21 0-15,-21 1 0,0-1 16,0 0-16,22 0 0,-1-21 16,-21 21-16,21-21 0,0 0 0,0 0 15,0 0-15,22 0 16,-22 0-16,21 0 0,-21 0 0,22 0 16,-22-21-16,21 21 0,-21-21 0,1 0 15,20 0-15,-21-1 0,0-20 16,0 21-16,1-21 0,-22-1 0,0 22 15,21-21-15,-21-1 0,0 22 16,0 0-16,-21 21 16,21 21-1,-22 0-15,1 1 0,21-1 0,-21 21 16,0-21-16,21 22 0,0-22 0,0 21 16,-21-21-16,21 0 0,0 22 15,0-22-15,0 0 0,0 0 16,0 0-16,21 1 15,0-22-15,0 0 16,0 0-16,22 0 0,-22 0 0,21 0 16,1 0-16,-1 0 0,0-22 15,22 22-15</inkml:trace>
  <inkml:trace contextRef="#ctx0" brushRef="#br0" timeOffset="186904.46">24511 13081 0,'0'0'0,"21"-21"0,-21-43 0,0 43 16,0 0-16,0 0 0,0 0 0,-21 21 31,0 21-31,0 0 16,21 0-16,-22 0 0,1 1 0,0 20 15,21 0-15,-21-21 0,0 22 16,21-22-16,-21 21 0,21 1 0,0-22 16,0 0-16,0 0 0,0 0 15,0 0-15,0 1 0,21-1 16,0-21-16,0 0 15,0 0-15,0 0 0,1 0 0,-1-21 16,0 21-16,21-22 0,-21 1 0,1 0 16,20 0-16,-21 0 0,0 0 15,0-22-15,1 22 0,20-21 16,-21-22-16,0 22 0,0 0 16,1-22-16,20 1 0,-21 20 0,0 1 15,0 0-15,1-1 0,-22 22 0,0 0 16,21 0-16,-21 42 15,0 0 1,-21 0-16,-1 22 0,1-1 16,0 0-16,0 1 0,0-1 0,0 0 15,-1 1-15,1-1 0,0-21 16,0 21-16,0-20 0,0 20 0,-1-21 16,22 0-16,0 0 0,-21 1 0,21-1 15,-21-21-15,21 21 0,21-21 47,0 0-47,1-21 0,-1 0 16,0-1-16,0 22 0,21-21 0,-20 0 15,-1 0-15,21 0 0,-21 0 16,0-1-16,22 1 0,-22 21 0,0-21 16,-42 42 15,0 0-31,21 1 0,-43-22 15,22 21-15,0 0 0,0 0 16,0-21-16,0 21 0,-1 0 0,1-21 16,0 22-16,0-1 0,21 0 15,0 0 1,0 0 0,21-21-1,0 0-15,0 0 0,1 0 16,-1 0-16,0 0 15,0 0-15,0 0 16,0 0-16,1 0 0,-1-21 16,0 21-16,0-21 0</inkml:trace>
  <inkml:trace contextRef="#ctx0" brushRef="#br0" timeOffset="187436.15">25739 12869 0,'0'0'0,"-22"-21"0,1 0 16,0 0-16,-21 0 0,21 0 15,-1-1-15,1 1 0,0 21 0,21-21 16,0 0-16,-21 21 0,0 0 16,0 0-16,21 21 31,-22 0-31,22 22 0,0-22 0,0 21 0,0 0 15,0 22-15,0-22 16,0 1-16,0-1 0,0 0 0,0 1 16,0-1-16,-21-21 0,21 21 0,0-20 15,0-1-15,0 0 0,-21-21 16,21 21-16,-21-21 0,0 0 16,21-21-1,0 0 1,0 0-16,21-1 15,0 1-15,0 0 0,22 0 0,-22 0 16,21 0-16,-21-1 0,22 1 16,-1 0-16,0 0 0,-21 21 0,22 0 15,-22 0-15,0 0 0,0 0 16,0 0-16,-21 21 0,0 0 16,0 0-16,0 1 0,0-1 15,-21-21-15,0 21 0,-21 0 0,21 0 16,-22-21-16,22 21 0,-21 1 15,21-22-15,-1 21 0,1-21 0,0 21 16,21 0 0,21-21-1,22 0-15,-22 0 0,21 0 16,-21 0-16,22 0 0</inkml:trace>
  <inkml:trace contextRef="#ctx0" brushRef="#br0" timeOffset="188084.29">26141 13187 0,'0'0'0,"21"-21"0,21 0 0,-21 21 15,43-43 1,-85 64 0,0 1-1,-1-22-15,1 21 0,0 0 16,0 0-16,-21 0 0,20 0 0,1 1 16,21-1-16,0 0 15,21-21 16,1 0-31,-1 0 0,0 0 16,-21-21-16,21 0 16,0-1-16,-21 1 0,21 0 15,1-21-15,-1 21 16,0-1-16,0 1 0,0 0 0,0 0 16,1 0-16,-1 0 0,0 21 0,21 0 15,-21 0-15,1 0 0,-1 0 16,0 0-16,0 0 0,-21 21 0,0 0 15,0 0-15,0 0 16,0 0-16,0 1 0,-21-1 16,0 0-16,0 0 0,21 0 0,-22 0 15,1 1-15,0-22 0,21 21 16,-21-21-16,21 21 0,21-21 47,0-21-47,0 21 0,1-21 0,-1-1 15,0 1-15,0 0 0,0 0 16,0 0-16,1 0 0,-1-22 0,0 22 16,0-21-16,0 21 0,0-1 15,-21 1-15,0 0 0,0 42 16,-21 0-16,0 1 16,0-1-16,21 0 15,-21 0-15,0 0 0,-1 0 0,22 22 16,0-22-16,-21 0 0,21 0 15,0 0-15,0 1 0,0-1 0,21 0 16,1-21-16,-1 0 0,0 0 16,0 21-16,0-21 15,22 0-15,-22 0 0,0 0 0,21 0 16,1 0-16,-22 0 0,21 0 0,0 21 16,-20-21-16,20 21 0,-42 1 15</inkml:trace>
  <inkml:trace contextRef="#ctx0" brushRef="#br0" timeOffset="190264.57">22691 14774 0,'0'0'0,"-22"-21"0,22-42 16,0 20-16,0 22 0,22-21 0,-1 0 16,0-1-16,0 1 0,0 0 15,0-1-15,1 1 0,-1 21 0,0-22 16,0 22-16,0 21 0,-21-21 0,21 21 15,1 21 1,-22 0-16,21 22 0,-21-1 0,0 0 16,0 1-16,0 20 0,0 1 15,0-22-15,0 0 0,0 22 16,0-22-16,-21 1 0,-1-1 16,1-21-16,0 21 0,-21-20 0,21-1 15,-22 0-15,22 0 0,-21 0 0,21 0 16,-1-21-16,1 0 0,0 0 15,0 0-15,21-21 16,0 0-16,0 0 0,0 0 16,21 0-16,0-1 0,22-20 0,-22 21 15,21-21-15,0 20 0,1 1 0,20 0 16,-20 0-16,-1 0 0,21 21 16,-20 0-16,-1 0 0,0 0 0,1 0 15,-22 21-15,0-21 16,0 21-16,-21 0 0,0 0 0,0 22 15,0-22-15,-21 0 0,0 0 0,0 0 16,-22 1-16,1-1 0,0 0 16,-1-21-16,1 21 0,21 0 0,-21-21 15,20 0-15,1 21 0,21-42 32,21 0-32,1 21 15,-1-21-15,21 0 0,0 0 16,1-1-16,-1 1 0,0 0 0,1-21 15,20 21-15,-20-1 0,-1 1 16,0 0-16,22 0 0,-22 0 16,-21 0-16,22 21 0,-22 0 0,0 0 15,-21 21 1,0 0-16,0 0 0,0 0 0,0 0 16,0 1-16,0-1 0,0 0 15,0 0-15,0 0 0,-21 0 0,21 1 16,0-1-16,-21-21 0,21 21 0,0 0 15,21-21 1,0 0-16,0 0 16,0 0-16,0-21 0,1 21 0,-1-21 15,0 0-15,0 21 0,0-22 16,22 1-16,-22-21 0,0 21 16,0 0-16,-21-22 0,21 22 15,0-21-15,1 21 0,-22-1 0,0 1 16,21 0-16,-21 42 15,0 0 1,0 1-16,0-1 0,0 21 0,-21-21 16,-1 22-16,22-22 0,0 0 15,-21 21-15,21-21 0,-21 1 0,21 20 16,0-21-16,0 0 0,0 0 0,0 1 16,21-1-16,0-21 0,1 21 15,-1-21-15,0 0 0,21 0 0,1 0 16,-1 0-16,0-21 0,1 21 15,-1-21-15,0-1 0,1 1 16,-1 0-16,0-21 0,-21 21 0,22-22 16,-22 1-16,21-22 0,-21 22 15,1-21-15,-1-1 0,0 1 0,0-1 16,0 1-16,0-1 0,-21 1 16,0 20-16,22 1 0,-22 21 0,0 0 15,0-1-15,0 44 16,0-1-16,0 21 0,-22 0 15,1 1-15,0 20 0,0 1 0,0-1 16,0 1-16,-1-1 0,1-20 16,0 20-16,0-21 0,0 1 15,21-1-15,0 0 0,0-20 0,0-1 16,0 0-16,0 0 0,0 0 16,21-21-16,0 0 0,21 0 0,-20 0 15,20 0-15,-21-21 0,21 21 0,1-21 16,-1 0-16,0 0 0,1-22 15,-1 22-15,0-21 0,-20 21 0,20-43 16,0 22-16,1-1 0,-22-20 16,21-1-16,0 22 0,-20-21 15,-1 20-15,0 1 0,0 0 0,0-1 0,0 22 16,-21 42 0,-21 0-1,0 22-15,0-1 0,0 0 16,-22 1-16,22 20 0,0-20 0,0 20 15,0-21-15,0 1 0,21-1 0,-22 0 16,22 1-16,-21-1 0,21-21 16,0 0-16,0 22 0,0-22 0,21 0 15,1 0-15,-1-21 16,0 0-16,0 0 0,0 0 0,0 0 16,22 0-16,-22-21 0,21 0 15,-21 21-15,22-21 0,-22 0 0,21-1 16,-21 1-16,22 0 0,-22 0 0,0 0 15,0 0-15,0 21 0,1 0 16,-22 21 0,0 0-1,-22-21-15,1 21 0,21 0 16,-21 0-16,0 1 0,21-1 0,-21 0 16,21 0-16,0 0 0,0 0 15,21-21 1,0 0-16,0 0 15,0 0-15,1 0 0,-1-21 16,0 21-16,0-21 0,-21 0 16,0 0-16,0 0 15,0-1-15,0 1 0,0 0 0,0 0 16,0 0-16,0-22 0,0 22 16,0 0-16,0 0 0,0 0 0,0 0 15,21 21 16,0 0-15,1 0-16,-22 21 0,21-21 16,0 0-16,0 21 0,0 0 0,0-21 15,1 21-15,-1-21 0,0 21 16,0 1-16,0-22 0,0 21 16,-21 0-16,0 0 0,0 0 15,0 0-15,0 1 16,0-1-16,-21-21 15,0 0 1,21-21 15,0-1-31,21 1 16,0 0-16,22 0 0,-22 0 0,21 0 16,-21-22-16,22 22 0,-1 0 0,0-21 15,1 20-15,-1 1 0,0 0 16,-20 0-16,-1 21 0,21 0 15,-21 0-15,-21 21 0,0 0 16,21 0-16,-21 1 0,0-1 0,0 0 16,0 21-16,0-21 0,0 1 0,0-1 15,-21 21-15,0-21 0,21 0 16,0 1-16,0-1 0,-21 0 0,21 0 16,-21-21-16,21 21 0,-21-21 15,21 21-15,-22-21 31,1 0-15,21-21-16,0 0 0</inkml:trace>
  <inkml:trace contextRef="#ctx0" brushRef="#br0" timeOffset="190432.48">26374 14499 0,'-22'0'0,"1"0"16,0 0 15,0 0-31,0 0 16,0 0-16</inkml:trace>
  <inkml:trace contextRef="#ctx0" brushRef="#br0" timeOffset="190624.38">25146 14520 0,'0'0'15,"-42"22"-15,20-22 0,-20 21 16,63-21-16,0 0 16,1 0-16,20 0 0,-21 0 15,21 0-15,1 0 0,-1 0 16,0 0-16,1 0 0,-1-21 0,-21 21 15,0-22-15,1 1 0</inkml:trace>
  <inkml:trace contextRef="#ctx0" brushRef="#br0" timeOffset="201900.15">13991 3747 0,'0'0'0,"-21"0"0,0 0 16,0 0-16,-1 0 16,1 0-16,0 0 15,0 0-15,0 0 0,0 0 16,-1 21-16,1-21 15,0 0-15,0 0 0,0 21 16,0-21-16,-1 0 0,1 0 0,0 21 16,0-21-16,0 0 0,0 0 15,-1 0-15,44 0 63,-1 0-48,0 0-15,21 0 0,-21 0 16,1 0-16,20 0 0,0 0 0,-21 0 16,22 0-16,20 0 0,-20 0 15,20 0-15,1 0 0,-1 0 0,1 0 16,-1 0-16,1 0 0,-1 0 0,1 0 16,-1 0-16,22 0 15,-22 0-15,1 0 0,-1 0 0,22 0 0,0 0 16,-1 0-16,1 0 0,0 0 15,20 0-15,1 0 0,-21-21 16,21 21-16,0 0 0,-22 0 16,22 0-16,0 0 0,0-21 0,21 21 15,-21 0-15,-1 0 0,1-21 16,0 21-16,0 0 0,0 0 0,0 0 16,-22-22-16,22 22 0,-21 0 15,21 0-15,-22-21 0,22 21 0,-21 0 16,-22 0-16,22-21 0,-22 21 15,1 0-15,-22 0 0,1-21 0,-1 21 16,0 0-16,-21 0 16,1 0-16,-1 0 0,-42 0 78,-1 0-63,1 0-15,0 0 0,0 0 0,0 0 16,0 0-16,-22 0 0,1 0 0,0 0 16</inkml:trace>
  <inkml:trace contextRef="#ctx0" brushRef="#br0" timeOffset="203280.6">7006 4339 0,'-21'0'0,"0"0"16,0 0-16,-1 0 16,1 0-1,21 21 48,21-21-63,22 22 0,-22-22 15,21 21-15,-21-21 0,22 21 16,20-21-16,-20 21 0,-1 0 0,21-21 16,1 21-16,-1-21 0,1 22 15,21-1-15,-22-21 0,22 21 0,-22 0 16,22-21-16,0 21 0,-1 0 0,1 1 16,-22-1-16,22-21 0,0 21 15,-1 0-15,22 0 0,-21 0 0,0 1 16,20-1-16,1 0 0,-21 0 15,21 0-15,0-21 0,-1 21 0,1 1 16,0-1-16,21 0 0,0-21 16,0 21-16,0 0 0,0-21 15,0 21-15,0-21 0,0 0 0,0 22 16,0-22-16,0 0 0,21 0 16,-21 0-16,0 0 0,21 0 0,-21 0 15,22 0-15,-1 0 0,0 0 0,0 0 16,0 0-16,0 0 0,1 0 15,20 0-15,-21 0 0,21 0 0,1 0 16,-22-22-16,21 22 0,-21 0 16,22 0-16,-1-21 0,-21 21 0,0 0 15,22 0-15,-22-21 0,21 21 16,-21 0-16,1 0 0,20 0 16,-21 0-16,0 0 0,0 0 0,1 0 15,-1 0-15,-21 0 0,21 0 16,-21 0-16,21 0 0,-21 21 0,0-21 15,0 21-15,-21 1 0,21-22 16,0 21-16,-21 0 0,0 0 0,-1 0 16,1 0-16,0 1 0,0-1 15,-21 0-15,20 0 0,-20 0 0,21 22 16,-21-22-16,-1 0 0,-20 21 16,20-21-16,-20 1 0,-1 20 15,1 0-15,-1-21 0,1 22 0,-1-22 0,1 21 16,-22 1-16,22-22 0,-22 21 15,22 0-15,-22-20 0,0 20 16,1-21-16,-1 21 0,0-20 0,-21-1 16,22 21-16,-22-21 0,0 0 15,0 1-15,-21-1 0,21 0 16,-21 0-16,0 0 16,0-42 30,0 0-46,0 0 16,-21 0-16,0-22 0,0 22 0,0 0 16,0-21-16</inkml:trace>
  <inkml:trace contextRef="#ctx0" brushRef="#br0" timeOffset="204384.22">15282 3747 0,'0'0'16,"-21"0"-16,0 0 31,0 0-31,21 21 15,-21-21-15,21 21 0,0 0 0,-22 0 16,22 0-16,0 1 16,0-1-16,0 0 0,0 0 15,22 0-15,-1 0 0,0 1 0,0-1 16,21 0-16,1 21 0,-1-21 16,0 1-16,1-1 0,-1 0 0,0 0 15,22 0-15,-22 0 0,1 1 16,20-1-16,-21 0 0,1 0 0,20 0 15,-20-21-15,20 21 0,1 1 16,-22-22-16,21 21 0,1 0 0,-1-21 16,1 21-16,-1-21 0,1 21 15,-1-21-15,1 21 0,-22-21 16,22 22-16,-1-1 0,1-21 0,-22 21 16,22-21-16,-1 21 0,1 0 15,-1-21-15,1 21 0,-1 1 0,1-1 16,20 0-16,-20 0 0,-1 0 15,22 0-15,-22 1 0,1-1 0,-1 0 16,1 0-16,-1 0 0,1 22 16,-1-22-16,1 0 0,-1 0 0,1 21 15,-22-20-15,22-1 0,-22 21 0,22-21 16,-22 0-16,0 22 0,1-22 16,-22 0-16,21 21 0,-21-20 0,0 20 15,22-21-15,-22 0 16,0 22-16,0-22 0,0 21 0,1-21 0,-1 22 15,-21-1-15,21-21 0,-21 21 16,21 1-16,-21-1 0,21-21 16,-21 22-16,0-1 0,0 0 0,21-21 15,-21 22-15,22-1 0,-22-21 16,21 22-16,-21-22 0,0 0 0,21 21 16,-21-21-16,21 1 0,-21-1 0,0 0 15,0 21-15,0-21 0,21 1 16,-21-1-16,0 0 0,0 0 15,0 0-15,0 0 16,0 1-16,21-22 78,-21-22-78,0 1 16,22 0-16,-1 21 15,-21-21-15,21 0 0,0 21 16,0-21-16</inkml:trace>
  <inkml:trace contextRef="#ctx0" brushRef="#br0" timeOffset="205344.14">19346 5525 0,'0'0'0,"0"-22"0,21 1 15,-21 0-15,22 21 0,-22-21 16,0 0 0,0 0-16,0 42 62,0 0-46,0 0-16,0 0 15,0 0-15,0 1 0,0-1 16,0 0-16,0 0 0,0 0 0,21 0 16,0 1-16,-21 20 0,21-21 15,0 0-15,-21 0 0,21 1 0,1-1 16,-1 0-16,-21 0 0,21 0 15,0 0-15,-21 1 0,0-1 16,21 0-16,-21 0 0,0 0 16,-21-21-1,0 21-15,0-21 0,-22 0 0,1 22 16,0-22-16,-22 0 16,1 0-16,-1 21 0,1-21 0,-22 0 15,0 0-15,1 0 0,-1 21 0,0-21 16,1 0-16,-1 0 0,22 0 15,-22 0-15,21 0 0,1 0 0,21 0 16,-1 0-16,1 0 0,0 0 16,20 0-16,-20 0 0,21 0 0,0 0 15,0 0 1,42 0 62,0 0-62,0 0 15,0 0 47,0 0-62,-21-21 46</inkml:trace>
  <inkml:trace contextRef="#ctx0" brushRef="#br0" timeOffset="207607.84">21272 2752 0,'0'0'0,"-21"0"16,42 0 15,1 0-31,-1 0 16,0 0-16,21 0 0,1 0 16,20 0-16,1 0 0,-1 0 15,1 21-15,-1-21 0,1 0 0,-1 0 16,1 0-16,-1 0 0,1 0 15,-1 21-15,1-21 0,-22 0 0,21 0 16,-20 0-16,-1 0 0,0 21 16,-20-21-16,20 0 0,-21 0 0,0 0 15,-21 21-15,21-21 16,-42 0 0,0 0-1,0 0-15,0 0 0,-22 0 16,22 0-16,-21 0 0,0 0 0</inkml:trace>
  <inkml:trace contextRef="#ctx0" brushRef="#br0" timeOffset="207864.69">21421 2963 0,'0'0'0,"-43"0"0,-20 0 16,84 0-1,0 0 1,0 0-16,22 0 0,-1 0 15,0 0-15,1 0 0,20 0 0,1 0 16,-22 0-16,21 0 0,1 0 16,-1 0-16,-20 0 0,-1 0 15,22 0-15,-22 0 0,0 0 0,1 0 16,-22 0-16,21 0 0,-21 0 16,0 0-16,1-21 0,-1 21 0,-21-21 15,0 0 1,0 0-16,0 0 0</inkml:trace>
  <inkml:trace contextRef="#ctx0" brushRef="#br0" timeOffset="208252.47">22352 2477 0,'0'0'0,"21"21"31,0-21-15,0 21-16,1 0 0,20-21 15,-21 21-15,21 0 0,-20 1 0,20-22 16,-21 21-16,21 0 0,-20-21 16,-1 21-16,0 0 0,0 0 0,-21 1 15,0-1-15,0 0 16,0 21-16,-21-21 0,0 1 15,-22-1-15,1 21 0,0-21 16,-1 0-16,-20 22 0,21-22 0,-22 21 16,1-21-16,20 22 0,-20-22 0,20 21 15,1-21-15,0 1 0,-1-1 16,22 0-16,0 0 0,0 0 0,0-21 16,42-21 15,0 21-31,21-21 15,-20 0-15,-1 0 0,21-22 0</inkml:trace>
  <inkml:trace contextRef="#ctx0" brushRef="#br0" timeOffset="210444.16">24109 1990 0,'0'-43'16,"0"22"-16,21 21 31,0 21-15,0 1-16,-21 20 15,0-21-15,0 0 0,0 0 16,0 22-16,0-22 0,0 0 0,0 21 16,0-20-16,0-1 0,0 21 0,-21-21 15,21 0-15,0 1 0,-21-1 16,0 0-16,0-21 0,21 21 16,-22-21-16,1 0 15,0 0-15,21-21 16,0 0-16,0 0 15,0-1-15,0 1 0,0 0 16,0-21-16,0 21 0,0-1 16,21-20-16,0 21 0,1-21 0,-1 20 15,0 1-15,21-21 0,-21 21 16,1 0-16,20 21 0,-21-22 0,21 22 16,-20 0-16,-1 0 0,21 0 15,-21 22-15,0-1 0,1 0 0,20 0 16,-42 0-16,21 0 0,0 1 15,-21-1-15,0 0 0,0 21 0,0-21 16,0 1-16,0-1 0,0 0 16,0 0-16,-21-21 0,0 21 0,21 0 15,0 1 1,-21-22-16,21-22 31,0 1-31,0 0 0,0 0 16,0 0-16,21 0 15,0-22-15,0 22 0,-21 0 0,21-21 16,22 20-16,-22-20 0,0 21 16,21 0-16,-20 0 0,20-1 0,-21 1 15,0 21-15,22 0 0,-22 0 16,0 21-16,0 1 16,-21 20-16,0-21 0,0 0 15,0 0-15,0 22 0,0-22 16,0 0-16,0 21 0,-21-20 0,21-1 15,0 0-15,0 0 0,0 0 16,0 0-16,0 1 0,21-22 16,0 0-16,0 0 15,1 0-15,-1 0 0,0 0 0,0 0 16,0 0-16,0-22 0,22 22 16,-22-21-16,0 0 0,0 0 0,0 0 15,1 0-15,-1-1 0,0 1 16,-21 0-16,0-21 0,21 21 0,-21-22 15,0 22-15,0 0 0,0-21 16,0 20-16,0 1 0,0 0 16,0 42-1,0 0 1,-21 1-16,21-1 16,0 21-16,0-21 0,0 0 0,0 22 15,0-22-15,0 0 0,0 0 16,0 0-16,0 1 0,0-1 0,0 0 15,0 0-15,0 0 0,21 0 16,0-21-16,0 0 16,1 0-16,-1 0 0,0 0 15,0 0-15,0 0 0,22 0 0,-22 0 16,0-21-16,0 0 16,0 0-16,0 0 0,1 0 0,-1-1 15,0 1-15,-21 0 0,0-21 16,21 21-16,-21-1 0,21-20 0,-21 21 15,0-21-15,0 20 0,0 1 16,0 0-16,0 63 47,0-20-47,-21-1 0,0 0 0,21 21 16,-21-21-16,0 22 0,21-22 0,-22 0 15,22 0-15,0 22 0,0-22 16,0 0-16,0 0 0,0 0 15,0 0-15,22-21 16,-1 0-16,0 0 16,0 0-16,21 0 0,-20 0 15,-1 0-15,0-21 0,21 0 16,-21 0-16,22 21 0,-22-42 0,0 20 16,0 1-16,22 0 0,-22-21 15,-21-1-15,21 22 0,0-21 0,0 0 16,-21-1-16,21 1 0,-21 0 15,22-1-15,-22 1 0,0 21 0,0 0 16,21-22-16,-21 22 0,0 0 16,0 42 15,-21 0-31,21 0 0,0 1 0,-22 20 16,1-21-16,0 21 0,21 1 15,0-1-15,-21 0 0,0-20 0,21 20 16,-21 0-16,21-21 0,0 22 15,0-22-15,0 21 0,0-21 0,0 1 16,0-1-16,0 0 16,21 0-16,0-21 0,21 0 15,-21 0-15,1 0 0,-1 0 16,21 0-16,-21 0 0,0-21 0,22 21 16,-22-21-16,21 0 15,-21-1-15,1 1 0,20 0 0,-21 0 16,0-21-16,0-1 0,1 22 15,-1-21-15,0-22 0,0 22 0,0 0 16,-21-1-16,21-20 0,1 20 16,-22 1-16,21 21 0,-21-21 0,0 20 15,0 1-15,0 0 0,0 0 16,-21 42 0,21 0-1,-22 0-15,1 1 0,0 20 16,21-21-16,-21 21 0,0 1 0,0 20 15,21-20-15,-22-1 0,1 0 16,21 1-16,-21-1 0,21-21 16,0 21-16,0-20 0,0 20 0,0-21 15,0 0-15,0 0 0,0 1 16,0-1-16,21-21 0,0 21 0,1-21 16,-1 0-16,0 0 0,0 0 15,0 0-15,0 0 0,1-21 16,20 0-16,-42-1 0,42-20 15,-21 21-15,1 0 16,-1 0-16,-21-1 0,0 1 0,21 0 16,-21 0-16,21 21 15,-21 21 17,-21 0-32,21 0 0,-21 1 0,21-1 15,0 0-15,-21 0 16,21 0-16,0 0 0,-22-21 0,22 22 15,0-1-15,0 0 16,22-21 0,-1 0-16,0 0 0,0 0 15,0-21 1,-21 0-16,21-1 0,1 1 16</inkml:trace>
  <inkml:trace contextRef="#ctx0" brushRef="#br0" timeOffset="210640.04">27030 1651 0,'0'0'0,"0"-21"0,-21 0 15,-1 21-15,22-21 16,-21 42 62,0-21-78,0 0 0</inkml:trace>
  <inkml:trace contextRef="#ctx0" brushRef="#br0" timeOffset="210819.94">26310 1842 0,'0'0'16,"0"21"-16,0 0 15,21-21 17,0 0-32,1 0 15,-1 0-15,0 0 0,0 0 16,21 0-16,-20 0 0,-1 0 0,0 0 16,0-21-16</inkml:trace>
  <inkml:trace contextRef="#ctx0" brushRef="#br0" timeOffset="214384.71">28109 2032 0,'0'21'0,"21"-21"47,1 0-47,-1-21 16,21 21-16,-21-21 0,0 0 15,22 21-15,-22-21 0,21-1 16,-21 1-16,22 0 0,-22 0 0,0 0 16,0 0-16,0-1 0,-21 1 15,0 0-15,0 0 0,0 0 0,0 0 16,0-1-16,-21 1 0,0 21 15,0 0-15,0 0 0,0 0 16,-22 0-16,22 21 0,0 1 16,0 20-16,-22 0 0,22-21 0,0 22 15,-21 20-15,21-20 0,-1-1 16,1 0-16,0-21 0,21 22 16,0-1-16,0-21 0,0 22 15,0-22-15,0 0 0,0 0 0,21-21 16,0 21-16,1-21 0,20 0 15,-21 0-15,21 0 0,-20 0 0,20 0 16,0 0-16,1-21 0,-22 21 16,21-21-16,0 0 0,1 0 0,-1-1 15,0 1-15,-20-21 0,20 21 16,0-22-16,-21 1 0,22 0 0,-22-1 16,0 1-16,0 0 0,0-22 15,1 22-15,-22 0 0,21-22 16,-21 43-16,0-21 0,0-1 15,0 22-15,0 0 0,-21 42 32,-1 0-32,22 22 0,-21-1 0,0 0 15,21 22-15,-21-22 0,0 22 16,21-22-16,-21 0 0,-1 22 0,22-22 16,0 0-16,0 1 0,0-22 15,0 21-15,0-21 0,0 1 0,0-1 16,22 0-16,-1 0 0,0-21 15,0 0-15,21 0 0,-20 0 0,20 0 16,-21 0-16,21 0 0,-20 0 16,20 0-16,0 0 0,-21-21 15,22 0-15,-22 0 0,21 21 16,-21-22-16,1 1 0,-1-21 0,-21 21 16,0 0-16,0-1 0,0-20 15,0 21-15,0 0 0,0 0 0,-21-1 16,-1 22-16,1 0 15,0 0-15,0 22 0,0-1 16,21 0-16,-21 0 0,-1 0 16,22 22-16,0-22 0,0 0 0,-21 0 15,21 0-15,0 0 0,0 1 16,0-1-16,21 0 0,1-21 16,-1 0-16,0 0 0,0 0 15,21 0-15,-20 0 0,-1 0 16,21 0-16,-21 0 0,0 0 0,22-21 15,-22 21-15,0-21 0,0-1 16,0 22-16,1-21 0,-22 0 0,21 0 16,0 0-16,-21-22 0,0 22 15,0 0-15,0 0 0,21 0 16,-21 42 15,0 0-31,-21 0 0,21 0 16,-21 1-16,21-1 0,-21 21 0,21-21 15,-22 0-15,22 1 0,0-1 16,0 0-16,0 0 0,-21 0 0,21 0 16,0-42 31,0 0-32,21 0-15,-21 0 0,22 0 16,-22-1-16,21 1 0,0 0 0,0-21 15,0 21-15,0-1 16,1 1-16,-1-21 0,0 42 0,-21-21 0,21 21 16,0 0-16,0 0 0,1 0 15,-1 0-15,0 21 0,-21 0 16,21 0-16,-21 0 0,21 1 16,-21-1-16,0 0 0,0 0 0,0 0 15,0 0-15,0 1 0,0-1 16,0 0-16,0 0 0,-21-21 15,0 21 1,21-42 15,21 0-31,0 21 0,0-21 16,-21 0-16,22-1 0,-1 1 16,21 0-16,-21-21 0,0 21 15,22-1-15,-22-20 0,0 21 16,21 0-16,-20 0 0,-1-1 0,21 1 15,-21 21-15,0 0 0,1 0 16,-22 21-16,0 1 0,0-1 16,0 0-16,0 0 0,0 0 15,0 0-15,-22 1 0,22 20 0,0-21 16,-21 0-16,21 0 0,0 1 16,0-1-16,0 0 0,0 0 15,21-21-15,1 21 16,-1-21-16,0 0 0,0 0 15,0 0-15,22 0 0,-22 0 0,0 0 16,21-21-16,-21 21 0,1-21 16,-1 0-16,0 21 0,21-21 15,-42-1-15,21 1 0,1 0 0,-22 0 16,21-21-16,-21 20 0,0 1 16,0-21-16,0 21 0,0 0 0,-21 21 31,-1 0-31,1 21 0,0 0 15,0 0-15,21 0 0,-21 0 16,0 22-16,21-22 0,0 0 16,0 0-16,0 0 0,0 1 15,0-1-15,0 0 0,0 0 0,21 0 16,0-21-16,0 0 16,0 0-16,22 0 0,-1 0 0,0 0 15,-21 0-15,22 0 0,-1 0 16,-21 0-16,22-21 0,-22 21 0,21-21 15,-21 0-15,0 0 0,1-1 16,-1 1-16,0 0 0,-21 0 0,0-21 16,21 20-16,-21 1 0,0 0 15,21 0-15,-21 0 0,0 0 16,0 42 0,-21 0-16,0-21 15,0 21-15,0 0 0,21 22 16,-22-22-16,22 0 0,-21 0 0,21 0 15,0 0-15,-21-21 0,21 22 16,-21-1-16,21 0 0,-21 0 16,21 0-1,0-42 17,0 0-17,21 21-15,0-21 16,0 0-16,-21-1 0,21 1 0,1 0 15,20 0-15,-21-21 0,0 20 16,22-20-16,-22 0 0,21 21 0,-21-1 16,22-20-16,-22 21 0,0 21 15,0 0-15,0 0 0,0 0 16,-21 21-16,0 0 0,0 0 0,0 22 16,0-22-16,0 21 0,0-21 15,-21 1-15,0 20 0,21-21 0,0 0 16,0 0-16,0 1 0,0-1 15,0 0-15,0 0 16,21-21-16,0 0 0,1 0 0,-1 0 16,0 0-16,0 0 0,0 0 0,0 0 15,1-21-15,-1 21 16,0-21-16,0 0 0,0-1 0,0 1 16,1 0-16,-1-21 0,0 21 15,-21-22-15,21 1 0,0-22 16,0 22-16,1-21 0,-22 20 0,21-20 15,0 20-15,-21 1 0,0 21 16,21-21-16,-21 20 0,0 1 16,0 42-1,0 1-15,-21-1 16,0 0-16,21 21 0,-21 1 0,-1-1 16,1 0-16,0 1 15,0 20-15,21-21 0,-21-20 0,0 20 16,21 0-16,-22-21 0,22 22 15,0-22-15,0 0 0,0 0 0,0 0 16,0 1-16,0-1 0,22 0 16,-1-21-16,0 0 15,0 0-15,0 0 0,0 0 16,22 0-16,-22 0 0,0 0 16,21 0-16,-20 0 0,20-21 0,-21 0 15,0-1-15,22 1 16,-22 0-16,0 0 0,0 0 0,0 0 15,-21-1-15,0 1 16,0 0-16,-21 21 16,0 0-16,0 0 15,0 0-15,-1 21 0,1-21 0,21 21 16,0 1-16,-21-1 0,21 0 16,0 0-16,0 0 15,0 0-15,21 1 0,-21-1 16,21 0-1,-21 0-15,0 0 0,0 0 16,0 1 0,-21-22-16,0 21 15,0-21-15,0 0 16,0 0-16,-1 0 16,1 0-1,21-21 1,0-1-16,-21 22 15,21-21-15,0 0 0,0 0 16,0 0-16</inkml:trace>
  <inkml:trace contextRef="#ctx0" brushRef="#br0" timeOffset="214647.62">31390 1842 0,'0'0'0,"0"-22"15,21 22-15,0 0 16,22 0-16,-1 0 0,22 0 16,-22 0-16,0 0 0,22-21 15,-22 21-15,22 0 0,-22 0 0,0 0 16,22-21-16,-22 21 0,-21 0 16,22 0-16,-22-21 0,21 21 0,-21-21 15,0 21-15,1 0 16,-22-21-1,-22 21 1,1 0 0,-21 21-16</inkml:trace>
  <inkml:trace contextRef="#ctx0" brushRef="#br0" timeOffset="-212424.24">24130 3577 0,'0'0'0,"0"21"16,0 1-16,21-22 15,0 0 1,0-22-1,1 1-15,-22 0 16,0 0-16,0 0 0,0 0 16,0-1-16,0 1 15,0 0-15,0 0 0,-22 0 0,1 21 16,0 0-16,-21 0 0,21 0 16,-1 0-16,-20 0 0,21 0 0,0 0 15,-22 21-15,1 0 0,21 0 16,-21 22-16,20-22 0,-20 21 0,21-21 15,-21 22-15,20-22 0,1 0 16,0 21-16,21-21 0,-21 1 0,21-1 16,0 0-16,0 0 0,21-21 15,0 0-15,0 0 16,22 0-16,-22 0 0,0 0 0,21 0 16,1-21-16,-1 0 0,-21 21 15,22-21-15,-1-1 0,0 1 0,1-21 16,-1 21-16,0 0 0,1-22 15,-1 1-15,0 0 0,1-22 0,-1 1 16,0 20-16,1-20 0,-1 20 16,-21-20-16,0 21 0,0-1 0,-21 22 15,0-21-15,0 21 0,0-1 16,0 1-16,-21 21 0,0 0 16,0 21-16,0 1 0,0-1 15,-1 0-15,1 21 0,0 1 16,0-1-16,21 0 0,-21 22 0,0-22 15,-1 0-15,1 22 0,21-22 16,-21 1-16,21-1 0,0 0 0,0 1 16,0-22-16,0 0 0,21 21 15,0-21-15,1 1 0,20-1 0,-21-21 16,0 21-16,22-21 0,-22 0 16,21 0-16,-21 0 0,22 0 0,-1 0 15,0 0-15,1-21 0,-22 0 16,21 21-16,0-22 0,-20 1 0,-1 0 15,21 0-15,-42 0 0,21 0 16,-21-1-16,0-20 0,0 21 16,0 0-16,0 0 0,0-1 0,-21 1 15,0 21-15,0 0 16,0 0-16,-1 21 0,1-21 0,0 22 16,0-1-16,0 21 0,0-21 15,-1 0-15,22 22 0,0-22 0,0 0 16,0 0-16,0 0 0,0 1 0,0-1 15,0 0-15,22 0 0,-1-21 16,0 21-16,21-21 0,-21 0 0,22 0 16,-22 0-16,21 0 15,1 0-15,-22 0 0,21 0 0,0 0 16,-20-21-16,20 21 0,-21-21 16,0 0-16,22 21 0,-22-21 0,0-1 15,0-20-15,-21 21 0,21 0 0,-21 0 16,21-22-16,-21 22 0,0 0 15,0 0-15,0 42 32,0 0-32,0 0 0,0 0 15,0 22-15,0-22 0,0 0 16,0 0-16,0 0 0,0 1 0,0-1 16,0 0-16,0 0 15,0 0-15,0 0 0,0 1 16,22-22-16,-1 0 0,0 0 15,0 0 1,0 0-16,0 0 0,-21-22 0,22 1 16,-1 0-16,0 21 0,0-21 15,0 0-15,0 0 0,1-22 0,-1 22 16,0 0-16,0-21 0,0 20 16,-21 1-16,21 0 0,-21 0 15,22 0-15,-22 42 16,0 0-1,0 0-15,-22 0 0,1 1 16,21-1-16,-21 0 0,21 0 16,-21 0-16,21 0 0,-21 1 0,21-1 15,0 0-15,0 0 0,0 0 0,0 0 16,0 1-16,21-22 16,0 0-16,0 0 0,0 0 15,1 0-15,20 0 0,-21 0 16,21 0-16,1 0 0,-1 0 0,-21 0 15,22-22-15,-1 1 0,-21 0 16,21 21-16,-20-21 0,20 0 0,-21 0 16,-21-1-16,21-20 0,-21 21 0,0 0 15,0 0-15,0-1 16,-21 22 0,0 0-16,0 0 0,0 0 15,-1 22-15,1-1 0,0 0 0,0 0 16,0 0-16,0 22 0,-1-22 15,1 0-15,21 0 0,0 0 0,0 0 16,0 1-16,0-1 0,21-21 16,1 21-16,-1-21 15,0 0-15,21 0 0,-21 0 0,1 0 16,20 0-16,-21 0 16,21-21-16,1 0 0,-22 21 0,21-22 0,1 1 15,-22 0-15,0 0 0,0 0 16,0-22-16,0 1 0,1 0 15,-1-1-15,0 1 0,0-21 0,-21 20 16,21-20-16,-21-1 0,21 22 16,-21 0-16,0-1 0,0 22 0,0 0 15,0 63 1,0-21 0,-21 1-16,21 20 0,-21 0 15,0 1-15,21-1 0,-21 0 16,21 1-16,0-1 0,-21 0 15,21 1-15,-22-22 0,22 21 0,0 0 16,0-20-16,0-1 0,0 21 0,0-21 16,0 0-16,0 1 0,0-1 15,0 0-15,22-21 16,-1 0-16,0 0 16,0 0-16,0 0 0,0 0 15,1-21-15,-1 21 0,0-21 0,0-1 16,0 22-16,0-21 0,-21 0 15,22 0-15,-1 0 0,0 0 0,0 21 16,-21-22-16,-21 44 31,0-22-15,0 21-16,21 0 0,-22 0 16,1 0-16,21 0 0,0 1 15,0-1-15,0 0 16,21-21-1,1 0-15,-1 0 0,0 0 0,0 0 16,0 0-16,0 0 0,22 0 16,-22 0-16,21 0 0,-21-21 0,22 21 15,-22-21-15,0-1 16,0 22-16,-21-21 0,21 0 0,-21 0 0,0-21 16,0 20-16,0 1 15,0 0-15,0 0 0,0 0 0,-21 0 16,0-1-16,0 22 0,0 0 0,0 0 15,-22 0-15,22 0 0,0 0 16,-21 22-16,20-1 0,1-21 0,-21 21 16,21 0-16,0-21 0,-1 21 15,1 0-15</inkml:trace>
  <inkml:trace contextRef="#ctx0" brushRef="#br0" timeOffset="-212036.46">27284 3598 0,'0'-21'0,"-21"21"15,21 21 16,0 1-31,0-1 0,0 0 16,0 21-16,0-21 0,0 22 16,0-1-16,0-21 0,0 22 15,0-1-15,0 21 0,-22-20 16,22-1-16,-21 22 0,0-22 0,-21 21 16,21 1-16,-22-1 0,1-20 0,0 20 15,-22 1-15,22-22 0,-1 0 16,1 1-16,21-1 0,-21-21 0,20 22 15,1-22-15,21 0 0,0 0 0,0 0 16,0-42 15,0 0-31,21 21 0,-21-21 16,22-22-16,-1 22 0,0-21 0,21 21 16,-21-22-16,1-20 0,20 21 15,-21-22-15</inkml:trace>
  <inkml:trace contextRef="#ctx0" brushRef="#br0" timeOffset="-211748.63">27072 3895 0,'0'0'0,"0"-106"16,0 85-16,0-22 0,0 22 0,21 0 15,-21 0-15,21 0 0,1 0 16,-1-1-16,0 22 0,0-21 0,0 21 16,0 0-16,22 0 0,-22 0 15,42 0 1,-41 21-16,-1 1 0,-21-1 0,0 0 15,0 0-15,0 0 0,0 0 16,-21 1-16,-1-1 0,1 0 0,0 0 16,0-21-16,0 21 0,0 0 15,-1-21-15,1 0 0,0 22 0,0-22 16,42 0 31,0 0-47,0 0 0,1-22 15,-1 22-15,0-21 0</inkml:trace>
  <inkml:trace contextRef="#ctx0" brushRef="#br0" timeOffset="-210972.07">27411 3789 0,'21'0'0,"0"-21"0,0 21 16,0-21 0,1 21-16,-1-22 15,0 22-15,-21-21 0,21 21 0,-21-21 16,21 21-16,-21-21 0,0 0 15,0 0-15,0-1 16,-21 22 0,0 0-16,0 22 15,0-1-15,-1 0 0,1 0 16,0-21-16,0 21 0,0 0 16,21 1-16,0-1 0,-21 0 0,21 0 15,0 0-15,0 0 0,0 1 16,0-1-1,21-21-15,0 0 0,0 0 16,0 0-16,0 0 0,1 0 16,-1 0-16,0 0 0,21 0 0,-21 0 15,22 0-15,-22-21 0,21 21 16,-21-22-16,22 1 0,-1 0 0,-21 21 16,22-21-16,-22 0 0,21 0 15,-21-1-15,0 1 0,22-21 16,-22 21-16,-21 0 0,21-1 15,-21 1 1,-21 21-16,0 0 16,0 0-16,-1 21 0,1-21 15,0 22-15,-21-1 0,21 0 0,-1 0 16,1 0-16,-21 0 0,21 1 16,0-1-16,21 0 0,0 0 0,-22-21 15,22 21-15,0 0 0,0 1 16,0-1-16,22-21 15,-1 0-15,0 0 0,0 0 0,0 0 16,0 0-16,22 0 16,-22-21-16,0-1 0,0 22 0,22-21 15,-22 0-15,0 0 0,0 0 16,0-22-16,0 1 0,22 0 0,-22-1 16,0 1-16,0 0 0,0-22 15,1 22-15,-1-22 0,-21 1 0,21 21 16,0-1-16,-21 1 0,21 21 15,-21 0-15,0-1 0,0 44 16,-42-1 0,21 21-16,0-21 0,-1 43 0,1-22 15,0 0-15,-21 1 0,21 20 16,-1-20-16,1-1 0,0 0 16,21 1-16,0-1 0,0-21 0,0 0 15,0 22-15,0-22 0,21 0 16,0-21-16,1 21 0,-1-21 0,0 0 15,0 0-15,0 0 0,0 0 16,22 0-16,-22 0 0,0 0 0,21-21 16,1 0-16</inkml:trace>
  <inkml:trace contextRef="#ctx0" brushRef="#br0" timeOffset="-209144.57">29591 3450 0,'0'0'0,"21"-21"0,0 0 0,-21-21 16,0 20-16,0 1 0,0-21 15,21 21-15,-21 0 0,0 42 31,-21 0-31,21 0 0,-21 0 16,0 22-16,0-1 0,0 0 16,21-21-16,-22 22 0,1-1 0,0 0 15,0-20-15,0 20 0,21-21 16,-21 0-16,21 0 0,-22 1 0,22-1 16,22-21 15,-1-21-16,0-1-15,0 1 0,0 0 16,0 0-16,1-21 0,-1 20 0,21-20 16,-21 21-16,0-21 0,1 20 15,20 1-15,-21 21 0,0 0 0,0 0 16,-21 21 0,0 1-16,0-1 0,0 0 15,0 21-15,0-21 0,0 1 0,0 20 16,0-21-16,0 0 0,0 0 0,0 1 15,0-1-15,0 0 0,0 0 16,22-21-16,-1 0 16,21 0-16,-21 0 0,0 0 0,22 0 15,-1 0-15,0 0 0,-20-21 16,20 0-16,0 0 0,1-1 0,-22 1 16,21 0-16,-21-21 0,22 21 15,-22-22-15,0 1 0,0 0 0,-21-1 16,21 1-16,0 0 0,-21-1 15,0 1-15,0 21 0,0 0 0,0-1 16,0 1-16,0 42 16,0 1-16,0 20 15,-21-21-15,0 21 16,0 1-16,0-1 0,21-21 0,-21 22 16,-1-1-16,22-21 0,0 21 15,0-20-15,0-1 0,0 21 0,0-21 16,0 0-16,0 1 15,22-22-15,-1 0 0,0 0 0,0 0 16,0 0-16,0 0 0,1 0 16,-1 0-16,0 0 0,0-22 0,0 1 15,0 0-15,1 0 0,-1 0 16,0 0-16,0-1 0,0 1 16,-21-21-16,21 21 0,-21 0 0,22-1 15,-22 1-15,0 42 31,0 1-15,-22-1-16,1 0 16,21 0-16,-21 0 0,21 0 0,0 1 15,-21-1-15,21 0 0,0 0 16,0 0-16,0 0 0,21 1 31,0-22-31,0 0 16,1 0-16,-1 0 0,0-22 0,21 1 15,-21 0-15,1 21 0,20-21 16,-21-21-16,0 20 0,22-20 0,-22 21 16,0-21-16,0-1 0,0 1 15,0-22-15,1 22 0,-1 0 16,0-1-16,0 1 0,-21 0 0,0 21 16,21-22-16,-21 22 0,0 0 15,0 42 1,-21 0-1,0 0-15,0 22 0,0-1 0,-1 0 16,1 22-16,0-22 16,0 1-16,0-1 0,0 0 0,-1 1 15,22-1-15,0 0 0,0-21 16,0 22-16,0-22 0,0 0 0,0 0 16,0 0-16,22-21 15,-1 0-15,0 0 0,0 0 0,21 0 16,-20 0-16,20 0 0,0-21 15,-21 0-15,22 0 0,-1 0 0,-21 0 16,22-22-16,-22 1 0,21 0 16,-21-1-16,22 1 0,-22-22 0,0 22 15,21 0-15,-21-22 0,1 22 16,-22 0-16,21 20 0,0-20 16,-21 21-16,0 0 0,0 42 31,-21 0-31,0 21 15,-1-20-15,1 41 0,0-21 0,0 1 16,0-1-16,0 22 0,-1-22 16,1 0-16,0 1 0,0-22 0,0 21 15,21-21-15,0 22 0,-21-22 16,-1 0-16,22 0 16,22-21 15,-22-21-31,21 21 0,0-21 15,0 0-15,0-1 0,0 1 0,1-21 16,-1 21-16,0 0 0,0-1 16,0 1-16,0 21 15,-21 21 1,0 1-16,0-1 0,0 0 16,0 0-16,0 21 0,-21-20 0,21-1 15,0 0-15,0 0 0,0 0 16,0 0-16,0 1 0,21-22 15,1 21-15,-1-21 16,0 0-16,0 0 16,0 0-16,0 0 0,1 0 15,-1 0-15,0-21 0,0-1 0,0 1 16,0 21-16,1-21 0,-22-21 16,21 21-16,0-1 0,0 1 0,0-21 15,-21 21-15,21-22 0,-21 22 16,22 0-16</inkml:trace>
  <inkml:trace contextRef="#ctx0" brushRef="#br0" timeOffset="-208918.7">31178 3196 0,'22'0'31,"-1"0"-31,0 0 16,0 0-16,0 0 0,22 0 0,-1 0 16,-21 0-16,21 0 0,1 0 15,-1 0-15,-21 0 0,0-21 0,1 21 16,-1-21-16,-21 0 16</inkml:trace>
  <inkml:trace contextRef="#ctx0" brushRef="#br0" timeOffset="-208721.01">30776 3048 0,'0'0'0,"-21"0"0,0 0 16,0 21 30,21 0-46,-21-21 16,-1 22-16,1-22 16,0 21-16,-21 0 0</inkml:trace>
  <inkml:trace contextRef="#ctx0" brushRef="#br0" timeOffset="-208176.32">23262 4614 0,'0'0'0,"21"-21"0,-21 0 16,0 0-16,0 0 16,0 0-16,0-1 0,0 1 15,-21 21 1,0 21 0,0 1-16,21 20 0,-21-21 0,-1 21 15,1 22-15,21-22 0,-21 1 16,0 20-16,0-21 0,0 22 0,-1-22 15,1 1-15,0-1 16,0 0-16,0 1 0,0-22 0,21 0 16,0 0-16,-22 0 0,22 0 0,-21-21 15,0 0 1,0-21 0,0 21-16</inkml:trace>
  <inkml:trace contextRef="#ctx0" brushRef="#br0" timeOffset="-207384.18">22394 4911 0,'0'0'0,"0"21"0,0 0 16,43-21 0,-22 0-16,21 0 0,0 0 15,22 0-15,-1 0 0,1 0 16,-1-21-16,22 21 0,0-21 0,-1 0 15,1 21-15,-21-22 0,20 1 16,1 0-16,-22 0 0,1 0 0,-1 0 16,-20-1-16,-1 1 0,0-21 15,1 21-15,-22 0 0,0-1 0,0 1 16,-21 0-16,0 0 0,0 0 0,0 0 16,0-1-16,0 44 31,-21-1-31,21 0 0,0 0 15,-21 21-15,0 1 0,21-1 0,-21 0 16,21 1-16,-22 20 0,1-20 16,0-1-16,21 0 0,-21 1 0,0-1 15,0-21-15,21 21 0,-22-20 0,22-1 16,-21 0-16,21 0 0,0 0 16,0-42 15,21 0-31,1 0 15,-22 0-15,21-1 0,0 1 0,0-21 16,0 21-16,0-22 16,1 22-16,20-21 0,-21 21 0,0 0 15,0-1-15,1 22 0,-1 0 16,0 0-16,-21 22 16,0-1-16,0 0 0,0 0 0,0 0 15,0 22-15,0-22 0,0 0 16,0 0-16,0 21 0,0-20 0,0-1 15,21 0-15,0 0 16,0-21-16,1 21 0,-1-21 16,0 0-16,0 0 0,0 0 0,0 0 15,22 0-15,-22-21 0,21 21 16,1-21-16,-22 0 0,21 0 16,0 21-16,1-22 0,-1 1 15,0-21-15,-20 21 0,20 0 0,-21-1 16,0-20-16,-21 21 0,0 0 0,0 0 15,0 42 1,-21-21-16,0 42 16,21-21-16,0 0 0,-21 1 15,0 20-15,21-21 0,-22 0 16,22 22-16,0-22 0,0 0 0,0 0 16,0 0-16,0 0 15,22-21-15,-1 0 0,0 0 16,21 0-16,-21 0 0,22 0 15</inkml:trace>
  <inkml:trace contextRef="#ctx0" brushRef="#br0" timeOffset="-206936.54">25993 4614 0,'21'-21'0,"-42"42"0,63-63 0,-42 21 16,0 0-16,-21 21 31,21 21-31,-21 0 16,-1 0-16,22 22 0,0-1 0,-21 0 16,0 1-16,21-1 15,-21 0-15,21 1 0,0-1 0,-21 0 16,21 1-16,-21-1 0,21-21 0,0 21 15,0-20-15,0-1 0,0 0 16,0 0-16,0 0 16,0-42-1,-22 0 1,22 0-16,-21 21 0</inkml:trace>
  <inkml:trace contextRef="#ctx0" brushRef="#br0" timeOffset="-206767.63">25569 4911 0,'0'0'0,"21"-21"16,1 21-1,-1 0-15,21-22 0,-21 22 0,22 0 16,-1-21-16,0 21 0,1 0 16,-1-21-16,21 0 0,1 21 0,-22-21 15,22 21-15,-1-21 0,1 21 16,-22 0-16</inkml:trace>
  <inkml:trace contextRef="#ctx0" brushRef="#br0" timeOffset="-205980.94">26606 4763 0,'-21'21'0,"42"-42"0,-63 42 15,21 0-15,0-21 0,0 21 16,-1 0-16,1-21 0,0 21 0,0 1 15,0 20-15,0-21 0,-1 0 16,1 0-16,0 1 0,21-1 0,0 0 16,-21 0-16,21 0 0,0 0 15,21-21 17,0-21-32,0 0 15,1 21-15,-1-21 0,0 0 0,0 0 16,0-1-16,0 1 0,1 0 0,-1-21 15,0 21-15,-21-1 16,0 1-16,21 0 0,-21 0 0,0 42 31,-21 0-15,21 0-16,0 22 0,-21-22 16,21 21-16,0-21 0,-21 1 0,21 20 15,0-21-15,0 0 0,0 0 16,0 1-16,21-1 0,0 0 15,0-21-15,0 21 0,0-21 0,22 0 16,-22 0-16,21 0 0,1 0 16,-1 0-16,0 0 0,1-21 0,-1 21 15,0-21-15,1 0 0,-1-1 0,0 1 16,1 0-16,-22 0 0,0 0 16,0 0-16,0-22 0,-21 22 0,0 0 15,0-21-15,0 20 0,-21 1 16,0 21-16,0 0 0,0 0 15,-1 0-15,1 0 0,-21 0 16,21 21-16,0 1 0,-1-22 16,1 21-16,0-21 0,21 21 0,-21-21 15,21 21 1,21-21 0,0 0-16,0 0 15,22 0-15,-22-21 0,0 21 0,0 0 16,22 0-16,-22 0 0,0 0 0,0 21 15,-21 0-15,0 0 16,0 22-16,0-22 0,0 21 0,0-21 16,0 22-16,-21-1 0,0 0 15,0 1-15,-1 20 0,1-20 0,-21-1 16,21 21-16,-22-20 0,22 20 16,-21-20-16,21-1 0,0 0 15,-22 1-15,43-22 0,0 0 0,-21 0 16,21 0-16,21-42 31,-21 0-31,21 0 0,1 0 0</inkml:trace>
  <inkml:trace contextRef="#ctx0" brushRef="#br0" timeOffset="-204356.78">27686 4868 0,'-21'0'16,"0"22"-16,21-1 0,-22 0 0,1 0 16,21 21-16,-21-20 0,0-1 15,21 0-15,0 0 0,-21 0 0,21 0 16,0 1-16,-21-1 0,42-21 47,0 0-47,0-21 0,-21-1 15,21 1-15,0 0 0,-21 0 16,22 0-16,-1 0 0,-21-1 0,21 1 0,-21 0 16,21 0-16,-21 0 15,21 21-15,-21 21 16,0 0 0,0 0-16,0 0 0,0 1 15,0-1-15,0 0 0,0 0 0,0 0 16,0 0-16,0 1 15,0-1-15,21-21 0,1 0 0,-1 21 16,0-21-16,0 0 0,0 0 16,0 0-16,22 0 0,-22 0 0,21 0 15,1 0-15,-22-21 0,21 0 0,-21 21 16,0-22-16,1 1 16,-1 0-16,0-21 0,0 21 0,-21-1 15,0-20-15,0 21 0,0-21 16,0 20-16,0 1 0,0 0 0,0 0 15,-21 21-15,0 0 16,0 0-16,-1 21 0,-20 0 16,21 0-16,0 22 0,-22-22 15,22 0-15,0 21 0,0-20 0,0-1 16,0 21-16,-1-21 0,22 0 0,0 1 16,22-1-1,-1-21-15,0 0 16,21 0-16,-21 0 0,1-21 15,-1 21-15,21-22 0,-21 22 16,0-21-16,1 0 0,-1 0 0,0 0 16,0 0-16,-21-1 0,0 1 15,21-21-15,0 21 0,-21 0 16,0-1-16,0 44 16,0-1-1,0 0-15,0 0 0,-21 0 16,21 0-16,0 1 0,0-1 0,-21 0 15,21 0-15,0 0 0,0 0 0,0 1 16,0-1-16,0 0 16,21-21-16,0 21 15,1-21-15,-1 0 16,0 0-16,0 0 0,0 0 16,0-21-16,1 21 0,-22-21 0,21 0 15,0-1-15,-21 1 0,21 0 16,0 0-16,0 0 0,1-22 0,-1 22 15,-21 0-15,21 0 0,-21 0 16,21 0-16,-21-1 0,0 44 31,0-1-31,0 0 0,0 0 0,0 0 16,-21 0-16,0 1 0,21-1 16,-21 0-16,21 0 0,-22 0 15,22 0-15,0 1 16,0-44 31,22 1-47,-22 0 15,21 0-15,-21-21 0,21 20 16,0 1-16,0 0 0,-21 0 16,0 0-16,21 0 0,1 21 15,-22 21 1,0 0-1,0 0-15,0 0 0,0 0 16,0 1-16,0-1 0,0 0 0,0 0 16,0 0-16,0 0 0,0 1 15,0-1-15,21-21 16,0 0-16,0 0 16,0 0-1,0 0-15,-21-21 0,22-1 16,-1 1-16,0 0 0,-21 0 15,21 0-15,0 0 0,0-1 0,1-20 16,-1 21-16,0 0 0,0 0 0,-21-1 16,21 22-16,0 0 15,-21 22 1,0-1-16,0 0 16,-21 0-16,0 21 0,21-20 0,-21-1 15,21 0-15,0 0 0,-21 0 0,21 0 16,0 1-16,0-1 15,0 0-15,21-21 16,0 0-16,0 0 0,0 0 16,1 0-16,-1 0 0,21 0 0,-21 0 15,22 0-15,20 0 0,-21 0 16,1-21-16,-1 0 0,22 21 16,-22-22-16,-21 1 0,0 21 0,0-21 15,1 0-15,-22 0 0,0 0 16,0-1-16,0 1 0,0 0 15,0 0-15,-22 0 0,1 21 16,0 0-16,0 0 0,0 0 16,21 21-16,-21 0 0,-1 0 15,1 0-15,0 22 0,0-22 0,0 0 16,0 0-16,21 0 0,0 1 16,0-1-16,0 0 0,0 0 0,0 0 15,21-21 1,0 0-1,0 0-15,0 0 0,22 0 0,-22 0 16,0-21-16,21 0 0</inkml:trace>
  <inkml:trace contextRef="#ctx0" brushRef="#br0" timeOffset="-203804.3">30586 4720 0,'0'0'16,"-21"-21"-16,-43 21 16,22 0-16,21 0 0,-1 0 15,-20 0-15,21 0 0,0 21 0,-22 0 16,22 1-16,0-22 0,0 21 16,0 0-16,21 0 0,0 0 15,0 0-15,0 1 0,0-1 16,21-21-1,0 0-15,0 0 0,0 0 0,1 0 16,-1 0-16,0 0 0,0 0 16,-42 0 31,0 0-47,0 0 15,-1 0-15,1 21 0,0-21 0,0 0 16,0 0-16,0 21 0,-1-21 15,1 0-15,0 0 0,0 0 0,0 21 16,0-21 0,42 0 15,-21 21-15,0 1-1,0-1-15,0 0 0,0 0 16,0 0-16,-21 0 0,21 1 15,-22-1-15,1 0 0,0 21 16,-21-21-16,21 1 0,-1-1 0,1 0 16,0 0-16,0 0 0,21 0 15,-21-21-15,21 22 0,-21-22 0,-1 0 16</inkml:trace>
  <inkml:trace contextRef="#ctx0" brushRef="#br0" timeOffset="-202095.91">30734 4763 0,'0'0'16,"106"-22"-16,-64 1 0,-21 21 16,0-21-16,1 21 0,-22-21 15,21 21-15,-42 0 16,-1 0-1,1 21-15,0 0 0,0 0 0,-21 1 16,20 20-16,1 0 0,0 1 16,0-1-16,0 0 0,21-21 0,-21 22 15,21-22-15,0 21 0,0-21 0,0 1 16,0-1-16,21-21 0,0 21 16,0-21-16,0 0 0,22 0 0,-22 0 15,21 0-15,-21 0 16,22-21-16,-1 0 0,0-1 0,1 1 0,-1 0 15,0-21-15,-21-1 16,22 1-16,-1 0 0,0-1 0,1-20 16,-1 21-16,-21-1 0,0-20 15,1 20-15,-1-20 0,-21 21 0,21-1 16,-21 22-16,0-21 0,0 21 16,0-1-16,-21 44 15,0-1 1,21 0-16,-22 21 0,22-21 15,0 22-15,-21-1 0,0 0 16,21 1-16,0-1 0,0 0 16,0 1-16,-21-1 0,21 0 0,0 1 15,0-1-15,0-21 0,0 22 16,21-22-16,-21 0 0,21 0 0,0-21 16,-21 21-16,22-21 0,-1 21 15,0-21-15,0 0 0,21 0 0,-20 0 16,-1 0-16,0-21 0,21 0 15,-21 0-15,1 0 0,-1 0 0,0-1 16,0 1-16,0 0 0,-21-21 16,0 21-16,0-1 0,0 1 0,0 0 15,0 0-15,-21 21 16,0 21 0,0-21-16,0 21 0,-1 0 15,22 1-15,-21-1 0,0 21 0,21-21 16,-21 0-16,21 1 0,0-1 15,0 0-15,0 0 0,0 0 16,21-21 0,0 0-1,0 0-15,1 0 16,-1-21-16,-21 0 0,21 21 16,0-21-16,0 0 0,-21-22 0,21 22 15,1 0-15,-22 0 0,21 0 16,-21-1-16,21 1 0,-21 42 31,0 1-31,0-1 16,0 0-16,-21 0 0,21 0 15,-21 0-15,21 1 0,0-1 0,-22 0 16,22 0-16,0 0 0,0 0 16,0 1-16,22-22 15,-1 0 1,0 0-16,0 0 0,21 0 15,-20 0-15,-1 0 0,0 0 16,21-22-16,-21 1 0,22 0 16,-22 21-16,0-21 0,21 0 15,-20 0-15,-1-22 0,0 22 0,0 0 16,-21 0-16,0 0 16,-21 21-1,0 0-15,0 21 0,-1 0 16,1 0-16,0-21 0,21 42 15,-21-20-15,0-1 0,21 0 0,0 0 16,0 0-16,0 0 16,0 1-16,0-1 0,0 0 15,0-42 48,0 0-48,-21 21-15,-1-22 16,1 22 0,0 0-1,0 0 1,21 22-16,21-1 47,0-21-47,0 0 15,1 0-15,20 0 0,-21 0 0,0 0 16,22 0-16,-22-21 0,21 21 16,-21-22-16,22 1 0,-22 21 0,21-21 15,-21 0-15,22 0 0,-22 0 16,0-1-16,-21 1 0,0 0 16,0 0-16,0 0 0,0 0 15,-21 21 1,0 0-16,21 21 0,-22 0 15,1-21-15,21 21 0,-21 0 16,21 0-16,0 22 0,-21-22 16,21 0-16,-21 0 0,21 0 15,-21 1-15,21-1 16,0 0-16,0 0 0,0 0 16,21-42 30,0 0-30,0 0-16,0 21 0,0-21 16,22-1-16</inkml:trace>
  <inkml:trace contextRef="#ctx0" brushRef="#br0" timeOffset="-200941.21">32639 4995 0,'42'-42'0,"-190"169"0,254-212 0,-43 22 0,-41 42 16,-1 0-16,0 21 0,-21 21 31,0 0-16,-21 0-15,21 0 0,-21 0 16,-1 1-16,1-1 0,0 0 16,21 0-16,-21 0 0,21 0 0,-21 1 15,21-1 1,0-42 15,21-1-15,0 1-16,0 0 0,0 0 15,1 0 1,-1-22-16,0 22 0,0 21 0,0-21 16,-21 0-16,21 21 15,-21 21 1,0 0-16,0 0 16,0 1-16,0-1 15,0 0-15,0 0 0,0 0 0,0 0 16,0 1-16,0-1 15,22-21-15,-1 0 16,0 0 0,0 0-16,0 0 0,0 0 0,1-21 15,-1 21-15,0-22 0,0 22 16,-21-21-16,21 0 0,0 0 0,1 0 16,-1 0-16,-21-1 0,0 1 15,0 0-15,0 0 0,0 0 16,-21 21-1,-1 0-15,1 21 16,0-21-16,-21 21 0,21 0 0,-1 0 16,1 1-16,0-1 0,0 0 15,21 0-15,0 0 0,-21 0 16,21 1-16,0-1 16,0 0-16,21-21 15,0 0 1,0 0-16,0 0 0,1 0 15,20 0-15,-21 0 0,0-21 0,0 0 16,1 21-16,-1-22 0,0 1 16,0 0-16,0 0 0,0 21 0,1-21 15,-22 0-15,21 21 16,-21-22-16,0 44 16,0-1-1,0 0 1,-21 0-16,21 0 15,0 0 1,21-21 15,0 0-31,0 0 16,0 0-16,0-21 0,1 21 16,-22-21-16,21 0 0,0 0 15,0 21-15,-21-21 0,21-1 16,0 22-16,-21-21 0,22 21 0,-22 21 31,0 1-15,-22-1-1,22 0-15,-21-21 0,21 21 16,21-21 31,1 0-32,-22-21-15,21 21 16,-21-21-16,21 21 0,0 0 0,-21-21 16,21 21-16,0 0 0,-21-22 15,22 22-15,-1 0 16,0 0 0,-21 22-1,0-1 1,0 0-16,0 0 15,0 0-15,0 0 16,0 1 0,-21-22-1,0 0-15,-1 21 16</inkml:trace>
  <inkml:trace contextRef="#ctx0" brushRef="#br0" timeOffset="-183844.35">2646 4255 0,'21'0'0,"0"0"16,-21 21-16,0 0 31,0 0 16,-21-21-47,0 0 15,0 0-15,-1 0 0,1 0 16,0 0-16,-21 0 0,21 0 16,-1 0-16,-20 0 0,21 0 15,-21 0-15,20 0 0,-20 0 0,0 0 16,21 0-16,-22 0 0,22 0 15,-21 0-15,21 0 0,-1 0 16,-20-21-16,21 21 0,0 0 16,-22-21-16,22 21 0,0 0 15,0-21-15,0-1 0,0 22 0,-22-21 16,22 0-16,0 21 0,0-21 16,-22 0-16,22 21 0,0-21 15,0-1-15,-21 1 0,20 0 0,1 21 16,0-21-16,-21 0 0,21 0 15,-1-1-15,1 1 0,0 0 16,0 0-16,-21 0 0,20 21 16,1-21-16,0-1 0,0 1 0,0 0 15,0 0-15,-1 0 16,1 21-16,0-21 0,21-1 0,-21 1 16,0 0-16,21 0 0,-21 0 15,21 0-15,0-22 0,0 22 16,0 0-16,-22 0 0,22 0 0,0-22 15,0 22-15,0-21 0,0 21 16,0-22-16,0 1 0,0 21 16,0-22-16,0 22 0,0-21 15,22 0-15,-22 20 0,21-20 16,0 21-16,-21-21 0,21 20 0,0-20 16,0 21-16,1-21 0,-1-1 15,21 22-15,-21-21 0,0 21 16,22-22-16,-22 22 0,21-21 15,-21 21-15,22-1 0,-22 1 16,0-21-16,21 21 0,-20 0 16,20-1-16,-21-20 0,0 21 0,22 0 15,-1 0-15,-21-1 0,21 1 16,1 0-16,-22 0 0,21-21 16,1 20-16,-1 1 0,21 0 0,-20 0 15,20 0-15,1 0 0,-1-1 16,1 1-16,-1 0 0,1 0 15,-1 0-15,1 0 0,-1-1 16,1 1-16,-1 0 0,-20 0 16,20 0-16,22 0 0,-22-1 0,22 1 15,0 0-15,-1 0 0,22 0 16,0 21-16,0-21 0,0-1 16,-1 1-16,1 21 0,0-21 15,21 0-15,0 21 0,0 0 0,0 0 16,0-21-16,-21 21 0,21 0 15,-21 0-15,21 0 0,0 0 16,0 0-16,0 0 0,-21 0 0,21 0 16,0 0-16,0 0 0,-22 0 15,22 21-15,22-21 0,-22 21 16,0-21-16,0 21 0,0 0 16,0-21-16,-22 22 0,22-1 0,-21 0 15,0 0-15,21 0 0,-21 0 16,-21 1-16,20-1 0,-41 0 15,21 0-15,-22 21 0,1-20 0,-22-1 16,21 0-16,-20 21 0,-1-21 16,0 1-16,1-1 0,20 21 0,-20-21 15,-1 0-15,21 1 16,1-1-16,-22 0 0,1 21 0,20-21 16,-21 22-16,1-22 0,-1 21 15,0-21-15,1 22 0,-1-22 0,-21 21 16,0-21-16,1 22 0,-22-1 15,0-21-15,0 22 0,0-1 0,0-21 16,0 21-16,-22 1 0,1-1 16,0 0-16,0 1 0,-21-1 0,20 0 15,-20 1-15,21-1 0,-21 0 16,-1 1-16,22-1 0,-21 0 0,-1 1 16,1-22-16,0 21 0,-1-21 0,1 1 15,0 20-15,-1-21 0,-20 0 16,21-21-16,-22 21 0,-21 1 15,22-1-15,-22 0 0,1-21 16,-22 21-16,21 0 0,0-21 0,1 21 16,-1-21-16,22 22 0</inkml:trace>
  <inkml:trace contextRef="#ctx0" brushRef="#br0" timeOffset="-175514.61">13949 3704 0,'0'0'0,"0"21"15,21-21-15,-21 22 0,0-1 31,0 0-31,-21-21 16,0 0-16,-1 21 16,1-21-16,0 0 0,0 0 0,0 0 15,0 0-15,-1 0 16,1 21-16,0-21 0,-21 0 0,21 0 0,-1 0 16,-20 0-16,0 0 0,21 0 15,-22 0-15,1 0 0,0 0 16,-1-21-16,1 21 0,-22-21 0,22 0 15,-21 21-15,-1-21 0,1-1 16,20 1-16,-20 0 0,-1 0 0,22 0 16,-22-22-16,22 22 0,-21-21 15,20 21-15,1-22 0,0 22 0,-1-21 16,1 0-16,0 20 0,20-20 16,-20 0-16,0-1 0,21 22 0,-1-21 15,-20 0-15,21 20 16,0-20-16,0 0 0,-1 21 0,1-22 0,21 1 15,0 0-15,0-1 16,0 1-16,0 0 0,0-1 0,0-20 16,0 20-16,21-20 0,-21 21 15,43-1-15,-22 1 0,0-22 0,21 22 16,-20 0-16,20-1 0,-21 1 16,21 21-16,1-21 0,-1-1 0,0 1 15,1 0-15,-1 20 0,0-20 16,1 0-16,20-1 0,1 22 15,-1-21-15,1 0 0,-1-1 0,22 1 16,0 21-16,-22-22 0,22 1 16,-22 21-16,22-21 0,-22 20 0,22-20 15,-21 21-15,20 0 16,1-22-16,21 22 0,-22 0 0,22 0 16,-21 0-16,21 0 0,-22-1 15,22 1-15,0 0 0,0 0 0,21 21 16,0 0-16,0-21 0,0 21 15,0 0-15,0 0 0,0 0 16,-21 0-16,21 0 0,-21 0 0,21 0 16,0 0-16,-22 0 0,1 21 15,0 0-15,0-21 0,0 21 16,-22-21-16,22 21 0,-21 1 16,21-22-16,0 21 0,-1 0 15,1-21-15,0 21 0,-21 0 0,21 0 16,-22-21-16,22 22 0,-21-1 15,21 0-15,-1 0 0,-20 0 0,21 0 16,-21 1-16,-1-1 0,-20 0 16,20 21-16,-20-21 0,-1 1 15,-20 20-15,-1 0 0,0-21 0,1 22 16,-1-1-16,0-21 0,-20 22 16,20-22-16,0 21 0,-21 0 0,22-20 15,-1-1-15,-21 21 16,22-21-16,-1 0 0,-21 22 0,21-22 15,1 0-15,-22 21 0,21-20 16,-21 20-16,22-21 0,-22 21 0,0 1 16,0-1-16,0 0 0,1 1 15,-1-1-15,-21 0 0,0 1 0,21 20 16,-21-20-16,21-1 0,-21 0 16,0 1-16,21-1 0,0 0 0,1-21 15,-22 22-15,21-1 0,0-21 16,0 22-16,-21-22 0,0 21 15,21-21-15,-21 22 0,21-22 0,-21 0 16,0 0-16,0 0 0,0 0 16,0 22-16,0-22 0,-21-21 0,0 21 15,0 0-15,0 0 16,-22 1-16,22-1 0,-21-21 0,0 21 16,-1 0-16,22-21 0,-21 21 15,-1 0-15,1-21 0,-21 22 0,20-22 16,1 21-16,-22-21 0,22 21 15,-21-21-15,20 21 0,-20-21 0,-1 21 16,22 0-16,-22-21 0,1 22 16,-1-22-16,22 21 0,-21 0 15,-1-21-15,1 21 0,20 0 0,-20-21 16,20 21-16,1-21 0,0 0 16,-1 22-16,1-22 0,0 0 0,-1 21 15,1-21-15,-21 21 0,20-21 16,1 0-16,0 21 0</inkml:trace>
  <inkml:trace contextRef="#ctx0" brushRef="#br0" timeOffset="-172939.87">7175 11451 0,'22'-21'16,"-22"0"-16,21 21 15,-21-21-15,0 0 0,0-1 16,0 1 0,-21 21-16,-1 0 15,1 0-15,0 0 0,-21 0 0,21 0 16,-22 21-16,22-21 0,0 22 15,-21-1-15,-1 0 0,22 21 0,-21-21 16,-1 22-16,22-1 0,-21 0 16,21 1-16,-22-1 0,22 0 0,0 1 15,0-1-15,-21 0 0,20 22 16,1-22-16,21 1 0,0-1 16,-21 0-16,21 1 0,0-1 0,0 0 15,0-21-15,21 1 0,0-1 16,1 0-16,-1 0 0,0-21 0,21 0 15,-21 21-15,22-21 0,-22 0 16,21 0-16,1 0 0,-22 0 0,21 0 16,0 0-16,1-21 0,-1 0 15,0 0-15,-20 21 0,20-21 0,0-1 16,1-20-16</inkml:trace>
  <inkml:trace contextRef="#ctx0" brushRef="#br0" timeOffset="-172412.85">7980 11684 0,'0'0'0,"21"-21"0,21-43 15,-42 43-15,0 0 16,0 0-16,-21 21 16,0 0-1,0 0-15,0 0 0,-22 21 16,1 0-16,21-21 0,-22 43 0,1-22 15,0 0-15,-1 0 0,1 21 16,21-20-16,-21 20 0,20-21 16,-20 0-16,21 22 0,21-22 0,0 0 15,-21 0-15,21 0 16,0 0-16,21-21 0,0 22 16,21-22-16,-20 0 0,20 0 15,0 21-15,1-21 0,-1 0 0,0 0 16,22 21-16,-22-21 0,0 0 15,1 21-15,-1 0 0,0-21 0,-20 21 16,20-21-16,-21 22 0,0-1 0,-21 0 16,0 0-16,0 0 15,0 0-15,-42 1 0,21-1 16,0 0-16,-22 0 16,1 0-16,0-21 0,-1 21 0,1 1 15,0-22-15,-22 0 0,22 21 0,-1-21 16,22 0-16,-21 0 0,0 0 15,20 0-15,-20 0 0,21 0 0,0 0 16,0-21-16,-1 21 0,22-22 16,-21 22-16,21-21 15,0 0 1,0 0-16,21 21 0,1-21 16,-1 0-16,0 21 0,21-22 0,-21 1 15</inkml:trace>
  <inkml:trace contextRef="#ctx0" brushRef="#br0" timeOffset="-171860.66">9080 11684 0,'0'0'15,"43"0"-15,-22-21 0,21 0 0,-21 21 0,1-21 16,-1 21-16,0-22 0,0 1 15,-21 0-15,21 0 0,-21 0 16,0 0 0,-21 21-16,0 0 0,0 0 15,0 0-15,-22 0 0,1 0 16,0 0-16,-1 21 0,-20 0 16,20 0-16,-20 0 0,21 22 0,-1-22 15,1 0-15,0 0 0,-1 21 16,22-20-16,0-1 0,0 0 0,21 0 15,0 0-15,0 0 16,0 1-16,21-1 0,0 0 16,0-21-16,0 0 0,22 21 0,-1-21 15,0 0-15,1 0 16,-1 21-16,22-21 0,-22 0 0,0 0 16,1 21-16,-1-21 0,0 0 15,-21 22-15,1-22 0,-1 21 0,0-21 16,-21 21-16,0 0 0,0 0 15,-42 0-15,20 1 0,1-1 16,-21 0-16,21 0 0,-22-21 0,1 21 16,0 0-16,21-21 0,-22 22 15,1-22-15,21 0 0,-22 21 0,22-21 16,-21 0-16,21 0 0,0 0 0,-1 21 16,1-21-16,0 0 0,0 0 15,0 0-15,21 21 0,-21-21 16,-1 0-16,1 21 15,0-21-15,0 0 0,0 21 0</inkml:trace>
  <inkml:trace contextRef="#ctx0" brushRef="#br0" timeOffset="-171383.73">6773 13293 0,'0'0'0,"-63"-21"0,-1 21 0,22-22 16,-22 1-16,22 0 0,-21 21 0,41-21 15,-20 0-15,21 21 16,0 0-16,21 21 16,21 0-16,21 0 0,1 22 15,20-1-15,1 0 0,-1 22 16,1-1-16,-1-20 0,1 20 15,-1 1-15,1-1 0,-22 1 0,0-22 16,1 21-16,-1-20 0,-21-1 16,0 0-16,0-20 0,1 20 0,-22-21 15,0 0-15,0 0 0,0 1 0,0-1 16,-22-21 0,1 0-1,0 0-15,0-21 16,0-1-16,0 1 0,21 0 15</inkml:trace>
  <inkml:trace contextRef="#ctx0" brushRef="#br0" timeOffset="-171108.89">7451 13377 0,'0'-21'15,"-22"21"1,1 0-16,0 21 0,-21 1 15,21-1-15,-22 0 0,1 21 0,0-21 16,-1 22-16,-20-1 0,-1 0 16,1 22-16,-1-22 0,-20 1 15,20 20-15,1-21 0,-1 1 0,1-1 16,-1 0-16,22 1 0,-1-22 16,22 21-16,-21-21 0,42 1 0,-21-1 15,21 0-15,21-21 16,21 0-1,-21 0-15,22 0 0,-22-21 16,21 0-16,22-1 0</inkml:trace>
  <inkml:trace contextRef="#ctx0" brushRef="#br0" timeOffset="-170768.57">7620 13653 0,'21'21'16,"-21"0"-16,0 0 0,0 21 16,0-20-16,0 20 0,0-21 0,0 21 15,0 1-15,0-1 0,0 0 16,0 22-16,-21-1 0,0 1 0,0-1 16,21 22-16,-22 0 0,1-1 15,0 22-15,21 0 0,-21 0 0,0 0 16,0 21-16,-1-21 0,22-1 0,0 1 15,-21-21-15,21 0 16,-21-1-16,21-20 0,-21-1 0,21 1 16,0-1-16,0-20 0,0-1 0,0 0 15,0-21-15,0 1 0,0-1 16,0 0-16,0-42 16,0 0-1,0-22-15,0 22 0,-21-21 0,21-1 16,0-20-16</inkml:trace>
  <inkml:trace contextRef="#ctx0" brushRef="#br0" timeOffset="-170416.77">7429 14161 0,'0'0'0,"0"-43"15,-21-63-15,21 85 16,0-21-16,0 0 0,0 20 15,21-20-15,1 0 0,20 21 0,-21-22 16,21 22-16,22 0 0,-22 0 16,1 21-16,20 0 0,1 0 0,-22 21 15,0 0-15,1 0 16,-1 0-16,-21 1 0,0 20 0,-21 0 16,0-21-16,0 22 0,0-22 0,-21 21 15,0 1-15,-21-22 0,-1 21 16,1-21-16,0 22 0,-1-22 0,-20 0 15,20 0-15,1 0 0,0 0 16,-1 1-16,1-1 0,21-21 0,0 0 16,0 21-16,-1-21 15,22-21-15,22 0 16,-1-1-16,0 22 0,21-21 16,-21-21-16,22 21 0,-1 0 0</inkml:trace>
  <inkml:trace contextRef="#ctx0" brushRef="#br0" timeOffset="-169008.58">8615 13610 0,'0'0'0,"21"-63"16,-21 42 0,-21 21-16,0 0 0,-1 0 15,1 0-15,0 0 0,0 21 16,0 0-16,0 0 0,-1 0 0,1 0 15,0 22-15,0-1 0,0 0 16,21 1-16,-21-1 0,-1 0 16,22 1-16,0-1 0,-21 0 15,21-20-15,0 20 0,0-21 0,0 0 16,0 0-16,21-21 0,1 0 16,-1 0-16,0 0 15,0 0-15,0 0 0,0-21 0,1 0 16,-1 0-16,0 21 0,0-42 15,0 20-15,0 1 0,1 0 0,-1-21 16,0-1-16,0 22 0,-21-21 16,21 0-16,0-1 0,1 1 0,-22 21 15,0-22-15,21 22 0,0 0 16,-21 0-16,0 0 0,0 0 16,0 42-1,0 0 1,0 21-16,-21-21 0,21 1 0,0 20 15,-21-21-15,21 21 0,-22 1 16,22-22-16,0 21 0,0-21 0,0 1 16,0 20-16,0-21 0,0 0 15,22 0-15,-1 1 0,0-1 16,0-21-16,0 0 0,-21 21 0,21-21 16,1 0-16,-1 0 0,0 0 15,0 0-15,0-21 0,0 21 0,1-21 16,-1-1-16,0 1 15,0 0-15,0-21 0,0 21 0,1-22 16,-1 1-16,0 21 0,-21-22 0,0 1 16,21 0-16,-21-22 0,0 22 15,0 0-15,21-1 0,-21 1 0,0 0 16,0 20-16,0-20 0,0 21 16,0-21-16,0 20 0,0 1 15,0 42 1,0 1-16,0-1 15,0 21-15,0 0 0,0 1 0,0-1 16,-21 0-16,21 22 0,-21-22 16,21 1-16,0 20 0,0-21 15,0 1-15,0-1 0,0 0 16,0-20-16,0 20 0,0-21 0,0 21 16,0-20-16,0-1 0,21 0 0,0-21 15,-21 21-15,21-21 0,1 0 16,-1 0-16,0 0 0,0 0 0,21 0 15,-20 0-15,20-21 0,-21 0 16,21 0-16,1-1 0,-22 1 0,21 0 16,-21-21-16,22-1 0,-22 1 15,0 0-15,0-1 0,0-20 16,1 21-16,-1-22 0,-21 22 0,0-1 16,0 1-16,0 0 0,0-1 15,0 22-15,0-21 0,0 21 0,0 0 16,0-1-16,0 44 31,0-1-31,0 0 0,-21 0 16,21 21-16,-22 1 0,22-22 15,0 21-15,-21 22 0,0-22 0,0 0 16,21 1-16,-21-1 0,0 22 16,21-22-16,0 0 0,-22-21 0,22 22 15,-21-22-15,21 21 0,0-21 16,0 1-16,0-1 0,0 0 0,0 0 15,0 0 1,0-42 15,21 0-31,1 0 0,-22 0 16,21-1-16,0 1 0,0 0 0,0 0 16,0-21-16,22 20 0,-22 1 0,0 0 15,21 21-15,-20-21 0,-1 0 16,0 21-16,0 0 0,0 0 0,0 0 15,1 0-15,-22 21 16,21 0-16,-21 0 0,0 0 16,0 1-16,0-1 0,0 0 0,0 0 15,0 0-15,0 0 16,0 1-16,0-1 0,0 0 16,21 0-16,-21 0 0,0 0 15,21-21-15,0 0 0,0 0 16,1 0-16,-1 0 0,0 0 15,0 0-15,0 0 0,0-21 16,1 21-16,-22-21 0,21 0 16,0 21-16,0-21 0,0 0 0,0-1 15,1 1-15,-1 0 0,0 0 16,-21 0-16,0 0 0,21-1 0,-21 1 16,0 0-1,-21 21 1,0 0-16,0-21 0,-1 21 15</inkml:trace>
  <inkml:trace contextRef="#ctx0" brushRef="#br0" timeOffset="-168616.8">8953 13610 0,'0'0'0,"-21"0"0,21-21 15,21 21-15,1 0 16,-1-21-16,21 21 0,0-21 0,1 21 16,-1-21-16,0 21 0,1 0 15,-1-22-15,0 1 0,1 21 0,-1 0 16,0 0-16,-20-21 0,-1 21 15,0 0-15,0 0 0,-42 0 47,0 0-47,0 0 16,21 21 31,0 0-32,0 1-15,0-1 0,0 0 16</inkml:trace>
  <inkml:trace contextRef="#ctx0" brushRef="#br0" timeOffset="-159892.1">5207 4509 0,'-21'0'31,"0"0"-16,21-22 1,21 44 47,0-22-63,0 21 0,-21 0 15,21 0-15,0 0 0,1 22 16,-1-22-16,0 21 0,0-21 0,-21 22 15,21-1-15,-21 0 0,21 1 16,-21-1-16,0-21 0,0 21 0,22 1 16,-22-22-16,0 21 0,21-21 15,-21 1-15,0-1 0,0 0 0,21 0 16,-21 0-16,21-21 0,-21 21 16,0 1-1,21-22 1,0 0 15,-21-22 0,22 22-31,-22-21 0,21 0 16,0 21-16,-21-21 0,21 0 0,0 0 16,-21-1-16,21 1 0,1 0 0,-1 0 15,0 0-15,0-22 0,0 1 16,22 21-16,-22-21 0,21-22 0,0 22 15,1-1-15,20-20 0,-20-1 16,20 1-16,-21-1 0,22 1 0,21-22 16,-22 22-16,22-22 0,-1 22 15,1-1-15,-21 1 0,20 20 16,-20 1-16,-1 0 0,1 20 16,-22-20-16,0 21 0,-20 21 0,-1-21 15,0 21-15,-21-21 16</inkml:trace>
  <inkml:trace contextRef="#ctx0" brushRef="#br0" timeOffset="-158864.34">13864 4318 0,'0'0'0,"-21"0"16,0 0-16,21 21 78,21 0-78,0 1 0,-21-1 15,21 0-15,-21 0 16,21 21-16,1-20 0,-22-1 0,21 21 0,0-21 16,-21 22-16,21-1 0,0-21 15,-21 21-15,21-20 0,-21 20 16,22-21-16,-22 0 0,21 22 0,-21-22 16,21 0-16,-21 0 0,21 0 15,0-21-15,-21 21 16,21-21-16,1 0 15,-1 0-15,0 0 0,21-21 16,-21 0-16,22 0 0,-1-21 0,22 20 16,-22-20-16,0 0 0,22-1 15,-1 1-15,1 0 0,-1-22 16,1 22-16,-1 0 0,1-22 16,-1 1-16,1 20 0,-1-20 0,1 20 15,-1 1-15,1 0 0,-22-1 0,22 1 16,-22 21-16,0 0 0,1 0 15,-1-1-15,-21 1 0,21 21 0,-20 0 16,-22-21-16,21 21 0,0 0 16,-21 21 46,-21-21-46,0 0-16,-1 0 0,1 0 15,0 0 1,-21 0-16</inkml:trace>
  <inkml:trace contextRef="#ctx0" brushRef="#br0" timeOffset="-151816.64">10668 12023 0,'0'0'0,"-21"0"0,21-21 0,-21-1 15,-1 1-15,22 0 16,-21 0-16,21 0 16,-21 21-1,21-21 1,0 42-1,0 0 1,0 0-16,0 0 0,0 22 16,0-22-16,0 21 0,0-21 0,0 22 15,21-22-15,-21 21 0,0 0 16,0-20-16,0 20 0,21-21 16,-21 0-16,0 22 0,0-22 0,0 0 15,22 0-15,-22 0 0,0 0 16,0 1-16,0-1 0,21 0 15,0-21-15,-21 21 16,21-21-16,0 0 0,0 0 16,1 0-16,-1 0 0,21 0 0,0-21 15,1 0-15,20 0 0,-20-1 16,20 1-16,1 0 0,-1-21 0,22-1 16,-22 1-16,1 0 15,-1-1-15,22 1 0,0 0 0,-22-1 16,22 1-16,-1 0 0,1-1 0,-21 22 15,-1-21-15,1 21 0,-22 0 16,21-1-16,-41 1 0,20 21 0,-21-21 16,0 21-16,0 0 0,1 0 15,-22-21-15,0 42 94,0 0-94,0 0 16,-22 1-1,1-1-15,0-21 0,21 21 16,0 0-16</inkml:trace>
  <inkml:trace contextRef="#ctx0" brushRef="#br0" timeOffset="-150036.1">10731 13907 0,'-21'0'0,"0"0"15,21 21 32,0 0-31,0 0-16,0 0 15,0 0-15,0 1 0,0-1 16,0 0-16,0 21 0,0-21 16,0 22-16,0-22 0,0 21 0,0-21 15,0 22-15,0-1 16,0-21-16,0 22 0,0-1 0,0-21 16,0 0-16,0 22 0,0-22 0,0 0 15,0 0-15,0 21 0,21-20 16,-21-1-16,21 0 0,-21 0 15,22 0-15,-1-21 0,0 0 16,0 21-16,0-21 16,0 0-16,22 0 0,-22 0 15,21-21-15,1 21 0,-1-21 16,21 0-16,-20-21 0,20 20 16,1 1-16,-1-21 0,1 0 0,-1 20 15,22-20-15,-22 0 0,22-1 16,-21 1-16,20 0 0,-20-1 0,20 1 15,-20 0-15,-1 21 0,-20-22 0,20 22 16,-20-21-16,-1 21 0,0-1 16,1 1-16,-1 0 0,-21 0 0,0 0 15,0 21-15,22-21 0,-22 21 16,0-22-16,0 1 16,0 21-16,-21-21 15,22 21-15,-1 0 375,0 0-172,-21-21-187,21 21 0,-21-21 202,0 0-202,0-1 0,0 1-16,0 0 0,0 0 15,0 0-15</inkml:trace>
  <inkml:trace contextRef="#ctx0" brushRef="#br0" timeOffset="-147292.28">17970 7493 0,'0'0'0,"-21"0"0,0-21 16,0 21-16,0 0 0,0 0 0,-1-21 16,1 21-16,0-21 0,0 21 15,0 0-15,-22 0 0,22 0 0,0 0 16,0 0-16,0-22 0,0 22 16,-1 0-16,1 0 15,42 0 48,1 0-48,-1 0-15,21 0 0,-21 0 16,0 0-16,1 0 0,20 0 16,0 0-16,-21 0 0,22 0 0,-1-21 15,22 21-15,-22 0 0,0 0 16,22-21-16,-22 21 0,22 0 0,-1 0 15,-21 0-15,22 0 0,-1 0 16,-20-21-16,20 21 0,-20 0 0,-1 0 16,21 0-16,-20 0 0,-1 0 15,22 0-15,-22 0 0,0 0 0,22 0 16,-22 0-16,0-21 16,22 21-16,-22 0 0,22 0 0,-22 0 15,22 0-15,-22 0 0,21 0 16,1 0-16,-1-21 0,-20 21 0,20 0 15,-20 0-15,20 0 0,-21 0 16,1 0-16,20 0 0,-20 0 0,-1 0 16,21 0-16,-20 0 0,20 0 15,1 0-15,-1 0 0,1-22 0,-1 22 16,1 0-16,-1 0 0,1 0 0,-22 0 16,22 0-16,-1 0 0,1 0 15,-22 0-15,21 0 0,1 0 0,-22 0 16,22 0-16,-1 0 15,1 0-15,-1 0 0,1 0 0,-1 0 16,1 0-16,-1 0 0,22 0 16,-22-21-16,-20 21 0,20 0 0,1 0 15,-22 0-15,22 0 0,-22 0 16,21 0-16,-20 0 0,20 0 0,-20 0 16,20 0-16,1 0 0,-1 0 15,-21 0-15,22 0 0,-1 0 0,1 0 16,-1 0-16,-20 0 0,20 0 15,1 0-15,-1 0 0,1 0 0,-22 0 16,22 0-16,-22 0 0,21 0 16,-20 0-16,20 0 0,-20 0 15,20 0-15,1 0 0,-22 0 16,21 0-16,1 0 0,-1 0 0,-20 0 16,20 0-16,-20 0 0,20 0 15,1 0-15,-22 0 0,21 0 0,-20 0 16,20 0-16,-20 0 0,20 0 15,-21 0-15,22 0 0,-22-21 0,1 21 16,-1 0-16,0 0 0,22 0 16,-22 0-16,0 0 0,22 0 0,-22 0 15,22 0-15,-22 0 0,22 0 16,-22 0-16,21 0 0,-20 0 0,-1 0 16,22 0-16,-22 0 0,21 0 15,-20 0-15,20 0 0,1 0 16,-22 0-16,22 21 0,20-21 0,-20 0 15,-1 0-15,1 0 0,-1 0 16,1 21-16,-1-21 0,-20 0 0,20 0 16,-21 0-16,1 0 0,-1 0 15,0 0-15,-20 0 0,20 0 0,0 0 16,22 0-16,-22 0 0,0 0 16,22 0-16,-22 0 0,22 0 0,-1 0 15,-20 0-15,20 0 0,-21 0 16,1 0-16,-1 0 0,0 0 15,1-21-15,-1 21 0,0 0 16,1 0-16,-1 0 0,0-21 0,1 21 16,-1 0-16,0 0 0,1-21 15,20 21-15,-20 0 0,-1-21 0,21 21 16,-20-21-16,20 21 0,-20 0 16,-1 0-16,21-22 0,-20 22 0,-1 0 15,0 0-15,22-21 0,-43 21 16,21 0-16,1 0 0,-1 0 0,-21-21 15,22 21-15,-22 0 0,21 0 16,-21 0-16,22 0 0,-22-21 16,21 21-16,0 0 0,1 0 0,-22 0 15,21 0-15,1 0 0,-1 0 16,0-21-16,1 21 0,-22 0 16,21 0-16,0 0 0,1 0 0,-1 0 15,0 0-15,22 0 0,-22 0 16,1 0-16,-1-21 0,0 21 0,1 0 15,-1 0-15,0 0 0,1 0 16,-1 0-16,0 0 0,1 0 0,-1 0 16,21 0-16,-20 0 0,20 0 15,1 0-15,-1 0 0,22 0 16,-22 0-16,22 0 0,-21 0 0,20 0 16,-20 0-16,-1 0 0,1 0 15,20 0-15,-20 0 0,21 0 16,-1 0-16,1 0 0,0 0 15,20 0-15,-20 0 0,0 0 0,-1 0 16,1 0-16,-21 0 0,20-22 16,-20 22-16,20 0 0,-20 0 0,-1 0 15,22 0-15,-21 0 0,-22 0 16,21 0-16,-20-21 0,20 21 16,-42 0-16,22 0 0,-22 0 0,0 0 15,0 0-15,0 0 16,-21-21 46,-21 21-46,-21-21-16,21 21 16,-22 0-16,-20-21 0,21 21 0</inkml:trace>
  <inkml:trace contextRef="#ctx0" brushRef="#br0" timeOffset="-145557.08">28342 9292 0,'0'-21'16,"-21"21"-16,0 0 16,0-21-16,-1 21 15,1 0-15,0 0 16,0 0-16,0 0 15,0 0-15,-1 0 16,1 0-16,0 0 0,0 0 16,0 0-16,0 0 15,-1 0-15,1 0 16,0 0 0,21 21 30,21-21 1,0 0-47,1 0 0,-1 21 0,21-21 16,-21 0-16,22 0 0,-1 0 16,0 0-16,1 0 0,-1 0 0,0 21 15,1-21-15,-1 0 0,0 0 16,1 0-16,-1 0 0,0 0 0,1 0 15,-1 0-15,0 0 0,1 22 0,-1-22 16,21 0-16,-20 0 0,20 0 16,-20 0-16,20 0 0,1 0 0,-1 0 15,-21 21-15,22-21 16,-1 0-16,-20 0 0,20 0 0,-20 0 16,20 0-16,-21 0 0,1 0 15,20 0-15,-20 0 0,20 0 0,-21 0 16,22 0-16,-1 0 0,-20 0 0,20 0 15,1 0-15,-1 0 0,1 0 16,-1 0-16,-20 0 0,20 0 0,1 0 16,-22 0-16,21 0 0,1 0 15,-22 21-15,22-21 0,-22 0 0,22 0 16,-22 0-16,21 0 0,-20 0 16,20 0-16,-20 21 0,20-21 15,-21 0-15,22 0 0,-22 0 0,22 0 16,-22 21-16,22-21 0,-22 0 15,0 0-15,22 0 0,-22 0 16,0 21-16,1-21 0,-1 0 0,0 0 16,1 0-16,-1 0 0,22 0 15,-22 22-15,0-22 0,1 0 16,-1 0-16,0 0 0,1 0 0,-1 0 16,0 0-16,1 0 0,-1 0 15,0 0-15,22 0 0,-22 21 0,0-21 16,1 0-16,-1 0 0,22 0 15,-22 0-15,0 0 0,1 0 16,-1 0-16,0 0 0,1 0 16,-1 0-16,-21 0 0,0 0 0,0 0 15,1 0-15,-1 0 0,0 0 16,0 0-16,0 0 16,0 0-16,1 0 15,-1 0 1,0 0-1,0-21-15,0 21 16,0 0 0,-21-22-1,0 1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01:33:2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2434 0,'0'0'0,"21"0"15,-21 21 32,0 1-47,-21-1 16,0 0-16,0 0 16,0 0-16,-1 0 0,1 1 0,-21-1 15,0 21-15,-1-21 0,-20 22 16,20-22-16,-20 0 0,-22 21 0,22-21 15,-1 1-15,1-1 0,-1 0 16,1 0-16,20 0 0,-20 0 0,21-21 16,20 0-16,-20 22 0,21-22 15,0 0-15,0 0 0,-1 0 16,44 0 15,-1 0-31,0 0 0,0 0 0,21 0 16,1 0-16,-1 21 0,0-21 15,1 21-15,-1-21 0,0 21 0,22-21 16,-22 21-16,1 0 0,20-21 16,-21 22-16,1-1 0,-1 0 0,-21-21 15,22 21-15,-22 0 0,21-21 16,-21 21-16,0-21 0,-21 22 16,22-22-16,-22 21 15,0 0 1</inkml:trace>
  <inkml:trace contextRef="#ctx0" brushRef="#br0" timeOffset="672.48">13314 2985 0,'0'0'16,"21"-22"0,-21 1-16,0 0 0,0 0 15,0 0 1,0 0-16,-21 21 16,0-22-16,21 1 0,-22 21 0,-20 0 15,21 0-15,0-21 0,-22 21 16,22 0-16,-21 0 0,0 0 0,-1 21 15,1 0-15,21-21 0,-22 22 16,1-1-16,0 21 0,21-21 0,-22 22 16,22-22-16,0 21 0,0-21 15,21 22-15,-21-1 0,21-21 0,0 21 16,0-20-16,0-1 0,0 0 16,21 0-16,0-21 0,0 21 15,0-21-15,0 0 0,22 0 0,-22 0 16,0 0-16,21 0 0,1-21 15,-22 0-15,21 0 0,1 21 0,-1-43 16,-21 22-16,21 0 0,1 0 16,-22-21-16,21-1 0,-21 1 0,1 0 15,20-1-15,-21 1 0,0-22 16,0 22-16,1-21 0,-1-1 0,0 22 16,0-1-16,-21 1 0,0 21 15,21-21-15,-21 20 0,0 1 16,0 42-1,-21 1 1,0 20-16,0 0 0,0 1 16,-1-1-16,1 0 0,0 22 0,0-22 15,0 0-15,0 1 0,21-1 0,-22 0 16,22 1-16,-21-1 0,21 0 16,-21 1-16,21-22 0,0 21 0,0-21 15,0 1-15,0-1 0,0 0 16,0 0-16,0 0 0,21 0 15,0-21 1,1 0-16,-1 0 16,0 0-16,0-21 15,0 0-15,0 21 0,-21-21 16</inkml:trace>
  <inkml:trace contextRef="#ctx0" brushRef="#br0" timeOffset="903.95">13737 2942 0,'0'0'0,"0"21"32,-21 1-32,21 20 15,-21-21-15,0 0 0,21 0 16,-22 1-16,22-1 0,0 0 0,0 0 16,-21 0-16,21 0 15,-21 1-15,21-1 0,0 0 0,0 0 16,0 0-16,0-42 47,0 0-47,0 0 0</inkml:trace>
  <inkml:trace contextRef="#ctx0" brushRef="#br0" timeOffset="1228.39">13928 2688 0,'-22'0'0,"1"0"16,0 0-16,0 0 16,0 0-16,42 0 47,0 0-32,-21-21-15,0 0 16,0 0-16,0 0 0,0-1 15,0 1-15,-21 21 47,0 21-47,21 1 16,0-1-16,0 0 0,0 0 16,0 0-16,0 0 0,0 1 15,0-1-15,21 0 0,0 0 16,0-21-16</inkml:trace>
  <inkml:trace contextRef="#ctx0" brushRef="#br0" timeOffset="1528.23">14182 2879 0,'0'0'0,"-22"0"0,1 0 15,21-21-15,-21 21 16,21 21-1,0 0 1,0 0-16,0 0 0,0 0 16,0 22-16,0-22 0,0 0 15,0 0-15,0 22 0,0-22 0,0 0 16,0 21-16,0-21 0,0 1 0,0-1 16,0 0-16,0 0 0,0 0 15,0 0-15,0 1 0,21-22 31,0 0-15,-21-22-16,22 22 16,-1-21-16,0 0 0,0-21 0</inkml:trace>
  <inkml:trace contextRef="#ctx0" brushRef="#br0" timeOffset="1767.59">14541 2900 0,'0'0'0,"0"-21"0,0 0 0,22 21 16,-22-22-16,-22 44 31,1-1-31,0 0 0,-21 0 16,21 0-16,-1 0 0,-20 22 15,0-22-15,21 21 0,-1-21 16,-20 1-16,21 20 0,0-21 0,0 0 16,-1 0-16,1 1 0,0-1 15,21 0-15,-21 0 0,21 0 16,21-21 15,0-21-31,0 21 0,1-21 0,-1 0 16</inkml:trace>
  <inkml:trace contextRef="#ctx0" brushRef="#br0" timeOffset="2212.56">14944 2561 0,'-22'21'16,"22"1"-16,-21-22 15,21 21-15,0 0 0,0 0 0,0 0 16,0 0-16,0 1 0,0-1 16,0 0-16,0 0 0,43 0 15,-22-21-15,0 21 0,0-21 16,21 22-16,-20-22 0,20 0 0,0 21 15,-21-21-15,22 21 0,-22-21 16,21 0-16,-21 0 0,1 0 16,-1 0-16,0 0 0,-21 21 15,0 0 1,-42 0-16,20-21 16,-20 22-16,0-1 0,-1 21 15,1-21-15,-21 0 0,-1 22 0,22-1 16,-22 0-16,1-20 0,20 20 0,-20 0 15,21-21-15,-1 22 0,1-22 16,0 0-16,20 0 0,-20 0 0,21 1 16,0-1-16,0 0 15,-1-21-15,22 21 0,-21-21 16,21-21 0,21 0-1,1 0-15,-1-1 0</inkml:trace>
  <inkml:trace contextRef="#ctx0" brushRef="#br0" timeOffset="3356.18">16743 2117 0,'0'0'16,"21"-21"-16,-21-43 0,0 43 15,0 42 1,0 0-1,0 0-15,-21 22 0,21 20 0,-43 1 16,22 20-16,0-20 0,0 21 16,-21 20-16,-1-41 0,1 21 15,0-1-15,-1-20 0,1-1 16,0-20-16,-1 20 0,1-21 0,0 1 16,-1-22-16,1 21 0,0-21 15,20 1-15,1-22 0,-21 21 0,21-21 16,0 0-16,-1 0 0,1-21 15,0-1-15,21 1 0,0 0 16,0 0-16,0-21 0,0 20 0,0-20 16,0 0-16,0-1 0,0 22 15,0-21-15,21 0 0,0-1 0,-21 22 16,22 0-16,-1 0 0,0 0 16,0 21-16,0 0 0,0 21 15,1 0 1,-1 0-16,-21 0 0,21 22 0,0-22 15,0 21-15,-21-21 0,21 22 16,1-22-16,-22 21 0,21-21 0,0 0 16,0 1-16,0 20 0,0-21 15,1-21-15,-1 21 0,21 0 0,-21-21 16,22 0-16,-22 0 0,21 0 16,0 0-16,1 0 0,-1 0 0,-21-21 15,22 0-15,-1 0 0,-21 0 16,21 0-16,1-1 0,-22 1 0,0-21 15,0 21-15,0 0 0,1-22 0,-22 22 16,0 0-16,21 0 16,-21 0-16,0 42 31,0 0-31,-21 0 0,21 0 0,-22 0 16,1 22-16,0-22 0,21 0 15,-21 21-15,0-20 0,21-1 0,0 21 16,-21-21-16,21 0 0,0 1 15,0-1-15,0 0 0,0 0 0,21-21 16,0 21-16,0-21 16,0 0-16,22 0 0,-22 0 15,21-21-15,-21 0 0,22 0 0,-1 21 0,-21-43 16,0 22-16,0 0 16,1-21-16,-1 21 0,-21-22 0,21 1 15,-21 21-15,0-22 0,0 1 16,0 0-16,-21 21 0,0-1 0,-1-20 15,1 21-15,0 0 16,-21 21-16,21 0 0,-1 0 0,1 0 16,0 0-16,0 21 0,-21 0 15,20 0-15,1-21 0,0 21 0,0 1 16,21-1-16,0 0 0,0 0 16,0 0-16,0 0 0,21 1 15,0-22-15,0 0 0,1 21 16,20-21-16,0 0 0</inkml:trace>
  <inkml:trace contextRef="#ctx0" brushRef="#br0" timeOffset="3986.82">17865 2879 0,'0'0'16,"42"-21"-16,-21-1 16,-21 1-16,0 0 0,-21 21 15,0 0-15,-22 21 16,1 0-16,21 1 0,-21-1 0,-1 0 15,-20 0-15,20 0 16,1 22-16,0-22 0,-1 21 0,22-21 16,0 0-16,0 22 0,0-22 15,21 0-15,0 0 0,0 0 0,0 1 16,21-22 0,21 0-16,-21 0 0,22 0 0,-1 0 15,0 0-15,1-22 0,-1 1 16,0 0-16,-20 0 0,20 0 0,-21 0 15,21-1-15,-20 1 0,-1 0 16,0 0-16,0 0 0,-21 0 0,21-1 16,-21 1-16,0 42 47,0 1-47,-21-1 0,0 0 15,0 0-15,21 21 0,-21 1 0,-1-22 16,1 21-16,0 22 0,0-22 15,0 0-15,21 1 0,-21 20 0,-1-20 16,1 20-16,21-21 0,-21 22 16,21-22-16,0 22 0,0-22 0,0 22 15,0-1-15,0-21 0,0 22 0,0-22 16,0 22-16,0-22 16,-21 0-16,0-20 0,21 20 0,-21-21 15,-1 0-15,1 0 0,0-21 16,0 0-16,-21 0 0,20 0 0,-20 0 15,0 0-15,-1-21 0,1 21 0,0-21 16,-1-21-16,1 21 0,0-22 16,-1 22-16,1-21 0,21-1 0,0 1 15,0 21-15,-1-21 0,22 20 16,-21 1-16,21 0 0,0 0 0,0 0 16,0 0-16,21-1 0,1 1 0,-1 0 15,0 0-15,21 0 0,-21 0 16,22-1-16,-1-20 0,22 21 15</inkml:trace>
  <inkml:trace contextRef="#ctx0" brushRef="#br0" timeOffset="4224.68">18161 2900 0,'0'0'0,"21"-85"15,-21 64 1,-21 42 15,21 0-31,-21 1 0,21-1 16,-21-21-16,-1 21 0,22 0 15,0 0-15,-21 0 0,21 1 16,-21-22-16,21 21 0,-21-21 0,21-21 47</inkml:trace>
  <inkml:trace contextRef="#ctx0" brushRef="#br0" timeOffset="4508.52">18076 2498 0,'-21'0'15,"0"0"-15,0 0 110,21 21-79,0 0-31,21 0 0,-21 0 15,21 1-15,0-1 0,0 0 16,1-21-16</inkml:trace>
  <inkml:trace contextRef="#ctx0" brushRef="#br0" timeOffset="4947.78">18521 2815 0,'0'0'0,"-21"21"0,-1 1 15,1-1-15,21 0 16,-21 0-16,0 0 0,0 0 16,21 1-16,0-1 0,0 0 15,-21 0-15,-1 0 16,22 0-16,-21-21 0,21 22 0,-21-22 31,21-22 0,21 1-31,0 0 16,1 0-16,-1-21 0,21 20 16,-21 1-16,22-21 0,-1 21 0,0-22 15,1 22-15,-1 0 0,0 21 16,-21-21-16,22 21 0,-22 0 16,21 0-16,-21 0 0,1 21 15,-22 0-15,0 0 0,0 1 0,0 20 16,0-21-16,0 21 0,0 1 0,0-22 15,-22 21-15,22-21 0,-21 22 16,0-22-16,21 0 0,0 0 0,-21 0 16,21 1-16,-21-22 0,21 21 15,0-42 1,0-1 0,0 1-16</inkml:trace>
  <inkml:trace contextRef="#ctx0" brushRef="#br0" timeOffset="5507.55">20616 2582 0,'0'0'0,"0"-21"0,0 0 16,0 42 15,0 0-31,0 1 16,0-1-16,-21 0 0,-21 21 0,21-21 15,-43 22-15,22-22 0,-22 21 16,1-21-16,-1 1 0,1 20 0,-22-21 16,22 0-16,-22 22 0,21-22 15,1 0-15,-1 0 0,22 0 0,0-21 16,-1 21-16,22-21 0,0 0 16,42 0-1,22 22 1,-22-22-16,21 0 0,0 21 15,1-21-15,-1 0 0,0 21 0,1-21 16,-1 21-16,0-21 0,22 0 16,-22 21-16,1-21 0,-1 0 0,0 0 15,1 0-15,-1 0 0,-21 0 16,21 0-16,-20 0 0,-1 0 0,0 0 16,0 0-16,0 0 15,-21-21 16,21 21-31,-21-21 16,22 0-16,-1 0 0</inkml:trace>
  <inkml:trace contextRef="#ctx0" brushRef="#br0" timeOffset="5804.38">21526 2138 0,'0'0'0,"0"-21"0,0 0 0,0-1 16,-21 22 0,0 22-16,-21-1 0,21 0 15,-22 21-15,22 22 16,-21-22-16,-1 43 0,1-22 0,-21 22 16,20 0-16,1-1 0,-22-20 15,22 20-15,-21-20 0,20-1 0,1 1 16,-22-1-16,22 1 0,0-22 0,21 22 15,-1-22-15,-20-21 0,21 22 16,21-22-16,0 0 0,0 0 0,0 0 16,21-21-1,0 0-15,0 0 0,1-21 16,20 21-16</inkml:trace>
  <inkml:trace contextRef="#ctx0" brushRef="#br0" timeOffset="6536.23">21780 2963 0,'0'0'0,"22"-21"0,-22 0 15,0 0-15,0 0 0,0 0 16,0-1-16,-22 22 0,1-21 16,0 21-16,0 0 0,0 0 15,0 0-15,-1 0 0,-20 0 0,21 21 16,-21 1-16,-1-1 0,1 21 0,21-21 15,-22 22-15,22-22 16,-21 21-16,21 0 0,0-20 0,-1 20 16,1-21-16,21 21 0,0-20 15,0-1-15,0 0 0,0 0 0,0 0 16,21-21-16,1 0 0,-1 0 16,0 0-16,0 0 0,0 0 0,22 0 15,-22-21-15,21 21 0,0-21 0,-20 0 16,20-22-16,0 22 0,-21-21 15,22 21-15,-1-22 0,0 1 0,-20-21 16,20 20-16,-21-20 0,21-22 16,-20 22-16,20-22 0,-21 21 0,0 1 15,0-1-15,-21 1 16,0 21-16,0-1 0,0 22 0,0 0 16,0 0-16,-21 42 15,0 21-15,0-21 16,0 43-16,0-22 0,-1 22 15,1-1-15,0 1 0,0-1 0,21-20 16,-21 20-16,0 1 0,21-22 16,-22 0-16,22 1 0,0-22 0,0 21 15,0-21-15,0 22 0,0-22 16,22 0-16,-1-21 0,0 21 0,0-21 16,0 0-16,0 0 0,1 0 0,-1 0 15,0 0-15,21 0 16,-21-21-16,1 21 0,-1-21 0,0 0 15,0-1-15,21 1 0,-20-21 16,-1 21-16,0 0 0,0-1 0,-21 1 16,21 0-16,-21 0 0,0 42 31,-21 0-31,0 0 0,0 1 0,0-1 16,-1 0-16,1 0 0,0-21 15,21 21-15,0 0 0,-21 1 0,21-1 16,-21 0-16,21 0 15,21-21 17,0 0-32,0-21 15</inkml:trace>
  <inkml:trace contextRef="#ctx0" brushRef="#br0" timeOffset="6712.12">22352 2836 0,'0'0'0,"0"-63"15,-21 42 1,0 21-16,-1 0 16,22 21 15,0 0-31,0 0 16,0 0-16,22-21 15,-1 22-15</inkml:trace>
  <inkml:trace contextRef="#ctx0" brushRef="#br0" timeOffset="6959.98">22669 2858 0,'-21'0'32,"0"0"-32,21 21 0,0 0 15,0 0-15,0 0 16,0 0-16,0 22 0,0-22 0,0 0 15,0 0-15,0 0 0,0 1 16,0-1-16,0 0 0,0 0 0,0 0 16,0 0-16,21-21 47,0-21-32,1 0-15</inkml:trace>
  <inkml:trace contextRef="#ctx0" brushRef="#br0" timeOffset="7179.85">23029 2879 0,'0'0'0,"43"-64"16,-22 43-16,-21 0 15,0 0-15,0 0 0,-21 21 32,-1 21-32,1 21 0,0-21 0,-21 22 15,21-22-15,-1 21 0,-20 0 16,21-20-16,-21 20 0,20-21 0,1 21 15,-21-20-15,21-1 0,0 0 16,-1 0-16,22 0 0,0 0 16,-21 1-16,21-1 15,21-21-15,1 0 16,20-21-16</inkml:trace>
  <inkml:trace contextRef="#ctx0" brushRef="#br0" timeOffset="7636.59">23601 2392 0,'0'0'0,"-21"0"0,-1-21 0,1 0 16,0 21-16,21 21 15,0 21 1,0-21-16,0 0 0,21 22 15,0-1-15,22-21 0,-22 22 0,21-22 16,22 21-16,-22 0 0,22-20 16,-1-1-16,-21 21 0,22-21 0,-1 0 15,1-21-15,-22 22 0,1-1 16,-1-21-16,0 0 0,-21 0 0,1 0 16,-1 0-16,0 0 0,-21-21 15,-21 21 1,0 0-16,-1 0 15,-20 0-15,0 0 0,21 21 16,-22 0-16,-20 0 0,20 0 0,-20 0 16,21 22-16,-22-22 0,22 0 15,-22 21-15,1-20 0,20 20 0,1-21 16,0 0-16,-1 22 0,1-22 16,21 0-16,-21 0 0,20-21 0,1 21 15,0 0 1</inkml:trace>
  <inkml:trace contextRef="#ctx0" brushRef="#br0" timeOffset="8776.02">12869 3789 0,'0'0'0,"-21"0"0,0 0 0,0 0 15,0 0-15,-1 0 0,1 0 16,0 0-16,0 0 0,0 0 0,0 0 16,-1 0-16,1 0 15,0 0-15,0 0 16,0 0-1,21 21-15,0 0 47,21-21-31,0 0-16,0 0 0,22 0 0,-1 0 16,0 0-16,1 0 0,20 0 0,1 0 15,-1 0-15,1 0 0,-1 0 16,1 0-16,-1 0 0,22 0 0,-43 0 15,22 0-15,-1 0 0,-21 0 16,1 0-16,-1 0 0,-21 0 0,22 0 16,-22 0-16,0 0 0,0 0 15,0 0-15,0 0 0,1 0 16,-1 0-16,0 0 16,0 0-1,-42 0 32,0 0-47,0 0 16,-22 0-16,22 0 0</inkml:trace>
  <inkml:trace contextRef="#ctx0" brushRef="#br0" timeOffset="9660.17">12573 3958 0,'0'0'0,"0"21"0,21-21 31,0 0-31,0 0 16,1 0-16,-1 0 0,21 0 16,-21 0-16,22 0 0,20 0 0,-21 0 15,22 0-15,-1 0 0,1 0 16,-1 0-16,1 0 0,-1 0 0,-20 0 15,20-21-15,-20 21 0,-1 0 16,0 0-16,-21 0 0,22 0 16,-22 0-16,0 0 0,0 0 15,0 0 17,-42 0 218,0 0-188,0 0 63,0 0-109,0 0-16,-1 0 0,1 0 15</inkml:trace>
  <inkml:trace contextRef="#ctx0" brushRef="#br0" timeOffset="15051.76">15917 3958 0,'0'0'0,"-21"0"0,0 0 16,0 0-16,-22 21 0,22-21 0,0 0 15,-21 0-15,21 0 0,-1 0 16,1 0-16,0 0 0,0 0 0,0 0 16,0 0-16,-1 0 15,22 22 48,43-22-48,-22 0-15,0 0 0,21 0 16,1 0-16,-1 21 0,22-21 0,-1 0 16,1 0-16,20 0 0,-20 21 15,20-21-15,1 0 0,21 0 0,-21 0 16,-1 21-16,1-21 0,0 0 16,-1 0-16,1 21 0,0-21 15,-1 0-15,22 0 0,-21 21 16,21-21-16,-22 0 0,22 0 0,-21 22 15,-1-22-15,-20 0 0,21 0 16,-22 0-16,1 21 0,-1-21 0,-21 0 16,22 0-16,-22 0 0,1 0 15,-22 0-15,0 0 0,21 0 0,-21 0 16,1 0 0,-44 0 46,1 0-46,0 0-16,0 0 15,0 0-15,0 0 0,-1-21 0,-20 21 16,0 0-16</inkml:trace>
  <inkml:trace contextRef="#ctx0" brushRef="#br0" timeOffset="15779.71">15790 4106 0,'0'0'0,"-21"0"16,0 0-16,0 0 0,0 0 16,-1 0-16,1 0 15,0 0 1,0 0-16,0 0 0,0 0 31,-1 0-31,22 22 63,22-22-63,-1 0 0,21 0 15,-21 0-15,22 0 0,-1 21 16,21-21-16,1 0 0,-1 0 0,1 0 16,21 0-16,-1 0 0,1 21 15,0-21-15,20 0 0,-20 0 16,0 0-16,-1 0 0,-20 0 0,21 21 15,-1-21-15,-20 0 0,20 0 16,-20 0-16,21 0 0,-1 0 16,1 0-16,-22 0 0,22 0 0,-21 0 15,-1 0-15,22 0 0,-43 0 16,22 0-16,-22 0 0,21 0 0,-41 0 16,20 0-16,0 0 0,-21 0 15,1 0-15,20 0 0,-21 0 0,0 0 16,0 0-16,1 0 15,-1 0 1,0 0 31,-21-21-16,-42 21 16,20 0-31,1 0-16,-21 0 0</inkml:trace>
  <inkml:trace contextRef="#ctx0" brushRef="#br0" timeOffset="17615.9">5313 4974 0,'0'0'0,"-21"-21"0,21 0 0,0 0 16,-22 0-16,1-1 0,21 1 0,0 0 15,-21 21-15,0 0 16,0 0-16,21 21 16,0 22-16,-21-22 15,-1 21-15,22 0 0,-21 22 0,21-22 16,-21 22-16,0-22 15,21 22-15,-21-1 0,0 1 0,21-1 16,-22-21-16,22 22 0,-21-1 16,21 1-16,-21-22 0,0 1 0,21-1 15,-21 0-15,21 1 0,0-22 0,0 0 16,0 0-16,0 0 16,0-42-1,0 0 1,0 0-16,0 0 0,0-22 0,0 22 15,0-21-15</inkml:trace>
  <inkml:trace contextRef="#ctx0" brushRef="#br0" timeOffset="17943.71">4932 4890 0,'0'0'0,"0"-22"0,0-41 16,0 42-16,0 0 0,21-1 15,0 1-15,-21 0 0,21 21 16,0 0-16,1 0 0,-1 0 0,0 0 16,21 42-16,-21-20 0,22 20 15,-1 0-15,0 1 0,1 20 0,-1-21 16,0 22-16,1-1 0,-22 1 16,21-1-16,-21-20 0,22 20 15,-22 1-15,0-22 0,-21 22 0,21-22 16,0 0-16,-21 1 0,0-22 15,0 21-15,22-21 0,-22 0 0,21 1 16,-21-1-16,0 0 0,0-42 31,0 0-15,0-1-16,0 1 0,21-21 16,-21 21-16</inkml:trace>
  <inkml:trace contextRef="#ctx0" brushRef="#br0" timeOffset="18247.53">6138 4699 0,'0'0'0,"0"-21"0,0 0 0,0 0 16,0-1-16,-21 22 16,0 0-16,0 0 15,0 22-15,21 20 0,-22-21 16,22 21-16,-21 22 0,21-22 0,-21 22 15,0-1-15,21 22 0,-21-22 0,0 1 16,-1-22-16,1 22 0,0-1 16,0-20-16,0-1 0,0 0 15,21 1-15,-22-1 0,1 0 16,21-21-16,0 22 0,0-22 0,0 0 16,0 0-16,21-21 31,1-21-16,-1 0-15,0 0 0</inkml:trace>
  <inkml:trace contextRef="#ctx0" brushRef="#br0" timeOffset="18664.43">6202 5313 0,'0'0'0,"21"-21"15,-21 42 16,-21 0-31,21 0 16,-21 0-16,21 1 0,-22-1 0,22 0 16,0 0-16,0 21 0,0-20 15,0-1-15,0 21 0,0-21 0,0 0 16,0 1-16,0-1 0,0 0 16,0 0-16,0 0 0,22-21 0,-1 21 15,0-21-15,0 0 0,0 0 16,0 0-16,1 0 0,-1-21 15,21 21-15,-21-21 0,0 0 16,1 0-16,20 0 0,-21-1 16,-21-20-16,21 21 0,-21-21 0,0 20 15,0-20-15,0 21 0,0-21 0,0-1 16,-21 22-16,21 0 0,-21-21 16,0 20-16,0 22 0,-1-21 0,1 21 15,0-21-15,0 21 0,0 0 16,0 0-16,-1 0 0,1 0 15,0 21-15,21 0 0,-21 1 16,21-1-16,0 0 16</inkml:trace>
  <inkml:trace contextRef="#ctx0" brushRef="#br0" timeOffset="19420.71">8594 5313 0,'0'0'0,"0"-42"0,0 20 16,0-20-16,21 0 0,0-1 0,0 1 16,0 0-16,0-1 0,1 1 15,-1 0-15,0-1 0,0 22 0,0-21 16,0 21-16,-21 0 15,22 21-15,-22-22 0,0 44 16,0-1-16,0 21 16,0-21-16,0 43 0,0-22 15,-22 0-15,1 22 0,0-22 0,0 22 16,21-22-16,-42 22 0,20-1 16,1-21-16,0 22 0,-21-22 0,21 1 15,-1-1-15,-20 0 0,21 1 16,21-1-16,-21-21 0,21 0 0,-21 0 15,21 1-15,0-44 32,21 1-32,-21 0 0,21 0 15,0 0-15,0-22 0,0 1 16,1 0-16,-1-1 0,21-20 16,-21 21-16,0-22 0,22-21 0,-22 22 15,21-1-15,-21-20 0,1 20 16,20 1-16,-21-1 0,0 22 0,0 0 15,-21-1-15,0 22 0,22 0 16,-22 42 0,0 21-16,0 1 15,0 20-15,0 1 0,0-1 0,0 1 16,0-1-16,0 1 0,0-1 16,0-20-16,0 20 0,0-21 15,0 22-15,0-22 0,0 1 0,0-1 16,21 0-16,-21 1 0,0-1 15,0-21-15,0 0 0,0 0 0,0 1 16,0-1-16,0-42 31,-21-1-31</inkml:trace>
  <inkml:trace contextRef="#ctx0" brushRef="#br0" timeOffset="19615.59">8445 5567 0,'0'0'0,"-21"-21"16,21 0 0,21 21-1,1-22 1,-1 22-16,21 0 0,-21-21 0,22 21 16,20-21-16,-21 21 0,22-21 15,-22 0-15,22 0 0,-1-1 0,-20 1 16,20 0-16,-21 0 0,22 0 15,-22-22-15</inkml:trace>
  <inkml:trace contextRef="#ctx0" brushRef="#br0" timeOffset="19912.43">9588 4911 0,'0'0'0,"0"-43"16,0 22-16,0 0 0,22 0 0,-22 0 16,0 0-16,-22 42 31,1 21-31,0-21 15,0 22-15,21-1 0,-21 0 0,0 22 16,-1-22-16,22 22 0,-21-22 16,0 21-16,0-20 0,21 20 0,-21-20 15,0-1-15,21 21 0,-22-20 0,22-1 16,-21 0-16,21-20 0,-21 20 16,21-21-16,0 0 0,0 0 15,0 1-15,0-1 0,0 0 16,21-42-1,-21 0 1,21 21-16,1-43 0,-1 22 16,0 0-16,0-21 0,0-1 0,22 1 15,-22-22-15</inkml:trace>
  <inkml:trace contextRef="#ctx0" brushRef="#br0" timeOffset="20703.62">9779 5059 0,'42'-64'0,"-84"128"0,105-170 15,-41 43-15,-22 20 0,0 22 16,21-21-16,-21 21 0,0-1 0,0 1 15,0 42 17,-21 22-32,-1-22 0,22 21 0,-21 22 15,0-1-15,0-20 0,0 20 16,0 1-16,-1-1 0,1 1 0,0-1 16,0-21-16,0 22 0,0-22 15,-1 1-15,1-1 0,21 0 0,0 1 16,0-1-16,0-21 0,0 0 0,0 0 15,0 1-15,0-1 0,0 0 16,0 0-16,21-21 0,1 0 0,-1 0 16,0 0-16,0 0 0,0 0 15,22-21-15,-22 0 16,0 21-16,21-21 0,-21-1 0,22-20 16,-22 21-16,21-21 0,-21 20 15,22-20-15,-22 0 0,0-1 0,0 22 16,0-21-16,-21 21 0,0 0 0,0-1 15,0 1-15,-21 21 16,0 0 0,0 0-16,0 0 0,0 21 15,21 1-15,-22-22 0,22 21 16,0 0-16,0 0 16,22 0-1,-1-21-15,-21 21 0,21-21 16,0 22-16,-21-1 0,21 0 15,0 0-15,-21 0 0,22 0 16,-22 1-16,0-1 0,0 0 16,0 0-16,21-21 0,-21 21 15,21-21-15,-21 21 0,21-21 0,0 0 16,-21 22-16,21-22 16,1 0-16,-1 0 15,0 0-15,0-22 0,0 22 16,0-21-16,1 0 0,-1 0 15,0 0-15,0 0 0,0-1 16,0-20-16,1 21 0,-1 0 0,0-22 16,0 22-16,0 0 0,-21 0 15,21 0-15,-21 42 32,0 0-17,-21 0-15,21 0 0,-21 22 0,21-22 16,0 0-16,-21 0 0,0 0 0,21 1 15,-21-1-15,21 0 0,0 0 16,0 0-16,0 0 0,0 1 16,-22-22-1,22-22 17,0 1-32,0 0 0,22 21 15</inkml:trace>
  <inkml:trace contextRef="#ctx0" brushRef="#br0" timeOffset="20915.5">10647 5080 0,'0'0'15,"-21"-63"1,21 41-16,-22 1 0,1 21 0,21-21 16,-21 21-1,21 21 48,-21-21-63,0 21 15,0-21-15,-1 22 0</inkml:trace>
  <inkml:trace contextRef="#ctx0" brushRef="#br0" timeOffset="21136.38">9271 5207 0,'0'0'0,"-21"0"0,-22 0 15,22 0-15,0 0 16,42 0 0,0 0-16,1 0 15,-1 0-15,21 0 0,0 0 0,-20 0 16,20 0-16,21-21 0,-20 21 15,20-21-15,1 21 0,-1-21 0,1 21 16,20-22-16,1 1 0</inkml:trace>
  <inkml:trace contextRef="#ctx0" brushRef="#br0" timeOffset="21756.02">11176 4636 0,'0'0'0,"-42"-22"16,20 22-1,1 22 1,21-1-16,-21 0 0,21 0 0,0 21 16,-21 22-16,21-22 0,-21 22 0,21-22 15,-21 22-15,21-1 16,0-21-16,-22 22 0,1-1 0,0-20 15,0-1-15,21 22 0,-21-22 16,0 0-16,21 1 0,0-1 0,-22 0 16,1-21-16,21 22 0,0-22 0,0 0 15,0 0-15,-21-21 0,21 21 16,0-42 15,0 0-31,21 0 16,0 0-16,1-22 15,-22 22-15,21 0 0,0 0 0,21-21 16,-21 20-16,1 1 0,20 0 16,-21 0-16,0 0 0,22 0 0,-22-1 15,21 22-15,-21 0 0,0 0 16,22 0-16,-22 0 0,0 0 0,0 22 16,-21-1-16,21 0 0,-21 0 15,0 0-15,0 0 0,0 1 16,0-1-16,0 0 0,0 0 0,-21 21 15,0-20-15,0-1 0,0 0 16,0 0-16,-1 0 0,-20 0 0,0 1 16,21-1-16,-22 0 0,1-21 0,0 21 15,20-21-15,-20 21 0,0-21 16,21 0-16,-1 0 0,1 0 16,-21 0-16,21 0 0,0 0 0,21-21 15,-22 21-15,1-21 0,21 0 16,0 0-16,0-1 0,0 1 15,0 0 1</inkml:trace>
  <inkml:trace contextRef="#ctx0" brushRef="#br0" timeOffset="23202.24">11493 5355 0,'0'0'0,"0"21"32,0 1-32,0-1 0,0 0 15,0 0-15,0 0 0,0 22 0,0-22 16,0 21-16,0-21 0,0 22 15,0-22-15,0 0 0,0 21 16,0-21-16,0 1 0,0-1 0,0 0 16,0 0-16,0 0 15,22-21 1,-1 0-16,0-21 16,0 0-16,21 0 0,-20 0 15,-1-1-15,0 1 0,21-21 0,-21 21 16,1-22-16,20 22 0,-21-21 15,0 0-15,0 20 0,1-20 0,-1 21 16,0-21-16,-21 20 0,21 1 16,-21 42 15,0 1-31,0-1 0,0 0 16,0 21-16,0-21 0,-21 22 15,21-22-15,0 21 0,0-21 0,0 22 16,0-22-16,0 0 0,0 0 15,0 0-15,21 1 0,0-1 0,-21 0 16,21-21-16,1 0 0,-1 21 0,21-21 16,-21 0-16,0 0 0,22 0 15,-22 0-15,21 0 0,-21-21 0,22 0 16,-22 0-16,0-1 0,21 1 16,-20 0-16,-1-21 0,21 21 15,-21-22-15,0 1 0,1 0 0,-1-1 16,0-20-16,0 20 0,0-20 15,0 21-15,-21-22 0,22 1 0,-1 20 16,-21 1-16,0 0 0,0-1 16,0 22-16,0 0 0,0 0 0,0 42 15,-21 0 1,-1 0-16,1 22 0,0-22 16,0 21-16,0 0 0,0 22 0,-1-22 15,1 1-15,21-1 0,-21 0 16,0 1-16,0-1 0,21 0 15,-21 1-15,21-1 0,0-21 0,0 21 16,0 1-16,0-22 0,0 0 16,0 0-16,0 22 0,0-22 15,21 0-15,0 0 0,0-21 0,0 0 16,0 0-16,1 0 16,-1 0-16,0 0 0,0-21 15,0 21-15,0-21 0,1 0 16,-1-1-16,0 1 0,0 0 0,0 0 15,0-21-15,1 20 0,-1 1 0,-21-21 16,0 21-16,0 0 0,0-1 16,0 1-16,0 42 47,-21 1-32,21-1-15,-22 0 0,22 0 16,0 0-16,0 0 0,-21 1 0,21-1 15,0 0-15,0 0 0,0 0 0,0 0 16,21 1-16,1-1 16,-1 0-16,0-21 0,0 0 15,0 0-15,0 0 0,1 0 0,-1 0 16,21 0-16,-21 0 0,22 0 16,-22 0-16,21 0 0,-21 0 15,22-21-15,-1 0 0,-21-1 0,21 1 16,1 0-16,-1 0 0,0 0 15,1 0-15,-22-1 0,21-20 0,1 21 16,-22-21-16,21 20 0,-21 1 16,0 0-16,1 21 0,-22-21 0,-22 21 31,1 0-31,0 21 16,0-21-16,0 21 0,21 0 0,-21 1 15,21-1-15,0 0 16,-22-21-16,22 21 0,0 0 0,0 0 15,0 1-15,22-22 16,-1 21-16,-21 0 0,21 0 16,-21 0-16,21-21 0,-21 21 15,0 1 1,0-1-16,-21-21 16,0 0-1,0 0-15,-1 0 16,1 0-16,0 0 0,0 0 0,0 0 15,-22 0-15,22 0 0,0 0 0,0 0 16,0 0-16,0 0 16,-1 0-16,22-21 15,0-1 1,0 1 0,22 21-16,-1-21 0</inkml:trace>
  <inkml:trace contextRef="#ctx0" brushRef="#br0" timeOffset="23556.04">12446 5059 0,'0'0'0,"0"-21"16,21 0 0,0 21-16,0 0 0,22 0 0,-22-22 15,21 22-15,1 0 0,-1 0 0,0 0 16,1 0-16,-1 0 0,0 0 16,-21 0-16,22 0 0,-1 0 0,-21 0 15,0 0-15,1 0 0,-1 0 16,-42 0 62</inkml:trace>
  <inkml:trace contextRef="#ctx0" brushRef="#br0" timeOffset="24224.28">5143 6858 0,'0'0'0,"22"-21"0,-1 0 0,-21 0 0,21-43 16,-21 43-1,0 42 17,0 0-17,-21 0-15,0 22 0,21-1 0,-22 0 16,1 1-16,0 20 0,0 1 16,0-1-16,0 1 0,-1-1 0,1 1 15,0-1-15,0 1 0,0-1 16,0-20-16,21-1 0,0 0 0,0 1 15,0-1-15,0-21 0,0 0 0,0 0 16,21 1-16,0-22 0,0 0 16,0 0-16,0 0 0,1 0 0,-1 0 15,0 0-15,21 0 16,-21-22-16,1 22 0,-1-21 0,0 0 16,-21 0-16,21 0 0,0 0 0,-21-1 15,0 1-15,0 0 0,0-21 16,0 21-16</inkml:trace>
  <inkml:trace contextRef="#ctx0" brushRef="#br0" timeOffset="24420.16">4635 7366 0,'0'0'0,"0"-21"0,0 0 0,22 21 15,-1 0-15,0-21 16,0-1-16,21 22 0,1-21 0,-1 21 15,0-21-15,1 0 0,-1 21 0,0-21 16,1 21-16,-1 0 0,0-21 16,-20 21-16,20 0 0,-21 0 0,0-22 15,0 22-15,1 0 0</inkml:trace>
  <inkml:trace contextRef="#ctx0" brushRef="#br0" timeOffset="25604.09">5948 7641 0,'21'0'31,"0"0"-31,0-21 16,0 0-16,1 0 15,-22 0-15,0-1 0,21 1 16,-21 0-16,0 0 0,0 0 0,0 0 16,0-1-16,0 1 15,-21 0-15,-1 0 0,1 0 0,0 21 16,-21 0-16,21 0 0,-22 0 0,22 0 16,-21 21-16,21-21 0,-22 21 15,1 0-15,0 22 0,20-22 0,1 0 16,-21 21-16,21 1 0,0-22 15,21 21-15,-22-21 0,22 0 0,0 22 16,0-22-16,0 0 0,0 0 0,0 0 16,0 1-16,22-22 15,-1 21-15,0-21 0,0 0 16,0 0-16,0 0 0,1 0 16,-1 0-16,0-21 0,21-1 15,-21 22-15,22-21 0,-22 0 0,21 0 16,-21 0-16,1 0 0,20-1 15,-21 1-15,0 0 0,0 0 0,1 0 16,-1 0-16,0-1 0,0 22 16,-21 22-1,0-1 1,0 0-16,0 0 16,0 0-16,0 22 0,0-22 0,0 0 15,0 0-15,0 0 0,0 0 16,0 1-16,0-1 0,21-21 0,0 21 15,1 0-15,-1-21 0,0 0 16,0 0-16,0 0 0,22 0 16,-22 0-16,21 0 0,0-21 0,-20 21 15,20-21-15,0 0 0,1 21 0,-1-22 16,0 1-16,-21 0 0,22 0 16,-22 0-16,0-22 0,0 22 0,0 0 15,-21-21-15,0 21 0,0-22 0,0 22 16,0 0-16,0-21 0,-21 42 15,0-22-15,0 1 0,-21 21 16,20 0-16,1 0 0,0 21 16,0 1-16,0-1 0,0 0 0,-22 0 15,22 0-15,0 22 0,0-22 16,0 21-16,-1-21 0,22 0 16,0 1-16,0-1 0,0 0 0,0 0 15,22-21 1,-1 0-16,0 0 0,0 0 15,0 0-15,0 0 0,22-21 0,-22 0 16,0 21-16,0-21 0,22-1 16,-22 22-16,0-21 0,0 0 0,0 0 15,0 21-15,-21 21 32,0 0-17,0 0-15,0 1 16,0 20-16,0 0 0,-21 1 0,21-1 15,-21 21-15,21-20 0,0 20 0,-21 1 16,21-1-16,0 1 0,0-1 16,-21 22-16,0-22 0,-1 1 0,22-1 15,-21 22-15,0-21 0,0-1 0,0 22 16,0-22-16,-22 1 0,22-1 0,0 1 16,0-22-16,-22 22 0,22-22 15,-21 0-15,0-21 0,-1 22 16,1-22-16,21 0 0,-22 0 0,1 0 15,0 1-15,-1-22 0,1 0 16,0 0-16,-1 0 0,1-22 0,0 1 16,-1 0-16,22-21 0,-21 21 0,21-22 15,0 1-15,-1 0 0,22-1 16,0 1-16,0 0 0,0 20 0,22-20 16,-1-21-16,0 20 0,0 1 0,21 0 15,1-22-15,-1 1 0,0-1 16,22 1-16,-1-1 0</inkml:trace>
  <inkml:trace contextRef="#ctx0" brushRef="#br0" timeOffset="27227.9">7112 7620 0,'0'0'0,"0"-21"0,0 0 16,0 0-16,21 21 15,-21 21 1,0 0-1,0 0-15,0 0 0,0 0 16,0 1-16,0-1 0,-21 0 0,21 0 16,0 0-16,0 0 0,0 1 0,-21-22 15,21 21-15,0-42 32,21-1-17,-21 1-15,21 0 16,0 0-16,-21 0 0,21 0 15,1-1-15,-22 1 0,21 0 16,0 0-16,0 0 0,-21 0 0,21 21 16,0 0-16,1 0 15,-22 21 1,0 0-16,0 0 0,21 0 0,-21 0 16,0 1-16,0-1 0,0 21 15,0-21-15,0 0 0,0 1 0,0-1 16,21 0-16,0 0 0,0 0 15,0 0-15,1-21 16,20 0-16,-21 0 0,0 0 16,0 0-16,22 0 0,-22-21 0,21 0 15,-21 21-15,22-21 0,-22 0 16,21 0-16,-21-1 0,1 1 0,-1 0 16,0 0-16,0-21 0,-21 20 0,0-20 15,0 21-15,0-21 0,0 20 16,0 1-16,0 0 0,-21 0 0,0 0 15,0 21-15,-1 0 0,1 0 16,0 0-16,0 0 0,0 0 0,0 21 16,-1 0-16,1 21 0,0-20 0,0-1 15,0 21-15,0-21 16,-1 22-16,1-22 0,21 21 0,0-21 16,0 0-16,0 1 0,0-1 0,0 0 15,21 0-15,1-21 16,20 0-16,-21 0 0,0 0 15,0 0-15,22-21 0,-22 21 0,0-21 16,21 0-16,-20-1 0,-1 22 16,0-21-16,21 0 0,-42 0 0,21 0 15,1 0-15,-1-22 0,-21 22 16,0 0-16,0 42 31,0 0-15,-21-21-16,21 21 0,-22 22 0,22-22 15,0 0-15,-21 0 0,21 0 0,0 1 16,0-1-16,0 0 0,21-21 16,1 21-16,-1 0 0,21-21 0,-21 0 15,0 0-15,1 0 0,20 0 0,-21 0 16,21 0-16,-20 0 0,-1 0 16,21-21-16,-21 21 0,22-21 0,-22 0 15,0 0-15,0 21 0,0-22 0,0 1 16,1-21-16,-1 21 0,0 0 15,-21-1-15,0 1 0,21 0 16,-21 0-16,0 0 0,0 42 31,-21 0-31,0 0 0,21 0 16,-21 1-16,-1-1 0,22 21 16,-21-21-16,0 0 0,21 1 0,0-1 15,-21 0-15,21 0 0,-21 0 0,21 0 16,-21 1-16,21-44 47,0 1-32,21 0-15,0 0 0,-21 0 0,21 0 16,0-1-16,0 1 16,-21-21-16,22 21 0,-1 0 0,0-22 15,0 22-15,0 21 0,0-21 0,1 0 16,-1 21-16,0 0 15,-21 21-15,21 0 0,-21 0 16,0 0-16,0 1 0,0-1 16,0 0-16,0 0 0,0 0 15,0 0-15,0 1 0,0-1 0,0 0 16,0 0-16,0 0 16,0 0-1,0-42 32,0 0-31,0 0-1,21 21 1,0 0-16,-21-21 0,22 21 16,-22-21-16,21 21 15,0 0-15,0 0 16,0 0-1,-42 0 142,0 0-79</inkml:trace>
  <inkml:trace contextRef="#ctx0" brushRef="#br0" timeOffset="27995.98">8721 7726 0,'0'0'0,"-22"0"0,1 0 16,21-21-16,0 0 16,0-1-1,21 1-15,1 0 0,-1 0 0,0 21 16,0-21-16,0 0 0,22-1 16,-22 1-16,0 0 0,21 21 15,-21-21-15,22 21 0,-22 0 0,0 0 16,0 0-16,0 0 0,1 21 15,-22 0-15,0 0 0,0 1 0,0 20 16,0-21-16,0 21 0,0-20 0,0 20 16,0-21-16,0 0 0,0 0 15,0 22-15,0-22 0,0 0 16,0 0-16,0 0 0,0 1 16,21-22 15,0 0-31,0-22 15,0 1-15,0 21 0</inkml:trace>
  <inkml:trace contextRef="#ctx0" brushRef="#br0" timeOffset="28375.76">9419 7662 0,'21'0'31,"0"0"-15,1 0-16,-1 0 16,0-21-16,0 0 15,0 21-15,0-21 0,1 21 0,-22-21 16,21 21-16,-21-21 0,21-1 0,-21 1 16,0 0-16,0 0 15,0 0 1,-21 21-16,0 0 0,-1 0 0,1 0 15,0 21-15,0 0 0,0 0 16,0 0-16,-1 1 0,1 20 0,0-21 16,0 21-16,21-20 0,0-1 15,-21 21-15,21-21 0,0 0 0,0 1 16,0-1-16,0 0 16,0 0-16,21-21 0,0 21 15,0-21-15,0 0 16,1 0-16,-1 0 0,0 0 0,21 0 15,-21-21-15,22 21 0,-1-21 0,22 21 16</inkml:trace>
  <inkml:trace contextRef="#ctx0" brushRef="#br0" timeOffset="29040.71">10393 6879 0,'0'0'0,"-21"0"0,-1 0 16,22-21-16,22 21 31,-1-21-15,0 21-16,0 0 0,21-21 0,-20 0 16,20 21-16,0-22 0,-21 22 0,22-21 15,-1 21-15,0 0 0,-20 0 16,-1-21-16,0 21 0,-63 0 31,20 0-31,-20 0 0,0 0 16,-22 0-16,22 21 0,-22-21 0,1 0 15,-1 21-15,22 1 0,-21-22 16,-1 21-16,22-21 0,-1 21 0,1-21 16,0 21-16,21-21 15,-1 21-15,1-21 0,0 21 0,21 1 16,0-1-16,0 21 0,0-21 0,0 22 15,0-22-15,0 21 0,0 22 16,0-22-16,21 0 0,-21 22 0,0-22 16,0 22-16,0-22 0,21 21 0,-21-20 15,0 20-15,0-20 0,0 20 16,0-21-16,0 22 0,0-1 0,0-20 16,0 20-16,0 1 0,-21-22 15,21 0-15,0 1 0,0-1 0,0 0 16,0 1-16,0-22 0,0 0 15,0 0-15,0 0 16,21-21-16,1 0 0,-1 0 16,0-21-16,21 0 0,-21 0 0,22 0 15,-1-22-15,0 22 0</inkml:trace>
  <inkml:trace contextRef="#ctx0" brushRef="#br0" timeOffset="29552.41">10922 7408 0,'0'0'0,"21"-42"0,-21 0 0,0-22 16,0 43-16,0 0 16,-21 21-1,0 21-15,21 0 16,-21 0-16,-1 22 0,22-22 0,-21 21 16,21 22-16,-21-22 0,0 0 0,0 1 15,21 20-15,-21-20 0,-1-1 16,1 0-16,0 1 0,0-22 0,0 21 15,21-21-15,-21 22 0,21-22 0,-22 0 16,22 0-16,0-42 31,0 0-15,22 0-16,-1-1 0,0 1 0,-21 0 16,21-21-16,0 21 15,0-22-15,-21 1 0,22-22 0,-1 22 16,0 0-16,21-1 0,-21 1 0,1-21 15,-1 41-15,0-20 0,0 21 16,0 0-16,0 0 0,1 21 16,-1 0-16,-21 21 15,21 0-15,0 0 0,-21 21 0,0 1 16,0-22-16,21 21 0,-21 1 0,0-1 16,0 0-16,0 1 0,0-22 15,0 21-15,0-21 0,0 22 0,0-22 16,0 0-16,0 0 0,0 0 0,-21 0 15,21 1-15,0-1 16,0 0-16,-21-21 0,0 0 16,0 0-1,-1 0-15,1 0 16</inkml:trace>
  <inkml:trace contextRef="#ctx0" brushRef="#br0" timeOffset="29743.35">10689 7789 0,'0'0'0,"-21"0"16,21-21 0,21 21 15,0 0-15,0 0-16,1-21 0,20 21 0,-21 0 15,21 0-15,1-21 0,-1 21 0,0-21 16,1 21-16,-1-21 0,0-1 15,1 22-15,-1-21 0</inkml:trace>
  <inkml:trace contextRef="#ctx0" brushRef="#br0" timeOffset="30019.71">11769 7345 0,'-22'-21'0,"1"21"16,0 0-16,0 0 15,0 0-15,21 42 0,-21-21 16,-1 0-16,1 22 0,21-1 0,-21-21 16,0 22-16,21-1 0,-21 0 0,0 1 15,21-22-15,-22 21 0,1 0 16,0-20-16,21 20 0,-21-21 0,0 0 16,21 0-16,-21 1 0,21-1 0,-22 0 15,22 0-15,22-21 31,-1-21-15,0 21-16,0-21 0,-21 0 16,21-1-16</inkml:trace>
  <inkml:trace contextRef="#ctx0" brushRef="#br0" timeOffset="30271.56">11578 7578 0,'0'0'0,"21"-43"0,22-62 15,-43 83-15,0 1 0,21 0 16,0 21-16,0 0 15,-21 21-15,0 0 16,21 1-16,0-1 0,-21 21 0,22-21 16,-22 22-16,0-22 15,21 21-15,0-21 0,-21 22 0,21-22 16,-21 0-16,21 0 0,-21 0 0,21 0 16,1 1-16,-22-1 0,0 0 15,21-21-15,0 21 0,0-21 16,0 0-16,0 0 15,1 0 1,-1-21-16,0 0 0,0 0 16,0-1-16</inkml:trace>
  <inkml:trace contextRef="#ctx0" brushRef="#br0" timeOffset="30532.41">12340 7472 0,'0'0'0,"21"-42"0,0-85 15,-21 105-15,0-20 0,0 21 16,0 0-16,-21 42 15,0 0 1,0 0-16,0 0 0,0 22 16,-1-1-16,1 0 0,0 1 0,0 20 15,0-20-15,21-1 0,-21 0 0,-1 1 16,1-22-16,0 21 0,0-21 16,0 22-16,0-22 0,21 0 15,0 0-15,-22 0 0,22 0 0,0 1 16,22-22 31,-1 0-47,0-22 0,0 1 0,0 21 15</inkml:trace>
  <inkml:trace contextRef="#ctx0" brushRef="#br0" timeOffset="30791.26">12806 7557 0,'0'0'15,"-21"0"-15,-1 0 0,44 0 47,-1 0-47,0 0 16,0 0-16,0 0 15,0 0-15,1 0 0,-1 0 16,0 0-16</inkml:trace>
  <inkml:trace contextRef="#ctx0" brushRef="#br0" timeOffset="30972.16">12658 7747 0,'0'21'16,"0"0"-16,21-21 31,0 0-15,0 0-16,0 0 0,0 0 16,1 0-16,-1 0 15</inkml:trace>
  <inkml:trace contextRef="#ctx0" brushRef="#br0" timeOffset="31507.86">14224 7027 0,'0'0'0,"0"-21"16,-21 21-16,0 0 15,-1 0 1,1 0-16,0 21 16,21 1-16,-21-1 15,21 0-15,-21 0 0,21 0 16,0 0-16,0 1 16,0-1-16,0 0 0,0 0 0,0 0 15,0 0-15,21 1 16,0-22-16,0 21 0,0-21 15,1 21-15,-1-21 0,0 0 16,0 0-16</inkml:trace>
  <inkml:trace contextRef="#ctx0" brushRef="#br0" timeOffset="32050.07">14732 7260 0,'0'0'16,"0"-21"-16,0 0 0,-21 21 31,0 0-31,-1 0 0,1 21 16,21 0-16,-21 0 0,0 1 15,0 20-15,0-21 0,-1 21 16,1 1-16,-21-22 0,21 21 0,0 1 16,-1-1-16,-20 21 15,21-20-15,0-22 0,0 21 0,-1-21 16,1 1-16,0-1 0,21 0 0,0 0 15,0 0-15,0-42 32,0 0-17,0 0-15,21 0 16,0-1-16,-21 1 0,22 0 0,-22-21 16,21 21-16,0-22 0,0 1 0,0 0 15,0-22-15,1 22 16,-1-1-16,0 1 0,0 0 0,0-1 15,0 1-15,1 21 0,-1 0 0,0 21 16,0 21 0,-21 0-16,0 21 15,0 1-15,0-22 0,0 21 16,0 1-16,0 20 0,0-21 0,0 1 16,0-22-16,0 21 0,0 1 0,0-1 15,21-21-15,-21 21 0,0-20 16,0-1-16,0 0 0,0 0 15,0 0-15,0 0 0,0 1 0,0-1 16,0-42 15,0-1-15</inkml:trace>
  <inkml:trace contextRef="#ctx0" brushRef="#br0" timeOffset="32267.97">14203 7726 0,'0'0'0,"-21"0"16,-1 0-16,44 0 31,-1 0-15,0 0-16,21 0 0,-21 0 0,22 0 15,-1 0-15,0 0 0,-20 0 16,20 0-16,0 0 0,1 0 0,-1 0 15,-21 0-15,21 0 0,-20-21 0,-1 21 16,21 0-16,-21 0 0,0-21 16</inkml:trace>
  <inkml:trace contextRef="#ctx0" brushRef="#br0" timeOffset="32556.32">15028 7387 0,'0'0'0,"0"21"32,0 1-17,21-1-15,-21 21 0,22-21 0,-22 0 16,0 22-16,21-22 0,0 21 16,-21-21-16,21 1 0,0 20 0,-21-21 15,0 0-15,0 0 0,21 1 0,-21-1 16,22 0-16,-22 0 15,0 0-15,0 0 0,0 1 16,0-1-16,21-21 31,0 0-15,-21-21-16</inkml:trace>
  <inkml:trace contextRef="#ctx0" brushRef="#br0" timeOffset="32839.67">15684 7472 0,'0'0'16,"22"-21"-16,-22-43 15,0 43-15,-22 21 32,1 21-32,0 0 0,0 1 15,0-1-15,0 0 0,-1 21 16,-20-21-16,21 22 0,0-1 0,-22-21 15,22 22-15,0-22 0,0 21 0,-21-21 16,20 22-16,1-22 0,0 0 16,0 0-16,0 0 0,21 0 0,-21 1 15,-1-1 1,44-42 15,-1 21-31,21-22 0,-21 1 0</inkml:trace>
  <inkml:trace contextRef="#ctx0" brushRef="#br0" timeOffset="33172.49">16023 7281 0,'0'-21'31,"0"0"1,0 0-17,0 0 1,0 0 0,21 21-16,0 0 15,1 0-15,-22 21 16,0 0-1,0 0-15,0 0 0,0 0 0,0 1 16,-22 20-16,1-21 0,0 0 0,0 22 16,-21-22-16,20 0 15,1 0-15,0 0 0,0 0 0,0-21 16</inkml:trace>
  <inkml:trace contextRef="#ctx0" brushRef="#br0" timeOffset="34043.99">16171 6858 0,'0'0'0,"-21"0"15,0 0 1,42 0 0,0 0-1,0 0-15,22 0 0,-22-21 16,21 21-16,-21 0 0,22 0 0,-1 0 16,0-21-16,-20 21 0,20-21 15,0 21-15,1 0 0,-22-22 0,21 22 16,-21 0-16,0 0 0,1 0 0,-1-21 15,0 21-15,0 0 16,-21 21 0,0 1-1,0-1-15,0 0 0,-21 0 16,21 0-16,0 0 0,-21 22 16,21-22-16,0 0 0,-21 0 0,21 22 15,0-22-15,0 0 0,-22 21 0,22-21 16,-21 22-16,21-1 0,-21 0 15,0-20-15,0 20 0,21 0 0,-21 1 16,-1-1-16,-20 0 0,21 1 16,0-1-16,-22 0 0,22 1 0,0-1 15,-21-21-15,21 21 0,-1-20 16,1 20-16,0-21 0,21 0 16,-21 22-16,21-22 0,-21 0 0,21 0 15,-21 0-15,21 0 0,0 1 0,0-1 16,0 0-16,0 0 0,-22-21 15,22 21-15,0 0 0,-21 1 16,21-1-16,-21 0 31,0-21-31,0 0 16,0 0-16,-1 0 16,1 0-16,0 0 0,-21 0 15,21 0-15,-22 0 0,1-21 16,21 21-16,-22 0 0,1 0 0,0-21 15,21 21-15,-22-22 0,22 22 16,-21 0-16,21 0 0,-1 0 0,1 0 16,0 0-16,0 0 15,42 0 95,0 0-95,0-21-15</inkml:trace>
  <inkml:trace contextRef="#ctx0" brushRef="#br0" timeOffset="39304.26">4699 8488 0,'-21'0'0,"0"0"15,-1 0-15,1 0 16,0 0-16,21 21 0,-21-21 16,0 0-16,0 0 15,-1 0 1,1 0 46,42 0-30,1 0-17,-1 0-15,0 0 0,21 21 0,-21-21 16,22 0-16,-1 0 0,0 0 16,1 0-16,20 0 0,-20 0 15,-1 0-15,0 0 0,1 0 0,-22 0 16,21 0-16,0 0 0,1 0 15,20 0-15,-20 0 0,20 0 0,1 0 16,-1 0-16,1 0 0,-1 0 16,22 0-16,-1 0 0,1 0 0,-21 0 15,20 0-15,1 0 0,-22 0 16,22 0-16,-21 0 0,20 0 0,-20 0 16,20 0-16,-20 0 0,-1 0 0,1 0 15,-1-21-15,1 21 0,-1 0 16,1 0-16,-22 0 0,22 0 0,-22-21 15,0 21-15,1 0 0,-1 0 16,0 0-16,1 0 0,-1 0 16,0 0-16,1 0 0,-1 0 0,22 0 15,-22 0-15,21 0 0,1 0 16,-22 0-16,22 0 0,-22 0 0,22-21 16,-1 21-16,-21 0 0,22 0 0,-1 0 15,-20 0-15,20 0 0,-20 0 16,20 0-16,-21 0 0,22 0 0,-22 0 15,1 0-15,-1 0 0,0 0 16,-21 0-16,22 0 0,-1 0 0,-21 0 16,22-21-16,-22 21 0,0 0 0,21 0 15,-21 0-15,1 0 16,-1 0-16,0-22 0,0 22 16,21 0-16,-20 0 15,-1-21-15,0 21 0,0 0 16,0-21-1,-42 21 32,0 0-47,0 0 0,0 0 0,-1 0 16,1 0-16</inkml:trace>
  <inkml:trace contextRef="#ctx0" brushRef="#br0" timeOffset="40428.99">6879 10308 0,'21'-21'16,"-21"0"-1,0 0-15,21 21 16,-21-21-16,0-1 0,0 1 16,22 21-16,-22-21 0,0 0 0,0 0 15,0 0-15,0-1 0,-22 1 16,1 21-16,-21-21 0,21 21 15,0 0-15,-22-21 0,22 21 0,-21 0 16,-1 0-16,1 0 0,21 0 16,-21 0-16,-1 21 0,1 0 0,21-21 15,-22 21-15,22 1 0,-21-1 0,21 21 16,0-21-16,-1 0 0,22 22 16,0-22-16,0 21 0,0 1 0,0-22 15,0 21-15,0-21 0,0 0 16,0 1-16,22-1 0,-1 0 15,0 0-15,0-21 0,21 0 16,-20 0-16,-1 0 0,0 0 16,0-21-16,21 21 0,-20-21 0,-1 0 15,21-1-15,-21 1 0,22-21 0,-1 21 16,-21-22-16,21 22 0,-20-21 16,20 0-16,-21-1 0,21 1 0,-20 0 15,-1-1-15,0-20 0,0 20 0,0-20 16,0 21-16,1-22 0,-22 22 15,0-22-15,0 22 0,21 0 0,-21-1 16,0 1-16,0 0 16,0-1-16,0 22 0,0 0 0,0 0 15,0 0-15,0 42 16,0 0 0,-21 0-16,-1 0 0,22 22 0,0-1 15,-21 21-15,0-20 0,21 20 16,0-20-16,0 20 0,-21-21 0,21 22 15,0-22-15,-21 22 0,21-22 0,0 0 16,0-20-16,0 20 0,0 0 16,0-21-16,21 1 0,0 20 0,-21-21 15,21 0-15,0-21 0,1 21 16,20 1-16,-21-22 0,0 0 16,0 0-16,1 0 0,-1 0 0,0 0 15,0-22-15,21 1 0,-20 21 16,-1-21-16,-21 0 0,21 0 0,0 0 15,0-1-15,0 1 0,-21 0 0,0-21 16,22 21-16,-22-1 0,0 1 16,21 0-16,-21 0 0,0 0 0,0 0 15,0 42 17,0 0-32,0 0 0,0 0 0,0 0 15,0 22-15,0-22 16,-21 0-16,21 0 0,0 0 0,-22 1 15,22-1-15,0 0 0,0 0 16,0-42 15,0 0-15</inkml:trace>
  <inkml:trace contextRef="#ctx0" brushRef="#br0" timeOffset="40727.96">7556 9779 0,'0'0'0,"-21"0"16,21 21-1,-21-21 1,21 21-16,0-42 31,0 0-15,0 0-16,0 0 15,0 0 1,-21-1 0,0 22-16,0 0 15,-1 22 1,22-1-16,0 0 16,0 0-16,0 0 0,0 0 15,0 1-15,0-1 0,0 0 0,22 0 16,-1 0-16</inkml:trace>
  <inkml:trace contextRef="#ctx0" brushRef="#br0" timeOffset="41255.51">7874 9906 0,'0'-21'16,"0"42"15,0 0-31,21 0 16,-21 22-16,0-22 0,0 0 0,0 21 15,0-20-15,0 20 0,0-21 16,0 21-16,0 1 0,21-22 0,-21 21 16,0-21-16,0 22 0,21-22 0,-21 0 15,0 0-15,0 0 0,0 1 16,0-1-1,22-21-15,-1 0 16,0-21-16,0-1 16,0-20-16,0 21 0,1 0 15,-1-22-15,21 22 0,-21-21 0,0 0 16,1 20-16,-1-20 0,0 0 16,0-1-16,0 1 0,0 0 0,1 21 15,-1-1-15,0 1 0,0 0 0,-21 0 16,0 0-16,21 0 31,-21 42 63,0 0-79</inkml:trace>
  <inkml:trace contextRef="#ctx0" brushRef="#br0" timeOffset="42013.38">10054 9567 0,'0'-21'16,"0"0"0,0 0-16,0 0 15,0 0-15,-21-1 16,21 1-16,21 42 78,0 1-78,0-1 16,1 0-16,20 0 0,-21 21 0,0 1 15,22-1-15,-22 0 0,21 1 0,0-1 16,-20 0-16,20 1 0,0-1 16,1 0-16,-22 1 0,21-1 15,0 0-15,22 1 0,-22-1 0,-21 0 16,22 1-16,-1-22 0,0 21 15,1-21-15,-22 22 0,21-22 0,-21 0 16,22 0-16,-22 0 0,0 1 0,0-1 16,0 0-16,-21 0 15,22-21-15,-1 0 16,-21-21 15,0 0-15,0 0-16,0-1 0,0 1 15,0 0-15,0 0 16,0 0-16,0 0 0,0-22 0</inkml:trace>
  <inkml:trace contextRef="#ctx0" brushRef="#br0" timeOffset="42668.52">11155 9589 0,'21'-22'0,"-42"44"0,42-65 0,-21 22 16,0 0-16,0 0 0,21 0 15,0-1 1,-42 22 31,0 0-32,0 0-15,0 22 0,-1-1 0,-20 21 16,0-21-16,-1 22 0,-20-1 0,-1 0 16,1 22-16,-22-22 0,1 22 15,-1-1-15,-21-21 0,21 22 0,-20-1 16,20 1-16,0-22 0,1 22 0,-1-22 16,21 0-16,1 22 15,-1-22-15,22-21 0,0 22 0,-1-22 16,22 21-16,-21-21 0,21 1 0,0-1 15,21 0-15,-22-21 16,1 0-16,21 21 31,21-21 32,-21-21-63,22 21 15,-1 0 1,-21-21-16,21 21 16,0 0 15,0 0-15,-21-21-16,0-1 31,21 22-16,-21-21-15,22 21 0,-22-21 16,21 21-16,0-21 16,0 21-1,-21-21-15,21 21 0</inkml:trace>
  <inkml:trace contextRef="#ctx0" brushRef="#br0" timeOffset="43936.44">19897 8763 0,'0'-21'15,"0"0"1,21 0-1,0 21-15,0-22 0,0 22 16,-21-21 0,21 0-16,1 0 15,-22 0 1,0 0 0,-22 21-16,1 0 0,0 0 0,0 0 15,0 0-15,0 0 0,-1 0 16,-20 0-16,21 0 0,-21 21 0,-1-21 15,-20 21-15,20 0 0,1 21 16,-21-20-16,20 20 0,-20 0 0,20 1 16,1 20-16,0-21 0,21 1 0,-22-1 15,43 0-15,0 1 0,0-1 16,0 0-16,0 1 0,21-22 0,1 0 16,-1 0-16,0 0 15,0 1-15,21-1 0,-20 0 0,20-21 16,-21 21-16,0-21 0,22 0 0,-22 0 15,21 0-15,-21 0 0,0 0 16,1 0-16,-1 0 0,21 0 0,-21 0 16,0 0-16,1 0 0,-1-21 15,0 0-15,0 21 0,0-21 16,22-1-16,-22 1 0,0 0 0</inkml:trace>
  <inkml:trace contextRef="#ctx0" brushRef="#br0" timeOffset="44448.24">20849 8721 0,'0'0'0,"21"-21"0,-21-1 16,0 1-1,-21 21-15,0 0 0,0 0 16,-22 0-16,22 0 0,-21 0 15,0 0-15,20 21 0,-20 1 0,0-1 16,-1 0-16,1 0 0,0 0 0,21 22 16,-22-22-16,22 0 0,0 0 15,21 21-15,0-20 0,0-1 16,0 0-16,0 0 16,21 0-16,0-21 0,22 0 15,-22 0-15,21 21 0,-21-21 0,22 0 16,-1 0-16,-21 22 0,21-22 15,-20 0-15,20 0 0,-21 21 0,21 0 16,-20-21-16,-1 21 0,0-21 16,-21 21-16,0 0 0,0 1 15,0-1-15,-21 0 16,0 0-16,-1-21 0,-20 21 16,0-21-16,-1 21 0,1-21 0,0 0 15,-1 22-15,1-22 16,0 0-16,-1 0 0,22 0 0,0 0 15,0 0-15,-21 0 0,20 0 16,1 0-16,21-22 31,0 1-31,21 0 16,1 21-16,-1-21 16,0 0-16,21 21 0</inkml:trace>
  <inkml:trace contextRef="#ctx0" brushRef="#br0" timeOffset="44927.96">21548 8827 0,'0'0'0,"21"-22"0,0 1 15,-21 0-15,21 0 0,-21 0 16,0 0-16,-21 21 15,0 0-15,0 0 0,-1 0 16,1 0-16,-21 0 0,0 21 0,20 0 16,-20-21-16,0 21 0,21 0 15,-22 0-15,22 1 0,0-1 16,0 0-16,0 0 0,21 0 0,0 0 16,0 1-16,0-1 0,0 0 15,21 0-15,0-21 0,0 0 16,0 21-16,0-21 0,22 0 15,-22 0-15,21 21 0,-21-21 0,22 0 16,-1 22-16,-21-22 0,0 0 16,22 21-16,-22 0 0,0-21 0,-21 21 15,21 0-15,-21 0 16,0 1-16,-21-1 16,0-21-16,0 21 0,0-21 0,-1 21 15,-20-21-15,21 21 0,-21-21 16,20 0-16,1 21 0,-21-21 15,21 0-15,-22 0 0,22 22 0,0-22 16,0 0-16,0 0 0,0 0 16,21-22-1,0 1-15,0 0 16,0 0-16</inkml:trace>
  <inkml:trace contextRef="#ctx0" brushRef="#br0" timeOffset="45667.45">23812 8551 0,'22'-21'0,"-22"0"16,21 21-16,0-21 0,0 21 0,21-21 16,-20 0-16,20 21 0,-21-22 0,21 1 15,-20 0-15,20 0 0,-21-21 16,21 20-16,-20 1 0,20-21 0,-21 21 15,-21 0-15,0-22 0,0 22 16,0-21-16,0 21 0,0-22 0,0 22 16,-21 0-16,0 0 0,0 0 15,-22 21-15,22-22 0,-21 22 0,-1-21 16,1 21-16,0 0 0,-1 0 16,-20 0-16,21 0 0,-1 21 15,-20 1-15,20-1 0,1 0 0,0 0 16,21 0-16,-22 22 0,22-22 15,0 21-15,21 0 0,0 1 0,0-22 16,0 21-16,0 1 0,0-1 16,0 0-16,42-21 0,-21 22 0,1-1 15,-1-21-15,0 22 0,0-22 16,21 21-16,-20 0 0,-1-20 0,21 20 16,-21 0-16,0-21 0,1 22 0,-1-22 15,-21 21-15,0-21 0,0 1 16,0 20-16,0-21 0,-21 0 0,-1 0 15,-20-21-15,0 22 16,-1-1-16,1-21 0,-21 21 0,20-21 16,-20 21-16,20-21 0,-20 0 0,21 0 15,-22 0-15,22 0 0,-1 0 16,1 0-16,0 0 0,21 0 0,-1-21 16,-20 0-16,21 21 0,21-21 15,-21 21-15,21-22 0,-21 1 16,21 0-16,0 0 15,0 0-15,21 0 16,0-1-16,0 22 16,0-21-16,0 0 0,1 21 15,-1-21-15,21 0 0</inkml:trace>
  <inkml:trace contextRef="#ctx0" brushRef="#br0" timeOffset="46348.06">24045 8721 0,'0'0'0,"21"0"0,1 0 0,-1 0 16,0-21-16,0 21 0,0 0 15,0-22-15,1 1 0,-1 0 16,0 21-16,-21-21 16,0 0-16,21 0 0,-21-1 15,0 1-15,0 0 16,-21 21-1,0 0-15,0 0 16,-1 0-16,1 21 0,0 0 16,-21 1-16,21-1 0,-1 21 0,-20 0 15,21-20-15,0 20 0,21 0 0,0 1 16,-21-1-16,21-21 0,0 21 16,0 1-16,0-22 0,21 0 0,-21 0 15,21 0-15,0 1 0,0-22 16,0 21-16,1-21 0,-1 0 0,0 0 15,0 0-15,21 0 0,-20 0 16,-1 0-16,21 0 0,-21-21 16,22 21-16,-22-22 0,21 1 0,-21 0 15,22-21-15,-1 21 0,-21-22 0,21 22 16,-20-21-16,-1-1 0,21 1 16,-21-21-16,22 20 0,-22 1 0,0-22 15,21 22-15,-21-21 0,1-1 16,-1 22-16,0-22 0,0 22 0,0-22 15,0 22-15,1 0 0,-1-1 16,-21 1-16,0 21 0,21 0 0,-21 0 16,0 42-1,-21 21 1,0 0-16,-1 1 0,1-1 0,0 22 16,-21-22-16,21 21 0,-22 1 15,22-1-15,-21 1 0,21-1 0,-1-20 16,1 20-16,0 1 0,0-22 15,0 22-15,0-22 0,-1 0 0,1 1 16,21-1-16,0-21 0,-21 21 0,21-20 16,-21-1-16,21 0 0,0 0 15,0 0-15,21-21 32,0-21-17,0 0-15,1 0 0,-1 0 0,0-1 16,0 1-16</inkml:trace>
  <inkml:trace contextRef="#ctx0" brushRef="#br0" timeOffset="46727.35">24913 8763 0,'21'0'31,"0"0"-31,1 0 16,-1-21-16,0 21 15,0 0-15,0-21 0,0 21 16,1-21-16,-1 21 0,0-22 16,0 22-16,0-21 0,0 0 0,-21 0 15,0 0 1,-21 21 0,0 0-16,0 0 0,0 0 15,0 0-15,-1 0 0,-20 21 0,21 0 16,0-21-16,0 21 0,-1 22 0,1-22 15,0 0-15,0 21 0,0-21 16,0 22-16,21-22 0,0 21 0,0-21 16,0 1-16,0-1 0,0 0 15,0 0-15,0 0 0,0 0 16,0 1-16,21-22 0,0 0 16,0 0-16,0 0 15,0 0-15,22 0 0,-22 0 16,0 0-16,0-22 0</inkml:trace>
  <inkml:trace contextRef="#ctx0" brushRef="#br0" timeOffset="47008.19">25590 8742 0,'0'0'0,"22"-64"16,-22 43-16,0 0 0,-22 21 15,1 0-15,0 0 16,0 0-16,0 0 0,0 21 0,-1-21 15,1 21-15,0 1 0,0-1 0,0 21 16,0-21-16,21 0 0,-22 22 16,22-22-16,-21 21 0,21-21 0,-21 22 15,21-22-15,0 0 0,0 0 16,0 0-16,0 1 0,0-1 0,0 0 16,21 0-16,0-21 0,1 0 15,-1 0-15,0 0 0,0 0 16,0 0-16,0 0 0,1 0 0,-1 0 15,21-21-15,-21 21 0,0-21 16,1 0-16</inkml:trace>
  <inkml:trace contextRef="#ctx0" brushRef="#br0" timeOffset="47355.87">26289 8255 0,'0'0'0,"0"-42"0,0-43 15,0 43-15,0 21 16,0-22-16,0 22 0,-21 0 16,0 21-16,-1 0 15,1 0-15,0 21 16,0 0-16,21 0 0,-21 22 16,0-1-16,21 0 0,-22 22 15,1-22-15,0 22 0,0-22 0,0 22 16,21-1-16,-21 1 0,-1-22 15,1 21-15,0-20 0,0 20 0,0-20 16,0-1-16,21 0 0,0 1 16,-22-1-16,22-21 0,-21 0 0,21 0 15,0 1-15,0-1 0,0 0 0,0 0 32,21-21-32,1 0 15,-1 0-15,0-21 0,0 0 0,0 21 16,0-21-16</inkml:trace>
  <inkml:trace contextRef="#ctx0" brushRef="#br0" timeOffset="47759.64">26374 8763 0,'-22'0'31,"1"21"-31,21 0 0,-21 1 0,0-22 16,0 21-16,21 0 15,-21 0-15,21 0 0,-22 0 0,22 1 16,0-1-16,0 0 0,0 0 16,0 0-16,22-21 15,-1 21-15,0-21 16,0 0-16,0 0 0,0 0 16,1 0-16,-1-21 0,0 0 0,0 21 15,0-21-15,0 0 0,1 0 0,-1-1 16,0 1-16,0 0 0,0 0 15,-21 0-15,21 0 0,-21-22 0,0 22 16,0 0-16,0 0 0,0 0 16,-21-1-16,0 22 0,0 0 15,0 0-15,0 0 0,-1 0 16,1 0-16,0 0 0,0 22 16,0-1-16,0-21 0,21 21 15,0 0-15,-22-21 0,22 21 16,0 0-16,0 1 0,0-1 15,22-21 1</inkml:trace>
  <inkml:trace contextRef="#ctx0" brushRef="#br0" timeOffset="48243.47">26924 8763 0,'0'0'0,"0"-21"0,0 0 0,0 0 15,0-1-15,0 1 0,0 0 16,0 0 0,21 21-1,0-21-15,0 21 16,1-21-16,-1 21 0,0 0 0,0 0 16,0 0-16,0 0 0,1 21 0,-1 0 15,-21 0-15,0 0 0,0 0 16,0 22-16,0-22 0,0 21 0,0 1 15,0-22-15,-21 21 16,-1-21-16,1 22 0,0-22 0,21 0 16,-21 0-16,21 0 0,-21-21 0,21 21 15,-21-21-15,-1 0 32,22-21-17,0 0-15,0 0 0,0 0 16,0 0-16,22-1 0,-1-20 15,0 21-15,0-21 0,0 20 0,0-20 16,22 21-16,-22-21 0,21 20 0,-21-20 16,22 21-16,-22 0 15,0 0-15,0-1 0,22 22 0,-43-21 16,21 21-16,0-21 0,0 21 16,-42 0 30,0-21-46</inkml:trace>
  <inkml:trace contextRef="#ctx0" brushRef="#br0" timeOffset="48564.28">25548 8234 0,'0'0'0,"-42"0"0,-22 0 15,43 0-15,0 0 0,42 0 16,21 0 0,-20 0-16,20 0 0,21 0 15,-20 0-15,20 0 0,1 0 0,20 0 16,-20 0-16,-1 0 0,1-21 15,-1 21-15,1 0 0,-1 0 16,-20 0-16,-1 0 0,0 0 16,1 0-16,-22-21 0,0 21 0,0 0 15,-42 0 1,0 0-16,-21 0 16</inkml:trace>
  <inkml:trace contextRef="#ctx0" brushRef="#br0" timeOffset="49351.73">10943 10880 0,'21'0'15,"0"-21"-15,1 21 0,-1 0 16,0-22-16,0 22 16,0 0-16,-21 22 31,0-1-31,0 0 0,0 21 16,0-21-16,0 22 0,0 20 0,0-20 15,0 20-15,0 1 0,0-1 16,-21-21-16,0 22 0,21-22 0,-21 22 15,0-22-15,-1 0 0,1 1 0,0-1 16,0 0-16,0-20 0,0 20 16,21-21-16,-22 21 0,1-20 0,0-1 15,0 0-15,21 0 0,-21-21 16,21-21 0,-21 0-1,21 0-15,0-22 0,0 22 0,0-21 16,0 21-16</inkml:trace>
  <inkml:trace contextRef="#ctx0" brushRef="#br0" timeOffset="49748.45">10562 10922 0,'0'0'0,"42"-63"15,-20 41-15,-1 1 16,0 21-16,0-21 15,21 0-15,1 21 0,-1-21 0,22 21 16,-1 0-16,1 0 0,-1 0 0,1 0 16,-1 0-16,1 21 0,-1 0 15,1 0-15,-1 22 0,-21-22 0,1 21 16,-1 0-16,0 1 0,-20 20 16,-1-20-16,0-1 0,-21 0 0,0 22 15,0-22-15,0 0 0,-42 22 0,20-22 16,-20 1-16,0-1 0,-1 0 15,1-21-15,0 22 0,-1-22 0,1 21 16,-21-21-16,20 1 0,1-1 0,-22 0 16,22-21-16,0 21 15,-1-21-15,1 0 0,21 21 0,-21-21 16,20 0-16,1 0 0,0 0 0,0 0 16,42-21 15,0 21-31,0-21 0,1 0 15,-1 0-15,0-1 0,21 1 0</inkml:trace>
  <inkml:trace contextRef="#ctx0" brushRef="#br0" timeOffset="50184.8">11874 11240 0,'22'0'16,"-1"0"-16,0 0 0,0 0 16,0 0-16,0 0 0,1 0 0,-1 0 15,0 0-15,0 21 0,0 0 16,22-21-16,-22 21 0,0 0 0,21 0 16,-21 22-16,22-22 0,-22 0 0,0 21 15,0-20-15,0 20 0,-21-21 16,22 21-16,-22-20 0,0-1 0,0 0 15,-22 21-15,1-42 0,0 21 16,0 1-16,21-1 0,-21-21 16,0 0-16,21-21 31,0-1-31,0 1 0,0 0 16,0 0-16,0 0 0,21 0 0,0-22 15,-21 1-15,21 21 0,0-22 0,0 1 16,1 0-16,-1-1 0,-21 22 15,21-21-15,0 21 0,0 0 0,0-1 16,1 1-16,-1 0 0,0 0 0,0 0 16,0 21-16,0-21 15,1 21-15,-1 0 16,0 0-16</inkml:trace>
  <inkml:trace contextRef="#ctx0" brushRef="#br0" timeOffset="50771.91">13123 11515 0,'-21'0'0,"0"0"16,21-21-1,0-1 1,0 1-1,0 0-15,21 0 0,-21 0 16,0 0-16,0-1 16,0 1-16,0 0 0,-21 0 15,0 0-15,0 21 0,-1 0 0,1 0 16,0 0-16,-21 0 0,21 0 16,-22 0-16,22 21 0,0 0 0,-21 0 15,20 0-15,1 22 0,-21-22 0,21 21 16,0 1-16,-1-1 0,1-21 15,21 21-15,0-20 0,0 20 0,0-21 16,0 0-16,0 0 0,0 1 16,0-1-16,21-21 15,1 0-15,-1 0 0,0 0 16,0 0-16,0 0 0,0 0 0,1 0 16,-1 0-16,0-21 0,21-1 15,-21 1-15,1 0 0,20 0 0,-21 0 16,0 0-16,0-22 0,1 22 0,-1-21 15,0 21-15,-21-22 0,0 22 16,0-21-16,0 21 0,0-1 0,0 1 16,0 0-16,0 42 31,0 0-31,0 1 0,0-1 16,0 0-16,21 0 0,-21 21 0,0-20 15,0-1-15,0 0 0,0 0 16,0 0-16,0 0 0,0 1 0,0-1 15,0 0-15,21-21 0,-21 21 0,21-21 16,1 0-16,-1 0 16,0 0-16</inkml:trace>
  <inkml:trace contextRef="#ctx0" brushRef="#br0" timeOffset="51335.58">13631 11240 0,'0'0'0,"0"-22"15,0 1-15,-21 21 16,21 21 0,-21 1-16,0-1 0,21 0 0,-21 0 15,21 21-15,-22-20 0,1 20 16,21-21-16,0 21 0,-21-20 0,0 20 16,21-21-16,-21 0 0,21 0 0,0 1 15,0-1-15,0 0 16,21-21 15,0 0-31,0-21 0,0 21 16,1-21-16,-1-1 0,-21 1 15,21 0-15,0 0 0,0 0 0,0 21 16,1-21-16,-22-1 0,21 1 0,0 21 16,-21 21-1,21 1 1,-21-1-16,0 0 15,0 0-15,0 0 0,21 0 16,-21 1-16,0-1 0,0 0 0,21-21 16,1 21-16,-1-21 15,0 0-15,0 0 16,0 0-16,0 0 0,1 0 16,-1-21-16,0 0 0,0 21 0,0-21 15,0-1-15,-21 1 0,22 0 16,-22-21-16,21 21 0,-21-1 0,0-20 15,0 21-15,0-21 0,0 20 0,0 1 16,0-21-16,0 21 0,-21 21 16,21-21-16,-22-1 0,1 22 31</inkml:trace>
  <inkml:trace contextRef="#ctx0" brushRef="#br0" timeOffset="51912.29">14541 10816 0,'0'0'15,"0"-21"-15,0 0 0,0 0 0,0 0 16,-21 21-1,0 21 1,21 0-16,0 21 0,-21 22 16,21-43-16,-21 21 15,21 1-15,0-1 0,0 0 0,-21 22 16,21-22-16,-22 0 0,1 1 0,21-1 16,-21 0-16,21 1 0,0-22 15,-21 21-15,21-21 0,-21 1 0,21-1 16,0 0-16,0 0 0,-21 0 15,21-42 32,0 0-47,0 0 0,0 0 16,21-1-16,0 1 0,-21 0 0,21 0 16,0 0-16,0-22 0,1 22 15,20 0-15,-21 0 0,0 0 0,22 21 16,-22-21-16,21 21 0,-21 0 0,0 0 15,22 0-15,-22 21 0,0-21 16,0 21-16,0 0 0,-21 0 0,0 0 16,0 1-16,0-1 0,0 0 15,0 0-15,0 0 0,0 0 0,-21 1 16,0-1-16,-21 0 0,21 0 0,-1-21 16,1 21-16,-21 0 0,21-21 15,-22 22-15,22-1 0,-21-21 16,21 0-16,0 21 0,-1-21 0,1 0 15,0 0-15,0 0 0,0 0 16,21-21 0,0 0-16,21-1 15,0 1-15</inkml:trace>
  <inkml:trace contextRef="#ctx0" brushRef="#br0" timeOffset="52420">15388 11261 0,'0'0'0,"0"-43"15,-21 43-15,0-21 0,21 0 16,-21 21-16,-22 0 0,22 0 0,0 0 16,0 0-16,0 0 0,-22 0 15,22 21-15,0-21 0,0 21 0,0 1 16,-22 20-16,22-21 0,0 0 0,0 22 15,21-22-15,-21 21 0,21-21 16,-22 22-16,22-22 0,-21 21 0,21-21 16,0 0-16,0 1 0,0-1 0,21 0 15,1 0 1,-1-21-16,0 0 0,0 0 16,0 0-16,0 0 0,1 0 0,20-21 15,-21 21-15,0-21 0,0 0 16,22 21-16,-22-22 0,0-20 0,0 21 15,22 0-15,-22-22 0,0 22 0,0 0 16,0-21-16,-21 21 0,21-1 16,-21 1-16,0 0 0,0 0 0,0 42 31,0 0-31,0 0 0,0 1 16,-21-1-16,21 0 0,0 0 0,-21 0 15,21 0-15,0 1 16,0-1-16,0 0 0,0 0 15,0 0-15,0 0 16,21-21-16,0 0 16,1 0-16,-1 0 0,0 0 0,0 0 15,0 0-15,0-21 0,22 21 0</inkml:trace>
  <inkml:trace contextRef="#ctx0" brushRef="#br0" timeOffset="53296.3">16023 11240 0,'0'0'0,"0"-43"0,0 1 0,0 21 16,0 0-16,0-22 0,0 22 0,0 0 16,-21 21-16,0 0 15,0 0-15,-1 21 16,1 0-16,0 0 0,0 22 0,21-22 16,-21 21-16,0 1 0,-1-22 15,22 21-15,-21 0 0,21 1 0,-21-22 16,21 21-16,0-21 0,0 1 0,0-1 15,0 0-15,0 0 0,21 0 16,0-21-16,1 21 0,-1-21 0,0 0 16,0 0-16,21 0 0,-20 0 15,20 0-15,-21 0 0,21 0 0,-20-21 16,20 0-16,-21 21 0,0-21 16,22 0-16,-22-22 0,0 22 0,21-21 15,-21 21-15,1-22 0,20 1 16,-21 0-16,0-22 0,0 22 0,1 0 15,-1-1-15,-21 1 0,21 0 16,0-1-16,0 1 0,-21 21 0,0 0 16,0-1-16,0 44 31,0-1-31,-21 0 0,0 21 0,0-21 16,21 22-16,-21-1 15,-1 0-15,1 1 0,0-1 0,0-21 16,0 22-16,0-1 0,-22 0 0,22-21 15,0 22-15,0-22 0,0 0 16,21 0-16,-22 0 0,1 1 0,0-22 16,21 21-16,0-42 31,0-1-15,21 22-16,22-21 0,-22 0 0,0 0 15,21-21-15,1 20 0,-1 1 16,0 21-16,1-21 0,-1 0 15,0 21-15,-21 0 0,22-21 16,-1 21-16,-21 0 0,22 0 0,-22 0 16,0 0-16,-21 21 0,0 0 15,-21-21 1,-22 21-16,22-21 0,-21 0 16,0 0-16,-22 0 0,22 0 0,-1 0 15,1 0-15,0 0 0,21 0 16,-1 0-16,1 0 0,0 0 15,21 21 1,21 1 0,0-22-16,1 21 0,-1-21 15,0 21-15,0 0 0,0 0 0,0-21 16,22 21-16,-22-21 0,0 22 16,0-22-16,0 21 0,1-21 15,-1 0-15,0 0 0,0 0 16,0 0-16,-21 21 15,-21-21 17,0 0-32,-21 0 0,20 0 0,-20 21 15,0-21-15,-22 0 0,22 0 16</inkml:trace>
  <inkml:trace contextRef="#ctx0" brushRef="#br0" timeOffset="53844.62">10668 11769 0,'0'0'0,"-85"21"0,-21-21 16,64 0-16,0 0 0,21 0 15,-1 0-15,22 21 32,43-21-32,-22 0 0,21 21 15,1-21-15,20 21 0,1-21 0,-1 22 16,22-22-16,-1 21 0,22 0 15,0-21-15,21 21 0,0-21 0,0 21 16,42-21-16,-20 21 0,41 1 0,1-22 16,-1 21-16,22-21 0,-1 21 15,22 0-15,-21-21 0,21 21 0,0 0 16,-22-21-16,22 22 0,0-1 16,0-21-16,0 21 0,-22 0 15,1-21-15,0 21 0,-22 0 0,1-21 16,-1 22-16,-21-22 0,-20 0 0,-1 21 15,-21-21-15,-21 0 0,-1 0 16,-41 0-16,21 0 0,-43 0 0,0 0 16,1 0-16,-22 0 0,0 0 15,-42 0 1,0 0 0,-22 0-16,22 0 15,0 0-15,-21 0 0,-1 0 0,1 0 16</inkml:trace>
  <inkml:trace contextRef="#ctx0" brushRef="#br0" timeOffset="55071.72">8890 13420 0,'0'0'0,"0"-21"16,0-1-16,0 1 15,-21 21 1,0-21-16,-22 21 15,22 0-15,0 0 0,-21 0 16,20 0-16,-20 0 0,0 0 16,-1 21-16,1-21 0,0 21 0,-1 1 15,-20 20-15,21-21 0,-1 21 0,22-20 16,-21 20-16,-1 0 0,22 22 16,0-22-16,21 0 0,0 1 15,0-22-15,0 21 0,0 1 0,0-22 16,0 0-16,21 0 0,0 0 15,-21 0-15,22-21 0,-1 0 0,21 0 16,-21 0-16,0 0 0,1 0 0,-1-21 16,21 21-16,-21-21 0,22 0 15,-22 0-15,21 0 0,-21-22 0,22 22 16,-1-21-16,-21-1 0,21 1 16,-20 0-16,-1-1 0,21-20 0,-21 21 15,0-22-15,1 22 0,-22-1 0,0-20 16,0 21-16,0-22 15,0 22-15,0-22 0,0 22 0,0 0 16,0 20-16,-22-20 0,1 21 0,21 0 16,-21 21-16,0 0 0,0 0 15,0 21-15,21 21 0,-22-21 16,22 22-16,-21-1 0,21 0 16,0 1-16,0-1 0,0 0 0,0 1 15,0 20-15,0-20 0,0-1 0,0 21 16,0-20-16,0-1 0,0 0 15,0 1-15,21-1 0,1-21 0,-1 22 16,0-22-16,0 0 0,0-21 0,22 21 16,-22-21-16,21 0 0,-21 0 15,22 0-15,-1-21 0,-21 21 0,21-21 16,1 0-16,-22-1 0,21 1 16,-21 0-16,1 0 0,20 0 15,-21-22-15,-21 22 0,21 0 0,-21-21 16,21 21-16,-21-22 0,0 22 0,0 0 15,0 0-15,0 0 0,0-1 16,0 1-16,-21 21 16,0 0-16,21 21 15,-21 1-15,21-1 0,0 0 0,-21 0 16,21 0-16,0 22 0,0-22 0,0 21 16,0-21-16,0 22 15,0-22-15,0 0 0,0 21 0,0-21 16,21 1-16,0-22 0,0 21 0,0 0 15,1-21-15,-1 0 0,0 0 16,0 0-16,0 0 0,0 0 0,1-21 16,-1 0-16,0 21 0,0-22 0,21 1 15,-20 0-15,-1 0 0,0-21 16,0 20-16,-21 1 0,0-21 0,0 21 16,0-22-16,0 22 0,0-21 0,-21 21 15,0 0-15,0-22 0,-1 22 16,1 0-16,0 21 0,0 0 0,0 0 15,0 0-15,-1 0 16,1 0-16,0 0 0,21 21 0,-21-21 16,21 21-16,0 0 0,-21 1 0,21-1 15,0 0-15,0 0 0,0 0 16,21 0-16,0 1 0,0-1 16,0 0-16</inkml:trace>
  <inkml:trace contextRef="#ctx0" brushRef="#br0" timeOffset="55724.38">10054 13610 0,'0'21'0,"0"-42"31,0 0-15,21 21-16,-21-21 0,21 21 15,-21-21-15,0 0 0,22 21 16,-22-22-16,21 1 0,-21 0 16,0 0-16,0 0 0,-21 21 15,-1 0-15,1 0 16,0 0-16,0 0 0,0 0 16,0 21-16,-1 0 0,1 0 15,0 0-15,21 22 0,-21-22 16,0 0-16,0 21 0,21-20 0,-22 20 15,22-21-15,0 0 0,0 22 0,0-22 16,22 0-16,20 0 16,-21-21-16,21 0 0,-20 0 0,20 0 15,0 0-15,1 0 0,20 0 0,-21-21 16,1 0-16,-1 0 0,22-1 16,-22 1-16,0 0 0,1 0 0,-1 0 15,0 0-15,1-1 0,-1 1 0,-21-21 16,0 21-16,0 0 0,1-1 15,-22 1-15,0 0 0,0 0 16,0 0-16,0 0 0,-22 21 16,1 0-16,0 0 15,0 0-15,0 0 0,0 21 16,21 0-16,-22 0 0,22 0 0,0 0 16,0 1-16,0-1 0,0 0 15,0 0-15,0 0 0,0 0 0,0 1 16,0-1-16,0 0 0,0 0 15,22 0-15,-22 0 0,0 1 16,21-22-16,-21 21 16,-21-21-1,-1 0 1,1 0-16,0 0 0,0 0 16,0 0-16,0-21 15,21-1-15,0 1 16,0 0-16</inkml:trace>
  <inkml:trace contextRef="#ctx0" brushRef="#br0" timeOffset="56391.99">11790 13441 0,'0'0'0,"0"-64"16,0 43-16,0 0 15,21 0-15,-21 0 0,21 21 16,0-21-16,0 21 16,1 0-1,-1 21-15,0 0 0,0 21 16,0-21-16,-21 1 0,0 20 0,0-21 16,0 21-16,0-20 0,0 20 15,0-21-15,0 21 0,0-20 0,-21-1 16,0 0-16,0 0 0,0 0 0,21 0 15,-22 1-15,1-22 16,21 21-16,-21-21 16,21-21-1,0-1-15,0 1 16,0 0-16,0 0 0,0 0 0,21-22 16,0 22-16,1-21 0,-1 0 0,0 20 15,0-20-15,21 21 0,-20 0 16,20 0-16,-21-1 0,0 22 0,22 0 15,-22 0-15,0 0 0,0 0 16,0 22-16,-21-1 0,0 0 0,21 0 16,-21 0-16,0 22 0,0-22 0,0 21 15,0-21-15,0 0 0,0 22 16,0-22-16,0 0 0,0 0 0,22-21 16,-22 21-16,0 1 15,21-22-15,0 0 16,0 0-16,0-22 15,0 22-15,1-21 0,-1 0 16,0 0-16,0 0 0,0 0 16</inkml:trace>
  <inkml:trace contextRef="#ctx0" brushRef="#br0" timeOffset="56787.77">12700 13377 0,'0'0'0,"21"-21"0,0 0 16,-21-21-16,0 21 0,0-1 15,0 44 1,-21-22-1,0 21-15,0 0 0,21 21 0,-21-21 16,-1 22-16,22-22 16,0 21-16,-21-21 0,21 22 0,-21-1 15,21-21-15,0 22 0,0-22 0,0 0 16,0 0-16,0 0 0,0 0 16,0 1-16,21-22 0,0 0 0,1 0 15,-1 0-15,0 0 0,21 0 0,-21-22 16,1 1-16,20 21 0,-21-21 15,0 0-15,0 0 0,1-22 0,-22 22 16,0 0-16,0-21 0,0 21 16,0-1-16,0-20 0,0 21 0,0 0 15,-22 0-15,1-1 0,0 1 0,-21 21 16,21 0-16,-1 0 16,1 0-16,0 0 0,-21 0 0,21 0 15,-1 0-15,1 0 0,0 21 0,0-21 16,21 22-16,-21-1 15,21 0-15,21-21 16,0 0-16,0 0 0,0 0 16,1-21-16,20 0 0,0 21 15,1-22-15</inkml:trace>
  <inkml:trace contextRef="#ctx0" brushRef="#br0" timeOffset="57080.61">13335 13060 0,'0'0'0,"21"-85"16,-21 43-16,0 21 15,0 0-15,0-1 0,0 44 32,0-1-32,0 21 0,0 0 15,-21 1-15,0-1 0,21 22 0,0-22 16,-21 0-16,-1 1 0,1 20 0,21-21 16,0 1-16,0-1 0,-21 0 15,21-20-15,-21 20 0,21-21 0,0 21 16,0-20-16,0-1 0,0 0 15,0 0-15,21-21 32,0 0-32,0-21 15,1 21-15,-22-21 0,21 0 0,0-1 16,-21 1-16,0-21 0,0 21 0,0 0 16,0-1-16,0-20 0,0 21 15</inkml:trace>
  <inkml:trace contextRef="#ctx0" brushRef="#br0" timeOffset="57252.51">13166 13314 0,'0'0'16,"-22"0"-16,1 0 0,0 0 16,21-21-16,-21 21 0,21-21 31,21-1-15,0 22-16,22 0 0,-22-21 0,21 21 15,-21 0-15,22-21 0,-1 21 16,-21 0-16,21 0 0,-20-21 0,-1 21 15,0 0-15,0 0 0,0 0 0,0-21 16</inkml:trace>
  <inkml:trace contextRef="#ctx0" brushRef="#br0" timeOffset="58631.84">15325 13420 0,'0'0'16,"-22"0"-16,1 0 15,21-21-15,0-1 16,0 1-16,21 0 15,22 0-15,-22 0 16,0 0-16,21-22 0,-20 22 16,20 0-16,-21-21 0,21 20 0,-20-20 15,-1 21-15,0 0 0,-21-22 0,0 22 16,0 0-16,0 0 0,-21 21 16,0 0-16,-1 0 0,-20 0 0,0 0 15,-1 21-15,1-21 0,0 21 16,-1 0-16,1 1 0,0-1 0,-1 0 15,22 0-15,0 0 0,0 0 16,21 1-16,0-1 0,0 0 0,21 0 16,0 0-16,0 0 0,22 1 0,-22-1 15,21 0-15,1-21 16,-1 21-16,0 0 0,1 0 0,-1 1 16,0-1-16,-21 0 0,22 0 15,-22 0-15,-21 0 0,0 1 0,0-1 16,0 0-16,0 0 0,-21 0 15,0-21-15,-1 21 0,-20-21 16,21 0-16,-21 0 0,20 22 0,-20-22 16,21 0-16,-21 0 0,20 0 0,1 0 15,-21-22-15,21 1 16,0 21-16,21-21 0,-22 0 0,1 0 0,21 0 16,-21-1-16,0 1 15,21 42 32,21 1-47,0-22 0,-21 21 0,21 0 16,1 0-16,-1-21 0,0 21 15,0-21-15,0 21 0,0-21 0,1 0 16,20 0-16,-21 0 0,21 0 0,-20 0 16,20 0-16,0 0 0,-21 0 15,22 0-15,-1-21 0,-21 21 0,0-21 16,22 0-16,-22 21 0,0-21 15,0 0-15,0-1 0,1 22 0,-1-21 16,-21 0-16,0 0 0,0 0 16,0 0-16,-21 21 31,-1 0-31,22 21 0,-21-21 16,21 21-16,0 0 0,-21 21 15,21-20-15,-21-1 0,21 0 0,0 0 16,0 0-16,0 0 0,0 1 15,0-1-15,0 0 0,21-21 0,0 0 16,0 0-16,1 0 0,-1 0 16,0 0-16,21 0 0,-21-21 15,1 0-15,-1-1 0,0 22 0,21-21 16,-21 0-16,1 0 0,-1 0 16,0-22-16,0 22 0,-21 0 15,0 0-15,0 0 0,21 21 0,-21-21 16,0-1-16,-21 22 31,0 22-31,21-1 0,0 0 0,-21 0 16,21 0-16,-21 0 0,21 1 15,0-1-15,0 21 0,0-21 0,0 0 16,21 1-16,0-1 16,0 0-16,0-21 15,0 0-15,1 0 0,-1 0 0,0 0 16,21 0-16,-21 0 0,22-21 0,-22 21 15,21-21-15,-21-1 0,22 1 16,-22 0-16,0 0 0,0 0 0,0 0 16,1-1-16,-1 1 0,-21 0 15,0 0-15,0 0 0,0 0 16,0 42 15,-21 0-31,21 0 0,-22 21 0,22-20 16,-21 20-16,21-21 0,-21 21 0,21 1 15,-21 20-15,0-20 16,21-1-16,-21 21 0,-1-20 0,1 20 16,0 1-16,0-1 0,0-20 0,0 20 15,-1 1-15,-20-22 0,21 0 16,0 1-16,0-1 0,-1-21 0,22 21 16,-21-42-16,21 22 0,0-44 31,0 1-31,21 0 0,1 0 0,-1 0 15,-21-22-15,21 1 0,0 0 0,0-1 16,0 1-16</inkml:trace>
  <inkml:trace contextRef="#ctx0" brushRef="#br0" timeOffset="58903.99">16468 13568 0,'0'0'0,"0"-21"0,0-22 15,0 1-15,0 21 0,0 0 0,0 0 16,21-1-16,0 1 0,0 0 15,0 21-15,0 0 0,1 0 16,-1 0-16,21 0 0,-21 0 16,0 21-16,1 0 0,-1-21 15,0 22-15,0-1 0,-21 0 0,0 0 16,0 0-16,0 0 0,0 1 16,0-1-16,-21 0 0,0 0 15,0 0-15,-1 0 0,1 1 16,0-1-16,0 0 0,0-21 0,-22 21 15,22 0-15,0-21 0,0 0 16,21-21 0</inkml:trace>
  <inkml:trace contextRef="#ctx0" brushRef="#br0" timeOffset="59199.82">17018 13377 0,'21'0'0,"-21"22"16,0-1 0,0 0-16,0 21 0,-21-21 15,21 22-15,0-22 0,0 21 16,-21 1-16,21-1 0,-21 0 0,-1 22 16,22-22-16,-21 22 0,0-1 15,21-21-15,-21 22 0,0-1 0,21 1 16,-21 21-16,-1-22 0,22 1 0,0-22 15,0 21-15,0-20 0,-21-1 0,21 0 16,0-20-16,0 20 0,-21-21 16,21-42-1,0 0 1,0 0-16,0-1 0,21 1 16,-21-21-16,21 21 0,1-22 0</inkml:trace>
  <inkml:trace contextRef="#ctx0" brushRef="#br0" timeOffset="59496.16">16997 13695 0,'0'-42'0,"0"84"0,0-106 15,0 22-15,0 0 0,0 21 0,21-1 16,0-20-16,0 21 16,-21 0-16,21 0 0,1-1 0,-1 1 15,0 21-15,21-21 0,-21 21 0,1 0 16,-1 0-16,0 0 0,0 0 15,0 0-15,0 21 0,-21 0 16,0 1-16,0-1 0,0 0 16,0 0-16,0 0 0,-21 22 0,0-22 15,0 0-15,-21 0 0,20 0 0,1 0 16,-21 1-16,21-1 0,-22 0 16,22-21-16,0 21 0,0-21 0,0 0 15,42 0 1,0-21-1,0 0-15,22 0 0</inkml:trace>
  <inkml:trace contextRef="#ctx0" brushRef="#br0" timeOffset="59860.32">17568 13293 0,'0'0'0,"21"-21"0,1-1 16,-22 1-1,-22 42 1,1 1-1,0-1-15,21 0 0,-21 0 16,0 0-16,0 0 0,21 22 16,0-22-16,0 0 0,0 0 0,0 0 0,0 1 15,0-1-15,0 0 16,21-21-16,0 21 0,0-21 16,0 0-16,22 0 0,-22 0 0,0 0 15,21-21-15,-21 0 0,1 0 16,-1-1-16,0 1 0,0 0 0,-21 0 15,0 0-15,0 0 0,0-1 16,0 1-16,0-21 0,0 21 0,0 0 16,0-1-16,-21 1 0,21 0 0,-21 21 15,0 0-15,21-21 0,-22 21 16,1 0-16,0 0 0,21 21 16,0 0-1,0 0 1</inkml:trace>
  <inkml:trace contextRef="#ctx0" brushRef="#br0" timeOffset="60264.27">18013 13208 0,'0'-21'0,"0"0"15,0 0-15,0-1 16,0 1-16,21 0 15,0 21-15,0 0 0,0-21 0,1 21 16,-1 0-16,0 0 0,0 21 16,0 0-16,-21 0 0,21 1 15,-21-1-15,0 0 0,0 21 0,0-21 16,0 1-16,0-1 0,0 0 16,0 21-16,0-21 0,0 1 15,0-1-15,0 0 0,-21 0 16,0-21-1,21-21 17,21 0-32,0 21 15,1-21-15,-22-1 0,21 1 16,0 0-16,0 0 0,0-21 16,-21 20-16,21 1 0,1 0 0,-1 0 15,-21 0-15,0 0 0,21-1 0,0 1 16,-21 0-16,21 21 15,-21-21-15,21 0 0,-21 0 16,22-1-16</inkml:trace>
  <inkml:trace contextRef="#ctx0" brushRef="#br0" timeOffset="60596.27">18796 12594 0,'0'0'0,"21"-21"0,-21 0 0,0 0 15,21 0-15,0-1 0,1 22 16,-22 43 15,-22-22-31,1 0 0,0 21 0,0 1 16,0 20-16,0-20 0,-1 20 16,1-21-16,0 1 0,0 20 0,0-20 15,0-1-15,-1 0 0,22 1 0,-21-1 16,21-21-16,-21 21 15,21-20-15,0-1 0,0 21 0,0-21 16,0 0-16,0 1 0,0-1 16,21-21-1,0 0-15,1 0 0,-1 0 0,0 0 16,0 0-16,0-21 0,0-1 0,1 22 16,-1-21-16,0 0 0,0 0 15,0 0-15,0 0 0,-21-1 0,0 1 16</inkml:trace>
  <inkml:trace contextRef="#ctx0" brushRef="#br0" timeOffset="60808.74">18542 12954 0,'0'0'0,"-21"0"16,21-21-1,21 0 1,0 21-16,0 0 0,0-21 0,1 21 15,-1 0-15,0 0 0,0 0 16,0 0-16,0 0 0,1 0 0,-1 0 16,0 0-16,0 0 0,0 0 15,0 0 1,1 0-16</inkml:trace>
  <inkml:trace contextRef="#ctx0" brushRef="#br0" timeOffset="61336.5">20913 12933 0,'0'0'0,"0"-21"0,0 0 16,0-1-16,0 1 0,21 0 0,-21 0 16,0 0-16,21 0 0,0-1 0,-21 1 15,21 0-15,-21 0 0,21 0 16,-21 0-16,22-1 0,-22 1 0,0 0 15,21 0-15,-21 42 32,0 21-17,0-20-15,0 20 0,0 0 16,0 1-16,0 20 0,0-21 0,0 1 16,-21 20-16,-1-20 0,-20-1 15,21 21-15,0-20 0,0-22 0,-43 64 16,43-64-16,0 0 15,21 21-15,0-21 0,0 1 0,0-1 16,0 0 0,21-21-16,0 0 15,0 0-15,0 0 0,1 0 16,-1-21-16,0 0 0,0 21 16,0-22-16,0 1 0,-21 0 15,0 0-15</inkml:trace>
  <inkml:trace contextRef="#ctx0" brushRef="#br0" timeOffset="61551.89">20680 13102 0,'0'0'0,"21"0"31,0 0-15,21 0-16,-20 0 0,20 0 0,-21 0 15,21 0-15,1 0 0,-1 0 16,-21 0-16,22 0 0,-1-21 16,-21 21-16,21 0 0,-20-21 0,20 21 15,-21 0-15,0-21 0,0 0 0,1 21 16</inkml:trace>
  <inkml:trace contextRef="#ctx0" brushRef="#br0" timeOffset="61924.68">21357 13081 0,'0'0'0,"21"0"47,0-21-47,1 21 15,-22-21-15,21 21 0,0-21 0,-21-1 16,21 22-16,-21-21 0,0 0 15,0 0 1,-21 21 0,0 0-16,0 21 15,21 0-15,0 0 0,-22 1 0,22-1 16,0 21-16,0-21 0,0 22 16,0-22-16,0 21 0,22-21 15,-22 22-15,42-22 0,-21 0 0,0 0 16,0 0-16,1 0 0,-1-21 0,0 22 15,21-22-15,-21 0 0,1 0 16,-1 0-16,21 0 0,-21 0 0,0 0 16,1 0-16,-1 0 0,0 0 0,0-22 15,0 1-15,0 21 0,-21-21 16</inkml:trace>
  <inkml:trace contextRef="#ctx0" brushRef="#br0" timeOffset="62167.63">21992 12996 0,'0'0'0,"0"-21"0,21 0 0,-21 0 16,21 21 0,-21 21-1,22-21-15,-22 21 0,21 0 0,-21 1 16,21 20-16,-21-21 0,21 0 16,-21 22-16,0-22 0,21 0 0,-21 0 15,21 0-15,-21 0 0,0 1 16,0-1-16,22-21 0,-22 21 0,21-21 15,-21 21-15,21-21 16,0 0 0,0-21-1</inkml:trace>
  <inkml:trace contextRef="#ctx0" brushRef="#br0" timeOffset="62400.59">22394 13039 0,'0'0'15,"0"-43"-15,0 22 16,-21 21-16,0 0 0,0 0 16,0 21-16,-1 1 15,1-1-15,0-21 0,0 42 0,0-21 16,0 0-16,-1 1 0,1-1 0,0 0 16,0 0-16,0 0 15,0 0-15,-1 1 0,1-1 0,21 0 16,-21-21-16,0 21 0,21 0 15,21-21 17,21-21-32</inkml:trace>
  <inkml:trace contextRef="#ctx0" brushRef="#br0" timeOffset="62763.38">22775 12721 0,'0'0'0,"21"-42"0,43-43 15,-64 43 1,21 21-16,0 0 0,0-1 0,-21 1 16,22 21-16,-1 0 0,-21 21 31,0 1-31,0 20 0,0-21 16,-21 43-16,-1-22 0,1 0 0,0 22 15,0-1-15,-21-20 0,20 20 16,-20-21-16,21 1 0,-21 20 0,20-42 15,1 22-15,0-1 0,0-21 0,21 0 16,0 1-16,0-1 0,0 0 16,0 0-16,21 0 15,0-21-15,0 0 0,1 0 16,-1 0-16,21 0 16,-21 0-16,0-21 0,22 21 0,-22-21 15,0 0-15,21 21 0,-20-21 0,20-1 16,-21 22-16,0-21 0,22 0 15,-22 0-15,0 0 0,-21 0 0,0-1 16,0 1-16,0 0 0</inkml:trace>
  <inkml:trace contextRef="#ctx0" brushRef="#br0" timeOffset="62999.25">22669 12954 0,'0'0'0,"22"-21"15,-1 21-15,0 0 16,21 0-16,-21-21 0,22 21 0,-1 0 16,22-21-16,-22 21 0,0-22 15,22 22-15,-22 0 0,0-21 0,1 21 16,-1 0-16,-21 0 0,22 0 0,-22 0 16,0 0-16,0-21 0,0 21 15,0 0-15,1 0 16</inkml:trace>
  <inkml:trace contextRef="#ctx0" brushRef="#br0" timeOffset="64036.31">10350 15155 0,'0'0'0,"-21"0"15,0 0-15,21-21 31,0 0-31,0 0 16,0 0-16,0 0 16,0-1-1,0 1-15,0 0 16,21 21-16,-21-21 16,0 0-16,0 42 31,0 0-16,0 0-15,0 0 0,0 22 0,-21-22 16,0 21-16,21 1 0,-21-1 0,0 21 16,-1-20-16,1 20 15,0-20-15,0 20 0,0-21 0,0 1 16,-1-1-16,1 0 0,0 1 0,0-1 16,21 0-16,0 1 0,-21-22 15,21 0-15,0 0 0,0 0 0,0-42 31,21 0-31,0 0 16,-21-21-16,21 20 0,-21 1 16,0 0-16,0-21 0,21-1 15,1 22-15,-22-21 0,21-22 0,-21 22 16,21 0-16,0-22 0,0 1 0,-21-1 16,21 22-16,1-22 15,-1 22-15,0-21 0,0 20 0,0 1 16,-21 21-16,0 0 0,0-1 0,0 1 15,21 21 1,-21 21-16,0 1 0,0 20 0,0-21 16,22 21-16,-22 1 0,0 20 15,0-20-15,21 20 0,-21-21 0,21 22 16,-21-22-16,0 22 0,0-22 0,0 0 16,0 1-16,0-1 0,0 0 15,0-20-15,0 20 0,0-21 0,0 0 16,0 0-16,0 1 0,0-1 0,0 0 15,-21-21 1,0 0 0,-1 0-16,22-21 0,-21 21 0,0-21 15</inkml:trace>
  <inkml:trace contextRef="#ctx0" brushRef="#br0" timeOffset="64236.19">9885 15579 0,'0'0'0,"0"21"16,21-21-16,0 0 16,0 0-16,0 0 0,1 0 0,20 0 15,-21 0-15,21 0 0,1 0 16,-1 0-16,22 0 0,-22-21 16,0 0-16,22-1 0,-22 1 0,0 21 15,22-21-15,-22 0 0,1-21 0,-22 20 16,21 1-16,0 0 0,-20-21 15</inkml:trace>
  <inkml:trace contextRef="#ctx0" brushRef="#br0" timeOffset="64484.05">10985 15007 0,'22'-21'0,"-22"42"32,0 0-17,0 1-15,0-1 0,0 0 16,0 21-16,-22 1 0,22-1 15,-21 0-15,21 1 0,-21-1 0,0 21 16,0-20-16,21-1 0,-21 0 0,-1-20 16,22 20-16,-21 0 0,21-21 15,-21 22-15,21-22 0,-21 0 0,21 0 16,0 0-16,0 1 0,0-1 0,21-21 31,0 0-31,0 0 0,1-21 0,-1-1 16,0 1-16,0 0 0,0 0 15</inkml:trace>
  <inkml:trace contextRef="#ctx0" brushRef="#br0" timeOffset="65217.23">11366 15177 0,'0'0'0,"22"-64"16,-22 22-16,0 21 0,-22 42 47,22 21-47,0-21 0,-21 0 0,0 22 15,21-1-15,-21 0 0,21 1 0,-21-1 16,21 0-16,-21 1 0,21-1 16,0 0-16,-22 1 0,1-1 0,21 0 15,-21-20-15,21 20 0,0-21 16,0 0-16,0 0 0,0 1 16,0-1-16,21-21 0,0 0 15,1 0-15,-1 0 0,0 0 16,21-21-16,-21 21 0,22-22 0,-22 1 15,21 0-15,-21 0 0,1 0 0,20 0 16,-21-1-16,0 1 0,-21-21 16,0 21-16,0 0 0,0-1 0,0 1 15,0 0-15,0 0 0,-21 21 16,0 0 0,0 0-16,0 0 0,21 21 15,-22-21-15,22 21 0,-21 0 0,21 1 16,0-1-1,21 0 1,1-21-16,-1 21 0,0 0 16,0-21-16,-21 21 0,0 1 15,21-1-15,0 0 0,-21 0 16,0 0-16,0 0 16,0 1-16,22-22 0,-22 21 0,21-21 15,0 0 1,0 0-1,0 0-15,0 0 16,1-21-16,-1-1 0,0 22 0,-21-21 16,42 0-16,-42 0 0,21 0 15,1 0-15,-1-1 0,0 1 0,0 0 16,0-21-16,-21 21 0,21-1 0,1 1 16,-22 0-16,21 21 15,-21 21 1,0 0-16,0 1 0,0-1 0,0 0 15,0 0-15,0 21 0,-21-20 16,21-1-16,-22 0 0,22 0 0,0 0 16,0 0-16,-21 1 0,21-1 15,0 0 1,21-42 0,-21 0-1,22-1-15</inkml:trace>
  <inkml:trace contextRef="#ctx0" brushRef="#br0" timeOffset="65407.58">12277 15092 0,'0'0'0,"0"21"62,0 0-46,-22-21-1</inkml:trace>
  <inkml:trace contextRef="#ctx0" brushRef="#br0" timeOffset="65632.44">10837 15388 0,'0'0'0,"-63"0"0,-64 21 15,106 1-15,-1-22 16,44 0 0,-1 0-16,21 0 15,-21 0-15,22 0 0,-1 0 16,21 0-16,-20 0 0,20 0 0,1-22 15,-22 22-15,22 0 0,-22-21 0,21 21 16,-20 0-16</inkml:trace>
  <inkml:trace contextRef="#ctx0" brushRef="#br0" timeOffset="66495.89">12615 15346 0,'0'0'0,"0"-64"15,0 43-15,0 0 16,21 0-16,-21 0 0,0 0 0,0-1 16,0 1-16,0 0 0,0 0 15,0 0-15,0 0 16,0 42-1,0 0-15,0 0 16,0 21-16,0 1 0,-21-1 0,21 0 16,0 1-16,0-1 0,0 0 15,0 22-15,0-22 0,0 1 0,-21-1 16,21-21-16,0 21 0,0 1 16,0-22-16,0 0 0,-21 0 15,21 0-15,0 1 0,0-1 16,-21-21-1,21-21 1,0-1-16,0 1 0,0 0 16,21 0-16,0 0 15,-21 0-15,21-1 0,0 1 0,1 0 16,-1 0-16,0 0 0,0 21 16,0 0-16,22 0 0,-22 0 15,0 0-15,0 0 0,0 0 0,-21 21 0,0 0 16,21 0-16,-21 0 15,0 1-15,0-1 0,0 0 0,-21 21 16,0-21-16,0 1 0,-21 20 0,20-21 16,-20 0-16,21 0 0,-21 1 15,20-1-15,-20 0 0,21-21 0,0 21 16,0-21-16,-1 0 0,1 0 16,0 0-16,21-21 15,0 0-15,0 0 16,21-1-16,0 22 0,-21-21 15,22 0-15,-1 21 0</inkml:trace>
  <inkml:trace contextRef="#ctx0" brushRef="#br0" timeOffset="67724.37">13081 15579 0,'0'0'15,"42"-21"-15,-21 21 16,1 0-16,-22 21 15,0 0 1,0 0-16,0 0 0,0 0 16,0 1-16,0-1 0,0 21 15,0-21-15,0 0 0,0 1 16,0-1-16,0 0 0,0 0 0,0 0 16,0 0-16,0 1 15,21-22 1,0-22-1,0 22-15,0-21 0,22 0 16,-22 0-16,0 21 0,0-21 0,0 0 16,0-1-16,1 1 0,-22 0 15,21 0-15,0 0 0,-21 0 0,0-1 16,21 1-16,-21 0 0,21 0 16,-21 42 15,0 0-31,0 0 15,0 1-15,0-1 0,0 0 0,0 0 16,0 21-16,0-20 0,0-1 0,0 0 16,0 0-16,0 0 0,0 0 15,0 1-15,0-1 0,21-21 16,1 0-16,-1 0 16,0 0-16,0 0 0,0 0 15,0-21-15,1-1 0,-1 1 0,0 0 16,21 0-16,-21 0 0,1-22 15,-1 22-15,0-21 0,0 21 16,0-22-16,-21 1 0,21 0 0,-21-1 16,22 1-16,-22 0 0,0-1 15,21 1-15,-21 0 0,0-1 0,21 1 16,-21 0-16,0 21 0,0-1 16,0 1-16,0 0 0,0 42 15,0 22 1,-21-22-16,0 21 15,21-21-15,-22 22 0,22-1 0,-21 0 16,0 1-16,21-1 0,-21 0 16,21 1-16,-21-1 0,0-21 0,21 21 15,0-20-15,0 20 0,0-21 16,0 21-16,0-20 0,0-1 16,0 0-16,0 0 0,21 0 0,-21 0 15,21-21-15,0 0 0,0 0 0,0 0 16,1 0-16,-1 0 0,0 0 15,0 0-15,0-21 0,0 21 0,1-21 16,-1 0-16,0 0 0,0 0 16,0-1-16,0 1 0,1 0 0,-22 0 15,0 0-15,0 0 0,21-1 0,-21 1 16,0-21-16,0 21 0,0 0 16,0 42 15,-21 0-16,-1 0-15,22 0 0,0 0 0,0 1 16,-21-1-16,21 0 0,0 0 0,0 0 16,0 0-16,0 1 0,0-1 15,0 0-15,21-21 16,1 21-16,-1-21 0,0 0 0,0 0 16,0 0-16,0 0 0,22 0 15,-22-21-15,21 0 0,1 0 0,-1 21 16,-21-22-16,21 1 0,1-21 15,-1 21-15,-21 0 0,22-1 16,-22 1-16,0-21 0,-21 21 0,0 0 16,0-1-16,0 1 15,-21 21 1,21 21-16,0 1 0,0-1 16,0 0-16,-21 0 15,21 0-15,0 0 0,0 1 16,0-1-16,0 0 0,0 0 15,0 0-15,0 0 0,0 1 0,0-1 16,0 0-16,0 0 0,0 0 16,0 0-1,-22-21 1,1 0 0,0-21-1,0 21-15,0-21 0,0 21 0,-1-21 16,-20 0-16</inkml:trace>
  <inkml:trace contextRef="#ctx0" brushRef="#br0" timeOffset="67939.25">13906 15388 0,'0'0'15,"-21"0"1,21-21-1,43 21 1,-22 0-16,0-21 0,21 21 0,-21 0 16,22 0-16,-1 0 0,-21-21 0,22 21 15,-1 0-15,0 0 0,1 0 16,-1 0-16,-21-21 0,21 21 0,-20 0 16</inkml:trace>
  <inkml:trace contextRef="#ctx0" brushRef="#br0" timeOffset="68596.87">15960 15663 0,'0'0'0,"-22"0"0,22-21 32,22 0-32,-1 21 0,0-21 15,0 0-15,0 21 0,-21-21 0,21-1 16,1 1-16,-1 21 0,-21-21 0,0 0 15,0 0-15,0 0 0,0-1 16,0 1-16,0 0 0,-21 21 16,-1-21-16,1 21 0,0 0 15,0 0-15,0 0 0,0 0 0,-22 0 16,22 21-16,0 0 0,0 0 16,0 1-16,-1-1 0,1 21 15,0-21-15,0 0 0,21 22 0,0-22 16,-21 0-16,21 0 0,0 0 15,0 1-15,0-1 0,0 0 0,21-21 16,0 0 0,0 0-16,0 0 0,1-21 15,-1 0-15,0 21 0,21-22 0,-21 1 16,1 0-16,20 0 0,-21 0 0,0 0 16,0-1-16,1 1 0,-22 0 15,0 0-15,21 21 47,-21 21-47,0 0 0,21 0 0,-21 1 16,0-1-16,21 0 0,0 21 15,-21-21-15,21 1 0,1-1 0,-22 0 16,21 0-16,0 0 0,0 0 16,0 1-16,0-22 15,1 0-15,-1 0 0,0 0 16</inkml:trace>
  <inkml:trace contextRef="#ctx0" brushRef="#br0" timeOffset="69016.64">16552 15473 0,'0'0'0,"0"-21"16,-21-43-16,0 43 15,21 0-15,-21 21 0,21-21 0,0 0 16,0-1-16,42 22 15,-21 0 1,0 0-16,1 22 0,20-22 0,-21 21 16,21 21-16,-20-21 0,20 0 15,-21 1-15,0 20 0,0-21 0,-21 21 16,0-20-16,0 20 0,0-21 16,0 0-16,0 0 0,0 1 15,0-1-15,0 0 0,-21-21 16,0 0 15,21-21-15,0 0-16,0-1 0,0 1 15,0 0-15,21 0 0,0 0 0,-21 0 16,0-1-16,22-20 0,-1 21 0,0 0 16,0-22-16,0 22 0,0 0 15,1 0-15,-1 0 0,21 0 0,-21 21 16,0-22-16,1 22 15,-1 0-15,0 0 0,0 0 16,0 0-16,-21 22 16</inkml:trace>
  <inkml:trace contextRef="#ctx0" brushRef="#br0" timeOffset="69400.46">17230 15621 0,'21'0'0,"0"0"16,0 0-16,0 0 16,0 0-16,1 0 0,-1 0 15,0 0-15,0-21 0,21 21 0,-20-21 16,-1 0-16,0-1 0,0 1 16,0 0-16,0 0 0,1 0 0,-22 0 15,21-1-15,-21 1 0,0 0 16,0 0-16,0 0 0,-21 21 15,-1 0-15,1 0 16,0 0-16,0 0 0,0 21 16,0 0-16,-1 0 0,-20 0 0,21 22 15,0-22-15,0 0 0,-1 21 0,22-20 16,0 20-16,-21-21 0,21 0 16,0 0-16,0 1 0,0-1 15,0 0-15,21-21 0,1 21 0,-1-21 16,0 0-16,0 0 0,0 0 15,0 0-15,1 0 0,-1 0 0,21 0 16,-21 0-16,0 0 0,1-21 16,-1 0-16</inkml:trace>
  <inkml:trace contextRef="#ctx0" brushRef="#br0" timeOffset="71743.53">18838 15367 0,'0'0'0,"21"-21"0,1-21 15,-22 63 17,0 0-17,0 0-15,0 0 0,0 0 16,0 1-16,0 20 0,0-21 0,0 0 15,-22 22-15,22-22 0,-21 0 0,21 0 16,0 0-16,-21-21 16,21 21-16,-21-21 15,21-21 17,0 0-32,0 0 0,0 0 15,0 0-15,21-1 0,0 1 16,-21-21-16,21 21 0,1-22 0,-22 22 15,21-21-15,-21 21 0,21-22 0,-21 22 16,21 0-16,0 21 0,0 0 16,-21 21-1,22 0-15,-22 1 0,0-1 16,21 0-16,0 0 0,-21 21 0,21-20 16,-21-1-16,0 0 0,21 0 0,-21 0 15,21 0-15,-21 1 0,22-1 16,-22 0-16,21-21 15,0 0 1,0 0-16,0 0 16,0 0-16,1-21 0,-1 0 15,0-1-15,0 1 0,0 0 16,22 0-16,-22 0 0,0-22 0,0 22 16,0-21-16,0 21 0,1-22 15,-1 22-15,0 0 0,0 0 0,0 0 16,0 21-16,1 21 15,-22 0 1,0 0-16,0 0 0,21 22 0,-21-22 16,0 21-16,0-21 0,0 22 15,0-22-15,0 21 0,21-21 0,-21 1 16,21-1-16,-21 0 0,21 0 16,0 0-16,1 0 0,-1 1 15,0-22-15,0 0 0,0 0 0,0 0 16,1 0-16,20 0 0,-21 0 0,21 0 15,-20 0-15,-1 0 0,21-22 16,-21 1-16,22 21 0,-22-21 0,0 0 16,0 0-16,0 0 0,0-1 15,1 1-15,-22-21 0,0 21 0,0-22 16,0 22-16,0 0 0,0-21 16,0 21-16,0-1 0,0 1 0,-22 21 15,1 0-15,0 0 16,0 0-16,0 0 0,0 21 15,-22 1-15,22-1 0,0 0 0,0 0 16,0 21-16,-1-20 0,1-1 16,0 21-16,21-21 0,-21 0 0,21 1 15,0-1-15,0 0 0,0 0 0,0 0 16,0 0-16,21-21 16,0 0-16,0 0 0,1 0 15,-1 0-15,0 0 0,0 0 16,0-21-16,0 21 0,1-21 0,-1 0 15,0 0-15,-21 0 0,21-1 0,-21 1 16,21 0-16,0 0 16,-21 0-16,0 0 0,0-1 15,22 22-15,-22 22 32,0-1-17,0 0-15,0 0 0,0 0 16,0 0-16,0 1 0,0-1 15,0 0-15,21-21 0,-21 21 0,0 0 16,21-21-16,0 0 0,0 21 16,0-21-16,1 0 0,-1 0 0,0 0 15,0 0-15,0 0 0,22 0 16,-22 0-16,0-21 0,21 0 16,-21 21-16,1-21 0,-1 0 0,0 0 15,0-1-15,0 1 0,0 0 16,1 0-16,-1 0 0,-21 0 0,0-1 15,21 22-15,-21-21 0,0 42 32,0 1-32,-21-1 15,21 0-15,0 0 0,-21 0 16,-1 0-16,22 1 0,0-1 0,0 0 16,-21 0-16,21 0 15,-21 0-15,42-21 47,0-21-31,1 21-16,-22-21 0,21 0 0,0 0 15,0 21-15,0-21 0,0-1 16,1 1-16,-1 0 0,0 21 16,0 0-1,-21 21 1,0 0-16,21 1 0,-21-1 15,21 0-15,-21 0 16,22 0-16,-1-21 16,0 0-16,0 21 0,0-21 15,22 0-15,-22 0 0,0 0 16,21 0-16,-21 0 0,22 0 0,-22 0 16,21 0-16,-21-21 0,22 21 0,-22-21 15,0 21-15,0-21 0,0 0 16,1 0-16,-22-1 0,0 1 15,0 0-15,0 0 0,0 0 0,0 0 16,0-1-16,-22 22 16,1 0-16,0 0 15,0 0-15,0 0 16,0 0-16,-1 22 0,1-1 16,0 0-16,0 0 0,21 0 15,-21 0-15,21 1 0,0-1 16,-21 0-16,21 0 0,0 0 15,0 0-15,21-21 16,0 0-16,0 0 16,0 0-16,0 0 0,1 0 0,-1 0 15,0-21-15,0 21 0,0-21 0,0 0 16,1 0-16,-1 0 16,0-1-16,0 1 0,21 0 0,-20-21 15,-1 21-15,0-22 0,-21 1 0,21 0 16,0-1-16,0 1 0,-21 0 15,22-1-15,-22 1 0,0 0 0,0-1 16,0 1-16,21 21 0,-21 0 16,0-1-16,0 1 0,-21 21 15,-1 21-15,22 1 16,-21-1-16,0 21 0,21-21 16,-21 22-16,0-1 0,21 0 0,0 1 15,-21-1-15,-1 0 0,22 1 16,-21-1-16,21 0 0,0-21 0,0 22 15,0-22-15,0 0 0,0 0 16,0 22-16,0-22 16,0 0-16,21 0 0,1-21 0,-1 0 15,0 0-15,0 0 0,0 0 16,0 0-16,1 0 0,-1 0 16,0-21-16,0 0 0,0 21 0,0-21 15,1 21-15,-1-22 0,0 22 16,0 0-16,-21 22 31,0-1-15,0 0-1,21 0 17,0-21-17,1 0-15,-1 0 16,-21-21-16,21 0 15</inkml:trace>
  <inkml:trace contextRef="#ctx0" brushRef="#br0" timeOffset="71900.44">22119 15367 0,'0'0'16,"0"-21"-16,0 0 0,0 0 16,42 21 62</inkml:trace>
  <inkml:trace contextRef="#ctx0" brushRef="#br0" timeOffset="72380.16">22585 15007 0,'0'0'0,"0"-21"0,21-42 16,-21 41 0,0 1-16,-21 21 31,0 0-31,-1 21 0,1 1 0,21 20 15,-21 0-15,0 1 0,0-1 16,0 21-16,21-20 0,0 20 0,-22-20 16,1 20-16,21-21 0,0 1 15,0-1-15,-21 0 0,21-20 0,0-1 16,0 0-16,0 0 0,0 0 0,0 0 16,21-21-1,0 0-15,1 0 16,-1 0-16,21-21 0,-21 21 15,0-21-15,1 0 0,20 0 0,-21 0 16,21-1-16</inkml:trace>
  <inkml:trace contextRef="#ctx0" brushRef="#br0" timeOffset="72732.96">22945 15304 0,'0'0'0,"0"21"31,0 0-31,0 0 0,-22 0 16,1 0-16,21 1 0,-21-1 15,21 21-15,-21-21 0,21 0 16,0 1-16,0-1 0,0 0 0,0 0 16,0 0-16,0 0 15,21-21-15,0 0 0,0 0 0,1 0 16,-1 0-16,21 0 0,-21 0 16,0 0-16,22 0 0,-22-21 0,0 0 15,0 0-15,0 21 0,1-21 0,-22 0 16,0-1-16,0-20 0,0 21 15,0 0-15,0 0 0,0-1 0,0 1 16,-22 0-16,1 0 0,0 21 16,0-21-16,0 21 0,0 0 15,-1 0-15,1 0 0,0 0 0,0 0 16,0 21 0,0-21-16,-1 0 0,1 0 15,0 0 1</inkml:trace>
  <inkml:trace contextRef="#ctx0" brushRef="#br0" timeOffset="72931.85">22585 15134 0,'0'-21'15,"0"0"-15,0 0 16,21 21-1,0 0-15,21 0 0,-20 0 16,20 0-16,0 0 0,1 0 0,-1 0 16,0 0-16,1 0 0,-1 0 15,0 21-15,-21-21 0,22 0 0,-1 0 16,-21 21-16,22-21 0</inkml:trace>
  <inkml:trace contextRef="#ctx0" brushRef="#br0" timeOffset="73371.59">23410 15431 0,'0'0'0,"-63"0"16,42 0-16,21-22 16,0 1-16,0 0 0,0 0 15,21 21-15,0-21 16,0 0-16,0 21 0,0 0 0,1-22 15,-1 22-15,0 0 0,0 0 0,0 0 16,0 22-16,1-1 0,-22 0 16,21 0-16,-21 0 0,0 0 0,21 1 15,-21-1-15,0 0 0,0 0 16,0 0-16,0 0 0,0 1 16,-21-1-16,0 0 0,-1-21 15,22 21-15,-21-21 16,21-21-1,0 0 1,0 0-16,0-1 16,21 1-16,1 0 0,-22 0 0,21-21 15,0 20-15,0 1 0,0-21 16,0 21-16,1-22 0,-1 22 0,21-21 16,-21 21-16,0 0 0,1-1 15,-1 22-15,0-21 0,0 21 16,0 0-16,0 0 0,1 0 0,-1 0 15,0 0-15,-21 21 0,21 1 0</inkml:trace>
  <inkml:trace contextRef="#ctx0" brushRef="#br0" timeOffset="74311.36">24109 15346 0,'0'0'0,"0"21"16,0 0 0,0 0 62,0 1-78,0-1 0,0 0 15,0 0-15,0 0 16,0 0-16,0 1 0,0-1 16,21-21-16,0 21 15,0-21-15,0 0 0,1 0 0,-1 0 16,0 0-16,0 0 0,0 0 15,0-21-15,1 0 0,-1 21 0,0-22 16,0 1-16,0 0 0,0 21 0,-21-21 16,22 0-16,-1 0 0,-21-1 15,0 1-15,21 0 0,0 0 16,-21 0-16,21 0 0,-21 42 31,0 0-15,0 0-16,-21 0 15,0 22-15,0-22 0,21 0 0,-21 21 16,-1-21-16,1 1 0,0 20 0,21 0 16,-21-21-16,21 22 0,-21-1 15,0 22-15,21-22 0,0 0 0,0 22 16,-22-1-16,22-20 0,-21 20 16,21 1-16,0-1 0,0 1 0,0-1 15,0 1-15,0-1 0,0 1 16,0 20-16,0-20 0,-21-1 15,21 1-15,0-1 0,-21-20 0,0 20 16,0-21-16,-1 1 0,1-1 16,0 0-16,-21-20 0,21-1 0,-22 0 15,1 0-15,21-21 0,-22 21 0,1-21 16,0 0-16,21 0 0,-22 0 16,22 0-16,0 0 0,0-21 0,0 0 15,21 0-15,0 0 0,0-1 16,-22-20-16,22 21 0,0-21 0,0-1 15,0-20-15,0-1 0,22 1 16,-1-1-16,21 1 0,0-22 16,1 0-16,-1 22 0,22-22 0,-1 1 15,1-1-15,-1 0 0,22 22 0,-22-22 16,22 22-16,-22 20 0,128-105 16,-149 127-1,1-21-15,-1 20 0,-21 1 0,0 21 16,0-21-16,1 21 15,-22 21 17,0 0-32,0 1 31,0-1-31,0 0 31,0 0 0,21 0 1,-21 0-1,0 1-31</inkml:trace>
  <inkml:trace contextRef="#ctx0" brushRef="#br0" timeOffset="75210.38">26183 15219 0,'0'0'0,"0"-21"16,0 0-16,0-1 15,0 1-15,0 0 16,0 0 0,0 42 15,21 0-31,0 22 15,1-22-15,-1 21 0,0-21 16,0 22-16,0-1 0,22 0 16,-22 1-16,0-1 0,21 0 0,1 1 15,-22-1-15,21 0 0,0-21 16,-20 22-16,20-1 0,0-21 0,-21 22 16,22-22-16,-22 21 0,0-21 0,0 0 15,0 1-15,1-1 0,-22 0 16,21 0-16,0-21 15,0 0 17,-21-21-17,0 0 1,0 0-16,0-1 0,0 1 16,0 0-16,0 0 0,0 0 15,0 0-15</inkml:trace>
  <inkml:trace contextRef="#ctx0" brushRef="#br0" timeOffset="75591.95">27136 15240 0,'0'0'0,"0"-21"0,21-21 15,-21 20 1,-21 22 15,-1 0-31,1 0 16,0 0-16,0 22 0,0-1 15,-22 0-15,22 0 0,-21 0 0,0 22 16,20-1-16,-41 0 0,21 1 16,-1-1-16,-20 0 0,-1 22 0,22-22 15,-22 22-15,1-22 0,-1 0 0,1 22 16,-1-22-16,1 0 0,-1 1 15,22-1-15,-21 0 0,20 1 0,1-22 16,21 0-16,-22 0 0,22 0 16,0 1-16,0-22 15,21 21-15,0-42 32,0-1-32,0 1 15,0 0-15</inkml:trace>
  <inkml:trace contextRef="#ctx0" brushRef="#br0" timeOffset="93427.68">28533 1228 0,'0'-21'0,"0"-1"32,21 1-1,0 21 0,-21 21-31,21 1 16,0-1-16,0 0 15,1 0-15,-1 0 0,-21 0 16,21 22-16,0-22 0,0 0 16,0 21-16,22-20 0,-22 20 0,0-21 15,21 21-15,-20 1 0,20-1 16,-21-21-16,0 22 0,0-22 0,22 21 16,-43-21-16,21 0 15,0 1-15,0-1 0,-21 0 0,0 0 16,0 0-1,0-42 17,0 0-32,0 0 0,0 0 15,0-1-15,0 1 0,0 0 16,0 0-16</inkml:trace>
  <inkml:trace contextRef="#ctx0" brushRef="#br0" timeOffset="93763.49">29231 1312 0,'-21'0'47,"0"22"-47,0-1 0,-1 0 15,-20 0-15,21 0 0,-21 0 16,20 1-16,-20 20 0,0-21 0,-1 21 16,22-20-16,-21 20 0,0 0 15,-1 1-15,1-1 0,0-21 16,-1 21-16,22-20 0,-21 20 16,21-21-16,-1 0 0,1 0 0,0 1 15,0-1-15,0-21 0,21 21 16,21-42 15</inkml:trace>
  <inkml:trace contextRef="#ctx0" brushRef="#br0" timeOffset="94204.24">29400 1693 0,'0'22'31,"-21"-1"-31,21 21 16,-21-21-16,21 22 0,0-22 0,-21 21 15,0 0-15,0 1 16,21-1-16,-22 22 0,1-22 0,0 0 16,0 1-16,0-1 0,0 21 15,-1-20-15,1-1 0,-21 22 0,21-22 16,0 0-16,-1 22 0,1-22 16,0 0-16,0 1 0,0-1 0,0-21 15,-1 22-15,22-22 0,0 0 16,-21 21-16,0-42 0,21 21 0,0 1 15,0-1-15,0-42 32,0-1-17,21 1-15,0 0 16,1 0-16,-1 0 0,0 0 16,0-22-16,0 22 0,0-21 0,1-1 15</inkml:trace>
  <inkml:trace contextRef="#ctx0" brushRef="#br0" timeOffset="94624.52">29443 2032 0,'0'0'0,"0"-42"0,21-43 16,0 64-16,-21 0 0,0 0 16,21-1-16,0 1 0,1 0 0,-22 0 15,21 21-15,0-21 16,-21 0-16,21 21 0,0-22 0,0 22 15,-21-21-15,22 21 0,-1 0 16,0 0-16,0 0 0,0 0 16,0 0-16,-21 21 0,0 1 15,22-22-15,-22 21 0,21 0 0,-21 0 16,0 0-16,0 0 0,0 1 16,0-1-16,0 0 0,-21 21 15,-1-42-15,1 21 0,0 1 16,0-22-16,-21 21 0,20-21 15,1 0-15,-21 21 0,21-21 0,-22 0 16,22 21-16,0-21 0,0 0 16,0 0-16,0 0 0,-1 21 15,1-21-15,42 0 78,1 0-78,-1 0 0,0 0 0</inkml:trace>
  <inkml:trace contextRef="#ctx0" brushRef="#br0" timeOffset="96183.63">30078 1926 0,'0'0'0,"0"-21"0,0 0 0,0 0 16,0 0-16,-21 21 15,-1-22-15,1 22 0,21-21 16,-21 21-16,0 0 0,0 0 16,0 0-16,-1 0 0,1 0 15,0 21-15,-21 1 0,21-1 16,-1-21-16,1 21 0,0 0 0,0 0 15,21 0-15,-21 1 0,21-1 16,-21 0-16,-1 0 0,22 0 16,0 0-16,0 1 15,0-1 17,22-21-32,-1 0 0,0 0 15,0-21 1,0 21-16,-21-22 0,21 1 0,1 21 15,-22-21-15,21 0 16,0 0-16,0 0 0,-21-1 0,21 1 16,0 0-16,-21 0 0,22 0 15,-22 0-15,0-1 0,0 1 0,21 21 16,-21-21 0,0 42-1,0 0-15,0 1 16,0-1-16,0 0 0,0 0 15,0 0-15,0 22 0,0-22 0,0 0 16,0 0-16,0 0 0,0 0 16,0 1-16,21-1 0,-21 0 15,0 0-15,21-21 16,0 0-16,-21 21 16,21-21-16,1 0 0,-1 0 0,0 0 15,0 0-15,0 0 16,0 0-16,1-21 15,-1 0-15,0 21 0,0-21 0,0 0 16,0-1-16,1 1 0,-1 0 16,0 0-16,0 0 0,0-22 0,0 1 15,1 21-15,-1-21 0,0-1 16,0-20-16,-21 20 0,21 1 0,0 21 16,-21-21-16,0-1 0,0 22 15,22 0-15,-22 0 0,0 0 16,0-1-16,0 1 0,-22 42 47,22 1-32,-21-1-15,0 21 0,0-21 0,21 22 16,-21-1-16,0 0 0,-1 1 16,22-1-16,0-21 0,-21 21 0,21 1 15,-21-22-15,21 21 0,0-21 16,0 1-16,0-1 0,0 0 0,0 0 15,0 0-15,0 0 16,21 1-16,0-22 16,1 0-16,-1 0 15,0 0-15,0 0 0,0 0 16,0-22-16,-21 1 0,22 21 16,-1-21-16,0 0 0,0 0 15,0-22-15,-21 22 0,21-21 0,1 21 16,-1-22-16,0 1 0,0 0 15,-21-1-15,21 1 0,0 0 0,1 21 16,-22-22-16,0 22 0,21 21 16,-21-21-16,21 0 0,-42 21 62,21 21-46,-21 0-16,-1 0 0,22 0 0,-21 1 15,21 20-15,-21-21 0,0 21 16,0 1-16,21-22 0,-21 21 0,-1 1 16,1-1-16,0-21 0,21 21 15,-21-20-15,0-1 0,0 0 0,21 0 16,-22 0-16,22 0 0,-21 1 16,21-1-16,0 0 0,-21-21 15,21 21 1,21-21 15,0-21-31,1 21 16,-1-21-16,0 0 0,0-1 0,0 22 15,0-21-15,1 0 0,20 0 16,-21 0-16,0 0 0,0-1 0,1 22 16,-1-21-16,0 21 15,-21 21 1,0 1-1,0-1-15,0 0 0,0 0 16,0 0-16,0 0 0,0 1 16,0-1-16,0 0 15,21 0 1,0-21-16,0 0 0,1 0 16,-1 0-16,0 0 15,0 0-15,0 0 16,0 0-16,1 0 0,-1 0 0,0 0 15,0-21-15,21 0 0,-20 21 16,-1-21-16,0 21 0,0-22 0,0 1 16,0 21-16,-21-21 15,22 0-15,-22 0 16,0 0-16</inkml:trace>
  <inkml:trace contextRef="#ctx0" brushRef="#br0" timeOffset="96704.01">30099 1693 0,'0'-21'16,"21"21"-16,21 0 15,-20 0-15,20 0 0,-21 0 0,21-21 16,1 21-16,-1-21 0,0 21 15,1 0-15,-1 0 0,0 0 0,-20-21 16,20 21-16,0 0 16,-21 0-16,1 0 0,-1 0 15,0 0-15,0 0 0,0 0 16,-21-21-16,21 21 31,1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6639-0A1B-45EC-B5A1-17A28A0AF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890B3-53CD-4C11-95B8-097675D77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2C23-C20B-41F7-B94F-37275C01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0277-9E10-47CE-8E1E-DC4C4545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36CB-39E6-42FA-A7EB-9687B0C3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0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3A07-A672-4D03-B405-B412A77D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9E98-FB7E-4B5B-BEFC-9FACDD3E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8A3B-B44D-41F2-A72C-804BE24B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54B4-E336-4604-B07D-B4EBADF1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A6A9-90D8-4670-B790-50A4D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9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890C0-9BD2-4F9B-8939-C5B40F3AA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541C-984F-429C-B7C6-14E0CBE9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D0AC-309A-4487-B800-4DB1D3D7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44E2-FAE2-410C-9BAD-16388C50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2271-EDFA-4962-9308-192FB7D6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152B-4ACC-4888-910C-30367A98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85F2-4F5F-4EA9-870E-4BD10221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34FB-389B-43B5-8A09-AC25F8A0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4FF9-F160-4C5B-B971-31A9D234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FB9-6BE2-45D3-B3C4-BCA7724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2553-6F91-4F24-9B46-6BC59F4F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16C2-BDAC-4291-B648-F128D78C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ABBD-240E-4F6D-89BC-3A791D9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015C-51F4-4321-8504-A733E839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4D73-ED32-4601-826E-C62E8CD4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BFE9-C39D-4EC1-879B-7803B7C0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AA75-EA93-4CC6-9F34-625D969AF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0FB32-2245-4074-B4DD-166DE64D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9097-5803-4902-8702-93B8D5E0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9F2CA-E102-47D6-B5AF-0B17902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EC47-FE95-4D41-8863-22E91349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8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F139-7A38-4217-AD49-95232B91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E251-1D8C-4253-AC7E-53B9906F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E862-C024-4D97-AF51-165954FE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3697F-7FFD-4AF1-8FD5-92CDBBFD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62202-D032-473D-9C8B-15F123993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951E7-B75C-4D4E-ACCD-EC2C15EB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6AEBD-F2E5-4083-A23E-EB4E317D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B4E35-1A2E-4C82-9354-6F1A8F82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4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576-7D5B-4A95-A448-C38EEF4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5681-2F00-4DA9-88C0-4833F3E0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CC078-98CA-41AF-A891-3428113E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861F-A74F-49EE-B31C-BBC811DB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6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D7FFE-8A7B-4419-B794-F5C0E4C9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FCF3B-5FE6-4B18-A0FB-9AC0A572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31F9-8F9C-4A08-866A-FDF2000F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92CB-8E03-467B-A52F-9F4A9DE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0631-86A0-4B3D-BDEA-77EC72B5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F445-61C2-4430-AC93-84EFC0E7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20EBB-1438-4328-AC3F-F67A6DE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8DEA-622A-490D-A4D4-67E430C5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421F-63E2-4C41-A4C5-55F7EFAE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AA0A-06D9-4292-9985-29A4A798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2D168-E1D9-4FE7-9386-B90B580C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05C33-3C12-496D-AB04-2EF09BFCF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8CEC-2E42-4296-818B-20456C91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8E52C-BBC6-4A56-81FB-49B0FC3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6740-E253-4114-81EF-933C129F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5694F-3810-4D45-BEAD-51726F86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0AE6-A2A2-483D-B47D-0CC9D7B0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6794-C849-44DC-BDE1-F3087789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5CD0-E295-46AB-9EC8-16B9AE11BFCF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1F75-E303-482D-9F46-A3C509615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4CB9-2A5B-4761-9436-DEFCA9563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6918-4D7D-48C6-A104-713E264E1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3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86F-B033-4740-9383-D6A218CB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9481-52F2-4AEC-ABD3-4E1D917B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BC9821-2BF9-4DB7-A3D1-6E5DA89E7BF1}"/>
                  </a:ext>
                </a:extLst>
              </p14:cNvPr>
              <p14:cNvContentPartPr/>
              <p14:nvPr/>
            </p14:nvContentPartPr>
            <p14:xfrm>
              <a:off x="281880" y="251640"/>
              <a:ext cx="61876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BC9821-2BF9-4DB7-A3D1-6E5DA89E7B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42280"/>
                <a:ext cx="6206400" cy="63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77C92-59D1-4F45-909B-97BBECE8779F}"/>
                  </a:ext>
                </a:extLst>
              </p14:cNvPr>
              <p14:cNvContentPartPr/>
              <p14:nvPr/>
            </p14:nvContentPartPr>
            <p14:xfrm>
              <a:off x="228600" y="3779640"/>
              <a:ext cx="8184240" cy="194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77C92-59D1-4F45-909B-97BBECE877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3770280"/>
                <a:ext cx="820296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2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86F-B033-4740-9383-D6A218CB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9481-52F2-4AEC-ABD3-4E1D917B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FC7A83-34BE-469F-8F9A-C4A081A5851D}"/>
                  </a:ext>
                </a:extLst>
              </p14:cNvPr>
              <p14:cNvContentPartPr/>
              <p14:nvPr/>
            </p14:nvContentPartPr>
            <p14:xfrm>
              <a:off x="1020960" y="800280"/>
              <a:ext cx="5822280" cy="34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FC7A83-34BE-469F-8F9A-C4A081A58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790920"/>
                <a:ext cx="5841000" cy="34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1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86F-B033-4740-9383-D6A218CB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9481-52F2-4AEC-ABD3-4E1D917B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705D66-52D5-4966-BF1E-3DDA18A89DD1}"/>
                  </a:ext>
                </a:extLst>
              </p14:cNvPr>
              <p14:cNvContentPartPr/>
              <p14:nvPr/>
            </p14:nvContentPartPr>
            <p14:xfrm>
              <a:off x="259200" y="243720"/>
              <a:ext cx="822204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705D66-52D5-4966-BF1E-3DDA18A89D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34360"/>
                <a:ext cx="824076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6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86F-B033-4740-9383-D6A218CB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9481-52F2-4AEC-ABD3-4E1D917B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CCB71-0D2D-4AD1-BB34-B0B2298629DF}"/>
                  </a:ext>
                </a:extLst>
              </p14:cNvPr>
              <p14:cNvContentPartPr/>
              <p14:nvPr/>
            </p14:nvContentPartPr>
            <p14:xfrm>
              <a:off x="388440" y="396360"/>
              <a:ext cx="1172772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CCB71-0D2D-4AD1-BB34-B0B229862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87000"/>
                <a:ext cx="1174644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9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E86F-B033-4740-9383-D6A218CB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D9481-52F2-4AEC-ABD3-4E1D917B5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11AA5-11D3-4E85-92DA-7C18C5B0E266}"/>
                  </a:ext>
                </a:extLst>
              </p14:cNvPr>
              <p14:cNvContentPartPr/>
              <p14:nvPr/>
            </p14:nvContentPartPr>
            <p14:xfrm>
              <a:off x="1615320" y="419040"/>
              <a:ext cx="966276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11AA5-11D3-4E85-92DA-7C18C5B0E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960" y="409680"/>
                <a:ext cx="968148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90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2021-01-21T01:06:02Z</dcterms:created>
  <dcterms:modified xsi:type="dcterms:W3CDTF">2021-01-21T01:54:20Z</dcterms:modified>
</cp:coreProperties>
</file>