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0T01:10:38.7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2625 2307 0,'63'-42'93</inkml:trace>
  <inkml:trace contextRef="#ctx0" brushRef="#br0" timeOffset="3569.55">4889 508 0,'0'0'0,"0"-21"16,-21 21-16,21-21 15,-21 21 17,21 21-32,-21 0 15,21 0-15,0 22 0,-21-22 0,21 21 16,0 0-16,0 22 0,-21-22 16,-1 22-16,1-1 0,21 1 0,-21-1 15,0 1-15,0-1 16,0 1-16,-1-22 0,-20 22 0,21-1 15,0 1-15,0-22 0,-1 21 0,1-20 16,21-1-16,0 0 16,-21-20-16,21-1 0,0 0 0,-21 0 15,21 0-15,0-42 32,0 0-32,21-21 15,-21 20-15,21-20 0,0 0 16,-21-1-16,22 1 0,-1 0 0,0-22 15,0 1-15,0-1 0,0 1 16,1-22-16,-1 0 0,0 1 0,0 20 16,0-20-16,22 20 0,-22 1 15,0 20-15,-21-20 0,21 20 16,0 22-16,-21-21 0,21 21 16,-21 0-16,0-1 0,22 22 15,-1 0 1,0 22-16,-21 20 15,21-21-15,-21 21 0,21 1 16,-21-1-16,0 0 0,21 22 0,-21-1 16,0 1-16,0-1 0,0 1 15,0-22-15,0 22 0,0-1 0,0-20 16,0 20-16,0-21 0,0 1 16,0-1-16,0 0 0,0-20 15,0 20-15,0-21 0,0 0 0,0 0 16,0 1-16,0-1 15,0 0-15,-21-21 32,0-21-17,21 0-15,0-1 16</inkml:trace>
  <inkml:trace contextRef="#ctx0" brushRef="#br0" timeOffset="3829.92">4635 1376 0,'22'0'16,"-1"0"-1,21 0-15,-21 0 0,0 0 0,22 0 16,-22 0-16,21 0 0,-21-21 15,1 21-15,20 0 0,-21-21 0,0 21 16,22 0-16,-22-22 0,0 22 16,0 0-16,0 0 0,-21-21 15,21 21-15,-21-21 32</inkml:trace>
  <inkml:trace contextRef="#ctx0" brushRef="#br0" timeOffset="6662.71">5694 1588 0,'21'-22'0,"0"1"16,0 21-16,-21-21 0,21 0 15,1 0 1,-22 0-16,0-1 0,21 1 16,-21 0-16,0 0 15,0 0-15,0 0 16,-21-1-16,-1 22 0,1 0 15,-21 0-15,21 0 16,0 0-16,-22 0 0,22 22 0,-21-1 16,-1 0-16,22 0 0,-21 0 15,0 22-15,20-22 0,1 21 0,-21 0 16,21 1-16,0-22 16,-1 21-16,22 1 0,0-1 0,0 0 15,0-21-15,0 1 0,0 20 16,0-21-16,22 0 15,-1-21-15,0 0 0,0 0 0,0 0 16,22 0-16,-22 0 0,0 0 16,0-21-16,21 0 0,-20 0 0,20 0 15,-21-1-15,21 1 0,-20-21 16,20 21-16,-21-22 0,0 1 0,22 0 16,-22-1-16,0 1 0,21-21 15,-21 20-15,1-20 0,-1 20 16,0-20-16,0-1 0,-21-20 15,21 20-15,0 1 0,-21-1 16,0 1-16,0-1 0,0 22 0,0-22 16,0 22-16,0 0 0,0-1 15,0 22-15,0-21 0,0 21 0,0 0 16,-21 21 0,0 0-16,21 21 15,-21 0-15,21 0 0,-21 21 0,0 1 16,21-1-16,0 0 0,0 22 15,0-22-15,-22 22 0,22-1 16,0 1-16,0-1 0,-21 1 0,21-22 16,0 22-16,0-1 15,0-21-15,0 22 0,0-22 0,0 22 16,0-22-16,0 22 0,0-22 16,0 0-16,0 1 0,21-1 0,-21-21 15,22 21-15,-1-20 0,0-1 16,0-21-16,0 21 0,0-21 15,1 0-15,-1 0 0,0 0 16,0-21-16,0 21 0,0-21 0,1-1 16,-22 1-16,21 0 0,0 0 15,0 0-15,-21-22 0,21 22 16,0 0-16,-21-21 0,22 21 16,-22-22-16,21 22 0,0 0 0,-21 0 15,0 0-15,0-1 0,21 22 16,-21-21-16,0 42 31,0 1-31,0-1 16,0 0-16,0 0 0,0 0 0,0 0 15,0 1-15,21 20 0,-21-21 16,0 0-16,0 22 0,0-22 0,0 0 16,21 0-16,-21 0 0,22 0 15,-22 1-15,21-1 16,0-21-16,0 0 15,0 0-15,0 0 0,1-21 16,-1 21-16,0-22 16,0 1-16,-21 0 0,21 0 0,0 0 15,1 0-15,-22-22 0,21 22 16,0 0-16,-21-21 0,21 20 0,0 1 16,-21 0-16,0 0 0,21 0 15,1 0-15,-22-1 16,0 44 15,0-1-31,0 0 16,0 0-16,0 0 0,0 0 15,0 1-15,0 20 0,0-21 0,21 0 16,-21 0-16,21 1 0,-21-1 16,21 0-16,0 0 0,-21 0 0,21 0 15,1 1-15,-1-22 0,0 21 16,0-21-16,0 0 0,0 0 0,1 0 15,-1 0-15,21 0 0,-21 0 16,0 0-16,1 0 0,20 0 0,-21-21 16,0-1-16,0 1 0,1 0 15,-1 0-15,0 0 0,0-22 0,-21 22 16,21 0-16,-21-21 16,21 21-16,-21-22 0,0 22 0,0-21 15,0 21-15,0-1 0,0 1 16,0 0-16,0 0 0,0 0 0,-21 21 15,0 0 1,0 0-16,0 0 16,0 21-16,-1 0 0,22 0 0,-21 0 15,0 1-15,0-1 0,21 21 16,-21-21-16,21 0 0,-21 22 0,21-1 16,0-21-16,0 0 0,-22 22 15,22-22-15,0 0 0,0 0 0,0 0 16,0 1-16,0-1 15,0 0-15,22-21 16,-1 0 0,0 0-16,-21-21 0,21 21 0,0-21 15,0-1-15,1 1 0,-22 0 16,21 0-16,0 0 0,-21 0 0,21-22 16,0 22-16,-21 0 0,0 0 15,0-22-15,21 22 0,-21 0 16,0 0-16,22 21 0,-22 21 47,0 0-47,0 0 15,0 1-15,0-1 0,0 0 16,0 0-16,0 0 0,0 0 0,0 1 16,0 20-16,0-21 0,0 0 15,0 0-15,0 1 0,21-1 0,0-21 16,0 21-16,0 0 0,0-21 15,22 0-15,-22 0 0,21 0 0,1 0 16,-22 0-16,21 0 0,0 0 16,-20 0-16,20-21 0,0 0 15,-21 0-15,1-1 0,-1 1 16,0 0-16,0-21 0,-21 21 0,21-22 16,-21 22-16,21-21 0,-21 21 15,0-1-15,0 1 0,0 0 16,0 42 15,0 0-15,0 1-16,0-1 0,0 0 0,0 0 15,-21 0-15,21 0 0,-21 22 16,21-22-16,0 0 0,0 0 0,0 0 16,-21-21-16,21 22 0,0-1 15,-21-21-15,21 21 16,0-42 15,0 0-31,0-1 16,21 1-16,0 0 0,0 0 0,-21 0 15,21-22-15,1 1 0,-1 21 16,0-21-16,21 20 0,-21 1 0,1-21 16,-1 21-16,0 0 0,0 21 15,0-22-15,0 22 0,1 0 16,-1 0-16,0 22 15,-21-1 1,0 0-16,0 0 0,0 0 16,0 0-16,0 22 0,0-22 0,0 0 15,0 0-15,0 22 0,0-22 16,0 0-16,21 0 0,-21 0 0,21-21 16,0 21-16,-21 1 0,22-22 15,-1 0-15,0 0 0,0 0 0,0 0 16,0 0-16,1 0 15,20-22-15,-21 1 0,0 21 0,0-21 16,1 0-16,-1-21 0,0 20 16,0 1-16,0-21 0,0 0 15,1 20-15,20-20 0,-21 0 16,0-22-16,0 22 0,1 0 0,-22-22 16,0 1-16,21-1 0,-21 1 15,0 20-15,0-20 0,0 20 16,0 1-16,0 0 0,0-1 0,0 22 15,0 0-15,0 0 0,-21 21 16,21 21 0,0 0-16,-22 22 15,22-1-15,0 21 0,-21-20 0,21 20 16,0-20-16,0 20 0,0 1 16,-21-22-16,21 0 0,-21 22 0,21-22 15,-21 0-15,21 1 0,0 20 16,-21-20-16,-1-1 0,22 0 15,-21-21-15,21 22 0,0-1 16,0-21-16,0 0 0,0 22 0,0-22 16,0 0-16,0 0 0,0 0 15,21-21 1,1 0-16,-1 0 0,0 0 16,0 0-16,0-21 0,0 0 15,1 21-15,-1-21 0,0 0 0,0 0 16,0-1-16,0 1 15,1 0-15,-1 0 0,21-43 16,-21 43-16,-21-21 0,21 21 16,1-22-16</inkml:trace>
  <inkml:trace contextRef="#ctx0" brushRef="#br0" timeOffset="6943.62">8530 1291 0,'0'21'15,"21"-21"-15,22 0 0,-22 0 16,21 0-16,0 0 16,1-21-16,20 21 0,-20 0 0,-1-21 15,21 21-15,-20 0 0,-1-21 16,0 0-16,1 21 0,-22 0 0,21 0 15,-21-21-15,1 21 0,-1 0 16,0 0-16,0 0 0,-21-22 31</inkml:trace>
  <inkml:trace contextRef="#ctx0" brushRef="#br0" timeOffset="8578.46">9483 1672 0,'21'0'0,"21"-42"16,-21 42-16,0-21 16,1 0-16,-1 21 0,0-22 15,-21 1-15,21 0 16,-21 0-16,0 0 15,0 0-15,-21-1 16,0 22-16,0-21 0,-1 21 0,1 0 16,0 0-16,0 0 0,0 0 15,0 0-15,-1 0 0,1 21 16,0-21-16,0 22 0,0-1 16,0 0-16,-1 21 0,22-21 0,-21 22 15,21-1-15,-21 0 16,21-20-16,0 20 0,0 0 0,0 1 15,0-22-15,0 0 0,0 21 16,0-21-16,0 1 0,0-1 16,21-21-16,0 0 0,1 0 15,-1 0-15,0 0 0,0 0 0,0-21 16,0 21-16,1-22 16,-1 1-16,0 0 0,0 0 0,0 0 15,0 0-15,1-22 16,-1 22-16,0 0 0,0-21 0,0-1 15,0 22-15,-21-21 0,0 21 16,0-22-16,22 22 0,-22 0 0,0 0 0,21 21 16,-21-21-1,0 42 1,0 0 0,0 0-16,0 0 0,0 22 0,0-22 15,0 0-15,0 21 0,21-21 16,-21 1-16,21 20 0,-21-21 0,21 21 15,0-20-15,1-1 0,-22 0 16,21 0-16,21 0 0,-21 0 16,0 1-16,1-22 0,20 0 15,-21 21-15,21-21 0,-20 0 0,20 0 16,0 0-16,1-21 0,-22 21 16,21-22-16,0 1 0,1 0 0,-22 0 15,21 0-15,-21 0 0,22-1 16,-22 1-16,0-21 0,0 21 0,0 0 15,1-22-15,-22 1 0,0 21 16,0-22-16,0 22 0,0-21 0,0 21 16,0 0-16,-22-1 0,1 1 15,0 0-15,0 21 0,0 0 16,0 0-16,-1 0 16,1 0-16,0 21 0,0 0 0,0 1 0,0-1 15,-1 21-15,1-21 16,0 22-16,0-22 0,0 21 0,21 0 15,0-20-15,-21 20 0,21-21 16,0 21-16,0-20 0,0-1 0,0 0 16,21 0-16,0-21 15,0 0-15,0 0 0,0 0 0,1 0 16,-1 0-16,0-21 0,0 21 16,0-21-16,0 21 0,1-21 0,-22-1 15,21 1-15,0 21 0,-21-21 16,0 0-16,21 0 0,0 0 0,-21-1 15,21 1-15,-21 0 16,0 0-16,0 0 0,22 21 16,-22-21-16,0 42 31,0 0-31,0 0 16,0 21-16,0-20 0,0-1 0,0 21 15,0-21-15,0 22 0,0-1 16,0 0-16,0 1 0,0-1 0,0 0 15,0 1-15,0 20 0,0-21 16,0 22-16,0-1 0,0 22 0,0-21 16,0-1-16,0 22 0,0-1 15,0-20-15,0 21 0,0-22 16,0 22-16,21-1 0,-21-20 0,0 21 16,0-1-16,0-20 0,0-1 15,0-20-15,0 20 0,0-21 0,0-20 16,0 20-16,0-21 0,0 0 15,-21-21-15,-1 0 0,1 0 16,0 0-16,0 0 0,0-21 16,0 0-16,-1-21 0,22-1 15,-21 1-15,21 0 0,-21-22 16,0-84-16,21 63 0,0 22 16,0-43-16,0 21 0,0-21 15,0 22-15,0-22 0,0 0 0,0 21 16,21 1-16,-21 20 0,21-20 15,0 20-15,1 1 0,-1 20 16,0-20-16,0 20 0,0 1 0,0 21 16,1-21-16,-1 20 0,0 1 15,0-21-15,0 21 0,0 0 16,1 21-16,20-22 0,-21 1 0,0 0 0</inkml:trace>
  <inkml:trace contextRef="#ctx0" brushRef="#br0" timeOffset="9249.96">11091 1651 0,'21'0'0,"-21"-21"16,22 21-16,-1-21 16,-21 0-16,21-1 0,0 1 15,-21 0-15,21 0 16,0 0-16,-21 0 15,-21 21 17,0 0-32,0 21 15,0 0-15,0 0 0,21 0 16,0 0-16,-22 43 16,1-22-16,21-21 0,-21 22 0,21-22 15,0 0-15,0 0 0,0 22 16,0-22-16,21 0 0,0 0 15,1-21-15,-1 0 0,0 0 16,0 0-16,0 0 0,22 0 0,-22 0 16,21-21-16,-21 0 0,22 0 15,-22-1-15,21 1 0,-21 0 0,22-21 16,-22 21-16,21-22 0,-21 22 16,0-21-16,22-1 0,-22 22 0,0-21 15,0 21-15,-21-22 16,0 22-16,21 21 0,-21-21 0,0 0 15,0 42 1,-21 0-16,0-21 16,21 21-16,0 1 0,0-1 15,-21 21-15,21-21 0,0 0 0,0 1 16,0-1-16,0 21 0,0-21 16,21 0-16,-21 1 0,0-1 0,21 0 15,0 0-15,-21 0 0,0 0 16,0 1-16,0-1 15,0 0-15,0 0 16,0 0-16,-21-21 16,0 0-16,0 0 15,0 0 1,0 0-16,-1 0 16,1 0-1,0 0-15,21-21 16,0 0-16</inkml:trace>
  <inkml:trace contextRef="#ctx0" brushRef="#br0" timeOffset="12956">13187 1376 0,'0'0'0,"42"-42"15,-42 20-15,0 1 0,0 0 16,-21 21 15,0 0-31,21 21 0,-21-21 16,-1 21-16,1 1 0,0-1 0,0 0 15,0 0-15,0 21 16,21-20-16,-22-1 0,1 21 0,0 0 16,21 1-16,0-22 0,-21 21 15,21 1-15,0-22 0,0 21 0,0-21 16,0 22-16,0-22 0,0 0 16,21 0-16,0 0 0,0-21 0,1 21 15,-1-21-15,21 0 0,-21 0 16,22 0-16,-22 0 0,21 0 0,-21-21 15,22 21-15,-22-21 0,0 0 16,21 0-16,-21 0 0,1-1 0,-1 1 16,0 0-16,0 0 0,21-43 15,-42 22-15,0 21 16,0-21-16,0-1 0,0 22 0,0-21 16,0-1-16,-21 22 0,0-21 15,21 21-15,-21 0 0,0-1 0,0 22 16,-1 0-16,1-21 0,0 21 15,0 0-15,0 0 0,0 0 0,-1 21 16,1-21-16,21 22 0,-21-1 16,0 0-16,21 0 0,0 0 15,0 0-15,0 1 16,0-1-16,21-21 0,0 21 0,0-21 16,1 0-16,20 0 0,-21 0 15,0 0-15,22 0 0,-22 0 16,21 0-16,0 0 0,-20-21 15,20 21-15,0-21 0,-21-1 0,22 22 16,-1-21-16,-21 0 0,22 0 16,-22 0-16,21 21 0,-21-21 0,0-1 15,1 1-15,-22 0 0,21 0 16,0 0-16,-21 0 0,0-1 16,0 1-1,-21 21 16,21 21-31,-21 1 0,-1-22 16,22 21-16,0 0 0,0 0 16,-21 0-16,21 0 0,-21 1 15,21-1-15,-21 21 0,21-21 16,0 22-16,0-1 0,0 0 0,0 1 16,0-1-16,0 0 0,-21 22 15,21-22-15,0 22 0,0-22 0,-21 21 16,21-20-16,0 20 0,0 1 15,0-22-15,0 22 0,0-1 0,-22 1 16,22-1-16,-21 1 0,21-1 16,-21 22-16,21-22 0,0 1 0,0-1 15,-21 1-15,21-1 0,-21 1 0,21-1 16,0 1-16,-21-1 0,-1 1 16,22-22-16,-21 22 0,21-22 15,0 0-15,-21 1 0,21-1 0,-21-21 16,21 21-16,-21-20 0,21-1 15,0 0-15,0 0 0,0 0 0,-21 0 16,-1-21 0,1 0-1,0 0 1,21-21 0,-21 0-16,21 0 0,0 0 15,-21 0-15,0-1 0,-1-20 0,1 21 16,0-21-16,0-22 0,0 22 15,0-22-15,-1 1 0,1-1 0,0 22 16,21-22-16,0-20 0,-21 20 16,21 1-16,0-1 0,0-20 0,0 20 15,0 1-15,0-22 0,0 43 0,21-22 16,0 22-16,0-1 0,1 1 16,-22 0-16,21-1 0,0 22 0,0 0 15,0 0-15,0 0 0,1 0 16,-1-1-16,0 1 0,0 0 0,0 21 15,-21-21-15,21 21 16,1 0-16,-22-21 0,21 21 16,0 0-16,-21-21 15,21 21 48,-21-22 1218,0 1-781,-21 21-94,0 0-390</inkml:trace>
  <inkml:trace contextRef="#ctx0" brushRef="#br0" timeOffset="15987.94">15240 1207 0,'0'0'0,"-21"0"16,0 0-16,-1 0 16,22-22-1,22 22 1,20 0-16,0 0 16,22 0-16,-22 0 0,22 0 15,-1 0-15,1 0 0,-1 0 0,-21 0 16,22 0-16,-1 0 0,-20 0 15,20 0-15,-20-21 0,-1 21 0,0-21 16,1 21-16,-1 0 0,-21 0 16,21 0-16,-20-21 0,-1 21 0,0 0 15,-21-21 1,0 0 0,-21 21-1,0 0 1,-1 0-16,1 0 0,0 0 0,0 0 15,0 0-15,0 21 16,-1 0-16,1 0 0,21 0 0,-21 0 16,21 1-16,-21 20 0,21 0 15,0 1-15,-21-1 0,21 0 0,0 1 16,0-1-16,0 21 0,0-20 16,0 20-16,0-20 0,0-1 0,0 21 15,0-20-15,0-1 0,0-21 16,0 22-16,0-1 0,0-21 0,0 0 15,0 0-15,21 1 0,-21-1 16,0 0-16,0 0 16,-21-21-1,0 0 1,21-21-16,-22 0 0,1 21 16,0-21-16,0-1 0,0 1 0,0 0 15,-1 0-15,1 0 0,0 0 16,-21-22-16,21 22 0,-1 0 0,1 0 15,0 0-15,0 21 0,0-22 16,21 44 0,0-1-1,0 0-15,0 0 0,0 0 0,21 0 16,0 1-16,0-1 16,0 0-16,22 0 0,-22 0 0,0 0 15,21-21-15,-20 22 0,20-1 16,0-21-16,-21 0 0,22 21 0,-1-21 15,0 0-15,-20 0 0,20 0 16,0 0-16,1 0 0,-1-21 0,0 0 16,1 21-16,-1-22 0,-21 1 15,21 0-15,-20 0 0,-1 0 0,21 0 16,-21-1-16,-21 1 0,21-21 16,-21 21-16,0-22 0,22 1 0,-22 21 15,0-21-15,0 20 16,0-20-16,0 21 0,0 0 0,0 0 15,-22 21-15,1 0 16,21 21 0,-21 0-16,21 0 0,-21 0 15,21 0-15,-21 22 0,21-22 0,0 21 16,0-21-16,0 22 0,-21-22 16,21 21-16,0-21 0,0 1 0,0 20 15,0-21-15,0 0 0,0 0 16,0 1-16,21-1 0,0-21 15,0 21-15,0-21 0,0 0 0,22 0 0,-22 0 16,21 0-16,-21 0 16,22 0-16,-1 0 0,-21-21 0,22 21 15,-22-21-15,21-1 0,-21 1 16,22 21-16,-22-21 0,0 0 0,0 0 16,0 0-16,0-22 0,1 22 15,-22 0-15,0 0 0,0-22 0,0 22 16,0 0-16,0 0 0,0 0 15,0 42 17,0 0-32,-22 0 15,22 0-15,0 1 0,0-1 16,0 21-16,0-21 0,0 0 0,0 1 16,0-1-16,0 0 0,0 0 15,0 0-15,22 0 0,-22 1 16,0-1-16,21-21 15,0 0-15,0 0 16,-21-21 15,-21 21-31,21-22 16,-21 22-16,0 0 16,-1-21-16,1 21 15,0 0 1,21 21-16,0 1 15,0-1-15,0 0 16,0 0-16,0 0 16,21-21-16,0 0 0,1 21 15,-1-21-15,0 0 0,0 0 16,0 0-16,0 0 0,22 0 0,-22 0 16,0-21-16,0 21 0,22-21 15,-22 21-15,0-21 0,0 0 0,0 0 16,22-1-16,-22 1 15,0-21-15,0 21 0,-21-22 0,21 1 16,0 0-16,1-1 0,-1-20 16,-21 21-16,21-1 0,-21-20 0,21 20 15,-21 1-15,0 0 0,0-1 16,0 1-16,0 21 0,0-21 0,0 20 16,0 1-16,0 42 31,-21 1-31,21-1 15,0 21-15,0 0 0,0-20 0,0 41 16,-21-21-16,21 1 0,0 20 16,-21-20-16,21-1 0,0 21 0,0-20 15,0-1-15,0 0 16,0 1-16,0-22 0,0 21 0,0-21 16,0 1-16,0-1 0,0 0 15,21 0-15,0 0 0,0-21 0,0 0 16,0 0-16,1 0 15,147-42 17,-169 21-17,21 21-15,-21-21 0,21 21 0,-21-22 16,0 1-16,0 0 0,0 0 16,0 0-16,0 0 15,0-1-15,-21 1 0</inkml:trace>
  <inkml:trace contextRef="#ctx0" brushRef="#br0" timeOffset="16240.79">17484 1757 0,'0'0'0,"21"0"31,21 0-16,-21 0-15,0-21 0,22 21 16,-22 0-16,0 0 0,21-21 16,-20 21-16,20-22 0,-21 22 15,0 0-15,0 0 0,1 0 0,-1-21 16,0 21 0,0 0-16,-21-21 15,21 21-15,-21-21 16</inkml:trace>
  <inkml:trace contextRef="#ctx0" brushRef="#br0" timeOffset="16671.55">18521 1418 0,'0'0'0,"0"-21"0,-21 0 0,21 0 16,-22 21-16,1-21 16,21 42-1,-21 0 1,21 21-16,0-21 15,-21 22-15,21-1 0,0 0 0,0 22 16,0-22-16,0 1 0,0 20 16,-21-21-16,21 1 0,-21-1 0,21 0 15,0 1-15,-22-22 0,22 21 16,0-21-16,0 1 0,0-1 0,0 0 16,0 0-16,0 0 15,22-42 16,-22 0-15,21 21-16,-21-21 0,0-22 16,0 22-16,0 0 0</inkml:trace>
  <inkml:trace contextRef="#ctx0" brushRef="#br0" timeOffset="16985.88">18415 1461 0,'0'-22'0,"0"44"0,0-65 0,0 22 0,0 0 15,21 42 17,0 0-17,0 0-15,1 1 0,-1 20 0,0 0 0,21 1 16,-21-1-16,22 0 16,-1 1-16,-21 20 0,0-21 0,22 1 15,-22-22-15,0 21 0,0-21 16,0 22-16,-21-22 0,22 0 0,-1 0 15,-21 0-15,0 1 0,21-1 16,0-21 0,0 0 15,-21-21-31,21-1 0,-21 1 16,0 0-16,0 0 0,22 0 15,-22 0-15,21-22 0,0 1 16</inkml:trace>
  <inkml:trace contextRef="#ctx0" brushRef="#br0" timeOffset="17314.2">19240 1270 0,'0'0'0,"0"-21"16,0 0-16,0 0 0,0-1 0,0 1 16,0 0-1,-21 21-15,0 21 16,21 0-16,-21 1 15,0-1-15,21 21 0,0-21 16,-21 22-16,-1-1 0,22 0 16,0 22-16,0-22 0,-21 22 0,21-22 15,-21 0-15,0 22 0,21-22 16,0 0-16,-21 1 0,21-1 0,-21 0 16,21-20-16,-22 20 0,22-21 15,0 0-15,0 0 0,-21 1 16,21-1-16,21-21 47,1-21-47,-22-1 0,21 1 15,21 0-15,-21 0 0,0-21 16</inkml:trace>
  <inkml:trace contextRef="#ctx0" brushRef="#br0" timeOffset="18145.18">19960 1355 0,'0'0'0,"0"-21"0,0-43 16,0 43-16,0 0 0,0 0 16,0-1-16,-21 22 31,0 0-31,0 0 0,-1 22 0,1-1 15,0 0-15,0 0 0,0 21 16,-22 1-16,22-1 0,-21 0 0,21 1 16,0-1-16,-1 22 0,1-22 15,0 0-15,0 22 0,21-22 0,0 0 16,0 1-16,0-1 0,0-21 16,0 22-16,0-22 0,0 0 0,21 0 15,0 0-15,22 0 0,-22 1 16,21-22-16,-21 0 0,22 0 0,-1 0 15,0 0-15,1 0 16,-22 0-16,21 0 0,-21 0 0,0 0 16,22 0-16,-22-22 0,-21 1 15,21 21-15,0-21 0,-21 0 0,0 0 16,0 0-16,0-1 16,0 1-16,0 0 0,0 0 0,0 0 15,-21 0-15,0 21 0,0 0 16,0-22-16,-1 22 0,1 0 0,0 0 15,0 0-15,0 0 0,0 0 16,-1 0-16,1 0 0,0 22 0,42-22 63,0 0-63,1 0 15,-1 0-15,0 0 0,0 0 16,0 0-16,0 0 15,1 0 1,-22 21-16,0 0 16,0 0-16,0 0 15,21 0-15,-21 1 0,0-1 0,0 0 16,0 0-16,0 0 0,0 0 16,0 1-16,-21 20 0,-1-21 15,22 0-15,-21 22 0,0-22 16,0 21-16,0 0 0,21 1 0,-21-1 15,-1 0-15,1 1 0,0 20 0,21-20 16,-21-1-16,0 64 16,0-64-16,21-21 0,0 22 0,0-1 15,0-21-15,-22 21 0,22-20 16,0-1-16,-21 0 0,21 0 16,0 0-16,0-42 31,0 0-31,0 0 15,0 0-15,21-22 16,1 22-16</inkml:trace>
  <inkml:trace contextRef="#ctx0" brushRef="#br0" timeOffset="25258.09">5334 2455 0,'0'0'0,"-21"0"0,0 0 15,-1 0-15,-20 0 16,21 0-16,0 0 0,0 0 15,-1 22-15,1-22 0,0 0 16,21 21-16,0 0 31,21-21-31,0 0 0,1 0 16,20 0-16,21 21 0,-20-21 0,20 0 16,22 0-16,0 0 0,-1 0 15,1 0-15,21 0 0,0 0 0,-1 0 16,1 0-16,0 0 0,21 0 15,0 0-15,0 0 0,0 0 0,0 0 16,0 0-16,21 0 0,0 0 16,1 0-16,-1 0 0,21 0 15,-21 0-15,22 0 0,-1 0 0,0 0 16,22 0-16,-22 0 0,0 0 16,22 0-16,-22 0 0,22 0 0,-1 0 15,1 0-15,-22 0 0,22 0 16,-22 0-16,0 0 0,22 0 0,-22 0 15,-21 0-15,22 0 0,-22 0 16,21 0-16,-21 0 0,0 0 0,1 0 16,-1 0-16,-21 0 0,21 0 15,-21 0-15,0 0 0,0 0 0,0 0 16,0 0-16,0 0 16,-21 21-16,0-21 0,-1 0 0,-20 0 15,21 0-15,0 21 0,-22-21 16,22 0-16,-21 0 0,0 22 0,20-22 15,-20 0-15,0 0 0,-1 21 16,1-21-16,0 0 0,-1 0 0,22 21 16,-21-21-16,21 0 0,-22 0 15,22 21-15,-21-21 0,21 0 0,-22 0 16,1 21-16,21-21 0,-21 0 16,20 0-16,1 0 0,0 21 0,0-21 15,0 0-15,21 0 0,-21 0 16,-1 0-16,1 22 0,0-22 15,0 0-15,21 0 0,0 0 0,-21 0 16,21 21-16,0-21 0,0 0 16,0 0-16,0 0 0,0 0 0,21 21 15,-21-21-15,0 0 0,0 0 16,21 21-16,-21-21 0,0 0 0,21 0 16,-21 21-16,21-21 0,-21 0 15,0 21-15,0-21 0,22 0 0,-22 22 16,0-22-16,0 21 0,21-21 15,-21 0-15,0 21 0,-21-21 16,-1 0-16,22 0 0,-21 21 16,-21-21-16,21 0 0,-22 0 0,-20 0 15,21 0-15,-43 0 0,21 0 16,-41 0-16,20 0 0,-21 0 0,0 0 16,-42 0 15,0-21-31,0 21 15,-22 0-15</inkml:trace>
  <inkml:trace contextRef="#ctx0" brushRef="#br0" timeOffset="26457.88">1545 3344 0,'-21'-21'15,"21"0"-15,-21 0 0,21 0 16,0 0-16,0-1 16,-21 22-16,21-21 0,0 42 46,0 1-46,0-1 0,0 21 0,0-21 16,0 22-16,0-1 0,0 0 16,0 1-16,0 20 0,0-21 15,0 1-15,0-1 0,0 0 16,0 1-16,0-1 0,0 0 0,0 1 16,0-1-16,0 0 0,0-20 15,0 20-15,0-21 0,0 0 16,0 0-16,0 1 0,0-1 15,0-42 48,0-1-63,21 1 0,-21 0 0,0 0 16</inkml:trace>
  <inkml:trace contextRef="#ctx0" brushRef="#br0" timeOffset="26817.67">1947 3831 0,'0'21'16,"0"1"-16,0-1 15,21-21 1,1 0-16,-1 0 31,0 0-31,0 0 0,-21-21 16,0-1-16,21 22 15,-21-21-15,0 0 16,0 0 0,-21 21 15,21 21-16,21-21 32,0 0-47,1 0 16</inkml:trace>
  <inkml:trace contextRef="#ctx0" brushRef="#br0" timeOffset="27421.91">3683 3260 0,'0'0'0,"0"-21"0,0-1 0,0 1 15,0 0-15,0 0 16,0 0-16,0 0 0,0-1 16,0 1-16,-21 21 15,21 21 1,0 22-1,0-22-15,0 21 0,0 1 0,0 20 16,0-21-16,0 22 0,0-1 16,0-20-16,0 20 0,0 1 0,0-22 15,0 22-15,0-1 16,0-21-16,0 22 0,0-22 0,0 1 16,0-1-16,0 0 0,0 1 15,0-22-15,0 0 0,0 0 0,0 0 16,0 0-16,0-42 31,0 0-15,0 0-16,0-21 0,0 20 0</inkml:trace>
  <inkml:trace contextRef="#ctx0" brushRef="#br0" timeOffset="27846.7">3196 3450 0,'0'0'0,"-21"-21"16,-21 0-16,20 0 0,1 0 16,0-1-16,21 1 0,0 0 0,0 0 15,0 0-15,0 0 0,0-1 16,21 1-16,0 0 0,1 0 16,20 0-16,21 0 0,-20-1 15,20 1-15,22 0 0,-22 21 16,22 0-16,-21 0 0,20 0 0,1 0 15,-22 0-15,1 42 16,21-20-16,-22 20 0,-21-21 0,22 43 16,-22-22-16,1 0 0,-1 22 15,0-22-15,-21 22 0,-21-22 0,0 0 16,0 22-16,0-22 0,-21 0 16,0 22-16,-21-22 0,-1 1 0,1-1 15,-21 21-15,20-20 0,-20-1 16,20 0-16,-20-20 0,21 20 0,-1-21 15,-20 0-15,20 0 0,1 1 16,0-22-16,21 0 0,-22 0 0,22 0 16,0 0-16,0 0 0,21-22 31,0 1-31,0 0 16,21 0-16,0 0 0,0 0 0,0-1 15</inkml:trace>
  <inkml:trace contextRef="#ctx0" brushRef="#br0" timeOffset="31389.67">4657 3768 0,'0'0'0,"0"-21"0,0-1 15,21 22-15,0-21 0,-21 0 16,21 0-16,-21 0 0,0 0 0,21 21 16,-21-22-16,21 1 0,-21 42 46,0 1-46,-21 20 0,0-21 16,0 21-16,21-20 0,-21 20 16,21 0-16,-21 1 0,21-1 15,0 0-15,-22-21 0,22 22 0,0-1 16,0-21-16,0 22 0,0-22 16,0 0-16,22 0 0,-1-21 0,-21 21 15,21-21-15,0 0 0,0 0 16,0 0-16,1 0 0,-1-21 0,21 21 15,-21-21-15,0 0 0,1 0 16,-1-1-16,0-20 0,0 21 16,0 0-16,0-22 0,1 22 0,-22-21 15,0 21-15,0-22 0,0 1 0,0 21 16,0-21-16,-22 20 0,1 1 16,0-21-16,0 21 0,0 0 15,0 21-15,-22-22 0,22 22 16,0 0-16,-21 0 0,20 0 0,1 22 15,0-1-15,0-21 0,0 21 16,21 21-16,0-21 0,0 1 0,0-1 16,0 21-16,0-21 0,0 0 15,0 1-15,21-1 0,-21 0 0,21 0 16,0 0-16,0-21 0,1 21 16,-1-21-16,0 0 0,0 0 0,21 0 15,-20 0-15,-1 0 0,21 0 16,-21-21-16,22 0 0,-1 21 15,0-21-15,-21 0 0,22 0 16,-1-1-16,0-20 0,-20 21 0,20 0 16,-21 0-16,21-1 0,-20 1 15,-1 0-15,-21 0 0,21 21 16,-21 21 0,0 0-1,0 0-15,0 1 0,0-1 0,0 0 16,-21 21-16,21-21 0,0 1 15,0 20-15,0-21 0,0 21 16,0-20-16,0-1 0,0 21 16,0-21-16,0 0 0,0 1 0,0-1 15,21-21-15,0 21 0,0-21 16,0 0-16,1 0 0,-1 0 16,0 0-16,0 0 0,0-21 15,0 0-15,1-1 0,-1 1 0,0 0 16,21 0-16,-21 0 0,1 0 15,-1-1-15,-21-20 0,21 21 0,-21 0 16,21 0-16,-21-1 0,0 1 16,0 0-16,0 42 47,0 0-47,0 1 0,0-1 15,0 0-15,0 0 0,0 0 16,0 0-16,0 1 0,0-1 0,0 0 15,0 0-15,0 0 0,0 0 16,21-21-16,0 0 16,1 0-16,-1 0 15,0 0-15,0 0 0,0 0 0,0-21 16,1 0-16,-1 21 0,0-21 0,0 0 16,0 0-16,-21-1 0,21 1 15,-21 0-15,22 0 0,-22 0 16,0 0-16,0-1 0,0 1 15,0 0-15,0 0 0,-22 0 0,1 0 16,0 21-16,0-22 0,0 22 16,0 0-16,21-21 15,0 0 17,0 0-17,21 21-15,0 0 0,0 0 16,0-21-16,0 21 0,1 0 15,-1 0-15,0 0 0,0 0 0,0 0 16,0 0-16,1 21 16,-1 0-16,0-21 0,-21 21 15,21 0-15,0-21 0,-21 22 0,0-1 16,21 0-16,-21 0 16,22 0-16,-22 0 0,0 1 0,0-1 15,0 0-15,0 0 0,0 0 16,0 0-16,0 1 0,0-1 0,0 0 15,0 0-15,-22 0 16,22 0-16,-21-21 0,21-21 47,0 0-31,0-21-16,0 21 15,21-1-15,1 1 0,-1-21 0,-21 0 16,21 20-16,21-20 0,-21 0 15,1 21-15,20-22 0,-21 1 0,21 21 16,-20 0-16,20-1 0,-21 22 16,21 0-16,-20 0 0,-1 0 0,0 0 15,0 0-15,0 22 0,0-1 16,-21 0-16,22 0 0,-22 0 0,0 0 16,0 1-16,0 20 15,0-21-15,0 0 0,0 22 0,0-22 16,0 0-16,0 0 0,21 21 0,-21-20 15,21-1-15,-21 0 0,21 0 16,0-21-16,-21 21 0,21-21 0,1 0 16,-1 0-16,0 0 0,0 0 15,0 0-15,0 0 0,1 0 0,-1-21 16,21 0-16,-21 0 0,0 0 16,1-1-16,-1 1 0,0-21 0,0 21 15,0-22-15,0 1 0,1 0 16,-1 21-16,0-43 0,0 22 15,0-1-15,-21-20 0,21 21 0,-21-22 16,0 22-16,0-22 0,0 22 0,0 0 16,0-1-16,0 1 0,0 21 15,0 0-15,0-1 0,0 44 32,0-1-32,-21 0 0,21 21 15,-21 1-15,21 20 0,0-21 0,-21 22 16,0-22-16,0 1 0,-1 20 15,22-21-15,-21 1 0,21-1 0,-21 0 16,0 1-16,21-1 0,0 0 16,0 1-16,0-22 0,0 21 0,0-21 15,0 22-15,0-22 0,0 0 16,0 0-16,0 0 0,21 1 16,0-1-16,22-21 0,-22 0 15,0 0-15,0 0 0,21 0 16,-20 0-16,-1 0 0,21-21 15,-21-1-15,22 1 0,-22 0 0,21 0 16,-21 0-16,0 0 0,22-1 0,-22-20 16,0 21-16,0 0 0,0-22 15,-21 22-15,22 0 0,-22 0 0,21 0 16,-21 0-16,0-1 0,0 44 31,0-1-31,0 0 16,0 0-16,0 0 15,0 0-15,-21 1 0,21-1 0,0 0 16,0 21-16,0-21 0,0 1 16,0-1-16,0 0 0,21 0 15,0 0-15,0-21 0,0 21 16,0-21-16,22 0 0,-22 0 0,0 0 16,21 0-16,-20 0 0,20 0 0,-21-21 15,0 0-15,0 21 0,1-21 16,-1 0-16,0 0 0,0-1 0,0 1 15,0 0-15,1 0 0,-22-21 16,0 20-16,0-20 0,0 21 16,0-21-16,0 20 0,0-20 0,0 21 15,-22 0-15,1-22 0,0 22 16,0 21-16,0 0 0,0 0 0,-1 0 16,1 0-16,-21 0 0,21 21 15,0 1-15,-22-1 0,22 0 0,0 0 16,0 21-16,0-20 0,-1 20 15,1-21-15,21 21 0,0-20 16,0 20-16,0-21 0,0 0 0,0 22 16,0-22-16,21 0 0,-21 0 0,22-21 15,20 21-15,-21 0 0,0-21 16,22 0-16,-22 0 0,21 0 16,0 0-16,1 0 0,-1 0 0,0 0 15,1 0-15,-1 0 0,0-21 16,1 0-16,-1 21 0,-21-21 0,22 0 15,-22 0-15,21-1 0,-21-20 16,22-21 0,-43 20-16,21 22 0,-21 0 0,0 0 15,0 0-15,0-1 0,0 1 0,-21 21 16,-1 0-16,1-21 0,0 21 16,0 0-16,0 0 0,0 0 0,-1 21 15,1-21-15,0 21 0,0 1 16,0-1-16,0 0 0,21 0 15,-22 0-15,1 0 0,0 1 0,21-1 16,0 0-16,0 0 0,-21 21 0,21-20 16,0-1-16,0 0 15,0 0-15,21 0 16,0-21-16,0 0 0,1 0 16,-1 0-16,0 0 0,0-21 15,21 0-15,-20 0 0,-1 21 16,0-21-16,0-1 0,0 1 15,-21 0-15,21 0 0,1 0 0,-1 0 16,-21-1-16,0 1 0,21 0 16,-21 0-16,21 21 0,-21-21 0,0 0 15,0 42 17,0 0-32,0 0 0,0 0 0,0 0 15,0 1-15,0-1 0,0 0 16,0 0-16,0 0 0,0 0 0,0 1 15,0-1-15,0 0 0,0 0 16,21 0-16,0-21 0,22 0 16,-22 21-16,21-21 0,-21 0 15,22 0-15,-1 0 0,0 0 0,1 0 16,-1 0-16,-21-21 0,22 0 16,-1 0-16,-21 21 0,21-21 15,-20 0-15,20-1 0,-21-20 0,21 21 16,-20 0-16,-1-22 0,0 22 15,0-42-15,-21 42 0,0-22 16,0 22-16,0 0 0,0 0 16,-21 0-16,0 21 0,0 0 0,-1 0 15,1 0-15,0 0 0,0 0 0,0 0 16,0 21-16,-22 0 0,22 0 16,0 21-16,0-20 0,0-1 15,-1 21-15,22-21 0,-21 0 16,21 22-16,-21-1 0,21-21 15,0 0-15,0 1 0,0-1 16,0 0-16,21 0 0,0 0 16,1-21-16,-1 0 0,0 0 15,0 0-15,0 0 0,22-21 16,-22 0-16,0 21 0,21-21 0,-21 0 16,1-1-16,20 1 0,-21 0 15,0 0-15,22 0 0,-22-22 16,21 22-16,0-63 0,-20 41 15,-1 1-15,0 0 0,0-1 16,0-20-16,-21-1 0,0 22 0,0-22 16,0 22-16,21 0 0,-21-1 15,0 1-15,0 21 0,0 0 0,0 0 16,0-1-16,-21 22 16,21 22-16,-21 20 0,21 0 15,0 1-15,-21-1 0,21 21 16,-21-20-16,21 20 0,0 1 0,0-22 15,0 22-15,0-22 0,0 0 0,0 1 16,0-1-16,0-21 0,0 21 16,0-20-16,0 20 0,0-21 0,21 0 15,-21 0-15,21-21 0,0 22 16,-21-1-16,21-21 0,1 0 16,-1 0-16,0 0 15,0 0 1,0-21-16,0 21 15,-21-22-15,22 1 0</inkml:trace>
  <inkml:trace contextRef="#ctx0" brushRef="#br0" timeOffset="32397.57">11155 3852 0,'0'0'0,"-21"0"15,-1 0 1,22 22 0,22-22-1,-1 0-15,0 0 0,0 0 0,21 0 16,1 21-16,-1-21 0,0 0 16,1 0-16,-1 0 0,0 0 0,1 0 15,-1 0-15,0 0 0,22 0 0,-22 0 16,1 0-16,-22 0 0,21-21 15,-21 21-15,0-22 0,1 22 16,-1 0-16,0 0 0,-21-21 16,0 0-1,-21 21-15,0 0 0,-1-21 16,1 21-16,0 0 16,0 0-16,21-21 0,-21 21 15,42 0 32,0 0-47,0 0 0,0 21 16,-21 0-16,22 0 15,-22 0-15,0 1 0,0-1 0,0 0 16,0 0-16,0 0 0,0 22 16,-22-22-16,1 0 0,0 0 15,0 0-15,0 0 0,0 1 0,-1-1 16,22 0-16,-21-21 15,0 0-15,21-21 16</inkml:trace>
  <inkml:trace contextRef="#ctx0" brushRef="#br0" timeOffset="32803.33">12467 3429 0,'0'0'15,"0"-21"-15,0 0 0,0 0 16,21-1-16,-21 1 15,0 42 1,0 1-16,0-1 16,-21 21-16,21 0 0,0-20 15,0 20-15,0 0 0,0 1 0,0-1 16,0 0-16,0 1 0,-21-22 0,21 21 16,0-21-16,0 22 0,0-22 15,-21 0-15,21 0 0,0 21 0,0-20 16,0-1-16,0 0 15,0 0-15,0-42 32,-21 21-17,21-21-15</inkml:trace>
  <inkml:trace contextRef="#ctx0" brushRef="#br0" timeOffset="33081.18">12192 4106 0,'-21'0'0,"42"0"0,-42 22 16,0-1-16,21 0 0,-22 0 0,22 0 16,0 0-16,0 1 0,0-1 15,22-21-15,-1 21 0,0 0 0,0-21 16,0 0-16,22 21 0,-1-21 16,-21 0-16,21 0 0,1 0 15,-1 0-15,0 0 0,-20 0 0,20-21 16,-21 0-16,21 21 0,-20-21 15,20 0-15,-21-1 0,0 22 0,0-21 16,1 0-16,-1 0 0,0 0 16,-21 0-16,0-1 0,0 1 0,0 0 15,0 0-15,0 0 0,0 0 0,0-22 16,0 22-16,0-21 0,0 21 16</inkml:trace>
  <inkml:trace contextRef="#ctx0" brushRef="#br0" timeOffset="33347.03">12340 3323 0,'-21'-21'0,"42"42"0,-42-63 16,42 42 0,21-21-16,-20 21 15,-1 0-15,21 0 0,0 0 16,-20 0-16,20-21 0,0 21 0,-21 0 15,22 0-15,-22 0 0,21 0 16,-21 0-16,22 0 0,-22 0 0,0 0 16,0 0-16,0 0 0,1 0 15,-22 21-15,21-21 16,-21 21-16,21 0 0,-21 0 16,0 0-16</inkml:trace>
  <inkml:trace contextRef="#ctx0" brushRef="#br0" timeOffset="33913.72">13716 3916 0,'-21'0'0,"21"21"15,21-21 1,0 0-16,0 21 0,0-21 16,22 0-16,-22 0 0,21 0 15,1 0-15,-1 21 0,0-21 0,22 0 16,-22 0-16,22 0 0,-22 0 16,0 0-16,1 0 0,-1 0 0,0 0 15,1 0-15,-22-21 0,0 21 16,21 0-16,-21-21 0,1 21 0,-22-21 15,21 0-15,-21 0 16,0-1 0,-21 1-16,-1 21 0,1-21 0,0 0 15,0 21-15,0-21 0,0 21 16,-1 0-16,22-21 0,22 21 47,-1 0-32,0 0-15,0 21 16,-21 0-16,21-21 0,-21 21 16,0 0-16,0 0 0,0 1 15,0-1-15,0 0 0,0 21 0,-21-21 16,0 1-16,0-1 16,21 21-16,-21-21 0,21 0 0,-22 1 15,22-1-15,-21 0 0,0 0 16,21 0-16,0 0 0,-21-21 15,21-21 17</inkml:trace>
  <inkml:trace contextRef="#ctx0" brushRef="#br0" timeOffset="34399.96">15367 3683 0,'0'0'0,"21"-21"0,-21 0 0,21 0 16,0-1-16,1 1 0,-22 0 15,21-21-15,-21 21 0,21-22 16,-21 22-16,0-21 0,0 21 0,0-1 16,0 1-16,0 0 0,0 0 15,0 42 1,0 21-1,0 1-15,0-1 0,0 0 0,0 1 16,0-1-16,0 0 0,-21 22 16,21-22-16,0 1 0,-21-1 0,21 0 15,0 1-15,-22-1 0,22 0 16,0-21-16,0 22 0,0-22 16,0 0-16,0 0 0,-21 0 0,21 1 15,0-1-15,0 0 0,0-42 47</inkml:trace>
  <inkml:trace contextRef="#ctx0" brushRef="#br0" timeOffset="34697.79">15134 4106 0,'0'0'0,"-21"64"16,0-43-1,21 0-15,0 0 0,0 1 16,0-1-16,0 0 0,21-21 16,21 21-16,-21 0 0,1-21 0,20 21 15,0-21-15,1 0 0,-1 0 16,0 0-16,1 0 0,-1 0 0,0 0 16,1 0-16,-1 0 0,0 0 0,1 0 15,-1-21-15,-21 21 16,0-21-16,0 21 0,22-21 0,-43 0 15,21 0-15,0-1 0,-21 1 16,0 0-16,0-21 0,0 21 16,0-1-16,0-20 0,0 21 15,0-21-15,0 20 0,0-20 0,-21 0 16,21-1-16,-21 22 0</inkml:trace>
  <inkml:trace contextRef="#ctx0" brushRef="#br0" timeOffset="34953.66">15219 3366 0,'0'0'0,"63"-22"16,-42 1-16,22 0 16,-1 21-16,0 0 0,1-21 0,20 21 15,-20 0-15,20 0 0,-21-21 16,1 21-16,-1 0 0,0 0 15,1-21-15,-1 21 0,-21 0 0,0-22 16,1 22-16,-1 0 0,0 0 16,-42 0-1,0 0-15,-1 0 16,-20 0-16,0 22 0</inkml:trace>
  <inkml:trace contextRef="#ctx0" brushRef="#br0" timeOffset="36245.75">1736 5165 0,'-22'21'0,"1"-21"0,0 0 31,0 0-31,0-21 0,21 0 16,-21-1-16,21 1 15,-22 21-15,22-21 0,0 0 16,0-21-16,0 20 0,0 1 0,0 0 16,0 0-16,22-21 15,-1 20-15,21 1 0,-21 21 0,22-21 16,-22 21-16,21 0 0,-21 0 0,22 21 16,-1 0-16,-21 1 15,21-1-15,-20 21 0,-1 0 0,0 22 16,0-22-16,-21 1 0,0 20 15,0-21-15,0 22 0,0-22 16,-21 22-16,-21-22 0,20 22 0,-20-22 16,0 21-16,-1-20 0,1-1 15,-21 0-15,20 1 0,-20-1 0,20 0 16,1-20-16,0-1 0,-1 0 16,1 0-16,0-21 0,-1 0 15,22 0-15,-21 0 0,21 0 16,0 0-16,-1 0 0,22-21 15,0 0-15,0 0 0,0-1 0,0-20 16,0 21-16,0-21 0,0-1 16,0 22-16,22-21 0,-1 21 15,0-22-15,0 22 0,21 21 0,-20-21 16,20 21-16,0 0 0,1 0 16,-1 0-16,-21 21 0,21 0 15,1 0-15,-22 1 0,0-1 0,21 0 16,-20 21-16,-22-21 0,21 22 15,0-22-15,-21 0 0,21 0 16,-21 22-16,0-22 0,0 0 16,21 0-16,-21 0 0,21-21 15,-21 21-15,0 1 0,22-22 16,-1 21-16,0-21 0,0 0 16,0 0-16,0 0 0,1 0 15,-22-21-15,42-1 0,-21 1 16,0 0-16,0 0 0</inkml:trace>
  <inkml:trace contextRef="#ctx0" brushRef="#br0" timeOffset="36573.03">2392 5503 0,'-21'0'0,"21"22"15,0-1-15,0 0 16,0 0-1,21-21 1,0 0-16,0 0 0,-21-21 16,21 21-16,0-21 15,-21 0-15,0-1 16,0 1-16,0 0 16,0 0-1,-21 21-15,0 0 31,0 0-31,21 21 16,0 0 0,0 0-16</inkml:trace>
  <inkml:trace contextRef="#ctx0" brushRef="#br0" timeOffset="37145.53">4064 5122 0,'0'0'0,"0"-63"16,0 42-16,0 0 15,0-1-15,0 1 0,0 0 16,0 0-16,0 0 0,0 0 0,0-1 16,0 1-1,0 42 1,0 1-16,0-1 16,0 21-16,0-21 0,0 43 0,0-22 15,21 0-15,-21 1 0,0 20 16,21-20-16,-21 20 0,0-21 15,0 22-15,0-22 0,0 22 16,0-22-16,0 0 0,0 1 0,0-1 16,0 0-16,0 1 0,0-22 15,0 21-15,0-21 0,0 1 0,0-1 16,0 0-16,-21-21 0,21-21 47,0 0-47,0-1 15,0 1-15,0-21 0,0 21 0,0-22 16</inkml:trace>
  <inkml:trace contextRef="#ctx0" brushRef="#br0" timeOffset="37569.29">3831 5080 0,'0'0'0,"-63"-42"15,41 21-15,22-1 0,-21 1 0,21 0 16,0 0-16,0 0 0,0 0 16,0-1-16,21-20 0,1 21 0,-1 0 15,21 0-15,-21-1 0,22 1 16,-1 0-16,0 21 0,22 0 16,-22 0-16,22 0 0,-22 0 15,21 0-15,1 21 0,-22 0 0,22 22 16,-22-22-16,0 21 0,-20 1 15,-1-1-15,0 0 0,-21 1 0,0-22 16,0 21-16,-21 0 0,0 1 16,-22-22-16,1 21 0,0-21 0,-1 22 15,1-22-15,0 0 0,-1 0 16,1 0-16,0 1 0,20-1 0,-20-21 16,21 21-16,0 0 0,0-21 15,-1 0-15,1 0 16,21 21-16,0 0 78,-21 1-78</inkml:trace>
  <inkml:trace contextRef="#ctx0" brushRef="#br0" timeOffset="38837.56">1460 6879 0,'0'-21'31,"-21"21"-16,21-21 1,0 0 0,0 0-16,21 21 15,1 0-15,-1-22 0,0 22 0,0 0 16,0 0-16,0-21 16,1 21-16,-1 0 0,21 0 0,-21 0 15,0 0-15,1 21 0,20-21 16,-21 22-16,0-1 0,-21 0 15,21 0-15,-21 0 0,0 0 0,0 1 16,0-1-16,0 0 0,0 0 16,-21 0-16,0 0 0,-21 1 0,21 20 15,-22-21-15,22 0 0,-21 0 16,21 1-16,-1-22 0,-20 21 16,21 0-16,0-21 15,21-21 1,0 0-16,0-1 15,21 1-15,0 0 16,0 21-16,0-21 16,22 21-16,-22 0 0,0-21 0,0 21 15,22 0-15,-22 0 0,0 0 16,21 0-16,-21 0 0,1 0 0,20 21 16,-21-21-16,0 21 0,0 0 15,1 0-15,-1 1 0,0 20 0,-21-21 16,0 0-16,0 22 0,0-22 15,0 21-15,-21-21 0,0 22 16,-1-22-16,-20 0 0,21 21 16,-21-21-16,-1 1 0,1-1 0,0 0 15,-22 0-15,22-21 0,-1 21 16,1-21-16,0 0 0,21 0 16,-22 0-16,1 0 0,21 0 0,0-21 15,-22 0-15,22 21 0,0-21 16,0 0-16,0-1 0,-1 1 0,1 21 15,21-21-15,0 0 0,-21 0 16,21 0-16,0-1 16,0 1-1,21 21-15,0 0 16,1-21-16,-1 21 0,21 0 16,-21-21-16</inkml:trace>
  <inkml:trace contextRef="#ctx0" brushRef="#br0" timeOffset="39257.32">2561 7218 0,'0'0'0,"0"21"15,0 0-15,0 0 0,0 1 16,0-1-16,21-21 47,0 0-47,-21-21 16,0-1-16,0 1 15,0 0-15,0 0 0,0 0 16,0 0-16,-21 21 15,21-22-15,-21 22 16,0 0-16,0 0 31,0 22-31,21-1 16,0 0-16,0 0 16,0 0-1,21-21 1,0 0-16,0 0 0,0 0 15,22 0-15</inkml:trace>
  <inkml:trace contextRef="#ctx0" brushRef="#br0" timeOffset="40477.18">4720 6879 0,'21'0'0,"0"0"16,1-21-16,-1 21 0,-21-21 15,21 21-15,0-21 0,0 0 0,0 21 16,1-22-16,-1 1 0,0 0 16,0 21-16,0-21 0,0 0 0,-21 0 15,0-1-15,0 1 16,0 0-16,-21 0 0,0 21 16,0 0-16,-21 0 0,-1 0 15,1 0-15,-22 21 0,22 0 0,-21-21 16,-1 21-16,22 1 15,-22-1-15,22 21 0,0-21 0,-1 0 16,22-21-16,0 22 0,0-1 16,21 0-16,0 0 0,0 0 15,0 0-15,21 1 16,0-22-16,21 21 0,-20-21 0,20 21 16,-21 0-16,21-21 0,1 21 0,-1 0 15,0-21-15,1 22 0,-22-1 16,21 0-16,1 0 0,-22 0 15,0 0-15,0 22 0,0-22 0,-21 0 16,0 0-16,0 22 0,0-22 0,-21 0 16,0 0-16,-21 21 15,-1-20-15,1-1 0,0 0 0,-22 0 16,22 0-16,-22-21 0,22 21 0,-22-21 16,22 0-16,0 0 0,-1 0 15,1 0-15,21 0 0,0 0 0,-22 0 16,22-21-16,21 0 0,-21 0 15,0-21-15,21 20 0,-21-20 0,21 0 16,0-1-16,-21 1 0,21 0 16,-22-1-16,22 22 0,0-21 0,0 21 15,0 0-15,0-1 16,22 22-16,-1 0 16,0 0-16,-21 22 15,21-1-15,0 0 0,0 0 0,22 0 16,-22 22-16,0-22 0,0 21 15,0-21-15,1 22 0,-1-22 0,0 21 16,0-21-16,0 0 0,-21 1 0,21-1 16,-21 0-16,22 0 0,-22 0 15,21 0-15,0-21 16,0 0-16,0 0 16,0 0-16,1 0 0,-1-21 15,0 0-15,0 0 0</inkml:trace>
  <inkml:trace contextRef="#ctx0" brushRef="#br0" timeOffset="41428.81">5355 6435 0,'0'42'15,"0"-21"-15,0 0 0,0 22 16,0-22-16,0 21 0,0 22 0,0-22 16,0 0-16,0 1 0,0 20 0,0-20 15,0-1-15,0 0 0,-21 22 16,21-22-16,-21 0 0,21 1 0,-21-1 16,21 0-16,0-20 0,0 20 15,0 0-15,0-21 0,0 1 0,0-1 16,-22 0-16,22 0 0,0 0 15,0-42 17,0 0-17,0 0-15,0 0 0,0-1 0,0 1 16,0-21-16,22 21 0,-1-22 16,0 1-16,0 0 0,0 21 15,0-22-15,1 22 0,-1 0 16,0 0-16,0 0 0,0 21 0,0 0 15,1 0-15,-1 0 0,0 0 0,0 0 16,-21 21 0,0 0-1,0 0-15,-21 0 16,0-21-16,0 21 0,-1-21 0,1 0 16,0 22-16,0-22 0,0 0 15,0 0-15,-1 0 0,1 0 16,0 0-16,21 21 31,0 0-15,0 0-16,0 0 15,0 0-15,0 1 16,0-1-16,21 0 0,-21 0 0,21 0 16,1 0-16,-1 1 15,0-1-15,-21 0 0,21-21 0,0 21 16,0 0-16,1-21 0,-1 0 15,0 21-15,0-21 0,21 0 16,-20 0-16,20 0 0,-21 0 0,21 0 0,-20 0 16,20-21-16,-21 0 15,21 0-15,-20 0 0,20 0 0,-21-1 16,0 1-16,0 0 0,1-21 16,-1 21-16,0-22 0,0 22 0,-21-21 15,0 21-15,21-22 0,-21 22 0,0 0 16,21 0-16,-21 0 15,0 42 1,0 0 0,0 0-16,0 0 0,0 0 0,0 1 15,0-1-15,-21 21 0,21-21 0,0 0 16,-21 1-16,21-1 16,0 0-16,0 0 0,0 0 0,0 0 15,0 1-15,0-44 47,21 22-47,0-21 16,1 0-16,-22 0 0,21-21 0,-21 20 15,21-20-15</inkml:trace>
  <inkml:trace contextRef="#ctx0" brushRef="#br0" timeOffset="41790.62">6286 6710 0,'0'0'0,"-21"0"0,21 21 16,-21 0-16,21 0 16,-21 1-16,21-1 15,0 0-15,21-21 32,0 0-32,0 0 0,1 0 15,-1 0-15,-21-21 16,21 0-16,-21-1 0,0 1 15,0 0-15,0 0 16,0 0-16,0 0 0,0-1 16,-21 1-16,0 21 15,-1 0-15,1 0 16,0 0-16,0 0 0,21 21 16,-21-21-16,0 22 0,21-1 0,0 21 15,0-21-15,-22 0 0,22 1 0,0-1 16,0 0-16,0 0 0,0 0 15,0 22-15,0-22 0,0 0 0,22-21 16,-22 21-16,21 0 0,0 0 16,0-21-16</inkml:trace>
  <inkml:trace contextRef="#ctx0" brushRef="#br0" timeOffset="42145.43">6625 7049 0,'0'0'0,"0"21"62,0 0-62,0 21 0,0-21 0,0 22 16,0-1-16,0 0 0,0 1 16,0-1-16,0 22 0,0-22 0,-21 21 15,21-20-15,-21 20 0,0 1 0,21-1 16,-22 1-16,1-1 15,0 1-15,0-1 0,21 1 0,-21-22 16,0 22-16,-1-1 0,22-21 0,-21 1 16,21-1-16,-21 0 0,21 1 15,-21-22-15,21 0 0,0 0 0,0 0 16,0 1-16,0-44 31,0 1-31,0 0 16,0 0-16,21-21 0,0 20 0,-21-20 15,21 0-15,1-1 0,-1-20 16</inkml:trace>
  <inkml:trace contextRef="#ctx0" brushRef="#br0" timeOffset="42489.4">6625 7239 0,'0'0'0,"0"-21"16,0-21-16,0 20 0,0-41 15,21 42-15,0 0 0,1-1 16,-1 1-16,0 0 0,0 0 0,21 21 16,-20-21-16,20 0 0,0 21 15,-21 0-15,1 0 0,20 0 0,-21 0 16,0 21-16,0 0 0,1 0 0,-22 0 16,0 0-16,0 22 15,0-22-15,0 21 0,0-21 0,0 1 16,0 20-16,-22-21 0,1 21 15,-21-20-15,21-1 0,0 0 0,-1 0 16,-20 0-16,21 0 0,0-21 0,0 22 16,-1-1-16,1-21 0,0 0 15,0 21-15,0-21 16,0 0-16,-1 0 16,1 0-16,0 0 15,0 0-15,0 0 0,-22 21 16</inkml:trace>
  <inkml:trace contextRef="#ctx0" brushRef="#br0" timeOffset="43846.17">1270 8636 0,'-21'0'78,"21"-21"-63,0 0 1,0 0 0,0-1-1,0 1-15,0 42 47,0 1-47,0 20 16,0 0-16,0 1 0,21-1 15,-21 0-15,0 22 0,0-22 0,0 22 16,0-22-16,0 0 0,-21 1 16,0-1-16,21-21 0,-22 21 15,1-20-15,0-1 0,0 0 0,21 0 16,-21 0 0,0-21-1,21-21 1,0 0-16,21 0 15,0 21-15,0-21 0,21-1 16,-20 22-16,20-21 0,0 0 16,1 0-16,-1 21 0,0-21 0,1 0 15,-1 21-15,-21-22 0,21 1 16,1 0-16,-22 21 0,0-21 0,0 0 16,-21 0-16,0-1 15,0 1-15,0 0 0,0 0 0,0-21 16,0 20-16,0 1 0,0 0 15,0 0-15,0 0 0,-21 21 16,21-21-16,-21 21 16,21 21-16,0 0 15,-21 0-15,21 0 0,0 22 0,0-22 16,0 21-16,0 0 0,0 1 16,0-1-16,0 0 0,-21 1 0,21-1 15,0 0-15,-22-20 0,22 20 16,0-21-16,0 21 0,0-20 15,0-1-15,0 0 0,0 0 0,0 0 16,22-21 31,-1 0-47,-21-21 16,21 0-16,0 0 0,0 0 15</inkml:trace>
  <inkml:trace contextRef="#ctx0" brushRef="#br0" timeOffset="44058.13">2349 9059 0,'0'0'0,"22"0"0,-1 0 15,-42 0 32,42 0 0,-21-21-47,42 21 16,-21-21-16,0 0 0,22 21 15,-1-21-15,0 0 0</inkml:trace>
  <inkml:trace contextRef="#ctx0" brushRef="#br0" timeOffset="44558.84">4276 8403 0,'0'-21'16,"0"42"-16,0-63 0,0 21 0,0 0 15,0-1-15,0 1 0,-22 21 16,1 0-1,21 21-15,0 1 16,0-1-16,0 21 0,0 0 16,0 1-16,0-1 0,0 0 0,0 1 15,0-1-15,0 0 0,0 22 16,0-22-16,0-21 0,0 22 0,0-1 16,0 0-16,0-20 0,0-1 0,0 21 15,0-21-15,0 0 16,0 1-16,0-1 15,0-42 17,0-1-32,0 1 15</inkml:trace>
  <inkml:trace contextRef="#ctx0" brushRef="#br0" timeOffset="44857.11">4000 8996 0,'0'0'0,"0"21"0,-21 0 16,0 0-16,21 22 16,0-22-16,0 0 0,0 0 0,0 0 15,0 1-15,21-1 0,0-21 16,22 21-16,-22-21 0,21 0 16,-21 21-16,22-21 0,-1 0 0,0 0 15,1 0-15,-1 0 0,0 0 16,1 0-16,-22 0 0,21 0 0,1 0 15,-22-21-15,0 21 0,0-21 0,0 21 16,0-21-16,1 21 0,-1-22 16,0 22-16,-21-21 0,0 0 0,0 0 15,0 0 1,0 0-16,0-1 0,0 1 0,0 0 16,0 0-16,0-21 0,0 20 0,-21-20 15,21 21-15,-21-21 0</inkml:trace>
  <inkml:trace contextRef="#ctx0" brushRef="#br0" timeOffset="45140.95">4149 8361 0,'0'0'0,"21"0"31,0-21-31,0 21 15,0-21-15,0 21 0,1-22 0,20 1 16,-21 21-16,0-21 0,22 21 16,-1-21-16,-21 21 0,21-21 0,-20 21 15,20-21-15,-21 21 0,0 0 16,0 0-16,1-22 0,-1 22 0,0 0 16,0 0-16,0 0 15,0 0 1,1 0-16,-22 22 15,0-1-15</inkml:trace>
  <inkml:trace contextRef="#ctx0" brushRef="#br0" timeOffset="45665.65">5821 8467 0,'0'-21'16,"0"-1"-16,0 1 15,0 0 1,-21 21 0,-1 0-16,1-21 0,0 0 15,0 21-15,0 0 0,0 0 16,-1 0-16,1 0 0,0 0 0,0 21 15,0 0-15,-22-21 0,22 21 0,0 0 16,-21 1-16,21-1 0,-22 21 16,22-21-16,0 0 0,0 22 0,0-22 15,-1 21-15,1 1 0,0-1 16,21 0-16,-21-21 0,21 22 0,0-1 16,0 0-16,0-20 0,0 20 15,0-21-15,21 0 0,0 0 16,0 1-16,1-1 0,20-21 0,-21 21 15,21-21-15,-20 0 0,20 0 0,0 0 16,-21 0-16,22 0 0,-1 0 16,-21 0-16,22 0 0,-22 0 0,0 0 15,21-21-15,-21 21 0,1-21 16,-1 21-16,0-22 0,0 22 0,0-21 16,0 21-16,1 0 0,-22-21 0,21 21 15,0 0-15,-21-21 0,21 0 16,-21 0-1,0-1 17</inkml:trace>
  <inkml:trace contextRef="#ctx0" brushRef="#br0" timeOffset="48481.51">1460 10202 0,'-21'-21'0,"0"21"0,21-21 15,-21 21-15,21-21 32,21 21-32,0 0 15,0 0-15,1 0 0,20 0 16,0 0-16,1 0 0,-1-21 0,0 21 15,1 0-15,-1 0 0,-21 0 16,21-21-16,-20 21 0,20 0 0,-21 0 16,0 0-16,-42 0 31,0 0-15,0 0-16,0 0 0,-22 0 0,22 0 15,-21 0-15</inkml:trace>
  <inkml:trace contextRef="#ctx0" brushRef="#br0" timeOffset="49021.23">1333 10139 0,'0'0'15,"-21"21"-15,0 0 16,21 0-16,-21-21 0,21 22 0,-21-1 0,21 0 16,0 0-16,0 0 0,0 0 15,0 1-15,0-1 0,-21 0 0,21 0 16,0 0-16,0 0 0,0 1 15,0-1-15,-22-21 16,22-21 31,22 21-31,-1-22-16,0 1 0,0 21 15,0-21-15,0 21 0,1-21 16,-1 21-16,0 0 0,0 0 0,21 0 15,-20 0-15,20 0 0,-21 0 16,21 21-16,-20 0 0,-1 0 0,21 1 16,-21-1-16,0 0 15,-21 21-15,0-21 0,22 22 0,-22-22 16,0 0-16,0 21 0,0-20 16,-22-1-16,1 21 0,0-21 0,0 0 15,0 1-15,-22-1 0,22 0 16,0 0-16,0-21 0,-21 21 0,20-21 15,1 0-15,0 0 0,0 0 16,0 0-16,-22 0 0,22 0 16,0-21-16,21 0 0,-21 21 0,0-21 15,0 21-15,21-21 0,-22-1 16,22 1 0,22 21 30,-1 0-46,0 0 0,0 0 16,21 0-16</inkml:trace>
  <inkml:trace contextRef="#ctx0" brushRef="#br0" timeOffset="49329.05">2117 10710 0,'0'0'15,"21"0"1,0 0 31,-21-21-47,0 0 47,0 42-16,0 0 0</inkml:trace>
  <inkml:trace contextRef="#ctx0" brushRef="#br0" timeOffset="50367.46">3979 9991 0,'-21'-21'0,"21"-1"15,0 1-15,-21 0 0,21 0 16,0 0-16,-21 0 15,0-1-15,21 44 32,-22-1-17,22 21-15,0-21 0,-21 22 16,21-22-16,0 21 0,0 0 0,0 1 16,0-1-16,0 22 0,0-22 15,0 0-15,0 22 0,-21-1 0,0-20 16,21-1-16,-21 0 0,0 1 15,21-1-15,0 0 0,-22-21 0,1 22 16,21-22-16,0 0 0,-21-21 31,21-21 1,0 0-32,0 0 0,0-1 15,0 1-15,0-21 0,0 21 16,0-22-16</inkml:trace>
  <inkml:trace contextRef="#ctx0" brushRef="#br0" timeOffset="51133.53">3746 9970 0,'0'0'0,"0"-43"16,0 22-1,0 0-15,0 0 0,0 0 16,22-1-16,-1 1 0,0 0 15,0 0-15,21 0 0,-20 21 0,20-21 16,0 21-16,1 0 0,-1 0 16,0 0-16,-21 21 0,22 0 0,-1 0 15,0 0-15,-20 22 0,-1-22 16,0 21-16,0 0 0,-21-20 0,0 20 16,0 0-16,-21-21 0,0 22 15,0-22-15,-1 21 0,-20-21 0,21 1 16,-21 20-16,-1-21 0,22 0 15,-21 0-15,-1 1 0,22-1 0,-21-21 16,21 0-16,-22 21 16,22-21-16,0 0 0,0 0 0,0 0 15,0-21-15,42 21 47,0 0-47,-21 21 0,21 0 16,0 0-16,0 0 0,1 1 0,-1 20 15,0-21-15,0 0 0,0 0 16,0 22-16,-21-22 0,22 0 16,-1 0-16,0 0 0,0 1 0,0-1 15,0 0-15,-21 0 0,22-21 16,-1 21-16,0-21 0,0 0 0,0 0 16,0 21-16,1-21 0,20 0 15,-21 0-15,0 0 0,22-21 0,-22 21 16,21-21-16,-21 0 0,22 21 15,-22-21-15,21 0 0,-21-1 16,22-20-16,-22 21 0,0 0 0,0-22 16,0 22-16,0-21 0,1 21 0,-22-22 15,0 22-15,0 0 0,0 0 16,0 0-16,0 0 0,0-1 0,-22 22 16,1 0-16,0 0 0,0 22 15,0-1-15,21 0 0,-21 21 16,-1-21-16,22 22 0,0-22 15,0 21-15,0-21 0,0 22 16,0-22-16,0 0 0,0 21 0,0-20 16,0-1-16,0 0 0,22-21 0,-1 21 15,0 0-15,0-21 0,0 0 16,0 21-16,1-21 0,-1 0 0,0 0 16,21 0-16,-21 0 0,1 0 15,-1 0-15,21 0 0,-21-21 0,0 0 16,1 0-16,20 0 0,-21 0 15,0-1-15</inkml:trace>
  <inkml:trace contextRef="#ctx0" brushRef="#br0" timeOffset="51521.94">5376 10181 0,'0'-21'0,"0"42"0,0-63 16,0 0-16,0 20 15,0 1-15,-21 21 0,0 0 16,0 0-1,21 21-15,-21 1 0,21-1 16,-22 21-16,22-21 0,0 22 0,0-1 16,0 0-16,0 1 0,0-1 15,-21 0-15,21 22 0,-21-1 16,21-20-16,-21 20 0,21 1 0,0-1 16,0 1-16,-21-1 0,0 22 15,21-1-15,-22 1 0,22 0 0,-21-1 16,0 22-16,0-21 0,0 0 15,21-1-15,-21-20 0,-1 20 0,22-20 16,0 21-16,-21-22 0,21-21 0,-21 22 16,21-22-16,-21 1 0,21-22 15,-21 0-15,21 0 0,0 0 0,0 0 16,-21-21-16,21-21 16,0 0-16,0 0 15,0-21-15,0 20 0,0-20 16,21 21-16,-21-21 0,21-1 0,0-20 15,0 20-15,-21-20 16,21-1-16</inkml:trace>
  <inkml:trace contextRef="#ctx0" brushRef="#br0" timeOffset="51854.74">5038 10541 0,'-22'-42'0,"44"84"0,-44-127 0,22 43 0,0 21 15,0-21-15,0-1 0,22 22 16,-1-21-16,0 21 0,0-1 16,21 1-16,1 0 0,-22 21 0,21 0 15,1 0-15,-1 0 0,0 0 16,1 21-16,-22 0 0,21 1 0,-21 20 16,0-21-16,-21 21 0,0 1 0,0-1 15,0 0-15,-21 1 0,0-22 16,0 21-16,0-21 0,0 22 0,-22-22 15,22 0-15,0 0 0,0 0 16,0 1-16,-1-1 0,1-21 0,0 21 16,0-21-16,0 0 0,0 21 0,21-42 62,0 0-62,0 0 0</inkml:trace>
  <inkml:trace contextRef="#ctx0" brushRef="#br0" timeOffset="52635.6">6159 10202 0,'0'0'0,"0"-21"16,0 0-16,-21 21 31,0 0-31,0 0 16,0 0-16,0 0 0,-1 21 15,1 0-15,0 1 0,0-1 0,0 21 16,0-21-16,-1 22 0,22-22 16,-21 21-16,0-21 0,21 22 0,0-1 15,0-21-15,0 0 0,0 22 16,0-22-16,0 0 0,0 0 0,21 0 15,0 0-15,1-21 0,-1 0 16,0 0-16,21 0 0,-21 0 16,1 0-16,20-21 0,-21 21 0,0-21 15,22 0-15,-22 0 0,0 0 16,0-1-16,21 1 0,-20-21 16,-1 21-16,0-22 0,-21 22 0,0-21 15,0 0-15,0 20 0,0-20 16,0 0-16,-21 21 0,0-1 0,-1 1 15,1 0-15,-21 0 0,21 21 16,0 0-16,-22 0 0,22 0 0,-21 0 16,21 0-16,-1 21 0,1 0 0,-21 0 15,21 1-15,21-1 16,-21 21-16,21-21 0,-22 22 0,22-22 0,0 21 16,0-21-16,0 0 0,0 22 15,0-22-15,22 0 0,-1 0 0,-21 0 16,21-21-16,0 22 0,0-1 15,0-21-15,1 0 0,-1 21 16,0-21-16,21 0 0,-21 0 0,1 0 16,-1 0-16,0 0 0,21 0 15,-21 0-15,1-21 0,-1 0 0,21 21 16,-21-22-16,0 1 0,1 21 16,-1-21-16,0 0 0,0 0 0,0 0 15,0-1-15,-21 1 0,0-21 0,0 21 16,22 0-16,-22-22 0,21 22 15,-21 0-15</inkml:trace>
  <inkml:trace contextRef="#ctx0" brushRef="#br0" timeOffset="53004.83">6646 10160 0,'21'0'0,"22"-21"15,-22 21-15,0 0 16,0 0-16,0 0 16,1 0-16,-1 0 0,0 0 0,0 21 15,-21 0-15,21-21 0,0 21 16,-21 1-16,0-1 0,22 0 0,-1 0 15,-21 0-15,21 0 0,-21 1 0,0-1 16,0 0-16,0 0 0,0 0 16,21 0-16,-21 1 0,0-1 0,0 0 15,0 0-15,0 0 0,0 0 16,0 1 0,-21-22 15,21-22-31,0 1 0,0 0 15,0-21-15,0 21 0,0-1 16,0 1-16,0-21 0,0 21 16,21-22-16,0 1 0,-21 21 0,21 0 15,-21-22-15,22 22 0,-1 0 16,0 0-16,-21 0 0,21 21 16,0 0-16,-21-21 15,21 21 1,1 0-16,-1 0 15,0 0-15</inkml:trace>
  <inkml:trace contextRef="#ctx0" brushRef="#br0" timeOffset="53429.58">7726 9673 0,'0'0'0,"0"-21"15,0-42-15,0 41 16,0 1-16,0 0 0,0 42 31,0 0-31,0 1 16,-21 20-16,-1-21 0,22 21 0,-21 1 16,21-1-16,0 0 0,-21 1 15,0-1-15,0 22 0,21-22 0,0 0 16,0-21-16,-21 22 0,21-1 0,-22 0 15,22 1-15,0-1 0,0-21 16,0 22-16,0-1 0,0-21 0,0 0 16,0 22-16,0-22 0,0 0 15,22 0-15,-1 0 0,0 0 16,0-21-16,0 0 0,0 0 16,1 0-16,-1 0 0,0 0 15,0 0-15,0 0 0,0 0 0,1 0 16,-1-21-16,0 0 0,0 21 15,0-21-15,-21 0 0,21 0 0,1 21 16,-22-22-16,21 1 0,-21 0 0,0 0 16,0 0-16,0 0 0,0-1 15,0 1-15</inkml:trace>
  <inkml:trace contextRef="#ctx0" brushRef="#br0" timeOffset="53769.7">7493 9906 0,'0'0'0,"21"0"47,0 0-47,0 0 0,22 0 16,-22 0-16,21 0 0,1-21 15,-1 21-15,0 0 0,1 0 0,20-21 16,-21 21-16,1 0 0,-1-21 16,0 21-16,1 0 0,-22 0 0,0-22 15,21 22-15,-20-21 16,-1 21-16,0 0 31,-21 21-15,-21-21-16,21 22 15,-21-22-15,-1 21 0,1-21 16</inkml:trace>
  <inkml:trace contextRef="#ctx0" brushRef="#br0" timeOffset="57285.55">1778 11811 0,'0'0'0,"21"0"16,0 0-1,-21-21 1,0 0 15,-21 21 1,0 0-32,0 0 0,0 21 15,-1 0-15,1-21 0,-21 21 16,21 0-16,0 1 0,-1-1 0,-20 0 15,21 21-15,0-21 0,0 22 16,-1-1-16,1-21 0,0 22 16,0-1-16,0 0 0,21 1 0,0-1 15,-21 0-15,21 1 0,0-1 16,0-21-16,0 21 0,0-20 0,21-1 16,0 0-16,0 0 15,0 0-15,22-21 0,-22 21 0,21-21 16,-21 0-16,0 0 0,22 0 15,-22 0-15,0 0 0,0 0 16,0 0-16,1 0 0,-1-21 0,21 0 16,-21 0-16,0 0 15,1 21-15,-1-21 0,-21-1 0,0 1 16,0 0-16,0 0 16,0 0-16,0 0 0,-21-1 15,-1 22-15,1-21 16,-21 21-16,21 0 0,0 0 0,-1 0 15,1 0-15,0 21 16,0-21-16,0 22 0,0-1 0,-1-21 16,1 21-16,0 0 0,0 0 15,21 0-15,0 1 0,0-1 16,-21-21-16,21 21 0,0 0 0,0 0 16,0 0-16,0 1 15,21-22-15,0 0 16,0 21-1,0-21-15,1 0 0,-1 0 16,0 0-16</inkml:trace>
  <inkml:trace contextRef="#ctx0" brushRef="#br0" timeOffset="57949.67">2307 12256 0,'-21'0'16,"21"21"-1,0 0 1,0 0-16,0 0 16,0 0-1,21-21 16,0 0-31,0 0 16,1 0-16,-22-21 0,21 21 16,-21-21-16,0 0 15,0 0 1,0 0 0,0-1-1,-21 22-15,-1 0 0,1 0 31,0 0-31,21 22 16,0-1-16,0 0 16</inkml:trace>
  <inkml:trace contextRef="#ctx0" brushRef="#br0" timeOffset="58574.54">4551 11663 0,'0'0'15,"21"-42"-15,0 20 0,0 1 16,0-21-16,1 21 0,-22 0 0,0-1 16,0 1-16,0 0 0,0 0 15,0 0-15,-22 42 31,1 0-15,0 21-16,0-20 0,0 20 0,21 0 16,-21 22-16,-1-22 0,1 22 15,0-1-15,0 1 0,0-1 0,-22 1 16,22-22-16,0 21 0,21 1 16,-21-22-16,0 22 0,21-22 0,-21 0 15,21 1-15,0-22 16,0 0-16,0 0 0,0 0 0,0 1 15,0-1-15,0-42 32,21 21-32,-21-22 15,21 1-15,0 0 0,-21-21 16,0 21-16,21-1 0</inkml:trace>
  <inkml:trace contextRef="#ctx0" brushRef="#br0" timeOffset="58893.48">4487 11557 0,'0'0'0,"21"-42"0,-21-1 16,0 22-16,0-21 0,22 21 0,-22 0 15,21 21 1,0 21-16,0 0 0,-21 0 16,0 21-16,21 1 0,-21-1 15,21 0-15,-21 1 0,0-1 0,22 0 16,-22 22-16,0 63 15,0-64-15,0-20 0,0-1 16,0 0-16,0 1 0,0-1 16,0 0-16,0-20 0,0 20 0,0-21 15,0 0-15,0 0 0,21 1 0,-21-1 16,21 0-16,0-21 31,0 0-15,-21-21-1,0 0-15,0-1 0,0 1 0,0 0 16</inkml:trace>
  <inkml:trace contextRef="#ctx0" brushRef="#br0" timeOffset="60870.7">4297 12086 0,'0'0'16,"-21"43"-16,21-22 15,0 0-15,0 0 16,21-21-16,0 21 0,0-21 16,21 0-16,-20 0 0,20 0 15,0 0-15,22 0 0,-22 0 0,22 0 16,-22-21-16,21 21 0,1-21 16,-22 0-16,22 0 0,-22-1 0,0 1 15,1 0-15,-1 0 0,-21 0 0,0 0 16,22-1-16,-43 1 0,21 0 15,0 0-15,-21 0 0,0 0 0,21 21 16,-21-22-16,0 44 31,0-1-15,0 21-16,0-21 0,0 0 16,0 22-16,0-1 0,0-21 0,0 22 15,0-22-15,0 21 0,0-21 16,0 22-16,0-22 0,0 21 0,0-21 15,-21 0-15,21 1 0,0-1 0,0 0 16,-21-21-16,21 21 0,0 0 16,0-42 15,0 0-15,0 0-16,0-22 0,0 22 15,21 0-15,-21-21 0,21-1 16,0 1-16,1 0 0,-22-1 0,21 1 15,0 21-15,0-21 0,0-1 16,0 22-16,1 0 0,-1 0 0,0 21 16,0 0-16,0 0 0,0 0 0,-21 21 15,22 0-15,-22 0 16,21 0-16,-21 22 0,0-22 0,0 21 0,0-21 16,0 1-16,0 20 15,21-21-15,-21 21 0,21-20 0,-21-1 16,21 0-16,0 0 0,1 0 0,-22 0 15,21 1-15,0-22 0,0 21 16,0-21-16,0 0 0,1 0 0,20 21 16,-21-21-16,0 0 0,0 0 15,1 0-15,20-21 0,-21 21 0,0-21 16,0-1-16,1 1 0,-1 0 0,0 0 16,0 0-16,0 0 0,-21-22 15,21 22-15,-21-21 0,22 21 0,-22-22 16,0 22-16,0-21 0,0 21 15,0-1-15,0 1 0,0 42 32,0 1-17,0-1-15,0 0 0,0 0 0,0 0 16,-22 22-16,22-22 0,-21 0 0,21 0 16,-21 21-16,21-20 0,0-1 15,0 0-15,-21 0 0,21 0 0,-21 0 16,21 1-16,0-1 15,0 0-15,0-42 47,21 0-47,0-1 16,0 1-16,-21 0 0,21 0 16,1 0-16,-1-22 0,-21 22 15,21 0-15,0-21 0,0 21 0,0-1 16,1 1-16,-1 0 0,-21 0 15,21 21-15,0 0 0,0 0 0,0 21 16,1 0 0,-22 0-16,21 1 0,-21-1 15,21 0-15,-21 0 0,0 0 0,0 0 16,21 1-16,-21-1 0,21 0 0,-21 0 16,0 0-16,0 0 15,21-21-15,1 22 0,-1-22 0,0 0 16,0 0-16,0 0 15,0 0-15,22 0 0,-22 0 16,0 0-16,0 0 0,22-22 0,-22 1 16,0 21-16,0-21 0,0 0 15,0 0-15,1 0 0,-1-1 0,0 1 16,0 0-16,-21 0 0,21 0 16,-21 0-16,0 42 31,0 0-16,0 0-15,0 0 0,0 0 16,0 1-16,-21-22 0,21 21 16,0 0-16,0 0 0,0 0 15,0 0-15,0 1 16,0-1-16,21-21 16,0 0-16,1 0 0,-1 0 15,0 0-15,0 0 0,0 0 0,0 0 16,1 0-16,-1 0 0,0-21 15,0-1-15,0 22 0,0-21 0,1 0 16,-1 0-16,-21-21 0,21 20 0,-21 1 16,0-21-16,0 21 15,0-22-15,0 22 0,0-21 0,0 21 0,0-22 16,-21 22-16,21 0 0,-21 0 16,-1 0-16,1 21 0,0 0 15,0 0-15,0 0 0,0 0 0,-1 0 16,1 0-16,0 21 0,0 0 15,0 0-15,21 0 0,-21 1 0,21-1 16,-22 21-16,22-21 0,-21 22 0,21-22 16,0 0-16,0 21 0,0-21 15,0 1-15,0-1 0,0 0 0,21 0 16,1-21-16,-1 21 0,0-21 16,0 0-16,0 0 0,22 21 15,-22-21-15,21 0 0,-21 0 0,22 0 16,-1 0-16,0 0 0,-21-21 15,22 21-15,-22-21 0,21 21 0,-21-21 16,1 0-16,20 0 0,-21-1 0,21-41 16,-20 21-16,-1 20 15,0-20-15,0 0 0,0-1 0,0 1 16,1 0-16,-22-22 0,21 22 0,0 0 16,-21-1-16,21 1 0,-21 0 15,0 20-15,0-20 0,21 0 0,-21 21 16,0-1-16,0 1 0,0 0 15,0 0-15,0 42 16,0 0-16,0 0 16,0 1-16,0 20 0,0 0 15,-21 1-15,21-22 0,-21 21 0,21 0 16,0 1-16,-21-1 0,0 0 0,21 1 16,-22-1-16,22 0 0,-21 1 15,0-1-15,21 0 0,0-20 0,0 20 16,-21 0-16,21-21 0,0 1 15,0 20-15,0-21 0,0 0 0,21 0 16,-21 1-16,21-22 0,0 0 16,1 0-16,-1 0 15,0 0-15,0 0 0,0 0 16,0 0-16,22 0 0,-22-22 0,0 22 16,0-21-16,0 0 15,1 0-15,-1 0 0,-21 0 0,21-1 16,-21 1-16,0 0 0</inkml:trace>
  <inkml:trace contextRef="#ctx0" brushRef="#br0" timeOffset="61129.64">7620 11811 0,'0'-21'16,"42"21"-1,-21 0-15,1-21 0,20 21 0,0-21 16,1 21-16,-1 0 0,0-22 16,1 22-16,-1 0 0,0 0 0,1-21 15,-1 21-15,-21 0 0,21 0 0,1 0 16,-22-21-16,0 21 0,0 0 16,0 0-16,-21-21 15,0 0 16</inkml:trace>
  <inkml:trace contextRef="#ctx0" brushRef="#br0" timeOffset="63486.45">8699 12192 0,'0'0'15,"22"0"-15,-1 0 0,0 0 0,-21-21 0,21 21 16,-21-21-16,21 21 0,-21-21 15,21-1-15,1 1 16,-22 0-16,0 0 0,0 0 16,0 0-16,0-1 0,0 1 0,0 0 15,0 0-15,0 0 0,-22 0 0,1-1 16,0 1-16,0 21 0,0 0 16,0 0-16,-1 0 0,-20 0 15,21 0-15,0 21 0,0 1 16,-1-1-16,1 0 0,0 21 0,0-21 15,0 22-15,21-1 0,-21 0 0,-1-20 16,22 20-16,0 0 16,0-21-16,0 1 0,0 20 0,0-21 15,0 0-15,0 0 0,0 1 16,22-22 0,-1 0-16,0 0 0,0 0 0,0-22 15,0 22-15,22-21 16,-22 21-16,0-21 0,0 0 0,0 0 15,22 0-15,-22-1 0,0 1 0,0-21 16,0 21-16,1 0 0,-1-22 16,-21 22-16,21 0 0,-21 0 0,21 0 15,-21-1-15,0 1 16,0 42 0,0 1-16,0-1 15,0 0-15,0 0 0,0 0 16,0 22-16,0-22 0,0 0 0,0 21 15,0-21-15,0 1 0,0-1 16,0 21-16,21-21 0,-21 0 0,21-21 16,1 22-16,-22-1 0,21-21 0,0 21 15,0-21-15,0 0 16,0 0-16,1 0 0,20 0 0,-21 0 0,0 0 16,0-21-16,22 21 0,-22-21 0,0-1 15,0 1-15,0 0 16,1 0-16,-1-21 0,0 20 0,0-20 15,0 0-15,-21-1 0,21 1 16,-21-21-16,22 20 0,-22-20 0,0 20 16,0-20-16,0 21 0,0-22 0,0 1 15,0 20-15,0-20 0,0 20 16,0 1-16,0 0 0,0 21 0,0-22 16,0 22-16,0 42 15,0 0-15,0 1 16,0 20-16,0 0 0,0 1 0,0-1 15,0 21-15,0-20 0,-22 20 16,22-20-16,-21 20 0,21 1 16,0-22-16,0 21 0,-21-20 15,21 20-15,-21-20 0,21-1 0,0 0 16,0 1-16,0-22 0,0 21 0,0-21 16,0 0-16,0 1 0,21-1 15,0 0-15,0-21 0,1 0 16,-1 0-16,0 0 0,0 0 15,0 0-15,0 0 0,1-21 16,20 0-16,-21-1 0,0 22 0,0-21 16,1-21-16,-1 21 0,0 0 15,21-22-15,-42 22 0,21 0 0,1-21 16,-1 20-16,0-20 0,0 21 16,-21 0-16,0 0 0,21 21 15,-21 21 16,0 0-31,0 0 0,0 0 0,-21 0 16,21 1-16,-21 20 0,21-21 0,0 0 16,0 0-16,0 1 0,-21-1 15,21 0-15,0 0 0,0 0 0,0 0 16,0 1-16,21-22 16,0 0-1,0 0-15,0 0 0,1 0 0,20 0 16,-21 0-16,0-22 0,0 22 15,1-21-15,20 0 0,-21 0 16,0 0-16,0 0 0,22-22 0,-22 22 16,0 0-16,0-21 0,0 20 15,1-20-15,-1 21 0,-21 0 16,0 0-16,21 21 0,-21 21 31,0 0-31,0 0 0,0 0 16,0 0-16,-21 1 0,21-1 15,-21 21-15,21-21 0,0 0 16,0 1-16,0-1 0,-22 0 0,22 0 0,0 0 16,0 0-1,22-21 1,-1 0-16,0 0 16,0 0-16,0 0 15,0 0-15,-21-21 0,22 0 16,-1 0-16,-21 0 0,21 0 15,-21-1-15,0 1 0,0 0 0,0 0 16,0-21-16,0 20 0,0 1 0,0 0 16,0 0-16,0 0 0,-21 0 15,0 21-15,-1 0 0,1 0 16,0 0-16,0 0 16,0 0-16,0 0 15,42 0 16,0 0-15,0 0-16,0 0 16,0-22-16,22 22 0,-22-21 0,0 21 15,0-21-15,22 21 0,-22 0 0,0-21 16,21 21-16,-21-21 0,1 21 16,-1 0-16,0 0 0,0 0 15,0 0-15,0 0 0,-21 21 0,0 0 16,22 0-16,-22 0 0,21 1 15,-21-1-15,0 0 0,0 0 0,0 0 16,0 0-16,0 1 0,0-1 16,0 0-16,0 0 0,0 0 0,0 0 15,0 1-15,-21-1 0,-1 0 16,1 0-16,21 0 0,0 0 16,-21-21-16,0 22 0,0-22 15,21 21 1,0-42 15,0-1-31,0 1 16,0 0-16,21 21 15,-21-21-15,21-21 0,0 20 0,0 1 16,1-21-16,-1 21 0,21-22 0,0 1 16,-20 0-16,20 21 0,0-22 15,1 22-15,41-42 0,-41 63 16,-1-22-16,0 22 0,-21 0 15,22 0-15,-22 0 0,0 22 0,-21-1 16,0 0-16,0 0 0,0 0 0,0 22 16,0-22-16,0 0 0,0 21 15,0-21-15,-21 22 0,0-22 0,0 0 16,21 0-16,0 0 0,0 1 16,-22-22-16,22 21 0,0 0 15,22-21 1,-1 0-1,0 0-15,0 0 0,0 0 16,0 0-16,1-21 0,-1 21 0,0-21 16,0 21-16,0-22 0,0 1 15,1 21-15,-1-21 0,-21 0 16,0 0-16,21 0 0,-21-1 0,0 1 16,0-21-16,0 21 15,0 0-15,0-1 0,0 1 16</inkml:trace>
  <inkml:trace contextRef="#ctx0" brushRef="#br0" timeOffset="63761.3">10668 11218 0,'0'0'0,"-21"0"16,21 22 78</inkml:trace>
  <inkml:trace contextRef="#ctx0" brushRef="#br0" timeOffset="64073.02">9123 11684 0,'0'0'0,"-43"21"0,1-21 16,42 21-1,21-21 1,22 0-16,-22 0 0,21 0 0,-21 0 16,22 0-16,-1 0 0,-21 0 15,21 0-15,1 0 0,-22 0 16,0 0-16,0 0 0,0 0 0,1-21 15,-1 21-15,0 0 16,-42 0 15,0 0-31,-1 0 0,-20 21 16,0 1-16,21-22 0</inkml:trace>
  <inkml:trace contextRef="#ctx0" brushRef="#br0" timeOffset="65164.4">1651 13377 0,'0'0'0,"-42"0"15,20 0-15,1 0 16,0 0 0,0 22-16,21-1 15,0 0-15,21 0 16,0 0-16,0-21 16,1 0-16,20 21 0,-21-21 0,21 0 15,1 0-15,-1 0 0,-21 0 16,22 0-16,-22-21 0,21 0 15,-21 21-15,22-21 0,-22 0 0,0 21 16,0-21-16,0-1 0,0 22 16,-21-21-16,22 0 0,-22 0 0,0 0 15,0 0 1,-22 21-16,1 0 16,0 0-16,0 0 15,0 0-15,21 21 0,-21 0 16,-1 0-16,22 0 0,-21 22 15,21-1-15,-21 0 0,0 1 16,0 20-16,21-21 0,-21 22 0,-1-22 16,22 22-16,-21-22 0,0 0 15,21 22-15,0-22 0,0-21 0,-21 22 16,21-22-16,0 21 0,0-21 16,0 1-16,0-1 0,0 0 15,0-42 32,0 0-47,0-1 16</inkml:trace>
  <inkml:trace contextRef="#ctx0" brushRef="#br0" timeOffset="65429.81">1355 13928 0,'0'21'0,"0"0"32,21-21-32,0 0 15,0 0-15,0 0 0,0 0 0,22 0 16,-1 0-16,0 0 16,1 0-16,-1 0 0,0 0 0,-20-21 15,20 21-15,0 0 0,1 0 16,-22-21-16,21 21 0,-21 0 0,0 0 15,1-21-15,-1 21 16</inkml:trace>
  <inkml:trace contextRef="#ctx0" brushRef="#br0" timeOffset="65717.77">2349 13885 0,'0'0'0,"22"0"15,-1 0-15,0 0 16,0-21 0,-21 0-1,0 0 1,-21 21-1,0 0 1,0 0-16,21 21 0,0 0 16,0 0-1,21-21 17,0 0-32,0 0 0</inkml:trace>
  <inkml:trace contextRef="#ctx0" brushRef="#br0" timeOffset="67481.58">3916 13483 0,'21'-21'47,"0"0"-47,0 21 16,0-21-16,1 21 0,-1-21 0,0-1 15,0 1-15,0 21 0,0-21 16,1 0-16,-1 0 0,0 0 0,0-1 16,-21 1-16,21 21 0,-21-21 15,0 0-15,0 0 0,-21 21 16,0 0-1,0 0-15,21 21 16,-21 0-16,21 21 16,-22-20-16,22 20 0,0 0 0,0 1 15,0 20-15,0-21 0,0 22 16,0-1-16,0-20 0,0 20 0,22-20 16,-22-1-16,0 0 0,0 1 15,0-1-15,0-21 0,0 21 0,0-20 16,0-1-16,0 0 0,0 0 15,-22-21 1,1 0-16,0 0 16,0 0-16,21-21 0,-21 21 0,0-21 15,-1 0-15,22-1 0,-21 1 16,0-21-16,0 21 0,0 0 16,0-1-16,-1-20 0,1 21 0,21 0 15,-21 0-15,21-1 0,-21 22 16,21 22-1,0-1-15,0 0 16,0 0-16,21 0 0,0 22 0,0-22 16,1 0-16,-1 0 0,0 0 15,0 0-15,0 1 0,0-1 0,22 0 16,-22-21-16,0 21 0,21-21 16,1 0-16,-22 0 0,21 0 15,1 0-15,-1 0 0,0 0 16,1-21-16,-1 21 0,0-21 0,1 0 15,-1 21-15,0-22 0,-21 1 16,22 0-16,-22 0 0,0 0 0,0-22 16,-21 22-16,0 0 0,0 0 0,0-21 15,0 20-15,0-20 0,0 21 16,0 0-16,0 0 0,0-1 0,0 1 16,-21 42-1,0 22 1,21-22-16,-21 0 0,21 21 15,0-20-15,0 20 0,0 0 0,-21-21 16,21 1-16,0 20 16,0-21-16,0 0 0,0 0 0,0 1 15,0-1-15,21 0 0,21 0 16,-21-21-16,0 0 16,1 0-16,20 0 0,-21 0 0,21-21 15,-20 21-15,20-21 0,-21 0 16,21-1-16,-20 22 0,20-21 0,-21 0 15,0 0-15,0 0 0,1 0 16,-1-1-16,-21 1 0,0 0 16,0-21-16,0 21 0,0-1 15,0 1-15,-21 21 16,-1 0 0,1 21-16,21 1 0,0-1 15,0 0-15,0 0 0,0 0 0,0 22 16,0-22-16,0 0 0,0 0 15,0 0-15,0 0 0,0 1 0,0-1 16,0 0-16,21 0 0,-21 0 16,22 0-16,-22 1 15,0-44 32,0 1-31,0 0-16,0 0 0,-22 0 15,22 0-15,-21 21 0,21-22 16,0 44 15,0-1-31,0 0 16,0 0-16,0 0 16,21-21-16,1 0 0,-22 21 15,21-21-15,0 0 0,0 0 16,0 0-16,0 0 0,1 0 15,-1 0-15,0 0 16,0 0-16,21-21 0,-20 0 0,20 0 0,0 0 16,-21 0-16,22-1 15,-22-20-15,21 21 0,-21-21 0,1 20 16,20-20-16,-21 0 0,-21-22 16,21 22-16,-21 0 0,21-1 0,-21-20 15,0 20-15,0 1 0,0 0 0,0 21 16,0-22-16,0 22 0,0 0 15,0 0-15,0 0 0,22 21 16,-22 21 0,0 0-16,0 0 0,0 0 0,0 22 15,0-1-15,0 0 0,0 1 16,0 20-16,-22-21 0,22 1 16,-21-1-16,21 0 0,0 1 0,0-1 15,0 0-15,-21 1 0,21-22 16,0 0-16,0 0 0,0 0 0,0 1 15,0-1-15,0 0 0,21-21 16,0 0-16,1 0 16,-1 0-16,0 0 0,0 0 0,0 0 15,0-21-15,1 0 16,-1-1-16,0 22 0,-21-21 0,0 0 16,21 0-16,-21 0 0,0 0 15,0-1-15,0 1 0</inkml:trace>
  <inkml:trace contextRef="#ctx0" brushRef="#br0" timeOffset="67749.52">5609 13589 0,'0'-21'31,"21"21"-31,0 0 0,1 0 0,-1 0 16,0-21-16,21 21 0,-21 0 15,22 0-15,-1-21 0,-21 21 16,22 0-16,-1-22 0,0 22 16,1 0-16,-22-21 0,21 21 0,-21-21 15,0 21-15,22 0 0,-22 0 16,0-21-16,0 21 0,0 0 16,1 0-1,-22-21 1,21 21-16</inkml:trace>
  <inkml:trace contextRef="#ctx0" brushRef="#br0" timeOffset="69420.94">7387 13462 0,'21'-63'15,"0"41"-15,-21 1 0,0 0 16,0 0-16,22 0 0,-22 0 16,0-1-16,0 1 0,0 0 15,-22 21-15,22-21 16,-21 21-16,0 0 0,0 0 16,0 0-16,0 0 0,-1 21 0,1-21 15,0 21-15,-21 0 0,21 22 16,-22-22-16,22 21 0,0 1 15,0-1-15,0 21 0,-1-20 0,22 20 16,0-20-16,0 20 0,0-21 16,0 1-16,0-1 0,0 0 0,22 1 15,-1-22-15,21 21 0,-21-21 16,0 1-16,22-1 0,-22-21 16,21 0-16,1 0 0,-1 0 0,0 0 0,1 0 15,-1 0-15,0-21 0,1 21 16,-1-22-16,21 1 0,-20 0 0,-1 0 15,-21 0-15,22 0 0,-22-1 16,0 1-16,0-21 0,0 21 16,-21 0-16,0-22 0,0 22 0,0 0 15,0 0-15,0 0 0,-21-22 16,0 22-16,0 21 0,0-21 0,-1 21 16,1 0-16,0 0 0,0 0 15,-21 21-15,20 0 0,1 0 0,-21 1 16,21-1-16,0 21 0,-1 0 0,1-20 15,21 20-15,0-21 0,-21 21 16,21-20-16,0 20 0,0-21 0,0 0 16,0 0-16,21 1 15,-21-1-15,21-21 0,1 0 16,-1 0-16,0 0 0,0 0 0,0 0 0,0 0 16,22 0-16,-22-21 15,0 21-15,21-22 0,-20 1 0,-1 0 0,0 21 16,0-21-16,21 0 0,-20 0 15,-22-22-15,21 22 0,-21 0 16,21 0-16,-21-22 0,0 22 0,0 0 16,0 0-16,0-21 0,0 20 15,0 1-15,0 0 0,0 0 0,0 42 47,0 0-47,-21 22 0,21-22 0,0 0 16,0 21-16,0-21 0,0 1 15,0-1-15,0 21 0,0-21 0,0 0 16,0 1 0,0-1-16,0 0 0,21-21 15,-21 21-15,21-21 0,0 0 0,22 0 16,-22 0-16,0 0 0,0 0 16,21 0-16,-20 0 0,-1-21 0,21 0 15,-21 21-15,0-21 0,22-1 16,-22 1-16,0 21 0,0-21 0,0 0 15,1 0-15,-22 0 0,0-1 0,0 1 16,0 0-16,0 0 0,0 0 16,0 0-16,0-1 0,0 1 0,-22 21 15,22 21 1,-21-21 0,21 22-16,0 20 0,0-21 15,0 0-15,0 22 0,0-22 0,0 0 16,0 0-16,0 0 0,0 0 0,0 1 15,0-1-15,0 0 0,0 0 16,0 0-16,0 0 0,21 1 16,-21-1-1,22-21-15,-22-21 47,0-1-31,-22 1-1,22 0-15,-21 21 16,0 0 0,21 21-16,0 0 15,0 1-15,0-1 16,21-21-16,0 0 16,1 0-16,-1 21 15,0-21-15,0 0 0,21 0 0,-20 0 16,20 0-16,0 0 0,1 0 15,-1-21-15,0 21 0,1-21 16,-1 21-16,0-22 0,1 22 0,-1-21 16,0 0-16,-21 21 0,22-21 15,-1 0-15,-21 0 0,0-1 0,1 1 16,-1-21-16,0 21 0,0 0 0,-21-22 16,0 22-16,0 0 0,0 0 15,0 0-15,0-1 0,0 1 0,0 0 16,-21 21-1,0 0-15,0 21 0,-1 0 0,1 1 16,0 20-16,0-21 0,0 21 0,21-20 16,-21-1-16,21 21 0,0-21 15,-22 0-15,22 1 0,0-1 16,0 0-16,0 0 0,0 0 16,22 0-16,-1-21 0,0 0 15,0 0-15,0 0 0,0 0 16,1 0-16,-1 0 0,0 0 15,0 0-15,0 0 16,-21-21-16,0 0 0,0 0 16,21 0-16</inkml:trace>
  <inkml:trace contextRef="#ctx0" brushRef="#br0" timeOffset="72521.45">10435 13483 0,'0'0'0,"-21"0"0,21-21 16,0 0-1,0 0-15,21 0 16,0-1-16,0 1 0,1 0 16,-1 0-16,21 0 0,-21 0 0,0-22 15,1 22-15,-1 0 0,0-21 16,0 20-16,-21 1 0,0-21 0,0 21 15,0 0-15,0-1 0,-21 1 0,0 21 16,-22 0-16,22 0 0,0 0 16,-21 0-16,21 21 0,-22 1 0,22-1 15,0 0-15,0 21 0,0-21 16,21 22-16,0-1 0,0 0 16,0 1-16,0-1 0,0 0 0,21 1 15,-21-1-15,21 0 0,0 1 16,0-22-16,0 21 0,1 1 0,-22-22 15,21 21-15,-21-21 0,21 0 16,-21 22-16,0-22 0,0 0 0,0 0 16,-21 0-16,0-21 15,-1 0-15,1 0 0,0 0 16,0 0-16,-21 0 0,20 0 0,1 0 16,0-21-16,-21 0 15,21 0-15,-1 0 0,1 0 0,0-1 16,0-20-16,0 21 0,0-21 0,-1 20 15,22-20-15,0 0 0,-21 21 16,21-1-16,0 1 0,0 0 0,21 21 31,-21 21-31,22 0 0,-1 1 16,0-1-16,0 21 0,-21-21 16,21 0-16,0 22 0,1-22 0,-1 21 15,0-21-15,0 1 0,0-1 0,0 0 16,22 0-16,-22 0 0,21 0 15,-21 1-15,22-22 0,-1 0 16,0 0-16,-20 0 0,20 0 0,21 0 16,-20 0-16,-1 0 0,0-22 15,1 22-15,20-21 0,-20 0 0,-1 0 16,0 0-16,-21 0 0,22-1 16,-22-20-16,0 21 0,0 0 0,0-22 15,1 22-15,-22-21 0,0 21 16,0-22-16,0 22 0,0 0 0,-22 0 15,1 0-15,0 0 0,0 21 0,0 0 16,0 0-16,-22 0 0,22 0 16,0 21-16,-21 0 0,20 0 0,1 0 15,0 0-15,0 22 0,-21-22 16,20 21-16,1 1 0,21-22 16,-21 21-16,0-21 0,21 0 0,0 22 15,0-22-15,0 0 0,0 0 16,0 0-16,21-21 15,0 0-15,0 0 0,1 0 0,-1 0 16,0 0-16,21 0 0,-21 0 16,1-21-16,-1 0 0,21 0 0,-21 0 15,0 0-15,1-1 0,-1 1 16,0 0-16,0-21 0,0 21 16,-21-1-16,0-20 0,21 21 0,-21-21 0,22 20 15,-22 1-15,0 0 16,21 21-1,-21 21 1,0 0-16,0 1 0,0 20 16,0-21-16,0 0 0,0 22 0,0-1 15,0-21-15,0 21 0,0 1 16,-21-1-16,21 0 0,0 1 0,0-1 16,0 0-16,0 22 0,0-22 0,0 22 15,0-22-15,0 22 0,0-22 16,0 21-16,0 1 0,0-22 15,0 22-15,0-22 0,0 0 0,0 1 0,0-1 16,0-21-16,0 22 16,0-22-16,21 0 0,0-21 0,0 0 15,0 0 1,0 0-16,-21-21 0,22 0 16,-1-1-16,-21 1 0,0 0 0,21-21 15,0-1-15,-21 1 0,21 0 0,0-22 16,-21 22-16,22-22 0,-1 1 15,0-1-15,0 1 0,0-1 0,0-20 16,1 20-16,-1 1 0,-21-1 16,21 1-16,-21-1 0,21 1 0,-21 20 15,0-20-15,0 21 0,0-1 16,0 22-16,0 0 16,0 0-16,0 42 15,0 0 1,0 0-16,0 0 0,0 1 15,0-1-15,0 21 0,0-21 0,0 0 16,0 1-16,0-1 0,0 0 16,0 0-16,0 0 0,0 0 0,0 1 15,21-22 1,-21 21-16,21-21 0,1 0 16,-1 0-16,0 0 0,-21-21 15,21 21-15,0-22 16,0 1-16,1 0 0,-1 0 15,-21 0-15,21 0 0,-21-1 16,0-20-16,0 21 0,0 0 0,0 0 16,0-1-16,0 1 0,0 0 31,0 42-15,0 0-16,0 1 15,0-1-15,0 0 0,0 0 0,0 0 16,0 0-16,0 1 0,21-1 0,-21 21 15,21-21-15,-21 0 16,21-21-16,-21 22 0,22-1 0,-1 0 0,0 0 16,0-21-1,0 0-15,0 0 16,1 0-16,-1 0 0,0 0 16,0 0-16,0-21 0,0 21 15,-21-21-15,22 0 0,-1 21 0,0-22 16,0 1-16,-21 0 0,21 0 0,0 0 15,-21 0-15,22-1 0,-22 1 16,0 0-16,0 0 0,0 0 0,0 0 16,21 21-16,-21-22 0,0 1 15,0 0 1,-21 21 15,21 21-31,-22 0 0,22 1 16,0-1-16,-21 0 0,21 0 15,-21 0-15,21 0 0,0 1 0,-21-1 16,21 0-16,0 0 0,0 0 0,0 0 16,0 1-16,0-1 15,21-21-15,-21 21 0,21-21 0,0 0 16,-21 21-16,22-21 0,-1 0 16,0 0-16,0 0 0,0 0 0,22 0 15,-22 0-15,0 0 0,0 0 16,0-21-16,0 21 0,1-21 15,-1 0-15,0-1 0,0 22 0,-21-21 16,21 0-16,-21 0 0,21 0 0,-21 0 16,0-1-16,0 1 0,0 0 15,0 0-15,0 0 0,0 0 16,0-1-16,0 1 0,0 0 16,0 42 15,0 0-31,0 1 15,0-1-15,0 0 0,0 0 16,0 0-16,0 0 0,0 22 16,-21-22-16,21 0 0,0 0 0,0 0 15,0 1-15,0-1 0,0 0 16,0 0 0,0-42 15,0 0-16,0 0-15,0-1 16,21 1-16,1-21 0,-22 21 16,21 0-16,0-22 0,0 22 0,0-21 15,0 21-15,1-22 0,-1 22 16,0 21-16,0-21 0,0 21 16,-21-21-16,21 21 0,1 21 15,-22 0-15,0 0 16,0 0-16,0 1 0,0-1 0,0 0 15,0 21-15,0-21 0,0 1 0,0-1 16,21 0-16,-21 0 0,0 0 16,21 0-16,0 1 0,0-22 0,0 21 15,-21 0-15,22-21 0,-1 0 16,0 0-16,0 0 0,0 0 16,0 0-16,1 0 0,-1 0 0,0 0 0,0 0 15,0-21-15,0 0 16,1 21-16,-1-22 0,0 1 0,0 0 15,0-21-15,-21 21 0,21-22 0,1 1 16,-1 21-16,-21-22 0,0-20 16,21 21-16,-21-1 0,21 1 0,-21-22 15,21 22-15,0 0 0,1-1 16,-22 1-16,21 0 0,-21-1 0,21 22 16,-21 0-16,0 0 0,0 42 15,0 0 1,-21 0-16,0 22 0,-1-1 15,22-21-15,-21 22 0,0-1 0,21 0 16,-21 1-16,0 20 0,21-21 16,-21 1-16,21-1 0,-22 0 15,22 1-15,0-1 0,0-21 0,0 22 16,0-22-16,0 21 0,0-21 0,0 0 16,0 1-16,0-1 0,22 0 15,-22 0-15,21-21 0,0 0 0,0 0 16,0 21-16,0-21 0,1 0 15,-1 0-15,0 0 0,0 0 0,0-21 16,0 0-16,1 0 0,-1 21 16,0-21-16,0-1 0,0 1 15,22 0-15,-22 0 0,0 0 0,0 0 16,-21-1-16,21 1 0,0 0 16,-21 0-16,22 21 0,-22 21 15,0 0 1,0 0-16,-22 1 15,22-1-15,-21 0 0,21 0 0,-21 0 16,21 0-16,0 1 16,0-1-1,21-21-15,0 0 16,1 0-16,-1 0 0,0 0 16,0 0-16,0 0 0,0 0 15,1 0-15,-22-21 0,21 21 0,0-22 0,0 22 16,0-21-16,0 0 15,1 0-15,-1 0 0,-21 0 16</inkml:trace>
  <inkml:trace contextRef="#ctx0" brushRef="#br0" timeOffset="72737.5">14266 13208 0,'0'0'0,"-21"0"0,21-21 0</inkml:trace>
  <inkml:trace contextRef="#ctx0" brushRef="#br0" timeOffset="72985.36">13462 13314 0,'0'21'15,"21"-21"1,0 0-16,0 0 15,22 0-15,-22 0 0,0 0 0,21 0 16,-20 0-16,20 0 0,0 0 0,-21 0 16,1 0-16,20 0 0,-21 0 15,0 0-15,0 0 0,1 0 0,-1 0 16,-21-21 15</inkml:trace>
  <inkml:trace contextRef="#ctx0" brushRef="#br0" timeOffset="75937.71">14880 13610 0,'0'-21'63,"21"21"203,-21-21-204,21 21-31,-21-21-15,22 21 0,-22-21-1,0-1 1,0 1 15,0 0-15,0 0-1,0 0-15,0 0 0,0-1 16,-22 22-16,22-21 16,-21 21-16,0 0 0,0 0 15,0 0-15,0 0 0,-1 0 16,1 0-16,0 0 0,0 21 15,0-21-15,0 22 0,-1-1 0,1 0 16,0 21-16,0-21 0,21 1 0,-21 20 16,21-21-16,-21 21 0,21-20 15,0 20-15,0-21 0,0 0 0,0 22 16,0-22-16,0 0 0,0 0 16,0 0-16,0 0 15,21-21-15,0 0 0,0 22 0,0-22 16,0 0-16,1 0 15,-1 0-15,21 0 0,-21-22 0,0 1 16,1 21-16,-1-21 0,0 0 0,0 0 16,0 0-16,22-1 0,-43 1 15,21 0-15,0 0 0,0-21 0,-21 20 16,21 1-16,-21-21 0,0 21 16,21 0-16,-21-1 0,0 1 15,0 0-15,22 0 0,-22 42 31,0 0-31,0 0 16,0 1-16,0-1 0,0 0 16,0 21-16,0-21 0,0 1 0,0-1 15,0 21-15,0-21 0,0 0 16,0 1-16,0-1 0,21-21 16,0 0-16,-21 21 0,21-21 0,0 0 15,0 0-15,1 0 0,-1 0 16,0 0-16,0 0 0,0-21 0,0 21 15,1-21-15,-1-1 0,0 1 0,0 0 16,0 0-16,0 0 0,1 0 16,-1-22-16,0 1 0,0 21 15,0-22-15,-21 1 0,0 0 16,21-1-16,-21 1 0,22 0 0,-22-1 16,0 1-16,0 0 0,0-1 0,0 22 15,0-21-15,0 21 0,0 0 16,0-1-16,0 1 0,0 0 0,-22 21 15,22 21 1,-21 0-16,0 1 0,0 20 0,21-21 16,0 21-16,-21 1 0,21-22 15,-21 21-15,21 1 0,0-1 16,0 0-16,0-21 0,0 22 0,0-1 0,0 0 16,0 1-16,0-1 15,0-21-15,0 22 0,0-22 0,0 0 16,0 0-16,0 0 0,0 0 15,42 22-15,-21-43 16,0 21-16,0-21 0,1 0 0,-1 0 16,0 0-16,0 0 15,0-21-15,0 0 0,1-1 0,-1 22 16,0-21-16,-21-21 0,21 21 16,0-22-16,0 22 0,1-21 15,-1 0-15,-21-1 0,21 1 0,0 0 16,-21-22-16,21 22 0,-21-1 15,21-20-15,-21 21 0,0-1 0,0 1 16,0 0-16,22 20 0,-22 1 16,0 0-16,0 0 0,0 42 15,0 0-15,0 0 16,0 1-16,0 20 0,-22-21 16,22 21-16,-21 1 0,21-1 0,0 0 15,0 1-15,-21-1 0,21 0 16,-21 1-16,21-1 0,0 0 0,0 1 15,0-22-15,0 21 0,-21 1 16,21-22-16,0 0 0,0 21 16,0-21-16,0 1 0,0-1 0,0 0 15,21-21 1,0 21-16,0-21 0,0 0 16,1 0-16,-1 0 0,0 0 0,0-21 15,0 21-15,0-21 0,1 0 16,-1-1-16,0 1 0,21 0 0,-21 0 15,1 0-15,-1-22 0,0 22 16,-21 0-16,21 0 0,0 0 16,-21 42 15,0 0-31,0 0 16,0 0-16,0 1 0,0-1 15,-21-21-15,21 21 0,0 0 0,0 0 16,0 0-16,21 1 15,0-22 1,1 0-16,-1 0 0,0 0 0,0 0 16,0 0-16,0 0 15,1 0-15,-1-22 0,0 1 0,0 0 16,0 0-16,0 0 16,1 0-16,-1-1 0,-21-20 0,21 21 15,0 0-15,-21 0 0,0-1 16,21 1-16,0 0 15,-21 0-15,0 42 32,0 0-32,0 0 0,0 1 15,0-1-15,-21 0 0,21 0 0,-21 0 16,0 22-16,0-22 0,21 21 16,-21-21-16,-1 22 0,1-1 0,0-21 15,21 21-15,-21 1 0,0-1 16,0 0-16,-1 22 0,1-22 0,0 1 15,0-1-15,21 21 0,-21-20 0,0 20 16,-1-20-16,1 20 0,21-21 16,-21 1-16,21 20 0,-21-20 15,21-1-15,0 0 0,-21 1 0,21-1 16,-21-21-16,21 21 0,-22-20 0,22 20 16,-21-21-16,21 0 0,0 0 0,-21 1 15,0-22-15,0 0 16,0 0-16,-1 0 15,1-22-15,0 1 0,0 0 16,21 0-16,0 0 0,-21 0 16,21-1-16,-21-20 0,21 0 0,0 21 15,0-22-15,0 1 0,0-22 0,0 22 16,0-21-16,21 20 16,-21-20-16,21-1 0,0 22 0,0-22 15,22 22-15,-22 0 0,0-22 0,21 22 16,-21 0-16,1-1 0,20 22 15,-21-21-15,0 21 0,0-22 0,1 22 16,-1 0-16,0 0 0,-21 0 16,21-1-16,-21 1 15,0 0-15,-21 0 0,-21 21 0</inkml:trace>
  <inkml:trace contextRef="#ctx0" brushRef="#br0" timeOffset="77097.55">1503 14965 0,'0'0'0,"-21"21"15,-1-21-15,1 0 0,0 0 16,0 0-16,0 0 0,-22 0 0,22 0 15,0 0-15,0 0 0,0 0 16,-22 0-16,22 0 16,0 0-16,0-21 0,21 0 0,-21 21 15,21-21-15,-21-1 0,21 1 16,0-21-16,0 21 16,21 0-16,0-1 0,0 1 0,0 0 15,22 0-15,-22 0 0,21 21 16,-21 0-16,0 0 0,1 0 0,-1 0 15,0 0-15,-21 21 0,21 21 16,-21-21-16,0 22 0,0-22 16,-21 21-16,0 1 0,0 20 0,-1-21 15,1 1-15,0 20 0,0 1 16,0-22-16,-22 22 0,43-22 16,-21 0-16,21 1 0,-21-1 15,21 0-15,0-21 0,0 1 16,0-1-16,0 0 0,21 0 0,0-21 15,1 0-15,20 0 0,-21 0 16,0 0-16,22 0 0,-22-21 16,0 21-16,21-21 0,-21 0 0,1-1 15,-1 1-15,0 0 0,-21 0 16,0 0-16,0 0 0,0-1 16,0 1-16,-21 0 0,0 0 0,-22 0 15,22 0-15,0-1 0,-21 1 16,20 0-16,1 21 0,0 0 15,0 0-15,0 0 0,0 0 16,-1 0-16,1 0 16,21 21-16,0 0 15,0 1 1,0-1-16,21-21 16,1 0-16,-1 0 0,0 0 15</inkml:trace>
  <inkml:trace contextRef="#ctx0" brushRef="#br0" timeOffset="77317.64">1884 15177 0,'42'0'0,"-84"0"0,105 0 16,-42 0-16,1 0 0,-1 0 94,0-22-79,-21 1-15,21 21 0,0-21 16</inkml:trace>
  <inkml:trace contextRef="#ctx0" brushRef="#br0" timeOffset="77860.82">4593 15007 0,'0'0'0,"21"-21"0,-21 0 0,21 0 16,1 0-16,-1-1 0,0 1 15,-21 0-15,0 0 0,21 0 0,-21 0 16,21-1-16,0 22 31,-21 22-31,0-1 0,0 0 16,0 21-16,0-21 0,0 22 0,0 20 16,0-20-16,0-1 0,0 21 15,0-20-15,0-1 0,0 22 0,0-22 16,0 0-16,0 1 0,0-1 15,-21 0-15,21-21 0,0 1 0,0 20 16,0-21-16,-21-21 0,21 21 16,0 0-16,0 1 15,-21-44 17,21 1-32,0 0 0,0 0 15,0-21-15,0 20 0,-21 1 16</inkml:trace>
  <inkml:trace contextRef="#ctx0" brushRef="#br0" timeOffset="78176.64">4466 15134 0,'0'0'16,"-42"-42"-16,21 0 0,-22 20 0,22-20 15,-21 0-15,21 21 0,-1-22 16,22 22-16,0-21 0,-21-1 16,21 22-16,0-21 0,0 21 0,21-22 0,1 22 15,-1 0-15,21-21 16,0 42-16,1-21 0,20 21 0,-20 0 15,20 0-15,1 21 0,-22 0 0,21 0 16,1 21-16,-1-20 0,-20 20 16,-1-21-16,-21 21 0,22 1 0,-22-22 15,-21 21-15,0-21 0,0 22 16,0-22-16,0 21 0,0-21 0,-21 1 16,-1 20-16,1-21 0,-21 0 15,21 0-15,0 1 0,-1-1 0,-20 0 16,21-21-16,0 21 0,0 0 15,-1-21-15,1 0 0,21 21 16</inkml:trace>
  <inkml:trace contextRef="#ctx0" brushRef="#br0" timeOffset="80831.24">5419 15431 0,'21'0'16,"0"0"-16,0 0 0,0-22 15,0 1-15,1 0 16,-22 0-16,0 0 0,0 0 16,0-1-16,0 1 0,0 0 15,0 0-15,0 0 0,-22-22 0,1 22 16,0 0-16,0 0 0,0 21 15,0-21-15,-1 21 0,1 0 0,0 0 16,0 0-16,21 21 0,-21 0 0,0 0 16,-1 0-16,1 22 0,0-22 15,0 21-15,21 1 0,-21-1 0,21-21 16,-21 21-16,21 1 16,0-22-16,0 21 0,0-21 0,0 1 15,0-1-15,0 0 0,0 0 16,0 0-16,21-21 0,0 0 0,0 0 15,0 0-15,0 0 0,1 0 16,-1 0-16,0 0 0,0-21 16,0 0-16,0 0 0,1 21 0,-1-21 15,0-1-15,0-20 0,0 21 16,0 0-16,1 0 0,-1-1 0,0-20 16,-21 21-16,0 0 0,0-22 15,0 22-15,0 0 0,21 21 0,-21-21 16,0 42 15,0 0-31,0 0 0,0 1 0,0-1 0,0 21 16,0-21-16,0 0 15,0 1-15,0-1 0,21 0 0,-21 0 16,21 0-16,1-21 0,-22 21 0,21 1 16,0-22-16,0 0 15,0 0-15,0 0 0,1 0 0,-1 0 16,0 0-16,21-22 0,-21 1 15,1 21-15,-1-21 0,21 0 0,-21 0 16,0 0-16,1-1 0,-1 1 16,0 0-16,-21 0 0,0-21 0,0 20 15,0 1-15,0 0 0,0 0 16,0 0-16,0 0 0,-21 21 16,0 0-16,-1 0 15,22 21-15,0 0 16,0 0-16,22 85 15,-1-85-15,-21 0 16,21 0-16,0 1 0,0-1 16,0 0-16,1 0 0,-22 0 15,21-21-15,0 21 0,0-21 16,0 0-16,0 22 0,1-22 0,-1 0 16,0 0-16,0 0 15,0 0-15,0 0 16,1 0-16,-1 0 0,0 0 0,0-22 15,0 1-15,-21 0 0,43 21 16,-22-42-16,0 21 0,0-1 0,21-20 16,-20 0-16,20 21 0,0-22 0,-21 1 15,22 0-15,-1-1 0,0 22 16,1-21-16,-22 21 0,21 21 0,1-22 16,-22 22-16,0 0 0,21 0 15,-21 0-15,-21 22 0,22-1 0,-1-21 16,-21 42-16,0-21 0,0 0 0,0 1 15,0-1-15,0 0 16,0 0-16,0 0 0,0 0 0,0 1 16,0-1-16,0 0 15,21-21 32,-21-21-47,0 0 0,0-1 16,0 1-16,0 0 15,0 0-15,0 0 0,-21 0 0,21-1 16,-21 1-16,-1 0 0,1 0 0,0 0 16,0 0-16,0 21 15,0 0-15,-1 0 0,1 0 16,0 0-16,0 21 0,0 0 0,0 0 16,-1 0-16,1 0 0,0 22 15,0-1-15,0-21 0,0 22 0,21-22 16,-22 21-16,1 0 0,21-20 15,0 20-15,0-21 0,0 0 0,0 0 16,0 1-16,0-1 0,0 0 0,21-21 16,1 21-16,-1-21 0,0 0 15,0 0-15,0 0 0,0 0 0,22 0 16,-22 0-16,0 0 0,0-21 16,0 0-16,1 21 0,-1-21 0,0-1 15,0 1-15,0 0 0,-21 0 16,21 0-16,1-22 0,-22 22 15,21-21-15,-21 21 0,21-22 0,-21 22 16,0-21-16,21 21 0,-21 0 16,21-1-16,-21 1 0,0 42 15,0 1 1,0-1-16,0 0 0,0 0 16,0 0-16,0 0 0,0 22 0,0-22 15,0 0-15,0 0 0,0 0 16,0 1-16,0-1 0,0 0 0,0 0 15,0 0-15,21-21 0,1 21 16,-1-21-16,0 22 16,0-22-16,0 0 0,0 0 15,1 0-15,-1-22 0,0 22 0,0-21 16,0 0-16,0 0 0,1 0 16,-1 0-16,0-1 0,0 1 0,0-21 15,0 0-15,-21 20 0,22-20 16,-22 0-16,21-1 0,-21 1 15,21 0-15,-21-1 0,0 1 0,0 0 0,0-1 16,0 1-16,0 21 0,0 0 16,0 0-16,0-1 0,0 1 0,-21 42 31,21 1-31,-21-1 0,21 21 16,-22-21-16,22 22 0,0-22 0,-21 21 15,0 0-15,21 1 0,-21-1 16,21 0-16,0 1 0,0-1 0,0-21 15,0 22-15,0-1 0,0-21 16,0 0-16,0 0 0,0 1 0,21-1 16,0 0-16,0 0 0,1-21 0,-1 0 15,0 0-15,0 0 16,0 0-16,0 0 0,1 0 0,-1 0 0,0 0 16,0-21-16,0 21 0,0-21 15,1 0-15,-1-1 0,0 1 16,0-21-16,0 21 0,0-22 0,1 22 15,-1-21-15,-21 0 0,21-1 16,0 1-16,0-22 0,-21 22 0,0-43 16,21 43-16,-21 0 0,22-1 15,-22 22-15,21-21 0,-21 21 16,0 42 0,0 0-1,0 0-15,0 22 0,0-22 0,0 21 16,-21 0-16,-1 1 0,1-22 0,21 21 15,0 1-15,0-1 16,-21 0-16,21-21 0,0 22 0,0-22 16,0 0-16,0 21 0,0-20 15,0-1-15,0 0 0,0 0 16,21-21-16,0 0 0,1 0 16,-1 0-16,0 0 0,21 0 15,-21 0-15,1-21 0,-1 21 0,21-21 16,-21 0-16,0-1 0,22 22 0,-22-21 15,0 0-15,0 0 0,0 0 16,1-22-16,-1 22 0,-21 0 16,21-21-16,-21-1 0,0 22 15,0 0-15,0 0 0,0 0 16,-21 21 0,0 0-16,-1 21 15,1 0-15,21 0 0,-21 0 16,0 1-16,21-1 0,-21 0 0,21 21 15,0-21-15,-21 1 0,21-1 16,0 0-16,0 0 0,0 0 0,0 0 16,0 1-16,0-1 15,21 0-15,0-21 16,0 21-16,0-21 0,0 0 0,1 0 16,-1 0-16,21 0 0,-21 0 15,22 0-15,-22 0 0,21-21 16,-21 0-16,22 0 0,-1-1 0,-21 1 15,21 0-15,-20 0 0,-1 0 16,21-22-16,-21 22 0,0-21 0,1 0 16,-1 20-16,0-20 0,-21 0 15,0-1-15,21 1 0,-21 0 0,0 21 16,0-22-16,21 1 0,-21 21 0,0-22 16,0 22-16,0 0 15,-21 21 1,0 21-16,0 0 15,0 22-15,-1-22 0,22 21 16,-21 1-16,0-22 0,0 21 0,21 0 0,0 1 16,0-1-16,0 0 15,-21 1-15,21-22 0,0 21 0,0-21 16,0 22-16,0-22 0,0 0 0,21 0 16,-21 0-16,21 1 0,0-1 15,0 0-15,22 0 0,-22-21 0,0 21 16,0-21-16,22 0 0,-22 21 0,0-21 15,0 0-15,0 0 0,0 0 16,1 0-16,-1 0 0,0 0 16,0-21-16,-21 0 15,0 0-15,0 0 16,0 0-16,0-1 16</inkml:trace>
  <inkml:trace contextRef="#ctx0" brushRef="#br0" timeOffset="82025.32">1566 16489 0,'21'0'0,"1"0"16,-1 0-16,0 0 0,0 0 15,0-21-15,0 0 0,1 21 16,-1-22-16,0 1 0,0 21 0,-21-21 16,21 0-16,-21 0 15,0 0-15,-21 21 0,0 0 16,-21 0-16,20-22 0,-20 22 15,0 0-15,-1 0 0,1 0 16,0 0-16,-1 0 0,22 0 16,-21 22-16,0-22 0,-1 21 0,22 0 15,-21 0-15,21 0 0,-1-21 16,1 21-16,21 1 0,0-1 16,0 0-16,0 0 0,0 0 15,0 0-15,21-21 16,1 0-16,-1 0 15,0 0-15,0 0 0,0 0 16,0-21-16,1 0 16,20 21-16,-21-21 0,0 0 0,0 0 15,1 21-15,-1-22 16,0 1-16,0 21 0,0-21 16,0 21-16,1 0 15,-22 21 1,21 0-16,-21 1 15,0-1-15,0 21 0,21-21 16,-21 22-16,0-1 0,0 0 0,0 22 16,0-22-16,0 0 0,0 1 15,0 20-15,0-20 0,0-1 16,0 0-16,0-21 0,0 22 16,0-22-16,0 0 0,0 0 15,0 0-15,0 1 0,0-1 16,-21-21-16,0 0 0,-1 0 15,1 0-15,0 0 16,0 0-16,-21 0 0,20 0 0,1-21 16,-21-1-16,21 22 0,0-21 15,-22 0-15,22 0 0,0 0 0,0 0 16,-22-1-16,43 1 0,-21 0 16,0 21-16,21-21 15,0 0-15,21 21 31,0-21-31,1 21 16,20 0-16</inkml:trace>
  <inkml:trace contextRef="#ctx0" brushRef="#br0" timeOffset="82253.19">2222 16743 0,'0'0'0,"43"0"15,-22 0-15,0 0 79,0 0-64,0 0-15,22 0 0,-1-21 0,0 0 16,1-1-16,20 1 0,-20 21 15</inkml:trace>
  <inkml:trace contextRef="#ctx0" brushRef="#br0" timeOffset="83393.05">4339 16235 0,'0'-21'0,"0"42"0,0-63 16,0 20-16,0 1 15,0 42 1,21 22 0,-21-22-16,21 21 0,-21 1 0,22-1 15,-22 0-15,21 1 0,-21 20 16,0-21-16,21 1 0,-21-1 0,0 22 15,0-22-15,0 0 0,0 1 16,0-1-16,0-21 0,0 21 0,0-20 16,0-1-16,0 0 0,-21 0 15,21 0-15,0-42 47,0 0-47,0 0 0,0 0 16,0-22-16,0 22 0,0-21 15,0-1-15,0 1 0,0 0 0,0-1 16,0 1-16,0 0 0,0-1 16,0-20-16,21 21 0,0-1 0,0-20 15,0 20-15,-21 1 0,22 0 16,-1-1-16,0 22 0,0 0 16,21 0-16,-20 21 0,-1 0 15,0 21-15,21 0 0,-21 22 0,1-22 16,-1 21-16,-21 0 0,0-20 15,0 20-15,0-21 0,0 21 0,0-20 16,-21 20-16,-1-21 0,1 0 16,0 0-16,0 1 0,0-22 0,0 21 15,-1-21-15,1 0 16,0 0-16,0 0 0,0 0 16,0 0-16,-1 0 15,1-21-15,0 21 16,21 21 15,0 0-31,0 0 0,0 0 16,21 0-16,0 1 0,1-1 15,-1 21-15,-21-21 0,21 0 0,0 1 16,-21-1-16,21 0 0,0 0 16,1 0-16,-1 0 0,0-21 0,-21 22 15,42-22-15,-21 0 0,1 0 16,-1 0-16,21 0 0,-21 0 0,0 0 15,22 0-15,-22 0 16,0-22-16,21 1 0,-20 0 0,-1 0 16,0 0-16,0 0 0,0-1 15,-21 1-15,0 0 0,0 0 0,0-21 16,0 20-16,0 1 0,0-21 16,0 21-16,0 0 0,0-1 0,0 1 15,-21 21-15,0 0 16,21 21-16,0 1 15,-21-1-15,21 0 0,0 0 0,0 0 16,0 22-16,0-22 0,0 0 16,0 21-16,0-21 0,0 1 0,0-1 15,0 0-15,0 0 16,0 0-16,0 0 16,21-21-16,0 0 15,0 0 1,0 0-16,1 0 15,-22-21-15,21 21 0,-21-21 0,21 0 16</inkml:trace>
  <inkml:trace contextRef="#ctx0" brushRef="#br0" timeOffset="84817.75">5651 16997 0,'0'21'0,"0"-42"0,0 63 32,0-63-1,22 0-31,-1 21 0,0-21 0,0 0 16,0-1-16,-21 1 0,21-21 15,1 21-15,-1-22 0,0 22 0,0-21 16,-21 0-16,0 20 0,0-20 15,0 21-15,0-21 0,0 20 0,0 1 16,0 0 0,-21 21-16,0 0 0,0 0 15,-1 21-15,1-21 16,0 21-16,21 1 0,0-1 0,-21 0 16,21 0-16,0 0 0,0 0 15,0 1-15,0-1 0,21 0 16,0 0-16,0 0 0,1 0 15,-22 1-15,21-1 0,0-21 16,-21 21-16,0 0 0,21 0 0,-21 0 16,21-21-16,-21 22 0,21-1 15,-21 0-15,22-21 0,-1 0 16,0 21-16,0-21 16,0 0-16,0 0 15,1 0-15,-1 0 0,0 0 16,0 0-16,0-21 0,0 21 15,1-21-15,-1 21 0,0-21 0,0-1 16,-21 1-16,21 0 0,0 0 16,1 0-16,-1-22 0,-21 22 0,0 0 15,21 0-15,-21 0 0,21 0 16,-21-1-16,0 1 0,0 42 31,0 1-31,0-1 16,0 0-16,0 0 15,0 0-15,0 0 0,0 1 0,-21 20 16,21-21-16,0 0 0,0 22 16,0-22-16,0 0 0,0 0 0,0 0 15,0 0-15,21 1 0,0-22 0,0 21 16,1-21-16,-1 0 0,0 0 16,21 0-16,-21 0 0,1 0 0,-1 0 15,21 0-15,-21 0 0,0 0 16,1-21-16,-1-1 0,0 22 15,0-21-15,0 0 0,0 0 0,1-21 16,-22 20-16,21 1 0,-21 0 16,21-21-16,-21 21 0,0-1 0,0 1 15,0 0-15,21 0 0,-21 0 16,0 42 0,0 0-1,0 0-15,0 0 0,0 22 0,0-22 16,0 0-16,0 0 0,-21 0 15,21 1-15,0-1 0,0 0 0,0 0 16,0 0-16,0 0 16,21-21-16,0 0 0,0 0 0,1 0 15,-1 0-15,0 0 0,0 0 16,0 0-16,0 0 0,1 0 16,-1 0-16,0-21 0,0 0 0,0 21 15,0-21-15,-21 0 0,0 0 16,22-1-16,-22 1 0,21 0 0,-21 0 15,21 0-15,-21 0 0,0-1 16,0 1-16,21 0 0,-21 42 31,0 0-31,0 1 16,0-1-16,-21 0 0,0 0 16,21 0-16,0 0 0,0 1 0,-21-22 15,21 21-15,-22 0 0,22 0 16,-21 0-16,21 0 15,0 1-15,0-1 32,0-42-1,0-1-15,0 1-16,0 0 15,0 0-15,21 0 0,1-22 0,-1 22 16,0 0-16,21-21 0,-21-1 0,22 22 15,-1 0-15,0 0 16,1 0-16,-1 0 0,-21 21 0,22 0 16,-22 0-16,0 0 0,0 21 15,-21 0-15,21 0 0,-21 0 0,0 22 16,0-22-16,0 0 0,0 0 0,-21 0 16,0 0-16,0 1 0,21-1 15,-21 0-15,-1 0 0,1 0 0,21 0 16,-21 1-16,0-22 15,21 21-15,-21-21 16,21-21 31,0-1-47</inkml:trace>
  <inkml:trace contextRef="#ctx0" brushRef="#br0" timeOffset="87363.99">8572 17082 0,'0'0'0,"-21"0"16,21-22-1,21 1 1,1 0-16,20 0 16,-21-21-16,21 20 0,-20 1 0,20-21 15,0 21-15,-21-22 0,22 1 0,-22 0 16,21-1-16,-21 22 0,1-21 15,-1-22-15,0 22 0,0 0 16,-21-1-16,0 1 0,0 0 0,0-1 16,0 1-16,0 0 0,0 21 15,0-1-15,-21 1 0,0 0 0,0 21 16,-22 0-16,22 0 0,0 21 16,-21 22-16,20-1 0,1 0 0,-21 1 15,21-1-15,0 21 0,-1 1 16,1-1-16,0 1 0,21 21 15,0-22-15,0 22 0,0-22 0,0 22 16,0-22-16,0 1 0,0 21 0,0-22 16,0 1-16,0-1 0,0 1 15,0-1-15,0 1 0,21-1 0,0 1 16,-21-1-16,0-21 0,22 1 16,-1-1-16,-21 0 0,21 1 15,-21-22-15,0 0 0,21 0 0,0-21 16,0 0-16,1 0 15,-1 0-15,0 0 0,21-21 0,-21-21 16,1 21-16,-1-1 0,0-20 16,0 0-16,0-1 0,-21 1 0,0 0 15,0-1-15,0-20 0,0 21 16,0-22-16,-21 1 0,0 20 0,0 1 16,-22-22-16,22 22 0,-21 0 15,0 21-15,-1-22 0,1 22 16,0 0-16,-1 0 0,1 21 15,0 0-15,20 0 0,-20 0 0,21 0 16,0 0-16,0 0 0,-1 0 0,22 21 16,0 0-1,22-21-15,20 0 16,-21 0-16,21 0 0,-20 0 16,41 0-16,-21 0 0,22 0 0,-22-21 15,22 0-15,-1 21 0,1-21 16,-1-1-16,1 1 0,-22 0 0,22 0 15,-22 0-15,0 0 0,-21-22 16,1 22-16,-1 0 0,0 0 16,-21 0-16,0-1 0,0 1 15,0 0-15,0 0 0,-21 21 0,0 0 16,-1 0-16,1 0 0,0 0 16,-21 0-16,21 21 0,-1 0 15,1-21-15,0 43 0,0-22 0,0 0 16,0 0-16,-1 0 0,22 22 15,-21-22-15,21 0 0,0 0 0,0 0 16,0 0-16,0 1 0,0-1 16,21 0-16,1-21 0,-1 0 15,0 0-15,0 0 0,0 0 16,0 0-16,1 0 0,-1 0 16,0 0-16,0 0 0,0-21 0,0 21 15,1-21-15,-1-1 0,0 1 16,0 0-16,0 0 0,-21 0 0,21 0 15,-21-1-15,22 1 0,-22 0 16,0 0-16,0 0 0,0 0 16,0 42-1,0 0-15,0 0 16,0 0-16,0 0 0,0 1 16,0-1-16,0 0 0,0 21 0,0-21 15,0 1-15,0-1 0,0 0 16,0 0-16,0 0 15,21 0-15,0-21 0,0 0 16,0 0 0,0 0-16,1 0 0,-1-21 15,0 21-15,-21-21 0,21 0 16,0 0-16,0 0 0,1-1 16,-22 1-16,21-21 0,0 21 15,-21 0-15,0-1 0,21 1 0,-21 0 16,21 0-16,-21 42 31,0 0-31,0 0 0,21 1 16,-21-1-16,0 0 15,22 0-15,-22 0 0,0 0 0,0 1 16,0-1-16,21 0 0,-21 0 16,21-21-16,-21 21 0,0 0 0,21-21 15,0 0-15,0 0 0,1 0 16,-1 0-16,0 0 15,0 0-15,0-21 0,0 0 0,1 21 16,-1-21-16,21 0 0,-21 0 16,0-1-16,1-20 0,-1 21 15,21-64-15,-21 43 16,0 0-16,1-22 0,-1 22 0,0-1 16,0 1-16,-21 0 0,21-1 15,0 1-15,-21 0 0,22 21 0,-22-22 16,0 22-16,0 0 0,21 21 0,-21 21 31,0 0-31,0 0 0,0 1 0,-21 20 16,21-21-16,-22 21 0,1 1 15,21-1-15,-21 22 0,0-22 0,0 0 16,21 1-16,-21-1 16,21-21-16,-22 21 0,22 1 0,0-22 15,0 21-15,0-21 0,0 1 16,0-1-16,0 0 0,0 0 0,0 0 15,22 0-15,-1-21 0,0 22 16,0-22-16,21 21 0,-20-21 0,-1 0 16,21 0-16,-21 0 0,22 0 15,-22 0-15,21 0 0,-21-21 0,22-1 16,-22 22-16,0-21 0,0 0 0,0 21 16,0-21-16,1 0 0,-22 0 15,21-1-15,-21-20 0,21 21 0,-21 0 16,0 0-16,0-1 15,0 1-15,0 0 0,0 0 0,0 0 0,-21 42 32,0 0-32,-1 0 15,22 22-15,-21-22 0,21 0 16,-21 0-16,21 0 0,0 0 16,0 22-16,0-22 0,0 0 15,0 0-15,0 0 0,21 1 16,0-22-16,1 0 0,-1 21 15,0-21-15,21 0 0,1 0 16,-22 0-16,21 0 0,0 0 0,1 0 16,-1 0-16,0 0 0,-20 0 15,20-21-15,0 21 0,-21-22 0,22 1 16,-22 21-16,21-21 0,-21 0 16,1 0-16,-1 0 0,0-22 15,0 22-15,0 0 0,-21 0 0,0-22 16,0 22-16,0 0 0,0 0 15,0 0-15,-21 21 0,0 0 16,-21 0-16,20 0 0,-20 0 16,21 0-16,0 21 0,-22 0 0,22 0 15,0 0-15,0 1 0,0-1 16,0 21-16,-1-21 0,22 0 16,-21 1-16,21-1 0,0 0 0,0 0 15,0 0-15,0 0 16,0 1-16,0-1 15,21-21-15,1 0 16,-1 0-16,0 0 16,0 0-16,0 0 0,0 0 15,1-21-15,-1-1 0,0 22 16,0-21-16,0 0 0,0 0 0,1-21 16,-1 20-16,0-20 0,0 21 15,-21-21-15,21-1 0,0 1 0,1 0 16,-22-1-16,21-20 0,-21 20 15,21 1-15,-21 21 0,0-21 16,0 20-16,0 1 0,0 0 0,0 0 16,0 0-16,0 42 31,0 0-31,-21 0 0,21 22 16,-21-22-16,-1 21 0,22 0 0,0 1 15,-21-1-15,0 0 0,21 1 0,-21 20 16,21-20-16,0-1 0,0-21 15,0 21-15,-21 1 0,21-22 0,0 0 16,0 0-16,0 0 0,0 1 16,0-1-16,21 0 15,0-21 1,0 0-16,0 0 0,1 0 0,-1 0 16,0-21-16,0 21 0,0-21 0,22-1 15,-22 22-15,0-21 0,21 0 16</inkml:trace>
  <inkml:trace contextRef="#ctx0" brushRef="#br0" timeOffset="87654.05">10054 16341 0,'0'0'16,"21"0"15,0 0-16,1 0-15,-1 0 0,0 0 16,0 0-16</inkml:trace>
  <inkml:trace contextRef="#ctx0" brushRef="#br0" timeOffset="89493.96">12848 16679 0,'64'0'15,"-43"0"1,0 0-16,0 0 0,0-21 15,0 21-15,1-21 0,-1 0 16,0 0-16,0 0 0,0-1 16,-21 1-16,0 0 0,0 0 0,0 0 15,21-22-15,-21 22 0,0-21 0,0 21 16,0-22-16,0 22 0,0 0 16,0 0-16,0 0 0,0 0 0,0 42 31,0 0-31,0 21 0,0-21 0,-21 22 15,21-1-15,0 0 0,0 1 16,0-1-16,0 0 0,0 1 16,-21 20-16,21-20 0,-21-1 0,21 0 15,-21 1-15,21-1 0,0 0 16,-21 1-16,-1-1 0,22-21 0,-21 21 16,21-20-16,0-1 0,-21 0 15,21 0-15,-21 0 0,0-21 16,21 21-16,-21-21 0,-1 0 15,1-21 1,0 21-16,21-21 0,-21 0 0,21 0 16,-21 0-16,21-22 0,0 22 15,-21-21-15,-1 21 0,22-22 16,-21 1-16,21 0 0,0-1 16,-21 22-16,21 0 0,-21-21 0,21 20 15,0 44 1,0-1-1,0 21-15,0-21 0,0 0 16,21 22-16,0-1 0,-21-21 0,21 22 16,1-22-16,-1 21 0,-21-21 0,21 0 15,0 1-15,0-1 0,22 0 16,-22 0-16,0 0 0,21-21 0,1 0 16,-1 21-16,0-21 0,1 0 15,-1 0-15,0 0 0,1 0 16,-1-21-16,21 21 0,-20-21 15,-22 0-15,21 0 0,1 0 0,-22-1 16,0 1-16,0 0 0,0 0 16,-21-21-16,0 20 0,0-20 0,21 0 15,-21 21-15,0-22 0,0 22 0,0 0 16,0-21-16,0 20 16,-21 22-1,21 22-15,-21-1 0,21 0 16,0 0-16,-21 0 0,0 22 0,21-22 15,-21 21-15,21-21 0,0 22 16,0-22-16,0 21 0,0-21 16,0 0-16,0 1 0,0-1 15,21 0-15,-21 0 0,21-21 0,0 21 16,0-21-16,0 0 0,1 0 0,-1 0 16,0 0-16,21 0 0,-21 0 15,1 0-15,-1-21 0,21 0 0,-21 0 16,0 21-16,1-21 0,-1-1 15,0-20-15,0 21 0,0 0 0,0-22 16,1 22-16,-22-21 16,0 21-16,0-22 0,0 22 0,0 0 0,0 0 15,0 0-15,0 0 0,-22 21 16,1 0-16,0 0 16,21 21-16,-21 0 0,21 0 0,-21 0 15,21 22-15,0-1 0,0-21 16,0 21-16,0 1 0,0-22 0,0 21 15,0-21-15,0 1 0,21 20 16,0-21-16,-21 0 0,21 0 16,-21 1-16,21-22 0,-21 21 15,-21-21 32,0 0-47,21-21 0,-21-1 0,0 22 0,21-21 16,-21 0-1,21 0-15,-22 21 0,22-21 0,-21 21 16,21 21 15,0 0-31,0 0 0,0 0 16,0 1-16,21-22 0,-21 21 16,22 0-16,-1-21 0,-21 21 0,21-21 15,0 0-15,0 0 16,0 0-16,1 0 0,-1 0 0,0 0 15,0 0-15,0 0 0,0 0 16,1-21-16,-1 0 0,0 21 16,21-21-16,-21-1 0,1 1 0,-1 0 15,21 0-15,-21-21 0,0 20 16,1-20-16,20 0 0,-21 21 0,0-22 16,0-20-16,1 20 0,-1 1 15,0 0-15,0-1 0,0 1 0,0 0 16,-21 21-16,22-22 0,-22 22 15,21 0-15,-21 42 32,0 21-32,0-20 0,0 20 15,-21-21-15,-1 21 0,22 1 16,-21-1-16,0 0 0,0 1 16,0-1-16,21 0 0,-21 1 0,-1-1 15,22-21-15,-21 22 0,21-22 16,0 21-16,0-21 0,0 0 0,0 1 15,0-1-15,0 0 0,0 0 0,21 0 16,1 0-16,-1-21 16,0 0-16,0 0 0,0 0 0,0 0 15,1 0-15,-1 0 16,0 0-16,0 0 0,0 0 0,0-21 16,1 0-16,-22 0 15,21 0-15,-21 0 0,0-1 16,0 1-16,0 0 0</inkml:trace>
  <inkml:trace contextRef="#ctx0" brushRef="#br0" timeOffset="89709.41">14499 16976 0,'21'0'31,"0"0"-16,1 0-15,-1 0 0,0 0 16,0-21-16,0 21 0,0 0 16,1 0-16,-1 0 0,0-22 0,0 22 15,0 0-15,0 0 0,1-21 16,-1 21-16,0-21 0,0 21 16,0 0-16</inkml:trace>
  <inkml:trace contextRef="#ctx0" brushRef="#br0" timeOffset="90985.66">15282 16828 0,'0'-22'0,"0"44"0,0-65 15,0 22-15,0 0 0,0 0 16,0 0-16,0-1 0,-21 22 0,21-21 15,-21 21-15,21-21 0,-21 21 16,0 0-16,21 21 16,-22 0-16,1 1 0,21 20 15,-21-21-15,0 21 0,21-20 0,-21 20 16,0 0-16,21-21 0,-22 22 16,22-22-16,-21 21 0,21-21 15,-21 1-15,21 20 0,0-21 0,0 0 16,0 0-16,0 1 15,0-1-15,21-21 0,0 0 0,1 21 16,-1-21-16,0 0 0,0 0 16,0 0-16,0 0 0,22 0 0,-22 0 15,0-21-15,21 21 0,-20-21 16,20-1-16,-21 1 0,21 0 0,-20 0 16,20 0-16,-21-22 0,0 22 0,22-21 15,-22 0-15,0-1 0,0 1 16,0-22-16,0 22 0,1-21 0,-22 20 15,21-20-15,-21 20 0,21-20 16,-21 21-16,0-1 0,21 1 16,0 21-16,-21-22 0,0 22 15,0 0-15,0 42 16,0 0 0,0 1-16,0-1 0,-21 21 0,0-21 15,0 22-15,21-1 0,0 0 0,-21 1 16,-1-1-16,22 0 0,-21 1 15,21-1-15,0 0 0,0 1 0,0-1 16,0 0-16,0 1 0,0-22 16,0 0-16,0 21 0,21-21 0,1 1 15,-1-1-15,0-21 0,0 21 16,0-21-16,22 0 0,-22 0 0,0 0 16,0 0-16,21 0 0,-20 0 15,-1 0-15,0 0 0,21 0 16,-21-21-16,1 21 0,-1-21 0,0-1 15,0 1-15,0 0 0,0-21 16,1 21-16,-22-1 0,0-20 0,21 0 16,-21-1-16,0 22 0,0-21 15,0 21-15,0 0 0,-21-1 0,-1 22 16,1 0-16,-21 0 0,21 0 16,0 22-16,-1-1 0,1 0 15,-21 0-15,21 21 0,0-20 16,-1 20-16,22 0 0,-21-21 0,21 22 15,-21-22-15,21 0 0,0 0 16,0 0-16,0 1 0,0-1 0,0 0 16,21 0-16,0-21 15,1 0-15,-1 0 0,0 0 16,0 0-16,0 0 16,0 0-16,1 0 0,-1 0 15,-21-21 1,21 21-16,0 0 0,-21-21 15,21 0 1,0 21 0,-21-22-16,0 1 15,0 0 1,22 21-16,-44 0 250,1 0-234</inkml:trace>
  <inkml:trace contextRef="#ctx0" brushRef="#br0" timeOffset="91628.8">15769 16743 0,'0'0'0,"21"0"0,0 0 16,-21-21 0</inkml:trace>
  <inkml:trace contextRef="#ctx0" brushRef="#br0" timeOffset="92973.03">15769 16679 0,'0'-21'16,"0"0"0,0 0-16,0 0 15,-21 0 1,0 21-16,0 0 0,-1-22 16,1 22-16,0 0 15,0 0-15,0 22 16,0-1-16,-1 0 0,22 0 0,-21 21 15,0-20-15,21 20 0,-21-21 16,21 21-16,-21 1 0,21-22 0,-21 21 16,21 1-16,0-22 0,0 0 0,0 21 15,0-21-15,-22 1 0,22-1 16,0 0-16,0 0 16,22-21 15,-1 0-31,0 0 15,-21-21-15,21 21 0,0-21 0,-21 0 16,21-1-16,1 1 0,-1 0 16,-21 0-16,21-21 0,0 20 0,-21-20 15,21 21-15,-21-21 0,21-1 0,-21 1 16,22 0-16,-1 20 0,-21-20 16,0 21-16,21 0 0,-21 0 0,21-1 15,-21 44 16,0-1-31,0 0 0,0 0 16,0 0-16,-21 22 0,0-22 16,21 21-16,0-21 0,-21 22 0,21-1 15,-22-21-15,22 0 0,0 22 16,0-22-16,0 0 0,0 0 0,0 0 16,0 0-16,0 1 0,22-1 15,-1-21-15,0 0 16,0 0-16,0 0 0,0 0 15,1 0-15,-1 0 0,0 0 0,0 0 16,21 0-16,-20-21 0,-1-1 16,21 1-16,-21 0 0,22 0 0,-22 0 15,0 0-15,0-1 0,21-20 16,-20 21-16,-22-21 0,21 20 16,-21-20-16,21 21 0,-21-21 0,0 20 15,0 1-15,-21 21 31,0 21-31,21 1 0,0-1 16,-22 0-16,1 0 0,21 21 0,0-20 16,0-1-16,0 0 0,0 0 0,0 0 15,0 22-15,0-22 0,0 0 16,0 0-16,0 0 0,0 0 0,21-21 16,1 22-16,-22-1 0,0 0 15,21-21-15,-21 21 0,21-21 16,-21 21-16,-21-21 31,0 0-15,-1 0-16,1 0 15,0 0-15,0-21 0,0 21 16,0 0 0,-1 0-16,22 21 31,0 0-16,22-21-15,-1 0 0,0 22 16,0-22-16,0 0 0,0 0 16,22 0-16,-22 0 0,0 0 0,21 0 15,-20 0-15,20 0 0,0 0 16,-21 0-16,22-22 0,-22 22 0,21-21 16,-21 21-16,22-21 0,-22 0 0,21 0 15,-21 0-15,22-1 0,-22 1 16,0 0-16,0-21 0,0 21 0,1-22 15,-1 22-15,0-21 0,-21 21 16,21-1-16,-21-20 0,0 21 16,-21 21-1,0 0-15,0 21 0,-1 0 16,1 0-16,0 1 0,0-1 0,0 21 16,21-21-16,0 22 0,-21-22 15,21 0-15,0 21 0,0-21 0,0 1 16,0-1-16,0 0 15,21 0-15,0-21 0,0 0 0,0 0 16,0 0-16,1 0 0,-1 0 16,0 0-16,21 0 0,-21 0 0,1 0 15,-1-21-15,0 21 0,0-21 16,0 21-16,0-21 0,1-1 0,-22 1 16,21 0-16,0 0 0,0-21 0,21 20 15</inkml:trace>
  <inkml:trace contextRef="#ctx0" brushRef="#br0" timeOffset="94361.15">16214 5080 0,'0'-21'0,"-22"21"31,22 21 1,0 0-32,0 0 0,0 1 0,0-1 15,0 21-15,0-21 0,0 22 16,0-22-16,0 21 0,0-21 0,0 22 15,0-22-15,0 21 16,0-21-16,0 22 0,0-22 0,0 0 0,0 0 16,0 0-16,0 0 0,0 1 15,22-22 17,-1 0-32,-21-22 15,0 1-15,21 21 0,-21-21 16</inkml:trace>
  <inkml:trace contextRef="#ctx0" brushRef="#br0" timeOffset="95125.22">16658 5101 0,'-21'21'0,"21"1"15,-21-22-15,21 21 0,0 0 0,0 21 16,-21-21-16,21 1 0,0-1 16,0 21-16,-22-21 0,22 22 0,0-22 15,0 0-15,0 21 0,0-21 0,0 1 16,0-1-16,0 21 0,0-21 15,0 0-15,0 1 16,0-1-16,22-21 16,-1 0-16,0 0 15,0 0-15,0 0 0,22 0 16,-22-21-16,0 21 0,0-22 0,0 1 16,22 21-16,-22-21 0,0 0 0,0 0 15,0 0-15,0-1 16,-21 1-16,22 21 0,-22-21 0,0 0 15,0 0-15,0 0 0,0-1 16,0 1 0,0 0-16,0 0 125,0 0-110,0 0-15,-22-1 16,1 22 0,0-21-16,21 0 0,-21 21 15,0-21-15,0 21 0,-1-21 0,1 21 16,0 0-16,0-21 0,0 21 15,0 0-15,-1 0 0,1 0 16,0 0-16,0 0 0,21 21 0,-21 0 16,0-21-16,21 42 0,-22-21 15,22 1-15,0-1 0,-21 21 0,21-21 16,-21 0-16,21 22 0,0-22 0,0 0 16,0 0-16,0 22 0,0-22 15,0 0-15,21-21 0,0 0 16,1 0-16,-1 0 0</inkml:trace>
  <inkml:trace contextRef="#ctx0" brushRef="#br0" timeOffset="95465.49">17293 5461 0,'21'21'16,"0"-21"-1,1 0 1,-1 0-16,-21-21 0,21 21 16,-21-21-16,0 0 15,0 0-15,0-1 16,0 1-1,0 0-15,-21 21 0,0 0 16,-1 0 0,1 21-1,0-21-15,21 21 0,0 1 16</inkml:trace>
  <inkml:trace contextRef="#ctx0" brushRef="#br0" timeOffset="97217.74">17970 4911 0,'0'0'0,"0"-21"0,0-1 16,0 1-16,22 0 0,-1 21 0,-21-21 15,21 0-15,0 21 0,0 0 16,0 0-16,1 0 0,-1 21 16,0-21-16,21 42 0,-21-21 15,1 22-15,-1-1 0,0 0 0,0 1 16,0-1-16,0 0 0,-21 1 15,0-1-15,22-21 0,-22 22 0,0-1 16,0-21-16,0 21 0,0-20 0,0-1 16,0 0-16,0 0 0,0 0 15,0 0-15,0 1 0,0-44 47,0 1-47,21 0 16,-21 0-16,21 0 0,0 0 15,0-1-15,-21-20 0,21 21 0,1-21 16,-1-1-16,0 1 0,0 0 16,0-1-16,0-20 0,1 20 0,-22-20 15,21 21-15,-21-1 0,21 1 16,-21 0-16,21-1 0,-21 22 0,0 0 16,0 0-16,0 0 0,0-1 15,0 44 1,0 20-16,-21-21 15,21 21-15,-21 1 0,21-1 16,-21 22-16,21-1 0,0-21 16,0 22-16,0-22 0,0 22 0,0-22 15,0 0-15,0 22 0,0-43 0,0 21 16,0 1-16,0-22 0,0 21 16,0-21-16,0 1 0,21-1 0,0 0 15,0 0-15,0-21 0,0 0 16,1 0-16,-1 0 0,21 0 0,-21 0 15,22 0-15,-22-21 0,21 0 16,-21 21-16,22-21 0,-22-1 0,21 1 16,-21 0-16,0 0 0,1 0 0,-1 0 15,0-22-15,-21 22 16,0 0-16,0 0 0,0-22 0,0 22 16,0 0-16,0 0 0,0 0 15,0 0-15,0-1 0,0 1 0,-21 21 16,0 0-16,-1 21 15,22 1-15,0-1 0,-21 0 16,0 0-16,21 0 0,-21 0 0,21 22 16,0-22-16,0 21 0,0-21 15,0 22-15,0-22 0,0 0 0,0 21 16,0-20-16,0-1 0,0 0 16,0 0-16,0 0 0,0 0 0,21 1 15,0-22-15,0 0 0,1 21 16,-1-21-16,21 0 0,-21 0 15,0 0-15,22-21 0,-22-1 0,21 22 16,1-21-16,-22 0 0,21 0 16,-21 0-16,22 0 0,-22-1 0,0 1 15,0 0-15,0 0 0,0 0 16,-21 0-16,0-22 0,0 22 0,0 0 16,0 0-16,0-22 0,0 22 15,0 0-15,0 0 0,0 0 0,-21 21 16,0 0-1,21 21-15,-21-21 16,21 21-16,0 0 0,0 0 0,0 1 16,-21-22-16,21 21 15,0 0-15,0 0 16,21-21 0,0 0-16,0 0 15,0-21-15,1 0 0,-1 21 16,0-21-16,0-1 15,0 1-15,0 21 0,1-21 0,-22 0 16,21 21-16,-21-21 0,21 0 16,0 21-16,-21-22 0,0 1 15,21 21 1,-21 21 0,0 1-16,0-1 0,0 21 15,0-21-15,0 0 0,0 22 16,0-22-16,0 21 0,0-21 0,0 1 15,0 20-15,0-21 0,0 0 16,0 22-16,0-22 0,0 0 0,0 0 16,0 0-16,21-21 0,-21 21 0,22 1 15,-1-22-15,0 0 0,0 0 16,0 0-16,0 0 0,1 0 0,-1 0 16,0 0-16,21-22 0,-21 1 15,1 0-15,-1 21 0,0-21 16,0 0-16,0 0 0,0-22 15,1 22-15,-22 0 0,0 0 0,21 0 16,-21-22-16,21 22 0,-21 0 0,0 0 16,0 0-16,0 42 31,0 0-31,0 0 16,0 0-16,0 0 0,0 1 0,0-1 15,0 0-15,0 0 0,0 0 0,-21 0 16,21 1-16,0-1 0,0 0 15,0 0-15,0 0 0,21-21 47,-21-21-31,0 0-16,0 0 16,21 0-16,-21-1 0,0 1 0</inkml:trace>
  <inkml:trace contextRef="#ctx0" brushRef="#br0" timeOffset="97397.74">20362 5080 0,'0'0'0,"-21"0"0,0 0 16,0 0 0,21 21 15,21-21 0,0 0-31</inkml:trace>
  <inkml:trace contextRef="#ctx0" brushRef="#br0" timeOffset="98461.13">20320 5588 0,'0'0'16,"21"0"-16,0 0 0,0 0 16,22 0-16,-22 0 0,21-21 15,-21 0-15,22 21 0,-22-21 16,21-1-16,1 22 0,-1-21 0,-21 0 16,21 0-16,1 0 0,-1 0 15,-21-1-15,22 1 0,-22 0 0,0 0 16,0 0-16,21-22 0,-42 22 15,22-21-15,-1 21 0,-21-22 0,21 1 16,-21 21-16,0-21 0,0-1 16,0 22-16,0 0 0,0 0 15,0 0-15,0-1 0,-21 22 16,0 0-16,-1 22 0,22-1 16,-21 0-16,0 21 0,21 1 15,-21-1-15,21 21 0,0-20 16,-21 20-16,21 1 0,0-22 0,-21 22 15,21-1-15,0 1 0,0-1 16,0 1-16,0-1 0,-22-21 0,22 22 16,0-1-16,-21-20 0,21 20 0,0-20 15,0-1-15,0 0 0,0 22 16,0-22-16,0 0 0,-21 1 0,21-1 16,0 0-16,0 1 0,0-1 0,0 0 15,0-20-15,0 20 0,0-21 16,0 0-16,0 0 0,21-21 15,0 0-15,1 0 0,-1 0 0,0 0 16,21-21-16,-21 21 0,22-21 16,-1 0-16,-21-21 0,22 20 0,-22 1 15,0-21-15,0 21 0,0-22 0,-21 22 16,0-21-16,0 0 0,0 20 16,0-20-16,0 0 0,0 21 0,-21-22 15,0 1-15,-21 0 0,20-1 16,-20 22-16,21-21 0,-21-1 15,-1 22-15,22-21 0,-21 21 0,-1 0 16,22 21-16,0-22 0,0 1 0,21 0 31,0 0-15,21 21-16,0-21 16,0 21-16,22-21 0,-22 21 0,0-22 15,21 1-15,-20 0 0,20 0 16,-21 0-16,21 0 0,1-22 0,-22 22 15,21 0-15,-21 0 0,1 0 16,-1-1-16,0 1 0,0 21 0,0-21 16,-21 0-16,21 21 0,-21 21 47,0 0-47,0 0 15,0 1-15,0 20 0,0-21 0,0 0 16,0 0-16,0 1 0,0-1 15,-21 0-15,21 0 0,0 0 16,0 0-16,0-42 47,0 0-47,0 0 16</inkml:trace>
  <inkml:trace contextRef="#ctx0" brushRef="#br0" timeOffset="98661.01">21399 5207 0,'0'0'16,"0"-21"-16,0 0 15,22 21 63,-1 0-62,0 0 0,-21 21-16</inkml:trace>
  <inkml:trace contextRef="#ctx0" brushRef="#br0" timeOffset="100997.87">21696 5207 0,'21'0'0,"-21"-21"16,0 42 31,-21-21-47,0 21 16,-1 0-16,22 1 0,0-1 15,-21 0-15,21 0 0,-21 21 0,21-20 16,0-1-16,0 21 0,0-21 15,0 0-15,0 22 0,0-22 0,0 0 16,21 0-16,0 0 0,1-21 16,-1 22-16,0-22 0,0 0 0,21 0 15,-20 21-15,20-21 0,0 0 0,-21 0 16,22 0-16,-1 0 0,0-21 16,-20 21-16,20-22 0,0 1 0,-21 21 15,22-21-15,-22 0 16,0 0-16,0 0 0,0-1 0,1 1 15,-1 0-15,0 0 0,-21 0 0,0 0 16,0-1-16,0 1 0,0 0 16,0 0-16,0 0 0,0 0 15,-21 21 1,0 0-16,-1 0 0,1 0 16,0 21-16,0 0 15,0 0-15,0 0 0,-1 0 0,1 1 16,0-1-16,21 0 0,-21 21 0,0-21 15,21 22-15,0-22 0,-21 0 16,21 0-16,-22 22 0,22-22 16,0 0-16,0 0 15,0 0-15,22-21 16,-1 0-16,0 0 16,0 0-16,0-21 0,0 21 15,1-21-15,-1 0 0,0 0 0,-21-1 16,21 1-16,0 0 0,0 0 15,1 0-15,-22 0 0,21-1 0,-21 1 16,21 0-16,-21 0 16,0-21-16,21 20 0,0 1 0,-21 0 15,0 42 17,0 0-17,0 1-15,0-1 0,0 0 16,0 0-16,0 0 0,0 0 0,0 1 15,0 20-15,0-21 0,0 0 16,0 0-16,0 1 0,21-1 16,1-21-16,-1 21 15,0-21-15,0 0 0,0 0 16,0 0-16,1 0 0,-1-21 16,0 21-16,0-21 0,0-1 15,-21 1-15,21 0 0,1 0 16,-22 0-16,21 0 0,-21-1 15,0 1-15,0-21 0,21 21 0,-21-22 16,0 22-16,0-21 0,21 0 0,-21 20 16,0-20-16,0 0 0,0 21 15,0-22-15,0 22 0,0-21 0,0 21 16,0-1-16,0-20 0,0 21 16,0 0-16,0 42 31,0 0-31,0 0 0,-21 22 0,21-1 15,-21 0-15,0 1 0,21-1 16,-22 0-16,22 1 0,0-1 16,-21 0-16,21 1 0,-21-1 0,21-21 15,0 21-15,0-20 0,0 20 16,0-21-16,0 0 0,0 0 0,0 1 16,0-1-16,0 0 0,21-21 15,0 21-15,1-21 0,-1 0 0,0 0 16,0 0-16,0 0 15,0 0-15,1 0 0,-1 0 0,21 0 16,-21-21-16,0 0 0,1 21 0,-1-21 16,0-1-16,0 1 0,0 0 15,0 0-15,1 0 0,-1 0 16,-21-22-16,21 22 0,0 0 0,-21 0 16,0 0-16,21 21 0,-21-22 15,21 1-15,-21 42 31,0 1-15,0-1-16,0 0 0,-21 0 16,21 0-16,-21 0 0,21 1 0,0-1 15,0 0-15,0 0 0,0 0 16,0 0-16,0 1 0,0-1 16,0 0-1,21-21-15,0 0 16,1 0-16,-1 0 0,0 0 0,0 0 15,0 0-15,0-21 0,1 0 16,-1 21-16,0-22 0,0 1 0,0 0 16,0 0-16,1 0 0,-1 0 15,-21-1-15,21 1 0,0 0 0,-21 0 16,0 0-16,21 0 0,0-1 16,1 22-1,-22 22 16,-22-1-31,22 0 0,-21 0 16,21 0-16,-21 0 16,21 1-16,0-1 0,0 0 0,0 0 15,0 0-15,0 0 16,0 1 0,21-22-16,0 0 0,1 0 15,-1 0-15,0 0 16,0 0-16,0 0 0,0 0 15,1 0-15,-22-22 0,0 1 16,21 21-16,-21-21 0,21 0 0,-21 0 16,0 0-16,0-1 0,0 1 15,0 0-15,0 0 16,-21 0-16,0 0 0,-1-1 16,1 22-16,0-21 15,0 21 1,0 0-16,42 0 47,0 0-47,0 0 0,0 0 15,1 0-15,-1 0 0,0 0 0,0-21 16,0 21-16,0 0 0,1 0 16,-1 0-16,0-21 0,0 21 0,0 0 15,0 0-15,1 0 0,-1 0 16,0 0-16,0 21 15,-21 0-15,0 0 16,21 1-16,-21-1 16,0 0-16,0 0 0,0 0 15,0 0-15,0 1 16,0-1-16,0 0 0,0 0 16,-21 0-16,21 0 15,0 1-15,-21-22 16,21 21-16,0-42 62,0-1-62,0 1 16,0 0-16,0 0 0,21 0 16,-21 0-16,21-1 0,0 1 15,1 0-15,-1 0 0,0 0 0,0 0 16,0-1-16,0 1 0,1 0 15,-1-21-15,21 42 0,-21-21 0,22-1 16,-22 1-16,0 21 0,21 0 16,-21 0-16,1 0 0,-1 0 0,0 0 15,-21 21-15,0 1 0,21-1 16,-21 0-16,0 0 0,0 0 16,0 0-16,0 1 0,0-1 0,0 0 15,0 21-15,-21-21 0,0 1 16,0-1-16,21 0 0,-22 0 0,1 0 15,21 0-15,-21 1 0,0-1 16,21 0-16,-21-21 16,21 21-16,-21-21 15,21-21 32,0 0-31,-22 0-16,1-1 0</inkml:trace>
  <inkml:trace contextRef="#ctx0" brushRef="#br0" timeOffset="101273.72">23707 4826 0,'0'0'0,"0"-21"0,-22 21 15,1 0-15,0 0 47,0 0-31,0 0-1,0 0-15,-1 0 0,1 0 16,0 0-16</inkml:trace>
  <inkml:trace contextRef="#ctx0" brushRef="#br0" timeOffset="101554.07">22415 5122 0,'0'0'0,"-21"0"0,21 22 16,21-22 15,1 0-31,-1 0 16,0 0-16,0 0 0,0 0 0,0 0 15,1 0-15,-1 0 0,0 0 16,0-22-16,0 22 0,0 0 15,1 0-15,-1-21 0,0 21 0,0 0 16,0 0 0,-21-21-16</inkml:trace>
  <inkml:trace contextRef="#ctx0" brushRef="#br0" timeOffset="102357.13">16552 6498 0,'0'-21'0,"0"0"31,-21 21-15,21 21 0,0 21-16,-21-20 15,21-1-15,0 21 0,0 0 0,0-20 16,0 20-16,0 0 0,0-21 15,-21 22-15,21-22 0,0 21 0,-21-21 16,21 1-16,0-1 0,0 42 16,-22-42-16,22 1 15,0-44 32,0 1-47</inkml:trace>
  <inkml:trace contextRef="#ctx0" brushRef="#br0" timeOffset="102645.96">16722 6477 0,'0'64'16,"0"-43"-16,0 0 15,0 21-15,0-21 0,0 22 16,0-22-16,0 21 0,0-21 0,0 22 16,0-22-16,0 21 0,0-21 0,0 1 15,0-1-15,0 0 0,0 0 16,0 0-16,0 0 0,0 1 16</inkml:trace>
  <inkml:trace contextRef="#ctx0" brushRef="#br0" timeOffset="102873.35">16912 6837 0,'21'0'63</inkml:trace>
  <inkml:trace contextRef="#ctx0" brushRef="#br0" timeOffset="103862.78">19071 6414 0,'0'0'0,"-21"-22"0,21 1 16,-21 21-16,21-21 0,-21 21 15,-1 0-15,1 0 0,0 0 16,0 21-16,0-21 0,0 21 16,-1 22-16,1-22 0,0 21 0,-21 1 15,21-1-15,-1 0 16,1 22-16,0-22 0,0 0 0,0 1 16,0 20-16,21-20 0,0-1 15,0 0-15,0 1 0,0-1 0,0 0 16,0 1-16,21-1 0,0-21 0,0 21 15,0-20-15,0-1 0,1 0 16,-1 0-16,21-21 0,-21 0 0,0 0 16,22 0-16,-22 0 0,0 0 15,0-21-15,22 0 0,-22 21 0,0-21 16,0-1-16,0 1 0,0 0 0,1 0 16,-22 0-16,0 0 15,0-22-15,0 22 16,0 0-16,0 0 0,0 0 0,-22-1 15,1 1-15,0 21 0,0-21 16,21 0-16,-21 21 0,0 0 0,-1-21 16,1 21-1,42 0 32,1 0-31,-1 0-16,-21 21 15,21 0-15,-21 0 0,21 0 16,-21 22-16,21-22 16,-21 21-16,0-21 0,0 22 0,0-1 15,0-21-15,0 22 0,0-1 0,0 0 16,0 1-16,0-1 0,0 0 16,0-21-16,0 22 0,0-1 0,0 0 15,0 1-15,0-1 0,0 0 0,0 1 16,0-1-16,0 0 0,0 1 15,0-1-15,0 0 0,0-20 0,0 20 16,0-21-16,0 21 0,0-20 0,0-1 16,0 0-16,0-42 47,0 0-47,0-1 0,0 1 15,21 0-15,-21 0 0,22 0 0,-22-22 16</inkml:trace>
  <inkml:trace contextRef="#ctx0" brushRef="#br0" timeOffset="104341.62">19410 7133 0,'0'0'0,"0"-21"0,0 0 0,0 0 0,0 0 15,0-1-15,0 1 16,21 0-16,0 0 0,0 0 0,0 0 16,1 21-16,-1-22 0,21 1 0,-21 21 15,0 0-15,22 0 0,-22 0 16,21 0-16,-21 0 0,22 0 0,-1 21 16,-21 1-16,0-1 0,1 0 15,-1 0-15,0 21 0,0-20 0,-21 20 16,0 0-16,0-21 0,0 22 15,0-1-15,0-21 0,-21 0 0,0 1 16,21-1-16,-21 0 0,-1 0 16,1-21-16,0 0 15,0 0-15,0 0 16,21-21-16,0 0 16,0 0-16,0-1 0,0 1 15,0 0-15,0-21 0,0 21 0,21-1 16,0 1-16,0-21 0,-21 21 15,21-22-15,1 22 0,-22 0 0,21-21 16,0 21-16,-21-1 0,21 1 0,0 0 16,0 21-16,-21-21 15,22 21-15,-1 0 0,0 0 0,0 0 16,0 0 0,0 0-16</inkml:trace>
  <inkml:trace contextRef="#ctx0" brushRef="#br0" timeOffset="105777.35">20447 6858 0,'0'0'0,"0"-21"0,-21 21 31,0 0-15,-1 21-16,22 0 0,-21 0 15,0 1-15,0-1 0,21 0 0,0 21 16,-21-21-16,0 22 0,21-22 16,0 21-16,0 1 0,0-22 0,-22 21 15,22-21-15,0 0 0,0 1 0,0 20 16,0-21-16,22 0 16,-1-21-16,0 0 0,21 0 15,-21 0-15,1 0 0,-1 0 16,21 0-16,-21 0 0,22 0 0,-22-21 15,21 0-15,-21 0 0,22 0 0,-22-1 16,0 1-16,0 0 0,0 0 16,0 0-16,1-22 0,-22 22 15,0 0-15,0-21 0,0 21 16,0-22-16,0 22 0,0-21 0,0 21 16,0-1-16,0 1 0,0 0 0,-22 0 15,1 0-15,0 21 0,0 0 16,0 0-16,0 0 0,-1 21 15,-20 0-15,21 0 0,0 0 16,0 1-16,-1 20 0,1-21 0,0 21 16,21 1-16,0-1 0,-21-21 0,21 22 15,0-1-15,0-21 16,0 0-16,0 22 0,0-22 0,21 0 16,-21 0-16,21-21 0,0 21 15,1-21-15,-1 0 0,0 0 0,0 0 16,0 0-16,22 0 0,-22 0 0,0 0 15,21-21-15,-21 21 0,1-21 16,20 0-16,-21 0 0,21-1 0,-20 1 16,-1 0-16,21 0 0,-21 0 15,0-22-15,22 22 0,-22 0 0,0-21 16,0 21-16,0-1 0,-21 1 16,22 0-16,-22 0 0,21 21 15,-21-21-15,21 21 0,-21 21 16,0 0-1,-21 0-15,0 0 16,21 1-16,-22 20 0,22-21 0,0 0 16,-21 0-16,21 1 0,0 20 15,0-21-15,0 0 0,0 0 0,0 1 16,0-1-16,21 0 16,1-21-16,-1 0 15,0 0-15,0 0 0,0 0 0,0 0 16,1 0-16,-1 0 15,0-21-15,0 21 0,64-85 16,-85 64 0,21 0-16,0 0 0,-21-1 15,21 1-15,-21 0 0,21 0 16,-21 0-16,22 21 16,-22 21-1,0 0 1,0 0-16,0 0 15,0 1-15,0-1 0,0 0 0,0 0 16,0 0-16,0 0 0,0 1 16,0-1-16,21-21 0,0 21 15,0-21-15,0 0 16,0 0-16,1 0 0,-1 0 16,0 0-16,0 0 0,0 0 15,0 0-15,1-21 0,-1 0 0,0 21 16,-21-22-16,21 1 0,-21 0 15,21 0-15,-21 0 0,0 0 0,21-1 16,-21 1-16,22 0 0,-22 0 16,0 0-16,0 0 0,0-1 0,0 1 15,0 0-15,0 0 16,0 42 15,0 0-31,0 0 16,0 1-16,0 20 0,0-21 15,-22 0-15,1 22 0,21-22 0,-21 0 16,21 21-16,0-21 0,-21 22 16,0-22-16,21 21 0,-21-21 0,-1 22 15,22-1-15,0-21 0,-21 22 16,21-1-16,-21 0 0,21 1 0,0-1 16,0 0-16,0 1 0,0-1 0,0 0 15,0 22-15,0-22 0,0 0 16,0 22-16,0-22 0,0 1 0,21 20 15,0-21-15,-21 1 0,22-1 16,-1 0-16,-21-20 0,21 20 16,0 0-16,-21-21 0,21 1 0,-21-1 15,21 0-15,-21 0 0,0-42 47,0 0-47,0 0 16,0-1-16,0 1 0,0 0 15,0 0-15,22-21 0,-22 20 0,21-20 16,-21 0-16,0-1 0</inkml:trace>
  <inkml:trace contextRef="#ctx0" brushRef="#br0" timeOffset="106157.14">21907 7091 0,'0'0'0,"0"-21"0,0 0 0,0-1 0,0 1 16,22 0-16,-1 21 15,0-21-15,0 21 0,0 0 0,0 0 16,1 0-16,-1 0 0,0 0 16,0 0-16,0 0 0,22 0 15,-22 21-15,0 0 0,-21 0 16,21 22-16,-21-22 0,0 0 15,0 21-15,0-20 0,-21 20 0,0-21 16,0 0-16,-1 0 0,1 1 16,0-1-16,-21-21 0,21 21 0,-22 0 15,22-21-15,-21 0 0,21 0 0,-1 21 16,1-21-16,0 0 0,0 0 16,0 0-16,0 21 0,42-21 46,0 0-46,0 0 16,0-21-16,0 21 0,1-21 16</inkml:trace>
  <inkml:trace contextRef="#ctx0" brushRef="#br0" timeOffset="106434.3">22479 6985 0,'0'21'32,"0"0"-32,0 1 15,-21-1-15,21 21 0,-21-21 16,21 0-16,0 1 0,0 20 0,0-21 16,0 0-16,0 0 0,0 1 15,0-1-15,0 0 0,0 0 16,0-42 31,0 0-47,0 0 15,21-1-15</inkml:trace>
  <inkml:trace contextRef="#ctx0" brushRef="#br0" timeOffset="106794.66">22479 6837 0,'21'0'31,"0"0"-31,0 0 16,1 0-1,-22-21 1,0 0-16,0-1 16,0 1-1,-22 0 1,1 21-16,0 0 16,0 0-16,0 0 15,0 21-15,-1 0 16,1-21-16,0 22 0,0-1 0,21 0 15,0 0-15,-21-21 0,21 21 16,0 0-16,0 1 0,0-1 16,21-21-16,0 21 0</inkml:trace>
  <inkml:trace contextRef="#ctx0" brushRef="#br0" timeOffset="107357.64">22881 7006 0,'21'0'16,"0"0"-16,-21 21 47,0 1-47,0-1 0,0 0 16,0 0-16,0 0 0,0 0 15,0 1-15,0-1 0,-21 0 0,21 0 16,-21 0-16,21 0 0,-21 1 15,21-1-15,-21 0 0,21 0 16,0 0-16,-21 0 0,-1-21 16,22 22-1,0-44 17,0 1-32,0 0 15,0 0-15,0 0 0,0 0 16,22-1-16,-1-20 15,0 21-15,-21 0 0,21 0 0,0-22 0,22 22 16,-22 0-16,21 0 16,-21 0-16,22-1 0,-22 1 0,21 21 15,0 0-15,-20 0 0,-1 0 16,21 0-16,-21 0 0,0 0 0,-21 21 16,22-21-16,-22 22 0,0-1 0,21 21 15,-21-21-15,0 0 0,0 1 16,0 20-16,0-21 0,0 0 0,-21 0 15,-1 1-15,1-1 0,21 0 16,0 0-16,-21 0 0,21 0 0,-21 1 16,0-22-16,21 21 0,-21-21 0,21 21 15,-22-21 1,1 0-16</inkml:trace>
  <inkml:trace contextRef="#ctx0" brushRef="#br0" timeOffset="108484.99">24151 7091 0,'0'0'0,"-21"-21"0,0 21 0,21-21 15,-21 21-15,-1-22 0,1 22 0,0 0 16,0-21-16,0 21 0,0 0 16,-1 0-16,-20 0 0,21 0 15,0 0-15,0 0 0,-1 21 0,-20 1 16,21-1-16,0 0 0,-22 0 15,22 0-15,0 22 0,0-22 0,0 21 16,0-21-16,-1 0 0,22 22 16,-21-22-16,21 0 0,0 0 15,0 0-15,0 1 0,0-1 0,21 0 16,1-21-16,-1 0 16,0 0-16,0 0 0,21 0 0,-20 0 15,-1 0-15,0 0 0,21 0 16,-21 0-16,1 0 0,-1-21 0,0 0 15,0-1-15,0 22 0,0-21 0,1 0 16,-22 0-16,21 0 0,0 0 16,-21-1-16,21-20 0,0 21 15,-21 0-15,0 0 0,21-1 16,-21 1-16,22 21 0,-22-21 0,0 0 0,0 42 47,0 0-32,0 0-15,0 1 0,0 20 16,0-21-16,0 0 0,-22 22 0,22-22 16,-21 0-16,21 21 0,-21-21 15,21 22-15,0-22 0,0 21 0,-21-21 16,0 22-16,21-1 0,0-21 0,-21 22 16,-1-1-16,1-21 0,21 21 15,-21 1-15,0-1 0,0 0 0,0 1 16,21 20-16,0-20 0,0 20 15,0 1-15,0-1 0,0 1 16,0-1-16,0 1 0,0-1 0,0 1 16,21-1-16,-21 1 0,21-1 0,0 1 15,-21-1-15,21 1 0,-21-1 16,21-21-16,-21 22 0,0-22 0,0 1 16,0-1-16,0-21 0,0 21 0,0-20 15,0-1-15,-21 0 0,0-21 16,0 21-16,0-21 0,0 0 0,-1 0 15,1 0-15,0 0 16,0 0-16,0 0 16,0-21-16,-1 21 0,22-21 0,-21 0 15,0-1-15,0 1 0,0 0 0,0 0 16,-1 0-16,1-22 0,-21 22 16,21-21-16,-22 0 0,22-1 0,0-20 15,-21 20-15,21-20 0,-1 21 0,1-22 16,21 22-16,0-22 0,0 22 15,0 0-15,0-22 0,0 22 0,21-22 16,1 22-16,-1 0 0,0-22 16,0 1-16,21 20 0,-20-20 15,20 20-15,0-20 0,1 21 0,-1-1 16,0 1-16,1 0 0,-1-1 16,0 22-16,1-21 0,-1 21 0,-21-1 15,21 1-15,1 0 0,-22 0 16,0 0-16,0 0 0,-21-1 15,21 22-15,-21-21 32,-21 21-1,0 0-31,0 0 16,0 0-16,0 0 0,-1 0 15,22 21-15</inkml:trace>
  <inkml:trace contextRef="#ctx0" brushRef="#br1" timeOffset="115665.14">508 3852 0,'-21'0'47,"0"0"-31,21 22 30,0-1-46,0 0 16,0 0-16,0 0 16,21 0-16,0 22 15,-21-22-15,0 0 0,21 0 0,0 0 0,-21 22 16,21-22-16,-21 0 16,0 0-16,22 0 0,-22 1 15,21-1-15,-21 0 0,0 0 0,0 0 16,21-21-16,-21 21 0,21-21 15,0 22-15,0-22 32,1 0-32,-1 0 15,0 0-15,0 0 0,21-22 16,-20 1-16,41-21 0,-21 21 0,22-22 16,-1 1-16,22-21 15,0 20-15,21 1 0,-22 0 0,1-22 16,21 22-16,-22-1 0,-20 1 15,21 21-15,-22-21 0,1 20 16,-22 1-16,21 0 0,-20 0 0,-22 0 16,0 21-16,21 0 0,-42-21 15,22 21-15,-1 0 16,-21 21 31,0 0-32,0 0 1,-21-21-16,-1 21 0,1 0 16,0-21-16</inkml:trace>
  <inkml:trace contextRef="#ctx0" brushRef="#br1" timeOffset="116320.77">952 5461 0,'0'0'16,"-21"-21"0,0 21-16,21-21 0,0 42 46,0 0-46,0 0 16,0 0-16,0 1 0,0-1 16,0 0-16,0 21 0,0-21 15,21 1-15,-21 20 0,21-21 0,-21 21 16,22-20-16,-22 20 0,0-21 16,0 0-16,21 0 0,0 1 15,0-1-15,0-21 0,0 0 0,1 0 16,-1 0-16,21 0 0,0 0 15,1 0-15,20-21 0,1-1 16,-1 1-16,1-21 0,20 21 16,1-22-16,-21 1 0,20 0 15,1-1-15,0 1 0,-1-21 0,1 41 16,0-20-16,-1 0 0,1-1 16,0 22-16,-43 0 0,21-21 0,-20 21 15,-1 21-15,-21-22 0,0 22 16,1 0-16,-1 0 15,-21-21-15,-21 42 32,-1 1-32,1-22 15,0 21-15,0 0 0,0-21 16,0 21-16</inkml:trace>
  <inkml:trace contextRef="#ctx0" brushRef="#br1" timeOffset="116927.42">741 6943 0,'0'-21'0,"-21"21"0,21-22 16,0 44 31,0-1-32,21 0-15,-21 0 0,0 0 16,21 0-16,-21 22 0,21-22 0,-21 21 16,0-21-16,0 22 15,21-1-15,-21-21 0,21 22 0,-21-22 16,22 21-16,-22-21 0,21 0 16,0 1-16,0-1 0,0-21 15,0 0-15,22 0 0,-22 0 0,42-21 16,-20-1-16,20-20 0,1 21 15,20-21-15,1-1 0,0 1 0,-1 0 16,1-1-16,-21 1 0,20 0 16,1-1-16,-22 1 0,22 21 15,-21 0-15,-1-1 0,-21 1 16,22 0-16,-22 0 0,-21 0 0,22 21 16,-22 0-16,0 0 0,-21-21 15,21 21 1,-42 0 15,0 21-31,0-21 0,0 0 16,-1 21-16,1-21 0,0 21 15</inkml:trace>
  <inkml:trace contextRef="#ctx0" brushRef="#br1" timeOffset="117933.36">889 8657 0,'0'0'0,"-21"-21"0,0 21 16,21-21-16,0 0 16,-22 21-16,22-21 15,0 42 17,0 0-17,0 0-15,0 0 16,0 0-16,0 22 0,0-22 15,0 21-15,22-21 0,-22 22 0,0-1 16,0-21-16,0 22 0,21-22 16,-21 21-16,0-21 0,21 22 15,-21-22-15,0 0 0,21 0 16,0-21-16,0 21 0,1-21 0,-1 0 16,0 0-16,21 0 0,-21 0 15,22-21-15,-1 0 0,22 0 16,-1 0-16,-21-22 0,22 1 0,-1 0 15,1 20-15,-1-20 0,1 0 16,-22-1-16,22 1 0,-22 21 0,0 0 16,-20 0-16,20-1 0,-21 1 15,0 0-15,0 21 0,-21-21 32,22 21-17,-44 21 48,1-21-48,21 21-15,-21-21 0</inkml:trace>
  <inkml:trace contextRef="#ctx0" brushRef="#br1" timeOffset="118817.16">889 10287 0,'0'0'16,"-42"-42"0,20 42-16,22-21 0,0 42 46,0 0-46,0 0 16,22 0-16,-1 0 0,0 22 16,-21-22-16,0 21 0,0 1 0,21-22 15,-21 21-15,21 0 0,-21 1 16,0-1-16,0 0 0,0-20 0,0 20 16,21-21-16,-21 0 0,22 22 15,-22-22-15,21-21 0,-21 21 16,21-21-16,0 21 0,0-21 0,22 0 15,-1 0-15,0-21 0,22-21 16,-1 20-16,1-20 0,-1 0 16,1-1-16,20 1 0,-20 0 0,21-22 15,-22 22-15,1 0 0,-22-1 16,21 1-16,-20 0 0,-1 20 0,0 1 16,-20 0-16,20 0 0,-21 21 15,-21-21-15,21 21 16,-21 21 46,0 0-46,0 0 31,-21-21-16,0 21-31,0 1 16,0-22-1,21 21-15,-22-21 16,22 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0T02:06:29.76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6075 8573 0,'-21'0'0,"42"0"0,-64 0 15,22 0-15,0 0 16,0 0 62,0 0-78,0 0 31,-1 0-31,1 0 0,21 21 16,0 0-16,-21 0 0,0 0 16,21 0-16,0 1 0,0 20 15</inkml:trace>
  <inkml:trace contextRef="#ctx0" brushRef="#br0" timeOffset="1027.39">952 12044 0,'0'-21'0,"0"42"0,0-63 0,22 20 0,-22 1 16,0 0-16,0 0 15,0 0-15,0 0 0,0-1 16,-22 22 15,22 22-31,-21 20 0,21-21 16,0 21-16,0 1 0,-21-1 15,21 0-15,0 1 0,-21-1 16,21 22-16,0-22 0,0 0 16,0 1-16,0-1 0,0-21 15,0 21-15,0-20 0,0 20 0,0-21 16,0 0-16,0 0 0,21 1 15,0-22-15,0 0 0,1 21 0,-1-21 16,21 0-16,0 0 0,1-21 16,20-1-16,1 1 0,-1 0 15,22-21-15,0-1 0,20 1 0,1 0 16,-21-1-16,21 1 0,21 0 16,-21-22-16,-1 22 0,1 21 0,0-22 15,-21 22-15,-1-21 0,-20 21 16,-22 21-16,1-21 0,-22-1 15,0 22-15,-42 0 32,0 22-32,-1-22 15,-20 21-15,21 0 0,-21 0 0,20-21 16,-20 42-16,21-20 0</inkml:trace>
  <inkml:trace contextRef="#ctx0" brushRef="#br0" timeOffset="1607.36">783 13187 0,'0'0'15,"-21"0"1,21-21-16,-21 21 0,21 21 31,0 0-15,0 0-16,0 22 0,0-22 15,0 0-15,0 21 0,21 1 16,0-22-16,-21 21 0,21 0 0,-21-20 16,21-1-16,1 21 0,-1-21 15,0 0-15,0 1 0,0-22 16,22 0-16,20 0 0,1 0 15,-1-22-15,22 1 0,21 0 16,-1-21-16,1 21 0,0-22 0,21 1 16,-21 0-16,21 20 0,0-20 15,-21 0-15,21 21 0,-43-22 0,22 22 16,-42 0-16,-1 0 0,1 21 16,-43-21-16,21 21 0,-21 0 0,-42 21 46,0 0-46,-21 0 16,21 0-16,-22 0 0,1 1 16</inkml:trace>
  <inkml:trace contextRef="#ctx0" brushRef="#br0" timeOffset="2435.19">423 14880 0,'0'21'47,"0"1"-47,0-1 16,21 0-16,1 0 0,-22 21 15,0-20-15,21-1 0,0 21 16,-21-21-16,21 22 0,-21-1 0,0-21 15,21 21-15,-21-20 16,21-1-16,1 21 0,-22-21 0,21-21 16,0 21-16,-21 1 0,21-22 15,0 0-15,22 0 0,-22 0 16,21 0-16,22 0 0,-22-22 0,43-20 16,-1 0-16,22-1 0,0 1 15,0-21-15,21 20 0,0-20 0,-21 20 16,21 1-16,-22-21 0,22 20 15,-21 1-15,-21 21 0,0-22 16,-22 22-16,-21 0 0,1 0 0,-1 21 16,-21 0-16,-21-21 0,21 21 15,1 0 1,-1 0 62,-42 0 0</inkml:trace>
  <inkml:trace contextRef="#ctx0" brushRef="#br0" timeOffset="3892.93">804 16595 0,'0'21'31,"0"0"-15,0 0-16,0 0 16,0 1-16,0-1 0,0 0 15,0 0-15,21 21 0,-21-20 0,22-1 16,-22 0-16,0 21 0,21-21 15,-21 1-15,21-22 0,0 21 16,-21 0-16,21 0 0,0-21 16,1 21-16,-1-21 0,21 0 15,-21 0-15,22 0 0,20-21 16,1-21-16,20 21 0,1-22 16,0 1-16,20 0 0,1-22 15,0 22-15,0-22 0,0 22 0,21 0 16,-21-22-16,-1 22 0,-20 21 15,0-22-15,-1 22 0,-20 0 0,-22 0 16,-21 0-16,22-1 0,-22 22 16,-21-21-16,21 21 15,0 0 110,-21 21-109,0 1 15,21-22 63,-21-22 125,0 1-204,-21 21-15,21-21 16</inkml:trace>
  <inkml:trace contextRef="#ctx0" brushRef="#br0" timeOffset="19091.41">18732 5969 0,'-21'-21'0,"42"42"0,-63-42 16,42 0-16,-21 0 15,0 21-15,21-22 16,-21 22-1,63 0 64,-21 0-79,0 0 15,22 0-15,-1 0 0,0 0 0,1 22 16,20-22-16,1 0 0,-1 21 0,1-21 15,20 21-15,1-21 0,21 21 16,0-21-16,-22 21 0,22-21 0,0 21 16,0-21-16,0 22 0,-1-1 15,1-21-15,21 21 0,-21-21 0,21 21 16,-21 0-16,21-21 0,-21 21 16,0-21-16,-1 22 0,1-22 0,0 21 15,0 0-15,0-21 0,-22 21 16,22-21-16,-21 21 0,-22-21 15,22 0-15,-21 21 0,-1-21 16,1 0-16,-1 22 0,1-22 0,-1 0 16,-21 0-16,22 21 0,-22-21 0,1 0 15,-22 0-15,21 0 0,-21 0 16,0 0-16,1 0 16,-44-21 15,1-1-16,0 22-15,0-21 0,0 0 16</inkml:trace>
  <inkml:trace contextRef="#ctx0" brushRef="#br0" timeOffset="19843.41">19748 3768 0,'0'0'0,"0"-21"0,0-1 16,22-20-16,-22 21 0,21-21 0,-21 20 16,21-20-16,-21 21 0,0-21 15,0 20-15,21 1 0,-21 0 16,0 42 15,-21 0-31,0 1 0,0 20 0,-22 0 16,22 1-16,-21-1 0,-1 21 15,1-20-15,0 20 0,-1-20 0,1 20 16,0-21-16,21 22 0,-22-22 16,1 1-16,21-1 0,0-21 0,-1 21 15,1-20-15,21-1 0,0 0 16,0 0-16,-21-21 0,21-21 31,21 0-31,-21 0 16,21-1-16,22-20 0,-22 0 0,0-1 15,21-20-15,1 21 0,-1-22 16,0 22-16,1-22 0,-1 22 0,-21-22 16,22 22-16,-1 0 0,-21-1 15,21 1-15,-20 21 0,-1 0 0,0 21 16,-21 21-1,0 0-15,0 21 0,0 1 16,0-1-16,0 0 0,0 1 0,-21 20 16,21-20-16,0 20 0,-21 1 15,21-22-15,-22 21 0,22-20 16,0-1-16,0 0 0,0-20 0,0 20 16,0-21-16,-21 0 0,21 0 0,0 1 15,-21-22 1,0 0-16,0 0 15,0 0-15,-1-22 0,-20 1 0,21 0 16</inkml:trace>
  <inkml:trace contextRef="#ctx0" brushRef="#br0" timeOffset="20026.32">19092 4001 0,'21'0'0,"1"0"16,-1 0-16,0 0 0,0 0 15,21 0-15,1 0 0,20 0 16,-20 0-16,20 0 0,1 0 0,-22 0 16,21 0-16,-20 0 0,-1 0 15,0-22-15,1 22 0,-1-21 0,-21 21 16,0-21-16</inkml:trace>
  <inkml:trace contextRef="#ctx0" brushRef="#br0" timeOffset="20451.39">20172 3895 0,'42'-21'0,"-21"21"16,-21-22-16,21 22 0,1 0 16,-22-21-16,-22 21 15,1 0-15,0 0 16,0 0-16,-21 0 0,20 0 15,1 21-15,-21-21 0,21 22 0,-22-1 16,22-21-16,0 21 0,21 0 16,0 0-16,0 0 0,0 1 0,0-1 15,0 0-15,21 0 16,0 0-16,1 0 0,20-21 0,-21 22 16,21-1-16,1 0 0,-1 0 0,0 0 15,-20 0-15,20 1 0,0-1 16,1-21-16,-22 21 0,0 0 15,-21 0-15,0 0 0,-21-21 16,-22 0-16,1 22 16,0-22-16,-1 0 0,-20 0 0,21 0 15,-22 0-15,22 0 0,-22 0 16,22 0-16,21 0 0,-22 0 0,22 0 16,0 0-16,0 0 0,21-22 15,21 1 1,0 21-16,0-21 15</inkml:trace>
  <inkml:trace contextRef="#ctx0" brushRef="#br0" timeOffset="20876.16">20849 4106 0,'0'0'0,"0"-21"0,0-42 16,0 42-16,0-1 15,0 1-15,0 0 0,-21 0 0,0 21 16,0 0-16,-1 0 16,1 0-16,0 0 0,0 0 15,-21 21-15,20 0 0,-20 0 0,21 1 16,-21-1-16,20 0 0,1 21 16,0-21-16,21 1 0,0-1 0,0 0 15,0 0-15,21 0 16,0 0-16,1-21 0,20 22 0,-21-1 15,21-21-15,1 21 0,-1-21 16,-21 21-16,22-21 0,-22 21 0,21-21 16,-21 21-16,0 1 0,-21-1 15,0 0-15,-21 0 16,0-21 0,-21 21-16,-1-21 0,1 0 0,0 21 15,-1-21-15,1 0 0,0 0 0,-1 0 16,1 0-16,0 0 0,21 0 15,-1 0-15,1 0 0,42 0 32,1 0-32,-1-21 0,21 21 0,0-21 15</inkml:trace>
  <inkml:trace contextRef="#ctx0" brushRef="#br0" timeOffset="21183.54">21124 4255 0,'0'-43'16,"0"22"-16,21 0 0,-21 0 15,0 0-15,0-1 0,22 1 0,-1 0 16,-21 0-16,0 0 16,0 0-16,21 21 0,-42 21 31,0-21-31,-1 21 0,22 0 0,-21 21 15,0-20-15,0-1 0,0 21 16,21-21-16,-21 0 0,21 1 16,0-1-16,0 0 0,0 21 0,0-21 15,21 1-15,0-1 16,0-21-16,0 21 0,0-21 16,1 0-16,-1 0 0,0 0 0,0 0 15,0 0-15,22 0 0,-22 0 0</inkml:trace>
  <inkml:trace contextRef="#ctx0" brushRef="#br0" timeOffset="21560.32">21442 4276 0,'0'0'0,"-21"0"0,21-21 15,-22-1-15,22 1 0,0 0 16,0 0-16,0 0 0,0 0 16,0-1-16,22 22 15,-1 0-15,0 0 0,0 0 16,21 0-16,-20 22 0,-1-1 15,-21 0-15,21 0 0,0 0 0,-21 0 16,21 1-16,-21-1 0,0 21 0,0-21 16,0 0-16,0 1 0,0-1 15,-21 0-15,0 0 0,0 0 0,21 0 16,-21-21-16,21 22 16,-22-22-16,22-22 31,0 1-31,0 0 0,0 0 0,0 0 15,0 0-15,22-1 0,-22-20 16,21 0-16,0-1 0,0 1 0,0 0 16,0-1-16,-21 22 0,22-21 15,-1 21-15,0-22 0,0 43 0,-21-21 16,21 0-16,0 21 0,1 0 16,-1 0-16,0 0 15,0 0 1</inkml:trace>
  <inkml:trace contextRef="#ctx0" brushRef="#br0" timeOffset="23035.34">22098 3768 0,'0'0'0,"0"-21"16,0-43-16,21 43 16,-21 0-16,0 0 0,0 42 31,0 0-31,0 0 15,0 0-15,0 22 0,-21-22 0,21 21 16,-21 0-16,0 1 0,-1-1 16,1 0-16,0 1 0,21 20 15,-21-20-15,0-1 0,0 21 0,21-20 16,-22-22-16,22 21 0,0 1 16,0-22-16,0 0 0,0 0 15,22 0-15,-1-21 0,0 0 0,0 21 16,21-21-16,-20 0 15,-1 0-15,0-21 0,0 0 0,0 0 16,22 0-16,-22 0 0,0-22 16,21 22-16,-21-21 0,1-1 0,-1 22 15,0-21-15,0 21 0,0 0 16,-21-1-16,21 22 0,-21 22 31,-21-1-31,0 0 0,0 0 0,21 21 16,-21-20-16,0-1 15,21 0-15,-22 21 0,22-21 0,0 1 16,0-1-16,0 0 16,0 0-16,22-21 15,-1 0-15,0 0 16,0 0-16,0 0 0,22 0 0,-22-21 16,0 21-16,21-21 0,1 0 15,-22-1-15,21 1 0,-21-21 0,0 21 16,22 0-16,-22-1 0,-21 1 15,21 21-15,-21-21 0,0 42 32,-21 0-32,0 1 15,21-1-15,-21 0 0,-1 0 16,1 0-16,21 0 0,0 1 16,0-1-16,0 0 0,0 0 15,21 0 1,1-21-16,-1 0 0,0 0 15,0 0-15,21 0 0,-20 0 0,-1 0 16,0-21-16,0 0 16,-21 0-16,0 0 0,0-1 0,0 1 15,0 0-15,0 0 0,-21-21 16,0 20-16,0 1 0,-1 0 16,22 0-16,-21 0 0,0 0 0,21-1 15,0 1-15,21 21 31,0-21-31,22 21 0,-22 0 16,21 0-16,-21 0 0,22 0 16,-1 0-16,0 0 0,-20 0 0,-1 21 15,21-21-15,-21 21 0,0-21 16,-21 22-16,0-1 0,22 0 0,-22 0 16,0 0-16,0 0 0,0 1 15,0-1-15,0 0 0,0 0 0,0 0 16,-22 0-16,22 1 0,0-1 15,0 0-15,-21-21 0,21 21 16,-21-21-16,0 0 16,21-21 15,21 0-15,-21 0-16,21-1 0,0-20 15,22 21-15,-22-21 0,0 20 0,0-20 16,22 0-16,-22 21 0,0-1 15,21 1-15,-21 0 0,1 0 0,-1 21 16,0 0-16,0 0 16,0 0-16,-21 21 0,0 0 15,0 22-15,0-22 16,0 0-16,-21 0 0,0 21 0,0-20 16,21-1-16,-21 0 0,21 21 15,0-21-15,0 1 0,0-1 16,0 0-16,0 0 0,21-21 15,-21 21-15,21-21 0,0 0 0,0 0 16,22 0-16,-22 0 0,0 0 16,21 0-16,-21 0 0,22 0 0,-22-21 15,21 0-15,-21 0 0,22 0 16,-1-22-16,-21 22 0,22-21 16,-22 21-16,0-22 0,0 1 15,0 21-15,0-22 0,-21 22 0,0 0 16,0 0-16,-21 21 15,0 0-15,0 0 0,0 21 16,0 0-16,-1 0 0,1 1 16,0-1-16,21 21 0,0-21 0,0 0 15,0 1-15,0 20 0,0-21 16,21 0-16,0 0 0,1 1 0,-1 20 16,0-42-16,0 21 0,-21 0 15,0 0-15,0 1 0,0-1 16,-21-21-16,0 0 15,0 21-15,-22-21 0,22 0 16,-21 0-16,21 0 0,-22 0 16,22 0-16,0 0 0,0 0 0,0 0 15,-1 0 1,22-21-16,0 0 0,0-1 16,0 1-16</inkml:trace>
  <inkml:trace contextRef="#ctx0" brushRef="#br0" timeOffset="23283.2">23516 3556 0,'0'0'0,"-21"-21"15,0 21 1,21-21-16,-21 21 0,21 21 62,-22-21-46,1 21-16,0-21 16,0 21-16</inkml:trace>
  <inkml:trace contextRef="#ctx0" brushRef="#br0" timeOffset="23523.06">22267 3789 0,'0'21'16,"21"-21"0,1 0-16,20 0 0,0 0 15,1 0-15,-1 0 0,0 0 0,1 0 16,20 0-16,-21 0 15,1 0-15,-1 0 0,-21 0 0,22 0 16,-22 0-16,0 0 0,0 0 16,-42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0T01:12:52.12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5800 381 0,'0'0'0,"-22"-21"16,22 0-16,-21 21 0,21-21 15,0-1-15,0 1 16,0 42 15,0 1-31,0-1 16,0 0-16,0 21 0,-21-21 16,21 22-16,-21-1 0,21 22 0,-21-22 15,0 21-15,-1 1 0,1-22 16,0 22-16,0-1 0,-21 1 15,20-1-15,1 1 0,-21-1 0,21-20 16,0-1-16,-22 21 0,22-20 16,0-1-16,0-21 0,0 22 0,-1-22 15,22 21-15,0-21 0,-21 0 16,21 1-16,-21-22 16,21-22-1,0 1 1,0 0-16,21-21 15,-21 21-15,21-1 0,1-20 0,-22 0 16,0 21-16,21-43 0,0 22 16,0-1-16</inkml:trace>
  <inkml:trace contextRef="#ctx0" brushRef="#br0" timeOffset="368.29">5630 360 0,'0'0'0,"0"-21"16,0 0-16,21 21 0,-21-22 16,22 22-1,-22 22 1,0-1-16,0 0 0,21 21 16,-21-21-16,21 43 0,-21-22 0,0 1 15,21 20-15,-21 1 0,21 20 16,-21-20-16,0-1 0,0 1 0,0-1 15,0 1-15,0-1 0,0-20 16,0-1-16,0 21 0,0-41 16,0 20-16,0 0 0,0-21 15,-21 22-15,21-22 0,0 0 0,0 0 16,0 0-16,0 1 0,0-1 16,-21-21 15,21-21-31,0-1 15,0 1-15,-21 0 0,0 21 16,21-21-16,-22 0 0,22 0 0</inkml:trace>
  <inkml:trace contextRef="#ctx0" brushRef="#br0" timeOffset="616.15">5249 1376 0,'0'0'0,"-21"0"0,42 0 31,0 0-15,1-21-16,-1 0 0,21 21 0,0-22 15,-20 22-15,20-21 0,0 21 16,1-21-16,-1 21 0,0-21 0,1 21 16,-1 0-16,-21-21 0,0 21 15,0 0-15,1 0 0,-1 0 16,-21-21-16,21 21 0,0-22 31</inkml:trace>
  <inkml:trace contextRef="#ctx0" brushRef="#br0" timeOffset="1208.1">6117 1058 0,'0'22'31,"0"-1"-15,0 0-16,0 0 0,0 0 16,0 0-16,0 1 0,0-1 0,0 0 15,0 0-15,0 0 0,0 22 16,0-22-16,0 0 0,0 0 0,0 0 15,0 0-15,0 1 0,0-1 16,0 0-16,0 0 0,0 0 16,-21-21-1,21-21 17,0 0-17,0 0-15,0 0 0,0-1 16,0 1-16,0-21 0,0 21 15,0-22-15,21 22 0,0-21 0,-21 0 16,21-1-16,1 22 0,-1-21 16,0 21-16,21-1 0,-21 1 15,1 0-15,20 21 0,-21 0 0,21 0 16,-20 21-16,20-21 0,-21 21 16,0 1-16,0 20 0,1-21 0,-1 0 15,0 22-15,-21-22 16,0 0-16,0 21 0,0-21 0,0 1 15,0-1-15,0 0 0,0 0 16,0 0-16,-21 0 0,21 1 0,-21-1 16,-1 0-16,22 0 0,0 0 15,-21-21 1,21-21 15,21 0-15</inkml:trace>
  <inkml:trace contextRef="#ctx0" brushRef="#br0" timeOffset="1967.17">6837 1101 0,'0'0'0,"21"0"15,-21-21-15,21 21 16,0 0 0,-21 21-16,21 0 0,-21 0 15,0 0-15,22 0 0,-22 1 16,0-1-16,21 0 0,-21 0 15,0 21-15,0-20 0,0-1 0,0 0 16,0 0-16,0 0 0,-21 0 16,21 1-16,-22-1 0,22 0 0,-21 0 15,0-21 1,21-21 15,0 0-31,-21 21 16,21-21-16,0-1 0,0 1 15,0 0-15,0 0 0,0-21 0,21 20 16,-21 1-16,21-21 0,0 21 16,1-22-16,-1 22 0,0-21 15,21 21-15,-21 21 0,22-21 16,-22 21-16,0 0 0,21 0 0,-20 0 16,-1 21-16,21-21 0,-21 21 15,0 21-15,1-21 0,-1 1 0,0-1 16,0 21-16,-21-21 0,0 0 15,0 1-15,0 20 0,0-21 0,0 0 16,0 0-16,0 1 0,0-1 16,0 0-16,0 0 0,-21 0 0,0-21 15,21 21-15,-21-21 0,21 22 16,-22-22 0,22-22-1,0 1 1,22 0-16,-1 21 15,-21-21-15</inkml:trace>
  <inkml:trace contextRef="#ctx0" brushRef="#br0" timeOffset="2459.89">7789 1101 0,'0'0'16,"-21"0"-1,0 0-15,0 0 16,0 21-16,-1 0 16,22 0-16,-21 0 0,0 1 0,0-1 15,0 21-15,21-21 0,-21 0 16,21 22-16,-22-22 0,22 0 0,0 21 16,0-20-16,0-1 0,0 0 15,0 0-15,0 0 0,0 0 0,22-21 16,-1 22-16,0-22 0,0 0 15,0 0-15,0 0 0,22 0 0,-22 0 16,21 0-16,-21 0 0,1 0 16,20-22-16,-21 22 0,0-21 15,22 0-15,-22 0 0,0 21 0,0-21 16,0 0-16,-21-1 0,0 1 16,21 0-16,-21-21 0,0 21 0,0-1 15,0 1-15,0-21 0,-21 21 16,0 0-16,0-1 0,0 1 0,0 0 15,-1 0-15,1 21 0,-21 0 16,21 0-16,0 0 0,-1 0 0,1 0 16,0 0-16,0 21 0,0 0 15,0 0-15,-1-21 0,22 22 16,-21-1-16,21 0 0,0 0 16,0 0-16,21 0 15,1-21-15,-1 0 16,0 0-16,0 0 0,0 0 0</inkml:trace>
  <inkml:trace contextRef="#ctx0" brushRef="#br0" timeOffset="2819.69">8382 720 0,'0'0'0,"0"-64"16,0 85 15,0 1-15,0-1-16,0 0 0,0 21 15,0 1-15,0-1 0,0 0 0,0 1 16,0-1-16,0 0 0,0 1 16,0-1-16,0 0 0,0-21 0,0 22 15,-21-1-15,21-21 0,0 0 16,0 1-16,0-1 0,0 0 0,0 0 15,0 0-15,21-21 16,0 21-16,0-21 16,0 0-16,1 0 0,-1 0 15,0 0-15,0-21 0,0 0 16,0 21-16,-21-21 0,22 21 0,-1-21 16,0 0-16,0-1 15,-21 1-15,21 0 0,-21 0 0</inkml:trace>
  <inkml:trace contextRef="#ctx0" brushRef="#br0" timeOffset="3059.55">8361 1058 0,'0'0'0,"-21"0"16,42 0 15,0 0-31,0-21 0,0 21 0,0 0 15,1 0-15,-1-21 0,0 21 16,0-21-16,0 21 0,22 0 0,-22 0 16,0-21-16,0 21 0,0 0 15,0 0-15,1-21 0,-1 21 16</inkml:trace>
  <inkml:trace contextRef="#ctx0" brushRef="#br0" timeOffset="3811.35">9229 1376 0,'42'-21'15,"-21"0"-15,-21-1 16,21 22-16,0-21 0,-21 0 15,22 0-15,-22 0 16,21 21-16,-21-21 0,0-1 0,0 1 16,0 0-16,0 0 0,0 0 15,-21 21-15,-1-21 0,1-1 16,0 22-16,0 0 0,0 0 16,0 0-16,-22 0 0,1 0 0,21 22 15,-22-1-15,22 0 0,-21 0 16,0 0-16,20 22 0,1-22 0,-21 21 15,21-21-15,0 0 0,-1 22 16,22-22-16,0 21 0,0-21 0,0 1 16,0-1-16,0 0 0,22 0 15,-1-21-15,0 21 0,0-21 16,0 0-16,0 0 0,22 0 16,-22 0-16,0 0 0,21-21 0,-20 0 15,-1 0-15,21 21 0,-21-21 16,22-1-16,-22 1 0,0 0 15,0 0-15,0 0 0,0 0 0,-21-1 16,0 1-16,0 0 0,0 0 16,0-21-16,0 20 0,0 1 0,0 0 15,0 0-15,0 0 0,0 0 16,0 42 0,0 0-1,0 0-15,0 21 0,0-20 0,0-1 16,0 21-16,0-21 0,0 0 15,0 22-15,22-22 0,-22 0 0,21 0 16,-21 0-16,0 1 16,21-1-16,0 0 0,0-21 15,0 0-15,1 0 16,-1 0-16,0 0 0,0 0 16,0 0-16,0-21 0,1 0 15,-1 21-15</inkml:trace>
  <inkml:trace contextRef="#ctx0" brushRef="#br0" timeOffset="4340.05">9885 847 0,'0'0'0,"0"-43"0,0 22 16,0-21-16,0 0 0,0 20 16,0 1-16,0 0 0,0 0 0,0 42 31,-21 0-31,21 22 15,-22-22-15,22 21 0,0 22 16,0-22-16,0 0 0,0 22 0,-21-22 16,21 22-16,0-22 0,-21 0 15,21 1-15,0-1 0,0 0 0,0 1 16,-21-1-16,21-21 0,0 0 0,0 0 16,0 1-16,0-1 0,0 0 15,21-21-15,0 21 16,0-21-16,1 0 15,-1 0-15,0 0 0,0 0 0,0-21 16,0 21-16,1-21 0,20 0 16,-21-1-16,0 1 0,0 0 0,-21 0 15,22 0-15,-1 0 0,0-1 16,-21 1-16,0 0 0,0 0 0,21 0 16,-21 0-16,21 21 15,-21 21 1,0 0-1,0 0-15,0 0 0,0 0 0,0 1 16,0-1-16,0 0 0,-21 0 16,21 0-16,0 0 0,0 1 15,0-1-15,0 0 0,0 0 16,0 0-16,21-21 16,0 0-16,1 0 15,-1 0-15,0 0 16,0 0-16,21-21 0,-20 0 0,-1 21 15</inkml:trace>
  <inkml:trace contextRef="#ctx0" brushRef="#br0" timeOffset="4767.8">10710 1122 0,'-21'0'15,"21"21"1,-21-21-16,21 21 0,-21 0 0,0 1 15,-1-1-15,22 21 0,-21-21 16,0 0-16,21 22 0,-21-22 0,21 0 16,-21 0-16,21 22 0,-21-22 15,21 0-15,0 0 0,0 0 16,0 0-16,0 1 0,21-22 16,0 0-16,0 0 0,0 0 15,0 0-15,1 0 0,-1 0 0,0-22 16,0 22-16,0-21 15,0 21-15,1-21 0,-1 0 0,0 0 16,0 0-16,0-1 0,-21 1 16,0 0-16,0 0 0,0-21 0,0 20 15,0 1-15,0 0 0,0-21 16,-21 21-16,0 21 0,0-22 0,0 1 16,-1 21-16,1 0 0,0 0 0,0 0 15,0 21-15,0 1 16,-1-22-16,22 21 0,0 0 15,-21 0-15,21 0 0,-21 0 0,21 1 16,0-1-16,0 0 16</inkml:trace>
  <inkml:trace contextRef="#ctx0" brushRef="#br0" timeOffset="5380.45">11176 1143 0,'0'0'0,"-21"0"0,21 21 0,-21 0 16,21 1-16,-22-1 15,22 0-15,0 0 0,0 0 0,0 0 16,0 1-16,0-1 0,0 21 16,0-21-16,0 0 0,0 1 0,0-1 15,0 0-15,0 0 16,0 0-16,0 0 0,-21-21 47,0 0-32,21-21-15,0 0 16,0 0-16,0 0 0,0 0 16,0-22-16,21 22 0,0 0 15,1-21-15,-1-1 0,21 1 0,-21 0 16,22 20-16,-1-20 0,0 21 16,1-21-16,-1 42 0,0-22 0,-21 22 15,22 0-15,-1 0 0,-21 0 16,22 22-16,-22-1 0,0 0 0,0 0 15,0 21-15,-21-20 16,0-1-16,0 0 0,0 21 0,0-21 16,0 1-16,0-1 0,0 21 15,0-21-15,-21 0 0,0 1 0,0-1 16,21 0-16,-21-21 0,-1 21 0,22 0 16,-21-21-16,21 21 0,-21-21 15,0 0-15,21 22 0,0-65 47,21 43-31,0-21-16,0 0 0</inkml:trace>
  <inkml:trace contextRef="#ctx0" brushRef="#br0" timeOffset="5968.12">12382 1207 0,'0'0'0,"22"-22"0,-1 1 0,-21 0 15,21 0-15,-21 0 0,21 21 16,-21-21-16,-21 21 16,0 0-1,0 21-15,-1 0 0,1-21 16,0 21-16,0 0 0,-21 0 15,20 1-15,1-1 0,0-21 0,-21 21 16,21 0-16,21 0 0,-22 0 16,1 1-16,21-1 15,21-21 17,1 0-32,20 0 0,-21 0 15,0 0-15,22 0 0,-22 0 0,0 0 16,21 0-16,-21 0 0,1 0 0,-1 0 15,0 0-15,0 21 16,0-21-16,-21 21 16,0 0-16,0 0 15,0 1-15,0-1 16,0 0 0,0 0-16,-21-21 0,0 21 0,0-21 15,0 21-15,-1-21 0,1 22 16,0-22-16,0 0 0,-21 21 0,20-21 15,-20 0-15,21 21 0,-21-21 0,20 21 16,1-21-16,-21 0 0,21 0 16,0 0-16,-1 0 0,1 21 0,0-21 15,0 0-15,0 0 0,0 0 16,-1 0-16,1 0 16,0 0-1,21-21 1,0 0-16,0 0 15,0 0-15</inkml:trace>
  <inkml:trace contextRef="#ctx0" brushRef="#br0" timeOffset="6492.81">10160 635 0,'0'21'31,"21"-21"0,0 0-31,0 0 0,1 0 16,-1 0-16,0 0 15,0 0-15,0 0 16,-21-21 0,0 0-16,-21 21 31,0 0-15,0 0-16,0 0 0,-1 21 31,22 0-16,-21-21 1</inkml:trace>
  <inkml:trace contextRef="#ctx0" brushRef="#br0" timeOffset="6777.49">9821 847 0,'0'0'0,"-21"21"0,21 0 0,-21-21 16,21 21-16,21-21 15,0 0-15,0 0 16,1 0-16,20 0 16,-21 0-16,0 0 0,0 0 0,22 0 15,-22 0-15,0 0 0,21 0 16,-20 0-16,-1 0 0,0 0 15,-21-21 1,-21 21 15,0 0-31,-1 0 0,1 21 16</inkml:trace>
  <inkml:trace contextRef="#ctx0" brushRef="#br0" timeOffset="7731.94">5207 2032 0,'0'21'31,"21"-21"16,0 0-31,0 0-16,1 0 0,-1 0 16,0 0-16,0 0 0,21 0 15,-20 0-15,20 0 0,-21 0 0,21 0 16,22 0-16,-22 0 0,1 0 15,20 0-15,1 0 0,-22 0 0,21 0 16,1 0-16,-1 0 0,1 0 16,-1 0-16,1 0 0,-1 0 0,1 0 15,21 0-15,-22 0 0,22 0 16,-1 0-16,22 0 0,-21 0 16,21 0-16,-22 0 0,22 0 0,0 0 15,0 0-15,0 0 0,21 0 16,0 0-16,-21 0 0,21 0 0,0 0 15,0 0-15,0 0 0,0-21 16,0 21-16,0 0 0,0 0 0,0 0 16,0 0-16,0 0 0,0-21 15,0 21-15,0 0 0,0 0 0,-22 0 16,22 0-16,0 0 0,-21 0 16,0-21-16,0 21 0,-21 0 0,20 0 15,-20 0-15,0 0 0,-1-21 16,1 21-16,0 0 0,-22 0 15,1 0-15,-1 0 0,1-22 16,-22 22-16,22 0 0,-22 0 0,-21 0 16,21 0-16,-20 0 0,-1 0 15,0-21-15,-42 21 63,0 0-63,-1 0 0,1 0 15,-21 0-15,0 0 0,-1 0 0,1 0 16</inkml:trace>
  <inkml:trace contextRef="#ctx0" brushRef="#br0" timeOffset="8709.95">5736 2159 0,'0'0'0,"-21"0"32,0 0-17,42 0 63,0 0-78,0 0 16,0 0-16,1 0 0,-1 0 16,21 0-16,-21 0 0,22 0 0,-1 0 15,0 0-15,1 0 0,-1 0 16,0 0-16,1 0 0,20 0 0,1 0 15,-22 0-15,21 0 0,22 0 16,-21 0-16,20 0 0,-20 0 0,20 0 16,1 0-16,0 0 0,-1 0 15,1 0-15,0 0 0,-1 0 0,22 0 16,0 0-16,0 0 16,0 0-16,0-21 0,21 21 0,-22 0 15,1 0-15,21-21 0,-21 21 16,21 0-16,0 0 0,0 0 0,0 0 15,0 0-15,0 0 0,0 0 0,0 0 16,-21 0-16,21 0 0,0 0 16,0 0-16,0 0 0,0 0 0,-21 0 15,0 0-15,-1 0 0,-20 0 16,0 0-16,-1 0 0,1 0 0,0 0 16,-22 0-16,1 0 0,-22 0 15,0 0-15,1 0 0,-22 0 0,0 0 16,0 0-16,0 0 15,1 0 64,-22-21-64</inkml:trace>
  <inkml:trace contextRef="#ctx0" brushRef="#br0" timeOffset="31072.98">2286 2942 0,'0'-21'31,"0"0"-16,0 0 1,0 0-16,0-1 16,0 1-16,-21 0 15,0 0-15,-1 0 16,1 0-16,0 21 0,21-22 0,-21 1 16,0 21-16,0-21 0,-1 21 15,1-21-15,0 21 0,0 0 0,0 0 16,0 0-16,-1 21 15,22 0-15,-21 0 16,21 1-16,-21 20 0,21-21 0,-21 0 16,21 22-16,0-22 0,0 21 15,0-21-15,0 22 0,0-22 0,0 0 16,0 21-16,0-21 0,0 1 16,0-1-16,0 0 0,21-21 0,0 21 15,0 0-15,1-21 16,-1 0-16,0 0 15,0 0-15,0 0 0,0 0 16,1-21-16,-1 0 0,0 21 16,-21-21-16,21 0 0,0-1 0,0 1 15,1 0-15,-22 0 16,0 0-16,21 0 0,-21-1 0,21 1 16,-21 0-16,0-21 0,0 21 15,0-1-15,0 1 0,0 0 16,0 0-16,21 0 0,-21 42 31,0 0-15,0 0-16,0 0 0,0 1 15,21-1-15,-21 0 0,0 0 0,21 0 16,-21 0-16,0 1 0,0-1 16,22 0-16,-1-21 0,0 21 15,-21 0-15,21-21 0,0 0 16,0 21-16,1-21 0,-1 0 15,0 0-15,21 0 0,-21 0 16,1 0-16,-1 0 0,0-21 16,0 0-16,0 21 0,0-21 0,1 0 15,-1 0-15,0-1 0,-21 1 16,0-21-16,21 21 0,-21-22 0,21 22 16,-21-21-16,0 0 0,0-1 15,0 1-15,0 0 0,-21-1 0,0 1 16,0 0-16,0 20 0,-1-20 15,1 0-15,-21 21 0,21-22 16,-22 22-16,1 0 0,0 0 16,-22 0-16,22-1 0,-22 22 15,22-21-15,-21 21 0,20 0 0,1 0 16,-22 0-16,22 0 0,0 21 16,-1-21-16,1 22 0,0 20 0,-1-21 15,22 21-15,-21-20 0,21 41 16,-22-21-16,22 1 0,0 20 15,0 1-15,0-22 0,0 22 0,21-1 16,0-21-16,0 22 0,0-22 16,-22 22-16,22-22 0,0 22 15,0-22-15,0 0 0,22 1 0,-1-1 16,0-21-16,0 21 16,21-20-16,-20-1 0,20 0 0,-21 0 15,21-21-15,1 0 0,-1 21 16,-21-21-16,22 0 0,-1 0 0,0 0 15,1 0-15,-1 0 0,0-21 16,1 0-16,-1 21 0,0-21 0,-21 21 16,22-21-16,-22 21 0,0-22 15,0 22-15,0 0 0,-21-21 16,0 0-16,22 21 0,-22-21 16,0 0-16,0 0 15,21 21-15,-21-22 0,0 1 0</inkml:trace>
  <inkml:trace contextRef="#ctx0" brushRef="#br0" timeOffset="31490.26">3069 2455 0,'0'22'15,"0"-1"1,0 0-16,0 21 15,0-21-15,0 22 0,21-22 0,-21 21 16,0 1-16,0-22 0,0 21 16,0 0-16,0 1 0,0-22 0,0 21 15,0-21-15,0 1 0,0-1 16,0 0-16,0 0 0,0 0 16,0 0-16,0 1 0,0-44 46,0 1-30,0 0-16,0 0 0</inkml:trace>
  <inkml:trace contextRef="#ctx0" brushRef="#br0" timeOffset="32103.93">3027 2477 0,'0'0'0,"0"-22"16,0 1 0,0 0-16,21 0 15,-21 0-15,21 21 0,0 0 16,0 0-16,1 0 0,20 0 16,-21 0-16,0 0 0,22 0 0,-22 21 15,21 0-15,-21 0 0,22 0 16,-22 22-16,0-22 0,0 21 0,-21-21 15,0 22-15,0-1 0,0-21 16,0 0-16,-21 22 0,0-22 16,0 0-16,-1 0 0,1 0 15,0 1-15,0-22 0,21 21 0,-21-21 16,0 0-16,-1 0 16,22-21 15,0-1-31,22 22 15,-22-21-15,21 21 0,0-21 0,0 21 16,0 0-16,22 0 16,-22 0-16,0 0 0,0 0 0,21 0 0,-20 0 15,-1 0-15,0 0 0,21 21 16,-21-21-16,1 21 0,-1 1 16,0-22-16,0 21 0,-21 0 15,0 0-15,21 0 0,-21 0 0,0 1 16,0-1-16,-21 0 0,0 0 15,0 0-15,0 0 0,-22-21 16,22 22-16,-21-1 0,-1 0 0,22-21 16,-21 21-16,0-21 0,-1 21 15,1-21-15,0 0 0,20 21 16,1-21-16,-21 0 0,21 0 0,0 0 16,-1 0-1,22-21 1,0 0-1,0 0-15,22 0 16</inkml:trace>
  <inkml:trace contextRef="#ctx0" brushRef="#br0" timeOffset="32619.64">3789 2858 0,'0'0'0,"0"21"15,21-21 1,0 0-16,0 0 0,0 0 15,1-21-15,-1 21 0,0-22 16,0 22-16,0-21 0,0 0 0,1 21 16,-1-21-16,0 0 0,0 21 15,-21-21-15,21 21 0,-21-22 0,0 1 16,0 0-16,-21 21 16,0 0-1,0 0-15,-22 0 0,22 0 16,0 0-16,-21 21 0,21 0 0,-1 1 15,-20-1-15,21 0 0,0 0 16,0 0-16,21 22 0,-22-22 0,22 0 16,-21 21-16,21-21 0,0 1 0,0-1 15,0 0-15,0 0 0,0 0 16,0 0-16,21 1 0,1-22 0,-22 21 16,21-21-16,0 0 0,0 0 15,0 0-15,22 0 0,-22 0 0,0 0 16,0 0-16,21 0 0,-20-21 15,20-1-15,-21 22 0,0-21 16,22 0-16,-22 0 0,0 0 16</inkml:trace>
  <inkml:trace contextRef="#ctx0" brushRef="#br0" timeOffset="33651.92">4466 2413 0,'0'0'0,"0"-21"15,0 0 1,-21 42 15,21 0-31,0 0 0,-21 22 16,21-22-16,0 21 0,0 0 16,0 1-16,0 20 0,0-20 0,0-1 15,0 0-15,0 22 0,0-22 16,0 0-16,0 22 0,0-22 0,0 22 15,0-1-15,0 1 0,0-1 16,0 1-16,0-1 0,0 1 0,0-1 16,0 1-16,0-1 0,0-20 0,0 20 15,0 1-15,0-1 16,0-21-16,0 1 0,0 20 0,0-42 16,0 22-16,0-1 0,0-21 15,0 0-15,0 1 0,0-44 31,21 22-31,0-21 0,-21 0 16,21 0-16,0 0 0,1 0 0,-1-22 16,-21 22-16,21 0 0,0-21 15,0 20-15,0-20 0,1 21 0,-1-21 16,0-1-16,-21 22 0,0-21 0,0 21 16,0-22-16,0 22 0,0-21 15,0-1-15,-21 22 0,0-21 16,-1 0-16,1-1 0,-21 1 0,0 0 15,20 20-15,-20-20 0,0 21 16,21 0-16,-1 0 0,-20-1 0,21 1 16,0 21-16,21-21 15,21 21 17,0 0-32,0-21 0,0 21 15,1 0-15,-1-21 0,21 21 16,-21-21-16,22-1 0,-22 22 0,21-21 15,-21 21-15,22-21 16,-22 0-16,21 0 0,-21 21 0,0-21 16,1-1-16,-1 1 0,0 0 0,-21 0 15,0 0-15,0 0 16,0-1-16,0 1 0,0 0 16,-21 21-1,21 21 1,0 0-16,-21 1 0,21-1 15,-22 0-15,22 0 0,0 21 0,0-20 16,0 20-16,0-21 0,0 0 16,0 22-16,0-22 0,0 0 0,0 0 15,22 0-15,-1 22 16,0-22-16,0 0 0,0-21 16,0 21-16,1-21 0,-1 0 15,0 0-15,0 0 0,0 0 16,0-21-16,1 21 0,-1-21 0,0 21 15,-21-21-15,21-1 0,0 1 16,-21 0-16,21-21 0,-21 21 0,0-1 16,0-20-16,0 21 0,0 0 15,0-22-15,-21 22 0,0-21 0,0 21 16,21 0-16,-21-1 0,0 1 16,-1 21-16,1 0 0,0 0 0,0 0 15,0 0-15,0 0 16,-1 0-16,1 0 0,0 21 15,21 1-15,0-1 0,0 0 16,0 0-16,0 0 16,21-21-1,0 0-15,1 0 16</inkml:trace>
  <inkml:trace contextRef="#ctx0" brushRef="#br0" timeOffset="34071.39">5249 2879 0,'0'-21'0,"21"21"15,1-22-15,-1 22 16,0-21-16,0 21 16,0 0-16,0 0 15,1 0-15,-1 21 0,0 1 16,0-1-16,-21 0 0,21 0 0,-21 0 15,21 0-15,-21 1 0,0-1 16,0 0-16,0 0 0,0 21 0,0-20 16,0-1-16,0 0 15,0 0-15,0 0 0,-21 0 16,21-42 15,0 0-31,0 0 16,0 0-16,0 0 15,0-1-15,21 1 0,-21 0 0,0 0 16,22 0-16,-1 0 0,-21-1 16,21-20-16,0 21 0,-21 0 0,21 0 15,0-1-15,-21 1 0,22 0 16,-1 0-16,0 21 0,0 0 16,0 0-1,0 0-15,1 0 16</inkml:trace>
  <inkml:trace contextRef="#ctx0" brushRef="#br0" timeOffset="34460.53">5863 3027 0,'21'0'15,"0"0"-15,1 0 0,-1 0 16,0 0-16,0 0 0,0-21 15,0 0-15,1 21 16,-1-22-16,0 1 0,0 0 16,0 21-16,0-21 0,-21 0 15,0 0-15,22-1 0,-22 1 0,0 0 16,0 0-16,0 0 0,-22 21 16,1 0-1,0 0-15,0 21 0,0-21 0,0 21 16,-1 0-16,1 22 0,0-22 15,21 0-15,-21 21 0,21-21 0,-21 22 16,21-22-16,0 0 0,0 0 16,0 0-16,0 1 0,0-1 0,0 0 15,21 0-15,0 0 0,0-21 16,0 0-16,1 21 0,-1-21 0,0 0 16,0 0-16,21 0 0,-20 0 15,-1 0-15,0-21 0,0 0 16,21 21-16,-42-21 0,22 0 0</inkml:trace>
  <inkml:trace contextRef="#ctx0" brushRef="#br0" timeOffset="35240.08">7408 2582 0,'0'0'0,"21"-21"0,1-21 16,-22 21-16,0 0 15,0-1-15,0 1 0,0 0 16,0 0-16,-22 0 0,1 21 16,0 0-16,0 0 0,-21 0 15,20 0-15,1 0 0,-21 21 16,21 0-16,-22 0 0,1 0 16,21 1-16,-21-1 0,20 0 0,1 0 15,0 21-15,0-20 0,21-1 16,-21 0-16,21 0 0,0 0 0,0 0 15,0 1-15,0-1 0,21 0 16,0 0-16,0-21 0,22 21 16,-22-21-16,0 21 0,21 1 15,-21-22-15,22 21 0,-22 0 0,21 0 16,1 0-16,-22-21 0,21 21 16,-21 1-16,22-1 0,-22 0 15,0 0-15,-21 0 0,0 0 16,0 1-16,-21-1 15,0 0-15,-22-21 0,22 21 0,-21 0 16,-1-21-16,1 0 0,0 21 16,-1-21-16,1 0 0,-21 0 0,20 0 15,1 0-15,21 0 0,-22 0 0,1-21 16,21 21-16,0-21 0,0 21 16,-1-21-16,1 0 0,21 0 15,-21-1-15,21 1 16,0 0-16,21 0 15,0 21-15,1-21 0,-1 21 16,0-21-16,0-1 0</inkml:trace>
  <inkml:trace contextRef="#ctx0" brushRef="#br0" timeOffset="35983.66">7578 2752 0,'0'0'0,"0"21"47,0 0-47,0 0 0,0 0 16,0 1-16,0-1 0,0 21 16,0-21-16,0 0 0,0 1 0,0-1 15,0 21-15,21-21 0,0 0 16,-21 1-16,21-22 0,-21 21 0,21 0 15,0 0-15,1-21 16,-22 21-16,21-21 0,0 0 0,0 0 16,0 0-16,0 0 15,1-21-15,-1 0 0,0 21 0,0-21 16,-21 0-16,21-1 0,0 1 0,1 0 16,-22 0-16,0 0 15,0-22-15,0 22 0,0 0 0,0 0 16,0 0-1,0 0-15,0 42 32,0 0-17,0 0-15,0 0 0,0 0 0,0 1 16,0-1-16,0 0 0,0 0 16,0 0-16,0 0 0,0 1 0,0-1 15,0 0-15,21 0 0,-21 0 16,21-21-16,0 0 0,-21 21 15,21-21-15,0 0 0,1 0 16,-1 0-16,0 0 0,0 0 16,0-21-16,0 0 15,1 0-15,-1 21 0,0-21 0,0 0 16,-21-1-16,21 1 0,-21 0 16,21 0-16,-21 0 0,0 0 0,0-1 15,0 1-15,0 0 0,0 0 16,0 0-16,0 0 0,0 42 31,0 0-31,0 0 16,0 0-16,0 0 0,0 1 0,0-1 15,0 0-15,0 0 0,0 0 16,0 0-16,0 1 0,0-1 16,0 0-16,0 0 0,0 0 15,22-21 1,-1 0-16,-21-21 15,21 0-15,0 0 16</inkml:trace>
  <inkml:trace contextRef="#ctx0" brushRef="#br0" timeOffset="36335.46">8340 2667 0,'0'0'0,"-43"0"15,43 21-15,0 0 16,0 1-16,0-1 16,0 0-16,21 0 15,1-21-15,-1 0 16,0 0-16,0 0 16,0 0-16,-21-21 15,21 0-15,-21 0 0,0-1 16,0 1-16,0 0 15,0 0-15,0 0 16,0 0-16,-21-1 0,0 22 0,21-21 16,-21 21-1,0 0-15,0 21 0,21 1 16,-22-1-16,22 0 0,0 0 16,0 0-16,0 0 0,0 1 0,0-1 15,0 0-15,0 0 0,22 0 16,-1-21-16,0 0 0</inkml:trace>
  <inkml:trace contextRef="#ctx0" brushRef="#br0" timeOffset="36628.26">8869 2477 0,'0'0'0,"0"21"31,0 0-31,0 0 0,0 21 0,0 1 16,0-1-16,0 0 0,0-20 15,0 20-15,0 0 0,0 1 0,0-1 16,0-21-16,0 21 0,0-20 16,0 20-16,0-21 0,0 0 0,0 0 15,0 1-15,0-1 0,0 0 16,21-21 15,0 0-31,-21-21 16,21 0-16,0 21 0</inkml:trace>
  <inkml:trace contextRef="#ctx0" brushRef="#br0" timeOffset="37056.01">9017 2921 0,'0'21'16,"21"-21"0,0 0-16,0 0 15,1 0-15,-1 0 0,0 0 0,0 0 16,0 0-16,0-21 0,1 21 16,-1 0-16,0-21 0,0 21 15,-21-21-15,21 21 0,-21-21 0,21 21 16,-21-22-16,0 1 15,0 0-15,-21 21 16,0 0-16,0 0 16,0 0-16,0 0 0,-1 0 15,1 21-15,0 0 0,21 1 0,-21-1 16,0 0-16,21 0 16,-21 0-16,21 0 0,0 1 0,0-1 15,0 0-15,0 0 0,0 0 0,0 0 16,0 1-16,21-22 15,0 21-15,0-21 0,0 0 16,0 0-16,1 0 0,-1 0 16,0 0-16,0 0 0,0 0 15,0-21-15,1 21 0,-1-22 0,0 22 16,-21-21-16,21 0 0,0 21 16,-21-21-16,21 0 0,-21 0 0</inkml:trace>
  <inkml:trace contextRef="#ctx0" brushRef="#br0" timeOffset="37347.37">8890 2604 0,'0'0'0,"21"0"16,0 0-1,0 0-15,1 0 0,20 0 16,0 0-16,-21 0 0,22-22 16,-1 22-16,0-21 0,1 21 0,-1 0 15,-21-21-15,22 21 0,-22 0 16,21 0-16,-21 0 0,0-21 0,1 21 16,-1 0-16,0 0 15</inkml:trace>
  <inkml:trace contextRef="#ctx0" brushRef="#br0" timeOffset="38428.08">7535 4826 0,'0'0'0,"21"-21"0,-21 0 0,0 0 16,0-1-16,0 1 15,0 0-15,0 0 0,0 0 16,0 0-16,0-1 16,-21 22-16,0 0 0,0 0 15,0 0-15,0 0 0,-1 0 0,1 0 16,0 0-16,0 0 0,0 22 0,0-1 16,-1 0-16,22 0 0,0 21 15,-21-20-15,21 20 0,0 43 16,0-64-16,0 0 15,0 0-15,0 21 0,0-20 16,21-1-16,1-21 0,-1 0 16,0 0-16,0 0 15,0 0-15,0-21 0,1-1 0,20 1 16,-21 0-16,0 0 16,0 0-16,1 0 0,-1-22 0,0 22 15,-21 0-15,21 0 0,-21-22 0,21 22 16,-21 0-16,0 0 0,0 0 15,0 0-15,0 42 32,0 0-32,0 0 15,0 0-15,0 0 0,0 1 0,0 20 16,0-21-16,0 0 16,0 0-16,21 1 0,1-1 0,-22 0 0,21 0 15,0 0-15,0-21 0,21 0 16,-20 0-16,-1 0 0,0 0 15,21 0-15,-21 0 0,22-21 0,-22 0 16,21 0-16,-21 0 0,22-1 16,-22 1-16,0 0 0,21 0 0,-20-21 15,-1 20-15,0-20 0,0 21 16,-21-21-16,0 20 0,0-20 0,0 0 16,0 21-16,0-22 0,-42 1 0,21 0 15,-22 20-15,22-20 0,-21 0 16,-22 21-16,22-22 0,-22 22 15,1 0-15,-1 0 0,1 0 0,-22 21 16,22 0-16,-22 0 0,0 21 16,22 0-16,-22 0 0,1 0 0,20 22 15,1-1-15,-1 0 0,1 22 16,20-22-16,1 22 0,21-1 0,0 1 16,21-1-16,0-21 0,0 22 15,21-1-15,0 1 0,0-22 0,21 1 16,-20-1-16,20 0 0,0 1 15,1-22-15,-1 21 0,0-21 0,22 0 16,-1 1-16,1-22 0,-1 0 0,1 0 16,-1 0-16,1 0 15,-1 0-15,1 0 0,-1 0 0,1-22 16,-22 22-16,0-21 0,1 0 0,-22 0 0,0 0 16,0-22-16</inkml:trace>
  <inkml:trace contextRef="#ctx0" brushRef="#br0" timeOffset="39015.74">8911 4106 0,'0'0'16,"0"-21"-16,-21 42 31,21 1-31,0 20 0,0-21 16,0 21-16,0 1 0,0-1 15,0 0-15,0 1 0,0-1 0,-21 0 16,21 1-16,0-1 0,0-21 0,0 22 16,0-22-16,0 21 15,0-21-15,0 0 0,0 1 0,0-1 16,0 0-16,21-21 31,-21-21-31,0 0 16,0-1-16,21 1 0,-21 0 15,21 0-15</inkml:trace>
  <inkml:trace contextRef="#ctx0" brushRef="#br0" timeOffset="39589.42">8911 4191 0,'0'0'0,"-21"-21"15,21 0-15,-21 0 0,21-1 16,0 1 0,0 0-16,21 0 15,0 21-15,0-21 0,0 21 0,1 0 16,20 0-16,-21-21 0,21 21 16,-20 0-16,20 0 0,-21 0 0,0 21 15,22 0-15,-22 0 0,0 21 0,-21-20 16,21-1-16,-21 21 0,0-21 15,0 22-15,0-22 0,0 21 16,0-21-16,-21 0 0,0 1 0,0-1 16,-22 0-16,22 0 0,0-21 15,0 21-15,0-21 0,-1 21 0,1-21 16,21-21 15,0 0-31,21 21 0,1-21 16,-1 21-16,0-21 0,21 0 0,-21 21 15,1 0-15,-1-22 0,21 22 0,-21 0 16,0 0-16,1 0 0,-1 0 16,21 22-16,-21-1 0,0 0 0,22 0 15,-22 0-15,0 0 16,0 1-16,0-1 0,-21 21 0,22-21 16,-22 0-16,0 1 0,0-1 0,-22 0 15,1 0-15,-21 0 0,21 0 16,-22 1-16,22-1 0,-21 0 0,0-21 15,-22 21-15,22-21 0,-1 0 0,-20 21 16,21-21-16,-22 0 0,22 0 16,-1 0-16,22 0 0,-21 0 0,21 0 15,0-21-15,-1 21 0,1-21 16,0 21-16,21-21 0,0 0 0,0-1 16,0 1-16,0 0 15,21 0-15,0 21 16,1-21-16,-1 21 0,21-21 0,-21-1 15</inkml:trace>
  <inkml:trace contextRef="#ctx0" brushRef="#br0" timeOffset="39979.71">9631 4530 0,'21'0'16,"0"0"-1,0 0-15,0 0 16,1 0-16,-1 0 0,0-21 0,0 21 16,21-22-16,-20 22 0,-1-21 15,0 0-15,21 0 0,-21 21 16,1-21-16,-1 0 0,-21-1 0,0 1 16,0 0-16,-21 21 15,-22 0 1,22 0-16,0 0 0,0 21 0,-22 0 15,22 1-15,0-1 0,0 0 16,0 0-16,0 21 0,-1-20 0,22-1 16,-21 0-16,21 21 0,0-21 0,0 1 15,0-1-15,0 0 0,0 0 16,0 0-16,21 0 0,1-21 16,-1 0-16,0 0 0,21 22 15,-21-22-15,22 0 0,-22 0 16,21 0-16,1 0 0,-22-22 0,21 1 15,-21 0-15,22 21 0,-1-21 16</inkml:trace>
  <inkml:trace contextRef="#ctx0" brushRef="#br0" timeOffset="40960.61">10393 4043 0,'0'0'0,"-21"-21"0,21 0 16,-22-1-16,1 1 0,21 0 0,0 0 15,-21 21-15,21-21 16,-21 21 0,21 21-16,0 21 15,0-21-15,0 22 0,0-1 0,0 0 16,0 1-16,0 20 0,0-20 16,0 20-16,0-21 0,0 22 0,0-22 15,-21 1-15,21 20 0,0 1 16,-21-22-16,21 21 0,-22 1 0,22-22 15,0 22-15,-21-1 0,0 1 16,0-22-16,0 22 0,21-1 16,-21-21-16,21 22 0,-22-22 0,22 22 15,-21-22-15,21 0 0,0 22 0,0-22 16,0 1-16,0-22 0,0 21 16,21-21-16,1 0 0,-1 1 0,0-22 15,0 0-15,0 0 0,22 0 0,-22 0 16,0 0-16,0-22 0,0 1 15,0 21-15,1-21 0,-1-21 0,0 21 16,0-1-16,0-20 0,-21 21 0,0-21 16,0-1-16,0 1 0,0 0 15,0-1-15,0-20 0,-21 20 16,0-20-16,-21 21 0,20-22 0,-20 22 16,0-1-16,-1-20 0,-20 21 15,21 20-15,-1-20 0,1 21 0,0 0 16,20 0-16,1-1 0,0 22 0,0 0 15,21-21 1,21 21 0,0 0-16,0 0 0,22 0 15,-22 0-15,21 0 0,1-21 0,-1 0 16,0 21-16,1-21 0,-1 21 0,0-21 16,1-1-16,-1 1 0,-21 0 15,21 0-15,-20 0 0,20 0 16,-21-1-16,0 1 0,0 0 0,-21 0 15,0 0-15,22 0 0,-22-1 16,0 1-16,-22 21 31,22 21-15,0 1-16,-21-1 0,21 0 16,0 0-16,0 21 0,0-20 0,0-1 15,0 0-15,0 0 0,0 21 0,0-20 16,21-1-16,-21 0 0,22 0 15,-1-21-15,-21 21 0,21 0 0,0-21 16,0 0-16,0 0 16,1 0-16,-1 0 0,0 0 15,0-21-15,0 0 0,0 0 16,1 21-16,-1-21 0,-21 0 0,0-1 16,21 1-16,-21-21 0,0 21 15,0 0-15,0-1 0,0-20 0,-21 21 16,0 0-16,-1 0 0,1-1 15,0 1-15,0 21 0,0 0 0,0 0 16,-1 0-16,1 0 0,0 0 0,0 0 16,0 21-16,21 1 15,-21-1-15,21 0 0,0 0 0,0 0 16,0 0-16,0 1 16,0-1-16,21 0 0,0-21 15,0 21-15,0-21 0,0 0 0,1 0 16,-1 0-16,0 21 0</inkml:trace>
  <inkml:trace contextRef="#ctx0" brushRef="#br0" timeOffset="41347.37">10985 4572 0,'0'0'0,"0"-21"0,0 0 0,0 0 16,22 21-16,-22-22 0,21 1 16,0 0-16,-21 0 15,21 0-15,0 21 0,0 0 0,-21-21 16,22 21-16,-1 0 0,0 0 15,0 0-15,0 0 0,-21 21 16,21 0-16,1 0 0,-22 0 0,21 0 16,-21 1-16,21-1 0,-21 0 15,21 0-15,-21 0 0,0 22 0,0-22 16,0 0-16,0 0 16,0 0-16,0 0 15,0-42 16,0 0-15,0 0-16,0 0 0,0 0 16,0-1-16,0 1 0,0 0 15,21-21-15,-21 21 0,0-1 0,0 1 16,21 0-16,-21 0 0,22 0 16,-1 0-16,-21-1 15,21 22-15,0 0 0,0 22 31,-21-1-31,0 0 0</inkml:trace>
  <inkml:trace contextRef="#ctx0" brushRef="#br0" timeOffset="41689.97">11620 4614 0,'0'0'0,"43"0"15,-22 0-15,0-21 16,0 21-16,0-21 15,1 0-15,-1 21 0,-21-21 0,21 0 16,-21-1-16,21 1 0,-21 0 0,0-21 16,0 21-16,0-1 0,0 1 15,0 0-15,-21 0 0,0 21 16,0 0-16,-1 0 0,1 0 16,0 21-16,0 0 0,21 0 0,-21 1 15,0 20-15,-1-21 0,22 21 0,0 1 16,-21-22-16,21 21 15,-21 1-15,21-22 0,0 21 0,0-21 16,0 0-16,0 1 0,0-1 0,0 0 16,21 0-16,0 0 0,1-21 15,-1 0-15,0 0 0,0 0 0,21 0 16,-20 0-16,-1 0 0,21 0 16,-21-21-16,0 21 0,1-21 0,20 0 15,-21 0-15</inkml:trace>
  <inkml:trace contextRef="#ctx0" brushRef="#br0" timeOffset="42223.66">12869 4128 0,'0'0'0,"0"-22"16,-21 1-1,0 21-15,0 0 0,0 0 16,-1 0-16,22 21 0,-21 1 0,0-1 15,21 21-15,0 0 0,-21 1 16,0-1-16,21 0 0,-21 1 16,21-1-16,0 0 0,0 1 0,0-1 15,0-21-15,0 22 0,0-22 0,0 21 16,21-21-16,0 0 0,21 1 16,-21-22-16,1 21 0,20-21 0,-21 0 15,21 0-15,1 0 0,-1 0 16,0-21-16,1-1 0,-1 1 0,0 0 15,22 0-15,-22 0 0</inkml:trace>
  <inkml:trace contextRef="#ctx0" brushRef="#br0" timeOffset="42508.03">13631 3810 0,'0'0'0,"-21"-42"0,21 21 0,-21-1 0,21 1 16,-21 21-1,0 43 1,21-22-16,0 21 0,0 0 16,0 1-16,0-1 0,0 22 15,0-1-15,0 1 0,0-1 0,0-21 16,0 22-16,0-22 16,0 22-16,0-22 0,0 0 0,0-20 15,0 20-15,0-21 0,0 21 0,0-20 16,0-1-16,0 0 0,0 0 15,21-21 1,0 0-16,0 0 16,0-21-16</inkml:trace>
  <inkml:trace contextRef="#ctx0" brushRef="#br0" timeOffset="43011.96">14097 4255 0,'0'0'0,"0"-22"0,0-41 16,0 42 0,-21 21-1,0 0-15,-1 0 0,1 0 0,0 0 16,0 21-16,0-21 0,0 21 16,-1 21-16,1-20 0,0-1 0,0 21 15,0-21-15,0 22 0,21-1 16,-22-21-16,22 21 0,0-20 15,0 20-15,0-21 0,0 0 0,0 0 0,0 1 16,0-1-16,22 0 0,-1 0 16,0-21-16,0 0 15,0 0-15,0 0 16,1 0-16,-1-21 0,0 0 16,0 21-16,-21-21 0,21-1 0,0 1 15,1 0-15,-1 0 0,0 0 0,0-22 16,-21 22-16,21-21 0,0 0 15,-21 20-15,0-20 0,22 21 0,-22-21 16,21 20-16,-21 1 0,0 42 31,0 1-31,0-1 16,0 21-16,0-21 0,0 0 16,0 22-16,0-22 0,0 0 0,0 21 15,0-20-15,0-1 0,21 0 16,-21 0-16,21 0 0,0-21 0,0 21 15,1 1-15,-1-22 0,0 0 0,0 0 16,0 21-16,0-21 0,22 0 16,-22 0-16,0 0 0,21 0 0,-20-21 15</inkml:trace>
  <inkml:trace contextRef="#ctx0" brushRef="#br0" timeOffset="43463.21">15176 4064 0,'0'-21'0,"0"42"0,-21-42 0,21 0 0,-21 21 16,0 0-16,-21 0 0,20 0 15,1 0-15,0 21 0,0-21 0,-21 21 16,20 0-16,1 22 0,0-22 16,0 0-16,0 21 0,0-21 0,-1 1 15,22 20-15,0-21 0,0 0 0,0 0 16,0 1-16,0-1 0,0 0 15,22 0-15,-1-21 0,0 0 16,0 0-16,0 0 0,0 21 16,22-21-16,-22 0 0,0 0 15,21 0-15,-20 0 0,20 0 0,-21 0 16,0 0-16,0 0 0,1 0 16,-1 21-16,0-21 0,-21 22 15,0-1-15,0 0 16,-21 0-16,0-21 0,-1 21 15,1-21-15,0 21 0,0-21 0,-21 0 16,20 22-16,-20-22 0,0 0 16,21 21-16,-22-21 0,22 0 0,0 0 15,0 0-15,0 21 0,-1-21 0,1 0 16,0 0 0,21-21-1,0 0 1,0-1-16,21 1 15</inkml:trace>
  <inkml:trace contextRef="#ctx0" brushRef="#br0" timeOffset="43943.31">15663 4212 0,'0'0'0,"0"-21"16,0 0-16,0 0 0,0 0 0,0-1 16,-21 22-16,0 0 15,0 0-15,0 0 0,-1 22 16,1-22-16,0 21 0,-21 0 0,21 0 16,-1 21-16,1-20 0,0-1 15,0 0-15,0 21 0,21-21 0,0 1 16,0-1-16,0 0 15,0 0-15,21 0 0,0-21 16,0 0-16,0 21 16,1-21-16,-1 0 0,0 0 15,0 0-15,0 22 0,0-22 0,1 0 16,-22 21-16,21-21 0,-21 21 16,0 0-16,0 0 15,0 0-15,0 1 16,-21-1-16,-1-21 15,1 0-15,0 21 0,0-21 0,0 0 16,0 21-16,-22-21 0,22 0 0,0 0 16,0 21-16,0-21 0,-1 0 15,1 0-15,0 0 16,0 0-16,0 0 0,0 0 16,-1 0-16,1 0 15,0 0-15,0 0 0,0 0 0</inkml:trace>
  <inkml:trace contextRef="#ctx0" brushRef="#br0" timeOffset="45143.94">9504 6773 0,'0'0'0,"0"22"16,21-22 15,0 0-31,0 0 0,0-22 16,1 1-16,-1 21 0,-21-21 16,21 0-16,-21 0 15,0 0-15,0-1 16,0 1-16,-21 21 0,21-21 0,-21 21 15,-1-21-15,1 21 0,0 0 16,0 0-16,0 0 0,-22 21 0,43 0 16,-21 0-16,0 1 0,0-1 15,0 0-15,21 21 0,0-21 0,0 22 16,-21-22-16,21 21 0,0-21 0,0 1 16,0 20-16,0-21 0,0 0 15,0 0-15,21-21 16,-21 22-16,21-22 0,0 0 15,0 0-15,0 0 16,1-22-16,-1 22 0,-21-21 0,21 0 16,0 0-16,0 21 0,0-21 0,1 0 15,-22-1-15,21 1 0,-21 0 16,21 0-16,-21 0 0,21-22 0,-21 22 16,0 0-16,0 0 0,0 0 15,0 0-15,0 42 31,0 0-31,0 0 0,0 0 16,0 0-16,0 1 0,0 20 16,0-21-16,21 0 0,-21 0 0,21 1 15,-21-1-15,22 0 0,-1 0 16,0 0-16,21 0 0,-21-21 16,1 0-16,-1 0 0,21 0 0,0 0 15,-20 0-15,20 0 0,0 0 16,-21 0-16,22-21 0,-1 21 0,-21-21 15,22 0-15,-22 0 0,21 0 0,-21-1 16,0 1-16,22 0 0,-43 0 16,21-21-16,-21 20 0,21-20 0,-21 0 15,0-1-15,0 1 0,0 0 0,-21-1 16,0 1-16,21 0 16,-43-1-16,22 1 0,0 0 0,-21 21 15,21-1-15,-22 1 0,1 0 16,0 0-16,-1 21 0,-20 0 0,-1 0 15,1 0-15,-22 0 0,0 21 0,22 0 16,-22 0-16,22 22 0,-22-1 16,22 0-16,-1 22 0,22-22 0,-22 22 15,43-1-15,-21 1 0,21-1 16,21 1-16,0-1 0,0-20 0,0 20 16,0-21-16,21 22 0,0-22 0,21 1 15,-21-22-15,22 21 0,-1 0 16,-21-20-16,43-1 0,-22 0 15,0 0-15,22 0 0,-22-21 0,22 0 16,-1 0-16,1 0 0,-22 0 16,22 0-16,-1 0 0,-21-21 0,1 0 15,20 21-15,-20-21 0</inkml:trace>
  <inkml:trace contextRef="#ctx0" brushRef="#br0" timeOffset="45660.47">11303 6265 0,'0'0'16,"-21"0"-16,0 0 16,21 22-16,0 20 15,0-21-15,0 21 0,0 1 16,0-1-16,0 22 0,0-22 0,-22 0 16,22 22-16,0-22 0,-21 0 15,21-20-15,-21 20 0,21-21 16,0 21-16,0-20 0,0-1 0,-21 0 15,21 0-15,0 0 16,21-21 0,-21-21-1,0 0-15,21 0 16,-21 0-16,0-1 0</inkml:trace>
  <inkml:trace contextRef="#ctx0" brushRef="#br0" timeOffset="46205.21">11134 6308 0,'0'-21'0,"0"42"0,0-64 16,0 22-16,0 0 0,0 0 15,21 0-15,0 0 0,0-1 0,21 1 16,-20 21-16,20 0 0,-21 0 16,21 0-16,1 21 0,-1 1 15,0-1-15,-20 0 0,20 0 0,-21 21 16,21 1-16,-20-1 0,-22 0 15,0 1-15,0-1 0,0 0 0,0 1 16,-22-22-16,1 21 0,-21-21 16,21 1-16,0-1 0,-1 0 15,-20 0-15,21-21 0,0 0 0,0 0 16,21-21 15,21 21-31,0-21 0,0 0 0,0-1 16,0 1-16,22 21 0,-22-21 15,21 21-15,1 0 0,-22 0 0,21 0 16,0 0-16,1 21 0,-22 0 16,21 1-16,1-1 0,-22 21 0,21-21 15,-21 0-15,0 22 0,1-22 16,-22 0-16,0 21 0,0-20 0,0-1 16,-22 0-16,-20 0 0,21 0 15,-21 0-15,20 1 0,-20-1 0,0-21 0,-1 21 16,1-21-16,21 0 0,-21 0 15,-1 0-15,1 0 0,21 0 16,-22 0-16,22 0 0,0 0 0,0-21 16,0 21-16,0-21 0,21-1 15,0 1-15,0 0 0,0 0 16,0 0-16,0 0 0,0-22 0,0 22 16,21 0-16,0 0 0,0 0 15,0-22-15,22 22 0,-22 21 0,21-21 16,-21 0-16</inkml:trace>
  <inkml:trace contextRef="#ctx0" brushRef="#br0" timeOffset="46583.18">12234 6816 0,'0'0'0,"21"0"0,1 0 0,-1 0 15,0 0 1,0 0-16,0 0 0,0 0 15,1-21-15,-1 21 0,0-22 16,0 22-16,0-21 0,0 0 16,1 0-16,-22 0 0,21 0 15,-21-1-15,0 1 0,0 0 0,0 0 16,0 0-16,0 0 0,-21-1 16,-1 1-16,1 0 0,0 21 0,0 0 15,0 0-15,0 21 0,-1 0 16,1 1-16,0-1 0,0 21 0,0-21 15,21 22-15,0-22 0,0 21 0,0-21 16,0 22-16,0-22 0,0 21 16,0-21-16,0 0 0,0 1 0,21-1 15,0-21-15,0 21 0,0 0 16,1-21-16,-1 0 0,0 0 0,0 0 16,21 0-16,-20 0 0,-1 0 0,21 0 15,-21 0-15,22-21 0,-1 0 16,-21 21-16,21-21 0</inkml:trace>
  <inkml:trace contextRef="#ctx0" brushRef="#br0" timeOffset="47530.94">13081 6350 0,'0'-42'0,"0"84"0,0-105 16,0 41-16,-21 1 0,0 0 15,21 42 16,-22 0-31,22 22 0,0-22 0,0 42 16,0-20-16,0-1 0,0 22 16,0-22-16,0 21 0,0 1 15,0-22-15,0 22 0,0-22 0,0 22 16,0-22-16,0 21 0,0-20 16,0 20-16,0-20 0,0 20 0,-21 1 15,21-1-15,0 1 0,0-22 0,0 21 16,-21 1-16,0-22 0,21 1 15,-21 20-15,21-21 0,0 1 0,0-22 16,0 21-16,0-21 0,0 1 0,0-1 16,0 0-16,21 0 0,0-21 15,0 0-15,0 0 0,1-21 16,-1 0-16,21 0 0,-21-1 0,0 1 16,1 0-16,-1 0 0,0-21 15,21-43 1,-42 43-16,0-1 0,0 1 0,0 0 15,0-22-15,0 22 0,-21-22 0,0 22 16,-21 0-16,20-22 0,-20 22 16,21-1-16,-21 22 0,20-21 0,-20 21 15,21 0-15,0-1 0,0 22 0,-1 0 16,22-21-16,22 0 31,-1 21-31,0 0 0,0 0 16,0-21-16,22 0 0,-22 21 15,21-21-15,-21 21 0,22-22 16,-1 1-16,-21 0 0,21 0 16,1 0-16,-22 0 0,21-1 0,-21 1 15,22 0-15,-22-21 0,0 21 0,0-1 16,0 1-16,1 0 0,-1 0 16,-21 0-16,21 0 0,-21 42 46,0 0-46,0 0 0,0 0 0,0 0 16,-21 22-16,21-22 16,0 0-16,0 21 0,0-20 0,0-1 15,0 0-15,0 0 0,0 0 0,21 0 16,-21 1-16,0-1 0,21 0 16,0-21-16,0 0 0,1 21 0,-1-21 15,0 0-15,0 0 16,0 0-16,0 0 0,1-21 0,-1 21 15,0-21-15,0 0 0,0-1 0,0 1 16,-21 0-16,0 0 0,22 0 16,-22 0-16,0-22 0,0 22 0,0-21 15,0-1-15,0 22 0,-22 0 0,1-21 16,0 21-16,0-1 16,0 22-16,0 0 0,-1 0 15,1 0-15,0 0 0,0 0 16,0 22-16,21-1 0,0 0 0,-21-21 15,21 21-15,0 0 0,-22 0 0,22 1 16,0-1-16,0 0 0,0 0 16,0 0-16,22-21 0,-1 0 15,0 21-15,0-21 0,0 0 16</inkml:trace>
  <inkml:trace contextRef="#ctx0" brushRef="#br0" timeOffset="47966.9">14055 6731 0,'0'0'0,"0"-21"0,0 0 16,0 0-16,0-1 0,0 1 15,21 0-15,-21 0 0,21 0 16,0 21-16,0-21 0,0 21 16,-21-22-16,22 22 0,-1 0 0,0 0 15,0 0-15,0 22 0,0-1 16,1 0-16,-1 0 0,0 0 0,0 22 15,0-22-15,-21 0 0,0 21 0,21-21 16,-21 1-16,0 20 16,0-21-16,0 0 0,0 0 0,0 1 15,0-1-15,0 0 0,0 0 16,-21-21-16,21 21 16,-21-21-1,21-21-15,0 0 16,0 0-1,0 0-15,0-1 0,0 1 0,0 0 16,0 0-16,0 0 0,21 0 16,-21-1-16,0-20 0,21 21 0,1 0 15,-22-22-15,21 22 0,-21 0 16,21 21-16,-21-21 0,21 21 0,-21-21 16,21 21-16,0 0 15,1 0-15,-22 21 16,21-21-16,-21 21 0,0 0 15</inkml:trace>
  <inkml:trace contextRef="#ctx0" brushRef="#br0" timeOffset="48351.86">14711 6837 0,'0'0'0,"21"21"16,0-21-16,0 0 15,0 0-15,1-21 0,-1 21 16,0-21-16,0 0 0,0-1 16,0 1-16,-21 0 15,0 0-15,0 0 0,0 0 0,0-1 16,0 1-16,0-21 0,0 21 0,0 0 16,0-1-16,0 1 0,0 0 15,-21 21-15,0 0 0,0 0 0,0 0 16,0 21-16,-1 0 0,1 1 15,0 20-15,21-21 0,-21 21 0,21 1 16,-21-22-16,21 21 0,0-21 0,0 22 16,0-22-16,0 0 15,0 21-15,0-20 0,0-1 0,0 0 16,0 0-16,21 0 16,0-21-16,0 0 0,0 0 15,1 0-15,-1 0 0,0 0 16,0 0-16,0-21 0,0 21 15,1-21-15,-1 0 0</inkml:trace>
  <inkml:trace contextRef="#ctx0" brushRef="#br0" timeOffset="48883.06">15557 6223 0,'0'0'16,"0"-21"-16,-21 21 31,21 21-31,-21 0 16,21 0-16,-21 22 0,0-1 15,21 0-15,0 1 0,-21 20 0,21-20 16,-22 20-16,22-21 0,-21 1 16,21 20-16,0-20 0,-21-22 0,21 21 15,-21 0-15,21-20 0,0-1 0,0 0 16,0 0-16,0 0 15,0-42 17,21 0-32</inkml:trace>
  <inkml:trace contextRef="#ctx0" brushRef="#br0" timeOffset="49471.24">15282 6308 0,'0'0'0,"0"-21"16,0-1-16,0 1 0,0 0 0,21 0 16,1 0-16,-1 0 0,0-1 15,0 1-15,21 21 0,-20-21 0,20 21 16,-21 0-16,21 0 0,-20 0 16,20 0-16,-21 21 0,21 0 0,-20 1 15,20-1-15,-21 21 0,0 0 16,0 1-16,1-1 0,-1 0 15,0 22-15,-21-22 0,0 1 0,0-1 16,0 0-16,0 1 0,0-22 16,0 21-16,0-21 0,0 0 0,0 1 15,0-1-15,-21 0 0,0 0 16,21-42 15,0 0-31,0 0 16,0-1-16,0 1 0,0 0 0,0-21 15,0 21-15,0-22 0,21 1 0,0 0 16,-21-1-16,21 1 16,0 0-16,0-1 0,1 1 0,-1 0 15,21-1-15,-21 22 0,0 0 16,22 0-16,-22 0 0,0-1 0,0 22 16,22 0-16,-22 0 0,0 22 0,0-1 15,0 0-15,0 21 0,-21 1 16,0-1-16,22 0 0,-22 22 0,0-22 15,0 22-15,0-22 0,0 21 16,0-20-16,0-1 0,0 0 0,-22 1 16,1-22-16,21 21 0,-21-21 0,0 1 15,21-1-15,0 0 0,-21 0 16,21 0-16,-21-21 0,21 21 16,0-42 15,21 21-31,-21-21 15,21 0-15,0 0 0</inkml:trace>
  <inkml:trace contextRef="#ctx0" brushRef="#br0" timeOffset="49863.29">16531 6710 0,'0'21'0,"21"-21"15,0 0-15,1 0 16,-1 0-16,0 0 0,0 0 16,0 0-16,0-21 0,1 21 0,-1-21 15,0 21-15,0-21 0,0 21 0,0-22 16,1 1-16,-1 0 0,-21 0 16,0 0-16,0 0 0,0-1 15,0 1-15,-21 21 16,-1 0-16,1 0 0,0 21 15,0 1-15,0-1 0,0 0 0,-1 21 16,22-21-16,-21 22 16,0-1-16,21 0 0,0-20 0,0 20 15,0 0-15,0-21 0,0 1 0,0-1 16,0 0-16,0 0 0,0 0 16,0 0-16,21-21 0,0 0 0,1 22 15,-1-22-15,0 0 0,0 0 0,21 0 16,-20 0-16,-1 0 0,0-22 15,21 22-15,-21-21 0,1 0 0,20 0 16,-21 0-16,21 0 0</inkml:trace>
  <inkml:trace contextRef="#ctx0" brushRef="#br0" timeOffset="50143.78">17462 6223 0,'0'-85'16,"0"170"-16,0-148 31,-21 84-31,21 21 16,-21-21-16,21 22 0,0-1 15,0 0-15,0 22 0,0-22 0,-21 22 16,21-22-16,0 0 0,0 22 0,-21-22 16,21 0-16,0 1 0,-21-22 15,21 21-15,0-21 0,0 1 0,0-1 16,0 0-16,0 0 0,0 0 0,21-21 47,0 0-47,0-21 0,0 21 0,-21-21 15,21 0-15</inkml:trace>
  <inkml:trace contextRef="#ctx0" brushRef="#br0" timeOffset="50631.25">17695 6244 0,'0'-21'0,"0"42"0,0-63 0,0 21 16,0 42 0,0 0-1,0 0-15,0 0 0,0 22 16,0-1-16,0 0 0,-21 1 0,21-1 16,0 0-16,0 22 0,0-22 15,-21 1-15,21-1 0,0-21 0,0 21 16,0-20-16,0 20 0,-21-21 0,21 0 15,-21 0-15,21 1 16,0-44 31,0 1-47,0 0 0,0 0 16,21 0-16,0-22 15,0 22-15,0-21 0,-21 21 0,21-22 16,1 22-16,-1 0 0,0 0 0,0 0 15,0 0-15,0 21 0,1 0 16,-1 0-16,-21 21 0,0 0 0,21 0 16,-21 0-16,21 0 0,-21 1 15,0 20-15,0-21 0,0 0 0,0 22 16,0-22-16,0 0 0,0 0 0,0 0 16,0 0-16,0 1 15,0-1-15,0 0 16,0-42 15,21 21-15,0-21-16,1-1 0,-22 1 0</inkml:trace>
  <inkml:trace contextRef="#ctx0" brushRef="#br0" timeOffset="51043.23">18373 6541 0,'0'0'0,"-22"21"32,1 0-32,21 0 0,-21 0 15,0 22-15,0-22 0,21 0 16,0 21-16,0-21 0,-21 1 0,21-1 16,0 0-16,0 0 0,0 0 0,0 0 15,0 1-15,0-1 0,21 0 16,0-21-16,0 0 15,0 0-15,0 0 0,1 0 16,-1 0-16,0 0 0,0 0 16,0 0-16,0 0 0,1-21 0,-1 0 15,0-1-15,0 1 0,-21 0 16,21 0-16,0 0 0,-21-22 0,0 22 16,0-21-16,0 21 0,0-22 15,0 22-15,0-21 0,0 21 16,-21 0-16,0-1 0,0 1 0,0 21 15,0 0-15,-1 0 0,1 0 0,0 0 16,0 0-16,0 0 16,0 21-16,21 1 15,0-1-15,0 0 16,0 0-16,21 0 16</inkml:trace>
  <inkml:trace contextRef="#ctx0" brushRef="#br0" timeOffset="51704.09">19092 6689 0,'0'-21'0,"0"42"0,0-64 16,0 22-16,0 0 15,0 0-15,0 0 0,-21 21 16,0 0-1,0 0 1,0 21-16,21 0 0,-22 0 0,1 0 0,0 1 16,0-1-16,0 21 15,21-21-15,-21 0 0,-1 22 0,22-22 16,0 0-16,-21 0 0,21 0 0,0 1 16,0-1-16,0 0 0,0 0 15,0 0-15,0 0 0,21-21 16,1 0-16,-1 0 0,0 0 15,0 0-15,21 0 0,-20 0 16,-1 0-16,0-21 0,0 0 0,0 0 16,0 0-16,1 0 0,-1-1 15,0 1-15,0 0 0,0-21 0,-21 21 16,21-22-16,1 1 0,-1 0 16,-21-1-16,0-20 0,21 20 15,0 1-15,-21 0 0,0-22 0,21 22 16,-21 0-16,21 20 0,-21-20 0,0 21 15,0 0-15,0 0 0,0-1 16,0 44 0,-21-1-1,21 21-15,-21-21 0,0 22 0,0 20 16,21-21-16,-21 1 0,21 20 0,-22-20 16,22 20-16,0-21 0,0 1 15,0-1-15,0 0 0,0 1 0,0-22 16,0 21-16,0-21 0,22 1 15,-1-1-15,0 0 0,0-21 16,0 21-16,-21 0 0,21-21 0,1 0 16,-1 0-16,0 0 0,21 0 15,-21 0-15,1 0 0,-1 0 0,0 0 16,0-21-16,0 21 0,0-21 0,1 0 16,-1 21-16,0-21 0,0-1 15,-21 1-15,21-21 0,-21 21 0,0 0 16,0-1-16</inkml:trace>
  <inkml:trace contextRef="#ctx0" brushRef="#br0" timeOffset="52024.06">17230 6498 0,'0'0'0,"21"0"16,0 0 0,0 0-16,0-21 0,22 21 0,-1 0 15,-21 0-15,21-21 0,1 21 16,-1 0-16,-21-21 0,22 21 0,-1 0 15,-21 0-15,21-21 0,-20 21 16,-1 0-16,0 0 16,-42 0-1,-22 0-15,22 0 0</inkml:trace>
  <inkml:trace contextRef="#ctx0" brushRef="#br0" timeOffset="53396.46">12023 9779 0,'21'-21'0,"-42"42"0,63-63 16,-42 21-16,0-1 0,0 1 16,0 0-16,0 0 0,0 0 0,0-22 15,0 22-15,0 0 0,-21-21 16,0 21-16,-1-1 0,1 1 0,0 0 16,21 0-16,-21 0 0,0 21 0,0 0 15,-1 0-15,-20 0 0,21 0 16,0 21-16,0 0 0,-22 21 0,22-20 15,0-1-15,0 21 0,0 0 16,21 1-16,0-1 0,-22-21 0,22 22 16,0-1-16,0-21 0,0 0 15,0 0-15,0 1 0,0-1 16,0 0-16,22 0 0,-1-21 0,0 0 16,0 0-16,0 0 0,0 0 15,1 0-15,20-21 0,-21 0 16,0 0-16,0-1 0,1 1 0,20 0 15,-21 0-15,0 0 0,0 0 16,1-22-16,-22 22 0,21 0 0,-21 0 16,21-22-16,-21 22 0,0 0 0,0 0 15,0 0 1,0 0-16,0 42 16,0 0-1,0 21-15,0-21 0,0 1 16,0 20-16,0-21 0,0 21 0,0-20 15,0 20 1,42 43-16,-21-64 0,1 0 0,-1 0 16,21-21-16,-21 21 0,22-21 0,-1 0 15,-21 0-15,21 0 0,1 0 16,-22 0-16,21-21 0,1 0 0,-22 21 16,21-21-16,0-22 0,1 22 15,-1 0-15,-21-21 0,0 21 0,22-22 16,-22-168-1,-21 168 1,0-20-16,0 20 0,-21 1 0,0 0 16,-1-1-16,1-20 0,-21 21 0,21-1 15,-22 1-15,22 0 0,-21-1 16,0 1-16,-1 0 0,1-1 0,-22 22 16,1 0-16,-1 0 0,1 0 15,-1 21-15,1 0 0,-22 21 0,22 21 16,-1-21-16,1 43 0,-1-22 15,22 22-15,-22-1 0,22 1 0,-21-1 16,20 1-16,22-1 0,-21 1 0,21-1 16,-1 22-16,22-22 15,0 1-15,0-1 0,0 1 0,22-1 16,-1-20-16,21-1 0,-21 21 0,22-20 16,-1-22-16,0 21 0,1-21 15,-1 1-15,21-1 0,-20 0 0,-1 0 16,22 0-16,-22-21 0,21 0 0,-20 0 15,-1 0-15,0 0 0,22 0 16,-22-21-16,1 0 0,-1 21 0,-21-21 16,21 0-16,1-1 0,-22 1 0,21-21 15,-21 21-15</inkml:trace>
  <inkml:trace contextRef="#ctx0" brushRef="#br0" timeOffset="53783.43">13568 9081 0,'0'0'0,"0"-22"31,21 22-31,0 0 16,0 0-16,22 0 0,-22 0 15,0-21-15,21 21 0,1 0 0,-22 0 16,21 0-16,0-21 0,1 21 15,-1 0-15,-21 0 0,22 0 0,-22 0 16,0 0-16,0 0 0,0 0 16,-42 0-1,0 0 1,0 0-16,0 0 0</inkml:trace>
  <inkml:trace contextRef="#ctx0" brushRef="#br0" timeOffset="54059.92">13758 8996 0,'-21'0'0,"21"21"0,-21 0 15,21 22-15,0-22 16,0 0-16,0 21 0,0 1 16,0-1-16,0 0 0,0 1 0,0-1 15,-21 0-15,21 1 0,0-1 0,0 0 16,0 1-16,0-1 0,0 0 15,0-21-15,0 22 0,0-22 0,0 21 16,0-21-16,0 1 0,0-1 16,0 0-1,21-21 1,0 0-16,-21-21 16,21 21-16,0-21 0,-21-1 0,22 1 15</inkml:trace>
  <inkml:trace contextRef="#ctx0" brushRef="#br0" timeOffset="54816.39">14097 9462 0,'0'21'0,"0"0"16,0 0 15,21-21-31,0 0 0,0 0 15,1 0-15,20 0 0,-21-21 16,0 21-16,0-21 0,1 21 16,-1-21-16,0-1 0,0 22 15,0-21-15,0 0 0,1 21 0,-22-21 16,21 0-16,-21 0 0,0-1 16,0 1-16,0 0 0,-21 21 15,-1 0-15,22-21 0,-21 21 0,0 0 16,0 0-16,0 21 15,0 0-15,-43 64 16,43-43-16,21-21 16,-21 22-16,21-22 0,0 21 0,0 1 15,0-22-15,0 21 0,0-21 0,0 22 16,0-22-16,21 0 0,0 0 16,0 0-16,0 0 0,1 1 15,-1-22-15,21 21 0,-21-21 0,22 0 16,-22 0-16,21 0 0,-21 0 15,22 0-15,-1 0 0,-21 0 0,21-21 16,-20-1-16,20 22 0,-21-21 0,21 0 16,1 0-16,-22-21 0,0 20 15,21 1-15,-20-21 0,-1 21 16,0-22-16,-21 22 0,0 0 0,0-21 16,0 21-16,0-1 0,0 1 15,0 0-15,-21 21 0,0 0 16,-1 0-16,22 21 15,-21 0-15,21 1 0,0-1 16,0 0-16,0 21 0,0-21 0,0 1 16,0 20-16,21-21 0,1 0 15,-1 0-15,0 22 0,0-22 0,-21 0 16,21-21-16,0 21 0,-21 0 0,22 1 16,-22-1-16,-22 0 31,1-21-31,0 0 0,0 0 0,0 0 15,0 0-15,-1 0 0,1 0 16,0-21-16,0 21 0,0-21 16,0-1-16,21 1 15,0 0 1,0 0-16,21 21 16,0-21-16,0 21 0,0-21 15,0 21-15</inkml:trace>
  <inkml:trace contextRef="#ctx0" brushRef="#br0" timeOffset="55193.4">15727 8996 0,'0'0'15,"0"-42"-15,0 20 0,0 1 0,0 0 16,0-21-1,0 63-15,0 0 16,-21 0-16,21 0 0,-22 22 0,1-1 16,21 0-16,0 22 0,-21-22 15,0 1-15,21 20 0,-21-21 0,21 1 16,0 20-16,0-20 0,0-1 0,-21 0 16,21 1-16,0-1 0,0-21 15,0 21-15,0-20 0,0-1 16,21 0-16,-21 0 0,21 0 0,0-21 15,0 21-15,0-21 0,1 0 16,-1 0-16,0 0 0,0 0 16,0 0-16,0-21 0,1 0 0,-1 21 15,21-21-15,-21 0 0,0 0 16,1-1-16,-1 1 0,0-21 0,0 21 16,0 0-16,-21-22 0,0 22 15,0 0-15,0 0 0</inkml:trace>
  <inkml:trace contextRef="#ctx0" brushRef="#br0" timeOffset="55448.36">15536 9208 0,'0'0'16,"21"0"-1,22 0-15,-22 0 0,0 0 16,21 0-16,1 0 0,-22 0 0,21 0 15,22 0-15,-22 0 0,0 0 16,22 0-16,-22 0 0,1 0 0,20-22 16,-21 22-16,-20 0 0,20 0 15,-21 0-15,0 0 0,0 0 16,1 0-16,-44 0 31,1 0-31,0 0 0,-21 22 0,21-22 16</inkml:trace>
  <inkml:trace contextRef="#ctx0" brushRef="#br0" timeOffset="56779.12">9864 11748 0,'-22'0'16,"22"-22"15,0 1-15,0 0-16,0 0 15,0 0-15,0 0 16,0-1-16,-21 1 0,0 0 0,0 0 16,0 21-16,0-21 15,-1 0-15,1 21 0,0 0 0,-21 0 0,21 0 16,-1 0-16,1 0 0,0 21 15,0 0-15,0 0 0,0 0 16,-1 22-16,1-22 0,21 0 0,0 0 16,0 21-16,-21-20 0,21-1 15,0 0-15,0 0 0,0 0 0,0 0 16,0 1-16,0-1 0,21-21 0,0 0 16,-21 21-16,22-21 0,-1 0 15,0 0-15,0 0 0,0-21 0,0 21 16,22-21-16,-22-1 0,0 22 15,0-21-15,22 0 0,-22 0 16,0 0-16,0 0 0,0-1 0,-21 1 16,21 0-16,-21 0 0,0 0 15,0 0-15,0-1 0,0 1 0,0 0 16,0 0-16,0 42 31,0 0-31,0 0 16,0 1-16,0-1 0,0 21 15,0-21-15,0 22 0,0-22 0,0 0 16,22 21-16,-22-21 0,21 1 0,0 20 16,0-21-16,0 0 0,0-21 15,1 21-15,-1-21 0,21 0 16,-21 0-16,22 0 0,-22 0 0,21 0 16,-21-21-16,22 21 0,-22-21 15,21 0-15,0 0 0,-20 0 0,20-22 16,-21 22-16,0 0 0,22-21 0,-22 20 15,-21-20-15,0 21 0,0-21 16,0-1-16,0 1 0,0 21 0,0-22 16,-21 1-16,-1 0 0,-20-1 15,21 1-15,-21 0 0,20-1 0,-20 1 16,0 21-16,-1-21 0,1 20 16,0 1-16,-1 0 0,-20 21 0,21 0 15,-22 0-15,1 0 0,-22 21 16,21 0-16,1 22 0,-1-1 0,1 0 15,-1 1-15,1 20 0,-1 1 16,22-1-16,0 22 0,-1-22 0,1 1 16,21-1-16,-21 1 0,42 21 15,0-22-15,0 1 0,0-22 0,21 21 16,0-20-16,0-1 0,0 0 0,22-20 16,-22-1-16,21 21 0,0-42 15,1 21-15,-1-21 0,0 0 0,1 0 16,-1 0-16,22 0 0,-22 0 15,0 0-15,22 0 0,-22-21 0,22 21 16,-22-21-16,0 21 0,1-21 16,-1 0-16,0 21 0,-21-22 15,1 1-15,-1 21 0,0-21 0,0 0 16</inkml:trace>
  <inkml:trace contextRef="#ctx0" brushRef="#br0" timeOffset="57495.67">11790 11409 0,'0'0'16,"21"-21"-16,0-22 15,-21 65 1,0-1 0,0 21-16,0-21 0,-21 22 0,0-1 15,0 21-15,21-20 0,-22-1 16,1 22-16,0-22 0,0 0 0,0 22 16,21-22-16,-21 0 0,-1 1 0,22-1 15,-21 0-15,21-20 0,-21-1 16,21 0-16,-21 0 0,21 0 15,0-42 17,0 0-32,0 0 15,0 0-15,0-22 0,21 1 16,-21 21-16,21-22 0,0 1 0,1 0 16,-1-1-16,0 1 0,0-21 0,0 20 15,0 1-15,1 0 0,-1-1 16,0 1-16,0 21 0,0-22 0,0 22 15,1 0-15,-1 21 0,0 0 16,0 21-16,0 0 0,-21 22 16,21-22-16,1 21 0,-22 1 15,0-22-15,21 21 0,-21 0 0,21 1 16,-21-1-16,0 0 0,0-20 0,0 20 16,0 0-16,0-21 0,0 1 15,0-1-15,0 0 0,0 0 16,0 0-16,-21 0 0,0-21 0,-1 0 15,1 22-15,-21-22 0,21 0 16,0 0-16,-1 0 0,-20 0 16</inkml:trace>
  <inkml:trace contextRef="#ctx0" brushRef="#br0" timeOffset="58415.81">11536 11959 0,'0'0'0,"0"-21"0,0 0 16,21 21-1,0 0-15,0-21 0,22 21 0,-22 0 16,21-21-16,0 21 0,22-22 16,-22 1-16,22 21 0,-1-21 0,22 0 15,-22 0-15,1 0 0,-1-1 0,1 1 16,-1 0-16,1-21 0,-22 21 16,1-22-16,-1 22 0,0-21 0,-21-1 15,22 22-15,-22-21 0,-21 21 16,0-22-16,0 22 0,0 0 0,0 0 15,0 0-15,0 0 0,0-1 16,-21 22-16,0 0 0,-1 0 16,1 0-16,0 22 0,21-1 0,-21 21 15,21 0-15,-21 1 0,0-1 16,21 22-16,0-22 0,0 21 16,0 1-16,-22-1 0,22 1 0,-21-1 15,21 1-15,0-1 0,0 1 16,0-1-16,-21 1 0,21-1 0,0 1 15,0-1-15,0 1 0,0-22 0,-21 22 16,21-1-16,0 1 0,0-22 16,0 22-16,0-22 0,0 21 0,-21-20 15,21-1-15,0 0 0,0-20 16,0 20-16,0-21 0,0 0 0,21-21 16,0 0-16,0 0 15,0 0-15,22 0 0,-22-21 0,0 0 16,0-21-16,0 20 0,22-20 0,-22 0 15,0-1-15,0 1 0,0 0 16,1-1-16,-22-20 0,21 21 0,-21-1 16,0 1-16,0-22 0,-21 22 15,-1 0-15,1-1 0,0-20 0,0 42 16,0-22-16,-22 1 0,22 21 0,0 0 16,0 0-16,0-1 0,0 1 15,-1 21-15,22-21 0,0 0 16,0 0-1,0 0-15,22 21 16,-1-22-16,0 22 0,0-21 0,21 0 16,1 0-16,-22 0 0,42 0 0,-20-1 15,-1-20-15,22 21 0,-1-21 16,1 20-16,-22-20 0,21 0 16,1-1-16,-22 1 0,22 0 0,-22-1 15,-21-20-15,22 21 0,-22-1 0,0 1 16,0 21-16,-21-22 0,0 22 0,0 0 15,-21 42 17,0 22-32,0-1 0,-1 0 15,1 1-15,0-1 0,21 21 16,-21 1-16,21-22 0,-21 22 0,21-22 16,0 22-16,0-22 0,0 21 15,0-20-15,0-1 0,0 0 0,0 1 16,0-22-16,0 21 0,0-21 0,21 1 15,0-22-15,-21 21 0,21-21 16,0 0-16,1 0 0,-1 0 16,0-21-1,-21-1-15,21 1 0,-21 0 16,0 0-16,0-21 0,0 20 16</inkml:trace>
  <inkml:trace contextRef="#ctx0" brushRef="#br0" timeOffset="58608.09">13250 11663 0,'0'21'15,"21"-21"1,1 0 0,-1 0-16,0 0 0,0 0 15,0 0-15,0 0 0,22 0 16,-22 0-16,0 0 0,0 0 15,22 0-15,-22-21 0,0 21 0,0 0 16,0 0-16</inkml:trace>
  <inkml:trace contextRef="#ctx0" brushRef="#br0" timeOffset="59003.38">13779 11959 0,'0'0'0,"0"21"0,22 1 0,-1-1 15,-21 0-15,21 0 0,0-21 16,0 21-16,0-21 0,1 0 16,-1 0-16,0 0 15,0-21-15,0 0 0,0 21 0,1-21 16,-1 0-16,0-1 0,0 1 16,0 0-16,0 0 0,-21 0 0,22 0 15,-22-1-15,0 1 0,0 0 16,0 0-16,-22 0 0,1 0 0,-21-1 15,21 1-15,0 21 0,-1 0 0,1 0 16,0 0-16,0 0 0,0 21 16,0 1-16,-1-1 0,1 0 0,21 21 15,0-21-15,0 22 0,0-22 16,0 21-16,0-21 0,0 22 16,0-22-16,21 0 0,1 0 0,-1 0 15,0 1-15,0-1 0,0 0 0,0-21 16,1 21-16,-1-21 0,0 0 15,21 0-15,-21 0 0,1 0 0,-1 0 16,0 0-16,0 0 0,0 0 0,0-21 16,1 21-16</inkml:trace>
  <inkml:trace contextRef="#ctx0" brushRef="#br0" timeOffset="59372.17">14499 11853 0,'0'0'0,"0"-21"16,21 21-16,0-21 0,1 21 15,-1 0-15,0 0 16,0 0-16,0 21 0,0 0 16,-21 1-16,22-1 0,-1 0 15,0 0-15,-21 0 0,0 0 0,21 22 16,-21-22-16,21 0 0,-21 0 0,0 0 16,0 1-16,0-1 0,0 0 15,0 0-15,0 0 0,0 0 16,0 1-16,0-44 47,0 1-47,0 0 15,0-21-15,0 21 16,0-1-16,0 1 0,0-21 0,0 21 16,21-22-16,1 1 0,-1 21 15,-21-21-15,21 20 0,0 1 0,0-21 16,-21 21-16,21 21 0,1-21 0,-22-1 15,21 22-15,0 0 0,-21-21 16,21 21-16,0 0 0,0-21 0,1 21 16</inkml:trace>
  <inkml:trace contextRef="#ctx0" brushRef="#br0" timeOffset="59803.12">15790 11515 0,'0'-21'0,"0"42"0,0-64 0,0 22 16,0 0-16,0 42 16,0 0-1,0 22-15,0-1 0,0-21 16,0 22-16,0-1 0,0 0 0,0 1 15,0-1-15,0 0 0,0 1 0,0-22 16,0 21-16,0-21 0,-21 0 16,21 22-16,0-22 15,0 0-15,-21-21 16,0 0 0,21-21-16</inkml:trace>
  <inkml:trace contextRef="#ctx0" brushRef="#br0" timeOffset="60371.54">15494 11472 0,'0'0'0,"0"-42"16,0 21-16,0-21 0,0-1 0,21 22 16,0 0-16,0-21 0,1 20 15,-1 1-15,0 21 0,0-21 0,21 21 16,1 0-16,-22 21 0,21 0 15,1 1-15,-1 20 0,0 0 0,1 1 16,-1-1-16,0 0 0,1 1 0,-1 20 16,0-21-16,-21 1 0,1-1 15,-1-21-15,-21 22 0,0-1 0,0-21 16,0 0-16,0 0 0,0 1 16,-21-1-16,21 0 0,-22 0 0,1-21 15,0 0-15,0 0 0,0 0 16,0 0-16,21-21 15,-22 21-15,22-21 16,0 0-16,0-1 0,0 1 0,0-21 16,0 21-16,0-22 0,22 1 15,-1 21-15,0-21 0,0-1 0,0-20 16,22 20-16,-22 1 0,21 0 16,0-1-16,1 1 0,-1 0 0,0 21 15,22-1-15,-22 22 0,1 0 0,-22 0 16,21 0-16,0 22 0,-20 20 15,20 0-15,-21 1 0,0-1 0,0 0 16,1 22-16,-22-22 16,0 22-16,0-22 0,0 0 0,0 1 0,0-1 15,0 0-15,0 1 0,0-1 16,-22-21-16,1 0 0,0 22 16,21-22-16,-21 0 0,0-21 0,21 21 15,0 0-15,-21-21 0,-1 0 16,22-21 15,0 0-31,22 0 0,-1 0 16</inkml:trace>
  <inkml:trace contextRef="#ctx0" brushRef="#br0" timeOffset="60755.31">17060 11748 0,'21'0'16,"1"0"-16,-1 0 16,0 0-16,0 0 15,0 0-15,0-22 0,1 22 16,-1-21-16,0 21 0,0-21 16,0 21-16,0-21 0,1 21 15,-22-21-15,0 0 0,0-1 16,0 1-16,0 0 15,-22 21-15,1 0 0,0 0 0,0 0 16,0 0-16,0 21 0,-1 0 16,1 1-16,0-1 0,0 21 0,0-21 15,21 22-15,0-1 0,0 0 0,0-21 16,0 22-16,0-1 0,0 0 16,0-20-16,0 20 0,0-21 0,21 0 15,0 0-15,0 1 0,0-22 16,1 21-16,-1-21 0,21 0 0,-21 0 15,0 0-15,22 0 0,-22 0 0,21-21 16,-21 21-16,22-22 16,-1 1-16,-21 0 0,22 0 0</inkml:trace>
  <inkml:trace contextRef="#ctx0" brushRef="#br0" timeOffset="61019.16">17992 11367 0,'0'0'0,"0"-106"15,0 63-15,0 22 0,0 42 32,0 1-32,0 20 0,0 0 15,0 1-15,0-1 0,0 0 0,0 1 16,-22 20-16,22-21 16,-21 1-16,21-1 0,0 22 0,0-22 15,0 0-15,0 1 0,-21-22 0,21 21 16,0-21-16,0 22 0,0-22 15,0 0-15,0 0 0,0 0 16,21-21 0,0-21-16,1 0 15,-1 0-15,-21 0 0</inkml:trace>
  <inkml:trace contextRef="#ctx0" brushRef="#br0" timeOffset="61837.72">18330 11345 0,'0'0'0,"0"-21"0,0-42 16,0 84 0,0 21-1,0-21-15,0 22 0,0-1 0,0 0 16,-21 22-16,21-22 0,-21 1 0,21-1 16,0 21-16,-21-20 0,21-1 15,-21 0-15,21 1 0,0-22 0,0 21 16,0-21-16,-22 1 0,22-1 15,0 0-15,0 0 0,22-21 47,-1-21-47,-21 0 0,21 21 0,0-21 16,-21-1-16,21 1 0,0 0 0,1-21 16,-22 21-16,21-1 0,0 1 15,0 0-15,0 21 0,-21-21 0,21 21 16,1 0-1,-22 21-15,0 0 16,21 0-16,-21 1 0,0-1 0,0 0 16,0 0-16,0 0 0,21 0 15,-21 1-15,21-1 0,-21 0 0,21 0 16,0 0-16,1-21 16,-1 0-16,0 0 15,0 0-15,0 0 0,0 0 16,1 0-16,-1 0 0,0-21 0,0 0 15,21 0-15,-42 0 0,22-1 16,-1 1-16,0 0 0,0-21 0,-21 21 16,0-1-16,21 1 0,-21 0 0,21 21 15,-21-21-15,0 42 32,0 0-17,-21 0-15,21 1 0,0-1 0,0 0 0,0 0 16,0 0-16,0 0 0,0 1 15,0-1-15,0 0 0,0 0 16,21 0-16,1-21 0,-1 0 16,0 0-16,0 0 0,0 0 15,0 0-15,1 0 0,-1 0 16,0 0-16,0-21 0,0 21 0,0-21 16,1 0-16,-1 0 0,-21-1 15,21-20-15,0 21 0,-21-21 0,0 20 16,0-20-16,0 21 0,0-21 0,0 20 15,0 1-15,-21 0 0,21 0 16,-21 0-16,0 21 0,-1 0 0,-20 0 16,21 0-16,0 0 0,0 0 15,-1 0-15,1 21 0,0 0 16,0-21-16,21 21 0,0 0 0,-21 1 16,21-1-16,0 0 0,0 0 15,21 0 1,0-21-16,0 0 0</inkml:trace>
  <inkml:trace contextRef="#ctx0" brushRef="#br0" timeOffset="62472.36">19918 11599 0,'-21'0'0,"-43"0"16,43 0-16,0 0 16,-22 22-16,22-1 0,0 0 0,-21 0 15,21 21-15,-1-20 0,-20 20 16,21 0-16,0-21 0,21 1 16,0 20-16,0-21 0,0 0 15,0 0-15,0 1 0,0-1 0,0 0 16,0 0-16,21-21 0,0 21 0,0-21 15,0 0-15,1 0 0,-1 0 16,0 0-16,0 0 0,0 0 0,0 0 16,1-21-16,-1 0 0,-21 0 15,21 0-15,0-22 0,0 22 0,0-21 16,1-1-16,-1 1 0,0 0 16,0-1-16,0-20 0,0 21 0,1-22 15,-1 1-15,0-1 0,0 1 16,0-1-16,-21 1 0,21-1 0,1 22 15,-22-22-15,0 43 0,0-21 16,0 21-16,0-1 0,-22 44 16,1-1-1,0 21-15,0 0 0,0 1 16,-22-1-16,22 22 0,0-1 16,0-21-16,0 22 0,21-1 0,-21 1 15,21-22-15,-22 22 0,22-22 16,0 0-16,0 22 0,0-22 0,0 1 15,0-22-15,22 21 0,-1 0 0,0-20 16,0-1-16,0 0 0,0 0 16,1 0-16,20-21 0,-21 0 0,0 0 15,0 0-15,22 0 0,-22 0 16,21 0-16,-21 0 0,1 0 16,20-21-16,-21 0 0,0 0 0,22 0 15,-22-1-15,0 1 0,0 0 0,0 0 16,-21-21-16,0 20 0,21 1 15,-21-21-15,0 21 0</inkml:trace>
  <inkml:trace contextRef="#ctx0" brushRef="#br0" timeOffset="62754.19">17843 11345 0,'-42'22'0,"84"-44"0,-126 44 0,63-22 15,63 0 1,-21 0-16,21 0 0,1 0 16,20-22-16,-20 22 0,20-21 15,1 21-15,-1 0 0,1-21 0,-1 21 16,1 0-16,-1 0 0,1-21 0,-22 21 15,0 0-15,1 0 0,-22 0 16,-42 0 0,-1 0-16,-20 0 0</inkml:trace>
  <inkml:trace contextRef="#ctx0" brushRef="#br0" timeOffset="64123.92">7027 13843 0,'21'-21'32,"-21"0"-32,0 0 0,0-1 15,0 1-15,0 0 16,0 0-16,-21 0 0,0 0 16,-21-1-16,-1 1 0,1 0 0,0 0 15,-1 21-15,1-21 0,-21 21 16,20 0-16,1 0 0,-22 0 0,22 21 15,0 0-15,-1 0 0,1 0 16,21 22-16,-21-1 0,20-21 0,1 22 16,0-1-16,0 0 0,21 1 0,0-22 15,0 21-15,0-21 0,0 22 16,0-22-16,0 0 0,21-21 0,0 21 16,0 0-16,1-21 0,-1 0 15,0 0-15,21 0 0,-21 0 16,22-21-16,-1 0 0,0 0 0,1 0 15,-1-1-15,0-20 0,-20 21 16,20-21-16,0 20 0,-21-20 0,1 21 16,20-21-16,-21-1 0,-21 22 15,0-21-15,21 21 0,-21-1 0,0 1 16,0 0-16,0 42 16,0 0-16,0 1 15,0-1-15,0 0 0,0 21 0,0-21 16,0 22-16,0-22 0,0 21 15,0-21-15,0 22 0,0-22 0,21 0 16,1 0-16,-1 0 0,0 1 16,0-22-16,0 0 0,22 0 15,-22 0-15,21 0 0,-21 0 0,22 0 16,-22 0-16,21-22 0,-21 22 0,22-21 16,-22 0-16,21 0 0,-21 0 15,22-22-15,-22 22 0,0 0 0,0-21 16,-21-1-16,0 22 0,0-21 15,0 0-15,0-1 0,0 1 0,-21 0 16,-21-1-16,20 1 0,1 0 16,-21 20-16,0-20 0,-1 0 0,1 21 15,0-22-15,-1 22 0,1-21 0,-22 21 16,22-1-16,-21 1 16,20 21-16,-20 0 0,-1 0 0,1 0 15,-22 0-15,22 21 0,-1 22 16,1-22-16,-1 21 0,1 1 0,-1 20 15,22 1-15,-22-1 0,22 22 0,0-22 16,20 22-16,1 0 0,0-22 16,21 22-16,0-22 0,0 1 0,0-1 15,21 1-15,0-1 0,22-20 16,-22-1-16,21 0 0,1 1 0,-1-22 16,0 0-16,22 0 0,-22 0 15,22 0-15,-22-21 0,21 0 16,1 0-16,-1 0 0,-20 0 0,20 0 15,-20 0-15,20 0 0,-21-21 16,1 0-16,-1 21 0,-21-21 0,22 0 16,-1 0-16</inkml:trace>
  <inkml:trace contextRef="#ctx0" brushRef="#br0" timeOffset="64715.48">8318 13758 0,'0'0'15,"0"-21"-15,0 0 0,22-21 0,-22 21 0,0-1 16,21 1-16,-21 0 0,0 0 15,0 42 1,0 0-16,0 22 0,0-22 16,0 42-16,0-20 0,0-1 0,0 21 15,0-20-15,0 20 0,-21-20 16,-1-1-16,22 21 0,-21-20 0,0-1 16,0 0-16,0-20 0,21 20 15,-21-21-15,-1 21 0,22-20 16,-21-22-16,21 21 0,0-42 15,0-1 1,0 1-16,0-21 0,0 21 16,0-22-16,0 22 0,0-21 0,21 0 15,-21-1-15,22 1 0,-22 0 16,0-1-16,0-20 0,21 20 0,0-20 16,0 21-16,0-22 0,-21 22 0,21-1 15,22 22-15,-22 0 16,0 21-16,0 0 0,0 0 0,1 21 15,-1 0-15,0 22 0,0-1 16,0 0-16,0 1 0,-21-1 0,22 0 16,-1 1-16,0 20 0,-21-20 0,0-22 15,21 21-15,-21 0 0,21-20 16,-21 20-16,0-21 0,0 0 0,0 0 16,0 1-16,0-1 0,0 0 15,-21 0-15,0-21 16,0 0-16,0 0 0,-22 0 0,22 0 15</inkml:trace>
  <inkml:trace contextRef="#ctx0" brushRef="#br0" timeOffset="65639.95">7980 14097 0,'0'0'0,"42"0"15,0 0-15,-20 0 16,-1 0-16,21 0 0,0-21 0,1 21 15,-1 0-15,22-21 0,-22 21 16,43 0-16,-22-21 0,22-1 0,-1 22 16,1-21-16,0 0 0,21 0 15,-22 0-15,1 0 0,-22-22 16,1 22-16,-1-21 0,1 21 0,-22-22 16,1 1-16,-22 21 0,0-22 15,0 1-15,-21 21 0,0 0 0,0-22 16,0 22-16,0 0 0,-21 0 15,0 21-15,0 0 0,-1 0 16,22 21-16,-21 0 0,0 22 16,21-1-16,0 0 0,-21 22 15,21-1-15,0-20 0,0 20 0,0 1 16,0-1-16,0 1 0,0-1 0,0 1 16,0-1-16,0 1 0,0-1 15,0 1-15,0-1 0,0 1 16,0-1-16,0 1 0,-21-1 0,0 1 15,21-22-15,-22 21 0,22-20 16,0-1-16,0 22 0,-21-22 0,21 0 16,0-21-16,0 22 0,0-22 0,0 0 15,0 0-15,0 0 0,21-21 16,1 0-16,-1 0 0,0 0 16,0-21-16,0 0 0,22 0 0,-22-21 15,0 20-15,0-20 0,21 0 16,-20-1-16,-1 1 0,0 0 0,-21-22 15,0 22-15,0 0 0,0-22 0,0 1 16,0 20-16,0-20 16,-21-1-16,0 22 0,-1-22 0,1 22 15,0 0-15,0 21 0,-21-22 0,20 22 16,1 0-16,0 21 0,0-21 16,0 21-16,21-21 15,21 21 16,0 0-31,0-22 0,0 1 0,1 21 16,20-21-16,0 21 0,-21-21 16,43 0-16,-22 0 0,1-1 0,20 1 15,-21 0-15,22 0 0,-22 0 16,1 0-16,-1-22 0,0 22 16,-21-21-16,1 21 0,-1-22 0,-21 22 15,0-21-15,0-1 0,0 22 16,0-21-16,0 21 0,0 0 0,-21 21 15,-1 0 1,1 21-16,21 21 0,-21-21 16,21 22-16,0 20 0,0-21 0,0 22 15,0-22-15,0 22 0,0-22 16,0 0-16,0 22 0,0-43 0,0 21 16,21 1-16,-21-1 0,21-21 15,1 0-15,-22 1 0,0-1 16,21 0-16,0 0 0,0-21 15,0 0-15,0 0 0,1-21 16,-1 0 0,0 0-16,-21-22 0,0 22 15,0 0-15</inkml:trace>
  <inkml:trace contextRef="#ctx0" brushRef="#br0" timeOffset="65835.83">9991 13907 0,'42'0'31,"-21"0"-15,0 0-16,0 0 0,22 0 0,-22 0 16,21 0-16,-21 0 0,22 0 15,-22-22-15,21 22 0,-21 0 0,1-21 16,-1 21-16,0 0 0,0 0 0</inkml:trace>
  <inkml:trace contextRef="#ctx0" brushRef="#br0" timeOffset="66199.63">10562 14055 0,'0'0'0,"0"21"15,21-21 1,0 0-1,1 0-15,-1 0 0,0 0 16,21 0-16,-21 0 0,1-21 0,20 21 16,-21-21-16,0 21 0,22-22 15,-22 1-15,0 0 0,-21 0 0,0 0 16,0 0-16,0-1 16,0 1-16,-21 0 0,0 21 15,-1 0-15,1 0 0,0 0 0,-21 0 16,21 0-16,-1 0 0,1 21 15,0 0-15,0 1 0,0 20 0,21-21 16,0 0-16,0 22 0,0-22 0,0 0 16,0 21-16,0-21 0,0 1 15,0-1-15,21 0 0,0 0 0,0-21 16,0 21-16,1 0 0,-1-21 16,0 22-16,0-22 0,21 0 0,-20 0 15,20 0-15,-21 0 0,21 0 0,-20 0 16</inkml:trace>
  <inkml:trace contextRef="#ctx0" brushRef="#br0" timeOffset="66580.92">11324 13949 0,'0'0'0,"21"-21"15,0 21 1,1 0-16,-1 21 15,-21 0-15,0 0 0,21 0 0,-21 1 16,21-1-16,0 0 0,-21 0 16,0 0-16,0 22 0,0-22 0,21 0 15,-21 0-15,0 0 0,0 0 0,0 1 16,0-1-16,0 0 16,0 0-16,0 0 15,0-42 16,0 0-31,0 0 0,0 0 16,0-1-16,0-20 16,22 21-16,-22 0 0,21-22 0,0 22 15,-21-21-15,21 0 0,0 20 0,0-20 16,-21 21-16,22-21 0,-1 20 16,0 1-16,0 0 0,-21 0 0,21 0 15,0 0-15,1-1 0</inkml:trace>
  <inkml:trace contextRef="#ctx0" brushRef="#br0" timeOffset="67312.05">12700 13864 0,'21'0'0,"-42"0"0,63-21 16,-21 21-16,-21-21 0,0 0 16,0 0-16,0-1 0,0 1 15,-21 21-15,0-21 0,0 21 16,0 0-16,0 0 0,-1 0 16,1 0-16,0 0 0,0 0 15,0 21-15,0 0 0,-1 1 0,1 20 16,0-21-16,21 21 0,0 1 0,-21-1 15,21 0-15,0 1 0,0-1 16,0-21-16,0 22 0,0-1 0,21-21 16,0 21-16,0-20 0,22-1 0,-22 0 15,21 0-15,1 0 0,-1-21 16,0 0-16,1 0 0,-1 0 16,0 0-16,1 0 0,20-21 0,-21 21 15,1-21-15,-1 0 0,22 0 16,-22-22-16,0 22 0,-21 0 0,22-21 15,-1-1-15,-21 1 0,0 0 16,1-1-16,-1 1 0,0 0 0,-21-22 16,0 22-16,0-22 0,0 22 0,0 0 15,0-1-15,0 22 0,0-21 16,0 63 0,0 0-1,0 0-15,0 22 0,0-1 0,0 0 16,0-21-16,0 22 0,0-1 15,0 0-15,0 1 0,0-1 0,0 0 16,0 1-16,0-22 0,0 21 16,0-21-16,0 22 0,21-22 15,-21 0-15,21 0 0,-21 0 0,21-21 16,-21 22-16,22-22 0,-1 0 0,0 0 16,0 0-16,21 0 15,-20 0-15</inkml:trace>
  <inkml:trace contextRef="#ctx0" brushRef="#br0" timeOffset="67795.03">14139 13864 0,'0'0'0,"0"-21"16,0 0-16,-21 0 0,0 21 16,0-21-16,0 21 0,-22 0 15,22 0-15,0 21 0,0-21 16,0 21-16,-1 0 0,1 0 0,0 0 15,0 22-15,0-22 0,0 0 0,21 21 16,-22-20-16,22-1 0,-21 21 16,21-21-16,0 0 0,0 1 0,0-1 15,0 0-15,0 0 0,0 0 16,0 0-16,21-21 0,1 0 16,-1 0-16,0 0 0,0 0 0,0 0 15,0 0-15,1 0 0,20-21 16,-21 0-16,0 21 0,0-21 15,1 0-15,-22 0 0,21-1 0,0-20 16,0 21-16,-21 0 0,0-22 16,21 22-16,0-21 0,-21 21 0,0 0 15,0-1-15,0 1 0,22 0 16,-22 42 0,0 0-16,0 1 0,0-1 0,0 0 15,0 21-15,0-21 0,0 22 16,0-22-16,0 0 0,0 21 0,21-20 15,-21-1-15,0 0 0,0 0 0,21 0 16,0 0-16,0-21 16,-21 22-16,21-22 0,1 0 0,-1 0 15,0 0-15,0 0 0,21 0 0,-20 0 16,-1 0-16,21 0 0,-21-22 16,22 1-16</inkml:trace>
  <inkml:trace contextRef="#ctx0" brushRef="#br0" timeOffset="68191.8">14944 13843 0,'0'0'0,"0"-63"16,0 41-16,-22 22 15,1 0-15,0 0 16,0 22-16,0-1 16,21 0-16,0 0 0,-21 21 0,-1-20 15,22-1-15,0 21 0,0-21 0,0 0 16,0 1-16,0-1 0,0 0 15,0 0-15,0 0 0,0 0 16,22 1-16,-1-22 0,0 0 16,0 0-16,0 21 0,0-21 0,1 0 15,-1 0-15,0 0 0,21 0 0,-21 0 16,1 21-16,-1-21 16,0 21-16,0-21 15,-21 21-15,0 0 0,0 1 16,-21-22-1,0 0-15,0 0 0,-1 21 0,1-21 16,-21 0-16,21 0 0,0 0 0,-1 0 16,1 0-16,-21 0 0,21 0 15,0 0-15,-1 0 0,1 0 16,21-21 15,21 21-31,1-22 0</inkml:trace>
  <inkml:trace contextRef="#ctx0" brushRef="#br0" timeOffset="68609.07">15494 13864 0,'21'-21'15,"-21"0"1,-21 21-1,0 0-15,0 21 0,-1 0 16,1-21-16,-21 21 0,21 1 16,0-1-16,-1 0 0,1 0 0,0 0 15,21 0-15,0 1 0,0-1 16,0 0 0,21-21-16,0 21 0,1-21 0,-1 0 15,0 0-15,0 21 0,0 0 16,0-21-16,1 0 0,-1 22 0,0-22 15,0 21-15,0-21 0,-21 21 0,21 0 16,-21 0 0,0 0-16,0 1 15,-21-1-15,0-21 0,0 0 16,0 21-16,0-21 16,-1 0-16,1 21 0,-21-21 0,21 0 15,0 0-15,-1 0 0,1 0 16,0 0-16,0 0 0,-21 0 15,20 0-15,-20 0 0,0 0 0,-1 0 16,-20 0-16</inkml:trace>
  <inkml:trace contextRef="#ctx0" brushRef="#br0" timeOffset="70179.42">2074 16362 0,'21'0'16,"1"-21"0,-1 0-1,-21-1-15,0 1 0,0 0 16,0 0-16,0 0 0,-21 0 15,-1 21-15,1-22 0,0 1 16,0 0-16,0 0 0,0 21 16,-1-21-16,-20 21 0,21 0 0,0 0 15,0 0-15,-1 0 0,1 0 16,0 0-16,0 21 0,0 0 0,0 0 16,-1 22-16,22-22 0,0 0 15,0 21-15,0-21 0,0 22 16,0-22-16,0 21 0,0-21 15,0 1-15,0-1 0,22 0 0,-1-21 16,0 21-16,0-21 16,0 0-16,0 0 0,1 0 15,-1-21-15,0 0 0,0 21 0,0-21 16,0-1-16,1 1 0,-22 0 16,21 0-16,-21 0 0,21 0 0,-21-1 15,0 1-15,0 0 0,0 0 16,0 0-16,0 0 0,0 42 31,0 0-15,0 0-16,0 0 0,0 0 15,0 22-15,0-22 0,0 0 16,0 21-16,0-20 0,21-1 0,0 21 16,0-21-16,-21 0 0,22-21 15,20 22-15,-21-1 0,0-21 0,0 0 16,22 0-16,-22 0 0,0 0 15,21 0-15,-20-21 0,20 21 0,0-22 16,-21 1-16,22 0 0,-22 0 16,21 0-16,-21-22 0,1 22 0,-1 0 15,-21-21-15,0 21 0,0-22 16,0 22-16,-21-21 0,-1-1 0,1 22 16,-21-21-16,21 0 15,-22 20-15,1-20 0,0 21 0,-1-21 16,-20 20-16,21 1 0,-1 0 15,-20 0-15,20 0 0,-20 0 0,-1 21 16,22 0-16,-21 0 0,-22 0 16,21 21-16,1 0 0,-22 21 15,22 1-15,-1-1 0,1 21 0,20 1 16,1-1-16,21 1 0,0 21 16,21-22-16,0 1 0,0-1 15,21 1-15,0-1 0,0-21 16,22 22-16,-22-22 0,21 1 15,-21-1-15,22-21 0,-1 0 0,-21 22 16,21-22-16,1-21 0,-1 21 16,0-21-16,1 0 0,-1 0 0,-21 0 15,22 0-15,-1 0 0,0-21 16,-21 0-16,22 21 0,-1-22 0,-21 1 16,22-21-16,-1 21 0</inkml:trace>
  <inkml:trace contextRef="#ctx0" brushRef="#br0" timeOffset="70468.25">2794 16193 0,'0'-22'0,"0"44"0,0-22 31,0 21-31,0 0 0,0 21 16,0-21-16,0 22 0,21-1 15,-21 0-15,21-20 0,-21 20 0,0 0 16,0 1-16,0-1 0,0 0 16,0-21-16,0 22 0,0-22 0,0 0 15,0 21-15,0-20 16,0-1-16,0-42 47,0-1-47,0 1 15,0 0-15</inkml:trace>
  <inkml:trace contextRef="#ctx0" brushRef="#br0" timeOffset="70995.35">2794 16193 0,'0'0'16,"0"-22"-16,0 1 0,0 0 0,0 0 15,0 0-15,21 21 0,0-21 16,0 21-16,1 0 0,20-22 15,-21 22-15,0 0 0,22 0 0,-1 0 16,-21 22-16,0-1 0,22 0 16,-22 0-16,0 21 0,-21-20 0,0-1 15,0 21-15,0-21 0,0 0 16,0 1-16,-21 20 0,0-21 0,-1 0 16,1-21-16,0 21 0,0 1 15,0-22-15,0 0 0,21 21 0,-22-21 16,22-21-1,22-1 1,-22 1 0,21 21-16,0-21 0,0 21 0,21 0 15,-20 0-15,-1 0 0,0 0 16,21 0-16,-21 21 0,22-21 0,-22 21 16,0 1-16,21-1 0,-20 0 15,-1 0-15,0 21 0,0-20 0,0-1 16,-21 21-16,0-21 0,0 0 15,0 1-15,0-1 0,0 0 0,0 0 16,-21 0-16,0 0 0,21 1 16,-21-22-16,0 21 0,-1-21 15,1 0 1,0 0 0,0 0-1,0 0 32,0-21-47</inkml:trace>
  <inkml:trace contextRef="#ctx0" brushRef="#br0" timeOffset="71640.59">2879 16193 0,'0'0'0,"0"-22"0,-22 22 15,22 22 1,0-1-16,0 0 15,0 0-15,0 0 0,0 22 0,0-22 16,0 21-16,0 0 0,0 1 16,0-1-16,0 0 0,-21 22 15,21-22-15,-21 1 0,21-1 0,0 0 16,-21 1-16,0-22 0,21 21 16,0-21-16,-21 0 0,-1 1 15,22-1-15,-21 0 0,21-42 31,0-22-15,0 22-16,0 0 0,0-21 16,21-1-16,1 1 0,-22 0 0,21-1 15,0 1-15,-21 0 0,21-22 16,0 22-16,0-22 0,-21 22 16,22-21-16,-1 20 0,21 1 15,-21 0-15,0 20 0,1-20 0,20 42 16,-21 0-16,0 0 0,0 0 15,1 21-15,-1 22 0,0-22 0,0 21 16,0 0-16,0 1 0,-21-22 16,0 21-16,0 1 0,0-1 0,0 0 15,0 1-15,0-1 0,0 0 16,0 1-16,0-22 0,0 21 0,0-21 16,0 22-16,0-22 0,0 0 15,0 0-15,0 0 0,0 0 16,-21-21 15,0 0-15,21-21-16,-21 0 0,0 0 15,0 0-15</inkml:trace>
  <inkml:trace contextRef="#ctx0" brushRef="#br0" timeOffset="72631.53">2709 16595 0,'0'21'16,"21"0"0,1-21-16,-1 0 0,21 0 15,-21 0-15,22 0 0,-1 0 16,0 0-16,1 0 0,-1 0 0,21 0 16,1 0-16,-22-21 0,22 0 15,-1 21-15,1-21 0,-1-1 0,1 1 16,-22 21-16,22-21 0,-22 0 15,0 0-15,1 0 0,-1-1 0,-21 1 16,21 0-16,-20 0 0,-22 0 16,0 0-16,0-1 0,0 1 0,0 0 15,0-21-15,0 21 16,-22-1-16,22 1 0,-21 0 0,0 0 16,0 21-16,0 0 0,0 0 15,-1 0-15,1 0 0,0 21 0,21 0 16,0 0-16,-21 22 0,21-1 15,-21 0-15,21 1 0,0-1 0,-21 22 16,21-22-16,0 21 0,0 1 16,0-1-16,0-20 0,-22 20 0,22 1 15,-21-1-15,0 1 0,21-22 16,-21 22-16,0-1 0,21 1 0,-21-1 16,-1-21-16,22 22 0,-21-1 15,0 1-15,21-22 0,0 22 16,-21-22-16,21 0 0,-21 1 15,21-1-15,0-21 0,0 0 0,0 1 16,0-1-16,21-21 0,0 0 16,0 0-16,22 0 0,-22-21 15,0-1-15,21 1 0,-21-21 16,22 21-16,-22-22 0,21 1 0,-21 0 16,1-1-16,-1 1 0,0 0 15,-21-1-15,0-20 0,0 21 0,0-1 16,0 1-16,-21 0 0,0-22 0,-1 22 15,1-1-15,-21 1 0,21 21 16,-22-21-16,22 20 0,-21 1 0,21 0 16,0 21-16,-22 0 15,22-21-15,42 21 32,0 0-32,1 0 15,-1 0-15,21 0 0,0 0 16,1 0-16,-1-21 0,0 0 0,22 21 15,-22-22-15,22 1 0,-22 0 16,0-21-16,22 21 0,-22-1 0,1 1 16,-1-21-16,0 21 0,-21 0 15,1-1-15,20-20 0,-42 21 0,21 0 16,-21 0-16,0-22 16,0 22-16,0 0 0,0 0 0,0 0 15,0-1-15,0 1 0,0 0 16,-21 21-16,21 21 15,0 0-15,0 1 0,0 20 16,0-21-16,0 21 0,0 1 16,0-1-16,0 0 0,0 1 0,0-1 15,0 0-15,0 1 0,0-1 16,0 0-16,0-20 0,0 20 0,0-21 16,0 0-16,0 0 15,0 1-15,0-1 0,21-21 16,0 0-1,-21-21 1,21-1-16,-21 1 16,0 0-16,0 0 0,0 0 0</inkml:trace>
  <inkml:trace contextRef="#ctx0" brushRef="#br0" timeOffset="72815.42">4170 16616 0,'0'0'0,"21"0"31,0 0-15,0 0-16,0 0 0,22 0 0,-22-21 15,0 21-15,21 0 0,-20 0 16,20-21-16,-21-1 0,21 22 0,1 0 16,-22-21-16,21 21 0,-21 0 15,1-21-15,-1 21 0</inkml:trace>
  <inkml:trace contextRef="#ctx0" brushRef="#br0" timeOffset="73203.21">4678 16743 0,'0'0'0,"0"21"16,0 0-16,0 0 0,0 1 16,0-1-16,0 0 0,21-21 15,0 0 1,0 0-16,0 0 0,1 0 15,-1 0-15,0-21 0,0 0 16,0-1-16,0 22 0,-21-21 0,22 0 16,-22 0-16,21 0 0,-21 0 0,0-1 15,0 1-15,0 0 0,0 0 16,0 0-16,-21 21 0,-1 0 0,1 0 16,0 0-16,0 0 0,0 0 15,0 0-15,-1 21 0,22 0 16,-21 0-16,0 0 0,21 1 15,-21 20-15,21-21 0,0 0 0,0 0 16,0 22-16,0-22 0,0 0 16,0 0-16,0 0 0,0 1 0,21-1 15,0 0-15,0-21 16,1 21-16,-1-21 0,0 0 16,0 0-16,0 0 0,0 0 15,1 0-15,-1 0 0,0-21 16,0 21-16</inkml:trace>
  <inkml:trace contextRef="#ctx0" brushRef="#br0" timeOffset="73592">5228 16701 0,'0'0'0,"0"-22"16,-21-20-1,21 21-15,0 0 16,21 21-1,0-21-15,0 21 0,1 0 16,-1 0-16,0 0 0,21 21 0,-21 0 16,1-21-16,-1 21 0,0 0 15,0 0-15,-21 1 0,21-1 0,-21 21 16,21-21-16,-21 0 0,0 1 16,0-1-16,0 0 0,0 0 15,0 0-15,0 0 0,0 1 16,0-1-16,0 0 0,-21-21 31,21-21 0,0 0-31,0-1 0,21 1 16,-21 0-16,22 0 0,-1 0 16,-21-22-16,21 22 0,0-21 0,0 21 15,0-22-15,1 1 0,-22 21 16,21-21-16,0 20 0,0-20 15,0 21-15</inkml:trace>
  <inkml:trace contextRef="#ctx0" brushRef="#br0" timeOffset="75904.09">6392 16743 0,'0'0'0,"21"-21"0,1 21 16,-1-21-16,0-1 0,21 1 15,-21 21-15,1-21 0,20 0 16,-21 0-16,21 0 0,-20-1 0,-1 1 16,0 0-16,0 0 0,0 0 15,-21 0-15,0-1 0,0 1 16,0 0-16,-21 21 0,0-21 0,0 0 15,-22 21-15,22 0 0,-21 0 0,21 0 16,-22 0-16,1 0 0,21 0 16,-21 0-16,20 21 0,-20 0 0,21 0 15,0 0-15,0 1 0,21-1 16,-22 0-16,22 0 0,0 21 0,0-20 16,0-1-16,22 0 0,-1 21 15,0-21-15,0 1 0,0-1 16,0 0-16,1 21 0,-1-21 15,0 1-15,0-1 0,0 0 0,0 0 16,-21 0-16,22 0 0,-22 1 16,0-1-16,0 0 0,-22-21 15,1 21-15,0-21 0,0 0 16,0 0-16,-22 0 0,22 0 0,0 0 16,-21 0-16,21-21 0,-22 0 0,22 0 15,-21 21-15,21-43 0,-1 22 16,-20 0-16,21-21 0,0 20 0,0-20 15,-1 0-15,22-1 0,0 1 16,-21 21-16,21-21 0,0-1 16,0 22-16,0 0 0,0 0 15,21 21-15,1 0 16,-1 21-16,0 21 0,0-21 16,0 22-16,0-1 0,1 0 0,-1-20 15,0 20-15,0 0 0,-21 1 16,0-1-16,21 0 0,0-21 0,-21 1 15,22 20-15,-1-21 0,0 0 16,0 0-16,0-21 16,0 0-16,1 0 0,-1 0 15,0 0-15,0 0 0,21 0 16,-20-21-16,-1 21 0,21-21 0,-21 0 16,0 0-16,1 0 0,20-1 15,-21 1-15,0 0 0,0-42 16,-21 41-16,22 1 0,-22 0 15,21 0-15,-21 42 32,0 0-17,0 0-15,0 1 0,0-1 16,0 0-16,0 0 0,0 0 16,0 0-16,0 1 0,21-1 15,-21 0-15,21-21 0,0 21 0,0-21 16,1 0-16,-1 0 15,0 0-15,0 0 16,0 0-16,0 0 0,1 0 0,-1-21 16,0 0-16,0 21 0,0-21 15,0-1-15,1 1 0,-1 0 0,-21 0 16,21 0-16,-21 0 0,21-22 16,-21 22-16,0 0 0,0 0 0,0 0 15,0-1-15,0 1 0,0 42 31,0 1-15,0-1-16,0 0 0,0 0 16,0 21-16,0-20 0,0-1 15,0 0-15,0 0 0,0 21 0,0-20 16,0-1-16,0 0 0,21-21 16,-21 21-16,21 0 0,1-21 0,-1 21 15,0-21-15,0 0 0,0 0 16,0 0-16,1 0 0,-1 0 15,21-21-15,-21 21 0,0-21 0,22 0 16,-22 0-16,0 21 0,21-21 16,-20-22-16,-1 22 0,0 0 15,0 0-15,0-22 0,-21 1 0,0 21 16,21-21-16,-21 20 0,0 1 0,0 0 16,0 0-16,0 0 0,0 0 31,0 42 16,0 0 62,-21-21-93,21 21-16,0 0 15,0 0 1,0 1-16,0-1 0,-21 0 0,21 0 16,0 0-16,0 0 0,0 22 0,0-22 15,0 0-15,0 21 0,0-20 16,0-1-16,0 0 0,0 0 0,0 0 15,0 0 1,0 1-16,21-22 0,0 0 0,1 0 16,-1 0-16,0 0 15,0 0-15,0 0 0,0-22 0,-21 1 16,22 21-16,-1-21 0,0 0 16,0 0-16,0 0 0,0-1 0,1 1 15,-1 0-15,0-21 0,0 21 16,0-22-16,0 1 0,1 0 0,-1-1 15,0 1-15,0-43 0,0 43 16,-21 0-16,21-1 0,-21 1 16,0 0-16,0 20 0,0-20 0,0 21 15,0 0-15,0 0 0,0 42 32,0 0-32,0 0 15,-21 0-15,21 22 0,-21-1 16,21 0-16,0-21 0,0 22 0,0-1 15,0 0-15,0 1 0,0-1 16,0 0-16,0 1 0,0-1 0,0 0 16,0-20-16,0 20 0,0-21 15,21 0-15,0 0 0,1 22 16,-1-43-16,0 21 0,0 0 0,0-21 16,0 0-16,22 0 0,-22 0 0,0 0 15,0 0-15,0 0 0,1 0 16,20 0-16,-21 0 0,0 0 15,0-21-15,22 0 0,-22 0 0,0 21 16,0-22-16,0 1 0,1 0 16,-1 0-16,0-21 0,0 20 0,-21 1 15,0-21-15,0 21 0,0 0 0,0-22 16,0 22-16,0 0 0,0 0 16,-21 21-1,0 0-15,0 0 0,21 21 16,-22 0-16,22 0 0,-21 0 0,21 1 15,0 20-15,0-21 0,0 21 16,-21-20-16,21 20 0,0-21 16,0 0-16,0 22 0,0-22 0,0 0 15,21-21-15,0 21 0,1 0 16,-1 0-16,0-21 0,0 0 0,21 22 16,-20-22-16,20 0 0,-21 0 15,21 0-15,-20 0 0,20 0 0,0 0 16,-21 0-16,22 0 0,-22 0 0,21-22 15,-21 1-15,1 21 0,20-21 16,-21 21-16,0-21 0,0 0 0,-21 0 16,22-1-16,-22 1 0,0 0 15,0 0-15,0 0 0,0 0 16</inkml:trace>
  <inkml:trace contextRef="#ctx0" brushRef="#br0" timeOffset="76186.94">8318 16468 0,'22'0'16,"-1"0"-16,0 0 15,0 0-15,21 0 16,-20 0-16,20 0 0,0-21 0,-21 21 16,22-22-16,-1 22 0,0 0 15,1-21-15,-22 21 0,0 0 0,0 0 16,0-21-16,-21 0 16,-21 21-1</inkml:trace>
  <inkml:trace contextRef="#ctx0" brushRef="#br0" timeOffset="76624.6">7705 16193 0,'-22'21'16,"22"0"-16,0 0 0,0 0 16,0 0-1,22-21 1,-1 0-16,0 0 15,0 0-15,0 0 16,-21-21-16,21 21 0,-21-21 16,0 0-16,0 0 0,0 0 15,-21 21-15,0 0 16,0 0-16,0 0 16,0 0-1,-1 0-15,22 21 47,-21-21-47</inkml:trace>
  <inkml:trace contextRef="#ctx0" brushRef="#br1" timeOffset="89987.99">10414 2773 0,'0'-21'78,"-21"21"-31,0 0-32,-1 0 32,1 0-31,42 0 218,1 21-218,-1-21 0,0 0-16,0 0 15,0 0 1,0 0-16,1 0 15,-1 0-15,0 0 0,0 0 16,0 0-16,22 0 0,-22 0 0,21 0 16,0 0-16,1 0 0,20 0 15,-20 0-15,20 0 0,-21 0 0,22 0 16,-22 0-16,22 0 0,-1 0 16,1 0-16,-22 0 0,22 0 0,-1 0 15,1 0-15,-1-21 0,1 21 16,-1 0-16,1 0 0,20 0 0,-20 0 15,20 0-15,-20 0 0,21 0 16,-22 0-16,22 0 0,-22-21 0,1 21 16,-1 0-16,-20 0 15,20 0-15,1 0 0,-22 0 0,21 0 16,-20 0-16,20 0 0,-20-22 16,-1 22-16,0 0 0,1 0 0,-1 0 15,0 0-15,1 0 0,-1 0 16,-21-21-16,21 21 0,-20 0 0,-1 0 15,0 0-15,0 0 0,0 0 16,0 0-16,-21-21 16,0 0 62,0 0-63,0 0 1</inkml:trace>
  <inkml:trace contextRef="#ctx0" brushRef="#br1" timeOffset="90760.58">13123 2328 0,'-21'0'16,"42"22"46,-21-1-62,21-21 16,1 0-16,-1 21 0,0-21 0,0 21 16,0-21-16,0 0 0,1 21 15,20-21-15,-21 21 0,0-21 0,0 0 16,1 22-16,-1-22 0,0 0 15,0 21-15,0 0 0,0-21 0,1 0 16,-1 21-16,0-21 16,0 0-16,-21 21 15,0 0 63,-21 1-62,0-22-16,0 21 0,-1-21 16,1 21-16,0-21 0,0 21 0,-21 0 15,20-21-15,-20 21 0,21 1 16,-21-22-16,-1 21 0,22 0 0,-21 0 16,-1-21-16,22 21 0,-21 0 15,21 1-15,-22-22 0,22 21 16,0 0-16,0-21 0,0 21 15,0 0-15,-1-21 0,1 0 0,0 21 16,21 1-16,-21-22 16,0 21-16,21 0 62,-21-21 1</inkml:trace>
  <inkml:trace contextRef="#ctx0" brushRef="#br1" timeOffset="92784.13">10329 16701 0,'-21'0'0,"0"0"0,0 0 16,21-22 0,-21 22-16,-1 0 15,1 0 1,42 0 31,1 22-47,-1-22 15,0 0-15,21 0 16,-21 0-16,1 21 0,20-21 0,0 0 16,1 0-16,-1 0 0,0 0 15,22 0-15,-22 0 0,22 0 0,-1 0 16,22 0-16,-22 0 0,22 0 15,0 0-15,-22 0 0,22 0 16,-22 0-16,22 0 0,-22 0 0,1 0 16,21 0-16,-22 0 0,1-21 15,-22 21-15,21 0 0,1 0 0,-22 0 16,1 0-16,-1 0 0,0 0 16,-21-22-16,22 22 0,-22 0 0,0-21 15,0 21-15,0 0 16,-21-21 15,-21 21 0,21-21-31,-21 21 16,0 0-16,0-21 0,0 21 0,-1 0 16,22-21-16,-21 21 0,0 0 15,0-22-15,-21 22 0,20 0 0,1-21 16,0 0-16,0 21 0,0 0 15,0-21-15,-1 21 0,1 0 16,0 0 0,21 21 31,21-21-32,0 21-15,1-21 16,-1 0-16,0 0 0,0 21 0,0-21 15,0 0-15,22 0 0,-22 0 0,0 0 16,21 22-16,-20-22 0,-1 0 16,0 0-16,0 0 0,0 0 0,0 0 15,1 0-15,-1 0 16,-21 21 15,-21-21-15,21 21-16,-22-21 0,1 21 15,0-21-15,0 21 0,0 0 16,0 1-16,-1-1 0,-20 0 0,21 21 16,0-21-16,0 1 0,-22 20 15,22-21-15,0 0 0,-21 0 0,20 1 16,1-1-16,0 0 0,21 0 16,0 0-16,-21-21 0,21 21 0,-21-21 15,21 22-15,0-44 78,21 1-78,-21 0 0,21 0 16,-21 0-16</inkml:trace>
  <inkml:trace contextRef="#ctx0" brushRef="#br1" timeOffset="94967.86">15346 2096 0,'0'-22'0,"0"1"15,0 0-15,0 0 16,0 0-16,0 0 16,0-1-16,0 1 15,0 0-15,0 0 16,0 0-16,0 0 16,0 42 15,0 0-31,0 21 15,0-21-15,0 1 16,0-1-16,0 21 0,0-21 0,0 22 16,0-22-16,0 21 0,0-21 15,0 22-15,0-22 0,0 21 0,0-21 16,0 22-16,0-22 0,-21 21 16,21-21-16,0 0 0,0 1 0,-22-1 15,22 0-15,0 0 0,0 0 16,0-42 15,0 0-31,22 0 16,-1 0-16,-21-1 0,21 1 0,-21-21 15,21 21-15,-21 0 0,21-1 16,-21 1-16,21 0 0,-21 0 0,0 0 16,22 21-16,-1-21 15,0 21-15,0 0 16,-21 21-16,21 0 0,-21 0 15,21 0-15,-21 0 16,22 1-16,-22-1 0,0 0 0,0 0 16,21 0-16,0-21 0,-21 21 15,0 1-15,21-22 0,0 0 0,0 21 16,1-21 0,-1 0-16,0 0 0,0 0 15,0-21-15,0 21 0,1-22 16,-1 1-16,0 0 0,0 21 0,0-21 15,-21 0-15,21 0 0,1-1 16,-22-20-16,0 21 0,0 0 0,21 0 16,-21-1-16,0-20 0,0 21 15,0 0-15,0 0 0,0-1 0,0 1 16,0 0-16,0 0 0,0 0 0,0 42 47,0 0-47,-21 0 0,21 0 15,0 22-15,0-22 0,0 0 0,0 21 16,0-20-16,0 20 0,0-21 16,0 0-16,0 22 0,21-22 0,0 0 15,-21 0-15,21 0 0,-21 0 16,21-21-16,0 22 0,1-22 0,-1 0 16,0 0-16,0 0 15,0 0-15,0 0 0,1 0 0,-1-22 16,21 1-16,-21 21 0,0-21 15,1 0-15,-22 0 0,21 0 0,0-1 16,0 1-16,-21 0 0,0 0 16,0 0-16,21 0 0,-21-1 15,0 1-15,0 0 0,0 0 0,0 0 16,0 0-16,0-1 16,0 44-1,0-1 1,0 0-16,0 0 0,0 0 0,0 0 15,0 1-15,0-1 0,0 0 16,0 0-16,0 0 0,0 0 0,0 1 16,0-1-16,0 0 0,0 0 15,0 0-15,21-21 32,1 0-17,-1-21 1,-21 0-16,21 21 0,-21-21 15,0 0-15</inkml:trace>
  <inkml:trace contextRef="#ctx0" brushRef="#br1" timeOffset="95351.8">16404 1715 0,'0'0'0,"-21"0"0,0 0 15,0 21-15,-1-21 0,22 21 16,0 0-16,0 0 0,-21 0 0,21 1 16,0 20-16,0-21 0,21 0 15,1 0-15,-22 1 0,21-22 16,0 0-16,0 0 0,0 0 16,0 0-16,1 0 0,-1 0 0,0 0 15,0 0-15,0-22 16,-21 1-16,0 0 0,0 0 15,0 0-15,0 0 16,0-1-16,0 1 0,-21 21 16,0-21-16,0 0 0,0 0 15,-1 21-15,1 0 0,0 0 16,0 0-16,0 0 16,0 21-16,21 0 0,-22 0 15,22 22-15,0-22 16,0 0-16,0 0 0,0 0 15,0 0-15,22 1 0</inkml:trace>
  <inkml:trace contextRef="#ctx0" brushRef="#br1" timeOffset="96068.23">16849 1715 0,'0'-22'16,"0"44"-16,-22-44 0,22 1 0,0 42 31,0 1-31,0-1 16,0 21-16,0-21 0,0 22 15,0-1-15,0 0 0,0 1 0,0-1 16,0-21-16,0 21 0,0 1 16,0-1-16,0-21 0,0 22 0,0-22 15,0 21-15,0-21 0,0 0 16,0 1-16,0-1 0,0 0 0,0 0 15,22-21-15,-1 0 0,-21 21 16,21-21-16,0 0 0,0 0 16,0 0-16,-21-21 0,22 21 0,-1-21 15,0 0-15,0 21 0,0-21 16,0-1-16,1 1 0,-22 0 0,21 21 16,-21-21-16,21-21 0,-21 20 15,0 1-15,0 0 0,0 0 0,0-21 16,0 20-16,0-20 0,0 21 15,0-21-15,0 20 0,0-20 0,0 21 16,0 0-16,0 0 0,0-1 16,0 1-16,0 42 31,0 1-31,0-1 0,0 0 0,0 21 16,0-21-16,0 22 0,0 20 15,0-20-15,21-22 16,-21 0-16,0 21 0,0-21 0,0 1 15,0-1-15,0 0 0,0 0 16,21 0-16,-21 0 0,0 1 0,21-1 16,1-21-1,-22 21-15,21-21 0,0 0 16,0 0-16,0 0 16,0 0-16,1-21 0,-1 0 15,0-1-15</inkml:trace>
  <inkml:trace contextRef="#ctx0" brushRef="#br1" timeOffset="97059.6">18754 2350 0,'0'-22'15,"0"1"1,0 0-16,21 0 16,-21 0-16,21 21 0,-21-21 15,21-1-15,-21 1 0,0 0 16,0 0-16,0 0 0,0 0 0,0-1 16,-21 1-16,0 21 15,0-21-15,-1 0 0,1 21 16,0-21-16,0 21 0,0 0 15,-22 0-15,22 0 0,0 0 0,0 21 16,0-21-16,0 21 0,-22 0 16,22 0-16,0 1 0,21 20 0,-21-21 15,0 0-15,21 22 0,-22-22 16,22 0-16,0 21 0,0-21 0,0 1 16,0-1-16,0 21 0,0-21 15,0 0-15,0 1 16,22-22-16,-1 0 0,0 0 15,0 0-15,0 0 0,22-22 16,-22 1-16,0 0 0,21 0 0,-21 0 16,1 21-16,-1-21 0,21-1 15,-42 1-15,21 0 0,0 0 0,1 0 16,-22 0-16,0-1 16,0 1-16,0 0 0,0 0 15,0 42 16,0 0-15,0 0-16,0 1 0,0-1 0,0 21 16,0 0-16,0-20 0,21 20 15,-21 0-15,21 1 0,0 20 16,-21-21-16,0 1 0,21 20 0,-21-20 16,21 20-16,-21-21 0,0 22 15,22-22-15,-22 22 0,0-22 0,0 22 16,0-1-16,0-21 0,0 1 15,0-1-15,-22 0 0,22 1 0,-21-1 16,0-21-16,21 0 0,0 1 0,-21-1 16,0-21-16,0 0 15,-1 0-15,1 0 0,0 0 16,0-21 0,0-1-16,0 1 0,-1 0 0,22-21 15,-21 21-15,0-22 0,0 1 0,21 0 16,0-1-16,0 1 0,0 0 15,0-22-15,0 22 0,0-1 0,0 1 16,0 0-16,0-1 0,21 1 16,0 0-16,0-1 0,-21 1 0,22 0 15,-1 21-15,0-22 0,0 1 16,-21 21-16,21-22 0,0 22 0,1-21 16,-1 21-16,0 0 0,0-1 15</inkml:trace>
  <inkml:trace contextRef="#ctx0" brushRef="#br1" timeOffset="97707.94">19008 2265 0,'21'0'16,"-21"-21"-1,21 21-15,-21-21 0,21 21 16,-21-22-16,21 22 0,-21-21 15,0 0-15,21 0 0,-21 0 16,0 0 0,0-1-16,-21 22 31,0 0-31,0 22 16,21-1-16,-21 0 0,0 0 0,21 0 15,0 0-15,0 22 0,0-22 16,0 21-16,0-21 0,0 22 0,0-22 15,0 0-15,0 21 0,0-20 16,0-1-16,21 0 0,0 0 16,0-21-16,0 0 0,0 0 15,1 0-15,-1 0 0,21 0 16,-21-21-16,0 0 16,1 0-16,-1-1 0,0 1 0,0 0 15,0 0-15,0 0 0,1-22 16,-22 22-16,21-21 0,-21 21 0,21-22 15,-21 22-15,21-21 0,-21 21 16,0-22-16,0 1 0,0 21 0,0-21 16,0 20-16,0 1 0,0 0 15,0 0-15,0 0 0,0 42 32,0 0-32,0 0 0,0 22 15,0-22-15,0 21 0,0 0 0,0 1 16,0-1-16,0 0 15,0-20-15,0 20 0,0 0 0,0 1 16,0-22-16,0 21 0,0-21 16,0 22-16,21-22 0,-21 0 0,0 0 15,21-21 1,1 0-16,-1 0 0,0 0 16,0 0-16,-21-21 0,21 0 15,0 21-15,-21-21 0,0-22 0,0 22 16,0 0-16,22 0 0</inkml:trace>
  <inkml:trace contextRef="#ctx0" brushRef="#br1" timeOffset="97963.91">19410 2074 0,'21'0'31,"0"0"-31,0-21 0,0 21 16,1 0-16,-1 0 0,0 0 0,0 0 16,0 0-16,0-21 0,22 21 15,-22 0-15,0 0 0,0 0 0,0 0 16,1-21 0,-1 21-1,-42 0 16</inkml:trace>
  <inkml:trace contextRef="#ctx0" brushRef="#br1" timeOffset="100938.91">20743 2519 0,'21'0'0,"1"0"31,-1 0-16,-21-21-15,21 0 16,0 21-16,-21-22 0,21 22 0,0-21 16,1 0-16,-22 0 0,21 21 15,0-21-15,0 0 0,-21-1 16,21 1-16,-21 0 0,21 0 0,-21 0 16,0 0-16,0-1 0,0 1 15,0 0-15,0 0 0,0 0 16,0 0-16,-21 21 15,0 0 1,21 21-16,-21 0 0,21 0 16,0 0-16,0 0 0,0 22 0,0-22 15,0 21-15,0 1 0,0-22 16,0 21-16,0-21 0,21 22 0,-21-22 16,21 21-16,-21-21 0,0 0 15,21 1-15,1-22 0,-1 21 16,0-21-1,0 0-15,0 0 0,0 0 16,1-21-16,-1-1 16,-21 1-16,21 0 0,0 0 15,-21 0-15,21 0 0,0-22 16,-21 22-16,22 0 0,-1-21 0,0 20 16,0-20-16,-21 21 0,21 0 15,22 0-15,-22-1 0,0 1 0,0 21 16,0 0-16,0-21 0,1 21 0,-1 0 15,0 0-15,0 21 16,-21 0-16,21 1 0,-21-1 0,0 0 16,0 0-16,0 0 15,0 22-15,0-22 0,0 0 0,0 21 16,0-21-16,-21 22 0,21-22 16,-21 0-16,21 0 0,-21 0 0,21 1 15,-21-1-15,21 0 16,0-42 15,21 0-31,0-1 16,0 1-16,-21 0 0,21 0 0,0 0 15,1-22-15,-1 22 16,0-21-16,0 21 0,0-22 0,0 22 16,1-21-16,-1 21 0,-21 0 15,21-1-15,-21 1 0,21 0 0,-21 0 16,21 21-16,-42 0 31,0 21-31,0-21 16,0 21-16,21 0 0,-22 1 0,1 20 15,0-21-15,21 0 0,0 22 16,-21-22-16,21 0 0,0 21 0,0-21 16,0 1-16,0 20 0,0-21 15,0 0-15,21 0 0,-21 1 0,21-22 16,0 21-16,1 0 0,-1-21 15,0 0-15,0 0 0,21 21 16,-20-21-16,-1 0 0,21 0 0,-21 0 16,22 0-16,-22-21 0,21 0 15,-21 0-15,22 21 0,-22-22 0,0 1 16,0-21-16,0 21 0,0 0 16,1-1-16,-22-20 0,0 21 0,0 0 15,0-22-15,0 22 0,0 0 16,0 0-16,0 0 0,0 0 0,0-1 15,-22 22-15,1 0 16,0 22 0,21-1-16,0 0 15,0 0-15,0 0 0,0 0 16,0 22-16,0-22 0,0 0 0,0 21 16,0-20-16,0-1 0,0 0 15,21 0-15,-21 0 0,21 0 0,1 1 16,-1-22-16,0 0 15,0 0-15,0 0 0,0 0 16,1 0-16,-1 0 0,0 0 16,0-22-16,21 1 0,-20 0 15,-1 21-15,0-21 0,0-21 0,0 20 16,0 1-16,1 0 0,-1 0 16,0-21-16,0 20 0,0 1 0,0 0 15,1 0-15,-1 0 0,-21 0 16,21 21-16,0-22 0,0 22 31,0 0-31,-21 22 31,22-22-15,-22-22 46,0 1-46,0 0 0,-22 21-1,1 0-15,0 0 16,0 0-16,0 21 16,0 0-16,-1 1 15,22-1-15,-21 0 0,21 21 0,0-21 16,-21 22-16,21-22 0,-21 0 15,21 21-15,0-20 0,0 20 0,0-21 16,0 0-16,0 0 0,0 1 16,21-1-16,0 0 0,0-21 15,1 21-15,20-21 0,-21 0 0,21 0 16,-20 0-16,20 0 0,-21 0 16,21 0-16,-20 0 0,-1 0 0,0-21 15,21 0-15,-21 21 0,1-21 16,-22-1-16,21 1 0,0 0 0,-21-21 15,21 21-15,-21-1 0,0-20 16,21 21-16,-21 0 0,0-22 16,0 22-16,21 0 0,-21 0 0,0 0 15,0 0-15,0 42 47,-21 0-47,21 0 0,-21 21 16,21-20-16,0-1 0,0 21 0,0-21 15,0 22-15,0-22 0,0 0 0,0 0 16,0 0-16,0 0 0,0 1 16,21-1-16,0-21 0,1 21 15,-1-21-15,0 0 16,0 0-16,0 0 0,0-21 16,1 21-16,-1-21 0,0-1 15,0 22-15,-21-21 0,21 0 0,0 0 16,1 0-16,-22 0 0,21-1 15,-21 1-15,21-21 0,-21 21 16,0 0-16,0-1 0,0 1 16,0 0-16,0 0 0,21 0 0,-21 0 15,0 42 17,0 0-32,0 0 0,-21 0 15,21 22-15,0-22 0,0 0 16,0 21-16,0-21 0,0 1 0,0-1 15,0 0-15,0 0 0,0 0 16,0 0-16,0 1 0,21-1 16,0-21-16,0 0 0,1 0 15,-1 0-15,0 0 16,0 0-16,0 0 0,0 0 0,1-21 16,-1 21-16,0-22 0,0 1 15,0 0-15,0 0 0,-21 0 0,0 0 16,22-1-16,-22-20 0,21 21 15,-21 0-15,0-22 0,0 22 0,21-21 16,-21 0-16,0 20 0,21-20 16,-21 21-16,0-21 0,0 20 0,0-20 15,0 21-15,0 0 0,0-64 32,-21 106-1,0 0-31,0 22 0,21-22 15,-22 0-15,22 21 0,-21 1 0,21-1 16,-21-21-16,21 22 0,0-1 16,0 0-16,0 1 0,0-22 0,0 21 15,0-21-15,0 22 0,0-22 16,0 0-16,21 21 0,0-21 0,1 1 16,-1-22-16,-21 21 0,21 0 0,0-21 15,0 0-15,0 21 16,1-21-16,-1 0 0,0 0 0,0 0 15,0 0-15,0 0 0,1-21 16,-1 21-16,0-21 0,21 0 0,-21 21 16,1-22-16,-22 1 0,21 0 15,0 0-15,0-21 0,-21 20 0,21 1 16,-21 0-16,0-21 0,0 21 16,0-1-16,0 1 0,0 0 15,-21 21 1,0 21-1,21 0-15,0 1 0,-21-1 16,21 0-16,-21 0 0,21 21 16,0-20-16,0-1 0,0 0 15,0 0-15,0 0 0,0 0 16,0 1-16,21-1 0,0-21 16,21 21-1,1-21-15,-22 0 0,0 0 16,0 0-16,0 0 0,0 0 0,1 0 15,-1 0-15,0-21 0,0 21 16,0-21-16,0 21 0,1-22 0,-1 22 16,0-21-16,-21 0 0,21 0 15,0 21-15,0-21 0,-21 0 16,0-1-16,0 1 0,0 0 16,0 0-16,0 0 0,-42-22 15</inkml:trace>
  <inkml:trace contextRef="#ctx0" brushRef="#br1" timeOffset="103388.15">23812 2371 0,'22'0'47,"-1"0"-47,0 0 15,0 0-15,0 0 0,0 0 0,1 0 16,-1 0-16,0 0 16,0-21-16,0 21 15,0 0-15,-42 0 63,0 0-63,0 0 0,0 0 15,0 0-15,-1 21 0,1-21 0,0 0 16,0 0-16,0 21 0,0-21 16,21 21-16,-22-21 0,44 0 46,-1 0-30,0 0-16,0 0 0,0 0 16,0 0-16,1 0 0,-1 0 0,0 0 15,0-21-15,0 21 0,0 0 16,1 0-16,-1-21 0,0 21 0,0 0 16,-42 0 30,0 0-30,0 0-16,-1 0 0,1 0 16,0 0-16,0 0 0,0 0 15</inkml:trace>
  <inkml:trace contextRef="#ctx0" brushRef="#br1" timeOffset="104555.73">17843 3154 0,'0'0'0,"0"-21"0,0 0 15,0-1 1,0 1-16,0 0 16,-21 21 15,0 0-31,0 0 15,0 0-15,0 0 16,-1 0-16,1 21 0,0 0 0,0 1 16,0-1-16,-22 0 0,22 0 15,0 0-15,0 22 0,21-1 0,-21 0 16,0 1-16,-1-1 0,22 0 16,0-21-16,0 22 0,-21-1 0,21-21 15,0 22-15,0-22 0,0 0 16,0 0-16,21 0 0,-21 0 0,22 1 15,-1-22-15,21 0 0,-21 0 0,0 0 16,22 0-16,-22 0 0,21 0 16,1 0-16,-1 0 0,-21-22 0,21 1 15,1 21-15,-1-21 16,0 0-16,-20 0 0,20 0 0,0-1 16,1-20-16,-22 21 0,0 0 15,0-22-15,0 22 0,0-21 0,-21 21 16,22-22-16,-22 22 0,0-21 15,0 21-15,0-22 0,0 22 0,-22 0 16,1-21-16,0 21 0,0-1 0,0 1 16,0 0-16,-1 0 15,-20 21-15,21 0 0,0 0 0,-22 0 16,22 0-16,-21 0 0,21 0 16,0 21-16,-22 0 0,22 0 0,-21 1 15,21-1-15,-1 21 0,1-21 16,21 22-16,0-1 0,0 0 0,0 1 15,0-1-15,0 0 0,21-21 16,-21 22-16,22-22 0,-1 0 0,0 0 16,0 0-16,0 1 0,0-1 15,1-21-15,-1 21 0,0-21 0,0 0 16,0 0-16,0 0 0,1 0 0,20 0 16,-21 0-16,0 0 0</inkml:trace>
  <inkml:trace contextRef="#ctx0" brushRef="#br1" timeOffset="105116.43">18627 3366 0,'0'0'0,"0"-22"0,0 1 16,0 42 15,0 1-15,0-1-16,0 0 0,0 21 15,0-21-15,0 1 0,-22-1 0,22 0 16,0 21-16,0-21 0,-21 1 16,21-1-16,0 0 0,-21 0 15,21 0-15,0 0 0,0 1 16,0-1 0,0-42 15,0-1-16,0 1-15,0 0 16,0 0-16,0 0 0,21 0 0,-21-1 16,0 1-16,21-21 0,1 21 15,-1-22-15,0 22 0,0 0 16,-21 0-16,21 0 0,0 0 0,1-1 16,-1 1-16,0 21 0,0 0 15,0 0-15,0 0 0,1 0 16,-22 21-16,21 1 0,0-1 0,-21 0 15,21 0-15,-21 0 0,0 22 16,0-22-16,0 0 0,0 21 0,0-21 16,0 1-16,0-1 0,0 0 0,0 0 15,0 0-15,0 0 0,0 1 16,0-1-16,-21-21 0,21 21 16,0-42 30,0 0-30,0-1-16,0 1 0</inkml:trace>
  <inkml:trace contextRef="#ctx0" brushRef="#br1" timeOffset="106068.32">19283 3069 0,'0'0'0,"0"21"47,0 1-47,-21-1 0,21 0 0,-22 21 16,22-21-16,0 22 0,0-1 16,-21 0-16,21-20 0,-21 20 0,21 0 15,0 1-15,0-1 0,0-21 16,0 21-16,0-20 0,0-1 0,0 21 15,0-21-15,0 0 0,0 1 16,0-1-16,21-21 16,0 0-16,1 0 0,-1 0 15,0 0-15,0 0 0,0 0 16,0 0-16,1-21 0,-1 21 0,0-22 16,0 1-16,0 0 15,0 0-15,1 0 0,-1 0 0,0-1 16,-21 1-16,0 0 0,21 0 15,-21 0-15,21-22 0,-21 22 0,0 0 16,0 0-16,0 42 31,0 0-15,0 0-16,0 1 16,0 20-16,0-21 0,0 0 0,0 0 15,0 1-15,0-1 16,0 0-16,0 0 0,21-21 0,1 21 15,-1-21-15,0 0 16,0 0-16,0 0 0,0 0 16,1 0-16,-1 0 0,0 0 0,0 0 15,0-21-15,0 0 0,1 0 16,-1 0-16,-21-1 0,21 1 16,-21 0-16,21 0 15,-21-21-15,0 20 0,0 1 0,0 0 16,0 0-16,0 0 0,0 0 0,0-1 15,0 1 1,0 42 0,0 1-1,0-1-15,0 0 0,0 21 16,0-21-16,0 22 0,0-22 16,0 21-16,0-21 0,0 22 0,0-22 15,0 21-15,0-21 0,0 22 0,0-22 16,0 21-16,0-21 0,0 22 15,0-1-15,0 0 0,0 1 0,0-1 16,0 0-16,0 1 0,0-22 16,0 21-16,0 1 0,0-1 15,0-21-15,0 21 0,0-20 0,0 41 16,-21-42-16,21 0 16,-21 1-16,21-1 0,-21-21 0,21 21 15,-22-21-15,1 0 16,0 0-16,0-21 15,0 0-15,0-1 16,21 1-16,-22 21 0,22-21 16,-21 0-16,0 21 0,21-21 15,0 0-15,-21 21 0,21-22 16,-21 22-16,21-21 16,0 0-16,0 0 0,0 0 15,0 0-15,21-1 0</inkml:trace>
  <inkml:trace contextRef="#ctx0" brushRef="#br1" timeOffset="108133.47">21124 3217 0,'0'0'0,"0"-21"16,0 0-16,0 0 16,0 0-1,-21 21-15,0 0 16,0 0-16,0 0 15,-1 21 1,22 0-16,0 0 0,-21 22 0,0-22 16,21 21-16,-21 0 0,21 1 15,0-1-15,0 0 0,0 1 0,0-1 16,0 0-16,0-20 0,0 20 16,0-21-16,0 21 0,0-20 0,0-1 15,0 0-15,0 0 0,21-21 0,0 21 16,0-21-16,1 0 15,-1 0-15,0 0 0,0 0 0,0 0 16,22 0-16,-22-21 0,0 21 16,21-21-16,-21 0 0,22 0 0,-22-1 15,21 1-15,1 0 0,-22-21 0,0 21 16,21-22-16,-42 22 0,21-21 16,-21-1-16,0 1 0,0 21 0,0-21 15,0-1-15,0 1 0,-21 0 16,21-1-16,-21 22 0,0 0 0,-21-21 15,20 20-15,1 1 0,-21 0 16,21 21-16,-22-21 0,22 21 16,-21 0-16,21 0 0,-22 0 0,22 0 15,0 21-15,-21 0 0,21 0 16,-1 22-16,1-22 0,21 21 0,0 1 16,0-1-16,0 0 0,0 22 15,0-22-15,0 0 0,21 1 0,-21-22 16,22 21-16,-1-21 0,0 1 15,0 20-15,0-21 0,0-21 16,1 21-16,20 0 0,-21-21 0,0 0 16,0 0-16,22 0 0,-22 0 0,21 0 15,-21 0-15,22 0 0,-1 0 0,-21-21 16,22 0-16,-1 0 16,-21 0-16,21 0 0,-20 21 0,20-22 15,-21-20-15,0 21 0,0 0 16,1 0-16,-1-1 0,-21 1 0,21 0 15,-21 0-15,21 0 0,0 0 16,-21 42 15,0 0-15,0 0-16,0 0 0,0 22 0,0-22 16,0 0-16,-21 0 0,21 0 15,0 0-15,-21 22 0,21-22 0,-21 0 16,21 0-1,0 0-15,0 1 0,0-1 16,0-42 31,0-1-31,0 1-16,0 0 0,0 0 0,21 0 15,-21 0-15,21-1 0,0-20 16,-21 21-16,21 0 0,-21-22 0,22 22 15,-1 0-15,-21 0 0,21 0 16,0 0-16,0 21 0,0 0 16,1 0-16,-1 0 0,0 21 15,0 0 1,-21 0-16,0 0 0,21 22 0,0-22 16,-21 0-16,22 0 0,-1 0 15,-21 0-15,21 1 0,0-1 0,-21 0 16,0 0-16,21-21 0,0 21 15,1 0-15,-1-21 0,0 0 16,0 0-16,0 0 16,0 0-16,1 0 15,-1-21-15,0 0 16,-21 0-16,21 0 16,0 0-16,0-1 0,-21 1 0,22 0 15,-22 0-15,21 0 0,0-22 0,0 22 16,-21 0-16,21 0 0,0 0 15,-21 0-15,22 21 0,-1 0 0,-21-22 16,21 22-16,0 0 16,-21 22-16,0-1 15,0 0-15,0 0 16,0 0-16,0 0 0,21-21 16,-21 22-1,21-22 1,-21-22-1,0 1 1,0 0 0,0 0-16,0 0 15,0 0-15,-21 21 16,0-22-16,0 22 16,0 0-16,0 0 15,-1 22-15,1-22 16,21 21-16,0 0 0,-21 0 0,0 0 15,21 0-15,-21 1 0,21 20 16,0-21-16,0 0 0,0 0 16,0 1-16,0-1 0,0 0 0,0 0 15,0 0-15,0 0 16,0 1-16,21-22 0,0 21 0,0-21 16,22 0-16,-22 0 0,0 0 0,21 0 15,-21 0-15,1 0 0,20 0 16,-21 0-16,21 0 0,-20 0 0,20 0 15,-21-21-15,21-1 0,-20 22 16,-1-21-16,21 0 0,-21 0 0,0 0 16,1 0-16,-22-1 0,21 1 15,-21 0-15,21 0 0,-21-21 16,0 20-16,0 1 0,0 0 0,0 0 16,0 0-16,0 0 0,0-1 0,-21 22 15,0 0-15,-1 0 16,1 22-16,0-1 15,21 0-15,0 0 0,0 21 0,-21-20 16,21-1-16,0 0 0,0 21 16,0-21-16,0 1 0,0-1 0,0 0 15,0 0-15,0 0 16,21 0-16,0-21 0,-21 22 0,21-22 16,1 0-16,-1 0 0,0 0 0,0 0 15,0 0-15,0 0 16,1 0-16,-1 0 0,0 0 15,0 0 1,-21-22-16,21 1 0,0 0 16,-21 0-16,22 0 0,-1 21 0</inkml:trace>
  <inkml:trace contextRef="#ctx0" brushRef="#br1" timeOffset="108603.9">24299 3387 0,'0'0'0,"0"-21"0,0-1 16,0 44 15,0-1-31,0 0 15,0 0-15,0 21 16,0-20-16,0-1 0,0 0 0,-21 0 16,21 0-16,0 0 0,0 1 0,0-1 15,0 0-15,0 0 16,21-21 31,-21-21-47,21 21 15,-21-21-15,0 0 0,22-1 0,-22 1 16</inkml:trace>
  <inkml:trace contextRef="#ctx0" brushRef="#br1" timeOffset="108919.85">24320 3069 0,'-21'0'0,"42"0"0,-63 0 16,63 0 31,0 0-47,1 0 15,-22-21-15,21 21 16,0 0-16,-21-21 0,0 0 16,0 0-16,-21 21 15,21-22 1,-21 22-16,-1 0 0,1 0 15,0 22 1,21-1-16,0 0 0,0 0 16,0 0-16,0 0 0,0 1 15,0-1-15,0 0 0,0 0 16,0 0-16,0 0 0,21 1 0,0-1 16</inkml:trace>
  <inkml:trace contextRef="#ctx0" brushRef="#br1" timeOffset="109443.08">24744 3217 0,'0'0'0,"0"22"32,0-1-32,0 0 15,-21 0-15,21 0 16,0 0-16,0 1 0,0 20 0,0-21 15,0 0-15,-22 0 0,22 1 0,0-1 16,0 0-16,0 0 0,0 0 16,0 0-16,-21 1 0,0-1 15,21-42 32,0-1-47,0 1 16,0 0-16,0 0 0,0 0 15,21 0-15,0-1 0,1-20 16,-1 21-16,0-21 0,0-1 16,21 22-16,-20-21 0,20 21 15,-21-22-15,21 22 0,-20 0 0,20 21 16,-21 0-16,21 0 0,-20 0 16,-1 0-16,0 21 0,0 0 0,0 0 15,0 22-15,-21-22 0,0 21 16,0 1-16,0-22 0,0 21 0,0-21 15,0 22-15,0-22 0,0 0 0,0 0 16,0 0-16,0 0 0,0 1 16,0-1-1,-21-21 1,0 0 0,0 0-1,0 0-15</inkml:trace>
  <inkml:trace contextRef="#ctx0" brushRef="#br1" timeOffset="109956.01">22077 4170 0,'0'-21'0,"0"42"0,0-63 0,0 20 0,0 1 16,-21 21 15,21 21-31,0 1 16,-22-1-16,22 21 0,0 0 0,0-20 15,0 20-15,0 0 0,-21 1 16,21-1-16,0-21 0,0 21 0,0-20 16,0-1-16,0 0 0,0 0 0,0 0 15,0 0-15,0 1 0,-21-22 16,21 21-16,-21-21 31,0 0-15,0 0-16,-1-21 0</inkml:trace>
  <inkml:trace contextRef="#ctx0" brushRef="#br1" timeOffset="110612.95">21569 4403 0,'0'0'0,"21"0"16,-21-21-16,21 21 15,0 0-15,22 0 0,-22 0 0,21-22 16,-21 22-16,22 0 0,-1-21 15,0 21-15,1-21 0,-1 0 16,21 21-16,-20-21 0,-22 0 0,21 21 16,1-22-16,-1 1 0,-21 0 15,0 21-15,0-21 0,1 0 0,-22 0 16,21-1-16,-21 1 0,0 0 16,0 0-16,0 0 15,-21 21 1,-1 21-1,22 0-15,-21 21 0,21-20 0,0 20 16,0-21-16,0 21 0,0 1 16,0-1-16,0-21 0,0 22 15,0-22-15,0 21 0,0-21 0,0 22 16,-21-22-16,21 0 0,0 0 16,0 0-16,0 0 0,0 1 15,-21-1 1,21-42 15,0-1-31,0 1 16,0 0-16,0 0 0,0 0 15,0 0-15,21-1 0,-21 1 16,21-21-16,0 21 0,1 0 16,-1-22-16,0 22 0,0 0 15,0 0-15,22 21 0,-22 0 0,0 0 16,21 0-16,-21 0 0,1 0 0,-1 21 15,0 0-15,0 0 0,0 0 16,-21 1-16,0-1 0,0 0 0,0 0 16,0 0-16,0 0 0,0 1 15,0-1-15,0 0 0,0 0 0,-21-21 16,21 21-16,-21-21 0,0 21 16,21 1-16,0-44 46,0 1-46,21 0 16</inkml:trace>
  <inkml:trace contextRef="#ctx0" brushRef="#br1" timeOffset="110987.74">22669 4466 0,'22'21'0,"-1"-21"15,0 0-15,0 0 16,0 0-16,0 0 0,1 0 0,-1 0 16,0 0-16,0 0 15,0 0-15,0-21 0,1 21 0,-22-21 16,21 0-16,-21 0 16,0 0-16,0-1 15,-21 22 1,-1 0-1,1 0-15,0 0 0,0 0 0,0 22 16,0-1-16,-1 0 0,22 0 16,-21 0-16,21 0 0,-21 1 0,21-1 15,-21 0-15,21 0 0,0 0 16,0 0-16,0 1 0,0-1 16,21-21-16,0 0 0,0 0 15,1 0-15,-1 21 0,0-21 16,0 0-16,0 0 0,0 0 0,1 0 15,20 0-15,-21-21 0,0 21 0,22-21 16,-22 21-16</inkml:trace>
  <inkml:trace contextRef="#ctx0" brushRef="#br1" timeOffset="111379.52">23537 4255 0,'-21'0'16,"0"21"-16,21 0 15,0 0-15,0 0 0,0 0 16,0 1-16,0-1 0,0 21 0,0-21 16,0 0-16,0 22 0,0-22 0,0 21 15,-21 1-15,21-22 0,0 21 16,-21 0-16,21 1 0,-22-1 0,22 0 15,0 1-15,0-1 0,-21 0 16,21 1-16,-21 20 0,21-20 16,0-1-16,0 0 0,0 1 0,0-1 0,0 0 15,0 1-15,0-1 0,0-21 16,0 21-16,0 1 0,0-22 16,0 21-16,0-21 0,0 1 0,0-1 15,0-42 16,0-1-31,0 1 0,0 0 16,0-21-16,0 21 0,0-22 0,0 22 16,21-21-16</inkml:trace>
  <inkml:trace contextRef="#ctx0" brushRef="#br1" timeOffset="111752.3">23431 4466 0,'0'0'0,"0"-21"0,0 0 0,-21-21 16,21 20-16,0 1 15,21 0-15,1 0 0,-22 0 16,21 21-16,0-21 0,21 21 16,-21 0-16,1 0 0,-1 0 0,0 0 15,21 0-15,-21 0 16,1 0-16,-1 21 0,21 0 0,-42 0 15,21 0-15,-21 0 0,21 22 0,-21-22 16,0 0-16,0 0 0,0 0 16,-21 1-16,0-22 0,0 21 0,-21 0 15,20-21-15,1 0 0,-21 21 16,21-21-16,0 0 0,-22 0 0,22 0 16,0 0-16,0 0 15,42 0 16,0 0-31,0-21 16,0 21-16,1-21 0,-22 0 16,21 21-16,0-22 0</inkml:trace>
  <inkml:trace contextRef="#ctx0" brushRef="#br1" timeOffset="112152.07">23855 4255 0,'0'0'0,"21"0"0,-21-22 15,21 22 1,0 0-16,-21-21 0,21 21 0,1 0 16,-1 0-16,0 0 15,0 21-15,0 1 16,0-1-16,-21 0 0,0 0 16,22 0-16,-22 0 0,21 1 15,-21-1-15,0 0 0,0 0 0,0 0 16,0 0-16,0 1 0,0-1 15,0 0 1,-21-21-16,21-21 31,0 0-15,0-1-16,0 1 16,0 0-16,0 0 0,21 0 15,-21 0-15,0-1 0,21 1 16,0-21-16,-21 21 0,21 0 15,0-1-15,1 22 16,-22-21-16,21 21 16,0 0-16,0 0 15,0 0 1</inkml:trace>
  <inkml:trace contextRef="#ctx0" brushRef="#br1" timeOffset="112971.11">24638 4382 0,'21'0'15,"0"0"-15,-21-22 16,21 22-16,-21-21 16,0 0-16,0 0 0,0 0 15,0 0-15,0-1 16,0 1-16,-21 21 15,0 0-15,0 0 0,0 0 16,0 0-16,-1 0 16,1 21-16,0 1 0,0-1 0,0 0 15,0 0-15,-1 0 0,1 0 16,21 22-16,0-22 0,0 0 16,0 0-16,0 0 0,0 1 0,0-1 15,0 0-15,0 0 0,0 0 16,21-21-16,1 0 15,-1 0-15,0 0 0,0 0 16,0 0-16,0-21 0,-21 0 16,22 21-16,-1-21 0,-21 0 15,21 21-15,-21-22 0,21 1 16,0 0-16,-21 0 0,0 0 16,0 0-16,0-1 0,0 1 15,0 42 32,0 1-47,0-1 16,0 0-16,0 0 0,0 0 0,0 22 15,0-22-15,0 0 0,0 0 16,0 0-16,0 0 0,0 1 0,0-1 16,0 21-16,0-21 0,0 0 15,0 22-15,0-22 0,0 21 0,0-21 16,0 22-16,0-22 0,-21 21 0,21-21 15,-21 22-15,21-22 16,-21 21-16,21 1 0,0-22 0,0 21 16,0 0-16,0-20 0,0 20 0,0 0 15,0 1-15,0-22 0,0 21 16,0-21-16,0 22 0,0-22 0,0 0 16,0 0-16,0 0 0,0 0 0,-21 1 31,-1-22-31,1 0 0,0 0 15,0 0-15,0-22 0,-22 1 0,22 21 16,0-21-16,-21 21 0,21-21 16,-1 0-16,-20 0 0,-43-22 15,64 22 1,0 21-16,0-21 0,21 0 16,0 0-16,0-1 15,0 1-15,0 0 16,0 0-16,0 0 15,0 0-15,0-1 0</inkml:trace>
  <inkml:trace contextRef="#ctx0" brushRef="#br1" timeOffset="113835.02">24786 4339 0,'0'0'0,"0"-21"16,0 0-16,0 42 47,0 0-32,0 0-15,21 1 16,-21-1-16,0 0 16,0 0-16,0 0 0,0 0 31,0-42 16,0 0-32,0 0-15,0 0 0,0 0 16,0-1-16,21 22 0,-21-21 0,22 0 16,-1 0-16,-21 0 15,21 0-15,0-1 0,0 1 0,0 0 16,1 21-16,-1-21 16,0 21-16,0 0 0,0 0 15,0 0-15,1 21 0,-22 0 16,0 0-16,21-21 0,0 22 0,-21-1 15,0 0-15,0 0 0,0 0 0,0 0 16,0 1-16,0-1 0,0 0 16,0 0-16,0 0 15,-21-21-15,0 0 16,-1 0 0,1 0-1,0-21 1,21 0-16,0 0 15,0 0 1,0-1-16,21 1 0,-21 0 0,21 21 16,1-21-16,-1 0 0,0 0 15,64-64 1,-64 85-16,21 0 0,-21 0 16,0 0-16,1 0 0,-1 21 15,0 0-15,-21 0 0,21 1 0,-21 20 16,0-21-16,0 0 0,0 22 15,0-22-15,0 21 0,0-21 0,0 0 16,0 1-16,0-1 16,-21 0-16,21 0 0,0 0 0,-21 0 15,21 1-15,-21-22 16,21 21-16,-22-21 31,1 0-15</inkml:trace>
  <inkml:trace contextRef="#ctx0" brushRef="#br1" timeOffset="155343.45">14584 8065 0,'0'0'0,"0"63"16,0-21-16,0 1 0,0-1 0,0 22 15,0-22-15,-21 0 0,-1 1 0,1 20 16,-21-21-16,21 1 0,-22 20 15,-20 1-15</inkml:trace>
  <inkml:trace contextRef="#ctx0" brushRef="#br1" timeOffset="186706.24">13356 10139 0,'-21'0'0,"0"0"15,0 0 1,-1 0-16,1 0 16,0 0-16,0 0 15,0 0 1,0 0-1,21 21 48,21-21-47,0 0-16,0 0 0,0 0 15,0 0-15,22 0 0,-22 0 16,0 0-16,0 0 0,0 0 15,22 0-15,-22 0 0,21 0 0,-21 0 16,22 0-16,-1 0 0,0 0 0,1 0 16,-1 0-16,0 0 0,1 0 15,20 0-15,-20 0 0,20 0 0,-21 0 16,22 0-16,-22 0 0,22 0 16,-22 0-16,0 0 0,22 0 0,-22 0 15,1 0-15,-1 0 0,0 0 16,-21 0-16,22 0 0,-22 0 15,0 0-15,0 0 0,0 0 0,1 0 16,-1 0-16,0 0 0,0 0 31</inkml:trace>
  <inkml:trace contextRef="#ctx0" brushRef="#br1" timeOffset="187795.15">13144 7684 0,'-21'0'0,"0"0"16,0 0 0,0 0-16,0 0 15,-1 0-15,1 0 16,0 0-16,0 0 0,0 0 16,0 0-1,-1 0 16,44 0 1,-1 0-17,0 0-15,0 0 0,0 0 0,22 0 16,-1 0-16,0 0 0,1 0 16,20 0-16,1 0 0,-1 0 0,1-22 15,20 22-15,-20 0 0,20 0 16,1 0-16,-21 0 0,20 0 15,22-21-15,-21 21 0,-1 0 0,1 0 16,0 0-16,-1 0 0,-20 0 16,21 0-16,-22 0 0,1 0 0,-1 0 15,1 0-15,-22 0 0,21 0 0,1 0 16,-22 0-16,1 0 0,-1 0 16,0 0-16,-21 0 0,1 0 0,-1 0 15,0 0-15,0 0 0,0 0 16,-42 0 31,0 0-47,0 0 0,0 0 0,-22 0 15,22 0-15,0 0 0,-21 0 16,20 0-16,-20 0 0,21 0 0,-21 0 16,-1 0-16</inkml:trace>
  <inkml:trace contextRef="#ctx0" brushRef="#br1" timeOffset="188575.16">13187 7811 0,'0'0'0,"-21"0"15,-1 0 1,1 0-16,21 21 0,21-21 62,1 21-46,-1-21-16,0 0 0,21 0 0,1 0 16,-1 0-16,0 0 0,22 0 15,-1 0-15,1 0 0,-1 0 0,22 0 16,-22 0-16,22 0 0,0 0 0,21 0 16,-22 0-16,1 0 0,21-21 15,-22 21-15,1 0 0,0 0 0,-22 0 16,22 0-16,0 0 0,-22 0 15,1-21-15,20 21 0,-20 0 0,-22 0 16,22 0-16,-1 0 0,-21-22 0,1 22 16,-1 0-16,0 0 15,1 0-15,-22 0 0,0 0 0,0 0 16,0-21-16,1 21 0,-1 0 31,0 0 32,0 0-32,0 0 0,-21 21 79,0 1-95,-21-22-15,0 21 0,21 0 16</inkml:trace>
  <inkml:trace contextRef="#ctx0" brushRef="#br1" timeOffset="189729.5">13568 10372 0,'0'0'0,"-21"-21"0,-1 21 16,1 0-16,0-22 15,0 22-15,0 0 16,0 0-16,-1 0 0,1 0 15,0 0-15,0 0 16,0 0-16,0 0 16,42 0 77,0 0-93,0 0 0,21 0 16,1 0-16,-22 0 0,42 0 0,-20 0 16,-1 0-16,22 0 0,-1 0 0,-21 0 15,22 0-15,-1 0 0,1 0 16,-1 0-16,1 0 0,-22 0 0,22 0 16,-22-21-16,0 21 0,1 0 15,-1 0-15,0 0 0,-20 0 16,-1 0-16,21 0 0,-42-21 0,21 21 0,0 0 15,-42 0 95,0 0-95,0 0-15</inkml:trace>
  <inkml:trace contextRef="#ctx0" brushRef="#br1" timeOffset="193552.83">15642 12594 0,'-21'0'16,"0"0"-16,0 0 16,-1 0-1,1 0-15,0 0 0,0 0 16,0 0-16,0 0 0,-1 21 0,-20-21 16,21 0-16,0 0 0,0 0 15,-1 0-15,1 0 0,0 0 16,21 22-1,-21-22-15,42 0 63,0 0-47,0 21-16,1-21 0,20 0 0,0 0 15,1 21-15,-1-21 0,21 0 16,1 0-16,-1 0 0,1 0 0,-1 0 15,22 0-15,0 0 0,-1 0 16,1 0-16,21 0 0,-21 0 0,20 0 16,-20 0-16,0 0 0,-22 0 15,1 0-15,-1 0 0,1 0 0,-22 0 16,22 0-16,-22 0 0,-21 0 16,21 0-16,-20 0 0,-1 0 15,0 0-15,0 0 16,-42 0 31,0 0-32,0 0-15,21 21 0,-22-21 0,1 0 16,0 0-16,-21 0 0,21 0 16,-22 0-16,22 0 0</inkml:trace>
  <inkml:trace contextRef="#ctx0" brushRef="#br1" timeOffset="194121.01">15261 12806 0,'-21'0'16,"42"0"-16,-63 0 0,21 21 16,-1-21-16,44 0 62,-1 0-62,0 21 0,0-21 16,0 0-16,22 0 0,-1 21 0,21-21 15,-20 0-15,20 0 0,1 0 0,-1 0 16,22 0-16,-22 0 0,22 0 16,0 0-16,-1 0 0,1 0 0,0 0 15,-1 0-15,-20 0 0,-1 0 16,1 0-16,-1 0 0,-20 0 16,20 0-16,-42 0 0,22 0 15,-22-21-15,21 21 0,-21 0 0,1 0 16,-1 0-16,0 0 0,0 0 15,-21-21-15,21 21 0,0 0 16,-21-21 109</inkml:trace>
  <inkml:trace contextRef="#ctx0" brushRef="#br1" timeOffset="202587.1">12065 5313 0,'0'0'0,"-21"0"16,0 0-1,-1 0-15,1 0 16,0 0-1,21 21 1,0 0 47,21-21-48,0 0 1,1 0-1,-1 0-15,0 0 0,0 0 0,21 0 16,-20 0-16,20 0 0,21 0 16,-20 0-16,-1 0 0,22 0 0,-1 0 15,1 0-15,20-21 0,-20 21 0,20 0 16,1 0-16,-21 0 16,20-21-16,1 21 0,0 0 0,-22 0 15,22 0-15,-22 0 0,1 0 16,-1 0-16,-20 0 0,20 0 0,-21 0 15,1-21-15,-1 21 0,0 0 0,-20 0 16,-1 0-16,0 0 0,0 0 16,0 0-16,0 0 0,-42 0 47,0 0-32,-21 0-15,21 0 0,-1 0 16,-20 0-16,21 0 0,-21 0 15</inkml:trace>
  <inkml:trace contextRef="#ctx0" brushRef="#br1" timeOffset="203399.5">12277 5461 0,'0'0'15,"-22"0"-15,1 0 0,0 0 16,0 0-1,0 0-15,0 0 32,-1 0-32,1 0 15,0 0-15,0 0 16,0 0 0,0 0 15,21 21-16,0 0 17,21-21-32,0 0 0,0 0 0,21 0 15,1 0-15,20 0 0,1 0 16,-1 0-16,1 0 0,-1 0 0,1 0 16,20 0-16,-20 0 0,-1 0 15,22 0-15,-21 0 0,-1 0 16,1 0-16,-1-21 0,1 21 0,-22 0 15,21 0-15,-20 0 0,-1-21 16,0 21-16,1 0 0,-22 0 0,21 0 16,-21 0-16,1 0 0,-1 0 15,0 0 157,-42 0-125,0 0-31,-1 21-16,1-21 0,0 21 15,0 1-15,0-1 0,0-21 16</inkml:trace>
  <inkml:trace contextRef="#ctx0" brushRef="#br1" timeOffset="204885.29">11007 14711 0,'-43'0'0,"86"0"0,-107 0 0,43 0 0,-21-21 16,20 21-16,-20 0 0,21 0 0,-21-21 16,20 21-16,-20 0 0,21 0 15,0 0-15,0 0 0,-1 0 0,1 0 16,0 0-16,0 0 0,0 0 16,0 0-16,42 0 46,0 0-46,21 0 16,1 0-16,-1 0 0,0 0 0,22 0 16,20 0-16,-20 0 0,21 0 15,-1 0-15,1 0 0,21 0 0,-22 0 16,1 0-16,21 0 0,-21 0 16,-1 0-16,1 0 0,0 0 0,-1 0 15,1 0-15,-22 0 0,1 0 0,-1 0 16,-20 0-16,-1 0 0,0 0 15,-20 0-15,20 0 0,-21 0 0,0 0 16,0 0 0,-42 0 62,0 0-78,0 0 0,0 21 15,0-21-15,-1 0 0,1 0 0,0 21 16,-21-21-16,21 0 0,-1 0 16,-20 0-16,21 0 0,-21 0 0</inkml:trace>
  <inkml:trace contextRef="#ctx0" brushRef="#br1" timeOffset="205407">10647 14838 0,'0'0'0,"-21"0"0,-22 0 0,22 0 15,0 0-15,0 0 16,0 0-16,-1 0 0,1 0 15,42 0 48,1 0-63,-1 0 0,0 0 0,21 0 16,1 0-16,-1 0 0,21 0 15,1 0-15,21 0 0,-1 0 0,1 0 16,0 0-16,-1 0 0,22 0 15,-21 0-15,21 0 0,-22 0 0,1 21 16,0-21-16,-1 0 0,1 0 16,-22 0-16,1 0 0,-1 0 15,1 0-15,-22 0 0,1 0 0,-22 0 16,21 0-16,-21 0 0,0 0 0,1 0 16,-22-21-16,21 21 15,0 0-15,-42 0 63,0 0-48,-1 0-15,22-21 0,-21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0T01:40:58.5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2857 2709 0</inkml:trace>
  <inkml:trace contextRef="#ctx0" brushRef="#br0" timeOffset="791.58">3111 1842 0,'0'0'0,"22"-43"15,-22 22-15,0 0 0,0 0 16,0 0-16,0-1 0,0 1 0,0 0 15,0 0-15,0 0 0,0 0 16,0-1-16,0 1 0,0 0 16,0 0-16,0 0 0,0 0 15,0 42 17,0 21-17,0-21-15,0 22 0,0 20 16,0-21-16,0 22 0,0-1 0,0 22 15,0-21-15,0-1 0,0 1 16,-22-1-16,22-21 0,0 22 0,0-22 16,0 1-16,0-1 0,0-21 15,0 0-15,0 0 0,0 1 0,0-1 16,0 0 0,0-42 15,0 0-31,0-1 15,22 1-15,-1 0 0,-21 0 0,21 0 16</inkml:trace>
  <inkml:trace contextRef="#ctx0" brushRef="#br0" timeOffset="1627.9">3725 1799 0,'21'-21'16,"-21"0"-1,-21 42 17,21 0-32,0 0 0,0 1 0,-21 20 15,0-21-15,21 21 0,-21 1 16,0-1-16,21 0 0,-22 22 0,22-22 16,-21 1-16,21-1 0,0 0 15,0 1-15,0-22 0,0 21 0,0-21 16,0 0-16,21 1 0,1-1 15,-1 0-15,0-21 0,0 0 16,21 0-16,-20 0 0,-1 0 0,21 0 16,-21 0-16,0 0 0,1-21 15,20 0-15,-21-1 0,0 1 16,0 0-16,-21-21 0,0 21 0,22-1 16,-22-20-16,0 21 0,0-21 15,0-1-15,0 1 0,-22 0 16,1 20-16,0-20 0,0 0 0,0 21 15,21-1-15,-21 1 0,-1 0 16,1 0-16,21 0 16,0 0-1,21-1-15,1 22 0,20-21 16,-21 0-16,21 21 16,1-21-16,-1 0 0,0 21 0,1 0 15,20 0-15,-20 0 0,-1 0 16,21 0-16,-20 0 0,-1 21 15,0 0-15,-20 0 0,20 0 0,-21 22 16,-21-22-16,0 21 0,0 1 16,0-1-16,0 0 0,0 1 0,0-1 15,-21 0-15,21 1 0,0-1 16,-21-21-16,21 21 0,-21 1 0,21-22 16,0 21-16,0-21 0,0 1 15,0-1-15,21 0 0,-21 0 16,21-21-16,0 0 0,21 0 15,-20 0-15,-1 0 0,21 0 0,-21 0 16,22 0-16,-1-21 0,-21 0 16,21 0-16,1-1 0,-22-20 0,21 21 15,-21-21-15,1 20 0,-1-20 16,0 0-16,-21-1 0,0 1 0,0-21 16,0 20-16,-21 1 0,0 0 15,-22-1-15,1 22 0,21-21 0,-22 42 16,1-21-16,0 21 0,-22 0 15,22 0-15,0 0 0,-1 21 0,22 0 16,-21-21-16,21 21 16,-22 0-16,22 0 0,21 1 15,0-1-15,0 0 16,21-21-16,0 0 16,1 0-16,20 0 0,-21 0 15,21 0-15,1 0 0</inkml:trace>
  <inkml:trace contextRef="#ctx0" brushRef="#br0" timeOffset="1975.7">5757 1863 0,'0'0'0,"-21"0"0,0 0 0,0 0 0,0 0 15,-1 0-15,22-21 16,22 21 0,-1 0-16,0 0 0,21-22 15,1 1-15,-1 21 0,0 0 0,22-21 16,-22 21-16,0 0 0,1-21 16,20 0-16,-20 21 0,-1 0 0,-21 0 15,21-21-15,1 21 0,-22 0 16,0 0-16,0 0 0,0 0 15,1 0-15,-44 21 32,1-21-32,0 21 0,0-21 15,21 21-15,-21-21 0,0 0 16,-1 21-16,1-21 0,0 0 0</inkml:trace>
  <inkml:trace contextRef="#ctx0" brushRef="#br0" timeOffset="2254.26">6117 1820 0,'0'0'0,"0"22"16,-21-22-1,21 21-15,0 0 0,0 0 16,0 0-16,0 0 0,-21 1 16,21-1-16,0 21 0,-21 0 0,21-20 15,0 20-15,0 0 0,-22 1 16,22-1-16,-21 0 0,21 1 0,-21-1 15,21 0-15,0 1 0,0-22 16,0 21-16,0-21 0,0 0 0,0 1 16,0-1-16,0 0 15,0 0-15,21-21 32,0-21-32,1 0 15,-1 0-15,0-1 0</inkml:trace>
  <inkml:trace contextRef="#ctx0" brushRef="#br0" timeOffset="2665.03">7175 1990 0,'0'0'0,"0"-85"16,0 64-16,0 0 0,-21 0 15,0 21-15,0 0 0,0 0 16,0 0-16,-1 0 0,1 0 0,0 0 16,0 0-16,-21 21 0,20 0 15,-20 0-15,0 21 0,21-20 0,-22 20 16,1 0-16,21 1 0,-22-1 16,22 0-16,0 1 0,0-1 0,0 0 15,21 1-15,0-1 0,0 0 16,0-21-16,0 22 0,21-22 0,0 0 15,21 0-15,-20 0 16,20-21-16,0 22 0,22-22 0,-22 0 16,0 0-16,1 0 0,-1 0 0,0 0 15,1 0-15,-1 0 0,0-22 16,-20 22-16,20 0 0,-21 0 0,0-21 16,0 21-16,1-21 0,-1 21 15,-21-21 1,0 0-1</inkml:trace>
  <inkml:trace contextRef="#ctx0" brushRef="#br0" timeOffset="6687.62">9885 2307 0,'0'0'0,"-21"0"0,-1 0 0,1 0 16,0 0-16,0-21 0,0 21 15,0 0-15,-1 0 16,1 0-16,0 0 0,0 0 0,0-21 15,0 21-15,-1 0 0,1 0 16,0 0-16,0 0 0,0 0 31,42 0-15,21 0 0,1 0-16,-1 0 0,0 0 15,22 0-15,-1 0 0,22 0 0,0 0 16,-22 0-16,22 0 0,-1 0 15,1 0-15,0 0 0,-22 0 0,22 0 16,0 0-16,-22 0 0,22 0 16,-22 0-16,22-21 0,-22 21 15,1 0-15,-22 0 0,22 0 16,-22 0-16,0 0 0,-20 0 0,-1 0 16,0 0-16,0 0 0,-42 0 31,0 0-16,0 0-15,-1 0 0,1 0 16,-21 0-16,21 0 0,0 0 0,-22 0 16,1 0-16</inkml:trace>
  <inkml:trace contextRef="#ctx0" brushRef="#br0" timeOffset="7017.43">9779 2413 0,'0'0'0,"-21"0"0,0 0 0,-1 21 15,44 0 1,-1-21-16,21 22 16,0-22-16,1 0 0,-1 0 15,22 21-15,-1-21 0,1 0 0,-1 0 16,1 0-16,20 0 15,-20 0-15,-1 0 0,1 0 0,-1 0 16,1 0-16,-22 0 0,22 0 16,-22-21-16,0 21 0,1 0 0,-1 0 15,0-22-15,-21 22 0,1 0 16,-1 0-16,0 0 0,0-21 0,-21 0 31,0 0-31,0 0 16</inkml:trace>
  <inkml:trace contextRef="#ctx0" brushRef="#br0" timeOffset="7520.05">10774 2011 0,'0'21'16,"21"0"-16,0 0 15,0-21-15,0 22 16,1-22-16,-1 21 0,21 0 16,-21-21-16,22 21 0,-22-21 0,21 21 15,-21-21-15,22 0 0,-22 21 16,21-21-16,-21 0 0,22 0 0,-22 22 15,0-22-15,0 0 0,0 0 16,0 0-16,-21 21 0,22-21 16,-22 21-16,0 0 15,0 0-15,-22 0 0,1-21 16,0 43-16,-21-22 0,-1 0 16,1 21-16,0-20 0,-1 20 0,-20-21 15,21 21-15,-1 1 0,1-22 16,0 21-16,-1 1 0,22-22 15,-21 0-15,21 0 0,-1 0 0,1 0 16,0 1-16,21-1 0,0 0 16,-21 0-16,21 0 15,21-21 17,0 0-17,-21-21 1,21 0-16,1 21 0</inkml:trace>
  <inkml:trace contextRef="#ctx0" brushRef="#br0" timeOffset="9640.89">13102 1926 0,'0'0'0,"0"-21"16,0 0-1,0 0-15,0 0 0,-21 21 16,21-22-16,-21 1 16,0 21-1,21 21 1,0 1-16,0 20 0,0-21 16,0 21-16,0 1 0,0-1 15,0 0-15,0 1 0,0-1 0,0 0 16,0 1-16,0 20 0,0-20 15,0-1-15,0 0 0,0 1 0,0-1 16,0-21-16,0 21 16,0-20-16,0-1 0,0 0 0,0 0 15,0 0-15,0-42 47,0 0-47,0 0 0,21 0 16,0-1-16</inkml:trace>
  <inkml:trace contextRef="#ctx0" brushRef="#br0" timeOffset="10176.34">13631 2011 0,'-21'0'16,"21"21"-16,-21 0 0,0 0 0,21 1 15,0-1-15,-21 0 0,21 0 16,-22 21-16,22-20 0,0 20 0,0-21 16,0 21-16,-21 1 0,21-22 15,0 21-15,0 1 0,0-22 0,0 0 16,0 21-16,0-21 15,0 1-15,21-1 0,1-21 16,-1 0-16,0 0 16,0 0-16,0 0 0,0 0 0,1 0 15,-1 0-15,-21-21 0,42-1 16,-42 1-16,21 0 0,0 0 0,1 0 16,-1-22-16,0 22 0,0-21 15,-21 21-15,21-22 0,-21 1 0,21 21 16,-21-21-16,0-1 0,0 22 15,0-21-15,0 21 0,-21-22 0,0 22 16,0 0-16,0 0 0,0 0 16,-1 21-16,1 0 0,0 0 15,0 0-15,0 0 0,0 0 16,-1 0-16,1 21 0,21 0 16,-21-21-16,21 21 0,-21 0 15,21 0-15,0 1 0,0-1 0,-21-21 16,21 21-16,0 0 0,0 0 0,0 0 15,21 1 1</inkml:trace>
  <inkml:trace contextRef="#ctx0" brushRef="#br0" timeOffset="11452.46">14584 2180 0,'0'0'0,"0"-21"0,-21 21 15,21-21 1,-22 21 15,22 21-31,0 0 0,0 0 16,0 1-16,0-1 0,0 0 16,0 0-16,0 21 0,-21-20 0,21 20 15,0 0-15,0-21 0,0 22 16,-21-22-16,21 21 0,0-21 0,0 1 15,0-1-15,0 0 0,0 0 16,0 0-16,-21-21 16,21-21 15,0 0-15,0 0-16,0 0 0,0-1 15,0 1-15,0 0 0,0-21 0,0-1 16,21 22-16,-21-21 0,0 21 15,21-22-15,0 22 0,1-21 0,-22 21 16,21 0-16,0-1 0,0 22 16,-21-21-16,21 21 0,0 0 0,1 0 15,-1 0 1,-21 21-16,21 1 0,-21-1 16,0 0-16,21 0 0,-21 0 15,21 22-15,-21-22 0,0 21 0,0-21 16,0 22-16,21-22 0,-21 21 15,0-21-15,0 0 0,22 1 0,-22-1 16,0 0-16,0 0 0,0 0 16,21-21-1,0 0 1,0 0 0,-21-21-16,21 0 0,0 0 15,-21 0-15,22-1 16,-1 1-16,0-21 0,0 21 0,0-22 15,0 22-15,1-21 0,-1 21 16,0-22-16,0 22 0,0 0 0,0 0 16,1 0-16,-1 0 0,0 21 15,0-22-15,0 22 0,0 0 16,-21 22 0,0-1-1,0 0-15,0 0 0,0 0 16,0 0-16,0 1 0,0 20 0,0-21 15,0 0-15,0 22 0,0-22 16,0 0-16,0 21 0,0-21 16,22 1-16,-22-1 0,21 0 0,-21 0 15,21 0-15,0 0 16,0-21-16,0 22 0,1-22 16,-1 0-16,0 0 15,0 0-15,0 0 0,0 0 0,22-22 16,-22 22-16,0-21 0,0 21 15,0-21-15,1 0 0,-1 0 0,0 0 16,-21-22-16,21 22 0,0 0 16,0-21-16,1-1 0,-22 22 0,21-21 15,0 21-15,-21-1 0,21-20 16,-21 21-16,21 21 0,-21-21 0,0 42 47,0 0-32,0 0-15,0 22 0,0-22 0,0 0 16,0 21-16,-21-21 0,21 22 16,0-22-16,0 0 0,0 21 0,0-20 15,0-1-15,0 0 0,0 0 16,0 0-16,21-21 0,0 0 16,1 0-1,-1 0-15,0 0 0,0 0 16,0 0-1,0-21-15,1 0 0,-1 21 0,-21-21 16,21 0-16,0-1 0,-21 1 16,0 0-16,21-21 0,-21 21 0,21-22 15,-21 22-15</inkml:trace>
  <inkml:trace contextRef="#ctx0" brushRef="#br0" timeOffset="11860.23">15938 1990 0,'0'0'0,"-21"21"16,21 0-16,0 0 15,0 0-15,21-21 16,-21 22-1,22-22-15,-1 0 0,0 0 16,0-22 0,-21 1-16,21 21 0,-21-21 15,0 0-15,0 0 0,0 0 16,0-1-16,0 1 16,-21 0-16,0 21 0,21-21 15,-21 21-15,0 0 0,-1 0 16,1 21-1,0 0-15,0 0 16,21 1-16,0-1 0,0 0 16,0 0-16,0 0 15,0 0-15,0 1 0,0-1 16,0 0-16,0 0 16,21-21-16</inkml:trace>
  <inkml:trace contextRef="#ctx0" brushRef="#br0" timeOffset="12494.06">16446 2201 0,'0'22'16,"-21"-1"-16,0 0 15,21 0-15,-21-21 16,21 21-16,0 0 0,0 1 0,0-1 16,0 21-16,0-21 0,0 0 0,0 1 15,0-1-15,0 21 0,0-21 16,0 0-16,0 1 0,0-1 16,0 0-16,0 0 0,0 0 15,0 0-15,0 1 16,-21-22 15,21-22-15,0 1-16,0 0 15,0 0-15,0 0 0,0 0 0,0-22 16,0 22-16,21-21 0,0-1 16,-21 22-16,21-21 0,22 0 15,-22-1-15,0 22 0,21-21 16,1 21-16,-22-1 0,21 1 0,0 0 15,1 0-15,-1 21 0,0 0 16,1 0-16,-22 0 0,21 0 0,1 21 16,-22-21-16,0 21 0,0 0 15,0 1-15,0-1 0,-21 21 0,0-21 16,0 22-16,0-22 0,0 21 16,0-21-16,0 22 0,0-1 0,0-21 15,0 21-15,0-20 0,-21-1 0,0 21 16,21-21-16,-21 0 15,21 1-15,0-1 0,0 0 0,-21-21 16,21 21-16,-21-21 16,21 21-16,0-42 47,21 0-47</inkml:trace>
  <inkml:trace contextRef="#ctx0" brushRef="#br0" timeOffset="16783.81">5292 4403 0,'-22'-21'31,"22"-1"-31,0 1 16,-21 21-1,21-21-15,0 0 0,0 0 16,0 0-16,0-1 16,0 1-16,21 21 0,-21-21 15,22 21 1,-1 0-16,0 0 0,0 0 15,0 0-15,0 21 16,-21 0-16,22 22 0,-1-22 0,0 21 16,-21-21-16,0 22 0,0-1 15,0 0-15,0 1 0,0-1 0,0 0 16,0 1-16,-21-1 0,0 0 16,-22 22-16,22-22 0,-21-21 0,21 22 15,-22-1-15,1 0 0,21-20 16,-22-1-16,1 0 0,21 0 0,-21-21 15,20 0-15,1 21 0,0-21 0,0 0 16,0 0-16,0 0 16,21-21-16,-22 0 0,22 0 0,-21 0 15,21-1-15,-21-20 0,21 21 16,0-21-16,0-1 0,0 22 0,0-21 16,0-1-16,0 22 0,0-21 15,0 21-15,21 0 0,0-1 0,1 22 16,-1 0-16,0 0 0,0 0 15,0 0-15,0 0 0,22 22 0,-22-1 16,0 0-16,0 0 0,0 0 16,1 0-16,-1 1 0,0 20 0,0-21 15,0 0-15,0 0 0,1 1 16,-1-1-16,0 0 16,0-21-16,0 21 15,0-21-15,1-21 16,-1 21-16,-21-21 15,21 0-15</inkml:trace>
  <inkml:trace contextRef="#ctx0" brushRef="#br0" timeOffset="17300.5">5863 4466 0,'0'0'15,"0"-21"-15,0 0 16,0 0-16,0 42 47,0 0-47,0 0 15,0 0-15,0 1 0,0-1 16,-21 0-16,21 21 0,-21-21 0,21 22 16,-21-22-16,21 21 0,0 1 15,0-1-15,0-21 0,0 21 0,0 1 16,0-22-16,0 0 0,0 0 0,0 0 15,21 1-15,0-22 0,0 21 16,0-21-16,0 0 0,22 0 16,-22 0-16,0-21 15,0 21-15,0-22 0,1 1 0,20 0 16,-21 0-16,0 0 0,0 0 16,1-22-16,-22 22 0,21 0 0,0-21 15,-21-1-15,0 22 0,0-21 0,0-1 16,0 1-16,0 21 0,0-21 15,0-1-15,-21 22 0,0 0 0,-1-21 16,1 42-16,0-22 0,0 22 16,0-21-16,0 21 0,-1 0 0,1 0 15,0 0-15,0 21 0,0 1 16,0-1-16,21 0 16,0 0-1,0 0-15,21-21 16,0 0-1,0 0-15,0 0 0,22 0 0,-22 0 16,0 0-16,21 0 0</inkml:trace>
  <inkml:trace contextRef="#ctx0" brushRef="#br0" timeOffset="17640.32">6540 4360 0,'0'0'0,"-21"0"16,42-21 15,1 21-31,-1 0 16,21 0-16,-21 0 0,22 0 16,-1 0-16,0 0 0,1 0 0,-1 0 15,0 0-15,-21 0 0,22 0 16,-1 0-16,-21 0 0,0 0 0,1 0 15,-1 0-15,0 0 0,-42 0 63,0 0-47,-1 0-16,1 0 15</inkml:trace>
  <inkml:trace contextRef="#ctx0" brushRef="#br0" timeOffset="17891.68">6964 4339 0,'-21'0'0,"-1"0"0,22 21 15,-21-21 1,21 22-16,-21-1 0,21 0 16,0 0-16,0 0 15,-21 22-15,21-22 0,0 0 0,0 21 16,-21-21-16,21 22 0,0-1 15,0 0-15,0 1 0,-21-22 16,21 0-16,-22 21 0,22-20 0,-21-1 16,21 0-16,0 0 0,0 0 15,0 0-15,0 1 0,-21-1 0,21 0 16,0-42 15,21 0-31,0-1 16,1 1-16</inkml:trace>
  <inkml:trace contextRef="#ctx0" brushRef="#br0" timeOffset="20775.4">7832 4466 0,'0'0'0,"0"-21"0,0 0 15,0 0 1,-22 21-16,1 0 16,21-21-16,-21 21 15,0 0-15,0 0 0,0 0 0,-1 0 16,-20 0-16,21 0 0,0 0 16,0 0-16,-1 0 0,1 21 0,0 0 15,0-21-15,0 21 0,0 21 16,-1-20-16,1-1 0,21 0 0,0 21 15,-21-21-15,21 1 0,-21 20 0,21-21 16,0 0-16,0 0 0,0 1 16,0-1-16,0 0 0,0 0 0,21 0 15,0-21-15,0 21 0,1-21 16,-1 0-16,0 0 0,0 0 0,0 0 16,22 0-16,-22 0 0,21 0 15,-21 0-15,22-21 0,-22 21 16,0 0-16,21-21 0,-21 21 0,1 0 15,-1 0-15,0 0 0,-21 21 47,0 0-47,0 1 16,-21-1-16,0-21 0,21 21 16,-22-21-16,1 21 0,0-21 0,21 21 15,-21-21-15,0 0 0,0 21 0,-1-21 16,1 22-16,0-22 15,0 0-15,0 0 0,0 0 0,-1 0 16,1 0-16,0 0 0,0 0 16,0-22-16,0 1 0,-1 21 15,22-21-15,-21 0 0,21-21 0,0 20 16,0 1-16,0-21 0,0 0 16,0 20-16,0-20 0,0 21 0,21-21 15,1-1-15,-1 22 0,0-21 16,21 21-16,1-1 0,-1 1 15,-21 0-15,21 0 0,1 0 0,-1 21 16,-21 0-16,22-21 0,-22 21 0,0 0 16,21 0-16,-21 0 15,1 0-15,-1 0 16,-21 21-16,0 0 16,-21-21-1,-1 0-15,1 21 0,0-21 16,0 0-1,0 0-15,0 0 16,-1 0-16,1 0 16,0-21-16,0 21 0,0 0 0,0 0 15,-1 0-15,1 0 16,0 0-16,0 0 0,0 21 0,0 0 16,21 0-16,-22 1 0,1-1 15,0 0-15,21 21 0,-21-21 16,0 22-16,0-22 0,21 21 0,0 1 15,-22-22-15,22 21 0,0-21 16,0 0-16,0 1 0,0-1 0,22 0 16,-1 0-16,0-21 0,0 0 15,21 0-15,-20 0 0,20 0 0,0 0 16,1 0-16,-1 0 0,0 0 16,1-21-16,-1 0 0,-21 21 0,21-21 15,-20-1-15,-1 22 0,0-21 16,0 21-16,0 0 0,0-21 15</inkml:trace>
  <inkml:trace contextRef="#ctx0" brushRef="#br0" timeOffset="22203.77">10668 4360 0,'0'0'0,"0"22"0,0-1 0,0 21 16,0 0-16,0-20 0,0 20 0,0 21 15,0-20-15,0 20 0,0 1 16,0-1-16,0 1 0,0-22 16,0 22-16,0-1 0,0 1 0,0-22 15,0 21-15,-21-20 0,0 20 16,21-20-16,-22-1 0,1 21 0,21-20 16,-21-1-16,0-21 0,21 22 15,0-22-15,-21 21 0,21-21 0,-21-21 16,21 21-16,0 1 0,0-44 31,0 1-15,21 0-16,0-21 0,-21 21 15,21-1-15</inkml:trace>
  <inkml:trace contextRef="#ctx0" brushRef="#br0" timeOffset="23032.98">10753 4487 0,'21'0'15,"0"0"-15,21 0 0,-21 0 16,22 0-16,-1-21 0,0 21 16,22 0-16,-22 0 0,22 0 0,-1 0 15,1-21-15,-1 21 0,1 0 16,-1 0-16,22-21 0,-22 21 0,1 0 16,-1 0-16,1-21 0,-1 21 15,1-21-15,-1 21 0,-20 0 0,-1 0 16,0 0-16,1 0 0,-22 0 15,0 0-15,0 0 0,0 0 16,-21 21 0,0 0-16,0 0 0,0 0 15,0 0-15,0 1 0,0-1 16,0 0-16,0 21 0,0-21 16,0 22-16,0-1 0,0 0 0,0 1 15,0-1-15,0 22 0,0-22 16,0 0-16,0 1 0,0-1 0,0 0 15,0 1-15,0-1 0,-21 0 16,21 1-16,-21-22 0,21 21 0,-21 0 16,21-20-16,0 20 0,0-21 0,-21 0 15,21 22-15,-21-22 0,21 0 16,-22 0-16,22 0 0,0 0 0,0 1 16,0-1-16,-21 0 0,21 0 15,0 0-15,-21-21 16,21 21-16,0 1 15,-21-22-15,0 0 16,0 0-16,21 21 0,-22-21 0,1 0 16,0 0-16,0 0 0,0 0 0,0 0 15,-22 0-15,22 0 0,-21 0 16,-1 0-16,1 0 0,0 0 0,-22 0 16,22 0-16,-22 0 0,22-21 0,-21 21 15,-1 0-15,22 0 0,-22-22 16,1 22-16,20 0 0,-20 0 15,21-21-15,-1 21 0,1 0 0,-22 0 0,22 0 16,21-21-16,-21 21 16,-1 0-16,22 0 0,-21 0 0,21 0 15,-1 0-15,1 0 0,0 0 16,0-21-16,21 0 31,21 21-15,0-21-16,-21-1 0,21 22 0,1-21 15,-1 21-15</inkml:trace>
  <inkml:trace contextRef="#ctx0" brushRef="#br0" timeOffset="23616.47">11007 4911 0,'0'0'0,"0"21"15,-22-21-15,1 0 16,21 21-1,21-21 17,1 0-32,20 0 0,-21 0 15,0 0-15,22 0 0,-1 0 16,-21 0-16,21 0 0,1 0 0,-22 0 16,21 0-16,-21-21 0,22 21 15,-22 0-15,0 0 0,21 0 0,-20 0 16,-1 0-16,0-21 15,0 21-15,-42 0 47,0 0-31,0 21-16,-1-21 16,1 0-16,0 21 0</inkml:trace>
  <inkml:trace contextRef="#ctx0" brushRef="#br0" timeOffset="23981.27">10985 5165 0,'0'21'16,"22"-21"-16,-1 0 0,0 0 15,0 21-15,0-21 0,22 0 0,-22 0 16,0 0-16,21 0 0,1 0 16,-22 0-16,21 0 0,-21 0 0,22 0 15,-22 0-15,0 0 0,0 0 16,0 0-16,0 0 0,1 0 0,-1 0 15,-42 0 48,21 21-63,-22-21 0,1 0 0,0 0 16</inkml:trace>
  <inkml:trace contextRef="#ctx0" brushRef="#br0" timeOffset="24340.11">10943 5440 0,'21'0'0,"0"21"15,1-21-15,-1 0 0,0 0 16,21 0-16,-21 0 0,1 0 0,20 0 16,-21 0-16,0 0 0,22 0 15,-22 0-15,0 0 0,0 0 0,0 0 16,0 0-16,1 0 0,-1 0 0,0-21 16,0 21-1,0 0 1</inkml:trace>
  <inkml:trace contextRef="#ctx0" brushRef="#br0" timeOffset="26378.17">13356 4741 0,'0'0'0,"0"-21"0,0 0 16,21 0-16,-21 0 16,0 0-16,0-1 15,0 1 1,0 42 15,0 1-15,0-1-16,0 21 0,0 0 0,0 22 15,0-22-15,0 22 0,0-1 16,0 22-16,0-22 0,0-20 0,0 20 16,0 1-16,0-22 15,0 22-15,0-22 0,-21 0 0,0 1 16,21-1-16,-21 0 0,0-21 0,-1 22 15,22-22-15,0 0 0,-21 0 16,21 0-16,-21 1 0,21-44 47,0 1-47,0 0 16,0 0-16,0-21 0,0 20 0,21-20 15,0 21-15</inkml:trace>
  <inkml:trace contextRef="#ctx0" brushRef="#br0" timeOffset="27148.93">13398 4699 0,'0'-21'15,"22"0"1,-1 0-16,0 21 16,0-22-16,0 22 0,0-21 15,22 21-15,-22-21 0,21 21 16,-21-21-16,22 21 0,20-21 0,-20 21 16,-1-21-16,21 21 0,1 0 15,-1-22-15,-20 22 0,20 0 0,1 0 16,-1 0-16,-20-21 0,20 21 15,-21 0-15,1 0 0,-1 0 0,0 0 16,1 0-16,-22 0 0,0 21 16,21-21-16,-20 22 0,-1-1 15,-21 0-15,21-21 0,-21 21 16,0 0-16,21 0 0,-21 1 16,0-1-16,0 0 0,0 0 0,0 0 15,0 22-15,0-1 0,0 0 16,0 1-16,0-1 0,0 0 15,0 1-15,0 20 0,0-21 0,0 1 16,0-1-16,0 0 0,0 1 16,0-1-16,0 0 0,0-20 0,-21 20 15,21 0-15,0 1 0,0-22 0,0 21 16,0-21-16,-21 0 0,21 22 16,0-22-16,0 0 0,0 0 0,-21 0 15,21 1-15,0-1 0,0 0 16,0 0-16,-22 0 0,22 0 0,-21-21 15,0 22-15,0-1 0,0-21 16,0 21-16,-1-21 0,1 21 16,0-21-16,0 0 0,0 0 0,0 21 15,-22-21-15,22 0 0,0 0 16,0 0-16,-22 0 0,22 0 0,-21 0 16,21 0-16,-22-21 0,1 21 0,0-21 15,-22 21-15,22-21 0,0 21 16,-1 0-16,1-21 0,-22 21 0,22-22 15,0 22-15,-1 0 0,1-21 16,0 0-16,21 21 0,-22 0 16,22 0-16,0-21 0,-21 21 0,20 0 15,1 0-15,0-21 16,0 21-16,21-21 16,0-1-16,0 1 15,0 0 1,0 0-16,21 21 0,0-21 0</inkml:trace>
  <inkml:trace contextRef="#ctx0" brushRef="#br0" timeOffset="27540.14">13801 4995 0,'0'0'15,"0"-21"1,0 0 0,21 21-1,0-21-15,0 21 0,21 0 16,-20 0-16,20 0 0,-21 0 0,21-21 15,-20 21-15,20 0 0,0 0 16,1 0-16,-1 0 0,-21 0 16,21 0-16,-20 0 0,20 0 0,-21 0 15,0 0-15,0-21 0,1 21 16,-1 0-16,-42 21 62,-1-21-62,-20 0 0,21 21 16</inkml:trace>
  <inkml:trace contextRef="#ctx0" brushRef="#br0" timeOffset="27832.27">13970 5165 0,'21'0'0,"0"21"0,0-21 0,1 0 15,20 0-15,-21 0 16,0 0-16,0 0 0,1 0 16,-1 0-16,0 0 0,0 0 15,21 0-15,-20 0 0,-1 0 0,0 0 16,0 0-16,0 0 15</inkml:trace>
  <inkml:trace contextRef="#ctx0" brushRef="#br0" timeOffset="28100.11">13970 5398 0,'0'21'16,"21"-21"-16,0 0 0,0 0 15,1 21-15,-1-21 0,0 0 16,21 0-16,-21 0 0,1 0 0,20 0 15,-21 0-15,21 0 0,-20 0 0,-1 0 16,0 0-16,0 0 0,0 0 16,-42 0 15</inkml:trace>
  <inkml:trace contextRef="#ctx0" brushRef="#br0" timeOffset="28307.53">14012 5609 0,'21'0'16,"1"0"-16,-1 0 15,0 0-15,0 0 0,0 0 16,0 0-16,22 0 0,-22 0 0,21 0 15,1 0-15,-1 0 0,0-21 16,1 0-16,-1 21 0,0-21 0,1 21 16</inkml:trace>
  <inkml:trace contextRef="#ctx0" brushRef="#br0" timeOffset="28816.24">15938 4678 0,'-21'0'31,"21"21"-31,0 0 16,0 22-16,0-1 0,-21 0 15,21 1-15,0-1 0,0 21 0,0-20 16,0 20-16,-21 1 0,21-1 0,0-20 15,0 20-15,0-21 0,0 22 16,0-22-16,0 22 0,-21-22 0,21 0 16,-21 1-16,21-1 0,-22 0 15,22-20-15,0 20 0,0-21 0,-21 21 16,0-20-16,21-1 0,-21 0 16,21 0-16,0-42 46,0 0-30,21 21-16,0-21 0,-21-22 0,21 22 16,1 0-16</inkml:trace>
  <inkml:trace contextRef="#ctx0" brushRef="#br0" timeOffset="29584.05">15896 4720 0,'0'0'16,"0"-21"-16,0 0 16,21 0-1,0 21-15,1 0 0,-1-21 0,21 21 16,-21-22-16,22 22 0,-1 0 15,21-21-15,-20 0 0,20 21 0,1-21 16,-1 21-16,1 0 0,20-21 16,-20 21-16,-1 0 0,1-21 15,-1 21-15,-20 0 0,20 0 16,-20 0-16,-1-22 0,0 22 0,-21 0 16,1 0-16,-1 0 0,0 0 15,0 0-15,-21 22 0,21-22 0,-21 21 16,0 0-16,0 0 0,0 0 0,0 0 15,0 1-15,21-1 0,-21 0 16,0 21-16,0-21 0,0 22 0,0-22 16,0 21-16,0-21 0,0 22 15,0-22-15,0 21 0,0 1 0,0-1 16,0-21-16,22 21 0,-22 1 16,0-22-16,0 21 0,0-21 15,0 22-15,0-22 0,0 21 16,0-21-16,0 22 0,0-22 0,0 21 15,0-21-15,0 22 0,0-22 0,-22 0 16,22 21-16,-21-20 0,21-1 16,0 0-16,0 0 0,-21 0 0,21 0 15,-21 1-15,0-1 0,21 0 16,-21 0-16,21 0 0,-22-21 16,22 21-16,-21-21 0,21 22 15,-21-1-15,0-21 0,0 0 16,21 21-16,-21 0 0,-1-21 0,1 0 15,0 21-15,-21-21 16,21 0-16,-22 21 0,1-21 0,0 0 16,-1 0-16,-20 22 0,20-22 0,-20 0 15,-1 0-15,1 0 0,21 0 16,-22 0-16,22 0 0,-1 0 0,1 0 16,0 0-16,21 0 0,-22 0 15,22 0-15,0 0 0,0 0 0,0 0 16,-1-22-16,1 22 0,0-21 15,21 0 1,0 0 0,-21 21-16,21-21 0,0 0 15</inkml:trace>
  <inkml:trace contextRef="#ctx0" brushRef="#br0" timeOffset="30051.78">16087 5101 0,'0'-21'15,"0"0"1,21 21 0,0 0-16,0 0 15,0 0-15,22-21 0,-22 21 16,0 0-16,21 0 0,-21 0 15,22 0-15,-22 0 0,0 0 0,21 0 16,-20-21-16,-1 21 0,0 0 16,0 0-16,0 0 0,0 0 15,-21-22-15,22 22 0,-1 0 16,-42 0 31,21 22-47,-22-1 0,1-21 15,0 21-15,0-21 0,0 21 16,-22 0-16,22-21 0</inkml:trace>
  <inkml:trace contextRef="#ctx0" brushRef="#br0" timeOffset="30300.15">16150 5376 0,'0'22'16,"21"-1"-1,0-21 1,1 0-16,-1 0 0,0 0 0,0 0 16,21 0-16,-20 0 0,-1 0 15,0 0-15,0 0 0,0 0 16,0 0-16,1 0 0,-22-21 0,21 21 15,0 0-15,0 0 16</inkml:trace>
  <inkml:trace contextRef="#ctx0" brushRef="#br0" timeOffset="30581.99">16108 5715 0,'0'21'16,"21"-21"-1,0 0-15,0 0 0,0 0 16,1 0-16,-1 0 0,0 0 15,0 0-15,0 0 0,0 0 16,1 0-16,-1 0 0,-21-21 16,21 21-1</inkml:trace>
  <inkml:trace contextRef="#ctx0" brushRef="#br0" timeOffset="38023.98">3175 3090 0,'-21'0'16,"0"0"-1,42 0 48,21 0-63,-21 0 15,0 0-15,22 0 0,-1 0 0,22 0 16,-22 0-16,21 0 0,1 0 16,-1 0-16,1 0 0,21 0 15,-22 0-15,22-21 0,-22 21 0,22-21 16,0 21-16,-1 0 0,1 0 16,0-21-16,20 21 0,-20 0 0,0 0 15,-1 0-15,-20-21 0,21 21 16,-22 0-16,1 0 0,-1 0 0,-21 0 15,22 0-15,-22 0 16,-21 0-16,22 0 0,-22-21 0,0 21 16,0 0-16,0 0 0,-42 0 62,0 0-46,0 0-16,0 0 0</inkml:trace>
  <inkml:trace contextRef="#ctx0" brushRef="#br0" timeOffset="38603.87">3344 3154 0,'0'21'0,"21"-21"32,1 21-32,20-21 0,0 0 0,1 0 15,-1 0-15,21 0 16,1 0-16,-1 0 0,1 0 15,-1 0-15,22 0 0,-21-21 0,20 21 16,1-21-16,21 21 0,-22-21 16,1 21-16,21 0 0,-21-21 0,-1 21 15,-20 0-15,20-22 0,-20 22 16,-22-21-16,1 21 0,-1 0 0,-21 0 16,0 0-16,0 0 0,1 0 15,-1 0 1,-21 21 78</inkml:trace>
  <inkml:trace contextRef="#ctx0" brushRef="#br0" timeOffset="42269.73">5207 5630 0,'-21'0'16,"0"0"-16,-1 0 15,1 0 1,21 22-16,-21-22 0,0 0 15,0 0 1,0 0-16,-1 0 16,1 0-16,0 0 15,0 0-15,0 0 32,0 0-32,42 0 93,0 0-77,0 0-16,0 0 0,0 0 16,1 0-16,20 0 0,-21 0 15,21 0-15,1 0 0,-1 0 0,0 0 16,1 0-16,-1 0 0,0 0 15,22 0-15,-22 0 0,1 0 0,20 0 16,-21 0-16,1 0 0,20 0 16,-20 0-16,-1 0 0,0 0 15,22 0-15,-22 21 0,-21-21 0,22 0 16,-1 0-16,-21 0 0,0 21 16,0-21-16,1 0 0,-1 0 0,0 0 15,0 0-15,-21 21 78,-21-21-46,0 0-32,0 21 0,-1-21 15,1 0-15,0 0 0,0 0 16,0 0-16</inkml:trace>
  <inkml:trace contextRef="#ctx0" brushRef="#br0" timeOffset="42956.35">5080 5842 0,'0'0'0,"0"21"46,21-21-30,0 0-16,0 0 0,1 21 0,-1-21 16,21 0-16,0 0 0,-20 0 15,41 0-15,-21 0 0,1 0 16,20 0-16,-20 0 0,20 0 0,1 0 16,-1 0-16,-21 0 0,22 0 15,-1 0-15,-20-21 0,-1 21 0,0 0 16,22 0-16,-43 0 0,21 0 15,1 0-15,-22 0 0,0 0 0,21 0 16,-20 0-16,-1 0 16,0 0-16,-21-21 172,0 0-110,-21 21-46,21-21-1,0 0-15</inkml:trace>
  <inkml:trace contextRef="#ctx0" brushRef="#br0" timeOffset="52204.83">6921 6498 0,'0'0'0,"0"21"0,22 1 0,-22 20 0,0-21 15,21 0-15,-21 22 0,0-22 16,0 0-16,0 21 0,0-21 0,0 1 16,0-1-16,0 21 0,0-21 15,0 0-15,-21 1 0,-1-1 16,1 0-16,0 21 0,0-21 0,0 1 15,0-1-15,-22 0 0,22 0 16,0 0-16,0-21 0,0 21 0,-1 1 16,1-22-16,0 0 0,0 0 15,21-22 1,-21 1-16,21 0 16,0 0-16,-21 0 0,21 0 0,0-1 15,0-20-15,0 21 0,0 0 16,0 0-16,0-22 0,0 22 0,0 0 15,0 0-15,21 0 16,0 21-16,0 0 0,0 0 16,0 0-16,1 21 0,-1 0 15,0 0-15,0 0 0,0 0 16,0 1-16,1-1 0,-1-21 0,0 21 16,0 0-16,0 0 0,0-21 0,1 21 15,-1-21-15,0 0 0,0 22 16,0-22-16,0 0 0,1 0 15,-1 0 1,0 0-16,0 0 16,0 0-16,0-22 0,1 1 15</inkml:trace>
  <inkml:trace contextRef="#ctx0" brushRef="#br0" timeOffset="53636.41">7472 6646 0,'0'22'15,"0"-1"-15,0 0 16,0 0-16,0 0 16,0 0-16,0 1 0,0-1 0,0 0 15,0 0 1,0 0-16,0 0 0,0 1 15,0-1-15,0 0 16,0-42 31,0 0-31,0-1-16,0 1 0,0 0 15,0 0-15,0 0 16,0 0-16,21-1 0,-21 1 0,21 0 15,0 0-15,-21 0 16,21 21-16,1 0 16,-1 0-16,0 21 15,0 0 1,-21 0-16,21 0 0,0 1 16,-21-1-16,0 0 15,0 0-15,0 0 16,22-21-16,-22 21 0,21-21 47,-21-21-32,0 0 1,21 0-16,-21 0 16,21 0-16,-21-1 0,21 1 15,0 0-15,1 0 0,-22 0 16,21 21-16,-21-21 0,21 21 0,0 0 15,-21 21 1,21 0 0,-21 0-16,21 0 0,-21 0 15,22 1-15,-22-1 16,21 0-16,0-21 16,-21 21-16,21-21 0,0 0 15,-21 21-15,21-21 0,1 0 31,-1 0-31,0 0 16,0-21 0,-21 0-16,0 0 15,21 21-15,-21-21 0,21 21 16,-21-22-16,0 1 0,22 21 0,-22-21 16,0 0-16,0 0 0,21 21 15,0 0 1,0 0-1,-21 21 1,0 0-16,21 0 16,0 0-16,-21 1 15,22-22-15,-1 0 16,0 0-16,0 0 16,0 0-16,0 0 0,1 0 15,-1 0 1,0 0-16,-21-22 15,21 1-15,-21 0 0,0 0 16,0 0 0,0 0-16,0-1 15,0 44 17,0-1-17,0 0-15,0 0 16,0 0-16,0 0 15,0 1-15,0-1 16,0 0 0,-21-21 31,21-21-16,0 0-31,0-1 15,0 1-15,0 0 0,0 0 16,0 0-16,21 0 0,-21-1 16,21 1-16,0 0 0,1 0 0,-1 0 15,0 21-15,0 0 0,0 0 16,0 21 0,-21 0-16,0 0 0,22 0 0,-22 1 15,0-1-15,0 0 0,0 0 0,0 0 16,0 0-16,0 1 0,0-1 15,0 0-15,0 0 16,0 0 0,-22-21 15,22-21-15,0 0-1,-21 0-15,21 0 0,-21 21 16</inkml:trace>
  <inkml:trace contextRef="#ctx0" brushRef="#br0" timeOffset="53856.25">8276 6477 0,'0'0'0,"-21"0"0,0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0T01:44:30.0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3154 614 0,'0'0'0,"0"-21"0,0 0 15,0-1-15,0 1 16,-21 0-16,21 0 0,-22 0 15,22 0-15,-21-1 16,0 1-16,21 0 16,-21 21-16,0 0 15,21 21 1,0 0-16,0 1 16,0 20-16,0 0 15,0 1-15,0-1 0,21 21 0,-21 1 16,0 21-16,0-22 0,0 22 15,0-1-15,0-20 0,0 21 16,0-22-16,0 22 0,-21-22 0,21 1 16,0 20-16,0-20 0,0-1 15,-21-41-15,21 20 0,0 21 0,0-41 16,0 20-16,0 0 0,0-21 16,0 1-16,0-1 0,0-42 46,0-1-46,0 1 16,0 0-16,0-21 0,0 21 0,0-22 16,0 1-16,0 0 0,0-1 15</inkml:trace>
  <inkml:trace contextRef="#ctx0" brushRef="#br0" timeOffset="406.74">2836 783 0,'0'0'0,"-21"-21"16,-21 0-16,21 0 0,-1 0 0,1-1 16,21 1-16,-21 0 15,21 0-15,0 0 0,0 0 16,0-1-16,21 1 0,0 0 0,22-21 15,-1 21-15,0-1 0,1 1 16,20 0-16,1 0 0,-1 0 0,1 0 16,20 21-16,-20 0 0,-1 0 15,22 21-15,-21 0 0,-22 0 16,21 21-16,-20 1 0,-22-1 0,0 0 16,-21 1-16,0 20 0,0 1 15,0-22-15,-42 22 0,21-1 16,-22 1-16,1-1 0,0 1 15,-22-22-15,22 0 0,-1 22 16,1-43-16,0 21 0,-1-21 0,1 22 16,0-22-16,21 0 0,-1 0 15,1-21-15,0 21 0,0-21 16</inkml:trace>
  <inkml:trace contextRef="#ctx0" brushRef="#br0" timeOffset="450.71">3133 1439 0,'21'0'16,"0"0"-1</inkml:trace>
  <inkml:trace contextRef="#ctx0" brushRef="#br0" timeOffset="1962.85">4149 1651 0,'0'-21'0,"21"21"15,-21-21-15,21 0 0,0-1 16,-21 1 0,0 0-16,0 0 0,21 21 0,-21-21 15,0 0-15,0-1 0,0 1 16,-21 0-16,0 0 16,0 21-16,0-21 0,-1 0 0,1-1 15,-21 22-15,21-21 0,0 21 16,-22 0-16,22-21 0,-21 21 15,21 0-15,-22 0 0,22 0 16,0 21-16,-21-21 0,20 21 0,-20 1 16,21 20-16,0-21 0,0 21 15,-22 1-15,43-1 0,-21 22 16,21-1-16,-21-21 0,21 22 0,0-22 16,0 22-16,0-22 0,0 0 15,0 1-15,0-1 0,21-21 0,-21 0 16,21 1-16,0-1 0,1-21 15,-22 21-15,21-21 0,0 0 0,0 0 16,0 0-16,0 0 0,22-21 16,-22 21-16,0-21 0,0-1 15,22 1-15,-22-21 0,0 21 16,21-22-16,-21 22 0,1-21 0,-1 0 16,0-1-16,0 1 0,0 0 15,-21-1-15,0 1 0,21 21 16,-21-22-16,0 22 0,0 0 0,0 0 15,0 0-15,0 0 16,0 42 0,0 0-1,0 0-15,0 0 0,0 0 16,0 22-16,0-22 0,0 21 0,0 1 16,0-22-16,0 21 15,22 0-15,-22-20 0,0 20 0,0-21 16,21 21-16,0-20 0,0-1 15,-21 0-15,21 0 0,0 0 0,1-21 16,-22 21-16,21-21 0,0 0 16,0 0-16,0 0 0,0 0 0,1 0 15,20 0-15,-21-21 0,0 21 16,22-21-16,-22-21 0,21 21 0,0-1 16,-20-20-16,20 21 0,-21-21 15,0-1-15,0 1 0,22 0 0,-43-1 16,21 1-16,-21 0 0,0 20 15,0-20-15,0 21 0,0 0 16,-21 0 0,0 21-16,-1 0 0,1 0 15,0 0-15,0 42 0,-21-21 0,20 0 16,22 0 0,0 1-16,22-1 15,-1 0-15,0 0 16,0 0-16,0 0 0,0 1 0,1-1 15,-1 0-15,0 0 0,0 0 16,0 0-16,0 1 0,1 20 0,-1-21 16,0 0-16,0 0 0,0 1 15,0-22-15,1 21 0,20 0 16,-21-21-16,0 0 0,-21 21 16,21-21-16,1 0 0,-1 0 0,0 0 15,0 0-15,0 0 0,0-21 16,1 0-16,-1 0 0,0-1 15,-21 1-15,21-21 0,0 21 16,-42 0-16,21-1 0,42-20 0,-20-21 16,20-1-16,-21 22 0,0-1 15,22 1-15,-1 21 0,-21 0 0,21 0 16,-20-1-16,20 1 0,-21 21 16,0 0-16,0 0 0,1 0 0,-1 0 15,0 21-15,0-21 16,-21 22-16,0-1 0,21 0 0,-21 0 15,21 0-15,-21 0 0,0 1 16,0 20-16,0-21 0,22 0 0,-22 0 16,21-21-16,-21 22 0,0-1 15,21-21 1,0 0 0,-21-21-16,0-1 15,0 1-15,0 0 16,0 0-16,0 0 0,0 0 0,0-1 15,0-20-15</inkml:trace>
  <inkml:trace contextRef="#ctx0" brushRef="#br0" timeOffset="2262.67">5821 1397 0,'-21'0'0,"-1"0"15,1 0-15,0 0 0,0 0 0,0 21 16,0-21-16,-1 21 0,1 1 16,0-1-16,-21 0 0,21 0 0,-1 21 15,1-20-15,0 20 0,21 0 16,-21 1-16,21-1 0,-21-21 0,21 21 15,-21 1-15,21-22 0,0 21 16,0-21-16,0 1 0,0 20 0,0-21 16,21-21-16,0 21 15,0 0-15,0-21 0,0 0 0,1 0 16,-1 0-16,0 0 0,0 0 16,0 0-16,0-21 0,1 0 0,-1 0 15,0 0-15,0 0 0,0-1 16,22 1-16,-22-21 0,-21 0 0,21-1 15,0 22-15,0-21 0,0-1 16,-21 1-16,0 21 0,0-21 0,22 20 16,-22 1-16,0 0 0,0 0 15</inkml:trace>
  <inkml:trace contextRef="#ctx0" brushRef="#br0" timeOffset="2839.38">5905 1820 0,'0'43'15,"0"-22"-15,0 0 16,0 21-16,0-20 0,22-1 16,-1 0-16,0-21 0,-21 21 0,21 0 15,0-21-15,0 21 16,1-21-16,-1 0 0,0 0 16,0 0-16,0 0 0,0-21 0,1 0 15,-1 0-15,0 0 0,0 0 16,0-22-16,0 1 0,1 0 0,-1-1 15,0-20-15,0-1 0,0 1 16,0 20-16,1-20 0,-1-1 16,-21 1-16,21-1 0,-21 22 15,0-21-15,0 20 0,0 1 16,0 0-16,0-1 0,0 1 0,0 21 16,0 0-16,0-1 0,0 44 31,0-1-16,0 0-15,0 0 0,0 21 0,0 1 16,0-1-16,0 22 16,0-22-16,-21 0 0,21 22 0,0-22 15,0 0-15,0 22 0,0-1 16,0-20-16,0-1 0,0 22 0,21-22 16,-21 0-16,21-21 0,0 22 15,-21-1-15,21-21 0,1 0 0,-22 1 16,21-1-16,0-21 0,0 21 15,0-21-15,22 0 0,-22 0 0,0 0 16,0 0-16,0-21 0,22 0 16,-22-1-16,21 1 0,-21 0 0,22-21 15,-22-1-15,21 1 0,-21-21 16,22 20-16,-22-20 0,0-1 16,0 1-16,0-1 0,0 1 15,1-1-15,-22 1 0,0 20 0,0-20 16,21-1-16,-21 22 0,0 21 15,0-21-15,-21-1 0</inkml:trace>
  <inkml:trace contextRef="#ctx0" brushRef="#br0" timeOffset="3127.22">7112 1101 0,'0'63'16,"0"-42"-16,0 22 0,0-1 0,0 0 0,0 1 15,0 20-15,-21-20 0,21 20 16,0-21-16,0 1 0,0 20 15,0-20-15,0-1 0,0 0 16,0-21-16,21 22 0,0-22 0,0 21 16,0-21-16,1 1 0,-1-1 15,0 0-15,0 0 0,0-21 0,22 0 16,-22 21-16,0-21 0,21 0 16,1 0-16,-22 0 0,21-21 0,0 0 15,-20 0-15,20 0 0,-21-1 16,21 1-16,-20 0 0,20-21 0,-21-1 15,0 22-15,0-21 0,-21 0 16,0-1-16,0 1 0,0 21 0,0-22 16,0 22-16,0 0 0,0 0 15</inkml:trace>
  <inkml:trace contextRef="#ctx0" brushRef="#br0" timeOffset="3614.46">7556 1820 0,'0'22'15,"0"-1"-15,0 0 16,0 0-16,22 0 0,-1 0 0,0 1 16,-21-1-16,21-21 0,0 21 15,0 0-15,1-21 0,20 0 0,-21 21 16,0-21-16,22 0 0,-1 0 16,-21 0-16,21 0 0,1 0 15,-1-21-15,-21 0 0,22 21 16,-1-21-16,0-22 0,-21 22 0,22 0 15,-22-21-15,21-1 0,-21 1 16,1 0-16,-1-22 0,0 22 0,0-22 16,0 22-16,-21-21 0,21 20 15,-21-20-15,0-1 0,0 22 0,0-22 16,0 22-16,0 0 0,0-1 16,0 1-16,0 21 0,0-21 0,-105 550 78,105-487-63,0 0-15,0 21 0,0-21 16,0 22-16,0-1 0,0 0 0,0 1 16,0-1-16,0 0 0,0 1 15,0-22-15,0 0 0,0 21 0,0-20 16,0-1-16,21 0 15,0-21-15,42 21 16,-41-21-16,-1 0 0,-21-21 16</inkml:trace>
  <inkml:trace contextRef="#ctx0" brushRef="#br0" timeOffset="3659.43">8678 1863 0,'21'-43'0,"1"22"16</inkml:trace>
  <inkml:trace contextRef="#ctx0" brushRef="#br0" timeOffset="4266.08">7662 1736 0</inkml:trace>
  <inkml:trace contextRef="#ctx0" brushRef="#br0" timeOffset="4582.91">7874 1418 0,'-21'0'16,"0"0"-1,-1 0-15,1 0 0,0 0 16,0 0-16,-21 0 0,20 21 16,1-21-16,0 22 0,0-22 15,0 42-15,0 0 0,-1-21 0,1 1 16,0-1-16,21 21 0,0-21 15,0 22-15,0-1 0,0-21 16,0 21-16,0-20 0,0-1 16,0 21-16,0-21 0,21 0 0,0 1 15,1-1-15,-1-21 0,0 0 16,21 0-16,1 0 0,-1 0 0,-21 0 16,21 0-16,-20 0 0,20 0 15,-21 0-15,21 0 0,1-21 0,-22 21 16,21-22-16,-21 1 0,22 0 15,-22 0-15</inkml:trace>
  <inkml:trace contextRef="#ctx0" brushRef="#br0" timeOffset="5150.14">10393 1228 0,'-43'-21'0</inkml:trace>
  <inkml:trace contextRef="#ctx0" brushRef="#br0" timeOffset="5360.01">10350 1249 0,'0'21'31,"22"-21"1,-1 0-17,0 0-15,0 0 0,0 0 16,0 0-16,1 0 0,-1-21 16,0 21-16,0-21 0,0 0 15,0 21-15,22-22 0,-22 1 16,0 21-16,0-21 0,-21 0 0,21 0 15,-21 0-15,0-1 16,0-20-16,0 21 0,0-21 0</inkml:trace>
  <inkml:trace contextRef="#ctx0" brushRef="#br0" timeOffset="7116.01">10499 974 0,'-22'21'0,"1"0"16,0 0-16,-21 0 0,21 1 15,-1-1-15,1 21 0,0-21 0,0 22 16,0-22-16,21 21 0,0-21 15,-21 22-15,21-22 0,0 0 16,0 0-16,0 0 0,0 0 0,21 1 16,-21-1-16,21-21 0,0 21 15,0-21-15,0 0 0,22 0 0,-22 0 16,0 0-16,0 0 0,0 0 16,1 0-16,-1 0 0,21 0 0,-21 0 15,0 0-15,1 0 0,-1-21 16,-21 0-16,0-1 15,-21 22 1,-1 0 0,1 0-16,0 22 15,0-22-15,0 21 0,0 0 16,-1 0-16,1 0 0,21 0 16,-21 1-16,0 20 0,0-21 0,21 21 15,0-20-15,0 20 0,0-21 16,-21 0-16,613-190 125,-592 148-125,21 21 0,1-21 15,-1-1-15,0 22 0,0-21 16,0 0-16,22 21 0,-22 0 0,0-21 16,21 21-16,-21 0 0,1 0 15,-1 0-15,0 0 0,0 21 0,-21 0 16,0 0-16,21 1 0,-21-1 16,0 21-16,0-21 0,0 22 0,0-1 15,0-21-15,-21 21 0,0-20 16,21 20-16,-21-21 0,21 0 15,-21 22-15,21-22 0,-22 0 0,22 0 16,0 0 0,0-42 15,22 0-31,-22 0 16,21 0-16,0-1 0,0 1 15,0 0-15,22-21 0,-22 21 0,0-22 16,0 1-16,21 21 0,-20-22 0,-1 1 15,21 0-15,-21 21 0,0-22 16,1 22-16,-1 0 0,-21 0 16,0 0-16,21-1 0,-21 1 15,-21 21 17,21 21-32,-21-21 0,-1 22 15,1-1-15,21 0 0,-21 0 16,0 21-16,21-20 0,0 20 0,-21-21 15,21 21-15,-21 1 0,21-22 16,0 21-16,0-21 0,0 1 0,0-1 16,0 0-16,0 21 0,21-21 15,0 1-15,0-1 0,0 0 16,0-21-16,1 0 0,20 0 16,-21 21-16,21-21 0,1 0 15,-1 0-15,0 0 0,1 0 0,-1 0 16,0 0-16,22-21 0,-22 21 15,1-21-15,-1 0 0,0-1 0,-21 1 16,22-21-16,-22 21 0,0-22 16,0 1-16,-21 21 0,0-21 0,0-1 15,0 1-15,0 0 0,0 20 16,0 1-16,0 0 0,-21 0 0,0 0 16,0 21-16,0 0 0,-1 0 0,1 0 15,0 0-15,0 0 16,0 21-16,21 0 0,0 0 15,-21 22-15,21-22 0,0 21 16,-43-21-16,43 0 0,0 22 0,0-1 16,0-21-16,21 22 0,1-1 15,-1-21-15,0 0 0,0 0 0,0 1 16,0-1-16,1-21 0,-1 21 0,21-21 16,-21 0-16,0 0 0,22 0 15,-22 0-15,21 0 0,1 0 0,-22 0 16,21 0-16,0-21 0,-20 0 15,20-1-15,-21 1 0,21 0 0,-20-21 16,20 21-16,0-22 0,22 22 0,-64 0 16,0-21-1,21-1-15,-21 22 0,0-21 0,21 21 16,-21-1-16,21 22 16,-21 22-1,0-1 1,0 0-16,0 0 15,0 0-15,0 0 0,0 1 16,0-1 0,0-42 31,0-1-47,21 22 15,-21-21-15,0 0 0,0 0 16,0 0-16,0 0 0,0-1 15,-21 1-15,21 0 0,-21 0 16,0 21 0,0 0-16,-22 0 0,22 0 15,21 21-15,-21 0 0,21 22 16,0-22-16,-21 21 0,21-21 16,-21 22-16,21-1 0,-21-21 15,21 21-15,0-20 0,0 20 0,0-21 16,0 0-16,0 0 0,0 1 15,0-1-15,21 0 0,0 0 16,0 0-16,0-21 0,0 21 0,1-21 16,20 0-16,-21 0 0,21 0 15,1 0-15,-22 0 0,42 0 0,1 0 16,-43 0-16,21-21 0,1 21 16,-22-21-16,21 0 0,-21 21 0,22-42 15,-22 20-15,0 1 0,21 0 0,-20-21 16,-22 21-16,0-1 0,0 1 15,0-21-15,21 21 0,-21 0 16,0-22-16,0 22 0,0 0 0,0 0 16</inkml:trace>
  <inkml:trace contextRef="#ctx0" brushRef="#br0" timeOffset="7887.56">13525 1778 0,'0'21'0,"0"0"0,0 1 16,0-1-16,0 0 0,0 0 15,0 0-15,0 0 0,0 1 16,0-1-16,0 0 0,22-21 0,-22 21 16,21-21-16,0 0 0,0 0 15,0 0-15,0 0 0,1 0 16,-1 0-16,0 0 0,21 0 0,-21 0 16,22-21-16,-22 0 0,21 0 15,-21-1-15,1 1 0,20 0 16,-21-21-16,0-1 0,0 22 0,1-21 15,-1 0-15,0 20 0,-21-20 16,0 21-16,0 0 0,0 0 0,0-1 16,0 1-16,0 0 0,0 42 31,-21 0-15,0 1-16,21-1 0,-22 0 0,22 21 15,0-21-15,-21 22 0,21-22 16,0 21-16,0-21 0,0 1 0,0 20 15,0-21-15,0 0 0,0 0 16,0 1-16,0-1 0,21-21 16,-21 21-16,22 0 0,-1-21 0,0 0 15,0 0-15,0 0 0,0 0 16,22 0-16,-22 0 0,21 0 16,1-21-16,-22 21 0,21-21 0,-21-22 15,0 22-15,1-21 0,-1-64 16,21 64-16,-21-1 0,0 1 15,1-21-15,-1 20 0,-21-20 0,0-1 16,21 1-16,-21-1 0,0 1 16,0-1-16,0 22 0,0-22 0,0 1 15,0 21-15,0-1 0,0 22 16,0-21-16,-21 21 0,21-1 16,0 1-16,-21 21 15,21 21-15,0 1 0,-22 20 16,22 0-16,-21 1 0,21-1 15,0 21-15,0-20 0,0 20 0,0 1 16,0-1-16,0 1 0,0-1 0,0-20 16,0 20-16,0 1 0,0-22 15,0 21-15,0-20 0,0-1 0,0 0 16,0 1-16,21-22 16,-21 21-16,0-21 0,0 1 0,22-1 0,-1-21 15,-21 21-15,21-21 16,0 0-16,0 0 0,0 0 15,1 0-15,-1 0 0,0-21 0,0 0 16,21-1-16,-20 1 0,-1 0 16,21 0-16,-21-21 0,22-1 0,-22 22 15,21-21-15,-42-22 0</inkml:trace>
  <inkml:trace contextRef="#ctx0" brushRef="#br0" timeOffset="8146.42">15007 1820 0,'0'22'16,"0"-1"-16,0 0 0,0 0 15,0 0-15,0 0 0,0 1 16,21-1-16,0 0 16,1-21-16,-1 0 0,0 0 15,21 0-15,22 0 0,-22 0 0,0 0 16,1 0-16,-1 0 0,-21 0 0,22 0 15,-1-21-15,-21 0 0,21-1 16,1 1-16,-22-21 0,0 21 0,21-22 16,-20 22-16,-1-21 15,0 21-15,0 0 0,-21-1 0,0 1 16,0-21-16</inkml:trace>
  <inkml:trace contextRef="#ctx0" brushRef="#br0" timeOffset="8858.17">15684 1778 0,'0'21'15,"0"0"-15,0 1 0,0-1 16,0 0-16,0 0 0,0 0 16,0 0-16,0 1 0,22-1 0,-1-21 15,-21 21-15,21-21 0,0 21 16,0-21-16,0 0 16,1 0-16,-1 0 15,0 0-15,0 0 0,0 0 0,0-21 16,1 0-16,-1 0 0,-21-1 15,21-20-15,-21 21 0,0-21 16,0-1-16,0 1 0,0 0 0,0 20 16,-21-20-16,0 21 0,-1-21 15,1 42-15,0-22 0,-21 1 0,21 21 16,-22 0-16,22 0 0,0 0 16,0 0-16,-22 0 0,22 21 0,0-21 15,21 22-15,-21-22 16,21 21-16,21-21 15,0 0-15,0 0 16,1 0-16,20 0 0,0 0 16,1 0-16,-1-21 0,0 21 0,1-22 15,-1 22-15,0 0 0,1-21 16,-1 21-16,0 0 0,1 0 0,-22 0 16,0 0-16,0 0 0,0 0 15,0 0-15,1 0 0,-22 21 0,0 1 16,0-1-16,0 0 0,0 0 15,0 0-15,0 0 0,0 1 16,0 20-16,0-21 0,0 0 0,0 0 16,0 1-16,0-1 15,0 0-15,0 0 0,0 0 0,0 0 16,0 1-16,0-1 0,0 0 16,0 0-16,0 0 15,0-42 16,0 0-15,0 0-16,0 0 16,0-22-16,21 22 0,0 0 0,-21-21 15,21-1-15,0 22 0,0-21 16,1-1-16,20 1 0,-21 21 0,21-21 16,-20-1-16,20 22 0,0-21 15,1 21-15,-22-1 0,0 1 16,0 21-16,21 0 0,-20 0 0,-1 0 15,0 21-15,0 1 0,0-1 16,-21 0-16,0 21 0,0-21 0</inkml:trace>
  <inkml:trace contextRef="#ctx0" brushRef="#br0" timeOffset="9051.06">16891 1926 0,'0'0'0,"0"21"0,0 1 0,0-1 16,0 0-16,0 0 16,0 0-16,0 0 0,0 1 0,21-22 15,-21 21-15,21 0 0,22-21 0,20 21 16,-21-21-16,-20 0 0,41 0 0,-42 0 15,22 0-15,-22 0 0,0-21 16,0 21-16,0-21 0,0 0 16,22-1-16,-22 1 0,0 0 0,0 0 15,0 0-15,1-22 0,-1 22 16,0 0-16,-21-21 0,0 21 0,0-1 16,0-20-16,0 21 0,0 0 15,-21-22-15</inkml:trace>
  <inkml:trace contextRef="#ctx0" brushRef="#br0" timeOffset="9303.91">15621 1037 0,'0'0'0,"63"43"16,-41-22-16,-1-21 16,-21 21-16,21-21 31</inkml:trace>
  <inkml:trace contextRef="#ctx0" brushRef="#br0" timeOffset="9590.75">14414 1291 0,'0'0'0,"0"21"16,22-21-1,20 0-15,-21 0 16,21 0-16,-20 0 0,20 0 16,-21 0-16,21 0 0,1 0 15,-1 0-15,0 0 0,1 0 0,-1 0 16,-21 0-16,22 0 0,-1 0 16,-21 0-16,0 0 0,0 0 0,-42 0 46,-42 0-46,105 0 0</inkml:trace>
  <inkml:trace contextRef="#ctx0" brushRef="#br0" timeOffset="10446.26">16849 1524 0,'0'0'0,"21"0"0,-21-21 0,42 21 0,-21 0 16,-42 0 46,0 21-46,0 0-16,21 22 0,0-22 0,-21 21 15,21 0-15,-22 1 0,22-1 0,-21 0 16,21-20-16,0 20 0,0 0 16,0-21-16,0 22 0,0-22 0,0 0 15,0 0-15,0 0 0,0 1 16,21-1-16,1 0 0,-1-21 0,0 21 16,0-21-16,0 0 15,0 0-15,1 0 0,20 0 0,-21 0 16,0 0-16,0 0 0</inkml:trace>
  <inkml:trace contextRef="#ctx0" brushRef="#br0" timeOffset="11658.19">3323 2455 0,'0'0'0,"-21"22"16,0-22 0,21 21-1,0 0 1,0 0-1,21-21-15,0 0 0,21 0 0,1 0 16,-1 0-16,0 0 0,22 0 16,21 0-16,-22 0 0,22 0 0,-1 0 15,1 0-15,0 0 0,-1-21 16,22 21-16,0 0 0,-21 0 0,42 0 16,-21 0-16,-1 0 0,1 0 15,0 0-15,21 0 0,-21 21 0,21-21 16,0 0-16,0 0 15,0 0-15,0 0 0,0 0 0,21 0 16,-21 0-16,21 0 0,0 0 16,-21 0-16,22 0 0,-22 0 0,21 0 15,-21 0-15,0 0 0,0 0 16,0 0-16,-21 0 0,21 0 0,-22 0 16,-20 0-16,0 0 0,-1 0 0,-20 0 15,-1 0-15,-20 0 0,-1 0 16,0 0-16,-20 0 0,-1 0 0,0 0 15,-21-21 64</inkml:trace>
  <inkml:trace contextRef="#ctx0" brushRef="#br0" timeOffset="17213.39">10499 2413 0,'21'0'157,"21"0"-142,43 0 1,21 0-16,84 0 16,43 0-1,21 0-15,42 0 16,43 21-1,127-21-15,-43 43 16,-21-43 0,0 0-16,64 0 15,-64 0 1,-84 0-16,41-22 16,1 1-16,-63 0 15,-43 0 1,-22 0-16,-41 21 15,-43 0 1,0 0-16,-63 0 16,-43 0-1,1 0-15,-22 0 16</inkml:trace>
  <inkml:trace contextRef="#ctx0" brushRef="#br0" timeOffset="64003.43">5482 3641 0,'0'-21'0,"0"-1"16,0 1-1,0 0 1,0 0-16,0 0 15,0 0 17,0-1-32,0 1 15,0 0 17,0 42 14,0 0-30,0 1-16,0-1 16,0 0-16,0 0 0,0 0 15,0 0-15,0 1 0,0 20 0,0-21 16,0 21-16,0-20 16,0 20-16,0-21 0,0 21 0,0 1 15,0-1-15,0 0 0,0 1 16,0-1-16,0 0 0,0 22 0,0-22 15,0 1-15,0 20 0,0-21 16,0 1-16,0-1 0,0 22 0,0-22 16,0 0-16,0 22 0,0-22 15,0 22-15,0-22 0,21 21 0,-21-20 16,0 20-16,0-20 0,0 20 16,0-21-16,0 1 0,0 20 0,0-20 15,0-1-15,0 0 0,0 22 16,0-22-16,0 0 0,0 1 15,0 20-15,0-20 0,0-1 0,0 0 16,0 1-16,21 20 0,-21-21 16,0 1-16,0-1 0,0 0 0,0 1 15,0-1-15,0-21 0,0 22 16,22-1-16,-22-21 0,0 0 0,0 22 16,0-22-16,0 0 0,0 0 15,0 0-15,0 0 16,0-42 15,0 0-31,0 0 0,0 0 16,0-22-16,0 1 0,0 0 15,0-1-15</inkml:trace>
  <inkml:trace contextRef="#ctx0" brushRef="#br0" timeOffset="65574.42">5630 3514 0,'0'0'15,"21"0"79,1 0-94,-1 0 16,0 0-16,0 0 0,0 21 0,0-21 15,22 0-15,-1 0 0,0 0 16,-20 0-16,41 0 0,-21 0 0,1 0 16,20 0-16,1 0 0,-1 0 15,1 0-15,20 0 0,-20 0 0,42 0 16,-22 0-16,1 0 0,21 0 15,-21 0-15,-1 0 0,22 0 0,0 0 16,0 0-16,0 0 0,-1 0 16,1 0-16,0 0 0,0 0 0,0 0 15,0 0-15,-22 0 16,22 0-16,-21 0 0,-1 0 0,1 0 16,0 0-16,-1 0 0,-20 0 15,21 0-15,-22 0 0,1 0 0,-22 0 16,21 0-16,-20 0 0,-1 0 15,-21-21-15,0 21 0,1 0 0,-1 0 16,0 0-16,0 0 16,-21 21 31,0 0-47,-21 0 15,21 0-15,-21 1 16,21-1-16,0 0 0,0 0 0,-21 0 15,21 0-15,-22 1 0,22-1 16,-21 21-16,21-21 0,-21 0 0,21 22 16,0-1-16,0 0 0,-21 1 15,21-1-15,0 0 0,-21 1 0,21-1 16,0 0-16,0 1 0,0 20 16,0-20-16,0-1 0,0 21 0,0-20 15,0 20-15,0-20 0,0 20 16,0 1-16,0-1 0,0 1 0,0-1 15,0 1-15,0-22 0,0 21 0,0 1 16,0-1-16,0 1 16,0-22-16,0 22 0,0-22 0,0 22 15,0-22-15,0 21 0,0-20 16,0 20-16,-21-20 0,21-1 0,0 0 16,0 1-16,0-1 0,-22 0 0,22-21 15,0 22-15,0-22 0,-21 0 16,21 0-16,0 0 0,0 1 0,0-1 15,0 0-15,-21 0 16,21 0 0,0 0-1,-21-21 1,21 22-16,-21-22 0,0 0 16,21 21-1,-22-21-15,1 0 0,0 21 16,21 0-16,-21-21 0,0 0 15,0 0-15,-1 21 0,1-21 16,0 0-16,-21 0 0,21 0 0,-1 0 16,-20 0-16,0 0 0,21 0 0,-22 0 15,1 0-15,-22 0 0,22 0 16,0 0-16,-22 0 0,22 0 16,-22 0-16,1 0 0,-1 0 0,1 0 15,-1 0-15,-20 0 0,20-21 16,1 21-16,-1-21 0,-20 21 0,20 0 15,1 0-15,-1 0 0,-21-21 16,22 21-16,-22 0 0,22 0 0,-22 0 16,0 0-16,1 0 0,-1 0 15,22 0-15,-22 0 0,21 0 0,1 0 16,-1 0-16,1 0 0,-1 0 0,22 0 16,0 0-16,-1-21 0,22 21 15,-21 0-15,21 0 0,0 0 0,-1 0 16,1 0-1,0 0-15,0 0 16,21-22-16,-21 22 0,0 0 16,21-21 15,0 0-15,0 0-1,0 0-15,21 0 0,0-1 16,0 1-16,0 0 0</inkml:trace>
  <inkml:trace contextRef="#ctx0" brushRef="#br0" timeOffset="66187.08">6413 3810 0,'0'0'0,"-21"0"0,0 0 16,42 0 30,0 0-30,22 0-16,-22 0 0,21 0 16,1 0-16,20 0 0,1 0 0,-1 0 15,1 0-15,-1 0 0,22 0 16,-22 0-16,22 0 0,0 0 0,-1 0 16,1 0-16,21 0 0,-22 0 15,1 0-15,0 0 0,-1 0 0,1 0 16,0 0-16,-22 0 0,1 0 15,-1 0-15,-20 0 0,20 0 0,-42 0 16,22 0-16,-22 0 0,0 0 16,0 0-16,0 21 15,-42 0 1,0-21 0,0 0-16,0 0 0,-1 22 0,1-22 15,-21 0-15,21 0 0,-22 21 16</inkml:trace>
  <inkml:trace contextRef="#ctx0" brushRef="#br0" timeOffset="66594.84">6054 4339 0,'0'0'0,"-22"0"15,-20 21 1,21-21-16,42 0 31,0 0-31,0 0 0,1 0 16,20 0-16,0 0 0,1 0 0,20 0 16,1 0-16,20 0 0,1 0 0,0 0 15,20 0-15,1-21 16,0 21-16,0 0 0,0 0 0,21 0 0,-21-21 15,-1 21-15,1 0 16,0 0-16,0 0 0,0 0 0,-22 0 16,1 0-16,0 0 0,-22 0 15,1 0-15,-22 0 0,0 0 0,1 0 16,-22 0-16,0 0 0,0 0 16,0 0-16,-42 0 31,-21 0-31,21 0 0,-22 21 15,1-21-15,0 0 0,-22 21 0,1-21 16</inkml:trace>
  <inkml:trace contextRef="#ctx0" brushRef="#br0" timeOffset="66967.14">6117 4890 0,'-21'21'15,"63"-21"1,-21 0-16,22 0 16,-22 0-16,42 0 0,-20 0 15,20 0-15,22 0 0,0 0 0,-1 0 16,22 0-16,-21 0 0,21 0 15,-1 0-15,1 0 0,-21 0 0,21 0 16,0 0-16,-22 0 0,1 0 16,0 0-16,-1-21 0,-20 21 0,20 0 15,-41 0-15,20 0 0,-20 0 0,-1 0 16,0 0-16,-21 0 0,1 0 16,-44 0 15,-20 0-31,0 0 0,-1 0 0,-20 21 15,21-21-15,-22 21 0,-21-21 16</inkml:trace>
  <inkml:trace contextRef="#ctx0" brushRef="#br0" timeOffset="67318.45">6117 5461 0,'0'0'0,"-21"0"16,21 21-16,42-21 16,-21 0-16,1 0 15,20 0-15,0 0 0,1 0 16,20 0-16,1 0 0,-1 0 0,22 0 16,-22 0-16,22 0 0,0 0 15,-1 0-15,-20 0 0,20 0 0,1 0 16,0 0-16,-22 0 0,22 0 0,-22 0 15,1 0-15,-1 0 0,1 0 16,-22 0-16,1 0 0,-1 0 0,0 0 16,-21 0-16,1 0 0,-1 0 0,0 0 15,-42 0 17,0 0-32,-22 0 0,22 21 15,-21-21-15,-1 0 0,1 22 16,-21-1-16,-1-21 0</inkml:trace>
  <inkml:trace contextRef="#ctx0" brushRef="#br0" timeOffset="67607.28">6096 5969 0,'0'0'0,"-42"21"15,42 0 1,0 1-16,21-22 15,21 0-15,-21 0 0,22 21 16,20-21-16,1 0 0,-1 0 0,1 0 16,20 0-16,1 0 0,21 0 0,-22 0 15,1 0-15,0 0 0,-1 0 16,1 0-16,0 0 0,-22 0 0,22-21 16,-22 21-16,1-22 0,-1 22 0,1 0 15,-22-21-15,1 21 0,-1 0 16,-21 0-16,0-21 0,-42 21 31</inkml:trace>
  <inkml:trace contextRef="#ctx0" brushRef="#br0" timeOffset="68838.09">10054 4170 0,'0'-21'62,"0"0"-46,0-1-16,0 1 15,0 0-15,0 0 16,0 0-16,0 0 0,21 21 16,0-22-16,1 22 15,-1 0-15,0 0 0,0-21 0,0 21 16,0 0-16,1 0 15,-1 21-15,0-21 0,0 22 16,-21-1-16,0 21 0,0-21 16,0 22-16,0-22 0,0 21 0,0 0 15,0-20-15,-21 20 0,-21 0 0,20 1 16,-20-1-16,21-21 0,-21 21 16,-1 1-16,-20-22 0,20 21 0,1-21 15,0 1-15,-1-1 0,1 0 16,0 0-16,21-21 0,-22 21 0,22-21 15,0 0-15,0 0 0,0 0 16,-1 0-16,22-21 0,-21 0 16,0 21-16,21-21 0,0 0 15,0-1-15,0 1 0,0 0 16,0-21-16,0 21 0,0-1 0,0 1 16,0 0-16,21 0 0,0 0 15,1 0-15,-1-1 0,0 22 0,0 0 16,0 0-16,0 0 0,1 0 15,20 0-15,-21 22 0,0-1 0,0 0 16,1-21-16,20 21 0,-21 0 0,0 0 16,-21 1-16,21-1 0,1 0 15,-1 0-15,0 0 0,-21 0 0,0 1 16,21-22-16,0 21 0,-21 0 16,21-21-16,1 0 15,-1 0-15,-21 21 0,21-21 0,0 0 16,0 0-16,0 0 15,1 0-15,-1-21 0,0 21 0</inkml:trace>
  <inkml:trace contextRef="#ctx0" brushRef="#br0" timeOffset="69351.32">10689 4233 0,'-21'0'32,"0"0"-17,0 22-15,-1-1 0,22 0 16,0 21-16,-21-21 0,0 1 16,21-1-16,-21 21 0,21-21 0,0 0 15,0 1-15,0 20 0,-21-21 0,21 0 16,0 0-16,0 1 0,0-1 15,0 0-15,0 0 0,0 0 16,21-21-16,0 0 0,-21 21 16,21-21-16,0 0 0,1 0 15,20 0-15,-21 0 0,0-21 0,0 21 16,22-21-16,-22 21 0,0-21 16,21 0-16,-20 0 0,-1-1 0,0 1 15,21-21-15,-21 21 0,1-22 16,-22 1-16,0 0 0,21 21 0,-21-22 15,0 1-15,0 0 0,0-1 16,-21 22-16,-1 0 0,1 0 0,0 0 16,-21-1-16,21 22 0,-1 0 0,1 0 15,-21 0-15,21 0 0,0 0 16,-1 0-16,1 0 0,0 0 0,21 22 16,0-1-16,0 0 15,0 0-15,0 0 16,21 0-1,0-21-15,1 0 0,-1 0 0,21 0 16,-21 0-16,22 0 0</inkml:trace>
  <inkml:trace contextRef="#ctx0" brushRef="#br0" timeOffset="69654.14">11366 4128 0,'-21'0'0,"42"0"31,1 0-15,-1 0-16,0 0 0,0 0 0,21 0 16,-20 0-16,-1 0 0,21 0 15,-21 0-15,22 0 0,-22 0 0,21 0 16,0 0-16,-20 0 0,20 0 15,-21 0-15,0 0 0,0 0 0,1 0 16,-1 0-16,-42 0 31,-1 0-15,1 0-16,0 0 16</inkml:trace>
  <inkml:trace contextRef="#ctx0" brushRef="#br0" timeOffset="69938.49">11663 4128 0,'-21'0'15,"-1"0"-15,22 21 16,0 0-16,0 0 0,0 0 16,0 0-16,0 22 15,0-22-15,-21 0 0,21 21 0,0-20 16,-21 20-16,21-21 0,0 21 15,0 1-15,0-22 0,-21 0 0,21 21 16,0-20-16,-21-1 0,21 0 0,0 0 16,0 0-16,0 0 15,0 1 1,21-22 0,0-22-16,0 1 15,0 0-15,1 21 0,-1-21 16</inkml:trace>
  <inkml:trace contextRef="#ctx0" brushRef="#br0" timeOffset="70349.25">12446 4212 0,'0'0'0,"0"-21"0,0 0 0,0 0 15,-21 21 1,0 0-16,-1 0 0,1 0 16,0 0-16,0 0 0,-21 0 15,20 0-15,1 21 16,0-21-16,0 21 0,0 0 0,0 0 16,-1 1-16,1 20 0,0-21 15,0 0-15,0 22 0,0-22 0,21 21 16,0-21-16,0 22 0,0-22 15,0 0-15,0 0 0,0 0 0,21 0 16,0 1-16,0-1 0,0 0 0,0-21 16,22 21-16,-22-21 0,21 0 15,1 0-15,-22 0 0,21 0 0,0 0 16,-20 0-16,20 0 0,-21 0 16,21 0-16,-20-21 0,-1 0 15,21 21-15,-21-21 0,0-1 0,1 1 16,-1 21-16,0-21 0,0 0 15,0 0-15,-21 0 0,21-22 0,-21 22 16,22 0-16</inkml:trace>
  <inkml:trace contextRef="#ctx0" brushRef="#br0" timeOffset="71006.88">8996 2709 0,'0'0'0,"0"-21"0,-21 0 16,-1 21-1,1-21-15,0 21 0,0 0 16,-21 0-16,20 0 0,1 21 16,0 0-16,0-21 0,0 21 0,0 1 15,-1 20-15,1-21 0,21 0 16,0 22-16,0-22 0,0 21 0,0-21 16,0 22-16,0-22 0,0 0 15,0 21-15,0-21 0,0 1 0,21-1 16,1-21-16,-1 21 15,0 0-15,0-21 0,21 0 0,-20 0 16,-1 0-16,21 0 0,-21 0 16,22 0-16,-22-21 0,21 0 0,-21 21 15,22-21-15,-22-1 0</inkml:trace>
  <inkml:trace contextRef="#ctx0" brushRef="#br0" timeOffset="72802.36">9377 2646 0,'0'-21'0,"-21"21"47,21 21-47,0 0 0,0 0 0,0 0 16,0 22-16,0-22 0,0 0 15,0 21-15,0-20 0,-22 20 0,22-21 16,0 21-16,0-20 0,-21-1 15,21 0-15,0 0 0,0 0 0,0 0 16,0 1-16,-21-1 16,21-42 15,0-1-31,0 1 16,0 0-16,21 21 0,-21-21 15,21 0-15,-21 0 16,22-1-16,-22 1 0,0 0 0,21 21 15,0-21-15,0 21 16,0 0-16,0 0 16,-21 21-1,0 0-15,0 0 0,0 1 16,0-1-16,0 0 0,0 0 0,0 0 16,0 0-16,0 1 0,0-1 15,0 0-15,22-21 16,-1 0-16,0 21 0,0-21 15,0 0-15,22 0 0,-22 0 16,0 0-16,0-21 0,21 21 16,-20-21-16,20 0 0,-21 21 0,0-22 15,0 1-15,1 0 0,-1 0 0,0 0 16,0 0-16,-21-1 0,0 1 16,0 0-16,0 0 0,0 0 0,-21 21 31,0 0-31,0 0 0,-1 0 15,1 0-15,21 21 16,0 0 0,0 0-1,21-21-15,1 21 0,-1 1 0,0-1 16,0-21-16,0 21 0,-21 0 16,21-21-16,1 21 15,-22 0-15,0 1 16,21-22-16,-21 21 15,21-21-15,-21 21 0,21-21 16,0 0 0,0 0-16,1 0 15,-1 0-15,-21-21 0,21 0 16,0 21-16,0-22 0,0 1 16,1 0-16,-1 0 0,0 0 0,0 0 15,-21-1-15,21 1 0,0 0 16,-21 0-16,0 0 0,0 42 47,0 0-47,0 0 15,-21 0-15,21 1 0,-21-1 16,21 0-16,0 0 0,0 0 0,0 0 16,0 1-16,0-1 15,0 0-15,21 0 16,0-21-16,1 0 15,-1 0-15,0 0 0,0 0 16,0-21-16,0 21 16,1-21-16,-1 0 0,-21-1 15,21 22-15,-21-21 0,0 0 0,0 0 16,0 0-16,0 0 16,-21-1-16,0 22 0,-1 0 15,22-21-15,-21 21 0,0 0 16,0 0-16,0 0 0,0 0 15,42 0 17,0 0-17,0 0-15,0 0 0,0-21 16,1 21-16,-1 0 0,21 0 0,-21-21 16,22 21-16,-1 0 0,-21 0 15,21 0-15,-20 0 0,20 0 0,-21 21 16,0-21-16,0 21 0,1 0 15,-1 1-15,-21-1 0,0 0 16,0 0-16,0 0 0,0 0 16,0 1-16,0-1 0,0 0 15,0 0-15,0 0 0,0 0 16,-21-21-16,21 22 16,0-44 30,0 1-46,0 0 16,0 0-16,0 0 0,0 0 16,21-1-16,-21 1 0,21 0 15,0 0-15,0-21 0,0 42 16,1-22-16,-22 1 0,42 0 0,0 21 16,-21 0-1,1 0-15,-1 0 0,0 0 0,0 0 16,0 21-16,-21 0 0,0 1 15,0-1-15,21 0 0,-21 0 16,0 0-16,0 0 0,0 1 0,0-1 16,0 0-16,0 0 15,0 0-15,0 0 0,-21-21 32,21-21-17,0 0 1,0 0-16,0 0 15,43-22-15,-22 22 0,0 0 16,0 0-16,0 0 0,0 0 16,1-1-16,-1 1 0,0 0 15,21 21-15,-21 0 0,1 0 16,-1 0-16,0 0 0,-21 21 16,0 0-16,0 1 15,0-1-15,0 0 0,0 0 16,0 0-16,0 0 0,0 1 15,0-1-15,0 0 0,0 0 16,-21-21-16,21 21 0,-21 0 16,21-42 46,21 0-62,0 0 0</inkml:trace>
  <inkml:trace contextRef="#ctx0" brushRef="#br0" timeOffset="73206.13">11726 3048 0,'21'0'15,"1"0"-15,-1 0 0,0-21 16,0 21-16,0-21 0,0 21 15,1 0-15,-1-21 0,0 21 16,0 0-16,0-22 0,-21 1 0,21 21 16,1 0-16,-22-21 0,0 0 15,0 0 1,-22 21-16,1 0 0,0 0 16,0 0-16,0 0 0,0 0 15,-1 0-15,1 21 0,0-21 0,0 21 16,0 0-16,0 0 0,21 1 15,0-1-15,-22 0 0,22 0 0,0 0 16,0 0-16,0 1 0,0-1 0,0 0 16,0 0-16,22 0 15,-1 0-15,0-21 0,21 0 16,-21 22-16,1-22 0,20 0 16,0 0-16,-21 0 0,22 0 0,-22 0 15,0 0-15,0 0 0,0 0 0,1-22 16,-1 1-16,0 21 0,-21-21 15,21 0-15</inkml:trace>
  <inkml:trace contextRef="#ctx0" brushRef="#br0" timeOffset="73954.39">14266 4466 0,'-21'0'0,"42"0"47,22 0-47,-1 0 16,-21 0-16,21 0 0,22-21 0,-22 21 15,22 0-15,-22 0 0,22-21 0,-1 21 16,-21 0-16,22 0 15,-1-21-15,1 21 0,-22 0 0,1 0 16,20 0-16,-21-21 0,-20 21 0,20 0 16,-21 0-16,0 0 0,0 0 15,-42 0 17,0 0-32,0 0 0,0 0 0,0 0 15,-22 0-15,22 0 0,0 0 16,-21 0-16,-1 0 0,22 0 15,-21 0-15</inkml:trace>
  <inkml:trace contextRef="#ctx0" brushRef="#br0" timeOffset="74255.45">14330 4509 0,'0'0'0,"-21"0"0,-1 21 15,44-21 16,-1 0-31,0 0 0,21 0 16,-21 0-16,22 0 0,-1 0 16,0 0-16,22 0 0,-22 0 15,1 0-15,20 0 0,-21 0 0,22 0 16,-22 0-16,22 0 0,-22 0 16,0 0-16,1 0 0,-22 0 0,21-21 15,-21 21-15,1 0 0,-22-22 47,0 1-31,0 0-16</inkml:trace>
  <inkml:trace contextRef="#ctx0" brushRef="#br0" timeOffset="74690.86">15176 4106 0,'0'0'0,"-42"-21"16,21 21-1,21 21 1,0 1-16,0-1 16,21 0-16,-21 0 0,21 0 15,22 0-15,-22 1 0,0-1 0,0-21 16,21 21-16,-20 0 15,20-21-15,-21 0 0,21 21 0,-20-21 16,20 0-16,-21 0 0,0 0 16,0 0-16,1 0 0,-1 0 0,-21 21 31,0 1-15,-43-1-16,22 0 0,0-21 15,0 21-15,-21 0 0,20 0 16,-20 1-16,21-1 0,-21 0 0,-1 21 15,22-21-15,-21 1 0,21-1 16,-22 0-16,22 0 0,-21 21 16,21-20-16,-22-1 0,22 0 0,0-21 0,21 21 15,0 0-15,-21-21 16,21-21 15,21 21-31,0-21 16,0 0-16</inkml:trace>
  <inkml:trace contextRef="#ctx0" brushRef="#br0" timeOffset="75198.75">16700 4255 0,'22'0'16,"-1"0"-1,0 0-15,0 0 16,0 0-16,0 0 0,1 0 0,-1 0 16,0 0-16,0 0 0,0 0 15,0 0-15,1 0 0,-1 0 16,0 0-16,0 0 0,-42 0 31,0 0-31,0 0 16,-1-22-16,1 22 0</inkml:trace>
  <inkml:trace contextRef="#ctx0" brushRef="#br0" timeOffset="75735.13">16573 4233 0,'0'0'0,"0"22"0,0-1 0,0 0 15,0 0-15,0 0 16,0 0-16,-21 1 0,21-1 0,0 0 15,-21 21-15,21-21 0,0 1 16,0-1-16,-21 0 0,21 0 0,-21 0 16,21 0-16,0 1 15,0-1 1,0-42 15,0-1-31,21 1 16,0 21-16,0-21 15,0 0-15,1 21 16,-1 0-16,21-21 0,-21 21 16,0-21-16,1 21 0,20 0 0,-21 0 15,0 0-15,0 0 0,22 0 0,-22 21 16,0 0-16,0-21 0,0 21 16,-21 0-16,22 0 0,-1 1 15,-21-1-15,0 0 0,0 0 16,0 0-16,0 0 0,-21 1 0,-1-1 15,1 0-15,-21 0 0,21-21 16,-22 21-16,22 0 0,-21 1 0,21-22 16,-22 0-16,22 21 0,0-21 15,0 0-15,0 0 0,-22 0 0,22 0 16,0 0-16,0 0 16,0 0-16,21-21 46,21 21-46,0-22 16,0 22-16,0-21 0,22 21 16</inkml:trace>
  <inkml:trace contextRef="#ctx0" brushRef="#br0" timeOffset="76572.11">17547 4487 0,'-21'0'31,"0"22"-15,0-1-16,21 0 0,0 0 15,0 0-15,0 0 16,0 1-16,0-1 0,0 0 15,-22 0-15,22 0 0,0 0 0,0 1 16,0-1-16,0 0 0,0 0 16,-21-21-16,21 21 0,0 0 15,0-42 32,0 0-47,0 0 0,0 0 16,0 0-16,0-1 0,0-20 15,0 21-15,0 0 0,0 0 16,0-1-16,21 1 0,1-21 0,-1 21 16,0 0-16,0 21 15,0-22-15,0 1 0,1 21 0,-1 0 16,0 0-16,0 0 0,0 0 16,0 0-16,1 0 0,-1 0 0,-21 21 15,21 1-15,-21-1 0,21 0 16,-21 0-16,0 0 0,21 0 0,-21 1 15,0-1-15,21 0 0,-21 0 0,0 0 16,0 0-16,0 1 0,0-1 16,0 0-16,0 0 15,-21-21 1,0 0 0,21-21-1,0 0-15,0 0 16,0-1-16,0 1 0,0 0 0,0 0 15,21 0-15,0 0 0,-21-1 16,22-20-16,-1 21 0,0 0 0,0 0 16,21-1-16,-20 1 0,20 0 15,-21 21-15,21 0 0,-20-21 0,20 21 16,-21 0-16,21 0 0,-20 0 16,-1 21-16,21 0 0,-21 0 0,-21 1 15,21-1-15,-21 0 0,0 0 16,0 0-16,0 22 0,0-22 0,0 0 15,0 0-15,0 21 0,0-20 0,-21-1 16,0 0-16,21 0 16,0 0-16,-21 0 0,0 1 0,0-1 15,-1-21 1,22-21 15,0-1-31,22 1 16,-22 0-16,21 0 0</inkml:trace>
  <inkml:trace contextRef="#ctx0" brushRef="#br0" timeOffset="76835.09">18584 4445 0,'0'0'0,"21"0"0,-21-21 16,22 21-16,-1 0 15,0 0-15,-21 21 16,0 0-16,0 0 15,0 1-15,0-1 0,0 0 16,0 0-16,0 0 0,0 0 0,-21 1 16,21-1-16,0 0 0,0 0 15,-21 0-15,21 0 0,0 1 16,-22-22-16,22 21 16,0-42 15,0-1-16,22 1-15,-22 0 0</inkml:trace>
  <inkml:trace contextRef="#ctx0" brushRef="#br0" timeOffset="77211.03">18648 4106 0,'0'0'15,"0"22"-15,0-1 0,-21 0 16,21 0-16,0 0 16,0 0-16,21-21 15,0 0-15,0 0 16,0 0-16,0 0 0,1 0 16,-1-21-16,0 0 15,-21 0-15,0 0 0,0 0 16,0-1-16,0 1 15,0 0-15,0 0 16,-21 21-16,0 0 16,-1 0-16,1 0 15,0 0-15,0 0 0,0 0 0,0 21 16,-1 0-16,1 0 16,0-21-16,21 22 0,0-1 0,0 0 15,0 0-15,0 0 16,0 0-1</inkml:trace>
  <inkml:trace contextRef="#ctx0" brushRef="#br0" timeOffset="77823.44">19092 4382 0,'0'0'0,"-21"21"15,0 0-15,21 0 0,0 0 16,0 0-16,-21 1 16,21-1-16,0 0 0,0 0 15,-21 0-15,21 0 0,0 1 0,0-1 16,0 0-16,0 0 0,0 0 15,0 0-15,0 1 16,-22-22 0,22-22 31,0 1-47,0 0 15,0 0-15,0 0 0,0 0 16,0-1-16,22-20 0,-22 21 15,21 0-15,0-22 0,0 22 16,0 0-16,0-21 0,1 21 0,20-22 0,-21 22 16,0 0-16,22 0 15,-22 21-15,0-21 0,21 21 0,-21 0 16,1 0-16,20 0 0,-21 0 16,0 21-16,0 0 0,1 0 0,-1 0 15,-21 0-15,0 1 0,21 20 16,-21-21-16,0 21 0,0-20 0,0-1 15,0 0-15,0 21 0,0-21 16,-21 1-16,21-1 0,-21-21 0,21 21 16,0 0-16,-22 0 0,22 0 15,-21-21-15,21 22 16</inkml:trace>
  <inkml:trace contextRef="#ctx0" brushRef="#br0" timeOffset="77985.89">19473 4784 0,'-21'0'0,"21"21"15</inkml:trace>
  <inkml:trace contextRef="#ctx0" brushRef="#br0" timeOffset="82890.8">21230 3556 0,'0'0'0,"21"0"0,-21-21 0,0 0 16,0 0-1,0-1-15,0 1 0,0 0 16,0 0-16,0 0 16,0 0-16,0-1 0,0 1 15,0 0 1,0 42 31,0 0-47,0 1 0,-21-1 0,21 21 15,0-21-15,0 22 0,0-1 16,0-21-16,0 21 0,0 1 0,0-1 16,0 0-16,0 1 0,0 20 15,0-20-15,0 20 0,0 1 16,0-1-16,0-21 0,0 22 0,-21-1 16,21 1-16,-21-1 0,21 1 15,0-22-15,0 22 0,-21-1 0,21 1 16,-22-1-16,22 1 0,0 20 15,0-20-15,0 21 0,-21-22 0,21 22 16,0-22-16,0 22 0,-21-22 16,21 22-16,0-21 0,0 20 0,0-20 15,0-1-15,0 22 0,0-22 0,0 1 16,0-22-16,-21 22 0,21-22 16,0 0-16,0 1 0,0-1 0,0 0 15,0-20-15,0 20 0,0-21 16,0 0-16,0 0 0,0 1 15,0-1-15,0-42 47,0-1-47,0-20 0,0 21 0,0-21 16</inkml:trace>
  <inkml:trace contextRef="#ctx0" brushRef="#br0" timeOffset="84529.05">21272 3175 0,'0'0'0,"-21"0"78,42 0-46,1 0-17,-1 0-15,0 0 0,0 0 16,21 0-16,-20 0 0,20 0 16,0 0-16,22 0 0,-22 0 0,22 21 15,-1-21-15,1 0 0,20 0 16,-20 0-16,42 0 0,-22 0 0,22 0 15,0-21-15,21 0 16,-21 21-16,0 0 0,-1-21 0,1 21 16,0 0-16,0-21 0,0 21 15,-22 0-15,22 0 0,0 0 0,-21-22 16,21 22-16,-22 0 0,22 0 16,-21 0-16,-1 0 0,-20 0 0,21-21 15,-22 21-15,22 0 0,-22 0 16,22 0-16,-22 0 0,1 0 0,-1 0 15,1 0-15,-1-21 0,-20 21 16,-1 0-16,0 0 0,1 0 0,-22 0 16,0 0-16,0 0 15,0 0 1,-21 21 0,0 0-1,0 1-15,0-1 0,0 0 16,0 0-16,0 0 0,0 22 15,0-1-15,0 0 0,0-21 0,0 22 16,0-1-16,0 0 0,0 1 16,0-1-16,0 0 0,0 22 0,0-22 15,0 1-15,0-1 0,0 21 16,0-20-16,0 20 0,0 1 16,22-22-16,-22 22 0,21-1 0,-21 1 15,0-1-15,0-21 0,21 22 16,-21-1-16,21 1 0,-21-1 0,0 1 15,0-1-15,0 1 0,0-1 16,0 1-16,0 21 0,0-22 0,0 1 16,0-1-16,0 1 0,0-1 15,0 1-15,0-1 0,0 1 0,0-1 16,0 1-16,21-1 0,-21 1 0,0-1 16,0-21-16,0 22 0,0-1 15,21-20-15,-21-1 0,0 0 0,0 1 16,0-1-16,0 0 0,0 1 15,0-22-15,0 21 0,0-21 16,0 22-16,0-22 0,0 0 0,0 0 16,0 0-16,0 1 15,-21-22-15,21 21 0,-21-21 16,0 21-16,0-21 0,0 0 16,-1 0-16,1 0 0,0 21 15,0-21-15,-21 0 0,20 0 0,-20 0 16,0 0-16,-1 0 0,-20 0 15,-1 0-15,1 21 0,-1-21 0,1 0 16,-1 0-16,-20 21 0,20-21 0,-20 0 16,20 0-16,1 0 0,-22 22 15,21-22-15,-20 0 0,20 0 16,1 0-16,-22 0 0,0 0 0,22 0 16,-22 0-16,1 0 0,20 0 15,-21 0-15,-20 0 0,20 0 0,0 0 16,1 0-16,-22 0 0,21 0 15,0 0-15,1 0 0,-1 0 0,22 0 16,-22 21-16,21-21 0,1 0 0,-1 0 16,22 0-16,-21 0 0,20 0 15,1 0-15,-22 0 0,22 0 0,21 0 16,-21 0-16,20 0 0,-20 0 16,21 0-16,0 0 0,0 0 0,-1 0 31,1-21 16,21-1-47,-21 1 15,0 21 1,0-21-16,21 0 16,-21 21-16,-1 0 0,1-21 0,0 0 15,0 21 1,0 0-16,0-22 15,-1 22 1,1 0-16,0-21 16,21 0-1,0 0-15,0 0 16,0 0-16,21-22 0,0 22 0</inkml:trace>
  <inkml:trace contextRef="#ctx0" brushRef="#br0" timeOffset="85266.92">22225 3747 0,'0'0'0,"-21"0"0,-22 0 16,22 21-16,0-21 0,0 0 0,-21 21 15,20-21-15,1 0 0,0 21 16,0-21-16,-21 0 0,20 0 0,1 21 16,42-21 15,22 0-31,-1 0 0,0 0 15,22 0-15,-1 0 0,43 0 0,-21 0 16,42 0-16,-21-21 0,21 21 16,0 0-16,0-21 0,0 21 15,0 0-15,21 0 0,-21-21 0,0 21 16,0-21-16,-21 21 0,21 0 16,-43 0-16,1 0 0,0 0 0,-22 0 15,1 0-15,-1 0 0,-20 0 16,-22 0-16,21 0 0,-21 0 15,-42 0 1,0 0 0,0 0-16,0 0 0,-22 0 15,1 0-15,0 21 0,-22-21 0,1 21 16</inkml:trace>
  <inkml:trace contextRef="#ctx0" brushRef="#br0" timeOffset="85615.32">22119 4424 0,'0'0'16,"-42"21"-16,-1-21 0,22 21 0,0-21 0,0 0 16,21 21-16,21-21 15,0 0-15,0 0 0,22 0 16,20 0-16,1 0 0,20 0 15,1-21-15,21 21 0,21 0 16,-21-21-16,21 21 0,0 0 0,-21 0 16,21-21-16,0 21 0,21 0 15,-42 0-15,21 0 0,-22 0 0,1-21 16,-21 21-16,0 0 0,-22 0 16,-21 0-16,1 0 0,-1 0 0,-21 0 15,0 0-15,1 0 16,-44 0-1,1 0-15,-21 0 0,0 21 16,-1-21-16,-20 0 0,20 21 0,-41-21 16,20 21-16</inkml:trace>
  <inkml:trace contextRef="#ctx0" brushRef="#br0" timeOffset="85928.26">22119 5017 0,'0'0'0,"-21"21"0,-21 21 16,42-21 0,21-21-16,0 21 0,0-21 15,21 0-15,22 0 0,-1 0 16,22 0-16,21 0 0,0 0 0,0 0 16,21 0-16,0 0 0,-22 0 15,22 0-15,0 0 0,-21 0 16,21 0-16,-21 0 0,0 0 0,0 0 15,-22 0-15,1 0 0,0 0 16,-22 0-16,1 0 0,-22 0 0,22 0 16,-43 0-16,21 0 0,-21 0 0,0 22 15,-42-22 1,-21 0-16,0 0 16,-1 21-16,1-21 0,-22 0 15,1 21-15</inkml:trace>
  <inkml:trace contextRef="#ctx0" brushRef="#br0" timeOffset="86214.68">22077 5673 0,'0'0'0,"-21"0"0,-1 42 16,22-21-1,22-21-15,20 0 0,-21 0 16,43 0-16,-1 0 0,1 0 0,-1 0 15,22-21-15,-1 21 0,22 0 0,-21-21 16,0 21-16,20 0 0,-20-21 16,0 21-16,-22-21 0,22 21 15,-22 0-15,22 0 0,-21-22 0,-22 22 16,21 0-16,-20 0 0,-1 0 16,0-21-16,-20 21 0,20 0 0,-21 0 15,-42 0 1,0 21-1,-22-21-15,1 22 0,0-22 0</inkml:trace>
  <inkml:trace contextRef="#ctx0" brushRef="#br0" timeOffset="86482.16">22161 6011 0,'0'0'0,"-21"22"0,0-22 0,-21 21 15,21-21-15,21 21 16,0 0-16,21-21 16,0 21-16,21-21 0,1 0 15,-1 0-15,0 0 0,22 0 16,20 0-16,-20 0 0,21-21 0,-1 21 16,-20-21-16,20 21 0,1-21 0,0 0 15,-22 21-15,22-22 0,-22 1 16,-20 21-16,20-21 0,-20 0 15,-22 21-15,21-21 0,-21 0 0,-21-1 16,0 1-16,0 0 16</inkml:trace>
  <inkml:trace contextRef="#ctx0" brushRef="#br0" timeOffset="87262.98">21971 2074 0,'0'0'0,"0"-21"0,0 0 0,0 0 15,0 42 17,0 0-32,0 0 15,0 22-15,0-22 0,21 21 16,-21 1-16,0-1 0,21 21 16,-21-20-16,0-1 0,0 22 0,0-22 15,0 0-15,0 1 0,0-1 16,0-21-16,0 21 0,0-20 0,0-1 15,0 0-15,0-42 32,0 0-17,0-1-15,0 1 0,0 0 0</inkml:trace>
  <inkml:trace contextRef="#ctx0" brushRef="#br0" timeOffset="87502.88">21950 2032 0,'0'0'0,"0"-21"0,0 0 15,0 0-15,21-1 16,0 22-16,21 0 16,-20 0-16,-1-21 0,0 21 0,21 0 15,-21 0-15,1 0 0,20 0 16,0 0-16,-21 0 0,1 0 0,20 0 15,-21 0-15,0 0 16,0 0-16,-21 21 31,-21-21-31</inkml:trace>
  <inkml:trace contextRef="#ctx0" brushRef="#br0" timeOffset="87710.76">21950 2392 0,'0'0'0,"0"42"16,21-42-1,0 0 1,0 0-16,0 0 0,22-21 16,-22 21-16,0 0 0,0-21 15,0 21-15,1 0 0,-1-21 0,0 21 16,0 0-16,0-21 0,0 21 15,1-22-15</inkml:trace>
  <inkml:trace contextRef="#ctx0" brushRef="#br0" timeOffset="87951.14">22458 2328 0,'0'22'31,"0"-1"-15,0 0-16,0 0 0,0 0 16,0 0-16,0 1 0,0-1 15,0 0-15,0 0 0,0 0 16,0 0-16,0 1 0,0-1 16,0 0-16,0 0 15</inkml:trace>
  <inkml:trace contextRef="#ctx0" brushRef="#br0" timeOffset="88159.02">22500 2265 0,'0'0'0,"0"-21"0,0 0 16,0-1-1,21 22 32,0 0-47,1 0 16,-1 22-16,0-22 16</inkml:trace>
  <inkml:trace contextRef="#ctx0" brushRef="#br0" timeOffset="88566.78">22796 2371 0,'-21'0'0,"21"-21"32,0-1-1,21 22-31,1 0 0,-1 0 0,0 0 15,0 0-15,0 0 16,0 0-16,1 0 0,-1 22 0,-21-1 16,21 0-16,0 0 0,0 0 15,-21 0-15,0 1 0,21 20 0,-21-21 16,0 0-16,0 0 0,0 1 16,0-1-16,0 0 0,-21 0 0,21 0 15,-21-21-15,21 21 16,-21-21-16,21-21 15,0 0 1,0 0-16,0 0 16,0 0-16,0-22 0,0 22 0,0 0 15,0 0-15,21-22 0,0 22 16,-21 0-16,21-21 0,-21 21 0,22-1 16,-22 1-16,21 21 0,0-21 15,0 0-15,0 21 16</inkml:trace>
  <inkml:trace contextRef="#ctx0" brushRef="#br0" timeOffset="88951.15">23283 2498 0,'0'0'0,"0"21"0,21-21 16,1 0-1,-1 0-15,0 0 0,0-21 16,0 0-16,0 21 0,1-22 16,-1 22-16,0-21 0,0 0 0,-21 0 15,0 0-15,21 21 0,-21-21 16,0-1-16,0 1 0,0 0 0,0 0 16,-21 21-1,0 0-15,0 0 16,0 0-16,-1 0 15,22 21-15,0 21 0,0-20 0,-21-1 16,21 21-16,0-21 0,0 22 16,0-22-16,0 21 0,0-21 0,0 0 15,0 1-15,0-1 0,0 0 16,21-21-16,1 0 0,-1 0 16,0 0-16,21 0 0,-21 0 0,1 0 15,20 0-15,0-21 0,-21 0 16,22-1-16,-1 1 0,0 0 0</inkml:trace>
  <inkml:trace contextRef="#ctx0" brushRef="#br0" timeOffset="90154.44">24066 2032 0,'0'0'0,"0"21"15,-21 0-15,21 1 0,0 20 0,0-21 16,0 21-16,0 1 0,0-1 16,0 22-16,0-22 0,0 0 0,0 22 15,0-22-15,0 22 0,-21-22 16,21 0-16,0 1 0,0-1 16,0 0-16,0 1 0,0-1 0,0 0 15,0-21-15,0 1 0,0 20 16,0-21-16,0 0 0,0 0 0,21-21 15,0 22-15,1-22 0,-1 0 16,0 0-16,0 0 16,0-22-16,0 22 0,1-21 0,-1 0 15,-21 0-15,21 0 0,-21 0 16,21-1-16,-21-20 0,0 21 16,0-21-16,0 20 0,0-20 0,-21 21 15,0-21-15,0 20 0,-1 1 16,1-21-16,0 21 0,0 21 0,0-21 15,0-1-15,-1 22 0,1 0 16,0 0-16,0-21 0,21 0 31,21 21-31,0 0 16,0-21-16,1 21 0,-1-21 16,21 0-16,-21 21 0,0-22 0,22 1 15,-22 21-15,21-21 0,-21 0 16,1 0-16,20 21 0,-21-21 15,0 21-15,0-22 16,1 22-16,-44 0 47,22 22-47,-21-1 0,0 0 16,21 0-16,0 0 0,0 0 15,0 1-15,0-1 0,0 0 0,0 0 16,0 0-16,0 0 0,0 1 15,0-1-15,21-21 16,0 0-16,1 0 16,-1 0-16,0 0 15,-21-21-15,21 21 16,-21-22-16,0 1 0,0 0 16,0 0-16,0 0 0,0 0 15,-21-1-15,0 1 0,21 0 16,-21 0-16,21 0 0,-22 0 0,22-1 15,0 1-15,0 0 16,0 0-16,0 0 16,22 21-16,-1 0 0,0 0 15,0 0-15,0 0 0,0 0 0,1 0 16,-1 0-16,0 0 0,0 21 16,0 0-16,0-21 0,1 21 15,-1 0-15,-21 1 0,0-1 0,0 0 16,0 0-16,0 0 0,0 0 15,0 1-15,0-1 0,0 0 0,0 0 16,0 0-16,0 0 16,-21-21-16,21 22 0,0-44 47,21 1-47,-21 0 15,21 0-15,0 0 0,0 0 16,-21-22-16,21 22 0,-21 0 15,22-21-15,-22 20 0,21 1 16,-21-21-16,21 21 0,-21 0 0,0-1 16,0 44 15,0-1-31,0 0 16,0 0-16,-21 0 0,21 0 0,0 22 15,-21-22-15,21 0 0,0 21 16,0-20-16,0-1 0,0 0 0,0 0 15,0 0-15,0 0 0,0 1 16,21-1-16,0-21 0,-21 21 16,21-21-1,0 0-15,0 0 16</inkml:trace>
  <inkml:trace contextRef="#ctx0" brushRef="#br0" timeOffset="91154.42">25506 4064 0,'0'-21'0,"0"0"16,0 0-16,0-1 16,0 1-16,0 0 15,0 0-15,21 0 0,0 21 16,0-21-16,0-1 16,1 22-16,-1 0 0,0 0 15,0 0-15,0 22 0,0-1 16,1 0-16,-1 0 0,0 21 15,0-20-15,0 20 0,0 0 0,-21 1 16,0-1-16,0 0 0,0 1 0,0-22 16,-21 21-16,0 0 0,0-20 15,0-1-15,-22 21 0,22-21 0,0 0 16,0-21-16,0 22 0,0-1 16,-1-21-16,1 0 0,0 0 15,0 0 1,21-21-16,-21 21 0,21-22 15,0 1-15,0 0 0,0 0 16,0 0-16,0 0 0,0-1 16,0 1-16,0 0 0,0 0 0,0 0 15,21 0-15,0-1 0,0 22 16,0 0-16,1 0 0,-1 0 16,0 0-16,0 22 0,0-1 0,0 0 15,1 0-15,-1 0 0,0 0 16,0 1-16,0-22 0,-21 21 0,21 0 15,-21 0-15,22-21 0,-1 21 16,-21 0-16,21-21 16,0 0-16,0 0 15,0 0 1,1 0-16,-1 0 0,0-21 16</inkml:trace>
  <inkml:trace contextRef="#ctx0" brushRef="#br0" timeOffset="91586.18">26310 4043 0,'0'0'0,"21"-42"0,-21 20 16,0 1-16,0 42 31,-21 22-15,21-22-16,-21 21 15,0-21-15,21 22 0,0-1 0,-21 0 16,21 1-16,-22-22 0,22 21 0,-21 1 15,21-22-15,0 0 0,0 21 16,0-21-16,0 1 0,0-1 16,21-21-16,1 0 15,-1 0-15,0 0 0,0 0 16,0 0-16,22 0 0,-22 0 0,0-21 16,0-1-16,0 1 0,0 0 15,1 0-15,-1 0 0,-21 0 0,0-22 16,21 1-16,-21 21 15,0-22-15,0 1 0,0 21 0,0-21 16,0-1-16,0 22 0,-21-21 0,0 21 16,-1-1-16,1 22 0,21-21 15,-21 21-15,0 0 0,0 0 16,0 0-16,21 21 16,0 1-1,0-1-15,0 0 16,21-21-16,0 0 15,0 0-15,0 0 0</inkml:trace>
  <inkml:trace contextRef="#ctx0" brushRef="#br0" timeOffset="91871.01">26670 4043 0,'0'-21'16,"21"21"-1,0 0-15,0 0 0,1 0 0,-1-21 16,0 21-16,0 0 0,21 0 16,1 0-16,-1 0 0,-21-22 0,22 22 15,-1 0-15,0 0 0,-21 0 16,1 0-16,-1 0 0,0 0 0,0-21 16,-42 21 15,0 0-31,0 0 15,-1 0-15,-20 0 0,21 0 16,0 0-16,0 0 0,-1 0 0,1 0 16,21 21-16,-21-21 0</inkml:trace>
  <inkml:trace contextRef="#ctx0" brushRef="#br0" timeOffset="92110.41">26903 3979 0,'0'22'0,"0"-1"31,0 0-31,0 0 0,0 0 15,0 0-15,0 22 16,0-22-16,0 0 0,0 0 16,0 22-16,0-22 0,0 0 0,0 21 15,0-21-15,0 1 0,0-1 16,0 0-16,0 0 0,0 0 0,0 0 16,0 1-16,0-1 0,0 0 15,0-42 32,21 0-31</inkml:trace>
  <inkml:trace contextRef="#ctx0" brushRef="#br0" timeOffset="92535.14">27559 4149 0,'0'0'0,"0"-21"0,21-1 16,-21 1-16,0 0 0,0 0 15,0 0-15,0 0 16,0-1-16,-21 22 31,0 22-15,0-1-16,-1 0 0,22 0 15,-21 0-15,0 22 0,0-22 0,0 21 16,-22-21-16,22 22 0,0-22 0,21 21 16,-21-21-16,21 0 0,-21 1 15,21-1-15,0 0 0,0 0 0,0 0 16,0 0-16,21-21 16,0 0-16,0 0 0,0 0 15,1 0-15,-1 0 0,0 0 16,0 0-16,0 0 0,0 0 15,1 0-15,-1-21 16,0 21 0,-21-21-1,0 0 1</inkml:trace>
  <inkml:trace contextRef="#ctx0" brushRef="#br0" timeOffset="93262.73">28850 4170 0,'-42'0'0,"21"0"15,42 0 32,0 0-47,0 0 16,21 0-16,-20 0 0,20 0 0,0 0 15,1 0-15,-1 0 16,0 0-16,1 0 0,-1 0 0,0 0 16,1 0-16,-22 0 0,21 0 15,-21 0-15,0 0 0,1 0 0,-1 0 16,0 0-16,-42 0 47,0 0-47,-22 0 15,22 0-15,0 0 0</inkml:trace>
  <inkml:trace contextRef="#ctx0" brushRef="#br0" timeOffset="93563.07">28850 4233 0,'0'0'0,"-21"0"0,21 22 16,21-22 15,0 0-31,0 0 0,1 0 0,-1 0 16,21 0-16,0 0 0,1 0 15,-1 0-15,0 0 0,22 0 0,-22 0 16,1 0-16,-1 0 0,0 0 15,-21 0-15,22 0 0,-22 0 16,0 0-16,0 0 0,0 0 16,1 0-16,-22-22 15,0 1 17,0 0-17,-22 21-15,22-21 16</inkml:trace>
  <inkml:trace contextRef="#ctx0" brushRef="#br0" timeOffset="94018.32">29506 3937 0,'0'-21'15,"-21"21"1,0 0-1,21 21-15,0 0 16,0 0-16,0 1 16,21-1-16,0-21 0,0 21 15,1-21-15,-1 0 0,0 21 16,0-21-16,0 0 0,22 0 0,-22 0 16,0 0-16,0 0 0,21 0 15,-20 0-15,-1 0 0,0 0 16,-21 21-1,0 0 1,-21-21-16,21 22 0,-21-1 16,-1-21-16,1 21 0,-21 21 15,21-21-15,0 1 0,-22-1 0,22 21 16,0-21-16,-21 22 0,20-22 16,1 21-16,-21-21 0,21 0 0,0 1 15,-1-1-15,1 0 0,21 0 16,-21 0-16,21 0 15,21-21 17,0 0-32,-21-21 15,22 21-15,-1-21 0,0 0 16,-21 0-16</inkml:trace>
  <inkml:trace contextRef="#ctx0" brushRef="#br0" timeOffset="94328.14">30607 4043 0,'0'0'0,"21"0"31,0 0-31,0 0 16,1 0-16,-1 0 0,0 0 0,21 0 15,-21 0-15,1 0 0,20 0 16,-21 0-16,0 0 0,22 0 0,-22 0 16,0 0-16,0 0 15,-21-21 1,-21 21-1</inkml:trace>
  <inkml:trace contextRef="#ctx0" brushRef="#br0" timeOffset="94830.85">30628 4001 0,'0'0'15,"-21"21"-15,21 0 0,-21-21 0,0 21 16,21 0-16,-22 0 0,1 1 15,21-1-15,0 0 16,-21-21-16,21 21 0,-21 0 0,21 0 16,21-21 31,0 0-32,0 0-15,1 0 16,-1 0-16,-21-21 0,21 21 0,0 0 15,0-21-15,0 21 0,1 0 16,-1 0-16,0 0 0,0 0 16,0 21-16,0-21 0,1 21 15,-1 1-15,-21-1 0,21-21 16,-21 21-16,21 0 0,-21 0 16,0 0-16,0 1 0,0-1 0,0 0 15,0 0-15,-21 0 0,0-21 16,0 21-16,-1 1 0,1-22 0,0 21 15,0-21-15,-21 0 0,20 0 16,1 21-16,-21-21 0,21 0 0,0 0 16,-1 0-16,1 0 0,0 0 15,0 0-15,0 0 16,21-21 0,0 0-1,0-1 1,21 22-16,0 0 15,0-21-15</inkml:trace>
  <inkml:trace contextRef="#ctx0" brushRef="#br0" timeOffset="95699.25">31369 4233 0,'-21'0'32,"21"22"-17,-21-1-15,21 0 16,0 0-16,0 0 0,0 0 15,0 1-15,0-1 0,0 0 16,0 0 0,-22 0-16,22 0 0,-21-21 0,21 22 15,-21-22 17,0 0-17,21-22 1,0 1-1,0 0-15,0 0 0,0 0 16,0 0-16,0-1 16,21 1-16,0 0 0,0 0 0,1 0 15,-1 0-15,0-1 0,0 1 16,0 0-16,0 0 0,1 21 16,-1 0-16,0 0 0,0 0 15,0 0-15,0 0 0,-21 21 16,22 0-16,-22 0 0,21 1 15,-21-1-15,0 0 0,0 0 16,0 0-16,0 0 0,0 1 0,0-1 16,0 0-16,0 0 15,-21 0-15,-1-21 16,1 0 0,21-21 15,0 0-16,0 0 1,21 0-16,1-1 0,-1 22 0,0-21 16,0 0-16,0 0 0,0 0 15,22 0-15,-22-1 0,0 1 0,0 0 16,22 21-16,-22 0 0,0 0 16,0 0-16,0 0 0,0 21 15,-21 0-15,22 1 0,-22-1 16,0 0-16,0 0 0,0 0 15,0 0-15,0 1 0,0-1 0,0 0 16,-22 0-16,22 0 0,-21-21 16,21 21-16,-21-21 0,21 22 15,0-44 32,21 1-31,0 0-16</inkml:trace>
  <inkml:trace contextRef="#ctx0" brushRef="#br0" timeOffset="95944.11">32279 4233 0,'0'22'31,"0"-1"-15,-21 0-16,21 0 15,-21 0-15,21 0 0,-21 1 0,21-1 16,0 0-16,0 0 16,0 0-16,0 0 15,0-42 32,0 0-47,0 0 16,0 0-16</inkml:trace>
  <inkml:trace contextRef="#ctx0" brushRef="#br0" timeOffset="96123.01">32258 4043 0,'0'0'0,"-21"0"15,0 0 1,-1 0-1,22 21 17</inkml:trace>
  <inkml:trace contextRef="#ctx0" brushRef="#br0" timeOffset="96734.88">32597 4128 0,'0'0'0,"0"21"0,-22 0 16,22 0-16,0 0 16,0 0-16,0 1 0,-21-22 15,21 21-15,0 0 16,-21 0-16,21 0 0,-21-21 0,21 21 15,0 1-15,0-1 16,-21-21-16,21 21 16,-21-21 15,21-21 0,0 0-31,0-1 16,0 1-16,0 0 15,0 0-15,0 0 0,21 0 16,0-1-16,0 1 0,-21 0 0,21 0 16,0 0-16,1 0 0,-1-1 15,21 1-15,-21 0 0,0 21 16,1 0-16,-1 0 0,0 0 0,21 0 16,-21 0-16,1 0 0,-1 21 15,0 0-15,0 1 0,0-1 0,0 0 16,-21 21-16,0-21 0,0 1 15,0 20-15,0-21 0,0 0 16,0 22-16,-21-22 0,21 0 0,-21 0 16,0 0-16,0 0 15,21 1 1,-21-22-16,21-22 62,21 22-62,-21-21 16,21 0-16,0 21 0,0-21 16</inkml:trace>
  <inkml:trace contextRef="#ctx0" brushRef="#br0" timeOffset="99206.68">11388 6816 0,'0'0'0,"-22"-43"16,22 22 0,0 42 62,0 1-78,22-1 0,-1 0 15,0 0-15,-21 0 0,21 0 16,0 1-16,0 20 0,1-21 0,20 0 16,-21 22-16,0-22 0,22 21 15,-22 0-15,21 1 0,0-22 0,1 21 16,-1 1-16,0-1 0,1-21 0,-1 21 16,22 1-16,-22-22 0,0 21 15,22-21-15,-1 1 0,-20 20 0,20-21 16,-21 0-16,22 0 0,-1 1 0,1-22 15,-1 21-15,22 0 16,-21-21-16,20 0 0,1 0 0,0 0 16,20 0-16,-20 0 0,0 0 15,-1 0-15,22 0 0,-21 0 0,21-21 16,-22 21-16,22-21 0,0-1 0,0 1 16,0 21-16,0-21 0,-1 0 15,1 0-15,0 0 0,21-1 0,-21 1 16,21 0-16,-21 0 0,21 0 0,-21 0 15,21-1-15,-22 1 0,22-21 16,0 21-16,0 0 0,0-1 0,0 1 16,0 0-16,22 0 0,-22 0 15,0 0-15,21-1 0,-21 22 16,21-21-16,-21 0 0,21 21 0,-21-21 16,0 0-16,21 21 0,-21-21 15,0 21-15,21 0 0,-21-22 0,22 22 16,-22 0-16,0 0 0,0 0 15,21 0-15,-21 0 0,0 0 0,21 0 16,-21 0-16,0 0 0,-21 0 0,21 0 16,0 22-16,0-22 0,-21 21 15,21 0-15,-22-21 0,22 21 0,-21 0 16,0 0-16,0 1 0,-21-1 16,20 0-16,1 21 0,-21-21 0,21 1 15,-22 20-15,1-21 0,0 0 16,21 22-16,-43-22 0,22 21 15,-1-21-15,-20 0 0,21 22 0,-22-22 16,1 0-16,-1 21 0,1-20 0,-1-1 16,-21 0-16,22 21 0,-22-21 15,1 1-15,-1-1 0,0 0 0,1 0 16,-22 0-16,0 0 0,0 1 16,21-1-16,-20 0 0,-1-21 15,-21 21-15,21-21 0,-21-21 63,0 0-48,0 0-15,0-1 16,0 1-16,0 0 0,0 0 16,0 0-16,0 0 0,0-1 15,0 1-15,0 0 0,21 0 0,0 0 16,0 0-16,1-1 0,-1 1 15,0 0-15,0 0 0,21 0 0,-20 0 16,20-1-16,0 1 0,1 0 0,-1 0 16,0 0-16,22 0 0,-22-1 15,22 1-15,-1-21 0,1 21 16,20 0-16,-20-1 0,20 1 0,-20 0 16,-1 0-16,22 0 0,-21 21 15,20-21-15,-20-1 0,20 1 0,1 21 16,0-21-16,-1 21 0,1 0 15,0-21-15,-1 21 0,1 0 0,21-21 16,-21 21-16,-1-21 0,1 21 0,21 0 16,0 0-16,-22 0 0,22 0 15,0 0-15,-21 0 0,20 0 0,-20 0 16,21 0-16,-21 0 0,-1 0 16,1 0-16,21 21 0,-22-21 0,1 0 15,0 21-15,21 0 0,-22-21 16,1 21-16,0-21 0,20 21 15,-20-21-15,0 22 0,21-22 0,-22 21 16,22-21-16,-21 0 0,21 21 16,-22-21-16,22 0 0,-21 21 0,-1-21 15,22 0-15,-21 0 0,0 21 0,-1-21 16,22 0-16,-21 0 0,-1 0 16,22 0-16,-21 0 0,0 0 0,-1 0 15,1 0-15,0 0 0,-22 0 31,403-84-15,-382 62-16,-20 1 0,-1 0 0,1 0 16,-1 0-16,-20 0 0,20-1 15,-20 1-15,-1 0 0,0 0 0,1-21 16,-1 20-16,-21-20 0,21 21 0,-20-21 16,20-1-16,-21 22 0,0-21 15,22-1-15,-22 1 0,0-21 0,0 20 16,0 1-16,0 0 15,1-1-15,-1 1 0,0 0 0,-21 20 16,21-20-16,0 21 0,-21-21 16,0 20-16,0 1 0,21 0 0,-21 0 15,0 0-15,22 0 0,-22-1 0,0 1 16,-22 42 31,1 1-47,-21-1 15,21 21-15</inkml:trace>
  <inkml:trace contextRef="#ctx0" brushRef="#br0" timeOffset="99749.5">27411 8149 0,'0'0'0,"0"21"31,0 1-15,0-1-16,0 21 0,0-21 0,0 22 15,0-22-15,0 0 0,0 21 16,0-21-16,0 22 0,0-22 16,0 0-16,-21 0 0,21 0 0,0 1 15,0-1-15,0 0 0,0 0 16,0 0-1,0-42 17,0 0-32</inkml:trace>
  <inkml:trace contextRef="#ctx0" brushRef="#br0" timeOffset="100194.25">27686 8213 0,'21'-21'16,"-21"42"-1,0 0-15,0 0 16,0 0-16,0 0 0,0 1 0,0-1 16,-21 0-16,21 0 0,0 0 15,-21 22-15,21-22 0,0 0 0,0 0 16,0 0-16,0 0 0,0 1 15,0-1-15,0 0 16,21-21-16,0 0 16,0 0-16,0 0 0,1 0 0,-1 0 15,0 0-15,21-21 0,-21 21 16,1-21-16,-1 21 0,0-22 0,0 1 16,0 0-16,0 0 0,1 0 15,-22 0-15,0-1 0,0 1 0,0-21 16,0 21-16,0 0 0,0-22 0,0 22 15,0 0-15,0 0 0,-22 0 16,1-1-16,0 1 16,0 21-16,0 0 15,0 0-15,-1 0 16,1 21-16,21 1 16,0-1-16,0 0 15,0 0 1</inkml:trace>
  <inkml:trace contextRef="#ctx0" brushRef="#br0" timeOffset="100960.32">28406 8234 0,'0'0'0,"0"21"15,0 0 1,0 0-16,0 1 16,0-1-16,0 0 0,0 0 0,0 0 15,0 0-15,0 1 0,0-1 16,-22 0-16,22 0 0,0 0 0,0 0 16,0 1-16,0-1 15,-21-21-15,0 0 47,21-21-31,0-1-16,0 1 15,0 0-15,0 0 0,0 0 16,0 0-16,0-1 0,0 1 16,0-21-16,21 21 0,-21 0 0,21-1 15,1 1-15,-1 21 0,-21-21 16,21 0-16,0 21 0,0 0 0,0 0 15,1 0-15,-1 0 0,0 0 16,0 0-16,0 0 0,0 21 0,-21 0 16,22 0-16,-22 1 0,21-1 0,-21 0 15,0 0-15,0 0 16,0 0-16,0 1 0,0-1 16,0 0-16,0 0 15,0-42 32,0 0-47,0 0 16,0-1-16,21 22 15,0-21-15,-21 0 0,21 0 0,0 0 16,1 0-16,-1-1 0,0 1 16,0 21-16,0-21 0,0 0 0,1 21 15,-1 0-15,0 0 0,0 0 16,0 0-16,0 0 0,1 21 15,-22 0-15,0 0 0,21 1 16,-21-1-16,0 0 0,21 0 0,-21 0 16,0 0-16,0 1 0,0-1 0,0 0 15,0 0-15,-21 0 16,21-42 46,21 21-62</inkml:trace>
  <inkml:trace contextRef="#ctx0" brushRef="#br0" timeOffset="101198.23">29400 8234 0,'0'21'16,"0"0"-16,0 0 15,0 1-15,0-1 16,0 0-16,0 0 0,0 0 0,0 0 16,0 1-16,0-1 0,0 0 15,0 0-15,0 0 16,0-42 31,0 0-47</inkml:trace>
  <inkml:trace contextRef="#ctx0" brushRef="#br0" timeOffset="101563.03">29443 8001 0,'-43'0'0,"43"21"15,0 0 1,0 1-16,0-1 16,0 0-1,22-21-15,-1 0 16,0 0-16,0-21 16,0 0-16,-21-1 15,21 1-15,-21 0 16,0 0-16,0 0 15,0 0-15,0-1 16,-21 1 0,0 21-1,0 0-15,0 21 16,0 1-16,21-1 16,0 0-16,0 0 15,0 0-15,0 0 0,0 1 16</inkml:trace>
  <inkml:trace contextRef="#ctx0" brushRef="#br0" timeOffset="102090.72">29760 8213 0,'-21'0'15,"21"21"-15,-21 0 0,21 0 16,0 0-16,0 1 0,-21-1 0,21 0 16,-21 0-16,21 0 0,0 0 0,0 1 15,0-1-15,0 0 0,0 0 16,0 0-16,0 0 16,-22-21-16,22 22 15,-21-22 16,21-22-15,0 1-16,0 0 16,0 0-1,0 0-15,0 0 0,0-1 0,0 1 16,21 0-16,1 0 0,-1 0 0,0-22 16,0 22-16,0 0 0,0 0 15,1 0-15,20 0 0,-21-1 0,21 22 16,-20 0-16,20 0 0,-21 0 15,0 0-15,0 0 0,1 22 0,-1-1 16,0 0-16,0 0 16,-21 21-16,0-20 0,0 20 0,0-21 15,0 0-15,0 22 0,0-22 0,-21 0 16,0 0-16,21 0 0,-21 0 16,21 1-16,0-1 0,-22-21 15,22 21-15,-21-21 16,0 0-1,0 0-15,0 0 0</inkml:trace>
  <inkml:trace contextRef="#ctx0" brushRef="#br0" timeOffset="108978.51">7768 9017 0,'0'0'0,"0"-21"0,0 0 16,0 0-16,0-1 15,0 1-15,0 0 16,0 0-16,0 0 16,21 21-16,-21-21 0,0-1 15,0 1-15,0 0 16,0 42 15,0 0-15,0 1-16,0-1 0,0 21 0,0-21 15,21 22-15,-21-22 0,22 21 16,-22-21-16,0 22 0,0-1 0,21-21 16,-21 21-16,21 1 0,-21-1 15,0 0-15,0 22 0,0-22 0,21 22 16,-21-1-16,0 1 0,0 20 16,0-20-16,0 21 0,0-22 0,0 22 15,0-1-15,0 1 0,-21 21 0,21-21 16,0-1-16,-21 22 15,0-21-15,21-1 0,-22 1 0,22 0 16,0-1-16,0 1 0,0-21 0,0 20 16,0-20-16,0-1 0,0 1 15,0-22-15,0 22 0,0-22 0,0 0 16,22-21-16,-22 22 0,0-1 0,0-21 16,21 0-16,-21 1 0,0-1 15,21-21 1,-21-21-16,0-1 0,0 1 15,21-21-15,-21 0 16,21-1-16,0-20 0,-21-1 0</inkml:trace>
  <inkml:trace contextRef="#ctx0" brushRef="#br0" timeOffset="110107.02">7832 8763 0,'21'0'31,"0"0"-16,0 0-15,0 0 0,0 0 0,1 0 16,-1 0-16,21 0 0,-21 0 16,22-21-16,-1 21 0,0 0 0,22 0 15,-1 0-15,1 0 0,-1-21 16,22 21-16,0 0 0,-1 0 0,22-21 16,0 21-16,-21 0 0,20 0 15,-20-22-15,21 22 0,-21 0 0,20 0 16,-20 0-16,21 0 0,-21 0 15,20 0-15,-20 0 0,-21-21 16,20 21-16,-41 0 0,20 0 0,-21 0 16,1 0-16,-1 0 0,-21 0 15,0 0-15,1 0 0,-1 0 0,0 21 32,-21 1-32,0-1 0,21 0 15,-21 0-15,0 0 0,0 0 0,0 22 16,0-22-16,0 21 0,0 1 15,0-22-15,0 21 0,0 0 0,0 1 16,0-1-16,0 0 0,0 1 16,0-1-16,0 22 0,0-22 0,0 21 15,-21 1-15,21-22 0,0 22 16,0-1-16,0 22 0,0-22 16,0 1-16,0-1 0,0 1 0,0-1 15,-21 1-15,21-1 0,0 1 16,0-1-16,0 22 0,0-21 0,-21-1 15,21 1-15,-22-1 0,22 1 0,0-22 16,0 21-16,0 1 0,0-22 16,-21 22-16,21-1 0,0-20 0,-21 20 15,21-21-15,0 22 0,0-22 0,-21 1 16,21-1-16,0-21 0,-21 21 16,21-20-16,-21-1 0,21 0 15,0 0-15,0 0 0,0 0 16,-22-21-16,1 0 15,21 22 1,-21-22-16,0 0 16,0 0-16,0 0 15,-1 0-15,1 0 0,-21 21 0,0-21 16,-1 0-16,1 0 0,0 21 0,-22 0 16,1-21-16,-1 0 0,-21 21 15,22-21-15,-22 0 0,1 21 0,20-21 16,-21 0-16,1 22 0,-22-22 0,21 21 15,1-21-15,-1 0 0,-21 0 16,21 21-16,1-21 0,-22 0 16,21 0-16,1 0 0,-22 0 0,21 0 15,0 0-15,1 0 0,-1 0 16,22 0-16,-1 0 0,22 0 0,-1 0 16,1 0-16,21 0 0,0 0 0,0 0 15,21-21 1,0 0-1,21-1-15,0 22 16,0-21-16,0 0 0,0 0 0</inkml:trace>
  <inkml:trace contextRef="#ctx0" brushRef="#br0" timeOffset="110734.59">8445 9208 0,'-63'0'16,"42"0"-16,0 0 16,-1 0-1,44 0 17,-1 0-32,0 0 0,21 0 0,1 0 15,-1 0-15,21 0 0,1 0 16,-1 0-16,22 0 0,0 0 0,-22 0 15,22 0-15,0 0 0,-22 0 0,1 0 16,-1 0-16,1 0 0,-1 0 16,1 0-16,-1 0 0,-21 0 0,1 0 15,-1 0-15,0 0 0,-20 0 16,20 0-16,-21 0 16,-42 0 15,21 21-31,-21-21 0,0 0 0,-22 0 15,22 21-15,-21-21 0,21 0 16,-22 21-16,1-21 0,0 21 0,-1-21 16</inkml:trace>
  <inkml:trace contextRef="#ctx0" brushRef="#br0" timeOffset="111022.42">8551 9652 0,'0'0'0,"0"21"15,0 0 1,21-21-16,1 0 16,20 0-16,0 0 0,1 0 15,20-21-15,-21 21 0,22 0 0,-1-21 16,1 21-16,21-21 0,-43 21 16,21 0-16,1 0 0,-1-21 0,-20 21 15,20 0-15,-20 0 0,-1 0 16,21 0-16,-41 0 0,20 0 15,0 0-15,-21 0 0,1 0 0,-1 0 16,0 0-16,-21 21 16,-21 0-1,0-21-15,-1 21 0,-20-21 16,21 21-16,-21 1 0</inkml:trace>
  <inkml:trace contextRef="#ctx0" brushRef="#br0" timeOffset="111314.5">8594 10054 0,'0'0'0,"0"21"0,-22-21 0,22 22 15,43-22 1,-22 0-16,0 21 16,21-21-16,22 0 0,-22 0 0,22 0 15,-1 0-15,-20 0 0,20 0 0,1 0 16,-1 0-16,1 0 0,-22 0 15,21 0-15,-20 0 0,20 0 0,-20 0 16,-1 0-16,0 0 0,1 0 16,-22 0-16,21 0 0,-21 0 0,0 0 15,-42 0 17,0 0-32,0 0 15,0 0-15,0 21 0,-22-21 0,1 0 0,21 21 16</inkml:trace>
  <inkml:trace contextRef="#ctx0" brushRef="#br0" timeOffset="111566.39">8869 10626 0,'0'0'0,"42"0"0,0 0 16,1 0-16,-1 0 0,0 0 16,1 0-16,20 0 0,-20 0 0,-1 0 15,0 0-15,-21 0 0,22 0 0,-1-21 16,-21 21-16,22 0 0,-22 0 16,0 0-16,0 0 0</inkml:trace>
  <inkml:trace contextRef="#ctx0" brushRef="#br0" timeOffset="111798.25">8615 11049 0,'0'0'0,"21"21"0,0-21 0,0 0 16,0 0-16,1 0 0,-1 0 0,21 0 16,0 0-16,-20 0 0,20 0 15,0 0-15,1 0 0,-1 0 0,0-21 16,1 21-16,-1-21 0,0 21 0,-21-21 16,22 21-16,-1-21 15,-21-1-15</inkml:trace>
  <inkml:trace contextRef="#ctx0" brushRef="#br0" timeOffset="112497.91">12277 9144 0,'0'0'0,"0"-21"0,0 0 0,-22 21 0,1-21 15,21-1-15,-21 22 0,21-21 16,-21 0-16,0 21 0,0 0 0,21-21 16,-22 21-16,1 0 0,0 0 15,21 21 1,-21 0-16,21 0 0,-21 22 0,21-1 16,0 0-16,0 1 0,0-1 15,0 22-15,0-1 0,0 22 16,0-22-16,0 22 0,0 0 0,0-1 15,0 1-15,0 0 0,0-1 0,0 1 16,-21 0-16,21 20 0,0-20 16,-22 21-16,22-21 0,-21-1 0,21 22 15,0-21-15,-21-1 0,21 1 0,-21 0 16,21-22-16,0 1 0,-21-1 16,21 1-16,0-22 0,-21-21 0,21 22 15,0-22-15,0 0 0,0-42 31,0 0-31,0-1 16,0-20-16,0 21 0,21-21 0,-21-22 16,21 22-16,-21-22 0,0 1 15</inkml:trace>
  <inkml:trace contextRef="#ctx0" brushRef="#br0" timeOffset="113265.98">11917 9123 0,'0'0'0,"21"-42"16,0 42-16,21 0 0,1-22 15,-1 1-15,0 21 0,22-21 0,-1 0 16,1 0-16,-1 0 0,22 21 16,0-22-16,-1 1 0,22 0 0,0 0 15,0 0-15,0 0 0,0-1 16,-1 22-16,1 0 0,-21-21 0,0 21 16,-1 0-16,-20 0 15,-1 0-15,1 0 0,-1 0 0,-20 0 16,20 0-16,-42 21 0,22 1 15,-22-22-15,21 21 0,-21 0 0,-21 0 16,21 0-16,-21 0 0,22 1 0,-22 20 16,0-21-16,0 21 0,21-20 15,-21 20-15,0 0 0,0 1 0,0-1 16,21 0-16,-21 22 0,0-1 16,0-20-16,0 20 0,0 22 0,0-22 15,0 1-15,0-1 0,0 1 16,0-1-16,0 1 0,0-1 0,0 1 15,0-1-15,0 1 0,-21-1 16,21 1-16,-21-1 0,-1 22 16,22-22-16,-21 1 0,21-1 0,0 1 15,-21-1-15,21-20 0,-21 20 0,21 1 16,-21-22-16,21 0 0,0 22 16,0-22-16,-21 1 0,21-22 0,-22 21 15,22-21-15,0 0 0,0 1 0,-21-1 16,21 0-16,-21-21 0,21 21 0,-21-21 15,0 0-15,21 21 0,-21-21 16,-1 0-16,1 0 0,-21 0 0,21 21 16,-22-21-16,1 0 0,-21 0 0,-1 0 15,1 0-15,-22 0 16,0 0-16,-21 0 0,22 0 0,-22 0 16,0 0-16,0 0 0,0 0 0,22 0 15,-1 0-15,0-21 0,1 21 16,20 0-16,1 0 0,-1-21 0,22 21 15,-22 0-15,22-21 0,0 21 0,21-21 16,-22 21-16,22-21 0,0 21 16,21-22-16,0 1 0,0 0 0,0 0 15,0-21-15,21-1 0,21 1 16,-20 0-16</inkml:trace>
  <inkml:trace contextRef="#ctx0" brushRef="#br0" timeOffset="113638.27">12467 9356 0,'-21'0'0,"42"0"0,-63 0 15,21 0-15,63 0 32,-21 0-32,21-21 0,1 21 0,20 0 15,1-22-15,-1 22 0,22-21 16,0 21-16,-1 0 0,1-21 0,0 0 16,-22 21-16,22 0 0,-22 0 15,1-21-15,-22 21 0,0 0 0,22 0 16,-43 0-16,21 0 0,-20 0 15,-1 0-15,0 0 0,-21 21 16,-21-21 0,0 21-16,-1-21 15,-20 21-15,0-21 0,-1 21 0,1 1 16</inkml:trace>
  <inkml:trace contextRef="#ctx0" brushRef="#br0" timeOffset="113902.12">12425 9885 0,'0'0'0,"0"21"16,21-21-1,0 0-15,0 0 0,22 0 0,-1 0 16,0-21-16,22 21 0,-1 0 0,1-21 16,-1 21-16,22-21 15,-22 21-15,22 0 0,-21-22 0,-1 22 16,1 0-16,-1-21 0,1 21 15,-1 0-15,-21 0 0,1 0 0,-1-21 16,0 21-16,-20 0 0,-1 0 0,0 0 16,-21 21-1,-21-21-15,-22 21 16,22 1-16,-21-22 0</inkml:trace>
  <inkml:trace contextRef="#ctx0" brushRef="#br0" timeOffset="114178.96">12573 10520 0,'0'0'0,"0"21"15,0 0-15,0 0 0,0 1 0,0-1 16,21 0-16,21-21 16,-20 0-16,20 0 0,0 0 15,1 0-15,20 0 0,1 0 0,-22 0 16,43 0-16,-22-21 0,1 21 0,-1-21 15,1 21-15,-1-22 0,1 22 16,-1 0-16,-21-21 0,1 21 0,-1 0 16,0 0-16,-20 0 0,20 0 15,-21 0-15,-42 0 47,0 21-47,0-21 0</inkml:trace>
  <inkml:trace contextRef="#ctx0" brushRef="#br0" timeOffset="114379.85">12594 11113 0,'0'0'0,"-21"21"0,21 0 16,0 0-16,21-21 15,21 0-15,-20 0 16,-1 0-16,21-21 0,0 21 0,1-21 15,-1 0-15,22-1 0,-22 22 0,21-21 16,1 0-16,-22 0 0,1 0 16,-1 0-16,-21-1 0,21 1 0,-20-21 15,-1 21-15</inkml:trace>
  <inkml:trace contextRef="#ctx0" brushRef="#br0" timeOffset="115008.49">10477 7599 0,'0'0'0,"43"-42"15,-43 20-15,0 1 0,21 21 0,0-21 16,0 21-16,-42 21 31,0 22-31,0-22 0,-22 21 0,1 0 16,0 22-16,-1-22 0,-20 22 16,21-1-16,-22 1 0,1-1 0,-1-20 15,1 20-15,-1 1 0,1-22 0,-1 0 16,22 1-16,-1-22 0,1 0 15,0 0-15,-1 0 0,22 0 0,-21-21 16,21 0-16,0 0 16,-1 0-16,1-21 15,21 0-15,0 0 0</inkml:trace>
  <inkml:trace contextRef="#ctx0" brushRef="#br0" timeOffset="115294.83">9440 7980 0,'21'21'31,"-21"0"-31,0 0 0,0 1 0,0 20 16,22-21-16,-22 21 0,0 1 0,0-22 15,0 21-15,0-21 0,0 22 16,0-22-16,0 0 0,21 0 0,0-21 15,-21 21-15,21-21 0,0 0 16,0 0-16,1 0 0,20 0 0,-21 0 16,21 0-16,1 0 0,-1-21 15,0 0-15,-20 21 0,20-21 0,0 0 16,1 0-16,-1-1 0,0-20 0,-21 21 16,22 0-16,-43 0 0</inkml:trace>
  <inkml:trace contextRef="#ctx0" brushRef="#br0" timeOffset="115734.09">7832 7832 0,'0'0'0,"0"-43"16,0 22-16,0 0 15,0 0-15,-22 21 16,1 0-16,0 0 16,0 21-16,0 0 0,0 0 15,-1 22-15,1-1 0,21 0 16,-21 1-16,21 20 0,0-20 16,0-1-16,0 0 0,21 1 15,0-1-15,1 0 0,20-21 0,0 1 16,22-1-16,-1-21 0,1 0 15,-1 0-15,22 0 0,0 0 0,-1-21 16,22-1-16,0-20 0,0 21 0,21-21 16</inkml:trace>
  <inkml:trace contextRef="#ctx0" brushRef="#br0" timeOffset="116294.77">11345 7430 0,'0'0'0,"0"-22"15,0 1-15,0 42 32,0 1-32,0-1 0,21 0 15,1 21-15,-1-21 0,21 22 16,-21-1-16,22 0 0,-22 1 16,21-1-16,0 0 0,1 1 0,-1-1 15,0 0-15,-20 1 0,20 20 16,0-42-16,1 22 0,-22-1 0,0 0 15,21-20-15,-21 20 0,1-21 0,-1 0 16,-21 0-16,0 1 0,21-22 16,-21 21-16,0 0 15,-21-21 1,0 0 0,-1 0-16,1 0 0,0-21 0</inkml:trace>
  <inkml:trace contextRef="#ctx0" brushRef="#br0" timeOffset="116603.59">11705 8255 0,'21'21'31,"0"-21"-31,1 21 16,-1-21-16,0 22 0,0-22 15,0 21-15,0-21 0,1 21 0,-1-21 16,0 0-16,0 21 0,0-21 15,0 0 1,1 0-16,-1 0 16,-21-21-16,21 21 0,-21-21 15,21 21-15,-21-21 0,21-1 16,-21 1-16,0 0 0,0 0 0,0-21 16,21 20-16,-21 1 0,0 0 15,0 0-15,0 0 0,0 0 0,22 21 47</inkml:trace>
  <inkml:trace contextRef="#ctx0" brushRef="#br0" timeOffset="116955.39">13039 8001 0,'0'0'0,"-22"0"15,22 21 1,0 0-16,0 1 0,0-1 0,0 0 15,0 0-15,0 21 0,0-20 16,0-1-16,0 21 0,0-21 0,0 22 16,0-22-16,0 21 0,0-21 0,0 0 15,0 1-15,0 20 0,0-21 16,0 0-16,0 0 0,0 1 16,0-44 30</inkml:trace>
  <inkml:trace contextRef="#ctx0" brushRef="#br0" timeOffset="117214.75">12954 8001 0,'0'0'0,"-21"0"16,21-21-16,-21 21 0,21-21 15,21 0 1,0 21-16,0 0 0,21 0 16,-20-22-16,20 22 0,-21 0 0,21 0 15,-20 0-15,20 0 16,-21 0-16,21 0 0,-20 0 0,-1 0 16,0 0-16,0 0 0,0 0 0,-42 0 46,0 22-46</inkml:trace>
  <inkml:trace contextRef="#ctx0" brushRef="#br0" timeOffset="117423.63">12996 8213 0,'0'21'16,"21"-21"-16,1 0 15,-1 0-15,0 0 16,21 0-16,-21 0 0,1-21 0,-1 21 16,0 0-16,0 0 0,0-21 15,0 21-15,1 0 0,-1 0 0,0 0 16,0 0-16,0 0 16,0 0-16</inkml:trace>
  <inkml:trace contextRef="#ctx0" brushRef="#br0" timeOffset="118850.81">7768 12552 0,'0'0'0,"0"-64"15,0 43-15,0 0 16,0 0-1,0 0-15,0 0 0,0-1 16,0 1 0,0 42 15,0 1-31,0 20 0,0-21 16,0 0-16,0 22 0,0-22 0,0 21 15,21 0-15,-21 1 0,21 20 16,-21-20-16,22-1 0,-22 0 0,21 1 15,0-1-15,0 0 0,0-21 16,0 22-16,22-22 0,-1 21 0,0-21 16,1-21-16,-1 22 15,22-1-15,-22-21 0,21 0 0,-20 0 16,20 0-16,22-21 0,-22-1 0,22 22 16,-21-21-16,20-21 0,1 21 15,0 0-15,-22-22 0,22 1 0,-22 21 16,1-22-16,-1 1 0,1 0 15,-1 21-15,1-22 0,-1 22 0,-20-21 16,20 21-16,-21-1 0,22 1 16,-22 0-16,22 0 0,-22 0 0,22 21 15,-22-21-15,0 21 0,22-22 0,-22 22 16,0 0-16,1 0 0,-1 0 16,0 0-16,1 0 0,-1 0 15,-21 22-15,22-1 0,-1 0 0,0-21 16,-21 21-16,22 0 0,-1 0 15,-21-21-15,22 22 0,-1-1 0,-21 0 16,0 21-16,22-21 0,-22 1 16,0-1-16,0 0 0,0 0 0,-21 0 15,0 0-15,21 1 0,-21-1 0,0 0 16,22 0-16,-22 0 16,0 0-16,0-42 46,21 0-46,-21 0 16,21 0-16,0 21 0,-21-21 16,21-22-16,0 22 0,1 0 0,-1-21 15,0 20-15,0-20 0,21 21 0,-20 0 16,20-22-16,0 22 0,-21 0 16,22 0-16,-1 0 0,0 0 0,1 21 15,-22 0-15,21 0 0,1 0 16,-1 0-16,0 0 0,1 0 0,-1 21 15,0 0-15,22 0 0,-22 0 0,22 0 16,-1 1-16,-21-1 0,22 21 16,-1-21-16,1 22 0,-22-22 0,22 21 15,-1 0-15,-20-20 0,-1 20 16,21-21-16,-20 0 0,-22 0 16,21 1-16,1-22 0,-22 0 0,21 0 15,-21 0-15,0 0 0,1 0 0,-1 0 16,0-22-16,0 1 0,0 0 15,-21 0-15,21 0 0,1 0 0,-1-22 16,-21 1-16,21 21 0,0-22 0,-21 1 16,21 0-16,-21-1 0,0 1 15,0 21-15,0-21 0,0-1 0,0 22 16,0-21-16,0 21 0,0-1 16,0 1-16,0 0 0,0 0 15</inkml:trace>
  <inkml:trace contextRef="#ctx0" brushRef="#br0" timeOffset="127623.33">14351 12848 0,'0'0'0,"0"-21"0,-21 21 0,0 0 0,-1 0 16,1 0-16,0 0 15,42-21 32,0 21-47,1 0 16,20 0-16,-21 0 0,0 0 15,22 0-15,-22 0 0,21 0 0,-21 0 16,22 0-16,-22 0 0,0 0 16,0 0-16,0 0 0,0 0 0,1 0 15,-1 0-15,-42 0 31,-1 0-15,1 0-16,-21 21 0,21-21 16,0 0-16,-22 0 0,22 0 15</inkml:trace>
  <inkml:trace contextRef="#ctx0" brushRef="#br0" timeOffset="128190.01">14266 12869 0,'-21'22'16,"0"-22"-16,21 21 15,0 0-15,0 0 16,0 0-16,0 0 0,0 1 16,0-1-16,0 0 15,0 0-15,0 0 0,0 0 16,0 1-16,0-1 16,0 0-16,0 0 15,0-42 48,0 0-63,0 0 15,21 21 1,0 0-16,-21-22 0,21 1 0,1 21 16,-1 0-16,0 0 0,0-21 0,0 21 15,0 0-15,1 0 0,-1 0 16,0 0-16,0 0 0,0 0 0,0 0 15,-21 21-15,22 0 16,-1-21-16,0 22 0,0-1 0,-21 0 16,0 0-16,0 0 0,0 0 15,0 1-15,0-1 0,0 0 16,0 0-16,-21 21 0,0-20 0,0-1 16,-22 0-16,22-21 0,0 21 15,-21 0-15,20 0 0,1-21 0,-21 0 16,21 0-16,0 0 0,-1 0 0,1 0 15,0 0-15,0 0 0,0 0 16,0 0-16,-1 0 0,1 0 16,21-21-16,0 0 15,21 21 32,1 0-47,-1 0 0,0 0 16,0-21-16</inkml:trace>
  <inkml:trace contextRef="#ctx0" brushRef="#br0" timeOffset="129118.99">14944 13166 0,'0'0'16,"0"-21"-16,0-1 0,0 1 16,0 0-1,0 42 17,0 0-32,0 1 15,0-1-15,0 0 16,0 0-16,0 0 0,0 0 15,0 22-15,0-22 0,0 0 0,0 0 0,0 0 16,0 1-16,0-1 16,0 0-16,0 0 0,-22 0 15,22 0-15,-21-21 16,21-21 15,0 0-15,0 0-16,0 0 0,0 0 15,0-1-15,0 1 16,0 0-16,0 0 0,0 0 16,21 0-16,1-1 0,-22 1 0,21 0 0,0 0 15,-21 0-15,21 0 16,0 21-16,0 0 0,1-22 0,-1 22 16,0 0-16,0 0 15,0 22-15,0-22 0,1 21 0,-1 0 16,-21 0-16,21 0 0,0 0 0,0 1 15,-21-1-15,21 0 16,-21 0-16,22 0 0,-22 0 16,0 1-16,0-1 15,0 0 1,0-42 15,0 0-15,0-1-16,0 1 15,0 0-15,0 0 16,0 0-16,0 0 0,0-1 0,0 1 16,0 0-16,21-21 0,0 21 15,0-1-15,0 1 0,0 0 0,22 0 16,-22 0-16,0 0 0,21 21 0,-20 0 16,20 0-16,-21 0 0,0 0 15,0 0-15,1 0 0,-1 21 0,0 0 16,0 0-16,0 0 0,-21 0 15,0 1-15,21-1 0,-21 21 16,0-21-16,0 0 0,0 1 0,0-1 16,0 0-16,0 0 0,0 0 15,0 0-15,0 1 0,0-1 0,-21 0 16,21 0-16,0 0 16,-21-21-1,21-21 32,0 0-47,0 0 16</inkml:trace>
  <inkml:trace contextRef="#ctx0" brushRef="#br0" timeOffset="129456.8">16044 13102 0,'0'0'0,"0"-21"15,0 42 32,0 0-47,0 1 0,0-1 16,0 0-16,0 21 0,0-21 15,0 1-15,0-1 0,0 0 16,0 0-16,0 0 0,0 0 16,0 1-16,0-1 15,0 0-15,0-42 63,0 0-63,0-1 0,0 1 15</inkml:trace>
  <inkml:trace contextRef="#ctx0" brushRef="#br0" timeOffset="129870.07">16023 12891 0,'0'0'0,"-21"0"15,0 0 1,21 21 15,21-21-15,0 0-16,0 0 16,0-21-1,-21-1 1,0 1-1,0 0-15,0 0 16,0 0-16,0 0 16,-21 21-16,0 0 15,0 0-15,0 0 16,0 0 0,21 21-16,0 0 15,0 0-15,0 0 16,0 0-1,0 1-15,0-1 16,0 0-16,21-21 16,-21 21-16,21-21 0,0 21 0</inkml:trace>
  <inkml:trace contextRef="#ctx0" brushRef="#br0" timeOffset="130547.21">16341 13060 0,'0'21'31,"0"0"-31,0 0 16,0 1-16,0-1 15,0 0-15,0 0 16,0 0-16,0 0 0,0 1 15,0-1-15,0 0 0,0 0 16,0 0-16,0 0 0,0 1 0,0-1 16,0 0-16,0 0 15,0 0 1,0-42 31,0 0-32,0 0-15,0 0 16,0-1-16,0 1 0,0 0 0,0-21 16,0 21-16,0-1 0,0-20 15,0 21-15,21-21 0,0-1 0,0 22 16,0-21-16,0 21 0,1-1 0,-1 1 16,0 0-16,0 0 0,21 21 15,-20 0-15,-1-21 0,0 21 16,0 0-16,21 0 0,-20 0 15,-1 21-15,0-21 0,0 21 0,0 0 16,0 0-16,-21 1 0,0-1 0,22 0 16,-22 21-16,21-21 0,-21 1 15,0-1-15,0 0 0,0 0 0,0 0 16,0 0-16,0 1 0,0-1 16,0 0-16,0 0 15,0 0-15,0 0 16,0 1 15,0-44 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0T01:47:04.0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6964 1736 0,'0'21'16,"-21"-21"-16,21 21 31,21-21 0,0 0-15,0 0-16,0 0 15,0-21-15,1 0 0,-1 0 0,21-1 16,-21 22-16,0-21 0,1 0 16,20 0-16,-21 0 0,0 21 0,0 0 15,1 0-15,-1 0 16,-21 21-16,0 0 15,0 0-15,0 0 16,0 1-16,0 20 0,-21-21 0,-1 0 16,22 0-16,0 1 0,-21-1 15,0 0-15,0 0 0,21 0 16,0-42 46,21 21-62,0-21 0,0 21 16,-21-21-16,-21 21 47</inkml:trace>
  <inkml:trace contextRef="#ctx0" brushRef="#br0" timeOffset="6585.16">7281 1863 0</inkml:trace>
  <inkml:trace contextRef="#ctx0" brushRef="#br0" timeOffset="10712.63">1185 1397 0,'21'0'0,"-21"-21"15,22 21 16,-1 0 48,-21-21-33,0 0-46,21-1 16,-21 1 0,21 21-16,-21-21 15,0 0-15,0 0 0,0 0 16,0-1-16,0 1 16,0 42 15,-21 1-16,0-1-15,21 0 16,-21 0-16,21 0 0,0 0 0,0 1 16,0-1-1,21-21 17,0 0-32,0-21 15,0-1 1,0 1-16,-21 0 15,0 0-15,-21 21 47,0 21-47,21 0 16,-21 0-16,21 1 0,0-1 16,0 0-16,0 0 0,-21 0 0,21 0 15,0 1-15,0-1 16,0 0-16,0 0 15,21-21 1,0 0-16,0 0 0,0 0 16,1-21-16</inkml:trace>
  <inkml:trace contextRef="#ctx0" brushRef="#br0" timeOffset="10959.49">1693 1185 0,'0'0'0,"0"-21"0,0 0 15,0 0-15,0 42 32,0 0-17,-21 0-15,21 22 0,0-22 0,0 0 16,0 0-16,0 0 0,0 1 16,0-1-16,0 0 0,0 0 0,0 0 15,21-21-15,0 21 16,-21 1 15,-21-22-15,0 0-16</inkml:trace>
  <inkml:trace contextRef="#ctx0" brushRef="#br0" timeOffset="13812.37">3619 1397 0,'0'0'0,"0"21"16,0 0-16,-21 1 15,21-1-15,0 0 0,0 0 16,0 21-16,0-20 0,0-1 15,21 0-15,-21 21 0,22-21 16,-1-21-16,0 22 0,0-22 0,0 21 16,22-21-16,-22 0 0,21-21 15,0-1-15,-20 1 0,20 0 16,0 0-16,22-21 0,-22 20 0,0-20 16,1 21-16,-1-21 0,-21 20 15,22 1-15,-22 0 0,-21 0 0,0 0 16,0 0-16,-21 21 15,-1 21 1,1 0-16,0 0 0,0 0 16,0 22-16,0-22 0,-1 42 15,1-20-15,21 20 0,-21-21 16,21 22-16,0-1 0,0 22 16,0-21-16,0-1 0,0 1 0,0-1 15,0 1-15,0-1 0,0 1 16,0-22-16,0 0 0,-21 1 0,21-1 15,0 0-15,0-21 0,-21 1 0,0-22 32,-1 0-32,1-22 15,0 1-15,0 0 0,0-21 16,21 21-16,-21-1 0,-1-20 0,-20 21 16,21-21-16,0 20 15,0 1-15,21 0 0,-22 0 0,22 0 16,-21 21-16,21 21 15,0 0 1,0 0-16,0 0 0,21 22 16,-21-22-16,22 21 0,-1-21 0,0 22 15,0-22-15,0 21 0,0-21 16,1 1-16,-1-1 0,21 0 0,-21 0 16,0 0-16,22-21 0,-22 0 15,0 0-15,21 0 0,-20 0 0,20-21 16,0 21-16,1-21 0,-1 0 15,0-22-15,1 22 0,-1 0 16,-21-21-16,21-1 0,1 22 16,-1-21-16,-21 0 0,0 20 0,1-20 15,-1 21-15,0-21 0,0 20 16,-21 1-16,0 0 0,0 42 31,0 0-31,0 1 0,-21-1 16,21 21-16,-21-21 0,0 22 15,21-1-15,0-21 0,-22 21 0,22 1 16,0-1-16,0-21 0,0 0 0,0 22 16,22-22-16,-1 0 15,0-21-15,0 0 0,21 0 16,-20 0-16,20 0 0,0 0 16,1-21-16,-1 0 0,0-22 0,1 22 15,20-21-15,-21 21 0,1-22 16,-1 1-16,-21-21 0,0 20 0,1 1 15,-22 0-15,0-1 0,0 1 16,-22 0-16,1-1 0,0 22 0,-21-21 16,-1 21-16,1 21 0,0 0 15,-22 0-15,22 0 0,0 0 0,-1 0 16,1 21-16,0 0 0,20 0 16,-20 0-16,21 0 0,0 22 0,0-22 15,21 0-15,0 0 16,0 22-16,0-22 0,0 0 0,21 0 15,0 0-15,21 0 0,1 1 0,-22-22 16</inkml:trace>
  <inkml:trace contextRef="#ctx0" brushRef="#br0" timeOffset="15451.99">6519 2455 0,'0'0'0,"-21"0"0,0 0 0,0 22 16,21-44 15,0 1-31,0 0 0,21 21 0,0-42 16,0 21-16,22-1 0,-22-20 15,0 21-15,0-21 0,21-1 0,-20 1 16,-1 0-16,0-1 0,0 1 16,0 0-16,0-1 0,-21 1 0,0 0 15,0 20-15,0 1 0,0 0 16,0 0-16,-21 21 0,0 0 16,-21 0-16,21 21 0,-1 0 0,-20-21 15,0 43-15,21-22 0,-1 0 16,1 21-16,0-21 0,0 1 0,21-1 15,0 0-15,0 0 0,0 0 16,0 0-16,21-21 0,0 0 16,0 0-16,22 0 0,-22 0 15,21 0-15,1-21 0,-1 0 0,0 0 16,1 0-16,-1 0 0,-21-1 16,21 1-16,1 0 0,-22-21 0,0 21 15,21-1-15,-20 1 0,-1 0 16,0 0-16,0 0 15,-21 42 1,0 0-16,0 0 16,0 0-16,0 22 15,0-22-15,0 0 0,0 0 0,-21 0 16,21 22-16,0-22 0,0 0 16,0 0-16,0 0 0,0 1 0,0-1 15,0 0-15,0 0 0,0 0 16,0 0-16,21 1 0,0-22 15,0 0-15,-21 21 0,22-21 16,-1 0-16,0 0 0,0 0 16,0 0-16,0 0 0,1 0 15,-1 0-15,0 0 0,0 0 16,0-21-16,0-1 0,1 22 0,-1-21 16,0 0-16,0 0 0,0 0 15,0 21-15,1-64 16,-22 43-16,0 0 0,0 0 15,0 0-15,0 42 47,0 0-47,0 0 16,0 0-16,0 0 0,0 1 16,0-1-16,0 0 0,0 0 0,0 0 15,0 22-15,0-22 0,0 0 16,0 0-16,0 0 0,21 0 15,0 1-15,0-22 0,0 21 16,0-21-16,1 0 0,-1 0 0,0 0 16,21 0-16,-21 0 0,1 0 15,20 0-15,-21-21 0,0-1 0,22 1 16,-22 21-16,0-21 0,0 0 0,-21 0 16,21 0-16,0-22 0,-21 22 15,0 0-15,0 0 0,22-22 0,-22 22 16,0 0-16,21-21 15,-21 21-15,0-1 0,0 1 0,0 0 16,0 0-16,0 42 31,0 0-15,0 0-16,0 1 0,0-1 0,-21 0 16,21 0-16,0 21 0,-22-20 0,22-1 15,0 21-15,0-21 0,0 0 16,0 1-16,0-1 0,0 0 0,0 0 15,0 0-15,22 0 0,-1-21 16,0 22-16,21-22 0,-21 0 16,1 0-16,-1 0 0,21 0 0,-21 0 15,22 0-15,-22-22 0,0 22 16,21-21-16,-21 0 0,22 0 0,-22 0 16,0 0-16,0-1 0,-21 1 15,0 0-15,21-21 0,-21 21 16,0-1-16,0 1 0,0 0 15,0 0-15,-21 21 32,21 21-32,0 0 0,0 0 15,0 1-15,-21-1 0,21 0 16,0 0-16,-21 0 0,21 22 16,0-22-16,0 0 0,0 0 0,0 0 15,0 0-15,-21 1 16,21-1-16,0 0 0,-21-21 31,21-21-15,-22 21-1,22-21-15,0-1 0,0 1 16,0 0-16,0 0 0,0-21 0,22 20 16,-1-20-16,0 0 0,0 21 15,21-22-15,-20 1 0,20 21 16,0 0-16,1-1 0,-1 1 15,0 0-15,-21 21 0,22 0 0,-22 0 16,21 21-16,-21 0 0,1 1 16,-1-1-16,0 21 0,-21-21 0,0 0 15,0 22-15,0-22 0,0 0 0,0 21 16,0-20-16,0-1 0,-21 0 16,0 0-16,21 21 0,-22-20 15,22-1-15,-21 0 0,21 0 16,21-42 31</inkml:trace>
  <inkml:trace contextRef="#ctx0" brushRef="#br0" timeOffset="17564.33">10287 2604 0,'0'0'0,"-42"21"16,63-21 31,0 0-47,0-21 0,-21-1 16,21 1-1,0 21-15,-21-21 0,22 0 0,-1-21 16,0 20-16,0 1 0,0-21 15,0 0-15,1-1 0,-1 1 0,0 0 16,21-22-16,-21 22 0,22-22 16,-1 1-16,-21-1 0,22 1 0,-22-1 15,0 1-15,21 20 0,-21 1 0,-21 21 16,0 0-16,0 0 0,0-1 16,-21 22-16,0 22 0,0-1 15,-21 0-15,20 21 0,-20 1 16,21-1-16,-21 21 0,20-20 0,1 20 15,21-20-15,0-1 16,0 0-16,0 1 0,0-1 0,21 0 16,22-21-16,-22 22 0,0-22 15,21 0-15,-20 21 0,20-20 0,-21-1 16,21 0-16,-20 0 0,-1-21 16,0 21-16,0 0 0,0-21 0,-21 22 15,-21-22 1,0-22-1,0 22-15,-22-21 0,22 0 0,-21 0 16,21 0-16,-22 0 0,22 21 16,-21-22-16,21 1 0,0 21 15,-1 0-15,1-21 0,21 42 16,0 0 0,0 1-16,21-1 0,1 0 0,-1 0 15,0 0-15,0 22 0,21-22 16,1 0-16,-1 0 0,0 0 0,1-21 15,-1 21-15,22-21 0,-22 0 16,21 0-16,-20 0 0,20 0 0,-20-21 16,20 0-16,-21 0 0,22 21 15,-22-42-15,22 20 0,-22 1 0,0 0 16,1-21-16,-1 21 0,0-22 0,-20 22 16,-1-21-16,0 21 15,-21-22-15,0 22 0,0-21 0,0 21 16,0-22-16,-21 22 0,0 0 15,-1 0-15,-20 21 0,21 0 0,0 0 16,-22 0-16,22 0 0,-21 0 16,21 0-16,0 21 0,-1 21 0,-20-21 15,21 22-15,0-22 0,0 21 0,21 1 16,0-22-16,-22 21 0,22 0 16,0 1-16,0-22 0,0 21 0,0-21 15,0 1-15,22-1 0,-1 0 16,0-21-16,0 0 0,0 0 0,0 0 15,22 0-15,-22 0 0,21 0 16,-21-21-16,22 0 0,-22-1 16,21-20-16,-21 21 0,1 0 0,-1 0 15,0-22-15,0 22 0,-21-21 16,0 21-16,0-1 0,0-20 0,0 21 16,0 0-16,0 0 0,0-1 15,-21 22 1,0 0-16,21 22 0,0-1 15,0 0-15,0 21 0,0-21 16,0 1-16,0 20 0,0-21 0,0 21 16,0-20-16,0-1 15,21 0-15,0 0 0,0 0 0,0 0 16,1-21-16,-1 0 0,21 22 0,-21-22 16,22 0-16,-22 0 0,21 0 15,-21-22-15,22 1 0,-22 0 0,0 0 16,21 0-16,-21 0 0,1-1 15,-1 1-15,-21 0 0,0-21 0,21 21 16,-21-1-16,0-20 0,0 21 16,0 0-16,0 0 0,0-1 0,0 1 15,0 42 1,0 1 0,0-1-16,0 0 0,0 0 0,0 21 15,0-20-15,0-1 0,0 21 0,0 0 16,-21-20-16,21 20 0,0-21 15,0 21-15,0-20 0,0-1 0,0 0 16,0 0-16,0 0 16,0-42 15,0 0-31,21 0 0,-21 0 16,21-22-16,-21 22 0,21-21 15,0-1-15,1 22 0,-1-21 0,-21 0 16,21 20-16,0-20 0,0 21 15,0 0-15,-21 0 0,22-1 16,-1 22-16,0 0 16,0 22-16,-21-1 15,21 0-15,-21 0 0,0 21 0,0-20 16,21-1-16,-21 21 0,0-21 0,22 22 16,-22-22-16,0 21 0,0-21 15,0 0-15,21 1 0,-21-1 0,21 0 16,-21 0-16,21-21 15,0 0-15,0 0 16,1 0-16,-1 0 0,0-21 16,-21 0-16,21 0 0,0-1 0,22 1 15,-22 0-15,0-21 0,0 21 16,21-22-16,-20 22 0,20-21 16,-21-1-16,21 22 0,-20-21 0,-1 21 15,0-22-15,0 22 0,0 21 0,0-21 16,1 0-16,-22 42 15,0 0 1,0 0-16,0 1 0,0-1 16,0 0-16,0 0 0,0 21 0,-22-20 15,22 20-15,0-21 0,-21 21 16,21-20-16,0 20 0,0-21 0,0 0 16,0 0-16,0 1 0,21-1 0,1 0 15,-1 0-15,0-21 16,0 0-16,0 21 0,22-21 0,-22 0 15,21 0-15,0 0 0,-20 0 0,20-21 16,0 0-16,1 0 0,-1 0 16,0-1-16,-21 1 0,22 0 0,-1-21 15,0 21-15,-20-1 0,-1-20 16,0 21-16,0-21 0,-21-1 0,21 1 16,-21 21-16,0-22 0,0 22 15,0 0-15,-21 0 0,0 21 0,0 0 16,0 0-16,-1 0 0,1 0 15,-21 21-15,21 0 0,0 0 0,-1 22 16,1-1-16,0-21 0,21 22 16,0-1-16,-21 0 0,21-21 15,0 22-15,0-1 0,0-21 0,0 0 16,0 1-16,0-1 0,21 0 0,0 0 16,0-21-16,1 0 0,20 0 15,-21 0-15,21 0 0,1 0 0,-1 0 16,0 0-16,1-21 0,-1 0 0,0 0 15,1-1-15,-1 1 0,-21 0 16,22-21-16</inkml:trace>
  <inkml:trace contextRef="#ctx0" brushRef="#br0" timeOffset="19368">16087 2328 0,'0'0'0,"-22"22"0,1-22 0,21 21 15,-21-21-15,21-21 47,21-1-47,0 1 16,1 0-16,-1 0 0,0 0 0,0-22 15,21 22-15,-20-21 0,20 0 16,-21-22-16,21 22 0,1-22 16,-22 1-16,21-1 0,-21-20 0,22 20 15,-22 1-15,0-1 0,0 22 16,-21-22-16,0 22 0,0 21 0,0 0 16,0-1-16,-21 22 0,0 0 15,0 0-15,0 22 0,-22-1 0,1 0 16,0 21-16,20 1 0,-20 20 15,21 1-15,-21-1 0,20 1 0,22-1 16,0 1-16,0-1 0,0-21 16,0 22-16,0-22 0,0-21 0,22 22 15,-22-1-15,21-21 16,0 0-16,0 1 0,0-1 0,0-21 16,1 0-16,-22 21 0,0-42 31,0 0-31,-22 21 15,1-22-15,0 1 0,0 0 16,0 0-16,0 0 0,-1 21 0,1-21 16,0 21-16,0 0 15,21 21-15,0 0 16,0 0-16,0 0 0,0 0 16,0 1-16,21-1 0,0 21 0,22-21 15,-22 0-15,0 1 0,21-1 16,-21 0-16,1 0 0,20-21 15,-21 0-15,21 0 0,-20 0 0,-1 0 16,21 0-16,-21 0 0,22-21 16,-22 0-16,21 0 0,-21-1 0,0 1 15,1 0-15,20 0 0,-21-21 0,0 20 16,0-20-16,-21 0 0,22 21 16,-1-22-16,0 1 0,0 0 0,-21-1 15,21 1-15,0 21 0,-21 0 16,22-1-16,-22 1 0,21 21 15,0 0 1,-21 21-16,21 1 0,-21-1 16,0 0-16,0 0 0,0 0 15,0 0-15,0 1 0,0-1 16,21-21 15,-21-21-15,0-1-16,0 1 15,0 0-15,0 0 0,0 0 16,0 0-16,0-1 0,0 1 16,0 0-16,-21 0 0,21 0 15,-21 21 1,0 0-16,21 21 16,-21 0-16,21 21 0,0-20 15,-22 20-15,1-21 0,21 21 0,-21 1 16,21-1-16,0 0 0,-21 1 15,21-1-15,0 0 0,0-20 0,0 20 16,0-21-16,0 0 0,0 0 16,21 1-16,0-1 0,22-21 15,-22 21-15,0-21 0,21 0 0,-21 0 16,22 0-16,-1-21 0,0 21 16,1-21-16,-1-1 0,0 1 15,1 0-15,-1-21 0,0 21 16,1-22-16,-22 22 0,21-21 0,-21-1 15,1 1-15,-1 21 0,-21-21 0,0 20 16,0-20-16,0 21 0,0 0 16,-21 21-16,-1 0 15,1 0-15,0 21 0,0-21 16,0 21-16,21 0 0,-21-21 0,21 21 16,-22-21-16,22 22 15,22-22 1,-1 0-1,0 0-15,0 0 0,0-22 16,0 22-16,1 0 0,-1-21 16,0 21-16,0 0 0,0-21 15,0 21-15,-21 21 16,0 0 0,0 1-16,0-1 0,0 0 15,0 0-15,-21 0 0,21 0 16,-21 22-16,21-22 0,-21 0 0,21 0 15,0 22-15,0-22 0,0 0 16,0 0-16,0 0 0,0 0 0,21 1 16,0-22-1,0 0-15,1 0 0,-1 0 16,21 0-16,-21 0 0,0 0 0,22 0 16,-22 0-16,21-22 0,1 1 15,-22 21-15,21-21 0,-21 0 0,22 0 16,-22 0-16,0-1 0,0-20 15,0 21-15,0 0 0,1-22 0,-22 22 16,0-21-16,0 21 0,0 0 16,0 42-1,0 0 1,0 0-16,0 0 0,-22 0 16,22 22-16,0-22 0,0 0 0,-21 21 15,21-20-15,0-1 0,0 0 16,0 0-16,0 0 0,0 0 15,21-21-15,1 22 0,-1-22 16,0 0-16,0 0 16,0 0-16,0 0 0,1-22 0,-1 1 15,0 0-15,-21 0 16,21 0-16,0 0 0,-21-1 0</inkml:trace>
  <inkml:trace contextRef="#ctx0" brushRef="#br0" timeOffset="19683.82">18457 1609 0,'-21'0'0,"42"0"0,-63 0 0,0 0 0,20 0 15,1 21-15,0-21 0,0 21 16,21 0-16,0 0 0,0 1 16,0-1-16,21-21 15,0 0-15,0 0 0,22 0 0,-22 0 16,0 0-16,21-21 0,-20 21 15,-1-22-15,21 1 0,-21 21 0,0-21 16,1 0-16,-22 0 0,0 0 16,0-1-16,0 1 15,-22 21-15,1 0 0,0 0 16,-21 0-16,21 0 0,-1 0 0,1 21 16,0-21-16,0 22 0,0-1 15,0 21-15,-1-21 0,22 0 0,0 22 16,0-22-16,0 0 0,0 0 15,0 22-15,0-22 0,0 0 16</inkml:trace>
  <inkml:trace contextRef="#ctx0" brushRef="#br0" timeOffset="20104.82">18986 2011 0,'0'0'0,"-21"0"16,0-21-1,0 0-15,0 21 16,21 21-16,0 0 0,0 0 16,-21 0-16,21 0 0,0 22 15,-22-22-15,22 21 0,0 1 0,-21 20 16,21-21-16,0 22 0,0-1 15,-21 22-15,0-21 0,0-1 16,21 22-16,-21-22 0,-1 22 0,22-22 16,-21 22-16,0-21 0,0-1 15,0 22-15,0-22 0,-1-20 0,1 20 16,21-21-16,-21 22 0,21-22 0,-21-21 16,21 22-16,-21-22 0,21 0 15,0 0-15,0-42 16,0 0-1,0 0-15,21-22 0,0 22 16,0-21-16,0-22 0,1 22 0,-22-21 16,21-1-16,0-21 0,-21 1 15,21-1-15,0 0 0,0 1 16</inkml:trace>
  <inkml:trace contextRef="#ctx0" brushRef="#br0" timeOffset="20356.66">18838 2350 0,'21'-64'0,"-42"128"0,64-170 0,-43 63 0,21 1 16,0 0-16,0 21 0,-21-22 15,21 22-15,0 0 0,1 0 0,20 21 16,-21 0-16,0 0 0,0 0 16,1 0-16,20 0 0,-21 0 0,0 21 15,0 0-15,-21 0 0,0 0 0,0 22 16,0-22-16,0 0 0,0 0 16,-21 0-16,-21 1 0,21-1 15,0 0-15,-22 0 0,22 0 16,0-21-16,-21 21 0,20-21 0,1 0 15,0 0-15,0 0 16,42-21 15,21 0-31,-20 0 0,-1 0 16</inkml:trace>
  <inkml:trace contextRef="#ctx0" brushRef="#br0" timeOffset="20647.5">19897 1588 0,'0'0'0,"21"-106"16,0 85-16,-21-1 0,0 1 15,0 42 1,-21 1 0,21-1-16,-21 21 0,-1 0 15,1 1-15,21-1 0,-21 22 0,0-22 16,0 21-16,0 1 0,-22-22 15,22 22-15,0-22 0,0 0 0,21 1 16,0-22-16,-21 21 0,21-21 0,0 1 16,0-1-16,21-21 15,0 0 1,21 0-16,-21 0 0,1-21 16,20 21-16,-21-22 0,21 1 0,-20 0 15,20 0-15,-21 0 0</inkml:trace>
  <inkml:trace contextRef="#ctx0" brushRef="#br0" timeOffset="20944.33">20151 1926 0,'0'0'0,"21"-21"0,0-21 0,-21 21 16,0-1-16,0 1 16,-21 21-1,0 0-15,-1 21 16,1 1-16,21-1 0,0 0 0,-21 0 16,21 0-16,0 0 15,0 1-15,0-1 0,0 0 16,21 0-16,0-21 15,1 0-15,-22 21 0,21-21 0,0 0 16,0 21-16,-21 1 16,21-22-16,-21 21 0,0 0 0,0 0 15,-21 0-15,0-21 16,0 21-16,-22-21 0,22 0 16,0 22-16,-21-22 0,21 0 0,-1 0 15,1 0-15,0 0 0,0 0 16,21-22-1,0 1-15,0 0 16,0 0-16,0 0 0</inkml:trace>
  <inkml:trace contextRef="#ctx0" brushRef="#br0" timeOffset="21176.2">19748 1630 0,'0'0'0,"0"-21"15,0 0-15,22 21 16,-1-22-16,0 22 0,0 0 0,21 0 16,1-21-16,-1 21 0,-21 0 15,22 0-15,20 0 0,-21-21 0,1 21 16,-1 0-16,-21 0 16,22 0-16,-22 0 0,0 0 0,0 0 15,0 0-15,-21 21 16,-21-21-1,0 0-15</inkml:trace>
  <inkml:trace contextRef="#ctx0" brushRef="#br0" timeOffset="22195.74">21653 2074 0,'0'0'0,"-21"0"16,21-21-1,0 0-15,0 0 16,21-21-16,1 20 0,-1 1 0,0-21 15,0 21-15,0-22 0,0 1 16,22 0-16,-22-1 0,0 22 16,0-21-16,-21 21 0,21 0 15,-21 42 1,0 0 0,-21 0-16,0 21 0,0 1 0,0-22 15,0 21-15,-1 1 0,22-1 16,-21-21-16,21 21 0,-21-20 0,21 20 15,0-21-15,0 0 0,0 0 0,0 1 16,21-1-16,0-21 0,1 0 16,-1 0-16,0 0 0,0 0 0,21 0 15,-20 0-15,20 0 16,-21-21-16,0 21 0,0-22 0,22 1 16,-43 0-16,0 0 0,21 0 15,-21 0-15,0-22 0,0 22 0,0 0 16,-21 0-16,0-22 0,-1 22 15,1 0-15,0 0 0,0 21 0,-21-21 16,20 21-16,1 0 16,21-21-16,21 21 31,1-22-31,-1 22 0,21 0 0,0 0 16,-20-21-16,20 21 0,0 0 15,1 0-15,-1 0 0,0 0 16,22 0-16,-22 0 0,-21 21 0,22-21 15,-1 22-15,-21-1 0,0 0 16,0 21-16,-21-21 0,22 1 0,-22 20 16,0-21-16,0 21 0,0-20 15,0-1-15,0 21 0,-22-21 0,1 0 16,21 1-16,-21-1 0,21 0 16,-21 0-16,0 0 0,0-21 31,21-21-16,0 0 1,0 0-16,0 0 16,0-22-16,0 22 0,0-21 0,0 21 15,21-22-15,0 1 0,0 0 16,0-1-16,0 22 0,1-21 0,20 21 16,-21-22-16,21 22 0,-20 21 15,20 0-15,-21 0 0,21 0 0,-20 0 16,-1 0-16,0 21 0,0 0 15,0 1-15,0-1 0,1 0 0,-22 21 16,0-21-16,0 1 0,0 20 16,0-21-16,0 21 0,0-20 15,0-1-15,0 0 0,0 0 0,0 0 0,-22 0 16,22 1-16,0-1 16,0 0-16,-21-21 0,21-21 46,0 0-46,0-1 16,0 1-16</inkml:trace>
  <inkml:trace contextRef="#ctx0" brushRef="#br0" timeOffset="24268.94">24659 1969 0,'0'-22'0,"0"44"0,0-65 16,21 22-16,-21 0 0,21 0 0,-21 42 31,0 0-15,0 21-16,0-20 0,22 20 15,-22 0-15,0 1 0,0-1 0,0 0 16,0 1-16,0-1 0,0 0 0,0 1 16,0-1-16,-22 0 15,22-21-15,-21 1 0,21-1 0,0 0 16,0 0-16,0 0 0,-21-21 16,21-21-1,-21 0 1,21 0-16,0 0 0,0-1 0,0-20 15,0 0-15,21 21 0,0-22 16,0 1-16,-21-22 0,43 22 0,-22 0 16,0-1-16,0 1 0,22 21 0,-1 0 15,-21 0-15,21-1 0,-20 22 16,20 0-16,-21 0 0,0 22 16,0-1-16,1 0 0,-1 0 15,0 21-15,-21-20 0,0 20 0,0 0 0,0 1 16,0-1-16,0-21 15,0 21-15,0 1 0,0-1 0,0-21 16,0 0-16,0 22 0,-21-22 16,0 0-16,21 0 0,0-42 31,0 0-15,0 0-16,0 0 0,0-22 0,21 22 15,0-21-15,0 21 0,-21-22 16,42 1-16,-20 0 0,-1-1 15,0 1-15,21 0 0,-21-1 16,22 1-16,-22 21 0,21 0 0,1-1 16,-22 22-16,21 0 0,-21 0 15,0 0-15,1 22 0,-22-1 0,0 21 16,0-21-16,0 22 0,0-1 16,0-21-16,0 21 0,0 1 0,0-1 15,0 0-15,-22 1 0,22-1 16,0-21-16,0 22 0,0-22 0,0 0 15,0 0-15,0 0 0,0 0 0,22-21 16,-1 0-16,0 0 0,0 0 16,0 0-16,22 0 0,-22 0 15,21-21-15,-21 21 0,22-21 16,-22 0-16,21 0 0,-21 0 0,0-22 16,1 22-16,-1-21 0,0-1 15,0 22-15,-21-21 0,21 0 0,-21 20 16,21-20-16,-21 21 0,0 0 0,0 0 15,0 42 17,-21 0-32,0 21 0,21-21 15,-21 22-15,0-22 0,21 21 0,-21 1 16,21-1-16,0-21 0,0 21 16,0-20-16,0-1 0,0 21 15,0-21-15,0 0 16,21 1-16,0-22 0,0 0 0,0 0 15,0 0-15,1 0 0,20 0 0,-21 0 16,0-22-16,22 22 0,-22-21 16,21 0-16,-21-21 0,0 21 0,1-1 15,-1-20-15,0 21 0,0-21 16,0-1-16,0 22 0,1-21 0,-22 21 16,0-22-16,21 22 0,-21 0 15,0 0-15,0 42 31,-21 0-31,21 0 0,-22 0 16,22 1-16,-21 20 0,0 0 0,21-21 16,-21 22-16,21-1 0,0-21 15,-21 22-15,21-1 0,0-21 0,0 0 16,0 22-16,0-22 0,0 0 16,0 0-16,21-21 0,0 21 0,0-21 15,0 0-15,1 0 0,-1 0 16,21 0-16,-21 0 0,22 0 0,-22-21 15,21 0-15,-21 0 0,22 0 16,-22-1-16,0-20 0,21 21 0,-21-21 16,22-1-16,-22 1 0,0-22 15,21 22-15,-20 0 0,-1-22 16,21 22-16,-21 0 0,0-1 0,-21 1 16,22 0-16,-22 20 0,21 1 15,-21 0-15,-21 21 16,-1 21-1,1 0-15,0 22 0,0-22 0,0 21 16,21 1-16,-21-1 0,-1 21 16,1-20-16,0-1 0,21 0 0,0 22 15,0-22-15,0 1 0,0-1 16,0 0-16,0-21 0,0 22 0,0-22 16,21 0-16,0 0 0,1 0 15,20 1-15,0-1 0,1-21 16,-1 0-16,-21 0 0,21 0 0,1 0 15,-1 0-15,-21-21 0,22-1 16,-1 1-16,-21 0 0,21 0 0,-20-21 16,20-1-16,-21 1 0,21-22 15,1 1-15,-22-1 0,21 22 0,-21-21 16,22-1-16,-22 1 0,0-1 16,0 1-16,0 20 0,-21 1 0,0 0 15,0 20-15,0 1 0,0 0 16,0 42-1,-21 0-15,0 1 0,0 20 16,0 0-16,0 1 0,-1-1 16,1 0-16,0 22 0,0-22 0,0 22 15,0-22-15,21 21 0,-22-20 16,22-1-16,-21 0 0,21 1 0,0-1 16,0-21-16,0 22 0,0-22 15,0 0-15,21 0 0,1 0 0,-1-21 16,0 0-16,0 0 0,21 0 15,-20 0-15,-1 0 0,21 0 0,0-21 16,-20 21-16,20-21 0,-21 0 16,21 0-16,-20-1 0,20-20 15,-21 21-15,0 0 0,0-22 0,1 22 16,-1 0-16,0 21 0,-21-21 16,0 42-1,0 0-15,-21 0 16,0 1-16,-1-1 0,22 21 0,-21-21 15,0 0-15,21 1 0,-21-1 16,21 0-16,0 0 0,0 0 16,0 0-16,21-21 15,0 0-15,0 0 0,1 0 0,-1 0 16,0 0-16,0-21 0,0 0 16,0 0-16,1 0 0,-1 0 15,0-1-15,0 1 0</inkml:trace>
  <inkml:trace contextRef="#ctx0" brushRef="#br0" timeOffset="24456.83">28511 2011 0,'0'0'0,"-21"0"0,0-21 0,0 21 0,0-21 16,0 21-16,-1 0 16,1 0-16,0 0 15,21 21 1,0 0-1,0 0 1</inkml:trace>
  <inkml:trace contextRef="#ctx0" brushRef="#br0" timeOffset="24647.72">27580 2265 0,'0'0'0,"-63"21"15,63 0 1,21-21 15,21 0-31,-21 0 0,22 0 0,-1 0 16,0 0-16,22 0 0,-22 0 16,0 0-16,1 0 0,-1-21 0,0 21 15,1 0-15,-1 0 0</inkml:trace>
  <inkml:trace contextRef="#ctx0" brushRef="#br0" timeOffset="25099.97">28660 2413 0,'0'0'0,"0"-42"16,0 21-1,0-1-15,0 1 0,0 0 16,-22 21 15,22 21-31,0 0 16,0 1-16,0-1 0,-21 0 0,21 21 16,0 1-16,0-1 0,0 0 15,-21 1-15,21-1 0,-21 21 0,21-20 16,-21-1-16,0 22 0,21-22 15,-22 21-15,1 1 0,0-22 0,0 43 16,0-22-16,0 1 0,-1 21 16,1-22-16,0 1 0,21 20 15,0-20-15,-21-1 0,21-20 0,0 20 16,0-21-16,0 22 0,0-22 0,0-21 16,0 22-16,0-22 0,0 0 15,0 0-15,0-42 31,0-21-15,21 21-16,-21-1 0,0-20 0,21 21 16,0-21-16,1-1 15,-22-20-15,21 20 0,0-20 0</inkml:trace>
  <inkml:trace contextRef="#ctx0" brushRef="#br0" timeOffset="25403.8">28638 2709 0,'0'0'15,"0"-63"-15,22 21 0,-1-1 0,-21 1 16,21 21-16,0-22 0,0 22 0,0 0 16,1 0-16,-1 0 0,0 21 15,0 0-15,0 0 0,0 0 0,1 0 16,-1 0-16,0 0 0,21 0 16,-21 21-16,1 0 0,-22 21 15,0-20-15,0-1 0,0 0 16,0 0-16,0 21 0,0-20 0,-22-1 15,-20 0-15,21 0 0,0 0 0,-22-21 16,1 21-16,21 1 0,-21-22 16,20 0-16,1 0 0,0 0 0,0 21 15,0-21-15,0 0 16,21-21 0,21-1-1,0 1-15,0 0 0,0 0 0,22 0 16</inkml:trace>
  <inkml:trace contextRef="#ctx0" brushRef="#br0" timeOffset="25692.22">29527 2053 0,'0'0'0,"22"-21"0,-22 0 16,0 0-16,0 42 31,0 0-31,0 0 15,-22 0-15,22 22 0,-21-1 0,21-21 16,0 22-16,-21-1 0,21 0 16,-21-21-16,21 22 0,-21-1 0,21 0 15,0-20-15,0-1 16,0 21-16,-21-21 0,21 0 0,0 1 16,21-22 15,0 0-31,0-22 15,0 1-15,0 0 0,1 0 16,-1 0-16,-21 0 0</inkml:trace>
  <inkml:trace contextRef="#ctx0" brushRef="#br0" timeOffset="26056.01">29676 2328 0,'21'0'15,"0"0"1,0 0-1,0 0-15,0 0 16,1 0-16,-1 0 0,0 0 0,21 0 16,-21 0-16,1 0 0,20 0 0,-21-21 15,0 21-15,0-21 0,1 21 16,-22-21-16,0 0 0,0 0 16,0-1-1,-22 22-15,1 0 0,-21 0 0,21 0 16,0 0-16,-22 22 0,22-1 15,0 0-15,0 0 0,-22 0 0,22 22 16,21-22-16,0 21 16,-21-21-16,21 0 0,0 22 0,0-22 15,0 0-15,21 0 0,-21 0 16,21 1-16,22-1 0,-22-21 0,21 21 16,-21-21-16,22 0 0,-1 0 0,0 0 15,1 0-15,-22 0 0,21-21 16,1 0-16,-22-1 0,0 1 0,0 0 15,-21 0-15,0 0 0</inkml:trace>
  <inkml:trace contextRef="#ctx0" brushRef="#br0" timeOffset="28766.57">1122 3852 0,'0'0'0,"0"-63"15,0 42-15,0 0 16,0-1-16,0 1 0,0-21 0,0 21 16,0 0-16,0-1 0,0 1 15,0 0-15,0 0 16,-21 0-16,-1 21 15,1 21 1,21 0-16,0 0 16,0 22-16,0-22 0,0 21 0,0 0 15,0 1-15,0-1 0,0 22 16,0-1-16,21-21 0,-21 22 16,0-1-16,0 1 0,0-1 0,0-20 15,0 20-15,0-20 0,0-1 16,0 0-16,0 1 0,0-22 15,0 0-15,0 0 0,0 0 16,-21-21 0,0 0-1,21-21-15,0 0 0,-21 0 16,21 0-16,-21-1 0,21-20 16,0 21-16,0-21 0,0-1 0,0 1 15,0 0-15,0-1 0,21 1 16,0 0-16,21-1 0,-20 1 15,20 21-15,0 0 0,1-1 0,-1 22 16,0 0-16,22 0 0,-22 0 16,-21 22-16,22-1 0,-1 21 15,-21-21-15,21 0 0,-20 22 16,-22-22-16,0 21 0,0-21 16,0 1-16,0 20 0,0-21 0,0 21 15,-22-20-15,1 20 0,-21-21 16,21 0-16,0 0 0,-1 1 0,-20-1 15,21-21-15,0 21 0,0-21 16,21 21-16,-22-21 16,1 0-16,42-21 47,1 0-47,-1 21 0,-21-21 15,21-1-15</inkml:trace>
  <inkml:trace contextRef="#ctx0" brushRef="#br0" timeOffset="29195.33">1714 4064 0,'0'0'0,"22"-63"16,-1 41 0,0 1-1,0 21-15,0 0 16,0 0-16,1 0 0,-1 0 0,0 0 15,0 21-15,0 1 16,22-1-16,-22 0 0,0 21 0,0-21 16,0 1-16,0 20 0,1-21 15,-1 21-15,-21-20 0,0 20 0,0-21 16,0 21-16,0-20 0,0-1 16,0 0-16,0 0 0,0 0 15,0 0-15,-21-21 0,21 22 16,-22-22-16,22-22 15,0 1 1,0 0-16,0 0 0,0 0 16,0 0-16,0-22 0,0 22 0,0-21 15,0-1-15,0 22 16,22-21-16,-1 0 0,-21 20 16,21-20-16,-21 21 0,21-21 0,-21 20 15,21 22-15,0-21 0,-21 0 16,22 21-16,-1 0 15,0 0 1,0 0-16</inkml:trace>
  <inkml:trace contextRef="#ctx0" brushRef="#br0" timeOffset="29672.05">2709 3916 0,'0'0'0,"0"-21"16,-21 21 15,21 21-31,-21-21 0,21 21 0,-21 0 16,21 0-16,0 22 0,0-22 16,0 21-16,0-21 0,0 22 0,0-22 15,0 21-15,0-21 0,0 22 16,0-22-16,0 0 0,0 0 0,21 0 15,0 1-15,0-1 0,0-21 16,1 0-16,-1 0 0,21 0 16,-21 0-16,0 0 0,22 0 15,-1-21-15,-21 21 0,22-22 0,-22 1 16,0 0-16,21 0 0,-21 0 16,1-22-16,-1 22 0,0-21 0,-21 0 15,0 20-15,0-20 0,0 0 16,0-1-16,0 1 0,-21 0 0,0-1 15,-22 22-15,22 0 0,0-21 16,0 42-16,0-21 0,-22 21 16,22 0-16,0 0 0,0 0 15,0 21-15,-1-21 0,1 21 0,0 0 16,21 0-16,0 22 0,0-22 16,0 21-16,0 0 0,0-20 15,0 20-15,0 0 0,0-21 0,0 1 16,21-1-16,0 0 0,1-21 15,-1 0-15</inkml:trace>
  <inkml:trace contextRef="#ctx0" brushRef="#br0" timeOffset="31427.56">3556 3789 0,'0'0'0,"0"21"15,0 0 1,-21 0-16,21 1 0,-21-1 16,21 21-16,0-21 0,0 0 0,0 22 15,0-1-15,0-21 0,0 22 16,0-22-16,0 0 0,0 0 0,0 0 16,0 0-16,0 1 0,21-22 15,0 0-15,-21 21 0,21-21 0,0 0 16,0 0-1,1 0-15,-1-21 0,0 21 0,0-22 0,-21 1 16,21 0-16,0 0 16,1 0-16,-22-22 0,0 22 0,21-21 15,-21 21-15,21-22 0,-21 22 16,0 0-16,0-21 0,0 21 0,0-1 16,0 1-16,0 42 31,0 1-16,0-1-15,0 0 0,0 0 0,0 21 16,0-20-16,0-1 0,21 21 0,-21-21 16,0 0-16,21 22 15,-21-22-15,0 0 0,21 0 16,1 0-16,-1-21 16,0 0-16,0 0 0,0 0 15,0 0-15,1 0 0,-1-21 16,0 0-16,0 21 0,0-21 0,-21 0 15,21-22-15,1 22 0,-22 0 16,21-21-16,-21 21 0,0-1 0,0-20 16,21 21-16,-21-21 0,0 20 15,0 1-15,21 0 0,-21 0 0,0 0 16,0 42 15,0 0-15,0 0-16,0 0 0,0 22 15,0-22-15,0 0 0,0 21 0,0-20 16,0 20-16,0-21 0,0 0 16,0 0-16,0 1 0,0-1 0,21 0 15,0 0-15,1-21 16,-1 21-16,0-21 0,0 0 0,0 0 16,0 0-16,22 0 0,-22-21 15,21 0-15,-21 21 0,1-21 0,20 0 16,-21-22-16,21 22 0,-20-21 15,-1 21-15,0-22 0,21 22 16,-21-21-16,1 21 0,-22-22 16,0 22-16,0-21 0,0 21 0,0-1 15,0 1-15,-22 21 16,1 0-16,0 0 0,0 21 16,0 1-16,0-1 0,21 0 15,0 21-15,0-21 0,0 1 0,0 20 16,0-21-16,21 21 0,0-20 0,0-1 15,0 21-15,0-21 0,1 0 16,-1 1-16,0-1 0,0 0 0,0-21 16,0 21-16,-21 0 15,22-21 1,-44-21 15,1 21-31,21-21 0,-21 21 16,0-21-16,0 0 0,0 21 15,-1 0 1,1 0-16,21 21 16,0 0-16,0 0 15,0 0-15,21-21 16,1 0-16,-1 21 0,0-21 16,0 0-16,0 0 0,0 0 15,22 0-15,-22 0 0,0 0 0,21 0 16,-20-21-16,20 0 0,-21 21 0,21-21 15,-20 0-15,20 0 0,-21-1 16,21 1-16,-20 0 0,-1 0 0,21-21 16,-21 20-16,0 1 0,-21 0 15,22-21-15,-22 21 0,0-1 0,21 1 16,-21-21-16,0 21 0,0 0 16,-21 21 15,-1 21-31,1 0 15,21 21-15,0-21 0,0 1 0,-21-1 16,21 21-16,-21 0 0,21-20 16,0 20-16,0-21 0,0 21 0,0-20 15,0-1-15,0 0 0,0 0 16,0 0-16,21-21 0,0 21 0,0-21 16,1 0-16,-1 0 0,0 0 15,0 0-15,0 0 0,22 0 0,-22-21 16,0 21-16,0-21 0,21 0 0,-20 0 15,-1 0-15,0-1 0,0 1 16,0 0-16,-21-21 0,0 21 0,21-1 16,-21-20-16,0 21 15,0 0-15,0 0 0,0-1 0,0 1 16,0 0-16,-21 21 0,0 0 16,0 0-1,0 0 1,42 0 15,0 0-31,0 0 16,0-21-16,1 0 0,-1 21 15,-21-21-15,21 21 0,0 0 16,-21-22-16,21 22 0,0-21 16,1 21-16,-22 21 31,0 1-31,0-1 15,0 0-15,0 0 0,0 21 16,0-20-16,0-1 0,0 21 0,0-21 16,0 0-16,0 22 0,0-22 0,0 0 15,0 0-15,-22 0 0,22 1 16,0-1-16,0 0 0,0 0 16,0-42 15,22 21-31,-1-21 15,0 0-15</inkml:trace>
  <inkml:trace contextRef="#ctx0" brushRef="#br0" timeOffset="32631.87">7429 3725 0,'0'0'0,"0"-21"0,0 0 0,0 0 0,-21 21 15,21-21-15,-21 0 16,21 42-1,-21 0 1,21 0-16,0 0 0,0 22 0,0-22 16,0 21-16,0-21 0,0 22 15,0-22-15,0 21 0,0 0 0,0-20 16,0 20-16,0-21 0,0 0 16,-21 22-16,21-22 0,0 0 15,21-21 1,0 0-1,-21-21-15,21 0 0,0-1 0,-21 1 16,22 0-16,-1-21 16,0 21-16,-21-1 0,21-20 0,0 21 15,-21 0-15,0-22 0,21 22 16,1 0-16,-1 21 16,0 21-1,-21 0-15,0 1 0,21-1 16,-21 21-16,0-21 0,0 22 0,0-22 15,0 21-15,0-21 0,0 0 16,21 1-16,-21 20 0,21-42 0,-21 21 16,22 0-16,-1-21 0,0 0 15,0 0-15,0 0 0,0 0 16,1 0-16,20-21 16,-21 0-16,0 0 0,0 0 0,22-1 15,-22 1-15,0 0 0,0-21 0,0 21 16,1-1-16,-22-20 0,0 21 15,21-21-15,-21 20 0,0-20 0,21 21 16,-21 0-16,0 0 0,0-1 16,0 1-16,0 0 0,0 0 0,0 42 31,0 0-15,0 0-16,0 1 0,0-1 15,0 21-15,0-21 0,0 0 0,0 22 16,0-22-16,0 0 0,0 0 15,0 22-15,21-22 0,0 0 16,0 0-16,-21 0 0,22-21 0,-1 21 16,0 1-16,0-22 0,0 0 15,0 0-15,22 0 0,-22 0 0,0 0 16,21 0-16,-20-22 0,20 22 0,-21-21 16,21 0-16,-20 0 0,20 0 15,-21 0-15,0-1 0,22-20 0,-22 21 16,0 0-16,0 0 0,-21-22 15,0 22-15,0-21 0,0 21 16,0-22-16,0 22 0,0 0 16,0-21-16,-21 20 0,21 1 15,-21 21-15,0 0 0,-1 0 0,1 21 16,21 1-16,-21-1 0,0 0 16,0 21-16,0-21 0,21 22 0,0-1 15,0-21-15,-22 22 0,22-1 16,0-21-16,0 0 0,0 22 0,0-22 15,0 0-15,22 0 0,-1 0 16,0-21-16,0 0 0,0 0 16,0 0-16,1 0 0,-1 0 0,0 0 15,21 0-15,-21-21 16,1 21-16,-1-21 0,-21 0 0,21 0 16,0-1-16,0 1 0</inkml:trace>
  <inkml:trace contextRef="#ctx0" brushRef="#br0" timeOffset="34068.83">10160 4043 0,'0'0'0,"-21"0"0,21 21 16,-21-21-16,-1 0 16,22-21-1,0 0-15,0 0 16,0-1-16,0 1 0,22 0 0,-22 0 16,21 0-16,0-22 0,0 1 15,-21 21-15,21-21 0,0-1 0,-21 1 16,0 0-16,0-1 0,0 1 15,0 0-15,0-1 0,0 22 0,0-21 16,0 21-16,0-1 0,0 44 31,0-1-31,0 0 0,0 0 16,0 21-16,-21-20 0,21 20 16,0 0-16,0-21 0,0 22 0,0-1 15,0 0-15,0-20 0,0 20 0,21-21 16,1 21-16,-22-20 0,21-1 15,0 0-15,0 0 0,0 0 0,0 0 16,1 1-16,-1-22 0,0 0 16,0 0-16,0 0 0,0 0 15,1 0-15,-1 0 0,0-22 0,0 22 16,0-21-16,0 0 0,1 0 16,-1 0-16,0 0 0,-21-1 0,21 1 15,0-21-15,-21 21 0,0 0 16,0-22-16,0 1 0,0 21 0,0-22 15,0 22-15,0-21 0,0 21 16,0 0-16,0-1 0,0 1 0,0 42 47,0 1-47,0-1 0,0 0 0,0 21 16,0-21-16,0 22 15,0-22-15,0 0 0,0 21 0,0-20 16,0-1-16,0 21 0,0-21 0,0 0 15,21 1-15,1-1 0,-1-21 16,-21 21-16,21 0 0,0-21 0,0 0 16,0 0-16,1 0 0,20 0 15,-21 0-15,21 0 0,-20 0 0,20-21 16,-21 21-16,21-21 0,-20 0 0,20-1 16,-21 22-16,21-21 0,-20-21 15,-1 21-15,0 0 0,0-1 0,0-20 16,0 21-16,-21 0 0,0-22 15,0 22-15,0 0 0,0 0 0,0 0 16,-21 42 15,21 0-31,-21-21 0,21 42 0,-21-20 16,21-1-16,0 0 0,0 0 16,0 21-16,0-20 0,0-1 0,0 0 15,0 0-15,0 0 0,0 0 0,0 1 16,21-22-16,-21 21 0,21 0 15,0 0-15,-42-42 63,0 21-63,0 0 16,0-21-16,0 21 0,21-21 15,-22 21-15,1 0 16,0 0-16,0 0 15,21 21-15,0 0 16,0 0-16,0 0 16,21-21-16,0 0 15,0 21-15,1-21 0,-1 0 16,0 0-16,0 0 0,21 0 0,-20 0 16,-1 0-16,21 0 0,-21-21 0,0 21 15,22-21-15,-22 21 0,0-21 16,21 0-16,-20 21 0,-1-21 15,21-1-15,-21 22 0,0-21 0,1 0 16,-22 0-16,21 0 0,-21 0 16,21-1-16,-21 1 0,0-21 0,0 21 15,0 0-15,0-22 0,0 22 16,0 0-16,0 0 0,0 0 0,0-1 16,-21 22-1,0 22-15,21-1 16,-22 0-16,22 0 0,0 0 15,-21 22-15,21-22 0,-21 0 16,21 21-16,0-21 0,0 1 0,0-1 16,0 0-16,0 0 0,0 0 0,0 0 15,21 1-15,0-22 16,1 21-16,-1-21 0,0 0 16,0 0-16,0 0 0,0 0 15,1 0-15,-1 0 0,0 0 16,0-21-16,0 21 0,-21-22 15,21 22-15,-21-21 0,0 0 16</inkml:trace>
  <inkml:trace contextRef="#ctx0" brushRef="#br0" timeOffset="34264.72">12023 3831 0,'0'0'0,"21"0"94</inkml:trace>
  <inkml:trace contextRef="#ctx0" brushRef="#br0" timeOffset="35011.8">14224 3768 0,'0'-21'16,"0"-1"-16,0 1 15,0 0-15,0 0 16,0 0-16,0 0 16,0-1-16,0 44 46,-21-1-46,21 0 0,0 21 0,0 1 16,0 20-16,-21-21 0,21 22 16,0-1-16,0 22 0,-22-21 0,22 20 15,0 1-15,0 0 0,-21-1 16,0 1-16,0 0 0,21-1 0,-21 22 16,0-21-16,21-1 0,-22 22 0,1-21 15,0-22-15,0 22 0,21-21 16,-21 20-16,0-41 0,-1 20 15,22-21-15,0 1 0,-21-1 0,21-21 16,-21 0-16,21 1 0,-21-22 16,21-22-1,0 1-15,0-21 0,0 21 0,0-22 16,0 1-16,0 0 0,0-1 0,0-20 16,0-1-16,0-20 0,0 20 15</inkml:trace>
  <inkml:trace contextRef="#ctx0" brushRef="#br0" timeOffset="35339.61">13928 4149 0,'0'0'0,"-22"-43"0,-20-41 15,42 41-15,0 1 0,-21 21 16,21-21-16,0 20 0,0-20 0,0 21 16,0 0-16,21-22 0,0 22 15,0 0-15,22-21 0,-1 21 0,0 21 16,22-22-16,-22 22 0,22 0 15,-1 0-15,1 0 0,-1 22 0,-20-1 16,20 0-16,-21 21 0,1-21 0,-1 22 16,-21-22-16,0 21 0,-21 1 15,0-1-15,0 0 0,-42-21 0,21 22 16,0-1-16,-22-21 0,1 22 16,0-22-16,-22 0 0,22 0 15,0 0-15,-1 0 0,22 1 0,-21-22 16,21 0-16,-1 0 0,1 0 15,42-22 1,22 1 0,-22 0-16,21 21 0,1-21 0,-22 0 15</inkml:trace>
  <inkml:trace contextRef="#ctx0" brushRef="#br0" timeOffset="37476.46">15049 3831 0,'0'0'0,"0"-21"0,0-21 16,0 21-16,-21-1 16,0 22-16,0 0 0,21-21 15,-21 21-15,0 0 0,-1 0 0,1 0 16,0 0-16,0 21 0,0 1 16,0-1-16,21 0 0,0 0 0,-22 21 15,22-20-15,0 20 0,-21 0 16,21 1-16,0-22 0,0 21 0,0 0 15,0-20-15,0 20 0,0-21 0,0 0 16,21 0-16,1-21 16,-1 0-16,0 0 0,0 0 15,0 0-15,0-21 16,1 21-16,-1-21 0,0 0 0,0 0 16,0 0-16,22-1 0,-22-20 0,0 21 15,-21-21-15,21 20 0,0-20 16,0 21-16,-21 0 0,0-22 0,22 22 15,-22 0-15,21 0 0,0 21 16,-21 21 0,0 0-1,0 0-15,0 1 0,0-1 16,0 0-16,0 0 0,0 21 0,0-20 16,0-1-16,0 0 0,0 0 15,21-21-15,-21 21 0,21-21 16,0 0-16,1 0 0,-1 0 15,0 0-15,0 0 0,0 0 16,0-21-16,1 0 0,-1 0 0,0 0 16,21-1-16,-21 1 0,1 0 15,-1 0-15,0 0 0,0 0 0,0-1 16,0 1-16,-21 0 0,0 0 16,22 21-16,-22 21 31,0 0-31,0 0 0,0 1 15,0-1-15,0 21 0,0-21 0,0 0 16,0 22-16,0-22 16,0 0-16,0 0 0,21 0 0,-21 1 15,0-1-15,21 0 0,0 0 0,0-21 16,0 0-16,1 0 0,-1 0 16,21 0-16,-21 0 0,0 0 0,22 0 15,-22-21-15,21 21 0,1-21 16,-22 0-16,21-1 0,0 1 0,-20 0 15,20-21-15,-21 21 0,0-1 0,22-20 16,-43 21-16,21-21 0,-21 20 16,21-20-16,-21 21 0,0-21 0,0 20 15,0 1-15,-21 21 0,0 0 16,-1 0-16,1 0 0,0 0 16,0 0-16,-21 0 0,20 21 0,-20 1 15,21-1-15,-21 0 0,20 21 16,1-21-16,0 22 0,0-1 0,21-21 15,0 22-15,-21-1 0,21-21 16,0 21-16,0-20 0,0-1 0,0 0 16,0 0-16,21-21 0,0 21 15,0-21-15,0 0 0,1 0 16,-1 0-16,0-21 0,0 0 0,0 21 16,0-21-16,1 0 0,20-1 15,-42 1-15,21 0 0,0-21 0,0 21 16,1-1-16,-22-20 0,0 21 15,0 0-15,21-22 0,-21 22 16,0 0-16,21 0 0,-21 0 0,0 0 16,0 42-1,0 0-15,0 0 16,0 0-16,0 22 0,0-22 0,0 21 16,0-21-16,0 22 0,0-22 15,21 21-15,0-21 0,-21 0 0,21 22 16,1-22-16,-1 0 0,0-21 15,21 21-15,-21 0 0,22-21 0,-22 0 16,21 0-16,-21 0 0,22 0 16,-22 0-16,21 0 0,-21-21 15,1 0-15,-1 21 0,0-21 0,0-21 16,0 20-16,0-20 0,1 21 16,-22-21-16,0-1 0,21 1 0,-21 0 15,21-1-15,-21-20 0,0 20 0,0-20 16,21 21-16,-21-22 0,0 22 15,0-1-15,0 22 0,0-21 0,0 21 16,0 42 0,-21 0-16,21 0 15,-21 22-15,0-22 16,21 21-16,0 0 0,0 1 0,-22-1 16,1 0-16,21 1 0,-21 20 0,21-20 15,0-1-15,0 0 0,0 1 16,0-1-16,0 0 0,0-21 0,0 1 15,0 20-15,0-21 0,21 0 16,0-21-16,1 21 0,20 1 0,0-22 16,-21 0-16,22 0 0,-1 0 15,0 0-15,1-22 0,-1 1 0,-21 21 16,22-42-16,-1 21 0,0 0 0,-21-22 16,22 1-16,-22 0 15,0 20-15,0-41 0,0 21 0,1-1 16,-1 1-16,0-22 0,-21 22 15,0 0-15,0-1 0,0 1 0,0 21 16,0 0-16,0 0 0,0 42 16,0 0-1,-21 0-15,0 0 0,21 22 0,-22-1 16,1-21-16,21 21 0,-21 1 16,21-1-16,0 0 0,0 1 0,0-1 15,0 0-15,0 1 0,0-22 16,0 21-16,0-21 0,0 22 0,0-22 15,21 0-15,0 0 0,1 0 0,20 1 16,-21-22-16,21 21 16,1-21-16,-1 0 0,0 0 0,-20 0 15,20 0-15,-21-21 0,21-1 0,-20 22 16,20-42-16,-21 21 0,0 0 16,0-22-16,1 22 0,-1-21 0,0 0 15,-21-1-15,0 22 0,21-21 16,-21 21-16,0-22 0,0 22 0,0 0 15,-21 21 1,21 21-16,-21 0 16,0 0-16,21 1 0,0-1 0,-22 0 15,1 21-15,21-21 0,0 22 16,-21-22-16,21 0 0,0 21 16,0-20-16,0-1 0,0 0 0,0 0 15,21 0-15,0-21 16,1 21-16,-1-21 0,0 0 0,0 0 15,0 0-15,22 0 0,-22-21 16,21 0-16,0 21 0,-20-21 0,20 0 16,0 0-16,-21-22 0,22 22 0,-1-21 15,-21-1-15,0 22 16,22-21-16,-22 0 0,0-22 0,0 22 16,0-22-16,1 22 0,-1-22 0,0 1 15,-21-1-15,0 22 0,0-21 0,0 20 16,0 1-16,0 0 15,0 20-15,0 1 0,-21 42 16,0 22 0,-1-22-16,-20 42 0,21-20 0,0 20 15,0 1-15,-22-1 0,22-20 0,0 20 16,0-21-16,21 22 0,0-22 16,0 1-16,0-1 0,0 0 0,0 1 15,21-22-15,0 0 0,0 0 16,0 0-16,22 0 0,-22-21 15,0 0-15,21 0 0,-20 0 0,20 0 16,-21 0-16,21-21 0,-20 0 0,20 0 16,-21 0-16,0 0 0,22-1 15,-22-20-15,21 21 0</inkml:trace>
  <inkml:trace contextRef="#ctx0" brushRef="#br0" timeOffset="40903.98">20278 4149 0,'0'0'0,"21"0"47,-21-21-47,21-1 0,0 22 16,-21-21-16,21 0 0,0-21 0,1 21 15,-22-1-15,21 1 0,0 0 16,0-21-16,-21 21 0,0-22 0,0 22 16,0-21-16,0 21 0,0-1 0,0-20 15,0 21-15,-21 0 0,0 0 16,0 21-16,-1 0 0,-20 0 0,21 0 15,0 0-15,-22 21 16,22 0-16,0 0 0,0 21 0,21-20 16,0 20-16,0 0 0,0 1 15,0-1-15,0 0 0,0 1 0,0-1 16,21 0-16,0-21 0,0 1 16,1-1-16,-1 0 0,21 0 0,0-21 15,-20 0-15,20 0 0,0 0 0,1-21 16,-1 21-16,0-21 0,1 0 15,-1-1-15,-21 1 0,21-21 0,-20 21 16,20 0-16,-21-22 0,0 22 16,22 0-16,-22-21 0,0 20 15,0-20-15,0 21 0,22-21 16,-22 20-16,0 1 0,0 0 0,0 21 16,0 0-16,1 0 0,-1 0 0,0 0 15,0 21-15,-21 0 0,0 22 16,0-22-16,0 21 0,0-21 0,0 22 15,0-1-15,0 0 0,-21-20 16,0 20-16,0-21 0,-1 21 0,22-20 16,-21-1-16,21 0 0,0 0 15,21-42 17,-21 0-17,22 0-15,-1-1 0,0 1 0,0-21 16,-21 21-16,21-22 0,0 22 15,1-21-15,-1 0 0,0 20 0,0-20 16,0 21-16,-21-21 0,0 20 16,21 1-16,-21 0 0,0 0 0,-21 42 31,0 0-15,0 0-16,21 1 0,-21-1 0,0 21 15,-1-21-15,22 22 0,0-22 16,0 21-16,0 0 0,0-20 0,0 20 15,0-21-15,0 0 0,0 0 16,22 1-16,-1-22 0,0 21 16,21-21-16,-21 0 0,22 0 0,-22 0 15,21 0-15,1 0 0,-1-21 16,-21 21-16,21-22 0,1 1 0,-1 0 16,0 0-16,-20 0 0,-1-22 15,21 22-15,-21 0 0,0-21 0,1 21 16,-22-22-16,0 22 0,21-21 15,-21 21-15,0-22 0,0 22 0,0 0 16,-21 21 0,-1 0-16,1 21 15,0 0-15,0 0 0,0 22 16,0-22-16,21 21 0,0-21 16,0 22-16,0-1 0,0-21 0,0 22 15,0-22-15,0 0 0,0 0 16,21 0-16,-21 0 0,42 1 0,-21-22 15,0 0-15,1 0 0,-1 0 0,21 0 16,-21 0-16,0 0 0,22-22 16,-22 1-16,0 0 0,0 0 0,0 0 15,22 0-15,-22-1 0,0 1 16,0-21-16,0 21 0,1 0 16,-1-22-16,0 22 0,0-21 15,0 21-15,0-1 0,1 1 0,-1 0 16,0 21-16,-21 21 31,0 0-31,0 1 0,0-1 16,0 0-16,0 0 15,0-42 32,21 21-31,-21-21-16,0 0 0,0-1 15,0 1-15,0 0 16,0 0-16,0 0 16,0 0-16,-21 21 15,0 0 1,0 0-16,21 21 0,-22 0 0,1 0 16,0 0-16,0 0 0,21 22 0,-21-22 15,21 21-15,-21-21 0,21 22 16,0-22-16,0 21 0,0-21 0,0 22 15,0-22-15,0 0 0,0 0 16,0 0-16,21 1 0,0-1 0,0 0 16,0-21-16,0 0 0,22 0 15,-22 0-15,21 0 0,1 0 16,-22 0-16,21-21 0,0 0 0,-20 21 16,20-22-16,0 1 0,-21 0 15,22-21-15,-22 21 0,0-1 0,21-20 16,-20 21-16,-1-21 0,0 20 15,0-20-15,0 21 0,0 0 0,1 0 16,-22-1-16,0 44 31,0-1-31,-22 0 0,22 0 16,-21 0-16,0 0 16,0 1-16,21 20 0,-21-21 0,21 0 0,0 22 15,0-22-15,0 0 16,0 0-16,0 0 0,0 0 15,21-21-15,0 0 16,0 0-16,0 0 0,1 0 0,20 0 16,-21 0-16,0 0 0,22-21 0,-22 21 15,0-21-15,0 0 0,0 0 16,0 0-16,1-1 0,-1 1 0,-21 0 16,21-21-16,0 21 0,-21-1 15,0-20-15,21 21 0,0 0 0,-21 0 16,0-1-16,0 1 0,0 42 31,0 1-31,0-1 0,-21 0 0,0 21 16,21 1-16,-21-22 0,0 21 15,21-21-15,-21 22 0,21-22 0,0 21 16,0-21-16,0 0 0,0 1 16,0-1-16,21-21 0,0 0 15,0 0-15,0 0 0,0 0 0,1 0 16,-1-21-16,0-1 0,21 22 15,-21-21-15,1 0 0,20-21 0,-21 21 16,0-1-16,0-20 0,22 21 16,-22-21-16,0-1 0,21 1 15,-20 0-15,-1-1 0,0-20 16,0 20-16,0-20 0,0 21 0,1-1 16,-22-20-16,0 20 0,0 22 15,0-21-15,0 21 0,-22 42 16,1 0-1,0 0-15,21 22 0,-21-1 16,0 0-16,0 22 0,21-22 0,-22 0 16,22 22-16,-21-22 0,21 1 15,-21-1-15,21 0 0,0-21 0,0 22 16,0-22-16,0 21 0,0-21 16,21 1-16,0-1 0,1 0 15,-1-21-15,0 21 0,0-21 0,21 0 16,-20 21-16,20-21 0,0 0 15,1 0-15,-1 0 0,0 0 0,-21 0 16,22 0-16,-22-21 0,0 0 16,0 21-16,0-21 0,1 0 0,-22-22 15,0 22-15,21 0 0,-21 0 16,0 0-16,21-1 0,-21 1 0,0 0 16,0 0-16,0 42 31,-21 0-31,0 0 0,21 1 0,-22-1 15,22 0-15,0 0 16,-21 21-16,21-20 0,0-1 0,0 0 16,0 0-16,0 0 0,0 0 15,0 1-15,21-22 0,-21 21 16,22-21-16,20 0 0,-21 0 0,0 21 16,22-21-16,-22 0 0,21 0 15,-21 0-15,22 0 0,-22-21 0,21 0 16,-21 21-16,22-22 0,-22 1 15,0-21-15,21 21 0,-21 0 16,1-22-16,-1 22 0,0-21 0,0 21 16,0-1-16,0 1 0,-21 0 15,-21 42 17,0 0-32,21 1 0,-21-1 0,0 0 15,0 0-15,21 21 0,0-20 0,-22 20 16,22-21-16,0 0 0,-21 0 15,21 1-15,0-1 0,0 0 0,0 0 16,0 0-16,21-21 16,1 0-16,-1 0 0,0 0 15,0 0-15,0 0 0,0 0 16,1 0-16,-1 0 0,0-21 16,-21 0-16,0 0 0,0 0 0,21-1 15,-21 1-15,0 0 0,0-21 16,0 21-16,0-22 0,0 22 15,0 0-15,-21 0 0,21 0 16,-21-1-16,0 1 0,-1 21 0,1 0 16,0 0-16,0 0 0,0 0 15,42 0 32,0 0-47,21 0 0,-20 0 0,-1 0 16,21 0-16,-21-21 0,22 21 15,-22 0-15,21 0 0,-21-21 16,0 21-16,1 0 0,-1 0 0,0 0 16,0 0-16,0 0 0,0 21 15,-21 0-15,0 0 16,0 1-16,0 20 0,0-21 16,0 0-16,0 22 0,-21-22 0,0 21 15,21-21-15,0 0 0,0 22 16,-21-22-16,21 0 0,-21 0 0,21 0 15,0 1-15,0-1 0,0 0 16,0 0-16,0 0 16,0-42 15,0 0-31,0 0 16,0 0-16,0-1 0,0 1 15,0-21-15,21 21 0,0-22 0,0 1 16,0 0-16,1-1 0,-1 1 0,21 0 15,-21-1-15,22 1 0,-1 0 16,0 21-16,1-22 0,-1 22 0,-21 0 16,21 21-16,-20 0 0,-1 0 15,0 0-15,-21 21 0,0 21 0,0-20 16,0 20-16,0 0 0,0 1 16,0-22-16,-21 21 0,0 0 0,21 1 15,-22-1-15,1-21 0,0 22 0,21-22 16,-21 21-16,0-21 15,21 0-15,-21-21 0,21 22 0,0-1 16,-22-21-16,22 21 16,-21-21-16,21-21 31,0 0-31,0-1 16,0 1-16,0 0 0,0 0 15,0 0-15,0-22 0,0 22 16</inkml:trace>
  <inkml:trace contextRef="#ctx0" brushRef="#br0" timeOffset="41107.93">25167 3514 0,'-42'0'0,"84"0"0,-105 0 16,20-21-16,22 21 0,0 0 15,0 0-15,0 0 0,-1 0 0,1 0 16,0 0-1,0 0 17,0 0-17,0 0-15,-1 0 16</inkml:trace>
  <inkml:trace contextRef="#ctx0" brushRef="#br0" timeOffset="41316.42">23685 3683 0,'0'0'0,"-42"21"0,42 0 16,21-21 0,0 0-16,1 0 0,20 0 15,-21 0-15,21 0 16,1 0-16,-1 0 0,0 0 0,22 0 15,-1-21-15,-20 0 0,20 21 16,1-21-16,-1 21 0</inkml:trace>
  <inkml:trace contextRef="#ctx0" brushRef="#br0" timeOffset="41697.42">26416 3450 0,'0'-42'15,"0"21"1,0 42 15,0 0-15,0 0-16,0 0 0,-21 1 16,21-1-16,0 0 0,-21 0 0,21 0 15,0 0-15,0 1 16,-22-1-16,1 0 0</inkml:trace>
  <inkml:trace contextRef="#ctx0" brushRef="#br0" timeOffset="41919.87">26564 3514 0,'0'0'0,"0"-21"15,0-1-15,0 1 16,0 42 0,0 1-1,0-1-15,0 0 16,0 0-16,0 0 0,0 0 16,-21 1-16,21-1 0,0 0 15,0 0-15,-21 0 0,0 0 16,-1-21-16,1 22 15</inkml:trace>
  <inkml:trace contextRef="#ctx0" brushRef="#br0" timeOffset="50559.78">8297 6773 0,'0'0'0,"21"0"15,1 0 1,-1-21 0,-21 0-16,21 0 15,-21 0-15,21 21 0,-21-21 0,0-1 16,0 1-16,0 0 0,0 0 16,0 0-16,0 0 0,0-1 0,0 1 15,-21 0-15,0 0 0,0 0 16,-1 0-16,1-1 0,0 1 0,0 21 15,0-21-15,0 0 0,-1 21 16,-20 0-16,21 0 0,0 0 16,-22 0-16,22 0 0,-21 0 0,21 0 15,-22 21-15,22 21 0,0-20 16,0-1-16,0 21 0,0 0 0,21-20 16,0 20-16,0 0 0,0-21 15,0 22-15,0-22 0,0 21 0,0-21 16,0 1-16,0-1 0,0 0 15,0 0-15,21-21 0,0 21 0,-21 0 16,21-21-16,0 0 0,0 0 0,1 22 16,-1-22-16,0 0 0,0 0 15,0 0-15,0 0 0,1-22 16,-1 1-16,0 21 0,0-21 0,0 0 16,22 21-16,-22-21 0,-21 0 15,21-1-15,0-20 0,0 21 0,-21 0 16,0 0-16,0-22 0,0 22 15,0-21-15,0 21 0,0-22 0,0 22 16,0 0-16,0-21 0,0 20 16,0 1-16,0 0 0,0 0 15,21 21 17,1 21-32,-22 0 15,0 0-15,0 1 0,21-1 16,-21 0-16,0 21 0,21-21 15,-21 22-15,0-22 0,21 0 0,-21 21 16,0-20-16,0 20 0,0-21 16,21 0-16,-21 0 0,21 1 0,-21-1 15,0 0-15,22 0 0,-1-21 16,0 21-16,0-21 0,0 0 16,0 0-16,1 0 0,-1 0 0,0 0 15,0 0-15,21 0 0,-20-21 16,20 0-16,-21 21 0,21-21 0,-20 0 15,20-1-15,0-20 0,-21 21 16,22-21-16,-22 20 0,0-20 16,0-21-16,0 20 0,1 1 0,-22-22 15,0 22-15,0 0 0,0-22 16,0 22-16,0 0 0,0-1 0,0-20 16,-22 20-16,1 1 0,0 0 15,0-1-15,-21 1 0,-1 0 0,22-1 16,-42 1-16,20 0 0,1 21 15,-22-22-15,22 22 0,-21 0 0,20 0 16,-20 0-16,-1-1 0,22 22 16,-22 0-16,1 0 0,-1 0 15,1 0-15,-1 0 0,1 0 0,-1 0 16,1 22-16,-22-1 0,22 0 16,-1 0-16,1 21 0,20-20 0,-20 20 15,21 0-15,-1 1 0,1-1 16,0 0-16,-1 1 0,1-1 0,21 21 15,0-20-15,-1-1 0,-20 22 16,21-22-16,21 21 0,-21 1 0,0-1 16,21 22-16,-22-21 0,22-1 0,0 1 15,0-1-15,0 1 0,0-22 16,0 21-16,22 1 0,-1-22 0,0 22 16,0-1-16,0-20 0,22-1 15,-1 21-15,0-20 0,-21-1 16,22 0-16,20 1 0,-20-22 0,-1 21 15,0-21-15,22 1 0,-22-1 16,22 0-16,-1 0 0,-21-21 0,22 0 16,-1 0-16,1 0 0,-1 0 0,1 0 15,-22 0-15,22 0 0,-1-21 16,-20 21-16,-1-21 0,21 0 0,-20-1 16,-1 1-16,0 0 0,1-21 0,-1 21 15,-21-1-15,0 1 0,22 0 16,-22 0-16,0 21 0,-21-21 15,21 21-15,-21-21 0,21 21 16,-21-22-16,0 1 16,0 0 15,22 21-31</inkml:trace>
  <inkml:trace contextRef="#ctx0" brushRef="#br0" timeOffset="53608.36">9948 6054 0,'-21'0'16,"21"-21"-16,0-1 0,-21 1 16,21 0-16,0 0 15,0 0-15,0 0 0,0-1 16,-21 1-16,21 0 0,0 0 16,0 0-16,-21 21 15,21 21 1,0 0-1,0 0-15,-22 22 0,22-1 16,0 0-16,0 1 0,0-1 16,0 21-16,0 1 0,0 21 0,0-22 15,0 22-15,0-1 0,0-20 0,0 21 16,-21-22-16,21 1 0,-21-1 16,0 1-16,0-1 0,0 1 0,21-22 15,0 0-15,-22 1 0,22-1 0,-21-21 16,21 21-16,0-20 0,0-1 15,0-42 17,0-1-32,0 1 0,0 0 0,0 0 15,0-21-15,0 20 0,21-20 16,-21 21-16</inkml:trace>
  <inkml:trace contextRef="#ctx0" brushRef="#br0" timeOffset="54014.13">9588 6160 0,'0'0'0,"0"-43"0,-21 22 16,21 0-16,0 0 0,-21 0 0,21-22 16,0 22-16,0 0 0,0 0 0,0-22 15,21 22-15,0 0 16,1-21-16,-1 21 0,21-1 0,0 1 15,1-21-15,-1 21 0,0 0 16,22 21-16,-22-22 0,22 22 0,-22 0 16,22 0-16,-22 0 0,21 22 15,-20-1-15,-22 0 0,21 21 0,-21-21 16,1 22-16,-1 20 0,-21-20 16,0-1-16,0 0 0,0 1 0,-21 20 15,-1-21-15,1 1 0,-21-1 16,21 0-16,-22 1 0,1-1 15,0 0-15,-1-20 0,1 20 0,21-21 0,-21 0 16,20 0-16,-20 1 16,21-1-16,21 0 0,-21-21 15,42 0 17,0 0-32,0 0 15</inkml:trace>
  <inkml:trace contextRef="#ctx0" brushRef="#br0" timeOffset="56340.31">10541 6943 0,'0'0'0,"21"0"16,21 0-1,-20-21-15,-1-1 0,0 1 16,-21 0-16,21 0 0,-21 0 0,0 0 16,0-1-16,0 1 0,0 0 15,0 0-15,-21 0 0,0-22 0,21 22 16,-21 0-16,-1 0 0,1 0 0,0 0 16,0 21-16,0 0 0,0 0 15,-1 0-15,1 0 0,0 21 16,21 0-16,-21 21 0,0-21 15,21 1-15,-21 20 0,21 0 0,-22 1 16,22-22-16,0 21 0,0 0 0,0-20 16,0 20-16,-21-21 0,21 0 15,0 22-15,0-22 0,0 0 0,0 0 16,21 0-16,1-21 16,-1 0-16,0 0 0,0 0 15,0 0-15,0-21 0,1 21 16,-22-21-16,21 0 0,0 0 15,0-1-15,0 1 0,0 0 16,1-21-16,-1 21 0,0-22 0,0 22 16,0-21-16,-21-1 0,0 1 15,21 0-15,-21 21 0,0-22 0,0 22 16,0-21-16,0 21 0,0-1 16,0 44-1,0-1-15,0 0 16,0 0-16,0 21 0,0-20 15,0 20-15,0 0 0,0-21 0,0 22 16,0-1-16,0-21 0,0 22 16,-21-22-16,21 0 0,0 0 0,0 0 15,0 0-15,0 1 0,0-1 16,21-21-16,1 21 0,-1-21 16,0 0-16,0 0 0,0 0 0,0 0 15,1 0-15,20 0 0,-21-21 0,21 0 16,1 21-16,-22-22 0,21 1 15,-21 0-15,22 0 0,-22 0 0,21 0 16,-21-22-16,1 22 0,-22-21 0,0 21 16,21-22-16,-21 22 0,0-21 15,0 21-15,0-1 0,0 1 0,0 0 16,-21 0-16,-1 21 16,1 0-16,0 0 0,0 0 0,0 21 15,0 0-15,-1 0 16,1 1-16,21-1 0,-21 0 15,21 0-15,0 0 16,0 0-16,21-21 16,0 0-16,1 0 15,-1 0-15,0 0 0,21-21 0,-21 0 16,1 21-16,-1-21 0,0 21 16,0-21-16,0 0 0,0 21 0,1-22 15,-1 1-15,-21 0 0,21 0 16,0 21-1,-21 21 17,0 0-32,0 0 15,0 22-15,0-22 0,0 0 0,0 21 16,0-20-16,0 20 0,0-21 16,0 21-16,-21-20 0,21 20 0,0-21 15,0 0-15,0 0 0,0 22 0,0-22 16,21 0-16,-21 0 0,21-21 15,0 21-15,22 1 0,-22-22 0,0 0 16,21 21-16,-20-21 0,20 0 16,0 0-16,-21 0 0,22 0 0,-1-21 15,-21 21-15,22-22 0,-1 1 0,-21 21 16,21-21-16,-20 0 16,20 0-16,-21 0 0,0-1 0,0 1 15,1-21-15,-1 21 0,0 0 0,-21-22 16,0 22-16,21-21 0,-21 21 15,0-22-15,0 22 0,0-21 0,0 21 16,0-1-16,-21 1 0,0 0 0,0 21 16,-1 0-16,1 0 15,0 0-15,0 0 0,0 0 0,0 0 16,-22 21-16,22 0 0,0 1 16,0 20-16,0-21 0,21 0 0,-22 22 15,1-22-15,0 21 0,21-21 16,0 22-16,-21-22 0,21 0 15,0 21-15,-21-21 0,21 1 0,0-1 16,0 0-16,0 0 0,21-21 16,0 21-16,0-21 15,0 0-15,1 0 0,-1 0 0,0 0 16,0 0-16,0-21 0,0 21 0,1-21 16,-1 0-16,0 0 0,0 21 15,0-22-15,-21 1 0,21 0 0,1 0 16,-22 0-16,21-22 0,-21 22 15,0 0-15,21-21 0,-21 21 16,0-1-16,0 1 0,0 0 0,0 0 16,0 42 15,0 0-31,0 0 0,0 1 16,0-1-16,0 0 0,0 0 15,0 21-15,0-20 0,0-1 0,0 0 16,0 0-16,0 0 0,0 0 0,21 1 15,0-1-15,0-21 0,1 21 16,-1-21-16,0 0 0,0 0 0,0 21 16,0-21-16,1 0 0,20 0 15,-21 0-15,0 0 0,0 0 16,1-21-16,-1 21 0,0-21 0,0 0 16,0-1-16,0 1 0,1 0 0,-22 0 15,0 0-15,21 0 0,-21-22 16,0 22-16,0-21 0,0 21 0,0-22 15,0 22-15,0 0 0,0 0 0,0 0 16,0 42 15,0 0-31,0 0 0,0 0 16,0 0-16,0 1 0,0-1 0,0 21 16,0-21-16,0 0 0,0 1 15,-21-1-15,21 0 0,0 0 16,0 0-16,0 0 0,0 1 0,0-1 15,0 0-15,0 0 0,-22-21 16,22 21-16,-21-21 47,21-21-31,0 0-16,0 0 0,0 0 0,0-1 15,0 1-15,0 0 0,0 0 0,0-21 16,0 20-16,21-20 15,1 21-15,-1-21 0,0 20 0,-21-20 16,21 21-16,0 0 0,0 0 0,1 21 16,-1 0-16,0 0 0,0 0 15,0 0-15,0 0 0,1 0 0,-1 21 16,0 0-16,0 0 0,-21 0 16,0 22-16,21-22 0,-21 0 0,0 0 15,0 0-15,0 0 0,0 1 0,0-1 16,0 0-16,0 0 0,0 0 15,0 0-15,0 1 0,0-1 0,0 0 16,0 0 0,0-42 15,0 0-31,0 0 16,0-1-16,0 1 0,0 0 15,21 0-15,-21 0 0,22 0 0,-1-22 16,0 1-16,0 21 0,0-22 0,0 1 15,22 21-15,-22-21 0,21 20 16,-21-20-16,22 21 0,-22 21 0,21-21 16,-21 21-16,22 0 0,-22 0 15,0 21-15,21 0 0,-42 0 0,22 0 16,-22 22-16,21-22 0,-21 0 16,0 21-16,0-20 0,0 20 0,0-21 15,0 21-15,0-20 0,0-1 16,-21 0-16,-1 0 0,22 0 0,-21 0 15,21 1-15,0-1 0,-21-21 16,21 21-16</inkml:trace>
  <inkml:trace contextRef="#ctx0" brushRef="#br0" timeOffset="56849.02">13928 6900 0,'0'0'0,"21"-21"31,0 21-31,0-21 16,0 21-16,0-21 0,1 0 15,-1 0-15,0-1 0,-21 1 0,21 0 0,0 0 16,0 0-16,-21-22 16,0 22-16,0-21 0,0 21 0,0-22 15,0 22-15,0 0 0,-21 0 0,0 0 16,0 21-16,0 0 0,0 0 15,-1 0-15,1 0 0,0 0 0,-21 21 16,21 21-16,-1-21 0,1 22 16,0-1-16,0 0 0,0 1 0,0-1 15,21 0-15,0 1 0,0-1 0,0 0 16,0 1-16,0-22 0,0 21 16,0-21-16,0 22 0,21-22 0,0 0 15,-21 0-15,21-21 0,0 21 16,0 1-16,1-22 0,-1 0 15,0 0-15,0 0 0,21 0 0,-20 0 16,-1 0-16,21-22 0,-21 1 16,22 0-16,-22 0 0,21 0 0,-21 0 15,22-22-15,-22 22 0</inkml:trace>
  <inkml:trace contextRef="#ctx0" brushRef="#br0" timeOffset="57183.83">14795 5863 0,'0'0'0,"0"-42"0,-21 21 0,21 0 15,-21 21-15,0 0 16,21 21-16,-21 0 16,21 0-16,0 21 0,0 1 0,0-1 15,0 22-15,0-1 0,0-21 16,0 22-16,0 21 0,-21-22 0,21 1 15,-22 20-15,22-20 0,0-1 16,-21 1-16,21-22 0,-21 22 0,0-22 16,21 0-16,0 1 0,-21-22 15,0 21-15,21-21 0,-22 0 16,22 1-16,0-1 0,0 0 0,0 0 16,22-21 15,-1 0-31,0-21 0,0 0 0,0 0 15,0-1-15,1-20 0,-1 21 0,0 0 16</inkml:trace>
  <inkml:trace contextRef="#ctx0" brushRef="#br0" timeOffset="57603.72">14944 6731 0,'0'21'15,"0"0"1,21 1-1,0-22-15,0 0 16,0 0-16,0 0 0,1 0 16,-1 0-16,0 0 0,0 0 15,0-22-15,22 22 0,-22-21 0,0 0 16,0 0-16,0 0 0,0 0 16,1-1-16,-22 1 0,0 0 0,0 0 15,0-21-15,0 20 0,0 1 0,0 0 16,0 0-16,-22 21 15,1 0-15,0 0 0,0 0 16,0 0-16,0 21 0,-1 0 0,1 0 16,-21 22-16,21-22 0,21 21 15,-21 1-15,-1-1 0,1-21 0,21 21 16,0 1-16,0-22 0,0 0 0,0 21 16,0-20-16,0-1 0,0 0 15,0 0-15,0 0 0,0 0 16,21-21-16,1 0 0,-1 22 0,0-22 15,0 0-15,21 0 0,-20 0 16,-1 0-16,21 0 0,-21 0 0,22-22 16,-22 22-16,21-21 0,-21 21 15,0-21-15,1 0 0,20 0 16</inkml:trace>
  <inkml:trace contextRef="#ctx0" brushRef="#br0" timeOffset="58103.45">15727 6435 0,'0'0'16,"0"-21"-16,0-1 15,21 22-15,0 0 0,0 0 16,0 22 0,1-22-16,-22 21 0,21 0 15,0 0-15,-21 0 0,0 22 0,21-22 16,-21 0-16,21 21 0,-21-21 15,0 22-15,0-22 0,0 0 0,0 21 16,0-20-16,0-1 0,0 0 0,0 0 16,0 0-16,-21 0 0,0 1 15,21-1-15,0 0 0,-21 0 0,0 0 16,21 0-16,-22-21 0,22 22 16,-21-22-1,21-22 16,0 1-31,0 0 16,0 0-16,0 0 0,21 0 0,1-22 16,-1 22-16,0-21 0,0-1 15,21 1-15,-20 0 0,20-22 0,-21 1 16,21 20-16,1-20 0,-1 21 0,0-1 16,1 1-16,-1 21 0,0 0 15,1-1-15,-22 1 0,0 21 0,21 0 16,-20 0-16,-1 0 15,-21 21-15,0 1 16,0-1 0,-21-21-16,-1 0 15,1 21-15,0-21 16</inkml:trace>
  <inkml:trace contextRef="#ctx0" brushRef="#br0" timeOffset="58487.23">14605 6202 0,'0'0'0,"21"0"15,0-21 1,0 21-16,22 0 0,-1 0 0,0-21 16,1 21-16,-1 0 0,0 0 0,1-22 15,20 22-15,-20-21 0,20 21 16,-21 0-16,22 0 0,-22 0 0,22-21 16,-22 21-16,0 0 0,1 0 15,-22 0-15,21 0 0,-21 0 0,1 0 16,-1 0-16,-21-21 0,21 21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0T02:04:11.4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974 0,'0'0'0,"0"-21"0,0-1 0,0 1 15,0 0-15,0-21 0,0 21 0,0-1 16,0-20-16,0 21 0,0-21 16,0-1-16,0 22 0,0-21 15,0-1-15,0 22 0,0-21 0,0 21 16,0 0-16,0-1 0,0 1 16,0 42-1,0 1 1,0 20-16,-22 0 0,22 1 15,0-1-15,-21 21 0,0 1 16,21-1-16,-21 22 0,0 0 0,0-22 16,-1 22-16,1 0 0,-21-1 15,21 22-15,0-21 0,-1-1 16,1 1-16,21-21 0,-21 20 0,0-20 16,21-22-16,0 22 0,0-22 15,-21 0-15,21-21 0,0 1 16,0-1-16,0-42 31,0-1-31,0-20 16,0 21-16,0-43 0,21 22 0,0-21 15,0-1-15,0 1 0,-21-1 16,22-21-16,-1 22 0</inkml:trace>
  <inkml:trace contextRef="#ctx0" brushRef="#br0" timeOffset="319.82">1799 445 0,'0'0'0,"21"0"15,-21 21 1,0 21-16,0-21 16,0 43-16,21-22 0,-21 22 0,0 20 15,22 1-15,-22 0 0,0-1 16,0 1-16,0 0 0,0-1 15,0 1-15,0 0 0,0-1 0,0 1 16,0 0-16,0-22 0,-22 1 16,22-1-16,0-21 0,0 1 15,0-1-15,0-21 0,0 0 0,0 1 16,0-1-16,0 0 0,0-42 31,0 0-31,0-1 16,0 1-16,0 0 0,0-21 0,0-1 15,0 22-15,0-21 0,-21 21 16</inkml:trace>
  <inkml:trace contextRef="#ctx0" brushRef="#br0" timeOffset="2171.8">1524 1757 0,'0'0'0,"-42"0"0,20 21 0,1-21 0,0 0 15,21 21-15,21-21 31,22 0-31,-22 0 0,21 0 0,0 0 16,22-21-16,-22 0 16,22 0-16,-1 0 0,-20-1 0,20 1 15,1 0-15,-1 0 0,1 0 16,-1 0-16,1-1 0,-1 1 16,1 0-16,-22 0 0,0 0 0,1 0 15,-22 21-15,0 0 0,0-22 16,0 22-16,-42 22 31,0-1-31,0 0 0,0 0 16,-1 21-16,1-20 0,0 20 0,0 0 15,21 1-15,0-1 0,-21 0 16,0-21-16,21 22 0,0-1 16,0-21-16,-22 22 0,22-22 15,-21 0-15,21 0 0,0 0 0,0 0 16,0-42 15,0 0-31,0 0 16,0 0-16,0 0 0,0-22 15,0 1-15,0 0 0,21-1 0,1 1 16,-1 0-16,0-1 0,0 1 16,21 21-16,-20-22 0,20 22 15,-21 0-15,21 0 0,-20 21 0,20 0 16,-21 0-16,0 0 15,0 0-15,1 21 0,-1 0 0,0 0 16,-21 1-16,0 20 0,0 0 16,0-21-16,0 22 0,0-1 0,0 0 15,0 1-15,21-1 0,0-21 16,0 0-16,-21 22 0,22-22 0,-1-21 16,0 21-16,0 0 0,0-21 15,22 0-15,-22 0 0,0 0 16,0 0-16,0-21 0,0 0 0,1 21 15,-1-21-15,21 0 0,-21-1 16,-21-20-16,21 21 0,1-21 16,-22 20-16,21-20 0,-21 0 15,0-1-15,0 22 0,0 0 0,0-21 16,0 21-16,0 42 31,-21 0-31,-1 0 16,22 0-16,-21 22 0,21-22 15,-21 21-15,0 0 0,21-20 0,-21 20 16,21-21-16,0 21 0,-21-20 16,21-1-16,-22 21 0,22-21 15,0 0-15,0-42 47,22-21-47,-1 21 16,0 0-16,-21-22 0,21 1 15,0 21-15,0-22 0,1 1 0,-1 0 16,-21 21-16,21-1 0,0 1 16,0 0-16,-21 0 0,21 21 15,1 0-15,-22 21 16,0 0-16,0 0 0,0 1 16,0 20-16,0-21 0,0 21 0,0-20 15,0 20-15,0-21 0,21 21 16,-21-20-16,21 20 0,0-21 15,0 0-15,-21 0 0,43 1 16,-22-1-16,0 0 0,0-21 0,21 0 16,1 21-16,-1-21 0,-21 0 15,22 0-15,-1 0 0,0-21 0,1 0 16,-22 21-16,21-21 0,-21-22 16,0 22-16,1 0 0,-1-21 0,0 20 15,0-20-15,0 0 0,-21 21 16,0-22-16,0 22 0,21-21 0,-21 21 15,22-1-15,-22 1 0,0 0 16,0 42 15,0 0-31,0 22 0,0-22 16,0 0-16,0 21 0,-22-20 16,22 20-16,0-21 0,-21 21 0,21-20 15,0 20-15,0-21 0,0 0 16,0 0-16,0 1 0,0-1 0,21 0 15,1-21-15,-1 0 16,42 0 0,-42 0-16,1 0 0,20 0 15,-21 0-15,21-21 0,-20 0 0,-1-1 16,21 1-16,-21 0 0,0 0 0,1-21 16,-1 20-16,-21-20 0,0 21 15,0-21-15,0-1 0,0 1 16,0 0-16,-21 20 0,-1-20 0,1 21 15,0 0-15,-21 0 0,21-1 16,-22 1-16,22 21 0,-21 0 0,21 0 16,-22 0-16,22 21 0,0 1 15,0-1-15,0 0 0,-1 0 0,1 21 16,21 1-16,0-1 0,0 0 16,0-20-16,0 20 0,0 0 15,0 1-15,0-22 0,0 21 16,0-21-16,21 0 0,1 1 0,-1-1 0,0 0 15,0-21-15,0 0 16,22 0-16,-1 0 0,0 0 0,1 0 16,-1 0-16,0-21 0,1 0 15,-1-1-15,0-20 0,1 21 0,-1-21 16,0-1-16,1 1 0,-1 0 16,0-22-16,-21 1 0,22-1 0,-22 22 15,0-22-15,0 1 0,0-1 16,1 22-16,-22-22 0,0 22 0,21 21 15,-21-21-15,21 20 0,-21 1 16,0 0-16,0 0 0,0 42 31,0 0-31,0 0 0,-21 22 0,21-22 16,-21 21-16,21 1 0,0-1 16,-22 21-16,1-20 0,21-1 0,-21 22 15,21-22-15,0 21 0,0-20 16,-21-1-16,21 0 0,0 1 0,-21-1 15,21 0-15,0 1 0,0-22 16,0 0-16,21 0 0,0 0 16,-21 1-16,21-1 0,0-21 0,1 0 15,-1 0-15,0 0 0,0 0 16,21 0-16,-42-21 16,43-1-16,-22 1 0,0 0 0,-21 0 15,21 0-15,0-22 0,-21 22 16,0-21-16,0 0 0</inkml:trace>
  <inkml:trace contextRef="#ctx0" brushRef="#br0" timeOffset="2395.67">4847 1566 0,'21'0'31,"22"0"-31,-22 0 0,0 0 0,21 0 15,1 0-15,-1 0 0,-21-21 16,21 21-16,1 0 0,-22-21 0,21 21 16,-21-21-16,1 21 0,20 0 15,-21 0-15,0 0 0,-21-21 0,21 21 16,-21-21 0</inkml:trace>
  <inkml:trace contextRef="#ctx0" brushRef="#br0" timeOffset="4567.92">5736 2074 0,'0'0'16,"42"-21"-16,-20 21 15,-22-21-15,21 21 0,0-21 16,0 0-16,-21 0 0,21-1 16,0 1-16,-21 0 0,22 21 15,-22-42-15,0 21 0,0-1 0,0 1 16,0 0-16,0-21 15,-22 21-15,1-22 0,0 22 0,0 0 16,-21 0-16,20 0 0,-20 21 16,21 0-16,-21 0 0,20 0 0,-20 21 15,21-21-15,-21 21 0,20 21 16,1-21-16,0 22 0,0-1 0,0 0 16,21 1-16,-21-1 0,21 0 15,0-20-15,0 20 0,0-21 0,0 0 16,0 0-16,21 1 0,0-1 15,0-21-15,0 0 0,0 0 0,1 0 16,-1 0-16,0 0 0,0-21 16,0 21-16,22-22 0,-22 1 15,0 0-15,0 0 0,0 0 16,0 0-16,1-22 0,-1 22 0,0 0 16,-21-21-16,0 20 0,21-20 15,-21 21-15,0 0 0,0 0 0,0-1 16,0 1-16,0 42 31,0 1-31,0 20 0,0-21 16,0 21-16,-21 1 0,21-22 15,0 21-15,0 1 0,0-22 0,0 21 16,0-21-16,21 0 0,0 22 16,0-22-16,1 0 15,20-21-15,-21 0 0,0 0 0,0 0 16,22 0-16,-22 0 0,21 0 15,-21 0-15,1-21 0,20 0 0,-21 0 16,21-1-16,-20-20 0,20 0 0,-21 21 16,21-43-16,-20 22 0,-1-22 15,0 1-15,0-1 0,0 22 0,0-22 16,-21 1-16,22-1 0,-22 22 16,0-21-16,0 20 0,0 1 15,0 0-15,0 20 0,0 1 0,0 0 16,0 0-16,-22 42 15,22 21 1,-21-20-16,0 20 16,21 0-16,-21 1 0,21-1 0,0 0 15,-21 22-15,0-1 0,21 1 16,0-1-16,0-20 0,0 20 0,0 1 16,0-22-16,0 0 0,0 1 15,0-1-15,0-21 0,21 21 0,0-20 16,0-1-16,-21 0 0,21-21 15,0 0-15,1 21 0,-1-21 0,21 0 16,-21 0-16,0 0 0,1-21 0,-1 0 16,0 21-16,0-21 15,21-22-15,-20 22 0,-1 0 0,0-21 16,0-1-16,21 22 0,-20-21 16,-1-1-16,0 1 0,-21 0 0,21 21 15,-21-1-15,21 1 0,-21 0 16,0 0-16,0 42 15,0 0 1,0 0-16,0 1 0,0-1 0,-21 0 16,21 21-16,0-21 0,-21 22 15,21-22-15,0 21 0,0-21 16,0 1-16,0 20 0,0-21 16,0 0-16,0 0 0,0 1 0,21-22 15,0 21-15,0-21 16,1 0-16,-1 0 0,0 0 0,0 0 15,0 0-15,22 0 0,-22-21 0,0-1 16,0 1-16,0 0 0,0 0 16,1 0-16,-1 0 0,0-22 0,0 1 15,0 21-15,-21-22 0,0 22 16,21-21-16,-21 21 0,22 0 0,-22-1 16,0 44 15,0-1-31,0 21 15,0-21-15,0 0 0,0 22 0,0-22 16,0 21-16,0-21 0,0 22 16,0-22-16,0 0 0,0 0 0,0 0 15,0 1-15,0-1 0,21 0 16,0-21-16,0 0 16,0 0-16,0 0 0,1 0 15,-1 0-15,0-21 0,0 21 0,0-21 16,-21-1-16,21 1 0,1-21 0,-22 21 15,21-22-15,-21 22 0,0-21 16,0 0-16,0-1 0,0 22 16,0-21-16,-21 21 0,-1-1 15,1 1-15,0 21 0,0 0 0,0 0 16,0 0-16,-1 0 0,1 0 16,0 0-16,0 21 0,21 1 15,-21-22-15,21 21 0,0 0 16,21-21-1,0 0-15,0 0 16,0 0-16,1 0 0,20-21 0,0 21 16,1-21-16,-22 21 0,21-22 15,0 22-15,1-21 0,-1 21 0,0 0 16,1 0-16,-1-21 16,-21 21-16,22 0 0,-22 0 0,0 0 15,0 0-15,0 21 0,-21 0 16,21 1-16,-21-1 0,0 0 15,0 0-15,0 0 0,0 22 0,0-22 16,0 0-16,0 21 0,0-21 16,0 22-16,0-22 0,0 21 0,0-21 15,-21 1-15,21-1 0,0 0 16,0 0-16,0 0 0,-21 0 16,0-21-1,21-21 16,0 0-31,0 0 0,0 0 16,0-22-16,21 22 0,0-21 0,0 0 16,1-1-16,-1 1 0,0-22 15,21 22-15,-21 0 0,22-1 0,-22 1 16,21 21-16,-21 0 0,22 0 16,-22-1-16,21 22 0,-21 0 0,22 0 15,-22 0-15,21 22 0,-21-1 16,1 0-16,-22 21 0,0-21 0,21 22 15,-21-1-15,0 0 0,0-20 16,0 20-16,0 0 0,-21-21 16,21 22-16,-22-22 0,22 21 0,-21-21 0,21 1 15,-21-1-15,0 0 16,21 0-16,-21-21 0,21-21 47,0 0-47,0 0 0,0-1 15,0 1-15,0-21 0</inkml:trace>
  <inkml:trace contextRef="#ctx0" brushRef="#br0" timeOffset="4784.05">8022 1228 0,'0'0'0,"-21"0"15,0 0-15,0-21 0,-1 21 0,1 0 16,0 0-16,0 0 63,0 0-48,0 0-15,21 21 0</inkml:trace>
  <inkml:trace contextRef="#ctx0" brushRef="#br0" timeOffset="5007.92">6244 1693 0,'0'0'16,"-21"0"-16,63 0 31,-21 0-31,22 0 0,-1-21 0,0 21 16,22-21-16,-1 21 0,1 0 15,-1-21-15,1 21 0,-22 0 0,22-21 16,-22 21-16,0 0 0,-20 0 16</inkml:trace>
  <inkml:trace contextRef="#ctx0" brushRef="#br0" timeOffset="5787.85">10118 2032 0,'0'0'16,"-22"-21"-16,1 21 0,0 0 0,0 0 15,0 0-15,21-21 16,21 21 15,21 0-31,-21 0 16,22 0-16,-1 0 0,0 0 15,22 0-15,-22 0 0,22 0 0,-1-21 16,1 21-16,-1 0 16,1 0-16,-1 0 0,22 0 0,-22-22 15,-20 22-15,20 0 0,-20 0 16,20 0-16,-21 0 0,-20-21 0,-1 21 16,0 0-16,0 0 0,-21-21 15,-21 21 1,0-21-16,0 21 0,-1 0 15,1-21-15,-21 21 0,21-21 0,0 21 16,-22 0-16,22-22 0,0 22 16,0 0-16,42 0 31,0 0-15,0 0-16,0 0 0,1 0 0,20 0 15,-21 0-15,21 22 0,-20-22 16,-1 21-16,0 0 0,0-21 0,0 21 15,-21 0-15,21 0 0,-21 1 16,0-1-16,0 0 0,-21-21 0,0 21 16,0 0-16,-21 0 0,20 1 15,-20-1-15,21 0 0,-21 0 0,-1 0 16,22-21-16,0 21 0,0-21 0,0 0 16,21 22-16</inkml:trace>
  <inkml:trace contextRef="#ctx0" brushRef="#br0" timeOffset="7520.38">12700 1461 0,'0'0'0,"21"-22"16,0-20-1,-21 21-15,0 0 0,0-22 0,0 22 0,0 0 16,0 0-16,0 0 0,0 0 15,-21-1-15,0 1 16,0 21-16,0 0 0,-1 0 16,1 21-16,0 1 0,0-1 0,0 0 15,-22 0-15,22 21 0,0 1 16,-21-1-16,21 22 0,-22-22 0,22 21 16,0 1-16,0-1 0,0 1 15,-1-1-15,22 1 0,0-1 16,0-20-16,0 20 0,0-20 15,0-22-15,22 21 0,-1-21 0,21 0 16,-21 1-16,0-22 0,22 0 0,-22 0 16,21 0-16,1 0 0,-1 0 15,0 0-15,1-22 0,-1 22 0,0-21 16,1 0-16,-1 0 0,0 0 16,1 0-16,-1-22 0,-21 22 0,0 0 15,22 0-15,-43 0 0,21-22 16,-21 22-16,21 0 0,-21 0 0,0 0 15,0-1-15,0 1 0,-21 42 32,0 1-32,-1-1 15,22 21-15,-21-21 0,0 22 16,21-22-16,-21 21 0,21 0 0,0-20 16,0-1-16,0 21 0,0-21 15,0 0-15,0 1 0,0-1 16,21-21-16,0 0 0,0 0 15,1 0-15,-1 0 0,0 0 0,21 0 16,1 0-16,-1-21 0,-21-1 16,21 22-16,1-21 0,-22 0 0,21 0 15,-21 0-15,1 0 0,-22-1 0,0 1 16,0 0-16,0-21 16,0 21-16,0-1 0,-22-20 0,1 21 15,0 0-15,0 0 0,-21-1 16,20 1-16,-20 21 0,21 0 0,-21 0 15,-1 0-15,22 0 0,-21 0 16,21 0-16,-1 21 0,1 1 0,0-1 16,21 0-16,-21 0 0,21 0 15,0 0-15,0 1 0,21-22 16,0 0-16,0 21 0,22-21 16,-22 0-16,21 0 0,1 0 0,-1 0 15,0-21-15,1-1 0,-1 22 16,-21-21-16,21 0 0,1 0 15,-1 0-15,-21 21 0,22-21 0,-22-1 16,0 22-16,0 0 0,-21-21 16,21 21-1,-21 21-15,0 1 0,0-1 16,0 0-16,0 0 0,0 0 0,0 0 16,0 22-16,0-22 0,0 0 15,0 0-15,0 0 0,-21 1 0,21-1 16,0 0-16,0 0 0,0 0 0,-21-21 15,21 21-15,-21-21 16,21-21 15,0 0-15,21 0-16,0 0 0,0 0 16,0-1-16,1 1 0,-1-21 0,0 0 15,0 20-15,0-20 0,0 21 0,22 0 16,-22-22-16,0 22 0,0 21 15,0 0-15,1 0 0,-1 0 0,-21 21 16,0 1 0,0-1-16,0 0 0,0 0 0,0 21 15,0-20-15,0 20 0,0-21 16,0 21-16,0-20 0,0 20 16,0-21-16,0 0 0,0 0 0,0 1 15,0-1-15,0 0 16,21-21-16,0 0 0,0 0 15,22 0-15,-22 0 0,0-21 16,0 0-16,21-1 0,-20 1 0,20 0 16,-21 0-16,0 0 0,22 0 15,-22-22-15,0 1 0,0 0 0,0-1 16,0-20-16,1 20 0,-1-20 16,0-1-16,0 1 0,-21 21 0,0-22 15,0 22-15,0-1 0,21 1 0,-21 0 16,0 21-16,0-1 15,-21 44 1,21-1 0,-21 0-16,0 21 0,21 1 0,-21-1 15,21 0-15,0 22 0,-22-22 16,22 0-16,0 22 0,-21-22 0,21 1 16,0-1-16,0 0 0,0 1 15,0-1-15,0-21 0,0 0 0,21 0 16,1 1-16,-22-1 0,21 0 0,0 0 15,0-21-15,0 21 16,0-21-16,1 0 0,-1 0 16,0 0-16,0-21 15,0 0-15,0 21 0,1-21 16,-22 0-16,0-1 0,21 1 0,-21-21 16,0 21-16,0 0 0</inkml:trace>
  <inkml:trace contextRef="#ctx0" brushRef="#br0" timeOffset="7729.26">14309 1799 0,'21'-21'16,"0"21"-1,0 0-15,21-21 0,-20 0 0,-1 21 16,21 0-16,-21-21 0,22 21 15,-22 0-15,21-22 0,-21 22 0,0 0 16,22 0-16,-22 0 0,0-21 16,0 21-16,0 0 0,1 0 0,-1 0 15</inkml:trace>
  <inkml:trace contextRef="#ctx0" brushRef="#br0" timeOffset="8195.91">14944 1863 0,'0'0'0,"-22"0"0,-20-21 16,42-1 0,0 1-16,0 0 15,0 0-15,21 21 0,0 0 16,1 0-16,20 0 0,-21 0 0,21 0 15,-20 0-15,20 0 0,0 21 0,-21-21 16,22 21-16,-22 22 16,0-22-16,21 0 0,-42 21 0,22-21 15,-22 22-15,0-22 0,0 21 16,0-21-16,0 1 0,0-1 0,0 0 16,-22 0-16,1 0 0,21 0 0,-21-21 15,0 0-15,21 22 0,-21-22 16,21-22-1,0 1 1,0 0-16,21 0 0,-21 0 16,21-22-16,0 22 0,0-21 15,1 21-15,-1-22 0,0 1 16,0 21-16,0-21 0,0 20 0,-21-20 16,22 21-16,-1 21 0,-21-21 15,21 21-15,-21-21 0,21 21 16,-21 21-1,21 0-15,-21 0 0</inkml:trace>
  <inkml:trace contextRef="#ctx0" brushRef="#br0" timeOffset="9999.71">16044 1842 0,'0'-22'0,"0"1"15,0 0-15,-21 21 16,0-21-16,0 21 16,0 0-16,-1 0 15,1 21-15,0-21 0,0 21 16,0 0-16,0 1 0,-1-1 0,1 0 16,0 21-16,0-21 0,0 22 15,0-22-15,21 21 0,0-21 0,0 22 16,0-22-16,0 0 0,0 0 0,21 0 15,0 1-15,0-1 0,0-21 16,0 0-16,1 21 0,20-21 16,-21 0-16,21 0 0,-20 0 15,20 0-15,0-21 0,-21 0 0,22 21 16,-22-22-16,21 1 0,-21 0 0,1 0 16,-1-21-16,0 20 0,0-20 15,0 0-15,-21-1 0,0 1 0,0 0 16,0 21-16,0-22 0,0 1 15,-21 21-15,0 0 0,0 21 0,0-22 16,-1 22-16,-20 0 0,21 0 16,-21 0-16,-1 22 0,22-1 0,-21 0 15,21 0-15,-22 21 0,22-20 16,0 20-16,0 0 0,0 1 16,21-22-16,0 21 0,0 0 15,0-20-15,0-1 0,0 21 0,0-21 16,21 0-16,0 1 0,21-22 0,-21 21 15,1-21-15,-1 0 0,21 0 16,-21 0-16,22 0 0,-1 0 0,-21 0 16,21-21-16,1 21 0,-22-22 15,21 1-15,1-21 0,-1 21 0,-21 0 16,21-22-16,-20 1 0,-1 0 16,21-22-16,-21 22 0,0-22 0,22 1 15,-22-1-15,0 22 16,-21-22-16,21 22 0,0 0 0,-21 21 15,0-1-15,0 1 0,0 0 16,0 42 0,0 0-16,0 22 0,-21-22 0,0 42 15,0-20-15,21-1 0,-21 22 16,0-1-16,-1 1 0,22-22 0,0 21 16,-21-20-16,21-1 0,0 0 15,0 1-15,0-1 0,0-21 0,0 22 16,0-22-16,21 0 0,1-21 15,-1 21-15,-21 0 0,42-21 0,-21 0 16,0 0-16,1 0 0,20 0 16,-21 0-16,21-21 0,-20 0 15,-1 0-15,21 0 0,-21-1 0,22 1 16,-22-21-16,0 21 0,21-43 16,-21 22-16,1 0 0,-1-22 0,21 1 15,-21-1-15,0 1 0,1 20 16,-22 1-16,0-22 0,21 43 0,-21-21 15,0 21-15,21 0 0,-42 42 32,0 0-32,-1 21 15,1-21-15,0 43 0,0-22 16,0 1-16,0 20 0,21 1 0,-22-22 16,1 21-16,0-20 0,21-1 15,-21 0-15,21 1 0,0-1 0,0 0 16,0-20-16,0-1 0,0 0 15,0 0-15,0 0 0,0 0 0,21-21 16,0 22-16,22-22 0,-22 0 0,42 0 16,-20 0-16,-1 0 15,0 0-15,1-22 0,-1 1 0,0 0 16,1 0-16,-1 0 0,-21 0 16,21-1-16,-20 1 0,-1 0 0,0 0 15,0-21-15,-21 20 0,0 1 16,0 0-16,0 0 15,-21 21 1,0 0-16,0 0 0,-1 0 16,1 0-16,0 21 0,0 0 15,21 0-15,0 1 0,0-1 16,0 0-16,0 0 0,0 0 0,0 0 16,0 1-16,0-1 0,0 0 0,21 0 15,0-21-15,0 21 0,1-21 16,20 0-16,-21 0 0,21 21 0,1-21 15,-22 0-15,21 0 0,22 0 16,-22 0-16,0 0 0,1 0 16,-1-21-16,0 21 0,1-21 15,-1 0-15,0 0 0,-20 21 0,20-21 16,-21-22-16,0 22 0,0 0 0,-21 0 16,0-22-16,0 22 0,0 0 15,0 0-15,0 0 0,-21 21 0,0-21 16,-21 21-16,21 0 0,-1 0 15,1 0-15,-21 0 0,21 0 0,0 21 16,-22-21-16,22 21 0,-21 0 16,21 0-16,-1 22 0,1-22 0,0 0 15,0 0-15,21 0 0,-21 0 16,21 1-16,0-1 0,0 0 16,0 0-16,21-21 15,0 21-15,0-21 0,0 0 16,1 0-16,-1 0 0,0 0 0,21 0 15,-21 0-15,1-21 0,-1 21 16,21-21-16,-21 0 0,0 0 0,1-1 16,20 1-16,-21-21 0,0 0 15,0-1-15,1 1 0,-22-22 0,21 1 16,0-1-16,0 1 0,0-1 16,0 1-16,-21-1 0,0 1 0,22-1 15,-22 22-15,0 0 0,0 21 16,0-1-16,0 1 0,-22 21 15,1 0-15,0 21 16,0 1-16,-21 20 0,42 0 16,-22 1-16,1 20 0,0 1 0,21-1 15,-21 1-15,21-1 0,-21 1 16,21-22-16,0 21 0,0-20 0,0-1 16,0 0-16,0 1 0,0-22 15,0 21-15,0-21 0,0 1 0,21-1 16,-21 0-16,21-21 0,0 0 15,0 21-15,1-21 0,-1 0 0,0 0 16,0 0-16,0 0 16,0-21-16,1 21 0,-1-21 15,-21 0-15,21-1 0,0 1 16,-21 0-16,0 0 0</inkml:trace>
  <inkml:trace contextRef="#ctx0" brushRef="#br0" timeOffset="13608.32">19918 2371 0,'0'0'0,"0"21"0,-21-21 0,21 21 15,21-21 16,0 0-31,0 0 0,0-21 16,0 0-16,1 21 16,-1-21-16,0-1 0,0 22 0,0-21 15,0 0-15,1 0 0,-1 0 0,0 0 16,0-1-16,-21-20 0,0 21 16,21 0-16,-21 0 0,0-22 0,0 22 15,0 0-15,0 0 0,-21 21 16,0-21-16,0 21 0,0 0 0,-1 0 15,1 0-15,0 21 0,0-21 16,0 21-16,21 0 0,-21 21 16,21-20-16,-22 20 0,22-21 15,0 21-15,0-20 0,0 20 0,0 0 16,0-21-16,0 22 0,0-1 16,0-21-16,22 22 0,-1-22 0,-21 0 15,21 0-15,0 0 0,0 0 16,0-21-16,1 0 0,-1 0 15,0 0-15,0 0 16,0-21-16,0 0 0,1 0 0,-1 0 16,0 0-16,0-1 0,0-20 15,22 21-15,-22-21 0,0 20 16,21-20-16,-21 0 0,22-1 0,-1 22 16,0-21-16,1 21 0,-1 0 15,0-1-15,1 1 0,-1 21 0,-21 0 16,0 0-16,1 0 0,-1 21 15,-21 1-15,0 20 0,0-21 0,0 0 16,0 22-16,0-22 0,0 21 16,-21-21-16,-1 22 0,1-22 0,0 21 15,21-21-15,-21 0 0,0 1 16,21-1-16,0 0 0,-21 0 16,42-42 15,-21 0-31,21 0 0,0-1 15,0 1-15,0-21 0,1 21 16,-1-22-16,0 22 0,21-21 0,-21 21 16,1-22-16,20 1 0,-21 21 15,0-21-15,0 20 0,1 1 0,-22 0 16,0 0-16,-22 21 31,1 21-31,0-21 0,0 21 16,0 0-16,0 1 0,-1-1 0,-20 21 15,42-21-15,-21 0 16,0 22-16,21-22 0,-21 0 0,21 21 16,0-20-16,0-1 0,0 21 15,0-21-15,0 0 0,21 1 0,0-1 16,0 0-16,0-21 0,22 21 16,-22-21-16,21 0 0,-21 0 0,22 0 15,-1 0-15,0 0 0,1-21 0,-1 21 16,0-21-16,1 0 0,-1-1 15,0 1-15,-21-21 0,22 21 0,-22 0 16,0-22-16,0 22 0,0-21 16,-21-1-16,0 22 0,0 0 0,0 0 15,0 0-15,0 0 16,-21-1-16,0 22 0,0 0 0,0 0 16,0 0-16,-1 22 15,1-1-15,0 0 0,0 0 0,21 0 16,0 0-16,-21 22 0,21-22 15,0 21-15,0-21 0,0 22 0,0-22 16,0 21-16,0-21 0,21 1 0,0-1 16,0 0-16,0 0 0,22 0 15,-22-21-15,21 0 0,-21 0 0,22 0 16,-22 0-16,21 0 0,1 0 16,-22 0-16,21-21 0,-21 0 0,0 0 15,22 0-15,-22-1 0,0-20 16,0 21-16,22-21 0,-22 20 0,0-20 15,0 21-15,0-21 16,0 20-16,1-20 0,20 21 0,-21 0 16,0 0-16,-21-1 0,21 22 15,1 0-15,-1 22 32,-21-1-32,0 0 0,0 0 15,0 0-15,0 0 0,0 1 16,0-1-16,21-21 31,0 0 0,-21-21-31,0-1 16,0 1-16,0 0 16,0 0-16,0 0 15,0 0-15,0-1 16,-21 22-16,0 0 15,0 22-15,-1-1 16,1 0-16,21 0 0,-21 0 0,0 0 16,0 1-16,21 20 0,-21-21 15,-1 21-15,22 1 0,0-22 16,0 21-16,0-21 0,0 1 16,0 20-16,0-21 0,0 0 0,0 0 15,22 1-15,-1-1 16,21-21-16,-21 0 0,0 0 0,22 0 15,-22 0-15,21 0 0,1 0 16,-22 0-16,21-21 0,-21-1 0,22 1 16,-22 0-16,21 0 0,-21-21 15,0 20-15,22-20 0,-22 21 0,0-21 16,0 20-16,0-20 0,-21 21 0,0 0 16,22 0-16,-22-1 0,-22 22 46,22 22-46,-21-1 0,0 0 16,21 0-16,-21 0 0,21 22 16,-21-22-16,21 0 0,0 21 0,0-21 15,0 1-15,0-1 0,0 0 16,0 0-16,0 0 0,0 0 0,21 1 16,0-22-16,0 0 15,0 0-15,1 0 0,-1 0 16,0 0-16,0-22 0,0 1 0,0 0 15,1 21-15,-1-21 0,0-21 16,0 20-16,0 1 0,0-21 16,1 21-16,-1-22 0,-21 22 15,21-21-15,0 21 0,0 0 0,-21-1 16,0 1-16,0 42 31,0 1-31,-21-1 16,0 0-16,21 21 0,-21-21 0,0 22 15,21-22-15,-22 21 0,22-21 16,0 22-16,0-22 0,0 0 0,0 0 16,0 0-16,0 1 0,22-1 0,-1-21 15,0 21-15,0-21 0,0 21 16,0-21-16,22 0 0,-22 0 16,21 0-16,-21 0 0,22 0 15,-1 0-15,-21-21 0,0 21 0,22-21 16,-22 0-16,0-22 0,0 22 15,0-21-15,22-1 0,-22 1 0,0 0 16,0-22-16,0 22 0,1-22 16,-1 1-16,-21-1 0,21 1 0,-21-1 15,21 1-15,-21 21 0,0-22 16,0 22-16,0 21 0,0-22 0,0 22 16,0 0-16,-21 21 15,0 0-15,0 21 16,21 0-16,-22 22 0,22-1 15,-21 0-15,21 1 0,0 20 0,-21-21 16,21 22-16,-21-22 0,21 22 16,-21-1-16,21-20 0,0-1 0,0 21 15,0-20-15,0-1 0,0 0 16,0 1-16,0-22 0,0 0 0,0 21 16,0-20-16,0-1 0,0 0 15,21-21-15,0 0 0,0 0 16,0 0-16,1 0 0,-1 0 15,0-21-15,21 21 0,-21-21 16,1-1-16,-1-20 0,0 21 16,0 0-16,21-22 0,-20 22 15,-1-21-15,21 21 0,-21-22 0,0 22 16,1 0-16,-22 0 0,0 0 16,21 21-16,-21 21 15,0 0 1,-21 0-16,21 0 0,-22 1 15,1-1-15,0 21 0,21-21 0,0 0 16,-21 22-16,21-22 0,-21 0 16,21 0-16,0 0 0,0 1 0,0-1 15,0 0 1,21-21-16,0 0 0,0 0 16,0 0-16,1 0 0,-1 0 15,0 0-15,0 0 0,0 0 0,0-21 16,1 0-16,-1-1 0,0 1 0,0 0 15,0 0-15,22 0 0,-22-22 16,0 22-16,0 0 0,0 0 0,0 0 16,-21 0-16,22 21 15,-22-22-15,0 44 32,-22-1-32,1 0 0,0 21 15,21-21-15,0 1 16,-21-1-16,21 0 0,-21 0 0,21 0 15,0 0-15,0 1 0,0-1 0,0 0 16,0 0 0,21-21-16,0 21 0,0-21 15,0 0-15,1 0 0,-1 0 16,0 0-16,0 0 0,0 0 0,0 0 16,1 0-16,-1-21 0,0 0 15,0 0-15,-21 0 0,0-1 0,0 1 16,0-21-16,0 21 0,0 0 15,-21-22-15,21 22 0,-21 21 0,-22-21 16,22 0-16,0 21 0,0 0 16,0 0-16,0 0 0,-1 0 15,1 0-15,0 0 0,42 0 32,0 0-17,1 0-15,20 0 0,0 0 16,1 0-16,-1 0 0,21 0 0,-20 0 15,20-21-15,-20 21 0,-1 0 16,0 0-16,22 0 0,-43 0 0,21 0 16,-21 0-16,22 0 0,-22 0 15,0 0-15,-21 21 16,0 0-16,0 0 16,0 0-16,0 22 0,0-22 15,0 0-15,-21 0 0,21 0 0,0 22 16,0-22-16,-21 0 0,21 0 15,-21 0-15,21 0 0,-22-21 0,22 22 16,0-1-16,0 0 0,-21-21 16,21 21-16,-21-21 15,0 0 17,21-21-17,0 0-15,0 0 0,0-1 16,0 1-16,21 0 0,-21 0 15,42-21-15,-20-1 0,-1 1 16,21 21-16,0-22 0,1 1 0,-1 0 16,0 21-16,22-22 0,-22 22 15,1 0-15,-22 21 0,21 0 0,-21 0 16,0 0-16,1 0 0,-22 21 16,0 0-16,0 0 0,0 22 0,0-22 15,0 21-15,-22 1 0,1-1 16,0-21-16,21 21 0,-21-20 0,0 20 15,21-21-15,-21 0 0,21 0 16,0 1-16,0-1 0,0 0 0,0 0 16,21-21-1,0 0-15,0 0 0,0 0 16,0 0-16,1 0 0,-1 0 0,0 0 16,21 0-16,-21-21 0,1 0 15,20 21-15,-21-21 0,0-1 0,22 1 16,-22 0-16,21 0 0,-21 0 15,0-22-15,1 22 0,-1 0 16,0 0-16,-21 0 0,0 0 0,0-1 16,0 1-16,0 0 0,-21 0 0,-22 0 15,22 0-15</inkml:trace>
  <inkml:trace contextRef="#ctx0" brushRef="#br0" timeOffset="13872.44">24977 1990 0,'-22'-21'16,"22"-1"-1,0 1 32,-21 21-16,0 0-31,0 0 16</inkml:trace>
  <inkml:trace contextRef="#ctx0" brushRef="#br0" timeOffset="14132.48">23749 2096 0,'0'0'0,"42"0"32,-21 0-32,1 0 15,20 0-15,-21 0 0,21 0 0,-20 0 16,20 0-16,-21 0 0,0 0 15,22 0-15,-22 0 0,0 0 16,0 0-16,-42 0 31,0 0-31,-22 0 0,22 0 16,-21 0-16,0 0 16</inkml:trace>
  <inkml:trace contextRef="#ctx0" brushRef="#br0" timeOffset="20448.55">1609 4001 0,'0'21'16,"-22"0"-16,1 0 0,21 0 15,-21-21 1,21 21-16,-21-21 16,21-21 30,0 0-30,0 0 0,21 0-16,0 0 0,-21-1 0,21 1 15,1 0-15,-1-21 0,21-1 16,-21 22-16,0-21 0,22 0 0,-22-22 16,0 22-16,21-22 0,-20 22 15,-1-22-15,0 22 0,0-21 16,0 20-16,-21 1 0,0 0 0,0 20 15,0 1-15,0 0 16,-21 42 0,21 0-16,-21 1 15,0-1-15,0 0 16,-1 21-16,1-21 0,21 22 0,0-1 16,0-21-16,0 22 0,0-22 15,0 21-15,0-21 0,0 22 16,0-22-16,21 21 0,1-21 0,-1 0 15,0 1-15,0 20 0,0-21 16,0 0-16,-21 0 0,22 1 16,-1-1-16,-21 0 0,0 0 0,0 0 15,0 0-15,0 1 0,0-1 16,-21-21 0,-1 0-1,1 0 1,0-21-16,21-1 0,-21 1 15,0 0-15,0 0 16,-1 0-16,22 0 0,-21-1 16,0 22-16,21 22 47,0-1-47,21 0 0,0 0 15,1 0-15,-1-21 0,0 21 0,0 1 16,-21-1-16,21-21 0,22 21 15,-22-21-15,0 0 0,0 0 0,21 0 16,-20 0-16,20 0 16,0-21-16,1 21 0,-1-21 0,0-1 15,1 1-15,-1 0 0,0 0 16,1 0-16,-1 0 0,-21-1 16,21-20-16,1 21 0,-22 0 0,0 0 15,0-1-15,-21-20 0,0 21 16,0 0-16,0 0 0,0-1 0,0 1 15,0 0-15,-21 21 0,0 0 16,0 0-16,0 0 0,-1 0 16,1 0-16,0 0 0,0 21 15,0 0-15,0 1 0,-1-1 16,1 21-16,21-21 0,-21 0 16,21 22-16,0-22 0,0 21 15,0-21-15,0 22 0,21-22 0,0 0 16,1 21-16,-1-20 0,0-1 15,21 0-15,1 0 0,-22 0 0,21-21 16,0 0-16,1 0 0,20 0 16,-20 0-16,-1 0 0,0 0 0,22-21 15,-22 0-15,0 0 0,22 0 16,-22-1-16,1 1 0,-1 0 0,0 0 16,1-21-16,-22 20 0,0 1 15,0 0-15,0-21 0,-21 21 0,0-1 16,0 1-16,0-21 15,0 21-15,-21 0 0,0 21 0,0-22 16,0 22-16,-1 0 0,1 0 16,0 0-16,0 0 0,0 22 0,-22-22 15,22 21-15,0 0 0,0 0 16,0 21-16,0-20 0,-1-1 16,1 21-16,21-21 0,0 22 0,0-22 15,0 21-15,0-21 0,0 0 16,0 1-16,0-1 0,0 0 15,21-21-15,1 0 0,-1 0 16,0 0-16,0-21 0,21 21 0,-20-21 16,20-1-16,-21 1 15,21 0-15,-20 0 0,-1-21 0,21 20 16,-21 1-16,0 0 0,-21 0 16,22 0-16,-22 0 0,0-1 0,0 1 15,0 0-15,0 0 16,0 42 15,0 0-31,0 0 16,0 1-16,0-1 15,-22 21-15,22-21 0,0 22 0,0-1 0,0 0 16,-21 1-16,0 20 16,21-21-16,0 22 0,0-1 0,-21 1 15,21-1-15,-21 22 0,21-21 0,0 20 16,0 22-16,0 0 0,0 0 15,-21 0-15,21-1 0,0 1 0,0 0 16,0 21-16,0-21 0,0-21 16,0-1-16,0 1 0,0 0 0,0-22 15,0-21-15,0 1 0,0-1 16,0-21-16,0 0 0,0-42 31,0 0-31,0 0 16,0-21-16,21 20 0,-21-41 0,21 21 15,-21-22-15,0 1 0,21-22 16,0 0-16,-21-21 0,21 22 0,1-43 16,-1 21-16,0-21 0,0 21 0,0-21 15,0 21-15,22-21 0,-22 21 16,0 1-16,21-1 0,-20 0 0,-1 21 16,0 1-16,0 20 0,0 1 15,-21-1-15,0 22 0,0 21 0,0-22 16,21 22-16,-21 0 0,0 0 15,0 42 17,0 0-32,0 0 0,0 0 15,0 1-15,0-1 0,0 21 16,0-21-16,0 22 0,0-22 0,0 21 16,22 0-16,-22-20 0,0 20 15,0-21-15,21 0 0,0 0 0,0-21 16,-21 22-16,21-22 15,0 0-15,1 0 0,-22-22 0,21 1 16,0 0-16,0 0 0,0 0 16,22 0-16,-22-22 0,0 22 0,0-21 15,0 21-15,0-22 16,1 1-16,-1 0 0,-21 20 0,21-20 16,-21 0-16,0 21 0,0-1 15,0 1-15,0 0 0,-21 21 31,0 0-31,-1 21 0,22 0 16,0 1-16,0 20 0,0-21 16,0 0-16,0 22 0,0-1 0,0-21 15,0 21-15,0-20 0,0 20 16,0-21-16,22 0 0,-1 22 0,0-22 16,0 0-16,0-21 0,0 21 15,22-21-15,-22 0 0,21 0 16,-21 0-16,22 0 0,-1-21 15,-21 21-15,22-21 0,-1 0 0,0-1 16,1 1-16,-22-21 0,21 21 16,0 0-16,-20-22 0,-1 22 0,0-21 15,0 21-15,-21-22 0,0 22 0,0-21 16,0 21-16,0-1 0,0 1 16,-21 21-16,0 0 0,0 0 15,-1 0-15,1 0 0,0 21 16,21 1-16,-21-1 0,0 0 0,0 0 15,21 0-15,0 22 0,0-22 16,0 21-16,0-21 0,0 0 16,0 22-16,0-22 0,21 0 15,-21 21-15,21-20 0,0-22 0,21 21 16,-20 0-16,-1-21 0,0 0 16,21 0-16,-21 0 0,22 0 0,-22 0 15,21-21-15,-21 0 0,22-1 0,-22 22 16,21-21-16,-21-21 0,1 21 15,20 0-15,-21-1 0,0 1 0,-21-21 16,21 21-16,-21 0 0,0-1 16,0 1-16,0 0 0,0 0 0,0 0 15,0 42 1,0 0 0,0 0-16,-21 0 0,21 1 0,0-1 15,0 21-15,-21-21 0,21 0 16,-21 22-16,21-22 0,-21 0 0,21 0 15,0 0-15,0 1 0,0-1 16,0 0-16,0 0 16,0-42-1,0 0 1,21 0-16,-21-1 0,21 1 16,0 0-16,-21-21 0,21 21 0,1-1 15,-1-20-15,-21 21 0,21 0 16,0 0-16,0-1 0,-21 1 15,21 21-15,1 0 0,-1 0 16,-21 21 0,21 1-16,-21-1 0,0 0 0,0 0 15,0 0-15,21 0 0,-21 1 16,21-1-16,-21 0 0,0 0 0,21 0 16,1 0-16,-22 1 0,21-1 15,0 0-15,0-21 0,0 0 0,0 21 16,1-21-16,-1 0 0,0 0 0,0 0 15,0 0-15,0-21 16,1 21-16,-1-21 0,0 0 0,0-1 16,0 1-16,0 0 0,1 0 15,-1-21-15,0 20 0,0-20 0,-21 21 16,21-21-16,-21-22 0,21 22 0,-21-1 16,0 1-16,22-21 0,-22 20 15,0 1-15,21-22 0,-21 43 0,0-21 16,0 21-16,0 0 0,0-1 15,0 1-15,0 42 16,0 1-16,0 20 16,0-21-16,0 21 0,0 1 0,-21-1 15,21 0-15,-22 22 16,22-22-16,0 1 0,-21 20 0,21-21 16,0 1-16,0-1 0,0 0 15,0-20-15,0 20 0,0-21 0,0 21 16,0-20-16,0-1 0,0 0 15,0 0-15,21-21 0,1 0 16,-1 0-16,0 0 16,0-21-16,0 0 0,0 0 15,1-1-15,-1 1 0,0 0 0,0 0 16,0 0-16,0 0 0,-21-1 16,22 1-16,-22 0 0,21 0 0,-21 42 46,0 0-46,0 0 0,0 1 16,0-1-16,0 0 0,0 0 16,0 0-16,-21 0 0,21 1 0,0-1 15,0 0-15,0 0 16,21-21 0,0 0-16,0 0 15,-21-21-15,21 21 0,-21-21 16,0 0-16,21 21 0,-21-22 0,0 1 15,0 0-15,22 0 0,-22 0 16</inkml:trace>
  <inkml:trace contextRef="#ctx0" brushRef="#br0" timeOffset="20636.43">6540 3514 0,'-21'-21'15,"21"-1"-15,-21 22 16,0 0 78,0 0-94</inkml:trace>
  <inkml:trace contextRef="#ctx0" brushRef="#br0" timeOffset="20823.47">5948 3704 0,'0'0'16,"-21"21"-16,-1-21 0,44 0 31,-1 0-31,21 0 0,-21 0 16,0 0-16,22 0 0,-22 0 15,21 0-15,-21 0 0,22-21 0,-22 21 16,0 0-16,0 0 15,0 0-15,1-21 0</inkml:trace>
  <inkml:trace contextRef="#ctx0" brushRef="#br0" timeOffset="22905.27">7133 3979 0,'21'0'0,"0"0"16,1-21-16,-1 0 0,0 21 16,0-21-16,-21 0 0,21 0 0,0-1 15,1 1-15,-1 0 0,-21 0 16,0 0-16,0 0 0,0-1 16,0 1-16,0 0 0,0 0 15,-21 0-15,-1 0 0,1-1 0,-21 1 16,21 21-16,0 0 0,-22 0 0,22 0 15,-21 0-15,21 21 0,-22 1 16,22-22-16,-21 21 0,21 21 0,21-21 16,-22 0-16,22 1 0,0-1 15,0 21-15,0-21 0,0 0 0,0 1 16,0-1-16,0 0 0,22-21 16,-22 21-16,21 0 0,0-21 0,0 0 15,0 0-15,0 0 0,1 0 16,-1 0-16,0 0 0,0-21 15,0 0-15,0 21 0,1-21 0,-1 0 16,0 21-16,0-22 0,-21 1 16,0 0-16,21 0 0,-21 0 0,0 0 15,0-1-15,0 1 0,0 0 16,0 0-16,0 0 0,0 42 31,-21-21-31,21 21 16,0 0-16,0 22 0,0-22 0,0 0 15,0 0-15,0 21 0,0-20 16,0-1-16,0 21 0,0-21 16,21 0-16,0 1 0,1-1 15,-1 0-15,0-21 0,0 0 16,0 0-16,22 0 0,-22 0 16,0 0-16,0-21 0,21 21 0,-20-21 15,-1-1-15,21 1 0,-21-21 0,0 21 16,22 0-16,-22-22 0,0 22 15,0-21-15,-21-1 0,0 1 0,21 0 16,-21-22-16,0 22 0,0-22 16,0 1-16,0 21 0,0-22 0,0 22 15,0-22-15,0 22 16,0 0-16,0 20 0,0-20 0,0 21 0,-21 21 31,21 21-31,0 0 16,0 22-16,-21-1 0,0 0 0,21 22 15,-21-22-15,21 22 0,0-1 16,0 1-16,-21-22 0,21 21 0,0-20 16,0-1-16,0 22 0,0-22 15,0-21-15,0 21 0,21 1 0,0-22 16,0 0-16,-21 0 0,21 0 16,0 1-16,1-1 0,-1-21 0,0 0 15,21 0-15,-21 0 0,1 0 16,-1 0-16,21-21 0,-21 21 15,0-22-15,1 1 0,20 0 0,-21-21 16,0 21-16,0-22 0,1 1 16,-1 0-16,-21-1 0,21 1 0,-21-22 15,21 1-15,-21 21 0,21-22 16,-21 1-16,0-1 0,0 1 0,0 20 16,21 1-16,-21 0 0,0 20 0,0-20 15,0 21-15,0 42 31,0 0-15,0 0-16,0 1 0,0 20 0,0 0 16,0 1-16,0-1 0,0 0 15,-21 22-15,21-1 0,0-20 0,-21 20 16,21-21-16,0 1 0,0 20 0,0-20 16,0-1-16,0-21 0,0 21 15,0 1-15,0-22 0,21 0 0,0 21 16,1-20-16,-1-1 15,0-21-15,0 0 0,0 0 0,0 0 16,22 0-16,-22 0 16,0-21-16,0-1 0,0 1 0,1 0 15,-1 0-15,0 0 0,0 0 16,0-1-16,0 1 0,-21 0 16,22 0-16,-22 0 0,21 0 0,-21-1 15,0 1-15,0 0 0,21 21 31,-21 21-31,0 0 16,0 1-16,0-1 0,21 0 16,-21 0-16,0 0 0,0 0 15,0 1-15,21-22 16,0 0-16,-21 21 0,22-21 0,-1 0 16,0 0-16,0 0 0,0 0 0,0 0 15,1 0-15,-1-21 16,21 21-16,-21-22 0,0 1 0,22 0 15,-22 0-15,0 0 0,0 21 0,-21-43 16,21 22-16,1 0 0,-22 0 16,0 0-16,0 0 0,0-1 15,0 1-15,0 0 16,0 0-16,0 0 16,0 42 15,0 0-16,0 0-15,0 22 16,-22-22-16,1 0 0,21 0 16,-21 21-16,21-20 0,-21 20 0,0 0 15,0 1-15,21-1 0,-22 0 16,1 22-16,21-22 0,0 22 0,0-1 16,0 1-16,0-22 0,0 21 15,0 1-15,0-1 0,0 1 0,0 21 16,0-22-16,0 22 0,21-22 0,1 22 15,-22-22-15,21 22 0,0-21 16,0-1-16,-21 22 0,21-22 0,-21 1 16,21-1-16,-21 1 0,0-22 0,0 22 15,0-22-15,0 0 0,0 1 0,0-1 16,0-21-16,-21 21 16,0-20-16,0-22 0,0 21 0,0-21 15,-1 0-15,1 0 0,0 0 0,0 0 16,0 0-16,0-21 0,-1-1 15,1 1-15,-21-21 0,21 0 0,0-1 16,-1 1-16,1-22 0,0 22 0,21-21 16,-21-22-16,0 21 0,21-20 15,-21-1-15,21 0 0,0 1 0,0-1 16,0 0-16,0 22 0,0-22 0,0 22 16,0-1-16,21 1 0,0 20 15,0-20-15,0 21 0,-21-1 0,21 22 16,1-21-16,-1 21 0,0-22 15,0 22-15,0 0 0,0-21 16,1 20-16,-1 1 0,0 0 0,0 0 16,0 0-16,0 0 0,1 21 15,-22-22-15,21 22 0,0-21 16</inkml:trace>
  <inkml:trace contextRef="#ctx0" brushRef="#br0" timeOffset="23703.83">10350 3852 0,'-42'0'16,"21"0"-16,0 0 0,0 0 31,42 0 1,0 0-32,21 0 15,1 0-15,-1 0 0,0 22 0,1-22 0,20 0 16,1 0-16,-22 0 0,21 0 15,1 0-15,-1 0 0,1 0 16,-22 0-16,22 0 0,-22 0 0,0 0 16,1 0-16,-1 0 0,-21 0 15,22 0-15,-22-22 0,0 22 0,-21-21 32,0 0-32,-21 0 15,0 21-15,-1 0 0,1-21 0,0 21 16,-21-21-16,21 21 0,-22 0 15,22-22-15,-21 1 0,21 21 16,-1 0-16,1 0 0,0 0 16,0-21-16,42 21 47,21 0-47,-20 0 0,20 0 0,-21 0 15,21 0-15,-20 0 0,20 0 16,-21 0-16,21 0 0,-20 0 0,-1 0 15,0 0-15,-21 21 0,0 0 0,0 1 16,0-1-16,0 0 0,0 0 16,0 0-16,-21 0 0,0 22 0,-22-22 15,22 21-15,0 1 16,0-22-16,-22 21 0,22-21 0,0 0 16,0 1-16,0-1 0,0 0 0,-1 0 15,22 0-15,-21 0 16,21-42 15</inkml:trace>
  <inkml:trace contextRef="#ctx0" brushRef="#br0" timeOffset="25971.62">12869 4191 0,'0'0'0,"-21"0"0,0 21 0,0-21 31,0 0-31,21-21 32,0 0-32,0 0 15,21 0-15,0-1 0,0-20 16,0 21-16,0-21 0,22 20 0,-1-20 15,-21 0-15,22-1 0,-1 1 0,0 0 16,1-1-16,-1-20 0,-21 21 16,21-1-16,-20 1 0,-1 0 0,0 20 15,-21-20-15,0 21 16,0 0-16,-21 21 16,0 0-16,-1 0 0,1 0 15,-21 21-15,21 0 0,-22 0 0,22 22 16,-21-22-16,21 21 0,0 0 0,-1-20 15,22 20-15,0 0 0,0 1 16,0-1-16,0-21 0,22 21 0,-1-20 16,0 20-16,0 0 0,0-21 15,22 1-15,-22 20 0,0-21 0,0 0 16,0 0-16,0-21 0,-21 22 16,0-1-16,-21-21 31,0 0-31,-21 0 0,21 0 15,-1 0-15,-20-21 0,21-1 0,0 22 16,-22-21-16,22 0 0,0 0 16,0 21-16,0-21 0,0 0 0,-1 21 15,22 21 1,0 0-16,0 0 16,0 0-16,22 0 0,-1 1 0,-21-1 15,21 21-15,0-21 0,0 0 16,0 1-16,22-22 0,-22 21 0,0 0 15,21-21-15,-20 0 0,20 0 16,0 0-16,1 0 0,-1 0 16,0 0-16,1-21 0,-1 0 0,-21-1 15,21 1-15,1 0 0,-1 0 16,-21 0-16,0 0 0,22-22 0,-43 22 16,21-21-16,0 21 0,-21-22 15,0 22-15,0-21 0,0 21 0,0-22 16,0 22-16,0 0 0,0 0 0,0 0 15,0-1-15,-21 22 16,0 0-16,0 22 16,-1-1-16,22 21 0,-21-21 15,21 22-15,0-22 0,-21 21 0,21 0 16,-21 1-16,21-1 16,0 0-16,0 1 0,0-22 0,0 21 15,0-21-15,0 1 0,21-1 0,0 0 16,0-21-16,1 0 0,-1 0 15,0 0-15,0 0 0,21 0 0,1 0 16,-22-21-16,21 0 0,1-1 16,-1 1-16,21 0 0,-20-21 0,-1-1 15,0 22-15,1-21 0,-1 0 0,0-1 16,-20 1-16,20 0 0,-21-22 16,0 22-16,0-1 0,1 1 0,-1 0 15,-21-1-15,0-20 16,0 42-16,0-22 0,0 22 0,0-21 15,0 21-15,-21 21 16,-1 21-16,1 0 16,0 0-16,0 0 0,0 22 0,21-1 15,-21 0-15,21 1 0,-22-1 16,22 0-16,0 1 0,0-1 0,0 0 16,0 1-16,0-1 0,0 0 15,0-20-15,0 20 0,0 0 0,0-21 16,22 1-16,-1-1 0,0 0 15,0 0-15,0 0 0,0-21 0,1 0 16,-1 0-16,0 0 0,21 0 16,-21 0-16,1 0 0,20 0 15,-21-21-15,0 0 0,0 0 0,22 0 16,-22-1-16,0 1 0,-21 0 0,21-21 16,0 21-16,-21-22 0,22 22 15,-22 0-15,0-21 0,0 20 0,0 1 16,0 0-16,-22 21 31,1 0-31,21 21 0,-21 0 16,21 1-16,0-1 0,-21 0 0,21 0 15,0 21-15,0-20 0,0 20 0,0-21 16,0 0-16,0 0 16,0 22-16,0-22 0,0 0 0,21 0 15,0 0-15,0 1 0,1-22 16,-1 0-16,0 0 0,21 0 15,-21 0-15,1 0 0,-1 0 0,0-22 16,21 22-16,-21-21 0,1 0 16,-1 0-16,21 0 0,-21 0 0,0-1 15,22-20-15,-22 0 0,0 21 0,21-22 16,-20 1-16,-1 21 16,21 0-16,-21-22 0,0 22 0,1 21 0,-1-21 15,0 21-15,0 0 31,-21 21-31,0 0 0,0 0 16,0 1 0,0-1-16,0-42 62,0-1-46,0 1-16,0 0 15,0 0-15,-21 0 16,21 0 0,-21 21-16,0 0 15,-1 0-15,22 21 16,-21 0-16,0-21 0,0 21 0,0 0 16,21 0-16,-21 22 0,-1-22 15,1 21-15,21-21 0,0 22 0,0-22 16,-21 21-16,21-21 0,0 22 0,0-22 15,0 0-15,0 0 0,21 0 16,-21 1-16,21-1 0,1 0 0,20-21 16,-21 0-16,0 0 0,22 0 15,-22 0-15,21 0 0,-21 0 0,22 0 16,-22-21-16,21 0 0,-21-1 16,22 1-16,-22 0 0,0 0 15,0-21-15,21-1 0,-20 1 0,-1 21 16,0-22-16,0 1 0,0-21 0,0 20 15,1 1-15,-22 0 0,21-22 16,0 22-16,-21-1 0,0 1 0,0 0 16,0 21-16,21-22 0,-21 22 15,0 0-15,-21 21 16,21 21 0,-21-21-16,0 42 0,21-20 0,-22-1 15,22 21-15,-21 0 0,21 1 16,-21-1-16,21 0 0,0 1 15,0-1-15,0-21 0,0 22 0,0-1 16,0 0-16,0 1 0,0-1 16,0-21-16,0 21 0,0-20 0,0 20 15,0-21-15,0 0 0,0 0 16,0 1-16,21-22 16,-21 21-16,21-21 0,1 0 15,-1 0-15,0 0 0,0-21 16,0 21-16,0-22 0,1 1 0,-1 21 15,0-21-15,0 0 0,0 0 0,0 0 16,1-22-16,-22 22 16,0 0-16,0 0 0,0 0 0</inkml:trace>
  <inkml:trace contextRef="#ctx0" brushRef="#br0" timeOffset="26212.48">15811 3831 0,'0'0'0,"-21"0"0,42 0 47,1-21-47,-1 21 15,21 0-15,-21 0 0,22 0 0,-1 0 16,-21 0-16,21-21 0,1 21 16,-1 0-16,-21 0 0,22 0 15,-22 0-15,0 0 0,0 0 0,-42 0 47,0 0-47,0 0 0,-1 0 16</inkml:trace>
  <inkml:trace contextRef="#ctx0" brushRef="#br0" timeOffset="27512.28">16933 4128 0,'0'0'0,"21"-22"0,1 22 15,-22-21 1,0 0-16,0 0 0,0 0 15,0 0-15,0-1 16,0 1-16,0 0 0,0 0 0,0 0 16,-22-22-16,1 22 0,21 0 15,-21 0-15,21 0 0,-21-22 0,0 43 16,21-21-16,-21 21 0,-1-21 16,1 21-16,0 0 15,0 21-15,0 0 0,0 1 16,-1-1-16,1 21 0,0-21 0,21 22 15,-21-1-15,0 0 0,0 1 0,21-1 16,0 0-16,0 1 0,0-1 16,0-21-16,0 0 0,0 0 0,0 1 15,21-1-15,0-21 0,0 0 16,0 0-16,0 0 0,22 0 0,-22 0 16,0 0-16,0-21 0,0 21 15,22-22-15,-22 1 0,0 0 0,0-21 16,-21 21-16,21-1 0,1-20 0,-22 21 15,21-21-15,-21 20 16,0-20-16,0 21 0,0-21 0,0 20 16,0 1-16,0 0 0,0 0 15,0 0-15,0 42 16,0 0 0,-21 0-16,21 0 0,0 1 0,-22 20 15,22 0-15,-21 1 0,21-1 0,0 0 16,0-21-16,0 22 0,0-1 15,0-21-15,0 0 0,21 22 16,1-43-16,-1 21 0,0 0 0,0-21 16,21 0-16,-20 0 0,20 0 15,0 0-15,-21-21 0,22 21 16,-1-21-16,0 0 0,-20-1 0,20 1 16,0-21-16,-21 21 0,1-22 0,-1 1 15,0 0-15,0-1 0,0 1 16,-21 0-16,0-1 0,21 1 0,-21 0 15,0-1-15,0 22 0,0-21 16,0 21-16,0 0 0,0-1 0,0 1 16,0 42-1,-21 1-15,0-1 0,21 0 16,-21 21-16,0 1 0,21-22 16,0 21-16,-21 0 0,21 1 15,-22-1-15,22 0 0,0 1 0,0-1 16,0 0-16,0 1 0,0-1 15,0-21-15,22 0 0,-22 1 0,21-1 16,0 0-16,0 0 0,0-21 16,0 0-16,22 0 0,-22 0 0,0 0 15,21 0-15,-20-21 0,-1 0 16,21 0-16,-21-1 0,0 1 0,1-21 16,-1 21-16,0-22 0,0 1 0,0 0 15,0-1-15,1 1 0,-22 0 16,21-1-16,0-20 0,-21 21 15,0-1-15,21 1 0,-21 21 16,0-22-16,21 22 0,-21 0 0,0 42 31,-21 22-31,0-22 16,21 21-16,-21-21 0,21 22 16,0-1-16,0 0 0,0 1 0,0-1 15,-21 21-15,21-20 0,0-1 0,0 0 16,0-20-16,0 20 0,0-21 15,21 0-15,-21 22 0,21-22 16,0 0-16,0-21 0,0 0 16,1 0-16,-1 0 15,0 0-15,0 0 0,0-21 16,0 0-16,22-1 0,-22 1 16,21-21-16</inkml:trace>
  <inkml:trace contextRef="#ctx0" brushRef="#br0" timeOffset="27792.11">19177 3493 0,'0'0'0,"0"-22"15,0 1-15,0-21 16,-21 42 0,0 21-16,-1 0 0,22 22 15,-21-22-15,21 21 0,0 0 16,-21 1-16,21-1 0,-21 0 0,21 1 15,-21-1-15,21 0 0,-21 1 16,21-1-16,0 22 0,-22-43 0,1 21 16,21 0-16,0-20 0,0 20 15,-21-21-15,21 0 0,0 0 16,21-42 15,0 0-31,-21 0 0,22 0 0,-1 0 16</inkml:trace>
  <inkml:trace contextRef="#ctx0" brushRef="#br0" timeOffset="28456.07">19304 3704 0,'0'0'0,"21"-42"0,0 0 15,0 20-15,1-20 0,-1 21 0,-21 0 16,0 42 0,0 21-1,-21-21-15,21 1 0,-22 20 16,22 0-16,0-21 0,-21 22 0,0-1 15,21 0-15,-21 1 16,21-1-16,0 0 0,0 1 0,-21-22 16,21 21-16,0-21 0,0 1 0,0-1 15,0 0-15,0 0 0,21-42 47,0 0-47,0 0 0,0-1 16,1 1-16,-1 0 0,0 0 15,0 0-15,0 0 0,0-1 0,1 1 16,-1 21 0,-21 21-16,0 1 15,0-1-15,0 0 16,0 21-16,0-21 0,0 1 16,0-1-16,0 0 0,0 0 0,0 0 15,21 0-15,0 1 0,0-1 16,0-21-16,1 0 0,-1 0 15,0 0-15,21 0 0,-21 0 0,22 0 16,-1 0-16,0 0 0,-20-21 16,20 21-16,-21-22 0,21 1 0,-20 0 15,-1 0-15,0 0 0,0-22 0,0 22 16,0-21-16,-21 21 0,0-22 16,0 1-16,0 21 0,0 0 0,0 0 15,0-1-15,-21 22 16,0 0-16,0 0 15,21 22-15,-21-1 16,0 0-16,21 0 0,-22 21 0,22-20 16,0-1-16,0 21 0,0-21 0,0 0 15,0 1-15,0-1 0,0 0 16,0 0-16,22-21 0,-22 21 0,21-21 16,0 0-16,0 0 0,0 0 15,0 0-15,1 0 0,-1 0 16,0 0-16,0 0 0,0-21 0,0 21 15,-21-21-15,0 0 16,22 0-16,-22-1 0,0 1 0</inkml:trace>
  <inkml:trace contextRef="#ctx0" brushRef="#br0" timeOffset="28684.94">18881 3789 0,'0'0'16,"-43"0"-16,22 21 0,0-21 0,0 0 16,42 0-1,21 0 1,-21 0-16,22 0 0,-1 0 0,0 0 0,1 0 16,20 0-16,-20 0 0,20-21 15,-21 21-15,1 0 0,-1-21 16,-21 21-16,0 0 0,1 0 0</inkml:trace>
  <inkml:trace contextRef="#ctx0" brushRef="#br0" timeOffset="30519.81">21167 3979 0,'0'0'0,"0"-21"0,0 0 16,21 0-16,-21 0 0,0 0 15,0-1-15,0 1 0,0 0 16,0 0-16,0 0 0,0 0 0,0-1 16,-21 22-16,-1 0 0,1 0 15,0 0-15,0 0 0,0 0 0,0 22 16,-1-1-16,1 0 0,0 0 15,0 21-15,0-20 0,21 20 0,0 21 16,-21-20-16,21-1 0,0 0 16,0 22-16,0-22 0,0-21 0,0 22 15,21-22-15,-21 21 0,42-21 16,-21-21-16,0 22 0,22-22 16,-1 0-16,0 0 0,1 0 0,-1 0 15,0-22-15,22 1 0,-22 0 16,1 0-16,20 0 0,-21-22 0,1 22 15,-1-21-15,0 0 0,1-1 0,-1 1 16,-21-22-16,0 22 0,22 0 16,-43-1-16,21-20 0,0 21 0,-21-1 15,21-20-15,-21 20 0,0 1 16,0 21-16,0-21 0,0 20 0,0 1 16,0 0-16,-21 21 15,0 21-15,0 22 16,0-22-16,-1 21 0,22 0 15,-21 1-15,0-1 0,0 0 0,21 22 16,-21-22-16,21 22 0,0-22 16,0 22-16,0-22 0,0 0 0,0 1 15,0-1-15,21 0 0,0-21 16,0 22-16,22-22 0,-22 0 0,0 0 16,21 0-16,1-21 0,-22 0 0,21 0 15,-21 0-15,22 0 0,-1 0 16,-21-21-16,21 0 0,-20 0 0,20 0 15,0 0-15,-21-1 0,1-20 16,-1 21-16,0-21 0,0-1 16,-21 1-16,0 0 0,0-1 15,0 1-15,0 21 0,0-22 0,0 22 16,0 0-16,-21 21 16,0 0-16,0 0 15,-1 21-15,1 0 0,0 22 0,0-1 16,0-21-16,0 22 0,-1-1 15,1 0-15,0 1 0,21-1 0,0-21 16,-21 21-16,21-20 0,0-1 16,0 0-16,0 0 0,0 0 0,21 0 15,0-21 1,0 0-16,1 0 16,-1-21-16,0 21 0,0-21 0,0 0 15,0 0-15,1 0 0,-1-22 16,0 22-16,0-21 0,0 21 0,-21-22 15,21 1-15,-21 0 0,22-1 16,-22 22-16,0-21 0,0 21 0,0-1 16,0 44 15,-22-1-31,1 0 0,21 0 16,-21 21-16,21-20 0,0 20 0,0-21 15,0 21-15,0 1 0,0-22 0,0 0 16,0 21-16,0-20 15,0-1-15,21-21 0,0 21 0,1 0 16,-1-21-16,0 0 0,21 0 16,-21 0-16,22 0 0,-22 0 0,21-21 15,1 0-15,-1 0 0,0 21 0,1-22 16,-1 1-16,0-21 0,1 21 16,-1 0-16,0-22 0,-21 1 0,22 21 15,-43-22-15,21 22 0,-21 0 16,0-21-16,0 21 0,0-1 15,-21 22-15,0 0 0,-1 0 0,1 0 16,0 0-16,0 0 0,0 22 0,0-1 16,21 0-16,0 0 15,0 0-15,0 22 0,0-22 0,0 21 16,0-21-16,21 0 0,-21 22 0,21-22 16,0 0-16,0 0 0,0 0 15,1 1-15,-1-1 0,0-21 16,-42 0 31,0 0-47,-1 0 0,22-21 15,-21 21-15,0 0 0,0 0 0,21-22 16,-21 22-16,0 0 16,-1 0-16,22 22 15,0-1 1,0 0-16,22 0 15,-1-21-15,0 0 0,21 0 16,-21 0-16,1 0 0,20 0 0,-21 0 16,21 0-16,1 0 0,-1 0 0,-21-21 15,22 21-15,-1-21 0,0 21 16,-21-21-16,22-1 0,-1 22 0,0-21 16,-20 0-16,20 0 0,-21-21 15,0 20-15,0-20 0,1 21 0,-1-21 16,-21-1-16,21 22 15,-21-21-15,0 21 0,0-1 0,0 1 16,0 0-16,-21 21 16,0 21-16,-1 0 15,22 1-15,0 20 0,0-21 0,-21 21 16,21 1-16,0-22 0,-21 21 16,21 1-16,0-22 0,0 21 0,0-21 15,0 0-15,0 1 0,0-1 16,-21 0-16,21 0 0,-21 0 15,0-21-15,-1 0 16,1 21-16,0-21 16,0 0-16,0 0 15,0 0-15,-1 0 0,1 0 16,0 0-16,0 0 0,0 0 16,0 0-16,-1 0 0</inkml:trace>
  <inkml:trace contextRef="#ctx0" brushRef="#br0" timeOffset="31313.37">17716 4953 0,'0'0'0,"22"-42"15,-1-43-15,-21 64 16,0-21-16,0 20 0,0 1 16,0 0-16,0 0 0,0 42 31,0 0-31,-21 0 16,21 22-16,-22-1 0,1 0 0,21 22 15,-21-22-15,0 22 16,21-1-16,0-20 0,-21 20 0,0-21 0,21 1 15,-22-1-15,22 0 0,0-20 16,0-1-16,0 0 0,0 0 16,0 0-16,0 0 15,-21-21-15,0-21 16,21 0 0,0 0-16,-21 0 15,0 0-15,21-1 0,-21 1 0,-1-21 16,22 21-16,0-22 0,-21 22 0,21-21 15,-21 21-15,21 0 16,-21 21 0,0 21-16,0 0 15,21 21-15,0-21 0,0 1 0,0 20 16,0-21-16,0 0 16,0 22-16,0-22 0,0 0 0,0 0 15,0 0-15,21-21 0,0 21 0,0-21 16,0 0-16,0 0 0,1 0 15,20 0-15,-21 0 0,0-21 0,22 0 16,-22 0-16,21 21 0,-21-21 16,0 0-16,1-1 0,-1-20 0,0 21 15,0 0-15,0 0 0,-21-1 0,0 1 16,0 0-16,21 0 0,-21 0 16,0 42 15,-21-21-31,21 21 0,-21 0 15,0 0-15,0 1 0</inkml:trace>
  <inkml:trace contextRef="#ctx0" brushRef="#br0" timeOffset="32351.77">15917 6033 0,'0'0'0,"0"-43"0,0 22 0,0 0 16,0 0-16,0 0 0,0-1 15,0 1-15,-21 21 32,21 21-32,-21 1 0,21-1 15,-21 21-15,21 0 0,0 1 0,0-1 16,-21 22-16,21-1 0,-22-21 15,22 22-15,-21-1 0,21-20 0,0 20 16,-21-20-16,21-1 0,-21-21 16,21 21-16,0-20 0,0-1 0,0 0 15,0-42 17,0 0-32,0-22 0,0 22 15,0 0-15,0-21 0,0-1 16,0 1-16,0 0 0,0-1 0,0 1 15,0 0-15,0-22 0,0 22 16,0-1-16,21-20 0,0 21 16,0-1-16,1 1 0,-1 0 0,0 20 15,0-20-15,0 21 0,22 21 16,-22-21-16,21 21 0,-21 0 0,22 0 16,-1 21-16,0 0 0,-21 0 15,22 22-15,-22-22 0,0 21 0,0-21 16,-21 22-16,0-22 0,0 21 0,0-21 15,-21 0-15,0 1 0,0-1 16,0 0-16,-22 0 0,22 0 0,0-21 16,-21 21-16,20-21 15,-20 0-15,21 0 0,0 0 0,0 0 16,-1 0-16,1 0 0,0 0 0,0 0 16,0-21-16,21 42 31,0 1-16,0-1-15,0 21 0,21-21 0,0 22 16,-21-1-16,21 0 0,-21 1 0,21-1 16,-21 0-16,22-21 0,-1 22 15,-21-22-15,21 0 0,0 0 16,0 0-16,0-21 0,1 0 0,-1 0 16,21 0-16,-21 0 0,22 0 15,-22 0-15,21 0 0,0-21 0,1 0 16,-22 0-16,21-21 0,-21 20 15,22 1-15,-22-21 0,0 0 0,0 20 16,0-20-16,-21 0 0,0 21 0,22-1 16,-22 1-16,0 0 0,0 0 15,0 42 1,0 0-16,-22 0 16,22 1-16,0-1 0,-21 0 0,0 0 15,21 0-15,-21 0 0,0 1 16,21-1-16,0 0 0,0 0 15,0 0-15,0-42 32,0 0-17</inkml:trace>
  <inkml:trace contextRef="#ctx0" brushRef="#br0" timeOffset="32548.66">16679 6075 0,'0'0'0,"0"-21"0,0 0 16,-21 21 15,21 21-15,-21 0-16,21 0 0,0 0 16,0 0-16,21-21 0,0 22 15,0-1-15,1 0 16,-1 0-16,0-21 0</inkml:trace>
  <inkml:trace contextRef="#ctx0" brushRef="#br0" timeOffset="33227.62">17230 6519 0,'21'0'15,"0"-21"-15,-21 0 0,21 21 16,-21-21-16,0 0 0,21 0 15,0-1-15,-21 1 0,22 0 0,-22 0 16,0 0-16,0 0 0,0-1 16,0 1-16,-22 21 0,1 0 15,0 0-15,0 0 0,-21 0 0,20 21 16,-20-21-16,21 22 0,-21 20 16,20-21-16,-20 21 0,21-20 15,-21 20-15,20 0 0,22-21 0,0 22 16,0-22-16,0 21 0,0-21 15,0 1-15,22-22 0,-1 0 16,0 0-16,21 0 0,-21 0 0,22 0 16,-22-22-16,21 22 0,1-21 15,-1 0-15,-21 0 0,21 0 0,-20 0 16,-1-1-16,0 22 0,0-21 16,-21 0-16,0 0 0,0 0 15,-21 42 16,21 0-31,-21 0 0,21 0 0,-21 1 0,-1 20 16,22-21-16,-21 21 0,0 1 16,21-1-16,-21 0 0,21 1 15,-21 20-15,21-20 0,0-1 0,-21 21 16,21-20-16,-22 20 0,22 1 16,-21-1-16,21-20 0,0 20 0,-21 1 15,0-22-15,0 0 0,21 22 0,-21-22 16,-1-21-16,1 22 0,0-22 15,0 21-15,0-21 0,0 0 0,-1 1 16,-20-22-16,21 21 0,0-21 0,-22 0 16,22 0-16,0 0 0,-21 0 0,21 0 15,-22 0-15,1-21 0,21-1 16,0 1-16,-22 0 0,22-21 16,0 21-16,21-22 0,0 1 0,0 0 15,0-1-15,0 1 0,0 0 16,21-22-16,0 22 0,0-1 0,22 22 15,-22-21-15,0 0 0,21 20 0,1-20 16,-22 21-16,21 0 0,1-22 16,-1 22-16,0-21 0,1 21 0</inkml:trace>
  <inkml:trace contextRef="#ctx0" brushRef="#br0" timeOffset="33916.51">17865 6138 0,'0'-21'0,"0"42"0,0-63 15,0 21-15,0 0 0,-22 21 32,22 21-32,-21 0 15,0 0-15,21 0 0,-21 22 0,21-22 16,-21 21-16,0 1 0,21-1 16,-22 0-16,22 1 0,0-1 0,-21 0 15,21-21-15,-21 22 0,21-22 0,0 0 16,0 0-16,0 0 0,0-42 47,0 0-47,0 0 0,21 0 15,0 0-15,-21-1 0,22-20 0,-1 21 16,-21-21-16,21 20 0,-21 1 16,21 0-16,0 0 0,-21 0 0,0 42 31,0 0-31,0 0 0,0 22 15,0-22-15,0 21 0,0-21 0,0 0 16,0 22-16,0-22 0,0 0 16,0 0-16,21 0 0,-21 1 0,22-22 15,-1 21-15,0-21 16,0 0-16,0 0 16,0-21-16,1-1 0,-1 22 0,21-42 15,-21 21-15,0 0 0,1-22 16,-1 22-16,0-21 0,0 0 15,0 20-15,0-20 0,-21 0 0,22-1 16,-1 1-16,-21 0 0,21-1 16,-21 1-16,0 21 0,0 0 0,0 0 15,0-1-15,-21 22 16,0 22-16,-1-1 16,1 0-16,0 0 0,0 21 0,21 1 15,-21-22-15,0 21 16,21 1-16,-22-1 0,22 21 0,0-20 15,0-22-15,0 21 0,0 1 0,0-22 16,0 0-16,0 0 0,0 0 16,0 0-16,22-21 0,-1 0 15,0 0-15,0 0 0,0-21 16,0 21-16,-21-21 16,22 0-16,-22 0 0,21 0 0,-21-1 15,0 1-15,0 0 0,0 0 16</inkml:trace>
  <inkml:trace contextRef="#ctx0" brushRef="#br0" timeOffset="34083.96">18013 6308 0,'0'0'0,"21"0"32,-21-21-17,21 21-15,0 0 0,0 0 0,22 0 16,-22 0-16,0 0 0,21 0 0,-20 0 15,20 0-15,-21 0 0,21 0 16,-20 0-16,20-22 0,-21 22 0</inkml:trace>
  <inkml:trace contextRef="#ctx0" brushRef="#br0" timeOffset="34792.06">18732 6223 0,'0'0'0,"0"-21"15,-21 21-15,0 0 16,0 0-16,0 0 0,21 21 16,-21-21-16,-1 21 0,22 22 15,0-22-15,-21 21 0,21-21 0,-21 22 16,21-1-16,-21 0 0,21-21 16,0 22-16,0-22 0,0 21 0,0-21 15,0 1-15,0-1 0,21 0 0,0-21 16,0 21-16,1-21 15,20 0-15,-21 0 0,0 0 0,22 0 16,-22 0-16,21-21 0,0 21 0,1-21 16,-22 0-16,21-1 0,1-20 15,-1 21-15,-21-21 0,21-1 0,1 1 16,-22 0-16,21-1 0,-21 1 16,1 0-16,-1-1 0,0-20 0,0 20 15,0-20-15,0 21 0,-21-1 16,0 1-16,22 21 0,-22 0 15,0-1-15,0 1 0,-22 42 16,1 1 0,0-1-16,21 21 0,-21 0 0,0 1 15,0-1-15,-1 0 0,1 1 0,21-1 16,-21 0-16,21 1 0,-21-1 16,21 0-16,-21-20 0,21 20 0,0 0 15,0-21-15,0 1 0,0-1 16,0 0-16,0 0 0,21 0 0,0-21 15,0 0-15,0 0 0,1 0 0,-1 0 16,0 0-16,0-21 0,0 21 16,0-21-16,1 0 0,-1 0 15,0-1-15,0 1 0,0 0 0,0 0 16,1 0-16,-22 0 0,21-1 16,-21 44 15,0-1-31,0 0 0,0 0 15,-21 0-15,21 22 0,-22-22 0,22 0 16,0 0-16,0 0 0,0 0 16,0 1-16,0-1 15,22-21 1,-1 0 0,-21-21-16,0-1 15,21 1-15,0 0 0,-21 0 16</inkml:trace>
  <inkml:trace contextRef="#ctx0" brushRef="#br0" timeOffset="34965.48">19706 6160 0,'0'0'0,"-21"-22"16,0 22 0,0 0-1,-1 0-15,22 22 16,0-1-1,0 0-15,22 0 32,-1-21-32</inkml:trace>
  <inkml:trace contextRef="#ctx0" brushRef="#br0" timeOffset="35831.73">20045 6181 0,'0'0'0,"0"-21"15,0-1-15,-21 22 16,-1 0-16,1 0 0,21 22 16,-21-1-16,0-21 0,21 21 15,-21 0-15,0 21 0,21-20 16,-22 20-16,1-21 0,21 21 0,0 1 16,-21-22-16,21 21 0,0-21 0,0 1 15,0 20-15,0-21 0,0 0 16,21-21-16,0 21 0,1-21 0,-1 0 15,21 0-15,-21 0 0,22 0 16,-1 0-16,-21 0 0,21 0 0,1 0 16,-1-21-16,0 0 0,-20 21 0,20-21 15,-21-21-15,21 20 0,-20 1 16,20-21-16,-21 0 0,0-1 0,0 1 16,1 0-16,-1-22 0,0 22 15,0-1-15,0-20 0,0 21 0,-21-1 16,22 22-16,-22-21 0,0 21 15,0-1-15,-22 22 16,1 22 0,0 20-16,0-21 15,0 0-15,21 22 0,-21-22 0,-1 21 16,1 0-16,21 1 0,-21-1 0,0 0 16,0 1-16,21-1 0,-21 0 15,-1-20-15,22 20 0,0 0 0,-21-21 16,21 1-16,-21-1 0,21 0 15,0 0-15,-21-21 0,21 21 16,0-42 15,0 0-31,21 0 0,0 0 16,0-1-16,1 1 0,-1 0 0,21 0 16,0-21-16,-20 20 0,20 1 15,0 0-15,-21 0 0,22 0 0,-22 21 16,21 0-16,-21-21 0,1 21 0,-1 0 15,-42 21 17,-1-21-32,1 0 0,0 0 15,0 21-15,0-21 0,0 0 16,-1 0-16,1 0 0,0 21 0,0-21 16,0 0-16,21 21 15,0 0 1,0 1-1,0-1-15,0 0 0,0 0 16,0 0-16,0 0 0,0 1 0,0-1 16,0 0-16,0 0 15,0 0 1,21-21-16,0 0 16,0 0-16,0 0 15,1 0-15,-1 0 0,0 0 16,-42 0 15,0 0-31,-1 21 0,-20-21 0</inkml:trace>
  <inkml:trace contextRef="#ctx0" brushRef="#br0" timeOffset="36519.92">18246 7239 0,'0'0'0,"0"-42"0,42-22 16,-42 43-16,0 0 15,21 21-15,-21 21 32,0 0-32,0 0 15,0 22-15,-21-22 0,21 42 0,0-20 16,0-1-16,-21 0 0,0 1 0,21 20 15,-22-20-15,1-22 0,21 21 16,-21 0-16,21-20 0,0-1 0,-21 21 16,21-21-16,-21 0 0,21 1 15,-21-22 17,-1-22-32,22 1 15,-21 21-15,21-21 0,0 0 0,-21 0 16,21 0-16,-21-1 0,21 1 15,0 0-15,0 0 0,-21 21 16,21 21 0,-21 0-16,21 0 15,0 1-15,0-1 0,0 21 16,0-21-16,0 0 0,0 1 0,0-1 16,0 0-16,0 0 15,21-21-15,0 0 0,0 0 0,0 0 16,22 0-16,-22 0 0,21 0 0,0-21 15,1 0-15,-1 0 0,0 21 16,1-22-16,-1 1 0,-21 0 16,22 0-16,-22 0 0,0 0 0,0-1 15,-21 1-15,-42 21 32,21 0-32,-1 0 0,-20 21 0</inkml:trace>
  <inkml:trace contextRef="#ctx0" brushRef="#br0" timeOffset="38668">13906 8488 0,'0'0'0,"43"-42"16,-22 20-16,0 1 16,0 0-16,0 0 15,1 0-15,-22 0 0,21-1 16,-21 1-16,0 0 15,0 0-15,0 0 0,0 0 16,0-1 0,-21 1-16,-1 21 0,1-21 15,0 21-15,0 0 0,0 0 16,0 0-16,-1 21 0,1 0 16,0 22-16,0-1 0,0 0 0,0 1 15,-1-1-15,22 22 0,-21-22 16,21 21-16,0 1 0,0-1 0,0 1 15,0-1-15,0 1 0,0-22 16,21 1-16,1-1 0,-1 0 0,0-21 16,0 1-16,21-1 0,-20 0 0,20-21 15,0 0-15,1 0 0,-1 0 16,0 0-16,-21-21 0,22 0 16,-1-1-16,0 1 0,1 0 0,-1 0 15,-21-21-15,22 20 0,-22-20 16,0 21-16,0-21 0,0-1 0,0 22 15,-21-21-15,0 21 0,0-1 16,0 1-16,0 0 0,0 42 31,0 22-31,0-22 16,0 0-16,0 21 0,-21 1 0,21-1 16,0-21-16,0 21 0,0-20 0,0 20 15,0-21-15,0 0 0,0 0 16,21 1-16,1-22 0,-1 0 15,0 0-15,0 0 0,0 0 16,0 0-16,1 0 0,-1-22 16,0 1-16,0 0 0,0 0 0,0 0 15,1 0-15,-1-1 0,0 1 16,-21-21-16,21 21 0,-21-22 0,0 22 16,0-21-16,0 21 0,-21-22 0,0 22 15,0-21-15,-1 21 0,1 0 16,0-1-16,0 1 0,0 21 0,0 0 15,-1 0-15,1 0 0,0 21 16,-21 1-16,21 20 0,-1-21 0,22 21 16,-21 1-16,0-1 0,21 0 15,0 1-15,0-1 0,0 0 16,0 1-16,0-22 0,0 21 0,21-21 16,0 1-16,1-1 0,-1-21 0,0 0 15,21 0-15,-21 0 0,22 0 16,-22 0-16,21 0 0,1-21 0,-1-1 15,-21 1-15,21 0 0,1 0 0,-1 0 16,0 0-16,-20-1 0,20 1 16,-21-21-16,0 21 0,0 0 0,1 21 15,-22-22-15,0 44 32,0-1-32,0 21 15,0-21-15,0 0 0,0 22 16,0-22-16,0 21 0,0-21 0,0 1 15,0-1-15,0 0 0,0 0 0,0 0 16,0 0-16,21-21 16,0 0-16,0 0 0,0 0 15,0 0-15,1 0 0,-1-21 0,21 0 16,-21 0-16,0 0 0,22 0 16,-22-1-16,21 1 0,-21 0 15,1 0-15,-1-21 0,0 20 0,-21 1 16,0 0-16,21 0 0,-21 0 15,0 42 17,0 0-32,0 0 0,0 0 0,0 1 15,0 20-15,0-21 0,0 0 0,0 0 16,0 22-16,0-22 0,0 0 16,0 0-16,0 0 0,0 1 0,21-22 15,0 21-15,1-21 0,-1 0 0,0 0 16,0 0-16,0 0 0,0 0 15,22 0-15,-22 0 0,0 0 0,21-21 16,-20-1-16,20 1 0,-21 0 16,21 0-16,-20 0 0,-1 0 15,0-1-15,0 1 0,-21 0 0,0-21 16,0 21-16,0-1 0,0 1 16,0 0-16,0 0 0,0 0 0,-21 21 15,0 0-15,0 0 0,-1 0 16,1 0-16,0 21 0,0 0 15,21 21-15,-21-20 0,21 20 0,-21-21 16,21 21-16,0-20 0,0 20 0,0-21 16,0 0-16,0 0 0,0 1 15,0-1-15,0 0 0,0 0 0,21-21 16,0 0-16,0 0 16,0 0-16,0 0 0,22 0 15,-22 0-15,21 0 0,-21-21 0,22 0 16,-1 0-16,-21 21 0,22-22 15,-22 1-15,21 0 0,-21-21 0,22 21 16,-22-1-16,0 1 0,0 0 0,0 0 16,-21 0-16,0 0 0,21 21 15,-21 21 1,0 0-16,0 0 0,0 0 0,0 0 16,0 1-16,0-1 15,0 0-15,0 21 0,0-21 0,0 1 0,0-1 16,0 0-16,0 0 15,22-21-15,-1 0 0,-21 21 16,21-21-16,0 0 0,0 0 0,0 0 16,1 0-16,-1-21 0,0 21 0,0-21 15,0 0-15,0 0 0,1-1 16,-1 1-16,0 0 0,0-21 0,0-1 16,0 22-16,1-21 0,-22 0 0,21-22 15,0 22-15,0-1 0,-21 1 16,0 0-16,21-1 0,0 1 0,-21 0 15,0-1-15,0 1 0,22 0 16,-22-1-16,21 22 0,-21-21 16,21 21-16,-21 0 0,0-1 0,21 22 15,-21 22 1,0-1-16,0 21 0,0 0 0,0 1 16,0-1-16,-21 22 0,0-22 0,21 0 15,-21 22-15,-1-22 0,22 22 16,0-22-16,0 0 0,-21 1 0,21-1 15,0-21-15,-21 21 0,21-20 16,0-1-16,0 0 0,0 0 0,0 0 16,0 0-16,0 1 0,21-22 47,-21-22-47,21 22 0,-21-21 15,0 0-15,0 0 0,0 0 16,0 0-16</inkml:trace>
  <inkml:trace contextRef="#ctx0" brushRef="#br0" timeOffset="38851.89">16912 8848 0,'0'-21'32,"21"21"-17,0 0-15,1 0 0,-1 0 16,0 0-16,0 0 0,0 0 15,22 0-15,-22 0 0,21 0 0,-21 0 16,0 0-16,1-22 0,-1 22 0,0 0 16,0-21-16,0 21 15</inkml:trace>
  <inkml:trace contextRef="#ctx0" brushRef="#br0" timeOffset="39787.82">18119 8742 0,'0'0'0,"-22"0"0,22-21 16,0 0-1,0-1-15,0 1 0,0 0 16,0 0-16,22 0 0,-22 0 0,21-1 15,0 1-15,0 0 0,0 0 16,0 0-16,1 0 0,-1-1 0,0 1 16,-21 42-1,0 1 1,0-1-16,0 21 0,-21-21 0,0 22 16,-1-1-16,22 0 15,-21 1-15,0-1 0,0 21 0,21-20 16,-21-1-16,21 0 0,-21 1 15,21-22-15,0 21 0,0-21 0,0 22 16,0-22-16,-22-21 0,22 21 0,0 0 16,-21-21-1,0 0-15,0 0 16,0 0-16,0-21 16,21 0-16,-22 0 0,22 0 15,0-1-15,-21 1 0,21-21 0,0 21 16,0 0-16,-21 21 0,21-22 0,0 44 31,0-1-31,0 0 16,0 0-16,0 0 0,0 0 15,21 1-15,0-1 0,1-21 0,-22 21 16,21 0-16,0 0 0,0-21 0,0 0 16,22 0-16,-22 0 0,0 0 15,21 0-15,-21 0 0,22 0 0,-1-21 16,0 21-16,-20-21 0,20 0 0,0 0 15,1-1-15,-22 1 16,21 0-16,-21 0 0,0-21 0,1 20 16,-1 1-16,-21-21 0,21 21 0,-21 0 15,0-22-15,0 22 0,0 0 16,-21 21 0,0 21-16,-1 0 15,22 0-15,-21 1 0,21 20 0,-21-21 16,21 21-16,0 1 0,0-22 0,0 0 15,0 21-15,0-20 0,0-1 16,0 0-16,0 0 0,21 0 16,0-21-16,1 0 0,-1 0 0,21 0 15,-21 0-15,0 0 16,1 0-16,-1-21 0,21 0 0,-21 21 16,0-21-16,1 0 0,-1-1 0,0 1 15,0-21-15,-21 21 0,0-22 16,0 22-16,0-21 0,0 0 0,0 20 15,0-20-15,0 21 0,0 0 16,-21 0-16,0-1 0,0 22 0,-1 0 16,1 0-16,0 0 0,0 0 0,0 22 15,0-22-15,-1 21 0,1 0 16,0 0-16,0 0 0,0 0 0,0 1 16,21-1-16,0 0 0,0 0 15,0 0-15</inkml:trace>
  <inkml:trace contextRef="#ctx0" brushRef="#br0" timeOffset="41357.75">19706 8551 0,'0'0'0,"-21"22"15,-43 20 1,64-21-16,22-21 16,-1 0-16,21 0 15,-21 0-15,22 0 0,-1 0 0,0-21 16,1 0-16,-1 0 0,21-1 15,-20 1-15,-1 0 0,22 0 0,-22 0 16,0-22-16,1 22 0,-1-21 16,-21 0-16,0 20 0,0-20 0,-21 0 15,0-1-15,0 22 0,0 0 16,0 0-16,0 0 0,-21 21 16,0 0-16,0 21 0,0 0 15,0 21-15,-1 1 0,1-1 16,0 0-16,0 1 0,0 20 0,21-20 15,-21 20-15,-1 1 0,1-22 0,21 21 16,0-20-16,-21-1 0,21 0 16,0 1-16,-21-1 0,21 0 0,0 1 15,0-22-15,0 0 0,0 0 0,0 0 16,0 1-16,0-1 16,0-42 15,0-1-31,0 1 0,0 0 0,-21 0 15,21 0-15,0 0 0,-21-22 16,-1 22-16,22 0 0,-21 0 16,21 0-16,-21-1 0,21 44 31,0-1-31,0 0 0,0 0 16,0 21-16,0-20 0,0-1 0,0 21 15,0-21-15,0 0 0,21 1 16,0-1-16,1 0 0,-1 0 0,0-21 15,0 21-15,21-21 0,-20 0 16,20 0-16,0 0 0,1 0 0,-1 0 16,0-21-16,1 21 0,-1-21 15,0 0-15,-21 0 0,22-1 0,-1 1 16,-21-21-16,0 21 0,1-22 16,-1 22-16,-21-21 0,0 0 0,0-1 15,0 22-15,0-21 0,0 21 0,0-1 16,0 1-16,0 0 0,-21 21 15,-1 21 1,22 0-16,0 22 0,-21-22 0,21 0 16,-21 21-16,0-20 0,21 20 15,0-21-15,0 21 0,0-20 16,0 20-16,0-21 0,0 0 0,0 0 16,0 1-16,21-1 15,0-21-15,0 0 0,22 0 0,-22 0 16,21 0-16,-21 0 0,22 0 15,-1 0-15,0-21 0,1 21 0,-1-22 16,0 1-16,-20 0 0,20 0 0,-21-21 16,21 20-16,-20-20 0,-1 21 15,0-21-15,-21-1 0,0 22 0,0 0 16,0 0-16,0 0 0,0-1 0,-21 22 16,0 0-1,-1 22-15,22-1 16,-21 0-16,21 0 0,0 21 0,0-20 15,0 20-15,0-21 0,0 21 16,0-20-16,0-1 0,0 21 0,0-21 16,21 0-16,1 1 0,-22-1 15,21 0-15,0 0 0,-21-42 47,-21 0-31,0 0-16,-1-1 15,1 1-15,21 0 16,-21 21-16,21-21 0,0 42 31,0 0-31,0 0 16,0 1-16,21-22 0,0 21 16,1-21-16,-1 21 0,0-21 15,0 0-15,0 0 0,0 0 16,1 0-16,20 0 0,-21-21 0,0 21 15,22-21-15,-1-1 0,-21 1 16,21 21-16,-20-21 0,20-21 0,-21 21 16,0-1-16,22-20 0,-22 21 0,0-21 15,-21-1-15,21 1 16,-21 0-16,21-1 0,-21 1 0,21 0 16,-21-1-16,0 1 0,0 0 0,0-1 15,0 22-15,0 0 0,0 0 16,-21 42-1,21 0-15,-21 0 0,0 0 16,0 22-16,0-1 0,-1 0 0,1 1 16,0-1-16,0 0 0,0 1 0,21-1 15,0 0-15,0 1 0,0-1 16,0 0-16,0-20 0,0 20 0,0-21 16,0 0-16,0 22 0,21-43 0,0 21 15,0 0-15,0-21 16,1 0-16,-1 0 0,0 0 0,0 0 15,0 0-15,0 0 0,1 0 0,-1-21 16,0 21-16,0-21 0,0-1 16,-21 1-16,0 0 0,0 0 0,0 0 15,0 0-15</inkml:trace>
  <inkml:trace contextRef="#ctx0" brushRef="#br0" timeOffset="41545.65">21590 8700 0,'0'0'15,"21"0"17,0 0-32,0 0 0,1 0 15,20 0-15,-21 0 0,21 0 16,1 0-16,-22 0 0,21 0 0,1 0 16,-1 0-16,0 0 0,1-22 0,-1 22 15,-21-21-15,21 21 0,1 0 16,-1-21-16</inkml:trace>
  <inkml:trace contextRef="#ctx0" brushRef="#br0" timeOffset="41784.04">22479 8509 0,'0'-21'0,"0"42"0,0-63 0,0 21 0,0-1 15,0 1-15,-21 21 16,0 0-16,-1 0 16,1 21-16,21 1 0,-21-1 15,0 0-15,21 21 0,0 1 16,-21-1-16,21 0 0,-21 1 0,-1-1 15,22 0-15,0 1 0,0-1 0,-21-21 16,21 21-16,0 1 0,0-22 16,0 0-16,0 0 0,0 0 0,0 1 15,0-1-15,21-42 32,-21-1-32,0 1 15,0 0-15,22 0 0</inkml:trace>
  <inkml:trace contextRef="#ctx0" brushRef="#br0" timeOffset="42027.9">22331 8657 0,'0'0'0,"21"-42"16,0 0-16,0-1 0,-21 22 0,0-21 15,21 21-15,-21-1 0,22 22 0,-22 22 32,0 20-32,21-21 0,-21 21 0,0-20 15,21 20-15,-21 0 0,21 1 16,0-1-16,-21 0 0,21 1 0,1-1 15,-22-21-15,21 0 0,0 0 16,0 1-16,-21-1 0,21 0 16,0-21-16,-21 21 15,22-21-15,-1 0 16,-21-21-16,0 0 16,0 0-16,0-1 0,21 1 0,0 0 15,-21 0-15</inkml:trace>
  <inkml:trace contextRef="#ctx0" brushRef="#br0" timeOffset="42264.13">23008 8340 0,'0'0'16,"21"-21"-16,-21-1 0,0 1 0,-21 21 31,0 21-31,0 1 0,0 20 16,-22-21-16,22 21 0,0 1 0,0-1 15,-22 0-15,22 1 0,21-1 0,-21 0 16,0 1-16,21-1 0,-21 0 15,21-20-15,0 20 0,-21-21 0,21 0 16,0 0-16,0 1 0,0-1 16,21-21-1,21 0 1,-21 0-16,0 0 0,1-21 16,20-1-16</inkml:trace>
  <inkml:trace contextRef="#ctx0" brushRef="#br0" timeOffset="42847.79">23537 8530 0,'0'0'0,"43"-42"0,-1 0 0,0-1 0,-21 1 16,1 21-16,-22-22 0,0 22 15,-22 21-15,1 0 16,-21 21-16,21 1 0,-22-1 16,1 21-16,21-21 0,-21 22 0,-1-1 15,22 0-15,-21 1 0,21 20 0,-1-21 16,1 1-16,0-1 0,21 0 15,-21 1-15,21-1 0,0-21 16,0 0-16,0 22 0,21-22 0,0 0 16,0 0-16,22-21 0,-22 21 15,21-21-15,-21 0 0,22 0 0,-22 0 16,21 0-16,-21 0 0,22 0 0,-22 0 16,0-21-16,0 21 0,0-21 15,1 0-15,-22 0 0,0 0 0,0-1 16,0 1-16,0 0 0,0 0 15,-22 0-15,1 0 0,0 21 16,0 0-16,0 0 0,0 0 16,42 0 46,0 0-62,0 21 16,-21 0-16,21-21 0,-21 21 0,0 0 15,0 0-15,0 1 0,0 20 16,0-21-16,-21 0 0,0 0 0,0 22 16,0-22-16,-1 21 0,1-21 15,0 1-15,0 20 0,0-21 0,-22 21 16,22 1-16,0-22 0,0 21 0,0 1 16,0-1-16,21 0 0,0 1 0,-22-1 15,22-21-15,0 21 16,0-20-16,0-1 0,0 0 15,0-42 1,-21 0 0,21-22-16,0 22 0</inkml:trace>
  <inkml:trace contextRef="#ctx0" brushRef="#br0" timeOffset="43657.79">21759 6202 0,'-21'0'0,"0"0"15,0 0-15,21 21 16,21-21 0,0 21-16,21-21 0,-20 0 15,20 0-15,0 0 0,22 0 16,-22 0-16,0 0 0,1 0 0,20 0 16,-20 0-16,-1 0 0,0 0 0,1 0 15,-22 0-15,0 0 0,0 0 16,0-21-16,-42 0 15,0 21 1,0-21-16,0 21 0,-1 0 16,1 0-16,21-21 0,-21 21 15,21-22 1,21 22-16,0 0 16,1 0-16,-1 0 15,0 0-15,0 0 0,0 0 0,0 0 16,-21 22-16,0-1 0,22 0 0,-22 0 15,0 0-15,0 0 0,0 1 16,-22 20-16,1-21 0,0 0 0,0 22 16,0-22-16,0 0 0,-1 0 15,1 0-15,0 0 0,0-21 16,21 22-16,21-22 31,0-22-31,0 1 0</inkml:trace>
  <inkml:trace contextRef="#ctx0" brushRef="#br0" timeOffset="45048.38">23304 6033 0,'22'-22'15,"-1"22"1,0-21-16,0 0 15,0 21-15,0-21 0,-21 0 16,22 0-16,-1-1 0,0 1 16,-21 0-16,0 0 0,21-21 0,-21 20 15,0-20-15,0 21 0,0 0 0,0 0 16,0-1-16,0 1 0,-21 21 16,21 21-16,-21 1 15,0 20-15,-1 0 0,22 1 16,-21 20-16,0 1 0,0-22 0,21 21 15,-21-20-15,0 20 0,21-20 16,0-1-16,0 0 0,-22 1 16,22-1-16,0 0 0,0-21 0,-21 22 15,21-22-15,0 0 0,0 0 16,0 0-16,-21-21 16,0 0-1,0 0-15,21-21 0,-21 0 16,-1 0-16,1 0 0,0 0 15,21-1-15,-21-20 0,0 21 0,0 0 16,21-22-16,-22 22 0,22 0 16,-21 21-16,21 21 15,0 0-15,0 1 16,0 20 0,21-21-16,-21 0 0,22 0 0,-1 1 15,0 20-15,0-21 0,0-21 0,0 21 16,1 0-16,-1 1 0,21-22 15,-21 0-15,22 0 0,-1 0 0,0 0 16,1 0-16,-1 0 0,0 0 16,1-22-16,-1 1 0,0 0 0,1 21 15,-22-21-15,0-21 0,21 20 0,-21 1 16,-21 0-16,0-21 0,22 21 16,-22-22-16,0 22 0,0-21 0,0 21 15,0-1-15,-22 22 31,1 22-31,0-1 0,21 0 16,0 0-16,-21 0 0,21 22 16,-21-22-16,21 21 0,0-21 0,0 0 15,0 22-15,0-22 0,0 0 16,21 0-16,0 0 0,0-21 0,0 22 16,1-1-16,20-21 0,-21 0 0,21 0 15,1 0-15,-1 0 0,-21 0 16,22 0-16,-1-21 0,0-1 0,1 22 15,-1-21-15,-21 0 0,21 0 16,-20 0-16,-1-22 0,0 22 0,0 0 16,-21-21-16,0 21 0,0-1 15,0 1-15,0 0 0,0 0 16,-21 21-16,0 0 0,0 0 16,-1 0-16,1 21 0,21 0 15,-21 0-15,21 1 0,0-1 0,0 0 16,0 21-16,0-21 0,0 1 0,0-1 15,0 0-15,0 21 0,0-21 16,0 1-16,0-1 0,0 0 16,0 0-1,0-42 17,0 0-17,-21 0-15,21-1 16,-21 22-16,42 0 47,0 0-47,0 0 15,-21 22-15,21-22 0,1 0 0,-1 0 16,0 0-16,0 0 0,21 0 0,-20 0 16,20-22-16,0 22 0,1-21 15,-22 0-15,21 21 0,-21-21 16,22 0-16,-22 0 0,0-1 0,0 1 15,0 0-15,0-21 0,-21 21 16,0-1-16,22-20 0,-22 0 0,21 21 16,-21-22-16,0 1 0,0 0 15,0 20-15,0-20 0,0 21 0,0 0 16,0 42 0,-21 0-16,-1 0 15,1 0-15,0 22 0,0-22 0,0 21 16,21 1-16,-21-22 0,-1 21 15,1 0-15,21-20 0,0 20 16,0-21-16,0 21 0,0-20 16,0-1-16,0 0 0,0 0 0,21 0 15,-21 0-15,22-21 0,-1 0 0,0 0 16,0 0-16,0 0 0,0 0 16,1 0-16,-1 0 0,0 0 0,0-21 15,0 0-15,0 0 0,-21 0 16,0 0-16</inkml:trace>
  <inkml:trace contextRef="#ctx0" brushRef="#br0" timeOffset="45228.28">24828 6181 0,'-21'0'16,"0"0"-16,42 0 47,0-21-47,22 21 15,-1 0-15,22 0 0,-22 0 0,21-22 16,-20 22-16,-1-21 0,0 21 16,1-21-16,-22 21 0,21-21 0,-21 21 15</inkml:trace>
  <inkml:trace contextRef="#ctx0" brushRef="#br0" timeOffset="45457.67">25463 5969 0,'0'0'0,"0"-21"15,0 0-15,0 0 31,0 42-15,0 0-16,-21 0 0,0 21 16,21-20-16,-21 20 0,21-21 0,-21 21 15,0 1-15,21-1 0,-22 0 16,1-20-16,21 20 0,-21 0 0,21-21 16,0 1-16,-21 20 0,21-21 0,-21 0 15,21 0-15,0-42 47,0 0-47</inkml:trace>
  <inkml:trace contextRef="#ctx0" brushRef="#br0" timeOffset="45708.04">25336 6096 0,'0'0'0,"22"-42"0,-1-1 0,-21 22 0,21 0 15,-21 0-15,21 0 0,0 21 16,0 21-1,-21 0-15,22 0 0,-22 22 16,0-22-16,0 21 0,21 0 0,0 1 16,0-1-16,-21 0 0,21-20 15,0 20-15,1 0 0,-22-21 16,21 22-16,0-22 0,-21 0 0,21 0 0,-21 0 16,21 1-1,0-22-15,1 0 16,-22-22-1,0 1-15,0 0 0,0 0 16,0 0-16,21 0 0,0-1 0</inkml:trace>
  <inkml:trace contextRef="#ctx0" brushRef="#br0" timeOffset="45935.51">26035 5969 0,'0'0'16,"21"-63"-1,-21 41-15,-21 44 16,0-1-1,0 0-15,-1 0 0,1 0 16,0 22-16,0-1 0,0-21 16,0 21-16,21 1 0,-22-22 0,1 21 15,21 1-15,0-22 0,0 21 0,-21-21 16,21 0-16,-21 1 0,21-1 16,0 0-16,-21-21 0,21 21 0,21-21 31,0 0-31,0 0 0,0-21 15,1 21-15</inkml:trace>
  <inkml:trace contextRef="#ctx0" brushRef="#br0" timeOffset="46531.68">26543 5948 0,'21'-21'0,"-42"42"0,63-85 0,-21 43 0,-21 0 15,0 0-15,-21 21 16,0 21-16,0 0 15,0 0-15,0 22 0,-22-22 16,22 21-16,-21 1 0,21-1 0,-22 0 16,1 22-16,21-22 0,0 0 0,-1 1 15,1-1-15,21 0 0,0-20 16,0 20-16,0-21 0,21 0 16,1 0-16,-1 1 0,0-1 15,0-21-15,0 0 0,22 0 0,-22 0 16,0 0-16,21 0 0,-21 0 0,1 0 15,-1-21-15,-21-1 0,0 1 16,0 0-16,0 0 0,0 0 0,0-22 16,0 22-16,-21 0 0,21 0 15,-43 0-15,22 21 0,0 0 0,0 0 16,0 0-16,-1 0 0,1 0 16,0 0-16,42 0 31,0 0-16,1 0-15,20 0 0,-21 0 0,0-21 16,0 21-16,1 0 0,-1 0 0,0 0 16,0 0-16,0 0 0,-21 21 15,0 21 1,0-21-16,-21 22 0,0-22 16,0 21-16,0 0 0,-1 1 0,1-1 15,0 0-15,0 1 0,0-1 16,0 0-16,21 1 0,0-22 0,-22 0 15,22 21-15,-21-20 0,21-1 0,0 0 16,0 0-16,-21 0 16,21 0-16,-21-21 47,0 0-47,0 0 0,-1 0 15,1 0-15,0 0 0</inkml:trace>
  <inkml:trace contextRef="#ctx0" brushRef="#br0" timeOffset="47492.6">17886 9821 0,'0'0'0,"21"-21"0,0-42 16,-21 42-16,0-1 16,0 1-16,0 42 31,0 22-31,-21-22 0,21 21 16,-21 22-16,0-22 0,21 22 15,-22-22-15,22 21 0,-21-20 16,0-1-16,0 22 0,21-22 0,0 0 15,-21 1-15,21-22 0,-21 21 0,21-21 16,0 0-16,0 1 0,-22-22 16,22 21-16,-21-42 31,21-1-15,-21 1-16,21 0 0,0 0 0,0-21 15,-21 20-15,21 1 0,-21-21 0,21 21 16,0 0-16,-21-1 0,21 1 15,0 0-15,0 42 32,0 0-32,0 22 0,0-22 15,0 0-15,0 21 0,0-20 0,0-1 16,0 21-16,21-21 0,-21 0 16,21 1-16,0-22 0,0 21 0,0-21 15,22 0-15,-22 0 0,0 0 0,21 0 16,1-21-16,-22-1 0,21 22 15,1-21-15,-22 0 0,21 0 0,-21 0 16,0 0-16,1 21 0,-22-22 16,0 1-16,0 0 0,-22 0 15,1 21-15,0 0 0,-21 0 16</inkml:trace>
  <inkml:trace contextRef="#ctx0" brushRef="#br0" timeOffset="49056.71">15875 11007 0,'0'21'0,"0"0"15,21-21-15,0 0 16,22 0-16,-22 0 0,0 0 16,0 0-16,21-21 0,-20 0 15,20 21-15,0-21 0,-21-1 0,22 1 16,-22 0-16,0 0 0,21 0 15,-20 0-15,-1-1 16,-21 1-16,0 0 0,21 0 0,-21 0 16,-21 21-1,0 21 1,-1 0-16,22 0 0,-21 22 0,0-1 16,0 0-16,0 1 0,21-1 15,-21 21-15,-1 1 0,1-1 0,21-20 16,0 20-16,-21 1 0,21-22 0,-21 0 15,21 22-15,0-43 0,0 21 16,0 1-16,0-22 0,0 0 16,0 0-16,0 0 0,0 1 15,-21-22 1,0 0-16,-1-22 16,1 1-16,-21 0 0,21 0 15,-22 0-15,22 0 0,0-1 0,-21 1 16,21 0-16,-1-21 0,1 21 0,0-1 15,0 1-15,0 0 0,21 0 16,0 42 15,0 0-31,0 0 0,0 1 16,0-1-16,21 0 0,0 21 0,-21-21 16,21 1-16,0-1 0,1 0 15,-1 0-15,0 0 0,0 0 16,0-21-16,0 22 0,22-22 0,-22 0 15,21 0-15,-21 0 0,22 0 0,-1 0 16,-21 0-16,22-22 0,-1 22 16,0-21-16,-21 0 0,22 0 0,-22 0 15,0 0-15,21-1 0,-42 1 16,22 0-16,-22-21 0,0 21 0,0-22 16,0 22-16,0 0 0,0 0 0,0 0 15,0-1-15,0 1 0,-22 42 31,22 1-31,-21-1 0,21 0 0,0 0 16,-21 0-16,21 22 0,-21-22 16,21 21-16,0-21 0,0 22 0,0-22 15,0 0-15,0 0 0,0 0 0,0 0 16,0 1-16,0-1 0,21-21 16,0 0-16,0 0 0,1 0 0,-1 0 15,21 0-15,-21 0 0,22-21 0,-22 21 16,21-22-16,0 1 0,1 0 15,-1 0-15,0 0 0,-20 0 16,20-1-16,-21-20 0,0 21 0,0 0 16,-21-22-16,0 22 0,0 0 15,0 0-15,0 0 0,-21 21 32,21 21-32,-21 0 15,21 0-15,0 0 0,0 1 0,0-1 16,0 0-16,0 0 0,0 0 15,0 0-15,21 1 0,0-1 0,1 0 16,-22 0-16,21 0 0,0 0 0,0-21 16,0 22-16,-42-22 62,21-22-62,-21 22 0,0-21 0,0 21 16,-1 0-1,22 21 1,0 1 0,0-1-1,0 0-15,22-21 0,-1 0 0,0 21 16,0-21-16,0 0 0,22 0 16,-22 0-16,0 0 0,21 0 15,1-21-15,-22 21 0,21-21 16,-21 0-16,22 21 0,-22-22 0,21 1 15,-21 0-15,0 0 0,1 0 0,-1 0 16,0-22-16,-21 22 0,0 0 16,21-21-16,-21-1 0,21 1 0,-21 21 15,0-22-15,0 1 0,0 21 16,0 0-16,0 0 0,0-1 0,0 1 16,0 42-1,0 1-15,0-1 0,0 0 16,-21 21-16,21-21 0,-21 22 0,21-1 15,0 0-15,0-20 0,0 20 0,-21-21 16,21 21-16,0-20 16,0 20-16,0-21 0,0 0 0,0 0 15,0 1-15,0-1 0,21-21 16,0 0 0,0 0-16,0 0 0,1-21 15,-22-1-15,21 1 0,-21 0 16,0 0-16,0 0 15</inkml:trace>
  <inkml:trace contextRef="#ctx0" brushRef="#br0" timeOffset="49223.61">17420 11515 0,'0'0'0,"21"0"31,0 0-15,1 0-16,-1 0 0,0 0 0,0 0 15,21 0-15,1 0 0,-1 0 0,-21 0 16,22-21-16,-1 21 0,-21-22 16,21 1-16,1 21 0,-22-21 0</inkml:trace>
  <inkml:trace contextRef="#ctx0" brushRef="#br0" timeOffset="49499.45">18288 11197 0,'0'0'0,"-21"-21"16,-22-21 0,22 42-16,0 0 15,0 21-15,21 0 16,0 0-16,0 0 0,0 22 0,-21-22 16,21 21-16,-21 1 0,21-22 15,0 21-15,-22 0 0,22-20 0,0 20 16,0-21-16,0 0 0,-21 22 0,21-22 15,0 0-15,-21 0 0,21 0 16,0 0-16,21-21 31,0-21-31,1 0 16,-22 0-16</inkml:trace>
  <inkml:trace contextRef="#ctx0" brushRef="#br0" timeOffset="49724.33">18182 11345 0,'0'0'0,"0"-42"0,21-43 15,-21 43-15,21 21 16,1 21-16,-1 21 16,0 0-1,0 22-15,0-22 0,-21 21 16,21-21-16,1 22 0,-22-22 16,21 21-16,-21-21 0,21 0 15,-21 22-15,0-22 0,0 0 0,21 0 16,-21 0-16,0 1 0,0-1 15,0 0 1,21-21-16,-21-21 16,21 0-16</inkml:trace>
  <inkml:trace contextRef="#ctx0" brushRef="#br0" timeOffset="49961.19">18817 11176 0,'0'0'0,"21"-42"0,-21 21 0,0-1 15,0 1-15,-21 21 16,0 21 0,21 1-16,-21-1 0,0 0 0,21 21 15,-22-21-15,1 22 0,0-22 0,21 21 16,0 1-16,-21-22 0,0 0 16,21 21-16,-21-21 0,21 1 0,0-1 15,-22 0-15,22 0 0,-21 0 0,0 0 16,21 1-1</inkml:trace>
  <inkml:trace contextRef="#ctx0" brushRef="#br0" timeOffset="50660.81">19494 11240 0,'0'0'0,"0"-22"0,0 1 0,0 0 16,0 0-16,0-21 0,0 20 15,0 1-15,0 0 0,-21 21 16,0 0 0,0 0-16,0 0 0,0 21 15,-1 0-15,1 1 0,0 20 16,0-21-16,0 21 0,0 1 0,-1-1 15,1 0-15,0 1 0,0-1 16,-21 0-16,42 1 0,-22-22 0,1 21 16,21-21-16,0 1 0,0-1 0,0 0 15,0 0-15,21 0 16,1-21-16,-1 0 0,0 0 16,0 0-16,21 0 0,-20-21 15,-1 21-15,21-21 0,-21 0 0,0 0 16,1 21-16,-1-22 0,-21 1 0,0 0 15,0 0-15,0 0 0,0 0 16,-21-1-16,-1 22 0,1-21 0,0 21 16,0-21-16,0 21 0,0 0 15,-22 0-15,22 0 0,0 0 16,0 0-16,42 0 31,0 0-31,0 0 16,0 0-16,1 0 0,-1 0 15,0 0-15,0 0 0,0 0 16,0 0-16,1 0 0,-1 0 0,0 21 16,0 0-16,-21 1 0,0-1 15,0 0-15,0 0 0,0 0 0,0 0 16,0 1-16,0-1 0,-21 0 0,21 0 16,-21 21-16,0-20 0,-1 20 0,1 0 15,0 22-15,0-22 0,21 22 16,0-1-16,0 1 0,-21-1 0,21 1 15,0-1-15,-21 1 0,21-1 0,0 1 16,0-22-16,0 0 0,0 1 16,0-1-16,21-21 0,0 0 0,0-21 15,0 0 1,0 0-16,-21-21 0,0 0 0,22 0 16,-1 0-16,-21-1 0,21 1 15,-21 0-15,0 0 0,21-21 0</inkml:trace>
  <inkml:trace contextRef="#ctx0" brushRef="#br0" timeOffset="51128.54">20299 11409 0,'0'0'0,"-21"0"15,-1 0-15,1 0 16,0 0-16,42 0 47,0 0-47,1-21 0,-22 0 15,21 21-15,0-22 16,-21 1 0,-21 21-1,0 0-15,-1 0 16,1 0-16,21 21 0,0 1 0,-21-1 15,21 0 1,21-21 0,0 0-1,1 0-15,-1 0 0,0 0 16,0-21-16</inkml:trace>
  <inkml:trace contextRef="#ctx0" brushRef="#br0" timeOffset="51512.47">21145 10943 0,'0'0'0,"-21"0"15,21-21-15,0 0 16,0 42 15,0 0-31,21 0 16,-21 1-16,22-1 0,-1 21 0,0 0 16,-21 1-16,21-1 0,0 0 0,-21 1 15,21-1-15,-21 0 0,22-20 16,-1 20-16,-21-21 0,0 0 0,0 0 15,21 1-15,-21-1 0,21 0 16,-21-42 15,0 0-15,21-1-16,-21 1 16,21 0-16</inkml:trace>
  <inkml:trace contextRef="#ctx0" brushRef="#br0" timeOffset="51775.77">21632 11007 0,'0'0'0,"21"-21"16,-21-1-16,0 1 0,0 0 16,-21 21-1,0 0-15,0 0 0,0 21 0,0 0 16,-22 1-16,22-1 0,0 0 16,-21 0-16,20 21 0,-20 1 15,21-22-15,-21 21 0,20 1 0,1-1 16,-21-21-16,21 21 0,0-20 15,-1 20-15,1-21 0,0 0 0,21 0 16,-21-21-16,21 22 0,0-1 16,21-21-1,0 0 1,0-21-16,22-1 0,-22 1 16,21 0-16,1 0 0,-1 0 15</inkml:trace>
  <inkml:trace contextRef="#ctx0" brushRef="#br0" timeOffset="52511.96">21929 11028 0,'0'0'0,"21"0"0,-21-21 15,0 42 17,0 0-32,0 0 0,0 0 15,0 1-15,-21-1 0,21 21 0,0-21 16,-22 22-16,22-22 0,0 21 15,0-21-15,0 22 0,-21-22 0,21 0 16,-21 0-16,21 0 0,0 0 16,0 1-16,0-1 0,-21-21 15,21 21-15,-21-21 0,0 0 47,21-21-47,0 0 0,0-1 0,0 1 16,0 0-16,0 0 0,0-21 15,0 20-15,21-20 0,-21 0 0,21-1 16,0 1-16,21 0 0,-20-1 0,-1 1 16,0 0-16,21 21 0,-21-22 15,22 22-15,-22 0 0,0 0 16,0 21-16,0 0 0,1 0 16,-1 0-16,0 21 0,0 0 0,-21 0 15,0 0-15,0 22 0,0-1 0,0 0 16,0 1-16,0-1 0,0 0 15,0-20-15,-21 20 0,21 0 0,0-21 16,-21 1-16,0-1 0,21 0 0,0 0 16,0 0-16,-22-21 0,22 21 15,-21-21-15,21-21 32,0 0-32,0 0 0,0 0 15,21 0-15,1-1 0,-1-20 16,0 21-16,0-21 0,0-1 15,22 1-15,-22 0 0,21-1 0,0 1 16,1 21-16,-1-22 0,0 22 0,1 0 16,-1 21-16,0 0 0,-20 0 15,-1 0-15,0 21 0,-21 0 0,21 1 16,-21 20-16,0-21 0,0 21 0,0 1 16,-21-1-16,0 0 0,21 1 15,-21-1-15,-1 0 0,1 1 0,0-22 16,21 21-16,-21-21 0,0 22 0,21-22 15,0 0-15,-21 0 16,-1 0-16,1 1 16,21-44 15,21 1-31,1 21 16,-1-21-16</inkml:trace>
  <inkml:trace contextRef="#ctx0" brushRef="#br0" timeOffset="53003.68">22923 11599 0,'0'22'0,"22"-22"47,-22-22-47,21 22 0,0-21 0,0 21 15,0-21-15,0 0 0,1 21 0,-1-21 16,0-22-16,0 22 0,0 0 16,0-21-16,22-1 0,-22 1 0,0 0 15,0-1-15,0 1 0,1-21 16,-1 20-16,0 1 0,-21 0 0,0-1 16,0 1-16,0 21 0,0 0 0,0-1 15,-21 22 1,0 0-16,-1 0 0,1 0 15,0 22-15,0 20 0,0-21 0,0 21 16,-1 1-16,1-1 0,0 0 16,21 1-16,-21 20 0,21-20 0,-21-1 15,21 21-15,0-20 0,0-1 16,0 0-16,0 1 0,0-22 0,21 21 16,-21-21-16,21 1 0,0-1 0,22-21 15,-22 21-15,0-21 0,21 0 16,-21 0-16,22 0 0,-22 0 0,21 0 15,-21-21-15,22 21 0,-22-21 0,0-1 16,21 1-16,-20 21 0,-1-21 16,0 0-16,0 0 0,-21 0 15,21 21-15,-21-22 0,21 22 0,-21-21 16,0 0-16</inkml:trace>
  <inkml:trace contextRef="#ctx0" brushRef="#br0" timeOffset="58279.69">1397 12996 0,'0'0'0,"0"-42"0,21 21 0,-21-21 15,21-1-15,-21 1 0,21 0 16,-21 20-16,0-20 0,0 21 15,0 0-15,0 0 0,0-1 16,-21 22 15,21 22-31,-21-1 0,21 0 16,0 21-16,0 22 0,0-22 16,0 22-16,0-1 0,0 22 15,0-22-15,0 1 0,0-1 16,0 1-16,0 20 0,0-20 15,0-1-15,0-20 0,0 20 0,0-20 16,0-1-16,0 0 0,0 1 16,0-22-16,0 0 0,0 0 0,0 0 15,0-42 17,0 0-32,0 0 15,0-22-15</inkml:trace>
  <inkml:trace contextRef="#ctx0" brushRef="#br0" timeOffset="58844.37">1460 12954 0,'0'0'0,"-21"-42"0,0 21 16,0-22-16,0 1 0,0 21 15,-1-22-15,22 1 0,-21 21 16,21 0-16,0-22 0,0 22 0,0-21 15,0 21-15,21-22 0,1 22 16,-1-21-16,21 0 0,0 20 16,1-20-16,-1 21 0,0 0 15,22 0-15,-22-1 0,1 22 0,-1 0 16,0 0-16,1 0 0,-1 22 16,0 20-16,1-21 0,-22 21 15,21 1-15,-21 20 0,0-20 0,-21 20 16,0 64-16,0-63 15,-42-1-15,21 1 0,-21-1 0,-1-21 16,1 1-16,0-1 0,-1 0 16,1-20-16,0 20 0,-1-21 0,1-21 15,0 21-15,20-21 0,-20 0 16,0 0-16,21 0 16,-1 0-16,1 0 0,0 0 0,0 0 15,21-21 1,21 21-1,0 21-15,0-21 0,1 21 16,20 1-16,-21 20 0,21-21 16,-20 21-16,20-20 0,-21 20 0,0 0 15,22-21-15,-22 22 0,0-1 16,21-21-16,-21 0 0,1 22 0,-1-22 16,0-21-16,0 21 0,0 0 15,0-21-15,1 0 16,-1 0-16,0-21 31,-21 0-31,21 0 16,-21 0-16,0-1 0</inkml:trace>
  <inkml:trace contextRef="#ctx0" brushRef="#br0" timeOffset="59258.14">2244 13462 0,'0'0'0,"21"0"0,0-21 16,0 0-16,0 21 16,0-21-16,1 21 0,20-22 15,-21 1-15,21 0 0,-20 0 16,20 0-16,-21 0 0,21-1 0,-20 1 16,-1 0-16,0 0 0,0 0 15,-21 0-15,21-1 0,-21 1 0,0 0 16,0 0-16,0 0 0,-21 21 15,0 0-15,0 0 0,0 0 0,-1 0 16,1 21-16,-21 0 0,0 0 16,20 22-16,-20-22 0,21 21 0,-21-21 15,20 22-15,-20-1 0,21 0 16,0 1-16,0-1 0,21 0 0,0-21 16,0 22-16,0-22 15,0 21-15,0-21 0,21 1 0,0-22 16,0 21-16,0 0 0,0-21 15,1 0-15,20 0 0,-21 0 0,0 0 16,22 0-16,-22 0 0,21 0 16,-21 0-16,0-21 0,22 0 0,-22 21 15,0 0-15,0-22 0,0 22 16,1-21-16</inkml:trace>
  <inkml:trace contextRef="#ctx0" brushRef="#br0" timeOffset="59648.91">2963 13399 0,'0'0'0,"-21"0"0,21-22 0,21 22 31,0 0-31,1-21 15,-1 21-15,0 0 0,0 0 16,0 0-16,0 0 0,1 0 0,-1 0 16,0 0-16,0 0 15,0 0-15,0 0 32</inkml:trace>
  <inkml:trace contextRef="#ctx0" brushRef="#br0" timeOffset="61064.32">3535 13547 0,'0'0'16,"0"21"-1,0 0-15,21-21 31,0-21-31,-21 0 0,21 0 16,0-1-16,1 1 0,-1 0 16,0 0-16,21 0 0,-21-22 0,1 22 15,-1-21-15,21 0 0,-21-1 16,0 1-16,1 0 0,-1-1 0,-21 1 16,0 0-16,0 20 0,0-20 15,0 21-15,0 0 0,-21 21 16,-1 0-16,-20 0 15,21 21-15,0 0 0,0 0 16,-22 0-16,22 1 0,0-1 0,0 0 16,21 0-16,0 0 0,0 0 15,21-21 1,0 0 0,0 0-16,0 0 0,1 0 0,-1 0 15,21 0-15,-21 0 0,0 0 16,1 0-16,-1 0 0,0 0 0,-21 22 15,21-1-15,-21 0 0,21 0 16,-21 0-16,0 22 0,0-22 0,0 63 16,0-62-16,0 20 15,0-21-15,0 21 0,0-20 0,0-1 16,0 0-16,0 0 16,21 0-16,1-21 0,-1 0 15,0 0-15,0 0 0,0-21 16,0 0-16,1 0 0,-1 0 15,21-1-15,-21 1 0,0 0 0,1-21 16,20 21-16,-21-22 0,0 22 16,-21-21-16,21 21 0,-21-1 0,22-20 15,-22 21-15,0 0 0,0 0 16,0-1-16,0 1 0,0 42 31,0 1-31,-22-1 16,22 0-16,0 21 0,0-21 15,0 22-15,-21-22 0,21 21 16,0-21-16,0 22 0,0-22 0,0 0 16,0 21-16,0-20 0,0-1 15,0 0-15,21 0 0,1-21 16,-1 0-16,0 0 0,0 0 16,0 0-16,0 0 0,1-21 0,20 0 15,0 21-15,-21-21 0,22-1 16,-22 1-16,21 0 0,-21 0 0,1-21 15,20 20-15,-42 1 0,21 0 0,0-21 16,-21 21-16,0-1 0,0-20 16,0 21-16,0 0 0,0 0 15,0 42 17,0 0-32,0 0 0,0 0 0,0 22 15,-21-22-15,21 0 0,0 0 16,0 21-16,0-20 0,0-1 0,0 0 15,0 0-15,0 0 0,21 0 16,0-21-16,1 0 0,-1 0 16,21 0-16,-21 0 0,22 0 15,-22-21-15,21 0 0,0 0 0,-20 21 16,20-21-16,-21 0 0,21-1 16,-20 1-16,-1 0 0,0 0 15,-21-21-15,0 20 0,21 1 0,-21 0 16,0 0-16,0-21 0,0 20 15,0 1-15,-21 42 32,21 1-32,-21-1 0,21 0 15,0 0-15,-21 21 0,21-20 0,0-1 16,0 21-16,0-21 0,-22 0 16,22 1-16,0-1 0,-21 21 0,21-21 15,0 0-15,0 1 16,0-1-1,0-42 17,0-1-32,0 1 15,0 0-15,0 0 0,0 0 16,21 0-16,1-22 0,-1 22 0,0-21 16,0-1-16,21 22 0,1-21 0,-22 21 15,42 0-15,-20-1 0,-1 1 16,0 21-16,1 0 0,-1 0 0,-21 21 15,22 1-15,-22-1 0,0 0 16,-21 21-16,0-21 0,0 1 0,0 20 16,0-21-16,0 0 0,0 0 15,0 22-15,0-22 0,-21 0 16,21 0-16,-21 0 0,-1 1 0,1-1 16,21 0-16,-21 0 0,0-21 15,21-21 16,0 0-31</inkml:trace>
  <inkml:trace contextRef="#ctx0" brushRef="#br0" timeOffset="61927.83">6413 13399 0,'0'0'16,"-42"21"-16,0 0 0,-1-21 0,22 21 0,-21-21 15,21 0-15,0 21 0,-1-21 16,44-21 15,-1 21-31,0-21 0,21 0 0,1 0 16,-1-1-16,0-20 0,22 21 0,-22-21 15,22-1-15,-1 1 0,1 0 16,-1-1-16,1 1 0,-22 0 0,0-22 16,1 22-16,-1-1 0,-21-20 15,0 21-15,0-1 0,-21 1 0,0 0 16,0-1-16,0 1 0,0 21 0,-21-22 15,0 22-15,0 0 16,-21-21-16,20 42 0,1-21 0,-21 21 16,21 0-16,-22 0 0,1 0 15,21 21-15,-21 0 0,-1 0 0,22 21 16,-21 1-16,21 20 0,-22 1 16,22 20-16,0 1 0,0 0 0,0 21 15,-1-22-15,22 22 0,0-21 0,-21 21 16,21-1-16,-21 1 0,21 0 15,0-21-15,0 21 0,0-1 0,0 1 16,0 0-16,0 0 0,0 0 16,0 0-16,0-1 0,0-20 0,0 0 15,0-1-15,0 1 0,0 0 16,0-22-16,0 1 0,0-1 0,0 1 16,0-22-16,0 0 0,0-20 15,0 20-15,0-21 0,21-21 16,0 0-16,1-21 0,-1 0 15,0 0-15,0-22 0,0 1 0,22 0 16,-1-1-16,0-20 0,-21-1 0,22 1 16,-1-1-16,-21-20 0,22 20 15,-22-21-15,0 22 0,-21-22 0,0 22 16,0-22-16,0 22 0,-21-1 0,-22 1 16,22 20-16,-21-20 0,0 20 15,-1 1-15,-20 0 0,20-1 16,-20 22-16,21-21 0,-1 21 0,1 21 15,0-21-15,-1-1 0,1 22 16,21 0-16,-22-21 0,22 21 0,0-21 16,0 21-16,21-21 15,21 21-15,0-21 16,22 21-16,-22-21 0,21-1 16,0 22-16,22-21 0,-22 21 0,22-21 15,-1 0-15,22 0 0,-22 0 0,1-1 16,-1 1-16,1 0 0</inkml:trace>
  <inkml:trace contextRef="#ctx0" brushRef="#br0" timeOffset="63067.99">7154 13377 0,'0'-21'0,"0"42"0,0-63 15,0 21-15,0 0 0,0 0 16,-21-1-16,21 1 0,-21 0 16,0 21-16,0 0 0,-1-21 0,1 21 15,0 0-15,0 0 0,-21 0 0,20 21 16,1 0-16,0 0 0,-21 1 15,21-1-15,-1 21 0,22 0 0,0 1 16,-21-22-16,21 21 0,0 1 16,0-1-16,0-21 0,0 21 0,21-20 15,-21-1-15,22 0 0,-1-21 16,0 0-16,21 0 0,-21 0 0,1 0 16,20 0-16,-21 0 0,21-21 15,1 0-15,-22-1 0,21 1 16,-21 0-16,1 0 0,20 0 0,-21-22 15,-21 22-15,21 0 0,-21 0 0,21 0 16,-21 0-16,0-1 0,0 1 16,0 0-16,0 0 0,0 42 31,0 0-15,0 22-16,0-22 0,0 0 15,0 21-15,0 1 0,0-22 0,0 21 16,0-21-16,0 0 0,0 22 0,0-22 15,22 0-15,-22 0 16,21-21-16,0 0 0,0 0 16,0 0-16,0 0 0,1-21 15,-1 21-15,0-21 0,0 0 16,0 0-16,0-1 0,1 1 0,-1 0 16,0 0-16,0-21 0,0 20 0,-21 1 15,21 0-15,-21-21 0,22 21 16,-22-1-16,0 1 0,0 0 0,0 42 47,0 0-47,0 1 0,0 20 15,0-21-15,0 21 0,0 1 16,0-22-16,0 21 0,0 1 0,0-22 16,21 21-16,-21-21 0,21 0 0,0 1 15,0-1-15,0-21 16,1 0-16,-1 0 0,0 0 0,0 0 15,0 0-15,22-21 0,-22 21 0,0-22 16,21 1-16,-21 0 0,1-21 16,20 21-16,-21-22 0,0 22 0,0-21 15,1-1-15,-1 1 16,0 0-16,0-22 0,-21 22 0,0 0 16,21-22-16,-21 1 0,21-1 0,-21 22 15,0-22-15,22 1 0,-22 20 16,0 1-16,0 0 0,0-1 0,0 22 15,0 64 1,0-22 0,0 21-16,-22 0 0,22 1 0,-21-1 15,21 22-15,-21-22 0,21 21 16,0-20-16,-21 20 0,21-20 0,-21 20 16,21-21-16,0 1 0,0 20 15,0-20-15,0-1 0,0-21 0,0 21 16,21-20-16,0-1 0,-21 0 0,21 0 15,0 0-15,1-21 16,-1 0-16,0 0 0,0 0 0,21 0 16,-20 0-16,20-21 0,-21 0 0,21 0 15,-20 0-15,20-1 0,0 1 16,-21-21-16,22 21 0,-22 0 0,0-22 16,0 22-16,-21-21 0,0 21 0,0-22 15,0 22-15,0 0 0,0 0 16,0 0-16,-21 21 0,0 0 15,0 0-15,0 21 16,21 0-16,-22 0 0,22 0 16,-21 0-16,21 22 0,0-22 0,0 0 0,0 0 15,0 0-15,0 22 16,0-22-16,21 0 0,-21 0 16,22 0-16,-1-21 0,0 22 0,0-22 15,21 0-15,-20 0 0,-1 0 16,0 0-16,21 0 0,-21 0 0,22 0 15,-22 0-15,0 0 0,21 0 0</inkml:trace>
  <inkml:trace contextRef="#ctx0" brushRef="#br0" timeOffset="63675.64">9631 13208 0,'0'0'16,"0"-21"-16,0 0 0,-21 21 15,-1 0-15,1 0 16,0 0-16,0 21 0,0-21 0,-22 21 16,22 0-16,0 0 0,0 22 15,0-22-15,0 0 0,-1 21 0,1-20 16,0 20-16,0-21 0,21 21 0,0-20 16,-21 20-16,21-21 0,0 0 15,0 0-15,0 1 0,0-1 16,0 0-16,21-21 0,0 21 15,0-21-15,0 0 0,1 0 16,-1 0-16,0 0 0,0-21 0,0 0 16,0 21-16,1-21 0,-1-1 0,0 1 15,0 0-15,0-21 0,0 21 16,1-1-16,-22-20 0,21 21 0,0-21 16,-21-1-16,21 1 0,-21 0 0,0-22 15,21 22-15,-21-22 0,0 1 16,0-1-16,0 1 0,0-1 0,21 1 15,-21-1-15,0 22 0,22 0 16,-22-1-16,0 22 0,0 0 16,0 42-1,0 21-15,0-20 16,0 20-16,-22 21 0,22 1 0,-21-1 16,0 1-16,21-1 0,-21 1 0,0-1 15,21 1-15,-21-22 0,21 22 16,0-22-16,0 22 0,0-22 0,0 0 15,0 1-15,0-22 0,0 21 16,0-21-16,0 0 0,21 1 0,0-22 16,0 21-16,0-21 0,0 0 15,1 0-15,-1 0 0,0 0 16,0 0-16,0 0 0,22-21 16,-22-1-16,0 22 0,0-21 0,0 0 15,0 0-15,1 0 0,-1 0 16,-21-1-16,0 1 0,21 0 0</inkml:trace>
  <inkml:trace contextRef="#ctx0" brushRef="#br0" timeOffset="64148.37">7556 12891 0,'0'21'0,"0"0"16,0 0-16,22-21 15,-1 0-15,0 21 0,0-21 16,0 0-16,0 0 0,1 0 16,-22-21-16,21 21 0,0-21 0,-21 0 15,0 0-15,0-1 0,0 1 16,0 0-16,0 0 15,-21 21 1,0 0-16,-1 0 16,22 21-16,0 0 0,0 0 15,0 1 1,0-1-16,0 0 16,22-21-16,-1 0 0,0 21 0,0-21 15</inkml:trace>
  <inkml:trace contextRef="#ctx0" brushRef="#br0" timeOffset="65979.83">10541 12785 0,'0'21'16,"0"0"-16,0 0 0,21 0 0,-21 1 15,21-1-15,-21 0 0,0 0 0,21 0 16,1 0-16,-1-21 0,-21 22 0,42-22 16,-21 0-16,0 0 0,22 0 15,-22 0-15,21-22 0,1 1 0,-1 0 16,0 0-16,1 0 16,-1 0-16,-21-1 0,21 1 0,-20 0 15,-1-21-15,0 21 0,-21-1 0,0 1 16,0-21-16,0 21 0,0 0 15,0-1-15,0 1 0,0 0 0,0 0 16,-21 21 0,21 21-16,-21-21 0,-1 42 15,22-20-15,-21 20 0,21 0 0,0 22 16,-21-1-16,21-20 0,-21 20 16,21 1-16,-21-1 0,21 1 0,0-1 15,0-21-15,0 22 0,-21-22 16,21 1-16,0-1 0,0-21 15,0 21-15,0-20 0,0-1 0,0 0 16,0 0-16,-22-21 31,1 0-15,21-21-16,-21 0 0,0 0 0,0-1 16,0 1-16,-1 0 0,1-21 0,0 21 15,0-1-15,21 1 0,-21-21 16,21 21-16,-21 21 0,21-21 0,0 42 31,0 0-31,0 0 0,0 0 16,0 22-16,0-22 0,21 21 15,0-21-15,-21 0 0,21 22 16,0-22-16,0 0 0,1 0 0,20 0 16,-21 1-16,21-1 0,-20-21 0,20 0 15,0 0-15,1 0 0,-22 0 16,21 0-16,0 0 0,1 0 0,-1-21 15,0-1-15,1 1 0,-22 0 0,21 0 16,-21 0-16,1 0 0,-1-1 16,0-20-16,-21 21 0,21 0 0,-21-22 15,0 22-15,0-21 0,0 21 16,0 0-16,0-22 0,-21 22 16,0 0-16,0 21 15,-1 21 1,1 0-16,21 22 15,0-22-15,0 0 0,0 21 16,-21-21-16,21 22 0,0-22 0,0 21 16,0-21-16,0 1 0,0-1 0,0 0 15,21 0-15,0 0 0,1-21 16,-1 21-16,0-21 0,0 0 16,0 0-16,0 0 0,1-21 0,20 21 15,-21-21-15,21 0 0,-20 0 16,20 0-16,-21-1 0,21 1 15,-20 0-15,20-21 0,-21 21 0,0-1 16,0 1-16,-21-21 0,0 21 16,0 0-16,0-1 0,0 1 15,-21 21 1,0 21-16,21 1 0,-21-1 16,21 0-16,0 0 0,0 21 0,0-20 15,0 20-15,0 0 0,0-21 16,0 22-16,0-22 0,0 21 0,0-21 15,0 1-15,0-1 0,0 0 0,21 0 16,-21 0-16,21 0 16,-21 1-16,0-44 31,0 1-15,-21 21-16,21-21 0,-21 0 0,21 0 15,0 0-15,0-1 0,0 1 16,0 0-16,0 0 0,0 0 0,0 0 15,0 42 1,0 0 0,0 0-16,0 0 0,0 0 15,0 1-15,0-1 0,21 0 16,0 0-16,0 0 0,1-21 16,-1 21-16,0-21 0,0 0 0,0 0 15,0 0-15,22 0 0,-22 0 16,21 0-16,-21 0 0,1-21 0,20 0 15,-21 0-15,0 0 0,0 0 0,1-1 16,-1 1-16,0 0 0,-21-21 16,0 21-16,21-22 0,-21 22 0,21-21 15,-21-1-15,0 1 0,0 0 0,0-1 16,21-20-16,-21 21 0,0-1 16,22-20-16,-1 20 0,-21 1 15,0 0-15,0 21 0,21-1 16,-21 1-16,0 42 15,0 22-15,0-22 0,0 21 16,0 22-16,-21-22 0,0 0 16,-1 22-16,22-22 0,-21 1 0,0 20 15,21-21-15,0 1 0,0-1 16,-21 0-16,21 1 0,0-22 0,0 21 16,0-21-16,0 1 0,0-1 0,21 0 15,0-21 1,0 0-16,1 0 0,-1 0 0,0 0 15,0 0-15,0 0 0,0-21 16,1 0-16,-1 21 0,0-22 16,-21 1-16,0 0 0,21-21 0,-21 21 15,0-1-15</inkml:trace>
  <inkml:trace contextRef="#ctx0" brushRef="#br0" timeOffset="66171.72">12509 13272 0,'0'0'15,"-42"0"-15,21 0 0,0 0 0,0 0 0,-1 0 16,1 0-16,21 21 16,21-21-1,1 0-15,-1 0 16,0 0-16,21 0 0,-21 0 16,22 0-16,-1 0 0,0-21 0,1 21 15,20-22-15,-20 1 0,-1 0 16,0 21-16,22-21 0</inkml:trace>
  <inkml:trace contextRef="#ctx0" brushRef="#br0" timeOffset="67504.47">13525 13018 0,'0'0'16,"-63"-43"-1,42 22-15,0 0 0,-1 21 16,1 0-16,0 0 0,0 0 15,0 0-15,0 0 0,-1 21 0,1 0 16,0 22-16,0-22 0,0 21 16,0 0-16,21 1 0,-22-1 0,1 0 15,0 1-15,21 20 0,0-20 16,0-1-16,0 0 0,0 1 0,0-1 16,0-21-16,0 21 0,0-20 0,21-1 15,0 0-15,1 0 0,-1 0 16,21-21-16,-21 0 0,22 0 0,-1 0 15,0 0-15,1 0 0,-1 0 16,0-21-16,1 21 0,-1-21 16,0 0-16,1 0 0,-22-1 0,21 1 15,-21 0-15,0 0 0,1-21 16,-1 20-16,-21-20 0,0 21 0,0-21 16,0 20-16,0 1 0,0 0 0,0 0 15,0 0-15,-21 21 0,-1 0 16,1 0-16,0 21 0,-21 0 15,21 0-15,-1 0 0,1 1 16,0-1-16,0 21 0,0-21 0,-22 22 16,22-22-16,21 21 0,-21-21 0,21 22 15,-21-22-15,21 0 0,0 0 16,0 0-16,0 0 16,21-21-16,0 0 15,0 0-15,22 0 16,-22-21-16,0 0 0,0 0 0,0 21 15,1-21-15,-1 0 0,0-1 0,0-20 16,-21 21-16,21 0 0,-21-22 16,21 22-16,-21-21 0,0 21 0,0 0 15,22-1-15,-22 1 0,0 0 16,0 42 0,0 0-1,-22 1-15,1-1 0,21 0 16,0 0-16,-21 21 0,21-20 15,-21-1-15,21 0 0,0 0 0,0 21 16,0-20-16,0-1 0,0 0 16,0 0-16,0 0 0,21-21 15,0 0-15,0 0 0,1 0 16,-1 0-16,0 0 0,0 0 0,0 0 16,0 0-16,1-21 0,20 21 0,-21-21 15,0 0-15,0 0 0,22-1 16,-22 1-16,0 0 0,0 0 15,0-21-15,1 20 0,-22 1 0,21 0 16,0 0-16,-21 0 0,21 0 0,-21 42 31,0 0-15,0 0-16,0 0 16,0 0-16,-21 22 0,21-22 0,0 0 15,0 0-15,0 0 16,0 1-16,0-1 0,0 0 15,0 0 1,-21-21 0,0 0-1,21-21 1,0 0-16,-22 21 16,22-21-16,-21 21 15,21 21 16,0 0-15,0 0-16,0 0 16,21-21-1,1 0-15,-1 0 0,0 0 0,0 0 16,0 0-16,0 0 0,1 0 16,20 0-16,-21 0 0,21-21 0,1 21 15,-22-21-15,0 0 0,21 21 16,-20-21-16,-1-1 0,21 1 0,-21 0 15,0 0-15,1 0 0,-22 0 16,0-1-16,21 1 0,-21 0 0,0 0 16,0 0-16,0 0 0,-21 21 15,-1 0-15,1 0 0,0 0 16,0 21-16,0 0 0,21 0 0,-21 0 16,-1 0-16,22 1 0,0-1 15,0 0-15,0 0 0,0 0 0,0 0 16,0 1-16,22-22 31,-1 0-31,0 0 16,0 0-16</inkml:trace>
  <inkml:trace contextRef="#ctx0" brushRef="#br0" timeOffset="68091.73">15621 13631 0,'0'0'0,"-21"0"0,0 0 0,-1 0 16,1 0-16,0 22 0,0-22 0,0 0 16,21 21-1,21-21-15,21 0 16,-21 0-16,22 0 0,-1 0 0,0 0 16,22 0-16,-22 0 15,22 0-15,-1 0 0,1 0 0,-1-21 16,-20 21-16,20 0 0,1-22 0,-22 22 15,0-21-15,1 21 0,-22-21 16,0 21-16,0-21 0,-21 0 0,0 0 16,0-1-16,-21 22 15,-21-21-15,20 21 0,1 0 0,0 0 16,-21-21-16,21 21 0,-1 0 0,1 0 16,0 0-16,21-21 15,21 21 16,0 0-15,1 0-16,-1 0 0,0 0 0,0 0 16,0 21-16,-21 0 0,0 0 0,0 1 15,0-1-15,0 0 0,0 21 16,0-21-16,0 1 0,-21 20 0,0-21 16,0 21-16,0-20 0,-1-1 15,1 0-15,0 0 0,0 0 0,0 0 16,21 1-16,-21-22 0,21-22 47</inkml:trace>
  <inkml:trace contextRef="#ctx0" brushRef="#br0" timeOffset="71488.12">17992 14034 0,'0'0'0,"-22"0"16,1 0 0,21-22-1,0 1-15,21 21 16,1-21-16,-1 0 0,0 0 0,0 0 16,21-1-16,-20-20 0,20 21 0,-21-21 15,0 20-15,22-20 0,-22 0 16,-21 21-16,0-22 0,0 22 0,0-21 15,0 21-15,0-1 0,-21 22 16,-1 0-16,1 0 16,0 0-16,0 0 0,0 22 0,0-1 15,-1 21-15,1-21 0,0 22 16,21-1-16,0 0 0,0 1 0,-21-1 16,21 0-16,0 1 0,0-22 15,0 21-15,0-21 0,21 0 0,-21 1 16,21-1-16,0 0 0,1 0 0,-1-21 15,0 0-15,21 0 0,-21 0 16,1 0-16,-1 0 0,0 0 0,21 0 16,-21-21-16,1 21 0,-1-21 15,0 0-15,0 21 0,0-22 16,0 1-16,1 0 0,-1 0 0,0-21 16,0 20-16,21 1 0,-20-21 15,20 21-15,-21 0 0,0-1 0,22 22 16,-22 0-16,0 0 0,0 0 0,0 0 15,0 0-15,1 0 0,-22 22 16,0 20-16,0-21 0,0 0 0,0 22 16,0-22-16,0 21 0,0-21 15,-22 0-15,1 22 0,0-22 0,21 0 16,0 0-16,-21 0 0,0 1 0,21-1 16,0 0-1,21-42 16,0 0-31,0-1 0,0 1 16,1 0-16,-1 0 0,0 0 16,0-22-16,21 22 0,-20-21 15,-1 0-15,0 20 0,0-20 0,0 0 16,0-1-16,1 22 0,-22-21 0,0 21 16,0 0-16,0-1 0,0 44 31,-22-1-31,1 0 0,0 0 15,0 21-15,0 1 0,0-22 16,21 21-16,-22 1 0,22-1 0,-21 0 16,21-21-16,0 22 0,0-22 15,0 21-15,0-21 0,21 1 0,1-1 16,-1 0-16,21-21 0,-21 21 16,22-21-16,-1 0 0,0 0 0,1 0 15,-1 0-15,0 0 0,22-21 0,-22 21 16,0-21-16,1 0 0,-1-1 15,0 22-15,1-21 0,-22-21 0,0 21 16,0 0-16,0-1 0,-21-20 0,0 0 16,0 21-16,0-22 0,0 22 15,0-21-15,0 21 0,0-1 0,0 1 16,-21 21-16,0 0 16,0 0-16,0 21 0,21 1 15,-21-1-15,-1 21 0,1-21 0,21 22 16,0-1-16,0-21 0,0 21 15,0-20-15,0 20 0,0-21 0,0 0 16,0 0-16,0 1 0,21-1 0,1 0 16,-1-21-16,0 0 15,0 0-15,0 0 0,0 0 0,22 0 16,-22 0-16,0 0 0,0-21 16,22 0-16,-22-1 0,0 22 0,21-21 15,-21-21-15,22 21 0,-1 0 16,0-1-16,1-20 0,-22 0 15,21 21-15,1-22 0,-22 22 0,21-21 16,-21 21-16,0-1 0,1 1 0,-1 21 31,-21 21-31,0 1 16,0-1-16,0 0 0,0 0 16,-21 0-16,21 0 0,-22 1 0,22-1 15,0 0-15,0-42 47,0 0-31,22-1-1,-22 1-15,0 0 0,0 0 0,0 0 16,0 0-16,0-1 0,0 1 16,-22 0-16,22 0 0,-21 0 15,0 21-15,0 0 0,0 21 16,0 0-1,-1 0-15,22 0 0,-21 22 0,21-22 16,-21 0-16,21 21 0,-21-20 16,21 20-16,0-21 0,-21 21 0,21-20 15,0 20-15,0-21 0,0 0 16,0 0-16,0 22 0,0-22 16,21-21-16,0 21 0,0 0 0,0 0 15,1-21-15,20 0 0,-21 22 0,21-22 16,-20 0-16,20 0 0,-21 0 15,21-22-15,-20 22 0,-1-21 0,0 0 16,21 0-16,-21 0 0,1 0 0,-1-1 16,0 1-16,-21 0 0,21-21 15,0 21-15,0-22 0,1 1 0,-1 21 16,0-22-16,0 22 0,-21-21 16,21 21-16,0 21 0,-21 21 31,0 0-31,0 0 15,0 0-15,0 1 0,0-1 0,0 21 16,0-21-16,0 0 0,0 1 0,0-1 16,0 0-16,0 0 0,0 0 15,0 0-15,22 1 0,-1-22 0,0 21 16,0-21-16,0 21 0,0-21 16,1 0-16,-1 0 0,0 0 15,0 0-15,0 0 0,-21-21 0,21 0 16,1 21-16,-1-22 0,-21 1 15,21 0-15,0 0 0,-21 0 0,21 0 16,0-1-16,-21 1 0,22-21 0,-1 21 16,-21 0-16,21-1 0,-21 1 15,21 0-15,-21 42 32,0 0-32,0 1 15,0 20-15,-21-21 0,21 0 0,0 0 16,0 1-16,0-1 0,0 0 15,0 0-15,0 0 0,0 0 0,21-21 16,0 22-16,0-22 0,1 0 0,-1 21 16,0-21-16,0 0 0,21 0 15,-20 0-15,-1 0 0,0 0 0,21-21 16,-21 21-16,1-22 0,-1 1 0,0 0 16,0 0-16,-21 0 15,21 0-15,-21-22 0,21 1 0,-21 0 16,0-1-16,0-20 0,22 20 15,-22-20-15,21-1 0,-21 1 0,0 21 16,0-22-16,0 22 0,0-1 0,0 1 16,0 0-16,0 21 0,0-1 15,0 1-15,-21 21 16,-1 21 0,1 1-16,0-1 0,21 0 0,-21 21 15,0 1-15,0-1 0,21 0 16,-22 1-16,1 20 0,0-21 15,21 1-15,0 20 0,-21-20 0,21-1 16,0 0-16,0 1 0,0-1 16,0-21-16,0 21 0,0-20 0,21 20 15,0-21-15,0 0 0,1 0 0,-1 1 16,21-1-16,-21-21 0,0 21 16,22-21-16,-1 0 0,-21 0 0,22 0 15,-22 0-15,21 0 0,-21 0 16,0 0-16,1 0 0,-1-21 0,0 0 15,0-1-15,0 1 0,0 0 0,1 0 16,-22-21-16,21 20 16,0-20-16,-21 0 0,21 21 0,0-22 15,-21 22-15,0 0 0,0 0 16,0 42 0,0 0-16,0 0 15,0 0-15,0 1 0,-21-1 16,21 21-16,0-21 0,0 0 0,0 1 15,0-1-15,0 0 0,0 0 16,0 0-16,21-21 0,0 21 16,1-21-16,-1 0 0,0 0 15,0 0-15,0 0 0,0 0 0,1 0 16,-1 0-16,0 0 16,0-21-16,0 0 0,0 0 0,1 21 15,-1-21-15,0-22 0,0 22 16,0 0-16,0 0 0,1-21 0,-1 20 15,21 1-15,-42 0 0,21 0 0,-21 0 16,21 21-16,-42 0 31,0 21-31,21 0 0,-21 0 16,0 0-16,0 1 0,21-1 16,-22 0-16,22 0 0,-21 21 0,21-20 15,0-1-15,0 0 0,0 0 16,0 0-16,21-21 15,1 0-15,-1 0 0,0 0 16,0 0-16,0 0 0,0 0 16,1 0-16,-1 0 0,0 0 15,0-21-15,0 0 0,-21 0 16,0 0-16,0-1 0,0 1 16,0 0-16,0 0 0,0 0 0,-21 0 15,21-1-15,-21 1 0,0 0 16,0 0-16,-1 21 0,1 0 0,0 0 15,0 0-15,21-21 16,-21 21-16,42 0 31,0 0-31,0 0 16,0 0-16,1 0 0,20-21 0,-21 21 16,21-22-16,1 22 0,-22 0 15,21-21-15,1 21 0,-1 0 0,-21-21 16,21 21-16,1 0 0,-22 0 15,0 0-15,0 0 0,0 21 0,-21 0 16,0 1-16,0-1 0,0 21 0,0-21 16,0 22-16,0-22 0,0 0 15,-21 0-15,21 21 0,-21-20 0,0-1 16,21 0-16,0 0 16,0 0-16,-21 0 15,21 1-15,-21-22 31,21-22 1,0 1-32,0 0 15,0 0-15,0 0 0,0 0 0,0-1 16,21 1-16,0 0 0,0-21 16,21 21-16,-20-22 0,20 1 15,0 21-15,-21-22 0,22 22 0,-1-21 0,0 42 16,-20-21-16,20 21 15,0 0-15,-21 0 0,22 0 0,-22 21 16,0 0-16,-21 0 0,0 22 16,0-22-16,0 21 0,0-21 0,0 0 15,0 1-15,0 20 0,-21-21 0,0 0 16,0 0-16,21 1 16,-22-1-16,1 0 0,21 0 15,-21-21-15,0 0 16,21-21 31,0 0-32,0 0-15,0-1 0,0 1 0</inkml:trace>
  <inkml:trace contextRef="#ctx0" brushRef="#br0" timeOffset="71711.99">23241 13314 0,'0'0'0,"-21"-21"0,0 21 16,-1 0-16,1-21 0,0 21 15,0 0-15,21-22 16,-21 44 46,0-22-46,-1 0-16,1 0 0,0 0 16</inkml:trace>
  <inkml:trace contextRef="#ctx0" brushRef="#br0" timeOffset="71927.86">21823 13547 0,'0'0'0,"-21"0"0,-22 21 16,64-21 0,1 0-1,-1 0-15,0 0 0,21 0 0,-21 0 16,22 0-16,-1 0 0,-21-21 16,22 21-16,-1 0 0,-21-21 0,21-1 15,-20 22-15,-1-21 0,21 21 16,-21 0-16,0 0 0,1-21 0</inkml:trace>
  <inkml:trace contextRef="#ctx0" brushRef="#br0" timeOffset="73954.49">24998 13462 0,'0'0'0,"0"-21"0,21-21 16,0 42-16,-21-22 16,0 1-16,0 0 0,0 0 15,0 0-15,0 0 0,0-1 16,0 1-16,0 0 0,0 0 16,-21 0-16,0 21 0,0-21 0,-1 21 15,1 0-15,0 0 0,0 0 16,-21 0-16,-1 0 0,1 21 0,0 0 15,-22 21-15,1 1 0,20-1 16,-20 0-16,20 22 0,1 20 0,0-20 16,-1-1-16,1 1 0,21-1 15,0 1-15,21-1 0,0-20 16,0-1-16,0 0 0,21 1 0,0-22 16,0 0-16,0 0 0,22 0 15,-22-21-15,21 0 0,1 0 0,-1 0 16,0 0-16,1 0 0,-1 0 0,0-21 15,1 21-15,-1-21 0,0 0 16,-21 0-16,22 0 0,-22-1 0,21 1 16,-21 0-16,1 0 0,-22 0 15,21 0-15,-21-1 0,21 1 16,-21 0-16,0 0 0,-21 21 31,0 42-31,-1-21 0,1 1 16,0 20-16,0-21 0,0 21 15,0 1-15,21-22 0,0 21 0,-22-21 16,22 1-16,0 20 0,0-21 0,0 0 16,22-21-16,-1 21 0,0 1 15,0-22-15,0 0 0,22 0 0,-22 0 16,21 0-16,0 0 0,-20-22 0,20 1 16,0 0-16,-21 0 0,22 0 15,-22 0-15,0-1 0,0 1 16,0 0-16,-21 0 0,0-21 0,0 20 15,0-20-15,0 21 0,-21-21 16,0-1-16,0 22 0,0-21 0,0 21 16,-1-1-16,1 22 0,0 0 15,-21 0-15,21 0 0,-1 0 0,1 0 16,0 22-16,0-1 0,0 0 16,0 0-16,-1 0 0,22 0 0,0 1 15,0-1-15,0 0 0,0 0 16,22 0-16,-1-21 0,0 0 15,0 0-15,0 0 0,0 0 0,22 0 16,-1 0-16,-21 0 0,22-21 16,-1 0-16,0 0 0,1 21 15,-1-21-15,0-1 0,1 1 16,-22 0-16,21 0 0,-21 21 0,22-21 16,-22 0-16,0 21 0,21 0 0,-21 0 15,1 0-15,-1 0 16,-21 21-16,0 0 0,0 21 15,0-21-15,0 1 0,0 20 16,0-21-16,0 21 0,0-20 0,0-1 16,-21 0-16,21 0 0,-22 0 0,22 0 15,0 1-15,-21-1 16,21-42 15,0-1-15,0 1-16,0 0 0,0 0 15,21 0-15,1 0 0,-22-22 16,42 22-16,-21-21 0,0 21 0,22-22 16,-22 1-16,21 21 0,0-22 0,-20 22 15,20 0-15,-21 0 16,21 21-16,-20 0 0,-1 0 0,0 0 0,0 21 16,0 0-16,0 22 0,-21-22 15,0 0-15,0 21 0,0-21 16,0 22-16,0-22 0,0 0 0,0 21 15,0-20-15,0-1 0,0 0 16,0 0-16,0 0 0,-21-21 16,0 0-1,21-21 1,0 0 0,0 0-16,21 0 15,0-1-15,1 1 0,-1-21 0,0 21 16,21-22-16,-21 22 0,22-21 15,-22 0-15,21-1 0,1 22 0,-1 0 16,-21 0-16,21 0 0,1 21 16,-1 0-16,-21 0 0,0 21 15,1 0-15,-22 0 0,0 0 0,0 22 16,0-1-16,0-21 0,0 21 16,-22 1-16,22-22 0,0 21 0,-21-21 15,21 1-15,-21 20 0,21-21 0,0 0 16,0 0-16,21 1 15,0-22-15,1 0 0,-1 21 0,0-21 16,21 0-16,-21 0 0,22 0 0,-1 0 16,0 0-16,-20-21 0,20 21 15,-21-22-15,21 1 0,-20 21 16,-1-21-16,0 0 0,0 0 16,0-22-16,0 22 0,1 0 0,-22-21 15,0 21-15,0-22 0,21 1 0,-21 21 16,0-22-16,21 1 0,-21 21 15,0 0-15,0 0 0,0 42 32,-21 0-32,0 0 15,21 21-15,-22-20 0,1 20 16,0-21-16,0 21 0,0 1 16,0-1-16,-1 0 0,1 1 0,-21 20 0,21-20 15,-22 20-15,22 1 16,-21-1-16,0 1 0,20-1 0,-20 1 15,0-1-15,-1 1 0,22-1 0,-21 22 16,21-22-16,-22 1 0,22-1 16,0 22-16,0-22 0,21 1 0,0-1 15,0 1-15,0-22 0,0 22 0,0-43 16,0 21-16,21-21 0,-21 1 16,21-22-16,0 0 0,-21-22 15,0 1 1,22 0-16,-22-21 0,21 21 15,-21-22-15,21 1 0,-21-22 0,21 22 16,0-21-16</inkml:trace>
  <inkml:trace contextRef="#ctx0" brushRef="#br0" timeOffset="75815.67">27157 13991 0,'0'-42'0,"0"84"0,0-126 0,0 41 15,0 1-15,0 21 0,0 0 0,0-22 16,0 22-16,21 21 0,21-21 16,-21 21-16,1 0 0,20 0 15,-21 21-15,21-21 0,-20 21 0,-1 0 16,21 22-16,-21-22 16,0 0-16,1 21 0,-1-20 0,-21-1 15,0 0-15,0 0 0,0 0 16,0 0-16,-21 1 0,-1-22 15,1 0-15,0 0 0,0 0 0,-21 0 16,20 21-16,-20-21 0,21 0 16,0 0-16,-22 0 0,22 0 0,0 0 15,0 21-15,21 0 16,21 0 0,0-21-16,0 0 15,1 0-15,20 0 16,-21 0-16,21 0 0,1 0 0,-22 0 15,21-21-15,1 0 0,20 0 16,-21 0-16,1-1 0,-1 1 0,0-21 16,1 21-16,-1-22 0,0-20 0,1 21 15,-22-1-15,21-20 0,-21-1 16,1 22-16,-1-22 0,0 22 0,0 0 16,-21-1-16,0 1 0,0 0 15,0 21-15,0-1 0,0 1 0,-21 21 16,0 0-1,0 0-15,-1 21 0,1 1 16,0-1-16,0 21 0,0 0 16,0 1-16,21-1 0,-22 22 0,22-1 15,-21-21-15,21 22 0,0-22 0,0 22 16,0-22-16,0 0 0,0 1 16,0-22-16,0 21 0,0-21 0,21 1 15,1-1-15,-1 0 0,0 0 16,0-21-16,0 0 0,0 0 0,22 0 15,-22 0-15,0 0 0,21 0 0,-20 0 16,-1-21-16,21 21 0,-21-21 16,0 0-16,22-1 0,-22-20 0,0 21 15,-21 0-15,21-22 16,-21 22-16,21-21 0,-21 21 0,0 0 16,-21 21 15,0 21-31,0 0 0,21 0 0,0 0 15,-21 0-15,21 22 0,0-22 16,0 0-16,0 0 0,0 0 16,0 1-16,0-1 15,21-21-15,0 0 0,0 0 0,0 0 16,1 0-16,-1 0 0,0 0 16,0 0-16,0 0 0,22 0 0,-22-21 15,0-1-15,0 1 0,0 0 16,0 0-16,1-21 0,-1 20 15,0-20-15,0 0 0,0-22 0,-21 22 16,21-22-16,1 22 0,-1-21 16,0 20-16,-21-20 0,21 20 0,-21 22 15,0-21-15,0 21 0,0 0 16,0-1-16,-21 22 16,0 0-16,0 22 0,-1-1 15,1 0-15,-21 21 0,42-21 16,-21 22-16,0-1 0,21 0 0,-22 22 15,22-22-15,0 1 0,0-1 16,0 0-16,0 1 0,0-1 0,0-21 16,0 21-16,22-20 0,-1-1 15,0 0-15,0 0 0,0 0 16,0 0-16,1-21 0,-1 0 0,21 22 16,-21-22-16,22 0 0,-1 0 15,-21 0-15,21 0 0,-20 0 0,20-22 16,-21 22-16,21-21 0,-20 0 15,-1 0-15,0 0 0,0-22 0,0 22 16,-21 0-16,0-21 0,21 21 16,-21-1-16,0 1 0,0 0 0,0 0 15,-21 21-15,0 0 0,0 21 16,0 0-16,0-21 16,-1 21-16,22 1 0,0-1 15,-21 0-15,21 0 0,0 0 16,0 0-16,0 1 0,0-1 0,21 0 15,1 0-15,20-21 16,-21 0-16,21 21 0,-20-21 0,20 0 16,0 0-16,1 0 0,-1 0 15,0 0-15,1 0 0,-1 0 0,0 0 16,1 0-16,-1-21 0,-21 21 0,21-21 16,-20 0-16,-1 0 15,0-1-15,0-20 0,0 21 0,0-21 0,-21 20 16,0 1-16,0-21 15,0 21-15,0 0 0,-21-1 16,0 22-16,0 0 0,0 0 16,0 0-16,-22 22 0,22-22 0,0 21 15,0 0-15,0 0 0,-1 21 16,1-20-16,0-1 0,21 0 0,-21 0 16,21 0-16,0 0 0,0 1 0,0-1 15,0 0-15,21-21 16,-21 21-16,21-21 0,0 0 0,1 0 15,-1 0 1,0 0-16,0 0 0,0 0 0,0 0 16,1-21-16,-1 0 0,0 0 15,-21-1-15,21 1 0,0 0 0,0 0 16,1-21-16,-1 20 0,-21-20 16,21 0-16,0-22 0,0 22 0,0 0 15,1-1-15,-1 1 0,0 0 16,0 20-16,-21-20 0,0 21 0,0-21 15,0 20-15,0 1 16,0 0-16,-21 21 0,0 0 16,0 0-16,-1 0 0,22 21 0,-21 0 15,0 1-15,0 20 16,0-21-16,0 21 0,-1 1 0,1-1 16,0 0-16,0 22 0,21-22 15,0 22-15,0-22 0,0 0 0,0 1 16,0-1-16,0 0 0,0-20 15,0 20-15,0-21 0,0 0 0,21 0 16,-21 1-16,21-22 0,0 21 16,1-21-16,20 0 0,-21 0 0,0 0 15,22 0-15,-22 0 0,21 0 0,-21 0 16,22 0-16,-22 0 0,21 0 16,-21-21-16,0-1 0,1 22 0,-1-21 15,0 0-15,0 0 16,-21 0-16,21 0 0,-21-1 15,0 1-15</inkml:trace>
  <inkml:trace contextRef="#ctx0" brushRef="#br0" timeOffset="76116.34">28723 13568 0,'0'0'0,"-42"0"0,21-21 15,21 0 1,21 21-16,0 0 0,21 0 16,1-22-16,-1 22 0,21 0 15,-20 0-15,20 0 0,1 0 0,-1 0 16,1 0-16,-22 0 0,22 0 15,-22 0-15,-21 0 0,21 0 0,-20 0 16,-1 0-16,-42 0 16,-1 22-1,-20-22-15,21 0 0</inkml:trace>
  <inkml:trace contextRef="#ctx0" brushRef="#br0" timeOffset="77933.67">20828 14774 0,'0'0'0,"0"-21"16,0 0-16,0 0 0,0 0 16,0 0-16,0-1 15,0 1-15,0 0 16,0 0-16,0 0 15,0 0-15,0-1 16,0 1-16,0 0 31,0 42-15,0 0-16,0 1 16,0-1-16,0 21 0,-21 0 0,21 1 15,-21-1-15,-1 0 0,22 22 16,-21-22-16,21 1 0,-21-1 0,0 0 15,21 1-15,0-1 0,-21 0 0,0-21 16,21 22-16,-22-22 16,22 0-16,0 0 0,0 0 0,0 1 15,0-1 1,-21-21-16,0 0 0,0 0 16,21-21-1,-21 21-15,0-22 0,21 1 0,0 0 16,-22 0-16,22 0 0,-21 0 15,21-1-15,0 1 0,0 0 16,0 0-16,0 0 0,0 0 0,0-1 16,0 1-16,0 0 15,0 0-15,-21 21 16,21 21 0,0 0-16,-21 22 0,21-22 0,0 21 15,0-21-15,0 22 16,0-22-16,0 21 0,0-21 0,0 22 15,0-22-15,0 0 0,0 0 0,21 0 16,0 0-16,0-21 16,1 22-16,-1-22 0,0 0 15,0 0-15,0 0 0,0 0 16,1-22-16,-1 1 0,21 21 0,-21-21 16,0 0-16,1 0 0,-1 0 15,21-1-15,-21 1 0,0 0 16,1 0-16,-1 0 0,0 0 0,-21-1 15,21 1-15,0 0 16,-21 0-16,21 21 0,-21-21 16,-21 21 62</inkml:trace>
  <inkml:trace contextRef="#ctx0" brushRef="#br0" timeOffset="82759.86">17462 15494 0,'0'0'0,"0"-21"0,22 21 0,-22-21 0,0 0 15,0-1-15,0 1 0,0 0 16,0 0-16,0 0 15,0 0-15,0-1 0,-22 22 16,1 0 0,0 0-16,0 0 0,0 0 15,0 22-15,-1-1 0,1 0 16,0 0-16,-21 21 0,21 1 0,-1-22 16,1 42-16,-21-20 0,42-1 15,-21 0-15,0 22 0,21-22 0,0 22 16,0-1-16,0-20 0,0 20 15,0-21-15,0 1 0,21-1 16,0 0-16,0 1 0,0-22 0,0 0 16,1 0-16,20 0 0,-21 1 0,21-22 15,1 0-15,-1 0 0,0 0 16,-20-22-16,20 1 0,0 0 0,1 0 16,-1 0-16,-21-22 0,21 22 15,1-21-15,-22 0 0,21 20 0,-21-20 16,1 0-16,-1 21 0,-21-22 0,0 22 15,0 0-15,0 0 16,0 0-16,0 42 31,-21 0-31,21 0 16,-22 21-16,1-20 0,21-1 0,-21 21 16,21 0-16,0-20 0,0 20 15,0-21-15,0 0 0,0 22 0,0-22 16,0 0-16,42 0 0,-20-21 15,-1 0-15,21 0 16,-21 0-16,0 0 0,1 0 0,-1-21 16,0 0-16,21 0 0,-21-1 15,1 1-15,-1 0 0,0 0 16,0-21-16,0 20 0,-21 1 0,0-21 16,0 21-16,0-22 0,0 22 15,0-21-15,0 21 0,0-22 0,-21 22 16,0-21-16,21 21 0,-21 0 0,0-1 15,-1 1-15,1 21 16,0 0-16,0 0 0,0 0 0,21 21 16,-21 1-16,-1-1 0,1 0 15,0 0-15,21 21 0,0-20 0,-21 20 16,21 0-16,0 1 0,0-22 16,0 21-16,0-21 0,0 22 0,0-22 15,21 0-15,0 0 0,0-21 16,1 0-16,-1 21 0,21-21 15,-21 0-15,22 0 0,-22 0 0,21-21 16,0 0-16,1 0 0,-1 21 0,-21-21 16,22-1-16,-1-20 0,0 21 15,1 0-15,-22 0 0,0-22 0,0 22 16,-21 0-16,0 0 0,0 0 16,0-1-16,0 1 0,-21 21 15,0 0 1,0 21-16,21 1 15,0-1-15,0 0 0,0 0 0,0 0 16,0 22-16,0-22 16,0 0-16,0 0 0,0 0 0,0 0 15,21 1-15,0-1 0,0 0 0,-21 0 16,21 0-16,-21 0 16,21 1-16,1-1 0,-22 0 15,21-21 1,-21 21-1,21-21-15,0 0 16,0 0-16,0 0 16,-21-21-16,22 21 0,-1-21 0,0 0 15,0-1-15,0 22 0,0-21 0,1 0 16,-1-21-16,0 21 16,0-1-16,-21 1 0,0 0 0,0 0 15,21 0-15,-21 0 0,0-1 16,-21 22-16,0 0 15,0 22-15,0-22 16,21 21-16,0 0 0,-22 0 16,22 0-16,0 0 0,0 1 15,0-1-15,0 0 0,0 0 16,0 0-16,0 0 0,0 1 0,22-1 16,-22 0-16,0 0 0,21 0 15,0 0-15,-21 1 16,21-1-16,0 0 15,0-21-15,1 21 0,20-21 16,-21 0-16,0 0 0,22 0 16,-1 0-16,-21 0 0,21 0 0,1-21 15,-22 21-15,21-21 0,-21 0 16,1 21-16,-1-22 0,0 1 0,0 0 16,-21 0-16,21 0 0,-21 0 0,0-1 15,0 1-15,0 0 0,0-21 16,0 21-16,0-1 0,0 1 0,0 0 15,-21 42 1,21 0 0,0 1-16,0-1 15,0 0-15,0 0 0,0 0 16,0 0-16,0 1 0,0-1 0,0 0 16,21 0-16,0 0 0,1-21 0,-1 21 15,0-21-15,21 0 0,-21 22 16,22-22-16,-22 0 0,21 0 0,-21 0 15,22 0-15,-22 0 0,21 0 16,-21-22-16,22 22 0,-22-21 0,0 21 16,0-21-16,0 0 0,1 0 0,-1 0 15,-21-1-15,21 1 0,0 0 16,0-21-16,-21 21 0,0-1 0,21 1 16,1 0-16,-22 0 15,0 42 16,0 0-15,0 0 0,0-42 31,0 0-47,0 0 15,0 0 1,-22 21-16,1 0 15,0 0 1,0 21 0,0 0-16,21 0 0,-21 0 15,21 22-15,0-22 0,0 0 0,-22 21 16,22-20-16,0-1 0,0 21 16,0-21-16,0 0 0,0 1 0,0-1 15,22-21-15,-22 21 0,21-21 16,21 0-16,-21 21 0,22-21 0,-22 0 15,21 0-15,-21 0 0,22 0 0,-1-21 16,-21 21-16,21-21 16,-20 21-16,20-21 0,-21-1 0,0 1 15,0-21-15,1 21 0,-1 0 0,0-22 16,0 1-16,0 0 0,-21-1 16,21 1-16,1 0 0,-22-1 0,0 1 15,21 0-15,0-1 0,-21 22 16,21-21-16,-21 21 0,0-1 15,0 44 1,0-1-16,-21 0 16,0 0-16,0 21 0,21 1 0,-22-22 15,22 21-15,-21 1 0,0-1 16,21 0-16,-21 1 0,21-22 16,0 21-16,0-21 0,-21 22 0,21-22 0,0 0 15,0 21-15,0-21 16,0 1-16,0-1 0,0 0 15,0 0-15,21-21 16,0 0-16,0 0 16,0 0-16,1 0 0,-1-21 0,0 0 15,0 0-15,-21-1 16,0 1-16,0 0 0,0 0 16</inkml:trace>
  <inkml:trace contextRef="#ctx0" brushRef="#br0" timeOffset="82956.75">20405 16087 0,'0'0'0,"0"21"0,21-21 31,0 0-31,0 0 0,21 0 0,-20 0 16,20 0-16,0 0 0,1 0 15,-1 0-15,0 0 0,1 0 0,-1-21 16,-21 21-16,21 0 0,-20-21 0,-1 21 15,-21-22-15,21 1 16,0 0-16</inkml:trace>
  <inkml:trace contextRef="#ctx0" brushRef="#br0" timeOffset="83464.11">22204 15812 0,'0'0'0,"0"-22"0,21-20 16,-21 21-16,0 0 15,0 0-15,21-1 0,-21 1 0,0 0 16,0 0-16,0 42 31,0 0-31,0 0 16,0 22-16,0-1 0,0 22 0,0-22 15,0 21-15,0 1 0,0-22 0,0 22 16,0-22-16,0 22 0,0-22 16,0 0-16,-21-21 0,21 22 0,0-22 15,0 0-15,0 0 0,0 0 16,0 1-16,-21-22 31,0-22-31,-1 1 0</inkml:trace>
  <inkml:trace contextRef="#ctx0" brushRef="#br0" timeOffset="84279.64">21844 16150 0,'21'0'15,"0"0"-15,0 0 0,1 0 0,20 0 16,-21 0-16,21 0 0,1 0 16,-1 0-16,22-21 0,-22 0 0,21 21 15,1-21-15,-1 0 0,1-1 16,-1 1-16,-20 0 0,20 0 0,-20 0 16,-1 0-16,0-1 0,-21-20 15,1 21-15,-1 0 0,0-22 16,-21 22-16,0-21 0,0 21 0,0 0 15,0-1-15,0 1 0,0 0 16,-21 42 0,0 0-16,21 1 0,-22 20 15,1 0-15,0 1 0,21-1 16,-21 21-16,0-20 0,21 20 0,-21-20 16,-1 20-16,22-21 15,-21 1-15,21-1 0,0-21 0,-21 0 16,21 22-16,-21-22 0,21 0 0,-21-21 15,21 21-15,0-42 47,21 21-47,0-21 0,0 0 16,0 0-16,1-22 0,-1 22 0,0 0 16,21-21-16,-21 20 0,1 1 15,-1 0-15,21 0 0,-21 0 0,0 21 16,1 0-16,-1 0 15,-21 21-15,0 0 16,0 0-16,0 22 0,0-22 0,0 0 16,0 0-16,0 0 0,0 22 15,0-22-15,0 0 0,0 0 16,21 0-16,0 0 0,0-21 16,0 22-16,1-22 0,-1 0 15,0 0-15,21 0 0,-21 0 0,22 0 16,-1 0-16,-21-22 0,22 1 15,-1 21-15,0-21 0,-21 0 0,1 0 16,20 0-16,-42-1 0,21 1 16,-21 0-16,21 0 0,-21-21 0,0 20 15,0 1-15,0 0 0,-21 21 16,0 0 0,0 0-16,0 21 0,-1 0 15,1 1-15,0-1 0,0 0 0,21 0 16,0 0-16,-21 0 0,21 1 15,0 20-15,0-21 0,0 0 16,0 0-16,0 1 0,21-1 16,0-21-16,0 0 15,0 0-15,1 0 0,-1 0 0,0 0 16,0 0-16,0 0 0,0 0 16,1 0-16,-1-21 0,21-1 0,0 22 15,1-21-15</inkml:trace>
  <inkml:trace contextRef="#ctx0" brushRef="#br0" timeOffset="84807.86">24723 16214 0,'0'0'0,"-22"0"0,1 0 0,0 0 16,42 0 15,22 0-31,-22-21 0,0-1 15,21 22-15,-21-21 0,22 0 16,-22 21-16,21-21 0,-21 0 0,1 0 16,-1-1-16,0 1 0,0 0 15,-21 0-15,0 0 0,0 0 16,0-1-16,0 1 0,0 0 16,-21 21-16,0 0 0,0 0 0,-1 0 15,1 0-15,0 0 0,-21 0 0,21 21 16,-22 22-16,22-22 0,-21 21 15,21 0-15,-1 1 0,1-1 0,21 0 16,0 1-16,-21-1 0,21 0 16,0-20-16,0 20 0,0-21 0,0 0 15,21 0-15,0 1 0,1-1 0,-1 0 16,21-21-16,-21 0 0,0 21 16,22-21-16,-1 0 0,-21 0 0,22 0 15,-22 0-15,21 0 16,-21-21-16,22 0 0,-22 21 0,21-21 15,-21-1-15</inkml:trace>
  <inkml:trace contextRef="#ctx0" brushRef="#br0" timeOffset="85204.64">25379 16066 0,'0'0'0,"0"-43"15,0 22 1,21 21-1,0 0-15,0 0 16,0 21 0,1 0-16,-1 1 0,0 20 0,-21-21 15,21 21-15,-21 1 0,21-22 0,-21 21 16,0-21-16,0 1 0,0 20 16,0-21-16,0 0 0,0 0 0,0 1 15,-21-1-15,0-21 16,21-21 15,0-1-15,0 1-16,0 0 0,0 0 15,0 0-15,0-22 16,21 22-16,0 0 0,-21-21 0,21 21 16,1-1-16,-1-20 0,0 21 0,0 0 15,0 0-15,0 21 0,1 0 16,20-22-16,-21 22 0,0 0 0,0 0 15,1 0-15,-1 0 16,0 22-16</inkml:trace>
  <inkml:trace contextRef="#ctx0" brushRef="#br0" timeOffset="85611.87">26014 16129 0,'0'0'0,"-21"0"15,21-21-15,0 0 16,0 0-16,21 21 31,-21 21-31,21-21 0,0 21 16,-21 0-16,0 0 0,0 22 16,21-22-16,-21 0 0,0 0 0,0 21 15,21-20-15,-21-1 0,0 0 16,0 0-16,0 0 0,0 0 15,0 1 1,-21-22 0,21-22-1,0 1 1,0 0-16,21 0 16,-21 0-16,22 0 0,-1-1 15,0-20-15,0 21 0,0 0 0,0-22 16,1 22-16,-1 0 0,21 0 15,-21 0-15,0 0 0,1-1 0,-1 22 16,0 0-16,0 0 31,-21 22-31,0-1 0</inkml:trace>
  <inkml:trace contextRef="#ctx0" brushRef="#br0" timeOffset="86100.1">26818 16193 0,'0'0'0,"0"-22"0,0 1 16,0 0-16,0 0 15,-21 21-15,21-21 16,-21 21-16,0 0 0,-1 0 16,1 21-16,0 0 0,0 0 15,0 22-15,0-22 0,-1 0 16,22 0-16,0 21 15,-21-20-15,21-1 0,0 0 0,0 0 16,0 0-16,0 0 0,0 1 0,0-1 16,21 0-16,1-21 15,-1 0-15,0 0 0,0 0 0,0 0 16,0 0-16,22 0 0,-22 0 16,0 0-16,21 0 0,-20-21 0,-1 0 15,0 21-15,0-22 0,-21 1 16,0 0-16,21 0 0,-21 0 0,0-22 15,0 22-15,0-21 0,0 21 0,0-22 16,0 22-16,0-21 0,0 21 16,-21 0-16,0 21 0,0 0 15,0 0-15,-1 0 16,1 0-16,21 21 0,-21 0 0,0 21 16,0-21-16,21 1 0,0-1 15,-21 0-15,21 21 0,-22-21 0,22 1 16,0-1-16,0 0 0,0 0 15,22 0-15,-1-21 16,0 0-16,0 0 0,21 0 16,-20 0-16,-1 0 0</inkml:trace>
  <inkml:trace contextRef="#ctx0" brushRef="#br0" timeOffset="86507.86">27241 16256 0,'0'0'0,"22"-85"16,-22 64-1,21 0-15,-21 0 0,21-21 0,-21 20 16,21 22-16,0-21 0,0 0 16,1 21-16,-1 0 0,0 0 0,0 0 15,0 0-15,0 0 0,1 21 0,-1 0 16,-21 1-16,21-1 0,-21 0 16,21 21-16,-21-21 0,0 22 0,0-22 15,0 21-15,0-21 16,0 1-16,0 20 0,0-21 0,0 0 15,0 0-15,0 1 16,-21-22-16,0 0 16,0 0-1,21-22 1,0 1-16,0 0 0,21 0 16,-21 0-16,21 0 0,0-1 15,0-20-15,0 0 0,22-1 0,-22 22 16,21-21-16,-21 0 0,22-1 15,-1 1-15,-21 21 0,0 0 16,1 21-16,-1 0 0,0 0 16,0 0-16,-21 21 15,0 0-15,-21 0 0,0 0 16,0 0-16,-1 1 0,1-1 16</inkml:trace>
  <inkml:trace contextRef="#ctx0" brushRef="#br0" timeOffset="93273.03">20510 16658 0,'0'0'0,"0"-21"0,22 21 15,-22-21-15,21 21 0,-21-21 16,0 0-16,0-1 15,0 1 1,0 0 0,0 42 31,0 0-32,0 1-15,0-1 0,0 0 0,0 21 0,0-21 16,0 22-16,0-22 0,0 21 15,0 1-15,0-22 0,0 21 16,0-21-16,-21 22 0,21-22 0,0 21 16,0-21-16,-22 0 0,22 1 15,0-1-15,0 0 0,0 0 16,-21-21 0,0 0 15,0-21-31,0 21 0,0-21 15,21 0-15,0-1 0,-22 1 16,1 21-16,21-21 0,-21 0 0,21 0 16,0 0-16,-21 21 31,21 21-15,0 0-16,0 0 0,0 0 15,0 0-15,0 1 0,0-1 0,0 0 16,0 0-16,0 0 0,0 0 15,21 1-15,-21-1 0,21-21 0,-21 21 16,21-21-16,1 0 0,-1 0 16,0 0-16,0 0 0,0 0 15,0 0-15,1-21 0,20 21 16,-21-21-16,0-1 0,22 22 0,-22-21 16,21 0-16,-21 0 0,0 0 15,1 21-15,-1-21 0,-21-1 16,21 1-16,0 21 0,-21-21 15,0 42 48,-21 0-47,21 1-1</inkml:trace>
  <inkml:trace contextRef="#ctx0" brushRef="#br0" timeOffset="96604.39">17505 17568 0,'-21'0'0,"21"22"16,-22-22 0,44 0 46,-1 0-62,21 0 16,-21-22-16,0 22 0,1-21 15,-1 21-15,0-21 0,0 0 16,0 21-16,0-21 0,1 0 16,-22-1-16,21 1 0,-21 0 15,0 0-15,0 0 16,0 0-16,0-1 16,-21 1-16,-1 0 0,1 21 0,21-21 15,-21 0-15,0 21 0,0 0 16,0-21-16,-1 21 15,1 0-15,0 0 16,21 21-16,0 21 16,0-21-16,-21 22 0,21 20 0,-21-21 15,21 43-15,0-21 0,0 20 16,0-20-16,-21 20 0,21-20 0,-22 21 16,1-1-16,21-20 0,-21 20 15,0-20-15,0 21 0,0-22 16,21 1-16,-22-22 0,22 21 15,-21-20-15,21-1 0,0-21 0,0 22 16,0-22-16,21-21 16,1 0-16,-1 0 0,0 0 0,0 0 15,21-21-15,-20-1 0,20 1 16,0 0-16,1-21 0,-22-1 0,21 22 16,0-21-16,-20 0 0,-1-1 15,0 1-15,0 0 0,-21-1 16,0 1-16,0 21 0,-21-22 0,0 1 15,0 21-15,-22-21 0,1 20 16,0 1-16,-1-21 0,1 21 16,-22 0-16,22 21 0,21-22 15,-21 1-15,-1 21 0,22 0 0,0 0 16,0 0-16,42 0 31,0 0-31,21 0 0,-20 0 16,20 0-16,0 0 0,22-21 0,-22 21 15,22 0-15,-22-21 0,21 0 16,1 21-16,-1-21 0,-20-1 16,20 1-16,-20 0 0,20 0 0,-21 0 15</inkml:trace>
  <inkml:trace contextRef="#ctx0" brushRef="#br0" timeOffset="97207.48">18267 17590 0,'0'-22'0,"-43"1"16,22 21-16,0 0 0,0-21 15,0 21-15,0 0 0,-1 0 16,1 0-16,21 21 0,-21 0 16,21 1-16,-21-1 0,21 0 0,0 21 15,-21-21-15,21 22 0,0-22 16,0 21-16,0-21 0,0 1 16,0-1-16,0 0 0,0 0 0,0 0 15,21-21-15,0 0 16,0 0-16,0 0 0,1 0 0,-1 0 15,0 0-15,0-21 0,0 21 16,0-21-16,1 0 0,20 0 0,-21 21 16,0-22-16,-21 1 0,0 0 15,21 0-15,-21 0 0,0 0 0,0-1 16,0 1-16,0 0 0,0 0 16,0 0-16,0 42 31,0 42-16,0-41-15,0 20 0,0-21 0,0 0 16,0 22-16,0-22 0,0 0 16,0 0-16,0 0 0,0 0 15,22-21 1,-1 0-16,0 0 0,21 0 16,1 0-16,-22 0 15,0-21-15,0 0 0,0 21 0,0-21 16,1 0-16,-1 0 0,0-1 15,-21 1-15,0 0 0,21 0 0,-21 0 16,0 0-16,21-1 0,-21 44 31,0-1-31,0 0 16,0 0-16,0 0 0,0 0 16,0 1-16,0-1 0,0 0 15,0 0-15,0 0 0,0 0 16,0-42 15</inkml:trace>
  <inkml:trace contextRef="#ctx0" brushRef="#br0" timeOffset="97552.48">18775 17463 0,'0'0'16,"-21"-22"-1,-1 1-15,22 42 32,0 1-17,22-22 17,-1 0-17,-21-22-15,0 1 16,0 0-16,0 0 15,-21 0 1,-1 0-16,1 21 16,0 0-16,0 0 15,21 21 1,0 0 0,0 0-16,0 0 15,0 0-15,21 1 0,-21-1 16,21-21-16,0 21 0</inkml:trace>
  <inkml:trace contextRef="#ctx0" brushRef="#br0" timeOffset="97860.31">19240 17463 0,'0'-22'0,"0"44"0,0-65 15,0 22-15,-21 0 16,0 21-1,0 0-15,0 21 16,0 21-16,21-20 16,0 20-16,0 0 0,0 1 0,-22-1 15,22 0-15,-21 22 0,21-22 16,0 0-16,0 1 0,0-1 0,-21 0 16,21-20-16,0-1 0,0 0 15,0 0-15,0 0 0,0 0 16,0 1-1,21-22 1,-21-22 0,21 22-16,-21-21 0,22 0 15,-22 0-15</inkml:trace>
  <inkml:trace contextRef="#ctx0" brushRef="#br0" timeOffset="98208.11">19283 17949 0,'0'0'0,"21"0"16,0 0 0,0 0-1,0 0-15,1 0 0,-1-21 16,0 21-16,-21-21 0,21 21 16,-21-21-16,21 21 0,-21-21 0,0 0 15,0-1-15,0 1 16,0 0-16,-21 21 0,0-21 15,0 21-15,0 0 0,-1 0 16,1 0-16,0 0 0,0 21 16,0-21-16,21 21 0,0 0 15,-21 1-15,21 20 0,-22-21 0,22 0 16,0 0-16,0 1 0,0 20 16,0-21-16,0 0 0,0 0 15,22 1-15,-1-22 16,0 21-16,0-21 0,0 0 15,0 0-15,1 0 0,20 0 0,-21 0 16,21 0-16,1 0 0</inkml:trace>
  <inkml:trace contextRef="#ctx0" brushRef="#br0" timeOffset="98685.84">20024 17865 0,'0'0'0,"0"-21"0,0-43 16,-22 43-16,1 21 15,0 0-15,0 0 0,0 0 16,0 0-16,-1 21 0,1 0 16,0 0-16,0 1 0,0 20 0,21-21 15,-21 0-15,21 22 0,-22-22 16,22 0-16,0 0 0,0 0 16,0 0-16,0 1 0,0-1 0,22-21 15,-1 0-15,0 0 0,0 0 16,0 0-16,0 0 0,1 0 0,-1 0 15,0-21-15,0 21 16,0-22-16,0 1 0,1 0 0,-22 0 16,21-21-16,0 20 0,-21-20 0,0 21 15,21-21-15,-21-1 0,21 1 16,-21-22-16,0 22 0,0 0 16,0-1-16,0 1 0,0 0 0,0 21 15,0-22-15,0 22 0,0 42 31,0 0-31,0 22 0,-21-1 16,21 22-16,-21-22 0,21 21 16,-21-20-16,21 20 0,0-20 0,0-1 15,0 0-15,0 1 16,0-1-16,0-21 0,0 0 0,0 0 16,0 1-16,0-1 0,0 0 15,21-21-15,0 0 0,0 0 16,0 0-16,1 0 15,20-21-15</inkml:trace>
  <inkml:trace contextRef="#ctx0" brushRef="#br0" timeOffset="100219.97">20891 17717 0,'22'0'15,"-1"0"-15,0 0 16,0 0-16,0-22 0,22 22 0,-22-21 15,21 0-15,0 0 0,-20 21 16,20-21-16,-21-22 0,0 22 16,0 0-16,1 0 0,-22 0 15,0 0-15,0-1 0,-22 22 32,1 0-32,0 0 0,0 22 15,0-1-15,0 21 0,21 0 0,-22 1 16,22-1-16,-21 0 0,21 1 15,-21 20-15,21-20 0,0-1 0,0 0 16,0 1-16,0-1 0,0-21 16,0 0-16,0 22 0,0-22 0,0 0 15,0 0-15,0 0 32,0-42-17,-21 0 1,0 21-16,0-21 0,21 0 0,-22-1 15,1 1-15,21-21 0,0 21 16,-21 0-16,21-1 0,-21 1 0,21 42 47,0 1-47,0-1 0,21 21 0,0-21 16,-21 0-16,21 1 0,1-1 15,-1 0-15,-21 0 0,21-21 0,0 21 16,21-21-16,-20 0 15,-1 0-15,21 0 0,-21 0 0,22 0 16,-22 0-16,21 0 0,0-21 16,1 21-16,-22-21 0,21 0 0,-21 0 15,1-1-15,-1 1 0,0 0 16,0 0-16,-21-21 0,0 20 16,0-20-16,0 21 0,0-21 0,0 20 15,0 1-15,0 0 0,-21 21 16,0 0-16,21 21 15,-21-21-15,21 43 0,-22-22 16,22 0-16,0 0 0,0 21 0,0-20 16,0 20-16,0-21 15,0 0-15,0 0 0,0 1 0,0-1 16,0 0-16,0 0 0,22 0 16,-1-21-16,0 0 0,0 0 15,0 0-15,0 0 0,1 0 16,20 0-16,-21-21 0,21 21 15,-20-21-15,20 0 0,0 0 0,-21-1 16,22 1-16,-22 0 0,0-21 16,21 21-16,-20-22 0,-1 22 0,0-21 15,-21 21-15,0-1 0,0 1 16,0 0-16,0 0 0,-21 21 31,21 21-31,-21 0 0,-1 0 0,22 1 16,0-1-16,-21 0 0,21 0 15,0 21-15,0-20 0,0-1 16,0 0-16,0 0 0,0 0 0,0 0 16,21 1-16,-21-1 0,22-21 15,-1 21-15,0-21 0,0 0 16,-21-21 15,0 0-15,-21 21-16,0-22 15,21 1-15,-21 21 0,21-21 16,-22 21-16,22 21 16,0 0-1,0 1-15,22-1 16,-1-21-16,0 21 16,0-21-16,0 0 0,0 0 15,1 0-15,20 0 16,-21 0-16,0 0 0,0-21 0,22 21 15,-22-21-15,0 21 0,0-22 16,22 1-16,-22 0 0,0 0 0,0 0 16,0-22-16,-21 1 15,21 0-15,1 21 0,-22-43 0,21 22 16,-21-1-16,0 1 0,0 0 16,0-22-16,0 43 0,0-21 0,0 21 15,0-1-15,0 1 0,0 42 16,-21 1-1,-1 20-15,22-21 0,0 21 16,-21 1-16,0-1 0,21 22 0,-21-22 16,21 0-16,0 1 0,0-1 15,0 0-15,0-21 0,0 22 16,0-22-16,0 0 0,0 0 16,0 0-16,0 1 0,0-1 15,21 0-15,0-21 0,0 21 16,1-21-16,-1 0 0,0 0 15,0 0-15,0 0 0,0 0 0,1-21 16,-22 0-16,21 21 0,-21-21 16,21-1-16,-21 1 0</inkml:trace>
  <inkml:trace contextRef="#ctx0" brushRef="#br0" timeOffset="100404.86">22479 17844 0,'0'0'0,"-21"0"15,0 0-15,42 0 32,21 0-17,-21 0-15,22 0 0,-1 0 0,0 0 16,1 0-16,20 0 0,-21 0 16,1 0-16,20 0 0,-20-22 0,20 22 15</inkml:trace>
  <inkml:trace contextRef="#ctx0" brushRef="#br0" timeOffset="100659.72">23368 17611 0,'0'0'0,"-21"-21"0,-43-1 16,43 22-16,0 0 15,21 22-15,-21-1 0,21 21 0,-21-21 16,-1 22-16,22-1 0,0 0 15,-21 22-15,21-22 0,-21 0 16,21-20-16,-21 20 0,21 0 0,0-21 16,0 1-16,0-1 0,0 0 15,0 0-15,0 0 16,0-42 15,21 21-31</inkml:trace>
  <inkml:trace contextRef="#ctx0" brushRef="#br0" timeOffset="100891.58">23199 17695 0,'21'-21'0,"-42"42"0,42-63 16,0 42-16,-21 21 16,0 0-1,21 22-15,-21-22 0,0 21 16,0-21-16,21 22 0,-21-22 15,0 21-15,0-21 0,21 1 0,-21-1 16,22 0-16,-22 0 0,0 0 16,21 0-16,0-21 0,-21 22 15,21-22-15,0 0 16,0 0-16,-21-22 16,0 1-16</inkml:trace>
  <inkml:trace contextRef="#ctx0" brushRef="#br0" timeOffset="101123.45">23601 17653 0,'0'0'0,"0"-42"0,0-1 0,0-20 15,0 84 17,-21 0-32,21 0 0,-22 22 0,1-1 15,21 0-15,0 1 0,-21-1 16,0 0-16,21 1 0,-21-1 0,21-21 15,0 22-15,0-22 0,0 0 16,0 0-16,0 0 0,0 0 16,0 1-16,21-22 15,0 0-15,0 0 16,0 0-16</inkml:trace>
  <inkml:trace contextRef="#ctx0" brushRef="#br0" timeOffset="101740.1">24130 17717 0,'0'0'0,"0"-43"0,0 22 0,0-21 16,0 21-16,0-22 0,0 22 15,0 0-15,-21 21 16,0 21-16,-1 0 16,1 22-16,0-22 0,0 21 15,0 0-15,0 1 0,-1-1 0,1 0 16,0 1-16,21-1 15,0 0-15,0-20 0,0 20 0,0-21 16,0 0-16,0 0 0,0 1 16,0-1-16,0 0 0,21-21 15,0 0-15,1 0 16,-1 0-16,0 0 0,0 0 16,-21-21-16,21 21 15,-21-21-15,0-1 0,0 1 16,0 0-16,0 0 0,0 0 0,0 0 15,0-1-15,0 1 0,0 0 16,0 0-16,0 0 0,0 0 0,0-1 31,0 44-15,0-1 0,0 0-16,0 0 15,0 0-15,0 0 16,0 1-16,0-1 15,0 0-15,0 0 0,0 0 0,-21 0 16,0 1-16,21-1 0,-21 0 16,0 0-16,-1 0 0,1 22 0,0-22 15,0 0-15,0 21 0,0-21 16,-1 22-16,1-22 0,0 0 0,0 21 16,0-20-16,0-1 15,21 0-15,0 21 0,-22-21 0,22 1 16,0-1-16,0 0 15,0 0-15,22-42 32,-22 0-32,21 0 0,0 21 15,0-43-15,0 22 0</inkml:trace>
  <inkml:trace contextRef="#ctx0" brushRef="#br0" timeOffset="102055.92">24342 17928 0,'0'-21'16,"0"42"-1,21-21 1,0 0-16,-21 21 0,21-21 16,0 0-16,0 0 15,1 0-15,-1 0 16,-21-21-16,21 21 0,-21-21 15,0 0-15,0 0 0,0 0 16,0-1-16,-21 22 31,0 0-31,-1 0 16,1 0-16,0 0 16,21 22-16,0-1 0,-21-21 15,21 21-15,21-21 31</inkml:trace>
  <inkml:trace contextRef="#ctx0" brushRef="#br0" timeOffset="102455.69">25082 17632 0,'0'0'16,"0"-21"-16,0-22 15,0 22-15,22 21 31,-1 0-31,0 21 16,0 1-16,0-1 16,-21 21-16,21-21 0,1 22 0,-1-1 15,0 0-15,-21-21 0,21 22 16,0-22-16,-21 21 0,0-21 0,21 1 16,-21-1-16,22-21 0,-22 21 15,0 0-15,0-42 31,0 0-15,0 0-16</inkml:trace>
  <inkml:trace contextRef="#ctx0" brushRef="#br0" timeOffset="102707.54">25463 17632 0,'0'0'0,"0"-21"0,0-22 16,-21 43-1,0 22-15,0-1 16,0 0-16,-22 21 0,22-21 16,0 22-16,0-22 0,-21 21 0,20-21 15,1 1-15,0 20 0,-21-21 16,42 0-16,-21 0 0,-1 1 16,1-1-16,42-21 31,1 0-16,-1 0-15,0 0 0,21 0 16,-21 0-16,22-21 0,-1-1 0</inkml:trace>
  <inkml:trace contextRef="#ctx0" brushRef="#br0" timeOffset="103412.15">25696 17674 0,'0'-21'0,"0"42"0,0-63 15,0 63 16,-21-21-31,21 21 16,-21 0-16,21 22 0,0-22 16,0 0-16,0 0 0,0 22 0,0-22 15,0 0-15,0 21 0,0-21 16,0 1-16,0-1 0,0 0 16,0 0-16,0 0 15,0-42 16,0 0-15,0 0-16,0 0 0,0-1 16,0 1-16,0-21 15,21 21-15,0 0 0,0-22 0,1 1 16,-1 21-16,0 0 0,21-1 16,-21 1-16,22 0 0,-22 21 0,0 0 15,21 0-15,-20 0 0,-1 0 16,0 21-16,0 0 0,-21 1 15,0 20-15,21-21 0,-21 0 0,0 22 16,0-22-16,0 0 0,0 21 16,0-21-16,0 1 0,0-1 0,0 0 15,-21 0-15,0-21 32,0 0-32,0 0 15,21-21 1,0 0-16,0 0 15,0-1-15,21 1 16,0-21-16,0 21 0,0-22 0,22 22 16,-1-21-16,-21 0 0,21 20 15,1-20-15,-1 21 0,0 0 0,-20 21 16,20 0-16,-21 0 0,0 0 16,-21 21-16,0 0 0,0 0 15,0 22-15,0-22 0,0 21 16,0 0-16,0-20 0,0 20 15,0-21-15,0 21 0,-21-20 0,0-1 16,21 0-16,0 0 16,-21 0-16,0 0 15,21-42 32,21 21-47,0 0 0</inkml:trace>
  <inkml:trace contextRef="#ctx0" brushRef="#br0" timeOffset="103852">26649 18055 0,'-21'0'0,"42"0"31,0-21-16,0 0-15,0 21 0,0-21 16,1 21-16,-1-21 0,0-1 16,21 1-16,-21 0 0,1-21 0,-1 21 15,0-22-15,0 22 16,0-21-16,0-1 0,1 1 0,-22 0 0,0-1 16,21 1-16,-21 21 15,0-21-15,0 20 0,-21 22 31,-1 22-31,1 20 0,0-21 0,-21 21 16,42 1-16,-21-1 0,-1 0 16,1 22-16,21-22 0,-21 1 15,21-1-15,0-21 0,0 21 0,0 1 16,0-22-16,0 0 0,0 0 16,0 0-16,21 1 0,0-1 0,1 0 15,-1-21 1,0 0-16,0 0 0,21 0 0,-20 0 15,-1 0-15,0 0 0,0 0 16,0 0-16,0-21 0,1 0 0,-22-1 16,21 1-16,0 21 0,0-21 15</inkml:trace>
  <inkml:trace contextRef="#ctx0" brushRef="#br0" timeOffset="104684.04">27919 17738 0,'0'0'16,"-21"0"-16,-1 0 15,1 0-15,42 0 31,22 0-31,-22 0 16,21 0-16,1 0 0,-1 0 16,21 0-16,-20 0 0,20 0 15,-20 0-15,20 0 0,1-21 0,-22 21 16,21 0-16,-20-22 0,-1 22 16,0-21-16,-20 21 0,-1-21 0,0 21 15,-21-21-15,0 0 0,-21 21 16,0-21-16,-1 21 15,1 0-15,-21 0 0,21 0 0,-22 0 16,22 0-16,0 0 0,0 0 16,0 0-16,0 0 15,42 0 1,0 0 0,0 0-16,0 0 0,0 0 15,1 0-15,-1 0 0,0 0 16,0 0-16,0 0 0,0 0 0,1 0 15,-22 21 1,0 0-16,0 0 0,0 0 0,0 0 16,0 1-16,0-1 15,-22 21-15,1-21 0,21 0 0,-21 1 16,0-1-16,0 0 0,21 0 0,0 0 16,0 0-1,21-21 1,0 0-1,21 0-15</inkml:trace>
  <inkml:trace contextRef="#ctx0" brushRef="#br0" timeOffset="105099.8">29083 17674 0,'0'0'0,"0"-21"0,0 0 15,0 0-15,0 0 0,0-1 0,0 1 16,0 0-16,0 0 0,21 21 0,0-21 15,0 0-15,22 21 16,-22-22-16,21 22 0,1 0 0,-1 0 16,0 0-16,1 0 0,-1 0 15,0 22-15,-21 20 0,1-21 0,-1 21 16,0 1-16,-21-22 0,0 21 16,0 1-16,0-22 0,0 21 15,0-21-15,-21 0 0,0 1 0,-1-1 16,1 0-16,0-21 0,0 0 15,0 0-15,0 0 16,-1 0-16,22-21 16,0 0-16,0-1 15,0 1-15,22 0 0,-1 0 16,0-21-16,0 20 0,0-20 16,0 21-16,1-21 0,20-1 0,-21 1 15,0 21-15,22-22 0,-22 22 16,0 0-16,0 21 0,0 0 15,0-21-15,1 21 0,-1 0 0,0 0 16,-21 21 0,0 0-16,21-21 0</inkml:trace>
  <inkml:trace contextRef="#ctx0" brushRef="#br0" timeOffset="105980.3">29951 17463 0,'0'0'0,"21"-22"0,-21 1 15,0 42 17,0 1-17,0-1-15,0 0 0,-21 21 16,21-21-16,-21 22 0,21-1 16,0-21-16,0 22 0,0-22 0,0 0 15,0 21-15,0-21 16,0 1-16,21-22 0,-21 21 0,42 0 15,-21-21-15,0 0 0,1 0 16,20 0-16,-21 0 0,21 0 16,-20-21-16,20 21 0,-21-21 0,0-1 15,0 1-15,22 0 0,-22 0 16,0-21-16,0-1 0,0 22 0,-21-21 16,22-1-16,-1 22 0,-21 0 15,21 0-15,-21 0 0,0 0 16,0 42-1,0 0-15,0 0 16,-21 21-16,0-20 0,21-1 16,-22 21-16,22-21 0,0 0 15,0 22-15,0-22 0,0 0 16,0 0-16,0 0 0,22 1 16,-1-22-16,0 0 0,0 0 15,0 0-15,0 0 0,1 0 16,-1 0-16,0-22 0,0 22 0,0-21 15,0 0-15,1 0 0,-1 0 16,0-22-16,0 22 0,0-21 16,0 21-16,1-22 0,-1 22 0,0-21 15,0 42-15,-21-21 0,21 21 16,-21 21 0,0 0-16,0 0 15,-21 0-15,21 22 0,-21-22 0,0 21 16,0-21-16,21 22 0,-22-22 15,22 0-15,-21 0 0,21 0 16,0 1-16,-21-1 0,21 0 0,-21-21 16,21 21-16,-21-21 31,21-21 0,0 0-31,0 0 16,0-1-16,21 1 0,0 0 15,0-21-15,0 21 0,1-22 16,20 1-16,0 21 0,1-22 0,-1 22 16,0-21-16,1 21 0,-1 21 15,21 0-15,-41 0 0,20 21 16,-21 0-16,0 0 0,-21 0 0,0 22 16,0-1-16,0-21 0,-21 22 15,0-1-15,0-21 0,0 21 0,-1-20 16,1-1-16,0 0 0,0 0 15,0 0-15,0 0 0,-1-21 16,1 22-16,0-22 0,0 21 16,0-21-1,0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2A437-16E6-4274-B3B3-A8E8196D8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F57B9-2E3C-4C1A-9B58-61CC3D1DC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B7F7F-431D-4C74-B281-AC08A3CDB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B853-5EF5-4B0F-8260-E48E0ED30D65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AD450-BE9E-4E8D-99A2-8C5D0A6B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CB59B-4B5C-4D92-9DF3-E144F4B4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3A8E-CD4D-4BBA-8521-D313D7C4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121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DD31-B2A2-4BAE-AC9C-50EB8EE69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563AC-8718-440B-A956-EE75B98C3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51C7F-6098-4258-818B-DFBFE82E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B853-5EF5-4B0F-8260-E48E0ED30D65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EDA10-A910-4852-BCA5-C71466EA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1CBA5-579C-4EA8-AD93-F1CDD53DF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3A8E-CD4D-4BBA-8521-D313D7C4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98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6378FB-27E3-4230-97D3-A6AB9B1B9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346C2-B0C3-4F26-BE4F-40D06254A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40A5D-E20C-4052-9B13-808221F1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B853-5EF5-4B0F-8260-E48E0ED30D65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C5248-30CE-44F3-BBB7-DB0E0506E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C4B0B-5F19-403A-8876-889883C69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3A8E-CD4D-4BBA-8521-D313D7C4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51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CC850-57B2-495C-8616-A5870D97A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5B877-597E-4AA4-9ECC-1B2C69E08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B0B3A-EDE1-4FB0-B2D1-FF05695E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B853-5EF5-4B0F-8260-E48E0ED30D65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74D8E-96D2-40BC-979F-8E2B883D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2F447-68B1-421E-9AA0-890A8F4B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3A8E-CD4D-4BBA-8521-D313D7C4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60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C9CF-BB3C-4DBA-92E2-395DDCD3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10CC0-FFC3-40FF-BF7C-86F4B44C9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68003-80D8-4521-8CC7-0C8D84D37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B853-5EF5-4B0F-8260-E48E0ED30D65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DE2FF-7710-4CE7-A2E5-06E35DDE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6A66C-FB96-4998-9AA9-77A1D68DF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3A8E-CD4D-4BBA-8521-D313D7C4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18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457E2-A719-43B8-8B03-49359C65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51C56-CB6B-478C-A4F1-F27977C94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C71A9-066B-40FF-B3C3-E09287F82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DB81E-7ED1-4AB4-9BCC-DBDC396E9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B853-5EF5-4B0F-8260-E48E0ED30D65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D6312-5214-4C11-A742-8DDDD6E3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BC0ED-0F34-4E49-8D0C-497E83BA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3A8E-CD4D-4BBA-8521-D313D7C4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2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16AE-E97A-41DE-B8F6-4D0671C36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D557C-5079-48FE-ACBA-4E72F92A4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87926-FCED-482A-BB05-D9E1C2832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3B0F7E-948B-4AAB-8846-F3E5B71B9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2BF0D-79FE-4D90-AF10-9A7879BD0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FD21BC-580A-4E34-840F-F1F7C2AB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B853-5EF5-4B0F-8260-E48E0ED30D65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C7DE13-ABFB-47B7-867F-A2C64DAA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07B620-0E17-4AF2-AF08-E26F05B0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3A8E-CD4D-4BBA-8521-D313D7C4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39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1EDB0-4208-4032-84F7-DEFA5192A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B1B1A-EDCC-43B7-BBBC-673BEB1D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B853-5EF5-4B0F-8260-E48E0ED30D65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43841-9F41-4950-B947-7778716C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400A31-AA44-41B8-A9F4-CD8DEA20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3A8E-CD4D-4BBA-8521-D313D7C4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4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CC674A-C74F-402B-8021-ACE2E590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B853-5EF5-4B0F-8260-E48E0ED30D65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90B08-8FEA-455A-B827-A7C211E7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D1C8C-43BD-474F-97D5-8F043559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3A8E-CD4D-4BBA-8521-D313D7C4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263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AFDEF-1641-4683-A28F-F14B63C7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528E-0DC5-4511-97EA-B1150C82C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F01AB-788F-4061-BA6D-4933C36E6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7B854-B921-49A6-8EDD-96AF4BEF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B853-5EF5-4B0F-8260-E48E0ED30D65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3FD8A-E269-48EA-A62B-5A9BE33A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CB3E8-CD85-43D2-BF0F-CB59C838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3A8E-CD4D-4BBA-8521-D313D7C4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90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F9D4A-6EF8-4ADA-88E7-FC10AFAF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D8C37A-372D-46C6-8329-0F76E1505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63F49-2E13-43AE-85C8-7462C56F5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975D2-BDB6-4D3D-88BB-C5E76BBB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B853-5EF5-4B0F-8260-E48E0ED30D65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D7FC1-780C-40F3-A4BD-424184831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DB64A-E51F-43A3-82FA-CD5559E5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3A8E-CD4D-4BBA-8521-D313D7C4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09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9DE248-DAC8-4647-9996-1ABA5E276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3BED2-E167-4AA3-8F97-D1A936A80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19C30-1FBA-438D-9146-02B71A99C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BB853-5EF5-4B0F-8260-E48E0ED30D65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C83E7-793F-47CB-AB66-670BF11BE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D0DD2-5A80-4C77-92F8-5780124C2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23A8E-CD4D-4BBA-8521-D313D7C4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48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B7671-B31F-4920-B3C7-3866D4724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BB952-CC4C-4EC1-8343-D16C2B3ED0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006EA5-0373-4F44-B9E5-20E20BDCFF79}"/>
                  </a:ext>
                </a:extLst>
              </p14:cNvPr>
              <p14:cNvContentPartPr/>
              <p14:nvPr/>
            </p14:nvContentPartPr>
            <p14:xfrm>
              <a:off x="167760" y="152280"/>
              <a:ext cx="8664120" cy="634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006EA5-0373-4F44-B9E5-20E20BDCFF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142920"/>
                <a:ext cx="8682840" cy="63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1EB54EC-44DD-440A-829A-E57E44B2DBAA}"/>
                  </a:ext>
                </a:extLst>
              </p14:cNvPr>
              <p14:cNvContentPartPr/>
              <p14:nvPr/>
            </p14:nvContentPartPr>
            <p14:xfrm>
              <a:off x="152280" y="1234440"/>
              <a:ext cx="8511840" cy="4899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1EB54EC-44DD-440A-829A-E57E44B2DB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920" y="1225080"/>
                <a:ext cx="8530560" cy="491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938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B7671-B31F-4920-B3C7-3866D4724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BB952-CC4C-4EC1-8343-D16C2B3ED0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DC2044-3FA6-457A-BA43-1B3C3E4F27F9}"/>
                  </a:ext>
                </a:extLst>
              </p14:cNvPr>
              <p14:cNvContentPartPr/>
              <p14:nvPr/>
            </p14:nvContentPartPr>
            <p14:xfrm>
              <a:off x="449640" y="99000"/>
              <a:ext cx="8702280" cy="633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DC2044-3FA6-457A-BA43-1B3C3E4F27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89640"/>
                <a:ext cx="8721000" cy="635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801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B7671-B31F-4920-B3C7-3866D4724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BB952-CC4C-4EC1-8343-D16C2B3ED0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9C0A81-27E6-4168-A2DF-52C4D1EF199A}"/>
                  </a:ext>
                </a:extLst>
              </p14:cNvPr>
              <p14:cNvContentPartPr/>
              <p14:nvPr/>
            </p14:nvContentPartPr>
            <p14:xfrm>
              <a:off x="1028520" y="525960"/>
              <a:ext cx="5174640" cy="205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9C0A81-27E6-4168-A2DF-52C4D1EF19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9160" y="516600"/>
                <a:ext cx="5193360" cy="207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6152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B7671-B31F-4920-B3C7-3866D4724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BB952-CC4C-4EC1-8343-D16C2B3ED0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CD970E-CA4B-48A0-97D2-7F945B4B5645}"/>
                  </a:ext>
                </a:extLst>
              </p14:cNvPr>
              <p14:cNvContentPartPr/>
              <p14:nvPr/>
            </p14:nvContentPartPr>
            <p14:xfrm>
              <a:off x="967680" y="114480"/>
              <a:ext cx="10896840" cy="474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CD970E-CA4B-48A0-97D2-7F945B4B56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8320" y="105120"/>
                <a:ext cx="10915560" cy="476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2831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B7671-B31F-4920-B3C7-3866D4724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BB952-CC4C-4EC1-8343-D16C2B3ED0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A85835-F75B-42F6-B893-197D4F4E0C13}"/>
                  </a:ext>
                </a:extLst>
              </p14:cNvPr>
              <p14:cNvContentPartPr/>
              <p14:nvPr/>
            </p14:nvContentPartPr>
            <p14:xfrm>
              <a:off x="358200" y="403920"/>
              <a:ext cx="10531080" cy="233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A85835-F75B-42F6-B893-197D4F4E0C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394560"/>
                <a:ext cx="10549800" cy="235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514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B7671-B31F-4920-B3C7-3866D4724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BB952-CC4C-4EC1-8343-D16C2B3ED0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E58380-6F83-477E-B854-3B46E07AF02E}"/>
                  </a:ext>
                </a:extLst>
              </p14:cNvPr>
              <p14:cNvContentPartPr/>
              <p14:nvPr/>
            </p14:nvContentPartPr>
            <p14:xfrm>
              <a:off x="472320" y="144720"/>
              <a:ext cx="10790280" cy="660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E58380-6F83-477E-B854-3B46E07AF0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960" y="135360"/>
                <a:ext cx="10809000" cy="662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2157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2021-02-10T01:09:58Z</dcterms:created>
  <dcterms:modified xsi:type="dcterms:W3CDTF">2021-02-10T02:07:42Z</dcterms:modified>
</cp:coreProperties>
</file>