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1:10:10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1503 0,'0'0'0,"0"-21"16,0 0-16,0-1 15,0 1-15,0 0 16,0 0-16,0 0 16,0 42 15,0 0-16,0 0-15,0 0 0,0 22 16,0-1-16,0 0 0,0 1 0,0-1 16,0 0-16,-21 1 15,21-1-15,0 0 0,0-20 0,0 20 16,0-21-16,0 0 0,0 0 16,0 1-16,0-1 0,0-42 46,0-1-46,0 1 16,0 0-16,0-21 0,0 21 0,21-22 16</inkml:trace>
  <inkml:trace contextRef="#ctx0" brushRef="#br0" timeOffset="366.21">1926 953 0,'-21'0'0,"42"0"0,-63 0 16,42 21 0,-21 0-16,21 0 0,0 0 15,0 0-15,0 1 0,0-1 16,0 0-16,0 0 16,21-21-16,0 0 0,0 0 15,0 0-15,0 0 0,-21-21 16,22 0-16,-1 21 15,-21-21-15,21-1 0,-21 1 0,0 0 16,0 0-16,0 0 0,0 0 16,0-1-16,0 1 0,-21 0 15,0 21-15,-1 0 0,1 0 32,0 21-32,21 0 15,0 1-15,0-1 0,0 0 0,0 0 16,0 21-16,0-20 0,0-1 15,0 0-15,0 0 0,21 21 16,0-20-16,1-1 0</inkml:trace>
  <inkml:trace contextRef="#ctx0" brushRef="#br0" timeOffset="1006.85">2688 1524 0,'0'-42'16,"0"21"-16,-21-1 15,21 1-15,-21 21 16,0-21-16,-1 21 0,1 0 16,0 0-16,0 0 0,0 0 15,0 0-15,-1 0 0,1 0 0,-21 21 16,21 22-16,-22-22 0,1 0 15,21 21-15,-21 1 0,20-1 16,1 0-16,0 1 0,0-1 0,21 0 16,0 1-16,0-22 0,0 21 15,0-21-15,21 0 0,0 1 16,22-1-16,-22 0 0,0-21 0,21 0 16,-21 0-16,22 0 0,-1 0 15,-21-21-15,22 0 0,-22-1 0,21 1 16,-21 0-16,0-21 15,1 21-15,20-22 0,-21-20 0,0 20 16,-21-20-16,21 21 0,1-22 16,-1 1-16,0-1 0,-21 1 15,21 20-15,0-20 0,-21-1 0,0 1 16,0 20-16,0 1 0,0 21 16,0 0-16,0 0 0,-21 42 15,0 21 1,0-21-16,0 22 0,-1-1 15,1 21-15,21-20 0,-21 20 16,21 1-16,-21-22 0,21 22 0,0-1 16,0 1-16,0-1 15,0-21-15,0 22 0,0-22 0,21 1 16,0-1-16,0 0 0,-21-21 16,22 1-16,-1-1 0,0 0 15,-21 0-15,21 0 0,0-21 0,0 0 16,1 0-16,-1 0 15,0 0-15,-21-21 0,21 0 16,0 21-16,-21-42 0,21 20 16,1 1-16,20 0 0</inkml:trace>
  <inkml:trace contextRef="#ctx0" brushRef="#br0" timeOffset="1598.51">3387 1672 0,'0'0'0,"0"21"0,42-21 31,-21 22-31,0-22 0,22 0 16,-1 0-16,0 0 0,22 0 0,-22 0 15,22 0-15,-22 0 16,21-22-16,-20 22 0,20 0 0,-20 0 15,-1 0-15,0-21 0,1 21 16,-22 0-16,21 0 0,-21-21 16,0 21-16,1-21 15,-22 0-15,0 0 16,0-1 0,0 1-16,-22 21 15,22-21-15,-21 21 0,0 0 16,21-21-16,-21 21 0,0 0 0,0 0 15,-1 0-15,1 0 16,0 0-16,0 0 16,42 0 15,0 0-15,0 0-16,1 0 0,-1 0 0,0 0 15,0 0-15,0 0 0,0 0 16,1 0-16,-1 21 0,0 0 15,-21 0-15,0 1 0,0-1 16,-21 21-16,0-21 0,-1 22 16,1-22-16,-21 21 0,21-21 0,-22 0 15,22 22-15,0-22 0,-21 0 16,21 0-16,-1 0 0,22 1 0,-21-1 16,0-21-16,21 21 0,-21-21 15,42-21 16</inkml:trace>
  <inkml:trace contextRef="#ctx0" brushRef="#br0" timeOffset="3935.29">4995 1630 0,'0'0'16,"0"-21"-16,0 0 0,0-1 0,0 44 47,0-1-47,0 0 0,0 21 15,-21 1-15,21-1 0,0 0 16,-21 1-16,21-1 0,-21 0 16,0-21-16,21 22 0,-22-1 15,22-21-15,-21 0 0,0 22 0,21-22 16,0 0-16,0-42 47,0 0-47,0 0 15,21-22-15,0 22 0,1 0 16,-22-21-16,21-1 0,-21 1 0,21 21 16,-21-22-16,21 22 0,0-21 15,-21 21-15,0 0 0,21 21 16,1 0-16,-22 21 15,21 0-15,-21 0 0,21 0 16,-21 0-16,0 22 0,21-22 16,-21 0-16,21 21 0,0-20 15,-21-1-15,0 0 0,22 0 0,-1 0 16,-21 0-16,0 1 0,21-22 16,0 21-16,0-21 0,0 0 15,1 0-15,-1 0 16,0-21-16,0-1 0,0 22 15,0-21-15,1 0 0,-1-21 16,0 21-16,0-1 0,0-20 0,22 0 16,-22-1-16,21 1 15,-21 21-15,0-21 0,22 20 0,-22 1 16,0 0-16,0 0 0,22 21 16,-22 0-16,0 21 15,-21 0-15,21 0 0,-21 1 0,0-1 16,0 0-16,0 21 0,0-21 15,0 1-15,0-1 0,0 0 0,0 0 16,0 0-16,0 0 0,0 1 16,0-44 15,0 1-31,0 0 16,0 0-16,0 0 15,0 0-15,0-1 0,0 1 16,0-21-16,-21 21 0,0 0 15,0-1-15,21 1 0,0 0 16,-22 21-16,1 0 0,0 0 0,0 0 16,0 0-16,0 21 15,-1 0-15,1 22 0,0-22 0,0 21 16,0-21-16,21 22 0,-21-1 16,-1-21-16,1 22 0,0-22 0,21 21 15,0-21-15,0 0 0,0 1 16,0-1-16,0 0 0,0 0 0,21-21 15,0 0-15,22 0 16,-22 0-16,0 0 0,0 0 0,22 0 16,-22 0-16,21 0 0,-21-21 15,0 0-15,22 0 0,-22-1 0,0 1 16,0 0-16,-21-21 0,21-1 16,-21 22-16,22-21 0,-22 0 0,0 20 15,0 1-15,0-21 0,0 21 16,0 0-16,0 42 15,0 0 1,0 0-16,-22 0 0,1 0 16,21 22-16,0-22 0,-21 0 15,21 21-15,0-20 0,0 20 0,0-21 16,0 0-16,0 0 0,0 1 16,21-1-16,-21 0 0,21 0 15,1-21-15,-1 0 0,0 0 0,0 0 16,0 0-16,0 0 0,22 0 15,-22 0-15,0-21 0,0 21 0,0-21 16,1 0-16,-1-1 0,-21 1 16,21 0-16,-21 0 0,21-21 0,-21 20 15,0-20-15,21 0 0,-21-1 16,21 22-16,-21-21 0,0 21 0,0 0 16,0-1-16,0 44 31,0-1-31,0 0 15,0 21-15,0-21 0,-21 22 0,0-22 16,21 21-16,0-21 0,0 22 16,-21-22-16,21 21 0,0-21 0,-21 1 15,21-1-15,0 0 0,0 0 16,0 0-16,0-42 31,21 0-15,-21 0-16,21 0 0,-21-1 15,21 1-15,0-21 0,-21 21 16,22-22-16,-1 22 0,0-21 16,0 0-16,0 20 0,0-20 0,1 21 15,-1 21-15,0-21 0,0 21 16,-21 21 0,21 0-16,-21 0 0,0 0 15,0 22-15,0-22 0,0 21 0,0-21 16,0 1-16,0 20 0,0-21 15,0 0-15,0 0 0,0 1 0,0-1 16,0 0-16,0 0 0,21-21 16,-21 21-16,22-21 31,-1 0-31,0-21 0,-21 0 0,21 0 16,0 21-16,-21-21 0,21-22 15,1 22-15,-1 0 0,0-21 0,21 20 16,-21-20-16,1 21 0,20-21 15,-21-1-15,0 22 0,0 0 16,1 0-16,-1 21 0,-21-21 0,0 42 31,0 0-15,0 21-16,0-21 0,0 1 16,0-1-16,0 0 0,0 21 0,0-21 15,0 1-15,0-1 0,0 0 16,0 21-16,0-21 0,21 1 15,0-1-15,-21 0 0,21-21 16,0 0-16,1 21 0,-1-21 16,0 0-16,21 0 0,-21 0 15,1 0-15,-1 0 0,21-21 16,-21 0-16,0 21 0,22-21 0,-22-1 16,0 1-16,21 0 0,-20-21 15,-1 21-15,0-1 0,0-20 16,0 0-16,0 21 0,1-22 15,-22 1-15,0 21 0,0 0 0,0-1 16,-22 22 0,-168 254 31,190-232-47,-21 20 0,21-21 15,0 21-15,0-20 0,0-1 16,0 0-16,0 0 0,21 0 0,0 0 15,-21 1-15,21-22 0,22 0 16,-22 21-16,0-21 0,0 0 0,21 0 16,-20 0-16,-1 0 0,0 0 0,21-21 15,-21 21-15,1-22 0,-1 22 16,21-21-16,-21 0 0,22 0 16,-1 0-16,0-22 0,1 22 15</inkml:trace>
  <inkml:trace contextRef="#ctx0" brushRef="#br0" timeOffset="4598.21">8445 1884 0,'-42'0'0,"84"0"0,-105 0 16,42 0-16,0 0 15,42 0 1,0 21-16,21-21 16,1 0-16,-1 0 0,0 0 0,22 0 15,-1 0-15,22 0 0,-22 0 16,22 0-16,0 0 0,-1 0 0,-20 0 16,-1 0-16,22 0 0,-43 0 15,22-21-15,-1 21 0,-20 0 16,-22-21-16,21 21 0,-21 0 15,1-21-15,-1 21 0,-21-22 0,0 1 16,-21 21 0,-1-21-16,1 0 0,0 21 15,0 0-15,0 0 0,0-21 16,-1 21-16,1 0 0,0 0 0,0 0 16,0 0-1,42 0 32,0 0-47,0 0 16,0 0-16,1 0 0,-1 0 0,0 0 15,0 0-15,0 0 0,0 0 16,1 0-16,-1 0 16,0 0-16,-21 21 15,0 0 1,0 0-16,0 0 15,-21 1-15,0-1 0,-1 0 0,1 0 16,0 0-16,0 0 0,0 1 16,0-1-16,-1 0 0,22 0 0,-21 0 15,0-21-15,21 21 0,0 1 16,-21-22-16,0 21 16,21-42 30</inkml:trace>
  <inkml:trace contextRef="#ctx0" brushRef="#br0" timeOffset="6166.86">10520 1609 0,'0'-21'31,"0"-1"-15,0 1-16,21 0 0,0 0 15,0 0-15,-21 0 0,0-1 16,21-20-16,-21 21 0,22 0 16,-22 0-16,0-1 0,0-20 15,0 21-15,0 0 0,0 0 0,0-1 16,0 1-1,0 42 1,0 1-16,0 20 0,0-21 16,0 21-16,0 1 0,0-1 0,-22 22 15,22-1-15,-21-21 0,0 22 16,21-1-16,-21 1 0,0-22 0,21 22 16,-21-22-16,-1 0 0,1 1 15,0-1-15,0-21 0,21 0 0,0 1 16,-21-1-16,21 0 15,-21-21-15,-1 0 16,22-21 0,0 0-16,-21-1 0,21 1 0,0 0 15,0 0-15,0-21 0,0 20 16,0-20-16,0 0 0,0-1 0,0 1 16,0 21-16,0-21 0,0 20 15,0 1-15,21 21 16,-21 21-16,22 1 15,-1 20-15,-21-21 0,21 0 0,0 22 16,-21-22-16,21 21 0,0-21 16,-21 0-16,22 1 0,-1-1 15,-21 0-15,21 0 0,0-21 16,0 0-16,0 0 0,1 0 0,-1 0 16,0 0-16,0 0 15,0-21-15,0 21 0,1-21 0,-1 0 16,-21-1-16,21 1 0,-21 0 15,21-21-15,-21 21 0,0-22 0,21 22 16,-21 0-16,0 0 0,0 0 16,0 42 15,0 0-31,0 0 0,0 0 0,0 0 16,0 22-16,0-22 15,-21 0-15,21 0 0,-21 0 0,21 1 16,0-1-16,0 0 15,-21-21-15,21-21 47,0 0-47,0-1 16,0 1-16,0 0 0,0 0 0</inkml:trace>
  <inkml:trace contextRef="#ctx0" brushRef="#br0" timeOffset="6306.78">10795 1630 0,'0'-42'0,"0"84"0,0-106 0,0 43 15,0 0-15,0 0 0,0 0 16,0 42 15,0 0-15,21-21-16,-21 21 16,21-21-16,0 21 0</inkml:trace>
  <inkml:trace contextRef="#ctx0" brushRef="#br0" timeOffset="7231.36">11112 1715 0,'0'21'0,"0"-42"0,0 63 16,0-21-16,-21 0 0,21 0 16,0 1-16,-21-1 0,21 0 0,-21 0 15,0 0-15,21 0 0,-21-21 16,21 22-16,0-1 0,0 0 0,-22-21 15,22 21-15,0-42 47,22 0-47,-1 21 0,-21-21 16,21-1-16,0 1 0,0 0 16,-21-21-16,21 21 0,1-1 0,-1-20 15,0 21-15,0 0 16,-21 0-16,21-1 0,-21 1 0,21 21 15,1 0-15,-22 21 16,0 1-16,0-1 0,0 21 16,0-21-16,0 0 0,0 22 15,0-22-15,0 0 0,0 21 0,0-20 16,0-1-16,21 0 0,-21 0 16,21 0-16,0 0 0,0-21 15,0 0-15,1 0 16,-1 0-16,0 0 0,0 0 15,0-21-15,0 0 0,-21 0 16,22 0-16,-1 0 0,-21-22 16,21 22-16,-21-21 0,21-1 0,0-20 15,-21 21-15,0-1 0,21-20 16,1 20-16,-22-20 0,21 21 0,-21-1 16,0 22-16,0 0 0,0 0 15,0 0-15,0 42 16,0 0-16,0 0 15,0 21-15,0 1 0,-21-1 16,-1 22-16,22-22 0,-21 0 0,21 1 16,0 20-16,-21-21 0,21 1 15,-21-22-15,21 21 0,0-21 16,0 1-16,0-1 0,0 0 0,0-42 47,21 0-32,0-1-15,0 1 0,-21 0 0,22 0 16,-1 0-16,0-22 0,0 22 16,0 0-16,0 0 0,1 0 0,-1 0 15,0-1-15,0 22 0,-42 22 47,0-1-47,0 0 0,-1-21 16,1 21-16,0 0 0,0 0 15,21 1-15,-21-22 0,21 21 0,-21 0 16,21 0-16,0 0 16,0 0-16,0 1 15,21-1 1,0 0-16,0-21 16,0 0-16,0 0 15,1 0-15,-1 0 0,0 0 16,0 0-16,0-21 15,0 0-15,1 21 0,-1-22 0,21 1 16</inkml:trace>
  <inkml:trace contextRef="#ctx0" brushRef="#br0" timeOffset="7703.01">12213 1418 0,'0'0'0,"-21"-21"0,0 21 0,0-21 16,21 0-1,0 0-15,42-1 16,-21 22 0,0 0-16,22 0 0,-1-21 0,0 21 15,1 0-15,-1 0 16,-21 0-16,21 0 0,1 0 0,-22 0 16,0 0-16,0 0 0,-42 0 31,0 0-31,0 0 15,0 0-15,-1 0 0,1 0 0,0 0 16,-21 0-16,42 21 0,-21-21 16,-1 0-16,1 0 0,0 0 15,21 22-15,-21-22 16,21 21-16,-21 0 0,0 0 16,21 0-16,0 0 0,0 1 15,-22-1-15,22 21 0,-21 0 0,21-20 16,-21 20-16,21 0 0,-21 1 15,21-1-15,0 0 0,-21-21 0,21 22 16,-21-22-16,21 21 0,-22-21 16,22 1-16,0-1 0,0 0 0,0 0 15,22-21 17,-1 0-32,0 0 15,0-21-15,0 21 0,0-21 16</inkml:trace>
  <inkml:trace contextRef="#ctx0" brushRef="#br0" timeOffset="8230.7">12425 1820 0,'21'0'0,"-42"0"0,63-21 15,-21 21-15,-21-21 0,0 0 16,21 21-16,1-21 0,-22 0 0,21 21 16,-21-22-16,0 1 0,21 21 15,-21-21-15,21 21 0,-21-21 16,-21 21 15,0 21-31,0 0 0,21 0 16,-22 1-16,1-1 0,21 0 15,-21 21-15,21-21 0,0 1 16,-21-1-16,21 0 0,0 0 0,0 0 16,0 0-16,0 1 15,0-1-15,21-21 16,0 0-16,0 0 15,1 0-15,-1 0 0,0 0 16,-21-21-16,21 21 0,0-22 0,-21 1 16,21 0-16,1 0 15,-22 0-15,21 0 0,-21-1 16,0 1-16,21-21 0,0 21 0,0-22 16,-21 22-16,0 0 0,21 0 15,1 21 1,-22 21-16,0 0 15,21 0-15,-21 1 16,0 20-16,21-21 0,-21 0 0,0 0 16,0 1-16,0-1 0,21 0 15,-21 0-15,0 0 0,0 0 0,21-21 16,-21 22-16,21-22 0,1 0 16,-1-22 15,-21 1-16,21 21-15,-21-21 16</inkml:trace>
  <inkml:trace contextRef="#ctx0" brushRef="#br0" timeOffset="8434.59">13017 1715 0,'0'0'0,"0"-22"0,0 1 16,-21 21 0,0 0-16,0 21 15,0-21-15,0 22 0,-1-1 16,1 21-16,0-21 0,21 0 0,-21 1 15,0-1-15,0 21 0,-1-21 0,22 0 16,-21 1-16,21-1 16,-21-21-16,21 21 0,21-21 47,0-21-47,1 21 0,-1-21 15</inkml:trace>
  <inkml:trace contextRef="#ctx0" brushRef="#br0" timeOffset="8737.93">13250 1439 0,'0'-21'15,"0"42"-15,0-63 0,21 0 0,-21 21 16,0-1-16,0 44 16,0-1-1,-21 21-15,21-21 16,-21 22-16,0-1 0,0 0 0,0 1 15,-1 20-15,22-21 0,-21 1 16,0-1-16,21 0 0,-21 1 0,21-22 16,0 21-16,0-21 0,-21 1 15,21-1-15,0 0 0,0 0 0,0 0 16,21-21 0,0 0-16,0 0 15,0 0-15,-21-21 0,22 21 0,-1-21 16,0 0-16,0 0 0,0-1 15,-21 1-15,0 0 0,21 0 16,-21 0-16</inkml:trace>
  <inkml:trace contextRef="#ctx0" brushRef="#br0" timeOffset="8941.81">13081 1651 0,'0'0'15,"-21"0"-15,0 0 0,42 0 31,0 0-15,0 0-16,21 0 0,-20 0 0,20 0 16,-21 0-16,21 0 15,-20 0-15,20 0 0,-21 0 0,21 0 16,-20-21-16,-1 0 0,0 21 16,0 0-16,21-21 0,-20 21 0,-1 0 15,0 0-15</inkml:trace>
  <inkml:trace contextRef="#ctx0" brushRef="#br0" timeOffset="9426.33">13928 1672 0,'0'0'0,"-22"0"0,1 0 0,42 0 46,1 0-46,20 0 0,-21 0 16,21 0-16,22 0 0,-22 0 0,1 0 16,20 0-16,-21 0 0,1 0 15,-1-21-15,0 21 0,-20 0 0,-1 0 16,0 0-16,0 0 0,-21-21 16,0 0-1,0 0-15,-21 21 16,0-22-16,0 22 0,-1 0 0,1-21 15,0 21-15,0 0 0,21-21 32,0 42 15,0 0-47,0 1 0,0-1 15,0 21-15,0-21 0,0 0 16,-21 1-16,0-1 0,21 21 0,-22-21 15,1 0-15,0 1 0,0-1 16,0 0-16,0 0 0,-1 0 0,1 0 16,0-21-16,0 22 0,0-22 15,0 0 1,21-22 0</inkml:trace>
  <inkml:trace contextRef="#ctx0" brushRef="#br0" timeOffset="10023.2">15452 1482 0,'-22'0'0,"44"0"0,-65-21 0,22-1 0,21 1 16,-21 21-16,0-21 0,21 0 15,-21 0-15,21 0 0,0-1 0,-22 1 16,22 0-16,0 0 16,0 0-16,22 21 15,-1 21 1,21 21-16,-21-21 0,22 1 0,-1 20 15,0-21-15,1 21 0,-1 1 16,-21-1-16,21 0 0,1 1 16,-22-1-16,0-21 0,21 22 0,-42-1 15,22-21-15,-1 0 0,-21 0 16,0 1-16,0-1 0,0 0 16,0 0-16,0-42 46,0 0-46,0 0 16,0-1-16,0 1 0,0-21 0,0 21 16,0-22-16,0 1 0,0 0 15,0-1-15,21 1 0</inkml:trace>
  <inkml:trace contextRef="#ctx0" brushRef="#br0" timeOffset="10300.04">15917 1334 0,'0'0'0,"0"-22"0,0 1 0,0 0 15,0 0-15,-21 21 16,0 0-16,0 0 15,-22 21-15,22 21 0,0-20 16,-21-1-16,21 21 0,-1 0 0,-20 1 16,21-1-16,0 0 0,-22 1 15,22-1-15,0-21 0,0 22 0,0-1 16,0-21-16,21 21 0,-22-20 16,1-1-16,0 0 0,21 0 15,0 0-15,0 0 0,-21-21 0,42 0 47,-21-21-31,42 21-16,-20-21 0,-1 0 15,21 0-15,-21 0 0,22-22 0,-22 22 16,21 0-16,0-21 0,1 20 16,-22 1-16</inkml:trace>
  <inkml:trace contextRef="#ctx0" brushRef="#br0" timeOffset="10602.87">15896 1545 0,'0'0'0,"21"0"15,-21 21 1,0 1-16,0-1 0,0 0 16,0 0-16,0 21 15,0-20-15,0 20 0,0-21 0,0 21 16,0 1-16,-21-1 0,21-21 16,0 22-16,0-1 0,0 0 0,-21 1 15,21-1-15,0 0 0,0 1 16,-21-1-16,21 0 0,-21 1 0,21-22 15,0 21-15,-22 0 0,22-20 0,-21-1 16,21 21-16,-21-42 0,21 21 16,0 0-16,0-42 47,0 0-47,0 0 15,0 0-15,0 0 0,0-22 0,0 22 16,0-21-16,0-1 0,0 1 0,0 0 15,0-1-15,0 1 0</inkml:trace>
  <inkml:trace contextRef="#ctx0" brushRef="#br0" timeOffset="10882.22">15811 1820 0,'0'0'0,"0"-42"0,0 0 15,22-22-15,-22 22 0,21 21 0,-21-22 16,0 22-16,21 0 0,-21 0 16,21 21-16,0-21 0,0 0 15,1 21-15,-1 0 16,0 0-16,0 0 0,0 0 0,0 0 15,1 21-15,-1 0 0,0 0 16,-21 0-16,0 0 0,0 1 16,0-1-16,0 0 0,0 0 15,0 0-15,0 0 0,-21 1 0,0-1 16,-1 0-16,1-21 16,0 21-16,0-21 0,0 0 0,0 21 15,21 0-15,-22-21 16,44 0 31,-1 0-47,0-21 0</inkml:trace>
  <inkml:trace contextRef="#ctx0" brushRef="#br0" timeOffset="11347.7">16531 1524 0,'0'0'0,"21"-21"0,-21 0 15,-21 21 1,0 0 0,0 0-16,0 21 0,-1 0 0,1 0 15,0 0-15,0 1 0,0-1 16,0 0-16,21 21 0,-22-21 16,22 1-16,0 20 0,0-21 15,0 0-15,0 0 0,0 1 0,0-1 16,0 0-16,0 0 15,22-21-15,-1 0 0,0 0 16,0 0 0,-21-21-16,21 0 0,-21 0 0,21 21 15,1-22-15,-22-20 0,21 21 16,0 0-16,0-22 0,-21 1 0,21 21 16,0-21-16,-21 20 0,22 1 15,-22 0-15,21 0 0,0 21 31,-21 21-15,0 0-16,0 0 0,0 1 16,21-1-16,-21 21 0,0-21 0,0 0 15,0 1-15,0 20 0,0-21 16,0 0-16,0 0 0,0 1 16,21-22-16,-21 21 15,21-21-15,1 0 0,-1 0 16,0 0-16,0 0 15</inkml:trace>
  <inkml:trace contextRef="#ctx0" brushRef="#br0" timeOffset="11650.56">17124 1334 0,'0'0'15,"0"-43"-15,0 1 0,0 21 0,0 0 16,0-22-16,0 22 15,-21 42 1,21 0 0,0 1-16,0 20 0,0-21 0,0 21 15,0 1-15,0-1 0,0 0 16,0 1-16,0-1 0,-22 0 0,22 1 16,0-1-16,0 0 0,0 1 15,-21-22-15,21 21 0,0-21 16,0 1-16,0-1 0,0 0 0,0 0 15,0-42 32,0 0-47,21 21 0,-21-21 0</inkml:trace>
  <inkml:trace contextRef="#ctx0" brushRef="#br0" timeOffset="12182.41">17378 1355 0,'0'0'15,"0"-43"-15,21 22 0,-21-21 16,0 0-16,0 20 0,0 1 0,0 0 16,0 0-16,0 42 31,0 0-31,0 0 0,0 22 16,0-22-16,0 21 0,0 1 0,0-22 15,0 21-15,0 0 0,0 1 16,0-1-16,0 0 0,-21 1 0,0-1 15,21 0-15,-22-20 0,22 20 16,0-21-16,0 0 0,-21 22 16,21-22-16,-21-21 0,21 21 0,0 0 15,-21-21-15,21-21 47,0 0-47,0 0 16,21-1-16,0 1 0,0 0 0,1 0 15,20-21-15,-21-1 0,21 22 16,1-21-16,-22 21 0,21-1 0,1 22 16,-22-21-16,0 21 0,0 0 15,0 0-15,-21 21 0,21 1 0,-21-1 16,0 0-16,0 0 0,0 21 16,0-20-16,0-1 0,-21 0 0,0 21 15,0-21-15,21 1 16,-21-1-16,21 0 0,-21-21 15,21 21-15,-22-21 32,1 0-17,21-21 1,0 0-16,0 0 0,0-1 16,-21 1-16,21 0 0</inkml:trace>
  <inkml:trace contextRef="#ctx0" brushRef="#br0" timeOffset="12495.23">16827 1461 0,'0'0'16,"-21"0"-16,-21 0 0,21 0 0,0 0 0,-1 0 16,1 0-16,42 0 31,22 0-31,-22 0 0,21 0 15,-21-22-15,22 22 0,20 0 16,-20 0-16,-1-21 0,0 21 16,22-21-16,-22 21 0,22 0 0,-22-21 15,0 21-15,1 0 0,-1 0 0,-21 0 16,21 0-16,-20 0 0,-1 0 16,-42 0 30,-1 0-46,1 0 0,0 21 16,0-21-16,-21 21 0,20-21 0</inkml:trace>
  <inkml:trace contextRef="#ctx0" brushRef="#br0" timeOffset="14478.48">720 2773 0,'0'-21'32,"21"21"-1,0 0-31,0 0 15,0 0-15,0 0 16,1 0-16,20-21 0,0 21 16,1 0-16,-1 0 0,0 0 0,22 0 15,-1 0-15,1 0 0,-1 0 16,1 0-16,20 0 0,-20 0 16,21 0-16,-22 0 0,22 0 0,-1 0 15,22 0-15,-21 0 0,42 0 16,-21 0-16,21 0 0,21 0 0,-21 0 15,21 0-15,-21 0 0,42 0 16,-20-22-16,-1 22 0,21 0 0,0-21 16,1 0-16,-1 21 0,0 0 15,22-21-15,-1 21 0,1 0 16,-22-21-16,22 21 0,-1-21 16,1 21-16,-1 0 0,1 0 0,-1-22 15,-20 22-15,20 0 0,1 0 16,-22 0-16,0 0 0,1-21 0,20 21 15,-21 0-15,1 0 0,-22 0 16,21 0-16,-21-21 0,22 21 0,-22 0 16,21 0-16,-21 0 0,1 0 15,-1 0-15,0 0 0,0 0 0,21 0 16,-20 0-16,20 0 16,-21 0-16,0 0 0,0 0 0,1 0 15,-1 0-15,21 0 0,-21 0 16,0 0-16,1 0 0,-1 0 0,0 0 15,0 0-15,0 0 0,0 0 16,1 0-16,-1 0 0,21 0 0,-21 0 16,0 0-16,22 0 0,-22 0 15,21 21-15,-21-21 0,22 0 0,-22 0 16,21 0-16,-21 0 0,22 0 16,-22 21-16,21-21 0,-21 0 0,22 0 15,-1 22-15,0-22 0,-20 0 16,20 0-16,-21 21 0,21-21 0,-20 0 15,20 0-15,0 21 0,-21-21 16,1 21-16,20-21 0,-21 0 16,0 0-16,22 21 0,-22-21 0,21 0 15,-21 0-15,0 21 0,22-21 16,-22 0-16,21 22 0,-21-22 0,1 0 16,-1 21-16,-21-21 0,21 0 15,-21 0-15,21 21 0,-21-21 0,0 0 16,0 21-16,0-21 0,-42 0 15,21 0-15,-22 0 0,22 0 16,-42 0-16,20 0 0,-20 0 0,-1 0 16,1 0-16,-1 0 0,-20 0 15,-22 0-15,21 0 0,-21 0 16,0 0-16,-21-21 16,0 0-16,0 0 31,-21 21-16,21-22 1,-21 22 0,21-21-1,0 0 1,-21 21 0,21-21-16,-21 0 15,0 0-15,-1-1 16,1 1-16,0 21 0,0-21 15,0 0-15,0 0 0,-1 21 16,1-21-16,0 21 0,0-22 0,0 22 16,0 0-16,-1 0 15,1 0-15,42 0 47,1 0-47,-1 22 0,0-1 16,0-21-16,21 0 0,-20 21 0,20-21 15,-21 0-15,21 0 16,1 0-16,-22 21 0,21-21 0,1 0 16,-22 0-16,21 0 0,-21 0 15,0 0-15,1 0 0,-1 0 0,0 0 16,0 0-16,0 0 16,-21 21-1,0 0 1,0 1-16,0-1 0,-21 0 15,0 0-15,0 0 0,0 0 16,-1 1-16,22-1 0,-21 0 0,0 0 16,0 0-16,0 0 15,0 1-15,-1-1 0,1-21 16,0 21-16,0-21 16,21 21-16,-21-21 0,21 21 15,-21-21-15,-1 0 16,1 0-16,21 21 15,-21-21-15</inkml:trace>
  <inkml:trace contextRef="#ctx0" brushRef="#br0" timeOffset="48095.15">4572 3429 0,'0'-21'31,"0"0"-15,0 0 0,0-1-16,0 1 15,-21 0-15,21 0 16,-21 21-16,21-21 0,0 0 16,0-1-16,0 1 15,0 0 1,0 42 46,0 0-62,0 1 16,0-1-16,0 0 0,0 0 16,0 0-16,0 0 0,0 22 0,0-22 15,0 21-15,21 1 0,-21-22 16,0 21-16,21 0 0,-21-20 0,0 20 15,0 0-15,0 1 0,0-22 16,0 21-16,21 0 0,-21 1 0,0-1 16,0 0-16,0 1 0,0-1 15,0 0-15,0 1 0,0-1 16,0 0-16,0 1 0,0-1 16,0 0-16,0 1 0,0-1 0,0-21 15,0 22-15,0-22 0,0 21 16,0-21-16,0 0 0,0 1 0,0 20 15,0-21-15,0 0 0,0 0 0,0 1 16,0-1-16,0 0 16,0-42 15,0 0-15,0-1-16,0 1 15,0 0-15,0 0 0,0-21 0,0 20 16,0-20-16,0 21 0,-21-21 15,21-1-15</inkml:trace>
  <inkml:trace contextRef="#ctx0" brushRef="#br0" timeOffset="49066.93">4064 3429 0,'-21'0'15,"21"-21"-15,-21 21 16,-1-21-16,22 0 15,0-1 1,0 1-16,22 0 16,-1 21-1,0-21-15,0 0 0,0 21 0,22-21 16,-22 21-16,21-22 0,22 22 16,-22-21-16,21 21 0,1 0 0,-1 0 15,1 0-15,-1 0 0,1 0 16,-1 0-16,1 0 0,-1 21 15,1 1-15,-22-1 0,22 0 16,-22 0-16,0 21 0,-20-20 0,20 20 16,0-21-16,-21 21 0,22 1 15,-22-22-15,0 21 0,21 1 0,-20-1 16,-1-21-16,0 21 0,0 1 16,0-1-16,0 0 0,1 1 0,-22-1 15,0 0-15,0 1 0,0-1 16,0 22-16,0-22 0,0 0 0,-22 1 15,1-1-15,0 0 0,0 1 16,0-1-16,-22 0 0,1 1 0,0-22 16,-1 21-16,-20 0 15,21-20-15,-22 20 0,-21-21 0,22 21 16,-22-20-16,1 20 0,-1-21 16,0 21-16,1-20 0,-1-1 0,21 0 15,-20 0-15,20 0 0,1 0 16,20 1-16,1-22 0,-21 0 0,20 21 15,22-21-15,-21 0 0,-1 0 16,22 0-16,0 0 0,0 0 0,0 0 16,0 0-16,42-21 31,21-1-15,-21 1-16,22 0 15,-1-21-15,21 21 0</inkml:trace>
  <inkml:trace contextRef="#ctx0" brushRef="#br0" timeOffset="49930.14">5651 4128 0,'0'-22'16,"-21"22"-16,21-21 16,-21 21-16,21-21 15,0 0 1,0 0 0,0 0-1,21 21-15,0 0 0,1 0 16,-1 0-16,0 0 0,0 21 15,21-21-15,-20 42 0,20-21 0,-21 22 16,21-22-16,-20 21 0,-1 0 16,21 1-16,-21-1 0,0 0 0,-21 1 15,0-1-15,22 0 0,-22-20 16,0 20-16,0 0 0,0-21 0,0 1 16,0 20-16,0-21 0,0 0 15,-22-21-15,22 21 0,0 1 0,-21-22 31,21-22-31,0 1 16,0 0-16,0 0 0,0 0 16,0-22-16,0 1 0,0 21 15,0-21-15,0-22 0,0 22 0,0-22 16,0 22-16,21-22 0,1 22 16,-1-21-16,0 20 0,-21 1 0,21 21 15,0-22-15,0 22 0,1 0 16,-1 0-16,0 21 0,0 0 15,0 21 1,-21 0 0,0 0-16,0 1 15,0-1-15,0 0 0,0 0 16,0 0-16,0 0 16,21-21-16,1 22 0</inkml:trace>
  <inkml:trace contextRef="#ctx0" brushRef="#br0" timeOffset="50407.26">6816 4064 0,'0'-21'0,"-43"21"0,1-21 16,21 21-1,0-21-15,-22 21 0,22 0 0,-21 0 16,21 0-16,-1 0 0,-20 21 15,21 0-15,0 0 0,-22 0 0,22 0 16,0 22-16,0-1 0,0 0 16,0 1-16,21-1 0,0 0 0,0-20 15,0 20-15,0 0 0,0 1 0,0-22 16,0 21-16,0-21 0,0 0 16,21 1-16,0-1 0,0 0 0,0-21 15,0 0-15,22 21 0,-22-21 16,21 0-16,-21 0 0,22 0 0,-1 0 15,0-21-15,-20 0 0,20 0 16,-21-1-16,21 1 0,-20 0 16,-1 0-16,0-21 0,-21 20 0,0-20 15,0 0-15,0 21 0,0-22 16,0 1-16,0 0 0,-21-1 0,0 1 16,-1 21-16,-20 0 0,21-1 15,0 1-15,0 0 0,-22 21 0,22 0 16,0 0-16,0 0 0,0 0 15,-22 21-15,22 0 0,21 1 16,-21-1-16,21 0 0,0 0 16,0 0-16,0 0 0,21-21 0,0 22 15,0-1-15,1-21 16,-1 21-16</inkml:trace>
  <inkml:trace contextRef="#ctx0" brushRef="#br0" timeOffset="50846.52">7197 4149 0,'0'-21'0,"0"42"0,0-64 0,0 22 15,0 0-15,0 0 0,0 0 32,0 42-17,0 0-15,0 0 0,0 0 16,0 1-16,0 20 0,0 0 0,0 1 15,0-1-15,0 0 0,0 1 16,0-1-16,0 21 0,0-20 0,0-1 16,0 22-16,0-1 0,0-21 0,0 22 15,0-1-15,-22 22 0,1-21 16,21-1-16,-21 22 0,21-22 0,0 22 16,0-22-16,0 22 0,0 0 15,0-22-15,0 1 0,0 20 0,0-20 16,0-1-16,21-20 0,-21 20 15,21-20-15,1-1 0,-1-21 16,0 21-16,0-20 0,-21-1 0,21 0 16,0-21-1,-21-21 1,0 0-16,0-22 0,0 22 16,0 0-16,0-21 0,0-1 0,0-20 15,0 20-15,0-20 0,0-1 16,22 1-16,-22-22 0,0 22 0,21-22 15,-21 22-15</inkml:trace>
  <inkml:trace contextRef="#ctx0" brushRef="#br0" timeOffset="51174.33">7218 4551 0,'0'0'0,"0"-42"0,0-1 16,-21 1-16,21 21 0,0-22 0,0 1 15,0 21-15,0-21 0,21 20 16,0-20-16,0 21 0,21 0 0,-20 0 15,20-1-15,0 1 0,22 0 16,-22 21-16,22 0 0,-1 0 0,-21 0 16,22 0-16,-1 21 0,1-21 15,-22 21-15,1 22 0,-1-22 0,-21 0 16,0 21-16,-21-20 0,0 20 16,-21 0-16,0-21 0,0 22 15,-22-22-15,1 21 0,-21-21 0,20 22 16,-20-22-16,-1 0 0,22 0 15,-22 0-15,22 1 0,-21-1 0,20-21 16,22 21-16,-21-21 0,21 0 0,-1 0 16,1 0-16,0 0 15,42 0 1,0-21-16,1 0 16,20-22-16</inkml:trace>
  <inkml:trace contextRef="#ctx0" brushRef="#br0" timeOffset="52114.46">9313 3641 0,'0'0'0,"-21"-21"0,-21 21 15,21-22-15,-22 22 0,22-21 16,0 0-16,0 21 0,0-21 0,-1 21 16,22-21-1,0 42 17,0 0-32,0 0 0,22 22 15,-22-1-15,21-21 0,-21 43 16,0-22-16,0 0 0,0 22 0,0-1 15,0 1-15,0-1 0,-21 1 0,-1-1 16,1-20-16,0 20 0,-21-21 16,21 22-16,-1-22 0,-20 1 0,21-22 15,0 21-15,0-21 0,-1 22 16,1-22-16,0 0 0,0 0 16,21-42 15,0 0-31,0 0 0,0-22 15,0 22-15,0-21 0,0 21 0,0-22 16,0 1-16,0 0 0,21-1 16,-21 1-16,0 0 0,0-1 0,0 22 15,0 0-15,0 0 0,0 0 16,0 42 0,0 0-16,0 0 0,0 0 15,21 22-15,-21-22 0,21 21 0,-21-21 16,22 22-16,-1-1 0,-21-21 0,21 21 15,0-20-15,0-1 16,0 21-16,1-21 0,-1 0 0,0 1 16,0-1-16,21-21 0,-20 21 0,20-21 15,-21 0-15,21 0 0,-20 0 16,20 0-16,0 0 0,-21-21 0,22 0 16,-1-1-16,-21 1 0,22 0 15,-1-21-15,-21-1 0,21 1 0,-20 0 16,-1-22-16,0 22 0,-21-22 0,0 1 15,0-1-15,0-20 0,0 20 16,0 1-16,0-1 0,-21 1 0,0 20 16,-1-20-16,1-1 0,0 22 15,-21 0-15,-1-1 0,22 1 16,-21 21-16,0 0 0,-22 21 16,22 0-16,-1 0 0,-20 21 0,21 0 15,-1 21-15,22 1 0,-21-1 16,21 0-16,-1 22 0,22-22 0,0 22 15,0-1-15,22-20 0,-1 20 0,0 1 16,0-22-16,0 21 0,22-20 16,-22-1-16,0-21 0,21 22 0,-21-22 15,22 0-15,-22 21 16,0-42-16,21 21 0,-20-21 0,-1 0 16,0 0-16,0 0 0,0 0 0,0 0 15,1 0-15,-1-21 16,0 0-16,0 21 0,0-21 15,-21 0-15,21 21 0,1-21 16,-1 21-16,0 0 0</inkml:trace>
  <inkml:trace contextRef="#ctx0" brushRef="#br0" timeOffset="52598.94">9864 4233 0,'0'0'15,"21"0"-15,-21 22 0,0-1 16,0 0-1,0 0-15,0 0 16,0 0-16,-21 1 0,-1 20 16,22-21-16,-21 0 0,21 0 15,0 1-15,0-1 0,0 0 0,0 0 16,0 0-16,0 0 0,0 1 16,43-1-16,-1-21 15,-21 0-15,0 0 0,0 0 0,22 0 16,-22 0-16,21 0 0,-21 0 0,22-21 15,-22 21-15,21-22 0,-21 1 16,1 0-16,-1 0 0,0 0 16,0 0-16,0-1 0,0-20 0,-21 0 15,0 21-15,22-22 0,-22-20 16,0 20-16,0 1 0,0 0 0,0-1 16,0 1-16,-22 0 0,22 21 15,-21-1-15,0 1 0,0 0 0,0 21 16,0 0-16,-1 0 0,-20 21 15,21 0-15,0 1 0,-22-1 0,22 0 16,0 21-16,0-21 0,0 22 0,0-1 16,-1-21-16,22 22 0,-21-22 15,21 21-15,0-21 0,0 22 0,0-22 16,0 0-16,0 0 0,0 0 16,21 0-16,1 1 0,-1-22 15,0 21-15,0-21 0,0 0 0,0 0 16,22 0-16,-22 0 0,21 0 15,1 0-15,-22 0 0</inkml:trace>
  <inkml:trace contextRef="#ctx0" brushRef="#br0" timeOffset="53990.14">10626 4297 0,'0'0'0,"21"-42"0,21-43 16,-42 64-16,21 0 16,-21-1-16,0 1 0,21 21 15,-21 21 1,0 1-1,0 20-15,-21-21 0,21 0 16,-21 22-16,21-22 0,-21 21 0,21 0 16,-21-20-16,21 20 0,-21-21 15,21 21-15,0-20 0,0-1 0,0 0 16,0 0-16,0 0 0,0 0 0,0 1 16,0-1-16,21 0 15,0-21-15,0 0 0,0 0 16,0 0-16,1 0 0,-1 0 0,0-21 15,0 0-15,21-1 0,-20 1 16,-1 0-16,0 0 0,21-21 0,-21 20 16,1-20-16,-1 0 0,0 21 15,0-22-15,0 22 0,0 0 16,1 0-16,-22 0 0,21-1 0,-21 44 31,0-1-31,0 0 16,0 0-16,-21 0 0,-1 0 0,22 22 15,-21-22-15,21 0 0,0 0 16,0 0-16,0 1 0,-21-1 0,21 0 16,0 0-16,0 0 0,21 0 31,0-21-31,1 0 0,-1 0 0,0 0 16,0 0-16,21-21 15,-20 0-15,-1 0 0,0 0 16,-21 0-16,21-1 0,0 1 0,0 0 15,-21-21-15,0 21 0,0-22 16,0 22-16,0-21 0,0 21 0,0-22 16,0 22-16,0 0 0,0 0 0,-21 0 15,0 21-15,0-22 16,0 22 0,21-21-1,21 21 1,0 0-16,0-21 0,22 21 0,-22 0 15,21 0-15,-21 0 0,0 0 16,22 0-16,-22 0 0,21 0 16,-21 0-16,1 0 0,-1 0 15,0 0-15,0 0 0,0 0 0,0 21 16,-21 0-16,22 1 0,-22-1 16,0 0-16,0 0 15,0 0-15,0 0 0,0 1 0,0-1 16,0 0-16,0 21 0,0-21 0,0 1 15,0-1-15,0 0 0,0 0 16,0 0-16,-22 0 0,22 1 0,0-1 16,0 0-16,-21 0 15,21 0-15,-21-21 16,21-21 31,0 0-47,0 0 0,0 0 0,0-22 15,21 22-15,0-21 0,1-1 16,-1 1-16,0 0 0,0-1 0,0 1 16,22 0-16,-22-1 0,21 1 15,0 21-15,1-21 0,-1 20 0,0 1 16,-20 21-16,20 0 0,0 0 16,-21 0-16,22 0 0,-22 21 15,21 1-15,-21-1 0,1 0 0,-22 21 16,21-21-16,-21 22 0,0-22 0,21 21 15,-21 1-15,0-22 0,0 21 16,0-21-16,0 22 0,0-22 0,0 0 16,-21 0-16,21 21 0,-21-20 15,21-1-15,0 0 0,0 0 0,-22 0 16,22 0-16,-21 1 16,21-1-16,0-42 296,0-1-280</inkml:trace>
  <inkml:trace contextRef="#ctx0" brushRef="#br0" timeOffset="55538.04">4233 5376 0,'0'0'0,"-63"0"16,42 0-16,-1 0 16,1 0-16,0 0 0,0 0 0,0 0 15,0 0-15,-1 0 0,44 0 63,20 0-63,-21 0 15,21 0-15,1 0 0,-1 0 0,22 0 16,-1-21-16,22 21 0,-1 0 16,1-21-16,21 21 0,-21-21 0,20 21 15,1 0-15,0-21 0,21 0 0,-21 21 16,21 0-16,0 0 0,0-22 15,-21 22-15,21 0 0,0-21 0,-21 21 16,-1 0-16,22 0 0,-21-21 16,0 21-16,0 0 0,0 0 15,-22 0-15,1 0 0,-21-21 0,20 21 16,-41 0-16,20 0 0,-21 0 16,-20 0-16,20 0 0,-21 0 0,0 0 15,-21-21 1,21 21-16,-42 0 62,0 0-46,21-21-16</inkml:trace>
  <inkml:trace contextRef="#ctx0" brushRef="#br0" timeOffset="56494.49">9102 5101 0,'0'0'16,"-22"0"-16,1 0 0,0 0 0,0 0 15,0 0-15,0 0 0,-1 0 16,1 0-16,21 21 16,21-21 46,1 0-62,20 0 0,-21 0 16,21 0-16,-20 0 0,20 0 0,21 0 15,-20 0-15,20 0 0,1 0 0,-1 0 16,22-21-16,0 21 0,20 0 16,1 0-16,0 0 0,21 0 0,-21 0 15,0 0-15,0 0 0,-1 0 16,1 0-16,0 0 0,-21 0 0,-1 0 15,22-21-15,-21 21 0,-22 0 16,22 0-16,0 0 0,-22-21 16,1 21-16,-1 0 0,-20 0 0,20-21 15,-21 21-15,1-21 0,-1 21 16,0 0-16,-20 0 0,20 0 0,-21 0 16,0 0-16,0 0 0,1 0 15,-1 0-15,-21-22 0,21 22 125,-42 0-78,0 0-47</inkml:trace>
  <inkml:trace contextRef="#ctx0" brushRef="#br0" timeOffset="67386.53">1799 6795 0,'0'21'16,"0"0"-1,21 0 17,0-21-32,1 0 0,-1 0 15,0 0-15,0 0 0,0 0 0,0 0 16,1-21-16,-1 21 0,0-21 15,21 21-15,-21-21 0,1-1 0,20 1 16,-21 21-16,0-21 0,0 0 16,1 0-16,-1 0 0,0-1 0,-21 1 15,0 0 1,0 0-16,0 0 0,0 0 0,0-1 16,-21 1-16,0 0 15,-1 21-15,1 0 0,0 0 0,0 0 16,0 0-16,0 0 0,-22 0 15,22 0-15,0 21 0,-21 0 16,20-21-16,1 22 0,-21-1 0,21 0 16,-22 0-16,22 0 0,0-21 15,0 21-15,0 1 0,21-1 0,0 0 16,0 0-16,-21 21 0,21-20 16,0-1-16,0 0 0,0 0 0,0 0 15,21 0-15,-21 1 16,21-1-16,0 0 0,-21 0 0,21 0 15,0 0-15,1 1 0,-1-1 16,0 21-16,0-21 0,0 0 0,0 22 16,1-1-16,-1-21 0,0 22 15,0-22-15,0 21 0,0-21 0,1 22 16,-1-22-16,0 0 0,0 21 16,0-21-16,-21 1 0,21-1 0,-21 0 15,0 0-15,-21 0 16,0 0-16,0-21 0,0 22 15,-22-22-15,22 21 0,-21-21 16,0 0-16,-1 0 0,1 21 0,-22-21 16,22 0-16,-21 0 0,-1 0 15,22 0-15,-22 0 0,22 0 0,0-21 16,-1 21-16,1-21 0,21-1 16,-22 1-16,22 0 0,0 0 15,0 0-15,0 0 0,0-22 0,21 22 16,-22 0-16,22 0 0,0 0 15,0-1-15,0 1 0,0 0 0,22 0 16,-1 0-16,0 0 16,0 21-16,21-22 0,-20 1 0</inkml:trace>
  <inkml:trace contextRef="#ctx0" brushRef="#br0" timeOffset="68186.28">2476 7387 0,'0'0'0,"0"21"16,22-21 15,-1 0-31,0 0 0,0 0 0,0 0 15,0 0-15,1 0 0,20 0 16,-21 0-16,0-21 0,22 21 0,-22-21 16,21 0-16,-21 21 0,0-21 15,1 0-15,-1-1 0,21 22 16,-42-21-16,21 0 0,0 0 0,-21 0 16,22 0-16,-22-1 0,0 1 15,0 0-15,0 0 0,0 0 0,0 0 16,0-1-16,-22 1 15,1 21-15,0 0 16,0 0-16,0 0 0,0 0 16,-1 0-16,-20 0 0,21 21 0,-21 1 15,-1-1-15,1 21 0,0-21 16,-1 43-16,22-22 0,-21 0 16,21 1-16,-1-1 0,22 0 0,0 1 15,0-1-15,0 0 0,0-20 16,22 20-16,-1-21 0,0 0 15,0 0-15,21 1 0,-20-1 0,20 0 16,0-21-16,1 0 0,-22 21 0,21-21 16,0 0-16,1 0 0,-22 0 15,21 0-15,-21 0 0,22-21 0,-22 21 16,0-21-16,0 0 0,0 21 16,1-22-16,-1 1 0,0 0 0,0 0 15</inkml:trace>
  <inkml:trace contextRef="#ctx0" brushRef="#br0" timeOffset="68590.88">3683 6435 0,'0'21'0,"0"-42"0,-21 63 0,21 0 0,-21 1 16,-1-1-16,1 0 15,0 22-15,0-22 0,21 22 0,-21-22 16,21 22-16,-21-1 0,21-21 16,0 22-16,-22-1 0,22-20 0,-21 20 15,21 1-15,-21-22 0,21 0 16,0 1-16,0-1 0,0 0 0,0 1 15,0-22-15,0 0 0,0 0 0,0 0 16,0 1-16,0-1 0,0 0 16,21-21 31,0 0-32,-21-21-15,22 0 0,-1-1 16,0 1-16,-21 0 0,21 0 15</inkml:trace>
  <inkml:trace contextRef="#ctx0" brushRef="#br0" timeOffset="69036.39">3831 7472 0,'0'0'0,"21"0"15,0 0 1,1 0 0,-1-21-16,0 21 0,0-21 15,0-1-15,0 22 0,1-21 16,-1 0-16,0 0 0,0 21 0,0-21 16,-21 0-16,21-1 0,-21 1 0,0 0 15,0 0-15,0 0 0,0 0 16,0-1-16,-21 22 15,0 0-15,0 0 0,0 0 16,0 0-16,-1 22 0,-20-22 0,21 21 16,0 21-16,0-21 0,-1 0 15,1 22-15,0-22 0,0 21 16,21-21-16,-21 22 0,21-22 0,0 21 16,0-21-16,0 1 0,0 20 15,0-21-15,0 0 0,21 0 0,0 1 16,0-1-16,0 0 15,1-21-15,-1 0 0,0 0 0,0 0 16,0 0-16,0 0 0,22 0 0,20-21 16,-42 21-1,22-21-15,-22-1 0,0 22 0,0-21 16,22 0-16</inkml:trace>
  <inkml:trace contextRef="#ctx0" brushRef="#br0" timeOffset="69810.33">4784 7112 0,'0'0'0,"0"-21"0,0 0 15,0 0-15,-22 21 0,1 0 16,0 0-16,0 0 16,0 0-16,0 0 0,-1 21 15,1 0-15,0 0 0,0 0 0,0 0 16,21 22-16,-21-22 0,-1 21 15,22 1-15,-21-1 0,21 0 16,0-21-16,0 22 0,0-1 0,0-21 16,0 0-16,0 22 0,0-22 15,0 0-15,21 0 0,-21 0 0,22-21 16,20 22-16,-21-22 0,0 0 16,0 0-16,22 0 0,-22 0 0,21 0 15,1 0-15,-22 0 0,21 0 0,-21 0 16,22-22-16,-1 1 0,-21 21 15,21-21-15,-20 0 0,20-21 0,-21 20 16,0-20-16,22 0 0,-22-1 0,0 1 16,0 0-16,0-22 15,22 22-15,-22-22 0,0 22 0,21-21 16,-21 20-16,1-20 0,-1 20 16,0-20-16,0 21 0,0-22 0,0 22 15,-21-1-15,0 1 0,0 0 0,0-1 16,0 1-16,0 21 0,0-21 15,0 20-15,0 1 0,0 0 16,-21 21 0,21 21-16,0 0 15,-21 22-15,0-22 0,21 21 0,-21 1 16,21-1-16,-21 0 16,-1 22-16,22-22 0,0 22 0,-21-22 0,21 0 15,-21 1-15,21 20 16,-21-21-16,21 1 0,0-1 0,0 0 15,-21 22-15,21-22 0,0 1 0,0-22 16,0 21-16,0 0 0,0-20 16,0 20-16,0-21 0,0 0 0,0 0 15,0 1-15,21-1 16,0-21-16,0 0 0,0 0 0,22 0 16,-22 0-16,0 0 0,0 0 0,22 0 15,-22 0-15,0 0 16,21 0-16,-21 0 0,1 0 0,-1 0 0,0 0 15,0-21-15,0 21 0,0 0 16,1-22-16,-22 1 16,21 0-16,0 0 15,-21 0-15,21 21 0,-21-21 16,0-1-16,0 1 0,0 0 16,0 0-16,0 0 0,0 0 15</inkml:trace>
  <inkml:trace contextRef="#ctx0" brushRef="#br0" timeOffset="70214.09">5419 6837 0,'-22'0'16,"44"0"-16,-65 0 0,43-21 31,21 21-31,1-21 0,-1 21 16,21-22-16,-21 22 0,22-21 0,-1 21 15,21-21-15,-20 21 0,-1-21 16,22 21-16,-22-21 0,0 21 0,1 0 16,-22-21-16,21-1 15,-21 22-15,0 0 0,1-21 0,-1 21 16,0 0-16,0 0 0,-21-21 0,21 21 31,-21-21-31,21 21 0,-21 21 63,0 0-63,0 0 15,-21 1 1,0-1-16,0-21 15</inkml:trace>
  <inkml:trace contextRef="#ctx0" brushRef="#br0" timeOffset="77442.02">7895 7514 0,'0'21'15,"0"1"1,0-44 46,0 1-62,0 0 0,21 0 16,-21 0-16,21 0 16,22-22-16,-22 22 0,0-21 15,21-1-15,1-20 0,-22 21 0,21-1 0,1-20 16,-1-1-16,0 1 16,1-1-16,-1 1 0,-21-1 0,21 1 15,1-1-15,-22-20 0,21 41 16,-21-20-16,1 20 0,-1 1 0,-21 21 15,0 0-15,0 0 0,0-1 16,-21 22-16,-1 0 0,-20 22 16,21-1-16,0 0 0,-22 21 15,22 1-15,-21-22 0,21 21 0,0 0 16,-1 1-16,1-1 0,0 0 16,21-20-16,0 20 0,0-21 15,0 0-15,0 0 0,21 1 0,0-1 16,-21 0-16,43 0 0,-22 0 15,0 0-15,0 1 0,0-1 0,22 0 16,-22-21-16,0 21 0,0 0 16,22 0-16,-22 1 0,0-1 0,-21 0 15,21 0-15,-21 0 0,0 0 16,0 1-16,0-1 0,0 0 0,-21 0 16,0 0-16,0 0 15,-1 1-15,-20-22 0,21 21 0,0-21 16,-22 0-16,22 0 15,0 0-15,-21 0 0,21 0 0,-1 0 16,-20 0-16,21-21 0,0-1 0,-22 1 16,22 0-16,-21 0 0,21 0 15,0-22-15,-1 22 0,1-21 0,0 21 16,0-22-16,21 1 0,-21 21 16,21-21-16,0-1 0,0 22 0,0 0 15,0 0-15,0 0 0,21 21 16,0 0-16,0 0 15,0 21-15,-21 0 0,22 0 0,-1 0 16,0 22-16,0-22 0,-21 0 0,0 21 16,21-21-16,0 22 15,-21-22-15,0 0 0,0 0 0,22 22 16,-1-22-16,-21 0 0,21 0 16,0-21-16,0 0 0,0 0 15,1 0-15,-1-21 0</inkml:trace>
  <inkml:trace contextRef="#ctx0" brushRef="#br0" timeOffset="77814.11">9673 6816 0,'0'0'0,"-21"0"0,-21 21 0,20-21 16,1 0-16,21 21 16,-21-21-16,42 0 31,0 0-31,1 0 0,-1 0 15,0 0-15,0 0 0,21 0 16,-20-21-16,-1 21 0,0 0 16,0 0-16,0 0 0,0-21 0,1 21 15,-44 0 17,1 0-17,0 21-15</inkml:trace>
  <inkml:trace contextRef="#ctx0" brushRef="#br0" timeOffset="77974.02">9631 6943 0,'0'0'0,"-21"0"0,21 21 0,0 0 0,0 0 31,0 0-31,21-21 32,0 0-32,0 0 0,0 0 0,0 0 15,1 0-15,20 0 0,-21 0 0,21-21 16,1 21-16,-22-21 0,21 0 15,1 21-15,-1-21 0</inkml:trace>
  <inkml:trace contextRef="#ctx0" brushRef="#br0" timeOffset="78678.61">10880 6773 0,'0'0'0,"0"-21"16,-22 0-16,22 0 0,0 0 16,0 0-16,0-1 0,0 1 15,0 0-15,0 0 0,0 0 0,0 0 16,0-1-16,0 1 15,0 42 1,0 1 0,0 20-16,0-21 0,0 21 15,0 1-15,0-1 0,0 0 0,0-20 16,0 20-16,0 0 0,0 1 16,0-1-16,0 0 0,0-21 0,0 22 15,0-1-15,0-21 0,0 22 0,-21-22 16,21 0-16,0 0 0,0 0 15,0 0-15,0 1 16,0-44 0,0 1-1,0 0-15,0 0 0,0 0 16,0 0-16,0-22 0,0 22 16,0-21-16,0 21 0,0-22 0,21 1 15,1 0-15,-1-22 0,0 22 16,0-1-16,0-20 0,22 21 0,-1-22 15,-21 22-15,21 21 0,1-22 16,-1 22-16,0 0 0,1 21 0,-1 0 16,0 0-16,-20 21 0,20 0 15,-21 22-15,21-1 0,-20 0 0,-1 1 16,0-1-16,-21 0 0,0 1 16,0 20-16,0-21 0,0 1 0,0-1 15,0 0-15,0 1 0,0-1 16,0-21-16,0 22 0,0-22 15,-21 21-15,21-21 0,-21 0 0,21 1 16,0-1-16,0-42 47,0-1-47,0 1 0,0 0 16,0-21-16,0 21 0</inkml:trace>
  <inkml:trace contextRef="#ctx0" brushRef="#br0" timeOffset="79111.88">11769 6943 0,'0'0'0,"21"0"31,0 0-31,0 0 0,0 0 0,0-21 16,1 21-16,20-22 0,-21 22 15,21-21-15,-20 0 0,-1 21 0,21-21 16,-21 0-16,0 0 0,-21-1 16,0 1-16,0 0 0,0 0 15,0 0-15,0 0 0,0-1 0,-21 1 16,0 0-16,21 0 0,-21 21 16,0 0-16,0 0 0,-22 0 0,22 0 15,0 21-15,0 0 0,0 22 16,-1-22-16,1 21 0,0 0 0,0-20 15,21 20-15,0 0 0,-21 1 16,21-1-16,-21 0 0,21-21 0,0 22 16,0-1-16,0-21 0,0 0 0,0 22 15,0-22-15,21 0 0,0-21 16,0 21-16,-21 0 0,21-21 0,0 0 16,1 0-16,-1 0 15,0 0-15,0 0 0,0 0 0,0 0 16,1-21-16,-1 21 0,0-21 0,0 0 15,0 0-15,0 0 0,22-22 16,-22 22-16</inkml:trace>
  <inkml:trace contextRef="#ctx0" brushRef="#br0" timeOffset="79745.97">12552 6646 0,'0'0'0,"0"-21"15,0 42 1,0 1-1,0-1-15,0 21 16,0-21-16,0 22 0,0-22 0,0 21 16,0 0-16,-21 1 0,21-22 15,0 21-15,0-21 0,0 22 0,-22-22 16,22 21-16,0-21 0,-21 1 0,21-1 16,0 0-16,0 0 0,0 0 15,21-21 16,1 0-31,-1-21 0,0 0 16,-21 0-16,21 0 0,0-1 16,0 1-16,22-21 0,-22 21 0,0 0 15,0-22-15,22 22 0,-22 0 16,0 0-16,0 0 0,0 21 16,0 0-16,1 0 0,-22 21 15,0 0-15,21 0 0,-21 0 16,0 0-16,0 1 0,0-1 15,0 0-15,0 0 0,0 0 0,0 0 16,0 1-16,0-1 16,0 0-16,21 0 0,0-21 15,0 0-15,0 0 0,1 0 16,-1 0-16,0 0 16,21 0-16,-42-21 0,43 0 0,-22 0 15,0-1 1,0 1-16,0-21 0,0 21 0,-21-22 15,0 22-15,22-21 0,-22 0 0,0-1 16,0 22-16,0-21 0,0-1 16,0 1-16,0 0 0,0 21 0,-22-22 15,22 22-15,0 0 0,0 0 16,-21 21-16,0 0 0,0 0 16,0 0-16,0 0 15,-1 0-15,1 0 16,42 0 15,22 0-31,-1 0 0,0-21 16</inkml:trace>
  <inkml:trace contextRef="#ctx0" brushRef="#br0" timeOffset="82238.55">14986 6583 0,'21'0'32,"0"0"-32,22-21 0,-1 21 15,-21-21-15,21-1 0,22 1 0,-22 0 16,1 0-16,-1-21 0,21 20 16,-20 1-16,-1 0 0,0 0 15,-20 0-15,20 0 0,-21-1 16,0 1-16,0 0 0,-21 0 0,0 0 15,0 0-15,-21-1 16,-21 1-16,21 21 0,-22 0 0,-20 0 16,21 0-16,-22 0 0,1 0 15,-1 0-15,1 0 0,-1 0 0,22 21 16,-22 1-16,22-1 0,0 0 16,20 0-16,1 0 0,21 22 0,0-22 15,0 21-15,0 0 0,0 1 16,21-1-16,22 0 0,-22 1 0,21 20 15,-21-20-15,22-1 0,-1 0 16,0 1-16,1-1 0,-22 0 16,21 1-16,1-1 0,-22-21 0,0 21 15,0 1-15,0-1 0,-21-21 16,0 22-16,0-22 0,-21 0 0,-21 0 16,21 21-16,-22-20 0,1-22 15,0 21-15,-1 0 0,1-21 0,0 0 16,-1 0-16,1 0 0,0 0 0,-1 0 15,22 0-15,-21 0 0,21-21 16,-22 0-16,22-1 0,0 1 0,0-21 16,0 21-16,21-22 0,-22 22 15,22-21-15,-21 0 0,21 20 16,-21-20-16,21 0 0,0 21 16,0-22-16,0 22 0,0 0 15,21 21 1,0 0-16,1 21 0,-1 0 15,0 0-15,0 1 0,0 20 0,0-21 16,1 21-16,-1-20 0,0 20 16,21-21-16,-21 21 0,22-20 15,-22 20-15,21-21 0,-21 0 16,22 0-16,-1 1 0,-21-1 0,22-21 0,-1 0 16,0 21-16,1-21 0,-1 0 15,0 0-15,1 0 0,-1 0 16,0-21-16,1 0 0,-1 21 0,-21-22 15,21 1-15,1 0 0,-22 0 16,0 0-16,21 0 0,-20-22 0,-1 22 16,-21 0-16,21-21 0,-21 20 15,21-20-15,-21 21 0,0 0 0,0 0 16,0-1-16,0 1 0,0 0 16,-21 21-1,0 0-15,0 0 0,-1 21 16,1 0-16,0 1 0,21-1 15,-21 21-15,0-21 0,21 0 0,0 22 16,0-22-16,0 0 16,0 21-16,0-20 0,0 20 0,0-21 15,0 0-15,21 0 0,0 1 0,0-1 16,0 0-16,1-21 0,-1 21 16,21-21-16,-21 0 0,0 0 0,22 0 15,-22 0-15,21 0 0,1-21 16,-22 21-16,21-21 0,0 0 0,1-1 15,-1 1-15,-21 0 0,22-21 16,-1 21-16,-21-22 0,21 1 16,-20 21-16,-1-22 0,0-20 0,0 21 15,0-22-15,0 22 0,-21-22 0,0 1 16,0-1-16,0-20 0,0 41 16,0-20-16,0-1 0,0 22 15,0 0-15,0 20 0,-21-20 0,21 21 16,-21 0-16,0 21 15,0 0-15,0 0 0,21 21 16,-22 0-16,22 0 0,-21 22 16,21-1-16,0 0 0,0 22 0,-21-1 15,21 1-15,0-1 0,0-20 16,0 20-16,0 1 0,0-22 0,0 0 16,0 22-16,21-22 0,-21-21 15,21 22-15,1-1 0,-1 0 16,0-21-16,0 22 0,0-22 0,0 0 15,1 0-15,-1 0 0,0 1 16,21-22-16,-21 0 0,1 0 0,-1 0 16,21 0-16,-21 0 0,0-22 0,22 22 15,-22-21-15,21 0 0,-21 0 16,1 0-16,20 0 0,-21-22 16,21 1-16,-20 0 0,-1 20 15,0-20-15,0 0 0,-21 21 0,21-22 16,-21 22-16,0-21 0,0 21 15,0-1-15,-21 22 16,0 0-16,0 22 16,0-1-16,21 21 15,-22-21-15,22 0 0,0 22 0,-21-22 16,21 21-16,0-21 0,0 1 16,0 20-16,0-21 0,0 0 0,0 0 15,21 1-15,1-1 0,-22 0 0,21 0 16,0-21-16,0 21 0,21-21 15,-20 0-15,-1 0 0,21 0 0,-21 0 16,22 0-16,-22 0 16,21 0-16,-21-21 0,22 0 0,-22 21 15,21-21-15,-21 0 0,0-1 0,22 1 16,-22 0-16,0-21 0,0 21 16,0-22-16,1 22 0,-1-21 0,0 21 15,0-22-15,-21 22 0,0 0 16,0 0-16,21 0 0,-21-1 0,0 44 31,0-1-15,0 0-16,0 0 15,0 0 1,21-42 31,-21 0-32,0 0 1,0 0-16,0-1 16,-21 22-16,0 0 15,0 0 1,21 22-16,-21-22 0,0 21 16,21 0-16,0 0 0,-22 0 0,1 22 15,0-22-15,21 0 0,0 0 16,0 0-16,-21 22 0,21-22 0,0 0 15,0 0-15,0 0 16,0 0-16,0 1 0,0-1 0,0 0 16,0 0-16,21 0 0,0-21 0,0 21 15,1-21-15,20 0 0,-21 0 16,21 22-16,-20-22 0,20 0 0,-21 0 16,21 0-16,-20 0 0,20-22 15,-21 1-15,21 21 0,-20-21 0,20-21 16,-21 21-16,0-1 0,22-20 15,-22 0-15,0-1 0,0 1 16,0 0-16,-21-22 0,21 22 0,-21-22 16,22-20-16,-22 20 0,21 1 0,-21-1 15,0 1-15,0-1 0,0 1 16,0 20-16,0 1 0,0 0 16,0 21-16,0-1 0,0 1 0,0 0 15,-21 21 1,-1 0-16,22 21 15,-21 22-15,0-22 0,0 0 16,21 21-16,0 1 0,-21 20 0,0-21 16,21 22-16,-22-1 0,22 1 15,0-22-15,0 22 0,0-22 0,-21 22 16,21-22-16,0 0 0,0 1 0,0-1 16,0-21-16,0 21 0,0-20 15,0-1-15,0 21 0,0-21 16,0 0-16,21 1 0,1-22 15,-22 21-15,21 0 0,0-21 0,0 0 16,0 0-16,22 0 16,-22 0-16,0 0 0,0 0 0,0 0 15,0 0-15,22 0 0,-22 0 0,0-21 16,0 0-16,22 21 0,-22-22 16,0 1-16,0 21 0,0-21 0,-21 0 15,21 0-15,-21 0 16,0-1-16,0 1 0,0 0 15,-21 0-15,0 0 16</inkml:trace>
  <inkml:trace contextRef="#ctx0" brushRef="#br0" timeOffset="82514.39">18203 6689 0,'21'0'32,"1"0"-17,-1 0-15,21 0 0,-21 0 16,22 0-16,-1 0 0,0 0 0,-21 0 16,22 0-16,-1 0 0,0 0 15,-20 0-15,-1 0 0,21 0 0,-21 0 16,0 0-1,-21-21 1,0-1 0</inkml:trace>
  <inkml:trace contextRef="#ctx0" brushRef="#br0" timeOffset="88394.71">20087 5673 0,'0'0'0,"21"0"15,0-21-15,1-1 0,-1 1 16,0 0-16,0 21 0,-21-21 15,21 21-15,0-21 16,-21 0-16,22 21 0,-44 0 78,1 0-78,21 21 16,-21 0-16,0 0 0,0 0 0,0 0 15,-1 22-15,1-22 0,0 21 16,0 1-16,21-1 0,-21-21 0,0 21 16,-1 1-16,1-1 0,0 0 15,0 1-15,0-1 0,21 0 0,-21 1 16,-1-1-16,1 0 0,0 22 16,21-1-16,-21 1 0,21-1 0,0-20 15,-21 20-15,0 1 0,-1-1 16,22 1-16,-21-22 0,21 22 15,0-22-15,0 21 0,0-20 0,0 20 16,0-20-16,0-1 0,0 0 16,21 22-16,-21-22 0,43 0 0,-22-20 15,0 20-15,0 0 0,22-21 0,-22 22 16,21-22-16,-21 0 0,22 0 16,-22 0-16,0 1 0,21-1 0,-21 0 15,1 0-15,-1-21 0,0 21 16,0-21-16,0 0 0,-21 21 15,21-21-15,1 0 16,-1 0 15,0 0-15,-21-21 15,0 0 0,0 0-15,0 0 0,0 0-16,0-1 0,0 1 15</inkml:trace>
  <inkml:trace contextRef="#ctx0" brushRef="#br0" timeOffset="90954.47">20743 6541 0,'0'0'0,"0"21"15,0 0 1,0 0 31,21-21-31,1 0-16,-1 0 15,0 0-15,0 0 16,0-21-16,0 21 0,1 0 0,-1-21 15,0 21-15,0-21 0,0 21 16,0-22-16,1 22 0,-22-21 0,21 21 16,0-21-16,0 0 0,-21 0 15,21 0-15,-21-1 0,21 22 16,-21-21-16,0 0 0,0 0 16,0 0-16,0 0 0,0-1 15,0 1-15,-21 0 16,0 21-1,0 0 1,0 0-16,0 0 0,-1 21 16,1-21-16,0 21 0,0 1 0,0-1 15,0 0-15,-1 0 0,22 0 16,-21 22-16,0-22 0,0 21 0,21 0 16,0 1-16,-21-1 0,21-21 15,-21 22-15,21-1 0,0-21 0,0 21 16,0-20-16,0 20 0,0-21 15,0 0-15,0 0 0,21 1 0,0-1 16,0 0-16,0-21 16,0 0-16,1 21 0,-1-21 0,0 0 15,0 0-15,0 0 0,0 0 16,22 0-16,-22 0 0,0-21 16,0 21-16,22-21 0,-22 0 0,21-1 15,-21 1-15,22 0 0,-22 0 16,21 0-16</inkml:trace>
  <inkml:trace contextRef="#ctx0" brushRef="#br0" timeOffset="91366.8">21759 5884 0,'0'0'0,"0"-21"15,-21 21-15,21 21 47,0 1-47,0 20 0,0-21 16,0 21-16,0-20 0,0 20 16,0 0-16,-21 1 0,21-1 0,-21 21 15,21 1-15,0-22 0,0 22 16,-21-1-16,21-20 0,-22 20 0,22-21 15,-21 1-15,21-1 0,0 0 16,0 1-16,0-22 0,0 21 16,0-21-16,0 1 0,0-1 0,0 0 15,0 0 1,0-42 31,0 0-47,0 0 0,21 21 15,1-22-15,-1 1 16,-21 0-16,21 0 0,0 0 0</inkml:trace>
  <inkml:trace contextRef="#ctx0" brushRef="#br0" timeOffset="92703.54">20913 6541 0,'0'-22'62,"0"1"-62,0 0 16,0 0-1,-22 0-15,1 0 16,0-1-16,-21 22 16,21-21-16,-1 21 0,-20-21 0,21 21 15,-21 0-15,20 0 0,-20 0 16,0 0-16,21 0 0,-22 0 0,1 0 16,21 0-16,-22 21 0,1 0 0,21 1 15,0-1-15,0 21 0,-1-21 16,1 22-16,21-1 0,0 0 0,0-21 15,0 22-15,0-1 0,0-21 16,0 0-16,0 22 0,21-22 0,1 0 16,-1 0-16,0-21 15,0 0-15,0 21 0,0-21 16,1 0-16,-1 0 0,0 0 0,0 0 16,0 0-16,0-21 0,22 21 15,-22-21-15,0 0 0,0 0 0,0 0 16,1-1-16,-1 1 0,0 0 15,0 0-15,0-21 0,0 20 0,-21-20 16,22 0-16,-1 21 0,-21-22 16,21 1-16,-21 21 0,0 0 0,0-22 15,0 22-15,0 0 16,-21 0-16,0 21 16,-1 0-16,22 21 0,0 0 15,-21 21-15,21-20 0,-21 20 16,21-21-16,0 21 0,0 1 0,0-1 15,0-21-15,0 22 0,0-1 16,21-21-16,-21 0 0,21 0 0,1 1 16,-1-1-16,-21 0 0,21 0 15,0 0-15,0-21 0,0 0 0,-21 21 16,22-21-16,-1 0 0,0 0 0,0 0 16,0 0-16,0 0 0,1 0 15,-1-21-15,21 0 0,-21 21 0,0-21 16</inkml:trace>
  <inkml:trace contextRef="#ctx0" brushRef="#br0" timeOffset="93318.19">21336 6562 0,'0'0'0,"-42"-43"16,20 22-16,1 21 0,21-21 0,-21 21 15,0 0-15,0 0 0,0 0 16,-1 0-16,1 0 0,0 0 0,0 0 15,0 21-15,0-21 0,-1 21 0,1 1 16,0-1-16,0 21 16,0-21-16,0 0 0,21 22 0,-22-22 15,22 21-15,0-21 0,0 22 0,0-22 16,0 0-16,0 0 0,0 0 16,0 1-16,0-1 0,22-21 15,-1 21-15,0 0 0,0-21 0,0 0 16,0 0-16,1 0 0,-1 0 15,0 0-15,0 0 16,0-21-16,0 0 0,1 0 0,-1-1 16,0 1-16,0 0 0,0 0 15,-21-21-15,21 20 0,1-20 0,-1 0 16,-21-22-16,21 22 0,-21-22 0,21 22 16,-21-21-16,0 20 0,21-20 15,-21 20-15,0 1 0,0-21 16,0 20-16,0 1 0,0 21 15,0-22-15,0 22 0,0 0 0,0 0 16,0 0-16,-21 42 16,0 0-16,21 0 15,0 0-15,0 22 0,-21-1 16,21 0-16,0 22 0,-21-22 0,21 22 16,0-1-16,0-20 0,0 20 0,0-21 15,0 22-15,0-22 0,0 1 16,0-1-16,0 0 0,0-21 0,0 22 15,0-22-15,0 0 0,0 0 16,21 0-16,-21 1 0,21-22 16,-21 21-16,21 0 15,0-21-15,0 0 16,1 0-16,-1 0 0,0 0 16,0-21-16,0 21 15,0 0-15,1-21 0</inkml:trace>
  <inkml:trace contextRef="#ctx0" brushRef="#br0" timeOffset="95116.18">21632 6795 0,'0'-22'0,"0"44"0,0-65 0,0 22 16,0 0-16,0 0 15,-21 0-15,0 21 0,0-22 16,0 22-16,-1 0 0,1 0 16,0 0-16,0 22 0,0-1 0,0-21 15,-1 21-15,22 0 0,-21 0 0,0 0 16,21 1-16,-21-1 0,21 0 15,0 0-15,0 0 0,0 0 0,0 1 16,0-1-16,0 0 0,0 0 16,21-21-16,0 21 15,0-21-15,1 0 0,-1 0 16,0 0-16,0 0 0,0 0 16,0 0-16,1-21 0,-1 0 15,0 0-15,0 0 16,0-1-16,-21 1 0,21-21 0,1 21 15,-1-22-15,-21 1 0,21-21 0,0 20 16,-21-20-16,21 20 0,-21-20 16,21-1-16,-21 22 0,0-21 0,22 20 15,-1 1-15,-21 0 0,0-1 16,0 1-16,0 21 0,0-22 0,0 22 16,0 0-16,0 0 0,0 0 15,0 42 16,0 0-31,0 0 0,-21 22 0,21-22 16,-22 21-16,22 0 0,0 1 16,0-1-16,0 22 0,-21-1 0,21-21 15,0 22-15,0-1 0,0-20 16,0-1-16,0 22 0,0-22 0,0 0 16,0-21-16,0 22 0,0-22 0,0 0 15,0 21-15,0-20 0,0-1 16,21 0-16,-21 0 15,22-21-15,-1 0 0,0 0 16,0 0-16,0 0 0,0 0 16,1 0-16,-1 0 0,0 0 15,0 0-15,0 0 0,0-21 16,-21 0-16,22 21 0,-1-21 0,0-1 16,-21 1-16,0 0 0,21-21 15,-21 21-15,21-1 0,-21-20 0,0 21 16,0 0-16,0 0 0,0-1 15,0 1-15,0 0 0,0 42 47,0 0-47,0 1 0,0-1 16,0 0-16,0 0 16,21 0-16,1 0 15,-22 1-15,21-1 16,0 0-16,-21 0 15,0 0-15,0 0 16,0 1-16,21-1 16,0-21-1,-21 21-15,21-21 16,1 0-16,-1 0 0,0 0 16,0 0-16,0 0 0,0 0 15,1 0-15,-1 0 0,0 0 16,0 0-16,0-21 0,0 0 15,1-1-15,-1 1 16,0 0-16,-21 0 0,21-21 16,-21 20-16,0 1 0,21-21 0,-21 21 15,21 0-15,-21-22 0,0 22 16,0 0-16,-21 21 31,0 21-31,21 0 0,-21 0 16,0 1-16,21-1 0,0 0 15,-21 0-15,-1 0 0,22 0 0,-21 1 16,21 20-16,0-21 0,0 0 16,0 0-16,0 1 15,0-1-15,0 0 0,21-21 16,1 0 0,-1 0-16,0 0 0,0 0 15,0 0-15,0 0 0,22 0 16,-22 0-16,0 0 0,0-21 15,0 21-15,1-21 0,-1-1 0,0 1 16,0 0-16,0 0 0,-21 0 16,21 0-16,-21-1 0,0-20 0,0 21 15,0 0-15,0 0 16,-21 21 0,0 21-16,21 0 15,-21 0-15,21 0 0,-21 0 16,21 1-16,0-1 0,0 0 15,0 0-15,0 0 0,0 0 16,0 1-16,0-1 0,0 0 16,0 0-1,-21-21 48,-1 0-48,1-21-15,0 21 32,21 21-1,21-21 0,0 0-31,1 0 16,-1 0-16,0 0 0,0 0 0,0 0 15,0 0-15,1 0 0,-1 0 0,0 0 16,0 0-16,21-21 0,-20 21 16,-1-21-16,0 0 0,0 21 0,0-22 15,0 22-15,1-21 16,-1 0-16,0 0 0,-21 0 0,21 0 16,-21-1-16,0 1 0,0 0 15,0 42 16,-21-21-31,21 21 16,-21 1-16,21-1 0,0 0 16,-21 0-16,21 0 0,0 0 15,-22-21-15,22 22 0,0-1 16,-21 0-16,0-21 16,21 21-1,-21-21-15,0 0 31,21-21-15,0 0-16,0 0 0</inkml:trace>
  <inkml:trace contextRef="#ctx0" brushRef="#br0" timeOffset="96094.1">23834 6371 0,'0'0'16,"21"0"-16,-21-21 0,-21 21 46,-1 0-46,1 21 0,0 0 0,0 1 16,0-1-16,0 0 0,-1 0 16,1 0-16,0 0 0,21 1 0,0-1 15,-21 0-15,21 0 0,0 0 0,0 0 16,0 1-16,21-22 16,0 21-1,0-21-15,1 0 16,-1 0-16,-21-21 15,0-1-15,0 1 16,0 0-16,0 0 16,0 0-16,0 0 0,0-22 0,0 22 15,0 0-15,0-21 0,0 20 16,0-20-16,0 0 0,21 21 0,0-22 16,0 22-16,0-21 0,1 21 15,-1-1-15,0 22 0,0-21 0,0 21 16,0 0-16,1 0 0,-1 0 15,0 0-15,0 21 0,0 1 0,0-1 16,-21 21-16,0-21 0,0 22 16,22-1-16,-22 21 0,0-20 15,0-1-15,0 22 0,0-22 0,0 21 16,0-20-16,0-1 0,0 22 16,0-22-16,0 0 0,0 1 0,-22-1 15,22 0-15,-21 1 0,0 20 0,0-21 16,0 1-16,0 20 0,-1-20 15,22 20-15,-21-21 0,0 22 0,0-22 16,0 22-16,0-22 0,21 0 16,-22 1-16,22-1 0,0 0 15,0-20-15,0 20 0,0-21 0,0 0 16,22 0-16,-1-21 0,-21-21 31,0 0-31,0 0 16,-21 0-16,-1 0 0,1-1 0,0-20 15,0 0-15,21-1 0,-21 1 16,0 0-16,-1-22 0,1 1 0,21-1 16,0 1-16,-21-1 0,21 1 0,0 20 15,0 1-15,0 0 0,21-1 16,0 22-16,1-21 0,-1 21 0,21 0 16,-21 21-16,0-22 0,22 1 15,-22 21-15,0-21 0,21 0 16,-20 0-16,-1 0 0,21-1 0,-21 1 15,0 0-15</inkml:trace>
  <inkml:trace contextRef="#ctx0" brushRef="#br0" timeOffset="96426.91">25188 5842 0,'0'0'16,"-21"-21"-16,0 21 16,0 0-1,21 21-15,-21 0 0,21 0 0,0 22 16,-22-1-16,22 0 0,-21 1 0,21-1 16,0 22-16,-21-22 0,21 21 15,0-20-15,0 20 0,0-20 0,0-1 16,0 0-16,-21-21 0,21 22 15,0-22-15,0 0 0,0 0 0,0 0 16,0 1 0,0-44-1,0 1 1,21 0-16,0 0 16,0-21-16,1 20 0</inkml:trace>
  <inkml:trace contextRef="#ctx0" brushRef="#br0" timeOffset="97163.01">25400 5927 0,'0'0'0,"21"-106"16,0 85-16,-21 0 0,0-1 0,0 1 15,0 42 1,0 1-16,0 20 16,0 0-16,0 1 0,0-1 15,0 21-15,0-20 0,0 20 16,0 1-16,0-22 0,0 22 0,0-22 15,0 0-15,0 22 0,0-43 16,0 21-16,0 1 0,0-22 0,0 0 16,0 0-16,0 0 0,0 0 15,0-42 17,0 0-32,0 0 15,0 0-15,21 0 0,1-1 16,-1 1-16,-21-21 0,21 21 15,0 0-15,0-22 0,0 22 16,1 0-16,-22 0 0,21 21 0,0 0 16,0 0-16,-21 21 15,21-21-15,-21 21 0,21 0 16,-21 0-16,0 1 0,0-1 16,22 0-16,-1 0 0,-21 0 0,21-21 15,-21 21-15,21-21 0,0 0 0,0 22 16,1-22-16,-1 0 0,0 0 15,0 0-15,0 0 0,0 0 0,1 0 16,-1 0-16,0 0 0,0-22 16,0 1-16,0 21 0,1-21 15,-1 0-15,-21 0 0,0 0 16,21-1-16,-21 1 0,0 0 0,0-21 16,0 21-16,0-1 0,0 1 0,0 0 15,-21 21 1,0 0-16,21 21 0,-22 0 15,1 1-15,21-1 0,0 0 16,0 21-16,0-21 0,0 1 0,0-1 16,0 0-16,0 0 0,0 0 15,0 0-15,21-21 0,1 22 0,-1-1 16,21-21-16,-21 0 0,0 21 0,1-21 16,20 0-16,-21 0 15,0 0-15,0 0 0,1 0 0,-1 0 16,0 0-16,0 0 0,0-21 15,-21 0-15,21 21 0,1-22 0,-22 1 16,21 0-16,-21 0 0,0 0 16,0-22-16,0 22 0,0 0 0,0-21 15,0 21-15,0-22 0,0 22 0,-21 0 16,-1-21-16</inkml:trace>
  <inkml:trace contextRef="#ctx0" brushRef="#br0" timeOffset="97421.86">25125 6181 0,'0'0'0,"-21"0"0,42 0 47,0 0-47,0 0 0,0 0 0,0 0 15,1 0-15,-1 0 0,21 0 0,-21 0 16,22 0-16,-22 0 0,0 0 16,21 0-16,-21 0 0,1 0 15,-1 0-15</inkml:trace>
  <inkml:trace contextRef="#ctx0" brushRef="#br0" timeOffset="99322.33">23368 8001 0,'0'0'0,"0"-21"15,0 0 1,-21 0-16,0-1 15,-1 22-15,22-21 0,-21 21 16,0-21-16,0 21 0,0 0 0,0-21 16,-1 21-16,-20 0 0,21 0 15,-21 0-15,-1 0 0,22 0 16,-21 0-16,-1 0 0,1 0 0,0 21 16,-1 0-16,22 0 0,0 1 15,-21-1-15,21 0 0,21 0 0,0 21 16,-22-20-16,22-1 0,0 0 0,0 0 15,0 0-15,0 0 0,0 1 16,0-1-16,22 0 16,-1-21-16,0 0 0,0 0 15,0 0-15,0 0 0,1 0 0,20-21 16,-21 21-16,0-21 0,22 21 16,-22-22-16,21 1 0,-21 0 0,0 0 15,1 0-15,20-22 0,-21 22 16,0 0-16,0-21 0,1-1 15,-1 22-15,0-21 0,0 0 0,0 20 16,-21-20-16,0 0 0,21 21 16,-21-22-16,22 1 0,-22 0 0,0 20 15,0-20-15,0 21 0,0-21 16,0 20-16,0 1 0,0 0 0,0 0 16,0 42-1,0 0-15,0 0 16,0 22-16,0-22 0,0 21 15,0 1-15,0-1 0,0 0 0,0 22 16,0-22-16,0 0 0,0 1 16,0 20-16,0-20 0,0-1 0,21-21 15,0 21-15,-21 1 0,21-22 16,0 0-16,0 0 0,-21 0 0,22 1 16,-1-22-16,0 21 0,0-21 15,0 0-15,0 0 0,1 0 16,-1 0-16,0 0 15,0-21-15,0 21 0,0-22 0,1 1 16,-1 0-16,0 21 0,0-21 0,0 0 16,0 0-16,1-22 15,-1 22-15,0 0 0,0 0 0,0 0 16,0-22-16,-21 22 0,22 21 16,-22-21-16,21 21 0,-21 21 31,0 0-16,0 0-15,-21 1 0,21-1 0,-22 0 16,22 0-16,0 0 0,0 0 16,0 1-16,0-1 0,0 0 0,0 0 15,0 0-15,0 0 16,22-21 0,-1 0-16,0 0 0,0 0 15,0 0-15,0 0 0,1 0 16,-1 0-16,0-21 0,0 21 15,0-21-15,0 0 0,1 0 16,-1 0-16,0-1 0,0 22 16,-21-21-16,21 0 0,0 0 0,-21 0 15,0 0 1,0 42 0,0 0-1,0 0-15,-21 0 0,0 0 16,21 1-16,-21-1 0,21 0 0,0 0 15,0 0 1,0 0-16,21-21 16,0 22-16,0-22 15,1 0-15,-1 0 0,0 0 16,0 0-16,0 0 0,0-22 0,-21 1 16,22 21-16,-1-21 0,0 0 15,-21 0-15,21 0 0,-21-1 16,21 1-16,-21 0 0,0-21 15,0 21-15,0-1 0,0 1 16,0 0-16,0-21 0,-21 21 0,0 21 0,21-22 16,-21 1-16,0 21 0,-1 0 15,1 0-15,0 0 0,0 0 16,0 0 0,42 0 15,0 0-31,0 0 15,0 0-15,1 0 0,20 0 16,-21 0-16,0 0 0,0 0 16,1 0-16,-1 0 0,0 0 0,0-21 15,0 21-15,0 0 0,1 0 0,-1 0 16,-21-21-16,0 42 47,0 0-47,0 22 0,0-22 15,0 0-15,0 0 0,-21 21 0,21-20 16,-22 20-16,22 0 0,0-21 16,0 22-16,-21-1 0,0-21 0,21 22 15,-21-22-15,21 21 0,0-21 16,0 22-16,-21-22 0,0 0 0,21 0 16,-22 21-16,22-20 0,0-1 0,-21 0 15,0-21-15,21 21 0,-21 0 16,21 0-16,0 1 15,-21-22-15,21 21 16,0-42 15,21 21-31,-21-22 16,21 1-16,0 0 0,-21 0 16,0 0-16,21 0 0,1-1 0,-22-20 15,21 21-15,0-21 0</inkml:trace>
  <inkml:trace contextRef="#ctx0" brushRef="#br0" timeOffset="99618.16">24680 7684 0,'0'0'0,"64"0"16,-43 0-16,0 0 15,0 0-15,22 0 0,-22 0 0,0 0 16,0 21-16,21-21 0,-20 21 0,-22 0 15,21 0-15,-21 0 0,21 1 16,-21-1-16,0 0 0,0 0 16,0 0-16,-21 0 0,0 1 15,-1-22-15,1 21 0,0-21 0,-21 21 16,21-21-16,-1 0 16,1 0-16,0 0 0,0 21 0,0-21 15,21-21 16,0 0-31,21 0 0,0-1 16,0 22-16,0-21 0</inkml:trace>
  <inkml:trace contextRef="#ctx0" brushRef="#br0" timeOffset="100342.86">25421 7430 0,'0'0'0,"0"21"0,0 0 0,0 21 16,-21-21-16,0 22 0,0-1 0,-1 0 15,1-20-15,0 20 0,0 0 16,0 1-16,0-1 0,-1-21 0,1 21 16,0-20-16,0 20 0,0-21 0,0 0 15,-1 0-15,22 1 16,-21-1-16,21-42 31,21-1-15,1 1-16,-1 21 15,-21-21-15,21 0 0,0 0 16,0 0-16,0-1 0,-21 1 0,22 0 16,-1 21-16,-21 21 31,0 0-31,0 1 15,0-1-15,0 0 0,0 0 16,0 0-16,0 0 0,0 1 16,0-1-1,21-21-15,0 0 0,0 0 16,0 0-16,1 0 16,-1 0-16,0 0 15,0-21-15,0-1 0,0 22 0,1-21 16,-1 0-16,0-21 0,0 21 15,0-1-15,0-20 0,1 21 0,-1-21 16,0-1-16,-21 1 0,0 0 16,0-1-16,0-20 0,0 20 0,0-20 15,0-1-15,-21 22 0,0 0 16,21-22-16,-22 43 0,1-21 0,0 21 16,0-1-16,0 1 0,0 21 15,-1 0-15,1 0 0,0 21 0,0 1 16,0 20-16,0-21 0,21 21 0,-22 1 15,22-1-15,-21 0 16,21 1-16,0-1 0,0 0 0,0-20 16,0 20-16,0-21 0,0 21 15,0-20-15,0-1 0,0 0 0,0 0 16,0 0-16,0 0 0,0 1 16,21-22-16,1 0 15,-1 0-15,0 0 0,0 0 0,0 0 16,0 0-16,1 0 0,-1 0 15</inkml:trace>
  <inkml:trace contextRef="#ctx0" brushRef="#br0" timeOffset="101690.15">25844 7662 0,'0'0'0,"22"0"0,-22-21 31,-22 42-31,1 1 16,0-1-16,0 0 0,0 0 0,0 0 15,-1 0-15,1 1 0,0-1 0,0 0 16,21 0-16,-21 0 0,21 0 16,0 1-16,0-1 0,0 0 0,0 0 15,0 0-15,21-21 16,0 0-16,0 0 16,0 0-16,1 0 0,-1 0 15,0 0-15,0 0 0,0-21 0,0 0 16,1 21-16,-1-21 0,-21 0 15,21-1-15,-21 1 0,21 0 16,-21 0-16,0-21 0,0 20 0,0 1 16,0-21-16,0 21 0,0 0 15,-21-1-15,0 1 0,21 0 0,-21 0 16,-1 21-16,1 0 16,21 21 15,21-21-31,22 21 15,-22-21-15,0 21 16,21-21-16,-20 0 0,20 0 16,-21 0-16,21 0 0,1 0 0,-22 0 15,0 0-15,21 0 0,-20 0 0,-1 0 16,0 0-16,0 0 16,-21 22-1,0-1 1,-21-21-16,0 21 0,21 0 15,-21-21-15,-1 21 0,22 0 16,-21 1-16,21-1 0,-21 0 16,21 0-16,0 0 15,0 0 1,21-21 0,0 0-16,1 0 15,-1 0-15,0 0 0,0-21 16,0 21-16,0 0 0,-21-21 0,22 21 15,-1-21-15,0 21 0,-21-21 16,21 0-16,0 21 0,-21-22 0,0 1 16,21 0-16,-21 42 47,0 0-32,0 1-15,0-1 16,0 0-1,22-21 1,-1 0-16,0 0 0,0 0 16,0 0-1,0-21 1,-21 0-16,0-1 16,0 1-16,0 0 15,0 0-15,0 0 16,0 0-16,0-1 15,0 1-15,0 0 0,0 0 0,0 0 16,0 0-16,22 21 16,-1-22-16,0 1 0,0 21 15,0-21-15,0 21 0,1 0 16,-1 0-16,0 0 0,0 0 16,0 0-16,0 21 0,1 0 0,-22 1 15,21-1-15,-21 0 16,0 0-16,0 0 0,0 0 15,0 1-15,0-1 16,0 0-16,0 0 0,-21-21 16,21 21-16,0 0 15,-22-21 1,1 0-16,0 0 16,21-84 30,64 20-30,-43 43 0,0 0-16,0 0 0,0 0 0,0-1 15,22 1-15,-22 0 0,0 21 0,21-21 16,-20 21-16,-1 0 0,0 0 16,0 0-16,-21 21 0,0 0 15,0 0-15,0 1 16,0-1-16,0 0 0,0 0 15,0 0-15,0 0 0,-21 1 16,21-1-16,-21 0 16,21-42 15,0 0-15,0-1-16,0 1 0,0 0 0,0-21 15,21 21-15</inkml:trace>
  <inkml:trace contextRef="#ctx0" brushRef="#br0" timeOffset="102253.83">27178 5355 0,'0'-21'15,"0"42"-15,21-42 0,0 0 0,0 21 0,1 0 16,20 0-16,-21 0 0,0 0 16,22 21-16,-1 0 0,-21 0 0,21 1 15,1 20-15,-1 0 0,0 22 16,1-1-16,-1 1 0,0-1 0,1 1 15,-1 20-15,0-20 0,-20-1 16,-1 22-16,0-21 0,-21 20 0,0 1 16,0-22-16,0 22 0,0-21 15,0 20-15,-21-20 0,21-1 0,-21 1 16,-1-1-16,22 1 0,-21-1 16,0 1-16,0-1 0,21-20 15,-21 20-15,0 1 0,21-22 0,-22 0 16,1 22-16,0-22 0,0 0 15,0-20-15,0 20 0,-1-21 0,1 0 16,0 22-16,0-22 0,0 0 16,0 0-16,-1-21 0,1 21 0,0 0 15,0-21-15,21 22 0,-21-22 16,0 21 0,42-21 30,-21-21-46,21-1 16,-21 1-16,21 0 16</inkml:trace>
  <inkml:trace contextRef="#ctx0" brushRef="#br0" timeOffset="102594.63">28511 7176 0,'0'0'0,"-42"0"15,63 0 95</inkml:trace>
  <inkml:trace contextRef="#ctx0" brushRef="#br0" timeOffset="102818.5">28194 7684 0,'-21'21'0,"42"-42"0,-85 42 15,43 0-15,0-21 0,0 21 16,-21 0-16,20-21 0,1 0 0,0 21 16,-21-21-16,21 0 0,-1 22 0,-20-22 15,21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1:12:31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635 0,'21'0'79,"0"0"-64,0 0 16,1 0-31,-1 21 16</inkml:trace>
  <inkml:trace contextRef="#ctx0" brushRef="#br0" timeOffset="1115.35">2011 1820 0,'0'0'0,"0"-21"16,0 0 0,0 0-16,0 0 15,0 0-15,0-1 16,0 1-16,0 0 16,0 0-16,0 0 0,-21 0 0,21-1 15,-22 1 1,22 0-16,0 0 0,0 0 15,0 0-15,-21 21 16,21-22-16,0 44 47,0-1-47,0 0 16,0 0-16,0 21 0,0-20 0,0 20 15,0 0-15,0 1 0,0-1 16,0 0-16,0 1 0,0-1 15,0 0-15,0 1 0,0-1 0,0 0 16,0 1-16,0-1 0,0 0 16,0-21-16,0 22 0,0-22 15,0 0-15,0 21 0,0-20 16,0-1-16,0 0 0,0 0 0,0 0 16,0 0-16,0 1 15,0-44 126,0 1-126,0 0 1</inkml:trace>
  <inkml:trace contextRef="#ctx0" brushRef="#br0" timeOffset="1916.3">2244 2180 0,'0'21'31,"0"1"-15,-22-22-16,22 21 0,0 0 15,0 0-15,0 0 16,22 0 0,-1-21-1,0 0 1,0 0-16,0 0 0,0 0 16,-21-21-1,22 0-15,-22 0 16,0 0-1,0 0-15,0-1 16,0 1-16,-22 21 16,1 0 15,21 21-31,-21 1 16,21-1-16,0 0 15,0 0-15,0 0 16,21-21-1,0 0-15,1 0 16,-1 0-16,0 0 16,0-21-1,-21 0-15,21 21 16,-21-21-16,0 0 16,-21-1-1,0 22-15,0 0 16,0 0-1,-1 0-15,1 0 16,21 22 0,21-22 15,1 0-31,-1 0 0,21 0 0</inkml:trace>
  <inkml:trace contextRef="#ctx0" brushRef="#br0" timeOffset="2900.05">3408 1609 0,'0'-21'15,"0"-1"-15,0 1 0,0 0 16,0 0-16,0 0 16,0 0-16,0-1 15,0 1-15,0 0 16,0 42 31,0 0-47,0 22 15,0-22-15,0 21 0,0 1 16,0-1-16,0 0 0,0 1 0,0 20 16,0-21-16,0 1 0,0-1 15,0 0-15,0 1 0,0-1 16,0 0-16,0-20 0,0 20 16,0-21-16,0 0 0,0 0 0,0 1 15,0-1-15,21 0 16,0-21-16,0-21 31,0 0-15,-21-1-16,0-20 0,0 21 15,22 0-15,-1-22 0,-21 22 0,21-21 16,-21 0-16,21 20 0,0 1 16,-21-21-16,21 21 0,1 21 15,-1 0 1,0 0-16,0 21 0,-21 0 15,0 0-15,21 0 0,0 1 16,-21-1-16,22 0 0,-22 0 0,21 0 16,0 0-16,-21 1 0,21-1 15,0-21-15,0 21 0,1-21 0,-1 21 16,0-21-16,0 0 0,21 0 16,-20 0-16,-1 0 0,0 0 15,0 0-15,0-21 0,0 0 0,1 0 16,-1 21-16,0-43 0,0 22 15,-21 0-15,0-21 0,21-1 16,-21 1-16,0 0 0,0-1 16,0 1-16,0 0 0,0-22 0,0 22 15,0 21-15,-21-22 0,21 1 16,-21 21-16,0 0 0,0-1 0,-1 22 16,1-21-16,0 21 15,0 0-15,0 0 0,21 21 16,-21-21-16,-1 22 0,22-1 15,-21 0-15,21 0 0,0 0 16,0 0-16,0 1 0,21-1 16,22 0-16,-22-21 0,21 0 15,1 0-15,-1 21 0</inkml:trace>
  <inkml:trace contextRef="#ctx0" brushRef="#br0" timeOffset="6201.11">1799 3429 0,'0'0'0,"0"21"0,0 0 62,0 1-31,0-1-15,0 0 15,-21-21-31,0 0 0,0 0 16</inkml:trace>
  <inkml:trace contextRef="#ctx0" brushRef="#br0" timeOffset="7643.98">5270 1672 0,'0'0'0,"0"-21"16,0 0-16,0 0 15,0 0-15,0-1 0,22 1 16,-22 0-16,21 0 0,-21 0 16,0 0-16,0-1 0,0 1 0,0 0 15,0 0-15,0 0 16,0 0-16,0-1 16,-21 22-1,-1 0-15,1 22 0,21-1 16,-21 0-16,0 0 0,0 21 15,21 1-15,-21-1 0,-1 0 16,1 1-16,0-1 0,0 22 16,0-22-16,0 21 0,-1-20 0,1-1 15,0 0-15,0 1 0,0-1 16,0 0-16,21-20 0,-22-1 0,22 0 16,0 0-16,0 0 0,0 0 15,0-42 16,0 0-31,0 0 16,0 0-16,22 0 0,-22-22 16,21 1-16,-21 0 0,0-1 0,21 1 15,0-22-15,0 1 0,0-1 16,-21 1-16,22-1 0,-1 22 16,-21-21-16,0 20 0,21-20 0,0 20 15,-21 22-15,0 0 0,21 0 16,-21 0-16,21 21 0,1 0 15,-22 21-15,21 0 0,-21 0 0,21 22 16,0-1-16,-21 0 0,0 1 16,21 20-16,-21 1 0,0-22 0,21 21 15,-21 1-15,0-1 0,0-20 16,0 20-16,0-20 0,22-1 16,-22 0-16,21 1 0,-21-22 0,0 0 15,0 0-15,0 0 0,0 0 16,21 1-16,-21-1 15,0-42 1,0-1 0,0 1-16,-21 0 15,0 0-15</inkml:trace>
  <inkml:trace contextRef="#ctx0" brushRef="#br0" timeOffset="7839.96">4784 1969 0,'0'0'0,"0"21"0,21-21 32,0 0-32,0-21 15,21-1-15,-20 22 0,20-21 16,0 21-16,1-21 0,-1 0 0,0 21 16,1-21-16,-1 0 0,0 21 0,-21-22 15,22 1-15,-22 21 0,21-21 16,-21 0-16,1 21 0,-1-21 0</inkml:trace>
  <inkml:trace contextRef="#ctx0" brushRef="#br0" timeOffset="8333.91">5969 1524 0,'21'-21'0,"-42"42"0,84-42 0,-41 0 16,-1 21-16,0 0 0,0-21 15,0 21-15,-42 0 32,0 0-32,0 0 0,0 0 0,-1 21 15,-20-21-15,21 21 0,-21 0 16,-1 0-16,22 0 0,0 1 16,-21-1-16,20 0 0,1 0 15,21 21-15,0-20 0,0-1 0,0 0 0,0 0 16,0 0-1,0 0-15,43-21 0,-22 22 0,0-22 16,21 0-16,-21 21 0,22-21 16,-22 0-16,21 21 0,-21-21 0,1 0 15,20 21-15,-21-21 0,0 21 16,0-21-16,1 0 0,-1 21 16,0 1-16,-21-1 0,0 0 15,-21-21-15,0 21 16,-22 0-16,22-21 0,-21 21 15,-1 1-15,1-1 0,0-21 0,-1 21 16,22 0-16,-21-21 0,21 0 16,0 21-16,-1-21 0,1 0 15,0 0-15,21-21 47,21 0-47,0 0 0,1 0 16,-1-1-16</inkml:trace>
  <inkml:trace contextRef="#ctx0" brushRef="#br0" timeOffset="8936.45">8742 1080 0,'0'-22'0,"0"44"0,-21-65 0,-1 22 16,1 0-16,0 0 0,0 0 15,0-1-15,21 1 0,-21 0 16,21 0-16,-22 0 0,1 21 15,21 21 1,0 0 0,0 0-16,0 22 0,21-1 15,-21 0-15,22 22 0,-22-22 0,0 22 16,0-1-16,0-21 0,0 22 16,0-1-16,0 1 0,0-22 0,0 22 15,0-22-15,-22 22 0,22-22 16,0 0-16,-21-21 0,21 22 0,0-22 15,0 0-15,0 0 0,0 0 0,0 1 16,21-44 31,-21 1-47,22 0 0,-1 0 16,0 0-16,21 0 0,-21-22 15</inkml:trace>
  <inkml:trace contextRef="#ctx0" brushRef="#br0" timeOffset="9368.18">9059 1482 0,'0'0'16,"0"21"15,0 0-31,0 0 16,0 0-16,0 1 15,-21 20-15,21-21 0,-21 0 0,21 0 16,0 22-16,0-22 0,0 0 15,0 0-15,0 0 0,0 1 0,0-1 16,0 0-16,21-21 0,0 0 16,0 21-16,1-21 0,-1 0 0,0 0 15,0 0-15,0 0 0,22-21 16,-22 21-16,0-21 0,0 0 0,0-1 16,0 1-16,1 0 0,-22 0 15,0 0-15,0-22 0,0 22 0,0 0 16,0-21-16,0 21 0,-22-22 0,22 22 15,-21 0-15,0 0 16,0 0-16,0-1 0,0 1 0,-1 21 16,1 0-16,0 0 0,0 0 15,0 0-15,0 0 0,-1 21 0,1-21 16,0 22-16,0-1 0,0 0 16,0-21-16,21 21 0,0 0 15,-22-21-15,22 21 16,0-42 15,0 0-31</inkml:trace>
  <inkml:trace contextRef="#ctx0" brushRef="#br0" timeOffset="9707.99">8403 1355 0,'-21'0'16,"0"0"-16,42 0 31,21 0-31,-21 0 0,22 0 16,-1-21-16,0 21 0,22-22 0,-1 22 16,-20-21-16,20 21 0,1-21 15,-1 21-15,-20-21 0,20 21 16,-21 0-16,1-21 0,-1 21 15,0 0-15,1-21 0,-22 21 0,0-22 16,0 22-16,0 0 0,1 0 16,-1 0 31,0 0-16,0 0-31</inkml:trace>
  <inkml:trace contextRef="#ctx0" brushRef="#br0" timeOffset="12296.56">11790 2074 0,'-21'0'16,"42"0"-16,-42 22 0,-1-1 0,22 0 15,0 0-15,-21-21 16,21 21-16,21-42 62,1 0-62,-1 21 0,0-21 0,0-22 16,0 22-16,22 0 0,-22-21 16,21-1-16,0 1 0,1 0 15,-1-1-15,0 1 0,1-21 0,-22 20 16,21 1-16,1 0 0,-22-1 15,0 1-15,0 0 0,0 20 0,-21 1 16,0 0-16,0 0 0,0 0 16,-21 21-16,0 0 15,0 0-15,-22 21 0,22 0 16,0 0-16,0 0 0,0 1 0,21 20 16,0 0-16,0 1 0,0-1 15,0 0-15,0 1 0,21-1 16,0 0-16,0 1 0,0-1 0,1-21 15,-1 21-15,0-20 0,-21 20 16,21-21-16,0 0 0,0 0 0,-21 1 16,0-1-16,0 0 15,22-21-15,-44 0 16,1 0 0,0 0-16,0-21 0,0 0 15,0-1-15,-1 22 0,1-21 0,0 0 16,0 0-16,0 0 0,21 0 15,-21 21-15,21-22 16,0 44 0,0-1-16,0 0 0,0 0 15,21 0-15,-21 0 0,21 1 0,0-1 16,0 0-16,0 0 0,1-21 16,-1 21-16,21 0 0,-21-21 0,22 0 15,-22 0-15,21 0 0,-21 0 16,22 0-16,-1 0 0,-21 0 0,21 0 15,1-21-15,-1 0 0,0 0 0,-20 0 16,20 0-16,-21-22 0,0 22 16,0 0-16,1-21 0,-1 20 0,-21-20 15,0 0-15,0-1 16,0 1-16,0 0 0,0 21 0,0-22 16,-21 22-16,21-21 0,-22 21 15,1 21-15,21-22 0,-21 22 0,0 0 16,0 0-16,0 22 0,-1 20 15,22-21-15,-21 0 16,21 22-16,0-1 0,0 0 0,0 1 16,0-1-16,0-21 0,0 21 15,0 1-15,0-22 0,0 21 0,21-21 16,1 1-16,-1-22 0,21 21 16,-21 0-16,0-21 0,22 0 0,-1 0 15,-21 0-15,22 0 0,-1 0 16,0-21-16,-21 0 0,22-1 15,-22 1-15,0 0 0,0 0 0,0-21 16,1-1-16,-1 22 0,0-42 16,-21 20-16,0 1 0,21-22 0,-21 1 15,21 21-15,-21-22 0,0 1 16,0 20-16,0-20 0,0 20 0,0 1 16,0 0-16,0 21 0,0-1 15,0 1-15,0 0 0,0 42 16,0 0-1,0 1-15,0 20 0,-21 0 16,0 1-16,21-1 0,0 0 0,-21 1 16,21 20-16,-21-21 0,21 22 15,0-22-15,0 22 0,0-22 0,0 0 16,21 1-16,0-1 0,-21-21 16,21 22-16,21-22 0,-20 0 0,-1 0 15,0 0-15,21-21 0,-21 0 0,22 0 16,-1 0-16,0 0 0,-20 0 15,20-21-15,0 21 0,1-21 0,-1 0 16,0 0-16,-21-1 0,1-20 16,-1 21-16,0-21 0,0-1 15,-21 22-15,0-21 0,0-1 16,0 22-16,0-21 0,0 21 0,-21 0 16,0-1-16,0 22 0,-1 0 15,1 0-15,0 0 0,0 0 16,21 22-16,-21-22 0,21 42 0,-21-21 15,21 0-15,0 22 0,0-1 16,0-21-16,0 21 0,0-20 0,0 20 16,21-21-16,0 0 0,0 0 15,0 1-15,0-1 0,1-21 0,-1 21 16,0-21-16,0 0 0,21 0 0,-20 0 16,-1 0-16,21 0 0,-21-21 15,22 21-15,-22-21 0,21-1 16,-21 1-16,0 0 0,22 0 15,-22-21-15,0 20 0,0-20 0,0 21 16,1-21-16,-1-1 0,-21 22 0,21 0 16,-21 0-16,21 0 0,-21-1 15,0 44 17,0-1-17,0 0-15,0 0 16,21-21-1,0 0 17,-21-21-32,0 0 15,0 0 1,0-1-16,0 1 16,-21 21-16,0 0 15,0 0 1,0 21-1,21 1-15,-21-1 0,-1 21 16,22-21-16,-21 22 0,0-22 16,21 21-16,0-21 0,0 22 0,-21-22 15,21 21-15,0-21 0,0 0 0,0 1 16,0-1-16,0 0 0,21 0 16,0 0-16,0 0 0,1-21 15,-1 0-15,0 0 0,21 0 0,-21 0 16,22 0-16,-22 0 0,0 0 15,21 0-15,-20-21 0,-1 0 0,0 0 16,0 0-16,0 0 0,22-22 0,-22 22 16,0-21-16,0-22 0,0 22 15,0 0-15,1-22 0,-1 22 0,0-22 16,0 1-16,0 20 0,0-20 16,1 21-16,-1-22 0,-21 22 15,0-1-15,0 1 0,0 21 16,0 0-16,0 0 0,0-1 0,0 44 31,-21 20-31,21-21 0,-22 21 0,1 1 16,21-1-16,-21 0 0,0 1 0,21 20 15,0-20-15,-21 20 0,21-21 16,-21 22-16,21-22 0,0 22 0,0-22 16,0 0-16,0 1 15,0-1-15,0-21 0,0 22 0,0-22 0,0 0 16,21 0-16,0 0 0,0-21 15,0 0-15,0 21 0,1-21 16,-1 0-16,0 0 0,0 0 0,0 0 16,22-21-16,-22 0 0,0 0 15,0 21-15,0-42 0,-21 20 0,0 1 16,21 0-16,-21-21 0,0-1 0,0 22 16</inkml:trace>
  <inkml:trace contextRef="#ctx0" brushRef="#br0" timeOffset="12485.45">14986 1545 0,'0'0'0,"-21"0"0,0 0 0,-1 0 16,44 0 15,-1 0-31,0 0 0,0 0 0,21 0 16,-20 0-16,20 0 0,0 0 15,1-21-15,-1 21 0,-21 0 0,21 0 16,-20-21-16,-1 21 0,0 0 0,0-21 15,0 21-15,-21-21 0</inkml:trace>
  <inkml:trace contextRef="#ctx0" brushRef="#br0" timeOffset="13696.29">16425 2074 0,'0'0'0,"0"22"15,21-22 1,1 0-1,-1 0-15,0-22 0,0 1 16,0 21-16,0-21 0,1 0 16,-1 0-16,-21 0 0,21-1 0,-21 1 15,0 0-15,0 0 0,0 0 16,0 0-16,0-22 0,-21 22 0,0 0 16,-1-21-16,-20 20 0,21 1 0,-21 21 15,-1-21-15,22 21 0,-21 0 16,21 0-16,-22 21 0,22 0 0,0 1 15,0-1-15,0 21 0,-1-21 16,1 22-16,0-1 0,21 0 16,0 1-16,0-22 0,0 21 0,0 0 15,0-20-15,0-1 0,0 0 16,0 0-16,21 0 0,0 0 0,1 1 16,-1-22-16,0 0 0,0 0 15,21 0-15,-20 0 0,-1 0 0,0-22 16,0 1-16,21 21 0,-20-21 15,-1 0-15,0 0 0,0-22 0,-21 22 16,21 0-16,-21-21 0,21-1 0,-21 22 16,0-21-16,0 0 0,0-1 15,0 1-15,0 0 0,0 20 0,0 1 16,0 0-16,0 0 0,0 42 16,0 0-1,0 0-15,0 1 16,0 20-16,0-21 0,0 21 0,0 1 15,0-1-15,0-21 0,0 22 16,0-22-16,0 21 0,22-21 0,-1 0 16,0 1-16,0-1 0,0 0 0,0-21 15,1 0-15,-1 21 0,0-21 16,0 0-16,0 0 0,0 0 0,22 0 16,-22-21-16,0 21 0,0-21 15,0 0-15,1-1 0,-1 1 0,0 0 16,0-21-16,0-1 0,-21 1 0,21 0 15,1-1-15,-22 1 0,21-21 16,0 20-16,-21 1 0,0-22 16,21 22-16,-21 0 0,21-1 15,-21 1-15,0 21 0,0 0 0,-21 42 32,0 21-32,0-21 15,0 22-15,21 20 0,-22-20 16,1 20-16,0-21 0,21 22 0,0-22 15,0 22-15,0-22 0,0 22 16,0-22-16,0 0 0,0-21 0,0 22 16,0-22-16,21 0 0,0 0 15,1 0-15,-1 1 0,21-22 16,-21 0-16,0 0 0,22 0 0,-22 0 16,21 0-16,-21-22 0,22 1 15,-22 21-15,0-21 0,0-21 0,0 21 16,22-22-16,-22 1 0,0 0 0,0-1 15,0-20-15,-21 20 0,22-20 16,-1-1-16,0 1 0,0 21 0,-21-22 16,0 22-16,0-1 0,21 22 15,-21 0-15,0 0 0,0 0 0,0 42 16,0 0 0,-21 0-16,21 0 0,-21 22 15,0-1-15,21 0 0,-21 22 16,21-22-16,0 1 0,0 20 0,0-21 15,0 1-15,0-1 0,0 0 0,0 1 16,0-22-16,21 21 0,0-21 16,0 1-16,-21-1 0,21 0 0,0-21 15,1 21-15,-1-21 0,0 0 16,0 0-16,0 0 16,0-21-16,1 21 0,-1-21 0,-21 0 15,21-1-15</inkml:trace>
  <inkml:trace contextRef="#ctx0" brushRef="#br0" timeOffset="14068.09">18754 1355 0,'0'0'0,"0"-21"0,0-1 15,0 1-15,0 42 32,0 1-32,0-1 0,0 0 0,0 21 15,0-21-15,0 22 0,0 20 16,0-20-16,0-1 0,0 21 0,-22-20 15,1-1-15,0 0 0,21 1 16,-21-1-16,21 0 0,0 1 0,-21-22 16,0 21-16,21-21 0,-22 1 15,22-1-15,0 0 0,0 0 0,-21-21 16,21 21-16,-21-21 0,0 0 16,0 0-16,0 0 15</inkml:trace>
  <inkml:trace contextRef="#ctx0" brushRef="#br0" timeOffset="14883.65">18161 1969 0,'-21'0'16,"42"0"0,0 0-16,0 0 15,22 0-15,-1-22 0,21 22 0,1 0 16,-1-21-16,1 0 0,-1 21 15,22-21-15,-21 0 0,-1 0 16,1-1-16,-1 1 0,1 0 0,-1 0 16,-21 0-16,1-22 0,-22 22 15,21-21-15,-21 21 0,1-22 0,-22 22 16,0-21-16,0 21 0,0-22 16,0 22-16,0 0 0,0 0 15,-22 21-15,1 0 0,0 0 16,21 21-16,-21 0 0,0 0 15,21 22-15,-21-22 0,21 21 0,-22 1 16,1-1-16,21 0 0,-21 22 16,21-22-16,-21 0 0,21 1 15,-21-1-15,0-21 0,21 22 0,0-22 16,0 21-16,-22-21 0,22 0 16,-21 1-16,21-1 0,0-42 46,0-1-30,21 1-16,1 0 0,-1 0 0,-21 0 16,21 0-16,0-22 0,-21 22 15,21 21-15,-21-21 0,21 0 0,-21 42 32,0 0-17,0 0-15,0 0 0,0 1 0,0-1 16,0 0-16,0 0 15,0 0-15,0 0 0,0 1 0,22-1 16,-1-21-16,0 21 0,0-21 16,0 21-16,22-21 0,-22 0 15,0 0-15,0 0 0,21 0 0,-20 0 16,20-21-16,0 21 0,-21-21 16,1 0-16,20-1 0,-21 1 15,0 0-15,22 0 0,-22 0 0,-21 0 16,21-22-16,-21 22 0,21-21 15,-21 21-15,0-1 0,0 1 0,-21 21 16,0 21 0,0-21-16,-1 22 15,22-1-15,-21 0 0,0 0 16,21 0-16,0 0 0,0 1 0,0 20 16,0-21-16,0 0 0,0 0 15,0 1-15,0-1 16,21-21-16,0 0 0,1 0 0,-1 0 15,0 0-15,0 0 16,0 0-16,0 0 0,1 0 0,-1-21 16,0-1-16,0 1 0</inkml:trace>
  <inkml:trace contextRef="#ctx0" brushRef="#br0" timeOffset="15451.33">20320 1545 0,'-21'-21'0,"42"42"0,-85-63 0,43 21 0,0-22 15,21 22-15,0 0 0,0-21 16,0 21-16,0-1 0,21 1 0,0 0 16,1 21-16,20 0 0,0 0 15,-21 0-15,22 21 0,-1 0 0,0 22 16,1-1-16,-1 0 0,0 1 0,-20 20 16,-1-20-16,0 20 0,0-21 15,0 22-15,-21-22 0,0 22 0,0-22 16,0 0-16,0 1 0,0-1 15,0-21-15,0 0 0,0 22 16,0-22-16,0 0 0,0-42 31,0 0-15,0 0-16,0-1 0,0 1 16,21-21-16,1 21 0,-1-22 0,-21 1 15,21-21-15,0 20 0,0-20 16,0-1-16,1 22 0,-1-22 0,-21 22 15,21-21-15,0 41 0,-21-20 16,0 21-16,0 0 0,0 0 0,21-1 16,0 22-1,-21 22-15,0-1 16,0 0-16,22 0 0,-1 0 0,0 22 16,-21-22-16,21 21 0,0 0 15,-21 1-15,21-1 0,1-21 0,-1 22 16</inkml:trace>
  <inkml:trace contextRef="#ctx0" brushRef="#br0" timeOffset="17215.73">21505 1969 0,'0'0'0,"21"0"0,1 0 0,-22-22 16,0 1-16,21 0 16,-21 0-16,21 0 0,-21 0 0,0-22 15,0 22-15,0 0 16,0-21-16,0 20 0,0 1 0,-21 21 15,0 0-15,-1 0 16,-20 0-16,21 21 0,0 1 16,0-1-16,-1 0 0,-20 21 0,21-21 15,0 22-15,0-22 0,-1 21 16,1-21-16,0 22 0,21-22 0,-21 0 16,21 0-16,0 0 0,0 1 15,0-1-15,0 0 0,21 0 16,0-21-16,0 0 15,1 0-15,-1 0 16,0-21-16,0 0 0,0 21 0,0-21 16,1-1-16,-22 1 0,21 0 15,0 0-15,0-21 0,0 20 0,-21-20 16,21 0-16,1 21 0,-22-22 16,0 22-16,0 0 0,0 0 0,0 0 15,21 21-15,-21 21 16,0 21-1,-21-21-15,21 0 0,0 22 0,0-22 16,-22 21-16,22 1 0,-21-22 16,21 21-16,0-21 0,0 0 15,0 1-15,0-1 0,0 0 0,0 0 16,21 0-16,1-21 0,-1 0 16,0 21-16,0-21 0,0 0 0,0 0 15,1 0-15,20-21 0,-21 21 16,0-21-16,0 0 0,22 0 0,-22 0 15,0-22-15,0 22 0,0-21 16,1-22-16,-1 22 0,0-22 0,0 1 16,-21-1-16,21-20 0,0 20 0,-21 1 15,22-22-15,-22 22 0,0-1 16,0 22-16,0-1 0,0 1 0,0 21 16,0 0-16,-22 21 15,1 21-15,0 0 16,21 21-16,-21 1 0,0 20 15,0-20-15,-1 20 0,22 1 0,0-1 16,-21 1-16,21-22 0,0 21 16,0 1-16,0-1 0,0-20 0,0-1 15,0 22-15,0-43 0,0 21 16,21 0-16,-21-20 0,22-1 0,-1 0 16,0 0-16,0 0 0,0-21 0,0 0 15,1 0-15,-1 0 0,0 0 16,0 0-16,0-21 0,0 21 15,1-21-15,-1 0 16,0-22-16,0 22 0,0 0 0,0-21 16,1 21-16,-22-22 0,0 1 0,21 21 15,-21 0-15,21-1 0,-21 1 16,0 0-16,0 42 31,-21 0-31,21 1 16,-21-1-16,21 0 0,0 0 15,0 0-15,0 0 0,0 1 0,0 20 16,0-21-16,0 0 0,0 0 16,0 1-16,0-1 15,21-21-15,0 21 0,0-21 16,0 0-16,0 0 0,1 0 16,-1 0-16,0 0 0,0-21 15,0 0-15,0 21 0,1-22 16,-1 1-16,0 0 0,0-21 0,0 21 15,-21-1-15,21-20 0,1 21 0,-1 0 16,-21-22-16,0 22 0,0 0 16,21 21-16,-21-21 0,0 42 31,-21 0-31,21 0 16,-21 1-16,21-1 15,0 0-15,-22 0 0,22 0 0,-21 0 16,21 1-16,0-1 0,0 0 0,0 0 15,0 0-15,21 0 0,1 1 16,-1-22-16,0 0 0,0 21 16,21-21-16,-20 0 0,-1 0 15,21 0-15,-21 0 0,22 0 0,-22 0 16,21 0-16,-21 0 0,22-21 16,-22 21-16,0-22 0,0 1 0,0 0 15,0 0-15,1 0 0,-1-22 0,0 22 16,-21-21-16,0 21 0,0-22 15,21 22-15,-21 0 0,0 0 16,0 0-16,0 0 0,-21 21 31,0 0-31,21 21 0,-21 0 16,-1 0-16,22 0 0,0 0 0,-21 1 16,0-1-16,21 21 0,0-21 0,0 0 15,0 1-15,0-1 0,0 0 16,0 0-16,0 0 0,0 0 0,0 1 15,21-22 1,0 21-16,1-21 0,-1 0 16,0 0-16,0 0 0,0 0 15,0 0-15,22 0 0,-22 0 16,0 0-16,21 0 0,-20 0 0,20-21 16,0 21-16,-21-22 0,22 1 15,-1 21-15,-21-21 0,22-21 0,-22 21 16,21-1-16,-21 1 0,-21-21 15,0 21-15,0 0 0,0-1 0,0 1 16,0 0-16,-21 21 0,0 0 0,0 0 16,0 0-16,-1 0 0,22 21 15,-21-21-15,21 43 0,-21-22 0,21 0 16,0 0-16,0 21 0,0-20 16,0-1-16,0 21 0,0-21 15,0 0-15,21 1 0,-21-1 0,21-21 16,-21 21-16,22 0 0,-22 0 15,0 0 1,-22-21 62,1 0-78,0 0 0,0 0 0,-21-21 16,20 21-16,-20 0 15</inkml:trace>
  <inkml:trace contextRef="#ctx0" brushRef="#br0" timeOffset="18836.16">1693 3598 0,'0'22'16,"21"-22"31,1-22-32,-1 22-15,-21-21 0,21 0 16,0 21-16,-21-21 0,21 0 16,0 21-16,1-21 0,-1-1 15,0 22-15,0 0 0,0 0 16,0 0-16,1 0 15,-1 22-15,-21-1 0,0 21 0,21-21 16,-21 22-16,21-1 0,-21 0 16,0 1-16,0-1 0,0 21 0,0-20 15,-21 20-15,0-20 0,0-1 16,-1 21-16,1-20 0,0-1 16,-21-21-16,21 22 0,-22-22 15,22 0-15,-21 0 0,-1 0 0,1 0 16,21 1-16,-21-22 0,-1 0 15,1 0-15,0 0 0,-1 0 16,1-22-16,21 1 0,-22 0 0,22 0 16,21-21-16,0 20 0,0-20 15,0 0-15,0-1 0,0 1 0,0 0 16,0-1-16,21 22 0,1-21 16,-1 21-16,0 21 0,0 0 15,0 0-15,0 0 0,1 21 0,-1 0 16,0 0-16,0 22 0,0-1 15,0 0-15,1 1 0,-1-1 16,0-21-16,-21 21 0,21 1 16,0-1-16,0-21 0,-21 0 0,22 1 15,-22-1-15,21 0 0,-21 0 16,0 0-16,21-21 0,0 0 16,0 0-16,0 0 15,1-21 1,-22 0-16,21 0 0</inkml:trace>
  <inkml:trace contextRef="#ctx0" brushRef="#br0" timeOffset="19056.03">2434 4106 0,'0'0'0,"21"0"15,-21-21-15,0 0 16,21 21 46,1 0-46,-1 0 0</inkml:trace>
  <inkml:trace contextRef="#ctx0" brushRef="#br0" timeOffset="19896">3641 3683 0,'21'-21'0,"-42"42"0,63-63 0,-42 21 15,21-1-15,0 22 16,0 0-16,-21 22 16,0-1-1,0 21-15,0 0 0,0-20 0,0 20 16,0 0-16,0 22 0,0-22 16,0 0-16,-21 1 0,0 20 0,21-20 15,-21-1-15,0-21 0,0 21 16,21-20-16,0-1 0,-22 0 0,22 0 15,0 0-15,0-42 32,22 0-32,-22 0 15,21 0-15,0-1 0,0-20 16,-21 21-16,21-21 0,0-1 0,1 22 16,-22-21-16,21-1 15,-21 22-15,0 0 0,21 0 0,0 0 16,0 21-16,-21 21 15,21-21-15,1 42 0,-22-21 16,21 22-16,-21-1 0,21 0 16,-21-20-16,0 20 0,21 0 0,-21 1 15,21-22-15,0 0 0,1 21 0,-22-21 16,21 1-16,0-22 0,0 21 16,0-21-16,0 0 0,1 0 0,20 0 15,-21 0-15,0-21 0,0 21 16,22-22-16,-22 1 0,0 0 0,0-21 15,0 21-15,1-22 0,-1 1 16,-21 0-16,0-1 0,0 1 16,0-22-16,0 22 0,0 0 15,0-22-15,-21 22 0,-1-22 0,1 22 16,0 0-16,0-1 0,0 22 16,0 0-16,21 0 0,-22 21 0,1 0 15,0 0-15,21 21 16,-21 0-16,0 0 0,21 22 0,0-22 15,0 21-15,0-21 0,0 1 16,0 20-16,0-21 0,21 0 0,0 0 16,21 1-16,-20-1 0,20 0 15,0-21-15</inkml:trace>
  <inkml:trace contextRef="#ctx0" brushRef="#br0" timeOffset="20399.81">5165 3683 0,'0'-21'0,"0"42"0,0-63 0,0 21 16,0-1-16,-22 22 16,1 0-16,0 0 0,0 22 15,21-1-15,-21 0 0,0 21 16,-1-21-16,1 22 0,21-1 0,-21 0 16,0 1-16,0-1 0,21 0 15,-21 1-15,-1 20 0,1-20 0,21-1 16,-21-21-16,21 21 0,-21-20 15,0 20-15,21-21 0,0 0 16,0 0-16,0-42 31,0 0-31,21 0 0,0 0 16,-21 0-16,21-22 0,0 22 16,1-21-16,-1-1 0,0 1 0,0-21 15,0 20-15,0-20 0,1 20 16,-1-20-16,0-1 0,21 22 15,-21 0-15,1-1 0,-1 1 0,0 21 16,0 21-16,0 0 16,0 21-16,-21 21 0,0 1 15,0-1-15,0 0 0,0 1 16,0-1-16,0 0 0,0 22 0,0-22 16,0 1-16,0-1 0,0 0 0,0 1 15,0-1-15,0-21 0,0 0 16,0 22-16,0-22 0,0 0 0,0 0 15,0 0 1,0-42 0,-21 0-1,0 0-15</inkml:trace>
  <inkml:trace contextRef="#ctx0" brushRef="#br0" timeOffset="20575.7">4974 4064 0,'21'0'32,"0"0"-32,1 0 15,-1 0-15,0 0 0,0 0 16,21 0-16,-20 0 0,-1-21 0,21 21 16,-21 0-16,0-21 0,22 0 15,-22 21-15,21-22 0,-21 1 16</inkml:trace>
  <inkml:trace contextRef="#ctx0" brushRef="#br0" timeOffset="21048.43">6202 3662 0,'0'-21'0,"0"0"16,0-1-16,-21 22 15,21-21-15,-22 21 16,1 0-16,0 0 0,0 0 0,0 0 16,0 0-16,-1 21 0,1-21 0,-21 22 15,21-1-15,-22 21 0,22-21 16,0 0-16,0 1 0,0-1 0,21 0 16,-21 0-16,21 0 0,0 0 15,0 1-15,0-1 0,21-21 0,0 21 16,0-21-16,21 0 0,-20 21 15,-1-21-15,21 0 0,-21 0 0,22 21 16,-1-21-16,0 0 0,-21 21 16,22-21-16,-22 0 0,21 22 15,-21-22-15,1 21 0,-1-21 0,-21 21 16,0 0-16,0 0 16,0 0-16,-21-21 0,-1 0 15,1 0-15,0 22 0,0-1 16,-21-21-16,20 0 0,-20 0 0,0 21 15,21-21-15,-22 0 0,1 0 0,21 0 16,-22 0-16,22 0 0,0 0 16,0 0-16,0 0 0,0 0 0,-1 0 15,22-21-15,0 0 0,0-1 16,0 1-16,22 0 0,-1-21 0,0 21 16</inkml:trace>
  <inkml:trace contextRef="#ctx0" brushRef="#br0" timeOffset="21537.15">8297 3281 0,'0'0'0,"21"-42"0,22-64 15,-43 63-15,21 22 16,-21-21-16,0 21 0,0 0 15,0-1-15,0 44 32,-21 20-32,21 0 0,-21 1 15,21 20-15,0 1 0,0-1 16,0 1-16,0-1 0,0 1 16,0-22-16,0 21 0,0-20 0,0-1 15,0 22-15,0-43 0,0 21 16,0 0-16,0-20 0,0 20 0,0-21 15,0 0-15,0 0 0,0 1 16,21-22 0,0-22-1,0 1-15,0 0 16,0 21-16</inkml:trace>
  <inkml:trace contextRef="#ctx0" brushRef="#br0" timeOffset="21903.94">8911 3493 0,'21'-22'0,"-42"44"0,42-22 32,-21 21-32,-21 0 0,0 0 15,21 0-15,-21 22 0,0-22 16,21 21-16,-22-21 0,22 22 0,-21-22 16,21 21-16,0 0 15,0-20-15,0-1 0,0 0 0,0 0 16,21 0-16,1-21 0,-1 0 15,21 0-15,-21 0 0,0 0 16,22-21-16,-22 0 0,21 21 16,-21-21-16,1 0 0,20-1 15,-21 1-15,0 21 0,-21-21 0,0 0 16,21-21-16,-21 20 0,0 1 0,0 0 16,0 0-16,0 0 0,0 0 15,-21-1-15,0 1 0,0 0 0,0 0 16,0 21-16,-1 0 15,1 0-15,0 0 0,0 0 0,0 0 16,0-21-16,-1 21 0,1 0 16,0-21-16,0-1 0,0 1 15,0 21-15,21-21 0</inkml:trace>
  <inkml:trace contextRef="#ctx0" brushRef="#br0" timeOffset="22164.07">8615 3260 0,'21'0'16,"127"-43"-16,-84 43 0,20-21 15,-20 21-15,-1 0 16,-20-21-16,20 21 0,-21 0 0,1 0 15,-22 0-15,0 0 0,0 0 0,0 0 16,-21 21-16,0 0 16</inkml:trace>
  <inkml:trace contextRef="#ctx0" brushRef="#br0" timeOffset="24276.52">10689 3831 0,'-21'21'0,"42"-42"0,-63 64 0,21-22 16,-1-21-16,1 21 0,21-42 47,21 0-47,1-1 16,-1 1-16,21 0 0,-21 0 0,22 0 15,-1-22-15,0 22 0,1-21 16,-1 0-16,0-1 0,1 1 0,-1 0 15,-21-1-15,21-20 0,-20 20 0,-1 1 16,-21 21-16,0-21 0,0 20 16,0 1-16,0 0 0,0 0 0,-43 21 15,22 0-15,0 0 0,0 0 16,0 21-16,-22 0 0,22 0 0,0 1 16,0 20-16,21-21 15,0 21-15,0-20 0,0 20 0,0 0 16,21-21-16,0 22 0,0-1 0,1-21 15,-1 22-15,21-22 0,-21 21 16,22-21-16,-22 0 0,21 1 0,-21-1 16,0-21-16,1 21 0,-22 0 0,0 0 15,-22-21 17,1 0-32,0 0 0,0 0 15,-21-21-15,20 21 0,1-21 0,-21 0 16,21 21-16,0 0 0,-22-21 15,22 21-15,0 0 16,21 21 0,21 0-1,0-21-15,0 21 0,1-21 16,20 21-16,-21 0 0,21-21 0,1 0 16,-22 22-16,21-22 0,1 0 15,-1 0-15,-21 0 0,21 0 0,1 0 16,-1 0-16,0 0 0,1 0 0,-22-22 15,21 22-15,1-21 0,-22 0 16,21 21-16,-21-21 0,0 0 0,1 0 16,-1-1-16,0 1 0,0-21 15,-21 21-15,0 0 0,0-22 16,0 1-16,0 21 0,0-22 0,0 22 16,0-21-16,0 21 0,0 0 15,-21 21 1,0 0-16,0 21 0,21 0 15,-22 0-15,1 21 0,0-20 0,0 20 16,21 0-16,0 1 0,-21-22 0,21 21 16,0-21-16,0 22 0,0-22 15,0 0-15,21 21 0,0-21 0,0-21 16,0 22-16,22-1 0,-22-21 16,21 0-16,1 0 0,-1 0 0,0 0 15,1 0-15,-22 0 0,21-21 16,0-1-16,1 22 0,-22-21 15,21 0-15,-21 0 0,22 0 0,-22-22 16,0 22-16,21-21 0,-20 0 0,-1-1 16,0 1-16,0-22 0,21 1 15,-20-1-15,-1 1 0,-21 21 0,21-22 16,0 22-16,-21-22 0,0 22 16,0 21-16,0 0 0,0-1 0,-21 44 15,0-1 1,0 0-16,-1 21 0,1 1 15,0-1-15,0 21 0,0-20 16,21 20-16,-21-20 0,21 20 16,-22-21-16,22 1 0,0-1 0,0 0 15,0 1-15,22-1 0,-1-21 0,0 22 16,0-22-16,0 0 0,0 0 16,22 0-16,-22 0 0,0-21 0,21 0 15,1 0-15,-22 0 0,21 0 16,-21 0-16,22 0 0,-1 0 0,-21-21 15,22 0-15,-22 21 0,0-21 0,21 0 16,-21-22-16,1 22 0,-22 0 16,21-21-16,-21 21 0,21-22 0,-21 22 15,0-21-15,0 21 0,0-1 16,0 1-16,-21 21 16,0 0-16,-1 0 15,1 43-15,0-22 0,0 0 16,21 0-16,0 21 0,0-20 0,0-1 15,0 21-15,0-21 0,0 0 0,0 1 16,0-1-16,0 0 16,0 0-16,21 0 0,21 0 0,-20 1 0,-1-22 15,21 21-15,0-21 0,-20 0 0,20 0 16,0 0-16,1 0 16,-22 0-16,21 0 0,-21 0 0,22-21 15,-22 21-15,21-22 0,-21 1 0,0 0 16,1 0-16,-1 0 0,0 0 15,0-22-15,0 22 0,0-42 16,1 20-16,-22 22 0,21 0 16,-21 0-16,0 0 0,0-1 0,21 22 15,-21 22 1,0-1-16,0 0 16,0 0-16,0 0 0,0 0 15,0 1-15,0-1 16,21-21-1,-21-21 17,0-1-32,0 1 15,0 0-15,0 0 16,0 0-16,0 0 0,0-1 16,0 1-16,0 0 15,-21 42 1,0 0-1,21 1-15,-21-1 0,-1 0 16,22 21-16,-21-21 0,0 1 0,21 20 0,0-21 16,-21 0-16,21 22 0,0-22 15,0 0-15,0 0 0,0 0 16,0 0-16,21 1 0,0-22 0,0 21 16,1 0-16,-1-21 0,0 0 15,21 0-15,-21 0 0,22 0 0,-22 0 16,21 0-16,-21 0 0,22-21 15,-22 0-15,0 21 0,21-22 0,-20 1 16,-1 0-16,21 0 0,-21-21 0,0 20 16,1-20-16,-1 0 0,-21-1 15,21 1-15,0 0 0,-21-22 16,21 1-16,0 20 0,-21-20 0,22-1 0,-22 22 16,21-21-16,-21 20 0,0 1 15,0 21-15,0 0 0,0-1 16,0 44-1,-21-22-15,-1 42 0,1 0 16,21 1-16,0-1 0,-21 0 0,21 22 16,0-22-16,0 22 0,0-22 15,0 21-15,0-20 0,21 20 0,0-20 16,-21-1-16,22 0 0,-1 1 16,0-22-16,0 21 0,0-21 0,0 0 15,-21 1-15,22-1 0,-22 0 16,21-21-16,0 0 0,-21 21 15,21-21-15,0 0 0,0 0 16,1-21-16,-1 0 16,-21 0-16,0-1 15,21 1-15,-21 0 0,0 0 0</inkml:trace>
  <inkml:trace contextRef="#ctx0" brushRef="#br0" timeOffset="24472.4">14097 3514 0,'0'0'16,"0"21"-16,21-21 31,0 0-31,0 0 0,1 0 0,20 0 16,-21 0-16,21 0 0,-20-21 0,20 21 15,-21 0-15,0-21 0,0 21 16,1-22-16,-1 22 0,0-21 0,0 0 15,0 21-15</inkml:trace>
  <inkml:trace contextRef="#ctx0" brushRef="#br0" timeOffset="26119.9">16595 3683 0,'21'0'16,"0"-21"-16,0 21 15,0-21-15,0 0 0,1-1 16,-1 1-16,-21 0 0,21-21 16,-21 21-16,0-1 0,0 1 15,0-21-15,0 21 0,0 0 0,-21-22 16,0 22-16,-22 0 0,22 0 15,-21 0-15,21 21 0,-22 0 0,1 0 16,0 0-16,-1 0 0,1 21 16,0 0-16,-1 0 0,1 0 15,21 22-15,-22-1 0,22 0 0,0 1 16,0-1-16,0-21 0,21 21 16,-21 1-16,21-22 0,0 0 0,0 21 15,0-20-15,21-1 0,0-21 16,0 21-16,0-21 0,0 0 0,1 0 15,20 0-15,-21 0 0,21 0 16,-20 0-16,20 0 0,-21-21 0,21 21 16,-20-21-16,20-1 0,-21 22 0,21-21 15,-20 0-15,-1 0 0,0 0 16,0 0-16,-21-22 0,21 22 0,-21 0 16,21-21-16,-21 20 0,0-20 15,0 21-15,0-21 0,0 20 16,0 1-16,0 42 15,0 1 1,0-1-16,0 0 0,0 21 0,0 1 16,0-1-16,0 0 0,0-21 15,0 22-15,0-1 0,0-21 0,0 22 16,0-22-16,0 0 0,0 0 0,0 0 16,22-21-16,-1 0 0,0 0 15,0 0-15,0 0 0,0 0 0,1 0 16,-1 0-16,21 0 0,-21-21 15,0 0-15,1 0 0,20 0 16,-21-1-16,0 1 0,0 0 0,1 0 16,-22-21-16,21 20 0,0-20 15,-21 0-15,0 21 0,0-22 0,21 1 16,-21 21-16,0 0 0,0-1 16,0 44-1,0-1-15,0 0 0,0 0 16,-21 0-16,21 22 0,0-22 0,-21 21 15,0-21-15,21 22 0,-22-22 0,22 0 16,-21 0-16,21 0 0,0 0 16,0 1-16,0-1 0,21-42 62,1-1-46,-1 1-16,-21 0 0,21 0 15,0 0-15,0 0 0,-21-1 16,21 1-16,1 21 0,-1-21 0,0 21 16,0 0-16,0 0 0,-21 21 15,21 0-15,-21 1 16,0-1-16,0 0 0,0 0 16,0 21-16,22-20 0,-22-1 15,0 0-15,21 0 0,0-21 16,-21 21-16,21-21 0,0 0 0,0 0 15,1 0-15,20 0 0,-21 0 16,21 0-16,-20 0 0,20 0 0,-21 0 16,21-21-16,1 21 0,-1-21 15,-21 0-15,22 0 0,-22 21 0,0-22 16,21 1-16,-21-21 0,1 21 0,-22 0 16,0-22-16,0 22 0,0-21 15,0 21-15,0-22 0,0 22 0,0 0 16,-22 21-16,1 0 0,0 0 15,0 0-15,0 0 0,0 0 16,-1 0-16,-20 21 0,21 21 16,0-20-16,-22-1 0,22 0 0,0 0 15,0 21-15,0-20 0,0-1 0,21 0 16,-22 0-16,22 0 0,0 0 16,0 1-16,0-1 0,22-21 15,-1 0-15,0 0 16,0 0-16,0 0 0,0 0 0,1 0 15,-1 0-15,0 0 0,0-21 16,0-1-16,22 1 0,-22 0 0,0 0 16,0 0-16,0 0 0,0-22 15,1 1-15,-1 0 0,-21-1 0,21 1 16,-21-22-16,21 22 0,-21-21 16,0 20-16,0-20 0,21 20 15,-21-20-15,0 21 0,0-1 0,0 22 16,0 0-16,0 0 0,0 0 15,0 42-15,0 0 16,0 0-16,0 21 0,0 1 16,0-1-16,-21 22 0,21-22 0,0 21 15,0 1-15,0-22 0,-21 22 16,21-22-16,0 22 0,-21-22 0,21 0 16,0 1-16,0-22 0,0 21 0,0-21 15,0 0-15,0 1 0,0-1 16,0 0-16,21-21 31,0 0-31,0-21 0</inkml:trace>
  <inkml:trace contextRef="#ctx0" brushRef="#br0" timeOffset="27287.78">19875 3641 0,'0'0'0,"22"0"0,-1 0 0,0 0 15,0 0-15,-21-21 0,21-1 16,0 1-16,-21 0 15,0 0-15,0 0 0,0 0 16,0-1-16,0 1 0,0 0 16,0 0-16,-21 0 0,0 0 0,0-1 15,0 1-15,0 0 0,-22 0 16,22 21-16,-21 0 0,21 0 16,-22 0-16,1 21 0,21 0 15,-22 0-15,22 1 0,-21 20 0,21-21 16,0 21-16,-1-20 0,22 20 15,0 0-15,0-21 0,0 22 0,0-22 16,0 0-16,0 0 0,0 0 16,22 1-16,-1-1 0,0-21 0,0 0 15,0 21-15,22-21 0,-22 0 0,0 0 16,21 0-16,-21 0 0,22 0 16,-22-21-16,21 0 0,-21 21 0,22-22 15,-22 1-15,0 0 0,0 0 16,0 0-16,1 0 0,-22-22 0,0 1 15,21 21-15,-21-22 0,21 1 16,-21-21-16,0 20 0,0 1 16,0 0-16,0-22 0,0 22 15,0-1-15,0 1 0,0 0 0,0 21 16,0-1-16,0 1 0,0 0 0,0 42 31,0 0-31,0 22 0,0-1 0,0 0 16,0 1-16,0-1 0,0 0 15,0 22-15,-21-22 0,21 22 0,0-22 16,-21 0-16,21 1 0,0-1 16,0 0-16,0-20 0,0 20 0,0-21 15,0 0-15,21 22 0,0-43 16,0 21-16,0 0 0,0-21 16,1 0-16,20 0 0,-21 0 15,0 0-15,22 0 0,-22 0 0,21 0 16,-21-21-16,22 21 0,-1-21 0,-21-1 15,21 1-15,-20 0 0,-1 0 16,0 0-16,0 0 0,0-1 0,0-20 16,-21 21-16,0-21 0,0 20 15,0-20-15,0 21 0,0 0 0,0 0 16,0-1-16,-21 22 16,0 0-16,0 0 0,0 22 15,0-1-15,-1 0 0,1 21 16,0-21-16,0 22 0,21-22 15,0 0-15,-21 21 0,21-20 0,0-1 16,0 0-16,0 0 0,0 0 16,0 0-16,0 1 0,21-22 15,0 21-15,0-21 0,0 0 16,1 0-16,-1 0 0,21 0 0,-21 0 16,22-21-16,-22 21 0,21-22 0,0 1 15,1 21-15,-1-21 0,0 0 16,1 0-16,-1 0 0,0-22 15,1 22-15,-1-21 0,0 21 16,1-22-16,-22 22 0,0-21 0,-21 21 16,0-22-16,0 22 0,0 0 15,-21 21-15,0 0 0,-22-21 16,22 0-16</inkml:trace>
  <inkml:trace contextRef="#ctx0" brushRef="#br0" timeOffset="27993.07">21421 3133 0,'-22'0'16</inkml:trace>
  <inkml:trace contextRef="#ctx0" brushRef="#br0" timeOffset="30880.44">20659 3725 0,'21'0'31,"0"0"-15,0 0-16,0-21 0,0 21 15,1-21-15,20 0 0,-21 0 0,21 0 16,-20-1-16,20 1 0,0 0 15,-21-21-15,22 21 0,-1-22 0,-21 22 16,22-21-16,-22-1 0,0 1 16,21 21-16,-42-21 0,0 20 0,0-20 15,0 21-15,0 0 0,0 0 16,-21 21-16,0 0 0,-21 0 0,20 0 16,-20 0-16,0 0 15,-1 0-15,22 21 0,-21 0 0,0 0 16,20 0-16,1 0 0,0 22 15,21-22-15,0 0 0,0 21 0,0-20 16,0 20-16,21-21 0,0 0 16,1 22-16,20-22 0,-21 0 0,21 0 15,-20 0-15,20 0 0,0 1 16,-21-1-16,22 0 0,-22-21 0,0 21 16,0 0-16,0-21 0,-21 21 15,0 1-15,0-1 16,-21-21-16,0 21 15,0-21-15,0 0 0,0 0 16,-1 0-16,1 0 0,0 0 0,0 0 16,0 0-16,0-21 15,-1 0-15,1 21 16,21-22-16,0 44 31,21-1-15,1 0-16,-1-21 0,-21 21 0,21 0 15,0-21-15,0 21 0,0-21 16,1 0-16,20 0 0,-21 0 0,0 0 16,22 0-16,-22 0 0,21 0 15,0 0-15,1 0 0,-1 0 0,0 0 16,1-21-16,-1 0 16,0 21-16,1-21 0,-1 0 0,-21 0 15,22-1-15,-1 1 0,-21 0 16,21 0-16,-20-21 0,-1 20 15,-21 1-15,0 0 0,0-21 0,0 21 16,0-22-16,0 22 0,0 0 0,0 0 16,-21 21-16,-1 0 15,1 0-15,0 0 0,0 21 0,0-21 16,0 21-16,-1 21 0,1-20 16,0-1-16,21 0 0,-21 21 15,21-21-15,0 1 0,0-1 16,0 0-16,0 0 0,21 0 0,0 0 15,0 1-15,1-22 0,20 0 16,-21 0-16,21 0 0,-20 0 0,20 0 16,-21 0-16,21 0 0,-20 0 15,20-22-15,0 22 0,1-21 0,-1 0 16,0 0-16,1-21 0,-1 20 16,0-20-16,1 0 0,-1-1 15,0 1-15,1 0 0,-22-22 16,21 22-16,-21-22 0,0 22 0,-21-21 15,0 20-15,0-20 0,0 20 16,0 1-16,0 0 0,0-1 0,0 22 16,0-21-16,-21 21 0,0 21 15,0 0-15,0 21 0,0 0 16,21 0-16,-22 0 0,1 22 16,0-1-16,21-21 0,-21 22 0,0-1 15,21 0-15,0 1 0,0 20 16,0-21-16,0 1 0,0-1 0,0 22 15,0-22-15,0 0 0,0 1 16,21-22-16,0 21 0,0-21 0,0 22 16,1-22-16,-1 0 0,0 0 15,21 0-15,-21-21 0,22 0 16,-22 21-16,21-21 0,1 0 0,-1 0 16,-21 0-16,21 0 0,1 0 15,-1-21-15,0 0 0,1 21 0,-1-21 16,-21 0-16,22 0 0,-22-22 15,0 22-15,0 0 0,0-21 0,-21 20 16,0-20-16,0 21 0,0-21 16,0 20-16,0 1 0,-21 21 15,0 0 1,0 0-16,0 21 0,-1 22 16,1-22-16,0 0 15,21 0-15,0 0 0,-21 22 0,21-22 16,0 0-16,0 0 0,0 0 15,0 1-15,0-1 0,21-21 0,-21 21 16,21-21-16,0 0 0,1 0 16,-1 0-16,0 0 0,0 0 0,21 0 15,-20 0-15,20 0 0,-21 0 16,21-21-16,-20 0 0,20 21 0,-21-22 16,21 1-16,-20 0 0,20 0 15,-21 0-15,21 0 0,-20-1 16,-1 1-16,0 0 0,21 0 0,-21-21 15,1 20-15,-1 1 16,-21 0-16,21 21 0,0 21 31,-21 0-31,0 1 16,21-22 0,-21-22 30,0 1-46,0 0 16,0 0-16,0 0 16,0 0-16,0-1 15,-21 22 1,0 0-16,0 0 0,0 0 16,-1 22-16,1-1 15,21 0-15,-21 0 0,0 0 0,0 22 16,0-22-16,21 21 0,-22 0 15,22-20-15,-21 20 0,21-21 0,0 21 16,0-20-16,0-1 0,21 0 16,1 0-16,-1 0 0,0 0 0,0-21 15,21 22-15,1-22 0,-1 0 0,0 0 16,1 0-16,-22 0 0,21 0 16,1 0-16,-1 0 0,-21-22 0,0 1 15,22 0-15,-22 0 16,0 0-16,0-22 0,0 22 0,0-21 15,1-22-15,-1 22 0,0-21 16,-21 20-16,21-20 0,0-1 0,0 22 16,1-22-16,-22 22 0,21-21 15,-21 20-15,0 22 0,0-21 0,0 21 16,0-1-16,0 1 0,-21 21 16,-1 21-16,1 1 15,0-1-15,0 0 0,0 0 16,0 21-16,21 1 0,0-22 0,-22 21 15,22 1-15,0-1 16,0 0-16,0 1 0,0-1 0,0 0 16,0 1-16,0-1 0,0 0 15,22-21-15,-1 22 0,-21-22 0,21 0 16,0 0-16,0 0 0,-21 1 16,21-1-16,1-21 0,-1 0 0,0 0 15,0 0-15,0 0 0,0 0 16,1 0-16,-1 0 0,0-21 15,0-1-15,-21 1 0,21 0 16,-21 0-16,0 0 0,0-22 16,0 22-16</inkml:trace>
  <inkml:trace contextRef="#ctx0" brushRef="#br0" timeOffset="31524.07">25971 2921 0,'22'-21'15,"-44"42"-15,65-63 0,-43 21 0,0-1 16,0 1 0,0 0-16,0 0 31,0 0-15,0 42 46,-21-21-62,-1 21 0,1 0 16,0-21-16,-21 21 0,21 1 15,-22-1-15,1-21 0</inkml:trace>
  <inkml:trace contextRef="#ctx0" brushRef="#br0" timeOffset="33231.37">24426 3090 0,'0'0'0,"-21"0"0,0 0 16,0 0 0,0 0-1,42 0 17,0 0-17,0 0-15,21-21 0,1 21 16,-1-21-16,22 21 0,-22-21 0,21 21 15,1-21-15,-22 21 0,22 0 16,-22 0-16,0-21 0,1 21 0,-22 0 16,0 0-16,0 0 15,-21-22 1,21 22 31,1 0-47,-1 0 0,0 0 15,0 0-15,0 0 0,22 0 16</inkml:trace>
  <inkml:trace contextRef="#ctx0" brushRef="#br0" timeOffset="35092.5">26056 2815 0,'21'-21'15,"-42"42"-15,85-63 0,-43 21 0,0 0 0,0-1 16,-21 1-16,21 0 0,0 0 16,-21 0-16,22 0 0,-22-1 0,-22 22 31,1 22-15,0-22-16,0 42 0,-21-21 0,20 21 15,-20 1-15,21-1 0,-21 0 16,-1 1-16,22 20 0,-21 1 0,-1-1 15,1-20-15,21 20 0,0 1 16,0-1-16,21 1 0,0-22 0,0 0 16,0 1-16,21-1 0,0-21 15,21 21-15,1-20 0,-1-22 0,0 21 16,1-21-16,20 0 0,-21 0 0,1 0 16,20 0-16,-20-21 15,-1 21-15,21-22 0,-20 1 0,20-21 16,-20 21-16,20-22 0,-21 22 0,1-21 15,-1-22-15,0 22 0,1 0 16,-22-22-16,0 22 0,0-22 0,0 22 16,-21-21-16,22-1 0,-22 22 15,0-22-15,0 1 0,0-1 0,-22 22 16,1 0-16,0-22 0,0 43 16,-21-21-16,20 20 0,-20 1 0,0 21 15,-1 0-15,-20 21 0,21 22 16,-22-22-16,22 21 0,-22 22 0,22-22 15,-22 22-15,22-22 0,21 21 16,-21 1-16,20-1 0,22-20 16,0 20-16,0-20 0,0 20 15,0-21-15,43 1 0,-22-1 0,21 0 16,1 1-16,-1-22 0,0 0 0,22 0 16,-22-21-16,22 0 0,-1 0 15,1 0-15,-1 0 0,22 0 0,-22 0 16,1-21-16,-1 0 0,22 0 15,-43 0-15,22-1 0,-1 1 0,-20-21 16,-1 21-16,-21-22 0,21 22 16,-20 0-16,-1 0 0,-21 0 15,0 0-15,0-1 0,-21 44 32,-1-1-32,22 0 0,-21 0 15,0 0-15,0 0 0,0 1 16,0 20-16,-1-21 0,1 0 0,21 0 15,0 1-15,-21-1 0,21 0 16,-21 0-16,42-42 47,0 21-47,0-21 0,-21 0 16,22-22-16,-1 22 0,-21 0 15,21 0-15,0-22 0,0 22 16,-21-21-16,0 21 0,21 0 0,1-1 15,-22 44 1,0-1 0,0 0-16,0 21 15,0-21-15,0 1 0,0 20 0,0-21 16,0 21-16,0-20 0,0-1 16,0 0-16,0 0 0,0 0 0,0 0 15,21-21-15,0 22 0,0-22 0,0 0 16,0 0-16,22 0 0,-22 0 15,21 0-15,-21 0 0,22-22 16,-22 22-16,21-21 0,-21 0 16,1 0-16,-1-21 0,0 20 0,0-20 15,0 0-15,0-1 0,1 1 0,-1 0 16,0-22-16,0 22 0,0-22 16,0 22-16,1-21 0,-1-1 15,-21 1-15,0 20 0,0 1 0,0 0 16,0-1-16,0 22 0,0 0 0,-21 42 31,-1 0-31,1 22 0,0-22 0,0 42 16,0-20-16,0-1 15,-1 0-15,1 22 0,0-22 0,21 22 16,0-22-16,0 0 0,0 1 16,0-1-16,0 0 0,0 1 0,0-1 15,21-21-15,0 0 0,22 0 0,-22 1 16,0-1-16,21-21 0,-20 0 15,20 0-15,0 0 0,-21 0 0,22 0 16,-1-21-16,-21 21 0,22-22 16,-22 1-16,0 0 0,21 0 15,-21 0-15,1-22 0,-1 22 0,-21 0 16,21 0-16,-21 0 0,21 21 16,-21-21-16,0 42 31,0 0-31,-21 0 0,21 0 15,-21-21-15,21 21 0,0 1 16,0-1-16,0 0 0,0 0 0,0 0 16,0 0-16,21 1 15,0-22-15,0 0 0,0 0 0,1 0 16,20 0-16,-21 0 0,0 0 0,0 0 16,1 0-16,-1-22 0,0 1 15,0 0-15,0 0 0,0 0 0,-21 0 16,22-1-16,-1 1 15,-21-21-15,0 21 0,21 0 0,0-1 0,-21-20 16,21 21-16,-21 0 16,0 0-16,0 42 31,0 0-31,-21 0 16,21 21-16,-21-20 0,0-1 0,21 21 15,-21-21-15,21 22 0,-22-1 16,22 21-16,-21-20 0,21 20 0,0 1 15,0-22-15,0 22 0,0-1 0,-21 22 16,21-22-16,0 22 0,0-22 16,0 22-16,0-21 0,0-1 0,0 22 15,-21-22-15,21 1 0,0-22 16,0 22-16,-21-22 0,0 0 0,-1-21 16,22 22-16,-21-43 0,0 21 15,0-21-15,0 0 0,0 0 16,-1-21-16,1 0 0,0-1 15,21 1-15,-21-21 0,0 0 0,21-1 16,0 1-16,0-22 0,0 1 16,0-22-16,0 22 0,0-22 0,0 0 15,0 22-15,0-22 0,0 1 0,42 20 16,-21-21-16,0 22 0,1-1 16,20 1-16,-21 21 0,21-22 15,-20 22-15,20-1 0,0 22 16,1-21-16,-1 0 0,0 20 0,22 1 15</inkml:trace>
  <inkml:trace contextRef="#ctx0" brushRef="#br0" timeOffset="35383.55">30057 2879 0,'-22'0'31,"1"21"-15,0 0-16,0 0 0,21 0 15,-21 1-15,0 20 0,-1-21 0,22 21 16,-21 1-16,0-22 0,21 21 16,0-21-16,-21 22 0,0-22 0,21 0 15,0 0-15,0 0 0,0 1 16,0-44 15,0 1-15,0 0-16</inkml:trace>
  <inkml:trace contextRef="#ctx0" brushRef="#br0" timeOffset="35713.17">30120 2794 0,'0'0'0,"0"-42"0,-21-22 15,0 43-15,0 21 16,-1 0-16,1 0 0,0 0 16,21 21-1,0 0-15,0 1 0,21-22 16,22 0-16,-22 0 16,21 0-16,0 0 0,-20 0 15,20 0-15,0 0 0,-21 0 0,1-22 16,-1 22-16,0-21 0,-21 0 15,0 0-15,0 0 0,0 0 0,0-22 16,-21 22-16,0 0 0,-22 0 16,22 0-16,0-1 0,-21 1 0,20 21 15,-20 0-15,21 0 0,0 0 16,0 21-16,-1 1 0,1-1 0,21 0 16,0 0-16,0 0 0,0 0 15,0 1-15,21-1 0,22 0 0,-1 0 16,0 0-16</inkml:trace>
  <inkml:trace contextRef="#ctx0" brushRef="#br0" timeOffset="36228.39">30565 2709 0,'42'0'0,"-84"0"0,105 0 0,-21 0 15,-20-21-15,-1 0 0,0 0 16,0 0-16,0 0 0,0-1 0,1 1 16,-1-21-16,-21 21 0,0 0 15,21 21-15,-21-22 0,0 44 16,0-1-1,-21 0-15,21 21 0,-21 1 0,-1-1 16,1 21-16,0 1 0,0-1 16,0 1-16,-22-1 0,22 1 15,0 21-15,0-22 0,-21 22 16,20-1-16,1 1 0,21-21 0,-21 20 16,0-20-16,21 20 0,-21-20 15,21-1-15,0-20 0,0 20 0,0-20 16,0-1-16,0 0 0,0 1 15,21-22-15,0 0 0,0 0 0,0-21 16,1 0-16,-1 0 0,0 0 16,0 0-16,0 0 0,-21-21 15,0 0-15,0 0 0,0-1 0,0 1 16,0-21-16,0 0 0,0-1 16,-21 1-16,-21 0 0,21-1 15,-22 1-15,1 0 0,0-1 16,-1 1-16,1 0 0,0-1 0,-1 1 15,1 21-15,21 0 0,21-1 0,0 1 16,0 0-16,0 0 0,0 0 16,42 21-16,-21 0 0,22 0 15,-1-21-15,0 21 0,1 0 16,20 0-16,-21-22 0,22 22 0,-1 0 16,1 0-16,-1 0 0,1-21 15,21 21-15,-43 0 0,21 0 0,-20 0 16,-1 0-16,0 0 0</inkml:trace>
  <inkml:trace contextRef="#ctx0" brushRef="#br0" timeOffset="36959.87">8234 5609 0,'0'-21'0,"-21"0"0,-1 0 16,1 21 15,0 0-31,0 21 0,21 21 15,0-21-15,-21 22 0,0-22 16,21 21-16,-22 1 0,1-1 0,0 0 16,21 1-16,-21-22 0,0 21 15,21-21-15,-21 0 0,21 1 0,0-1 16,0 0-16,21-21 16,0 0-1,21 0-15,-21-21 0,1 0 16,20 21-16,-21-22 0</inkml:trace>
  <inkml:trace contextRef="#ctx0" brushRef="#br0" timeOffset="37289.68">8572 5757 0,'43'-42'0,"-86"84"0,107-126 0,-22 63 15,-21-22-15,1 22 0,-22 0 0,0 0 16,0 0-16,-22 21 16,-20 0-1,21 0-15,-21 21 0,-1 0 0,22 0 0,-21 0 16,-1 0-16,22 1 15,0 20-15,0-21 0,21 0 0,0 0 16,0 1-16,0-1 0,21 0 16,21 0-16,-20-21 0,20 21 15,0-21-15,1 0 0,20 21 0,-21-21 16,1 0-16,-22 22 0,21-1 16,-21-21-16,1 21 0,-1-21 0,-21 21 15,0 0-15,-21-21 16,-1 0-16,1 21 0,-21-21 15,21 0-15,-22 0 0,22 0 0,-21 0 16,0 0-16,20 0 0,1 0 16,-21 0-16,21 0 0,0 0 15,-1 0-15,1-21 0,0 0 0,0 0 16,0 21-16,21-21 0</inkml:trace>
  <inkml:trace contextRef="#ctx0" brushRef="#br0" timeOffset="37444.58">8170 5503 0,'0'0'0,"0"-42"0,-21 21 0,21-21 0,0 20 16,0 1-16,0 0 0,0 0 16,-21 21-16,21-21 0,-21 0 15,0 21 1,21-22-16,-22 22 0,1 0 16,0 0-16,0-21 0,0 21 0,0-21 15,-1 0-15,22 0 0</inkml:trace>
  <inkml:trace contextRef="#ctx0" brushRef="#br0" timeOffset="44581.08">10435 5503 0,'0'0'0,"0"-21"0,0 0 15,0 0-15,0 0 0,0-22 0,0 22 16,0 0-16,0 0 0,0 0 15,0 0-15,-21-1 0,21 1 16,-21 21-16,21-21 0,-21 21 16,21 21-1,-22 0-15,22 1 0,0 20 16,0-21-16,0 21 0,0-20 16,0 20-16,0 0 0,0 1 0,0-1 15,0 0-15,0 1 0,0-1 0,0-21 16,0 21-16,0-20 0,0-1 15,0 0-15,0 0 0,0 0 16,0-42 15,0 0-15,0 0-16,0 0 0,0-1 16,0 1-16,0 0 0,0 0 0,0-21 15,0-1-15,0 22 0,0-21 0,22-1 16,-22 1-16,21 0 0,0 21 15,0-22-15,0 1 0,0 21 0,1-22 16,-1 22-16,0 0 0,0 21 16,21 0-16,-20 0 0,-1 0 0,0 0 15,0 21-15,0 22 0,0-22 0,1 0 16,-1 21-16,0 1 0,-21-1 16,0-21-16,21 21 0,-21 1 15,0-1-15,0-21 0,0 22 0,0-22 16,0 21-16,0-21 0,0 0 15,0 1-15,0-1 0,-21-21 16,21-21 15,0-1-31,0 1 0,0 0 16,0 0-16,0 0 0,0 0 16,0-22-16,0 22 0,21-21 0,0-1 15,0 1-15,1 21 0,-1-21 16,0-1-16,21 1 0,-21 21 0,1 0 15,-1-1-15,21-20 16,-21 42-16,0 0 0,1 0 16,-1 21-16,-21 0 0,0 22 0,0-22 15,21 21-15,-21 1 0,0-1 0,0 0 16,0 1-16,0-1 0,0 0 16,0 1-16,0-1 0,0-21 0,0 21 15,0-20-15,0-1 0,21 0 16,-21 0-16,21-21 0,0 0 0,1 0 15,-1 0-15,0 0 0,0 0 0,0 0 16,0 0-16,1-21 0,-1 0 16,0 0-16,0-1 0,0 1 0,0 0 15,1 0-15,-1 0 0,0-22 16,0 22-16,-21-21 0,21 0 16,0 20-16,-21-20 0,0 0 0,0 21 15,22-22-15,-22 22 0,0 0 16,21 0-16,-21 0 0,0-1 0,0 44 15,0-1 1,-21 0-16,21 0 0,-22 21 16,22-20-16,-21-1 0,21 21 0,-21 0 15,21-20-15,0 20 0,0-21 16,0 21-16,0-20 0,0-1 0,0 0 16,21 0-16,0 0 0,1 0 0,-1-21 15,0 0-15,21 0 16,-21 0-16,1 0 0,-1 0 0,0 0 15,21 0-15,-21-21 0,1 0 16,-1 0-16,0 0 0,0 0 0,-21-1 16,21 1-16,0-21 0,-21 21 0,22 0 15,-22-22-15,0 22 0,0-21 16,0 21-16,21-22 0,-21 22 0,0-21 16,0 21-16,0-1 0,0 1 0,0 42 31,0 1-16,-21-1-15,21 0 0,0 0 16,-22 21-16,22 1 0,0-22 0,0 21 16,0 1-16,0-22 0,0 21 0,0-21 15,0 22-15,22-22 0,-1 0 16,0 0-16,0 0 0,0 0 0,0 1 16,1-22-16,20 0 0,-21 0 0,0 0 15,22 0-15,-22 0 0,21 0 16,-21-22-16,0 1 0,1 0 0,-1 21 15,0-42-15,0 21 0,0-1 16,-21-20-16,21 21 0,-21-21 0,22-1 16,-22 1-16,0-22 0,21 22 15,0 0-15,-21-22 0,21 22 16,-21-22-16,0 1 0,21 21 0,-21-22 16,0 22-16,0-1 0,0 1 0,0 21 15,0 0-15,0 0 0,0 63 16,-21-21-1,21 21-15,-21 1 0,0 20 16,21-20-16,-21 20 0,21 1 0,-22-1 16,1 1-16,21-22 0,0 21 0,0-20 15,0 20-15,0-20 0,0-1 16,0 0-16,0-21 0,0 22 16,21-22-16,1 0 0,-1 0 0,0 0 15,0 1-15,0-22 0,0 0 16,1 0-16,-1 0 0,21 0 0,-21 0 15,0-22-15,22 1 0,-22 21 0,21-21 16,-21 0-16,22-21 0,-22 20 16,21-20-16,-21 21 0,22-21 0,-22-1 15,0 1-15,21 0 0,-20-22 16,-1 22-16,0-1 0,0-20 16,0 21-16,0-22 0,-21 22 0,0-22 15,0 22-15,0 0 0,0 20 0,0-20 16,0 21-16,-21 42 31,0 0-31,21 22 0,0-1 16,-21 21-16,0-20 0,21 20 0,0-20 15,0 20-15,-21-21 0,21 22 16,0-22-16,0 22 0,0-22 0,0 0 16,0 1-16,0-1 0,21-21 15,0 22-15,-21-22 0,21 0 0,0 0 16,22-21-16,-22 0 0,0 0 0,0 0 15,0 0-15,22 0 0,-22 0 16,0 0-16,0-21 0,21 0 0,-20 21 16,-1-21-16,0-1 0,0-20 15,0 21-15,0 0 0,-21 0 16,22-22-16,-1 22 0,-21 0 0,21 0 16,-21 0-16,0-1 0,0 1 15,0 42 1,0 1-16,0-1 0,0 0 15,0 0-15,0 0 0,0 22 16,0-22-16,0 0 0,0 0 0,0 0 16,0 0-16,0 1 0,0-1 15,21-21-15,0 0 0,0 0 16,1 0-16,-1 0 16,0 0-16,0 0 0,0-21 15,0-1-15,1 1 16,-1 0-16</inkml:trace>
  <inkml:trace contextRef="#ctx0" brushRef="#br0" timeOffset="44789.73">14182 4974 0,'0'0'0,"-22"0"0,1-21 16,-21 0-16,21 21 0,0 0 0,-1 0 15,1-21-15,0 21 16,0 0 62,0 0-78</inkml:trace>
  <inkml:trace contextRef="#ctx0" brushRef="#br0" timeOffset="44959.64">13335 5101 0,'0'0'0,"-21"21"0,-22-21 16,22 22-16,0-22 0,21 21 16,0 0-1,21-21 1,0 0-16,1 0 0,-1 0 0,0 0 16,0 0-16,0 0 0,0 0 15,22 0-15,-22-21 0,0 21 0,0-21 16,0 21-16,1 0 0</inkml:trace>
  <inkml:trace contextRef="#ctx0" brushRef="#br0" timeOffset="47171.58">14944 5503 0,'0'0'0,"-43"22"0,22-22 0,0 0 15,0 21-15,0-21 0,-1 0 16,1 0-16,0 0 0,0 0 15,21-21 17,0-1-17,0 1-15,0 0 0,21 0 16,0 0-16,0 0 0,1-22 0,20 22 16,0-21-16,-21-1 0,22 1 0,-1-21 15,0 20-15,1 1 0,-1-22 16,0 22-16,-20 0 0,-1-1 0,0 1 15,-21 0-15,0 21 0,0-1 16,0 1-16,0 0 0,-21 21 0,0 0 16,-1 0-16,1 0 0,-21 21 0,21 0 15,0 1-15,-1-1 16,1 21-16,0 0 0,21 1 0,0-1 16,0 0-16,0 1 0,0 20 15,21-20-15,0-22 0,-21 21 0,22 0 16,-1 1-16,0-1 0,0-21 0,0 0 15,0 22-15,1-22 0,-22 0 16,0 0-16,0 0 0,21 1 0,-21-1 16,-21-21-1,-1 0-15,1 0 0,0 0 16,0 0-16,0 0 0,0 0 0,-1-21 16,1-1-16,0 22 15,0-21-15,0 0 0,0 0 16,-1 21-16,22-21 0,-21 21 15,21 21 1,0 0 0,0 0-16,43 0 15,-22-21-15,0 22 0,0-1 0,21 0 16,1-21-16,-1 21 0,0-21 0,1 0 16,-1 0-16,0 0 0,22 0 15,-22 0-15,1 0 0,20 0 0,-21 0 16,1-21-16,-1 0 15,0 21-15,1-21 0,-22-1 0,0 22 16,0-21-16,0 0 0,1 0 0,-1 0 16,-21-22-16,21 22 0,-21 0 15,0-21-15,0 21 0,0-22 0,0 22 16,0 0-16,0-21 0,0 20 16,0 1-16,-21 21 0,0 0 15,-1 0-15,1 0 0,21 21 16,-21 1-16,0 20 0,0-21 15,0 21-15,-1-20 0,1 20 0,21-21 16,0 21-16,0 1 0,0-22 16,0 0-16,0 21 0,21-20 15,1-1-15,-1 0 0,0-21 0,0 21 16,0-21-16,0 0 0,22 0 16,-22 0-16,21 0 0,-21 0 0,22 0 15,-1 0-15,0-21 0,-20 21 0,20-21 16,-21 0-16,0-1 0,22 1 15,-22 0-15,0-21 0,0 21 0,-21-22 16,21 1-16,0 0 0,-21-1 16,0 1-16,0-22 0,22 22 0,-22-21 15,0 20-15,0-20 0,0 20 16,0 1-16,0 0 0,0 21 0,0-22 16,0 22-16,0 0 15,0 42 1,-22 0-16,1 22 0,21-1 15,-21 0-15,21 1 0,-21-1 16,21 21-16,0-20 0,0 20 0,-21-20 16,21-1-16,0 0 0,0 1 0,0-1 15,0 0-15,0 1 0,0-22 16,0 21-16,21-21 0,0 0 0,0 1 16,0-1-16,1-21 0,-1 0 0,0 21 15,0-21-15,21 0 0,-20 0 16,20 0-16,-21 0 0,21-21 0,-20 0 15,-1-1-15,21 22 16,-21-21-16,0 0 0,1 0 0,-1 0 16,-21-22-16,0 22 0,21 0 0,-21-21 15,0 21-15,0-1 0,0-20 16,0 21-16,0 0 0,0 0 16,-21 21-1,0 21-15,21 0 0,-22 0 16,1 0-16,21 0 0,-21 1 0,21 20 15,0-21-15,0 0 0,0 0 16,0 1-16,0-1 0,0 0 0,0 0 16,0 0-16,0 0 0,21 1 0,0-22 15,1 0-15,-1 0 0,0 0 16,0 0-16,0 0 0,22 0 16,-22 0-16,0 0 0,21 0 0,-21-22 15,22 1-15,-1 0 0,-21 0 16,22 0-16,-22 0 0,21-1 0,0-20 15,-20 21-15,20-21 0,-21 20 16,0-20-16,0 21 0,1 0 0,-1 0 16,-21-1-16,0 1 0,21 21 15,-21 21 1,0 1 0,0-1-1,21-21 16,-21-21 1,0-1-32,0 1 15,0 0-15,0 0 16,-21 21 0,0 0-1,0 0-15,-1 21 16,1 0-16,0 0 15,0 1-15,21 20 0,-21-21 0,0 0 16,21 0-16,-22 22 0,22-22 0,0 0 16,0 0-16,0 0 0,0 1 15,0-1-15,22 0 0,-1 0 0,0 0 16,-21 0-16,21-21 0,0 22 0,22-22 16,-22 0-16,0 0 0,0 0 15,21 0-15,-20 0 0,-1 0 0,0 0 16,0 0-16,0-22 0,0 22 15,22-21-15,-22 0 0,0 0 0,0-21 16,0 20-16,-21-20 0,22 0 16,-1-1-16,0 1 0,0 0 0,0-22 15,-21 22-15,21-22 0,-21 1 0,22 21 16,-22-22-16,0 22 16,0-1-16,0 1 0,0 21 0,0-21 15,0 20-15,0 1 0,-22 42 31,22 22-31,-21-22 0,0 21 16,0 1-16,21 20 0,-21 1 16,0-22-16,-1 21 0,22-20 0,0 20 15,-21-20-15,0-1 0,21 0 0,0 1 16,0-1-16,0 0 0,0-21 16,0 1-16,0 20 0,0-21 15,0 0-15,0 0 0,21-21 16,0 0-16,1 0 15,-1 0-15,0 0 0,0 0 16,0 0-16,0 0 0,1-21 16,-22 0-16,21 21 0,0-21 0,0 0 15,-21 0-15,0-1 0,21 1 0,-21 0 16,0 0-16,0 0 0,0 0 16</inkml:trace>
  <inkml:trace contextRef="#ctx0" brushRef="#br0" timeOffset="47364.47">17632 5101 0,'-21'0'0,"42"0"0,-64 21 0,65-21 47,-1 0-47,0 0 0,0 0 0,0-21 15,0 21-15,22-21 0,-22 21 16,0-21-16,0 21 0,0-21 15,-21 0-15,22-1 0,-1 22 16,0-21-16</inkml:trace>
  <inkml:trace contextRef="#ctx0" brushRef="#br0" timeOffset="48759.56">19389 5461 0,'0'0'0,"21"0"0,21-42 15,-21 42-15,-21-21 16,21-1-16,1 22 0,-22-21 16,21 0-16,-21 0 0,0 0 0,0 0 15,0-1-15,0-20 0,0 21 16,0 0-16,0-22 0,0 22 0,-21-21 15,-1 21-15,1-22 0,0 22 16,0 0-16,0 21 0,0 0 16,-22 0-16,22 0 0,-21 0 0,21 21 15,-22 0-15,1 22 0,0-22 16,-1 21-16,22 1 0,-21-22 0,21 21 16,-1 0-16,1 1 0,21-1 0,0 0 15,0-20-15,0 20 0,0-21 16,21 21-16,1-20 0,-1-1 0,0-21 15,21 21-15,-21-21 0,22 0 16,-22 0-16,21 0 0,1 0 0,-22 0 16,21-21-16,-21 21 0,22-21 15,-22-1-15,0 1 0,0 0 16,0 0-16,0 0 0,1-22 0,-1 22 16,0-21-16,-21 0 0,21-1 0,0 1 15,0-22-15,-21 22 0,22-21 16,-1-1-16,-21 1 0,0 20 0,0-20 15,21 20-15,-21 1 0,0 0 16,0-1-16,0 22 0,0 0 0,-21 21 16,0 21-1,21 0-15,-22 1 0,1 20 16,0 0-16,21 22 0,0-22 0,-21 22 16,21-1-16,-21-21 15,21 22-15,-21-1 0,21-20 0,0-1 16,0 0-16,0 1 0,0-1 0,0 0 15,0-20-15,21-1 0,0 0 16,0 0-16,0 0 0,22 0 0,-22-21 16,0 0-16,21 0 0,-21 0 15,22 0-15,-22 0 0,21 0 0,-21 0 16,22 0-16,-22-21 0,0 21 0,0-21 16,0 0-16,-21 0 0,0 0 15,0-1-15,0 1 0,0 0 0,0 0 16,0 0-16,0 0 0,0-1 15,0 1-15,0 0 0,0 0 16,-21 21-16,0 0 0,0 0 16,0 0-16,21 21 0,0 0 15,0 0-15,-21 1 0,21-1 0,0 0 16,0 0-16,0 21 0,0-20 0,0-1 16,0 0-16,0 0 0,0 0 15,0 0-15,21-21 0,0 22 0,0-22 16,0 0-16,0 21 0,1-21 15,-1 0-15,21 0 0,-21 0 0,22 0 16,-22 0-16,0-21 0,21 21 0,-21-22 16,1 1-16,20 0 0,-21 0 15,0 0-15,0 0 0,1-1 16,-1-20-16,0 21 0,0-21 0,0 20 16,-21-20-16,0 21 0,21 0 15,-21 0-15,0-1 0,0 1 0,0 42 31,-21 1-31,21-1 0,-21 0 0,0 0 16,21 21-16,-21-20 0,21-1 0,-21 0 16,21 21-16,0-21 0,0 1 15,0-1-15,0 0 0,0 0 0,21 0 16,0 0-16,0 1 0,0-22 16,0 21-16,1-21 0,20 0 0,-21 0 15,0 0-15,0 0 0,22 0 16,-22 0-16,0 0 0,0-21 0,0 21 15,1-22-15,-22 1 0,0 0 16,21 0-16,-21 0 0,0 0 0,21-22 16,-21 22-16,0-21 0,0 21 15,0-22-15,0 22 0,0-21 0,-21 21 16,0-1-16,-1 1 0,22 0 0,-21 21 16,0 0-16,0 0 0,-21 0 15,20 0-15,1 0 0,-21 21 0,21 0 16,0 1-16,-1-22 0,1 21 15,0 0-15,21 0 0,0 0 16,0 0-16,21 1 16,0-22-16</inkml:trace>
  <inkml:trace contextRef="#ctx0" brushRef="#br0" timeOffset="49136.35">21082 5059 0,'21'-21'0,"-21"0"15,0 42 17,0 0-32,0 0 0,0 0 0,-21 0 15,21 1-15,-21 20 0,0 0 0,21-21 16,0 22-16,0-1 0,-22 0 15,22 1-15,-21-1 0,21 0 0,0 1 16,0-1-16,0 0 0,-21 1 0,21 20 16,-21-20-16,21 20 0,-21-21 15,21 22-15,0-22 0,-21 1 0,21 20 16,-22-21-16,22 1 0,-21-1 0,21 0 16,0 1-16,0-1 15,0-21-15,0 0 0,0 1 0,0-1 16,0 0-16,21-21 31,1 0-31,-1-21 0,-21 0 0,21-1 16,-21-20-16,21 21 0,-21 0 0</inkml:trace>
  <inkml:trace contextRef="#ctx0" brushRef="#br0" timeOffset="49444.17">21145 5334 0,'0'-42'0,"0"84"0,0-105 0,0 41 16,0 1-16,0 0 16,0 0-1,0 0-15,22 21 0,20 0 16,-21 0-16,0 0 0,0 0 16,1 0-16,-1 0 0,0 0 0,21 21 15,-21-21-15,-21 21 0,22 21 16,-22-20-16,0-1 0,0 0 0,0 21 15,0-21-15,-22 22 0,1-22 0,0 0 16,-21 0-16,21 0 16,-22 1-16,22-1 0,-21 0 0,21-21 15,-22 0-15,22 0 0,-21 0 0,21 0 16,-22 0-16,22 0 0,-21 0 16,21 0-16,-1-21 0,1 0 0,21-1 15,-21 1-15</inkml:trace>
  <inkml:trace contextRef="#ctx0" brushRef="#br0" timeOffset="51776.58">22140 5038 0,'0'0'0,"21"-21"0,1-1 15,-22 1-15,21 0 0,0-21 16,-21 21-16,21-1 0,-21-20 0,21 21 15,-21 0-15,0 0 0,0-1 0,0 1 16,0 0-16,0 0 16,0 42-1,-21 0-15,0 22 0,21 20 16,0-21-16,-21 43 0,0-21 16,21-1-16,-22 1 0,1-1 0,21-21 15,-21 22-15,0-22 0,0 1 16,21-1-16,0 0 0,0-21 0,-21 1 15,21-1-15,0 0 0,-22-21 0,22-21 47,0 0-31,22-1-16,-22 1 0,21 0 0,-21 0 16,21 0-16,-21 0 0,21-22 0,-21 22 15,21 0-15,-21 0 0,21 0 16,-21-1-16,22 22 15,-22 22 1,21-1-16,-21 0 0,0 0 0,0 21 16,0-20-16,0-1 0,21 0 0,-21 0 15,21 0-15,0 0 0,-21 1 16,21-1-16,1-21 0,-1 21 0,0-21 16,21 0-16,-21 0 0,1 0 15,20 0-15,0 0 0,1 0 16,-1 0-16,0-21 0,1 0 0,-22-1 15,21 22-15,0-42 0,-20 21 16,20 0-16,-21-22 0,0 22 0,0-21 16,1 0-16,-1-1 0,-21-20 0,0-1 15,0 22-15,0-22 0,0 1 16,0-1-16,0 1 0,0-1 0,-21 1 16,-1 21-16,1-1 0,0 1 15,-21 21-15,-1 0 0,1-1 0,0 22 16,-1 0-16,1 0 0,-21 22 15,20-1-15,-20 0 0,20 21 16,1 1-16,0 20 0,-1-21 0,22 22 16,0-1-16,21 1 0,0-22 15,0 22-15,0-22 0,21 0 0,22 1 16,-22-1-16,21 0 0,0-20 16,1 20-16,-1-21 0,0 0 0,22-21 15,-22 21-15,1-21 0,20 0 0,-21 0 16,1 0-16,20 0 0,-20 0 15,20 0-15,-21 0 0,1-21 0,-1 0 16,0 21-16,-20-21 0,20 0 16,-21 0-16,0-1 0,0 1 15,1 0-15,-1 0 0,-21 0 0,0 0 16,-21 42 15,-1 0-31,1-21 16,21 21-16,0 0 0,-21 0 0,21 1 15,-21-22-15,21 21 0,0 0 0,0 0 16,0 0-16,0 0 16,21 1-16,0-22 0,0 0 15,1 0-15,-1 0 0,0 0 0,0 0 16,0 0-16,22 0 0,-22 0 16,21 0-16,-21 0 0,0 0 15,1-22-15,-1 22 0,0-21 0,-21 0 16,21 0-16,-21 0 0,0 0 15,0-1-15,0 1 0,0-21 0,-21 21 16,0 0-16,0-1 0,-1 1 16,1 0-16,0 21 0,0 0 0,-21-21 15,20 21-15,1 0 0,0 0 0,0 0 16,0 0-16,0 0 16,42 0 15,0 0-31,21 0 0,-21 0 15,22 0-15,-22 0 0,21 0 0,1 0 16,-1 0-16,0 0 0,1-21 16,-1 21-16,-21 0 0,21 0 0,1 0 15,-1 0-15,-21 0 0,22 0 16,-22 0-16,0 0 0,0 0 0,0 0 16,-21 21-16,0 0 0,0 0 15,0 0-15,0 1 16,0-1-16,0 0 0,0 0 0,-21 0 15,0 0-15,0 1 16,21-1-16,0 0 0,-21-21 0,21 21 16,0 0-16,0 0 15,0 1 1,21-22-16,0 0 0,0 0 0,0 0 16,0 0-16,22 0 0,-22 0 0,0 0 15,0 0-15,22-22 0,-22 22 16,0-21-16,0 0 0,0 0 0,0 21 15,1-21-15,-1 0 0,0-1 0,-21 1 16,21 0-16,-21 0 0,21 0 16,-21 0-16,0-1 0,0 1 15,-21 21 17,21 21-32,0 1 0,-21-1 15,21 0-15,0 0 16,0 0-16,0 0 0,0 1 15,21-1 1,0-21-16,0 0 16,1 0-16,-1 0 0,0 0 0,0 0 15,0 0-15,-21-21 16,21 21-16,-21-22 16,0 1-16,0 0 0,0 0 15,0 0-15,0 0 0,0-1 16,0 1-16,0 0 0,0 0 15,-21 0-15,21 0 0,0-1 0,-21 22 16,0-21-16,0 21 16,42 0 31,0 0-47,0 0 0,0 0 0,1 0 15,-1 0-15,0 0 16,0 0-16,0 0 0,0 0 0,1 0 15,-1 0-15,0 0 16,-21 21-16,0 1 16,0-1-16,0 0 0,0 0 15,0 0 1,0 0-16,0 1 0,0-1 16,0 0-16,0 0 15,0 0-15,-21-21 16,21 21-16,-21-21 31,-1 0-15,22-21 15,-21 21-31,21-21 0,0 0 0,0 0 16,0 0-16,0-1 0,0 1 15,0 0-15,21 0 0,1 0 16,-1-22-16,21 22 0,-21-21 15,22 0-15,-22 20 0,21-20 0,0 21 16,1 0-16,-1 0 0,0 21 0,1 0 16,-22 0-16,21 0 0,-21 21 0,-21 0 15,22 21-15,-22-21 0,0 1 16,0 20-16,0 0 0,0-21 0,0 22 16,-22-22-16,1 0 0,21 21 0,-21-20 15,0-1-15,0 0 0,0 0 16,21 0-16,-22-21 0,1 21 0,0 1 15,0-22 1,0 0-16,21 21 16,-21-21-16,-1 0 0,1 0 0,0 0 15,0 21-15,0-21 0,-22 0 0</inkml:trace>
  <inkml:trace contextRef="#ctx0" brushRef="#br0" timeOffset="55615.99">1185 7599 0,'0'0'15,"-21"0"17,0 0-32,21-21 15,-21 0 1,21-1-16,0 1 15,0 0-15,0 0 0,0 0 16,0 0-16,21-1 0,0 1 16,0 21-16,0-21 0,1 21 15,20 0-15,-21 0 0,21 0 0,1 21 16,-22 0-16,21 1 0,-21-1 16,1 21-16,-1-21 0,0 22 15,-21-22-15,0 21 0,0-21 0,0 22 16,-21-22-16,0 21 0,-1-21 15,-20 0-15,21 22 0,0-22 0,0-21 16,-1 21-16,1 0 16,0 0-16,0-21 0,0 0 15,21-21 17,0 0-17,21 21-15,0-21 0,0 21 16,0 0-16,1-21 0,-1 21 15,21 0-15,-21 0 0,0 0 0,22 0 16,-22 0-16,0 21 0,0-21 16,0 21-16,1 0 0,-22 0 0,0 1 15,21 20-15,-21-21 16,0 21-16,0-20 0,0 20 0,0 0 16,-21-21-16,-1 22 0,1-22 15,0 21-15,0-21 0,-21 1 16,20-1-16,-20 0 0,0 0 0,21-21 15,-22 21-15,22-21 0,-21 21 16,-1-21-16,22 0 0,-21 0 0,21 0 16,-22 0-16,22 0 0,-21-21 15,21 21-15,0-21 0,-1 0 0,1 21 16,0-21-16,21 0 16,0-1-16,-21 1 0,21 0 0,0 0 15,0 0-15,0 0 16,0-1-16,21 22 15,-21-21-15,21 21 0,0-21 0,22 21 16,-22-21-16</inkml:trace>
  <inkml:trace contextRef="#ctx0" brushRef="#br0" timeOffset="55851.85">2011 7916 0,'0'0'0,"21"0"32,-42 0-1,0 0-15,42 0 15,0 0-16,0-21-15,21 0 0</inkml:trace>
  <inkml:trace contextRef="#ctx0" brushRef="#br0" timeOffset="56837.99">3408 7493 0,'-21'-42'16,"-1"21"-16,22-1 0,0 1 16,0 0-16,-21 21 0,21-21 15,0 0-15,-21 21 16,21 21 0,0 0-16,0 21 0,0 1 15,0-1-15,0 22 0,0-22 0,0 21 16,0-20-16,-21 20 0,21-20 0,-21 20 15,0-21-15,-1 1 0,1 20 16,0-20-16,0-22 0,21 21 0,0-21 16,-21 0-16,21 1 15,-21-22-15,21-22 32,21 1-32,-21 0 15,21 0-15,0 0 0,-21-22 16,21 22-16,0 0 0,1-21 0,-22 21 15,21-22-15,0 22 0,0-21 16,0 21-16,-21-1 0,21 1 0,1 21 16,-1 0-16,0 21 15,0 1-15,-21-1 0,0 0 16,0 0-16,21 0 0,-21 22 16,21-22-16,-21 21 0,22-21 15,-22 0-15,21 1 0,-21 20 0,21-42 16,0 21-16,0 0 0,0-21 15,22 0-15,-22 0 0,21 0 0,1 0 16,-22 0-16,21 0 0,0-21 16,1 0-16,-1 0 0,0 0 0,-20-1 15,20 1-15,-21-21 0,21 21 16,-20-22-16,-1 1 0,0 0 0,-21-1 16,0 1-16,0 0 0,0-22 15,0 22-15,0-22 0,-21 22 0,0-21 16,-22 20-16,22 1 0,-21 0 15,21 20-15,-22-20 0,22 42 16,0 0-16,0 0 0,-22 0 0,22 0 16,0 21-16,21 0 0,-21 1 15,0 20-15,21 0 0,0-21 0,0 22 16,0-22-16,0 21 0,0-21 16,0 22-16,0-22 0,0 0 0,21 0 15,0 0-15,0 1 0,22-22 16,-22 0-16,21 0 0</inkml:trace>
  <inkml:trace contextRef="#ctx0" brushRef="#br0" timeOffset="57424.17">4678 7408 0,'21'-42'16,"-21"21"-16,0 0 15,0 0-15,0 42 16,0 0-1,0 0-15,-21 21 0,21-20 16,-21 20-16,-1-21 0,22 21 16,0 1-16,-21-22 0,0 21 0,21 1 15,-21-22-15,0 21 0,21 0 16,-21-20-16,-1 20 0,22-21 0,0 21 16,-21-20-16,21-1 0,-21 0 15,21 0-15,0 0 16,0-42 15,0 0-31,21 0 0,-21 0 16,21-1-16,-21 1 0,0 0 0,0-21 15,22 21-15,-1-22 0,0 1 16,-21-22-16,21 22 0,0-21 0,0-1 16,1 1-16,-1-1 0,0 1 15,0 20-15,0-20 0,22 20 0,-22 22 16,0-21-16,21 42 0,-21 0 15,1 0-15,-1 0 0,0 42 16,0-21-16,0 22 0,0-1 0,-21 22 16,22-22-16,-22 0 0,0 22 15,0-22-15,0 0 0,0 1 0,0-1 16,0 0-16,0-20 0,0 20 16,0-21-16,0 0 0,0 22 0,0-22 15,0 0-15,0 0 0,0 0 16,0 0-1,-22-21 1,1 0 0,21-21-1,-21 0-15,21 0 16,-21 0 0,21 0-16</inkml:trace>
  <inkml:trace contextRef="#ctx0" brushRef="#br0" timeOffset="57691.04">4530 7684 0,'0'0'0,"-22"0"15,44 0 17,-1-22-17,0 22-15,0 0 0,0 0 16,22-21-16,-22 21 0,0 0 15,21-21-15,-21 21 0,1-21 0,20 21 16,-21 0-16,0 0 16,0 0-16,1 0 0,-22-21 15,21 21 1</inkml:trace>
  <inkml:trace contextRef="#ctx0" brushRef="#br0" timeOffset="58395.63">5546 7387 0,'0'0'0,"21"-21"0,0 21 0,-21-21 16,0 0-16,0 0 0,0-1 16,0 1-16,0 0 15,-21 21 1,0 0-16,-1 21 0,1 0 16,0 1-16,0-1 15,21 0-15,-21 0 0,0 0 0,21 22 16,0-22-16,-22 0 0,1 0 15,21 0-15,-21 0 0,21 1 0,0-1 16,0 0-16,0 0 16,0 0-16,0 0 15,21 1 1,0-22 0,1 0-16,-1 0 0,0 0 0,0 0 0,0 0 15,0 21-15,1-21 0,-1 0 16,0 0-16,0 0 0,0 0 15,0 21-15,1-21 0,-1 0 0,0 21 16,0-21 0,-21 21-16,0 0 15,0 1 1,0-1-16,-21-21 0,0 21 16,0-21-16,-1 21 0,-20-21 0,21 21 15,-21-21-15,20 21 0,-20-21 16,21 22-16,-21-22 0,-1 0 15,22 21-15,-21-21 0,21 0 0,-1 0 16,1 0-16,0 21 0,0-21 16,0 0-1,21-21 79,0 0-78,0-1-1,21 1-15</inkml:trace>
  <inkml:trace contextRef="#ctx0" brushRef="#br0" timeOffset="59421.73">7451 7239 0,'0'0'0,"0"-21"15,21 0 1,-21 0-16,0-1 16,21 22-16,-21-21 15,0 0-15,21 21 0,-21-21 0,0 0 16,0 0-16,0-1 16,0 1-16,0 0 0,0 0 15,0 0-15,0 0 0,0-1 16,0 1-16,0 0 15,-21 21-15,21-21 0,-21 21 16,21-21-16,0 42 31,0 0-31,0 0 0,0 22 16,0-22-16,0 21 0,0 22 0,0-22 16,0 21-16,0 1 0,0-22 15,0 22-15,0-1 0,0-20 0,0 20 16,0-21-16,0 1 0,0-1 15,0 0-15,-21 1 0,21-22 16,0 0-16,0 0 0,0 0 16,0 1-16,0-1 0,0 0 0,0 0 47,0-42-1,0 0-30,0 0 0,21 21-16,-21-22 15,21 22-15,0-21 0,0 0 0,0 21 16,1-21-16,-1 21 16</inkml:trace>
  <inkml:trace contextRef="#ctx0" brushRef="#br0" timeOffset="59967.41">8064 7303 0,'0'0'0,"22"-22"0,-1 1 15,0 0-15,-21 0 16,0 0-16,-21 42 31,0 0-15,-1 0-16,1 0 15,21 1-15,0 20 0,-21-21 16,21 0-16,-21 22 0,21-22 0,0 21 16,0-21-16,0 0 0,0 22 15,0-22-15,0 0 0,0 0 0,0 0 16,0 1-16,0-1 0,0 0 0,21 0 16,0-21-16,0 0 15,1 0-15,-1 0 0,0 0 16,0 0-16,0 0 0,0 0 15,1 0-15,-1 0 0,0-21 16,0 0-16,0 21 0,0-21 0,1-1 16,-22 1-16,21 0 0,-21 0 15,0-21-15,21 20 0,-21-20 0,0 21 16,0-21-16,0-1 0,0 22 0,0-64 16,0 43-16,-21 21 15,0 0-15,-1 0 0,1-1 0,0 22 16,0 0-16,0 0 0,0 0 15,-1 0-15,1 22 0,0-1 0,0 0 16,-21 0-16,20-21 0,22 21 16,-21 0-16,0 1 0,21-1 15,-21 0-15,21 0 0,0 0 16,21-21 0,0 0-1,0 0-15,1 0 16,-22-21-16,21 21 15</inkml:trace>
  <inkml:trace contextRef="#ctx0" brushRef="#br0" timeOffset="60431.15">7345 7070 0,'0'0'0,"-21"0"0,-1 0 0,1 0 16,0 0-16,42 0 47,22 0-32,-22-21-15,21 21 0,0-22 16,22 22-16,-1-21 0,22 0 0,-21 21 15,20-21-15,1 21 0,0-21 16,-1 0-16,1 21 0,-22-22 16,1 22-16,-1 0 0,-20-21 0,-1 21 15,0 0-15,-20 0 0,-1 0 16,0 0 0,-42 0 30,0 0-30,21 21-16,-22-21 16,22-21 31,0 0-47</inkml:trace>
  <inkml:trace contextRef="#ctx0" brushRef="#br0" timeOffset="63803.79">10753 7535 0,'0'22'16,"21"-44"15,0 1-15,0 21-16,0-21 0,-21 0 0,21 0 16,1 0-16,-1-1 0,0 1 0,0 0 15,0 0-15,-21 0 0,0 0 16,0-1-16,0 1 0,0 0 0,0 0 15,-21 0-15,0 21 0,0-21 16,-22 21-16,1 0 0,0 0 16,21 0-16,-22 0 0,1 0 0,0 21 15,-1 0-15,1 0 0,21 21 16,-22-20-16,22 20 0,0-21 0,0 21 16,0-20-16,21 20 0,0-21 15,0 21-15,0-20 0,0-1 0,0 0 16,0 0-16,21 0 0,0-21 0,0 0 15,22 0-15,-22 0 0,0 0 16,21 0-16,1 0 0,-22 0 0,21-21 16,0 0-16,1 0 0,-1 0 15,-21-1-15,22 1 0,-22 0 16,0 0-16,0 0 0,0 0 0,-21-1 16,0 1-16,0 0 0,0 0 15,0 0-15,-21 21 0,0-21 0,0-1 16,0 22-16,-1-21 0,1 21 15,0-21-15,0 21 0,0 0 0,0 0 16,-1 0-16,22 21 0,0 0 0,-21 1 16,21-1-16,0 0 0,0 21 15,0-21-15,0 22 0,0-1 0,0 0 16,21 1-16,1-1 0,-1 0 16,0 1-16,0-1 0,0 0 15,22 1-15,-22-1 0,0 0 0,0 22 16,0-22-16,0 22 0,1-22 0,-1 0 15,-21 22-15,0-22 0,21 1 16,-21-1-16,21 0 0,-21 1 0,0-1 16,0 0-16,0 1 0,0-22 0,0 21 15,-21-21-15,0 22 0,0-22 16,-1 0-16,1 0 0,-21-21 0,21 21 16,0-21-16,-22 0 0,22 0 0,-21 0 15,21 0-15,-22 0 0,22-21 16,-21 0-16,21 0 0,-1 0 0,-20-1 15,42-20-15,-21 21 0,21-21 16,0-1-16,0 1 0,0 0 16,0-1-16,21-20 0,0 20 0,0 1 15,22-21-15,-22 20 0,42-20 0,-20 20 16,20-20-16,1 21 0,-1-22 16,22 1-16,-22 20 0,1-20 0,21-1 15,-22 22-15,1-22 0,-22 22 16,0-21-16,1 20 0,-22 1 15,0 0-15,-21-1 0,0 22 0,0 0 0,0 0 16,-21 0-16,0-1 0,-1 22 16,1 0-16,-21 0 0,21 22 0,0-1 15,-1 0-15,-20 21 0,21 1 16,21-1-16,-21 0 0,21 1 16,0-1-16,0 0 0,0 1 0,0-1 15,0-21-15,0 21 0,21-20 16,0-1-16,0 0 0,0-21 0,1 21 15,-1-21-15,21 0 0,-21 0 0,22 0 16,-22 0-16,21 0 0,-21-21 16,22 0-16,-22 21 0,21-21 0,0-22 15,-20 22-15,20 0 0,-21-21 16,0 20-16,0-20 0,22 0 16,-22-22-16,-21 22 0,21 0 0,0-22 15,-21 22-15,0-22 0,21 22 16,-21 0-16,0-22 0,0 22 0,0-1 15,0 22-15,0-21 0,0 21 0,0 0 16,0 42 0,-21 21-16,21-21 15,0 22-15,0-1 0,-21 0 16,21 1-16,-21 20 0,21-21 0,0 22 16,0-22-16,0 1 0,0 20 0,0-21 15,0-20-15,0 20 0,0 0 16,0-21-16,0 1 0,21 20 0,0-42 15,-21 21-15,21 0 0,1-21 16,-1 0-16,0 0 16,0 0-16,0 0 0,0 0 15,1-21-15,-1 21 16,-21-21-16,0 0 0,0 0 0,0-1 16,0 1-16</inkml:trace>
  <inkml:trace contextRef="#ctx0" brushRef="#br0" timeOffset="64005.67">11853 7303 0,'0'0'0,"-21"0"0,42 0 31,0 0-15,1 0-16,-1 0 0,21-22 0,-21 22 15,22 0-15,-22 0 0,21-21 0,-21 21 16,22 0-16,-1-21 0,-21 21 15,21 0-15,-20 0 0,-1-21 0,0 0 16,0 21-16,0-21 0,0 21 16,1-22-16</inkml:trace>
  <inkml:trace contextRef="#ctx0" brushRef="#br0" timeOffset="64416.44">13864 6795 0,'0'0'0,"-21"-22"0,21 1 0,-21 0 0,0 0 16,21 0-16,0 0 0,-22-1 16,22 1-16,-21 21 0,21-21 0,-21 21 15,21 21 1,0 22 0,0-1-16,0 0 0,0 1 15,0 20-15,0-21 0,0 22 0,0-1 16,0 1-16,0-1 0,0-20 15,0 20-15,0-20 0,0 20 0,0-21 16,0 1-16,0-22 0,0 21 0,0-21 16,-21 1-16,21-1 15,-21 0-15,0-21 0,-1 21 16,1-21-16,0 0 0,0 0 0</inkml:trace>
  <inkml:trace contextRef="#ctx0" brushRef="#br0" timeOffset="65340.91">13039 7366 0,'0'0'15,"0"-21"-15,42 21 16,-21 0-16,21 0 0,1 0 16,-1 0-16,22-21 0,-22 21 15,21 0-15,1-21 0,-1-1 0,22 22 16,-21-21-16,-1 0 0,22 0 15,-1 0-15,-20 0 0,21-22 0,-22 22 16,1 0-16,-22 0 0,21 0 16,-20-1-16,-22-20 0,21 21 0,-21 0 15,1 0-15,-22-1 0,0 1 0,0-21 16,0 21-16,0 0 0,0-1 16,-22-20-16,1 21 0,0 0 0,0 21 15,0-21-15,0 21 16,-1 0-16,1 21 0,21 0 0,0 0 15,-21 21-15,21-20 16,-21 20-16,21 21 0,0-20 0,0-1 16,0 0-16,-21 22 0,21-22 0,-21 22 15,21-22-15,0 0 0,-22 22 16,1-22-16,0 1 0,21-22 0,-21 21 16,21-21-16,0 22 0,0-22 15,0 0-15,-21-21 0,21 21 0,0 0 16,0-42 15,21 0-31,0 0 16,-21 0-16,21-1 0,0 1 0,1-21 15,20 21-15,-21-22 16,0 22-16,0-21 0,1 21 0,-1-22 16,21 22-16,-21 0 0,-21 0 15,21 0-15,1 21 0,-1 0 16,-21 21-16,0 0 0,0 0 15,0 0-15,0 22 0,0-22 16,0 0-16,0 0 0,0 0 0,0 1 16,0-1-16,0 0 0,0 0 15,0 0-15,0 0 0,0 1 16,21-22-16,0 0 0,0 0 0,0 0 16,1 0-16,-1 0 0,21 0 15,-21 0-15,22 0 0,-22 0 16,21-22-16,0 1 0,1 0 0,-22 0 15,21 0-15,1 0 0,-22-1 16,0 1-16,21 0 0,-21 0 0,1-21 16,-1 20-16,0 1 0,-21-21 15,0 21-15,0 0 0,0-1 0,0 1 16,-21 21 0,0 0-16,-1 21 0,1 1 15,0-1-15,0 21 0,0-21 16,0 0-16,21 22 0,-22-22 0,22 0 15,-21 0-15,21 0 0,0 1 0,0-1 16,0 0-16,0 0 0,21 0 16,1-21-16,-1 0 15,0 0-15,0 0 0,0 0 16,0 0-16,1 0 0,-1 0 0,0 0 16,0 0-16,0 0 0,0-21 15,1 0-15,-1 0 0,0 0 16,0-1-16,0 1 0,0 0 0</inkml:trace>
  <inkml:trace contextRef="#ctx0" brushRef="#br0" timeOffset="66397.3">16446 7197 0,'22'-21'0,"-44"42"0,44-64 0,-22 22 0,0 0 15,0 0-15,0 0 0,0 0 16,0-1-16,-22 22 16,22-21-16,-21 21 0,0 0 15,0 0-15,0 0 0,0 21 16,-1 1-16,1-1 0,21 0 15,-21 21-15,21 1 0,-21-1 0,0 0 16,21 22-16,0-22 0,0 0 16,0 1-16,0-1 0,0 0 0,0 1 15,0-22-15,21 21 0,21-21 16,-21-21-16,22 22 0,-1-22 0,0 0 16,1 0-16,-1 0 0,0 0 0,1-22 15,-1 22-15,0-21 0,-20 0 16,20-21-16,-21 21 0,0-1 0,0-20 15,1 0-15,-22-1 16,0 22-16,0-21 0,0 0 0,0-1 16,-22 1-16,1 0 0,-21 20 0,21-20 15,-22 21-15,1-21 0,0 42 16,-1-22-16,1 22 0,0 0 0,-1 0 16,1 0-16,21 0 0,-21 22 15,20-1-15,1 21 0,0-21 0,21 22 16,0-1-16,0 0 0,21-21 0,0 22 15,1-1-15,20-21 0,0 22 16,22-22-16,-22 0 0,22-21 0,-22 0 16,21 0-16,1 0 0,-1 0 15,1 0-15</inkml:trace>
  <inkml:trace contextRef="#ctx0" brushRef="#br0" timeOffset="66724.49">17505 7218 0,'0'0'16,"0"-21"-16,0 0 0,0-1 0,0 1 0,0 0 15,-21 21-15,-1-21 0,1 21 16,0 0-16,0 0 0,-21 0 0,20 0 16,1 0-16,-21 21 0,21 0 15,-22 22-15,22-1 0,0 0 0,0 22 16,0-1-16,0 1 0,-1-1 16,22 1-16,0-1 0,0 1 0,0 20 15,-21-20-15,21 21 0,-21-1 16,21-20-16,0 20 0,0 1 0,-21-21 15,0-1-15,21 22 0,-21-22 16,21 1-16,0-22 0,-22 22 0,22-22 16,0 0-16,0 1 0,0-22 0,0 0 15,0 0-15,0 0 0,0-42 32,0 0-32,0 0 0,22 0 15,-22-22-15,0 22 0,0-21 16,21-1-16,0-20 0,-21 21 0,21-22 15,0 22-15</inkml:trace>
  <inkml:trace contextRef="#ctx0" brushRef="#br0" timeOffset="67017.39">17103 7747 0,'0'-85'0,"0"170"0,0-233 0,0 84 16,0 1-16,-22 21 0,22-22 16,0 22-16,0-1 0,0 1 0,0 0 15,0 21-15,22-1 0,-1 1 16,21 0-16,-21 21 0,22 0 0,-1 0 15,0 21-15,22 0 0,-22 1 16,0-1-16,1 21 0,-1 0 0,-21 1 16,0-22-16,1 21 0,-22 1 15,0-1-15,0-21 0,-22 21 16,1-20-16,0-1 0,-21 21 0,-1-21 16,-20 0-16,21 1 0,-22-1 0,22-21 15,-1 21-15,1 0 0,0-21 16,-1 0-16,22 21 0,0-21 0,0 0 15,21-21 1,21 0-16,0 0 16,0 0-16,1-1 0,-1 1 0,21 0 15</inkml:trace>
  <inkml:trace contextRef="#ctx0" brushRef="#br0" timeOffset="68587.33">17822 6858 0,'21'-42'0,"-42"84"0,64-105 0,-22 20 0,-21 22 16,0 0-16,0 42 31,-21 21-31,21-20 0,-22 20 16,1 0-16,21 1 0,0-1 0,0 0 16,0 22-16,-21-22 0,21 22 0,0-1 15,0-21-15,-21 22 0,21-22 16,0 1-16,0-1 0,0 0 0,0 1 15,0-22-15,0 21 0,0-21 16,0 0-16,21 1 16,0-22-16,0 0 0,1 0 15,-1 0-15,0-22 16,0 1-16,0 21 0,0-21 0,1 0 16,-1 0-16,0-22 0,0 22 0,0-21 15,64-106 1,-85 127-16,0-22 15,21 22-15,0 0 0,-21 0 0,0 0 16,0 42 0,0 0-16,0 0 0,0 21 15,0-20-15,0 20 0,0-21 0,0 0 16,0 22-16,0-22 0,0 21 16,0-21-16,0 0 0,0 1 15,0-1-15,0 0 0,21 0 16,1-21-16,-1 0 0,0 0 15,0 0-15,0 0 0,0 0 16,1-21-16,-1 21 0,21-21 0,-21 0 16,0 21-16,22-22 0,-22 1 15,0 0-15,0-21 0,0 21 16,1-1-16,20-41 0,-21 42 16,-21 0-16,0-1 0,0 1 15,21 0-15,-21 42 16,0 0-1,-21 1-15,21-1 0,0 21 0,0-21 16,-21 0-16,21 1 0,0-1 0,0 0 16,0 0-16,0 0 15,21 0-15,0-21 0,22 0 16,-22 0-16,0 0 0,21 0 16,-21 0-16,1 0 0,-1 0 0,0 0 15,0-21-15,0 21 0,0-21 0,-21 0 16,0 0-16,0 0 15,0-1-15,0 1 0,0 0 0,-21 0 16,0 0-16,0 0 0,0-22 16,0 22-16,-1 0 0,1 0 15,0 0-15,0 21 0,0-22 0,0 22 16,21-21 0,21 21-1,0 0 1,0 0-16,21 0 0,-20-21 15,-1 21-15,21 0 0,-21 0 0,22 0 0,-22 0 16,0 0-16,21 0 16,-21 0-16,1 21 0,-1-21 0,0 21 15,0 1-15,0-22 0,-21 21 0,0 0 16,0 0-16,0 0 0,0 0 16,0 1-16,0 20 0,0-21 0,0 0 15,0 0-15,0 1 0,0-1 16,0 0-16,0 0 0,-21 0 15,21 0-15,-21-21 0,21 22 0,-21-1 16,21 0-16,-21-21 16,-1 0-16,22 21 15,0-42 17,0 0-32,0 0 0,22 21 15,-22-22-15,21-20 0,0 21 16,21-21-16,-21 20 0,1-20 0,20 0 15,0-1-15,-21 1 0,22 0 0,-1-1 16,0 22-16,43-21 16,-43 21-16,43 0 15,-64 42 1,-21 0-16,0 0 0,0 21 0,0-20 16,0-1-16,0 0 0,-21 21 0,0-21 15,21 1-15,-21 20 0,21-21 16,-21 0-16,21 22 15,0-22-15,0 0 0,0 0 0,0 0 16,21-21-16,0 21 16,0-21-16,0 0 0,0 0 0,1 0 15,20 0-15,-21-21 0,21 21 16,-20-21-16,20 0 0,-21 21 16,21-21-16,-20 0 0,-1-1 0,0 1 15,21 0-15,-21-21 0,1-22 16,-1 43-16,0-21 0,0 21 0,-21-22 15,0 1-15,0 21 0,0 0 16,21-1-16,-21 1 0,0 0 16,-21 21-1,0 21-15,21 0 16,0 1-16,0-1 0,0 0 0,0 0 16,0 0-16,0 0 0,0 22 15,0-22-15,0 0 0,0 0 0,0 22 16,0-22-16,0 0 0,0 0 0,0 0 15,0 0-15,0 1 16,0-1-16,-21 0 0,0-21 16,-1 21-16,1-21 0,0 0 15,0 21-15,0-21 0,0 0 16,-1 0-16,1 0 0,0 0 31,21-21-31,-21 21 0,21-21 16,0 0-16,0 0 0,0-1 0</inkml:trace>
  <inkml:trace contextRef="#ctx0" brushRef="#br0" timeOffset="68820.84">19600 6710 0,'-21'0'0,"-85"0"16,85 0-16,0 0 0,0 0 15,0 0-15,-1 0 16,1-21 0,0 21-16,0 0 15</inkml:trace>
  <inkml:trace contextRef="#ctx0" brushRef="#br0" timeOffset="69032.25">18034 7049 0,'0'0'0,"-21"0"0,0 0 15,21 21-15,21-21 31,0 0-31,21 0 0,1 0 0,-1 0 16,0 0-16,1-21 0,-1-1 0,0 22 16,22-21-16,-22 0 0,22 21 15,-22-21-15,0 0 0,22 0 0,-22-1 16</inkml:trace>
  <inkml:trace contextRef="#ctx0" brushRef="#br0" timeOffset="70843.46">22288 7303 0,'22'0'0,"-44"0"0,65 0 0,-22 0 0,0 0 16,-21-22-16,21 22 0,0-21 15,1 0-15,-1 0 0,0 0 0,0 21 16,-21-21-16,21-1 0,-21 1 0,21 0 16,-21 0-16,0-21 15,0 20-15,0 1 0,0 0 0,0 0 0,-21-21 16,0 20-16,0 1 0,0-21 16,21 21-16,-21 0 0,-1-1 15,1 1-15,21 0 0,-21 21 0,0 0 16,0 0-16,0 0 15,-1 21-15,1 0 0,0 1 0,0 20 16,0-21-16,0 21 0,-22-20 16,22 20-16,0 0 0,0 1 15,21-1-15,0 21 0,0-20 0,0-1 0,0 0 16,0-20-16,0 20 0,21-21 16,0 21-16,0-20 0,0-22 15,1 21-15,20-21 0,-21 0 16,0 0-16,22 0 0,-22 0 0,0-21 15,21 21-15,-21-22 0,1 1 0,20 0 16,-21 0-16,0 0 0,22 0 16,-22-22-16,0 22 0,-21-21 0,21 21 15,-21-1-15,21-20 0,-21 21 16,0-21-16,0 20 0,0-20 0,0 21 16,0 0-16,0 0 0,0-1 0,-21 44 31,21-1-31,0 0 0,0 0 15,0 21-15,0-20 0,0 20 16,0-21-16,0 0 0,0 22 16,0-22-16,0 0 0,21 0 0,0 0 15,1 0-15,-1 1 0,0-1 16,0-21-16,0 0 0,0 0 0,22 0 16,-22 0-16,0 0 0,21 0 15,-20-21-15,-1 21 0,0-22 0,0 1 16,0 0-16,0 0 0,1 0 0,-1 0 15,-21-1-15,0 1 0,21 0 16,-21 0-16,21-21 0,-21 20 0,0 1 16,0 0-16,0 0 15,0 0-15,0 42 32,0 0-32,0 0 0,0 0 15,0 1-15,0-1 0,-21 0 0,21 0 16,-21 21-16,21-20 0,-21-1 15,21 0-15,0 0 0,0 0 0,0 0 16,0 1-16,0-44 63,21 1-63,0 21 0,0-21 0,-21 0 0,21 0 15,0-22-15,1 22 0,-22 0 16,21 0-16,0 0 0,0-22 15,0 22-15,0 0 0,1 21 0,-1-21 16,0 21-16,0 0 16,-21 21-16,0 0 15,0 0-15,0 1 0,0-1 0,0 0 16,0 0-16,0 0 0,0 0 16,0 1-16,0-1 0,21 0 0,-21 0 15,21 0-15,1 0 0,-1 1 16,21-22-16,-21 0 0,0 0 15,22 0-15,-1 0 0,-21 0 16,22 0-16,-1 0 0,0 0 0,1-22 16,-1 1-16,-21 21 0,21-21 15,1 0-15,-22 0 0,0 0 16,0-1-16,0 1 0,1 0 0,-1 0 16,-21 0-16,0 0 0,21-22 0,-21 22 15,0 0-15,0-21 0,0 20 16,0 1-16,0 0 0,0 0 0,0 0 15,-21 21-15,0 0 16,-1 0-16,1 0 0,0 0 0,-21 0 16,-1 21-16,22 0 0,-21-21 15,0 21-15,20 22 0,-20-22 0,21 0 16,0 0-16,21 0 0,0 22 16,0-22-16,0 0 0,0 0 15,0 0-15,21 0 0,0 1 0,0-1 16,0 0-16,-21 0 0,22-21 0,-1 0 15,0 21-15,0-21 0,0 0 16,0 0-16,1 0 0,-1 0 16,0-21-16,0 21 0,-21-21 15,21 0-15,0 21 0,-21-21 0,0-1 16,22 1-16,-1 0 0,-21 0 0,21-21 16,-21 20-16,0-20 0,0 0 15,21-1-15,-21 1 0,21 0 16,-21-1-16,0-20 0,0-1 15,0 1-15,0-1 0,0 22 0,0-21 16,0 20-16,0-20 0,0 20 0,0 22 16,0-21-16,0 21 0,-21 21 15,0 0 1,21 21-16,0 21 0,-21 1 16,21-1-16,-21 0 0,21 22 0,0-1 15,0 1-15,0-1 0,0 1 16,0-1-16,0-20 0,0 20 0,0-21 15,0 22-15,0-22 0,0 1 16,0-1-16,0-21 0,0 21 16,0-20-16,0 20 0,21-21 0,0 0 15,-21 0-15,21-21 0,0 22 0,0-22 16,1 0-16,-1 0 0,0 0 16,0 0-16,0 0 0,0 0 15,-21-22-15,0 1 0</inkml:trace>
  <inkml:trace contextRef="#ctx0" brushRef="#br0" timeOffset="70915.42">25590 6668 0,'0'0'0,"43"0"0,20 0 0</inkml:trace>
  <inkml:trace contextRef="#ctx0" brushRef="#br0" timeOffset="73499.62">25717 7218 0,'0'21'0,"0"-42"0,0 63 16,0-21-16,0 1 15,0-1-15,0-42 32,0-1-17,0 1-15,0 0 0,0 0 16,0 0-16,0 0 0,0-22 15,0 22-15,22-21 0,-1 21 0,-21-22 16,21 1-16,0 0 0,0-22 0,0 22 16,1-22-16,-1 1 15,21 20-15,-21-20 0,0-1 0,22 22 16,-22-21-16,0 20 0,0 22 16,0 0-16,1 0 0,-1 0 0,0 21 15,0 0-15,-21 21 16,21 0-16,0 0 0,-21 0 0,0 22 15,0-22-15,22 0 0,-22 0 0,0 21 16,21-20-16,-21-1 0,0 0 16,0 0-16,0 0 31,0-42-15,0 0-1,0 0-15,-21 0 0,-1-1 16,1 1-16,0 0 0,21 0 15,-21 0-15,0 0 0,0-1 16,21 1-16,-22 0 0,1 21 0,0 0 16,0 0-16,0 21 15,21 0-15,-21 22 0,-1-22 0,22 21 16,-21 22-16,0-22 0,0 0 16,21 22-16,0-22 0,-21 1 0,21 20 15,0-21-15,0 1 0,0-1 16,0 0-16,0 1 0,0-1 15,21-21-15,0 22 0,0-22 0,0 21 16,1-21-16,-1 0 0,21-21 16,-21 22-16,22-22 0,-22 0 0,21 0 15,0 0-15,-20 0 0,20-22 16,0 1-16,-21 0 0,22 0 0,-22 0 16,21 0-16,-21-1 0,22-20 15,-22 21-15,0 0 0,0-22 0,0 22 16,1-21-16,-1 21 0,0-22 15,-21 22-15,0-21 0,21 21 0,-21 0 16,0 42 0,-21 0-1,0 0-15,0 0 0,-1 0 16,1 22-16,0-22 0,0 0 0,0 21 16,21-20-16,0 20 0,0-21 0,0 0 15,0 0-15,0 22 0,0-22 16,0 0-16,21-21 0,0 21 0,0-21 15,0 0-15,1 0 0,-1 0 16,21 0-16,-21 0 0,22 0 0,-22 0 16,21-21-16,-21 0 0,0 0 15,22 0-15,-22-1 0,0 1 16,0 0-16,0 0 0,-21 0 0,0 0 16,22-22-16,-22 22 0,0-21 15,0 21-15,0-22 0,0 22 0,0-21 16,-22-1-16,22 22 0,-21 0 0,0 0 15,0 0-15,0 21 0,0 0 16,-1 0-16,1 0 0,-21 21 0,21 0 16,-22 0-16,22 0 0,-21 22 15,0-1-15,20-21 0,1 22 16,0-22-16,0 21 0,0 22 0,21-22 16,0 0-16,0-21 15,0 1-15,21 20 0,0-21 0,0 0 16,22-21-16,-22 21 0,21-21 15,-21 0-15,22 0 0,-1 0 0,0 0 16,1 0-16,-1-21 0,0 21 0,1-21 16,-1 0-16,-21 0 0,21 0 15,-20-1-15,20 1 0,-21 0 0,0-21 16,0 21-16,22-1 0,-43-20 16,21 21-16,0 0 0,0-22 0,-21 22 15,0 0-15,0 0 0,0 0 0,0 0 16,0 42 15,-21 0-31,0 0 0,0 0 16,21 0-16,0 1 0,0-1 0,-21 0 15,21 0-15,0 0 0,0 22 0,0-22 16,0 0-16,0 0 0,0 0 16,21 0-16,0 1 0,0-1 0,0-21 15,0 21-15,1-21 0,-1 0 16,0 0-16,0 0 0,0 0 0,22 0 15,-22 0-15,0-21 0,0 21 16,0-21-16,0-1 0,1 22 16,-1-21-16,0 0 0,0 0 0,0 0 15,0 0-15,1-1 0,-1-20 16,-21 21-16,21 0 0,0 0 0,-21-1 16,21 1-16,-21 0 0,-21 42 31,0-21-31,0 21 15,0 1-15,21-1 0,0 0 16,-22 0-16,22 0 0,0 0 16,0 1-16,0-1 0,0 0 0,0 0 15,0 0-15,22-21 0,-1 21 16,0 1-16,21-22 0,-21 0 16,1 21-16,20-21 0,0 0 0,-21 0 15,22 0-15,-22 0 0,0 0 16,21-21-16,-20-1 0,-1 22 0,0-21 15,0 0-15,0 21 0,0-21 16,1 0-16,-1 0 0,0-1 0,0 1 16,-21 0-16,0-21 0,21 21 15,-21-1-15,21-20 0,-21 21 0,0 0 16,0 0-16,0-1 16,-21 44-1,0-1 1,0 0-16,21 0 0,-21 0 0,0 0 15,-1 1-15,1-1 0,0 0 0,21 21 16,-21-21-16,0 1 16,0-1-16,21 0 0,0 0 0,-22 0 15,1 0-15,21 1 16,0-1-16,21-21 47,-21-21-47,22 21 0,-1-22 15,-21 1-15,21 0 0,0 0 16,0 0-16,0 0 0,22-1 16,-22 1-16,0 0 0,21-21 0,-20 21 15,20-1-15,0 1 0,-21-21 16,22 21-16,-22 0 0,21 21 0,-21-22 16,22 22-16,-22 0 0,0 0 15,-21 22-15,21-22 0,-21 21 16,0 0-16,0 0 0,0 21 15,0-20-15,0-1 0,0 0 0,0 0 16,0 21-16,0-20 0,0-1 0,0 0 16,0 0-16,0 0 15,21 0-15,1-21 0,-1 22 0,0-22 16,21 0-16,-21 0 0,1 0 16,-1 0-16,21 0 0,-21 0 0,0-22 15,1 22-15,-1-21 0,0 0 16,0 0-16,0 21 0,0-42 15,1 20-15,-1 1 0,0-21 0,-21 0 16,21 20-16,0-20 0,-21-21 16,0 20-16,21-20 0,-21 20 0,22-20 15,-22-1-15,0 22 0,0-21 16,21 20-16,-21-20 0,0 20 0,21 1 16,-21 0-16,0-1 0,0 1 15,0 21-15,0 0 0,0 0 0,0-1 16,0 44-1,0-1-15,0 21 16,0 0-16,-21 1 0,21-1 16,-21 22-16,21-22 0,0 21 15,0 1-15,-22-1 0,22-20 16,0 20-16,0 1 0,-21-22 0,21 0 16,-21 1-16,21-1 0,0 0 15,0 1-15,-21-22 0,21 0 0,0 21 16,0-20-16,0-1 0,0 0 15,0 0-15,21-21 16,0 0-16,0 0 0,1 0 16,-1 0-16,0 0 15,0 0-15,21 0 0,-20 0 0,-1-21 0,0 21 16,0-21-16,0 0 16,0 21-16,1-22 0,-1 22 0,0-21 15,-21 0-15,0 0 0,21 21 16,-21-21-16,0 0 0,21-1 0,-21 1 15,0 0-15,0 0 0,0 0 16,0 0-16,-21-1 16</inkml:trace>
  <inkml:trace contextRef="#ctx0" brushRef="#br0" timeOffset="73785.45">28617 6477 0,'0'0'0,"-21"0"0,0 0 0,42 0 32,0 0-32,0-21 0,22 21 0,-22 0 15,21 0-15,1-21 0,20 21 16,-21-21-16,1 21 0,20-22 0,1 22 16,-1 0-16,-20 0 0,20 0 15,-21 0-15,1-21 0,-1 21 0,0 0 16,1 0-16,-22 0 0,0 0 15,0 0-15,-42 21 32,0-21-17,-21 22-15,-1-22 0,1 21 16,-22 0-16</inkml:trace>
  <inkml:trace contextRef="#ctx0" brushRef="#br0" timeOffset="77019.97">1016 10372 0,'0'0'0,"21"-21"16,-21-1-16,0 1 0,0 0 15,0 0-15,0 0 16,0 0-16,0-1 0,0 1 0,0 0 16,0 0-16,-21 0 0,21 0 15,-21-1-15,0 22 16,-1 0-1,22 43-15,0-22 16,0 21-16,0 22 0,0-22 0,0 22 16,0 20-16,0-20 0,0-1 15,0 22-15,0-22 0,0 1 0,0-22 16,0 22-16,-21-22 0,21 0 16,-21 1-16,21-22 0,0 0 15,0 0-15,0-42 31,0 0-15,0 0-16,0 0 0,0-1 16,0 1-16,0 0 0,0 0 0,0 0 15,21 0-15,0-1 0,1 1 16,-1 0-16,0 21 0,0-21 0,0 21 16,0-21-16,22 21 0,-22 0 15,21 0-15,-21-21 0,22 21 16,-22 0-16,0 0 0,0-22 0,0 22 15,1 0-15,-1-21 0,0 21 16,0-21-16,-21 0 16,0 0-16,21 0 0,-21-1 15,0 1-15,0 0 0,0-21 16,0 21-16,0-1 0,-21 1 16,21-21-16,-21 21 0,21 0 15,-21-1-15,0 22 0,21 22 16,0-1-1,0 0-15,0 42 0,-22-20 0,22-1 16,0 22-16,0-22 0,0 21 16,0-20-16,0 20 0,0-20 0,0-1 15,0 0-15,0 1 16,0-1-16,0 0 0,0 1 16,0-22-16,22 0 0,-22 21 0,0-21 15,21 1-15,-21-1 16,21-21-16,0 0 31,-21-21-31,21-1 0,-21 1 16,0 0-16,0-21 15,21 21-15</inkml:trace>
  <inkml:trace contextRef="#ctx0" brushRef="#br0" timeOffset="77569.5">1884 10837 0,'0'0'0,"0"22"0,0-1 15,0 0 1,21-21-1,0 0 1,0-21 0,0 0-16,1-1 15,-22 1-15,0 0 16,21 21-16,-21-21 0,0 0 16,0 0-16,0-1 15,-21 22-15,-1 0 16,1 22-1,0-1-15,21 0 16,0 0-16,0 0 0,0 0 16,0 1-16,0-1 0,0 0 15,0 0 1,21-21 0,0 0-16,1 0 15,-1-21 1,-21 0-1,0 0-15,0-1 32,-21 22-17,-1 0-15,22 22 16,0-1-16,-21 0 16,21 0-1,0 0-15</inkml:trace>
  <inkml:trace contextRef="#ctx0" brushRef="#br0" timeOffset="79835.72">3154 10139 0,'0'0'0,"0"-21"16,0 0-16,0-1 15,0 1-15,0 0 0,0 0 16,21 0-16,-21 0 16,21 21-1,-21 21-15,0 21 16,21-21-16,0 22 0,-21-1 0,0 0 15,0 22-15,0-22 0,0 22 16,0-1-16,0-21 0,0 22 0,0-22 16,0 1-16,0-1 15,0 0-15,0-21 0,0 1 0,0-1 0,0 0 16,0 0-16,0-42 31,0 0-31,22 0 16,-1-1-16,-21 1 0,0 0 15,21-21-15,0 21 0,-21-22 0,21 22 16,-21-21-16,0 21 0,21-1 16,-21 1-16,22 0 0,-1 21 15,0 21 1,0 0-16,-21 22 0,0-22 0,0 21 16,21-21-16,-21 22 15,21-22-15,-21 21 0,0-21 0,22 1 0,-1-1 16,0 0-16,0 0 15,0-21-15,22 0 0,-22 0 0,21 0 16,-21 0-16,22 0 0,-1 0 0,-21-21 16,21 0-16,1 21 0,-22-43 15,21 22-15,-21 0 0,22 0 0,-22-21 16,0-1-16,0 22 0,0-21 16,-21-22-16,0 22 0,0 0 0,0-1 15,0 1-15,0 0 0,-21-22 16,0 22-16,0-1 0,0 22 15,-22-21-15,22 21 0,0 0 0,0-1 16,0 1-16,0 21 0,-1 0 16,1 0-16,0 0 0,0 21 0,0 1 15,21-1-15,-21 0 0,21 0 16,0 0-16,0 0 0,0 1 16,21-1-16,0 0 0,0 0 15,0 0-15,22-21 0,-1 0 0,0 0 16,1 0-16,-1 0 0</inkml:trace>
  <inkml:trace contextRef="#ctx0" brushRef="#br0" timeOffset="80319.97">4784 9970 0,'0'0'0,"21"-22"0,0 22 0,0 0 0,-21-21 16,0 42-1,0 1-15,0-1 0,0 0 16,0 21-16,-21 1 0,0-22 15,0 21-15,-1 0 0,1 1 0,0-1 16,0 22-16,0-22 0,0 0 16,-22 1-16,22-1 0,0-21 0,0 21 15,0-20-15,-1-1 0,1 0 16,21 0-16,0-42 16,0 0-1,0 0 1,0-22-16,0 22 0,21-21 0,1-1 15,-1 1-15,0 0 0,0-1 0,0 1 16,0-21-16,1 20 0,-1 1 16,42-43-16,1 22 15,-43 42-15,0 21 0,0 0 16,22 21-16,-22 0 0,-21 0 0,21 0 16,0 0-16,0 22 0,-21-1 0,0 0 15,0 1-15,0-1 0,0 0 16,0 1-16,0-1 0,0 0 0,0 1 15,0-22-15,0 21 0,0-21 16,0 1-16,0-1 0,0 0 16,0 0-16,0 0 0,0 0 15,-21-21 1,0 0-16,0 0 16,0 0-16,-1-21 0,-20 21 15</inkml:trace>
  <inkml:trace contextRef="#ctx0" brushRef="#br0" timeOffset="80495.86">4487 10520 0,'0'-21'31,"21"21"-31,1-21 16,-1 21-16,21-22 0,-21 1 0,22 21 15,-22-21-15,21 0 0,-21 21 0,22-21 16,-1 0-16,0-1 0,-21 1 15,22 0-15,-1 0 0,-21 21 0,22-21 16,-22 0-16,21-1 0</inkml:trace>
  <inkml:trace contextRef="#ctx0" brushRef="#br0" timeOffset="80943.61">5673 9991 0,'0'0'0,"21"-21"0,0-1 16,0 1-16,-21 0 0,0 0 15,0 0-15,-21 21 16,0 0-16,0 0 16,-1 0-16,-20 21 0,21 0 15,-21 0-15,20 0 0,1 1 0,-21-1 16,21 21-16,0-21 0,-1 0 16,22 1-16,-21-1 0,21 0 0,0 0 15,0 0-15,0 0 0,21-21 16,1 22-16,-1-1 0,0-21 0,0 0 15,21 21-15,-20-21 0,20 0 16,0 21-16,-21-21 0,22 0 0,-22 21 16,21-21-16,-21 21 0,1-21 15,-1 22-15,0-22 0,-21 21 0,0 0 16,0 0-16,-21 0 16,0-21-16,-1 21 0,-20-21 15,21 22-15,-21-1 0,20-21 16,-20 0-16,21 0 0,0 21 0,-22-21 15,22 21-15,0-21 0,0 0 0,0 0 16,0 0-16,-1 0 0,1 0 16,0 0-1,0 0 1,21-21-16,0 0 16,0 0-16,0-1 15,21 1-15,0 0 0</inkml:trace>
  <inkml:trace contextRef="#ctx0" brushRef="#br0" timeOffset="81480.07">7408 9864 0,'0'84'16,"0"-62"-16,0 20 0,-21 0 0,0 1 16,0-22-16,21 21 0,-21-21 0,-1 22 15,22-22-15,0 0 0,0 0 16,-21 0-16,21 0 0,0 1 16,21-44 15,1 1-31,-1 0 15,0 0-15,0 0 0,0 0 0</inkml:trace>
  <inkml:trace contextRef="#ctx0" brushRef="#br0" timeOffset="81863.36">7916 9779 0,'21'-21'16,"-42"42"-16,64-42 0,-43 42 15,0 0-15,0 0 16,0 1-16,0 20 0,0-21 15,0 21-15,-22 1 0,1-22 0,21 21 16,-21 1-16,0-22 0,0 21 16,21-21-16,0 0 0,0 1 0,0-1 15,0 0-15,0 0 0,21-21 16,0 0-16,0 0 16,0 0-16,22 0 0,-22 0 0,21-21 15,-21 21-15,1-21 0,20 0 0,-21-1 16,0 1-16,0 0 0,1 0 15,-22 0-15,0-22 0,0 22 16,0 0-16,0 0 0,0-21 0,-22 20 16,1 1-16,0 0 0,0 0 15,0 0-15,0 21 0,-22 0 0,22-21 16,0 21-16,0 0 0,0 0 16,-1 0-16,1 0 0,0 21 0,0-21 15,0 0-15,0 0 0,-1 21 16,1-21-16,0 0 0,0 0 15,0 0-15,0 0 16</inkml:trace>
  <inkml:trace contextRef="#ctx0" brushRef="#br0" timeOffset="81967.3">7324 9843 0,'0'0'0,"-22"0"0,1 0 16,0-22-16,0 1 0</inkml:trace>
  <inkml:trace contextRef="#ctx0" brushRef="#br0" timeOffset="82136.21">7281 9716 0,'64'-43'16,"-128"86"-16,170-107 0,-85 43 0,22 0 15,-1 21-15,0-21 0,1-1 16,-1 1-16,0 0 0,1 21 0,-1-21 16,-21 0-16,0 21 0,22 0 0,-43-21 15,21 21-15,0 0 16,0 0 15,0 0-15,0 0-16</inkml:trace>
  <inkml:trace contextRef="#ctx0" brushRef="#br0" timeOffset="82992.03">10350 9462 0,'22'0'15,"-1"-43"1,-21 64 15,0 1-31,0-1 0,0 21 16,0 0-16,0 1 0,0-1 16,0 22-16,21-1 0,-21 1 0,0-1 15,0 1-15,21 20 0,-21-20 16,0 20-16,0 1 0,0-21 0,0 20 15,0 1-15,-21 0 0,21-1 0,-21-20 16,0 20-16,-1 1 0,22-21 16,-21 20-16,21 1 0,-21-22 0,21 22 15,0-21-15,-21-1 0,21 1 16,0-22-16,0 0 0,0 1 0,0-1 16,0-21-16,0 0 0,0 0 15,0 1-15,0-44 16,0 1-16,0 0 15,0 0-15,0 0 0,0-22 16,0 1-16,0 0 0</inkml:trace>
  <inkml:trace contextRef="#ctx0" brushRef="#br0" timeOffset="83271.87">10118 10372 0,'-43'-64'0,"86"128"0,-107-191 16,43 84-16,0-20 0,21 21 0,0-1 15,0 1-15,0-22 0,0 22 16,21 0-16,0-22 0,21 22 0,1-22 16,20 22-16,1 0 0,-1-1 15,1 1-15,-1 21 0,22-21 0,0 42 16,-1 0-16,-20 0 0,-1 21 16,-20 0-16,-1 21 0,-21 1 0,-21-1 15,0 0-15,-21 1 0,0-1 0,-22 0 16,1 1-16,-21-1 15,20 0-15,-20 1 0,-1-22 0,22 21 16,-22-21-16,22 0 0,0 1 0,-1-1 16,1 0-16,21-21 0,0 21 15,0-21-15</inkml:trace>
  <inkml:trace contextRef="#ctx0" brushRef="#br0" timeOffset="83332.84">10245 10160 0,'42'-21'16,"21"0"-1,-41 21-15,-1-21 16,21 21-16</inkml:trace>
  <inkml:trace contextRef="#ctx0" brushRef="#br0" timeOffset="83932.52">10922 10097 0,'0'0'0,"21"0"0,0 0 16,0 0-16,1-22 15,-1 1-15,0 0 0,0 21 16,0-42-16,-21 21 0,21-1 15,1-20-15,-1 21 0,0-21 0,0-1 16,-21 1-16,21 0 0,-21-1 16,0 1-16,0 21 0,0-22 0,0 22 15,-21-21-15,0 42 0,0-21 0,0 21 16,-1 0-16,1 0 0,0 0 16,0 0-16,0 21 0,21 0 0,-21 0 15,21 0-15,0 1 0,0-1 16,21 0-16,0 21 0,0-21 15,0 1-15,0-1 0,1 0 0,20 21 16,-21-21-16,0 1 0,0-1 16,1 21-16,-22-21 0,21 0 0,-21 1 15,21-1-15,0 0 0,-21 0 16,0 0-16,21-21 16,0 0-16,1 0 15,-1 0-15,0 0 0,0 0 16,0-21-16,0 0 0,1 21 15,-1-21-15,0 0 0,0-1 16,0-20-16,0 21 0,-21 0 16,22-22-16,-22 22 0,21-21 0,-21 0 15,0 20-15,0-20 0,0 21 0,0 0 16,0 0-16,21 21 16,-21 21-16,0 0 15,0 0-15,0 21 0,0 1 16,0-22-16,0 21 0,0-21 0,0 22 15,0-22-15,0 0 0,0 0 0,0 0 16,0 1-16,-21-1 0,21 0 16,0-42 31,0 0-47,0-1 0</inkml:trace>
  <inkml:trace contextRef="#ctx0" brushRef="#br0" timeOffset="84288.32">11726 9440 0,'0'0'0,"0"-42"0,0 21 0,0 0 15,0 0-15,-21 21 0,0 0 32,21 21-17,21-21 1,0 0-1,0 0-15,1 0 16,-1 0-16,-21-21 16,0-1-1,0 1 1,-21 21 0,-1 0-16,1 0 0,0 0 15,0 0-15,0 21 16,0 1-16,21-1 0,-22 0 15,1 0-15,21 0 16,-21 0-16,21 1 16,0-1-16,0 0 0,21-21 15,22 0 1,-22 0-16,21 0 0</inkml:trace>
  <inkml:trace contextRef="#ctx0" brushRef="#br0" timeOffset="85035.89">12213 9525 0,'0'0'16,"0"21"-16,0 0 0,0 1 16,0-1-16,0 21 0,0-21 0,0 0 15,-21 22-15,21-22 0,-21 0 16,21 21-16,0-20 0,-21-1 16,21 0-16,-22 0 0,22 0 0,-21 0 15,21 1-15,-21-22 16,21-22 15,0 1-15,0 0-16,0 0 0,21 0 0,-21 0 15,21-1-15,1-20 0,-1 21 0,-21-21 16,21-1-16,0 1 0,0 0 16,0-1-16,1 1 0,-22 0 15,21 20-15,0 1 0,0 0 0,0 21 16,0 0-1,-21 21-15,0 22 0,0-22 16,0 21-16,0-21 0,0 22 16,0-1-16,0 0 0,0-21 0,0 22 15,0-1-15,0-21 0,0 0 0,0 22 16,22-22-16,-1 0 0,0 0 16,0-21-16,0 21 0,0-21 0,22 0 15,-22 0-15,0 0 0,21 0 0,-20 0 16,-1 0-16,21-21 0,-21 0 15,0 0-15,1 0 0,-1 0 16,0-1-16,-21-20 0,21 21 0,0-21 16,-21-1-16,21 1 0,-21-22 15,22 22-15,-1 0 0,0-22 0,-21 1 16,21 20-16,0-20 0,0-1 16,1 1-16,-1 21 0,0-1 0,0 1 15,-21 0-15,0 20 0,0 1 0,0 0 16,0 42-1,0 0-15,-21 1 0,0 20 0,0 0 16,-1 1-16,1-1 16,0 0-16,0 22 0,21-22 0,-21 0 15,0 22-15,21-22 0,-22 1 0,22-1 16,0 0-16,0 22 0,-21-22 16,21-21-16,0 22 0,0-1 0,0-21 15,0 0-15,0 0 0,0 1 0,0-1 16,21 0-16,1-21 15,-1 0-15,0 0 0,0 0 16,0 0-16,0 0 0,1-21 0,-1 0 16,0 21-16,0-22 0,0 1 15,-21-21-15,0 21 0,0 0 0,0-22 16,0 22-16</inkml:trace>
  <inkml:trace contextRef="#ctx0" brushRef="#br0" timeOffset="85227.78">12827 9398 0,'0'0'0,"0"21"16,21-21-1,0 0-15,0 0 16,1 0-16,-1 0 0,0 0 16,21 0-16,-21 0 0,22 0 0,-22-21 15,0 21-15,0 0 0,-21-21 0,0 0 16,0 0-1,21-1-15</inkml:trace>
  <inkml:trace contextRef="#ctx0" brushRef="#br0" timeOffset="89960.12">15600 9673 0,'0'0'0,"-21"0"0,-1 0 0,1 21 15,0-21 1,21-21 0,0 0-1,0 0-15,21 0 0,0 0 0,1-1 16,-22 1-16,0 0 0,0 0 16,21 0-16,-21 0 0,0-22 0,0 22 15,0 0-15,-21 0 0,-1 0 0,1-22 16,0 22-16,0 0 15,-21 21-15,-1-21 0,1 21 0,21 0 16,-43 0-16,22 0 0,0 21 0,-1-21 16,1 21-16,0 21 0,-1-20 15,22 20-15,-21 21 0,21-20 0,-1-1 16,1 22-16,21-1 0,0-21 16,0 1-16,0 20 0,0-20 0,21-22 15,-21 21-15,22-21 0,20 0 16,-21 1-16,21-1 0,-20-21 0,20 0 15,0 0-15,1 0 0,-1 0 0,0-21 16,1-1-16,-22 22 16,21-21-16,0 0 0,-20 0 0,-1 0 15,21 0-15,-21-22 0,-21 22 0,21 0 16,-21-21-16,22 20 0,-22-20 16,0 0-16,21 21 0,-21-22 0,0 1 15,0 21-15,0-22 0,0 22 16,0 0-16,0 0 0,0 0 0,0 0 15,0-1-15,-21 22 0,21 22 16,-22-1 0,22 0-16,0 21 0,0-21 0,0 1 15,0 20-15,0 0 0,0 1 16,0-22-16,0 21 0,0-21 0,22 22 16,-1-22-16,-21 0 0,21 0 15,0 0-15,0 0 0,0 1 16,1-22-16,-1 0 0,0 0 15,0 0-15,21 0 0,-20 0 16,-1-22-16,0 1 0,0 0 0,21 0 16,-20 0-16,20 0 0,-21-22 15,0 22-15,22-21 0,-22 21 0,0-22 16,0 1-16,0 21 0,0-22 0,1 22 16,-22 0-16,0-21 0,0 21 15,0-1-15,-22 22 31,1 22-31,21-1 0,0 0 16,0 0-16,-21 0 0,21 22 0,0-22 16,0 21-16,0-21 0,0 0 15,21 22-15,0-22 0,1 0 0,-22 0 16,21 0-16,0 1 0,-21-1 0,21 0 16,0 0-16,-21 0 15,-21-21 16,0 0-31,0 0 16,0 0-16,-1-21 0,1 21 16,21-21-16,-21 21 0,0 0 15,0-21-15,21 42 32,0 0-17,21 0-15,-21 0 0,21-21 16,0 22-16,0-22 0,1 21 15,-1-21-15,0 0 0,0 0 16,0 0-16,0 0 0,1 0 0,-1 0 16,0 0-16,0 0 0,0 0 15,0-21-15,22 21 0,-22-22 0,0 1 16,0 21-16,22-21 0,-22 0 0,0-21 16,0 20-16,0 1 0,22-21 15,-22 0-15,0 20 0,0-20 16,21 0-16,-20-1 0,-1 22 15,0-21-15,0 21 0,0-22 16,0 22-16,1 21 0,-22 21 31,0 1-31,0-1 16,0 0-16,0 0 0,0 0 16,0 0-16,0 1 15,0-44 32,0 1-31,0 0-16,0 0 15,0 0-15,0 0 16,0-1-16,-22 1 16,1 21-16,0-21 0,0 21 15,0 0-15,0 0 16,-1 21-16,22 0 15,0 1-15,-21-1 0,0 0 0,21 21 16,0-21-16,0 22 0,-21-1 16,21-21-16,0 22 0,0-22 15,0 21-15,0-21 0,0 22 0,0-22 16,21 0-16,-21 0 0,42 0 16,-20 0-16,-1 1 0,0-22 0,21 21 15,1-21-15,-1 0 0,-21 0 0,21 0 16,1 0-16,-1 0 0,0 0 15,1-21-15,-1 21 0,-21-22 0,22 1 16,-22 0-16,21 0 0,-21 0 0,0 0 16,1-1-16,-1-20 15,-21 21-15,0-21 0,0 20 0,0-20 0,0 0 16,0 21-16,0-22 0,0 22 16,0 0-16,0 0 0,0 0 15,0-1-15,-21 22 16,-1 0-16,1 22 15,0-1-15,21 0 0,-21 0 16,21 21-16,-21-20 0,21-1 0,0 21 16,0-21-16,0 0 0,0 22 15,0-22-15,0 0 0,0 0 0,21 0 16,0 1-16,0-1 0,0 0 16,22-21-16,-22 21 0,21-21 15,-21 0-15,22 0 0,-1 0 0,0 0 0,1 0 16,-22 0-16,21 0 0,-21-21 15,1 21-15,20-21 0,-21 0 16,-21-1-16,21 1 0,0 0 0,-21 0 16,22 0-16,-22 0 0,0-22 15,0 22-15,0-21 0,0 21 0,0-1 16,0 1-16,0-21 0,0 21 16,-22 21-1,22 21-15,-21 0 16,21 0-16,0 0 0,0 1 15,0-1-15,-21 21 0,21-21 0,-21 22 16,21-22-16,0 0 0,-21 0 0,21 0 16,0 0-16,0 1 0,0-1 15,0 0-15,0 0 16,0-42 15,0 0-31,0 0 16,21 21-16,-21-22 0,0 1 0,21-21 15,-21 21-15,21 0 0,-21-22 16,21 22-16,-21 0 0,22-21 0,-1 20 16,-21 1-16,21 0 0,-21 0 15,21 0-15,0 21 16,-21 21-16,21 0 0,-21 0 16,0 0-16,0 1 0,0-1 15,0 0-15,0 21 0,0-21 16,0 1-16,22-1 0,-1 0 0,0 0 15,-21 0-15,21 0 0,21 1 16,-20-1-16,-1-21 0,0 0 0,0 21 16,21-21-16,-20 0 0,20 0 0,-21 0 15,0 0-15,22 0 0,-22-21 16,21 21-16,-21-21 0,0-1 16,1 22-16,-1-21 0,21 0 0,-21-21 15,0 21-15,1-1 0,-1-20 0,0 0 16,0 21-16,0-22 0,0 22 15,22-21-15,-22 21 0,21-43 16,-21 43-16,1 21 0,-1-21 16,0 21-16,0 0 0,0 0 15,-21 21-15,21-21 0,-21 21 16,0 0-16,0 0 0,0 1 0,0-1 16,0 0-16,0 0 15,0 0 1,0-42 31,0 0-32,0 0-15,0 0 16,0-1-16,0 1 0,0 0 16,0 0-16,0 0 0,-21 21 15,0 0-15,0 0 16,0 0-16,0 0 0,-1 0 0,1 0 15,0 21-15,0 0 0,0 21 0,0-20 16,-1-1-16,1 21 0,0-21 16,0 0-16,0 22 0,0-22 0,-1 21 15,22-21-15,0 1 0,0 20 16,0-21-16,0 0 0,0 0 0,22 1 16,-1-1-16,0-21 15,0 0-15,0 21 0,22-21 0,-22 0 16,0 0-16,21 0 0,-21 0 15,1 0-15,20 0 0,-21-21 0,0 0 16,0-1-16,1 22 0,-1-21 16,-21-21-16,21 21 0,0-22 0,-21 22 15,0-21-15,0 0 0,0-1 0,21 1 16,-21 0-16,0-22 0,0 22 16,0-22-16,0 22 0,0-22 0,0 1 15,0 21-15,0-22 0,0 22 16,0-1-16,0 1 0,0 0 0,0 21 15,0-1-15,0 1 0,0 0 16,-21 21-16,0 0 16,21 21-16,0 0 0,-21 22 15,21-22-15,-21 21 0,21 1 16,0-1-16,0 21 0,0-20 0,0-1 16,0 22-16,0-22 0,0 0 0,0 1 15,0 20-15,0-21 0,0 1 16,0-1-16,0 0 0,0-20 0,0 20 15,0 0-15,0-21 0,0 1 0,0-1 16,21 0-16,0 0 0,0 0 16,0-21-16,0 0 0,1 0 15,-1 0-15,21 0 0,-21 0 0,0-21 16,1 21-16,20-21 0,-21 0 0,0 21 16,0-21-16,22-1 0,-22-20 15,0 21-15,0 0 0,0 0 16,22-43-16,-22 43 0,0-21 15,-21 20-15,0 1 0,21 0 0,-21 42 47,-21 0-47,21 1 0,0-1 0,0 0 16,0 0-16,0 0 0,0 0 16,0 1-16,0-1 0,0 0 0,0 0 15,0 0-15,21-21 0,0 21 16,1 1-16,20-1 0,0-21 15,1 0-15,-1 0 0,-21 21 0,21-21 16,1 0-16,-1 0 0,-21 0 0,22 0 16,-22 0-16,0-21 0,21 0 15,-21-1-15,1 1 0,-22 0 0,21 0 16,0-21-16,0 20 16,-21-20-16,0 21 0,0 0 0,0 0 15,21-1-15,-21 1 0,0 0 0,0 0 16,0 42-1,0 0 1,-21 0-16,21 1 0,0-1 16,0 0-16,-21 0 0,21 0 15,-21 0-15,21 1 0,-21-1 0,21 0 16,0 0-16,0 0 0,0 0 0,0 1 16,0-1-16,-22-21 0,22 21 15,0-42 32,0 0-47,0-1 0,0 1 16,22 0-16,-22 0 0,21 0 15,0 0-15,0-22 0,0 22 16,22-21-16,-22 21 0,42-64 16,-42 64-16,1 0 0,-1-1 15,0 1-15,0 0 0,0 21 0,0 0 16,1 21-1,-22 0 1,0 1-16,0 20 0,0-21 0,0 0 16,0 0-16,0 1 0,0 20 0,0-21 15,0 0-15,0 0 0,0 1 16,21-1-16,0 0 0,0 0 0,0 0 16,22 0-16,-1 1 15,-21-1-15,21-21 0,1 0 16,-1 0-16,-21 0 0,22 0 0,-22 0 15,21 0-15,-21 0 0,0-21 16,1 21-16,-1-22 0,0 1 16,0 0-16,21 0 0,-20-21 0,-1 20 15,0 1-15,-21-21 0,21 21 16,0-22-16,-21 1 0,0 0 16,0 21-16,0-22 0,0 22 0,0 0 15,0 0-15,0 0 0,-21 21 0,0 0 16,0 0-16,0 0 0,-1 0 15,1 21-15,-21 0 0,21 0 16,-22 43-16,22-43 0,0 42 16,0-20-16,21-1 15,0-21-15,0 0 0,0 0 16,21 1-16,0-22 0,0 0 16,1 0-16,-1 0 0,0 0 15,0 0-15,0 0 16,0 0-16,1 0 0,-1-22 0,0 1 0,0 21 15,0-21-15,0 0 0,-21 0 16,22 0-16,-22-1 0,21 1 0,-21-21 16,0 21-16,21 0 0,-21-22 15,0 22-15,21 0 0,-21 0 16,0 0-16,0 42 31,0 0-31,0 0 16,-21 0-16,0 0 0,21 22 0,0-22 15,-21 0-15,-1 21 0,22-20 16,-21 20-16,21-21 0,0 21 0,0 1 16,0-1-16,0 22 0,0-22 0,0 21 15,0-20-15,21 20 0,1 1 16,-1-22-16,0 22 0,0-1 16,21 43-16,1 21 15,-22-64-15,0 1 0,0-1 16,22 64-16,-22-63 0,0-1 15,-21 1-15,21 42 0,0-43 16,-21 1-16,0-22 0,0 22 16,0-1-16,0-21 0,0 22 0,0-1 15,0-20-15,0-1 0,0 0 0,0 1 16,-21-1-16,21-21 0,-21 0 16,21 1-16,-21-1 0,21 0 15,0 0-15,-21-21 0,-1 0 16,1 0-16,0 0 0,0 0 15,0-21-15,0 0 16,-1 0-16,1-1 0,-21 1 0,21-21 16,-43-43-16,22 43 0,-22-64 15,43 43-15,0-1 16,21-42-16,0-21 16,0 64-16,21-1 0,0 1 0,22-22 15,-22 22-15,21-22 16,1 21-16,-1 1 0,43-85 15,-43 84-15,-21 1 0,21-1 0,-20 22 16,20-22-16,0-41 16,1 20-16,-43 21 0,0 43 15,0 0-15,0 0 16,0 0-16,0 0 0,0-1 0,-22 1 16,1 0-16,0 21 15,0-21-15,-21 21 0,20-21 0,-62 0 16,20-1-16</inkml:trace>
  <inkml:trace contextRef="#ctx0" brushRef="#br0" timeOffset="90375.88">19346 8319 0,'0'0'0,"-21"0"0,21 21 0,-21-21 16,21 21-16,0 0 0,0 0 15,0 0-15,0 1 0,0-1 16,21-21-1,0 0-15,0 0 16,1 0-16,-1 0 16,0 0-16,0 0 15,0 0-15,-21-21 16,-21-1 0,0 22-1,0 0-15,0 0 16,21-21-16,-22 21 0,22-21 15,0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1:27:45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14457 1588 0,'0'0'0,"0"-22"16,0 1-16,0 0 15,0 0-15,0 0 0,0 0 16,0-1-16,0 1 16,0 0-16,0 0 0,0 0 15,0 0-15,0-1 16,0 1 0,-21 42 15,21 1-31,-22 20 15,22-21-15,0 21 0,0 1 16,0-1-16,0 22 0,0-22 16,-21 21-16,21 1 0,0-1 0,-21 1 15,21-22-15,0 22 0,-21-22 16,21 22-16,0-22 0,0 0 0,0-21 16,0 22-16,0-22 0,-21 0 15,21 0-15,0 0 0,0 1 0,0-1 16,-21-42 15,21-1-15,0 1-1,0 0-15,0 0 0,0-21 0,0 20 16,0 1-16</inkml:trace>
  <inkml:trace contextRef="#ctx0" brushRef="#br0" timeOffset="412.19">14055 1503 0,'0'0'0,"0"-21"0,-22 21 0,1-21 15,21-1-15,0 1 16,0 0 0,21 21-16,1 0 0,20-21 0,0 21 15,1-21-15,20 21 0,1 0 16,-1 0-16,1 0 0,-1 0 15,1 0-15,-1 0 0,1 0 16,-1 0-16,1 21 0,-1 0 0,-21 0 16,1 22-16,-1-1 0,0-21 15,-20 43-15,20-22 0,-42 0 0,0 1 16,0 20-16,0-21 0,-21 1 0,-22 20 16,1-20-16,0-1 0,-1 0 15,-20 1-15,21-1 0,-22 0 0,22-21 16,-22 22-16,1-22 0,20 0 15,1 0-15,-21 0 0,20 1 0,1-1 16,21 0-16,-22-21 16,22 21-16,0-21 0,0 0 15,21-21 17,21 21-32,0-21 0,0 0 15,1 21-15</inkml:trace>
  <inkml:trace contextRef="#ctx0" brushRef="#br0" timeOffset="895.91">15325 2096 0,'-64'-22'16,"64"1"-1,0 0 1,0 0-16,21 21 16,0 0-16,1 0 0,-1 0 15,0 0-15,0 0 0,21 0 0,-20 0 16,-1 21-16,0 0 16,0-21-16,0 21 0,0 1 0,1-1 15,-1 0-15,-21 0 0,0 0 0,0 0 16,0 22-16,0-22 0,0 0 15,-21 0-15,-1 0 0,1 1 16,21-1-16,-21-21 16,0 0-16,0 0 15,21-21 1,0-1-16,0 1 0,0 0 16,21 0-16,0 0 0,0 0 15,-21-1-15,0-20 0,21 0 0,1-1 16,-1 1-16,-21 21 0,21-21 15,0-1-15,-21 22 0,21 0 16,0 0-16,-21 0 0,0-1 0,22 22 16,-1 0-16,0 22 15,-21-1 1,21 0-16,-21 0 16,0 0-16</inkml:trace>
  <inkml:trace contextRef="#ctx0" brushRef="#br0" timeOffset="1340.13">16214 1863 0,'0'0'0,"0"-21"0,-22-1 16,1 22-16,0-21 0,0 21 15,0 0-15,0 0 0,-1 0 16,1 0-16,0 21 0,0 1 15,21-1-15,-21 0 0,0 0 0,-1 21 16,1-20-16,21 20 0,0-21 16,-21 21-16,21-20 0,-21 20 0,21-21 15,0 0-15,0 0 0,21 1 16,0-1-16,0 0 0,1-21 0,20 0 16,-21 21-16,21-21 0,1 0 15,-22 0-15,21 0 0,1 0 16,-1-21-16,0 0 0,-21 21 0,22-21 15,-22-1-15,0 1 0,0 0 16,0 0-16,-21 0 0,0-22 0,0 22 16,0-21-16,0 0 0,-21-1 15,0 1-15,-21 21 0,21-22 0,-22 22 16,22 0-16,0 0 0,-21 21 16,20 0-16,1 0 0,-21 0 0,21 0 15,-22 0-15,22 0 0,0 21 16,0-21-16,21 21 0,0 0 15,-21-21-15,21 22 0,0-1 0,0 0 16</inkml:trace>
  <inkml:trace contextRef="#ctx0" brushRef="#br0" timeOffset="1711.78">16849 1799 0,'0'21'47,"0"1"-47,0-1 16,0 21-16,0-21 0,-22 22 0,22-1 16,0 0-16,0 1 0,0-1 0,0 0 15,0 1-15,0 20 0,-21 1 16,21-1-16,-21 1 0,0-1 0,21 22 15,-21-22-15,0 1 0,-1-1 16,1 1-16,21-1 0,-21-20 0,21 20 16,-21-21-16,21 22 0,0-22 0,0 1 15,0-1-15,0-21 0,0 21 16,0-20-16,0-1 0,0 0 0,0 0 31,21-21-31,-21-21 16,21 0-16,-21 0 15,21-1-15,-21 1 0,0 0 16,22-21-16,-22 21 0,21-22 0</inkml:trace>
  <inkml:trace contextRef="#ctx0" brushRef="#br0" timeOffset="2025.13">16743 2455 0,'0'0'0,"-21"-63"0,-22-64 15,22 63-15,0 1 0,21 21 0,0-22 16,0 22-16,0-1 0,0 1 15,21 21-15,21-21 0,-20 20 16,20 1-16,0 0 0,1 0 16,-1 21-16,0 0 0,1 0 0,20 0 15,-21 0-15,1 0 0,-1 21 16,0 0-16,1 0 0,-22 1 0,0-1 16,0 21-16,-21-21 0,0 22 0,0-22 15,-21 21-15,0-21 0,-21 22 16,20-22-16,-20 0 0,0 0 0,21 21 15,-22-20-15,22-22 0,-21 21 16,21 0-16,-1 0 0,1-21 0,21-21 47,21 0-31,1 0-16</inkml:trace>
  <inkml:trace contextRef="#ctx0" brushRef="#br0" timeOffset="3096.12">18711 1312 0,'0'-21'16,"0"42"-16,0-63 0,0 21 0,0 42 31,0 0-31,0 0 15,0 22-15,0-1 0,0 0 0,-21 1 16,21 20-16,-21-20 0,0 20 16,0 1-16,-1-22 0,1 21 0,0 1 15,0-22-15,-21 1 0,20-1 16,-20 0-16,21 1 0,-21-1 16,20-21-16,1 0 0,0 0 0,0 1 15,0-22-15,21 21 16,0-42-1,0-1-15,0 1 16,0 0-16,0 0 0,0 0 0,0-22 16,21 22-16,-21-21 0,0 0 15,21-1-15,-21 1 0,0 0 0,0 20 16,0-20-16,0 21 0,21 21 16,0 0-16,1 0 15,-22 21-15,21 0 16,0 0-16,0 22 0,-21-22 0,21 21 15,0-21-15,1 22 0,-1-1 16,0-21-16,0 22 0,0-22 0,0 0 16,1 0-16,20 0 0,-21 0 15,21 1-15,-20-22 0,20 0 0,-21 0 16,21 0-16,-20 0 0,20 0 16,0 0-16,-21 0 0,22-22 0,-1 22 15,0-21-15,-20 0 0,20-21 16,-21 21-16,0-1 0,0-20 0,1 0 15,-1-1-15,-21-20 0,0 21 16,0-22-16,0 1 0,0 20 16,0-20-16,0 20 0,0-20 0,-21 21 15,-1-22-15,1 22 0,-21-1 16,21 1-16,0 0 0,-22-1 16,22 22-16,-21 0 0,-1 0 0,22 21 15,-21 0-15,0 0 0,20 0 16,-20 21-16,0 0 0,21 22 0,-1-1 15,1 0-15,21 1 0,0-1 16,0 0-16,0 1 0,0 20 0,21-21 16,-21 1-16,43-1 15,-22 22-15,0-22 0,21 0 0,-20-21 16,20 22-16,-21-22 0,21 21 16,-20-21-16,20 1 0,-21-1 0,21-21 15,-20 21-15,20-21 0,-21 0 16,0 0-16,22 0 0,-22 0 0,0 0 15,21 0-15,-21 0 0,1 0 16,-1-21-16,21 21 0,-21-21 0,22-1 16,-22 1-16</inkml:trace>
  <inkml:trace contextRef="#ctx0" brushRef="#br0" timeOffset="4576.38">19685 1799 0,'0'0'0,"21"-21"0,0 0 0,-21-21 16,0 20-16,0 1 15,0 0-15,-21 42 31,21 0-31,-21 1 16,0-1-16,21 0 0,0 21 0,-21-21 16,-1 1-16,22 20 0,0-21 15,0 0-15,0 0 0,0 1 0,0 20 16,0-21-16,0 0 16,0 0-16,0 1 0,22-22 0,-1 0 15,0 21-15,0-21 0,0 0 16,0 0-16,1 0 0,-1 0 0,0 0 15,0-21-15,21 21 16,-20-22-16,-1 1 0,0 21 0,0-21 0,0 0 16,-21 0-16,21-22 15,-21 22-15,22-21 0,-22 21 0,0-22 16,0 1-16,0 21 0,0-21 16,0 20-16,-22 1 0,1 0 0,0 0 15,0 21-15,0 0 16,0 0-16,-1 21 0,1 0 15,0 0-15,21 1 0,0 20 16,-21-21-16,21 0 0,0 0 0,0 1 16,0-1-16,0 0 15,0 0-15,21 0 0,0-21 16,0 0-16,1 0 16,-1 0-16,0 0 0,0 0 0,0 0 15,0 0-15,1-21 0,-1 0 16,21 21-16,-21-21 0,22 0 0,-22-1 15,0 1-15,21 21 0,-21-21 16,1 0-16,-1 0 0,0 21 0,0 0 16,-21 21-1,0 0 1,0 0-16,0 0 0,0 22 16,-21-22-16,21 0 0,-21 21 15,21-20-15,0-1 0,0 0 16,0 0-16,0 0 0,0 0 15,0 1-15,21-22 16,0 0-16,0 0 16,0 0-16,1 0 0,-1 0 0,0 0 15,0 0-15,0-22 0,22 1 16,-22 21-16,0-21 0,21 0 0,-21 0 16,22 0-16,-22-1 0,0 1 15,0 0-15,0 0 0,1 21 0,-22-21 16,0 42 15,0 0-31,-22 0 16,22 0-16,0 1 0,-21-1 0,0 0 15,21 0-15,0 0 16,0 0-16,0 1 0,0-1 16,21-21-1,0 0 1,1 0-16,-1 0 0,0 0 15,0 0-15,0 0 0,0-21 0,1 21 16,-1-22-16,0 1 0,0 0 16,0 21-16,-21-42 0,0 21 0,21-1 15,-21 1-15,0 0 16,0-21-16,0 21 0,0-1 0,0 1 16,0 0-16,-21 0 0,0 21 15,0 0-15,0 0 0,0 0 16,-1 0-1,1 0-15,21 21 32,21-21-32,1 0 0,-1 0 15,0 0-15,21 0 0,-21 0 16,1 0-16,20-21 0,-21 21 0,21-21 16,-20 21-16,-1 0 0,21 0 15,-21 0-15,0 0 0,1 0 16,-1 0-16,0 0 0,-21 21 15,0 0-15,21-21 0,-21 21 0,0 0 16,0 1-16,0-1 0,0 0 16,0 0-16,0 0 0,0 0 0,0 1 15,-21-1-15,21 0 0,-21 0 0,21 0 16,-21 0-16,21 1 16,-22-22-16,22 21 0,-21-21 31,21-21 0,0-1-31,0 1 0,21 0 16,1-21-16,-1 21 15,0-22-15,21 22 0,-21-21 0,22-1 16,-1 1-16,0 0 0,22-1 16,-22 22-16,1-21 0,20 21 0,-21 21 15,-20-21-15,20 21 0,-21 0 16,21 0-16,-42 21 0,22-21 0,-22 21 15,21 21-15,-21-21 0,0 1 16,0 20-16,0-21 0,0 0 0,0 22 16,-21-22-16,21 0 0,-22 21 15,22-21-15,-21 1 0,0-1 16,21 0-16,-21 0 0,0 0 16,0-21-1,21 21-15,0 1 0,0-1 31,-22-21-31,1 0 16</inkml:trace>
  <inkml:trace contextRef="#ctx0" brushRef="#br0" timeOffset="5552.3">17526 3112 0,'0'0'0,"21"-22"15,0-20-15,-21 21 16,21 0-16,1 21 16,-22-21-16,0 42 31,-22 0-16,-20 0-15,21 0 0,-21 22 0,-22-1 16,1 0-16,-1 1 0,1 20 16,-22 1-16,-21-1 0,21 1 0,-20-1 15,-22 22-15,21-22 0,-21 1 16,21 20-16,-21 1 0,21-21 0,0 20 16,0-20-16,22-1 0,-1-20 0,0 20 15,22-21-15,-1-20 16,22 20-16,0-21 0,-1 0 0,22 0 15,21-42 17,0 0-32,21 0 0,-21 0 15,22 0-15,-1-22 0,-21 22 16,21 0-16,-21 0 0,21-22 0,-21 22 16,21 0-16,-21 0 0,0-21 0,0 20 15,21 1-15,-21 0 0,22 0 16,-1 0-16,-21 0 0,0-1 15,21 22 1,-21-21-16,0 42 47,0 1-47,0-1 16,-21 0-16,0 0 0,21 0 15,0 22-15,-22-22 0,22 0 0,-21 0 16,21 21-16,0-20 0,0-1 15,0 0-15,0 0 0,0 0 0,0 0 16,0 1-16,21-22 16,22 0-16,-22 21 0,0-21 0,21 0 15,1 0-15,-1 0 0,0 0 16,1 0-16,-1 0 0,0-21 16,1 21-16,20 0 0,-20-22 0,-1 22 15,0-21-15,1 0 0,-22 21 0,21-21 16,0 0-16</inkml:trace>
  <inkml:trace contextRef="#ctx0" brushRef="#br0" timeOffset="6412.32">19770 2900 0,'0'0'0,"0"-21"0,21 42 31,0 0-31,21 0 16,-21 0-16,22 1 0,-1 20 15,0-21-15,1 21 0,-1-20 0,22 20 16,-1 0-16,1 1 0,20-1 16,1 0-16,0 1 0,20-1 15,1 0-15,0 1 0,0-1 0,0-21 16,0 21-16,-22 1 0,22-22 16,0 21-16,0-21 0,-22 22 0,22-22 15,-21 0-15,0 0 0,-22 0 16,22 1-16,-22-1 0,-20-21 0,-1 0 15,0 21-15,-21-21 0,1 0 16,-1 0-16,0 0 0,0 0 0,-21-21 16,21 21-16,-21-21 15,21-1-15,-21 1 0,0 0 16,0 0-16,-21 0 16,0 0-16,0-1 0,0 22 0,0-21 15,-22 0-15,22 21 0,0-21 16,-21 21-16,20 0 0,1 0 0,21-21 15,-21 21-15,42 0 47,0 0-47,1 0 0,-1 0 16,0 0-16,0 0 0,0 0 16,0 0-16,1 21 0,-1-21 15,0 21-15,0-21 0,0 21 16,0-21-16,-21 21 0,0 1 15,0-1-15,0 0 0,0 0 16,0 0-16,-21 0 16,0-21-16,21 22 0,-21-1 0,0-21 15,0 21-15,-1 0 16,1 0-16,0-21 0,-21 21 0,21-21 16,-22 22-16,1-22 0,0 21 15,-1 0-15,-20-21 0</inkml:trace>
  <inkml:trace contextRef="#ctx0" brushRef="#br0" timeOffset="7565.6">8742 5228 0,'0'0'15,"21"0"-15,0 0 0,0-21 16,0 21-16,1-21 15,-1 21-15,0 0 0,0-21 16,0 21-16,0-21 0,1 21 16,20-22-16,0 1 0,1 21 0,-1-21 15,0 0-15,1 0 0,-22-22 16,21 22-16,0 0 0,1 0 0,-22-21 16,0 20-16,0 1 15,0-21-15,-21 21 0,0 0 0,0-1 16,-21 1-16,0 0 15,0 21-15,-21 0 0,-1 0 0,1 0 16,-22 0-16,22 0 0,-21 21 16,-1 0-16,1 1 0,20-1 0,-20 0 15,20 0-15,1 21 0,0-20 16,21-1-16,-1 0 0,1 0 0,21 21 16,0-20-16,0-1 0,0 0 15,21 0-15,1 0 0,-1 0 0,21 1 16,-21-1-16,22 0 0,-1 0 15,0 0-15,1 0 0,-1 22 16,0-22-16,1 0 0,-22 21 0,21-20 16,-21 20-16,0 0 0,1 1 15,-22-1-15,0 0 0,0 1 0,0-1 16,0 0-16,-22-21 0,-20 22 16,21-1-16,-21-21 0,-1 0 0,1 1 15,0-1-15,-1-21 0,1 0 0,-22 21 16,22-21-16,-21 0 0,20 0 15,1 0-15,0-21 0,-1 0 0,22 21 16,0-22-16,0 1 0,0-21 16,-1 21-16,22-22 0,0 22 0,0-21 15,0 0-15,0-1 16,0 1-16,0 0 0,0-1 0,22 22 16,20-21-16,-21-1 0,21 22 15,1-21-15,-1 21 0,0 0 0,1 21 16,20-22-16,-20 22 0,-1 0 0,21 0 15</inkml:trace>
  <inkml:trace contextRef="#ctx0" brushRef="#br0" timeOffset="7800.48">9631 5271 0,'0'0'0,"0"63"16,0-42-16,0 0 0,0 1 15,0-1-15,0 0 0,-21 0 0,21 0 16,-22 0-16,22 1 0,-21-1 16,21 0-16,0 0 0,0 0 31,0-42 0,0 0-31,0 0 16,0 0-16</inkml:trace>
  <inkml:trace contextRef="#ctx0" brushRef="#br0" timeOffset="7984.38">9610 5207 0,'0'0'0,"0"-21"0,0 0 0,0 0 16,0-1-16,-22 1 0,22 0 16,-21 21-1,21 21 16,21 0-15,-21 1-16,22-22 0,-1 21 16,0-21-16,-21 21 0,21 0 0,0-21 15</inkml:trace>
  <inkml:trace contextRef="#ctx0" brushRef="#br0" timeOffset="9182.21">10181 5355 0,'0'21'0,"0"-42"0,0 64 16,0-22-16,0 0 0,0 0 15,0 0-15,0 0 0,0 1 0,0-1 16,-21 0-16,21 0 0,0 0 16,0 0-16,0 1 0,-21-22 15,21 21-15,0 0 0,-21-21 16,21-21 31,0 0-47,0-22 0,0 22 15,21 0-15,0 0 0,0-22 0,-21 22 16,21-21-16,0 21 0,1-22 16,-1 22-16,0 0 0,0 0 0,0 0 15,0 0-15,1 21 16,-1 0-16,0 0 15,-21 21-15,21 0 16,-21 0-16,0 0 0,21 0 0,-21 22 16,0-22-16,0 0 0,0 21 0,0-20 15,0-1-15,0 21 0,0-21 16,21 0-16,1 1 0,-1-1 0,0-21 16,0 21-16,0-21 0,22 0 15,-22 0-15,21 0 0,0 0 0,-20 0 16,20 0-16,0 0 0,1-21 15,-1 0-15,0-1 0,1 22 0,-1-42 16,0 21-16,1 0 0,-22 0 16,21-1-16,-21-20 0,0 21 0,1 0 15,-22 0-15,0-22 0,0 22 16,0 0-16,0 0 0,0 0 16,-22 21-16,1 0 0,0 0 0,0 0 15,0 0-15,0 0 0,-1 21 16,-20-21-16,21 21 0,0 0 0,0 0 15,-1 0-15,22 1 0,-21-1 0,21 0 16,-21 0-16,21 0 0,0 0 16,0 1-16,0-1 0,21-21 15,0 0-15,1 0 16,-1 0-16,0 0 16,0 0-16,0-21 0,0 21 15,1-22-15,-1 22 0,0-21 0,0 0 16,0 0-16,0 0 0,1 0 15,-22-1-15,21 1 16,-21 0-16,21 21 0,-21-21 16,0 42 15,0 0-31,-21-21 16,0 21-16,21 1 0,0-1 0,-22 0 15,22 21-15,-21-21 0,21 1 16,-21-1-16,21 21 15,0-21-15,0 22 0,0-1 0,0-21 16,0 21-16,0 1 0,-21 20 0,21-20 16,0-1-16,0 21 0,0-20 15,0 20-15,0 1 0,21-22 0,-21 22 16,21-1-16,0 1 0,-21-1 16,22 22-16,-1-22 0,0-20 0,0 20 15,0 1-15,0-22 0,1 21 16,-22-20-16,21-1 0,0 0 0,0-20 15,-21 20-15,0 0 0,0-21 0,0 1 16,0-1-16,0 0 0,-21 0 16,0-21-16,0 0 0,-22 0 15,22 0-15,-21 0 0,21 0 16,-22 0-16,1-21 0,0 0 0,20 0 16,-20-1-16,0 1 0,-1 0 0,22-21 15,0 21-15,-21-22 0,21 1 16,-1 0-16,1-1 0,21-20 15,0-1-15,0 22 0,0-43 0,0 22 0,0-1 16,0 1-16,0-1 0,0 1 16,21 20-16,1-20 0,20 21 0,-21-22 15,0 22-15,0-1 0,22 1 16,-22 0-16,21-1 0,1 1 16,-22 0-16,21-1 0,-21 1 0,22 0 15,-22-1-15,21 1 0,-21 0 16,22 21-16,-22-22 0,0 1 0</inkml:trace>
  <inkml:trace contextRef="#ctx0" brushRef="#br0" timeOffset="9520.03">11853 4741 0,'0'0'0,"0"-21"0,-21 21 31,21 21-15,0 1-16,-21-1 0,21 21 15,0-21-15,0 22 0,0-1 0,-21 0 16,21 1-16,0 20 0,-21-21 16,21 85-1,0-84-15,-22-1 0,22 0 0,0-20 16,0 20-16,0-21 0,-21 21 0,21-20 15,0-1-15,0 0 0,0 0 16,0 0-16,21-21 31,1 0-31,-1 0 16,-21-21-16,21 21 0,0-21 16,0 0-16</inkml:trace>
  <inkml:trace contextRef="#ctx0" brushRef="#br0" timeOffset="9881.82">11980 5440 0,'21'0'0,"-42"0"0,64 0 16,-22 0-16,0 0 16,-21-21-16,21 21 0,0 0 15,0 0-15,1-21 0,-1-1 16,0 22 0,0-21-16,0 21 0,0-21 0,1 0 15,-1 0-15,-21 0 16,0-1-16,0 1 0,0 0 15,0 0-15,0 0 0,0 0 16,-21 21 0,-1 0-16,1 0 0,0 21 0,0 0 15,0 0-15,0 0 0,-1 22 16,1-22-16,0 21 0,21 0 0,-21-20 16,21 20-16,0 0 0,0-21 15,0 1-15,0 20 0,0-21 0,0 0 16,0 0-16,0 1 0,21-1 15,0-21-15,0 0 0,1 21 16,-1-21-16,0 0 0,0 0 0,0 0 16,0 0-16,1 0 0,-1-21 15,0 0-15,-21-1 0,21 22 16,0-21-16,-21 0 0</inkml:trace>
  <inkml:trace contextRef="#ctx0" brushRef="#br0" timeOffset="12104.38">13737 5546 0,'-21'21'0,"42"-42"0,-63 63 0,21-42 0,-1 21 15,1 0-15,0-21 0,0 0 0,0 0 16,0 22-16,-1-22 16,22 21-16,-21-21 0,21-21 31,0-1-31,21 1 0,1 21 16,-1-21-16,0 0 0,0-21 15,0 20-15,0 1 0,1-21 16,-1 21-16,21-22 0,-21 1 0,22 0 15,-22-1-15,21 1 0,-21 0 16,22-1-16,-22 22 0,0-21 0,0 21 16,0 0-16,-42 42 31,0 0-31,0 0 0,0 0 16,-1 0-16,1 1 0,0 20 0,0-21 15,21 21-15,0-20 0,-21-1 16,21 21-16,0-21 0,0 0 0,0 22 15,0-22-15,0 0 0,21 0 16,-21 0-16,0 1 0,21-1 16,0 0-16,-21 0 0,21-21 0,-21 21 15,22-21-15,-22 21 16,-22-21 15,1 0-31,21-21 0,-21 21 16,0-21-16,0 21 0,21-21 0,-21 21 15,21-21-15,-22 21 0,1 0 16,21 21 15,0 0-15,21-21-16,1 21 0,-1-21 0,0 21 16,0 1-16,0-22 15,0 0-15,1 0 0,-1 0 0,21 0 16,-21 0-16,22 0 0,-22 0 15,21 0-15,-21-22 0,22 22 0,-1-21 16,0 21-16,1-21 0,-22 0 16,21 0-16,0 0 0,-20-1 0,-1 1 15,0 0-15,0 0 0,0-21 16,-21 20-16,0 1 0,0 0 16,0 0-16,0-21 0,0 20 0,0 1 15,-21 0-15,0 21 16,0 0-16,0 0 0,-1 21 15,1 0-15,0 1 16,21 20-16,-21-21 0,21 0 0,-21 0 16,21 22-16,0-22 0,0 21 0,0-21 15,0 1-15,0-1 0,0 0 16,21 0-16,0 0 0,0 0 16,0-21-16,1 22 0,-1-22 15,21 0-15,-21 0 0,0 0 0,22 0 16,-22-22-16,21 1 15,-21 21-15,22-21 0,-22 0 0,21 0 16,-21 0-16,22-1 0,-22-20 0,21 21 16,-21-21-16,1-1 0,20 1 15,-21 0-15,0-1 0,-21 1 0,21 0 16,-21-22-16,22 22 0,-22-1 16,0 1-16,0 0 0,0-1 0,0 1 15,0 21-15,0 0 0,-22 42 31,1 0-31,0 21 16,21 1-16,-21-22 0,21 21 0,-21 22 16,0-22-16,21 0 0,0 1 0,0-1 15,0 0-15,0 1 16,0-1-16,0 0 0,0-20 0,0 20 16,0-21-16,0 21 0,0-20 15,21-1-15,0 0 0,0 0 0,0 0 16,0 0-16,1-21 0,-1 0 0,0 22 15,0-22-15,0 0 0,0 0 16,22 0-16,-22 0 0,0-22 0,0 22 16,22-21-16,-22 0 15,0 0-15,0 0 0,0 0 0,0-1 0,1-20 16,-1 21-16,-21 0 0,0-22 16,21 22-16,-21-21 0,0 21 0,0 0 15,0-1-15,0 1 16,-21 21-1,0 21-15,-1-21 16,22 22-16,-21-1 0,0 0 16,21 0-16,-21 0 0,21 0 0,0 1 15,0-1-15,0 21 0,0-21 0,0 0 16,0 1-16,0-1 0,21 0 16,0 0-16,0 0 0,1 0 0,-1-21 15,0 22-15,0-22 16,0 0-16,0 0 0,22 0 0,-22 0 0,0 0 15,0 0-15,0 0 0,1 0 16,-1 0-16,0-22 0,0 1 16,21 0-16,-20 0 0,-1 0 0,0 0 15,0-1-15,0 1 0,0-21 16,1 21-16,-1-22 0,-21 22 0,21 0 16,0 0-16,-21 0 0,0 0 15,0-1-15,21 22 0,0 0 16,-21 22 15,22-22-31,-22 21 16,0-42 46,0-1-46,0 1-1,-22 21-15,22-21 16,-21 21-16,0 0 16,0 0-16,0 0 15,21 21-15,-21 0 0,-1 1 16,22-1-16,0 0 0,0 0 16,0 0-16,-21 0 0,21 22 15,0-22-15,0 0 0,0 0 16,0 0-16,0 1 0,21-1 0,-21 0 15,22-21-15,-1 21 0,0 0 0,0-21 16,0 0-16,0 0 0,22 0 16,-22 0-16,21 0 0,-21 0 0,22 0 15,-22 0-15,21-21 0,1 0 16,-22 21-16,21-21 0,-21 0 0,0-22 16,22 22-16,-22 0 0,0-21 15,0 20-15,0-20 0,-21 0 0,22-1 16,-22 1-16,21-21 0,-21 20 0,0-20 15,0-1-15,0 22 16,0-22-16,21 22 0,-21 0 0,0-1 16,0 22-16,0 0 0,0 0 15,0 42 1,-21 0-16,0 0 16,21 22-16,-22-1 0,1 0 0,21 1 15,0-1-15,-21 0 0,21 22 0,-21-22 16,21 1-16,-21-1 0,21 0 15,0 1-15,0-1 0,0-21 0,0 21 16,0-20-16,0 20 0,0-21 16,0 0-16,0 0 0,21 1 0,0-22 15,-21 21-15,21-21 0,0 0 16,1 0-16,-1 0 0,0 0 16,0 0-16,0 0 0,0 0 0,1 0 15,-1 0-15,0 0 0,0-21 16,0-1-16,0 22 0,1-21 0,20 0 15,-21 0-15,0 0 0,-21 0 16,0-1-16,21 22 0,-21-21 0,0 0 16,0 0-16,0 0 0,-21 0 0</inkml:trace>
  <inkml:trace contextRef="#ctx0" brushRef="#br0" timeOffset="12344.24">16298 5165 0,'21'0'16,"1"-21"-16,-1 21 0,21 0 16,-21-22-16,22 22 0,-1 0 15,21-21-15,-20 0 0,-1 21 0,0 0 16,1 0-16,-1-21 0,0 21 16,1 0-16,-22 0 0,0-21 0,0 21 15,0 0-15,1 0 0,-1 0 16,-21-21-1,21 21-15,-21-22 0,0 1 16,0 0 0</inkml:trace>
  <inkml:trace contextRef="#ctx0" brushRef="#br0" timeOffset="14813.89">20743 4699 0,'-21'0'0,"42"0"0,-42-21 16,0 0-16,0 0 15,0 21-15,21-22 16,0 44 15,0-1-15,0 0-16,0 0 0,0 21 0,0-20 15,0 20-15,0 0 0,0-21 16,0 22-16,0-22 0,0 21 0,0-21 16,0 1-16,0-1 0,0 0 15,0 0-15,0 0 16,0-42 15,0 0-15,0 0-16,0 0 15,0-1-15,0 1 0,0 0 0,21-21 16,0 21-16,0-22 0,0 22 16,0-21-16,1 21 0,-1-1 0,0-20 15,0 21-15,0 0 0,0 0 16,1 21-16,-1 0 0,21-22 0,-21 22 16,0 22-16,1-22 15,-1 21-15,0 0 0,-21 21 16,0-21-16,21 22 0,-21-1 0,0-21 15,0 22-15,0-1 0,0-21 16,0 21-16,0-20 0,0-1 0,0 0 16,0 0-16,0 0 0,-21-21 15,21 21-15,0-42 32,0 0-17,0 0-15,0 0 0,0 0 16,0-22-16,0 22 0,21-21 15,0-1-15,0 1 0,1 21 16,-1-21-16,0-1 0,0 1 16,0 21-16,0 0 0,22-1 0,-22 1 15,21 21-15,-21 0 0,1 0 16,-1 0-16,0 0 0,0 21 0,0 1 16,-21-1-16,0 0 0,21 21 15,-21-21-15,0 22 0,0-1 0,0 0 16,0-20-16,22 20 0,-22 0 0,0-21 15,0 22-15,0-22 0,21 0 16,-21 0-16,21 0 0,0 1 16,0-22-16,0 0 15,1 0-15,-1 0 0,21 0 0,-21 0 16,0-22-16,1 22 16,-1-21-16,21 0 0,-21 0 0,0 0 15,1 0-15,-1-22 0,0 22 0,0-21 16,0 21-16,-21-22 0,0 1 15,21 21-15,-21-22 0,0 22 0,0-21 16,0 21-16,0 0 0,0-1 16,0 44-1,-21-1 1,21 0-16,-21 0 0,21 0 16,0 0-16,0 22 0,0-22 15,0 21-15,0-21 0,0 22 0,0-22 16,0 21-16,0-21 0,0 1 0,0-1 15,0 0-15,0 0 0,21-21 16,-21 21-16,21-21 0,1 0 0,-1 0 16,0 0-16,0 0 15,21 0-15,-20 0 0,-1-21 0,0 0 16,21 0-16,-21 0 0,1-1 16,20 1-16,-21 0 0,0-21 0,0 21 15,1-22-15,-1 22 0,-21-21 16,0 21-16,21-22 0,-21 22 15,0-21-15,0 21 0,0-1 0,0 1 16,0 0-16,0 42 31,0 0-31,-21 1 0,21-1 16,0 21-16,0-21 0,-21 22 0,21-22 16,0 21-16,0-21 0,0 22 15,0-22-15,0 21 0,0-21 0,0 22 16,0-22-16,0 0 0,0 0 0,21-21 15,0 21-15,0 0 0,0-21 16,0 0-16,1 0 0,-1 0 0,0 0 16,21 0-16,-21 0 15,22 0-15,-22-21 0,0 21 0,21-21 16,-20 0-16,20 0 0,-21 0 16,21-22-16,-20 1 0,-1 21 0,21-22 15,-21 1-15,0 0 0,1-22 0,-1 22 16,-21 0-16,21-1 0,-21 1 15,21-22-15,-21 22 0,0 0 0,21-1 16,-21 1-16,21 0 0,-21-1 16,0 22-16,0 0 0,0 0 0,0 0 15,0 42 1,-21 0-16,0 0 16,0 22-16,21-22 0,0 21 15,-21 0-15,0 1 0,21-1 0,0 0 16,0 1-16,-22-1 0,22 0 15,0 1-15,0-1 0,0 0 0,0 1 16,0-1-16,0-21 0,0 22 16,0-22-16,0 21 0,0-21 0,0 0 15,0 1-15,0-1 0,22-21 0,-1 21 16,0-21-16,0 0 16,0 0-16,0 0 0,1 0 15,-1-21-15,0 0 0,21 21 16,-21-22-16,1 1 0,-1-21 0,21 21 15,-21-22-15,0 22 16,22-21-16,-22 0 0,0-1 0,21 1 16,-20 0-16,-1-1 0,0 1 0,0 0 15,0-1-15,0 1 0,-21 0 16,22-1-16,-22 1 0,21 21 0,-21-22 16,0 22-16,0 0 0,0 0 15,0 42 1,-21 0-16,-1 0 15,1 1-15,21 20 0,0 0 0,-21-21 16,0 22-16,21-1 0,-21 0 16,21 1-16,0-1 0,0-21 0,-21 22 15,21-1-15,0 0 16,-22-21-16,22 22 0,0-22 0,0 21 16,0-21-16,0 1 0,0-1 0,22 0 15,-1 0-15,0-21 16,0 0-16,0 0 0,0 0 0,1 0 15,-1 0-15,0 0 0,21 0 16,-21 0-16,1-21 0,-1 0 0,21 0 16,-21-1-16,0 1 0,1 0 15,-1 0-15,21 0 0,-42 0 16,21-1-16,0 1 0,1 21 16,-22-21-16,0 42 15,0 0 1,-22 1-16,22-1 0,-21 0 15,0 0-15,21 0 0,0 0 0,0 1 16,-21-1-16,21 0 0,0 0 16,0 0-16,0 0 0,0 1 15,0-1-15,21-21 16,0 0-16,0 0 16,1 0-16,-1 0 0,0 0 15,0-21-15,0-1 0,0 1 16,1 0-16,-1 0 0,0 0 15,0 0-15</inkml:trace>
  <inkml:trace contextRef="#ctx0" brushRef="#br0" timeOffset="15031.76">24278 4382 0,'0'-22'0,"-21"22"31,0 0 32,0 0-48</inkml:trace>
  <inkml:trace contextRef="#ctx0" brushRef="#br0" timeOffset="15235.85">23453 4466 0,'0'0'0,"0"21"16,21-21 30,0 0-46,0 0 16,0 0-16,0 0 16,1 0-16,-1 0 15,0-21-15</inkml:trace>
  <inkml:trace contextRef="#ctx0" brushRef="#br0" timeOffset="17692.12">25612 4382 0,'0'0'0,"-22"0"0,1 0 0,-21 0 0,21 0 16,0 0-1,-1 0-15,44 0 47,-1-22-47,0 1 16,0 21-16,0-21 0,22 0 15,-22 0-15,0 0 0,0-1 0,0 22 16,0-42-16,1 21 0,-22 0 16,0 0-16,0-1 0,0 1 0,0 0 15,0 0-15,-43 21 0,22-21 16,0 0-16,-21 21 0,20 0 0,-20 0 16,21 0-16,-21 0 15,-1 21-15,22 0 0,-21 0 0,21 0 16,-1 0-16,1 1 0,0-1 15,21 21-15,-21-21 0,21 22 0,0-22 16,0 21-16,0-21 0,0 0 16,0 22-16,21-22 0,0 0 0,-21 21 15,21-20-15,1 20 0,-22-21 16,21 0-16,0 22 0,0-1 0,-21-21 16,0 21-16,0-20 0,0 20 0,0-21 15,0 21-15,0-20 0,0-1 16,0 0-16,-21 0 0,0 0 0,0-21 15,21 21-15,-22-21 16,1 0-16,0 0 0,0 0 0,0 0 16,0 0-16,-1 0 0,1 0 0,0 0 15,0-21-15,0 0 0,21 0 16,-21 0-16,-1 0 0,22-1 0,-21 1 16,21 0-16,0-21 0,-21 21 15,21-1-15,0-20 0,-21 21 0,21 0 16,0 0-16,21 42 47,0 0-47,0 0 15,1 0-15,-1 0 0,0 1 16,0-1-16,0 21 0,0-21 16,1 0-16,20 1 0,-21-1 0,21-21 15,-20 21-15,20 0 0,0-21 16,-21 0-16,22 0 0,-1 0 0,0 0 15,1 0-15,-22 0 0,21 0 0,1 0 16,-1 0-16,-21-21 0,21 0 16,-20 21-16,20-21 0,-21-1 0,0 1 15,0 0-15,1 0 16,-1 0-16,-21-22 0,0 22 0,0 0 0,0-21 16,0 21-16,0-1 15,0 1-15,0 0 0,0 0 0,-21 21 31,-1 0-31,1 0 0,0 21 16,0 0-16,0 0 0,21 1 0,-21-1 16,21 0-16,-22 0 0,22 21 15,0-20-15,0-1 0,0 0 0,0 0 16,0 0-16,0 0 0,22 1 16,-1-22-16,0 21 0,0-21 15,0 21-15,0-21 0,1 0 16,20 0-16,-21 0 0,0 0 0,22 0 15,-22-21-15,21 0 0,-21-1 16,22 1-16,-1 0 0,-21 0 16,21 0-16,-20-22 0,20 22 0,-21-21 15,0 0-15,22-1 0,-22 1 16,0 0-16,-21-1 0,21-20 0,-21 20 16,21 1-16,-21-21 0,0 20 15,0-20-15,0 20 0,0 1 0,0 21 16,0-21-16,0 20 0,0 1 15,0 0-15,-21 21 32,21 21-32,-21 22 0,21-22 0,0 21 15,-21 0-15,21 1 0,-21-1 16,21 22-16,0-22 0,0 0 16,0 1-16,-22-1 0,22 0 0,0 1 15,0-1-15,0-21 0,0 21 16,0-20-16,0-1 0,0 21 0,0-21 15,0 0-15,22-21 0,-1 22 16,0-1-16,0-21 0,0 0 0,0 0 16,22 0-16,-22 0 0,21 0 15,-21 0-15,22 0 0,-1 0 16,-21-21-16,22-1 0,-1 22 0,0-21 16,-21 0-16,22 0 0,-22 0 15,0-22-15,21 22 0,-42 0 0,22-21 16,-22 21-16,21-1 0,-21 1 15,0 0-15,0 0 0,-21 21 16,-1 0-16,1 0 16,0 0-16,-21 21 0,21-21 0,-1 21 15,1 22-15,0-22 0,0 0 16,0 0-16,21 0 0,0 0 0,0 22 16,0-22-16,0 0 0,0 0 15,0 0-15,21 1 0,0-1 0,0 0 16,22-21-16,-22 21 0,0 0 0,0-21 15,21 0-15,-20 0 16,20 0-16,-21 0 0,0 0 0,22 0 16,-22 0-16,21-21 0,-21 21 15,0-21-15,22 0 0,-22 0 0,21-1 16,-21 1-16,22 0 0,-22 0 16,21 0-16,-21 0 0,22-22 0,-22 22 15,0 0-15,0 0 0,0 0 16,1 21-16,-1-22 0,-21 1 15,0 42 1,0 1 0,0-1-16,0 0 15,-21 0-15,-1 0 16,22-42 46,0 0-46,0 0-16,0 0 0,0-1 16,0 1-16,0 0 15,-21 21 1,0 0-16,0 0 16,0 21-16,0-21 0,-1 21 15,1 1-15,0-1 16,0 0-16,0 0 0,0 0 0,-1 0 15,1 1-15,21-1 0,0 0 0,0 0 16,0 0-16,0 0 0,0 1 16,0-1-16,21 0 0,1-21 0,-1 21 15,0 0-15,0-21 0,21 21 16,-20-21-16,20 0 0,-21 0 0,21 0 16,1 0-16,-22 0 0,21 0 15,1 0-15,-22 0 0,21 0 0,0 0 16,-20-21-16,20 21 0,-21-21 15,21 0-15,1-21 0,-22 20 0,21 1 16,-21-21-16,22 0 0,-22-1 16,0 1-16,0 0 0,0-1 15,1-20-15,-1-1 0,0 22 0,0-22 16,0 1-16,-21 21 0,0-22 16,0 22-16,0-1 0,0 22 0,21-21 15,-21 21-15,0 0 16,0 42-1,-21 0-15,21 0 16,-21 0-16,21 0 0,-21 22 0,0-1 16,21 0-16,0 1 0,-21-1 15,21 0-15,-22 1 0,22-1 16,0 0-16,0 1 0,0-1 16,0 0-16,0-20 0,0 20 0,0-21 15,22 0-15,-22 22 0,21-22 16,-21 0-16,21 0 0,0 0 15,0 0 1,0-21-16,1 0 0,-1 0 16,0 0-16,0 0 15,0 0-15,0-21 16,1 21-16,-1-21 0,-21 0 16,21 21-16,0-21 0,0 21 15,0-21-15,1-1 0,-1 1 0,0 21 16,-21-21-16,0 0 0,0 0 15,0 0-15,-21-1 0</inkml:trace>
  <inkml:trace contextRef="#ctx0" brushRef="#br0" timeOffset="17991.95">28067 4297 0,'21'0'16,"21"0"-1,1 0-15,-1 0 16,0 0-16,22 0 0,-22 0 0,22 0 16,-22 0-16,0 0 0,1 0 15,-22 0-15,21 0 0,1 0 0,-22 0 16,0 0-16,0 0 0,0 0 16,0 0-16,1 0 15,-1 0-15,-21-21 31,-21 21 1,-1 0-32,1 0 15,-21 0-15,0 0 0,-1 0 0</inkml:trace>
  <inkml:trace contextRef="#ctx0" brushRef="#br0" timeOffset="20637">6223 7789 0,'0'-21'0,"21"0"16,-21 0-16,21 0 0,-21 0 15,0-1-15,21 1 16,-21 0-16,22 0 0,-22 0 16,0 0-16,0-1 0,0 1 0,0 0 15,0 0-15,0 0 0,0 0 0,-22-1 16,1 22 0,0 0-16,0 0 0,0 22 15,-22-1-15,22-21 0,0 21 16,0 21-16,-21-21 0,20 22 0,-20-22 15,21 21-15,-21 1 0,20-1 16,-20 21-16,21-20 0,0 20 0,0 1 16,-1-1-16,22 1 0,-21-1 15,21 1-15,0-1 0,0 1 16,21-22-16,1 22 0,-1-22 0,21 0 16,-21-21-16,22 22 0,-1-22 15,0 0-15,1 0 0,-1 0 0,0-21 16,1 0-16,-1 0 0,0 0 15,1 0-15,-1 0 0,0 0 0,22-21 16,-22 0-16,0 0 0,1 0 0,-1 0 16,0-22-16,1 22 0,-1 0 15,0-21-15,1-1 0,-22 1 0,21 0 16,-21-1-16,1 1 0,-1-22 16,-21 22-16,21 0 0,-21-22 15,0 22-15,0 0 0,0-22 0,-21 22 16,-22-1-16,22 1 0,0 0 15,-21 21-15,-1-22 0,1 22 0,0-21 16,-1 21-16,1-1 0,0 1 16,-1 21-16,1 0 0,0 0 0,-1 0 15,1 0-15,21 0 0,-21 21 16,20 1-16,-20-1 0,21 0 0,0 0 16,0 21-16,-1-20 0,22 20 15,0 0-15,0 1 0,0-1 0,0 21 16,0-20-16,0 20 0,22-20 15,-1 20-15,0-21 0,0 1 16,0-1-16,0 0 0,1 1 0,-1-1 16,21-21-16,-21 22 0,22-22 15,-22 0-15,21 0 0,0-21 0,1 21 16,-1-21-16,0 0 0,1 0 16,-22 0-16,21 0 0,1 0 0,-1-21 15,0 21-15,1-21 0,-22 0 0,21 0 16,0 21-16,-20-22 0,-1 1 15,21-21-15,-21 21 0,0 0 0,-21-1 16,22 1-16,-22 0 0,21 0 16,-21 0-16,0 0 0,0 42 47,0 0-47,0 0 0,0 0 0,0 0 15,0 1-15,0-1 0,0 21 16,0-21-16,-21 0 0,21 1 0,0-1 15,-22 0-15,22 0 0,0 0 0,0 0 16,0 1-16,0-44 63,0 1-63,0 0 15,0 0-15,22 0 0,-1 0 16,-21-22-16,21 22 0,0 0 15,0 0-15,-21-22 0,21 22 0,1 0 16,-1 21-16,0-21 0,0 21 16,0 0-16,0 0 15,-21 21-15,0 0 16,22 0-16,-22 1 0,0-1 16,0 0-16,0 0 0,0 0 0,0 22 15,0-22-15,0 0 16,21 0-16,-21 0 0,0 0 0,21-21 0,0 22 15,-21-1-15,21-21 0,0 0 16,1 21-16,-1-21 0,21 0 16,-21 0-16,22 0 0,-22 0 0,21 0 15,-21 0-15,22-21 0,-1 0 16,-21 21-16,21-22 0,-20 1 0,20 0 16,-21 0-16,0 0 0,0 0 0,1-1 15,-22 1-15,0-21 0,0 21 16,21 0-16,-21-22 0,0 22 0,0 0 15,0-21-15,0 20 0,0 1 16,0 0-16,-21 21 0,-1 0 16,1 0-16,0 21 15,0 0-15,0 22 0,0-22 16,-1 21-16,1-21 0,21 22 0,-21-1 16,21-21-16,0 22 0,0-22 0,0 21 15,0-21-15,0 0 0,0 22 16,0-22-16,21 0 0,0-21 0,1 21 15,-1 0-15,0-21 0,0 0 16,21 0-16,-20 0 0,20 0 0,-21 0 16,21 0-16,-20 0 0,20 0 0,-21 0 15,21-21-15,-20 21 0,20-21 16,-21 0-16,21 0 0,-20 0 16</inkml:trace>
  <inkml:trace contextRef="#ctx0" brushRef="#br0" timeOffset="21344.59">9864 8065 0,'0'0'15,"-22"0"-15,22-22 0,-21 22 0,21-21 16,0 0-16,0 0 0,0 0 0,0 0 16,0-1-16,0 1 0,0 0 0,0 0 15,0 0-15,0 0 0,0-1 16,0 1-16,0-21 15,0 63 17,-21 0-32,0 0 15,0 22-15,0-22 0,-1 21 16,22 1-16,-21-1 0,0 21 0,0-20 16,0 20-16,0-20 0,21 20 15,-22-21-15,1 1 0,21 20 0,-21-20 16,21-1-16,0-21 0,0 21 0,0-20 15,0-1-15,42 21 0,-20-42 16,-1 21-16,0 0 0,21-21 0,1 0 16,-22 0-16,21 0 0,0-21 15,1 0-15,-1 21 0,0-21 0,1-21 16,-1 20-16,0 1 0,1-21 0,-1 0 16,-21-1-16,22 1 15,-22 0-15,0-1 0,-21 1 0,0 0 16,0-22-16,0 22 0,0-1 0,0 1 15,0 0-15,-21 21 0,0-1 16,-1-20-16,1 21 0,0 21 0,-21-21 16,21 21-16,-22 0 0,22 0 0,-21 0 15,-1 0-15,1 21 0,21 0 16,-21 0-16,-1 0 0,22 22 0,-21-22 16,21 21-16,-1-21 0,22 22 15,0-1-15,-21-21 0,21 22 0,0-22 16,0 0-16,0 0 0,21 0 0,1 0 15,-1-21-15,21 0 16,-21 0-16,22 0 0,-1 0 0,0 0 16,1-21-16</inkml:trace>
  <inkml:trace contextRef="#ctx0" brushRef="#br0" timeOffset="21796.34">10647 7832 0,'0'0'16,"0"-21"-16,21-85 15,-21 85-15,0-1 16,0 44 15,0-1-15,0 0-16,0 21 0,0-21 0,0 22 16,0-1-16,0 0 0,0 1 15,0-1-15,0 0 0,0 22 0,0-22 16,0 1-16,0 20 0,0-21 0,-21 1 15,0 20-15,-1 1 0,1-22 16,21 22-16,-21-1 0,0 1 0,0-1 16,0 1-16,-1 20 0,1-20 0,0 20 15,21-20-15,-21 21 0,0-22 16,21 22-16,-21-1 0,21-20 0,0 21 16,-22-1-16,22 1 0,0-22 0,0 22 15,0-21-15,0-1 16,0 1-16,0-22 0,0 21 0,0-20 15,0-1-15,0 0 0,0-20 0,0-1 16,0 0-16,0 0 0,0-42 31,0 0-31,-21 0 16,21-1-16,0-20 0,0 21 16,0 0-16,0-22 0,0 1 0,0 0 15,0-1-15,0-20 0,0-1 0,0 1 16</inkml:trace>
  <inkml:trace contextRef="#ctx0" brushRef="#br0" timeOffset="22168.12">10499 8149 0,'0'0'15,"21"-63"-15,-21 20 0,21 1 0,0 0 16,0 21-16,0-22 0,1 22 0,-1 0 15,21 21-15,-21-21 0,0 21 0,22 0 16,-22 0-16,21 0 0,1 0 16,-22 21-16,21-21 0,0 21 0,-20 0 15,20 0-15,-21 1 0,0-1 16,0 21-16,1-21 0,-22 0 16,0 22-16,0-22 0,0 0 0,0 21 15,0-20-15,-22-1 0,1 0 16,-21 0-16,21 0 0,-22 0 0,1 1 15,0-22-15,-1 21 0,22 0 16,-21-21-16,21 21 0,-22-21 0,22 0 16,0 21-16,0-21 0,0 0 15,21 21 1,0-42 15,21 0-31,0 21 16</inkml:trace>
  <inkml:trace contextRef="#ctx0" brushRef="#br0" timeOffset="23968.6">11578 8276 0,'0'0'0,"-21"21"0,-43 1 16,43-22 0,0 0-1,21-22 1,21 1 0,0 21-16,-21-21 0,22-21 15,-1 21-15,0-1 0,0-20 0,-21 21 16,21-21-16,0-1 0,1 1 15,-1 0-15,0-1 0,0 1 0,0 0 16,0-1-16,-21-20 0,22 20 0,-1 1 16,-21 0-16,21-1 0,-21 1 15,0 0-15,0-1 0,0 22 16,0 0-16,0 0 0,0 0 16,-21 21-1,21 21-15,-21 0 0,-1 0 16,1 0-16,0 22 0,21-1 0,-21-21 15,0 22-15,21-1 0,0 0 0,0 1 16,-21-1-16,21 21 0,0-20 16,0-1-16,0 0 0,-22 1 0,22-1 15,0 0-15,0 1 0,0-1 16,0 0-16,0 1 0,22-22 0,-1 0 16,-21 0-16,21 0 0,0 1 15,0-1-15,0-21 0,1 0 16,-1 0-16,0 0 0,0 0 0,21 0 15,-20-21-15,-1-1 0,21 1 16,-21 0-16,0 0 0,22-21 0,-22 20 16,0 1-16,0-21 0,22 0 0,-22 20 15,-21-20-15,21 0 0,0 21 16,-21-22-16,0 22 0,0 0 0,0-21 16,0 20-16,0 44 31,0-1-16,0 0-15,0 0 0,0 21 16,0-20-16,0-1 0,0 21 16,0-21-16,0 0 0,0 22 0,0-22 15,0 0-15,0 0 0,0 0 16,0 1-16,21-1 0,0 0 16,1-21-16,-1 0 0,0 0 0,0 0 15,0 0-15,0 0 16,1 0-16,20 0 0,-21-21 0,0 0 15,0-1-15,1 1 0,-1 0 16,0 0-16,0-21 0,-21 20 16,21 1-16,-21-21 0,21 21 0,-21 0 15,22-22-15,-22 22 0,0 0 0,0 0 16,0 42 15,0 0-15,0 0-16,0 0 0,0 1 0,0-1 15,0 21-15,0-21 0,0 0 16,0 1-16,0 20 0,0-21 0,0 0 16,0 0-16,0 1 0,0-1 15,0 0-15,21-21 0,0 21 16,0-21-16,0 0 0,0 0 16,1 0-1,-1 0-15,0 0 0,0-21 0,0 21 16,-21-21-16,21 0 0,1-1 0,-1 1 15,-21 0-15,0 0 0,0 0 16,21 0-16,-21-22 0,0 22 0,0-21 16,0 21-16,-21-1 0,0 1 15,-1-21-15,1 21 0,0 21 0,0-21 16,-21 21-16,20-22 0,1 22 0,0 0 16,0 0-16,0 22 0,0-1 15,-1-21-15,1 21 0,21 0 0,0 21 16,0-20-16,0-1 0,0 21 15,0-21-15,0 0 0,0 1 16,0-1-16,21 0 0,-21 0 0,43 0 16,-22-21-16,0 0 0,0 21 15,22-21-15,-1 0 0,0 0 0,1 0 16,-1 0-16,0 0 0,1-21 0,-1 0 16,21 21-16,-20-21 0,-1 0 15,0 0-15,1-1 0,-1 1 0,0-21 16,-20 21-16,20 0 0,-21-1 15,0-20-15,-21 21 0,0 0 16,21 0-16,-21-1 0,-21 22 31,21 22-15,-21-22-16,21 21 0,0 0 0,-21 21 16,21-21-16,-21 1 0,21-1 15,0 0-15,0 21 0,0-21 0,0 1 16,-21-1-16,21 0 0,0 0 15,0 0-15,0 0 0,0 1 0,0-1 16,0 0-16,0 0 16,0-42 31,0 0-47,0 0 15,0-1-15,0 1 0,0 0 0,21 0 16,-21-21-16,21 20 0,0-20 15,0 0-15,0 21 0,-21-22 0,43 1 16,-22 21-16,0-22 0,0 22 16,0 0-16,1 0 0,-1 0 0,21 0 15,-21 21-15,0 0 0,1 0 0,-1 21 16,0 0-16,-21 0 16,0 21-16,0-20 0,0-1 15,0 21-15,0-21 0,0 0 0,0 22 16,0-22-16,0 21 0,0-21 15,0 1-15,0-1 0,0 0 16,0 0-16,0 0 0,0 0 16,21-21-16,0 0 15,0 0-15,1 0 0,-1 0 16,0 0-16,0 0 0,0 0 0,0-21 16,1 0-16,-1 0 0,0 21 15,0-21-15,0 0 0,0-22 0,1 22 16,-1 0-16,0 0 0,-21 0 15,0-1-15,0 1 0,0 0 16,0 0-16,0 0 0,-21 0 0,21-1 0,-21 1 16</inkml:trace>
  <inkml:trace contextRef="#ctx0" brushRef="#br0" timeOffset="24395.91">12996 7133 0,'0'0'0,"-21"21"16,0 1-16,0-1 0,21 0 15,21-21 1,0 0 0,0 0-16,0 0 15,1-21-15,-1 0 0,0-1 16,-21 1 0,-21 21-1,0 0-15,-1 0 0,1 0 0,0 0 16,0 0-16,0 0 0,0 0 15,-1 0-15,1 0 16,0 21-16,21 1 16,0-1-16,0 0 15,0 0 1,-21-21 0,21 21-16</inkml:trace>
  <inkml:trace contextRef="#ctx0" brushRef="#br0" timeOffset="24675.75">11620 7726 0,'0'0'0,"0"21"0,22-21 31,-1 0-16,0 0-15,0 0 0,21 0 16,-20 0-16,20 0 0,0 0 0,1 0 16,-1-21-16,-21 21 0,21 0 0,1 0 15,-22 0-15,21-21 0,-21 21 16,1 0-16,-1 0 0,0 0 16,0 0-16,0 0 15,-21-21-15</inkml:trace>
  <inkml:trace contextRef="#ctx0" brushRef="#br0" timeOffset="25812.25">14986 7959 0,'0'0'16,"21"0"-16,0 0 0,0 0 16,1 0-16,-1 0 0,0 0 15,0-21-15,0 21 0,0-22 16,1 1-16,-1 21 0,0-21 16,21 0-16,-42 0 0,21 0 0,1-1 15,-22 1-15,21 0 0,-21 0 16,0 0-16,0 0 0,0-1 0,0 1 15,-21 0-15,-1 0 0,-20 0 16,21 21-16,0 0 0,-22-21 0,1 21 16,21 0-16,-21 0 0,20 21 0,-20 0 15,0-21-15,21 42 16,-1-21-16,-20 1 0,21 20 0,0-21 16,0 21-16,21 1 0,-22-22 0,22 21 15,-21 1-15,21-1 0,0 0 16,0-21-16,0 22 0,0-22 0,0 0 15,21 0-15,1 0 0,-1-21 16,0 22-16,0-22 0,21 0 0,-20 0 16,-1 0-16,21 0 0,-21-22 0,0 1 15,22 21-15,-22-21 0,21 0 16,-21 0-16,1 0 0,-1-22 0,0 22 16,-21 0-16,21 0 0,0-22 15,-21 22-15,0-21 0,0 21 0,0 0 16,21-1-16,-21-20 0,0 21 0,0 0 15,0 0 1,-21 42 0,21 0-16,0 0 15,-21 0-15,21 0 0,-21 1 0,21 20 16,0-21-16,-21 21 0,21-20 0,0-1 16,0 21-16,0-21 0,0 0 15,0 22-15,21-22 0,0 0 0,0-21 16,0 21-16,1 0 0,-1-21 0,0 0 15,0 0-15,0 0 16,0 0-16,22 0 0,-22 0 0,21 0 0,-21-21 16,1 0-16,20 0 0,-21 0 15,0 0-15,0-1 0,1-20 16,-1 21-16,0-21 0,0-1 0,0 22 16,0-21-16,1-1 0,-22 1 15,21 0-15,0-1 0,0 1 0,-21 0 16,21-1-16,-21 1 0,21 0 15,-21-1-15,22 1 0,-22 21 0,21 0 16,-21 0-16,0-1 0,0 44 16,0-1-1,0 0-15,0 21 0,0 1 0,-21-1 16,-1 0-16,1 1 0,21-1 16,0 0-16,-21 22 0,0-22 0,21 0 15,0 1-15,0-1 0,0 0 16,0 1-16,0-1 0,0 0 15,0-20-15,0-1 0,0 21 0,0-21 16,0 0-16,0 1 16,21-22-16,0 0 15,0 0-15,1 0 0,-1 0 16,-21-22-16,21 22 0,0-21 16,0 0-16,-21 0 0,21 21 0,-21-21 15,22 0-15,-22-22 0,0 22 16,0 0-16,0 0 0,0-22 0,0 22 15</inkml:trace>
  <inkml:trace contextRef="#ctx0" brushRef="#br0" timeOffset="26020.13">15706 7789 0,'0'0'0,"21"0"31,0 0-31,0 0 15,0 0-15,0 0 0,22-21 0,-1 21 16,-21 0-16,22 0 0,-1 0 16,-21 0-16,21 0 0,-20-21 0,-1 21 15,21 0-15,-21 0 0,0-21 0,22 0 16,-22 21-16,21-21 16,-21 21-16,22-22 0</inkml:trace>
  <inkml:trace contextRef="#ctx0" brushRef="#br0" timeOffset="26364.94">17526 7324 0,'0'0'0,"0"-21"0,0-1 0,0 1 15,0 0 1,-21 42 15,21 0-31,0 1 0,-21 20 0,21 0 16,0 1-16,0-1 0,0 0 0,-22 1 15,22-1-15,-21 0 0,0 1 16,21-22-16,-21 21 0,0 0 0,0 1 16,-1-22-16,1 21 0,21-21 15,-21 22-15,0-22 0,0 0 0,21 0 16,0 0-16,0 1 0,-21-22 15,21 21-15,-22-21 16,22-21 0,0-1-1,0 1-15</inkml:trace>
  <inkml:trace contextRef="#ctx0" brushRef="#br0" timeOffset="27312.39">16933 7768 0,'0'0'0,"-21"0"0,42 0 47,22 0-47,-1 0 0,0 0 0,1 0 16,-1 0-16,21 0 0,1-21 16,-1 21-16,1 0 0,-1-21 0,1 21 15,-1-21-15,-20 0 0,20 21 0,-20-22 16,-1 1-16,0 0 0,-21 0 15,22 0-15,-22 0 0,0-1 0,-21-20 16,21 21-16,-21-21 0,0 20 16,0-20-16,0 21 0,0 0 0,0 0 15,0-1-15,0 1 0,0 42 32,-21 1-32,0-1 0,21 21 15,-21-21-15,0 22 0,21-1 16,-22 0-16,22-21 0,-21 22 0,0-1 15,21-21-15,0 22 0,-21-22 0,0 21 16,21-21-16,-21 0 0,21 1 16,0 20-16,-22-21 0,22 0 0,-21-21 15,21 21-15,0 1 0,-21-1 16,21 0-16,0-42 31,0 0-15,21 21-16,0-22 0,1 1 0,-1 0 15,0 0-15,0 0 0,0 0 16,0-1-16,-21 1 0,22 0 16,-1 0-16,0 0 0,0 21 0,-21-21 15,21 21-15,0 0 16,-21 21 0,0 0-16,0 0 0,0 0 15,0 0-15,0 1 0,0-1 16,0 0-16,0 0 0,0 0 15,0 0-15,0 1 0,0-1 16,0 0-16,22-21 16,-1 21-16,0-21 0,0 0 0,0 0 15,22 0-15,-1 0 0,-21 0 16,21 0-16,1 0 0,-1-21 16,0 21-16,1-21 0,-22 0 0,21-1 15,1 22-15,-22-21 0,21 0 16,-21-21-16,0 21 0,1-1 0,-1 1 15,-21 0-15,0 0 0,0 0 0,0 0 16,0-1-16,0 1 0,-21 21 16,-1 0-1,1 0-15,0 21 0,0-21 16,-21 22-16,20-1 0,1 0 0,0 0 16,21 0-16,0 0 0,-21 1 15,21-1-15,0 0 0,0 0 16,0 0-16,0 0 0,0 1 15,21-22-15,0 21 0,0-21 0,1 0 16,20 0-16,-21 21 0,21-21 16,-20 0-16,20 0 0,0 0 0,1 0 15,-1 0-15,-21 0 0,0 0 0,22 0 16,-22 0-16,0-21 0,0 0 16,-21-1-16,21 22 0,-21-21 15,0 0-15,0 0 16,0 0-16,-21 21 0,0 0 0,-21-21 15</inkml:trace>
  <inkml:trace contextRef="#ctx0" brushRef="#br0" timeOffset="29352.95">11536 10181 0,'0'0'0,"0"21"0,0 1 15,21-22 32,0 0-47,-21-22 0,21 1 0,0 0 16,1 0-16,-1 0 0,0 0 16,21-22-16,-21 22 0,1-21 0,-1-1 15,0 1-15,21-21 0,-42 20 0,21-20 16,1 20-16,-1-20 0,-21 21 15,0-1-15,0 1 0,0 0 0,0-1 16,0 1-16,0 0 16,0 20-16,0 1 0,0 0 0,0 0 15,0 0-15,-21 21 0,-1 0 16,22 21-16,0 0 16,0 21-16,0-20 0,-21-1 0,21 21 15,0 0-15,-21 1 0,21-1 16,0 0-16,0 22 0,0-22 0,-21 1 15,21-1-15,0 21 0,0-20 0,0-1 16,0 0-16,0-20 0,0 20 16,0-21-16,0 21 0,21-20 15,0-1-15,-21 0 0,21 0 0,1-21 16,-1 0-16,0 21 0,21-21 16,-21 0-16,1 0 0,-1 0 0,21 0 15,-21-21-15,22 0 0,-22 21 0,21-21 16,-21 0-16,22-1 0,-22 1 15,21 0-15,-21 0 0,0-21 0,1 20 16,-1 1-16,0-21 0,0 21 0,-21-22 16,0 22-16,0-21 0,0 21 15,0 0-15,0-1 0,0 1 0,-21 42 47,21 1-47,0-1 0,-21 0 0,21 0 16,-21 21-16,21-20 0,0-1 15,0 21-15,0-21 0,0 0 0,0 22 16,0-22-16,0 0 0,0 0 0,0 0 16,0 1-16,0-1 15,21 0-15,0-21 0,0 0 16,0 0-16,0 0 0,1 0 16,-1-21-16,0 21 15,0-21-15,0-1 0,0 1 0,1 0 16,-1 0-16,0 0 0,0 0 15,0-1-15,0-20 0,1 21 16,-1 0-16,-21-22 0,0 22 0,21 0 16,-21 0-16,0 0 0,21 21 15,-21 21 1,0 0-16,0 0 16,0 0-16,0 1 0,0-1 15,0 0-15,-21 0 0,21 0 16,0 0-16,0 1 0,-21-1 0,21 0 15,0 0-15,0 0 0,0 0 16,0 1-16,0-1 31,0-42 1,0-1-17,0 1-15,0 0 0,0 0 16,21 0-16,0-22 0,0 22 15,-21 0-15,21-21 0,1 21 0,-1-1 16,0-20-16,0 21 0,0 0 0,22 0 16,-22 21-16,0 0 0,0-22 15,0 22-15,0 0 0,-21 22 16,22-22-16,-22 21 0,0 0 16,21 0-16,-21 0 0,21 0 0,-21 1 15,0-1-15,0 0 0,0 0 16,21 21-16,-21-20 0,0-1 0,0 0 15,0 0-15,0 0 16,0 0-16,0 1 16,21-22 15,0 0-31,1 0 16,-22-22-16,21 1 0,0 0 15,-21 0-15,21 0 0,0 0 16,0-1-16,1-20 0,-1 21 0,0-21 15,21 20-15,-21-20 0,22 0 16,-22 21-16,21-1 0,-21-20 16,1 21-16,20 21 0,-21-21 0,0 21 15,0-21-15,1 21 16,-22 21-16,0 0 16,0 0-16,0 0 0,0 0 0,0 1 15,0-1-15,0 21 0,0-21 16,0 0-16,0 22 0,0-22 0,0 0 15,0 0-15,0 0 0,0 1 0,0-1 16,0 0-16,0 0 0,0 0 16,21-21-16,-21 21 0,21-21 0,0 0 15,0 0-15,0 0 16,1 0-16,-1 0 0,0 0 0,21 0 16,-21 0-16,1-21 0,20 0 15,-21 21-15,21-21 0,-20 0 0,20 0 16,-21-1-16,0 1 0,22-21 0,-22 21 15,0 0-15,0-22 0,0 22 16,0-21-16,-21-22 0,0 43 16,0-21-16,0 21 0,0-1 15,0 1-15,-21 21 16,0 0-16,0 0 16,0 21-16,0 1 0,-1-1 15,22 21-15,0-21 0,-21 0 16,21 22-16,-21-22 0,21 0 0,0 0 15,-21 22-15,21-22 0,0 0 16,0 0-16,0 0 0,0 0 16,21 1-16,0-22 0,0 0 15,1 21-15,-1-21 0,0 0 16,0 0-16,21 0 0,-20 0 0,-1 0 16,21-21-16,0 21 0,-20-22 0,20 22 15,-21-21-15,21 0 0,-20 0 16,20 0-16,-21 0 0,21-1 15,-20 1-15,-1-21 0,0 21 0,0-22 16,-21 22-16,0-21 0,0 21 0,0 0 16,0-1-16,0-20 0</inkml:trace>
  <inkml:trace contextRef="#ctx0" brushRef="#br0" timeOffset="29820.19">13060 8996 0,'0'21'16,"0"0"-16,0 0 16,0 1-16,0-1 15,0 0-15,0 0 16,21-21-16,0 0 16,0 0-16,0 0 0,1 0 15,-1 0-15,0 0 0,-21-21 16,21 21-16,0-21 0,0 0 15,-21-1 1,0 1-16,0 0 16,-21 21-16,0 0 15,0 0-15,0 0 16,0 0-16,-1 21 16,22 0-16,-21-21 0,21 22 15,-21-22-15,0 21 0,21 0 16,-21-21-16,0 0 0,-1 21 15,1-21-15,0 0 0</inkml:trace>
  <inkml:trace contextRef="#ctx0" brushRef="#br0" timeOffset="30137.05">12001 9631 0,'0'21'16,"0"-42"-16,22 42 31,-1-21-31,0-21 0,0 21 16,21-21-16,-20 21 0,-1 0 15,21-21-15,-21 21 0,0-22 0,1 22 16,-1 0-16,0 0 0,-21-21 15,-21 21 48,21 21-47</inkml:trace>
  <inkml:trace contextRef="#ctx0" brushRef="#br0" timeOffset="33399.57">22923 6964 0,'0'0'0,"0"-21"16,0 0-16,0-1 16,0 1-16,0 0 15,22 42 17,-22 22-17,21-22-15,-21 0 0,21 21 16,-21-21-16,0 22 0,0 20 15,0-20-15,0-1 0,0 0 0,0 22 16,0-22-16,0 0 0,0 1 16,0-22-16,0 21 0,0-21 15,0 1-15,0-1 0,0 0 0,0-42 47,0 0-47,0-1 16,0 1-16,0-21 0,0 21 0,0-22 15,0 1-15,0 0 0,0-1 16,0 1-16,0 0 0,0-1 0,0 1 16,0 0-16,21-1 0,0 1 0,0 21 15,1-21-15,-1 20 0,0 1 16,0 21-16,0 0 0,0 0 16,1 0-16,-1 21 15,0-21-15,0 22 0,0-1 0,-21 21 16,21-21-16,-21 0 0,22 22 15,-22-1-15,0-21 0,0 22 0,0-1 16,0-21-16,0 21 0,0-20 0,0 20 16,0-21-16,0 0 0,0 0 15,0 1-15,0-44 47,0 1-31,0 0-16,0 0 0,0 0 15,0-22-15,0 22 0,0-21 0,21 0 16,0 20-16,0-20 0,0 0 16,0 21-16,1-22 0,-1 22 0,0 0 15,21 0-15,-21 0 0,1 21 16,20 0-16,-21-22 0,0 22 0,0 0 16,1 0-16,-1 22 0,0-22 15,-21 21-15,0 0 0,21 0 0,-21 0 16,21 22-16,-21-22 0,21 21 15,-21-21-15,0 22 0,0-1 0,0 0 16,0-21-16,0 22 0,22-22 16,-22 0-16,21 0 0,-21 0 15,0 1-15,21-1 0,0 0 0,0-21 16,0 0-16,1 0 0,-1 0 16,0 0-16,0 0 0,0 0 0,0 0 15,1-21-15,-1 0 0,21-1 0,-21 1 16,0 0-16,1 0 0,-1 0 15,0-22-15,-21 22 0,21-21 0,0 21 16,-21-22-16,0 1 0,0 21 16,21-21-16,-21-1 0,0 22 0,22 0 15,-22 0-15,0 0 0,0-1 16,0 1-16,0 42 31,0 1-31,0-1 0,0 0 0,0 0 16,0 21-16,0-20 0,0 20 15,-22 0-15,22 1 0,0-22 16,0 21-16,0-21 0,0 22 0,0-22 16,0 0-16,0 0 0,0 0 15,22 0-15,-1-21 0,0 0 0,0 0 16,21 0-16,-20 0 0,-1 0 16,21 0-16,-21 0 0,0-21 15,22 0-15,-22 0 0,21 0 0,-21 0 16,1-1-16,-1-20 0,0 21 15,0 0-15,0-22 0,0 22 16,1-21-16,-22 21 0,0-22 16,0 22-16,21 0 0,-21-21 0,0 21 15,21-1-15,-21 1 0,0 0 16,0 42 0,0 0-16,0 1 15,0-1-15,-21 21 16,21-21-16,-21 0 0,21 1 0,0 20 15,0-21-15,-22 21 0,22-20 16,0 20-16,0-21 0,0 21 0,0-20 16,0-1-16,0 0 0,0 0 15,0 0-15,0 0 0,22-21 16,-1 22-16,0-22 0,0 0 0,21 0 16,-20 0-16,20 0 0,0 0 15,-21 0-15,22 0 0,-22-22 0,21 1 16,-21 0-16,22 0 0,-22 0 0,0-22 15,21 22-15,-20-21 0,-1 0 16,0-1-16,0 22 0,0-21 0,0-1 16,1 1-16,-22 0 15,21-22-15,-21 22 0,21 0 0,-21-1 16,0 1-16,0 0 0,0-1 16,0 22-16,0-21 0,0 21 0,0-1 15,0 44 16,0-1-31,0 0 0,-21 0 0,21 21 16,-21 1-16,21-1 0,-22-21 16,22 22-16,0-1 0,-21 0 0,0 1 15,0-1-15,21 0 0,0 1 16,-21-1-16,0 0 0,21 1 0,0-1 16,0-21-16,0 21 0,0-20 15,0 20-15,0-21 0,0 0 0,0 0 16,21 1-16,0-1 0,21-21 0,-21 0 15,1 0-15,20 0 0,-21 0 16,21 0-16,-20 0 0,20-21 16,-21 21-16,0-22 0,22 1 15,-22 0-15,21-21 0,-21 21 0,0-1 16,22-20-16,-22 0 0,0-1 16,0 1-16,0 0 0,1-1 0,-1 1 15,0 0-15,0-1 0,-21 1 16,21 0-16,0-1 0,-21-20 0,0 21 15,22 20-15,-22-20 0,0 21 0,21 0 16,-21 0-16,0-1 16,0 44-1,-21 20-15,-1-21 16,1 0-16,0 22 0,21-1 16,-21 0-16,0 1 0,21-1 0,-21 0 15,-1-21-15,1 22 0,21-1 16,0 0-16,-21 1 0,21-1 0,-21-21 15,21 22-15,0-1 0,0-21 16,0 0-16,0 22 0,0-22 0,21-21 16,0 21-16,0 0 0,1-21 15,-1 0-15,0 0 0,0 0 0,21 0 16,-20 0-16,-1 0 0,21-21 0,-21 0 16,0 21-16,22-21 15,-22-1-15,0 1 0,0 0 0,22 0 16,-22 0-16,0-22 0,0 22 15,0 0-15,0 0 0,-21 0 16,0 0-16,22 21 0,-22-22 0,0 44 31,0-1-31,0 0 16,-22 0-16,22 0 16,0 0-16,0 1 0,0-1 0,0 0 15,0 0-15,0 0 16,22 0-1,-1-21-15,0 0 16,0 0-16,0 0 16,0 0-16,1 0 0,-1 0 0,0-21 15,0 0-15,0 0 0,-21 0 16,0 0-16,21-1 16,-21 1-16,0 0 0</inkml:trace>
  <inkml:trace contextRef="#ctx0" brushRef="#br0" timeOffset="33624.44">26606 6731 0,'0'0'0,"-21"-21"16,21 0 0,-21 21 62,0 0-63,0 0-15,0 0 0,-1 21 16,1-21-16</inkml:trace>
  <inkml:trace contextRef="#ctx0" brushRef="#br0" timeOffset="33820.33">25802 6922 0,'0'21'16,"21"-21"-1,0 0-15,1 0 0,-1 0 16,21 0-16,-21 0 0,22 0 16,-22 0-16,0 0 0,21 0 0,-21 0 15,1 0-15,-1 0 0,0 0 16,0 0-16,0 0 0,0 0 0,1-21 15,-1 21-15,21 0 0</inkml:trace>
  <inkml:trace contextRef="#ctx0" brushRef="#br0" timeOffset="34356.55">26797 6943 0,'0'-21'16,"0"42"-16,0-64 0,0 22 0,0 0 15,0 42 32,0 22-47,0-22 0,0 0 16,0 21-16,0 1 0,0-1 16,0 21-16,0-20 0,-21 20 15,0 1-15,21-22 0,-22 22 0,22-1 16,-21 1-16,0-1 0,0 1 15,0-1-15,21 1 0,-21 20 0,-1-20 16,1 20-16,21-20 0,0 21 0,-21-22 16,21 1-16,-21-1 0,21 1 15,0-1-15,-21 1 0,21-22 0,0 0 16,0-21-16,0 1 0,0-1 0,0 0 16,0-42 15,0 0-31,0-1 15,0 1-15,0-21 0,21 21 16,-21-22-16,21 22 0,0-21 16,-21-22-16,21 22 0,1-21 0,-1-1 15</inkml:trace>
  <inkml:trace contextRef="#ctx0" brushRef="#br0" timeOffset="34704.33">26733 7514 0,'0'0'0,"0"-84"0,0-43 16,0 63-16,0 1 0,22-1 0,-22 22 15,0-22-15,0 22 0,21 0 16,0-1-16,-21 22 0,21-21 0,0 21 16,0-1-16,1 1 0,-1 21 15,21-21-15,-21 21 0,0 0 16,22 0-16,-22 0 0,0 0 0,21 0 16,-20 21-16,-1 0 0,0 1 15,-21 20-15,0-21 0,21 0 0,-21 22 16,0-22-16,0 21 0,0-21 15,-21 22-15,0-22 0,0 21 0,-1-21 16,1 0-16,-21 1 0,0-1 16,20 0-16,-20 0 0,21-21 0,-21 21 15,20-21-15,1 0 0,0 0 0,0 21 16,21-42 31,21 0-32,-21 0-15,21 0 0,0 0 16,1-1-16</inkml:trace>
  <inkml:trace contextRef="#ctx0" brushRef="#br0" timeOffset="35004.17">27601 6287 0,'0'0'0,"0"21"32,0 0-32,0 0 0,-21 21 0,0 1 15,21-1-15,-21 0 0,21 1 16,0 20-16,-21-20 0,-1-1 0,22 21 16,-21-20-16,21-1 0,-21 22 15,21-22-15,0 0 0,0 1 0,-21-22 16,21 21-16,-21-21 0,21 22 15,0-22-15,0 0 0,0 0 0,0 0 16,0-42 15,0 0-31,0 0 16,0 0-16</inkml:trace>
  <inkml:trace contextRef="#ctx0" brushRef="#br0" timeOffset="35435.87">27601 7027 0,'0'0'0,"0"22"15,0-1-15,21-21 16,1 21-16,-1-21 16,0 0-16,0 0 0,0 0 15,0 0-15,1 0 0,20 0 16,-21 0-16,0 0 0,0-21 0,1 0 15,20 21-15,-21-22 0,0 22 16,0-21-16,1 0 0,-1 0 0,-21 0 16,21 0-16,-21-1 0,0 1 15,0 0-15,0 0 0,0 0 0,0 0 16,-21 21-16,0 0 16,-1 0-16,-20 0 0,21 0 0,-21 0 15,20 21-15,-20 0 0,0 0 16,21 0-16,-22 22 0,22-22 15,0 21-15,0-21 0,21 22 0,0-1 16,-21-21-16,21 21 0,0-20 16,0 20-16,0-21 0,21 0 0,0 0 15,0 1-15,0-1 0,22 0 16,-22-21-16,21 0 0,-21 0 0,22 0 16,-22 0-16,21 0 0,-21-21 0,22 21 15,-22-21-15,21-1 0,-21 1 16,22 0-16,-22-21 0,0 21 0,21-1 15</inkml:trace>
  <inkml:trace contextRef="#ctx0" brushRef="#br0" timeOffset="36096.5">28956 6668 0,'0'0'16,"0"-22"-16,-21 1 0,21 0 15,0 0-15,0 0 0,0 0 0,0-22 16,0 22-16,21 0 0,-21-21 16,21 20-16,0 22 0,0-21 0,1 0 15,-1 21-15,21 0 0,-21 0 16,0 21-16,1 0 0,-1 22 0,21-22 16,-21 21-16,0 1 0,1-1 15,-1 21-15,0-20 0,-21-1 16,0 0-16,0 1 0,0-1 0,0-21 15,0 22-15,0-1 0,0-21 16,0 0-16,0 0 0,-21 1 0,21-1 16,-21 0-16,21 0 0,-22-21 15,22 21-15,0-42 32,0 0-32,0 0 15,0 0-15,0-1 0,0 1 16,22 0-16,-1-21 0,0 21 0,0-22 15,0 1-15,0 0 0,1-22 16,-1 22-16,0-22 0,0 1 0,0 20 16,0-20-16,22 21 0,-22-22 15,0 22-15,0 21 0,0-1 16,-21 1-16,0 0 0,22 21 0,-1 0 16,-21 21-1,0 0 1,0 1-16,0-1 0,0 21 15,-21-21-15,21 0 0,-22 1 16,22-1-16,-21 21 0,21-21 16,0 0-16</inkml:trace>
  <inkml:trace contextRef="#ctx0" brushRef="#br0" timeOffset="37720.14">29951 6900 0,'21'0'0,"-42"0"0,63 0 0,-21 0 16,0 0-16,1 0 0,-1 0 0,-21-21 15,21 0-15,0 0 16,-21 0-16,0 0 0,0-1 16,0-20-16,0 21 0,0 0 15,-21 0-15,0-1 0,0 1 16,-1 0-16,1 21 0,0 0 0,0 0 0,0 0 15,0 0-15,-1 0 0,-20 0 16,21 21-16,-21 0 0,20 1 16,-20 20-16,21-21 0,0 21 15,0-20-15,-1 20 0,22-21 0,-21 21 16,21-20-16,0-1 0,0 0 16,0 0-16,0 0 0,21-21 0,1 21 15,-1-21-15,0 0 16,0 0-16,0 0 0,0 0 15,1 0-15,-1 0 0,21 0 0,-21-21 16,0 0-16,1 21 0,-1-21 16,0 0-16,0 0 0,0-22 0,0 22 15,1 0-15,-1-21 16,-21 20-16,21-20 0,0 0 0,-21 21 16,0-22-16,0 22 0,0 0 15,21 0-15,-21 0 0,0 42 31,0 0-31,-21 0 0,0 0 0,21 0 16,0 22-16,0-22 0,-21 21 16,21-21-16,0 1 0,0 20 0,0-21 15,0 0-15,0 0 0,0 1 16,0-1-16,21-21 0,-21 21 0,21-21 16,0 0-16,-21 21 0,21-21 15,1 0-15,-1 0 0,0 0 16,0 0-16,21 0 0,-20 0 0,-1-21 15,0 0-15,0 21 0,0-21 16,0-1-16,1-20 0,-1 21 0,-21-21 16,21 20-16,0-20 0,0 0 15,0-22-15,-21 22 0,22 0 0,-22-22 16,21 22-16,-21-22 0,0 22 16,0 0-16,0-1 0,21 22 0,-21 0 15,0 0-15,0 0 0,0 42 31,0 21-15,-21-21-16,21 22 0,0-1 0,0 0 16,-21 1-16,21 20 0,-22-21 15,22 1-15,-21 20 0,21-20 0,0-1 16,0 0-16,0 1 0,0-22 16,0 21-16,0-21 0,0 0 0,0 1 15,0-1-15,0 0 0,0 0 16,21-21-16,-21 21 0,22-21 15,-1 0-15,0 0 16,0 0-16,0 0 0,0-21 0,1 0 16,-1 21-16,0-21 0,0 0 15,0-1-15,0 1 0,1 0 16,-1 0-16,0 0 0,0 0 16,0-22-16,0 22 0,1 0 0,-22 0 15,0 0-15,21 21 0,-21 21 31,-21 0-15,-1 0-16,22 0 0,-21 0 16,21 1-16,-21-1 0,21 21 0,0-21 15,0 0-15,0 1 16,0-1-16,0 0 0,0 0 16,0 0-1,21-21 1,0 0-16,1 0 0,-1 0 15,0 0-15,0 0 0,0-21 16,0 21-16,1-21 0,-1 0 16,-21 0-16,21 21 0,21-22 0,-21 1 15,1 0-15,-1 0 0,0-21 16,0 20-16,0 1 0,0 21 0,1-21 16,-22 0-16,21 21 0,-21 21 46,-21 0-46,-1-21 0,1 21 0,21 1 16,0-1-16,-21 0 16,0 0-16,21 0 0,-21-21 0,21 21 15,0 1-15,0-1 0,0 0 16,0 0 0,21-21-1,0 0-15,0 0 0,0 0 0,1 0 16,-1 0-16,0 0 15,21 0-15,-21-21 0,1 21 0,-1-21 16,0 0-16,21-1 0,-21 1 16,1 0-16,20 0 0,-21 0 0,0-22 15,0 22-15,1-21 0,-1 21 16,-21 0-16,21-1 0,-21 1 16,-21 21-1,0 0-15,-22 21 0,22 1 16,-21-1-16,21 0 0,-22 21 15,1-21-15,21 22 0,0-22 0,-1 0 16,1 0-16,21 22 0,0-22 16,0 0-16,0 0 0,21 0 15,1 0-15,-1-21 16,21 0-16,-21 22 0,22-22 0,-22 0 16,21 0-16,-21 0 15,22 0-15,-1 0 0,0 0 0,1 0 16,-22 0-16,21-22 0,0 22 15,-20-21-15,20 21 0,-21-21 0,0 21 16,0-21-16,1 0 0</inkml:trace>
  <inkml:trace contextRef="#ctx0" brushRef="#br0" timeOffset="38800.23">22860 9525 0,'21'0'0,"0"0"16,0 0-16,1-21 16,-1 21-16,-21-21 15,21 21-15,-21-21 0,21-1 0,0 22 16,-21-21-16,0 0 16,0 0-16,0 0 0,0 0 15,0-1-15,-21 1 0,0 0 0,0 0 16,-22 0-16,22 21 0,-21 0 15,0 0-15,-1 0 0,22 0 0,-21 0 16,21 0-16,-22 42 0,22-21 16,-21 0-16,21 22 0,-1-22 0,1 21 15,0 1-15,0-22 0,0 21 16,21 0-16,-21 1 0,21-22 0,0 21 16,0-21-16,0 1 0,0-1 0,21 0 15,0-21-15,0 0 16,0 0-16,22 0 15,-22-21-15,0 0 0,21-1 0,-21 1 16,22 0-16,-1 0 0,-21-21 16,22 20-16,-22-20 0,21 21 0,-21-21 15,0-1-15,1 22 0,-1-21 16,-21 21-16,21-1 0,-21 1 0,0 0 16,0 42-1,0 0 1,-21 1-16,21-1 0,-21 21 0,21-21 15,0 22-15,0-22 0,0 21 16,0 0-16,0-20 0,0 20 0,0-21 16,0 0-16,21 0 0,0 1 0,0-1 15,0-21 1,0 0-16,1 0 0,-1 0 0,0 0 16,21-21-16,-21 21 0,1-22 0,-1 1 15,21 0-15,-21-21 0,0 21 16,1-1-16,-1-20 0,0 21 0,0-21 15,-21-1-15,21 22 0,0-21 16,1-1-16,-22 1 0,0 0 0,21-1 16,0 1-16,-21 0 0,0-1 0,0 1 15,0 21-15,0 0 0,0 0 16,0 42 0,0 0-16,0 0 15,-21 21-15,21 1 0,0-1 16,-21 0-16,-1 1 0,22-1 0,0 0 15,0-20-15,0 20 0,-21 0 16,21-21-16,0 22 0,0-22 0,0 0 16,0 0-16,0 0 0,0 1 0,0-1 15,21-21-15,1 0 16,-1 0-16,0 0 16,-21-21-16,21 21 15,-21-22-15,21 1 0,-21 0 16,0 0-16,0 0 0</inkml:trace>
  <inkml:trace contextRef="#ctx0" brushRef="#br0" timeOffset="39012.12">23304 9335 0,'-21'0'0,"42"0"0,-21 0 31,22 0-16,-1-22-15,0 22 0,0 0 0,0 0 16,0-21-16,22 21 16,-22 0-16,21 0 0,-21-21 0,1 0 0,-1 21 15,21 0-15,-21-21 0,0 21 16,22-21-16,-22-1 0,21 1 16</inkml:trace>
  <inkml:trace contextRef="#ctx0" brushRef="#br0" timeOffset="39332.94">24744 8551 0,'0'0'0,"0"-21"0,-21 21 0,21-21 16,-22 21-16,1 0 15,0 21-15,0 0 16,21 22-16,0-1 0,0 0 16,-21 1-16,21 20 0,0 1 0,0-22 15,0 22-15,0-1 0,-21-21 0,21 1 16,0 20-16,-22-20 0,22-1 16,0-21-16,-21 21 0,0-20 0,21-1 15,-21 0-15,21 0 0,0 0 0,-21-21 16,21 21-1,-21-21-15,-1 0 0,1 0 16</inkml:trace>
  <inkml:trace contextRef="#ctx0" brushRef="#br0" timeOffset="40180.75">24151 9165 0,'21'0'15,"22"0"-15,-22 0 0,0 0 16,21 0-16,1 0 0,20-21 0,-21 21 16,22-21-16,-1 21 15,1-21-15,-1 0 0,22-1 0,-21 1 16,-1 0-16,-21 0 0,22 0 16,-1-22-16,-20 22 0,-1-21 0,-21 0 15,22-1-15,-22 22 0,0-21 0,0-1 16,-21 1-16,0 0 0,0 21 15,0-22-15,0 22 0,0 0 0,0 0 16,0 0-16,-21-1 0,0 22 16,0 22-16,21-1 15,0 0-15,-22 21 0,22 1 0,-21-22 16,21 42-16,0-20 0,-21-1 16,0 21-16,0-20 0,21-1 15,-21 22-15,-1-22 0,1 0 16,0 1-16,21-1 0,-21 0 0,0-21 15,21 22-15,0-22 0,0 0 0,-21 0 16,21 0-16,0 1 0,0-1 16,21-21-1,-21-21 1,21-1-16,0 1 0,0 0 16,0 0-16,-21 0 0,43 0 0,-22-1 15,0-20-15,0 21 0,0 0 0,1 0 16,-1-1-16,0 1 15,0 0-15,0 21 0,0 0 16,-21 21-16,0 0 16,0 1-16,0-1 0,0 0 15,0 0-15,0 0 0,0 22 0,0-22 16,0 0-16,0 0 0,0 0 16,0 0-16,0 1 0,0-1 15,22 0-15,-1-21 0,0 0 16,0 0-16,0 0 0,0 0 15,22 0-15,-1 0 0,-21 0 0,22 0 16,-1-21-16,0 21 0,1-21 0,-1-1 16,0 1-16,1 0 15,-22 0-15,21 0 0,0 0 0,-20-22 16,-1 22-16,0 0 0,-21 0 0,0 0 16,0-1-16,0 1 0,-21 21 15,0 0-15,-1 0 16,1 0-16,0 21 0,0 1 0,0-1 15,0 0-15,-1 0 0,22 21 16,-21-20-16,21-1 0,0 0 0,0 0 16,0 0-16,0 0 0,0 1 15,0-1-15,21-21 16,1 0-16,-1 0 0,0 0 0,0 0 16,0 0-16,0 0 15,1 0-15,-1 0 0,0-21 16,0-1-16,0 1 0,0 21 0</inkml:trace>
  <inkml:trace contextRef="#ctx0" brushRef="#br0" timeOffset="42099.3">26839 9250 0,'0'0'16,"0"21"-16,0-42 31,21 0-31,1 0 0,-1 21 16,0-22-16,21 1 0,-21 0 15,1-21-15,20 21 0,0-22 16,-21 22-16,22-21 0,-1-1 0,0-20 16,1 21-16,-1-1 0,-21 1 15,22-22-15,-22 22 0,0 0 0,0 21 16,0-22-16,-21 22 0,0-21 15,0 21-15,0-1 0,-21 22 16,0 0-16,0 0 0,-22 0 0,22 22 16,-21-1-16,21 0 0,0 21 15,-1-21-15,1 22 0,21-1 16,-21 0-16,21 1 0,0-1 0,0 0 16,0 1-16,21 20 0,0-20 0,1-1 15,-1 0-15,0-21 0,0 22 16,0-22-16,-21 21 0,21-21 15,-21 1-15,22-1 0,-22 0 0,0 0 16,0 0-16,-22-21 16,1 21-1,0-21-15,0 0 0,0 0 0,0 0 16,-22-21-16,22 21 0,0-21 16,0 21-16,-22-21 0,22 0 0,0 0 15,0-1-15,0 1 0,0 0 16,-1-21-16,1 21 0,0-1 0,21 1 15,0 0-15,-21 21 16,21 21 0,0 0-16,0 1 15,0-1-15,21 0 0,0 21 0,-21-21 16,21 1-16,22-1 0,-22 0 16,0 0-16,21-21 0,-20 21 0,20 0 15,-21-21-15,21 0 0,1 0 16,-1 0-16,-21 0 0,22 0 0,-1 0 15,-21 0-15,21 0 0,1 0 0,-22-21 16,21 0-16,1 21 0,-1-21 16,0 0-16,1 0 0,-22-1 15,21 1-15,-21-21 0,22 21 0,-22 0 16,-21-22-16,0 22 0,0 0 16,0-21-16,0 20 0,0 1 0,0 0 15,0 0-15,-21 0 0,-1 0 16,1 21-16,0 0 0,-21 0 0,21 0 15,-1 21-15,-20 0 0,21 0 16,-21 0-16,20 22 0,1-22 0,0 21 16,0-21-16,0 22 0,21-22 0,0 0 15,0 21-15,0-21 0,0 1 16,0-1-16,0 0 0,21-21 0,0 21 16,0-21-16,0 0 0,1 0 15,-1 0-15,0 0 16,0 0-16,0 0 0,22 0 0,-22 0 15,0-21-15,0 0 0,0 0 16,0 21-16,1-22 0,-1 1 0,0 0 16,0 0-16,-21 0 0,21 0 0,-21-22 15,21 22-15,-21 0 0,0 0 16,-21 21 15,0 0-31,21 21 0,0 0 0,-21 0 16,21 0-16,-21 1 0,21-1 15,0 0-15,0 0 16,0 0-16,0 0 0,21-21 16,0 22-16,0-22 15,0 0-15,1 0 0,-1 0 16,0 0-16,0 0 0,0 0 0,0 0 16,1-22-16,-1 22 0,-21-21 15,21 0-15,0 21 0,0-21 0,-21 0 16,21 0-16,1-1 0,-22 1 0,21 0 15,-21 0-15,21 0 16,-21 0-16,0-1 16,0 44-1,-21-1 1,0 0-16,21 0 0,-22 0 0,22 0 16,-21 1-16,21-1 0,-21 0 15,0 0-15,21 0 0,0 0 0,0 1 16,-21-1-16,21 0 15,-21 0-15,21-42 63,0 0-63,21 0 0,-21-1 16,21 22-16,0-21 0,-21-21 15,21 21-15,0 0 0,1-1 16,-1-20-16,0 21 0,0 0 15,0 0-15,0-1 0,1 1 0,-1 21 16,0 0-16,0 0 16,-21 21-16,0 1 0,0-1 15,0 0-15,0 0 0,0 0 16,0 0-16,0 1 0,-21-1 16,21 0-16,-21 0 0,0 0 15,21 0-15,0 1 16,0-44 31,0 1-47,21 0 15,0 0-15,0 0 0,0 0 16,0-1-16,1 1 0,-1 0 0,0-21 16,21 21-16,1-22 0,-22 22 15,21 0-15,0 0 0,1 0 16,-22 21-16,0 0 0,0 0 0,0 0 15,-21 21-15,0 0 0,0 0 0,0 0 16,0 0-16,0 1 0,-21-1 0,0 21 16,21-21-16,-21 0 15,0 1-15,21-1 0,0 0 0,-21 0 0,-1 0 16,22 0-16,0 1 16,22-44 46,-1 1-62,0 0 0,0 0 16,0 21-16</inkml:trace>
  <inkml:trace contextRef="#ctx0" brushRef="#br0" timeOffset="42703.98">29104 9017 0,'21'0'31,"0"0"-31,1 0 16,-1 0-16,0 0 0,0 0 15,0-21-15,0 21 0,1-21 0,-1 0 16,0 21-16,-21-22 0,21 1 16,0 21-16,0-21 0,-21 0 15,0 0-15,0 0 0,0-1 16,-21 22-1,0 0 1,0 0-16,0 22 0,0-1 0,-1 0 16,1 0-16,0 21 0,0-20 15,0-1-15,0 0 0,21 0 0,-22 0 16,22 0-16,0 1 16,0-1-16,0 0 0,22-21 15,-1 0 1,0 0-16,0 0 15,21 0-15,-20 0 0,-1-21 0,21 21 16,0-21-16</inkml:trace>
  <inkml:trace contextRef="#ctx0" brushRef="#br0" timeOffset="44408.04">30099 9038 0,'-21'0'0,"42"0"0,-63 0 0,20 0 16,1 0 0,21-21 15,0 0-31,21 21 16,1-21-16,-22 0 0,21-1 15,0 1-15,-21-21 0,21 21 0,0-22 16,0 1-16,-21 0 0,22-1 0,-1 1 15,0-21-15,0 20 0,-21 1 16,21-22-16,0 22 0,1-21 0,-22-1 16,21 22-16,0-1 0,-21 1 15,0 0-15,0 21 0,0-1 16,0 1-16,0 42 16,0 1-16,0-1 0,0 0 15,0 21-15,-21 1 0,0-1 16,21 0-16,-22 1 0,22-1 0,-21 0 15,21 22-15,0-22 0,0 0 16,0 22-16,-21-22 0,21 1 0,0-1 16,0 0-16,0 1 0,0-1 15,0-21-15,0 21 0,0-20 0,21-1 16,0-21-16,-21 21 0,22 0 16,-1-21-16,0 0 0,0 0 0,0 0 15,0 0-15,1 0 0,-1-21 16,21 0-16,-21 21 0,0-21 15,1-1-15,-1 1 0,21 0 0,-21 0 16,0 0-16,1 0 0,-1-22 16,-21 22-16,21 0 0,-21 0 0,21 21 15,-21-21-15,0 42 32,-21 0-32,0 0 15,21 0-15,-21 0 0,21 1 0,0-1 16,0 0-16,0 0 15,0 0-15,0 0 0,0 1 16,21-22-16,0 0 16,0 0-16,0 0 15,0 0-15,1 0 0,-1 0 0,0 0 16,0 0-16,0 0 0,-21-22 16,21 1-16,1 21 0,-1-21 0,0 0 15,0 0-15,-21 0 0,21-1 16,0-20-16,-21 21 0,0 0 0,0 0 15,0-1-15,22 22 0,-22-21 16,-22 21 0,1 21-1,21 1-15,-21-1 0,0 0 0,0 0 0,21 0 16,-21 0-16,-1 1 16,22-1-16,0 0 0,-21 0 0,0-21 15,21 21-15,-21 0 0,21 1 16,0-1-16,0-42 47,0-1-32,0 1 1,21 0-16,0 0 0,-21 0 0,21 0 16,1-22-16,-1 22 0,0 0 15,0 0-15,0 0 0,22-1 16,-22 1-16,0 21 0,0 0 0,0-21 15,0 21 1,-21 21-16,0 0 0,0 1 16,0-1-16,0 0 15,0 21-15,0-21 0,-21 1 0,21-1 16,0 0-16,0 0 0,-21-21 16,21 21-16,-21 0 0,21 1 15,0-44 48,0 1-63,0 0 15,0 0-15,21 0 0,0 0 0,0-1 16,22 1-16,-22-21 0,21 21 16,1 0-16,-1-22 0,0 22 15,1 0-15,-22 0 0,21 0 0,-21 21 16,0 0-16,1 0 0,-1 0 0,-21 21 31,0 0-31,0 0 0,0 0 16,-21 0-16,-1 1 0,1-1 0,0 0 15,0 0-15,21 21 0,0-20 16,-21-1-16,21 0 0,0 0 16,0 0-16,0 0 0,21 1 15,0-22-15,0 0 0,-21 21 16,21-21-16,1 0 0,20 0 15,-21 0-15,0 0 0,0 0 0,1 0 16,-1-21-16,0 21 0,0-22 16,0 1-16,22 21 0,-22-21 0,0 0 15,0 0-15,0 0 0,-21-22 16,21 22-16,1 0 0,-22 0 16,21-22-16,-21 22 0,0 0 0,0 0 15,-21 21 1,-1 0-1,1 0-15,0 0 0,0 21 0,0 0 16,0-21-16,-1 21 0,1 1 16,0-1-16,0 0 0,0 0 15,0 0-15,21 0 0,0 1 0,0-1 16,0 0-16,0 0 16,0 0-16,21-21 0,0 0 15,0 21-15,0-21 0,0 0 16,1 0-16,-1 0 15,0 0-15,0 0 16,0 0-16,0-21 16,1 21-16,-22-21 0,21 21 15,-21-21-15,0 0 0,21 0 16,0-1-16,0 1 0,-21 0 0,0 0 16,0 0-16,0 0 0,21-1 15,-21 1-15</inkml:trace>
  <inkml:trace contextRef="#ctx0" brushRef="#br0" timeOffset="44676.86">31644 8128 0,'0'0'0,"-21"0"0,0 0 0,0 0 15,-1 0-15,1 0 110,0 0-110</inkml:trace>
  <inkml:trace contextRef="#ctx0" brushRef="#br0" timeOffset="44940.31">29951 8424 0,'-43'22'0,"86"-44"0,-107 44 16,43-1-16,21 0 15,42-21-15,-20 0 0,-1 0 16,21 0-16,-21 0 16,22 0-16,-1 0 0,0 0 0,1 0 15,-22 0-15,21 0 0,0 0 16,1 0-16,-22 0 0,21 0 0,-21 0 16,1 0-16,-1 0 0,0-21 15,-21 0 1,-21 21-16,-22 0 15,1-22-15</inkml:trace>
  <inkml:trace contextRef="#ctx0" brushRef="#br0" timeOffset="46681.04">9292 6350 0,'0'0'0,"-21"0"16,-21 0-16,20 0 0,-20 0 0,0 21 16,-1-21-16,22 0 0,-21 0 0,0 0 15,20 0-15,1 0 16,0 0-16,0 0 0,42 0 15,0 0-15,0 0 16,22 0-16,-1 0 0,0 0 16,22-21-16,-22 21 0,22 0 0,-22-21 15,22 21-15,-1 0 0,1-21 16,-1 0-16,22 21 0,-22 0 0,22 0 16,0-22-16,-1 22 0,1 0 15,0 0-15,-1-21 0,22 21 0,-21 0 16,21 0-16,-1 0 0,1 0 15,21 0-15,0-21 0,0 21 0,0 0 16,0 0-16,0 0 0,0 0 16,0 0-16,21 0 0,-21 0 15,22-21-15,-22 21 0,21 0 0,0 0 16,21 0-16,-21-21 0,22 21 16,-22 0-16,21-21 0,1-1 0,-1 22 15,0 0-15,1-21 0,-1 21 0,0-21 16,1 21-16,-1-21 0,0 21 15,22-21-15,-22 21 0,-21-21 0,22 21 16,-1-22-16,0 1 16,-21 21-16,22-21 0,-22 21 0,0-21 0,0 21 15,0-21-15,1 21 16,-1-21-16,0 21 0,-21-22 0,0 22 16,-21 0-16,21-21 0,-43 21 15,22-21-15,-21 21 0,0 0 0,-22 0 16,1 0-16,-1-21 0,-21 21 15,1 0-15,-22 0 0,21 0 0,-21 0 16,1 0 0,-44 0 15,1 0-15,0 0-16,21-21 0,0 0 31,0-1-31,21 22 0</inkml:trace>
  <inkml:trace contextRef="#ctx0" brushRef="#br0" timeOffset="48203.81">21653 5800 0,'0'0'0,"0"-21"0,43 21 78,-22 0-78,21 0 0,1-22 15,-1 22-15,21-21 0,1 21 0,-1-21 16,1 0-16,-1 21 0,22-21 16,0 0-16,21 21 0,-22-22 15,22 1-15,0 21 0,0-21 0,0 0 16,-1 21-16,1-21 0,0 21 16,0-21-16,21 21 0,0-22 0,0 1 15,21 21-15,-21-21 0,21 21 16,0-21-16,22 21 0,-1-21 0,-21 21 15,22 0-15,-1-21 0,0 21 16,1-22-16,-1 22 0,0-21 16,1 21-16,-1 0 0,-21-21 0,21 21 15,-20-21-15,-1 21 0,0-21 0,-21 21 16,21-21-16,-21-1 0,0 22 16,0-21-16,0 21 0,-21-21 15,21 21-15,-21-21 0,-22 21 0,1 0 16,-21-21-16,-1 21 0,1 0 15,-22-21-15,0 21 0,1-22 0,-22 22 16,0 0-16,0 0 0,0 0 16,-21-21-16,21 21 31,-42 0 31,0 0-46,0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1:53:20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12255 4995 0,'0'-21'47,"22"21"-47,-1 0 15,-21-21-15,21 21 0,0-21 0,0 0 16,0 21-16</inkml:trace>
  <inkml:trace contextRef="#ctx0" brushRef="#br0" timeOffset="3487.98">15282 3831 0,'-21'0'16,"21"-21"62,-21 21-78,0 0 16,0-21-1,-1 21-15,1 0 16,0 0-16,0 0 0,0 0 15,0 0 1,-1 0-16,1 0 31,42 0 1,1 0-17,-1 0-15,21 0 0,-21 0 16,43 0-16,-22 0 0,0 0 0,22 0 15,-1 0-15,-20 0 0,20 0 0,1 0 16,-1 0-16,-20 0 16,20 0-16,-21 0 0,1 0 0,20 0 15,-20 0-15,-1 0 0,0-21 16,1 21-16,-22 0 0,21 0 0,-21 0 16,22 0-16,-22 0 0,0 0 15,0 0-15,0 0 16,-42 0 31,0 0-32,0 0-15,0 0 0,-1 0 0,1 0 16,0 0-16,0 0 16,-21 0-16,20 0 0,-20 0 0,21 0 15,-21 0-15,-1 0 0</inkml:trace>
  <inkml:trace contextRef="#ctx0" brushRef="#br0" timeOffset="3924.24">15198 3810 0,'0'0'0,"-22"0"0,1 0 15,0 0 1,0 0-16,42 0 47,0 0-32,0 0-15,1 0 0,20 21 16,-21-21-16,21 0 0,1 0 0,-1 0 16,0 0-16,1 0 0,20 0 15,1 0-15,-22 0 0,22 0 0,-1 0 16,-21 0-16,22-21 0,-1 21 15,-20 0-15,20 0 0,-20 0 0,-1 0 16,0 0-16,1-21 16,-1 21-16,0 0 0,-21 0 0,1 0 15,-1 0-15,0 0 0,0 0 32,-21-21 30,0 0-46</inkml:trace>
  <inkml:trace contextRef="#ctx0" brushRef="#br0" timeOffset="5687.08">18076 3069 0,'-21'0'16,"0"0"31,21 21 0,0 1-32,-21-1-15,21 0 0,0 0 16,0 21-16,0-20 0,0-1 16,0 21-16,0-21 0,0 0 0,0 22 15,0-22-15,0 0 0,0 0 16,0 0-16,0 1 0,0-1 0,0 0 16,0 0-1,0-42 32,0 0-31,0 0-16,21 21 15,-21-22-15</inkml:trace>
  <inkml:trace contextRef="#ctx0" brushRef="#br0" timeOffset="6504.17">18373 3133 0,'0'-21'0,"0"-1"31,0 1-15,0 0-1,21 21 1,0-21-16,0 21 0,0 0 16,0 0-16,1 0 0,-1 0 15,0 0-15,0 0 0,0 0 16,0 0-16,-21 21 15,0 0-15,0 0 0,0 1 16,0-1-16,0 0 16,0 0-16,-21 0 0,0 0 15,0 1-15,0-1 0,0-21 16,21 21-16,-22-21 0,1 0 0,21 21 16,-21-21-1,0 0 1,21-21 31,21 0-32,0 21-15,0 0 16,1-21-16,-1 21 0,0 0 0,0 0 16,0 0-16,0 0 15,1 0-15,-1 0 16,0 21-1,-21 0-15,0 0 0,0 0 16,0 0-16,0 1 16,0-1-16,-21 0 15,21 0-15,-21-21 0,-1 21 0,1 0 16,-21-21-16,21 22 0,0-22 16,-1 0-16,1 21 0,-21-21 0,21 0 15,0 0-15,-1 0 16,1 0-16,0 0 0,0 0 15,0 0-15,0 0 32,21-21 30,0-1-46,21 22-16</inkml:trace>
  <inkml:trace contextRef="#ctx0" brushRef="#br0" timeOffset="12179.51">16531 4170 0,'0'21'0,"-21"-21"16,0 0-16,0 0 15,-1 0 1,22 21-16,-21-21 0,0 0 16,0 0-1,0 0-15,0 0 0,-1 0 16,1 0-16,0 0 16,0 0-16,0 21 0,0-21 0,-1 0 15,1 0-15,0 0 0,0 0 16,0 0-1,21 22-15,21-22 79,0 0-64,0 0-15,22 0 0,-22 0 16,0 0-16,21 0 0,-21 0 0,22 0 15,-1 0-15,0 0 0,1 0 16,-1 0-16,0 0 0,1 0 0,-1 0 16,0 0-16,1 0 0,-1 0 15,22 0-15,-22 0 0,21 0 0,-20-22 16,20 22-16,1 0 0,-1 0 16,1 0-16,-1 0 0,22 0 15,-22 0-15,1-21 0,-1 21 0,1 0 16,-1 0-16,1 0 0,-1 0 15,1 0-15,-1-21 0,1 21 0,-1 0 16,1 0-16,-1 0 0,1 0 16,21 0-16,-22-21 0,22 21 0,-22 0 15,22 0-15,-22 0 0,1 0 16,-1 0-16,22 0 0,-21-21 0,-1 21 16,1 0-16,-1 0 0,1 0 0,-22 0 15,21-21-15,-20 21 16,20 0-16,-20 0 0,-1 0 0,0-22 15,1 22-15,-22 0 0,21-21 16,-21 21-16,0 0 0,22 0 0,-22-21 16,0 21-16,0 0 15,0 0-15,1-21 0,-22 0 32,-22 21-17,1 0-15,0-21 0,0 21 0,0 0 16,0 0-16,-1-22 0,1 22 15,0 0-15,0-21 0,0 21 0,0-21 16,-1 21-16,1 0 0,0 0 16,21-21-16,-21 21 0,0 0 15,0 0-15,42 0 63,0 0-63,0 0 15,0 0-15,0 0 0,1 0 16,-1 0-16,0 0 0,0 0 16,0 0-16,0 0 0,1 0 15,-1 0-15,0 0 0,0 0 0,0 0 16,0 0-16,1 0 16,-22 21-1,0 0 1,0 0-16,0 1 15,-22-1-15,1 0 16,21 0-16,-21 0 0,0 0 0,0 1 16,0-1-16,-1 0 0,1 0 15,0 0-15,0 0 0,0 1 0,0-1 16,-1 0-16,1 0 0,0-21 16,21 21-16,0 0 15,-21-21-15,21-21 63,0 0-63,0 0 0</inkml:trace>
  <inkml:trace contextRef="#ctx0" brushRef="#br0" timeOffset="13003.91">20807 3598 0,'0'-21'15,"0"0"1,0 0-1,0 0 1,0 0 0,0-1-1,0 1 1,0 42 31,0 1-47,0-1 15,0 0-15,0 0 0,0 0 16,0 0-16,0 1 0,0 20 16,0-21-16,0 0 0,0 22 15,0-22-15,0 21 0,0-21 0,0 22 16,0-22-16,0 21 0,0-21 16,0 22-16,0-22 0,0 0 0,0 21 15,0-21-15,0 1 0,0-1 16,0 0-16,0 0 0,0 0 15,0 0 1,0-42 31,0 0-31,0 0-16,0 0 15,0 0-15,0-1 0,0 1 16,0-21-16,21 21 0</inkml:trace>
  <inkml:trace contextRef="#ctx0" brushRef="#br0" timeOffset="16035.77">20828 3535 0,'-21'0'0,"21"-21"31,21 21 47,0 0-62,0 0-16,0 0 0,1 0 16,-1 0-16,0 0 0,0 0 15,0 0-15,0 0 0,22 0 16,-22 0-16,21 0 0,-21 0 0,22 0 16,-22 0-16,21 0 0,1 0 15,-1 0-15,0 0 0,1 0 0,-1 0 16,0 0-16,1 0 0,-22 0 15,21 0-15,0 0 0,-20 0 0,20 0 16,-21 0-16,21 0 0,-20 0 16,20 0-16,-21 0 0,0 0 0,22 21 15,-22-21-15,21 0 0,0 0 16,1 0-16,-1 0 0,0 0 0,22 0 16,-1 0-16,1 0 15,-1 0-15,1 0 0,21 0 0,-22 0 16,22 0-16,-1 0 0,1 0 15,-21 0-15,20 0 0,1 0 0,0 0 16,-1 0-16,22 0 0,-21 0 16,-1 0-16,22 0 0,-21 0 0,0 21 15,-1-21-15,1 0 0,0 0 16,-1 0-16,1 0 0,0 0 0,-1 21 16,22-21-16,-21 0 0,-1 0 0,1 0 15,0 0-15,-1 0 0,-20 21 16,-1-21-16,22 0 0,-21 0 0,-1 0 15,1 0-15,-1 22 16,1-22-16,-1 0 0,1 0 0,-1 0 16,-21 0-16,22 21 0,-22-21 15,22 0-15,-22 0 0,22 0 0,-22 0 16,0 0-16,1 0 0,-1 0 16,0 0-16,-21 0 0,22 0 0,-22 0 15,21 0-15,-21 0 0,22 0 0,-22 0 16,0 0-16,0 0 0,0 0 15,1 0-15,20 0 0,-21 0 16,0 0-16,0 0 16,1 0-16,-1 0 0,0 0 15,0 0-15,0 0 16,0 0-16,1-21 0,-1 21 16,0 0-16,0 0 15,0-22-15,0 22 0,22 0 0,-22 0 16,21 0-16,1 0 0,-1 0 15,21-21-15,-20 21 0,20 0 0,-20 0 16,20 0-16,1 0 0,-1 0 16,1 0-16,-1 0 0,22 0 0,-22 0 15,22 0-15,0 0 0,-1 0 0,1 0 16,0 0-16,-1 0 16,-20 0-16,20 0 0,1 0 0,0 0 15,-1 0-15,1 0 0,0 0 16,-1 0-16,1 0 0,-21 0 0,20 0 15,1 0-15,0 0 0,-22 0 16,22 0-16,-22 0 0,22 0 0,0 0 16,-22 0-16,22 0 0,-1 0 15,-20 0-15,21 0 0,-22 0 0,1 0 16,20 0-16,-20 0 0,-1 0 16,1 0-16,-1 0 0,1 0 0,-1 0 15,1 0-15,-1 0 0,1 0 16,-1 0-16,1 0 0,-1 0 15,1 0-15,-1 0 0,1 0 16,-22 0-16,22 0 0,-22 0 0,0 0 16,1 0-16,-1 0 0,0 0 15,-21 0-15,1-21 0,20 21 16,-21 0-16,0 0 0,0 0 0,1-21 16,-1 21-16,0 0 0,0 0 15,0 0-15,0 0 0,22 0 0,-22 0 16,0-21-16,0 21 0,0 0 15,22 0-15,-22 0 0,0 0 16,21 0-16,-20 0 0,20 0 16,-21 0-16,21 0 0,1 0 0,-22 0 15,21 0-15,1 0 0,-1 0 16,0 0-16,-21 0 0,22 0 16,-22 0-16,21 0 0,-21 0 0,1 0 15,-1 0-15,21 0 0,-21 0 16,0 0-16,1 0 15,-1 0 32,-21 21-15,0 0-32,0 0 15,0 0-15,0 1 16,0-1-16,0 0 15,0 0-15,0 0 0,0 0 0,0 1 16,0-1-16,0 0 0,0 0 16,0 0-16,0 0 0,-21 1 15,21-1-15,0 0 0,0 0 0,0 0 16,0 0-16,0 1 16,0-1-16,0 0 0,0 0 0,0 0 15,0 0-15,-22 1 0,22-1 16,0 0-16,0 0 0,-21 0 15,21 0-15,0 1 0,0-1 16,0 0-16,-21-21 16,0 21-16,21 0 15,-21-21 1,21 21 0,-21-21-16,-1 0 15,1 0 16,0 0-31,0 0 32,0 0-32,0 0 0,-1 0 15,1 0-15,0 0 16,0 0-16,0 0 0,0 0 0,-1 0 16,-20 0-16,21 0 0,-21 0 15,-1 0-15,22 0 0,-21-21 0,-1 21 16,1-21-16,0 21 0,-1 0 15,1 0-15,0 0 0,-1 0 0,22-21 16,-21 21-16,0 0 0,-1 0 16,1 0-16,-22 0 0,22-21 0,0 21 15,-22 0-15,22 0 0,0 0 16,-22 0-16,22-21 0,-22 21 16,22 0-16,-22 0 0,22 0 15,-21 0-15,20 0 0,1 0 0,0 0 16,-1 0-16,-20 0 0,20 0 15,1 0-15,0 0 0,-1 0 0,1-22 16,0 22-16,-22 0 0,22 0 16,-22 0-16,22 0 0,-21 0 0,-1 0 15,22 0-15,-22 0 0,22 0 16,0 0-16,-22 0 0,22 0 0,-1 0 16,1 0-16,0 0 0,-1 0 0,-20 0 15,21 0-15,-1 0 16,1 0-16,-22 0 0,1 0 0,-1 0 15,1 0-15,-1 0 0,-20 0 16,-1 0-16,22 0 0,-22 0 0,21 0 16,-20 0-16,20 0 0,-20 0 15,20 0-15,-21 0 0,1 0 0,20 0 16,-42 0-16,22 0 0,-1 0 0,0 0 16,1 0-16,-22 0 0,21 0 15,1 0-15,-1 22 0,0-22 0,-21 0 16,22 0-16,-1 0 0,0 0 15,-20 0-15,20 0 0,0 0 0,1 0 16,-1 0-16,21 0 0,-20 0 16,-1 0-16,0 0 0,22 0 15,-22 0-15,1 0 0,-1 0 0,21 0 16,-20 0-16,20 0 0,-20 0 16,20 0-16,1 0 0,-1 0 0,1 21 15,-1-21-15,1 0 0,-1 0 0,1 0 16,-1 0-16,22 0 0,-22 0 15,1 21-15,-1-21 0,1 0 0,20 0 16,-20 0-16,21 0 0,-22 0 16,22 0-16,-1 0 0,-20 0 0,42 21 15,-22-21-15,1 0 0,0 0 16,21 0-16,-22 0 0,1 21 16,21-21-16,-22 0 0,22 0 0,-21 0 15,0 0-15,20 0 0,-20 21 16,0-21-16,-1 0 0,1 0 0,0 0 15,-1 0-15,1 22 0,0-22 0,-1 0 16,1 0-16,0 0 0,-1 0 16,22 0-16,-21 0 0,0 0 0,-1 0 15,1 0-15,0 0 0,-1 0 16,1 0-16,0 0 0,-22 0 16,22 0-16,-1 0 0,-20 0 0,-1 0 15,1 0-15,21 0 0,-22 0 16,1 0-16,20 0 0,-20 0 0,20 0 15,1 0-15,-21 0 0,20 0 16,1 0-16,0 0 0,-1 0 0,1 0 16,0 0-16,-1 0 0,1 0 15,0 0-15,-22 0 0,22 0 0,-1 0 16,-20 0-16,21 0 0,-1 0 0,1 0 16,0 0-16,-1 0 0,22 0 15,-21 0-15,21 0 0,-22 0 0,22 0 16,0 0-16,0 0 0,-22 0 15,22 0-15,0 0 0,0 0 0,0 0 16,0 0-16,-1 0 0,-20 0 16,21 0-16,0 0 0,0 0 15,-1 0-15,1 0 0,0 0 16,0 0-16,0 0 16,0 0-1,-1 0-15,1 0 16,0 0-16,0 0 15,0 0-15,0 0 0,-1 0 0,1 0 16,0 0-16,0 0 16,0 0-16,0 0 0,-1 0 15,22-22 48,0 1-48,22 21-15,-1-21 0,0 0 16,0 21-16,21-21 0</inkml:trace>
  <inkml:trace contextRef="#ctx0" brushRef="#br0" timeOffset="16480.06">21992 3768 0,'0'-21'0,"-21"21"15,21-22-15,0 1 0,0 0 16,0 42 46,0 0-62,0 1 0,0-1 0,0 0 16,0 21-16,0-21 0,0 22 16,0-1-16,0 0 0,-21 1 0,21-1 15,-21 0-15,21 1 0,0-1 0,0 0 16,0 1-16,0-22 0,0 21 15,0-21-15,0 1 0,0-1 0,0 0 16,0 0-16,21-21 47,0-21-47,0 0 16,-21 0-16,21-1 0,22 1 0,-22-21 15</inkml:trace>
  <inkml:trace contextRef="#ctx0" brushRef="#br0" timeOffset="16823.89">23114 3556 0,'0'0'0,"0"21"47,0 0-47,0 1 0,0-1 0,0 0 16,0 0-16,0 21 0,0-20 15,0 20-15,0 0 0,0 1 0,0-1 16,0 0-16,0 1 0,0-1 16,0 0-16,-21 1 0,21-1 0,0-21 15,0 21-15,0-20 0,-21 20 16,21-21-16,0 0 0,0 0 15,21-21 17,0-21-17,0 0-15,0 0 0,0-21 16</inkml:trace>
  <inkml:trace contextRef="#ctx0" brushRef="#br0" timeOffset="17127.82">24066 3620 0,'0'21'15,"0"0"-15,0 0 0,0 0 16,0 22-16,0-22 0,0 21 0,0 0 15,0 1-15,0-1 0,0 0 16,0 1-16,0-1 0,0 0 0,0 1 16,0-1-16,0-21 0,0 0 15,0 22-15,0-22 0,0 0 0,0 0 16,0 0 0,22-42-1,-1 21 1,-21-21-16</inkml:trace>
  <inkml:trace contextRef="#ctx0" brushRef="#br0" timeOffset="17427.84">25040 3704 0,'0'0'0,"0"21"16,0 1-16,0-1 0,0 0 0,0 0 0,0 0 16,0 22-16,0-22 15,0 21-15,0 0 0,0-20 0,0 20 16,0 0-16,0-21 0,0 22 16,0-22-16,21 0 0,-21 21 0,0-20 15,0-1-15,0 0 0,0 0 16,0 0-1,21-21 1,-21-21 0,22 21-16,-1-21 0</inkml:trace>
  <inkml:trace contextRef="#ctx0" brushRef="#br0" timeOffset="17879.71">26204 3831 0,'0'0'0,"0"-42"15,-21 42 48,21 21-63,0 0 0,0 0 15,0 1-15,0-1 0,0 0 16,0 21-16,0-21 0,0 22 16,0-22-16,-21 21 0,21-21 0,0 22 15,0-22-15,0 0 0,0 0 16,0 0-16,0 1 0,21-22 47,0-22-47</inkml:trace>
  <inkml:trace contextRef="#ctx0" brushRef="#br0" timeOffset="18193.66">26818 3662 0,'0'21'31,"0"0"-15,0 22-16,0-22 0,0 0 0,0 21 15,0 1-15,0-1 0,0 0 16,0 1-16,0-1 0,0 0 0,0-21 16,0 22-16,0-1 0,0-21 15,0 22-15,0-22 0,21 0 0,-21 0 16,0 0-16,21 0 0,-21 1 15,22-22 1,-1 0-16,0 0 0,0-22 16,0 1-16,0 0 15,22 0-15,-22 0 0</inkml:trace>
  <inkml:trace contextRef="#ctx0" brushRef="#br0" timeOffset="18476.14">27919 3662 0,'0'21'32,"0"0"-32,0 22 0,0-22 15,0 0-15,0 21 0,0 1 0,0-22 16,0 21-16,0 0 0,0 1 15,0-1-15,0-21 0,0 22 0,0-22 16,0 21-16,0-21 0,0 0 0,0 1 16,0-1-16,21-21 31,0 0-31,0 0 16,0 0-16,22-21 0,-22-1 0</inkml:trace>
  <inkml:trace contextRef="#ctx0" brushRef="#br0" timeOffset="18803.71">29019 3577 0,'0'0'0,"0"21"16,0 1-1,0-1-15,0 0 0,0 0 16,0 0-16,0 22 0,-21-22 16,21 21-16,-21-21 0,21 22 15,-21-1-15,21-21 0,0 21 0,0 1 0,0-22 16,0 21-16,0-21 0,0 1 16,0-1-16,0 0 0,0 0 15,0 0-15,21-42 47,0 21-47,0-21 0,22 0 16,-22 0-16,21-1 0</inkml:trace>
  <inkml:trace contextRef="#ctx0" brushRef="#br0" timeOffset="19116.09">30226 3535 0,'0'0'0,"0"-21"16,21 21-16,0 0 15,-21 21 1,0 0-16,0 21 0,0-20 16,0-1-16,0 0 0,0 21 15,21-21-15,-21 22 0,0-1 16,22-21-16,-22 22 0,0-22 0,0 21 15,21-21-15,-21 22 0,21-22 16,-21 0-16,21 0 0,-21 0 0,0 0 16,0 1-16,0-1 0,0 0 15,21-21 1,0 0-16,1 0 16,-1-21-16,0 0 0,21-1 15,-21 22-15</inkml:trace>
  <inkml:trace contextRef="#ctx0" brushRef="#br0" timeOffset="19429.98">31390 3471 0,'0'-21'0,"0"42"0,21-42 0,0 21 15,1 0-15,-22 21 16,0 1-16,0-1 15,0 21-15,0-21 0,0 22 0,0-1 16,0 0-16,0-21 16,0 22-16,-22-1 0,22 0 0,-21 1 15,0-22-15,0 21 0,21 1 16,-21-22-16,21 21 0,-21-21 0,21 0 16,-22 1-16,22-1 0,0 0 15,0 0-15,0 0 0,0 0 16,22-21-1,-1 0 1,0 0-16,0-21 0,0 0 16,0 0-16,1 0 0</inkml:trace>
  <inkml:trace contextRef="#ctx0" brushRef="#br0" timeOffset="19696.33">32194 3577 0,'22'0'0,"-44"0"0,65 0 0,-22 0 16,0 0-16,-21 21 15,0 1-15,21-1 0,-21 0 16,0 21-16,0-21 0,0 22 16,0-22-16,-21 21 0,0 1 15,21-22-15,-21 21 0,21 0 0,-21-20 16,21-1-16,-22 21 15,22-21-15,0 0 0,0 1 0,0-1 16,0 0-16,22-21 31,-1 0-31</inkml:trace>
  <inkml:trace contextRef="#ctx0" brushRef="#br0" timeOffset="21159.5">21421 4699 0,'-22'0'47,"1"0"-47,0 0 15,0 0-15,0 21 16,21 0-1,0 1-15,0-1 0,0 0 16,0 0-16,0 0 16,0 0-16,0 1 0,21-1 15,0-21-15,0 0 16,0 0-16,1 0 0,20 0 16,-21 0-16,0-21 15,0-1-15,1 22 0,-1-21 0,0 0 16,0 0-16,0 0 0,0 0 15,-21-1-15,0 1 0,0 0 0,0 0 16,0 0-16,0 0 0,0-1 0,0 1 16,-21 0-16,0 0 0,0 21 15,0 0-15,0 0 0,-1 0 0,1 0 16,0 0-16,0 0 0,0 0 16,0 0-16,21 21 0,-22-21 0,1 21 15,21 0 1,0 1-16,0-1 0,21-21 15,1 0 1,-1 0-16,21 0 0</inkml:trace>
  <inkml:trace contextRef="#ctx0" brushRef="#br0" timeOffset="21511.3">22500 4593 0,'0'21'46,"0"1"-30,0-1-16,-21-21 0,21 21 0,0 21 16,-21-21-16,21 1 0,0-1 15,0 0-15,0 0 0,0 0 16,-21 0-16,21 1 0,0-1 16,0 0-16,0 0 0,21-21 31,0 0-31,21 0 15</inkml:trace>
  <inkml:trace contextRef="#ctx0" brushRef="#br0" timeOffset="22167.3">24066 4593 0,'-21'-21'16,"21"0"-16,0 0 15,0 0 1,21 21-1,1 0-15,-1 0 16,0 0-16,0 0 16,-21 21-16,0 0 15,0 0-15,0 0 0,0 0 16,0 1-16,-21-1 16,0 0-16,0 0 0,-1 0 15,1-21-15,0 21 0,0 1 16,0-22-16,0 21 0,-1 0 0,1-21 15,42 0 32,1 0-47,-1 0 0,0 0 16,0 0-16,0 0 16,0 0-16,1 0 0,-1-21 15,0 21-15,0 0 0,-21-21 16,21 21-16,0 0 0,1 0 15,-22-22-15,21 22 0,0 0 16,-21-21-16,21 21 0,0-21 16</inkml:trace>
  <inkml:trace contextRef="#ctx0" brushRef="#br0" timeOffset="22748.02">24934 4487 0,'0'-21'32,"21"21"14,1 21-30,-22 1-16,0-1 16,0 0-16,0 0 15,-22-21-15,1 21 0,0-21 16,0 21-16,0-21 0,0 0 16,21 22-16,-22-22 0,1 0 0,0 0 15,0 0 1,42 0 15,0 0-15,0 0-16,1 0 0,-1-22 0,0 22 15,0 0-15,0 0 0,0 0 16,1 0-16,-1 0 0,0 0 16,0 0-16,-21 22 15,0-1-15,0 0 0,0 0 16,0 0-16,0 0 15,-21-21-15,0 22 0,0-22 16,-1 21-16,1 0 0,0-21 0,0 0 16,0 21-16,0-21 15,-1 0-15,22-21 32,22 21-17,-1-21-15,0 21 0,0-21 16</inkml:trace>
  <inkml:trace contextRef="#ctx0" brushRef="#br0" timeOffset="23219.66">25675 4445 0,'0'21'0,"0"0"16,-21 1-16,0-22 0,21 21 16,-21 0-16,21 0 0,0 0 0,-22-21 15,22 21-15,0 1 0,-21-1 16,21 0-16,0 0 16,21-21-1,1 0 1,-1 0-1,0 0-15,0 0 0,0 0 16,0-21-16,1 0 0,-1 0 16,-21-1-1,21 1-15,-21 42 47,0 1-47,-21-22 16,21 21-16,-21 0 0,-1 0 15,1 0-15,21 0 0,0 1 16,0 20 0,21-42-1,1 0 1,-1 0-16,0 0 0,0-21 16,0 21-16</inkml:trace>
  <inkml:trace contextRef="#ctx0" brushRef="#br0" timeOffset="23717.39">26479 4509 0,'22'0'16,"-44"0"-16,65 0 0,-22 0 0,0-22 15,0 22-15,0 0 0,1 0 16,-1 0-16,-21-21 0,21 21 0,0 0 16,-42 0 15,0 0-31,0 0 0,-1 0 16,1 0-16,0 0 0,0 0 15,-21 0-15,20 0 0,1 21 0,0-21 16,0 22-16,0-22 15,21 21-15,0 0 16,21 0 0,0-21-16,0 0 15,0 0-15,1 21 0,-1-21 16,0 21-16,0-21 0,0 0 0,0 22 16,1-1-1,-22 0-15,0 0 16,-22 0-16,1-21 15,0 21-15,0-21 0,0 0 16,0 22-16,-22-22 0,22 0 0,0 21 16,0-21-16,0 0 0,-1 0 15,1 0-15,0 0 0</inkml:trace>
  <inkml:trace contextRef="#ctx0" brushRef="#br0" timeOffset="24395.51">27813 4403 0,'0'0'0,"-21"0"62,0 0-62,-1 21 0,1 0 0,21 0 16,-21 0-16,0 1 0,0-1 16,0 0-16,-1 21 0,22-21 0,0 1 15,-21-1-15,21 0 0,0 0 16,0 0-16,0 0 0,0 1 16,21-1-1,1-21-15,-1 0 0,0 0 16,0 0-16,0 0 0,0 0 15,1-21-15,-22-1 16,21 22-16,0-21 0,-21 0 16,21 0-16,-21 0 15,-21 21 1,0 0-16,0 0 16,-1 0-16,-20 0 0,21 0 0,-21 21 15,20-21-15,1 0 0,0 21 16,0-21-16,0 0 0</inkml:trace>
  <inkml:trace contextRef="#ctx0" brushRef="#br0" timeOffset="25035.45">28681 4445 0,'0'-21'15,"21"21"17,-21-21-32,21 21 15,0 0-15,0 0 16,1 0-1,-1 0-15,-21 21 16,0 0-16,0 0 0,0 0 0,0 1 16,0-1-16,0 0 0,0 0 0,0 0 15,0 0-15,0 1 0,-21-1 16,21 0-16,-22-21 0,22 21 16,-21 0-16,21 0 15,-21-21-15,0 0 16,0 0-1,0 0-15,-1 0 16</inkml:trace>
  <inkml:trace contextRef="#ctx0" brushRef="#br0" timeOffset="25223.35">28511 4657 0,'22'0'46,"-1"0"-30,0 0-16,21 0 0,-21 0 16,1 0-16,-1 0 0,21-21 15,0 21-15,1 0 0,-1 0 0,0-22 16,1 22-16,-1 0 0,22-21 16,-22 21-16,21 0 0</inkml:trace>
  <inkml:trace contextRef="#ctx0" brushRef="#br0" timeOffset="25674.83">29697 4530 0,'-21'0'0,"-1"-21"16,1 21-16,21-22 0,-21 22 16,21-21-16,0 0 15,0 0 1,21 0-1,0 21-15,1-21 0,-1 21 16,0 0-16,0 0 0,0 0 16,0 0-16,1 0 0,-22 21 15,0 0-15,0 0 16,0 0-16,0 0 0,-22 1 16,1-1-16,0 0 0,0 0 15,21 0-15,-21 0 0,0 1 0,-1-22 16,22 21-16,-21 0 0,21 0 15,0 0 1,21-21 0,1 0-16,-1 0 0,0 0 15,-21-21-15,21 21 0,-21-21 16,21 21-16,-21-21 0,21 0 0,-21-1 16,0 1-16,0 0 15,0 0-15,-21 21 16,0-21-16,0 21 0,0 0 15,0 0 1,-1 0-16</inkml:trace>
  <inkml:trace contextRef="#ctx0" brushRef="#br0" timeOffset="26247.5">31073 4445 0,'42'0'16,"-42"-21"-16,0 0 31,0 0-15,-21 21-16,0 0 0,-1 0 15,1 0-15,0 0 0,0 0 16,0 0-16,0 0 0,-22 21 16,22-21-16,0 21 0,21 0 15,-21-21-15,0 21 0,-1 0 16,22 1-16,0-1 15,22-21 1,-1 0-16,0 0 16,0 0-16,0 0 15,0 0-15,1-21 0,-22-1 0,21 22 16,0-21-16,0 21 0,-21-21 16,21 21-16,-21 21 46,0 0-46,-21 1 16,21-1-16,-21 0 0,21 0 16,0 0-16,0 0 0,-21 1 0,21-1 15,0 0-15,-21-21 0,21 21 16,0 0-16,0 0 0,21-21 31,0 0-31,0 0 0,0 0 16</inkml:trace>
  <inkml:trace contextRef="#ctx0" brushRef="#br0" timeOffset="26524.34">31729 4466 0,'0'0'0,"-21"0"16,-1 0-16,22 21 15,-21 1-15,0-1 16,0 0-16,21 0 0,0 0 16,-21-21-16,21 21 0,0 1 15,-21-1-15,21 0 0,0 0 16,21-21 31,0-21-32,0 21-15,0-21 0</inkml:trace>
  <inkml:trace contextRef="#ctx0" brushRef="#br0" timeOffset="26868.15">31940 4487 0,'-21'22'0,"0"-22"16,21 21-16,-21 0 0,0-21 15,21 21-15,-21 0 0,21 0 16,0 1-16,-22-22 0,22 21 16,0 0-16,22-21 31,-1 0-31,0 0 16,0 0-16,0 0 0,0 0 15,-21-21-15,22 0 16,-22-1-16,0 1 15,0 0-15,0 0 16,0 0 0,-22 21-1,1 0-15,21 21 32,21-21-17</inkml:trace>
  <inkml:trace contextRef="#ctx0" brushRef="#br0" timeOffset="27117.52">32427 4487 0,'0'22'0,"0"-1"16,-21-21-16,21 21 0,-21-21 15,21 21-15,-21 0 0,21 0 16,0 1-16,0-1 16,0 0-1,21-21 32,-21-21-47</inkml:trace>
  <inkml:trace contextRef="#ctx0" brushRef="#br0" timeOffset="27307.41">32597 4530 0,'-22'21'32,"22"0"-32,-21-21 0,21 21 0,-21 0 15,0-21-15,21 22 0,0-1 16,-21 0-16,21 0 15,-21-21-15,21 21 16</inkml:trace>
  <inkml:trace contextRef="#ctx0" brushRef="#br0" timeOffset="32271.95">10308 6011 0,'0'22'16,"21"-22"250,0 0-251,1 0 1,-1 21-16,0-21 16,0 0-16,0 0 0,0 0 15,1 0-15,-1 0 16,0 0-16,0 0 0,0 0 0,0 0 15,1 0-15,-1 0 0,21 0 16,-21 0-16,0 0 0,1 0 16,-1 0-16,21 0 0,-21 0 0,0 0 15,1 0-15,20 0 0,-21 0 16,0 0-16,0 0 0,22 0 0,-22 0 16,0 0-16,0 0 0,0 0 15,1 0-15,20 0 0,-21 0 0,0 0 16,22 0-16,-22 0 15,0 0-15,21 0 0,-21 0 0,22 0 16,-22 0-16,21 0 0,-21 0 16,22 0-16,-22 0 0,0 0 0,21 0 15,-20 0-15,-1 0 0,0 0 16,0 0-16,0 0 0,22 0 0,-22 0 16,0 0-16,0 0 0,21 0 15,-20 0-15,20 0 0,0 0 0,-21 0 16,22 0-16,-1 0 0,-21 0 0,22 0 15,-1 0-15,-21 0 16,21 0-16,1 0 0,-22 0 0,21 0 16,-21 0-16,22 0 0,-22 0 0,0 0 15,0 0-15,22 0 0,-22 0 16,0 0-16,0 0 0,0 0 16,0 0-16,1 0 0,20 0 0,-21 0 15,0 0-15,0 0 0,22 0 16,-22 0-16,0 0 0,0 0 0,22 0 15,-22 0-15,0 0 0,0 0 0,0-21 16,22 21-16,-22 0 0,0 0 16,0 0-16,21 0 0,-20 0 0,-1 0 15,0 0-15,0 0 16,0 0-16,0 0 0,1 0 0,-1 0 16,0 0-16,0 0 15,0 0 1,0 0-1,1 0 32,-1 0-15,0 0-32,0 0 31,0 0-31,-21-22 109,-21 22-109,0 0 16,0 0-1,0-21-15,-1 21 0,1 0 0</inkml:trace>
  <inkml:trace contextRef="#ctx0" brushRef="#br0" timeOffset="35098.91">13462 6414 0,'-21'0'16,"0"0"0,-1 21-1,1-21-15,0 0 16,0 0-1,0 0-15,0 0 16,21 21 0,-22-21-16,22 21 62,22 0-31,-1-21-15,0 0-16,0 0 0,0 0 0,0 0 16,1 0-16,-1 0 0,21 0 15,-21 0-15,22 0 0,-22 0 16,21 0-16,0 0 0,-20 0 0,20 0 16,21 0-16,-20 0 0,-1 0 15,22 0-15,-22 0 0,0 0 0,22 0 16,-22 0-16,22 0 0,-22 0 15,0 0-15,1 0 0,-1 0 0,0 0 16,-21 0-16,22 0 0,-22 0 16,0 0-16,21 0 0,-20 0 15,-1 0-15,-21-21 47,0 0-16,-21 21-15,-1-21-16,1 21 0,21-21 0,-21 21 16,0 0-16,21-22 0,-21 22 15,0 0-15,-1-21 0,1 21 16,0 0-16,21-21 16,-21 21-16,0 0 31,42 0 31,0 0-62,0 0 0,0 0 16,1 0-16,-1 0 0,0 0 16,0 0-16,0 0 0,0 0 0,1 0 15,-1 0-15,0 0 0,0 0 16,0 21-16,0-21 0,1 0 15,-1 0-15,0 0 32,-21 21-1,0 1-15,-21-1-1,21 0-15,-21-21 0,-1 21 16,1 0-16,0 0 15,0 1-15,0-22 0,0 21 0,-1 0 16,22 0-16,-21 0 0,0-21 16,0 21-16,0 1 0,21-1 0,-21 0 15,-1 0 1,22 0 0,0-42 93,0 0-93,0 0-16</inkml:trace>
  <inkml:trace contextRef="#ctx0" brushRef="#br0" timeOffset="38339.37">13420 7239 0,'-22'0'0,"22"21"16,-21-21-1,0 0-15,0 0 0,0 21 16,0-21 0,-1 0-16,1 0 15,0 22 1,0-22 0,42 0 46,0 21-62,0-21 0,1 0 0,-1 0 16,0 0-16,21 0 15,-21 0-15,1 0 0,20 0 0,-21 0 16,21 0-16,1 0 0,-22 0 16,21 0-16,-21 0 0,22 0 0,-1 0 15,0 0-15,1 0 0,-22 21 0,21-21 16,1 0-16,-1 0 0,0 0 15,1 0-15,-1 0 0,0 0 0,1 0 16,-1 0-16,0 0 0,1 0 16,-1 0-16,-21 0 0,21 0 15,-20 0-15,20 0 0,-21 0 16,0 0-16,0 0 0,1 0 0,-1 0 16,0 0-16,0 0 15,-21-21 1,0 0 15,0-1-15,-21 22-1,0-21-15,21 0 0,-21 21 0,-1 0 16,1-21-16,0 21 16,0 0-16,0 0 15,0 0-15,-1 0 16,1 0-16,42 0 62,1 0-46,-1 0-16,0 0 0,0 0 16,0 0-16,0 0 0,1 0 15,-1 0-15,0 0 16,0 0-16,0 0 15,-21-21 1,0 42 15,0 0-31,0 0 0,-21-21 16,0 21-16,21 1 0,-21-1 16,0 0-16,-1 0 0,22 0 0,-21 0 15,0 1-15,0-22 0,21 21 16,-21 0-16,21 0 0,-21-21 0,21 21 15,0 0 1,-22-21-16,22-21 47,22 0-47,-22 0 0,21 0 0,0 0 16</inkml:trace>
  <inkml:trace contextRef="#ctx0" brushRef="#br0" timeOffset="39323.37">15875 5376 0,'0'0'0,"0"-21"16,-21 0 0,0 0-16,-1 0 15,22 0 1,-21 21-1,21-22-15,-21 22 32,21 22-17,0-1-15,0 0 16,0 0-16,0 0 0,0 0 16,0 22-16,0-22 0,0 21 15,0-21-15,0 22 0,0-1 16,0 0-16,0 1 0,0-1 0,0 0 15,0 22-15,0-22 0,0 1 16,0-1-16,0 0 0,0 1 0,0-1 16,0 0-16,0 1 0,0-1 15,0 0-15,0 22 0,0-22 0,0 0 16,-21 1-16,21 20 0,-21-20 16,21-1-16,0 21 0,0-20 15,0-1-15,-21 0 0,21 1 0,-22-1 0,22-21 16,-21 22-16,21-1 15,0-21-15,0 21 0,-21-20 0,0 20 16,21-21-16,-21 21 0,21-20 0,0-1 16,0 0-16,0 21 0,-21-21 15,21 1-15,0-1 0,0 0 16,0 0-16,0-42 62,0 0-46,0 0-16,0-1 0,0 1 16,0 0-16,0-21 0,0 21 15,21-1-15,-21-20 0,0 21 0,0-21 16</inkml:trace>
  <inkml:trace contextRef="#ctx0" brushRef="#br0" timeOffset="40952.26">15896 5376 0,'0'0'0,"0"-21"0,0 0 16,0 0 0,0 0-16,0 0 15,0-1-15,0 1 16,0 0 0,0 0-16,0 0 15,0 0-15,0-1 31,0 1-15,0 0 15,0 0-15,21 21-16,0 0 16,1-21-16,-1 21 15,0-21-15,0 21 0,0 0 0,0 0 16,1 0-16,-1 0 0,21-22 15,0 22-15,1 0 0,-1 0 0,22 0 16,-1 0-16,-21 0 0,22-21 16,-1 21-16,-20 0 0,20 0 0,-20 0 15,-1 0-15,21 0 0,-20 0 16,-1 0-16,0 0 0,1 0 0,20 0 16,-20 0-16,-1 0 15,21 0-15,1 0 0,-22 0 0,22 0 16,-22 0-16,0 0 0,22 0 15,-22 0-15,1 0 0,-1 0 16,0 0-16,-21 0 0,22 0 0,-22 0 16,0 0-16,0 0 0,0 0 15,1 0-15,-1 0 0,0 0 32,-21 21-1,0 1-16,0-1 1,0 0-16,0 0 16,-21 0-16,21 0 0,0 1 15,0-1-15,-21 0 0,21 0 0,-22 0 16,22 22-16,0-22 0,0 21 16,0-21-16,0 22 0,-21-22 0,21 21 15,0 0-15,0 1 0,0-1 16,-21 0-16,21 1 0,0-1 0,-21 0 15,21 1-15,0-1 0,0 0 16,0 1-16,-21-1 0,21 0 0,0 1 16,-21-22-16,21 21 15,0 1-15,0-1 0,0-21 0,0 21 16,0 1-16,0-1 0,0 0 0,0-20 16,-22 20-16,22 0 0,0 1 15,0-1-15,-21-21 0,21 21 0,0 1 16,0-22-16,0 21 0,-21-21 15,21 22-15,0-22 0,-21 0 0,21 21 16,0-20-16,0-1 0,0 0 16,0 0-16,0 0 0,-21 0 0,21 1 15,0-1-15,0 0 0,0 0 16,0 0-16,0 0 16,0 1-16,0-1 0,-21-21 0,21 21 15,0 0-15,0 0 16,0 0-16,0 1 0,0-1 15,-22-21-15,22 21 16,-21-21-16,21 21 16,-21 0 15,0-21-31,0 0 16,0 0-16,-1 21 0,1-21 15,0 0 1,0 0-16,0 0 0,0 0 15,-1 0-15,1 0 0,0 0 16,0 0-16,0 0 0,-22 0 16,22 0-16,0 0 0,0 0 0,-21 0 15,20 0-15,1 0 0,-21 0 16,21 0-16,0 0 0,-22 0 0,22 0 16,0 0-16,-21 0 0,20 0 0,-20 0 15,21 0-15,-21-21 0,20 21 16,-20 0-16,0 0 0,-1 0 0,22 0 15,-21-21-15,0 21 0,-1 0 16,1 0-16,0 0 0,-1 0 16,22 0-16,-21 0 0,-1 0 0,1 0 15,0 0-15,-1 0 0,1 0 16,0 0-16,-1 0 0,1 0 0,0 0 16,-1 0-16,22 0 0,0 0 15,-21 0-15,21 0 0,-1 0 0,1 0 16,0 0-1,21-21 1,0 0-16,0 0 0,0-1 16,0 1-16,0-21 15,0 21-15,0 0 0,21-22 16,0 22-16</inkml:trace>
  <inkml:trace contextRef="#ctx0" brushRef="#br0" timeOffset="41736.42">16192 5186 0,'0'0'0,"-21"0"0,0 0 15,0 0 1,42 0 15,0 0-31,0 0 16,1 0-16,-1 0 0,0 0 16,21-21-16,-21 21 0,1 0 0,20 0 15,-21 0-15,0 0 16,22 0-16,-22 0 0,0 0 0,0 0 15,0-21-15,0 21 0,1 0 16,-1 0-16,-42 0 47,-1 0-47,1 0 0,0 0 16,0 0-16,0 21 0,0-21 15</inkml:trace>
  <inkml:trace contextRef="#ctx0" brushRef="#br0" timeOffset="42143.19">16446 5165 0,'0'21'16,"0"0"-16,0 0 16,0 0-1,-21 1-15,21-1 0,0 0 16,0 0-16,0 0 15,0 0-15,0 1 0,0-1 16,0 0-16,0 0 0,0 0 16,0 0-16,0 1 15,0-1-15,-21-21 16,21 21-16,-21 0 16,0-21-16,0 0 15,21 21-15,-22-21 0,1 0 16,0 0-16,0 0 0,0 0 15,0 0-15,-1 0 0,1 0 16,0 0-16,0 0 0,0-21 0,0 21 16,-1-21-1,1 21-15,21-21 16,21 0 15,1 21-15,-1 0-16,0 0 0,0-22 15,0 22-15</inkml:trace>
  <inkml:trace contextRef="#ctx0" brushRef="#br0" timeOffset="43127.33">16616 5355 0,'0'0'0,"-21"0"47,-1 0-47,1 0 0,0 21 16,0 1-1,21-1-15,-21 0 0,0 0 16,21 0-16,0 0 15,0 1 1,21-22 0,0 0-1,0 0-15,0-22 16,0 1-16,-21 0 16,22 21-16,-22-21 0,21 0 15,-21 0-15,0-1 16,21 22-1,-21 22 32,0-1-47,0 0 16,0 0-16,0 0 16,21-21-1,0 0 1,0 0-1,1 0-15,-1 0 16,0 0-16,0-21 16,0 0-16,-21 0 0,0 0 15,21 21-15,-21-22 16,0 1-16,0 0 16,0 42 15,0 0-16,0 1-15,0-1 16,0 0-16,0 0 31,0 0-31,0-42 78,0 0-78,0 0 16,0 0-16,0-1 16,22 1-16,-1 0 0,0 0 15,0 21 1,0 0-16,0 0 0,1 0 16,-1 0-16,0 0 15,0 21-15,0-21 0,0 21 16,-21 0-16,0 1 0,0-1 15,0 0-15,0 0 16,0 0-16,0 0 0,0 1 16,0-1-1,-21-21 17,0 0-17</inkml:trace>
  <inkml:trace contextRef="#ctx0" brushRef="#br0" timeOffset="43651.74">16404 5652 0,'-21'0'0,"21"21"16,0 0-1,-21 0-15,21 0 0,0 0 16,0 1-16,0-1 0,-21 0 15,21 0-15,0 0 0,0 0 16,0 1-16,-22-1 0,22 0 16,-21-21-16,21 21 15,0-42 32,0 0-31,0 0-16,0-1 15,0 1-15,21 0 0,-21 0 16</inkml:trace>
  <inkml:trace contextRef="#ctx0" brushRef="#br0" timeOffset="43867.61">16319 5652 0,'22'0'31,"-1"0"-16,0 0-15,0 0 0,0 0 0,0 0 16,1 0-16,-1 0 16,0 0-16,0 0 15,-42 0 32,0 0-47,0 0 0</inkml:trace>
  <inkml:trace contextRef="#ctx0" brushRef="#br0" timeOffset="44035.51">16319 5779 0,'0'21'0,"22"-21"32,-1 0-17,0 0-15,0 0 16,0 0-16,0 0 15,-21-21 1,22 21-16</inkml:trace>
  <inkml:trace contextRef="#ctx0" brushRef="#br0" timeOffset="44423.8">16510 5821 0,'0'21'15,"21"-21"-15,0 0 16,0 0-16,1 0 16,-1 0-16,0 0 0,-21-21 15,21 21-15,0-21 0,0 0 16,-21-1 0,-21 22 15,0 0-31,0 0 0,0 22 15,0-22-15,21 21 0,-22 0 16,1-21-16,21 21 0,0 0 16,-21 0-16,21 1 0,0-1 15,0 0 1,21 0 0,0-21-16,1 0 15,-1 0-15,0 0 0,0 0 16,0 0-16,0 0 0,-21-21 15,22 0-15,-1 21 0,0-21 0,0 21 16,0-22-16,0 1 0,-21 0 0,22 0 16</inkml:trace>
  <inkml:trace contextRef="#ctx0" brushRef="#br0" timeOffset="44855.58">16912 5609 0,'0'0'0,"0"21"46,0 1-30,0-1-16,0 0 0,0 0 16,0 0-16,0 0 0,0 1 15,0-1-15,0 0 0,0 0 16,0 0-16,0 0 16,0 1-16,0-44 78,0 1-78,21 21 15,-21-21-15,21 0 16,1 21-16,-1 0 0,0 0 16,0 0-16,0 0 0,0 0 15,1 0-15,-22 21 16,0 0-16,0 0 15,0 1-15,-22-1 16,1-21-16,0 0 0,21 21 16,-21-21-16,0 0 15,0 21-15,-1-21 16,1 0-16,0 0 16,0 0-16,0 0 0,0 0 15</inkml:trace>
  <inkml:trace contextRef="#ctx0" brushRef="#br0" timeOffset="45615.3">16192 6202 0,'0'0'0,"-21"0"15,21 21 32,0 0-31,0 0-16,0 1 16,-21-1-16,21 0 15,0 0-15,-21 0 16,21 0-16,0 1 15,0-44 32,0 1-47,0 0 0,0 0 16,0 0-16,0 0 0,0-1 16,0 1-16,0 0 0,21 0 15,0 0-15,0 0 0,1-1 16,-1 22-16,0 0 0,0 0 15,0 0-15,0 0 0,-21 22 16,22-22-16,-22 21 16,0 0-16,0 0 15,0 0-15,0 0 16,0 1-16,0-1 16,0 0-16,0-42 46,0 0-30,21-1-16,0 1 16,-21 0-16,21 0 0,0 0 15,0 0-15,1-1 16,-1 22-16,0 0 16,0 0-16,0 0 15,0 22-15,-21-1 16,0 0-16,0 0 15,0 0-15,0 0 0,0 1 16,0-1-16,0 0 0,0 0 16,0 0-16,-21-21 15,21 21 1,-21-21-16,21-21 31,0 0-31</inkml:trace>
  <inkml:trace contextRef="#ctx0" brushRef="#br0" timeOffset="46099.02">16806 6244 0,'21'-21'16,"-21"0"-1,-21 0 16,0 21-31,0 0 32,21 21-32,-21-21 0,0 21 0,-1 0 15,22 0 1,0 1-16,0-1 0,-21-21 0,21 21 16,0 0-16,0 0 15,21-21 16,1 0-15,-1-21-16,0 0 16,-21 0-16,0 0 15,21 21-15,-21-22 0,0 1 0,0 0 16,0 42 31,0 0-32,0 1-15,0-1 16,0 0-16,0 0 16,0 0-1,0 0-15,21-21 32</inkml:trace>
  <inkml:trace contextRef="#ctx0" brushRef="#br0" timeOffset="46471.32">16933 6223 0,'0'-21'16,"21"21"15,1 0-15,-22 21-16,21-21 15,-21 21-15,0 0 16,21 1-16,-21-1 0,0 0 16,0 0-16,0 0 15,0 0 1,0-42 31,0 0-32,0 0-15,0 0 16,21 0-16,-21-1 0,0 1 16,21 0-16,0 21 0,-21-21 0,22 21 15,-22-21-15,21 21 16,0 0-16</inkml:trace>
  <inkml:trace contextRef="#ctx0" brushRef="#br0" timeOffset="47187.74">16256 6731 0,'0'0'0,"0"-21"15,21 21 1,-21-21-16,0 42 31,0 0-31,0 0 16,0 0-16,0 1 0,0-1 0,-21 0 16,21 0-16,-21 0 15,21 0-15,0 1 0,0-1 16,-21-21-16,21 21 0,0-42 62,0 0-62,0-1 16,21 1-16,-21 0 0,0 0 16,0 0-16,0 0 0,21-1 15,-21 1-15,21-21 0,-21 21 0,21 0 16,-21-1-16,21 1 0,-21 0 0,22 21 15,-1-21-15,0 21 16,0 0 0,-21 21-16,21 0 0,-21 0 15,0 1-15,0 20 0,0-21 0,21 0 16,-21 0-16,0 1 0,0-1 16,0 21-16,0-21 0,0 0 15,0 1-15,0-1 16,-21-21 31,0 0-47,0 0 15,0-21-15</inkml:trace>
  <inkml:trace contextRef="#ctx0" brushRef="#br0" timeOffset="47352.65">16214 6879 0,'21'0'31,"0"0"-31,0 0 0,0 0 16,0 0-16,1 0 0,-1-21 15,0 21-15,21 0 0,-21-21 0,22 21 16,-22-21-16,0 21 0,21-21 16,-20 21-16,-1-22 0,21 22 0</inkml:trace>
  <inkml:trace contextRef="#ctx0" brushRef="#br0" timeOffset="47851.58">16764 6668 0,'-21'0'32,"21"21"-17,0 0-15,-21 0 0,21 0 16,0 0-16,0 1 0,0-1 16,0 0-16,0 0 0,0 0 15,0 0-15,0 1 0,0-1 16,0 0-16,0 0 0,0 0 15,0 0-15,-22-21 16,22 22-16,0-44 63,0 1-63,0 0 15,0 0-15,0 0 0,0 0 16,0-1-16,0 1 15,0 0-15,0 0 0,0 0 0,0 0 16,0-1-16,0 1 16,0 0-16,22 21 0,-22-21 0,21 21 15,0 0 1,0-21-16,0 21 0,0 0 16,-21 21-1,22-21-15,-22 21 0,0 0 16,0 0-16,0 1 0,0-1 15,0 0 1,0 0-16,-22-21 0,1 0 16,21 21-1,-21-21-15,21-21 32</inkml:trace>
  <inkml:trace contextRef="#ctx0" brushRef="#br0" timeOffset="48247.36">16933 6689 0,'21'0'16,"1"0"0,-1 0-1,-21 21-15,21-21 0,-21 21 16,0 0-16,21-21 15,-21 21-15,0 1 0,0-1 16,0 0-16,0 0 16,0 0 15,0-42 0,0 0-31,0 0 16,0 0-16,21-1 15,-21 1-15,21 0 0,1 0 0,-22 0 16,21 0-16,-21-1 0,21 1 16,0 0-16,0 21 15,-21 21 1,0 0 0,0 1-16,0-1 15,0 0-15</inkml:trace>
  <inkml:trace contextRef="#ctx0" brushRef="#br0" timeOffset="48755.18">16214 7133 0,'0'0'0,"21"0"31,0 0-15,21 0-16,-21 0 0,1 0 16,-1 0-16,21 0 0,-21 0 15,22 0-15,-22 0 0,21 0 16,-21-21-16,22 21 0,-22 0 0,21 0 15,-21 0-15,0 0 0,1 0 16,-1-21-16,0 21 0,-42 0 63,0 0-63,-1 21 15,1-21-15,0 0 16,0 0-16,0 0 0</inkml:trace>
  <inkml:trace contextRef="#ctx0" brushRef="#br0" timeOffset="49091.98">16150 7239 0,'0'21'15,"21"-21"1,0 0-16,1 21 16,-1-21-16,21 0 0,-21 0 0,22 0 15,-22 0-15,21 0 0,0 22 16,-20-22-16,20 0 0,-21 0 16,21 0-16,-20 0 0,-1 0 0,0 0 15,0 0-15,0 0 0,0 0 16,1 0-1,-22-22 64</inkml:trace>
  <inkml:trace contextRef="#ctx0" brushRef="#br0" timeOffset="55497.69">8932 8086 0,'-21'0'63,"0"0"-32,0 0-15,0 0-1,21 21 1,-22-21-16,1 0 16,0 0 15,0 0-31,0 0 31,0 0-15,42 0 156,0 0-172,0 0 15,0 0-15,0 0 0,1 0 16,-1 0-16,0 0 16,0 0-16,0 0 0,0 0 15,1 0-15,-1 0 0,0 0 16,0 0-16,0 0 0,0 0 15,22 0-15,-22 0 0,0 0 0,0 0 16,22 0-16,-22 0 0,0 0 16,0 0-16,21 0 0,-20 0 0,-1 0 15,0 0-15,0 0 0,0 0 0,0 0 16,1 0-16,-1 0 0,0 0 16,0 0-16,0 0 0,0 0 0,1 0 15,-1 0-15,0 0 0,0 0 16,0 0-16,0 0 0,22 0 15,-22 21-15,0-21 0,0 0 16,22 0-16,-22 0 0,0 0 0,0 0 16,0 0-16,22 0 0,-22 0 0,0 0 15,0 0-15,21 0 0,-20 0 16,20 0-16,0 21 0,1-21 0,-1 0 16,0 0-16,1 0 0,-1 0 15,0 0-15,1 0 0,-1 0 0,0 21 16,1-21-16,-22 0 0,21 0 0,22 0 15,-22 0-15,0 0 0,1 0 16,-1 0-16,-21 0 0,21 0 0,1 0 16,-1 0-16,0 0 15,1 0-15,-1 0 0,-21 0 0,22 0 16,-1 22-16,-21-22 0,21 0 0,-20 0 16,20 0-16,-21 0 0,21 0 15,-20 0-15,20 0 0,-21 0 0,21 0 16,-20 0-16,-1 0 0,21 0 15,-21 21-15,22-21 0,-1 0 0,-21 0 16,21 0-16,1 0 0,-1 0 0,0 0 16,1 0-16,-22 0 0,21 0 15,1 0-15,-22 0 0,0 0 0,21 0 16,-21 0-16,1 0 16,-1 0-16,0 0 0,0 0 0,0 0 15,0 0-15,1 0 0,-1 0 0,0 0 16,0 0-16,0 0 0,0-21 15,1 21-15,-1 0 0,0 0 0,21 0 16,-21-22-16,1 22 0,20 0 16,-21 0-16,21-21 0,-20 21 0,20 0 15,-21 0-15,21 0 0,-20 0 0,20 0 16,-21 0-16,0-21 0,22 21 16,-22 0-16,21 0 0,-21 0 0,22 0 15,-1 0-15,-21 0 0,21 0 16,-20 0-16,20 0 0,-21 0 15,21 0-15,-20 0 0,20 0 0,-21 0 16,21 0-16,-20 0 0,-1 0 16,0 0-16,0 0 0,0 0 0,0 0 15,1 0-15,-1 0 0,0 0 16,0-21-16,0 21 16,0 0-16,1 0 31,-1 0 0,-21-21-31,21 21 16,0 0-1,0 0 17,-21-21-32,21 21 0,1 0 31,-1 0-31,-21-22 15,21 22-15,0 0 16,-21-21-16,21 21 16,0 0-16,1 0 0,-22-21 0,21 21 15,0 0 1,0-21-16,0 21 0,0-21 16,1 0-16,-1 21 0,0 0 0,0-22 15,0 22-15,0 0 16,1-21-16,-1 21 0,0-21 0,0 21 15,0-21-15,0 21 16,1-21-16,-1 21 0,0 0 16,0-21-16,0 21 0,0 0 0,-21-22 15,22 22-15,-1 0 0,0-21 16,0 21-16,0-21 0,0 21 0,1-21 16,-1 21-16,0 0 15,0-21-15,0 21 16,0-21-16,1 21 0,-1-22 15,0 22-15,0-21 16,0 21-16,0-21 0,-21 0 16,22 21-16,-1 0 0,-21-21 0,21 21 15,0-21-15,0 21 16,0-22-16,1 22 0,-1-21 16,0 0-16,0 21 15,0-21-15,0 0 16,1 0-16,-1-1 0,0 22 15,-21-21-15,21 0 16,0 21-16,-21-21 0,21 0 16,1 21-1,-1-21-15,-21-1 32,21 22-17,-21-21 1,0 0 15,-21 21-15,0 0-16,-1 0 0,1 0 15,0 0-15,0 0 16,-21 0-16,20 0 0,1 0 16,0 0-16,-21 0 0,21 0 0,-1 0 15,1 0-15,0 0 0,0 0 16,0 0-16,0 0 0,-1 0 15,1 0-15,0 0 16,42 0 47,0 0-48,1 0-15,-1 0 0,0 0 16,21 0-16,-21 0 15,1 0-15,-1 0 0,21 0 0,-21 0 16,0 0-16,22 0 0,-22 0 0,0 0 16,0 0-16,0 0 0,1 0 15,-1 0-15,0 0 0,-21 21 63,0 0-63,-21 1 15,0-1-15,-1-21 0,1 21 16,0 0-16,0 0 0,0 22 16,0-22-16,-1 0 0,1 0 15,0 0-15,0 22 0,21-22 16,-21 0-16,0 0 0,-1 0 0,22 0 16,-21 1-16,0-1 0,21 0 0,-21 0 15,0 0-15,0 0 16,21 1-16,-22-1 15,1-21 1,21 21-16,0-42 47,0 0-31,0-1-16,0 1 15,0 0-15,0 0 0,21 21 16</inkml:trace>
  <inkml:trace contextRef="#ctx0" brushRef="#br0" timeOffset="58103.5">5016 8382 0,'0'0'0,"-21"0"15,0 0-15,0 0 16,0 0-16,0 0 16,-1 0-16,44 0 62,-1 0-62,0 0 0,0 0 16,21 0-16,1 0 0,-22 0 0,21 0 15,1 0-15,-1 0 0,21-21 16,-20 21-16,-1 0 0,22 0 0,-22-21 16,21 21-16,-20 0 0,20 0 15,-20 0-15,-1-21 0,0 21 0,1 0 16,-1 0-16,-21 0 0,0 0 0,22 0 16,-22 0-16,0 0 15,0 0-15,-42 0 63,0 0-63,0 0 0,21 21 0,-22-21 15,1 0-15,0 0 0,0 0 0,0 0 16,0 0-16,-1 0 16,1 0-16,0 0 0,0 0 0</inkml:trace>
  <inkml:trace contextRef="#ctx0" brushRef="#br0" timeOffset="58543.76">4974 8446 0,'0'0'0,"-21"0"15,0 21 1,0-21-16,-1 0 15,22 21 17,22-21-17,-1 21-15,0-21 16,0 0-16,0 0 0,22 0 0,-22 0 16,21 0-16,0 0 0,1 0 15,20 0-15,-20 0 0,20 0 0,1 0 16,-22 0-16,21 0 0,-20 0 15,20-21-15,-20 21 0,-1 0 0,0 0 16,1 0-16,-1 0 0,0-21 16,-21 21-16,22 0 0,-22 0 0,0 0 15,0 0-15,-42 0 47,0 0-47,0 0 16,0 0-16,-1 0 0,1 0 0,0 0 15,0 0-15,0 0 0,0 0 0,-22 0 16,22-21-16,0 21 0,0 0 16</inkml:trace>
  <inkml:trace contextRef="#ctx0" brushRef="#br0" timeOffset="58980.6">5165 8340 0,'0'0'0,"-22"0"0,1 0 0,0 0 16,0 0-16,0 0 0,0 0 0,-1 0 15,1 0-15,0 0 16,0 0-16,42 0 47,21 0-47,-20 0 15,-1-21-15,21 21 0,0 0 16,1 0-16,-1 0 0,0 0 0,1 0 16,-1 0-16,22 0 15,-22 0-15,0 0 0,1 0 0,-1 0 16,0 0-16,1-22 0,-22 22 16,21 0-16,-21 0 0,0 0 0,1 0 15,-44 0 32,1 0-47,0 0 16,0 0-16,0 0 15,0 0-15,-1 0 0,1 0 16,0 0-16,0 0 0,0 0 0,0 0 16,-1 0-16,-20 0 0,21 0 15</inkml:trace>
  <inkml:trace contextRef="#ctx0" brushRef="#br0" timeOffset="59316.42">4974 8297 0,'0'0'0,"-21"0"0,-43 22 16,43-22-1,21 21-15,21-21 31,1 0-31,-1 0 0,21 0 16,-21 0-16,22 0 0,-1 0 0,-21 0 16,21 0-16,1 21 0,-1-21 15,-21 0-15,22 0 0,-1 0 0,0 0 16,1 0-16,-22 0 0,21 0 16,0 0-16,-20 0 0,20 0 0,-21 0 15,0 0-15,22 0 0,-22 0 16,0 0-16,0 0 15,-42 0 17,0 0-32,0 0 0,-1 0 15,1 0-15,0 0 0</inkml:trace>
  <inkml:trace contextRef="#ctx0" brushRef="#br0" timeOffset="60323.02">5165 8446 0,'0'0'0,"-22"0"0,1 0 16,21 21 0,-21-21-16,21 21 31,21-21-31,0 0 16,1 0-16,-1 0 0,0 0 15,0 0-15,21 0 0,-20 0 0,20 0 16,0 0-16,1 0 0,-22 0 0,21 0 15,0 0-15,1 0 0,-22 0 16,21-21-16,-21 21 0,1 0 0,20 0 16,-21 0-16,0 0 15,0 0-15,-42 0 47,0 0-47,0 0 16,-21 0-16,20 0 0,-20 0 15,0 0-15,-1 0 0,1 0 0,-21 21 16,20-21-16,-20 0 0,20 0 16,1 21-16,-21-21 0,20 0 0,22 0 15,-21 0-15,21 0 0,-1 0 0,44 0 32,-1 0-17,0 0-15,0 0 0,21 0 16,-20 0-16,-1 0 0,21 0 0,-21 0 15,22 0-15,-22 0 0,21 0 16,-21 0-16,22 0 0,-22 0 16,0-21-16,21 21 0,-21 0 0,1 0 15,-1 0-15,0-21 0,0 21 16,-21-21 0,-21 21-1,0 0-15,-22 0 0,22 0 16,-21 0-16,0 0 0,-1 0 0,22 0 15,-21 0-15,-1 0 0,22 0 16,0 0-16,0 0 0,0 0 0,0 0 16,42 0 46,0 0-62,0 0 16,0 0-16,0 0 0,1 0 15,-1 0-15,0 0 0,0 0 0,0-22 16,22 22-16,-22 0 0,0 0 16,0 0-16,0 0 0,0 0 0,1 0 15,-1 0 1,-21-21-16,-21 21 16,-1 0-1,1 0-15,0 21 16,-21-21-16,21 0 0,-22 22 0,22-22 15,0 21-15,-21-21 0,20 0 16,1 0-16,21 21 0,-21-21 16,42 0 15,22 0-31,-22 0 16,0 0-16,21 0 0,1 0 15,-22 0-15,21 0 0,0 0 0,-20 0 16,20 0-16,-21 0 0,0 0 15,0 0-15,1-21 0,-1 21 0,0 0 16,0 0-16,-42 0 31</inkml:trace>
  <inkml:trace contextRef="#ctx0" brushRef="#br0" timeOffset="60369.99">5842 8382 0,'21'-21'0,"0"0"0,22 0 0</inkml:trace>
  <inkml:trace contextRef="#ctx0" brushRef="#br0" timeOffset="62991.26">17801 5355 0,'0'-21'0,"0"0"31,0 42 47,0 0-78,0 0 16,21-21-16,0 22 0,1-1 0,-1 0 15,0 0 1,-21 0-16,21-21 0,0 21 0,0 1 16,1-1-16,-1 0 15,0 0-15,0 0 0,0-21 0,22 21 16,-22 1-16,0-22 0,0 21 0,21 0 16,-20-21-16,-1 21 0,21 0 15,-21-21-15,22 21 0,-1-21 0,-21 22 16,21-22-16,1 0 0,-22 21 15,21-21-15,1 0 0,-1 0 0,-21 21 16,21-21-16,1 0 0,-1 0 0,-21 0 16,22 21-16,-1-21 0,-21 0 15,21 0-15,-20 0 0,20 0 16,0 0-16,1 0 0,-1 0 0,0 0 16,1 0-16,-1 0 0,0 0 15,1 0-15,-1 0 0,0 0 0,1-21 16,20 21-16,-21 0 0,1 0 15,-1-21-15,0 21 0,-20 0 0,20 0 16,0-21-16,-21 21 0,22 0 0,-1 0 16,-21-22-16,0 22 0,22 0 15,-22 0-15,21-21 0,-21 21 16,22 0-16,-1-21 0,-21 0 0,22 21 16,-22-21-16,21 21 0,0-21 0,-20 21 15,20-22-15,-21 22 0,21-21 16,-20 21-16,-1-21 0,21 0 15,-21 21-15,0-21 0,1 0 0,20-1 16,-21 22-16,0-21 0,0 0 0,1 21 16,20-21-16,-21 0 0,0 0 15,0-1-15,1 22 0,-1-21 0,0 0 16,0 21-16,0-21 0,0 0 16,1 21-16,-1-21 0,0-1 15,-21 1-15,21 21 0,-21-21 16,21 0-16,0 0 0,1 0 15,-22-1-15,21 1 0,0 0 16,-21 0-16,21-21 0,0 20 0,-21 1 16,21-21-16,1 21 0,-1 0 15,-21-1-15,21-20 0,0 21 0,0 0 16,-21 0-16,21-1 0,-21 1 16,22 0-16,-22 0 0,21 0 15,-21 0-15,21-1 0,-21 1 0,0 0 16,0 0-16,21 0 0,-21 0 15,21-1-15,-21 1 0,21 0 0,-21 0 16,0 0-16,0 0 0,0-1 16,0 1-16,22 21 15,-22-21-15,0 0 0,0 0 16,0 0 0,0-1-1,0 1 1,0 0-16,0 0 31,-22 21 16,1 21-31,0 0-16,0-21 15,0 21-15,0-21 0,-1 22 0,1-1 16,0-21-16,0 21 0,-21 0 15,20 0-15,1-21 0,-21 21 0,42 1 16,-21-22-16,0 21 0,-1-21 16,1 21-16,0 0 31,42-21 31,-21-21-62,21 21 0,1-21 16,-1 21-16,0-21 0,-21-1 16,21 22-16,0-21 0,0 0 15,1 21-15,-1-21 0,0 0 0,0 21 16,-21-21-16,21 21 0,-21-22 16,21 22-16,-21-21 0,22 21 15,-22-21 1,21 21 15,-21 21-15,0 0-16,0 1 15,21-1-15,-21 0 0,21 0 0,-21 0 16,0 0-16,0 1 0,0-1 16,0 0-16,21 0 0,-21 0 0,21 0 15,-21 1-15,0-1 0,0 0 16,22 0-16,-22 0 0,0 0 0,21 1 15,-21-1-15,0 0 16,0 0-16,21-21 16,-21-21 31,0 0-47,-21 21 0,21-21 15,-21-1-15,21 1 0</inkml:trace>
  <inkml:trace contextRef="#ctx0" brushRef="#br0" timeOffset="63524.61">20532 2815 0,'21'0'16,"0"0"-1,0 0-15,21 0 0,-20 0 0,-1 0 16,0 0-16,21 0 0,-21 0 16,22 0-16,-22 0 0,0 0 0,0-21 15,0 21-15,22 0 0,-22 0 16,0 0 0,-21-21-1,-21 21 1,0 0-16,0 0 0,-1 0 15,1 0-15,0 0 0,0 0 0</inkml:trace>
  <inkml:trace contextRef="#ctx0" brushRef="#br0" timeOffset="63855.19">20743 2773 0,'-21'0'0,"0"21"16,21 0-16,0 0 16,0 1-1,0-1-15,0 0 0,0 0 0,0 0 16,0 0-16,0 22 0,0-22 15,0 0-15,0 0 0,0 0 16,0 1-16,0 20 0,0-21 0,0 0 16,0 0-16,0 1 0,0-1 15,0 0-15,0 0 0,-21-21 16,0 21-16,-1-21 0,1 0 16,0 0-16,0 0 0,0 0 15,0 0-15,-1 0 0,1 0 16,0 0-16,0 0 0,0-21 0,0 21 15,21-21-15,-22 21 0,1 0 16,21-21-16,-21 21 0,21-21 31,21 21-15,0 0-16,1 0 16,-1 0-16,0-22 0,21 22 15</inkml:trace>
  <inkml:trace contextRef="#ctx0" brushRef="#br0" timeOffset="64775.66">20976 3112 0,'0'-22'0,"0"1"16,-21 21-1,0 0-15,0 0 16,-1 21-1,1 1-15,21-1 0,0 0 16,-21 0-16,21 0 16,0 0-16,0 1 0,0-1 15,0 0-15,0 0 32,21-21-17,0 0-15,-21-21 16,22 21-16,-1-21 0,0 0 0,-21-1 15,21 1-15,-21 0 16,21 21-16,-21-21 0,0 0 0,0 0 16,21 21-16,-21 21 47,0 0-47,0 0 0,0 0 15,0 0-15,0 1 16,0-1-16,22-21 15,-1 0-15,0 0 16,0 0 0,0 0-16,0 0 0,1 0 15,-1-21-15,-21-1 16,21 1-16,-21 0 16,21 0-16,-21 0 15,0 0-15,0-1 16,0 44 15,0-1-31,0 0 16,0 0-16,0 0 15,0 0-15,0 1 16,0-1 0,0 0-1,-21-21 16,21-21-31,0 0 16,0-1-16,0 1 16,0 0-16,0 0 0,0 0 15,0 0-15,21-1 0,0 1 0,0 0 16,1 0-16,-1 21 16,0-21-16,21 21 0,-21 0 0,22 0 0,-22 0 15,21 0-15,-21 0 0,22 0 16,-22 0-16,0 0 0,0 21 15,-21 0-15,21 0 0,-21 0 16,0 1-16,0-1 16,0 0-16,0 0 0,0 0 0,0 0 15,0 1-15,-21-1 16,21 0-16,0 0 16,-21-21-16,21 21 31,-21-21-31,0 0 15</inkml:trace>
  <inkml:trace contextRef="#ctx0" brushRef="#br0" timeOffset="66703.48">17399 5800 0,'-21'0'16,"0"0"-1,21 21 48,0 0-48,21 0 1,0 0-16,0 1 16,0-22-16,0 21 0,1-21 15,-1 21-15,-21 0 0,21-21 0,0 21 16,21-21-16,-20 21 0,-1-21 0,0 22 16,0-22-16,21 21 0,-20-21 15,-1 21-15,21-21 0,-21 0 0,22 21 16,-1-21-16,-21 21 0,21-21 15,1 0-15,-1 0 0,0 21 16,22-21-16,-22 0 0,1 0 0,20 0 16,1 22-16,-22-22 0,21 0 15,1 0-15,-22 21 0,22-21 0,-1 21 16,-20-21-16,20 21 0,-21-21 0,22 21 16,-1-21-16,-20 0 0,20 21 15,1-21-15,-22 0 0,22 22 0,-1-22 16,-21 0-16,22 0 0,-1 0 0,1 21 15,-22-21-15,22 0 0,-1 0 16,-20 0-16,20 0 0,-21 0 0,22 0 16,-22 0-16,1 0 0,20 0 0,-21-21 15,1 21-15,20 0 16,-20-22-16,-1 22 0,0-21 0,1 21 16,-1-21-16,0 21 0,1-21 0,-1 21 15,-21-21-15,21 21 0,1 0 16,-1-21-16,0-1 0,-20 22 0,20-21 15,0 21-15,1-21 0,-22 21 0,21-21 16,-21 21-16,22-21 0,-22 0 16,21 21-16,-21-22 0,22 22 0,-22-21 15,0 21-15,21-21 0,-21 0 16,1 21-16,20-21 0,-21 21 16,0-21-16,0 21 0,22-22 0,-22 1 15,0 21-15,21-21 0,-20 0 16,-1 21-16,21-21 0,-21 0 0,22-1 15,-22 1-15,21 21 0,-21-21 0,22 0 16,-22 0-16,0 21 0,0-21 16,21-1-16,-42 1 0,22 21 0,-1-21 15,0 0-15,0 0 0,0 0 16,0-1-16,1 1 16,-1 0-16,0 0 0,-21 0 0,21 0 15,0-1-15,0 1 16,-21 0-16,22 0 0,-1 0 0,0 0 15,0-1-15,0 22 0,-21-21 0,0 0 16,21 0-16,-21 0 0,22 0 16,-22-1-16,21 1 0,0 0 15,-21 0-15,0 0 0,21 0 16,-21-1-16,21 1 0,0 0 0,-21 0 16,22 0-16,-1-22 0,0 22 15,-21 0-15,21 0 0,0 0 16,-21 0-16,21-1 0,-21 1 0,22 0 0,-22 0 15,21 0-15,-21 0 16,21 21-16,-21-22 0,0 1 16,0 0-16,0 0 15,-21 21 32,0 21-47,-1 0 0,1-21 0,0 21 16,0-21-16,0 22 0,0-22 15,-1 21-15,1-21 0,21 21 16,-21-21-16,21 21 0,-21-21 0,42 0 63,0-21-63,0 21 15,-21-21-15,22 21 0,-1-21 0,0 21 16,0-22-16,0 22 0,-21-21 15,21 21-15,1-21 0,-1 21 0,-21-21 16,21 21 0,-21-21-16,0 42 15,0 0-15,0 0 16,0 0-16,0 1 0,0-1 16,0 0-16,0 0 0,0 0 15,0 22-15,0-22 0,0 0 0,0 0 16,0 0-16,0 0 15,0 1-15,0-44 32,0 1-17,-21 21-15,21-21 0,0 0 16,0 0-16</inkml:trace>
  <inkml:trace contextRef="#ctx0" brushRef="#br0" timeOffset="67283.17">22564 2519 0,'-43'42'15,"43"-21"-15,-21 1 16,21-1-16,0 21 0,0-21 15,0 0-15,0 22 0,0-1 0,-21-21 16,21 22-16,0-22 0,-21 21 16,21-21-16,0 0 0,-21 1 0,21-1 15,0 0-15,0 0 0,0 0 0,0 0 16,0-42 46,0 0-62,0 0 0,0 0 0,0 0 16</inkml:trace>
  <inkml:trace contextRef="#ctx0" brushRef="#br0" timeOffset="67500.05">22394 2688 0,'21'0'16,"1"0"-16,-1 0 15,0 0-15,0-21 0,0 21 16,0-21-16,22 21 0,-22 0 0,21 0 16,-21-21-16,22 21 15,-22 0-15,0 0 0,0 0 0,0 0 0,-42 0 47,0 0-47,0 21 0,0-21 16</inkml:trace>
  <inkml:trace contextRef="#ctx0" brushRef="#br0" timeOffset="68511.47">22458 2900 0,'0'21'16,"21"-21"-1,0 0 1,0 0-1,0 0-15,1 0 0,-1 0 16,0 0 0,0 0-16,-21 21 47,0 0-32,0 1 1,21-22-16,-21 21 15,21-21-15,1 0 16,-1 0-16,0 0 16,0 0-16,0 0 15,0 0-15,1-21 0,-1 21 16,-21-22-16,0 1 16,21 21-16,-21-21 0,0 0 0,0 0 15,-21 21 1,0 0-16,-1 0 15,1 0-15,0 0 0,0 21 16,0 0-16,21 0 16,0 0-16,-21 1 0,21-1 0,0 0 15,0 0-15,0 0 16,21-21-16,0 21 16,0-21-16,0 0 0,0 0 15,22 0-15,-22 0 0,0 0 16,0 0-16,0-21 0,22 21 0,-22-21 15,0 21-15,0-21 0,0 0 16,1 0-16,-1 21 0,0-43 0,-21 22 16,0 0-16,0-21 0,0 20 15,21-20-15,-21 0 0,0 21 0,0-22 16,0 1-16,0 21 0,0 0 16,0-1-16,0 1 0,-21 21 31,21 21-31,0 1 0,0-1 15,0 21-15,-21-21 0,21 0 0,0 22 16,-21-22-16,21 21 0,0-21 16,0 1-16,0 20 0,0-21 0,0 0 15,0 0-15,0 1 0,0-1 16,0 0-16,0 0 0,0 0 0,0 0 16,0 1-16,0-44 62,0 1-62,0 0 16,0 0-1,21 0-15,0 0 0,-21-1 0,21 22 16,0-21-16,0 0 16,1 21-16,-1 0 15,0 0-15,-21 21 0,0 0 16,0 1-16,21-1 0,-21 0 0,0 0 15,0 0-15,0 0 0,0 1 16,0-1-16,-21 0 0,0 0 16,0 0-16,-1 0 15,1-21-15,21 22 0,-21-22 0,0 0 16,0 0-16,0 0 16,-1-22 15,22 1-31</inkml:trace>
  <inkml:trace contextRef="#ctx0" brushRef="#br0" timeOffset="70167.52">17399 6371 0,'0'-21'15,"0"42"-15,-21-42 0,0 21 16,21-21-16,-22 21 0,44 0 62,-1 21-46,0-21-16,0 21 16,0-21-16,22 0 0,-22 21 0,0-21 15,21 22-15,-21-22 0,22 21 16,-1-21-16,0 21 0,-20-21 0,20 0 16,0 21-16,22-21 0,-22 0 0,0 0 15,22 21-15,-1-21 0,-20 0 16,20 0-16,1 0 0,-1 0 0,1 0 15,-1 21-15,1-21 0,-22 0 16,22 0-16,-1 0 0,1 0 0,-1 0 16,-21 22-16,22-22 0,-1 0 0,1 0 15,-1 21-15,22-21 0,-21 0 16,20 21-16,-20-21 0,20 0 16,-20 21-16,21-21 0,-22 21 0,1-21 15,20 0-15,-20 0 0,-1 0 16,1 0-16,-22 0 0,22 0 0,-1 0 15,-21 0-15,22 0 0,-1 0 0,-20 0 16,20 0-16,-20-21 0,20 21 16,1-21-16,-22 21 0,21-21 0,1 0 15,-22 21-15,1-22 0,20 1 16,-21 21-16,1-21 0,-1 21 0,0-21 16,1 0-16,-1 21 0,0-21 0,1-1 15,-22 22-15,21-21 0,1 0 16,-1 21-16,0-21 0,1 21 15,-1-21-15,0 0 0,1 21 0,-22-22 16,21 1-16,0 21 0,1-21 16,-22 21-16,21-21 0,-21 0 0,22 21 15,-22-21-15,0-1 0,21 22 0,-20-21 16,-1 21-16,0-21 0,0 0 16,0 0-16,0 21 0,1-21 0,-1-1 15,0 1-15,0 0 0,0 21 16,0-21-16,1 0 0,-22 0 0,21-1 15,0 1-15,0 0 0,0 0 16,0 0-16,1 0 0,-1 21 0,-21-22 16,21 1-16,0 0 0,0 0 15,0 0-15,-21 0 0,22-1 16,-1 1-16,0 0 0,0-21 0,0 21 16,0-1-16,1 1 0,-1 0 15,0 0-15,0 0 0,0 0 0,0-1 16,1 1-16,-1 0 0,0 0 0,0 21 15,0-21-15,-21 0 0,21-1 16,1 22-16,-1-21 0,-21 0 0,21 0 16,0 0-16,-21 0 0,21-1 15,-21 1-15,21 0 0,1 0 16,-22 0-16,0 0 0,21-22 0,0 22 16,-21 0-16,21 0 0,-21 0 15,0-1-15,21 1 0,0 0 0,-21 0 16,22 0-16,-22 0 0,0-1 15,21 1-15,0 0 0,-21 0 0,21 21 16,-21-21-16,21 0 0,-21-1 0,21 1 16,1 0-16,-1 21 15,-21-21-15,0 0 32,0 0-1,0-1-16,0 1-15,0 0 16</inkml:trace>
  <inkml:trace contextRef="#ctx0" brushRef="#br0" timeOffset="71307.75">23685 2625 0,'0'0'0,"-21"21"16,21 0-16,0 0 0,0 0 15,0 1-15,0-1 0,-21 0 0,21 0 16,-21 0-16,21 0 0,0 1 15,0-1-15,-21 0 0,21 0 0,-21 0 16,-1 0-16,22 1 16,-21-22 15,0 0-15,21-22-1,0 1-15,0 0 16,0 0-16,0 0 0,0 0 15,0-1-15,21 1 0,0 0 16,1-21-16,-22 21 0,21-1 0,0 22 16,0-21-16,0 0 0,0 21 15,1 0-15,-1 0 16,0 21-16,-21 0 0,0 1 16,21-1-16,-21 0 0,21 0 15,-21 0-15,0 0 0,0 1 16,0-1-16,0 0 0,0 0 15,0 0-15,0 0 0,0 1 32,-21-22-32,0 0 15,21-22 1,0 1 0,0 0-16,0 0 0,0 0 15,21 0-15,0-1 0,0 1 16,-21-21-16,22 21 0,-1 0 15,0-1-15,0 1 0,0 0 16,0 0-16,1 21 0,-1 0 16,-21 21-16,21 0 15,-21 0-15,0 1 0,0-1 0,0 0 16,0 0-16,0 0 0,0 22 0,0-22 16,0 0-16,0 0 0,0 0 15,-21 0-15,21 1 0,0-1 16,-21-21-16,21 21 15,21-21 17,0 0-17</inkml:trace>
  <inkml:trace contextRef="#ctx0" brushRef="#br0" timeOffset="71755.5">24236 2836 0,'0'0'15,"0"-21"1,-21 21 0,-1 0-16,1 0 0,0 0 15,0 21-15,0-21 16,21 22-16,-21-22 0,21 21 0,-22 0 0,1 0 16,21 0-16,0 0 15,0 1 1,0-1-1,21-21 1,1 0-16,-1 0 0,0 0 16,0-21-16,-21-1 15,21 22-15,0-21 0,-21 0 16,0 0-16,0 0 16,0 0-1,0 42 16,0 0-31,0 0 16,0 0 0,0 0-16,0 1 0,0-1 15,22-21 1,-22 21-16,21-21 16,0 0-1,0 0 1</inkml:trace>
  <inkml:trace contextRef="#ctx0" brushRef="#br0" timeOffset="72135.67">24299 2836 0,'0'0'0,"0"-21"0,21 21 0,-21-21 16,22 21 15,-1 0-31,0 21 15,0 0 1,0 1-16,-21-1 16,0 0-16,21-21 0,-21 21 15,22 0-15,-22 0 0,0 1 16,0-1 0,0-42 46,0-1-62,0 1 0,0 0 16,21 0-16,-21-21 0,21 20 15,0 1-15,0 0 0,-21 0 0,21 0 16,1 0-16,-1-1 0,0 22 16,0 0-16,-21-21 0,0 42 31,0 1-31,-21-1 0,0 0 15</inkml:trace>
  <inkml:trace contextRef="#ctx0" brushRef="#br0" timeOffset="73936.22">17399 6731 0,'0'0'0,"0"-21"16,0 0 0,0 0-16,-21 21 15,21-22-15,0 44 63,0-1-63,0 0 0,21 0 15,0-21-15,-21 21 0,21 0 16,0 1-16,1-1 0,-1 0 0,-21 0 16,21 0-16,21 0 0,-21 1 0,1-22 15,20 21-15,-21 0 16,21 0-16,1-21 0,-1 21 0,22 0 16,-22 1-16,21-22 0,-20 21 0,20-21 15,1 21-15,-22 0 0,22-21 16,-1 21-16,1-21 0,-22 0 0,21 21 15,1-21-15,-1 0 0,-20 22 0,20-22 16,1 0-16,-22 0 0,22 0 16,-1 21-16,1-21 0,-1 0 0,1 0 15,-1 0-15,1 0 0,-22 0 0,21 0 16,1 0-16,-1 0 0,1 0 16,-1 0-16,-20 0 0,-1 0 0,22 0 15,-22 0-15,0 0 16,1 0-16,-1-21 0,-21 21 0,21 0 15,1-22-15,-1 22 0,0-21 0,1 21 16,-1-21-16,0 21 0,1-21 16,-1 0-16,0 21 0,22-21 0,-22 21 15,1-22-15,-1 22 0,0-21 0,1 21 16,-22-21-16,21 21 0,0-21 16,1 0-16,-1 21 0,-21-21 0,22 21 15,-1-22-15,-21 1 0,21 21 0,1-21 16,-22 0-16,21 0 0,1 21 15,-1-21-15,-21-1 0,21 22 0,1-21 16,-22 0-16,21 0 0,1 21 16,-22-21-16,21 0 0,-21 21 15,0-22-15,22 1 0,-22 21 0,0-21 16,0 0-16,22 21 0,-22-21 16,0 0-16,21-1 0,-21 1 0,22 0 15,-22 0-15,0 0 0,21 21 16,-20-21-16,20-1 0,-21 1 0,0 0 15,0 0-15,22 0 0,-22 21 0,0-21 16,0-1-16,0 1 0,1 21 0,-1-21 16,0 0-16,0 21 0,0-21 15,-21 0-15,21-1 0,1 1 0,-1 0 16,21 21-16,-21-21 16,0 0-16,1 0 0,20-1 0,-21 22 15,0-21-15,22 0 0,-22 21 0,0-21 16,0 0-16,21 21 0,-20-21 15,-1 21-15,0-22 0,0 1 0,0 0 16,22 21-16,-22-21 0,0 0 16,21 0-16,-21-1 0,1 1 0,-1 0 15,21 0-15,-21 0 0,0 0 16,1-1-16,20 1 0,-21 0 16,0 0-16,0 0 0,1 0 0,-1 21 15,0-22-15,0 1 0,0 0 16,0 21-16,1-21 15,-1 21-15,0-21 0,0 0 0,0 21 16,22-22-16,-22 1 0,21 0 16,-21 0-16,22 0 0,-1-22 15,0 22-15,-21 0 0,22 0 16,-22 0-16,0 0 0,21-1 0,-20 1 16,-1 0-16,0 0 0,0 0 15,21 0-15,-20-22 0,-1 22 0,0 0 16,0 0-16,0 0 0,0-1 15,1 1-15,-1 0 0,0 0 16,-21 0-16,21 0 0,0-1 0,0 1 16,-21 0-16,22 0 0,-1 0 15,-21 0-15,0-1 16,21 22-16,-21-21 0,21 21 16,-21-21-16,21 21 15,0-21-15,-21 0 16,22 21-16,-22-21 15,-22-1 17,22 1-32,-21 21 0,0-21 0,0 21 15</inkml:trace>
  <inkml:trace contextRef="#ctx0" brushRef="#br0" timeOffset="74861.69">24998 2900 0,'0'0'16,"0"-21"-16,0 42 46,-21 0-46,-1 0 0,1 0 16,0 1-16,21-1 0,-21 0 16,0 0-16,21 21 0,-21-20 0,-1-1 15,22 0-15,-21-21 0,21 21 16,0 0-16,0 0 16,0-42 15,0 0-16,21 0-15,1 0 0,-22 0 16,21 21-16,-21-22 0,21-20 0,0 21 16,-21 0-16,21 0 0,0-1 15,-21-20-15,22 21 0,-22 0 0,21 21 16,-21-21-16,0-1 16,0 44-1,0-1-15,0 0 0,0 0 16,0 0-16,0 0 0,0 1 0,0-1 15,0 0-15,0 0 0,0 0 16,0 0-16,0 1 0,0-1 0,0 0 16,0 0-16,0 0 15,0 0-15,-21-21 32,-1 0-32,1 0 15</inkml:trace>
  <inkml:trace contextRef="#ctx0" brushRef="#br0" timeOffset="75267.46">24744 3133 0,'0'21'31,"21"-21"0,0 0-31,0 0 0,0 0 16,22 0-16,-22 0 0,21-21 15,-21 21-15,22-21 0,-22 21 0,0-22 16,21 22-16,-20-21 0,-1 21 16,0-21-16,0 21 0,0-21 0,0 21 15,-21-21-15,0 42 32,-21 0-17,21 0-15,0 0 16,-21 1-16,21-1 0,-21 21 15,21-21-15,0 0 0,-21 1 0,21-1 16,0 0-16,0 0 0,0 0 16,0 0-16,0 1 0,0-1 0,0 0 15,0 0-15,0 0 16,0-42 15,0 0-15,0 0-16,0 0 0,0-1 15</inkml:trace>
  <inkml:trace contextRef="#ctx0" brushRef="#br0" timeOffset="75561.81">25209 3027 0,'0'0'0,"22"-21"16,-22 0-1,21 21-15,0 0 0,0 0 31,0 0-31,-21 21 16,0 0 0,0 0-16,0 0 0,0 0 15,0 1-15,-21-1 16,21 0-16,-21-21 0,21 21 16,-21 0-16,0-21 15,-1 0 1,22-21 31</inkml:trace>
  <inkml:trace contextRef="#ctx0" brushRef="#br0" timeOffset="75962.09">25442 3006 0,'0'0'0,"-21"0"16,21 21 31,21 0-47,-21 0 16,0 0-16,21 1 0,-21-1 15,0 0-15,0 0 0,0 0 16,0 0-16,0 1 0,0-1 15,0 0 1,0-42 15,0 0-15,0-1-16,0 1 0,0 0 16,0 0-16,0 0 0,0 0 0,22-1 15,-22 1-15,0 0 0,21 0 16,0 0-16,-21 0 0,21-1 0,0 1 15,0 21-15,1 0 16,-1 0-16,-21 21 16,0 1-1,0-1-15,0 0 0,0 0 16,0 0-16,0 0 0</inkml:trace>
  <inkml:trace contextRef="#ctx0" brushRef="#br0" timeOffset="78163.95">17547 7408 0,'0'0'0,"0"-21"16,0 0 0,-21 0-1,21 42 48,21-21-63,-21 21 0,21-21 0,0 21 15,22-21-15,-22 22 0,0-1 16,21-21-16,-20 21 0,-1 0 0,21-21 16,-21 21-16,22 0 0,-1-21 15,0 22-15,1-1 0,-1-21 0,21 21 16,1-21-16,-1 0 0,1 0 15,21 0-15,-22 0 0,22 0 0,-1 0 16,1 0-16,0 0 0,-1 0 0,1 0 16,-21 0-16,20 0 0,1 0 15,0 0-15,-1 0 0,1 0 16,-22 0-16,22 0 0,-21 0 0,-1 0 16,22-21-16,-22 21 0,1 0 15,-1 0-15,1-21 0,-1 21 0,1 0 16,-1 0-16,1-22 0,-1 22 0,1-21 15,-1 21-15,1 0 0,-22-21 16,22 21-16,-22 0 0,21-21 0,-20 21 16,-1 0-16,0-21 0,1 0 0,-1 21 15,0-22-15,1 22 0,-1-21 16,0 0-16,-20 21 0,20-21 0,0 0 16,22 0-16,-22 21 0,0-22 0,1 1 15,20 0-15,-20 0 0,-1 0 16,21 0-16,-20-1 0,-1 1 15,0 0-15,22 0 0,-22 21 0,1-21 16,-1 0-16,-21-1 0,21 1 16,1 0-16,-1 21 0,0-21 0,-20 0 15,20 0-15,0-1 0,1 1 0,-1 0 16,0 0-16,1 0 0,-1 0 16,0-1-16,1 1 0,-22 0 0,21 0 15,0 21-15,-20-21 0,20 0 16,-21-1-16,21 1 0,-20 0 0,-1 21 15,21-21-15,-21 0 0,22 0 16,-22-1-16,21 1 0,-21 0 0,0 0 16,22 0-16,-1 0 0,-21-1 15,22 1-15,-22 0 0,21 0 0,-21 0 16,22 0-16,-22 21 0,21-22 16,-21 1-16,22 0 0,-22 0 0,21 21 15,-21-21-15,22 0 0,-22-1 0,0 1 16,21 0-16,-21 0 0,22 0 15,-1 0-15,-21-1 0,22 1 16,-1 0-16,0 0 0,-21 0 0,22-22 16,-1 22-16,0 0 0,-20 0 0,20 0 15,0 0-15,-21-1 0,22-20 16,-22 21-16,0 0 0,21 0 16,-20-1-16,-1-20 0,21 21 0,-21 0 15,0 0-15,22-1 0,-22 1 0,0 0 16,0-21-16,43-1 15,-43 22-15,0 0 0,21 0 0,-20 0 16,-1 0-16,0-1 0,21 1 16,-21 0-16,1 0 0,-1 0 15,0 0-15,0-1 0,0-20 0,0 21 16,22 0-16,-22 0 0,0-1 16,0 1-16,0 0 0,1 0 0,20-43 15,-21 43-15,0 0 0,0 0 16,1 0-16,-1 0 0,0-1 15,0 1-15,-21 0 0,0 0 0,21 21 16,-21-21-16,21 21 0,-21-21 16,0-1-16,0 1 15,22 21-15,-22-21 16,0 0 0,0 0 46,21 21-46,-21-21-16,21 21 15,-21-22-15,0 1 32,-21 21 46,0 0-78,-1 0 15,1-21 1,0 21 0,21-21 15,21 21-31,0 0 15,-21-21-15,22 21 0,-1 0 16,0 0 0,-21 21-1,0 0-15,0 0 16,0 0-16,0 1 16,-21-1-16,0 0 0,-1 0 0,1 0 15,21 0-15,-21 1 0,0-22 16,21 21-16,0 0 0,-21-21 0,0 0 15,21-21 1</inkml:trace>
  <inkml:trace contextRef="#ctx0" brushRef="#br0" timeOffset="79152.31">26289 2900 0,'0'0'0,"-21"0"0,0 0 16,21 21-1,0 0-15,-22 0 16,22 22-16,0-22 0,-21 0 16,21 21-16,-21-20 0,21 20 15,0-21-15,-21 21 0,0 1 0,0-22 16,21 0-16,0 21 0,-22-20 15,1-22-15,21 21 0,0 0 16,-21-21 0,0 0-16,0 0 15,21-21-15,0 0 16,0-1-16,0 1 0,0 0 0,0 0 16,0-21-16,0 20 0,0-20 15,21 21-15,-21-21 0,21 20 0,-21-20 16,21 21-16,0 0 0,-21 0 15,22-1-15,-1 22 16,0 0-16,0 22 16,-21-1-16,0 0 15,0 0-15,21 21 0,-21-20 16,0-1-16,0 21 0,0-21 0,21 0 16,-21 22-16,0-22 0,0 0 0,0 0 15,0 0-15,0 1 16,22-22-16,-22 21 0,0-42 31,0-1-15,0 1-16,21 0 0,-21 0 15,21 0-15,0-22 0,-21 22 16,21-21-16,0 21 0,-21-22 16,22 1-16,-1 21 0,0-21 0,0 20 15,0 1-15,0 21 0,1 0 16,-22 21-1,0 1-15,0 20 0,0-21 16,0 21-16,0-20 0,0 20 16,0 0-16,0-21 0,0 22 0,0-22 15,0 0-15,0 21 0,0-20 16,0-1-16,-22 0 0,22 0 16,22-21 30,-1-21-46,0 0 0</inkml:trace>
  <inkml:trace contextRef="#ctx0" brushRef="#br0" timeOffset="79745.59">26797 3239 0,'0'0'16,"21"-22"-16,0 22 0,-21-21 0,0 0 16,0 0-16,0 0 15,-21 21-15,0 0 16,0 0-16,0 0 0,-1 0 15,1 21-15,0 0 0,0 0 16,21 0-16,-21 1 0,0-1 16,21 0-16,0 0 0,0 0 15,0 0-15,0 1 0,21-22 32,0 0-32,0 0 15,0 0-15,0-22 0,1 1 16,-1 21-16,-21-21 0,21 0 0,0 21 15,-21-21-15,0 0 0,21-1 16,-21 1-16,21 0 0,-21 0 0,0 42 47,0 0-47,0 0 16,0 1-16,0-1 15,0 0-15,0 0 16,22-21-1,-1 0-15,0 0 16,0 0-16,0 0 16,0-21-16,1 0 15,-1 0-15,-21-1 0,21 1 16,-21 0-16,21 0 16,-21 0-16,21 0 0,-21-1 0,0 44 46,0-1-46,0 0 16,0 0-16,0 0 0,0 0 0,0 1 16,0-1-16,-21 0 0,21 0 0,-21 0 15,21 0-15,-21 1 0,21-1 16,-21-21 15</inkml:trace>
  <inkml:trace contextRef="#ctx0" brushRef="#br0" timeOffset="80284.44">27707 3133 0,'0'-21'16,"21"21"31,0 0-47,1 0 16,-1 0-16,0 0 15,0 0-15,0 0 0,0 0 16,1 0-16,-1 0 15,0 0 1,0 0-16</inkml:trace>
  <inkml:trace contextRef="#ctx0" brushRef="#br0" timeOffset="80467.48">28194 3090 0,'21'0'0,"0"0"63,0 0-48,1 0-15,-1 0 16,0 0-16,0 0 16,0 0-16</inkml:trace>
  <inkml:trace contextRef="#ctx0" brushRef="#br0" timeOffset="80663.39">28744 3090 0</inkml:trace>
  <inkml:trace contextRef="#ctx0" brushRef="#br0" timeOffset="80851.28">29125 3069 0,'0'0'0,"21"0"15,1 0 63,-1 0-62,0 0-16,0 0 16,0 0-16</inkml:trace>
  <inkml:trace contextRef="#ctx0" brushRef="#br0" timeOffset="81045.17">29718 3027 0,'0'0'0,"21"0"31,0 0 16,0 0-32,1 0 1,-1 0-16,0-21 16</inkml:trace>
  <inkml:trace contextRef="#ctx0" brushRef="#br0" timeOffset="81277.03">30374 2963 0,'0'0'0,"21"0"0,0 0 78,1 0-62,-1 0-16,0 0 15,0 0-15,0 0 16,0 0-16,1 0 0,-1 0 15,21 0-15</inkml:trace>
  <inkml:trace contextRef="#ctx0" brushRef="#br0" timeOffset="81487.92">30967 2963 0,'42'0'0,"-21"0"0,64 0 16,-64 0-16,0 0 15,0 0-15,1 0 0,-1 0 0,0 0 31,0 0 16,0 0-15,0 0-32,1 0 15,-1 0-15,0 0 0</inkml:trace>
  <inkml:trace contextRef="#ctx0" brushRef="#br0" timeOffset="81686.8">31581 2963 0,'21'0'0,"-42"0"0,63 0 0,-21 0 16,0 0-1</inkml:trace>
  <inkml:trace contextRef="#ctx0" brushRef="#br0" timeOffset="81927.66">31919 3006 0,'0'0'0,"21"0"16,1 0 0,-1 0-1,0 0-15,0 0 16,0 0-16,0 0 16,1 0-16,-1 0 15,-42 21 32,-1-21-47,1 0 0,0 0 16,0 21-16,0-21 0</inkml:trace>
  <inkml:trace contextRef="#ctx0" brushRef="#br0" timeOffset="90731.69">4953 11388 0,'0'0'0,"-21"0"16,0 0-16,-1 0 15,1 0-15,0 0 16,0 0-16,0 0 16,0 0-16,-22 21 0,22-21 0,0 0 15,-21 0-15,20 0 0,-20 21 16,21-21-16,-21 0 0,-1 0 0,22 21 15,-21-21-15,21 0 0,-1 0 16,-20 21-16,21-21 0,0 0 0,0 0 16,-1 0-16,1 0 15,0 22-15,0-22 32,42 0 14,0 0-30,0 0-16,1 0 0,20 0 16,-21 0-16,21 0 0,1 0 15,-1 0-15,0 0 0,1-22 0,20 22 16,-20 0-16,20 0 0,-21 0 16,22 0-16,-1 0 0,1 0 0,-22-21 15,22 21-15,-1 0 0,-20 0 16,20 0-16,1 0 0,-1-21 15,1 21-15,-1 0 0,1 0 0,-1-21 16,1 21-16,-1 0 0,1 0 16,-1-21-16,1 21 0,-1-21 0,1 21 15,-22 0-15,21 0 0,-20-22 16,20 22-16,-20 0 0,-1 0 0,21-21 16,-20 21-16,-1 0 0,22 0 15,-22 0-15,21 0 0,-20 0 0,20-21 16,-20 21-16,20 0 0,1 0 0,-22 0 15,21 0-15,1 0 0,-22-21 16,22 21-16,-22 0 0,22 0 16,-22 0-16,21 0 0,-20 0 15,-1 0-15,22 0 0,-22 0 0,0 0 16,1-21-16,-1 21 0,0 0 0,1 0 16,-1 0-16,0 0 0,-21-21 15,22 21-15,-1 0 0,-21 0 0,22 0 16,-1-22-16,0 22 0,1 0 15,-1 0-15,0 0 0,22 0 0,-22 0 16,0 0-16,1 0 0,-1-21 16,0 21-16,22 0 0,-22 0 0,1 0 15,-1 0-15,0 0 0,1-21 0,-22 21 16,21 0-16,0 0 16,-20-21-16,20 21 0,0 0 0,-21 0 15,22-21-15,-22 21 0,21 0 16,-21 0-16,22 0 0,-22-21 0,21 21 15,1 0-15,-22 0 0,21 0 0,-21 0 16,22 0-16,-1 0 0,-21 0 16,21-22-16,-20 22 0,20 0 0,0 0 15,-21 0-15,22 0 0,-1 0 16,-21 0-16,22 0 0,-1 0 0,0 0 16,1 0-16,-1 0 0,-21 0 0,21 0 15,1 0-15,-1 0 0,-21 0 16,22 0-16,-1 0 0,0 0 15,1 0-15,-22 22 0,21-22 0,0 0 16,-20 0-16,20 0 0,0 0 16,-21 0-16,22 0 0,-22 0 0,0 21 15,21-21-15,-20 0 0,-1 0 16,0 0-16,0 0 0,21 0 0,-20 0 16,-1 0-16,0 0 0,21 0 0,-21 0 15,1 0-15,20 0 0,-21-21 16,21 21-16,-20 0 0,20 0 0,-21-22 15,21 22-15,-20 0 0,-1-21 16,21 21-16,-21 0 0,0-21 0,22 21 16,-22-21-16,0 21 0,0-21 15,0 21-15,1-21 0,-22-1 16,21 22-16,0-21 0,0 0 16,-21 0-16,0 0 0,0 0 15,0-1-15,0 1 16,0 0-16,0 0 15,0 0-15,-21 0 16,0-1-16,21 1 0,-21 0 0,-1 0 16,1 0-16,0 0 0,0-1 15,-21 1-15,20 0 0,-20 0 0,21 0 16,-21 0-16,20-1 0,-20 1 16,0 0-16,-1 0 0,1 0 15,0 21-15,-1-21 0,-20 21 0,21-22 16,-1 22-16,-20-21 0,20 21 0,-20 0 15,-1 0-15,22 0 0,-21 0 16,-1 0-16,1 0 0,20 0 0,-20 0 16,-1 0-16,1 0 0,20 0 15,-20 0-15,-1 0 0,1 0 0,21 0 16,-22 0-16,1 0 0,-1 0 16,1 0-16,-1 21 0,1-21 0,-1 0 15,1 22-15,-1-1 0,1-21 16,-22 0-16,21 21 0,1-21 0,-22 0 15,22 21-15,-1-21 0,-20 0 16,20 21-16,1-21 0,-1 0 16,22 21-16,-22-21 0,1 22 0,-1-22 15,1 21-15,-1-21 0,1 21 16,-1-21-16,1 21 0,-1-21 16,1 0-16,-1 21 0,22-21 0,-22 0 15,22 21-15,-21-21 0,20 0 0,1 0 16,-22 22-16,22-22 0,0 0 15,-1 0-15,-20 21 0,21-21 0,-22 0 16,1 0-16,-1 21 0,1-21 0,20 0 16,-20 0-16,-1 21 0,22-21 15,-22 0-15,22 0 0,0 21 16,-1-21-16,-20 0 0,21 0 16,-1 21-16,1-21 0,21 22 0,-22-22 15,-20 0-15,21 21 0,-1-21 16,-20 0-16,20 21 0,-20-21 0,21 0 15,-22 0-15,1 21 0,20-21 16,-20 0-16,20 0 0,1 21 0,0-21 16,-1 0-16,22 0 0,-21 0 15,0 0-15,20 21 0,-20-21 0,21 0 16,-21 0-16,20 22 0,1-22 16,-21 0-16,21 0 0,0 0 15,-1 21-15,-20-21 0,21 0 0,0 0 16,-22 0-16,22 0 0,0 21 15,0-21-15,-21 0 0,20 0 0,-20 21 16,21-21-16,-21 0 0,20 0 16,-20 21-16,0-21 0,21 0 0,-22 21 15,1-21-15,21 0 0,-22 22 16,1-22-16,21 21 0,-21-21 0,20 0 16,1 21-16,0-21 0,-21 0 15,42 21-15,-21 0 0,-1-21 0,1 21 16,21 1-1,0-1-15,0 0 16,0 0-16,21-21 16,1 21-16,-1 0 0,0-21 0,21 22 15,1-22-15,-22 0 0,42 21 16,-20-21-16,20 0 0,1 0 0,20-21 16,-20-1-16,20 22 0,22-42 15</inkml:trace>
  <inkml:trace contextRef="#ctx0" brushRef="#br0" timeOffset="91856.66">19621 9885 0,'0'0'0,"0"-21"0,0 0 15,0-1-15,-21 1 16,0 0-16,0 0 0,0 0 0,0 0 15,-1-1-15,1 22 16,0 22 0,21-1-16,0 0 15,0 21-15,0-21 0,0 22 0,0-22 16,0 21-16,0 1 0,0-1 0,0 0 16,0 1-16,0-1 0,0 0 15,0 1-15,21-1 0,-21 0 0,0-21 16,0 22-16,0-1 0,0-21 15,0 22-15,0-22 0,0 0 0,0 0 16,21 0-16,-21-42 63,0-21-63,-21 21 0,21-1 15</inkml:trace>
  <inkml:trace contextRef="#ctx0" brushRef="#br0" timeOffset="93657.49">19537 9800 0,'0'0'0,"0"-21"16,21 21 31,0 0-47,0 0 0,0 0 15,1 0-15,20 0 0,-21 0 16,21 0-16,1 0 0,-1 0 0,0 0 16,22 0-16,-22 0 0,22 0 15,20 0-15,-20-21 0,21 21 0,20 0 16,1-21-16,-21 21 0,21 0 16,0 0-16,-1-21 0,22 21 0,-21 0 15,21 0-15,21-22 0,-21 22 16,0 0-16,22 0 0,-1-21 0,0 21 15,21 0-15,22 0 0,-1-21 16,1 21-16,20 0 0,-20 0 16,21 0-16,-1 0 0,1 0 0,21 0 15,-22 0-15,22 0 0,-21 0 16,0 0-16,-1 0 0,22 0 0,-21 0 16,-1 0-16,1 0 0,0 0 15,-1 0-15,1 0 0,-21 0 0,20 0 16,-20 0-16,20 0 0,-20 0 15,21 0-15,-22 0 0,1 0 0,-1 0 16,22 0-16,-22 0 0,1 0 16,-1 0-16,1 0 0,-1 0 0,1 0 15,-1 0-15,1 0 16,-1 0-16,-20 0 0,20 0 0,-21 0 16,22 0-16,-22-21 0,1 21 15,-1 0-15,0 0 0,-21 0 16,22 0-16,-22 0 0,0 0 0,-21 0 15,0 0-15,21 0 0,-21 0 16,-21 0-16,21 0 0,0 0 16,-21 0-16,-21-21 0,20 21 0,-20 0 15,0 0-15,-22 0 16,-42 0-16,-21 21 78,0 0-78,0 0 16,0 0-16,0 1 0,0-1 15,0 21-15,0-21 16,0 0-16,0 1 0,0-1 0,0 21 16,0-21-16,0 0 0,0 22 15,0-22-15,0 21 0,0-21 16,0 1-16,0 20 0,0-21 15,0 21-15,0-20 0,0-1 16,0 21-16,0-21 0,0 22 0,0-22 16,0 0-16,0 21 0,0-21 15,0 1-15,0-1 0,0 0 0,0 0 16,0 0-16,0 0 0,-21 1 16,0-1-16,0-21 0,21 21 0,-21 0 15,0-21-15,-22 21 0,22-21 16,0 21-16,-21-21 0,-1 22 15,22-22-15,-42 0 0,20 0 0,1 21 16,-22-21-16,1 0 16,-1 0-16,1 0 0,-1 0 0,-20 0 15,-1 0-15,0 0 0,1 0 16,-22 0-16,0 0 0,0 0 0,0-21 16,-21 21-16,0-22 0,22 22 15,-22 0-15,-22 0 0,1-21 0,0 21 16,0 0-16,0-21 0,-22 21 15,22-21-15,-42 21 0,20 0 0,1 0 16,0 0-16,-22 0 0,22-21 16,-22 21-16,1 0 0,-1 0 0,1 0 15,-1 0-15,1 0 0,-1-21 16,1 21-16,21 0 0,-22 0 0,1 0 16,-1-22-16,1 22 0,20 0 15,-20 0-15,-1 0 0,22 0 16,-22 0-16,1-21 0,21 21 0,-22 0 15,22 0-15,-1-21 0,-20 21 16,21 0-16,-1-21 0,1 0 0,0 21 16,-1 0-16,22-21 0,-21 21 0,-1 0 15,22 0-15,0-22 0,0 22 16,0 0-16,21 0 0,-21-21 0,21 21 16,-22 0-16,22 0 0,22 0 15,-22-21-15,21 21 0,0 0 0,0 0 16,0 0-16,22 0 0,-22-21 15,21 21-15,0 0 0,22 0 16,-22 0-16,22 0 0,-1 0 0,22 0 16,-22 0-16,43 0 0,-21 0 15,21 0-15,0 0 0,-1 0 0,1 0 32,0 0-17,0 0 1,0 0-16,0 0 15,-1 0-15,-20 0 0,21 0 16,-21 0-16,-1 0 0,-20 0 0,-1 0 16,1 0-16,20 0 0,-41 0 15,20 0-15,1 21 0,20-21 16,-20 0-16,-1 0 0,22 21 0,-21-21 16,20 0-16,1 0 0,0 0 15,-1 0-15,1 0 0,0 21 0,20-21 16,-20 0-16,21 0 0,0 0 15,0 0 48,-1 0-47,1 0-16,0 0 15,0 0-15,0 0 0,0 0 0,-1 0 16,1 0-16,0 0 15,0 0-15,0 0 0,0 0 16,-1 0-16,1 0 16,42 0 46,1 0-62,-1 0 0,0-21 16,0 0-16,0 21 0,0-21 0,1 21 15,-1-21-15,21 0 16,-21-1-16</inkml:trace>
  <inkml:trace contextRef="#ctx0" brushRef="#br0" timeOffset="94376.77">20383 9970 0,'0'-22'0,"22"22"31,-22-21-31,0 0 31,-22 21 79,1 0-95</inkml:trace>
  <inkml:trace contextRef="#ctx0" brushRef="#br0" timeOffset="95215.37">20256 9906 0,'0'0'0,"0"-21"15,0 0-15,22 0 0,-22-1 16,0 44 15,0-1-15,0 21-16,0-21 0,-22 0 15,1 22-15,0-22 0,0 21 16,0-21-16,0 22 0,21-1 0,-22-21 16,1 22-16,0-22 0,0 0 15,0 21-15,0-21 0,21 1 0,0-1 16,-22 0-16,22 0 0,-21-21 15,21 21-15,0-42 32,0 0-32,0 0 15,21 0-15,1-1 0,-22 1 16,21 0-16,0-21 0,-21 21 0,21-22 16,0 22-16,0-21 0,1-1 15,-1 22-15,0-21 0,0 0 16,0-1-16,0 22 0,1-21 0,-1 21 15,0-1-15,0 22 0,0 0 16,0 0-16,-21 22 16,22-1-16,-22 0 0,0 0 0,21 21 15,-21 1-15,0-22 0,0 21 16,0 1-16,0-22 0,0 21 0,0-21 16,0 0-16,0 22 0,0-22 15,0 0-15,0 0 0,0 0 0,0 1 16,0-1-16,-21-42 62,21-1-62,-22 1 0,1 21 16,0-21-16,0 0 0,0 0 16</inkml:trace>
  <inkml:trace contextRef="#ctx0" brushRef="#br0" timeOffset="95671.11">20045 10160 0,'21'0'16,"0"0"-16,0 0 15,0 0-15,1 0 0,-1 0 16,21 0-16,-21 0 0,22 0 16,-1-21-16,-21 21 0,21 0 0,1 0 15,-1-21-15,0 21 0,1-21 16,-1 21-16,0-22 0,1 22 0,-1-21 15,0 21-15,1 0 0,-22-21 16,21 21-16,-21 0 0,1 0 0,-1-21 16,-21 0-16,21 21 15,-21 21 17,0 0-32,0 0 0,-21 0 0,21 1 15,-21-1-15,21 0 0,0 21 16,0-21-16,0 22 0,0-1 0,0-21 15,-22 22-15,22-1 0,0 0 16,-21 22-16,21-22 0,-21 0 0,21 1 16,0-1-16,-21 0 0,21 1 15,-21 20-15,21-20 0,0-22 0,0 21 16,0 0-16,0-20 0,0 20 0,0-21 16,0 0-16,0 0 15,0-42 16,0 0-31,0 0 0,0 0 16,0-22-16,0 22 0,0-21 0,0 0 16,0-1-16</inkml:trace>
  <inkml:trace contextRef="#ctx0" brushRef="#br0" timeOffset="96735.94">20828 10308 0,'0'0'0,"0"-42"0,0 0 0,21-1 15,-21 1-15,0 21 0,21 0 0,0-1 16,1-20-16,-1 42 0,21-21 15,-21 0-15,22 0 0,-22 21 0,21 0 16,0 0-16,1 0 0,-22 0 16,0 0-16,0 21 0,-21 0 15,0 0-15,0 0 0,0 0 16,-21 1-16,0-1 0,0 0 16,0 0-16,-22 0 0,22 0 0,0 1 15,0-22-15,0 21 0,-1-21 16,1 21-16,0 0 15,42-21 17,0 0-32,1-21 15,-1 21-15,0-21 16,0 21-16,0-21 0,0 21 16,1-22-16,-1 22 0,0 0 0,-21-21 15,21 21-15,0-21 0,0 21 16,1-21-16,-1 21 0,-21-21 15,21 0-15,-21-1 16,21 22-16,-21-21 0,0 0 16,0 0-16,-21 21 15,0 0 1,0 0-16,-1 21 16,1 0-16,21 0 15,-21 1 1,21-1-16,0 0 15,0 0-15,0 0 16,21-21-16,-21 21 16,21-21-16,1 0 0,-1 0 15,0 0-15,0 0 0,0 0 16,0 0-16,1 0 16,-1 0-16,0 0 0,0-21 15,0 21-15,-21-21 16,21 21-16,-21-21 0,0 42 47,0 0-32,-21 0-15,21 1 16,0-1-16,0 0 0,0 0 16,0 0-16,0 0 0,0 1 15,21-22 1,1 0-1,-1 0-15,0-22 16,0 22-16,0-21 0,-21 0 0,21 21 16,1-21-16,-1 0 0,-21 0 15,21-1-15,0 1 0,-21 0 0,21 0 16,-21 0-16,21 0 0,-21-1 16,0-20-16,22 21 0,-22-21 15,21 20-15,-21-20 0,0 21 0,0 0 16,0 0-16,0-1 0,0 44 31,0-1-31,0 0 16,0 0-16,0 0 0,0 0 0,0 22 15,-21-22-15,21 0 0,-22 21 16,22-20-16,0-1 0,0 21 0,0-21 16,0 0-16,0 1 0,0-1 0,0 0 15,0 0-15,0 0 16,0 0-16,22-21 15,-22 22-15,21-22 0,0 0 16,0 0 15,0-22-15,-21 1-16,0 0 16,0 0-16,0 0 15,0 0-15</inkml:trace>
  <inkml:trace contextRef="#ctx0" brushRef="#br0" timeOffset="97103.67">21548 9970 0,'-22'21'0,"44"-42"0,-65 42 0,43 0 0,-21 0 15,21 0 1,0 0-1,21-21 1,0 0 0,1-21-16,-1 21 0,-21-21 15,21 0-15,-21 0 16,0 0-16,0-1 31,-21 22-31,0 0 0,-1 0 16,1 0-16,0 0 15,0 0-15,21 22 0,-21-1 16,0 0-16,-1 0 16,22 0-1,22-21 17,-1 0-32,0 0 15</inkml:trace>
  <inkml:trace contextRef="#ctx0" brushRef="#br0" timeOffset="97987.28">22288 9821 0,'0'0'0,"0"-21"0,0 0 16,0 0-16,-21 21 15,21-21-15,-21 21 16,0 21 0,21 0-16,0 21 15,0-20-15,-21 20 0,21 0 16,0 1-16,-21-1 0,21 0 0,0 1 15,0-1-15,-22 0 0,22 1 0,-21-1 16,21 0-16,-21 1 0,21-22 16,0 21-16,0-21 0,-21 0 0,21 22 15,0-22 1,0 0-16,21-42 16,-21 0-1</inkml:trace>
  <inkml:trace contextRef="#ctx0" brushRef="#br0" timeOffset="100115.47">22987 9948 0,'0'0'16,"0"-21"-16,0 0 0,0 0 0,0 0 0,0 0 16,0-1-16,0 44 15,-21-1 1,0 21-16,21-21 0,-22 22 0,1-1 16,0 0-16,0 1 0,0-22 15,0 21-15,-1 0 0,1 1 0,0-22 16,0 21-16,0-21 0,0 1 15,-1-1-15,1-21 0,21 21 0,-21-21 16,21-21 0,0 0-1,0-1-15,0 1 0,0 0 16,21-21-16,0 21 0,-21-1 16,22-20-16,-22 21 0,21 0 15,0-22-15,-21 22 0,21 0 16,0 21-16,-21-21 0,21 21 0,1 0 15,-1 0-15,0 21 0,0 0 0,-21 0 16,21 1-16,0-1 0,1 0 16,-22 21-16,21-21 0,0 22 0,-21-22 15,0 21-15,21-21 0,0 1 16,0-1-16,-21 0 0,22 0 0,-1-21 16,0 0-16,0 0 0,0 0 15,0 0-15,1 0 0,-1 0 0,21-21 16,-21 0-16,0 0 0,22-1 15,-22 1-15,0-21 0,0 21 16,0-22-16,1 22 0,-22-21 0,21 0 16,-21-1-16,0 1 0,0 0 15,0-1-15,-21 1 0,-22 0 0,22-1 16,0 1-16,-21 0 0,-1 20 16,1-20-16,21 42 0,-22-21 0,1 21 15,0 0-15,-1 21 0,22-21 16,-21 42-16,21-20 0,0 20 0,21 0 15,0 1-15,0 20 0,0-21 16,0 1-16,0-1 0,21 0 0,-21 1 16,21-22-16,21 21 0,-21-21 0,1 22 15,-1-22-15,21 0 16,0-21-16,-20 21 0,20 0 0,0-21 16,1 0-16,-1 0 0,0 0 15,22 0-15,-22 0 0,0-21 0,1 0 16,-1 0-16,0 21 0,1-21 0,-22 0 15,0-1-15,21 1 16,-42 0-16,22-21 0,-22 21 0,0-1 16,0 1-16,0-21 0,0 21 0,0 0 15,0 42 17,0 0-17,0 0-15,21 0 0,-21 0 16,21-21-1,0 0-15,0 0 0,0 0 16,1 0-16,-1 0 16,0-21-16,0 21 15,-21-21-15,21 21 16,-21-21-16,0 42 47,0-42 31,0 0-62,0 0-1,0-1 1,0 1-16,-21 21 15,0 0 1,21 21 0,-21-21-16,21 22 0,-21-1 15,-1 0-15,22 0 0,-21 0 16,21 0-16,-21 1 16,21-1-1,21-21 1,0 0-1,1 0-15,-1 0 0,-21-21 16,21-1-16,0 22 16,-21-21-16,0 0 0,0 0 15,0 0-15,0 0 16,0-1-16,-21 22 16,0 0-16,0 0 15,-1 0-15,1 0 16,21 22-16,-21-22 0,0 21 0,21 0 15,-21 0-15,21 0 0,-21 0 16,21 1-16,-22-1 0,22 0 0,0 0 16,0 0-16,-21 0 0,21 22 0,0-22 15,0 0-15,0 0 0,0 0 16,21 1-16,1-1 0,-1 0 16,0-21-16,0 0 0,0 21 15,22-21-15,-22 0 0,0 0 0,0 0 16,21 0-16,-20 0 0,-1-21 15,21 0-15,-21 0 0,0-1 16,1 1-16,20 0 0,-21 0 0,0 0 16,0-22-16,1 22 0,-1 0 15,0 0-15,0 0 0,0 0 0,-21-1 16,0 44 15,0-1-15,0 0-16,0 0 15,0 0 1,0-42 31,0 0-31,21 21-16,-21-21 0,0 0 15,0-1-15,0 1 16,-21 21-1,0 0-15,0 0 16,0 0-16,0 21 0,-1 1 16,22-1-16,0 0 15,-21 21-15,0-21 0,21 1 0,0-1 0,0 21 16,0-21-16,0 0 16,0 1-16,0-1 0,0 0 0,21 0 15,0-21-15,1 21 0,-1-21 16,0 0-16,21 0 0,1 0 0,-1 0 15,0 0-15,1 0 0,-1 0 0,-21 0 16,21 0-16,1-21 0,-22 0 16,0 0-16,0 0 0,0 21 15,1-22-15,-22 1 0,0 0 16</inkml:trace>
  <inkml:trace contextRef="#ctx0" brushRef="#br0" timeOffset="100679.66">25209 9673 0,'0'0'0,"0"-42"0,-21 21 15,21 0-15,0-1 0,-21 1 0,21 0 16,0 42-1,0 0-15,0 22 16,0-1-16,0 22 0,0-22 16,0 21-16,0-20 0,0 20 0,0-20 15,0-1-15,0 21 0,0-20 0,0-1 16,0-21-16,0 22 0,0-1 16,0-21-16,0 21 0,0-20 0,0-1 15,0 0-15,0 0 0,0 0 16,0 0-1,0-42 1,0 0 0,0 0-16,21 0 0</inkml:trace>
  <inkml:trace contextRef="#ctx0" brushRef="#br0" timeOffset="100947.51">25569 10118 0,'0'21'16,"21"-21"0,1 0-16,-1 0 15,0 0-15,0 0 0,0 0 16,0 0-16,1 0 0,-1 0 15,0 0-15,0 0 16,0 0-16,0-21 0,1 21 0,-1 0 16,0 0-16,0-21 0,21 21 15,-20 0-15,20 0 0,-21-22 0</inkml:trace>
  <inkml:trace contextRef="#ctx0" brushRef="#br0" timeOffset="101299.85">26670 10097 0,'21'0'0,"-42"0"0,63 21 16,-21-21-16,1 0 15,-1 0-15,0 0 0,0 0 16,0 0-16,0 0 0,1 0 0,-1 0 16,21 0-16,-21 0 0,0 0 15,22 0-15,-22 0 0,0 0 0,21 0 16,-20 0-16,20 0 0,-21 0 15,21 0-15,-20 0 0,20 0 16,-21 0-16,21 0 0,-20 0 0,20 0 16,0 0-16,1 0 0,-1 0 15,-21 0-15,21 0 0,1 0 0,-1 0 16,-21 0-16,22 0 0,-1 0 16,-21 0-16,0 0 0,22 0 0,-22 0 15,0 0-15,0 0 0,0 0 16,0 0-16,1 0 15,-1 0-15,0 0 16,0 0-16,0 0 0,0 0 16,22 0-16</inkml:trace>
  <inkml:trace contextRef="#ctx0" brushRef="#br0" timeOffset="101509.73">28744 10118 0,'0'0'15,"21"0"-15,1 0 0,-1 0 0,0 21 16,0-21-16,0 0 0,0 0 16,1 0-16,-1 0 0,0 0 15,0 0-15,0 0 16,0 0-16,1 0 16,-1 0-16,0 0 0,0 0 15,0 0-15,0 0 0,1 0 16,20 0-16,-21 0 0,21 0 0</inkml:trace>
  <inkml:trace contextRef="#ctx0" brushRef="#br0" timeOffset="101687.63">29803 10139 0,'21'0'16,"-42"0"-16,63 0 0,-21 0 0,0 0 15,0 0-15,1 0 0,-1 0 16,0 0-16,0 0 0,0 0 15,0 0-15,1 0 0,-1 0 16,0 0-16,0 0 0,0 0 16,0 0-16,1-21 15,20 21-15</inkml:trace>
  <inkml:trace contextRef="#ctx0" brushRef="#br0" timeOffset="101967.67">30882 10118 0,'42'21'15,"-20"-21"-15,-1 0 16,0 0 0,0 0-16,0 0 0,0 0 15,1 0-15,-1 0 16,0 0-16,0 0 0,0 0 0,0 0 15,1 0-15,-1 0 0,0 0 16,0 0-16,0 0 0,22 0 0,-22-21 16,21 21-16,-21 0 0,22 0 15,-22-21-15,0 21 0,21 0 0,-21 0 16,22-22-16,-22 22 0,0 0 16</inkml:trace>
  <inkml:trace contextRef="#ctx0" brushRef="#br0" timeOffset="102191.54">32216 10075 0,'0'0'0,"21"22"0,0-1 15,-21 0 17,21-21-32,0 0 15,0 0 1,1 0-16,-1 0 15,0 0-15,0 0 16,0 0-16,0 0 0,1-21 16,-1 0-16,0 21 0,0-22 0,0 22 15,22 0-15</inkml:trace>
  <inkml:trace contextRef="#ctx0" brushRef="#br0" timeOffset="102343.45">33020 10118 0,'0'0'0,"21"21"15</inkml:trace>
  <inkml:trace contextRef="#ctx0" brushRef="#br0" timeOffset="102396.42">33168 10118 0,'0'0'15,"21"0"-15</inkml:trace>
  <inkml:trace contextRef="#ctx0" brushRef="#br0" timeOffset="104016.14">21124 11007 0,'21'-21'0,"-21"-1"0,0 1 0,0 0 16,-21 42 15,0-21-31,21 43 0,-21-22 0,0 0 15,0 21-15,21 1 0,-22-1 16,22 0-16,-21 1 0,21-1 16,0 0-16,0-21 0,0 22 0,0-22 15,0 0-15,21 0 0,1 0 16,-1-21-16,0 22 0,0-22 0,0 0 16,0 0-16,1 0 0,-1 0 0,21 0 15,-21-22-15,22 1 0,-22 0 16,21 0-16,-21 0 0,22 0 0,-22-22 15,0 1-15,0 0 0,0-1 16,0 1-16,-21 0 0,0-1 0,0 1 16,0 21-16,0-22 0,0 1 0,-21 21 15,0 0-15,0 0 16,0 21-16,0 0 0,-22 0 0,1 0 16,0 0-16,-1 21 0,1 0 0,0 0 15,-1 0-15,1 0 0,0 1 16,20 20-16,1-21 0,0 0 0,21 22 15,0-22-15</inkml:trace>
  <inkml:trace contextRef="#ctx0" brushRef="#br0" timeOffset="104415.46">23876 10922 0,'0'0'16,"0"-21"-16,0 0 0,0 0 0,0-1 15,0 1-15,0 42 47,0 1-47,0 20 0,0-21 16,0 21-16,0 1 0,0-1 0,0 0 16,0 1-16,-21 20 0,0-20 15,21-1-15,-22-21 0,22 21 0,-21-20 16,21 20-16,-21-21 0,21 0 15,0 0-15,0 1 0,21-22 16,0 0-16</inkml:trace>
  <inkml:trace contextRef="#ctx0" brushRef="#br0" timeOffset="105016.11">26120 10901 0,'0'0'15,"-22"0"-15,-20-21 0,21 21 0,0-21 16,0 21-16,-1-22 0,22 1 15,0 0-15,0 0 0,0 0 16,0 0-16,22 21 0,-1 0 16,0-22-16,0 22 0,0 0 15,0 0-15,1 22 0,-1-1 0,0 0 16,0 21-16,-21-21 0,0 22 16,0-22-16,0 21 0,0 1 0,0-22 15,-21 21-15,0 0 0,0-20 0,-1 20 16,-20-21-16,0 21 0,-1-20 15,22-1-15,-21 0 0,21-21 16,-22 21-16,22-21 0,0 0 16,0 0-16,0 0 0,0 0 0,-1 0 15,22-21-15,0 0 16,0 0-16,0-1 0,0-20 16,0 21-16,0 0 0,22 0 0,-1-22 15,0 22-15,0 0 0,0 0 16,0 21-16,22 0 0,-22 0 0,0 0 15,0 0-15,0 0 0,1 21 0,-1 21 16,0-21-16,0 1 0,0 20 16,-21-21-16,21 21 0,1-20 0,-1 20 15,-21-21-15,21 0 0,0 0 16,0 1-16,0-1 0,1-21 16,-22 21-16,21-21 0,21 0 0,-21 0 15,0 0-15,22 0 0,-1 0 16,0 0-16,1-21 0,-1 0 0,22 21 15,-22-22-15</inkml:trace>
  <inkml:trace contextRef="#ctx0" brushRef="#br0" timeOffset="105475.46">27432 10922 0,'0'0'0,"21"-21"15,-21 0-15,21 0 16,0 21-16,-21-22 0,22 22 15,-1-21-15,0 21 0,0 0 16,0-21-16,22 21 0,-22 0 0,0 0 16,0 0-16,0 0 0,0 21 15,-21 0-15,0 1 0,0-1 16,0 0-16,-21 0 0,0 0 0,0 0 16,-21 1-16,20-1 0,-20 0 15,0-21-15,-1 21 0,22 0 0,-21-21 16,21 21-16,0-21 0,-1 0 15,65 0 1,-22 0 0,0 0-16,21-21 15,1 21-15,-22 0 0,21 0 0,1 0 16,-1 0-16,0 0 0,-21 0 0,22 0 16,-22 0-16,0 21 0,0 1 15,0-22-15,-21 21 0,0 0 0,0 0 16,0 0-16,0 0 0,-21-21 15,21 22-15,-42-1 0,21 0 0,0 0 16,-22-21-16,1 21 0,21 0 0,-22-21 16,1 22-16,0-1 0,-1-21 15,1 0-15,0 0 0,-1 21 16,-20-21-16,21 21 0,-22-21 0,1 0 16,-1 0-16,1 0 0</inkml:trace>
  <inkml:trace contextRef="#ctx0" brushRef="#br0" timeOffset="107927.87">20849 11451 0,'0'0'0,"21"-21"0,22 21 16,-22-21-16,0 21 0,-21-21 0,21 21 16,0 0-16,-21-21 0,-21 21 62,-21 0-62,-1 21 0,1 0 16,-21 0-16,-1 0 0,1 0 0,-22 1 15,0 20-15,-21-21 0,1 21 0,20 1 16,-42-22-16,0 42 16,0 1-16,0-22 0</inkml:trace>
  <inkml:trace contextRef="#ctx0" brushRef="#br0" timeOffset="108074.79">18627 12234 0,'-64'43'16,"128"-86"-16,-170 107 0,42-43 16,22 0-16,0 0 0,-1-21 0,22 22 15,0-1-15,0-21 0,0 0 16,42 0-1,0 0-15,-21-21 16,21-1-16,0 1 0,22 21 16,-22-21-16,0 0 0,0 0 0,0 0 15,0-22-15,1 22 0,-22 0 16</inkml:trace>
  <inkml:trace contextRef="#ctx0" brushRef="#br0" timeOffset="108403.6">18754 11853 0,'21'-42'16,"-21"63"15,0 0-31,-21 1 16,-1-1-16,1 0 0,-21 21 15,21-21-15,0 22 0,-1-22 0,1 0 16,0 21-16,0-20 0,0 20 15,0-21-15,-1 0 0,22 0 0,-21 1 16,21-1-16,21-21 16,1 0-1,-1 0-15,0 0 0,21 0 0,1 0 16,-1 0-16,-21-21 0,21 21 0,1-22 16,-1 22-16,0 0 0,1 0 15,-22-21-15,0 21 0,21 0 0,-20 0 16,-1 0-16,0 21 15,-21 1-15,0-1 16</inkml:trace>
  <inkml:trace contextRef="#ctx0" brushRef="#br0" timeOffset="109071.22">15727 13377 0,'0'-21'0,"0"42"0,0-63 0,0 21 16,0 0-16,0-22 0,0 22 15,21 0-15,-21 42 16,0 0 0,0 1-16,0-1 0,0 21 15,0-21-15,-21 22 0,21-1 0,-21 0 16,-1 1-16,22-1 0,-21 0 15,0 1-15,0-1 0,0-21 16,0 21-16,-1-20 0,22 20 0,-21-21 0,0 0 16,0 0-16,21 1 0,0-44 47,0 1-47,0 0 0,21 0 15,0-21-15,0-1 0,1 1 0,-1 0 16,0-1-16,0 1 0,0 0 15,-21-22-15,21 22 0,1-1 0,-1 1 16,-21 0-16,21-1 0,0 22 16,-21 0-16,21 21 0,0 0 15,1 0-15,-1 21 0,-21 0 16,21 1-16,0 20 0,0-21 16,0 21-16,1 1 0,-22-1 0,21 0 15,-21 1-15,0-1 0,21 0 16,-21-20-16,0 20 0,0 0 0,0-21 15,0 22-15,-21-22 0,0 0 0,-1 0 16,22 0-16,-21 1 0,0-22 16,0 21-16,0-21 0,0 0 15,-1 0-15,1 0 0</inkml:trace>
  <inkml:trace contextRef="#ctx0" brushRef="#br0" timeOffset="109415.02">15515 13758 0,'0'-21'0,"21"21"16,0 0-16,1-21 0,-1 0 16,21 21-16,-21 0 0,22 0 0,-22-21 15,21 21-15,0-21 0,22 21 0,-22-22 16,1 22-16,-1-21 0,0 21 16,1-21-16,-1 21 0,-21 0 0,0-21 15,0 21-15,1 0 0,-1 0 16,-21 21-16,0 0 15,0 0-15,0 1 16,0 20-16,0-21 0,0 21 16,0-20-16,0 20 0,0-21 0,0 21 15,0 1-15,0-22 0,0 21 16,0-21-16,0 22 0,0-22 0,0 0 16,0 21-16,-21-20 0,21-1 0,0 0 15,-22-21-15,22 21 0,0 0 16,0-42-1,0 0 1,0 0-16,0-22 0</inkml:trace>
  <inkml:trace contextRef="#ctx0" brushRef="#br0" timeOffset="109662.88">16256 13674 0,'0'-43'0,"0"86"0,0-107 15,0 43-15,0 0 0,0 0 16,21 21-16,0-21 0,-21-1 0,21 22 15,1 0-15,-1 0 0,0 0 16,0 0-16,0 0 16,0 0-16,-21 22 15,0-1-15,0 0 0,0 0 16,0 0-16,-21-21 0,0 21 0,0 1 16,0-1-16,0 0 0,-1-21 15,1 21-15,0 0 0,0 0 0,21 1 16,0-1-1,21-21 1,0 0-16</inkml:trace>
  <inkml:trace contextRef="#ctx0" brushRef="#br0" timeOffset="110451.43">16531 13695 0,'0'0'16,"21"0"-16,-21-21 0,21 21 0,-21-21 15,22-1-15,-1 1 0,-21 0 16,21 0-16,0 0 0,-21 0 0,21-1 15,0-20-15,1 21 0,-22 0 16,0 0-16,-22 21 31,-20 21-31,21-21 0,0 21 16,0 0-16,-1 0 0,1 0 0,0 1 16,21-1-16,0 0 0,0 0 15,0 0-15,0 0 0,21-21 16,0 22-16,1-22 0,-1 0 15,0 0-15,0 0 0,0 0 0,0 21 16,1-21-16,-1 0 0,0 21 16,0-21-16,-21 21 0,0 0 15,0 0-15,21-21 16,-21 22-16,21-22 31,1 0-15,-1-22-16,0 1 15,0 0-15,0 0 0,-21 0 16,21 0-16,1-22 0,-1 22 0,0-21 16,-21 21-16,21-1 0,0 1 15,-21 0-15,21 21 0,-21 21 32,0 0-32,0 1 15,0-1-15,0 0 16,0 0-16,22 0 0,-22 0 0,0 1 15,0-1-15,21-21 0,-21 21 16,21-21-16,0 0 16,0 0-16,0 0 0,1 0 15,-1 0-15,0-21 0,0 0 0,0-1 16,22 1-16,-22 0 0,21-21 16,0-1-16,-20 22 0,20-21 15,-21 0-15,21-1 0,-20-20 0,-1 20 16,0-20-16,-21 21 0,0-22 0,0 22 15,0-1-15,0 1 0,0 21 0,0 0 16,0 42 0,0 0-16,0 0 0,-21 22 15,21-22-15,0 21 0,-21 0 0,21 22 16,0-22-16,0 1 0,0 20 16,0-21-16,0 22 0,0-22 0,0 1 15,0-1-15,0 0 0,0 1 16,0-22-16,21 21 0,0-21 0,0 0 15,0 1-15,0-1 0,1-21 0,-1 21 16,0-21-16,21 0 16,-21 0-16,22 0 0,-1-21 0,22 0 0,-1-22 15,22 1-15,-1 0 0,-20-1 16</inkml:trace>
  <inkml:trace contextRef="#ctx0" brushRef="#br0" timeOffset="111728.07">15833 14669 0,'0'0'0,"0"21"0,0 21 0,0 0 15,-22 1-15,1-1 0,-21 0 16,21 1-16,0-22 0,-22 21 0,1 1 16,21-1-16,-22-21 0,22 21 0,0-20 15,-21-1-15,21 0 0,21 0 16,-22-21-16,22-21 16,0 0-1,0 0-15,0-22 0,0 1 0,0 21 16,22-22-16,-1 1 0,0 0 0,0-1 15,0 22-15,0-21 0,1 21 16,-1 0-16,0-1 0,0 22 0,0 0 16,0 0-16,1 0 15,-22 22-15,21-1 16,-21 0-16,21 0 0,0 0 0,-21 0 16,21 1-16,0-1 0,1 0 0,-22 0 15,21 0-15,0 0 0,21-21 16,-21 0-16,1 22 0,-1-22 0,0 0 15,21 0-15,-21 0 0,1 0 0,20-22 16,-21 1-16,0 21 0,22-21 16,-22 0-16,21 0 0,-21-22 0,0 22 15,1 0-15,-1-21 0,0 21 16,-21-22-16,21 22 0,-21-21 0,0-1 16,0 22-16,-21-21 0,-21 21 15,20 0-15,-20-1 0,0 1 16,-1 0-16,1 21 0,0 0 0,-1 0 15,1 0-15,0 0 0,-1 21 0,1 0 16,0 1-16,21 20 0,-1-21 16,1 21-16,21 1 0,0-1 0,0-21 15,0 22-15,0-1 0,21 0 0,1-21 16,-1 22-16,0-22 0,21 21 16,-21-21-16,22 1 0,-22-1 0,21 0 15,-21-21-15,22 21 0,-1-21 16,-21 0-16,22 0 0,-1 0 15,0 0-15,-21 0 0,22-21 0,-1 0 16,0 0-16,-20-1 0,20 1 0,-21 0 16,21 0-16,-20-21 0,-1 20 15,0 1-15,0 0 0,-21 0 16,21 0-16,-21 0 0,0-1 0</inkml:trace>
  <inkml:trace contextRef="#ctx0" brushRef="#br0" timeOffset="112256.77">16658 14838 0,'0'21'16,"0"43"-1,0-149-15,0 191 0,0-85 16,21 0-16,0-21 16,1 0-16,-1 0 0,0 0 15,0 0-15,21 0 0,-20-21 0,20 0 16,-21 0-16,21 21 0,1-22 16,-22 1-16,21 0 0,1 0 0,-22 0 15,21 0-15,-21-1 0,0 1 0,1 21 16,-1-21-16,0 0 0,0 0 15,0 0-15,0-1 0,1 1 16,-22 0-16,21 21 0,-21-21 0,0 0 16,0 42 15,0 0-31,0 0 16,-21 0-16,21 1 0,-22-22 15,1 21-15,21 0 0,-21 0 16,0 0-16,21 0 15,-21-21 1,21 22 0,0-1-1,0 0-15,0 0 16,0 0-16,0 22 0,0-22 16,21 0-16,-21 0 0,21 0 0,-21 0 15,21 1-15,0-1 0,-21 0 16,22-21-16,-22 21 0,21-21 15,0 0-15,0 0 16,0 0-16,0 0 16,1-21-16,-22 0 0,21 0 0,0-1 15,0 1-15,0 0 0,0-21 0,1 21 16,-1-22-16,0 22 0,0-21 16,0 21-16,0-1 0,1-20 0,-1 21 15,-21 0-15,0 0 0,21-1 0,-21 1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4A86-EA32-4740-923B-46C73AC0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1513F-1DD6-4555-8C67-DD3FD465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3E1D-91E6-47CB-8E5E-3BCEFDD5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BE64-C669-4E99-BEF0-7A85FFA4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EC78-CFF9-4D15-BC12-CD70FA99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67FD-5424-4478-88C6-895FE3C2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20F44-3E73-42A2-815B-F9040F9E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B15C-74E8-4E95-9E03-300939AA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3DAB-8C77-4995-B7D7-851E1CC5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3744-D13D-4BD1-9F30-003C1865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1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41509-508E-4523-877C-5F6FF618B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D1282-7628-4CED-B645-D3B4BFEFC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7968-787A-42AB-A28F-C4FC83CC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7C71-C9F0-4E35-AF62-AD6FE867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36D1-50FD-48AB-8BCE-9ECB42FE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0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45CF-CF88-4248-A51F-9F7623F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1CA8-9C61-40DA-A731-464A270C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1CF5-2202-4636-85CB-093171BE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52C0-F17A-4845-B842-5F50CF02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2E5FA-5335-4A9C-8583-B2688F9C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5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B91C-E13A-49C2-9676-1CC9D028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39DB9-3572-40E8-A625-0D692FD8A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8642-5A4E-4C19-B43C-E9ABA55E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4156-0EBD-452C-8A08-02614FFC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F736-43F4-47E4-84D6-D0208F80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8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474D-EFC7-4AAD-8F49-18B21F81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F6CF-50C4-4419-9C0C-EE66D4730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F6A66-075D-44F6-92C8-5990DE4F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B0C78-8AB3-40A9-AB8C-327635A0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EFAE-A88B-4213-991F-037C5161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54CCF-8481-49BA-9BC0-424ABFE8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5EA2-2F8F-41FE-BE62-22DF5BDC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435B-A2B6-4E4F-8BFC-D5FC804E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9B4E3-0165-4437-82FF-A0A47903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BF89A-690F-489C-834E-E355D856E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D2C09-FD1B-4E3D-B4BD-3B8D3989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4387C-D544-4A2B-AE44-313BBA06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70B9B-5933-4797-AF4F-BB31F2FC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3C08F-6156-464B-8F25-4273972F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0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3DA4-5006-4E1E-9058-414193EB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7B3DD-4FC7-4E4F-8D3C-74408F22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4C8C4-0F35-4AEC-819F-ED47C570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85023-58AD-4201-91BA-035B1FA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4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0C85B-AB2A-42F5-84C1-AA29FED3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1A170-F83A-460B-8155-181C9380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D2162-794F-4D2F-8DC3-070BD626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3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DBF-0407-4DF4-98CC-E3157169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CB87-8059-4646-A8A0-4E99C7E7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D8777-41C7-4B1B-BF09-5F0F5E25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A5814-19EE-4A86-8021-354480F1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9479-E945-41BA-A8BC-782A52D2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2725-C3BF-4166-9C41-4442C729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2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1AE2-326F-49AA-A748-6A98CEC5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597C4-4C0B-47ED-AD46-DF434DE17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BD645-7A29-4DCD-953C-D09D35DAE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10CDD-208D-4752-9C9D-8ABA4928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70BD3-BD33-439F-A802-05A7FDAF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1745C-2B7D-4C1D-98D2-E0A5796E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1AECA-1A32-4953-882C-18EF933C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AF5DA-700C-42DF-AA54-120FEB42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D63AC-21CB-4E83-8CDD-75C11ABF3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7EDF-8501-4DF1-B943-2ADD9AFBFD0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C35E-A878-4EE2-9A84-589522697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BD63-9015-4579-A92F-1B506D522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0D92-5E08-47C7-BD16-A6685E624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252E-C21B-4179-BC0A-D2B9A88CC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EA219-8561-4AD0-8420-65E9CE973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9DADCF-5942-4BBE-B027-779634FE41F0}"/>
                  </a:ext>
                </a:extLst>
              </p14:cNvPr>
              <p14:cNvContentPartPr/>
              <p14:nvPr/>
            </p14:nvContentPartPr>
            <p14:xfrm>
              <a:off x="259200" y="320040"/>
              <a:ext cx="10005120" cy="27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9DADCF-5942-4BBE-B027-779634FE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310680"/>
                <a:ext cx="10023840" cy="27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73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252E-C21B-4179-BC0A-D2B9A88CC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EA219-8561-4AD0-8420-65E9CE973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AFA307-26B1-475F-8A66-E28FDBD7835A}"/>
                  </a:ext>
                </a:extLst>
              </p14:cNvPr>
              <p14:cNvContentPartPr/>
              <p14:nvPr/>
            </p14:nvContentPartPr>
            <p14:xfrm>
              <a:off x="320040" y="228600"/>
              <a:ext cx="10904400" cy="400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AFA307-26B1-475F-8A66-E28FDBD783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19240"/>
                <a:ext cx="1092312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2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252E-C21B-4179-BC0A-D2B9A88CC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EA219-8561-4AD0-8420-65E9CE973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79E019-486E-466F-B9F1-B41627E34EB6}"/>
                  </a:ext>
                </a:extLst>
              </p14:cNvPr>
              <p14:cNvContentPartPr/>
              <p14:nvPr/>
            </p14:nvContentPartPr>
            <p14:xfrm>
              <a:off x="2072520" y="403920"/>
              <a:ext cx="9479880" cy="33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79E019-486E-466F-B9F1-B41627E34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160" y="394560"/>
                <a:ext cx="9498600" cy="33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50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252E-C21B-4179-BC0A-D2B9A88CC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EA219-8561-4AD0-8420-65E9CE973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59CCA-247E-4CB6-958F-EA08E1DEF15F}"/>
              </a:ext>
            </a:extLst>
          </p:cNvPr>
          <p:cNvSpPr txBox="1"/>
          <p:nvPr/>
        </p:nvSpPr>
        <p:spPr>
          <a:xfrm>
            <a:off x="393405" y="751344"/>
            <a:ext cx="87532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alloptions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.getOptions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alloptions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alloptions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"******************After sorting **************"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I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B8467B-62E5-4E63-AC88-CFBC3BC0CF54}"/>
                  </a:ext>
                </a:extLst>
              </p14:cNvPr>
              <p14:cNvContentPartPr/>
              <p14:nvPr/>
            </p14:nvContentPartPr>
            <p14:xfrm>
              <a:off x="1508760" y="906840"/>
              <a:ext cx="10675800" cy="457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B8467B-62E5-4E63-AC88-CFBC3BC0C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897480"/>
                <a:ext cx="1069452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75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2021-01-28T01:07:05Z</dcterms:created>
  <dcterms:modified xsi:type="dcterms:W3CDTF">2021-01-28T01:59:09Z</dcterms:modified>
</cp:coreProperties>
</file>