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2-03T13:09:14.37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2519 2625 0,'21'0'32,"-21"-21"-32,21-1 15,0 22-15,-21-21 16,21 0-16,1 0 0,-1 0 16,-21 0-16,0-1 0,0 1 0,0 0 15,0 0-15</inkml:trace>
  <inkml:trace contextRef="#ctx0" brushRef="#br0" timeOffset="1752.43">2773 1376 0,'-21'-21'0,"21"0"0,-22 21 16,22-22-16,0 1 0,0 0 15,0 0-15,0 0 0,0 0 16,0-1-16,0 1 0,0 0 16,0 0-16,0 0 0,0 0 15,0-1-15,0 1 0,0 0 0,0 0 16,0 42 15,0 0-31,0 0 16,0 22-16,0-22 0,0 21 15,0 1-15,0 20 0,-21-21 0,21 22 16,-21-22-16,21 22 0,0 20 16,-21-20-16,0-1 0,0 1 0,21-1 15,-22 1-15,22-1 0,0-20 16,0 20-16,0-20 0,0-22 0,0 21 15,0-21-15,0 22 0,0-22 16,0 0-16,0 0 16,0-42 15,0 0-15,0 0-16,0-1 0,22 1 15,-1-21-15,0 21 0</inkml:trace>
  <inkml:trace contextRef="#ctx0" brushRef="#br0" timeOffset="2124.73">3217 1757 0,'0'21'16,"0"21"-16,-21-42 15,21 22-15,21-22 16,0 0 0,1 0-16,-1-22 15,-21 1-15,21 21 0,0-21 16,-21 0-16,0 0 0,0 0 16,0-1-16,0 1 15,-21 21-15,0 0 16,0 0-16,-1 0 15,22 21-15,-21-21 0,0 22 16,21-1-16,-21 0 0,21 0 16,0 0-16,0 0 15,0 1-15,0-44 32,21 22-17,0-21-15,0 0 0</inkml:trace>
  <inkml:trace contextRef="#ctx0" brushRef="#br0" timeOffset="3614.99">5482 1058 0,'0'0'0,"0"-21"0,0 0 0,0 0 16,0 0-16,0 0 0,0-1 15,0 1-15,0 0 0,0 0 0,0 0 16,0 0-1,-21 21-15,0 21 16,0 0-16,21 0 0,-22 21 0,1 1 16,21 20-16,-21 1 0,0-1 15,0 1-15,0-1 0,21 1 0,-22 20 16,1 1-16,0-21 0,0 20 16,0 1-16,0-22 0,-1 1 15,22-22-15,-21 22 0,21-22 16,0 0-16,0-20 0,0-1 0,0 0 15,0 0-15,21-21 32,-21-21-32,22 0 0,-1-22 15,0 22-15,0-21 0,0 0 0,0-22 16,1 1-16,-1-1 0,0 1 16,0-1-16,0 1 0,0-22 15,-21 21-15,22-20 0,-1 20 0,0-20 16,0 20-16,-21 1 0,21-22 15,0 43-15,1-22 0,-1 22 16,0-1-16,0 22 0,-21 0 0,21 0 16,0 63-1,1-21-15,-22 43 0,21-22 0,-21 22 16,0-1-16,0 22 0,0-22 16,0 22-16,0-21 0,0 20 0,0 1 15,0 0-15,0-22 0,0 22 16,0-22-16,0 1 0,0-22 0,0 22 15,0-22-15,0 0 16,0-21-16,0 22 0,0-22 0,0 0 16,0 0-16,21-21 15,-21-21 1,0 0 0,0 0-16,-21-22 0,0 22 0</inkml:trace>
  <inkml:trace contextRef="#ctx0" brushRef="#br0" timeOffset="3814.87">5355 1672 0,'0'0'0,"-21"0"15,42 0 1,0-21-16,22 21 0,-22-21 16,21 21-16,22-21 0,-22 0 15,21 21-15,1-22 0,-22 22 16,1-21-16,20 21 0,-42 0 0,22 0 15,-22 0-15,0 0 0,0 0 16,0 0-16,0 0 16</inkml:trace>
  <inkml:trace contextRef="#ctx0" brushRef="#br0" timeOffset="6984.95">5990 2032 0,'0'21'0,"0"-42"32,0 0-17,21 0-15,0 0 0,1-22 0,-1 1 16,21 0-16,-21-22 0,0 22 16,22-22-16,-22 1 0,21-1 0,-21 22 15,22 0-15,-22-1 0,0 1 16,0 21-16,0 0 0,-21-1 15,0 44 1,-21-1-16,0 0 16,21 0-16,-21 0 15,0 0-15,21 1 0,-21-1 0,21 21 16,0-21-16,0 0 0,0 22 16,0-22-16,0 0 0,0 0 0,21 22 15,21-22-15,-21 0 0,0 0 16,1 21-16,-1-20 0,21-1 15,-21 0-15,0 0 0,1 0 0,-1 0 16,-21 1-16,0-1 0,0 0 16,-21-21-1,-22 0-15,22 0 0,0 0 0,-21 0 16,20 0-16,-20 0 0,21-21 16,-21 0-16,20-1 0,1 1 15,0 0-15,0-21 0,0 21 0,0-1 16,21 1-16,0 0 15,0 42 1,0 0-16,0 1 16,21-1-16,0 0 0,-21 0 0,21 0 15,0 0-15,0 1 0,-21-1 16,22 0-16,-1 0 0,0-21 0,0 21 16,0 0-16,22-21 15,-22 0-15,0 0 0,0 0 0,21 0 16,-20-21-16,20 21 0,0-21 15,1 0-15,-1 0 0,0-22 16,22 1-16,-22 0 0,0-1 16,22-20-16,-22 21 0,1-22 0,-22 1 15,21 20-15,-21 1 0,0 0 16,-21-1-16,0 1 0,0 21 0,0 0 16,0-1-16,0 1 0,0 0 15,-21 21-15,0 0 0,0 0 16,0 21-16,21 0 0,0 1 15,-21-1-15,21 21 0,0-21 16,0 22-16,0-22 0,0 21 16,21-21-16,-21 22 0,21-1 0,0 0 15,0-21-15,-21 22 0,21-1 16,1-21-16,-1 0 0,-21 22 0,21-22 16,-21 0-16,21 0 0,-21 0 15,0 1-15,-21-22 31,0 0-31,0 0 0,-1 0 0,-20 0 16,21-22-16,0 22 0,-22-21 16,22 0-16,0 21 0,0-21 0,0 0 15,0 21-15,-1 0 16,22 21 0,0 0-1,22 0-15,-1 0 0,-21 1 16,21-1-16,0 0 0,0 0 0,0-21 15,1 21-15,-1 0 0,0-21 16,0 22-16,0-22 0,22 0 16,-1 0-16,-21 0 0,43 0 0,-22 0 15,0-22-15,22 22 0,-22-21 0,22 0 16,-22 0-16,0-21 0,43-22 16,-43 22-16,1 21 0,-22-22 15,0 1-15,0 0 16,-21-1-16,0 1 0,0 21 0,0 0 15,0-1-15,0 1 0,0 0 16,0 0-16,-21 21 0,0 0 0,0 0 16,-1 0-16,1 21 15,0 0-15,0 0 0,21 22 16,0-22-16,-21 21 0,21 1 16,-21-22-16,21 21 0,0 0 0,0-20 15,0 20-15,0-21 0,0 0 0,21 22 16,0-22-16,-21 0 0,21-21 15,0 21-15,0-21 0,22 0 0,-22 0 16,0 0-16,21 0 16,-20 0-16,20 0 0,-21 0 0,21-21 15,-20 0-15,20 0 0,-21-1 16,0-20-16,0 21 0,1 0 0,-1-22 16,21-20-16,-42 42 15,21 0-15,-21-1 0,21 1 0,-21 0 16,0 42 15,0 0-31,0 1 16,0-1-16,0 0 0,0 0 0,0 21 15,0-20-15,0-1 0,0 0 16,0 0-16,0 21 16,0-20-16,0-1 0,22 0 0,-1-21 15,-21 21-15,21-21 0,0 21 16,0-21-16,0 0 0,22 0 0,-22 0 15,0 0-15,21-21 0,-20 0 16,-1 0-16,21 0 0,-21-1 0,22 1 16,-22-21-16,0 0 0,21-1 15,-21 1-15,1-22 0,-1 1 0,0-1 16,-21 22-16,0-21 0,0-1 16,0 1-16,0-1 0,0 1 15,0-1-15,0 22 0,0-1 0,0 1 16,0 21-16,0 0 0,0 0 15,0-1-15,-21 22 16,21 22-16,-21-1 0,21 0 16,-22 21-16,22 1 0,0-1 15,-21 0-15,21 22 0,-21-22 0,21 22 16,0-22-16,0 21 0,0 1 16,0-22-16,-21 22 0,21-1 0,0-20 15,0-1-15,0 21 0,0-20 0,0-22 16,0 21-16,0 1 0,21-22 15,-21 0-15,21 0 0,0-21 0,1 21 16,-1-21-16,0 0 16,0 0-16,21 0 0,-20 0 0,-1-21 15,21 0-15,-21 0 0,22 0 16,-22-1-16,0-20 0,21 0 0,-21-1 16,22 1-16,-22-21 0,0 20 15,0-41-15,-21 41 0,21 22 16,-21 0-16,0 0 0,22 0 0,-22 42 31,0 0-31,0 0 0,-22 0 16,22 22-16,-21-22 0,21 21 15,0-21-15,0 64 0,0-64 16,0 21-16,0-20 0,0 20 16,0-21-16,0 0 0,0 0 15,0 1-15,21-1 0,1-21 16,-1 0-16,21 0 0,-21 0 0,0 0 15,1 0-15,20-21 0,-21-1 0,0 1 16,0 0-16,1-21 0,-1 21 16,0-22-16,0 1 0,0 21 0,0-22 15,1 22-15,-22 0 0,0 0 16,0 0-16,0 0 0,21-1 0,-21 44 31,-21-1-15,21 0-16,0 0 0,0 0 0,-22 0 15,22 22-15,-21-22 0,21 0 16,0 0-16,0 22 0,0-22 0,0 0 16,0 0-16,0 0 0,0 0 15,0 1-15,21-22 0,1 21 0,-1-21 16,0 0-16,0 0 0,0 0 16,22 0-16,-22 0 0,0-21 15,21-1-15,-21 1 0,1 0 0,-1 0 16,0 0-16,0-22 0,0 1 0,-21 0 15,0 21-15,0-22 0,0 1 16,0 0-16,0 20 0,0-20 0,0 21 16,-21 0-16,-21 0 15,21 21-15,-1 0 0,-20 0 16,21 0-16,-21 0 0,20 21 0,1-21 16,0 21-16,21 0 0,-21-21 15,21 21-15,0 0 0,21-21 16,0 0-16,0 0 15,1 0-15,20 0 0,-21 0 0,0 0 16,22 0-16,-1-21 0,-21 21 0,21 0 16,1-21-16,-22 21 0,21-21 15,-21 21-15,1 0 0,-1 0 0,0 0 16,21 0 0,-21 0-16,1 0 0,-22 21 15,0 0-15,21-21 16,-21 21-16,0 1 0,0-1 0,0 0 15,0 0-15,0 0 0,0 0 16,0 22-16,0-22 0,0 0 0,0 21 16,0-20-16,0-1 0,-21 0 0,21 0 15,0 0-15,0 0 0,0 1 16,0-1-16,0-42 47,0-1-47,0-20 15,21 21-15,0 0 0,0-22 0,0 22 16,0-21-16,1 0 0,-1-22 16,0 22-16,42-22 0,-20 22 15,-22 21-15,21 0 0,-21-1 0,1 1 16,-1 21-16,0 0 0,0 0 16,0 0-16,0 0 0,-21 21 0,0 1 15,0-1-15,0 42 16,0-20-16,0-22 0,0 21 15,0-21-15,0 22 0,-21-1 0,21-21 16,0 0-16,0 22 0,0-1 16,0-21-16,21 0 0,-21 0 15,22-21-15,-1 0 0,-21 22 16,21-22-16,0 0 0,0 0 0,0 0 16,22 0-16,-22-22 0,21 22 15,-21-21-15,22 0 0,-1 0 0,-21 0 16,22-22-16,-1 22 0,0-21 15,1 0-15,-22-1 0,21 1 0,-21 0 16,0-1-16,1 1 0,-22 0 16,21 20-16,-21-41 0,0 42 15,0 0-15,-21 21 16,-1 0-16,1 0 0,0 0 0,0 0 16,-21 21-16,20 0 0,1 0 15,0 21-15,21-20 0,0-1 16,0 21-16,0-21 0,0 43 15,0-43-15,0 21 0,0-21 16,0 1-16,21-1 0,0 21 0,-21-21 16,22 0-16,-22 1 0,0-1 15,0 0-15,21 0 0,-21 0 0,0 0 16,0 1-16,0-1 0,-21 0 16,-1-21-16,1 21 0,0-21 15,0 0-15,0 0 0,0 0 16,-1 21-16,1-21 15,0 0-15,0 0 16,21-21 0,0 0-1,-21 0-15,21 0 16,0-1-16,0 1 0,-21 0 16,-1 0-16,22 0 0</inkml:trace>
  <inkml:trace contextRef="#ctx0" brushRef="#br0" timeOffset="7304.22">9588 762 0,'0'0'0,"0"-21"16,0 42 62,0 0-63,0 0-15,0 1 16,-21-22-16,0 21 0,0 0 16</inkml:trace>
  <inkml:trace contextRef="#ctx0" brushRef="#br0" timeOffset="7604.05">8572 1334 0,'0'21'0,"0"-42"0,22 42 31,-1-21-31,0 0 0,21 0 0,1 0 16,-1 0-16,0 0 0,22 0 15,-22 0-15,22 0 0,-1-21 0,-21 21 16,22 0-16,-22 0 0,1 0 15,-22 0-15,21 0 0,-21 0 0,0 0 16,1 0-16,-1 0 0,-21 21 16,0 0 15,-21-21-31,-1 0 16,-20 0-16</inkml:trace>
  <inkml:trace contextRef="#ctx0" brushRef="#br0" timeOffset="8640.39">2646 3344 0,'0'0'15,"-21"0"-15,-1 0 16,1 0-16,0 0 0,21-21 15,0 0-15,0 0 16,-21 0-16,21-22 0,0 22 0,0 0 16,0 0-16,0 0 0,0 0 15,21-1-15,0 1 0,-21 0 16,21 21-16,1-21 0,-1 21 16,0 0-16,0 0 0,0 0 0,22 0 15,-22 21-15,0 0 0,21 22 16,-21-1-16,1 0 0,-1 1 0,-21 20 15,0-21-15,0 22 0,0-1 16,0 1-16,-21-1 0,-1-20 16,1 20-16,-21 1 0,0-22 15,-1 0-15,1 22 0,0-22 0,20 1 16,-20-22-16,0 21 0,21-21 0,-1 0 16,1-21-16,-21 0 0,21 0 15,0 0-15,-1-21 0,1 21 16,0-42-16,0 21 0,0 0 15,0-22-15,-1 1 0,1 0 0,21-1 16,0 1-16,-21 0 0,21-1 16,0 22-16,0-21 0,0-1 0,0 22 15,21 0-15,0 0 0,1 0 16,-1 21-16,0 0 0,0 0 16,21 21-16,-20 0 0,-1 21 0,21-20 15,-21 20-15,0-21 0,1 21 16,-22 1-16,0-1 0,21 0 0,-21 1 15,21-1-15,-21 0 0,0-20 16,0 20-16,0 0 0,0-21 16,0 1-16,0-1 0,21 0 15,-21 0-15,0 0 16,21-21-16,0 0 16,1 0-16,-22-21 0,21 0 15,0 0-15,0 0 0,0-22 16,0 22-16,1-21 0</inkml:trace>
  <inkml:trace contextRef="#ctx0" brushRef="#br0" timeOffset="8881.25">3344 3662 0,'0'0'0,"0"-21"15,0 0 1,-21 21 15,21-22-31,-21 22 0,42 0 63,0 0-63,0 0 15,1 0-15,-1 0 0</inkml:trace>
  <inkml:trace contextRef="#ctx0" brushRef="#br0" timeOffset="9316.01">4635 3133 0,'-21'-21'0,"42"42"0,-42-64 0,21 22 15,0 0-15,0 0 0,0 0 16,0 0-16,0-1 0,0 1 0,0 0 16,0 0-16,21 21 0,-21 21 31,0 0-31,0 0 15,0 1-15,0 20 0,0 21 0,0 1 16,0-22-16,0 43 0,0-22 16,0 1-16,0 21 0,0-22 0,0 1 15,0-1-15,-21 1 0,0-1 16,21-21-16,-21 22 0,21-22 16,0 1-16,0-22 0,0 21 15,0-21-15,0 0 0,0 1 0,0-44 31,0 1-31,0 0 16,0 0-16,0-21 0,0 20 0,0-20 16,0 0-16,0-1 0</inkml:trace>
  <inkml:trace contextRef="#ctx0" brushRef="#br0" timeOffset="9652.36">4318 3175 0,'-21'-21'0,"42"42"0,-63-63 15,20 21-15,22-1 0,0-20 16,0 21-16,0-21 0,0 20 0,0-20 16,22 21-16,20-21 0,0 20 15,1-20-15,-1 21 0,0 0 0,22 0 16,-1 21-16,-20 0 0,20 0 16,1 0-16,-1 21 0,1 0 15,-1 0-15,-21 21 0,22 1 0,-43-1 16,21 0-16,-20 1 0,-22 20 0,0-20 15,0-1-15,-22 21 16,1-20-16,-21-1 0,0 0 0,-1 1 16,1-1-16,0-21 0,-1 22 15,22-22-15,-21 0 0,21 0 0,-22-21 16,22 21-16,21 0 0,-21-21 16,42 0 15,0 0-31,0 0 15,1 0-15</inkml:trace>
  <inkml:trace contextRef="#ctx0" brushRef="#br0" timeOffset="12136.86">5503 3789 0,'21'0'0,"-42"0"0,64 0 16,-22-21-16,0 21 0,0-21 15,0-1-15,-21 1 0,21 0 16,1-21-16,-22 21 0,0-22 0,21 1 16,-21 21-16,0-22 0,0 1 15,0 21-15,0 0 0,-21 0 0,-1-1 16,1 1-16,0 21 0,0 0 0,0 0 16,-22 21-16,22 1 0,0-1 15,-21 0-15,21 21 0,-1-21 0,-20 22 16,21-1-16,0 0 15,0 1-15,-1-1 0,1 0 0,0 1 16,21-1-16,-21 0 0,21-20 16,0 20-16,0-21 0,0 21 0,0-20 15,42 20-15,-21-42 16,1 0-16,-1 0 0,21 0 16,-21 0-16,0-21 0,22 0 15,-22-1-15,21 1 0,-21 0 0,1 0 16,-1-21-16,21-1 0,-21 22 15,0-21-15,-21-1 0,22 1 0,-1 21 16,-21-21-16,21 20 0,-21-41 16,0 42-16,21 21 15,-21-21-15,0 42 32,0 0-32,0 0 15,0 0-15,0 22 0,0-22 0,0 0 16,0 21-16,-21-21 0,21 1 15,0 20-15,0-21 0,0 0 0,0 0 16,0 1-16,0-1 0,0 0 16,21 0-16,0-21 0,0 0 15,1 0-15,-1 0 0,0 0 0,21 0 16,1 0-16,-22-21 0,21 0 16,0 0-16,1-1 0,-1 1 0,0 0 15,-20-21-15,20-1 0,-21 22 16,0-21-16,0 0 0,1-1 0,-22 22 15,0-21-15,0 21 0,0-1 16,0 1-16,0 0 0,-22 21 0,1 0 16,0 0-16,0 0 15,21 21-15,0 0 0,0 1 16,0-1-16,0 0 0,0 0 16,21 0-16,0 0 0,0 1 15,-21 20-15,22-21 0,-1 0 0,0 0 16,0 1-16,-21-1 0,21 21 15,0-21-15,-21 0 0,0 1 0,22-22 16,-1 21-16,0 0 0,-21 0 16,21-21-16,0 21 0,0-21 0,1 0 15,-1 0-15,0 0 0,0 0 16,0 0-16,22 0 0,-22-21 0,0 0 16,0 21-16,21-21 0,-20-22 0,-1 22 15,21 0-15,-21-21 16,0-1-16,22 1 0,-22 0 0,21-22 15,-21 22-15,1 0 0,20-1 16,-21 1-16,0 21 0,22 0 0,-22-1 16,0 1-16,0 21 15,0 0-15,0 0 0,-21 21 0,0 1 16,0-1-16,22 0 0,-22 21 16,0-21-16,0 22 0,0-22 0,0 21 15,0-21-15,0 1 0,0 20 0,0-21 16,0 0-16,0 0 0,21-21 15,-21 22-15,21-22 0,-21 21 16,21-21-16,0-21 16,0 21-1,-21-22-15,0 1 0,0 0 16,22 0-16,-22-21 0,0 20 16,0-20-16,0 0 0,0 21 0,0-22 15,0 22-15,0 0 0,-22 0 16,22 0-16,-21 21 0,0 0 15,0 0-15,0 0 0,0 21 16,-1 0-16,1 0 0,-21 21 0,-22 22 16,43-43-16,-21 21 15,21 1-15,-22-22 0,22 21 0,0 1 16,-21-22-16,42 21 0,-21-21 0,21 0 16,0 22-16,0-22 0,0 21 15,21-21-15,0-21 16,0 0-16,0 0 15,22 0-15,-22 0 0,0 0 0,21-21 16,-21 21-16,43-42 0,-43 21 16,21 0-16,-20-1 0,-1-20 15,0 21-15,0-21 0,0-1 0,0 22 16,1-21-16,-1-1 0,-21 22 16,0 0-16,0 0 0,21 0 15,-21 0-15,0 42 16,0 0-1,-21 0-15,21 21 0,0-20 0,0 20 16,0-21-16,-21 21 16,21-20-16,0-1 0,0 21 0,0-21 15,0 0-15,0 1 0,0-1 16,0 0-16,21-21 0,0 21 0,0-21 16,21 0-16,-20 0 0,-1 0 15,0 0-15,21-21 0,-21 0 16,1 21-16,20-21 0,-21-22 0,0 22 15,22-21-15,-22 21 0,0-43 16,0 22-16,21-64 16,-20 42-16,-1 1 0,0-1 0,-21-41 15,0 62-15,0 1 16,0 0-16,0 20 0,0 1 0,0 0 16,-21 42-1,0 0-15,21 1 16,-22 20-16,1 0 0,0 1 15,0-1-15,21 21 0,0 1 0,0-22 16,-21 22-16,21-22 0,0 22 16,0-22-16,0 0 0,0 64 15,21-85-15,-21 0 0,21 1 16,21-1-16,-20 0 16,-1-21-16,21 0 0,-21 0 0,0 0 0,22 0 15,-22-21-15,21 0 16,-21-1-16,43-20 0,-22 0 15,-21 21-15,22-22 0,-22-20 16,21 20-16,-21-20 0,1-1 0,-22-20 16,0 20-16,21 1 0,-21-1 0,0 22 15,0 0-15,0-1 0,0 1 16,0 0-16,0 20 0,0 1 16,-21 21-1,-1 21-15,22 22 0,0-22 16,0 21-16,-21 1 0,21 20 15,0-21-15,0 22 0,0-1 0,0-20 16,0 20-16,0 1 0,0-22 16,0 0-16,0 1 0,0-1 15,0 0-15,21-20 0,1 20 0,-1-21 16,0 0-16,0 0 0,0 1 16,0-22-16,22 0 0,-1 0 0,-21 0 15,22 0-15,-22 0 0,21-22 16,43-20-16,-64 21 0,21 0 15,1 0-15,-22-22 0,0 1 0,0 21 16,0-22-16,0 1 16,-21 0-16,0 21 0,0-22 0,0 22 15,0 0-15,-21 21 16,0 0-16,0 0 16,0 21-16,0 0 0,-1 0 0,1 22 15,0-22-15,0 21 0,0-21 16,21 22-16,-21-22 0,21 21 0,0-21 15,0 1-15,0 20 0,0-21 16,0 0-16,0 0 0,21-21 0,0 22 16,0-1-16,0-21 0,22 0 15,-22 0-15,21 0 0,0 0 0,-20 0 16,20-21-16,0 21 0,1-22 0,-1 1 16,-21 0-16,21-21 15,1 21-15,-22-22 0,21 1 0,-21 0 16,22-22-16,-22 22 0,0-22 15,0 1-15,-21-1 0,0 1 0,21-1 16,-21-105-16,0 127 16,0-1-16,0 22 0,0 0 15,0 0-15,-21 21 0,21 21 16,-21 0-16,0 21 16,0 1-16,21-1 0,0 22 15,0-1-15,-21 1 0,21-1 0,0 1 16,-22-22-16,22 21 0,0 1 0,0-22 15,0 1-15,0-1 0,0 0 16,0-21-16,0 1 0,22 20 0,-1-21 16,0 0-16,0-21 15,0 0-15,0 0 0,1 0 16,20 0-16,-21 0 0,0 0 0,22-21 16,-22 21-16,0-21 0,21 0 0,-21 0 15,22-1-15,-22 1 16,21 0-16,-21-21 0</inkml:trace>
  <inkml:trace contextRef="#ctx0" brushRef="#br0" timeOffset="12684.07">11049 3598 0,'-21'0'0,"42"0"0,-42-21 16,0 21-16,21-21 15,0 0 1,0 0-1,0 0 1,0-1-16,0 1 0,21 0 16,0 0-16</inkml:trace>
  <inkml:trace contextRef="#ctx0" brushRef="#br0" timeOffset="16705.5">10901 3620 0,'0'0'0,"-21"0"0,-1 21 15,22 0-15,-21-21 16,21 21-1,-21-21-15,42 0 32,0-21-32,1 21 15,-1-21-15,0 0 0,0 21 16,0-22-16,22-20 0,-22 21 0,21 0 16,0-22-16,-20 1 0,20 0 15,-21-1-15,0 1 0,0 0 0,1-1 16,-1 1-16,-21 0 0,0 21 15,0-22-15,0 22 0,0 0 0,0 0 16,0 0-16,-21 21 16,-1-22-16,1 22 0,0 0 15,0 22-15,0-22 0,0 42 16,-1-21-16,1 21 0,-21 1 16,21-1-16,21 22 0,-21-22 0,21 64 15,0-64-15,0 22 16,0-22-16,0 0 0,0-21 0,42 43 15,-21-43-15,0 0 0,0 0 16,22 1-16,-22-22 0,21 0 16,1 0-16,-22 0 0,21 0 15,0 0-15,-20-22 0,20 1 0,-21 0 16,21 0-16,-20 0 0,-1-22 16,0 22-16,0-21 0,0 0 15,0-1-15,-21 1 0,22 0 0,-1-1 16,0 1-16,-21 0 0,21 20 0,0-20 15,0 21-15,1 0 0,-1 21 16,0 0-16,21 0 0,-21 0 0,1 21 16,-1-21-16,0 42 0,21-21 15,-42 22-15,21-22 0,-21 21 0,22 1 16,-22-1-16,0 0 0,0-21 16,0 22-16,0-1 0,0-21 0,-43 43 15,43-43-15,-21 0 16,0 0-16,21 0 15,0-42 17,0 0-32,0 0 0,0 0 0,21 0 15,0-22-15,0 22 0,1-21 0,-1 21 16,0-22-16,0 1 0,0 0 16,0-1-16,1 1 0,-1 0 0,0-1 15,0 22-15,0 0 0,0-21 16,-21 20-16,0 1 0,-21 21 31,0 21-31,0 1 16,0-1-16,0 21 0,-1-21 15,1 22-15,0-1 0,0 0 16,0 1-16,0-1 0,21 0 0,-22 1 16,22-1-16,0 0 0,0-21 15,22 43-15,-1-43 0,0-21 16,21 21-16,-21 0 0,22-21 15,-1 0-15,0 0 0,1 0 0,-1 0 16,22 0-16,-22-21 0,0 0 0,22 21 16,-22-21-16,0-21 15,1 20-15,-22 1 0,21-21 0,-21 0 0,-21 20 16,0-41-16,0 21 16,0-1-16,0 1 0,0 0 0,0-1 15,0 22-15,-21 0 0,0 0 0,21 0 16,-21 21-16,0 0 0,0 21 15,-1 0-15,22 0 0,-21 21 16,21 1-16,0-1 0,0 0 16,0 1-16,0-1 0,0 0 0,0 1 15,0-1-15,0-21 0,21 43 16,1-43-16,-1 0 0,21 0 16,-21 0-16,0-21 0,22 0 15,-1 0-15,0 0 0,1 0 0,41 0 16,-41 0-16,-1-21 15,-21 0-15,22 0 0,-1-21 16,0 20-16,1-20 0,-22 0 0,21-1 16,-21-20-16,0 21 0,22-1 15,-22-20-15,0 20 0,0 22 0,0 0 16,1 0-16,-1 0 0,0 21 16,0 21-16,-21 0 15,0 0-15,0 0 0,0 22 16,0-22-16,0 0 0,0 21 0,0-20 15,0-1-15,0 0 0,0 0 0,0 0 16,0 0-16,21-21 16,-21-21 15,21 21-31,-21-21 0,0 0 16,0-21-16,0 20 0,0 1 0,0-21 15,0 21-15,0-22 0,0 22 16,0-42-16,0 42 0,-21-1 15,21 1-15,-21 21 16,0 0-16,0 0 0,21 21 16,-21 1-16,-1 20 0,22 0 15,-21 1-15,0-1 0,21 0 0,-21 1 16,0-1-16,0 64 16,21-64-16,-22 0 0,22-20 15,0 20-15,0-21 0,0 21 0,0-20 16,22-1-16,-1 0 0,21-21 15,0 21-15,-20-21 0,20 0 0,0 0 16,1 0-16,-1 0 0,0 0 0,1-21 16,-1 0-16,-21 0 0,21-1 15,1 1-15,-22 0 0,21-21 0,-21-1 16,22 1-16,-22 0 0,0-1 16,0 1-16,-21 0 0,21-1 0,-21-20 15,22 42-15,-44 63 31,1-21-15,0 0-16,21 22 0,0-1 16,-21-21-16,0 43 0,21-22 15,0 0-15,0-20 0,0-1 16,0 0-16,0 0 0,0 0 0,0 0 16,0 1-16,21-22 0,0 0 0,0 0 15,22 0-15,-22 0 0,0 0 16,21 0-16,-21 0 0,22 0 15,-22-22-15,0 1 0,21 0 0,-20 0 16,-1 0-16,0-22 0,0 22 16,0-21-16,0 0 0,-21-1 0,0 22 15,22-21-15,-22-1 0,0 22 16,0 0-16,0 0 0,0 0 0,0 42 31,0 0-31,0 21 16,-22-20-16,22 20 0,-21-21 15,21 21-15,0 1 0,0-22 0,0 21 16,0-21-16,0 22 0,0-22 0,0 0 16,0 0-16,21 0 0,1-21 15,-1 22-15,0-22 0,0 0 0,21 0 16,-20 0-16,20 0 0,-21 0 16,0 0-16,0 0 0,22-22 15,-22 1-15,0 0 0,0 0 16,0-21-16,1 20 0,-1-20 15,-21 0-15,21-22 0,0-42 0,-21 43 16,0-1-16,0 1 0,21-1 16,-21 1-16,0-1 0,21-41 15,-21 41-15,0 22 0,0 21 16,0-1-16,0 1 0,0 0 0,0 42 16,0 0-1,0 22-15,-21-22 0,-21 169 16,42-126-1,-21-1-15,21 1 0,0-1 16,-21 1-16,21-1 0,0 1 0,0-22 16,0 1-16,0-1 0,0 0 15,0 1-15,0 20 0,0-42 16,0 0-16,21 1 0,0-22 0,0 21 16,0-21-16,0 0 0,1 0 15,20 0-15,-21 0 0,0 0 0,22-21 16,-22-1-16,0 22 0,21-42 15,-21 21-15,22 0 0,-22-22 16,0 22-16,21-21 0,-20 0 0,-1-1 16,-21 22-16,21-21 0,-21 21 15,21-1-15,-21 1 0,0 0 0,0 42 32,0 0-32,0 1 0,0 20 15,-21-21-15,0 21 0,21-20 16,-21 20-16,21-21 0,0 0 0,-22 22 15,22-22-15,0 0 0,0 0 0,0 0 16,0 0-16,0 1 0,22-22 16,-1 21-16,0-21 0,0 0 0,0 0 15,22 0-15,-22 0 0,21 0 16,-21 0-16,43-21 16,-43-1-16,0 1 0,21 0 15,-20 0-15,-1-21 0,0 20 0,0-20 16,0 0-16,0 21 0,1-22 0,-1 1 15,-21 21-15,0 0 0,21-1 16,-21 1-16,0 42 31,-21 1-31,21-1 0,-21 0 0,-1 0 16,1 21-16,21-20 0,-21 20 16,0-21-16,0 21 0,21-20 15,0 20-15,0-21 0,0 0 16,0 0-16,0 1 0,0-1 15,21 0-15,0-21 16,0 0-16,0 0 0,1 0 16,20 0-16,-21 0 0,0-21 0,22 0 15,20-22-15,-42 22 16,0 0-16,1 0 0,-1-22 16,21 22-16,-21-21 0,-21 0 0,0-1 0,21 1 15,-21-43 1,0 64-16,0-21 0,-21 21 0,0-1 0,0 1 15,0 21-15,0 0 16,-22 0-16,22 0 0,0 21 0,-21 1 16,20-1-16,1 21 0,-21-21 15,21 22-15,0-1 0,-1 0 0,22 1 16,0-22-16,0 21 0,0-21 16,0 0-16,0 22 0,0-22 0,22-21 15,-1 21-15,21 0 0,-21-21 0,0 0 16,22 0-16,-1 0 0,0 0 15,1 0-15,-22 0 0,21 0 0,1-21 16,-1 0-16,-21 21 0,21-21 16,1-22-16,-22 22 0,21 0 15,-21-21-15,22-22 0,-22 22 16,0 21-16,0-22 0,0 1 16,-21 21-16,0 42 31,0 21-31,0-20 15,0 20-15,0-21 0,-21 21 16,0 1-16,0-22 0,0 21 0,21-21 16,-21 1-16,-1 20 0,22-21 15,-21 0-15,21 0 0,0 1 16,-21-1-16,21 0 16,21-42 15,-21 0-31,21-1 15,1 1-15,-22 0 0,21 0 16,0-21-16,0 20 0,0-20 16,0 21-16,43-64 0,-43 43 15,21 0-15,-20 20 0,20-20 16,21 0-16,-41 21 16,20-1-16,0 22 0,-21 0 15,-21 22-15,22-1 0,-22 21 16,0-21-16,0 22 0,0-1 0,0-21 0,0 21 15,0 1-15,0-22 0,-22 21 16,1-21-16,21 22 0,0-22 16,-21 0-16,21 0 0,-21-21 15,21 21-15,0 1 0,0-1 16,0-42 46,21-1-62,0 1 16,-21 0 0,0 0-16,0 0 15,0 0-15,0-1 0</inkml:trace>
  <inkml:trace contextRef="#ctx0" brushRef="#br0" timeOffset="17104.27">16256 2604 0,'0'0'15,"-21"0"-15,0 0 0,21 21 0,0 0 16,0 0 0,21 0-1,0-21-15,0 0 16,0 0-16,0 0 0,-21-21 16,22 0-16,-1 0 15,-21 0-15,0-1 16,0 1-1,-21 21 32,21 21-47,-22-21 0,1 22 16,0-22-16,0 0 0,0 0 16,0 0-16</inkml:trace>
  <inkml:trace contextRef="#ctx0" brushRef="#br0" timeOffset="17488.05">14880 2985 0,'0'0'0,"-21"0"0,0 0 16,21 21-16,21-21 15,0 0 1,0 0-16,0 0 0,22 0 16,-1 0-16,0-21 0,1 21 0,-1 0 15,22 0-15,-22-22 0,21 22 16,-20 0-16,-1-21 0,0 21 16,1-21-16,-1 21 0,-21 0 0,0 0 0,1 0 15,-1 0-15,-21-21 47,-21 21 0,-1 0-31,1 0-16,0 21 0,-21-21 0</inkml:trace>
  <inkml:trace contextRef="#ctx0" brushRef="#br0" timeOffset="54302.5">8064 6689 0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2-03T14:13:17.31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1947 826 0,'0'-22'16,"0"1"-1,0 0-15,0 0 16,0 0-16,0 0 16,0-1-1,0 1-15,0 0 16,-21 21-1,21 21 32,-21 0-47,21 1 0,0-1 16,0 21-16,0 0 0,0 1 16,0-1-16,0 0 15,0 22-15,0-22 0,0 1 0,0 20 0,0-21 16,0 1-16,0 20 15,0-20-15,0-1 0,0 0 0,0 22 16,0-22-16,0 0 0,0 1 16,0 20-16,0-20 0,0-1 15,0 0-15,-21 1 0,21-1 16,-21 0-16,21 1 0,0-22 0,0 0 16,0 0-16,0 0 0,-22-21 15,22-21 16,0 0-31,0 0 0,0 0 16,0-1-16,0-20 0,0 21 16,0-21-16,0-1 0,0 1 0,0 0 15</inkml:trace>
  <inkml:trace contextRef="#ctx0" brushRef="#br0" timeOffset="411.76">1651 953 0,'0'0'15,"-21"0"-15,21-22 0,-21 22 16,21-21-16,-22 0 0,22 0 16,0 0-16,0 0 15,0-1-15,0 1 0,43 0 16,-22 0-16,0 0 0,21 0 15,1-1-15,-1 1 0,0 21 0,1-21 16,-1 21-16,22 0 0,-22 0 16,0 0-16,22 0 0,-22 21 15,0 0-15,1 1 0,-22 20 0,21 0 16,-42 1-16,0-1 0,0 0 16,0 1-16,-21-1 0,0 21 15,-21-20-15,-1-1 0,1 0 16,0 1-16,-1-22 0,22 21 15,-21-21-15,21 1 0,-1-1 16,1 0-16,0 0 0,0-21 0,21 21 16,0-42 31</inkml:trace>
  <inkml:trace contextRef="#ctx0" brushRef="#br0" timeOffset="1111.9">2413 1757 0,'-21'0'15,"-22"0"1,65 0 31,-1 0-47,21-21 15,-21 21-15,0-21 0,22-1 0,-22 1 16,21 21-16,-21-21 0,22 0 16,-22 0-16,0 0 0,0-1 15,0 22-15,-21-21 0,0 0 0,0 0 16,0 0-16,0 0 16,-21 21-16,0 0 0,0 0 15,0 0-15,0 0 0,-22 0 16,22 21-16,-21 0 0,21 0 15,-1 0-15,1 22 0,0-1 16,0 0-16,0 1 0,0-1 16,21 21-16,0-20 15,0-1-15,0-21 0,0 22 0,0-22 16,0 0-16,0 0 0,21 0 16,0 0-16,0 1 0,0-22 0,0 21 15,1-21-15,-1 0 0,0 0 16,0 0-16,21 0 0,-20 0 15,-1 0-15,21 0 0,-21 0 0,0-21 16,22-1-16,-22 1 0,0 0 16,0 0-16</inkml:trace>
  <inkml:trace contextRef="#ctx0" brushRef="#br0" timeOffset="1599.53">3281 1461 0,'0'0'0,"-21"0"32,-1 0-17,1 0-15,0 21 0,21 0 0,-21 0 16,0 21-16,0-20 0,21 20 16,-22 0-16,1 1 0,0-1 15,21 21-15,0-20 0,0-22 0,0 21 16,0 1-16,0-22 15,0 0-15,0 0 0,0 0 0,0 0 16,21 1-16,0-22 0,1 0 16,20 0-16,-21 0 0,21 0 0,-20 0 15,20 0-15,0-22 0,1 1 16,-1 21-16,-21-21 0,21-21 0,1 21 16,-22-1-16,0-20 0,0 21 15,0-21-15,-21-1 0,0 1 16,0 0-16,0-1 0,0 1 0,0 0 15,-21-1-15,0 22 16,0-21-16,0 21 0,0-1 0,-1 22 16,-20-21-16,21 21 0,0 0 15,0 0-15,-22 0 0,22 0 0,0 21 16,0-21-16,-22 22 0,22-1 16,0 0-16,0 0 0,21 0 15,0 0-15,0 1 0,0-1 0,0 21 16,0-21-16,0 0 0,21 1 15,0-22-15,22 21 0,-22 0 16,21-21-16,0 0 0</inkml:trace>
  <inkml:trace contextRef="#ctx0" brushRef="#br0" timeOffset="3581.69">3937 1990 0,'0'0'0,"-21"0"15,21 21-15,-21-21 16,21-21 0,0 0-16,0-1 15,21 1-15,0-21 16,0 21-16,0-22 0,0 22 15,-21-21-15,22 0 0,-1-1 16,0 1-16,0 21 0,-21-22 16,0 22-16,0 0 0,0 0 0,0 0 15,0 0-15,-21 21 16,0 0-16,0 0 16,-1 0-16,1 0 0,21 21 15,0 0-15,-21-21 0,21 21 16,0 0-16,0 0 15,21 1-15,-21-1 0,21 0 16,1 0-16,-1 0 0,-21 0 16,21 1-16,-21-1 0,21 21 0,-21-21 15,0 0-15,0 22 0,0-22 16,0 0-16,0 21 0,0-20 0,0-1 16,21 0-16,0 0 15,-21 0-15,22-21 16,-1 0-16,0 0 0,0 0 0,0 0 15,0 0-15,1-21 0,-1 21 16,21-21-16,-21 0 0,22 0 0,-1-1 16,-21-20-16,21 21 0,-20-21 15,20 20-15,-21-20 0,21 0 16,-20-1-16,20-20 16,-21 21-16,0 20 0,-21 1 0,0 0 15,21 0-15,-21 0 0,0 0 16,0-1-16,-21 44 47,0-1-47,21 0 0,-21 0 0,21 0 15,0 0-15,-21 22 0,21-22 16,-21 21-16,21 1 0,0-22 0,0 21 16,0-21-16,0 22 0,0-22 15,0 0-15,0 0 0,0 0 0,21 0 16,0 1-16,0-22 15,0 0-15,22 0 0,-22 0 0,21 0 16,0 0-16,1-22 0,-1 22 16,-21-21-16,22 0 0,-1 0 15,-21 0-15,21 0 0,-20-1 0,-1-20 16,0 0-16,0 21 0,-21-22 0,21 1 16,-21-22-16,21 22 0,-21 0 15,0-22-15,22 22 0,-22-22 16,21 22-16,-21-21 0,0-1 15,0 22-15,0-22 0,0 22 16,0 0-16,0-1 0,0 1 0,0 0 16,0 20-16,0 1 0,0 0 15,0 0-15,0 0 0,-21 21 0,-1 0 16,22 21 15,0 21-31,0-21 0,0 22 0,0-1 16,0 22-16,0-22 0,0 0 15,0 22-15,0-1 0,0-20 0,0 20 16,0-21-16,0 1 16,0 20-16,0-20 0,0-1 0,0 0 15,0 22-15,0-22 0,0 0 0,0-20 16,0 20-16,0 0 0,0-21 16,0 22-16,0-22 0,43 21 15,-22-42-15,0 0 16,21 21-16,-20-21 0,-1 0 0,21 0 15,-21 0-15,0-21 0,22 0 16,-22 21-16,21-21 0,-21 0 0,1-22 16,20 22-16,-21 0 0,0-21 15,0 21-15,1-22 0,-1 22 0,0-21 16,-21 21-16,0-22 0,21 22 16,-21 0-16,21 0 0,-21 0 15,0-1-15,0 44 31,0-1-15,0 0-16,0 0 0,0 21 16,0-20-16,0-1 0,0 0 15,0 0-15,0 0 0,21 0 0,-21 1 16,22-1-16,-1-21 0,-21 21 16,21 0-16,0-21 0,0 0 0,0 0 15,1 0-15,-1 0 0,0 0 16,0 0-16,0-21 15,0 0-15,1 0 0,-1-1 0,-21 1 16,21 0-16,0 0 0,-21-21 16,21-1-16,-21 1 15,21 21-15,-21 0 0,0-1 0,22 1 16,-22 0-16,0 0 16,0 0-16,0 42 31,0 0-16,0 0-15,0 0 16,0 1-16,-22-1 0,22 0 0,-21 0 16,21 21-16,0 1 15,-21-22-15,21 21 0,0 1 0,0-1 0,0 0 16,0 1-16,0 20 16,0-21-16,0 1 0,0-1 0,0 0 15,0 22-15,21-22 0,-21 1 16,21 20-16,1 1 0,-1-22 0,-21 21 15,21 1-15,0-22 0,0 22 16,-21-22-16,21 22 0,1-22 0,-1 21 16,-21-20-16,21-1 0,0 0 15,-21 1-15,0-1 0,21 0 0,-21 1 16,21-1-16,-21-21 0,0 22 16,0-22-16,0 0 0,0 0 0,0 0 15,0 0-15,0 1 0,-21-22 16,0 0-1,0 0-15,0-22 0,0 1 16,-1 0-16,22-21 16,-21 21-16,0-22 0,0 22 0,0-21 15,0-1-15,-1 1 0,1 0 16,21-1-16,0-20 0,0-43 16,0 64-16,0-22 0,0 1 15,0-1-15,0 22 0,0-22 0,21 1 16,1-1-16,-1 22 0,0-21 15,0 20-15,0-20 0,0 20 0,1 1 16,-22 0-16,21-1 16,0 1-16,0 21 0,0-21 0,0 20 15,-21 1-15,22 21 0,-22-21 16,21 21-16,-42-21 47,-1 21-32,1-21-15</inkml:trace>
  <inkml:trace contextRef="#ctx0" brushRef="#br0" timeOffset="3935.57">5228 1312 0,'42'0'0,"-20"0"0,-1-21 15,21 21-15,0 0 16,1 0-16,-1-21 0,0 21 0,1 0 15,-1-21-15,-21 0 0,22 21 16,-1 0-16,0-21 0,-21 21 0,22 0 16,-22 0-16,0-22 0,0 22 15,0 0-15,1 0 0,-44 0 47,1 0-47,0 0 0,0 0 0,-21 0 16</inkml:trace>
  <inkml:trace contextRef="#ctx0" brushRef="#br0" timeOffset="4309.47">4762 1249 0,'0'-21'16,"0"0"-1,-21 21 1,0 0 15,21 21 1,21 0-17,-21 0-15,0 0 0</inkml:trace>
  <inkml:trace contextRef="#ctx0" brushRef="#br0" timeOffset="5087.78">3090 3810 0,'0'0'0,"0"-21"0,0 0 16,0 0-16,0-1 15,0 44 17,0-1-32,0 0 0,0 0 0,0 0 15,0 22-15,0-1 0,0 0 16,0 22-16,0-1 0,0-20 15,0 20-15,0 1 0,0-22 16,0 0-16,0 22 0,0-22 0,0-21 16,0 22-16,0-22 0,0 21 15,0-21-15,0 0 0,21 1 16,-21-1-16,0-42 47,0-1-32,0 1-15</inkml:trace>
  <inkml:trace contextRef="#ctx0" brushRef="#br0" timeOffset="6051.39">3598 4276 0,'0'21'78,"0"0"-78,0 0 0,0 0 16,0 1 0,0-1-16,21-21 15,1 0 1,-1 0-1,0 0 1,0-21 0,-21-1-16,0 1 15,0 0-15,0 0 16,0 0-16,-21 21 16,0 0-1,0 0 1,-1 21-16,22 0 15,0 0-15,0 0 16,0 1-16,0-1 16,0 0-16,0 0 31,22-21-15,-1 0-1</inkml:trace>
  <inkml:trace contextRef="#ctx0" brushRef="#br0" timeOffset="10210.25">5228 3704 0,'21'0'16,"-21"-21"0,0 0-1,0 0 17,0 0-17,0 42 48,-21 21-63,21-21 15,0 0-15,-21 22 0,21-1 0,0 0 16,0 22-16,-21-22 16,0 22-16,-1-1 0,1 1 0,0-1 0,0-20 15,0 20-15,0-21 16,-1 1-16,1-1 0,0 0 0,0-20 15,0 20-15,0-21 0,-1 0 16,1-21-16,21 21 0,0-42 31,0 0-31,0 0 0,0 0 16,0 0-16,0-22 0,0 22 16,0-21-16,0 21 0,0-22 0,21 1 15,-21 21-15,22-22 0,-22 22 16,0 0-16,21 0 0,-21 0 0,21 21 15,0 0 1,-21 21-16,21 0 0,-21 0 16,0 0-16,0 1 0,21 20 15,-21-21-15,22 0 0,-1 22 16,-21-22-16,21 0 0,0 21 0,-21-21 16,21 1-16,0-1 0,1-21 15,-1 21-15,21 0 0,-21-21 0,0 0 16,1 0-16,20 0 0,-21 0 15,21 0-15,-20 0 0,20-21 0,-21 21 16,21-21-16,-20 0 0,20-1 0,-21-20 16,0 21-16,0-21 0,1-1 15,-1 1-15,0 0 0,-21-22 16,0 22-16,0-22 0,21 22 16,-21-22-16,0 1 0,0-22 15,0 22-15,0 20 0,-21 1 16,21 0-16,-21-1 0,0 1 0,-1 21 15,1 0-15,0 0 0,0-1 16,0 22-16,0 0 0,-1 0 0,-20 0 16,21 22-16,0-1 0,0 0 15,-22 0-15,22 21 0,0 1 16,0-1-16,0 0 0,21 22 0,0-22 16,-22 22-16,22-1 0,0 1 15,0-1-15,0-20 0,0 20 0,0-21 16,22 1-16,-22-1 0,21 0 15,0-20-15,0 20 0,0-21 16,0 0-16,22 0 0,-22 1 0,0-22 16,21 0-16,1 21 0,-22-21 15,21 0-15,1 0 0,-1 0 16,21-21-16,-20 21 0,-1-22 0,0 1 16,1 0-16,-1 0 0,0-21 0,-20 20 15,-1-20-15,21 21 0,-42-21 0,21 20 16,0-20-16,-21-21 15,0 41-15,0 1 0,0 0 16,0 0-16,0 0 0,-21 21 16,0 0-1,0 21 1,0 0-16,21 21 0,-21-20 0,21 20 16,0-21-16,-22 21 0,22-20 0,0 20 15,0 0-15,0-21 0,0 1 16,0 20-16,0-21 0,22 0 0,-1 0 15,0-21-15,0 22 0,0-22 16,0 0-16,22 0 0,-22 0 16,21 0-16,-21 0 0,22 0 15,-1 0-15,-21-22 0,22 1 0,-1 0 16,-21-21-16,21 21 0,1-43 16,-22 22-16,0-1 0,-21 1 15,0 0-15,0-1 0,0 1 0,0 0 16,21-1-16,-21 1 0,0 0 15,0 21-15,21-22 0,-21 22 0,0-42 16,0 41-16,0 1 16,0 0-16,0 42 31,0 0-15,0 22-16,0-22 0,0 21 15,0 1-15,0-1 0,0 21 16,0-20-16,0 20 0,-21 1 0,0-1 15,0 1-15,21 20 0,-21-20 16,0 21-16,-1-22 0,22 22 0,-21 21 16,0-22-16,0 1 0,21 21 15,-21-22-15,21 22 0,-21-21 0,-1 21 16,22-22-16,0 1 0,0 0 0,0-1 16,0 107-1,0-149-15,0 1 0,22-1 0,-1 0 16,0-21-16,0-21 0,21 22 15,-20-22-15,-1 0 0,21 0 0,-21-22 16,22 22-16,-1-21 0,-21-21 16,21 21-16,1 0 0,-22-22 0,21 1 15,-21 0-15,22-1 0,20-105 16,-42 85-16,-21-1 16,22 1-16,-22-22 0,0 21 15,0-20-15,-22 20 0,1-20 0,0-1 16,-21 21-16,21 1 0,-22-1 0,1 1 15,0 21-15,-1 20 0,-20-20 16,20 21-16,1 0 0,-21 0 0,20 21 16,22 0-16,-21-22 15,21 22-15,-1 0 0,1 0 0,42-21 32,22 21-32,-22-21 0,21 21 15,22-21-15,-22 21 0,22-21 0,-1 0 16,1-1-16,-1 1 0,-21 0 15,22 0-15,-1 0 0,-20-22 0,41-20 16,-41 21-16,-22-1 16,21 1-16,-21 21 0,1-22 15,-22 1-15,0 0 0,0 21 0,0-22 16,0 22-16,0 0 0,0 0 0,-22 0 16,1 21-16,0 0 0,0 0 15,0 0-15,-22 0 0,22 0 16,-21 0-16,0 21 0,-1 0 0,22 21 15,-21-21-15,21 22 0,-1-1 16,1 0-16,0 1 0,21-1 0,0-21 16,0 22-16,0-22 0,0 21 15,0-21-15,21 0 0,0 1 0,1-22 16,-1 21-16,0 0 0,21-21 0,-21 0 16,1 0-16,20 0 0,-21 0 15,0 0-15,22 0 0,-1-42 16,-21 42-16,0-22 0,0-20 15,-21 21-15,22 0 0,-22-22 16,21 1-16,-21 21 0,0-21 16,0-1-16,0 22 0,0 0 0,0-21 15,0 20-15,0 1 0,0 42 32,0 1-32,0-1 0,0 0 15,-21 21-15,21-21 0,0 22 16,0-1-16,-22 0 0,22-20 0,0 20 15,0-21-15,0 0 0,0 22 16,0-22-16,22 0 0,-1-21 0,0 21 16,0 0-16,21-21 0,-20 0 15,-1 0-15,21 0 16,-21 0-16,22-21 0,-1 0 0,-21 0 16,21 0-16,1-1 0,-22 1 15,0-21-15,0 21 0,22-22 0,-43 1 16,21 0-16,0 21 0,-21-22 15,0 22-15,21-21 0,-21 21 0,0-1 16,0 1-16,-21 21 16,21 21-1,-21 1-15,21-1 0,0 0 0,0 0 16,0 0-16,-21 22 0,21-1 16,0-21-16,0 21 0,0-20 15,0-1-15,0 21 0,0-21 16,21 0-16,-21 1 0,21-22 0,0 21 15,0-21-15,0 0 0,1 0 0,-1 0 16,0 0-16,0 0 0,0 0 16,0 0-16,22 0 0,-22-21 0,0-1 15,0 1-15,0 0 0,1 0 16,-1-21-16,0 20 0,-21-20 16,21 0-16,-21 21 0,21-22 0,-21 22 15,21-21-15,-21 21 0,0-22 16,0 22-16,0 42 31,0 0-15,0 22-16,-21-22 0,21 21 15,0-21-15,0 1 0,0 20 0,0-21 16,0 21-16,0-20 0,0-1 0,0 0 16,0 21-16,21-21 15,-21 1-15,22-1 0,-1-21 0,0 0 16,0 0-16,0 0 0,0 0 15,1 0-15,-1 0 0,0 0 0,21-21 16,-21-1-16,22 1 0,-1 0 0,-21-21 16,22 21-16,-22-22 15,0 1-15,21 0 0,-21-1 0,1-20 16,-22 20-16,21-20 0,0 21 16,0-22-16,-21 22 0,0-64 15,0 42-15,21 22 0,-21 0 16,0-1-16,0 1 0,0 21 0,0 0 15,0 0-15,0-1 0,-21 22 16,0 43 0,21-22-16,0 21 0,-21 1 15,0-1-15,21 0 0,-22 1 16,22 20-16,0-21 0,-21 22 0,21-22 16,0 22-16,-21-22 0,21 22 15,0-22-15,0 0 0,0 22 16,0-22-16,21-21 0,-21 22 0,21-1 15,1-21-15,-1 0 0,0 0 16,0 1-16,21-1 0,-20-21 16,-1 0-16,0 0 0,0 0 15,21 0-15,-20 0 0,-1-21 0,0-1 16,0 1-16,21 0 0,-20 0 0,-1-21 16,0-1-16,0 1 0,0 0 15,0-22-15,1 1 0,20-43 16,-42 42-16,0 1 0,21 20 15,0-20-15,-21 21 0,0-1 0,0 1 16,0 0-16,0 20 0,0 1 16,0 0-16,0 0 0,0 42 31,-21 0-31,0 0 0,21 1 16,-21 20-16,21 0 0,-21 1 0,21-1 15,-22 0-15,22 1 0,0-1 16,0 21-16,0-20 0,0 20 0,0-20 15,0 41-15,0-41 16,0-1-16,0 0 0,0 1 0,22-22 16,-22 0-16,21 0 0,-21 0 15,21 0-15,-21 1 0,21-22 16,0 0-16,0 0 0,1 0 16,-1 0-16,0-22 15,0 22-15,0-21 0,-21 0 16,0 0-16,21-21 0,-21 20 0,0-20 15,0 21-15,0-21 0</inkml:trace>
  <inkml:trace contextRef="#ctx0" brushRef="#br0" timeOffset="10451.12">9229 3874 0,'0'0'0,"0"21"0,21-21 15,0 0-15,0 0 16,0 0-16,0 0 0,1 0 16,20 0-16,-21 0 0,0 0 0,0 0 15,1 0-15,-1 0 0,0 0 16,0 0-16,0 0 0,0-21 16,1 21-16,-22-22 31,-22 22-16</inkml:trace>
  <inkml:trace contextRef="#ctx0" brushRef="#br0" timeOffset="11175.66">10647 3577 0,'0'0'0,"0"-21"0,0 0 16,0 0-16,0 0 0,0-22 15,21 22-15,-21 0 16,21 21-16,-21-21 0,21 21 0,0 0 15,1 0-15,-1 0 16,0 21-16,0 0 0,0 21 0,0 1 16,1-1-16,-1 22 0,-21-22 15,21 21-15,0-20 0,-21 20 0,21 1 16,-21-1-16,0 1 0,0-1 16,0 1-16,21-22 0,-21 22 0,0-22 15,0-21-15,0 21 0,22-20 0,-22-1 16,0 0-16,21-21 15,0 0 1,-21-21-16,21-22 16,0 22-16,0-21 0,1 0 15,-1-1-15,0-20 0,-21-1 0,21 1 16,21 20-16,-20-20 0,-1-1 16,0 1-16,0-1 0,0 1 0,0-1 15,1 22-15,-1 0 0,0-22 16,-21 43-16,0-21 0,21 21 0,-21-1 15,21 1-15,-21 0 0,0 42 32,0 0-32,0 1 15,0-1-15,0 0 16,0 0-16,0 21 0,0-20 0,0-1 16,0 0-16,0 0 0,0 0 15,0 22-15,21-22 0</inkml:trace>
  <inkml:trace contextRef="#ctx0" brushRef="#br0" timeOffset="12799.33">11938 4191 0,'42'0'16,"-42"-21"-1,21 0-15,1 0 0,-22-1 16,0 1-16,0 0 0,0-21 15,0 21-15,0-22 0,0 22 0,0-21 16,0 21-16,-22-22 0,1 22 16,0-21-16,0 21 0,0-1 0,0 1 15,-22 21-15,22 0 0,0 0 16,0 0-16,0 0 0,-22 21 0,22 1 16,0-1-16,0 0 0,0 21 0,-1 1 15,1-1-15,0 21 0,0-20 16,21 20-16,-21-20 0,21-1 0,0 0 15,0 1-15,0-1 16,0-21-16,0 0 0,21 0 0,0 1 16,0-1-16,0-21 0,22 0 0,-22 0 15,0 0-15,21 0 0,-20 0 16,20 0-16,-21-21 0,0-1 0,22 1 16,-22 0-16,21 0 0,-21-21 15,0 20-15,1-20 0,-1 0 0,0-1 16,-21 1-16,21-21 0,-21 20 0,21 1 15,-21 21-15,0-22 0,0 1 16,0 21-16,0 0 0,0 0 16,0 42-1,0 0-15,0 0 16,0 0-16,0 22 16,0-22-16,0 21 0,0 0 0,0 1 15,0-1-15,0 0 0,0 1 0,0-22 16,0 21-16,0-21 0,21 22 15,1-22-15,-1 0 0,0 0 0,0-21 16,0 0-16,0 21 0,1-21 16,20 0-16,-21 0 0,0-21 0,22 0 15,-22 0-15,0 0 0,21 0 0,-21-22 16,1 1-16,-1 0 16,21-1-16,-21-20 0,0 20 0,1-20 15,-1-1-15,-21 22 0,21-21 16,0-1-16,-21 1 0,21 20 0,-21-20 15,0-1-15,0 22 0,0 0 16,0-1-16,0 1 0,0 21 0,0 0 16,0-1-16,0 1 0,0 42 31,-21 1-31,21 20 0,-21 0 16,0 1-16,21-1 0,0 21 0,0 1 15,-21-22-15,21 22 0,-22-1 16,22-20-16,-21 20 0,21 64 15,0-85-15,0 22 0,0-1 16,0-20-16,0-1 0,0 0 16,0 1-16,0-1 0,0-21 0,43 22 15,-22-22-15,0 0 16,0-21-16,0 0 0,0 0 0,1 0 16,-1 0-16,0 0 0,21 0 0,-21-21 15,1 21-15,-1-21 0,21-22 16,-21 22-16,0 0 0,1-21 0,-1-1 15,0 1-15,0 0 0,0-1 16,0 22-16,-21-21 0,22-1 0,-22 22 16,21-21-16,-21 21 0,21 0 15,-21-1-15,0 1 16,0 42 0,0 1-16,0-1 15,0 0-15,0 21 0,0-21 0,0 22 16,0-1-16,0-21 0,0 22 0,0-22 15,0 21-15,0-21 0,0 22 16,0-22-16,21 0 0,0-21 0,-21 21 16,21 0-16,1-21 0,-1 0 15,0 0-15,0 0 0,0 0 0,22 0 16,-22 0-16,0-21 0,0 0 0,0 0 16,0 0-16,1-1 15,-1-20-15,0 21 0,0-21 0,0 20 16,-21-20-16,0 0 0,21 21 15,-21-1-15,22-20 0,-22 21 0,0 0 16,0 0-16,0 42 47,0 0-47,0 0 0,0 21 16,0-20-16,0-1 0,0 21 0,0-21 15,0 22-15,0-22 0,0 0 16,0 21-16,0-21 0,0 1 0,0-1 15,21 0-15,0-21 0,0 21 16,-21 0-16,21-21 0,0 0 16,1 0-16,-1 0 0,0 0 0,0 0 15,0 0-15,0 0 0,22-21 0,-22 21 16,21-21-16,-21 0 0,1 0 16,20-1-16,-21 1 0,0 0 0,0-21 15,1 21-15,-22-22 0,0 22 16,21-21-16,-21-1 0,0 22 0,0 0 15,0-21-15,0 21 0,0-1 0,0 1 16,-21 21-16,-1 0 16,1 0-16,0 0 15,0 21-15,0 1 0,0-1 16,21 21-16,-22-21 0,22 22 16,0-1-16,-21-21 0,21 21 0,0-20 15,0 20-15,0 0 16,21-21-16,1 1 0,-1-1 0,-21 0 15,21 0-15,0-21 0,0 21 16,0-21-16,1 0 0,-1 0 0,0 0 16,0 0-16,0 0 0,0 0 15,1 0-15,-1 0 16,0 0-16,-21-21 16,0 0-16,21 0 15</inkml:trace>
  <inkml:trace contextRef="#ctx0" brushRef="#br0" timeOffset="13427.97">15494 3683 0,'-21'0'0,"42"0"32,21 0-32,-21 0 15,22 0-15,-1 0 0,0 0 16,1 0-16,-1 0 0,0 0 0,22 0 16,-1 0-16,1 0 0,-1 0 15,-20 0-15,20 0 0,1 0 16,-22 0-16,0 0 0,-20 0 0,-1 0 15,0 0-15,0 0 0,0 0 16,-42 0 15,0 0-31,0 0 16,0 0-16,-1 0 0,1 0 16,0 0-16,0 0 0,-21 0 0,20 0 15,-20 0-15,21 0 0</inkml:trace>
  <inkml:trace contextRef="#ctx0" brushRef="#br0" timeOffset="13751.78">15473 3810 0,'0'0'16,"21"0"15,0 0-31,0 0 0,0 0 0,1 0 15,20 0-15,0 0 0,-21 0 16,22 0-16,-1 0 0,0 0 0,1 0 16,-1 0-16,22 0 0,-22 0 15,0-21-15,-21 21 0,22 0 16,-1 0-16,-21 0 0,22-21 0,-22 21 16,0 0-16,0 0 15,0 0 1,-21-21 31,0-1-47,0 1 15</inkml:trace>
  <inkml:trace contextRef="#ctx0" brushRef="#br0" timeOffset="14283.21">16298 3323 0,'0'0'0,"-21"0"16,0 0-16,21 21 47,0 1-47,0-1 15,0 0-15,0 0 0,21 0 16,0-21-16,0 21 0,1 1 16,20-22-16,-21 21 0,21-21 15,-20 0-15,20 0 0,-21 21 16,0-21-16,0 0 0,22 0 16,-22 0-16,0 0 0,0 0 0,0 0 15,1 0-15,-1 0 16,-42 0 15,-1 0-31,22 21 16,-42 0-16,21 0 0,0 1 15,0-1-15,-22 0 0,22 0 0,-21 21 16,-1-20-16,1 20 0,0-21 16,-1 21-16,1-20 0,21-1 15,-21 21-15,-1-21 0,22 0 0,0 1 16,0-1-16,0 0 0,21 0 0,0 0 15,-22 0-15,22 1 16,22-22 31,-22-22-47,0 1 0,21 0 0,0 0 16</inkml:trace>
  <inkml:trace contextRef="#ctx0" brushRef="#br0" timeOffset="17732.7">18013 3217 0,'0'0'16,"0"-21"-16,0 0 31,-21 21 0,-1 21-31,1 0 16,0 1-16,21 20 16,0-21-16,-21 21 0,0-20 0,21 20 15,-21 0-15,21-21 0,0 22 16,-22-1-16,22 0 0,-21-20 0,21 20 16,0 0-16,0-21 0,0 22 0,0-22 15,0 21-15,0-21 0,0 22 16,0-22-16,0 21 0,0-21 0,21 1 15,-21-1-15,22 21 0,-1-21 16,0 0-16,0-21 0,0 22 16,0-1-16,22-21 0,-22 0 15,0 21-15,21-21 0,-20 0 0,-1 0 16,21 0-16,-21 0 0,22 0 0,-22-21 16,0 21-16,21-21 0,-21-1 15,22-20-15,-22 21 0,0 0 16,0-22-16,0 22 0,1 0 15,-1-21-15,0-1 0,-21 22 0,21-21 16,0 0-16,-21 20 0,0-20 16,0 21-16,21-21 0,-21 20 15,0-20-15,0 21 0,0-21 16,0 20-16,0 1 0,0-21 0,0 21 16,-21 0-16,0-1 0,21 1 15,-21 0-15,0 0 0,0 0 0,-1 21 16,1 0-16,21-21 0,-21 21 15,0 0-15,0 0 0,0 0 0,-1 0 16,1 0-16,0 21 0,0 0 16,0-21-16,0 21 0,-1 0 0,1 0 15,0 1-15,0 20 0,21-21 16,-21 0-16,0 22 0,21-22 0,0 21 16,-22-21-16,1 22 0,21-22 15,-21 0-15,0 21 0,21-21 16,0 22-16,0-22 0,-21 0 0,21 0 15,0 22-15,-21-22 0,21 0 16,0 0-16,0 21 0,0-20 0,0-1 16,0 0-16,0 0 0,0 0 15,21 0-15,0-21 0,-21 22 0,21-1 16,0-21-16,0 21 0,1-21 16,-1 0-16,0 21 0,0-21 15,0 0-15,22 0 0,-22 0 0,0 0 16,21 0-16,-21 0 0,1 0 0,-1 0 15,21-21-15,-21 21 0,0-21 16,1 0-16,-1 21 0,0-22 16,0 1-16,0-21 0,0 21 0,1 0 15,-22-22-15,21 22 0,-21 0 16,0-21-16,21-1 0,0 22 0,-21-21 16,21-1-16,-21 1 0,0 0 0,0-1 15,0 1-15,0 0 0,0-1 16,0 1-16,0 21 0,0-21 0,0 20 15,0-20-15,-21 21 0,21 0 16,-21 0-16,0-1 0,0 1 16,-1 21-16,1 0 0,0 0 0,0 0 15,-21 0-15,20 0 0,1 0 16,-21 0-16,0 21 0,20 1 16,-20-1-16,21 0 0,-21 0 0,-1 0 15,22 22-15,0-22 0,-21 21 16,20 0-16,-20 22 0,21-22 15,0-21-15,0 22 0,21-22 16,-22 21-16,22-21 0,-21 43 16,0-43-16,21 0 0,0 0 15,0 1-15,0 20 0,0-21 0,0 0 16,0 0-16,0 1 0,0-1 16,0 0-16,21 0 0,0 0 0,-21 0 15,22 1-15,-1-1 16,0-21-16,0 21 0,0 0 0,0-21 15,22 0-15,-22 0 0,0 0 0,0 0 16,22 0-16,-22 0 0,0 0 16,0 0-16,0 0 0,22-21 0,-22 21 15,0-21-15,0 0 0,0-1 16,0 1-16,1 0 0,-1 0 16,0-21-16,-21 20 0,21-20 0,0 21 15,0-21-15,-21-1 0,0 1 0,22 0 16,-22-1-16,0 1 0,21 0 15,-21-1-15,0 1 0,0 0 0,0-1 16,0 22-16,0-21 0,-21 21 16,-1-1-16,1-20 0,0 42 15,0-21-15,0 0 0,0 0 16,-22 21-16,22 0 0,0 0 0,-21-22 16,-1 22-16,22 0 0,-21 0 15,21 0-15,-22 22 0,22-1 0,0-21 16,-21 21-16,20 0 0,1 0 15,-21 22-15,21-22 0,0 0 16,-1 21-16,1-21 0,0 22 0,21-22 16,-21 21-16,0-21 0,0 22 0,21-22 15,0 21-15,-22-21 0,22 22 0,-21-22 16,21 42 0,0-20-16,0-22 0,0 21 0,0 1 15,0-22-15,21 21 0,1-21 16,-1 0-16,0 1 0,0 20 0,0-42 15,0 21-15,1 0 0,-1 0 16,0-21-16,21 0 0,-21 22 16,22-22-16,-22 0 0,0 0 0,21 0 15,-20 0-15,20 0 0,-21 0 0,0 0 16,22 0-16,-22-22 0,0 1 0,0 21 16,0-21-16,0 0 15,1 0-15,20 0 0,-21-1 0,0 1 16,0 0-16,1 0 0,-1-21 15,0 20-15,21-41 0,-42 42 16,21-22-16,-21 1 0,22 21 0,-22-21 16,0-1-16,0 1 0,0 0 15,0-1-15,0 22 0,0-21 0,0-1 16,0 1-16,0 21 16,0-21-16,0 20 0,-22 1 0,1 0 15,0 0-15,0 21 0,-21-21 0,20 21 16,-20-21-16,0 21 0,21 0 15,-22 0-15,1 0 0,0 0 0,-1 0 16,1 0-16,21 0 0,-22 21 16,22 0-16,-21 0 0,0-21 15,20 21-15,1 22 0,0-22 0,0 0 16,0 0-16,0 21 0,-1-20 16,1 20-16,0 0 0,0-21 0,21 22 15,-21-22-15,21 21 0,-21-21 16,21 22-16,0-22 0,-22 21 0,22-21 15,0 1-15,0 20 0,0-21 16,0 21-16,0-20 0,0-1 0,0 21 16,0-21-16,22 0 0,-1 1 15,0-1-15,0 21 16,21-42-16,-20 21 0,-1-21 0,0 0 16,0 0-16,21 0 0,-20 0 15,20 0-15,-21 0 0,21 0 0,1-21 16,-22 0-16,21 21 0,-21-42 15,22 20-15,-22 1 0,42-42 16,-41 20-16,-1 22 0,0-21 16,-21 21-16,21-22 0,-21 22 0,21-21 15,-21 0-15,0 20 0,0-20 16,0 0-16,0 21 0,0-22 0,0 22 16,0-21-16,0 21 0,0-1 15,0-20-15,-21 21 0,0 0 16,21 0-16,-21-1 0,0 1 0,-1 0 0,1 0 15,0 21-15,0-21 16,0 21-16,0 0 0,-22 0 0,22 0 16,0 0-16,-21 0 0,20 0 15,1 0-15,-21 0 0,21 0 0,-22 21 16,22 0-16,-21 0 0,21 0 16,-22 1-16,22-1 0,0 0 0,-21 0 15,21 0-15,-1 22 16,1-22-16,0 0 0,21 21 0,0-21 15,-21 1-15,21 20 0,-21-21 16,21 0-16,0 0 0,0 1 0,0-1 16,0 0-16,0 0 0,0 0 0,0 0 15,0 1-15,0-1 16,0 0-16,0-42 78,0 0-78,0-1 16,0 1-1,0 0-15,0 0 0,0 0 16,21 0-16,-21-1 16,0 1-16,0 0 0,21 0 0,-21-21 15,21 20-15,0 1 0,-21 0 16,22-21-16,-1 21 0,-21-22 0,21 22 15,0 0-15,0-21 0,0 20 16,1 1-16,-1-21 0,0 21 16,0 0-16,21-1 0,-20 1 0,20 0 15,0 0-15,-21 21 16,1 0-16,20-21 0,-21 21 0,0 0 16,0 0-16,1 0 0,-1 21 15,-21 0-15,21 0 16,-21 0-16,0 22 0,0-22 0,0 21 15,0-21-15,0 1 0,0 20 16,0-21-16,0 0 0,0 0 0,-21-21 16,21 22-16,0-1 15,0-42 17,0-1-32,0 1 0,0 0 15,0 0-15,0 0 0,0 0 16,-21-1-16,21-20 0,-22 21 15,1 0-15,0 0 0,21-1 16,-21 1-16,0 0 0,-22-21 16,1 42-16,21-21 15,0 21-15,0 0 0,-1 0 16,1 0-16,0 0 0,0 0 0,0 21 16,0 0-16,-1 0 0,1 0 15,0 0-15,0 1 0,0 20 0,0-21 16,-1 21-16,1 1 0,0-1 15,21-21-15,-21 22 0,0-1 16,0 43-16,21-43 0,0-21 16,-22 21-16,22 1 0,0-22 0,0 0 15,0 0-15,0 22 0,0-22 16,22 0-16,-1 21 16,0-21-16,0 1 0,0-22 0,0 21 15,-21 0-15,43-21 0,-22 21 16,0-21-16,21 0 0,-20 0 15,-1 0-15,0 0 0,0 0 16,0 0-16,0 0 0,1 0 16</inkml:trace>
  <inkml:trace contextRef="#ctx0" brushRef="#br0" timeOffset="22699.12">3471 6181 0,'0'0'15,"-21"0"16,0 0-15,0 0 0,0 0-16,-1 0 15,1 0 1,0 0 0,21-21-1,0-1 1,0 1-16,0 0 15,21 0-15,0 21 0,-21-21 16,22 21-16,-1-21 0,0 21 16,0 0-16,0-22 0,0 22 15,1 0-15,-1 0 0,0 0 16,0 0-16,0 22 0,0-1 0,1-21 16,-1 21-16,-21 21 15,21-21-15,-21 1 0,21 20 0,-21 0 16,0 1-16,0-1 0,0 0 15,0 22-15,0-22 0,-21 22 0,-21-22 16,20 0-16,1 22 0,-21-22 16,21 0-16,-22-20 0,1 20 0,21-21 15,-21 0-15,20 0 0,-20 1 16,21-1-16,-21-21 0,20 0 0,1 0 16,0 0-16,0 0 0,0 0 15,-22 0-15,22 0 0,0-21 0,0-1 16,0 1-16,0 0 0,-1 0 15,1 0-15,21 0 0,-21-1 0,21-20 16,0 21-16,0 0 0,0-22 16,0 22-16,0 0 0,0 0 15,21 0-15,0 0 0,1-1 16,-1 1-16,0 0 0,0 21 0,0 0 16,22 0-16,-22 0 0,0 0 15,21 0-15,-21 21 0,1 0 0,20 1 16,-21-1-16,0 0 0,0 21 15,22-21-15,-22 1 0,0-1 0,0 21 16,-21-21-16,21 0 0,1 1 16,-22-1-16,0 0 0,0 0 0,21 0 15,-21 0 1,21-21-16,-21 22 0,21-22 16,0 0-1,0 0 1,-21-22-16,22 1 0</inkml:trace>
  <inkml:trace contextRef="#ctx0" brushRef="#br0" timeOffset="23046.94">3958 6646 0,'0'22'0,"21"-22"15,0 0 1,1 0-16,-1 0 16,0 0-16,-21-22 15,21 22-15,-21-21 0,21 21 16,-21-21-16,0 0 16,-21 21-16,0-21 15,0 21-15,0 0 16,-1 0-16,1 0 0,21 21 15,-21-21-15,0 21 0,21 0 16,0 0 0,0 1-1,21-22 1,0 0 0,-21-22-16,0 1 15,21 21-15</inkml:trace>
  <inkml:trace contextRef="#ctx0" brushRef="#br0" timeOffset="24231.34">5694 6392 0,'-21'-21'16,"21"0"0,-22 21-1,22-21-15,0 0 0,0 0 16,0-1-16,22 1 16,-1 21-16,0-21 0,0 0 0,0 21 15,0-21-15,22 21 0,-22 0 16,0-21-16,0 21 0,0 0 0,1 0 15,-1 0-15,0 21 0,0-21 16,0 21-16,0 21 0,-21-21 0,0 22 16,22-22-16,-22 21 0,21 1 0,-21 20 15,0-21-15,0 1 16,0-1-16,0 0 0,0 1 0,0-1 16,0-21-16,0 22 0,0-22 15,-21 0-15,21 0 0,-22 0 16,22-42 15,0 0-31,0 0 0,0 0 16,0-1-16,0 1 0,0 0 0,0-21 15,0-1-15,0 1 0,22 0 0,-1-1 16,-21 1-16,21 0 0,0 21 16,0-22-16,0 1 0,1 21 15,-1 0-15,0-22 0,21 43 16,-21-21-16,1 0 0,-1 21 0,21 0 15,-21 0-15,0 0 0,1 0 16,-1 21-16,0 0 0,-21 0 0,21 1 16,-21 20-16,21-21 0,-21 21 0,21 1 15,-21-1-15,0 0 0,0 1 16,0-22-16,22 21 0,-22 1 0,21-22 16,-21 0-16,21 21 0,0-21 15,-21 1-15,21-22 0,0 21 0,1-21 16,-1 0-16,21 0 15,-21 0-15,0 0 0,22 0 0,-1 0 0,-21 0 16,22-21-16,-1-1 0,0 1 16,1 0-16,-1 0 0,-21 0 15,21-22-15,1 1 0,-22 21 0,0-21 16,0-1-16,0 1 0,-21 0 16,0 20-16,0-20 0,0 21 0,0 0 15,0 0-15,0-1 0,-21 22 16,0 0-1,0 0-15,0 0 0,0 22 16,-1 20-16,1-21 0,21 21 16,-21-20-16,21 20 0,0-21 0,0 21 15,0 1-15,0-22 0,0 0 16,0 21-16,0-20 0,21-1 16,0 0-16,1 0 0,-1-21 0,-21 21 15,21-21-15,0 0 0,0 0 16,0 0-16,1 0 0,-1 0 0,0 0 15,0 0-15,21 0 16,1-21-16,-22 0 0,21 0 0,-21 0 16</inkml:trace>
  <inkml:trace contextRef="#ctx0" brushRef="#br0" timeOffset="25024.88">8297 6308 0,'0'0'0,"0"-21"0,0-1 16,0 1-16,0 0 16,0 0-16,0 0 0,0 0 0,-21 21 15,21-22-15,-21 22 0,0-21 0,0 21 16,-1 0-16,1 0 0,0 0 16,0 0-16,0 21 0,0 1 0,-22-1 15,22 0-15,0 0 0,21 0 16,-21 0-16,0 22 0,21-22 0,-22 21 15,22 1-15,0-22 16,0 21-16,0-21 0,0 0 0,0 1 0,0-1 16,0 0-16,22 0 0,-1-21 15,0 0-15,0 0 16,0 0-16,0 0 0,22 0 0,-22 0 16,0-21-16,0 0 0,0 0 15,1-1-15,-1 1 0,0-21 0,0 21 16,0 0-16,-21-1 0,0 1 0,0 0 15,0 0-15,0 0 0,0 0 16,0-1-16,0 44 47,0-1-47,21 0 16,-21 0-16,22 21 0,-22-20 15,0 20-15,0 0 0,21 1 0,-21-1 16,21 0-16,-21 1 0,0 20 0,0-21 15,0 1-15,0 20 0,0 1 16,0-1-16,0 1 0,0-1 0,21 1 16,-21-1-16,0 22 0,0-22 0,0 1 15,0-1-15,0 1 0,0-1 16,0 1-16,0-1 0,0-20 0,0-1 16,0 22-16,0-43 0,0 21 15,0 0-15,0-20 0,0-1 16,0 0-16,-21 0 0,0-21 15,0 21-15,-1-21 0,1 0 16,0 0-16,0-21 0,0 0 16,0-21-16,-1 20 0,-20-20 0,21 0 15,0-1-15,0 1 0,-22 0 0,22-22 16,0 1-16,21-1 0,0 1 16,0-1-16,0 1 0,0-22 15,0 22-15,21-22 0,0 21 0,0 1 0,1-1 16,-1 1-16,0-1 0,21 1 15,-21 21-15,1-22 0,20 22 16,-21-1-16,0 1 0,0 21 0,1-21 16,-1 20-16,0 1 0,0 0 15,-21 0-15,0 0 0,0 0 16,0-1-16</inkml:trace>
  <inkml:trace contextRef="#ctx0" brushRef="#br0" timeOffset="27163.81">9207 6498 0,'0'0'0,"22"0"0,-22-21 0,21 0 0,-21 0 0,0-22 16,0 22-16,0 0 15,0 0-15,0 0 0,0 0 16,0-22-16,0 22 0,0 0 0,-21 0 16,-1 0-16,22-1 0,-21 1 15,0 0-15,0 0 0,0 21 0,0 0 16,-22 0-16,22 0 0,0 0 16,-21 0-16,20 21 0,-20 0 0,21 0 15,-21 1-15,20 20 0,1-21 16,0 21-16,0 1 0,0-1 0,21 0 15,0 1-15,0-1 0,0 0 16,0 1-16,0-22 0,0 21 16,21-21-16,0 1 0,0-22 0,0 21 15,22-21-15,-22 0 0,21 0 0,-21 0 16,1 0-16,20-21 0,0-1 16,-21 22-16,22-21 0,-22 0 0,0-21 15,21 21-15,-20-1 0,-1-20 16,0 21-16,0-21 0,-21-1 0,21 22 15,-21-21-15,21 21 0,-21-22 0,0 22 16,0-21-16,0 21 16,0-1-16,0 1 0,0 42 31,0 1-15,0-1-16,0 21 0,0-21 0,-21 22 15,21-22-15,0 21 0,0 0 16,0-20-16,0 20 0,0 0 0,0-21 15,0 22-15,0-22 0,0 0 16,21 0-16,1 0 0,-1-21 16,0 0-16,21 0 0,-21 0 0,22 0 15,-22 0-15,21-21 0,1 0 16,-1 0-16,0-21 0,1 20 16,-1-20-16,-21 0 0,21 21 0,1-22 15,-1-20-15,-21 20 0,22 1 16,-22 0-16,0-22 0,0 22 0,0-22 15,0 22-15,1-21 0,-1-1 16,0 22-16,0-22 0,-21 22 0,0 0 16,0-1-16,0 1 0,0 21 15,0-22-15,0 22 0,0 0 0,0 0 16,-21 21 0,0 0-16,0 21 0,-1 0 0,1 0 15,0 1-15,0 20 0,0 0 16,0 22-16,-1-22 0,22 22 0,-21-1 15,21 1-15,-21-22 0,21 21 0,0 1 16,0-22-16,0 22 16,0-22-16,0 0 0,0 1 0,0 41 15,0-41-15,21-1 16,0-21-16,1 0 0,-22 1 0,21-1 16,0 0-16,0-21 0,0 0 0,0 0 15,1 0-15,-1 0 0,0 0 16,21 0-16,-21-21 0,1 0 0,-1-1 15,42-20-15,-42 21 16,1 0-16,-1 0 0,0-1 0,0-20 16,0 21-16,0 0 0,-21 0 15,22-1-15,-22 1 0,21 0 16,-21 0-16,0 0 0,0 42 47,0 0-47,0 0 0,0 0 15,0 1-15,0-1 0,0 21 16,0-21-16,0 0 0,0 1 0,21-1 16,-21 0-16,0 0 0,21 0 15,-21 0-15,21 1 0,0-1 16,1-21-16,-1 0 0,0 0 16,0 0-16,0-21 15,0-1-15,1 22 0,-1-21 16,0 0-16,-21 0 0,21-21 0,0 20 15,0 1-15,1-21 0,-22 21 16,42-22-16,-21 22 0,-21 0 16,0 0-16,21 0 0,-21 0 15,21 21-15,-21-22 0,22 22 32,-22 22-32,0-1 15,0 0-15,0 0 0,0 0 16,0 22-16,0-22 0,0 0 15,0 0-15,0 21 0,0-20 0,0-1 16,0 0-16,21 0 0,0 0 16,-21 0-16,21 1 0,0-22 15,0 0-15,1 0 0,-1 0 16,0 0-16,0 0 0,0 0 16,0-22-16,1 1 0,20 0 0,-21 0 15,0 0-15,0 0 0,1-1 0,-1 1 16,-21 0-16,21-21 0,0 21 15,-21-1-15,21 1 0,-21 0 0,0 0 16,21 0-16,1 0 0,-1-1 16,-21 1-16,0 0 15,21 21-15,-21 21 47,0 0-47,0 1 0,0-1 16,0 0-16,0 0 0,0 0 0,0 0 15,0 1-15,0 20 0,0-21 0,0 0 16,0 0-16,0 1 0,21-1 16,-21 0-16,21 0 0,0-21 15,-21 21-15,22-21 0,-1 0 0,0 0 16,0 0-16,0 0 0,0 0 0,43 0 16,-43 0-16,0 0 15,0-21-15,1 21 0,20-42 16,0 21-16,-21-1 0,1 1 15,-1 0-15,-21 0 0,21 0 16,0 0-16,0-1 0,-21-20 16,0 21-16,21 0 0,-21 0 0,22-22 0,-22 22 15,0 0-15,0 0 0,0 0 16,0-1-16,0 1 0,0 0 0,-22 21 31,1 0-31,21 21 16,-21 0-16,0 1 0,0-1 15,0 21-15,-1-21 0,22 22 16,0-22-16,-21 21 0,21-21 0,0 22 16,0-22-16,0 21 0,0 22 15,0-22-15,0-21 0,21 0 16,1 22-16,-1-22 0,0-21 0,0 21 16,21 0-16,-20-21 0,20 0 15,-21 0-15,21 0 0,1 0 0,-1 0 16,-21-21-16,22 0 0,-1 21 15,0-21-15,-21-1 0,22 1 0,-22-21 16,21 0-16,-21 20 16,-21 1-16,0 0 0,22 0 0,-22 0 15,0 0-15,0-1 0,0 1 16,0 0-16,0 0 0,0 0 0,-22 0 16,1-1-16,0 1 0</inkml:trace>
  <inkml:trace contextRef="#ctx0" brushRef="#br0" timeOffset="27491.62">11769 5482 0,'0'0'16,"-22"0"-16,1-21 0,0 21 15,0 0 63,0 0-62,21 21 0,-21-21-16,-1 0 0,1 21 0</inkml:trace>
  <inkml:trace contextRef="#ctx0" brushRef="#br0" timeOffset="27879.68">9948 5969 0,'0'21'0,"21"-21"16,1 0 0,-1 0-16,21 0 0,-21 0 0,22-21 15,-22 21-15,21-21 0,0 21 16,1 0-16,-1 0 0,-21-21 0,22 21 16,-22 0-16,21 0 15,-21 0-15,0 0 0,1 0 0,-1 0 16,-21 21 31,-21 0-32,-1-21-15,22 21 0</inkml:trace>
  <inkml:trace contextRef="#ctx0" brushRef="#br0" timeOffset="29091.85">3387 8382 0,'0'0'15,"-43"0"-15,43-21 16,-21 21-16,0 0 0,0-21 15,21 0-15,0-1 16,0 1 0,21 0-1,0 21-15,0 0 0,22 0 16,-22 0-16,21 21 0,0-21 16,-20 21-16,20 1 0,-21-1 0,21 21 15,-20-21-15,-1 0 0,-21 22 16,0-22-16,0 0 0,0 21 0,0-20 15,-21 20-15,-1-21 0,1 0 16,0 22-16,-21-22 0,21 0 0,-22 0 16,22 0-16,-21 0 0,21-21 15,-1 22-15,-20-22 0,21 0 16,0 0-16,21-22 16,0 1-1,0 0-15,0 0 0,21 21 16,0-21-16,0 0 0,0 21 15,22-22-15,-22 22 0,21 0 0,1 0 16,-1 0-16,0 0 0,1 0 16,-1 0-16,-21 0 0,21 22 0,-20-1 15,-1 0-15,0 0 0,-21 0 0,0 22 16,0-22-16,0 21 0,0-21 16,-21 22-16,0-1 0,-22-21 0,1 21 15,21-20-15,-22-1 0,1 0 16,0 0-16,-1 0 0,1 0 15,0-21-15,21 0 0,-22 0 16,1 0-16,21 0 0,0 0 0,-1 0 16,-20 0-16,21 0 0,0-21 15,0 21-15,-1-21 0,22 0 0,-21 0 16,0 21-16,21-21 0,-21-1 16,21 1-16,0 0 15,0 0 1,21 0-1,0 21-15,0 0 0,1-21 16</inkml:trace>
  <inkml:trace contextRef="#ctx0" brushRef="#br0" timeOffset="29307.72">4064 8742 0,'0'0'0,"21"0"0,0 0 94,0-21-78</inkml:trace>
  <inkml:trace contextRef="#ctx0" brushRef="#br0" timeOffset="29895.38">6138 8615 0,'0'0'0,"-21"-21"16,21 0-16,0-1 0,0-20 0,-21 21 16,21 0-16,0 0 0,0-1 0,0 1 15,0 0-15,0 0 16,0 0-16,0 0 16,-21 21-16,21 21 15,0 0-15,0 0 0,0 21 16,0 1-16,0-1 0,0 0 0,0 22 15,0-1-15,0 22 16,0 0-16,0-22 0,0 22 0,0 0 0,0-22 16,0 22-16,-21-1 0,-1-20 15,1 21-15,0-1 0,21-20 0,-21 20 16,-21 1-16,20-21 0,1 20 0,-21-20 16,21-1-16,0 1 0,-43 42 15,43-64-15,0 0 16,0 1-16,-1-1 0,22-21 0,0 0 15,0 0-15,0 1 0,0-44 32,0 1-32,0 0 0,0-21 0,0 21 15,0-22-15,0 1 0,0 0 16,0-22-16,0 22 0</inkml:trace>
  <inkml:trace contextRef="#ctx0" brushRef="#br0" timeOffset="30240.22">5651 8996 0,'0'0'0,"0"-21"0,0-22 0,-21 1 15,21 0-15,0-1 0,0 22 0,21-63 16,1 41-16,20 1 16,-21 21-16,21-22 0,1 22 0,20 0 15,-20-21-15,-1 21 0,21 21 16,-20 0-16,-1 0 0,0 0 0,85 21 15,-105 0-15,-1 0 16,0 0-16,0 22 0,-21-22 16,0 21-16,0 0 0,-21-20 15,0 20-15,0 0 0,-1 1 0,1-22 16,0 21-16,-21-21 0,21 22 0,-1-22 16,1 0-16,-21 0 15,21-21-15,0 42 16,-1-42-16,44 0 31,-1-21-31,0 0 16,0 0-16</inkml:trace>
  <inkml:trace contextRef="#ctx0" brushRef="#br0" timeOffset="32508.01">6964 8446 0,'0'0'0,"0"-22"16,-21 22 0,-1 0-16,1 0 15,0 0-15,0 22 0,0-1 16,0 0-16,-22 0 0,22 21 0,0-20 16,0 20-16,0 0 0,-1-21 0,1 22 15,21-1-15,0 0 16,-21 1-16,21-1 0,0 0 0,0-20 0,0-1 15,0 21-15,0-21 16,21-21-16,0 21 0,1-21 0,20 0 16,-21 0-16,21 0 0,1 0 0,-1-21 15,0 21-15,1-21 0,-1 0 16,0-21-16,1 20 0,-1-20 0,43-21 16,-64 20-16,21 22 15,-21-21-15,1-1 0,-22 1 0,0 0 16,0 21-16,0-22 0,0 1 0,-22 21 15,1-22-15,0 22 0,0 0 16,0 0-16,-22 21 0,22 0 0,-21 0 16,21 0-16,-22 0 0,1 0 15,21 21-15,-21-21 0,-1 21 16,22 0-16,0 1 0,-21 20 0,42-21 16,-22 0-16,22 22 0,0-22 15,0 0-15,0 21 0,0-21 0,0 1 16,22-1-16,20 21 15,-21-21-15,21 0 0,-20-21 0,20 0 16,0 0-16,1 0 0,-1 0 16,0 0-16,1-21 0,20 21 0,-21-21 15,22 0-15,-1 0 0,1 0 16,-22-1-16,22-20 0,-1 21 16,-20 0-16,-1 0 0,-21-1 0,0 1 15,22 0-15,-43 0 16,-22 21-1,1 0 1,21 21-16,-21-21 0,0 21 16,0 22-16,21-1 0,0-21 15,0 0-15,0 22 0,0-22 16,0 0-16,0 0 0,21 0 0,-21 0 16,21 1-16,0-1 0,0-21 0,1 21 15,-22 0-15,21-21 0,-21 21 16,21-21-16,-42 0 47,0 0-47,-1-21 0,1 0 0,0 21 15,0-21-15,0 0 0,0 21 16,-1-22-16,1 22 0,0 0 16,0 0-1,21 22-15,0-1 16,0 0-16,0 0 0,0 0 15,21 0-15,-21 1 0,21-22 16,22 21-16,-22-21 0,21 0 16,-21 21-16,22-21 0,-22 0 15,21 0-15,0 0 0,1-21 16,-1 0-16,0-1 0,22 1 0,-22 0 16,1 0-16,-22 0 0,21-22 15,0 22-15,-20 0 0,-1-21 0,0 21 16,0-22-16,-21 22 0,0-21 15,0 21-15,0-22 0,0 22 0,0 0 16,0 0-16,0 0 0,0-1 0,-21 22 31,21 22-31,-21-1 16,21 0-16,-21 0 0,21 0 16,0 22-16,0-22 0,0 21 15,0-21-15,0 22 0,0-22 0,0 0 16,0 21-16,0-21 0,21 1 15,0-1-15,0 0 0,0 0 16,0-21-16,22 0 0,-22 0 16,21 0-16,-21 0 0,22-21 0,-1 0 15,-21 0-15,22 21 0,-1-43 0,-21 22 16,21 0-16,-20 0 0,20-22 16,-21 1-16,21-21 15,-20 20-15,-1 1 0,-21-22 0,0 1 16,21 21-16,-21-22 0,21 1 15,-21-1-15,0 1 0,0 20 0,0-20 16,0 20-16,0 1 0,0-21 16,0 41-16,0 1 0,0 0 15,0 0-15,-21 21 16,0 0-16,0 0 0,21 21 16,0 0-16,-22 0 0,22 22 15,-21-1-15,0 0 0,21 22 0,0-22 16,0 22-16,0-1 0,-21 1 0,21-1 15,0-20-15,0 20 0,0 1 16,0-22-16,0 0 0,0 22 0,0-22 16,0 0-16,0 1 0,21-22 15,0 21-15,0-21 0,1 22 16,-1-22-16,21 0 0,-21-21 0,0 21 16,22-21-16,-22 0 0,0 0 15,21 0-15,-20 0 0,-1 0 0,0-21 16,0 0-16,0 0 0,0 0 0,1-1 15,-1 1-15,21-21 16,-42 0-16,0 20 0,21 1 0,0 0 16,-21 0-16,0 0 0,0 0 15,0-1-15,22 22 0,-22-21 16,0 42 15,0 1-31,21-22 0,-21 21 0,0 0 16,0 0-16,0 0 0,0 0 15,0 1-15,0 20 0,0-21 16,21 0-16,-21 0 0,21-21 0,-21 22 16,21-1-16,0 0 15,1-21-15,-1 0 16,0 0-16,0 0 0,0-21 16,0 21-16,-21-21 0,22-1 15,-1 1-15,0 0 0,0 0 0,0 0 16,0 0-16,1-22 15,-22 22-15,21 0 0,21-21 16,-42 20-16,21 1 0,-21 42 47,0 1-31,0-1-16,0 0 0,0 0 15,0 0-15,0 0 0,0 1 0,0-1 16,0 0-16,0 0 0,21 0 15,1 0-15,-1 1 0,-21-1 16,21-21-16,0 21 0,0-21 0,0 21 16,1-21-16,-1 0 15,0 0-15,0 0 0,0 0 0,0 0 0,1 0 16,-1-21-16,0 21 0,0-21 16,0 21-16,0-21 0,22-1 15,-22 22-15,0-21 0,0 0 0,0 0 16,1 0-16,-1 0 0,0-1 15,0 1-15,0 0 0,-21 0 16,21 0-16,-21 0 0,0-1 0,0-20 16,0 21-16,0 0 0,0 0 15,0-1-15,-21 22 0,0-21 16,0 21 0,0 21-1,21 1-15,-21-1 16,21 0-16,0 0 0,0 0 15,0 0-15,0 1 0,0 20 16,0-21-16,0 0 0,0 22 16,0-22-16,0 21 0,21-21 0,0 0 15,-21 1-15,21-22 0,0 21 16,0 0-16,1-21 0,-1 0 0,0 0 16,0 0-16,0 0 0,22 0 0,-22 0 15,21 0-15,-21 0 0,22 0 16,-1-21-16,-21 0 0,21 21 15,-20-22-15,20 1 0,-21 21 0,0-21 16,22 0-16,-22 0 0,21-22 16,-42 22-16,21 0 0,-21 0 15,0 0-15,0 0 0,0-1 0</inkml:trace>
  <inkml:trace contextRef="#ctx0" brushRef="#br0" timeOffset="32791.85">10435 7832 0,'-21'0'16,"0"0"-1,21 21-15,-21-21 16,-1 21 31,1-21-31,0 0-16,0 0 0,0 21 0</inkml:trace>
  <inkml:trace contextRef="#ctx0" brushRef="#br0" timeOffset="33057.69">9186 8255 0,'21'0'16,"1"0"-16,-1 0 15,21 0-15,-21-21 0,22 21 0,-1-21 16,0 21-16,1-21 0,-1 21 16,0 0-16,1-22 0,-1 22 15,-21 0-15,0 0 0,22 0 0,-65 0 47,1-21-47,0 21 0,-21 0 0</inkml:trace>
  <inkml:trace contextRef="#ctx0" brushRef="#br0" timeOffset="33291.58">8551 8170 0,'0'0'0,"-21"0"0,0 22 16,21-1 47</inkml:trace>
  <inkml:trace contextRef="#ctx0" brushRef="#br0" timeOffset="34427.89">3365 11070 0,'0'-21'0,"0"-21"16,0 21-16,0-1 15,-21 1-15,21 0 16,-21 21-16,21 21 16,0 0-1,0 1-15,0 20 0,0 0 0,0 1 16,-21 20-16,21-21 0,-21 22 15,0-22-15,21 22 0,-22-22 0,1 0 16,21-20-16,0 20 0,-21-21 16,21 21-16,-21-42 0,21 22 0,21-22 31,0 0-15,0-22-16,1 1 0,-1 21 0,21-21 15,-21 0-15,0 21 0,22-21 16,-22 0-16,21 21 0,-21-22 15,22 1-15,-22 0 0,0 21 0,21-21 16,-20 0-16,-1 0 0,0-1 0,0 1 16,0 0-16,0 21 0,1-21 15,-22 0-15,0 0 16,0 42 0,-22 0-1,1 21-15,0-21 0,21 22 16,-21-22-16,21 21 0,-21 1 15,0-22-15,21 21 0,0-21 0,-22 22 16,22-22-16,-21 0 0,21 21 16,0-21-16,0 1 0,0-1 15,0 0 1,21-21 0,-21-21-16,22 0 15,-22-1-15,21 1 0</inkml:trace>
  <inkml:trace contextRef="#ctx0" brushRef="#br0" timeOffset="34627.35">4170 11282 0,'0'0'0,"-21"0"62</inkml:trace>
  <inkml:trace contextRef="#ctx0" brushRef="#br0" timeOffset="35857.66">6244 11176 0,'0'0'16,"0"-21"0,0 0-16,0 0 15,0-1-15,0 1 0,0 0 0,0 0 16,0 0-16,0 0 0,21-1 15,0 1-15,1 21 0,-22-21 0,21 21 16,0 0-16,0 0 0,0 0 16,0 21-16,1-21 0,-1 21 15,0 22-15,0-22 0,21 21 0,-20 1 16,-22-1-16,21 0 0,-21 1 16,0-1-16,21 0 0,-21 1 0,0-1 0,0 0 15,0-21-15,0 22 0,0-22 16,-21 0-16,0 0 15,21 0-15,-22-21 16,22-21 0,0 0-16,0 0 0,0 0 15,0-22-15,0 22 0,22-21 0,-1 0 16,0-1-16,0 1 0,-21 0 16,21-1-16,0 1 0,1 0 0,-1 20 15,0-20-15,0 21 0,0 0 16,0 0-16,1 21 15,-1 0-15,0 0 0,0 0 0,-21 21 16,21 0-16,0 0 0,-21 21 16,0-20-16,22 20 0,-1 0 0,-21 1 15,0-1-15,0 0 0,21-21 0,-21 22 16,21-1-16,0-21 0,-21 0 16,21 22-16,1-22 0,-1-21 0,0 21 15,0-21-15,21 0 0,-20 0 16,20 0-16,0 0 0,1-21 0,62-21 15,-62 20-15,-1 1 16,-21 0-16,22-21 0,-22 21 16,42-43-16,-63 22 15,21 21-15,1-22 0,-22 1 0,0 0 16,0-1-16,0 22 0,0-21 16,0 21-16,0-1 0,0 1 0,0 0 15,-22 21-15,1 0 0,0 0 16,0 21-16,0 0 0,21 22 15,-21-22-15,-1 21 0,22 1 0,0-1 16,-21 0-16,21 1 0,0-1 16,0 0-16,0-21 0,0 22 0,0-22 15,21 0-15,1 0 0,-1 0 16,21 1-16,-21-22 0,22 0 0,41 0 16,-20 0-16,20 0 15,-41 0-15,63 0 16,-64-22-16,-21 22 0,21-21 15,1 0-15,-22 21 0,0-21 0,21 0 16,-20 0-16,-1-1 0,-21 1 16</inkml:trace>
  <inkml:trace contextRef="#ctx0" brushRef="#br0" timeOffset="36496.49">8424 11197 0,'21'-63'16,"-42"126"-16,64-147 0,-43 41 0,0 22 0,0-21 16,0 21-16,0-1 0,0 1 0,0 0 15,-43 21-15,43-21 16,-21 21-16,0 0 0,0 21 15,0 0-15,-1 0 0,22 1 16,-21-1-16,0 0 0,0 21 16,0 1-16,21-22 0,0 21 0,-21 0 15,21-20-15,0 20 0,0-21 0,0 0 16,0 0-16,0 1 0,0-1 16,21-21-16,0 0 0,0 0 0,0 0 15,0 0-15,22 0 16,-22 0-16,0-21 0,0-1 0,0 1 15,1 0-15,-1 0 0,0-21 16,-21 20-16,21 1 0,-21-21 0,21 21 16,-21 0-16,0-1 0,0 1 15,0 0-15,0 42 32,0 0-32,0 1 15,-21 41-15,21-21 16,-21-20-16,21 41 0,0-21 0,0 1 15,0-1-15,0 22 0,0-22 0,0 21 16,0-20-16,0 20 0,0 1 16,0-1-16,0 1 0,0-1 0,0 22 15,0-22-15,0 22 0,21-21 16,-21-1-16,0 1 0,0 20 0,0-20 16,0-1-16,0 1 0,0-1 0,0-20 15,0 20-15,-21-21 0,21 1 0,0 20 16,-21-42-1,21 1-15,-21-22 16,21-22-16,0 1 0,-22 0 16,1 0-16,21-21 0,-21-1 15,0 1-15,21 0 0,-21-1 0,0-20 16,-1 20-16,1-20 0,0-1 0,0 1 16,0-1-16,0 1 0,21-1 15,0 22-15,0-21 0,0-1 0,0 22 16,0-22-16,0 22 0,0 0 0,21-1 15,0 1-15,0 0 16,0-1-16,0 1 0,1-22 0,41-20 16,-21 41-16,1-20 0,-1 21 15</inkml:trace>
  <inkml:trace contextRef="#ctx0" brushRef="#br0" timeOffset="37575.32">9377 11070 0,'-21'-21'32,"21"0"-17,-22 0-15,22 0 16,0-1-16,-21 1 0,0 0 15,21 0-15,-21 0 0,0 21 0,0-21 16,-1 21-16,1 0 0,0 0 16,0 0-16,0 0 0,0 21 15,-22 0-15,22 0 0,-21 64 16,21-64-16,21 21 0,-22 1 16,22-1-16,-21 0 0,21 43 15,0-64-15,0 0 0,0 22 0,0-22 16,0 0-16,21-21 15,22 21-15,-22-21 0,21 0 16,-21 0-16,22 0 0,-22-21 0,21 0 16,-21 21-16,1-21 0,20-22 15,-21 22-15,0 0 0,0-21 0,1 20 16,-1-20-16,0-21 0,-21 41 16,0 1-16,0-21 0,0 21 15,0 0-15,0-1 16,-21 44-1,21-1-15,0 0 16,-21 0-16,21 21 0,0-20 0,0 20 16,0-21-16,0 21 0,0 1 15,0-22-15,21 0 0,0 21 0,0-20 16,0-1-16,0-21 0,1 21 0,20-21 16,-21 0-16,21 0 0,1 0 15,-1 0-15,0-21 0,1 0 0,-1-1 16,0 1-16,-20-21 0,20 21 0,0-22 15,-21 1-15,1 0 0,20-1 16,-21 1-16,0 0 0,-21-22 0,0 1 16,21 20-16,-21-20 15,0-1-15,0 1 0,0 21 0,0-22 0,0 22 16,0-1-16,0 22 0,0 0 16,-21 0-16,21 0 0,-21 21 15,21 21-15,-21 0 0,0 0 16,21 22-16,-21-22 0,21 21 15,0 22-15,0-22 0,-22 0 0,22 22 16,0-22-16,0 0 0,0 22 0,0-22 16,0 1-16,0-1 0,22 0 15,-22 1-15,21-1 0,21-21 16,0 43-16,43-22 16,-64-42-16,22 0 0,-1 0 15,0 0-15,1 0 0,-1 0 0,0 0 0,-21-21 16,22 21-16,-22-21 15,21-1-15,-21-20 0,1 21 0,-1 0 16,0 0-16,0-22 0,-21 22 0,0 0 16,0-43-16,0-20 15,0 63-15,-21-1 16,0 22-16,0 0 0,-1 0 16,1 0-16,21 22 0,0-1 15,-21 0-15,21 21 0,-21-21 0,21 1 16,0-1-16,0 21 0,0-21 15,0 0-15,0 1 0,21 20 16,0-21-16,0 0 0,1 0 16,-1-21-16,0 0 0,21 22 15,-21-22-15,1 0 0,-1 0 0,21 0 16,-21 0-16,0-22 0,1 22 0,-1-21 16,0 0-16,0 0 0,0 0 15,-21 0-15,0-1 0,21 1 0,-21 0 16,0 0-16,0 0 0,0 0 0,0-1 15</inkml:trace>
  <inkml:trace contextRef="#ctx0" brushRef="#br0" timeOffset="37811.33">9927 10626 0,'-21'0'0,"42"0"0,-42 21 0,42-21 15,0 0 1,22 0-16,-22 0 0,21 0 0,0 0 16,1 0-16,-1 0 0,0-21 15,1 21-15,-1-21 0,0 21 0,1 0 16,-1 0-16,-42-22 16,21 22-16</inkml:trace>
  <inkml:trace contextRef="#ctx0" brushRef="#br0" timeOffset="38731.76">12763 10732 0,'0'0'0,"0"-22"0,0 1 0,0 0 16,0 0-16,0 0 0,22 0 16,-22-22-16,21 22 0,-21 0 0,0-43 15,0 43-15,0-21 16,-21 21-16,-1 0 0,1-1 16,0 22-16,-64-21 15,43 21-15,21 0 0,-21 21 16,20-21-16,-20 22 0,21 20 0,-21-21 15,20 21-15,1 1 0,0-1 16,0-21-16,0 22 0,21-1 0,0 0 16,0 1-16,0-1 0,0 0 15,0 1-15,21-22 0,0 0 16,0-21-16,0 21 0,22 0 16,-22-21-16,0 21 0,21-21 0,-20 0 15,20 0-15,-21 0 16,0 0-16,22 0 0,-22 0 0,0 0 15,0-21-15,0 21 0,-21-21 16,-21 21 0,0 0-16,-21 0 15,20 0-15,-20 21 0,21 0 0,-21-21 16,-22 43 0,43-22-16,-21 0 0,20 0 0,1 0 0,0 1 15,21-1-15,0 0 16,0 0-16,0 0 15,21-21 1,0 0-16,22 0 0,-22 0 16,0-21-16,21 21 0,-20-21 0,20 0 15,0 21-15,-21-21 0,22-1 0,-22 1 16,21 0-16,-21 21 0,1-21 16,-1 21-16,-21-21 0,21 21 15,-21 21 1,0 0-1,0 0-15,0 0 0,-21 22 0,21-22 16,-21 21-16,21 1 0,0-1 16,0-21-16,-22 21 0,22 1 15,-21-1-15,21 0 0,-21 1 0,21-1 16,0 0-16,-21 1 0,21-22 16,-21 21-16,21-21 0,-21 22 0,21-22 15,0 0-15,0 0 0,0 0 0,0 1 16,21-22-1,0 0-15,0-22 16,0 1-16,0 0 0,1 0 0,-1-21 16</inkml:trace>
  <inkml:trace contextRef="#ctx0" brushRef="#br0" timeOffset="39264.73">14266 10668 0,'0'-21'0,"0"42"0,0-63 0,0 21 16,0-1-16,0 1 0,0 0 0,0 0 15,0 0-15,0 42 32,0 21-32,0-21 15,0 22-15,0-1 0,0 0 0,0 22 16,0-22-16,0 22 0,0-22 0,0 22 15,0-1-15,21 22 0,-21-22 16,0 1-16,0 20 0,0-20 0,0-1 16,0 64-16,0-42 0,0-21 15,0-1-15,22 1 16,-22-1-16,0-21 0,0 22 0,0-22 0,21 22 16,-21-22-16,0-21 0,0 22 15,0-1-15,0-21 16,0 0-16,0 0 0,21-21 15,-21-21 1,0 0-16,0 0 16,0 0-16,0 0 0,0-22 0,0 22 15,0-21-15,0-1 0,0 1 16,0 0-16</inkml:trace>
  <inkml:trace contextRef="#ctx0" brushRef="#br0" timeOffset="39691.05">14118 10689 0,'0'0'0,"0"-42"16,-21 42-16,0-21 0,21 0 31,-21 21-31,-1-22 16,1 22-16,21-21 31,-21 21 0,0 0-15,21 21 31,0 1-16</inkml:trace>
  <inkml:trace contextRef="#ctx0" brushRef="#br0" timeOffset="40465.11">10774 10626 0,'0'-43'0,"-21"22"16,21 0-16,-22 0 16,22 42 31,0 0-32,0 0-15,0 1 16,22-22-16,-22 21 0,21 0 15,-21 0-15</inkml:trace>
  <inkml:trace contextRef="#ctx0" brushRef="#br0" timeOffset="41099.75">10922 10816 0,'0'21'16,"21"1"-16,0-1 0,-21 0 15,0 0-15,21 0 16,-21 0-16,0 1 0,22-1 0,-22 0 16,0 0-16,0 0 0,0 0 0,0 1 15,0-1-15,0 0 0,0 0 16,21-21 0,0 0-1,-21-21 1,21 21-16,0-21 15,-21 0-15,0-1 0,21 1 0,-21 0 0,22 0 16,-1 0-16,-21-22 0,0 22 16,0 0-16,21 0 0,-21 0 0,21 0 15,-21-1-15,0 1 16,21 21-16,0 0 16,-21 21-1,0 1-15,0-1 16,0 0-16,0 0 15,0 0-15,22 0 16,-1-21-16,0 22 16,0-22-16,0 0 15,0 0-15,1 0 16,-1-22-16,-21 1 16,21 0-16,0 0 0,-21 0 15,21 0-15,-21-1 0,0 1 16,0 0-16,0 0 15,0 0-15,-21 21 16,0 0-16,0 0 0,21 21 0,-21 0 16,-1 0-16,1 0 0,0 1 15,0-1-15,0 21 0,21-21 0,-21 22 16,21-22-16,-22 21 0,22-21 16,0 0-16,0 1 0,0 20 0,0-21 15,0 0-15,22-21 0,-1 21 0,-21 1 16,21-22-16,0 0 0,0 0 15,22 0-15,-22 0 0,0 0 0,0-22 16,21 1-16,-20 0 0</inkml:trace>
  <inkml:trace contextRef="#ctx0" brushRef="#br0" timeOffset="41817.48">14139 10668 0,'-21'0'0,"21"-21"15,0 0 1,0 0-16,0-1 0,0 1 15,0 0-15,0 0 0,21 0 0,0-22 16,1 22-16,-1-21 0,0 21 16,0 0-16,21-22 0,-20 22 0,20 0 15,0 21-15,1-21 0,-1 21 16,0 0-16,1 0 0,-22 0 16,21 21-16,0 0 0,-20 21 0,20 1 15,-21-1-15,0 22 0,-21-22 16,0 0-16,0 22 0,0-22 0,-21 0 15,0-20-15,0 20 0,-22 0 16,22-21-16,-21 1 0,0-1 0,-1 0 16,22 0-16,-21-21 0,-22 21 15,43-21-15,0 0 0,0 0 16,0 0-16,21-21 31,21 21-31,0-21 0,0 0 0,21 0 16,-20-1-16</inkml:trace>
  <inkml:trace contextRef="#ctx0" brushRef="#br0" timeOffset="44170.94">15346 10435 0,'21'-21'16,"-42"42"-16,63-42 0,-42 0 0,-21 42 31,0-21-31,0 21 0,-1 22 0,1-22 15,-21 21-15,0 0 16,20 1-16,-20-22 0,21 21 0,-21 1 16,-1-1-16,22-21 0,0 21 0,0-20 15,0 20-15,21-21 0,0 0 16,0 0-16,0 1 0,21-22 0,0 21 16,0-21-16,21 0 0,-20 0 15,20 0-15,-21 0 0,21 0 0,1 0 16,-1-21-16,0-1 0,1 22 0,-1-21 15,0 0-15,-20 0 0,20-21 16,21-22-16,-41 43 0,-1-21 16,0-1-16,-21 1 0,0 0 0,0 20 15,0-20-15,0 0 16,0 21-16,-21-1 0,-22 1 0,22 0 16,0 0-16,-21 21 0,21 0 15,-22 0-15,22 0 0,-21 0 0,-1 0 16,22 0-16,-21 21 0,21 0 15,-22 0-15,22 22 0,0-22 0,0 21 16,21-21-16,0 22 0,0-22 16,0 21-16,0-21 0,0 1 0,21-1 15,0 0-15,22 0 0,-22 0 0,21-21 16,0 0-16,1 21 16,-1-21-16,0 0 0,1 0 0,-1 0 0,0 0 15,1-21-15,-1 0 0,22 0 16,-22 0-16,0 0 0,22-1 15,-22-20-15,22 21 0,-22-21 0,0 20 16,1-20-16,-22 0 0,0 21 16,0-1-16,-21 1 0,0 0 0,-21 21 31,0 0-31,0 21 0,-1 0 16,1 22-16,0-22 0,21 0 0,-21 0 15,21 22-15,0-22 0,0 21 16,0-21-16,0 0 0,21 22 15,0-22-15,-21 0 0,21 0 0,1 0 16,-1 1-16,0-1 0,0 0 16,0 0-16,0-21 15,-21-21 17,-21 21-17,0-21-15,21 0 0,-21 21 16,0-22-16,0 22 0,21-21 15,-22 21-15,1 0 16,21 21 0,0 1-16,0-1 15,0 0-15,0 0 0,21 0 16,1-21-16,-1 0 16,21 0-16,-21 21 0,22-21 15,-22 0-15,21 0 0,0 0 0,1 0 16,-1 0-16,0 0 0,1-21 0,-1 21 15,0-21-15,1 0 0,-22 21 16,21-21-16,-21 0 0,1-1 0,-1-20 16,0 21-16,0 0 0,-21-22 15,21 22-15,-21-21 0,0 21 0,0-22 16,0 22-16,0 0 0,0-21 16,0 63-1,0 0 1,0 0-16,-21 0 0,21 22 0,0-22 15,-21 21-15,21-21 0,0 1 16,0 41-16,0-42 0,0 22 16,0-22-16,0 0 0,0 0 15,21 0-15,0-21 0,0 21 0,1-21 16,-1 0-16,21 0 0,-21 0 16,22 0-16,-22 0 0,21-21 15,0 0-15,-20 0 0,20 0 0,-21 0 16,21-22-16,-20 22 0,-1-21 15,0-1-15,0-20 0,0-1 0,0 1 16,1-1-16,-1 1 0,0-1 16,0 1-16,-21-1 0,21 1 15,-21-1-15,21 1 0,-21 21 0,0-22 16,0 22-16,0-22 0,0 1 16,0 42-16,0-1 0,0 1 15,0 0-15,-21 21 0,0 21 16,0 0-16,-21 1 0,20 20 15,1 0-15,0 22 0,0-22 16,0 22-16,0-22 0,-1 21 0,1 1 16,21-1-16,0 1 0,0-1 15,0 1-15,0-1 0,0-20 16,0 20-16,0-20 0,0-1 0,21 21 16,1-41-16,-22 20 0,21 0 15,0-21-15,0 22 0,0-22 16,0 0-16,1-21 0,-1 21 15,0-21-15,0 0 0,0 0 16,0 0-16,1-21 0,-1 0 16,0 21-16,0-21 0,0 0 0,0-1 15,1 1-15,20-21 16,-21 21-16,-21 0 0,21-1 16,0 1-16,-21 0 15,0 42 1,0 0-1,0 1-15,0-1 16,0 21-16,0-21 0,0 0 0,0 1 16,0-1-16,0 0 0,0 0 0,22 0 15,-1 0-15,-21 1 16,21-22-16,-21 21 0,21-21 16,0 0-16,0 0 0,1 0 15,-1-21-15,0 21 16,0-22-16,0 1 0,0 0 0,1 0 15,-1 0-15,-21 0 16,21-1-16,0-20 0,-21 21 0,0 0 16,21 0-16,0-1 0,-21 1 15,0 42 1,0 1-16,0-1 16,0 0-16,0 0 0,22 0 15,-22 0-15,0 1 0,21-1 16,-21 0-16,0 0 0,0 0 15,21-21-15,-21 21 0,21-21 0,0 0 32,0 0-32,1 0 0,-1 0 0,0 0 15,0 0-15,0-21 16,0 21-16,1-21 0,20 0 16,-21 0-16,0 0 0,0-1 0,1 1 15,20-21-15,-21 21 16,-21 0-16,21 21 0,-21-22 15,0 44 17,0-1-32,0 0 0,0 0 0,0 0 15,0 0-15,0 1 16,0-1-16,0 0 0,0 0 16,0 0-16,0 0 0,0 1 0,0-1 15,21-21-15,1 0 0,-1 21 16,0-21-16,0 0 0,0 0 15,0 0-15,22 0 0,-22 0 0,21 0 16,-21 0-16,22-21 0,-1 0 16,-21 21-16,22-22 0,-1 1 0,0 0 15,-21 0-15,22-21 0,-22 20 16,21-20-16,-21 21 0,1-21 0,-1-1 16,0 22-16,-21-21 0,0 21 15,0-22-15,0 22 0,0 0 0,-21 21 16,0 0-16,-1 0 0,1 0 0,0 0 15,0 21-15,-21 0 0,20 0 16,1 1-16,0 20 0,0-21 16,21 21-16,0-20 0,-21 20 0,21-21 15,0 0-15,0 22 0,0-22 0,0 0 16,21 0-16,-21 0 0,21 0 16,0-21-16,0 22 0,1-22 0,20 0 15,-21 0-15,0 0 0,22 0 0,-22 0 16,21 0-16,0 0 0,-20 0 15,20 0-15,0 0 0,-21 0 0,1-22 16,20 22-16,-21-21 0,0 0 16,0 0-16,-21 0 15,0 0-15,0-1 16,0 1-16,0 0 16,0 0-16,-21 0 0,0 0 15</inkml:trace>
  <inkml:trace contextRef="#ctx0" brushRef="#br0" timeOffset="44442.96">18986 10097 0,'-21'0'0,"42"0"0,-63 0 15,21 0 1,0 0 0,0 0 46,-1 0-62,1 0 16,0 0-16,0 0 0</inkml:trace>
  <inkml:trace contextRef="#ctx0" brushRef="#br0" timeOffset="44774.77">16827 10266 0,'-21'0'0,"42"0"0,-63 0 15,63 0 1,0 0 0,1 0-16,20 0 0,0 0 0,1 0 15,-1 0-15,0 0 0,1-21 16,20 21-16,1 0 0,41 0 15,-62-21-15,-1 21 0,0 0 16,1 0-16,-22 0 0,0 0 0,0 0 16,-42-22 15,0 22-31,-21 0 0,20 0 0</inkml:trace>
  <inkml:trace contextRef="#ctx0" brushRef="#br0" timeOffset="45299.63">16171 9779 0,'0'21'47,"0"0"-32,0 1 1,21-22 15,1 0-31,-1-22 0,0 1 16,0 0 0,-21 0-16,0 0 0,0 0 15,0-1-15,-21 1 16,0 21-16,0 0 0,-1 0 15,1 0-15,0 0 16,0 0-16,0 0 0,0 21 16,21 1-1,0-1-15,0 0 16,0 0-16,0 0 16,0 0-16,0 1 0,0-1 15,0 0-15</inkml:trace>
  <inkml:trace contextRef="#ctx0" brushRef="#br0" timeOffset="48922.91">6900 12150 0,'-21'-21'0,"42"42"0,-42-64 0,0 43 16,0-21-16,21 0 0,-21 0 15,-1 21-15,22-21 16,-21 21-16,21-21 0,-21 21 47,21 21-32,0 0-15,0 0 16,0 21-16,0-20 0,0 20 0,0 0 16,0 1-16,0-1 0,0 0 15,21 1-15,-21-1 0,21 0 0,1 1 16,-22-1-16,21 0 0,0-21 15,0 22-15,0-22 0,-21 21 0,21-21 16,1 1-16,-1-1 0,0 0 0,0 0 16,-21 0-16,21-21 15,0 0-15,1 0 16,-22-21 15,0 0-31,0 0 0,0 0 16,0-22-16,-22 22 0,1 0 15,0-21-15,21-1 0,-21 22 0,0-21 16,0-1-16,21 22 0,-22-21 0,1 0 16,21-1-16,-21-20 15,21 42-15,-21-1 0,21 1 16,0 0-16,-21 21 0,21-21 16,0 42 15,0 21-31,0-20 15,0-1-15,21 21 0,0 0 0,0-20 16,0 20-16,1 0 0,-1 1 16,0-22-16,-21 21 0,21 0 0,0-20 15,-21 20-15,21 0 0,-21-21 16,0 1-16,0 20 0,22-21 0,-22 0 16,0 0-16,21-21 0,-21 22 0,0-1 15,21 0 1,0-21-16,0 0 31,0 0-15,1 0-1,-1-21-15,-21 0 0,21-1 16,0 1-16,0 0 0,43-21 16,-43-1-16,21 1 0,22 21 15,-22-21-15,22-1 0,-1 1 16,1 0-16,20-1 0,1 1 15,-22 0-15,22-22 0,0 22 0,-1-22 16,22 22-16,0-22 0,0 1 16,0 21-16,0-22 0,-1 22 0,1-1 15,0 1-15,85-43 0,-107 64 16,-20-21-16,20 21 0,-20-22 16,-1 22-16,-20 0 0,-1 0 0,0 0 15,-20 21-15,-1-21 0,0-1 16,0 1-16,-21 0 15,-21 21 17,0 0-32,0 21 0,-1 0 15,1 1-15,0-1 0,0 0 16,-21 21-16,20-21 0,-20 22 16,0-22-16,-1 21 0,1 1 0,0-22 15,-1 21-15,-20 0 0,-1 1 16,1-1-16,-1 0 0,1 1 0,-22-1 15,22 0-15,-22 1 0,22-1 0,-22 0 16,0 1-16,22-1 0,-22 0 16,22-20-16,-22 20 0,21 0 0,-20 1 15,-1-22-15,22 21 0,-22 0 16,21-20-16,1 20 0,-22-21 0,22 0 16,-85 43-16,84-64 15,22 21-15,21 0 0,-22-21 16,22 0-16,-21 21 0,21-21 0,-1 0 15,1 21-15,0-21 16,21 22 0,0-44 31,0 1-32,0 0-15,0 0 16,0 0-16,0 0 0,0-1 15,0 1-15,0 0 0,0 0 16,0-21-16,0 20 0,0 1 16,0-21-16,0 21 0,0-22 0,0 22 15,0-21-15,-21 0 0,0 20 16,0-20-16,21 0 0,-22 21 16,1-22-16,21 22 0,-21 0 0,0 0 15,21 0-15,-21-1 0,21 1 16,-21 21-16,21-21 0,-22 21 31,22 21-15,0 0-16,0 1 0,0-1 15,0 21-15,22 0 0,-1-20 0,0 20 16,0 0-16,-21 1 0,21-22 0,-21 21 16,0 0-16,21 1 0,1-22 15,-22 21-15,21-21 0,-21 22 16,0-22-16,0 21 0,21-21 0,-21 1 15,21-1-15,-21 0 16,0 0-16,0 0 0,21-21 16,0 21-1,1-21 1,-1 0-16,0 0 16,0-21-16,0 21 0,0-21 15,1 0-15,20 0 0,-21 0 0,21-1 16,22-20-16,-22 21 15,22-21-15,20-1 0,65-41 16,-65 20-16,1 22 0,0-22 0,-1 22 16,107-85-16,-85 63 15,-1 22-15,1-21 0,-21 20 0,21 1 16,63-22-16,-84 22 16,-22 21-16,22-21 0,-22 20 15,1 1-15,21-21 0,-22 21 0,-21 0 16,22-1-16,-22 1 0,1 21 15,-1-21-15,-21 21 0,-42 0 16,0 0 0,-22 21-16,22 0 15,-21 1-15,0-1 0,-1 0 0,1 0 16,-22 0-16,-41 64 0,41-64 16,1 21-16,-1 1 0,1-1 15,-1 0-15,-21 22 0,1-22 0,20 1 16,-20 20-16,-1-21 0,21 22 15,-20-22-15,-43 64 0,63-64 16,1 1-16,-1-1 0,-63 43 16,64-43-16,20 0 15,-20-20-15,-43 41 0,21-21 16,64-20-16,-21-1 0,21-21 16,0 0-16,-1 0 0,1 0 15,21-21 1,21-1-1,22 1-15,-22 0 0,21-21 0,1 21 16,-1-1-16,21-20 0,1 21 16,84-64-16,-63 43 15,-1 0-15,1-1 0,0-20 0,21 20 16,84-62-16,-84 41 0,-21 22 16,20-22-16,-41 22 0,21 0 15,42-43-15,-85 64 0,21 0 16,-20-1-16,-22-20 0,21 42 15,22-42-15,-43 42 16,0 0 0,-42 0-1,0 21-15,0 0 0,-1 0 16,1 0-16,-21 1 0,21-1 16,-22 21-16,1-21 0,-21 22 15,-1-1-15,1-21 0,-1 21 0,-21 1 16,1-1-16,-1 0 0,0 1 15,-105 41-15,105-20 0,1-22 0,-1 1 16,0-22-16,22 21 0,-22 0 16,0 1-16,-63 20 15,85-42-15,20 22 0,-20-22 0,21 0 0,-22-21 16,43 21-16,-21 0 16,20-21-16,1 0 0,42-21 31,1 21-16,20-21-15,0 0 0,1 0 0,20 0 16,1-1-16,-1-20 0,22 21 16,-1-21-16,1-1 0,106-41 15,-107 41-15,340-147 16,-319 126 0,1 22-16,-21-22 0,63-20 15,-84 41-15,-1 1 0,-21 21 16,43-43-16,-43 64 0,-20-42 15,-1 42-15,-42 0 32,-1 21-32,1 0 15,0 1-15,-21 20 0,-1-21 0,-20 21 16,21 1-16,-22 20 0,-84 43 16,63-64-16,1 22 15,-1-22-15,-21 22 0,21-22 16,22 22-16,-22-22 0,-63 43 15,85-43-15,-1 0 0,-63 1 16,85-1-16,-22-42 0,22 21 16,21 0-16,-22-21 0,43-21 15,0 0-15,0 0 16,22 0-16,20-1 0,0-20 16,1 0-16,-1 21 0,21-22 0,-20 1 15,20 0-15,1-22 0,20 22 16,1-22-16,0 1 0,105-64 15,1 21-15,-107 42 16,22 1-16,-21 21 0,63-43 16,-21 0-16,-63 64 15,-1-21-15,22-1 0,-43 22 16,-21 21-16,0 0 0,-21-21 16,0 42-1,0 0-15,-21 1 16,0-1-16,0 21 0,-21-21 0,-43 64 15,43-43-15,-1 1 0,1-1 16,-22 21-16,1-20 16,-64 84-16,42-85 0,-84 64 15,105-64-15,-20 1 0,-1-1 16,-63 43-16,106-64 16,-64 21-16,21 0 15,43-42-15,21 0 0,-1 0 16,1 0-16,21-21 15,0 0 1,0 0-16,21 0 0,1 0 16,-1-1-16,21 1 0,0 0 15,1 0-15,-22 21 0,0 0 16,0 0-16,0 0 0,1 0 0</inkml:trace>
  <inkml:trace contextRef="#ctx0" brushRef="#br0" timeOffset="53086.65">3387 14012 0,'-22'0'0,"1"0"15,0 0-15,42 0 63,0 0-63,1 0 16,20 0-16,0 0 0,-21 0 15,22 0-15,-1 0 0,0 0 0,1 0 16,-22 0-16,21-21 0,1 21 15,-22 0-15,0 0 0,0 0 16,0 0-16,0 0 0,-42 0 31,0 0-15,-21 0-16,21 0 0,-22 0 16,22 0-16,-21 0 0,-1 0 0,-20 0 15,42 0-15,0-21 16,-1 21-16,1 0 0,0 0 0,0-21 15,0 21 1,0 0-16,-1 0 16,1 0-1,21 21-15,-21-21 16,21 21-16,0 0 0,0 1 16,-21-1-16,21 0 0,-21 0 15,21 0-15,0 0 0,0 1 0,-21-1 16,-1 21-16,22-21 0,-21 0 15,0 1-15,21-1 0,-21 0 0,0 0 16,21 0-16,0 0 0,-21-21 16,21 22-16,-22-22 0,22-22 47,0 1-47,22 21 0,-1-21 15,0 21-15,0-21 0,0 21 16,0-21-16,1 21 0,-1 0 0,0 0 15,21-21-15,-21 21 0,22 0 16,-1 0-16,-21 0 0,22 0 0,-1 0 16,-21 0-16,21 21 0,-20-21 15,20 21-15,-21 0 0,0 0 0,-21 0 16,0 1-16,0-1 0,0 0 16,0 0-16,0 21 0,0-20 0,-21-1 15,0 0-15,0 0 0,-22 0 16,22 0-16,-21 1 0,21-1 0,0-21 15,-22 21-15,22-21 0,0 0 0,-21 0 16,20 0-16,1 0 16,0 0-16,0 0 0,0 0 0,0 0 15,-1 0 1,1 0-16,42-21 47,1 0-47,20 21 15,-21-22-15,21 1 0</inkml:trace>
  <inkml:trace contextRef="#ctx0" brushRef="#br0" timeOffset="53587.53">4339 14372 0,'0'0'0,"21"0"16,-21 21 0,0-42 15,0 0-15,0 0-16,0 0 15,0 0-15,0-1 16,0 1-1,-21 21 1,0 21 0,0 1-16,21-1 15,0 0-15,0 0 0,0 0 16,0 0-16,0 1 16,21-22-1,0 0-15,0 0 16,-21-22-16,21 1 15,-21 0 1,-21 21 0,21-21-16,-21 21 15,0 0-15,0 0 0,0 0 16,-1 0-16,22 21 16,-21-21-16,21 21 15,0 0-15,0 1 16,21-22-1,1 0-15</inkml:trace>
  <inkml:trace contextRef="#ctx0" brushRef="#br0" timeOffset="54288.2">5546 13822 0,'0'-21'0</inkml:trace>
  <inkml:trace contextRef="#ctx0" brushRef="#br0" timeOffset="56363.98">5673 14012 0,'0'0'0,"0"-21"0,-22 0 16,1 0-16,21 0 15,0 0-15,0-1 0,-21 1 0,21 0 16,-21 21-16,21-21 0,-21 21 16,0 0-16,-1 0 15,22 21-15,0 0 16,0 22-16,0-22 0,0 21 15,0 0-15,0-20 0,0 20 0,0 0 16,0 1-16,0-1 0,0 0 16,0 1-16,0-22 0,0 21 0,0 0 15,0-20-15,0-1 0,0 0 0,0 0 16,0 0 0,0-42-1,0 0 1,0 0-16,0 0 15,0-1-15,0-20 0,0 21 0,0 0 16,22-22-16,-22 1 0,21 21 16,-21-21-16,0-1 0,21 22 0,0-21 15,0 21-15,0-22 0,1 22 0,-1 0 16,0 21-16,0 0 0,0 0 16,0 0-16,22 0 0,-22 0 0,0 21 15,21 0-15,-20 0 0,-1 22 16,0-22-16,0 0 0,0 21 15,0-20-15,-21 20 0,0-21 0,22 21 16,-22 1-16,0-22 0,0 0 0,0 21 16,0-20-16,0-1 0,0 0 15,0 0-15,0 0 0,-22-42 32,22 0-17,-21 0-15,21 0 0,0-22 16,0 22-16,0-21 0,0 21 0,0-22 15,21 1-15,1 0 0,-1-1 16,0 22-16,0-21 0,0-1 16,22 22-16,-22 0 0,42-21 15,-42 42-15,22 0 0,-22 0 16,21 0-16,-21 21 0,22 0 0,-22 0 16,0 22-16,0-22 0,0 21 0,-21-21 15,0 22-15,22-1 0,-22 0 16,0 1-16,21-1 0,-21 0 0,0 1 15,0-22-15,0 21 0,21-21 0,-21 22 16,0-22-16,21 0 0,0-21 16,0 21-16,-21 0 0,22-21 15,-1 0-15,21 0 0,-21 0 0,22 0 16,-22-21-16,21 0 0,-21 0 16,22 0-16,-22-1 0,21 1 0,-21 0 15,22-21-15,-1-22 0,-21 22 16,0 0-16,0 20 0,-21-20 15,22 0-15,-22 21 0,0-22 0,0 22 16,0 0-16,0 0 0,0 0 0,0-1 16,0 44 15,-22-1-31,22 0 0,-21 21 0,21-21 16,0 1-16,0 20 0,0 0 15,-21-21-15,21 22 0,0-1 0,-21-21 16,21 22-16,0-22 0,0 0 0,0 21 15,0-21-15,21 1 16,0-1-16,0-21 16,1 0-16,-1 0 0,0 0 0,0 0 15,21-21-15,-20-1 0,-1 1 0,21 0 16,-21 0-16,0 0 0,22-22 16,-22 22-16,0-21 0,0 0 15,22 20-15,-22-20 0,0 0 0,-21 21 16,21-22-16,0 22 0,-21-21 0,21 21 15,-21-1-15,0 1 16,0 0-16,0 42 16,0 0-16,0 1 15,0-1-15,0 0 0,0 0 16,0 21-16,-21-20 0,21 20 0,0-21 16,-21 21-16,21-20 0,0 20 0,0-21 15,0 21-15,0-20 0,0-1 16,0 0-16,0 0 0,0 0 0,21-21 15,0 21-15,1-21 0,20 0 16,-21 0-16,0 0 0,0-21 16,22 21-16,-22-21 0,0 0 0,21 0 15,-20 0-15,-1-22 0,21 22 16,-21 0-16,0-21 0,1-1 16,-1 22-16,-21-21 0,21-43 15,0 43-15,-21-1 0,0 1 0,0 0 16,0-1-16,0 1 0,0 21 15,0-21-15,0-1 0,0 22 0,0 0 16,0 0-16,0 42 16,0 0-1,-21 0-15,21 0 0,-21 64 16,21-43-16,0 1 0,-21-1 0,21 0 16,-22 22-16,22-22 0,-21 1 15,21-1-15,0 21 0,-21-20 16,21-1-16,0 0 0,0 1 0,0-1 15,0-21-15,0 22 0,0-22 0,21 0 16,0 0-16,1 0 0,-1-21 16,0 0-16,21 0 0,-21 0 0,22 0 15,-22-21-15,21 0 0,-21 0 0,22 0 16,-22-1-16,21 1 0,-21-21 16,22 0-16,-22-1 0,21 1 15,-21 0-15,1-1 0,-1 1 0,-21 0 16,0-1-16,21 1 0,-21-22 0,0 22 15,0 0-15,0-1 0,0 1 0,0 0 16,0 21-16,0-1 16,0-20-16,0 21 0,0 42 31,0 21-31,-21-20 0,21 20 16,-21 0-16,21 1 0,0-1 15,-22 0-15,22 1 0,-21-1 0,21 0 16,-21 22-16,21-22 0,0 0 0,0 1 15,0-22-15,0 21 0,0-21 0,0 22 16,0-22-16,0 0 0,21-21 16,0 21-16,1-21 0,-1 0 0,0 0 15,21 0-15,-21 0 0,1 0 0,20-21 16,-21 21-16,21-21 16,-20 0-16,20 21 0,-21-21 0,0-1 15,0 1-15,1 0 0,-1-21 0,0 21 16,0-1-16,-21 1 0,21 0 15,-21 0-15,0 0 0,0 0 0,0-1 16,0 44 0,0-1-1,0 0-15,0 0 0,0 0 16,0 0-16,0 1 0,0-1 16,0 0-16,0 0 0,0 0 15,21-21 1,1 0-1,-1 0-15,0-21 16,0 0-16,-21 0 0,21 0 16</inkml:trace>
  <inkml:trace contextRef="#ctx0" brushRef="#br0" timeOffset="56571.86">9123 13885 0,'0'0'16,"-21"0"-16,-1 0 0,22-21 16,-21 21-1,21 21 32,-21-21-31,21 22-16,-21-22 0</inkml:trace>
  <inkml:trace contextRef="#ctx0" brushRef="#br0" timeOffset="56759.75">8488 14182 0,'0'0'0,"0"21"15,0 0 1,21-21-1,0 0-15,0 0 0,0 0 0,1 0 16,-1 0-16,0 0 0,0 0 16,0 0-16,22 0 0,-22-21 15,0 0-15,21 21 0,-21-21 0,1 21 0</inkml:trace>
  <inkml:trace contextRef="#ctx0" brushRef="#br0" timeOffset="57187.51">9631 14182 0,'0'-21'15,"0"-1"-15,-21 1 16,-1 21-1,1 0 1,0 0 0,21 21-16,-21 1 0,21-1 15,0 21-15,0 0 0,-21 1 0,21-1 16,-21 22-16,21-1 0,0 1 0,0-1 16,0 1-16,0 20 0,-22-20 15,22-1-15,0 22 0,0 0 0,0-22 16,0 22-16,0-1 0,0-20 15,0 21-15,0-22 0,0 1 0,0-1 0,0-21 16,0 22-16,0-22 0,0-21 16,0 22-16,0-22 0,0 0 15,22-21-15,-22-21 16,0 0-16,21 0 16,-21-1-16,0-20 0,0 21 15,21-21-15,-21-22 0,0 22 0,0-22 16,0 1-16</inkml:trace>
  <inkml:trace contextRef="#ctx0" brushRef="#br0" timeOffset="57507.32">9440 14457 0,'-21'-64'0,"42"128"0,-42-170 0,0 43 0,21 20 16,-21 1-16,21 0 0,0-1 16,0 22-16,0-21 0,0 21 0,0-1 15,0 1-15,0 0 0,21 0 16,0 0-16,21 21 0,-20 0 0,20 0 15,0 0-15,1 0 0,-1 0 16,0 0-16,1 21 0,-1 0 0,0 0 16,1 0-16,-22 1 0,0 20 0,-21-21 15,0 0-15,0 22 0,0-22 16,0 0-16,-21 21 0,0-21 0,-1 1 16,-20-1-16,0 0 0,-1 0 0,22 0 15,-21 0-15,0 1 0,-1-1 16,22-21-16,-21 0 0,21 21 15,-1-21-15,22-21 16,0 0 0,22 21-16,-1-22 0,0-20 15,0 21-15,0 0 0,22-22 0</inkml:trace>
  <inkml:trace contextRef="#ctx0" brushRef="#br0" timeOffset="57780.21">10329 13547 0,'0'0'16,"0"-21"-16,0-1 0,0 1 0,0 42 31,0 1-31,-21-1 0,0 21 16,21-21-16,0 22 0,-21 20 0,0-21 16,21 22-16,-22-22 0,22 22 15,0-22-15,-21 22 0,21-22 0,-21 21 16,21-20-16,-21-1 0,21 0 0,0 1 15,0-22-15,0 21 0,0-21 16,0 1-16,0-1 0,21-21 16,0 0-16,0 0 15,1 0-15,-1-21 0,21-1 16,-21 1-16,0 0 0,22-21 16</inkml:trace>
  <inkml:trace contextRef="#ctx0" brushRef="#br0" timeOffset="58136">10499 14161 0,'21'0'0,"-21"21"16,21-21-1,0 0-15,0 0 16,0 0-16,1 0 16,-1-21-16,0 21 0,0-22 15,0 1-15,0 0 0,1 0 16,-22 0-16,0 0 0,0-1 0,0 1 15,0 0-15,0-21 0,0 21 16,0-1-16,-22 22 0,1-21 0,0 21 16,0 0-16,-21 0 0,20 21 15,1 1-15,-21-1 0,21 21 0,0-21 16,-1 22-16,1-1 0,0 0 16,0 1-16,21-1 0,-21 0 0,21 1 15,0-1-15,0 0 0,0-21 0,0 22 16,21-22-16,0 0 0,0 0 15,0 0-15,22 1 0,-22-22 0,21 0 16,1 0-16,-1 0 0,0 0 0,1 0 16,-1 0-16,0-22 0,1 1 15,-1 0-15,0 0 0</inkml:trace>
  <inkml:trace contextRef="#ctx0" brushRef="#br0" timeOffset="59736.75">12594 13822 0,'-21'0'0,"42"0"0,-63 0 0,-1 21 0,22-21 16,0 0-16,0 0 15,42 0 1,0 0 0,0-21-16,1 0 0,20 21 0,-21-21 15,21-1-15,1 1 0,-1 0 16,0 0-16,1 0 0,-1 0 0,0-1 15,-20 1-15,20-21 0,-21 21 16,0 0-16,0-1 0,1 1 16,-22 0-16,0 0 15,-22 42 1,1 0-16,21 0 16,-21 22-16,21-1 0,0-21 0,-21 43 15,21-22-15,0 0 0,-21 22 0,21-22 16,0 22-16,0-22 0,-21 22 15,21-22-15,-22 0 0,22 1 0,-21-1 16,21 0-16,0 1 0,0-1 0,0 0 16,-21-21-16,21 22 0,0-22 15,-21 0-15,21 0 16,0 0-16,-21-21 0,0 0 16,-1 0-16,1 0 0,0-21 15,0 0-15,0 0 0,0 0 16,-1 0-16,1-1 0,0-20 0,0 21 15,0 0-15,-22-22 16,22 22-16,0 0 0,0 0 0,0 21 16,0 0-1,21 21-15,0 0 0,0 0 0,0 1 16,0-1-16,0 0 16,0 21-16,21-21 0,0 1 0,21 20 15,-21-21-15,1 0 0,20 0 0,0-21 16,-21 0-16,43 0 15,-22 0-15,1 0 0,20 0 0,1 0 16,-1-21-16,1 21 0,-1-21 0,-21 0 16,22 0-16,-1 0 0,-20-1 15,-1 1-15,0-21 0,1 21 0,-1 0 16,-21-22-16,0 22 0,-21-21 0,0 21 16,0-22-16,0 22 0,0 0 0,0 0 15,0 0-15,-21 21 16,0 0-16,0 0 15,21 21-15,-21 0 0,0 0 16,21 0-16,0 0 16,-22 1-16,1 20 0,21-21 0,-21 0 15,21 0-15,0 22 0,0-22 0,0 0 16,0 0-16,0 0 0,21 1 16,0-22-16,1 0 0,-1 0 15,0 0-15,0 0 0,21 0 0,-20 0 16,20-22-16,0 1 0,-21 0 15,22 0-15,-1 0 0,0 0 0,22-43 16,-22 43-16,1-21 16,-22-1-16,0 22 0,0-21 0,0 21 15,0-1-15,-21 1 0,0 0 0,0 0 16,0 0-16,-21 21 16,0 0-16,0 21 0,21 0 15,-21 0-15,0-21 0,-1 21 16,22 1-16,0 20 0,0-21 0,0 0 15,0 0-15,0 1 0,0-1 0,0 0 16,22 21-16,-1-21 0,-21 1 16,21-1-16,0 0 0,0-21 0,-21 21 15,21 0-15,1 0 0,-44-42 63,1 21-63,0-21 0,0 0 15,0 21-15,0 0 16,-1 0-16,1 0 16,21 21-16,0 0 0,0 0 15,0 1-15,0-1 0,21 0 16,1-21-16,-1 21 0,0 0 0,0-21 16,21 21-16,1-21 0,-22 0 0,21 0 15,1 0-15,-1 0 0,0 0 16,1-21-16,-1 0 0,0 0 15,1 0-15,-1 0 0,0-1 0,-21-20 16,22 21-16,-22-21 0,0-1 0,21 1 16,-20-22-16,-1 22 0,0-21 15,0 20-15,0-20 0,-21-1 0,0 22 16,21-22-16,-21 22 0,0-64 16,0 85-16,0 0 0,0 0 15,0 0-15,-21 42 16,0 21-16,0-21 0,21 22 15,-21-1-15,21 0 0,0 1 16,-21-1-16,-1 0 0,22 1 0,-21 20 16,21-21-16,0 1 0,-21-1 0,21 0 15,-21 1-15,21-1 0,0 0 16,0 1-16,0-22 0,0 21 16,21-21-16,0 1 0,0-1 0,1-21 15,-1 21-15,0-21 0,21 0 16,-21 0-16,22 0 0,-22 0 0,21-21 15,-21 0-15,22 21 0,-22-22 0,0 1 16,0-21-16,-21 21 0,0 0 0,0-1 16,0-20-16</inkml:trace>
  <inkml:trace contextRef="#ctx0" brushRef="#br0" timeOffset="59935.71">14478 13970 0,'0'0'15,"-21"21"-15,42-21 32,0 0-32,0 0 0,0 0 15,22 0-15,-22 0 0,0 0 16,21 0-16,-20 0 0,20 0 0,-21 0 16,0-21-16,22 21 0,-22-21 0,0 0 15,0 21-15,0-21 0,0-1 0</inkml:trace>
  <inkml:trace contextRef="#ctx0" brushRef="#br0" timeOffset="61302.93">16044 13737 0,'0'-21'32,"0"0"-32,0 0 15,0 0-15,0-1 0,0 1 0,0 0 16,0-21-16,-21 21 0,0-1 16,-21-20-16,20 21 0,1 0 0,-21 0 15,21 21-15,-22 0 0,22 0 16,-21 0-16,21 0 0,-22 0 0,22 21 15,-21 0-15,21 0 0,-22 21 16,22 1-16,0-1 0,0 22 16,0-22-16,0 21 0,21 1 0,0-22 0,-22 22 15,22-22-15,0 22 0,0-22 16,0 0-16,0 1 0,22-1 0,-1 0 16,21 1-16,-21-22 0,22 0 0,-1 21 15,0-21-15,1 1 0,20-22 0,-21 21 16,22-21-16,-1 21 15,1-21-15,-1 0 0,1 0 0,-1 0 16,1-21-16,-1 0 0,-20-1 0,20 1 16,-20 0-16,-1 0 0,-21 0 15,21-22-15,-20 22 0,-22-21 0,0 21 16,0-22-16,0 1 0,0 21 0,-22-21 16,1 20-16,0-20 0,0 21 15,-21 0-15,20 21 0,-20 0 0,21 0 16,-21 0-16,20 0 0,1 0 15,-21 21-15,21 0 0,-22 21 0,22-20 16,0 20-16,0-21 0,0 21 0,0 1 16,-1-22-16,22 42 15,0-20-15,0-22 0,0 0 0,0 0 16,22 0-16,-1-21 0,0 0 16,21 22-16,-21-22 0,22 0 0,-22 0 15,21 0-15,-21-22 0,22 1 0,-1 0 16,-21 21-16,22-21 0,-22-21 15,21 20-15,-21 1 0,0 0 0,1-21 16,-1 21-16,0-22 0,0 22 0,-21-21 16,21 21-16,-21-1 15,0-20-15,0 21 0,0 42 32,0 0-32,0 0 15,0 1-15,0 20 0,0-21 0,0 21 16,0-20-16,0-1 0,0 0 0,0 21 15,21-21-15,-21 1 0,22-22 0,-22 21 16,21 0-16,0-21 0,0 0 16,0 0-16,0 0 0,1 0 0,-1 0 15,0-21-15,0 21 0,0-21 0,22-1 16,-22 1-16,0 0 16,0 0-16,0-21 0,0 20 0,1 1 15,-22-21-15,0 21 0,21-22 16,-21 22-16,21 0 0,-21 42 31,0 0-31,0 1 0,0-1 0,0 0 16,0 0-16,0 0 0,0 22 0,0-22 15,0 0-15,0 0 0,0 21 16,0-20-16,0-1 0,0 0 0,0 0 16,0 0-16,0 0 0,21 1 15,-21-44 16,-21 1-31,21 0 16,-21 0 0,0 0-16,-1 0 0,1 21 15,0 0 1,21 21-16,0 0 16,0 0-16,0 0 15,21 0-15,0-21 0,1 0 16,-1 22-16,0-22 0,0 0 0,43 0 15,-22 0-15,0 0 16,1 0-16,-1-22 0,0 1 0,22 0 16,-22 0-16,0 0 0,1 0 0,20-1 15,-42 1-15,22-21 0,-1 21 16,-21-22-16,0 22 0,-21-21 16,0 21-16,22-22 0,-22 22 0,0 0 15,0 0-15,0 0 0,-22 21 0,1 0 16,0 21-16,0 0 15,0 21-15,0-20 0,-1 20 0,1-21 16,21 21-16,-21-20 0,21 20 0,0-21 16,0 21-16,0-20 0,21-1 15,0 0-15,1 0 0,-1 0 0,0 0 16,0-21-16,0 0 0,22 0 0,-22 0 16,21 0-16,-21 0 15,22-21-15,-22 0 0,21 0 0</inkml:trace>
  <inkml:trace contextRef="#ctx0" brushRef="#br0" timeOffset="64144.68">19473 14203 0,'0'0'0,"-106"85"15,85-85-15,0 21 0,0-21 16,0 0-16,0 0 0,-1 0 0,22-21 31,0-1-31,0 1 0,22 0 16,-1-21-16,0 21 0,0-22 0,0 1 15,22 0-15,-22-22 0,0 1 16,-21-1-16,21 1 0,-21-22 16,21 21-16,-21 1 0,0-22 0,0 22 15,0-1-15,-21 1 0,0-1 16,21 22-16,-21 0 0,0 20 0,-1 1 15,1 0-15,0 21 0,0 0 16,0 21-16,0 0 0,-1 22 16,22-1-16,0 0 0,-21 22 0,21-1 15,0 1-15,-21 21 0,21-1 0,0-20 16,0 20-16,0-20 16,0 21-16,0-22 0,0 1 0,0-22 0,0 21 15,0-20-15,0-1 0,0 0 16,0 1-16,0-22 0,0 21 15,0-21-15,0 1 0,0-1 16,0-42 0,0-1-16,0 1 0,0 0 0,0 0 15,21 0-15,-21-22 0,21 22 16,-21-21-16,22 0 0,-22 20 0,21 1 16,0 0-16,-21 0 0,21 0 0,0 21 15,0 0-15,1 0 16,-1 0-16,0 21 0,-21 0 0,21 0 15,0 0-15,0 1 0,1-1 16,-1 21-16,0-21 0,0 0 16,0 1-16,22-1 0,-22 0 0,21 0 15,-21-21-15,22 21 0,-1-21 0,-21 0 16,21 0-16,1 0 0,-1 0 16,22 0-16,-22-21 0,0 0 0,22 21 15,-22-21-15,0 0 0,1-1 16,-1 1-16,-21-21 0,0 21 0,1 0 15,-22-1-15,0-20 0,0 21 0,0-21 16,0 20-16,-22 1 0,1-21 0,0 21 16,-21 0-16,21 21 0,-43 0 15,43 0-15,-21 0 16,20 21-16,1 0 0,-21 0 0,21 0 16,0 22-16,-1-1 0,1-21 15,0 21-15,0 1 0,0-1 0,21 0 16,0-20-16,0 20 0,0-21 0,0 0 15,21 0-15,0 1 0,0-22 16,22 0-16,-22 0 0,0 0 0,21 0 16,1 0-16,-22 0 0,21-22 0,-21 1 15,22 0-15,-22 0 0,21 0 16,-21 0-16,0-22 0,1 22 0,-1 0 16,0-21-16,-21 20 0,0-20 15,0 21-15,0 0 0,0 0 0,0-1 0,0 1 16,0 42-1,0 1 1,0 20-16,0-21 0,0 0 0,0 22 16,0-22-16,0 0 0,0 21 15,0-21-15,0 22 0,0-22 0,0 0 16,0 0-16,21 0 0,0-21 0,0 22 16,22-22-16,-22 0 0,0 0 15,21 0-15,1 0 0,-22 0 0,21-22 16,-21 1-16,22 0 0,-22 0 0,0 0 15,21-22-15,-20 22 0,-1 0 16,0-21-16,0 21 0,0-22 16,-21 1-16,21 21 0,-21-22 0,22 22 15,-22 0-15,0 0 0,0 42 32,0 0-32,0 0 0,0 22 15,0-22-15,0 0 0,0 21 16,0-20-16,0 20 0,0-21 0,0 43 15,0-43-15,0 0 0,21 0 16,0 0-16,-21 0 0,21-21 16,0 0-16,0 0 0,1 0 0,-1 0 15,0 0-15,21-21 0,-21 21 16,1-21-16,-1 0 0,0 0 0,0 0 16,0-22-16,-21 22 0,21 0 15,1-21-15,-1-22 0,-21 22 16,0-1-16,21 1 0,0 21 0,0-21 15,-21 20-15,21 1 0,1 21 16,-1 0-16,-21 21 16,0 1-16,0 20 15,0-21-15,0 21 0,0 22 16,0-22-16,0-21 0,0 22 0,0-1 16,0-21-16,0 22 0,0-22 15,0 0-15,0 0 0,0 0 16,21 0-16,0-21 0,0 0 15,0 0-15,1 0 0,20 0 0,-21 0 16,0 0-16,22-21 0,-22 0 16,0 0-16,0 0 0,0-22 0,0 22 15,1 0-15,-1-21 0,-21 21 16,21-64-16,-21 64 16,21 0-16,-21-1 0,0 1 0,0 0 0,0 42 31,0 0-31,0 1 0,0-1 15,0 21-15,-21-21 0,21 0 0,-21 22 16,21-22-16,0 0 0,0 0 16,0 22-16,0-22 0,0 0 15,21-21-15,0 21 0,0 0 0,0-21 16,1 0-16,-1 0 0,21 0 16,-21 0-16,22 0 0,-22-21 0,0 0 15,0 0-15,43-22 0,-43 22 16,0 0-16,-21 0 0,21-21 15,0 20-15,-21-20 0,21 21 0,1-21 16,-22 20-16,21 1 0,-21 0 0,21 21 16,-21 21 15,0 22-31,0-22 0,0 0 0,0 21 16,-21 1-16,0-1 15,-1-21-15,22 21 0,0-20 0,-21-1 16,21 0-16,0 0 0,-21 0 0,21 0 15,0 1-15,0-44 32,21 22-32,0-21 0,1 0 15,-1 0-15,0-21 0,0 20 16,0 1-16,0-21 0,1 21 0,-1-22 16,-21 22-16,21-21 0,0 21 15,0 0-15,0-1 0,1 22 0,-1 0 16,-21 22-1,21-1-15,-21 0 0,0 0 16,0 0-16,0 22 0,0-22 0,0 0 16,0 21-16,21-21 0,0 1 15,-21-1-15,21 0 0,1 0 0,-1 0 16,21-21-16,-21 0 0,22 21 0,-1-21 16,0 0-16,1 0 0,-1 0 15,0 0-15,1-21 0,-1 0 0,-21 21 16,21-21-16,-20 0 0,20 0 15,-21-1-15,0-20 0,22 21 16,-22 0-16,0-22 0,-21 1 0,0 21 16,0-21-16,0-1 0,0 22 0,0 0 15,0 0-15,0 0 0,-42 21 16,20 0-16,1 0 0,0 21 0,0-21 16,-21 21-16,20 0 0,1 21 15,-21-20-15,21-1 0,0 21 0,21 22 16,-22-43-16,22 0 0,0 0 15,0 0-15,0 0 0,22 1 16,-1-22-16,0 21 0,0-21 16,0 0-16,0 0 0,1 0 0,20-21 15,-21-1-15,0 22 16,0-21-16,1 0 0,-22 0 0,0 0 16,21 0-16,-21-1 0,21 1 15,-21 0-15,0 0 0,0 0 0,0 0 16,0-1-1,0 44 1,-21-22 0,0 21-16,-1 0 0,22 0 15,-21 0-15,0 22 0,0-22 16,21 21-16,0 0 0,-21 1 0,21-1 16,0 22-16,0-1 0,0 43 15,0-43-15,21 1 0,0-1 16,0 1-16,22 21 0,-22-22 0,0 1 15,21 20-15,-21-20 0,22 20 16,-22 1-16,21-21 0,-21 20 0,1 1 16,20 63-16,-21-84 15,-21 20-15,0 64 0,0-84 16,0-1-16,0 1 0,-21-22 0,0 1 16,0-1-16,-1-21 0,1 0 0,0 0 15,-42-21-15,41 0 16,1-21-16,0 0 0,0 0 0,0-21 0,21-1 15,-21-20-15,-1-1 0,22 1 16,-21-22-16,0 0 0,0 1 16,21-1-16,0 0 0,-21 1 0,21-1 15,0-21-15,0 22 0,0-65 16,0 86-16,0-1 0,21 1 16,0-1-16,0 22 0,0-21 0,1 20 15,-1 1-15,21-22 0,-21 22 16,22 0-16,-22-1 0,21 1 15,-21 0-15,22-1 0,-22 1 0,-21 21 0,21-21 16,-21 20-16,0 1 16,-21 21-16,0 0 15,-1-21-15,-20 21 0,21 0 16,-21-21-16,-1 0 0</inkml:trace>
  <inkml:trace contextRef="#ctx0" brushRef="#br0" timeOffset="64371.09">22077 13504 0,'0'0'0,"-64"-42"16,64 21-16,-21 0 15,21 0 1,-21 21-16,0 0 31,42 0 0</inkml:trace>
  <inkml:trace contextRef="#ctx0" brushRef="#br0" timeOffset="66486.92">24913 14139 0,'-21'0'0,"42"0"0,-42-21 31,21 0-31,0 0 16,0-21-16,0 20 15,0 1-15,0-21 0,0 0 0,21-1 16,-21 1-16,21-22 0,0 1 0,1-1 16,-1 1-16,0-1 0,0 1 15,0-22-15,43-42 16,-43 64-16,0 20 0,-21-20 0,0 21 16,0-1-16,0 22 0,0 0 0,0 0 15,-42 0-15,21 21 0,-1 0 0,1 0 16,0 21-16,-21 0 15,21 0-15,-1 0 0,1 22 0,0-1 16,0 0-16,21 1 0,-21 20 0,21-21 16,0 22-16,0-1 0,0 1 15,21-1-15,0 1 0,-21-22 0,21 22 16,0 63-16,1-85 0,-22 0 16,21 1-16,-21-22 0,0 21 15,0-21-15,0 1 0,0-1 0,0 0 16,0 0-16,-21-21 15,-1 0-15,-20 0 16,21 0-16,0 0 0,0-21 0,-22 21 0,22-21 16,0 0-16,-21-22 0,20 22 15,1 0-15,-21-21 0,21-1 16,0 22-16,-1-21 0,-20-22 16,42 43-16,-21 21 15,21 21 1,0 0-16,0 1 0,0-1 15,21 21-15,0-21 0,22 22 0,-22-22 16,0 21-16,21-21 0,43 22 16,-43-1-16,1-21 15,-1-21-15,0 21 0,1 0 0,-1-21 0,0 0 16,22 0-16,-22 0 0,0 0 16,1 0-16,20 0 0,-20-21 15,-1 0-15,64 0 0,-64 0 16,0 0-16,-20-22 0,-1 22 15,0 0-15,0-21 0,-21 20 0,0-20 16,0 21-16,0-21 0,0-1 0,0 22 16,-21-21-16,0 21 0,0-1 15,-1 1-15,1 21 0,0 0 0,0 0 16,0 0-16,0 0 0,-1 21 16,1 1-16,0-1 0,0 21 15,0-21-15,0 22 0,-1-1 0,1 0 16,0-21-16,21 22 0,0-22 0,0 21 15,-21-21-15,21 1 0,0-1 16,0 0-16,21-21 0,0 21 16,0-21-16,1 0 0,-1 0 0,0 0 15,21 0-15,-21-21 0,1 21 16,20-21-16,-21 0 0,0-1 0,0 1 16,1 0-16,-1 0 0,0 0 15,0 0-15,-21-22 0,0 22 0,0 0 16,0-21-16,0 20 0,0 1 15,0 42 1,0 1 0,0-1-16,0 0 0,0 0 15,0 21-15,0-20 0,0 20 16,0-21-16,0 0 0,0 0 16,0 1-16,21-1 0,0-21 0,1 21 15,-1-21-15,21 0 0,-21 0 0,22 0 16,-1 0-16,-21 0 0,21 0 15,1-21-15,-1 21 0,0-21 0,-20-1 16,20 1-16,-21 0 0,0 0 0,22-43 16,-43 43-16,0-21 15,21 21-15,-21-22 0,0 22 16,0 0-16,0 0 0,0 0 0,0 0 0,0 42 31,0 0-31,0 0 0,0 0 16,0 0-16,0 22 0,0-22 0,-21 21 15,21-21-15,0 22 0,0-22 16,-22 0-16,22 21 0,0-20 0,-21-1 16,21 0-16,0 0 0,0 0 15,-21-21 17,21-21-32,0 0 15,0 0 1,0 0-16,0-1 0,0-20 0,0 21 15,21 0-15,0-22 0,-21 1 0,22 21 16,-1-21-16,0 20 0,0-20 16,0 21-16,0 0 0,1 0 0,-1 21 15,21 0-15,-21 0 0,0 21 16,-21 0-16,0 0 0,22 0 16,-22 0-16,0 22 0,0-22 15,0 21-15,0 22 0,0-22 16,0-21-16,0 22 0,0-22 0,0 0 15,21 0-15,-21 21 16,0-20-16,0-44 47,21 1-47,-21 0 0,21 0 0,-21 0 16,21-22-16,-21 22 0,21-21 15,1 21-15,-1-22 0,0 1 16,0 0-16,43-43 0,-43 64 15,0 0-15,21 0 0,-21-1 16,1 22-16,-1 0 0,0 0 0,0 0 0,-21 43 16,0-22-16,0 0 15,0 21-15,0-20 0,0 20 16,0-21-16,0 21 0,0 1 0,0-22 0,0 21 16,0-21-16,0 1 0,0-1 15,0 0-15,0 0 0,21 0 16,0 0-16,1 1 0,20-22 0,-21 0 15,0 0-15,43 0 0,-22 0 16,0 0-16,1 0 0,-1 0 16,-21-22-16,22 1 0,-1 0 0,-21 0 15,0 0-15,0 0 0,1-22 0,-1 22 16,0-21-16,-21 21 0,0-22 16,0 1-16,0 21 0,0-43 15,0 43-15,-21 21 16,0 0-16,-1 0 0,1 21 15,0 0-15,0 22 0,0-22 0,21 21 16,-21-21-16,21 22 0,-22-22 0,22 21 16,0-21-16,0 22 0,0-22 15,0 0-15,0 0 0,0 0 0,22 1 16,-1-1-16,0-21 0,0 21 0,0-21 16,0 0-16,1 0 0,20 0 15,-21 0-15,21 0 0,-20-21 0,20 21 16,21-43-16,-41 43 0,20-21 15,-21 0-15,0 0 16,0 21-16,1-21 0,-22 0 0,21-1 16,0 1-16</inkml:trace>
  <inkml:trace contextRef="#ctx0" brushRef="#br0" timeOffset="66987.58">28744 13293 0,'-21'-21'0,"42"42"0,-63-64 16,42 22-16,-21 0 0,21 0 15,-21 0-15,-1 21 0,22-21 16,0-1-16,-21 22 0,0 0 16,0 0-16,21 43 15,0-22-15,0 21 0,0 22 16,0-22-16,0 43 0,0-22 16,0 22-16,0 0 0,0-1 0,0 1 15,21 0-15,-21-1 0,0 22 16,21-21-16,-21-1 0,0 1 0,0 21 15,0-21-15,0-1 0,0 1 16,0 0-16,0-1 0,0 1 0,0-22 16,0 22-16,0-21 0,0-1 0,-21 1 15,21-1-15,0-21 0,-21 1 16,0-1-16,21-21 0,0 22 0,0-22 16,0-42-1,0-22 1,0 22-16,0-21 0,0-1 15,0 1-15,0 0 0,0-1 0,0-20 16,21-1-16,-21 1 16,21-1-16,-21 1 0</inkml:trace>
  <inkml:trace contextRef="#ctx0" brushRef="#br0" timeOffset="67325.21">28596 13970 0,'-21'-21'0,"42"42"0,-63-84 0,21 41 0,-1 1 15,22-21-15,0 21 0,0 0 16,0-1-16,0 1 0,22 21 0,20-42 16,0 42-16,1 0 15,-1-21-15,0 21 0,22 0 0,-22 0 16,22 0-16,-22 21 0,21 0 16,-20 0-16,-22 0 0,21 1 15,-21 20-15,1 0 0,-22-21 0,0 22 16,0-1-16,0-21 0,0 22 15,-22-22-15,1 21 0,0-21 0,-21 0 16,21 1-16,-22-1 0,1 0 0,0-21 16,20 21-16,-20-21 0,21 0 15,0 21-15,0-21 0,-1 0 0,1 0 16,21-21 0,21 0-1,1 0-15,-1 21 0,63-43 16,-20 22-1</inkml:trace>
  <inkml:trace contextRef="#ctx0" brushRef="#br0" timeOffset="69443.91">29125 14055 0,'21'0'16,"-126"21"-16,189-42 0,-41 21 0,-22-21 15,0 21-15,0-22 0,0 22 0,22-42 16,-22 21-16,21 0 16,-21 0-16,0-1 15,1 1-15,-1 0 0,0-21 0,0 21 16,-21-1-16,0 1 0,0 0 15,-21 21-15,0 0 16,0 0-16,-22 0 0,22 21 16,0 0-16,-21 1 0,20-1 15,1 0-15,-21 21 0,21-21 0,21 22 16,-21-22-16,21 0 0,-22 21 16,22-20-16,0-1 0,0 0 0,0 0 15,0 0-15,22 0 0,-1-21 0,-21 22 16,21-1-16,0-21 0,0 0 15,22 0-15,-22 0 0,0 0 0,42 0 16,-20 0-16,-22 0 16,21 0-16,-21-21 0,1 21 0,20-22 15,-21 1-15,0 21 0,0-21 0,1 0 16,-1 0-16,0 0 0,0-1 16,-21 1-16,0 0 0,21 0 15,-21 0-15,0-22 0,0 22 16,0 0-16,0 0 0,0 0 0,0 0 15,0 42 1,-21 0 0,21 0-16,-21 0 0,0 22 0,0-22 15,21 0-15,0 21 0,0-21 16,0 1-16,0 62 16,0-63-16,0 1 15,21-22-15,0 21 0,0-21 16,0 0-16,0 0 0,1 0 0,20 0 15,-21 0-15,0 0 0,22-21 16,-1 21-16,-21-22 0,0 1 0,64-42 16,-85 20-16,0 1 15,21 0-15,-21-1 0,0-41 16,0 41-16,0 1 0,-21 21 16,0-21-16,0 42 0,-1-22 15,1 22-15,0 0 0,-21 22 0,21-1 16,-1 0-16,-20 0 0,21 21 15,0-20-15,0 20 0,-22 0 16,43 1-16,-21-22 0,21 21 0,-21-21 16,21 22-16,0-22 0,0 0 15,0 0-15,21 0 0,0-21 0,0 21 16,1-21-16,-1 0 0,21 0 16,-21 0-16,22 0 0,-1 0 0,-21 0 15,21-21-15,1 0 0,-1 21 0,0-21 16,-20 0-16,20 0 0,0-1 15,1 1-15,-22-21 0,42 0 16,-42 20-16,1 1 0,-1 0 16,-21 42-1,0 0 1,0 1-16,0-1 0,0 0 16,0 21-16,-21-21 0,21 1 0,0-1 15,0 0-15,0 0 0,0 0 16,0 0-16,21 1 0,0-1 15,0-21-15,0 0 0,0 0 16,22 0-16,-22 0 0,0 0 0,0 0 16,22 0-16,-22 0 0,0 0 0,0-21 15,0-1-15,0 1 0,1 0 16,-1 0-16,0 0 0,0-43 16,-21 43-16,21-21 0,0 21 15,-21-22-15,0 22 0,0 0 16,0 0-16,0 0 0,0 42 31,0 0-31,0 0 0,0 0 16,-21 0-16,21 22 0,-21-22 15,21 0-15,0 0 0,0 0 16,21-21 0,0 0-16,1 0 0,-1 0 15,0-21-15,0 21 16,0-21-16,0-21 0,-21 21 0,22-22 15,-1 1-15,0 0 0,-21-1 16,21-20-16,0-1 0,0 22 16,-21-22-16,22 1 0,-1 21 0,0-22 15,-21 22-15,0-1 0,21 1 16,-21 0-16,21-1 0,-21 22 0,0 0 16,-21 42-1,0 0-15,0 1 16,21 20-16,-21-21 0,-1 21 15,22 1-15,-21 20 0,0-20 0,21 20 16,-21 1-16,21-1 0,0 1 16,0-1-16,0 1 0,0-1 0,0-21 15,0 22-15,0-22 16,0 1-16,21-1 0,-21-21 0,21 0 16,0 22-16,-21-22 0,22 0 15,-1-21-15,0 0 16,0 0-16,0 0 15,0 0-15,1 0 0,-1-21 0,0 0 16,0-1-16,0 1 0,0 0 16,1-21-16,-1 21 0,0-22 0,0 22 15,-21 0-15,21 0 0,-21 0 16,21 21-16,-21 21 16,0 0-16,0 0 15,0 0-15,-21 0 0,21 1 16,0-1-16,0 0 0,0 0 0,0 0 15,0 0-15,21 1 16,1-1-16,-1-21 0,0 0 0,0 0 16,0 0-16,22 0 0,-22 0 15,0 0-15,21 0 0,-21-21 0,1 21 16,-1-22-16,0 1 0,0 0 16,0 0-16,0 0 0,1-22 0,-1 22 15,0-21-15,0 21 0,-21-22 16,21 22-16,-21 0 0,0 0 0,0 0 15,0 42 17,0 0-32,-21 0 15,0 0-15,21 1 0,-21-1 0,0 0 16,21 0-16,0 21 0,0-20 16,-22 20-16,22-21 0,0 21 0,0 1 15,0-1-15,0 0 0,0 22 16,0-22-16,0 22 0,0-22 0,0 22 15,0-22-15,0 21 0,0 1 16,0-22-16,0 22 0,0-1 0,0-20 16,0 20-16,0 1 0,0-22 0,0 21 15,0 1-15,0-1 0,0-20 16,-21 20-16,21-20 0,0 20 16,0-21-16,0 1 0,0-22 15,0 21-15,0-21 0,0 1 0,0-1 16,0-42 15,0-22-15,0 22-16,-21 0 0,21-21 0,0-1 15,-21 1-15,21-22 0,-21 1 0,0-1 16,-1 1-16,1-1 16,21 1-16,0-1 0,0 1 0,0-1 15,0 22-15,0 0 0,0-1 0,0 1 16,21 0-16,1-1 0,-1 22 15,0-21-15,21 21 0,22-43 16,-22 22-16,-21 0 16,22 20-16,20-20 0,-21 21 0,1-21 15,-1 20-15,0 1 0,-20 0 0,20 21 16,-21-21-16,-21 0 0,0 0 16,0-1-1,0 1-15,-21 0 0,0 0 16,-22 21-16,22-21 0</inkml:trace>
  <inkml:trace contextRef="#ctx0" brushRef="#br0" timeOffset="69787.2">30967 13610 0,'-21'0'15,"42"0"-15,-64 0 0,43-21 16,22 21-16,-1-21 16,0 0-16,21 21 0,1-21 15,-1 21-15,0 0 0,22-22 16,-22 22-16,22-21 0,-22 21 0,21-21 15,-20 21-15,-1 0 0,0 0 16,1-21-16,-1 21 0,-21 0 0,0 0 16,1 0-16,-1-21 0,-42 0 31,-1 21-31,1 0 0,0 0 16,-21-22-16,-1 22 0</inkml:trace>
  <inkml:trace contextRef="#ctx0" brushRef="#br0" timeOffset="70218.95">30247 13187 0,'0'0'0,"-21"0"0,0 0 0,-22 0 0,22 0 15,0 0-15,0 0 0,0 0 16,0 0-16,21 21 16,21-21 15,0 0-31,0 0 0,0 0 15,0 0-15,-21-21 0,22 0 16,-22 0-16,0-1 16,0 1-16,-22 21 31,1 0-15,0 0-16,0 0 15,0 21-15,21 1 16,0-1-16,0 0 15,-21 0-15,21 0 16,0 0-16</inkml:trace>
  <inkml:trace contextRef="#ctx0" brushRef="#br0" timeOffset="76444.42">11811 16129 0,'0'-42'15,"0"21"-15,-21-1 16,21 1-16,0 0 15,0 0-15,0 0 0,-21 0 0,21-1 16,-22 1-16,22 0 0,0 0 16,-21 0-16,21 0 15,-21-1-15,21 1 0,-21 21 0,0-21 16,0 0-16,-1 0 16,1 21-16,0 0 0,0-21 0,0 21 15,0 0-15,-1 0 0,1 0 0,-21 0 16,21 0-16,-22 0 0,22 21 15,-21-21-15,0 21 0,-1 0 0,22 0 16,-21 0-16,-1 22 0,1-1 0,21 0 16,-21 1-16,20-1 0,-20 0 15,21 22-15,0-22 0,21 1 16,0 20-16,0-21 0,0 1 16,0 20-16,0-20 0,0-22 15,21 0-15,0 0 0,0 0 0,0-21 16,22 0-16,-22 0 0,0 0 15,21 0-15,-20 0 0,-1 0 0,21 0 16,-21-21-16,22 0 0,-22 0 0,21 0 16,-21-1-16,0 1 0,22-21 15,-22 21-15,0-22 0,0 22 0,0-21 16,1 21-16,-22-22 0,0 1 16,21 21-16,-21-21 0,21-1 0,-21 22 15,0 0-15,0-21 0,21-1 16,-21 22-16,0 0 15,0 42 32,0 0-47,0 0 16,-21 1-16,21 20 0,0-21 16,0 0-16,0 0 0,0 22 0,0-22 15,0 42-15,0-20 0,0-22 16,0 0-16,0 0 15,0 0-15,0 1 0,0-1 0,21 0 16,-21 0-16,21 0 0,0-21 0,-21 21 16,22-21-16,-1 0 0,0 22 15,0-22-15,21 21 16,-20-21-16,-1 0 0,0 0 16,0 0-16,0 0 0,0 0 0,1 0 15,-1 0-15,0 0 0,0-21 0,0 21 16,22-22-16,-22 22 0,0-21 15,0 0-15,0 21 0,0-21 0,22 0 16,-22 0-16,0-1 0,-21-20 16,21 21-16,0 0 0,1-22 15,-22 1-15,21 0 0,-21 21 0,0-43 16,0 22-16,21-1 0,-21 1 0,0 0 16,0-1-16,21 1 0,-21 21 15,0-21-15,21-1 0,-21 1 0,21 21 16,-21 0-16,0-22 0,22 22 15,-22 0-15,21 0 0,-21 42 32,0 0-32,-21 0 0,-1 22 15,1-1-15,21-21 0,-21 21 0,21 22 16,-21-22-16,0 1 0,21 20 0,0-21 16,-43 107-1,43-107-15,0 21 0,0-20 16,0-1-16,0-21 0,0 22 0,0-1 15,0-21-15,22 0 0,-1 0 16,0 1-16,0-1 0,21-21 0,1 0 16,-22 0-16,21 0 0,1 0 15,-1 0-15,21 0 0,-20-21 0,-1-1 16,0 1-16,1 0 0,-1 0 0,0 0 16,-20-22-16,20 22 15,-21-21-15,0 21 0,0-22 0,1 22 16,-22-21-16,0 0 0,0 20 0,0-20 0,0 21 15,0 0-15,0 0 16,0-1-16,0 1 0,-22 42 31,22 1-31,0 20 0,0-21 16,0 21-16,-21 22 0,21 21 16,-21-22-16,21-21 0,0 22 0,0-1 15,0-20-15,-21 20 0,21 1 16,0-1-16,0 1 0,0 20 0,0-20 15,0-1-15,0 1 0,0 21 16,0-22-16,0 1 0,0-1 0,0 64 16,0-85-16,0 22 0,21-22 15,-21 1-15,0-1 16,0 0-16,0-21 0,0 1 0,0-1 16,0-42-1,0-1 1,0 1-16,0-21 0,0 21 0,0-22 15,0 1-15,0 0 0,0-22 16,0 22-16,0-22 0,0 1 0,0-1 16,0 1-16,-21-1 0,0-20 0,21 20 15,0-20-15,-21 20 0,-1 1 16,22-22-16,0 21 0,0-20 16,0 20-16,0 1 0,0-1 0,22 1 0,-1 20 15,0-20-15,0 21 16,21 20-16,-20-20 0,20 21 0,-21 0 15,21 0-15,-20 21 0,20 0 0,-21 0 16,0 21-16,0 0 0,1 0 16,-1 0-16,-21 0 0,0 22 0,0-22 15,0 21-15,0-21 0,0 1 16,-21 41-16,-1-42 0,1-21 16,0 21-16,0 1 0,0-22 0,0 0 15,-1 0-15,1 0 0,0 0 16,0 0-16,0 0 0,0 0 0,-1 0 15,1-22-15,0 1 0,0 21 16,0 0 0,21 21 15,21 1-31,0-1 0,0 0 16,0 0-16,1 0 0,-1-21 0,0 21 15,21 1-15,-21-22 0,22 0 0,-1 0 16,0 0-16,1 0 0,-1 0 15,0 0-15,1 0 0,-1 0 0,0-22 16,1 1-16,20 0 16,-20 0-16,-22 0 0,21 0 0,0-22 15,1-41-15,-22 41 0,0 1 16,0 0-16,-21-22 0,0 22 16,0-1-16,0 1 0,0 0 0,0-1 15,0 1-15,0 21 0,0 0 0,-21 0 16,21-1-16,-21 22 0,0 0 15,0 22-15,-1-1 0,1 0 16,21 0-16,-21 21 0,21 1 0,-21 20 16,21-20-16,0-1 0,-21 21 15,21 1-15,0-22 0,0 22 0,-21-22 16,21 0-16,0 1 0,0-1 16,0-21-16,0 22 0,0-22 15,0 0-15,0 0 0,0 0 16,21-21-1,0 0-15,-21-21 0,21 0 16,0 0-16,0 0 0,-21-1 16,22 1-16,-1 0 0,0-21 15,0 21-15,0-1 0,0 1 16,1 21-16,-1 0 16,0 21-1,-21 1-15,0-1 0,0 0 0,21 0 16,-21 0-16,0 0 0,21 1 0,0-1 15,-21 0-15,22 0 16,-1-21-16,0 21 0,0-21 0,0 0 16,22 21-16,-22-21 0,0 0 0,21 0 15,-21 0-15,64-21 16,-64 21-16,22-21 0,-1 0 0,-21 21 16,21-21-16,-20 0 0,-1-22 15,21 22-15,-21 0 0,-21-21 16,0 20-16,21-20 0,-21 21 0,0-21 15,0-1-15,0 22 0,0 0 0,0-21 16,-21 42-16,0 0 0,0 0 16,0 0-16,0 21 0,-1 0 15,-20 0-15,42 0 16,-42 0-16,42 1 0,-21 20 0,-1-21 16,1 43-16,0-22 0,21-21 15,0 0-15,0 22 0,0-22 16,0 0-16,0 0 0,21 0 15,0-21-15,22 0 0,-22 0 16,0 0-16,0 0 0,22 0 16,-22-21-16,0 0 0,0 0 0,0 21 15,0-21-15,-21-1 0,22 1 0,-1 0 16,0-21 0,-21-1-16,0 22 0,0 0 0,0 0 15,0 42 16,0 0-31,0 0 16,0 1-16,0-1 0,0 0 16,0 0-16,0 0 0,0 0 0,0 1 15,0-1-15,0 0 0,21 0 16,0-21-16,0 0 0,1 0 16,-1 0-16,0 0 0,0 0 15,0 0-15,22-21 0,-22 0 0,0 21 16,0-43-16,0 22 0,0 0 15,1-21-15,-22-1 0,21 1 16,0 0-16,0-1 0,-21 1 0,0-21 16,0 20-16,21-63 15,-21 64-15,0 0 0,0-1 0,0 22 16,0-21-16,0 21 0,0 0 16,0 42-1,0 0-15,-21 0 16,0 21-16,21-20 0,0 20 0,-21 0 15,0 1-15,21-1 0,-22 21 16,22-20-16,0-1 0,-21 0 0,0 1 16,21-1-16,-21 0 0,21 1 15,0-22-15,-21 21 0,21-21 0,-21 1 16,21-1-16,0 0 0,0 0 16,0-42 15,0 0-31,21 21 0,0-21 15,0-1-15,0-20 0,-21 21 0,21 0 16,1 0-16,-1-1 0,21 1 16,-21-21-16,0 42 0,1-21 15,20 0-15,-21 21 0,0 0 0,0 0 16,1 0-16,-1 0 0,0 0 16,0 0-16,0 21 0,0-21 15,1 21-15,-22 0 0,0 0 0,0 0 16,0 1-16,0-1 15,0 0-15,0 0 0,-22-21 0,1 21 16,0 0-16,0-21 0,0 22 0,0-22 16,-1 0-16,1 0 0,0 0 15,0 0-15,0 0 0,0 0 0,-1 0 16,22-22 0,-21 1-16,21 0 15,-21 21 1,21-21-16,-21 21 0,0 0 15,0 0 1,42 0 31,-21 21-31,21-21-16,0 21 15,0 0-15,0 1 16,1-22-16,-22 21 0,21-21 0,21 0 15,-21 21-15,22-21 0,-22 0 16,21 0-16,0 0 0,1 0 0,-1 0 16,0 0-16,1-21 0,-1 21 0,0-21 15,1 21-15,20-22 16,22-20-16,-64 21 0,21 0 16,-20-22-16,20 22 0,-21-21 0,0-22 15,-21 43-15,0-21 16,0 21-16,0 0 0,0-1 0,0 1 15,-21 21-15,0 0 16,0 0-16,0 21 16,-1 1-16,1-1 0,0 0 15,0 21-15,21-21 0,-21 43 0,0-22 16,21-21-16,0 1 0,0-1 16,0 0-16,0 0 0,42 21 15,-21-20-15,0-22 0,0 0 16,1 0-16,20 0 0,0 0 15,1 0-15,-22 0 0,21 0 0,0-22 16,1 22-16,-1-21 0,0 0 16,-20 0-16,20 0 0,-21-22 0,21-20 15,-20 21-15,-1-1 0,0-63 16,0 64-16,-21-21 16,0 20-16,0-20 0,0 20 0,0 1 15,21 0-15,-21-1 0,0 22 16,0 0-16,0 0 0,0 0 0,0 42 15,0 0 1,0 0-16,0 22 0,-21-22 16,0 21-16,0 0 0,21 1 0,0 20 15,-21-20-15,21-1 0,0 0 16,0 1-16,0-1 0,0 43 16,0-64-16,0 21 0,0-21 15,21 0-15,0 22 0,0-22 16,0 0-16,22-21 0,-22 0 15,0 0-15,21 0 0,-21 0 16,1 0-16,-1 0 0,0-21 0,0 0 16,21 21-16,-42-21 0,22-1 0,-1 1 15,0-21-15,-21 21 16,0 0-16,0-1 0,0 1 0,0 0 16,0 0-16,0 0 0,0 42 31,0 0-31,0 0 0,-21 0 0,21 1 15,0-1-15,-21 0 0,21 0 0,0 21 16,0-20-16,0-1 0,0 0 16,0 0-16,0 0 0,21-21 15,0 21-15,0-21 0,0 0 16,0 0-16,1 0 16,-1-21-16,21 0 0,-21 0 0,0 0 15,43-22-15,-43 22 16,21-21-16,-20 0 15,20-1-15,-21 1 0,43-22 0,-22 22 16,-21 21-16,0 0 0,0 0 16,1-1-16,-1 22 15,-21 22-15,0-1 16,0 0-16,0 0 0,0 0 16,0 0-16,0 1 0,0-1 15,21-21 16,-21-21-15,0-1 0,0 1-16,0 0 15,0 0-15,0 0 16,0 0-16,-21 21 0,0 0 16,-1 0-16,1 0 15,0 0-15,21 21 0,-21-21 16,0 21-16,0 0 0,-1 21 15,-20 1-15,0 20 16,21-20-16,21-1 0,0-21 0,0 21 16,0-20-16,0-1 0,0 21 15,0-21-15,0 0 0,0 1 16,42-1-16,0-21 0,-21 0 16,22 0-16,-1 0 0,0 0 0,1 0 15,-1 0-15,0 0 0,22 0 16,-22 0-16,1-21 0,-1-1 0,0 22 15,1-21-15,-1 0 0,-21 0 0,21 0 16,-20-22-16,-1 22 16,21-42-16,-42 42 0,0-22 0,0 22 15,0 0-15,0 0 0,0 0 16,0-1-16,-21 22 0,0 0 16,0 0-16,-1 0 0,1 22 15,0-1-15,0 0 0,0 0 0,-22 0 16,1 43-16,0-1 15,21-20-15,21-1 16,0-21-16,0 0 0,0 0 16,0 1-16,21-22 15,0 0-15,0 0 0,0 0 16,0 0-16,1 0 0,-1 0 0,0-22 16,0 22-16,0-21 0,0 0 15,1 0-15,-22-21 0,21-1 16,0 1-16,-21 21 0,0 0 15,0-1-15,21 22 16,-21 22 0,0-1-16,-21 0 15,21 0-15,0 0 0,-21 0 16,21 1-16,0-1 0,0 21 16,0-21-16,0 0 0,0 1 0,21-22 15,-21 21-15,21-21 0,0 0 16,0 0-16,1 0 0,-1 0 0,0 0 15,0 0-15,0 0 0,0-21 0,1-1 16,-1 22-16,0-21 0,0 0 16,0 0-16,0-21 0,1 20 15,20-62-15,-42 41 0,21-41 16,-21 41-16,21-20 16,-21-43-16,0 64 0,0-22 15,0 22-15,0 0 0,0-1 0,0 22 16,0 0-16,0 0 0,0 0 15,0 42 1,0 0 0,-21 21-16,21 1 0,-21-22 15,0 42-15,0-20 0,-1-1 16,22 21-16,-21-20 0,0 63 0,21-43 16,0-21-16,0 1 0,0-1 15,0-21-15,0 22 0,21-22 0,0 0 16,1 0-16,20 21 15,-21-42-15,21 0 0,-20 0 16,-1 0-16,0 0 0,21 0 0,1 0 16,-22-21-16,0 21 0,0-21 15,0 0-15,0 21 0,1-21 16,-22 0-16,21-1 0,-21 1 16,0 0-16,0 0 0,0 0 0,0 0 15,0-1-15,0 1 16,0 0-16,0 0 0,-21 0 0</inkml:trace>
  <inkml:trace contextRef="#ctx0" brushRef="#br0" timeOffset="76720.25">17653 15579 0,'0'0'16,"-21"0"-16,0 0 0,-1 0 16,1 21-16,0-21 0,0 0 109,0 0-109</inkml:trace>
  <inkml:trace contextRef="#ctx0" brushRef="#br0" timeOffset="76987.8">16171 15833 0,'0'0'0,"-21"21"0,0 0 0,0-21 16,0 0-16,42 0 31,0 0-31,0 0 0,21 0 16,22-21-16,-22 21 0,1-21 15,-1 21-15,-21 0 0,21 0 0,-20-21 16,20 21-16,-21-22 0,0 22 15,0 0-15,1 0 0,-1 0 16,0-21-16,0 21 16</inkml:trace>
  <inkml:trace contextRef="#ctx0" brushRef="#br0" timeOffset="79358.99">20045 15642 0,'0'0'0,"0"-63"16,0 42-16,0-22 0,0 22 16,0 0-16,0 0 0,0-22 15,0 22-15,-21 0 0,21 0 16,-22 0-16,22 0 0,0-1 0,-21 22 15,0 0-15,0 0 16,0 0-16,0 0 0,-1 22 0,1-1 16,0 0-16,0 0 0,0 21 0,-22 1 15,43 20-15,-21-20 0,0 20 16,21 1-16,-21-22 0,21 43 0,0-22 16,0 1-16,0-22 0,21 21 15,0 1-15,0-1 0,1-20 16,-1-1-16,0 0 0,21 1 0,-21-1 15,22-21-15,-1 0 0,-21 22 0,22-43 16,-1 21-16,0 0 0,22-21 16,-22 0-16,0 0 0,1 0 0,-1 0 15,0 0-15,1-21 0,-1 0 16,0 21-16,-20-43 0,20 22 0,-21 0 16,0-21-16,0-1 0,1 1 0,-1 0 15,-21-22-15,21 1 0,-21-1 16,0 1-16,0-1 0,0 1 15,-21-1-15,0 1 0,-1-1 0,-20 1 0,21 20 16,-21-20-16,-1-1 16,1 22-16,0 0 0,-1 21 0,-20-1 15,20 1-15,1 21 0,-21 0 0,20 0 16,1 0-16,-22 43 0,22-22 16,0 21-16,-1 0 0,1 22 0,21-1 15,-21-20-15,20 20 0,1 1 16,0-1-16,21 1 0,0-1 0,0 1 15,0-1-15,42-20 0,-20 20 0,-1-21 16,21 1-16,-21-1 0,22-21 16,-1 22-16,64-1 0,-43-21 15,-20 0-15,20-21 0,-21 0 16,22 0-16,-1 0 0,-20 0 0,20 0 16,-20 0-16,-1-21 0,0 0 0,1 0 15,-1 0-15,-21-1 0,21-20 16,-20 21-16,-1-21 0,21-22 15,-21 43-15,-21 0 0,0 0 16,0-1-16,21 22 0,1 0 16,-22 22-1,0-1-15,0 0 0,0 0 16,0 0-16,0 22 0,0-22 16,0 0-16,0 0 0,0 0 0,0 0 15,0 1-15,0-1 0,0 0 0,21 0 16,0 0-16,-21 0 0,21-21 15,0 22-15,0-22 0,22 0 0,-22 0 16,0 0-16,21 0 0,-20 0 16,20 0-16,-21 0 0,21-22 15,-20 1-15,20 0 0,-21 0 0,0 0 16,22-22-16,-22 22 0,0-21 16,0 0-16,21-1 0,-20 22 0,-1-21 15,0-1-15,0 22 0,0 0 0,0 0 16,1 0-16,-1 21 0,0 0 15,0 0-15,-21 21 16,21 0-16,-21 0 0,21 0 16,-21 1-1,0-1-15,22 0 0,-1 0 16,-21-42 31,0 0-47,0 0 15,0-1-15,0 1 16,0 0-16,-21 0 0,-1 21 16,22-21-16,-21 21 0,0 0 15,0 0-15,0 0 0,-22 0 16,22 21-16,0 0 0,0 0 0,-21 0 16,20 22-16,1-22 15,0 21-15,0 1 0,0-22 0,0 21 16,21-21-16,0 22 0,0-1 15,0-21-15,0 0 0,0 0 16,21 1-16,0-1 0,0-21 16,21 21-16,-20-21 0,-1 0 0,0 0 15,0 0-15,21 0 0,-20 0 16,-1-21-16,0 21 0,0-21 0,0-1 16,0 1-16,1 0 0,-1-21 15,0 21-15,0-22 0,0 1 0,0-22 16,1-41-16,-1 41 0,0 1 15,-21 20-15,21-20 0,-21-1 16,21 1-16,-21 20 0,0 1 16,21 0-16,-21-1 0,0 22 0,0 0 15,0 0-15,0 0 0,-21 21 16,0 21-16,21 0 16,-21 0-16,0 22 0,0-1 0,21 0 15,-22 1-15,1-1 0,21 0 16,-21 22-16,21-22 0,0 22 0,0-22 15,0 21-15,0-20 0,0 20 0,0-20 16,0-1-16,0 0 16,0 1-16,0-22 0,21 21 0,-21-21 0,21 0 15,1 1-15,-22-1 0,21-21 16,0 21-16,0-21 0,0 0 16,0 0-16,1 0 0,-1 0 0,0 0 15,0 0-15,0 0 0,22-21 0,-22 21 16,0-21-16,0-1 0,0 1 15,0 21-15,1-42 0,-22 21 0,21 0 16,0-1-16,-21-20 0,0 0 16,21 21-16,-21-22 0,21 1 0,-21 21 15,0-22-15,0 22 0,0 0 0,-21 21 32,0 21-32,21 0 0,-21 1 15,21-1-15,-21 0 0,-1 21 16,22-21-16,0 22 0,0-22 15,0 0-15,0 0 0,0 22 0,0-22 16,0 0-16,0 0 0,0 0 16,0 0-16,22-21 0,-1 0 15,-21 22-15,21-22 0,0 0 0,0 0 16,0 0-16,1 0 0,-1 0 0,0-22 16,0 22-16,0-21 0,0 0 15,1 0-15,-1 0 0,0 0 16,0-1-16,0 1 0,0-21 0,1 21 15,-1-22-15,0 1 0,21-21 16,-42 20-16,0 22 0,0 0 16,21 0-16,-21 0 0,0 42 31,0 0-31,0 0 0,0 0 16,0 0-16,0 1 15,0-1-15,0 0 16,22-21-16,-1 0 15,0 0-15,0 0 16,0 0-16,0-21 0,1 0 16,-1-1-16,0 22 0,-21-21 15,21 0 1,0 21-16,-21 21 31,0 0-31,0 1 0,0-1 16,0 21-16,-21-21 0,0 0 0,21 22 15,-21-22-15,21 21 0,0-21 16,-21 22-16,21-22 0,0 0 0,0 0 16,0 0-16,0 1 0,0-1 15,21-21-15,0 0 16,0 0-16,0 0 0,0 0 16,22 0-16,-22 0 0,21 0 0,1 0 15,-22-21-15,21-1 0,-21 1 16,22 0-16,-22 21 0,0-21 0,0 0 15,0 0-15,-21-1 0,0 1 0,0-21 16,0 21-16,-21 0 16</inkml:trace>
  <inkml:trace contextRef="#ctx0" brushRef="#br0" timeOffset="80184.52">20807 16362 0,'-21'0'15,"21"-21"17,0 0-32,0-1 15,21 1-15,-21 0 16,21 0-16,0 0 0,-21 0 16,21-1-16,-21-20 0,21 21 0,-21 0 15,0-22-15,22 22 0,-22 0 0,0 0 16,0 0-16,21 21 15,-21 21 1,-21-21-16,21 21 16,-22 0-16,22 0 0,0 1 15,0-1-15,0 0 0,0 0 0,0 0 16,0 0-16,-21 1 0,21-1 16,0 0-16,0 0 15,0 0 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2-03T14:15:03.15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2074 360 0,'0'0'0,"-21"-21"0,0 21 0,0 0 15,0-21-15,-1 21 0,1 0 16,0 0 0,21 21-16,-21 0 0,21 0 15,0 0-15,0 0 0,0 22 16,0-22-16,0 0 0,0 21 15,0-20-15,21 20 0,-21-21 0,21 0 16,0 22-16,1-22 0,-22 0 16,21 0-16,0-21 0,21 21 15,-21-21-15,22 0 0,-22 0 0,21 0 16,1-21-16,-1 0 0,0 0 16,1 0-16,-1-1 15,0 1-15,1-21 0,-22 21 0,21-22 0,0 1 16,-20 0-16,-1 21 15,0-22-15,-21 1 0,0 0 0,0-1 16,0 22-16,0 0 0,0 0 16,0 0-16,0-1 0,-21 22 15,0 0-15,-1 22 16,22-1-16,-21 0 0,0 21 16,21 1-16,0-1 0,0 0 15,-21 1-15,21-1 0,-21 21 0,21-20 16,0 20-16,-21 1 15,21 20-15,0-20 0,0 21 0,0-22 16,0 1-16,-22 20 0,22-20 0,0-1 16,0-20-16,0 20 15,-21 1-15,0-1 0,0 1 0,21-22 16,-21 0-16,0 22 0,-1-43 16,1 21-16,0-21 0,0 22 0,0-43 15,0 21-15,-22-21 0,1 0 16,21 0-16,-22 0 0,1-21 15,0 0-15,-1-1 0,-20-20 0,21 21 16,-1-21-16,-20-1 0,20 22 16,1-21-16,21 21 0,-21-1 15,20 1-15,1 0 0,21 0 16,0 42 15,0 0-31,0 0 0,21 1 16,1 20-16,-1-21 0,0 21 15,0-20-15,0 20 0,22-21 0,-22 0 16,0 22-16,21-22 0,-21 0 16,22 0-16,-1-21 0,-21 0 15,22 0-15,-1 0 0,0 0 0,1 0 16,62-21-16,-41 0 16,-1-22-16,-20 22 0,20-21 0,-20 0 15,20-1-15,-21 22 16,1-21-16,-1-1 0,-21 1 0,0 0 15,1-1-15,-1 22 0,0 0 16,-21-21-16,21 21 0,-21-1 16,0 44-1,-21-1 1,21 0-16,-21 21 0,0-21 16,21 22-16,-22-22 0,22 21 15,-21 1-15,0-1 0,21 0 16,0-21-16,0 22 0,-21-22 0,21 21 15,0-21-15,-21 1 16,21-1-16,0-42 31,0-1-31,0-20 16,0 21-16,0-21 0,21 20 16,-21-20-16,21 0 0,-21-1 0,21 1 15,0 21-15,1-21 0,-1 20 16,0-20-16,0 21 0,0 0 15,0 0-15,1 21 0,-1 0 0,0 0 16,0 0-16,-21 21 16,21 0-16,-21 0 0,21 21 0,-21-20 15,0 20-15,0-21 16,0 21-16,0 1 0,0-1 0,0 0 16,0 1-16,0-22 0,0 21 15,0-21-15,0 1 0,0-1 0,22-21 16,-1 0-1,0 0-15,0 0 0,0-21 16,0 21-16,1-43 0,-1 22 0,0 0 16,21-21-16,-21 20 0,-21-20 15,43-21-15,-22 20 16,-21 22-16,0-21 0,0 21 0,0-1 16,21 1-16,-21 0 0,-21 42 46,21 0-46,-21-21 0,0 43 0,21-22 16,-22 0-16,22 21 0,-21-20 16,0 20-16,0-21 0,21 21 0,-21-20 15,21-1-15,-21 21 0,21-21 16,-22-21-16,22 21 0,0 1 0,0-44 31,0 1-15,0 0-16,0-21 0,22 21 15,-22-22-15,21 22 0,0-21 16,0 21-16,0-22 0,0 22 16,1-21-16,-1 21 0,-21-1 15,21 1-15,0 21 0,0 0 0,0 0 16,1 0-16,-22 21 16,0 1-16,0-1 15,0 21-15,0-21 0,0 22 16,0-22-16,0 21 0,0-21 15,0 22-15,0-22 0,0 0 16,0 21-16,0-21 0,0 1 16,21-1-16,0-21 0,0 0 15,0 0-15,0 0 0,22-21 16,-22-1-16,0 1 0,0 0 16,22 0-16,-22 0 0,0 0 15,0-22-15,0 22 0,22-21 0,-22 21 16,0-22-16,-21 22 0,21 0 15,0 0-15,-21 0 0,21-1 0,-21 44 47,-21-1-47,0 0 0,0 0 16,21 0-16,-21 22 0,0-1 16,21-21-16,0 21 0,-22 1 0,22-1 15,0-21-15,0 43 16,0-43-16,0 0 0,0 0 15,22 0-15,-1-21 0,0 0 0,0 0 16,0 0-16,0 0 0,22-21 16,-22 21-16,0-21 0,21 0 0,-20 0 15,-1-22-15,0 22 0,0-21 16,0 0-16,0 20 0,-21-20 16,22 0-16,-22-1 0,0 22 0,0-21 15,0 0-15,0 20 0,0 1 0,-22 0 16,1 0-16,0 0 15,0 0-15,0 21 0,0 0 0,-22 0 0,22 0 16,-21 0-16,21 21 0,-22 0 16,1 0-16,21 0 0,-22 0 15,22 22-15,0-22 0,0 21 16,0 1-16,21-1 0,0 0 16,0 1-16,21 20 0,0-42 15,0 22-15,0-22 0,1-21 16,-1 21-16,21-21 0,-21 0 0,22 0 15,-22 0-15,21 0 0,0 0 16,1-21-16,-1 0 0,0-1 0,-20 1 16,20 0-16,-21-21 0,0 21 15,22-1-15,-22-20 0,0 21 16,0 0-16,0 0 0,0-1 16,1 1-16,-1 0 0,0 0 0,0 0 15,0 21 1,-21 21-1,0 0 1,0 0-16,0 0 0,0 1 0,0-1 16,0 21-16,0-21 0,0 22 15,0-22-15,0 0 0,0 21 0,0-21 16,0 1-16,0-1 0,21 0 16,1 0-16,20-21 0,-21 0 15,0 0-15,0 0 16,22 0-16,-22 0 0,21-21 0,-21 0 15,22 0-15,-22-1 0,21 1 16,-21-21-16,1 21 0,-1-22 0,0 22 16,0-21-16,0 21 0,-21-22 15,0 22-15,21 0 0,-21 0 0,0 0 16,0 0-16,0-1 16,22 22-16,-22 22 31,0-1-31,0 0 0,0 0 15,0 21-15,-22-20 0,22-1 16,0 21-16,0-21 0,-21 22 16,21-22-16,0 0 0,0 21 0,0-21 15,21 1-15,1-1 16,-1-21-16,0 0 0,21 0 0,-21 0 16,43 0-16,-22 0 0,1 0 15,20 0-15,-21-21 0,1-1 0,-1 1 16,0 0-16,-20 0 0,20 0 15,-21-22-15,0 22 0,0-21 16,1 21-16,-22-22 0,0 22 0,0-21 16,0 21-16,0-22 0,0 22 0,0 0 15,0 0-15,-22 0 0,1 0 16,0 21-16,0 0 0,0 0 16,0 0-16,-1 0 0,1 0 15,0 0-15,0 21 0,0 0 0,21 0 16,-21 0-16,-1 22 0,22-22 15,-21 21-15,21 0 0,0 1 0,0-22 16,0 21-16,0 1 0,0-22 16,0 21-16,0-21 0,0 0 0,0 1 15,21-1-15,1-21 0,-1 0 16,0 0-16,0 0 0,0 0 16,0-21-16,1 21 0,-22-22 15,21 1-15,0 0 0,0-21 0,-21 21 16,21-22-16,0 1 0,-21 0 15,22 20-15,-22-20 0,21 21 16,-21-21-16,21 20 0,-21 1 0,0 0 16,0 0-1,0 42 1,0 0-16,0 0 0,0 1 16,0-1-16,0 0 0,0 21 0,0 1 15,0-22-15,0 21 0,0 0 16,0-20-16,0 20 0,21-21 0,-21 0 15,21 0-15,-21 1 16,21-1-16,1-21 0,-1 0 0,21 0 0,-21 0 16,0 0-16,1 0 15,20-21-15,-21-1 0,0 1 0,0 0 16,22-21-16,-22-1 0,0 22 16,0-21-16,0-22 0,1 22 0,20 0 15,0-85-15,-21 63 16,1 1-16,-1-107 0,-21 86 15,0 20-15,21-20 0,-21 20 16,0 1-16,0-1 0,0 22 0,0-1 16,0 1-16,0 21 0,-21 21 15,21 21 1,-21 0-16,21 22 0,0-1 16,-22 0-16,1 22 0,21-1 15,0 1-15,0 20 0,0-20 16,0 21-16,-21-22 0,21 1 0,0 20 15,0-20-15,0-1 0,0 1 16,0-1-16,0-20 0,-21 20 0,21-21 16,0 1-16,0-1 0,0-21 15,0 0-15,0 1 0,0-1 0,21 0 16,0-21-16,0 0 0,1 0 16,20 0-16,-21-21 0,0 0 15,22-1-15,-22 1 16,21-21-16,-21 0 0,0 20 0,22-20 15,-22 0-15,21-1 16,1-20-16,-22 21 0,0-1 16,-21 22-16,21 21 15,-21-21-15,0 42 16,0 0-16,0 0 16,-21 1-16,0-1 0,21 21 0,-21-21 15,21 22-15,0-22 0,0 21 16,0-21-16,0 0 0,0 22 0,0-22 15,0 0-15,0 0 0,0 0 0,21-21 16,0 22 0,0-22-16,0 0 0,0 0 0,1 0 15,-1-22-15,0 1 0,0 21 16,21-21-16,1-42 0,-22 41 16,0-20-16,0 21 0,0 0 15,1-22-15,-1 22 0,0 0 0,-21 0 16,21 21-16,-21-21 15,0 42 1,0 0-16,0 0 16,0 0-16,0 1 0,0-1 15,0 0-15,0 21 0,0-21 0,0 1 16,0-1-16,0 0 0,0 0 16,0 0-16,0 0 0,0 1 15,21-22-15,0 0 0,1 0 16,-1 0-16,21 0 0,-21 0 15,0 0-15,1 0 0,-1-22 16,0 1-16,0 0 0,-21 0 0,21 0 16,-21-22-16,21 22 15,-21-21-15,0 21 0,0 0 0,0-22 0,0 22 16,-21 0-16,0 0 0,-21 0 16,21 21-16,-1-22 0,1 22 0,0 0 15,-21 0 1,21 0-16,21-21 15,21 0 1,0 0-16,21 21 0,-21-21 16,22 21-16,-22-21 0,21 21 0,1 0 15,-1 0-15,0 0 16,1 0-16,-1 0 0,0 0 0,-21 0 0,22 21 16,-22 0-16,0 0 0,0 21 15,-21-20-15,0 20 16,0-21-16,0 0 0,0 22 0,0-22 15,0 21-15,0-21 0,0 22 16,0-22-16,-21 0 0,21 21 16,-21-21-16,21 1 0,0 20 0,0-21 15,0 0-15,0 0 0,0 1 0,0-1 16,0-42 31,0-1-47,0 1 0,0-21 15,0 21-15,0-22 0,0 1 16,21 0-16,0-1 0,0 1 16,43-64-16,-43 64 0,21 0 15,1-1-15,41-20 16,-41 20-16,-1 22 0,0 21 0,1 0 16,-1 0-16,0 0 0,22 21 15,-43 1-15,21-1 0,-20 21 16,-22-21-16,0 22 0,0-1 15,0 0-15,0 1 0,0-22 0,0 21 16,-22 0-16,22-20 0,-21 20 16,-21 0-16,42-21 15,0 1-15,-21-1 0,21 0 0,-21-21 0,21-21 47,0 0-31,0-1-16,-22-20 0,22 21 15,0-21-15</inkml:trace>
  <inkml:trace contextRef="#ctx0" brushRef="#br0" timeOffset="215.87">7683 762 0,'0'0'0,"-42"0"0,21 0 15,0 0-15,0 0 16,-1 0-16,1 0 31,21 21-15,-21-21-16,0 0 16,0 0-16,0 0 0,-1 0 15,1 0-15</inkml:trace>
  <inkml:trace contextRef="#ctx0" brushRef="#br0" timeOffset="451.73">6350 1122 0,'0'0'0,"-21"0"0,0 21 16,-1-21-16,1 0 0,21 21 15,21-21-15,1 0 0,-1 0 16,0 0-16,21 0 0,-21 0 15,22 0-15,-1 0 0,-21 0 0,22 0 16,-1 0-16,0-21 0,-21 21 16,22-21-16,-22 21 0,21-21 0,-21 21 15,1 0-15,-22-21 0,21 21 16,-21-22-16,21 22 0,-21-21 16</inkml:trace>
  <inkml:trace contextRef="#ctx0" brushRef="#br0" timeOffset="4182.39">10033 868 0,'21'0'16,"0"0"-16,0-21 16,-21 0-16,22 21 0,-1-22 15,-21 1-15,21 0 0,0 21 0,0-21 16,-21 0-16,0 0 0,21-1 15,-21 1-15,0 0 0,0 0 16,0 0-16,0 0 0,-21-1 16,0 22-16,0 0 15,-21 0-15,20 0 0,1 0 0,-21 22 16,0-22-16,-1 42 0,22-21 16,-21 21-16,-1 1 0,1 20 15,0-20-15,-1 20 0,22 22 0,-21-22 16,0 1-16,20-1 0,1 22 15,-21-22-15,21 1 0,0-1 0,-1 1 16,22-1-16,0 1 0,0-1 16,0-20-16,0 20 0,22-42 0,20 22 15,-21-1-15,21-21 0,1 0 16,-1-21-16,0 0 0,22 0 0,-1 0 16,-20 0-16,20-21 0,-20 0 15,20 0-15,1 0 0,-22 0 16,0-22-16,1 22 0,-1-21 0,0-1 15,-21 22-15,22-21 0,-22 0 16,0-1-16,0 22 0,0-21 0,1 21 16,-22-1-16,0 1 0,21 0 15,-21 0-15,0 42 32,-21 0-32,-1 0 0,1 1 15,21-1-15,-21 21 0,0-21 16,0 22-16,21-1 0,0-21 0,-21 21 15,21 1-15,0-22 0,0 21 16,0-21-16,0 1 0,0-1 16,21 0-16,0 0 0,0-21 0,0 0 15,0 0-15,22 0 0,-22 0 16,21 0-16,1 0 0,-22-21 0,21 0 16,0 0-16,1-1 0,-22 1 15,21 0-15,1-42 0,-22 41 16,0-20-16,-21 21 0,0-21 15,0-1-15,0 22 0,0-21 0,0-1 16,-21 22-16,0 0 0,-1 0 16,1 0-16,-21 0 0,21-1 15,-22 22-15,22 0 0,-21 0 0,0 0 16,20 22-16,-20-1 0,21 0 16,0 0-16,-22 21 0,22 1 0,0-22 15,21 21-15,0 1 0,-21-1 16,21 0-16,0 1 0,0-1 0,0-21 15,0 21-15,21-20 0,0-1 16,0 0-16,22 0 0,-22 0 0,21-21 16,-21 0-16,22 0 0,-1 0 15,0 0-15,1 0 0,-1-21 0,0 0 16,1 0-16,-1 0 0,0-1 16,-20 1-16,20-21 0,0 21 0,-21-22 15,22 22-15,-22-21 0,0 0 16,0 20-16,22-41 15,-22 42-15,-21 0 0,21 21 0,-21-22 16,0 1-16,0 42 31,0 1-31,-21-1 0,0 0 16,-1 0-16,1 0 0,21 22 0,-21-1 16,0-21-16,21 21 0,0 1 0,0-22 15,0 21-15,0-21 0,0 22 16,0-22-16,0 0 0,21 0 0,0 0 15,0 1-15,1-22 0,-1 0 16,21 0-16,-21 0 0,22 0 16,-1 0-16,0 0 0,-21-22 15,22 1-15,-1 0 0,-21-21 0,22 21 16,-22-1-16,0-20 0,0 21 0,0-21 16,0-1-16,1 1 0,-1 21 15,0-22-15,0 22 0,0 0 0,0 0 16,-21 0-16,0 0 0,0 42 47,-21-21-47,0 21 0,21 0 0,-21 0 15,21 22-15,0-22 0,-21 21 0,21-21 16,0 0-16,0 22 16,0-22-16,0 0 0,0 0 0,21 0 15,0 1-15,0-22 0,0 21 16,1-21-16,-1 0 0,0 0 0,0 0 15,21 0-15,-20-21 0,-1 21 0,0-22 16,0 1-16,0 0 0,0 0 16,1 0-16,-1 0 0,-21-22 0,0 22 15,21-21-15,-21 21 0,0-22 16,0 22-16,0 0 0,0 0 0,0 0 16,0-1-16,0 1 0,-21 21 31,0 21-16,21 1-15,-22-1 0,22 21 16,-21-21-16,21 22 0,0-22 0,0 21 16,-21-21-16,21 22 0,-21-22 15,21 21-15,0-21 0,0 0 0,-21 1 16,21-1-16,-21 0 0,21 0 16,0-42 15,0 0-31,0 0 0,21-1 15,0 1-15,0-21 0,0 21 0,-21-22 16,21 1-16,1 21 16,-1-21-16,21-1 0,-21 1 0,0 21 15,1 0-15,-1-22 0,0 22 0,21 21 16,-21 0-16,1 0 16,-1 0-16,0 21 0,-21 0 15,0 1-15,0 20 0,0-21 16,0 21-16,0 1 0,0-22 0,0 21 15,0-21-15,0 22 0,0-22 16,0 0-16,0 0 0,0 0 0,0 1 16,21-22-16,0 0 0,0 0 0,1 0 15,-1 0-15,0 0 0,0 0 16,0 0-16,0-22 0,1 1 16,-1 0-16,0 0 0,0 0 15,0-22-15,-21 22 0,21-21 0,1 0 16,-1 20-16,0-20 0,0-21 15,-21 20-15,21-20 0,0 20 0,1-20 16,-22-1-16,0 1 0,21-1 16,-21 1-16,0-1 0,21 1 0,-21 21 15,0-1-15,0 22 0,0 0 0,0 0 16,0 0-16,0 42 16,0 0-16,0 0 0,-21 21 15,21 1-15,-21 20 0,21-20 16,-22 20-16,1 64 15,21-63-15,-21-1 0,0 1 16,21-22-16,0 21 0,0-20 0,0-1 16,0 22-16,0-22 0,0 0 15,0-21-15,0 22 0,0-22 0,0 0 16,0 0-16,21 0 0,0-21 16,22 22-16,-22-22 15,0 0-15,0 0 0,0 0 0,0 0 16,1-22-16,20 22 0,-21-21 0,0 21 15,0-21-15,1 0 0,-1 0 16,0 0-16,-21-1 0,0 1 16,21 0-16,-21 0 0,21-21 15,-21 20-15,0 1 0,0 0 0,0-21 16</inkml:trace>
  <inkml:trace contextRef="#ctx0" brushRef="#br0" timeOffset="4433.26">12742 1016 0,'21'0'15,"1"0"-15,20 0 16,-21 0-16,21 0 0,22-21 16,-22 0-16,1 21 0,-1 0 15,21-21-15,-20 21 0,-1 0 0,0-22 16,1 22-16,-22 0 0,0 0 15,0 0-15,0-21 0,-42 42 32,0-21-32,0 22 0,-21-1 15,-1 0-15,-20-21 0</inkml:trace>
  <inkml:trace contextRef="#ctx0" brushRef="#br0" timeOffset="5375.72">3260 2540 0,'0'0'0,"-106"-21"16,63 21-16,22-21 0,-21 21 0,21 0 16,0-21-16,-1-1 0,1 22 15,21-21 1,21 0 0,1 21-1,-1 0-15,0 0 0,21 0 0,1 0 16,-1 0-16,0 0 0,22 0 0,-1 0 15,1 0-15,20 0 16,1 0-16,-21 0 0,41 0 0,-20 0 16,21-21-16,0 21 0,0 0 15,-1 0-15,22 0 0,22-21 0,-22 21 16,21 0-16,-21-21 0,21 21 16,21-22-16,-21 22 0,1 0 0,20-21 15,-21 21-15,21 0 0,1-21 0,-1 21 16,0 0-16,22 0 0,-22-21 15,1 21-15,20 0 0,-21 0 0,22-21 16,-22 21-16,22 0 0,-22-21 16,22 21-16,-1 0 0,1 0 15,-22-22-15,21 22 0,-20 0 0,20 0 16,1-21-16,-22 21 0,22 0 16,-22-21-16,0 21 0,1 0 0,-1-21 15,0 0-15,1 21 0,-22-21 16,0-1-16,0 22 0,0-21 0,0 21 15,-21-21-15,22 21 0,-44-21 16,22 21-16,-21-21 0,-21 21 16,21 0-16,-43-21 0,1 21 0,-1 0 0,-20 0 15,-1 0-15,0 0 16,-21 0-16,-42 0 31,0 0-15,0 0-16,0 21 0,-22-21 0,22 0 15,0 0-15</inkml:trace>
  <inkml:trace contextRef="#ctx0" brushRef="#br0" timeOffset="6268.57">3387 3535 0,'0'0'0,"0"-21"0,0 0 0,-22-1 0,22 1 15,-21 0-15,21-21 0,-21 21 16,21-1-16,0 1 0,0 0 16,-21 0-16,0 0 0,21 42 31,0 21-31,0-21 0,0 22 15,0 20-15,0-20 16,0 20-16,0 1 0,0-1 0,0 1 16,0-1-16,0 1 0,0-1 15,0 1-15,-21-1 0,-1 1 0,1-22 16,0 21-16,0-20 0,0-1 16,21-21-16,0 0 0,0 1 0,0-1 15,-21 0-15,21-42 16,0 0-1,0-1-15,0 1 0,0 0 16,0-21-16,0 21 0</inkml:trace>
  <inkml:trace contextRef="#ctx0" brushRef="#br0" timeOffset="7716.38">3048 3747 0,'0'-22'0,"0"44"0,-21-65 16,0 22-16,21-21 0,-22 21 15,22-1-15,0-20 0,0 0 0,0-1 16,0 1-16,22 0 0,-1-1 16,0 1-16,21 0 0,1-1 15,-1 1-15,21 21 0,1 0 0,-1 0 16,-20-1-16,20 22 0,1 0 16,-1 0-16,-20 43 0,-1-22 0,0 21 15,1 1-15,-22-1 0,0 21 16,-21-20-16,0 20 0,0 1 15,-21-22-15,-22 22 0,22-22 16,-21 0-16,0 1 0,-22-1 0,22 0 16,-1 1-16,1-22 0,0 0 15,-1 0-15,1 0 0,0 0 0,21-21 16,-22 0-16,22 0 0,0 0 16,21-21-16,-21 0 0,21 0 15,0 0-15,0 0 16,0-1-16,0 1 0,21 21 15,0 0 1,0 0-16,0 21 0,1 1 0,-1 20 16,0-21-1,0 0-15,-21 22 0,21-1 0,0-21 16,1 64-16,-1-43 16,0-21-16,-21 22 0,21-22 0,0 0 15,0 0-15,1 0 0,-1 0 16,0 1-16,0-22 0,21 0 0,-20 0 15,20 0-15,0 0 0,-21-22 16,22 1-16,-1 21 0,-21-42 0,22 21 16,-1 0-16,-21-1 0,0-20 15,22 0-15,-22 21 0,0-64 16,0 43-16,-21 20 16,21-20-16,-21 21 0,0-21 0,0 20 15,0 1-15,0 0 0,0 42 31,0 0-15,0 1-16,0-1 0,0 21 16,0 22-16,0-43 0,-21 21 15,21 0-15,0-20 0,0 20 16,0 0-16,0-21 0,0 1 0,0-1 16,0 0-16,21 0 0,0-21 15,1 0-15,-1 0 0,0 0 16,0 0-16,21-21 15,-20 0-15,-1 0 0,21-1 0,-21 1 16,0 0-16,22-21 0,-22 21 16,0-22-16,0 22 0,-21-21 0,0-1 15,21 22-15,-21-21 0,0 21 0,0 0 16,0-1-16,0 1 0,0 0 16,0 42 15,-21 0-31,21 1 0,0-1 0,0 21 15,0 0-15,-21-20 0,21 20 16,0 0-16,0 1 0,0-1 0,0-21 16,0 21-16,0-20 15,0-1-15,21 21 0,0-42 0,1 21 16,-1 0-16,0-21 0,21 0 16,-21 0-16,22 0 0,-22 0 0,21-21 15,1 0-15,-22 0 0,21 0 0,0 0 16,-20-22-16,-1 22 0,0-21 15,0 21-15,0-22 0,0 1 16,-21 0-16,0 20 0,0-20 0,0 21 16,0 0-16,0 0 0,0-1 0,0 1 15,-21 21 17,21 21-32,-21 1 0,21-1 0,0 21 15,0-21-15,0 22 0,-21-1 16,21-21-16,0 21 0,-21 1 0,21-22 15,0 21-15,0-21 0,0 22 16,0-22-16,0 0 0,0 0 0,0 0 16,0 1-16,0-1 15,0-42 17,0-1-32,0 1 15,0-21-15,0 21 0,0 0 0,0-22 16,0 1-16,21 21 0,-21-22 15,21 1-15,0 0 0,0-1 16,1 1-16,-1 0 0,0 21 16,0-22-16,21 22 0,-20 0 0,-1 21 15,0-21-15,0 21 0,21 0 16,-20 0-16,-1 21 0,0-21 0,0 21 16,-21 0-16,21 22 0,-21-22 0,21 21 15,-21 0-15,0-20 0,0 62 16,0-41-16,0-22 0,0 21 15,0-21-15,0 0 0,0 1 16,0-1-16,0 0 0,0 0 16,0 0-1,0-42 17,0 0-32,0 0 15,0 0-15</inkml:trace>
  <inkml:trace contextRef="#ctx0" brushRef="#br0" timeOffset="9840.45">6456 4149 0,'-21'0'0,"-1"0"16,1 0-1,21-21-15,0-1 16,0 1-16,0-21 16,0 21-16,0 0 0,0-22 15,0 22-15,21-21 0,1-1 0,20 1 16,-21-21-16,21 20 0,-20-20 16,20-1-16,-21 1 0,21-1 0,1 22 15,-22-22-15,0 22 0,0 0 16,0 21-16,-21-22 0,0 22 0,-21 21 15,0 0 1,0 21-16,0 22 0,-22-1 16,22 0-16,0 1 0,0 20 0,0-21 15,0 22-15,21-22 0,0 22 16,0-22-16,0 64 0,0-64 16,21 1-16,0-1 0,0 0 15,0-21-15,0 22 0,22-22 0,-22 21 16,0-21-16,-21 1 0,21-1 15,0 0-15,-21 0 0,-21-21 32,0 0-32,0-21 0,0 0 15,0 0-15,-22-1 0,22 1 16,-21 0-16,21 0 0,-22 0 16,22 0-16,0-1 0,-21 1 0,20 0 15,1 21-15,0 0 16,0 0-16,21 42 15,0-20-15,0-1 16,0 21-16,0-21 0,0 22 0,21-22 16,0 21-16,0-21 0,1 0 15,20 22-15,-21-22 0,21-21 0,1 21 16,63 0-16,-64-21 16,21 0-16,1 0 0,-1-21 15,1 0-15,-22 0 0,22 0 0,-1-1 16,1 1-16,-22-21 0,0 21 15,1-22-15,-1 1 0,0 0 0,-20 21 16,-1-22-16,-21 1 0,0 0 16,0-1-16,0 22 0,0-21 0,0 21 15,-21-22-15,21 22 0,-22 0 16,1 21-16,0-21 0,0 21 0,0 0 16,0 0-16,-1 21 0,1-21 15,0 21-15,0 21 0,0-20 0,0 20 16,-1 0-16,1-21 0,0 22 0,0-1 15,21 0-15,0 1 16,-21-1-16,21 0 0,0-20 0,0-1 16,0 0-16,0 0 0,21 0 15,0-21-15,0 0 0,0 0 0,1 0 16,20 0-16,-21 0 0,21-21 0,1 0 16,-1 0-16,-21 0 0,22-22 15,-22 22-15,0-21 0,21 21 0,-42-22 16,21 22-16,-21-21 0,22 21 15,-22-1-15,0-20 0,0 21 0,0 0 16,0 0-16,0-1 16,-22 22-1,22 22-15,0-1 16,0 0-16,-21 0 0,21 0 16,0 22-16,-21-22 0,21 0 0,0 21 15,0-21-15,0 22 0,0-22 16,0 0-16,21 21 0,0-42 0,1 22 15,-1-1-15,0-21 0,0 0 16,21 0-16,-20 0 0,20 0 0,0 0 16,-21-21-16,22-1 0,-1 1 0,-21 0 15,22 0-15,-22-21 16,0 20-16,0-20 0,0 21 0,-21-21 16,0 20-16,21-20 0,1 21 0,-22 0 15,0 0-15,0-1 0,0 1 16,0 42-1,0 1 1,0-1-16,0 0 0,0 0 0,0 21 16,0-20-16,0-1 0,0 21 15,0-21-15,0 22 0,0-22 0,0 21 16,-22-21-16,22 0 0,-21 1 16,21-1-16,0 0 0,0 0 0,0 0 15,0-42 16,0 0-31,0 0 16,21-22-16,1 22 16,-22 0-16,21-21 0,0-1 0,0 22 15,-21-21-15,21 0 0,0-1 0,1 22 16,-1-21-16,0 21 0,0-1 16,21 1-16,1 0 0,-22 21 15,0 0-15,21 0 0,-20 21 16,-1 0-16,0 1 0,-21 20 15,0-21-15,0 0 0,0 0 16,0 22-16,0-22 0,0 0 16,0 0-16,0 22 0,0-22 0,0 0 0,0 0 15,0 0 1,0 0-16,21-21 31,0-21-31,0 21 0,-21-21 16,22 0-16,-1 0 0,0-22 0,0 22 15,0 0-15,0-21 0,1 21 16,-1-22-16,0 22 0,0-21 0,0 21 16,-21-1-16,21 1 0,1 0 15,-1 21-15,-21-21 0,0 42 32,0 0-32,0 0 15,0 1-15,0-1 0,0 0 16,0 0-16,0 21 0,0-20 15,0-1-15,0 21 0,0 0 16,0-20-16,21 20 0,0-21 0,-21 0 16,21 0-16,0-21 0,1 22 15,-1-22-15,21 0 0,-21 0 0,0 0 16,22 0-16,-22 0 0,21 0 0,-21-22 16,1 1-16,20 0 0,-21 0 15,0 0-15,22 0 0,-22-1 16,0-20-16,0 21 0,-21-21 0,21-22 15,0 22-15,-21 21 0,0-22 16,0 22-16,0 0 0,0-21 16,0 20-16,-21 22 15,0 0-15,0 22 16,0-1-16,0 0 0,21 0 16,0 21-16,-22-20 0,22-1 0,0 21 15,0-21-15,0 22 0,0-22 0,0 21 16,0-21-16,0 0 0,22 1 15,-1-1-15,-21 0 0,21 0 0,0 0 16,0-21-16,0 0 16,1 0-16,-1 0 0,0 0 0,0 0 15,0 0-15,0 0 0,1 0 0,-1-21 16,0 21-16,0-21 0,0 0 16,0 0-16,1-1 0,-1-20 0,21 0 15</inkml:trace>
  <inkml:trace contextRef="#ctx0" brushRef="#br0" timeOffset="11640.75">10901 3175 0,'0'0'15,"-21"0"1,21 21 0,0 0-1,0 1-15,21-22 16,0 21-16,0-21 0,0 0 16,0 0-16,1 0 0,20 0 15,-21-21-15,21-1 0,1 1 0,-1 0 16,0 0-16,1 0 0,-1 0 15,-21-1-15,22-20 0,-22 21 0,0 0 16,0 0-16,0-1 0,-21 1 16,0 0-16,0 0 0,0 0 15,0 0-15,-21 21 16,0 0 0,0 21-16,21 21 0,-21 0 0,-1-20 15,22 41-15,0-21 0,-21 22 16,0-1-16,0 1 0,21-1 0,0 22 15,-21-21-15,0-1 0,21-21 0,-22 22 16,22-1-16,0-20 0,0-1 16,0 0-16,-21 1 0,21-1 0,0 0 15,-21-20-15,21-1 0,0 0 0,0 0 16,-21-21 0,0 0-16,0 0 15,21-21-15,-22 0 0,1 0 16,21-1-16,-21-20 0,0 21 15,0 0-15,0-22 0,-1 1 0,1 21 16,0-21-16,0 20 0,0 1 16,0-21-16,-1 42 0,1-21 15,0 21-15,0 0 16,0 0-16,21 21 0,-21 0 0,21 0 16,0 0-16,0 22 0,0-22 15,0 21-15,0-21 0,0 22 0,21 20 16,0-42-16,0 1 0,0-1 15,0 0-15,22 0 0,-22 0 16,21 0-16,1-21 0,-1 0 16,21 0-16,-20 0 0,20-21 0,-20 0 15,20 0-15,-21 0 0,22 0 16,-22-1-16,1 1 0,-1 0 0,0-21 16,1 21-16,-1-22 0,-21 22 15,0-21-15,0 21 0,-21-22 0,0 22 16,0-21-16,0 21 0,0-1 0,0 1 15,0-21-15,-21 42 16,0 0-16,0 0 0,0 0 16,0 21-16,-1 0 15,22 0-15,-21 1 0,21-1 0,-21 0 16,0 21-16,21-21 0,0 22 0,0-22 16,0 21-16,0-21 0,0 22 15,0-22-15,0 0 0,0 0 0,21 0 16,0 1-16,0-1 0,1-21 15,-1 0-15,0 21 0,21-21 0,-21 0 16,22 0-16,-22 0 0,21-21 0,1 0 16,-1-1-16,0 1 0,1 0 15,-22 0-15,21 0 0,0 0 0,1-1 16,-22-20-16,0 21 0,0-21 16,0 20-16,1 1 0,-1-21 0,0 21 15,-21 0-15,0-1 0,0 44 31,-21-22-15,0 21-16,21 0 0,-22 0 16,22 21-16,0-20 0,0-1 0,0 0 15,0 0-15,0 0 0,0 0 0,0 1 16,0-1-16,22 0 0,-1 0 16,0 0-16,0 0 15,-42-42 32,0 0-47,0 21 16,-1-21-16,1 21 0,0 0 15,0-21-15,0 21 0,0 0 0,-1 0 16,1 0-16,0 0 0,0 0 16,21 21-16,0 0 0,0 0 15,0 0-15,0 1 0,0-1 16,0 0-16,21 0 0,0 0 0,0-21 15,22 21-15,-22-21 0,21 0 0,1 0 16,-22 0-16,21 0 0,0 0 16,1 0-16,-1-21 0,-21 0 0,22 0 15,-22 0-15,21 0 0,-21-1 16,22-20-16,-22 21 0,0-21 16,0 20-16,0-20 0,0 0 0,1-1 15,-1 1-15,-21-21 0,21 20 16,0-20-16,0-1 0,0 1 0,22-43 15,-43 42-15,0 22 16,21 0-16,-21-1 0,21 22 0,-21 0 16,0 0-16,0 0 0,0 42 15,0 0 1,-21 0-16,0 22 0,21-1 0,0 0 16,-21 1-16,21-1 15,-22 21-15,1-20 0,21 20 0,0-20 16,0 20-16,0-21 0,0 1 0,0-1 15,0 0-15,0 1 0,0-1 16,0-21-16,0 22 0,0-22 0,0 0 16,0 0-16,21 0 0,1 0 15,-1-21-15,-21 22 0,21-22 16,0 0-16,0 0 0,0 0 16,1 0-16,-22-22 0,21 1 15,0 0-15,-21 0 0,21 0 16,0 0-16,-21-1 0,0 1 0,21 0 15,-21 0-15,0-21 16,22 20-16,-22-20 0</inkml:trace>
  <inkml:trace contextRef="#ctx0" brushRef="#br0" timeOffset="11919.59">12636 3387 0,'0'0'0,"0"21"0,-21-21 0,21 21 15,21-21 1,1 0-16,20 0 0,-21 0 0,21 0 16,1 0-16,-1 0 0,22 0 15,-22 0-15,0-21 0,1 21 16,-1-21-16,0 21 0,1-21 0,-22 21 16,21 0-16,-21 0 0,0-22 15,1 22-15,-22-21 31,0 0 16</inkml:trace>
  <inkml:trace contextRef="#ctx0" brushRef="#br0" timeOffset="13232.94">13631 3725 0,'-21'0'15,"21"22"1,0-1-16,0 0 15,-21 0-15,21 0 16,0 0-16,0 1 16,21-22 31,0-22-47,-21 1 15,21 0-15,1 0 0,-1 0 0,-21-22 16,21 22-16,0-21 0,0-22 15,0 22-15,1-21 0,-1 20 0,0-20 16,21-1-16,-21 1 0,1 20 0,-1-20 16,0 21-16,21 20 0,-21 1 15,1 0-15,-1 0 0,0 21 0,0 0 16,0 0-16,0 0 0,-21 21 16,22 0-16,-22 0 0,21 1 15,-21-1-15,0 21 0,0-21 0,0 0 16,0 1-16,0-1 0,0 0 15,0 0-15,0 0 0,0 0 16,0-42 15,0 0-31,0 0 16,0 0-16,0 0 0,0-22 0,0 1 16,0 21-16,0 0 15,-21-1-15,-1 1 0,22 0 0,-21 0 16,0 0-16,0 21 0,0 0 0,0 0 15,-1 0-15,1 21 0,0 0 16,0 0-16,0 0 0,0 22 16,-1-1-16,1 0 0,0 1 0,21-1 15,-21 22-15,0-22 0,0 21 16,21-20-16,-22 20 0,22-20 16,0-1-16,0 0 0,0 1 0,0-1 15,0-21-15,22 21 0,-1-20 0,0-1 16,42 21-16,-20-21 15,-1 0-15,0-21 0,22 0 0,-22 0 16,22 0-16,-1 0 0,-20 0 16,20-21-16,-21 0 0,1 21 0,20-21 15,-20 0-15,-22 0 0,21-1 16,0-20-16,-20 21 0,-1 0 16,0-22-16,-21 1 0,0 21 0,0-21 15,0-1-15,0 22 0,0-21 16,0 21-16,0-1 0,0 1 0,0 0 15,-21 21-15,0 0 0,-1 0 16,1 0-16,0 0 0,21 21 16,-21 0-16,0 1 0,0-1 0,21 0 15,-22 0-15,1 0 0,0 22 16,0-22-16,21 0 0,-21 21 0,21-21 16,-21 1-16,21-1 0,0 21 15,0-21-15,0 0 0,0 1 16,0-1-16,21-21 0,0 21 15,0-21-15,0 0 16,-21 21-16,21-21 0,1 0 16,-22-21 171,0 0-187,0 0 16</inkml:trace>
  <inkml:trace contextRef="#ctx0" brushRef="#br0" timeOffset="15399.44">14711 3620 0,'0'-22'0,"0"1"16,0 0-1,0 0-15,0 0 16,0 0-16,0-1 15,0 1 1,-21 21-16,-1 0 16,1 0-16,0 0 15,0 0-15,21 21 16,-21 1-16,0-1 0,-1 0 16,1 0-16,0 0 0,21 22 0,-21-1 15,0-21-15,21 21 0,-21-20 16,21 20-16,-22-21 0,22 0 0,0 22 15,0-22-15,0 0 0,0 0 0,0 0 16,22-21-16,-1 0 16,0 0-16,0 0 0,21 0 15,-20 0-15,-1 0 0,0 0 16,0-21-16,0 0 0,0 21 0,1-21 16,-1 0-16,0-1 0,-21 1 0,21 0 15,-21 0-15,21 0 16,-21-22-16,0 22 0,21 0 0,-21-21 15,22-1-15,-22 22 0,0-21 16,0 21-16,0-22 0,0 22 16,0 0-16,0 0 0,0 0 0,0 0 15,0 42 1,0 0 0,0 0-16,0 0 0,0 22 15,-22-22-15,22 21 0,0-21 0,0 22 16,0-1-16,0-21 0,0 21 15,-21-20-15,21-1 0,0 0 0,0 0 16,0 0-16,0 0 0,0 1 16,21-1-16,1-21 15,-1 0-15,0 0 0,0 0 16,0 0-16,0 0 0,1-21 16,-1 21-16,42-43 0,-42 43 15,22-21-15,-22 0 0,21-21 0,-21 20 16,1 1-16,20-21 0,-21 21 15,0-22-15,22 22 0,-22 0 0,0-21 16,0 21-16,-21-1 16,0 1-16,-21 21 15,0 21 1,0 1-16,21-1 0,0 0 16,-22 0-16,22 21 0,0-20 15,-21-1-15,21 0 0,0 0 16,0 0-16,0 0 0,0 1 0,21-1 15,-21 0-15,22 0 0,-22 0 16,21 0-16,0-21 16,-21 22-16,-21-22 31,0 0-31,-1 0 16,22-22-16,-21 22 0,0-21 0,0 21 15,0-21 1,0 21-16,-1 0 0,22-21 15,-21 21-15,0 0 16,21 21 0,0 0-16,21 0 15,0-21-15,1 22 16,-1-22-16,0 0 0,0 0 16,21 0-16,-20 0 0,-1 0 15,0 0-15,21 0 0,-21 0 0,22 0 16,-22 0-16,21 0 0,1-22 0,-22 22 15,21-21-15,-21 0 16,22 0-16,-22 0 0,21 0 16,-42-1-16,21 1 0,0-21 15,1 21-15,-22 0 0,0-22 0,0 22 16,0-21-16,21 21 0,-21-1 0,0 1 16,0 0-16,0 0 15,-21 21 1,-1 21-16,1 21 15,0-20-15,21-1 0,-21 21 0,21-21 16,0 22-16,0-1 0,0-21 16,0 21-16,0-20 0,0-1 0,0 0 15,0 0-15,42 21 16,-21-20-16,1-22 0,-1 0 16,0 21-16,21-21 0,-21 0 0,1 0 15,-1 0-15,0 0 0,0 0 16,-21-21-16,21 21 0,0-22 0,1 1 15,-22 0-15,0 0 0,21 0 16,0 0-16,-21-1 16</inkml:trace>
  <inkml:trace contextRef="#ctx0" brushRef="#br0" timeOffset="17365.68">16997 3450 0,'0'0'0,"0"-21"0,0 0 16,0 0-16,0 0 0,0-1 0,0-20 16,0 21-16,0 0 0,0 0 15,21-22-15,-21 22 0,21 0 0,0 21 16,0-21-16,22 0 0,-22 21 15,0 0-15,0 0 0,0 0 16,22 21-16,-22 21 0,0-21 0,0 22 16,22-1-16,-43-21 0,21 43 0,-21-22 15,21 0-15,-21 1 0,0-1 16,0-21-16,0 21 0,-21 22 16,0-43-16,21 21 0,-22-20 15,1-22-15,0 21 0,21 0 16,-21-21-16,0 21 0,21-42 31,0 0-31,0 0 16,0-22-16,0 22 0,0-21 15,21 21-15,0-22 0,0 1 16,0 0-16,1-1 0,-1 1 0,0 21 16,21-22-16,-21 1 0,1 21 15,-1 0-15,21 0 0,-21-1 16,0 22-16,1 0 0,-1 0 0,21 0 15,-42 22-15,21-1 0,0 0 16,1 0-16,-1 21 0,-21-20 0,0 20 16,0 0-16,0 1 0,0-1 15,0-21-15,0 21 0,0-20 0,0 20 16,0-21-16,0 0 0,-21 0 16,21 1-16,0-1 0,-22-21 0,22 21 15,0-42 16,0 0-31,22-1 0,-1 1 16,-21-21-16,0 21 0,21 0 16,0-22-16,0 1 0,-21 0 15,21-1-15,1 1 0,-1 21 16,0-22-16,0 1 0,0 21 0,0-21 16,22 20-16,-22 22 0,0-21 15,0 21-15,0 0 0,1 0 0,-1 21 16,0 1-16,-21-1 15,0 0-15,21 0 0,-21 21 0,0 1 0,0-22 16,0 21-16,0 1 0,0-1 16,0-21-16,0 21 0,0-20 0,0-1 15,0 0-15,0 0 0,21 0 0,0 0 16,-21 1-16,22-1 16,-1-21-16,0 0 0,0 0 0,21 0 15,-20 0-15,-1 0 0,21 0 16,-21 0-16,0 0 0,22-21 0,-22 21 15,0-22-15,0 1 0,0 0 0,1 0 16,-1 0-16,-21 0 0,21-22 16,0-20-16,0 42 0,-21-1 15,0-20-15,0 21 0,21 0 16,-21 0-16,0 42 31,0 0-31,0 0 0,0 0 16,0 0-16,0 1 0,0 20 15,-21-21-15,21 0 0,-21 22 0,21-22 16,0 0-16,0 0 0,0 0 0,0 0 16,0 1-16,0-1 0,0 0 15,21-21-15,0 0 16,1 0-16,-1 0 0,0 0 16,0 0-16,21 0 0,-20 0 0,-1 0 15,0-21-15,0 21 0,0-21 0,0-1 16,1 1-16,-22 0 15,0 0-15,21 0 0,-21 0 0,0-22 0,0 22 16,0 0-16,0-21 0,0 20 16,0-20-16,0 21 0,-21-21 15,21 20-15,-22 1 0,1 0 16,0 0-16,0 21 0,0 0 16,0 0-16,-1 0 0,1 0 15,0 21-15,0 0 0,0 0 0,0 1 16,-1-1-16,22 0 0,0 0 15,0 21-15,0-20 0,0-1 0,0 21 16,0-21-16,0 0 0,0 1 16,22-22-16,-1 21 0,0 0 0,0-21 15,0 0-15,0 21 16,1-21-16,-1 0 0,0 0 16,0 0-16,0-21 0,0 21 15,1-21-15,-1 0 0,0 21 16,0-22-16,0 1 0,0 0 0,1 0 15,-1 0-15,21 0 0,-21-1 16,22 22-16,-22-21 0,0 0 0,21 21 16,-21-21-16,1 21 15,-22 21 1,0 0-16,0 0 16,0 1-16,0-1 15,0 0-15,-22 0 0,22 0 0,0 0 16,0 1-16,0-1 0,0 0 15,0 0-15,0 0 0,0 0 0,0 1 16,22-22-16,-22 21 0,21-21 16,0 21-16,21-21 0,-21 21 0,1-21 15,-1 0-15,0 0 0,21 0 0,-21 0 16,1 0-16,-1 0 16,21 0-16,-21 0 0,0-21 0,1 0 0,-1 0 15,21-1-15,-21 1 0,22-21 16,-43 21-16,21-22 0,-21 22 15,21-21-15,-21 21 0,21-22 0,-21 22 16,0 0-16,0 0 16,0 0-16,0 0 0,-21 21 15,0 0-15,0 0 16,-1 21-16,1 0 0,0 0 16,21 0-16,-21 0 0,21 1 15,-21 20-15,21-21 0,0 0 0,0 0 16,0 1-16,0 20 0,0-21 0,0 0 15,21 0-15,0 1 0,0-22 16,0 21-16,22 0 0,-22-21 0,0 21 16,0-21-16,0 0 0,22 0 15,-22 0-15,0 0 0,0 0 0,0 0 16,1 0-16,-1 0 0,0 0 16,0-21-16,0 0 0,0 21 15,1-21-15,-1-1 0,21 1 0,-21 0 16,0 0-16,22 0 0</inkml:trace>
  <inkml:trace contextRef="#ctx0" brushRef="#br0" timeOffset="17682.59">21251 2921 0,'0'-21'0,"0"42"16,0-63-16,0 21 15,0 42 1,-21 0 0,21 0-16,-21 0 0,0 22 0,0-1 15,21 0-15,-22 1 0,1 20 0,21-21 16,-21 22-16,0-1 16,21-20-16,0 20 0,-21-20 0,21-1 0,-21 0 15,21 1-15,0-1 16,0-21-16,0 21 0,0-20 0,0-1 0,0 0 15,0 0-15,0-42 47,0 0-47,-22 21 0,22-21 16</inkml:trace>
  <inkml:trace contextRef="#ctx0" brushRef="#br0" timeOffset="19135.74">20743 3429 0,'0'0'15,"0"-21"-15,21 21 32,22 0-32,-22 0 0,21 0 15,22 0-15,-22 0 0,0-21 16,22 21-16,-1-21 0,1 21 0,-1-22 16,1 1-16,-1 0 0,1 0 0,-22 0 15,1-22-15,-1 1 0,0 21 16,-21-21-16,22-1 0,-43 1 0,21 0 15,-21-1-15,0 22 0,0 0 16,0-21-16,0 20 0,-21 22 16,0 0-16,-1 0 15,1 0-15,21 22 0,-21-1 0,0 0 16,0 21-16,21 1 0,0-22 16,-21 42-16,21-20 0,-22-1 0,1 21 15,21 1-15,0-22 0,-21 22 16,21-22-16,-21 22 0,0-22 15,0 85-15,21-106 16,-22 21-16,22-20 0,0-1 16,0 0-16,0 0 15,22-42 1,-22 0 0,21 21-16,0-21 0,0-1 0,0 1 15,22-21-15,-22 21 16,0 0-16,0-1 0,21 1 0,-20 0 15,-1 0-15,0 21 0,0 0 16,-21 21 0,0 0-1,0 0-15,21 1 0,-21-1 16,21 0-16,-21 0 0,22 0 0,-1 0 16,0-21-16,0 22 0,21-22 15,-20 21-15,-1-21 0,0 0 16,42 0-1,-20 0-15,41 0 0,-41 0 0,-1-21 16,22-1-16,-22 22 0,0-21 0,1 0 16,-22-21-16,21 21 15,0-1-15,-20-20 0,-1 21 0,-21-21 0,0 20 16,0 1-16,0 0 0,0 0 16,-21 0-16,-1 0 0,1-1 15,-21 22-15,21 0 0,-22 0 0,1 0 16,21 0-16,-21 22 0,-1-1 15,1 0-15,21 0 0,0 0 0,-22 22 16,22-22-16,21 0 0,0 21 16,-21-21-16,21 1 0,0-1 0,0 0 15,0 21-15,21-21 16,-21 1-16,21-22 0,0 0 0,1 21 16,-1-21-16,0 0 0,0 0 0,21 0 15,-20 0-15,-1 0 0,21-21 16,-21-1-16,0 22 0,1-21 15,-1 0-15,0-21 0,0 21 16,0-1-16,-21-20 0,0 21 0,21-21 16,-21 20-16,0 1 0,0 0 15,-21 42 1,21 0 0,-21 1-16,21-1 0,0 0 15,0 0-15,0 0 0,0 0 0,0 22 16,21-22-16,0 0 15,1 0-15,-1-21 0,0 21 16,21-21-16,-21 0 0,1 0 0,-1 0 0,21 0 16,-21 0-16,0 0 15,1 0-15,-1 0 0,0-21 0,0 0 16,21-21-16,-42-1 16,22 22-16,-1 0 0,0-21 0,-21 21 15,21-22-15,-21 22 0,0 0 0,0 0 16,0 42-1,0 0 1,0 0-16,-21 0 0,0 1 16,0-1-16,21 21 0,-22-21 0,22 0 15,0 1-15,0 20 16,-21-21-16,21 0 16,0 0-16,-21 1 0,21-1 31,0-42 0,0-1-31,0 1 0,0 0 0,0 0 16,0 0-16,21 0 0,0-1 0,-21 1 15,43-21-15,-22 21 16,0-22-16,0 22 0,22-21 0,-1 21 16,-21-22-16,21 22 0,43-21 15,-21 42-15,-22 0 0,-21 0 0,21 0 16,1 0-16,-22 0 15,0 21-15,-21 0 0,0 22 0,0-22 16,0 21-16,0 0 0,0 1 0,0-22 16,0 21-16,0 1 0,-21-22 15,21 21-15,-21-21 0,0 0 0,21 1 16,-22-1-16,22 0 0,0 0 16,-21 0-16,0-21 0,21 21 15,-21-21-15,0 0 16,0 0-16,-1 0 15,1 0-15,0 0 0,0 0 16,-21 0-16</inkml:trace>
  <inkml:trace contextRef="#ctx0" brushRef="#br0" timeOffset="21220.14">7662 4763 0,'0'0'0,"0"-22"15,0 1-15,0 0 0,0 0 16,0 0-16,0 0 16,0-1-16,0 1 0,0 0 15,-21 21 1,0 0-16,0 0 16,0 21-16,-1 0 0,1 1 15,0 20-15,0 0 0,0 1 16,0-1-16,-22 85 0,43-85 15,0 22-15,-21-1 0,21 1 16,0-22-16,0 22 0,0-22 0,0 0 16,0 1-16,0-22 0,21 21 15,0-21-15,1 0 0,20 22 16,0-43-16,-21 0 0,22 0 16,-22 0-16,21 0 0,1 0 15,-22-21-15,21 21 0,0-22 0,22-41 16,-22 42-16,1-22 0,-22 22 15,21-21-15,-21 0 0,0-22 16,1 22-16,-1-22 0,0 1 0,-21-64 16,0 84-16,0-20 15,0 21-15,0-1 0,-21 1 0,0 0 16,-1-1-16,1 22 0,-21 0 16,-22 21-16,43 0 15,-21 0-15,-85 63 0,85-41 16,20 20-16,-20 21 15,0-20-15,21 20 0,-22 1 0,22-1 16,0 1-16,0-1 0,21-20 16,0 20-16,0-21 0,0 22 0,0-22 15,0-21-15,21 22 0,21-22 16,-21 0-16,22 0 0,-1 0 0,0-21 16,22 0-16,-22 0 0,22 0 15,-1 0-15,1-21 0,-22 0 0,22 0 16,-1 0-16,1 0 0,-22-1 15,21-20-15,-20 21 0,-22 0 0,42-43 16,-41 22-16,-1 21 16,0 0-16,-21-1 0,21 1 0,-42 64 47,21-22-47,-21 0 0,21 21 15,0-21-15,-21 1 0,-1 20 16,1-21-16,21 0 0,-21 22 0,21-22 15,0 0-15,-21 0 0,21 0 0,-21 0 16,21 1-16,0-44 47,0 1-47,0 0 0,21 0 16,0 0-16,-21 0 0,21-22 0,-21 22 15,21-21-15,1 21 0,-22-22 16,21 1-16,0 21 0,0 0 0,0-22 15,0 22-15,1 21 0,-1 0 16,0 0-16,-21 21 16,21 0-16,-21 1 0,0-1 0,0 0 15,21 0-15,-21 21 0,0-20 0,21-1 16,-21 0-16,22 0 0,-22 0 16,21 0-16,0 1 0,0-1 0,0-21 15,-21 21-15,21-21 0,1 0 16,-1 0-16,0 0 0,0 0 15,0 0-15,0-21 0,1 21 0,-1-21 16,0-1-16,0 1 0,0-21 16,0 21-16,-21 0 0,22-1 15,-1-20-15,-21 0 0,21 21 0,0-22 16,0 22-16,0-21 0,1 21 16,-1 21-16,-21-22 0,21 22 0,0 0 15,0 0-15,-21 22 16,0-1-16,21 0 15,-21 0-15,0 0 0,0 0 0,0 1 16,0-1 0,0-42 31,0-1-32,0 1-15,0 0 0,0 0 16,0 0-16,0 0 15,-21 21-15,0 0 16,0 0 0,0 0-16,0 21 15,21 0-15,-22 0 0,1 0 0,21 0 16,-21 1-16,0 20 0,0-21 16,0 0-16,-1 0 0,22 43 15,-21-43-15,21 0 0,0 0 16,0 1-16,0-1 0,0 0 15,0 0-15,21 0 0,-21 0 0,22-21 16,-1 22-16,0-22 0,21 0 0,-21 0 16,1 21-16,20-21 0,-21 0 15,21 0-15,1 0 0,-22 0 0,21-21 16,1 21-16,-22-22 0,21 1 0,-21 21 16,22-21-16,-22 0 15,0 0-15,0 0 0,0-1 0,0-20 0,1 21 16,-22 0-16,21-22 0,-21 22 15,0-21-15,0 21 0,21-22 16,-21 22-16,0-21 0,0 21 0,0 0 16,0-1-16,-21 22 15,0 22 1,-1-1-16,22 0 0,-21 0 0,0 21 16,21-20-16,0 20 0,0-21 15,0 0-15,0 22 0,0-22 0,0 0 16,0 0-16,21 0 0,0 0 0,1 1 15,-1-1-15,0-21 0,21 0 16,-21 21-16,22-21 0,-22 0 0,21 0 16,-21 0-16,1 0 0,20 0 15,-21 0-15,0-21 0,0 21 0,1-21 16,-1 21-16,-21-22 0,21 22 16,-21-21-16,0 0 0,21 0 15,-21 0-15,21 21 0</inkml:trace>
  <inkml:trace contextRef="#ctx0" brushRef="#br0" timeOffset="33531.92">3598 6985 0,'0'-21'0,"21"0"16,1 0 0,-22-1-16,0 1 0,21 0 15,0 0-15,-21 0 0,0 0 16,0-1-16,21 1 0,-21 0 0,0 0 15,0 0-15,0 0 0,0-1 16,0 1-16,0 0 0,0 0 16,0 0-16,-21 21 15,21 21 1,-21 0-16,21 0 0,0 0 0,-21 22 16,-1-1-16,22 22 0,-21-22 15,0 21-15,0 1 0,0-1 16,0 1-16,-1 21 0,-20-1 15,21-20-15,-21 20 0,-1-20 0,1-1 16,21 1-16,-22-1 0,22-20 16,0-1-16,0 0 0,0 1 0,0-22 15,21 0-15,0-42 32,0 0-32,0 0 15,0-22-15,0 22 0,0-21 0,0-1 16,0 1-16,0 0 0,0-1 15,0 1-15,0-21 0,0 20 0,0 1 16,0 21-16,0 0 16,21-1-16,-21 1 0,0 42 15,21-21-15,-21 43 16,21-22-16,0 21 0,-21-21 0,21 22 16,1-1-16,-22 0 0,21 1 15,0-1-15,0 0 0,0 1 0,0-22 16,22 21-16,-22-21 0,21 1 15,1-1-15,-1 0 0,0-21 0,1 0 16,-1 0-16,21 0 0,-20 0 16,20 0-16,-20-21 0,-1 0 0,21-1 15,-20 1-15,-1 0 0,22 0 16,-22-21-16,0-1 0,1 1 16,-22 0-16,21-22 0,-21 1 0,0-1 15,1 1-15,-1-1 0,-21 1 16,0-1-16,0 1 0,0-1 0,0 1 15,0-1-15,-21 1 0,-1 20 16,-20-20-16,21 20 0,0-20 16,-22 21-16,22-1 0,-21 1 0,0 21 15,20-22-15,-20 22 0,0 21 16,-1 0-16,1 0 0,0 0 0,-43 64 16,43-22-16,21 0 15,-22 22-15,22-1 0,-21-20 16,21 20-16,-1 1 0,22-1 15,0 22-15,-21-22 0,21 22 0,0-21 16,0-1-16,21 22 0,-21-22 16,22 1-16,20-1 0,-21-20 0,0 20 15,22-21-15,-1 1 0,0-22 16,1 21-16,-1-21 0,43 22 16,-43-43-16,21 0 0,-20 0 15,20 0-15,1 0 0,-1 0 0,1 0 16,-22-21-16,22-1 0,-1 1 0,-21 0 15,22 0-15,-22-21 16,1 20-16,-1-20 0,0 0 0,-21-1 16,22 1-16,-22 0 0,-21-1 15,21 1-15,-21 0 0,0 21 0,0-22 16,0 22-16,0 0 0,0 0 16,0-22-16,-21 43 0,0 0 15,0 0-15,-1 22 0,1-22 16,-21 21-16,21 21 0,0-21 0,-22 22 15,22-22-15,0 21 0,-21 0 0,20 1 16,1-1-16,21-21 0,0 22 16,0-1-16,0-21 0,0 0 0,0 0 15,0 22-15,21-43 16,22 21-16,-22 0 0,21-21 0,1 0 16,-1 0-16,0 0 0,1 0 0,-1 0 15,0-21-15,1 0 0,-1 0 16,0-1-16,22 1 0,-22 0 0,0-21 15,1-1-15,-1 1 0,0 0 16,1-1-16,-22-20 0,0 21 0,21-22 16,-20 22-16,-22-22 0,21 22 15,-21-22-15,21 22 0,-21 0 0,0-1 16,0 1-16,0 0 0,0-1 16,0 22-16,0-21 0,0 21 0,0 0 15,-21-1-15,0 1 0,-1 21 16,1 0-16,0 0 15,0 0-15,21 21 0,-21 1 0,0 20 16,-1-21-16,22 21 0,-21 1 16,21-1-16,0 22 0,0-22 0,-21 21 15,21 1-15,-21 21 0,21-22 16,0 1-16,0 20 0,-21 1 0,21-22 16,-21 22-16,21 0 0,0-1 15,-22 1-15,1 21 0,21-21 0,-21 20 16,0 1-16,21-21 0,-21 0 15,0 20-15,21-20 0,-22 0 0,1-1 16,0 1-16,21 0 0,-21-22 16,0 1-16,21-1 0,0 1 0,-21-1 15,21-20-15,-22-1 0,22 0 16,0 1-16,0-22 0,0 0 0,0 0 16,0 0-16,22-21 0,-1 0 15,0 0-15,0-21 0,21 0 16,-20-21-16,20-1 0,0 22 0,1-42 15,20 20-15,-21-20 0,22-1 0,-1 1 16,-20-1-16,20 1 0,-20-22 16,-1 22-16,0-86 15,-21 65-15,-21-1 0,0 22 0,0-1 16,0-21-16,-21 22 0,-21-1 16,21 1-16,-43-1 0,22 22 0,0-21 15,-22 41-15,22-20 0,-1 21 16,-20-21-16,21 20 0,-1 22 0,1-21 15,0 21-15,20 0 0,-20 0 16,21 0-16,21-21 31,21 21-31,0 0 0,0 0 16,43-42-16,-22 21 0,22 21 16,-22-22-16,22 1 0,-1 0 15,1 0-15,-1-21 0,1 20 16,-1 1-16,1-21 0,-22 21 15,0-22-15,1 22 0,20-42 16,-42 20-16,0 22 0,-21-21 0,0 21 16,0-22-1,0 22-15,0 0 0,-21 0 0,0 0 0,0 21 16,0 0-16,-22 0 0,22 0 16,-21 0-16,0 0 0,20 0 0,-20 0 15,0 21-15,21 0 0,-22 21 16,22-20-16,0 20 0,0 0 15,0 1-15,21-1 0,0-21 0,0 21 16,0 1-16,0-22 0,0 0 16,21 0-16,0 0 0,0 1 0,0-22 15,0 0-15,22 21 0,-22-21 16,21 0-16,-21 0 0,22 0 0,-22-21 16,0 21-16,21-22 0,-20 1 15,-1 0-15,0 0 0,0 0 0,0 0 16,-21-1-16,0-20 0,0 21 0,21-21 15,-21 20-15,0 1 0,0 0 16,0 0-16,0 0 0,0 0 0,-21 21 31,21 21-31,0 0 0,-21 0 16,21 0-16,-21 0 16,21 22-16,0-22 0,-21 21 0,21-21 15,0 22-15,0-22 0,0 21 0,0-21 16,0 1-16,21-1 0,0 0 15,0-21-15,0 21 0,1-21 0,-1 0 16,0 0-16,21 0 0,-21 0 16,1 0-16,20-21 0,-21 21 0,0-21 15,0 0-15,22-1 0,-22 1 16,0 0-16,0-21 0,0 21 0,1-22 16,-1 1-16,0 21 0,-21-22 15,0 1-15,0 0 0,0 21 0,0-1 16,0-20-16,0 21 15,0 42 1,-21 0 0,21 22-16,-21-22 0,21 21 15,-22-21-15,22 22 0,0-1 0,0-21 16,0 21-16,0-20 0,0 20 0,0-21 16,0 0-16,0 0 0,22 1 15,-1-1-15,0-21 0,21 21 16,1-21-16,-22 0 0,0 0 15,21 0-15,-21-21 0,22 0 16,-22 21-16,0-22 0,21 1 0,-20 0 16,-1-21-16,0 21 0,0-1 15,0-20-15,22-43 0,-43 64 16,21-21-16,-21 0 0,0-1 16,0 22-16,0 0 0,0 0 0,0 0 15,0-1-15,0 1 0,0 42 31,0 1-31,-21-1 0,-1 0 0,22 21 16,-21-21-16,21 22 0,0-1 16,0 0-16,0 22 15,0-22-15,0-21 0,0 22 0,0-22 16,0 0-16,0 21 0,21-20 16,1-22-16,-1 21 0,0 0 0,0-21 15,0 0-15,0 0 0,1 0 16,-1 0-16,21 0 0,-21 0 0,22 0 15,-22 0-15,0-21 0,21 0 16,-21-22-16,1 22 0,20 0 16,-21-21-16,0-1 0,0 1 0,1 0 0,-1-22 15,0 22-15,0-22 16,-21 22-16,21-22 0,0 1 0,-21-43 16,22 43-16,-22-1 15,21 22-15,-21-1 0,0 1 0,0 0 16,0-1-16,0 22 0,0 0 15,-21 42 1,-1 0-16,1 22 16,0-1-16,0 0 0,21 1 0,-21 20 15,0-20-15,21 20 0,0-21 16,-22 22-16,22-1 0,-21 1 0,21-22 16,0 22-16,0-22 0,0 22 0,0-22 15,0 0-15,0 1 0,0-22 16,21 21-16,-21-21 0,22 0 0,-1 1 15,0-1-15,21-21 16,-21 0-16,1 0 0,-1 0 0,21 0 16,-21 0-16,22 0 0,-1 0 0,-21-21 15,21-1-15,-20 1 0,20 0 16,21-42-16,-41 20 0,41-41 16,-42 41-16,0-20 15,-21 20-15,22-20 0,-1-64 16,0 63-16,-21 1 0,21-1 0,-21 1 15,0-1-15,21 22 16,-21 0-16,0-43 0,0 43 0,0 21 16,0-1-16,0 44 15,-21-1 1,21 21-16,-21 0 16,0 1-16,21 20 0,-21-20 0,21 20 15,-22 1-15,22-1 0,-21-21 0,21 22 16,0-1-16,0-20 0,0 20 15,0-20-15,0 20 0,0-21 0,0 1 16,0-1-16,0 0 0,0-20 16,0-1-16,21 0 0,-21 0 0,22 0 15,-22 0-15,21-21 0,0 0 0,0 0 16,0 0-16,0 0 16,1 0-16,-1-21 15,0 0-15,0 21 0,-21-21 0,21 0 16,0 0-16,-21-1 0,0 1 15,22 0-15,-22 0 0,21 0 0,-21-22 16,0 22-16,0-21 0,0 21 16,0 0-16,0-22 0</inkml:trace>
  <inkml:trace contextRef="#ctx0" brushRef="#br0" timeOffset="33828.68">7916 6900 0,'0'0'0,"21"0"16,1 0-1,-1 0-15,21 0 0,-21 0 0,22 0 16,-1 0-16,-21 0 0,21 0 0,-20 0 16,20-21-16,-21 21 0,21 0 15,-20-21-15,-1 0 0,0 21 0,0 0 16,0 0-16,0-21 0,-21 0 47,-21 21-16,0 0-15,0 0-16</inkml:trace>
  <inkml:trace contextRef="#ctx0" brushRef="#br0" timeOffset="36536.58">9186 7366 0,'0'21'0,"0"22"15,0-22-15,0 0 16,0 0-16,0 0 0,0 0 0,0 1 16,0-1-16,0 0 15,0 0-15,21-21 16,1 0 0,-22-21-16,0 0 15,0 0-15,0-1 0,21 1 0,-21 0 16,0-21-16,21-1 0,0 1 0,-21 0 15,21-1-15,0-20 0,-21 21 16,22-22-16,-1 1 0,0-1 0,-21 1 16,21-1-16,0 1 0,-21-1 15,21 22-15,1-22 0,-1 22 0,-21 21 16,21-22-16,0 22 0,0 21 16,0 0-16,1 21 15,-22 1-15,21-1 0,-21 21 16,0-21-16,0 22 0,0-22 15,0 21-15,0-21 0,0 0 0,0 1 16,0-1-16,0 0 0,0 0 16,0 0-16,21-21 15,0 0 1,0-21-16,-21 0 0,0 0 16,0 0-16,0-1 0,0 1 15,0 0-15,0-21 0,0 21 0,0-22 16,0 22-16,-42-42 0,21 41 15,-22 1-15,22 0 0,0 0 16,0 21-16,0 0 0,0 0 0,-1 21 16,1 0-16,0 0 15,0 1-15,0 20 0,-22 0 16,22 1-16,0 20 0,21-21 0,-21 1 0,0 20 16,0-20-16,21 20 0,0 1 15,0-22-15,0 21 0,0 1 0,0-22 16,0 1-16,0-1 0,21 0 15,-21 1-15,42-1 0,-21-21 0,0 0 16,22 0-16,-22-21 0,21 22 16,1-22-16,-1 0 0,21 0 0,-20 0 15,-1-22-15,22 1 0,-22 21 16,0-21-16,1-21 0,20 21 0,-21-1 16,-20-20-16,20 21 0,-21-21 15,21-1-15,-20 22 0,-22-21 0,0-1 16,21 22-16,-21 0 0,0 0 15,0 0-15,0 0 0,-21 21 16,-1 0 0,1 0-16,0 21 0,0 0 15,0 0-15,21 0 0,0 22 0,-21-22 16,21 21-16,0 0 0,0-20 16,0 20-16,0-21 0,0 0 15,0 22-15,21-22 0,0 0 16,0 0-16,0-21 0,0 21 0,1-21 15,20 21-15,-21-21 0,21 0 0,-20 0 16,20 0-16,-21 0 0,21-21 16,-20 0-16,20 0 0,-21 0 0,21 0 15,-20-1-15,-1 1 0,0 0 16,0-21-16,-21-1 0,0 1 0,21 0 16,-21-1-16,0 1 0,0 0 0,0-1 15,0 1-15,-21 21 0,0-21 16,0-1-16,21 22 0,-43 0 0,22 0 15,0 21-15,-21 0 0,21 0 16,-1 0-16,-20 0 0,0 21 16,21 0-16,-22 0 0,22 22 0,-21-22 15,21 21-15,-1 0 0,1-20 16,0 20-16,21 0 0,-21 1 0,21-1 16,0 21-16,21-20 15,0-22-15,0 0 0,22 21 0,-22-42 16,21 22-16,1-1 0,-1-21 0,0 0 15,-21 0-15,22 0 0,-1 0 16,0 0-16,1-21 0,-1-1 16,0 1-16,1 0 0,-1 0 0,-21 0 15,22 0-15,-1-22 0,-21 22 16,0-21-16,22 21 0,-22-22 0,0 1 16,0 21-16,0-22 0,-21 22 15,0 0-15,0 0 0,0 0 0,0 0 16,-21 42 15,21 0-31,-21 0 0,0 0 0,21 0 16,0 22-16,0-22 0,-21 21 15,21 1-15,0-22 0,0 21 0,0-21 16,0 22-16,0-22 0,0 0 16,21 21-16,0-21 0,0 1 0,21-22 15,-20 21-15,20-21 0,-21 0 16,21 0-16,-20 0 0,20 0 0,0 0 15,-21 0-15,22-21 0,-22-1 16,0 1-16,21 0 0,-20 0 0,-1 0 16,0-22-16,-21 22 0,21-21 15,-21 0-15,21 20 0,-21-20 0,0 0 16,0 21-16,0-22 0,0 22 0,0 0 16,0 0-16,-21 21 15,0 0 1,21 21-16,0 0 0,0 0 15,-21 0-15,21 22 0,0-22 0,0 21 16,0-21-16,0 22 0,0-22 16,21 0-16,-21 21 0,21-20 15,0-1-15,0 0 0,1 0 0,20-21 16,-21 21-16,0-21 0,22 0 0,-22 0 16,21 0-16,-21 0 0,22 0 15,-22 0-15,0-21 0,21 0 0,-21 0 16,1 0-16,-1-1 0,0 1 15,-21-21-15,0 21 0,21-22 0,-21 1 16,0 0-16,0 21 0,0-22 0,0 1 16,0 21-16,0 0 0,0-1 15,0 1-15,0 0 0,-21 21 16,21 21-16,0 0 16,0 1-16,-21-1 0,21 0 15,-21 21-15,21-21 0,0 22 0,0-1 16,-22-21-16,22 22 0,-21-1 15,21-21-15,0 0 0,0 0 0,0 22 16,0-22-16,0 0 0,0 0 16,0-42 15,0 0-15,0 0-16,21 0 0,1-1 15,-1-20-15,0 21 0,-21-21 0,42-1 0,-21 22 16,1-21-16,20-1 15,-21 1-15,21 21 0,-20-21 0,20 20 16,-21 1-16,43 0 0,-43 21 16,0 0-16,0 0 0,-21 21 15,0 22-15,0-22 0,0 0 16,0 21-16,0-21 16,0 22-16,0-1 0,0-21 0,0 22 0,0-22 15,0 21-15,0-21 0,0 0 16,0 1-16,0-1 0,0 0 0,21 0 15,0-21-15,1 0 0,-1 0 16,0 0-16,0 0 0,0 0 0,0 0 16,1-21-16,-1 21 15,0-21-15,0 0 0,0-22 0,0 22 16,1-21-16,-1 21 0,0-22 16,0 1-16,-21 0 0,21-22 0,0 22 15,22-85-15,-43 63 0,21 1 16,0-22-16,-21 22 0,0-1 15,0 1-15,21-1 0,-21 22 0,0-1 16,0 1-16,0 0 0,0 21 16,0-22-16,0 22 15,0 0-15,0 42 16,0 0-16,0 0 0,-21 22 16,21 20-16,0 1 0,0-1 0,-21 22 15,21 0-15,-21-22 0,21 22 16,0-22-16,-21 1 0,21-1 0,0 1 15,0-22-15,0 22 0,0-22 16,0 0-16,0-21 0,0 22 0,0-1 16,21-21-16,-21 0 0,21 1 0,-21-1 15,21 0-15,0-21 16,0 0-16,1 0 16,-1 0-16,0 0 0,-21-21 15,21 0-15,0 21 16,-21-22-16,21 1 0,-21 0 0,22 0 15,-22 0-15,0 0 0,0-1 16,21 1-16,-21 0 0,0 0 16,0 0-16,0 0 0,0-1 0</inkml:trace>
  <inkml:trace contextRef="#ctx0" brushRef="#br0" timeOffset="36820.43">12636 6710 0,'-21'0'0,"42"0"32,1 0-32,-1 0 0,0 0 15,21 0-15,1 0 0,-22 0 16,21 0-16,0 0 0,1 0 0,-1 0 16,0-21-16,1 21 0,-1 0 0,0 0 15,1-21-15,-22 21 0,21 0 16,-21 0-16,1 0 0,-22-22 15,21 22-15,-42 0 47,21-21-15</inkml:trace>
  <inkml:trace contextRef="#ctx0" brushRef="#br0" timeOffset="37380.25">13843 6731 0,'0'0'0,"-21"0"0,0 0 16,-1 0-16,1 0 0,0 0 0,0 0 16,0 0-1,42 0 1,21 0 0,-21 0-16,22 0 0,-22 0 0,21 0 15,22 0-15,-22 0 0,22 0 16,-22 0-16,21 0 0,1 0 0,-22 0 15,22 0-15,-22 0 0,0 0 0,1 0 16,-1 0-16,0 0 0,-20 0 16,20 0-16,-21 0 0,0 0 0,-21 21 47,-21-21-32,0 0-15,0 0 16,0 0-16,-1 0 0,1 0 0,0 0 15,0 0-15,0 0 0</inkml:trace>
  <inkml:trace contextRef="#ctx0" brushRef="#br0" timeOffset="37704.25">13758 6858 0,'0'0'0,"-21"21"0,0-21 16,21 21-16,21-21 31,0 0-31,0 0 16,22 0-16,-22 0 0,21 0 0,1 0 15,20 0-15,1 0 0,-22 0 16,21 0-16,1 0 0,-1 0 0,-20 0 16,20 0-16,-20-21 0,20 21 0,-21 0 15,1 0-15,-22 0 0,21 0 16,-21-21-16,1 21 0,-1 0 15,0 0-15,0 0 0,-42-21 63,0 21-63,0-21 16,-1 21-16,22-21 0</inkml:trace>
  <inkml:trace contextRef="#ctx0" brushRef="#br0" timeOffset="38271.51">14668 6329 0,'0'0'0,"0"-42"15,0 20-15,0 44 63,0-1-63,0 0 15,0 0-15,0 0 0,22 0 16,-1 1-16,-21 20 16,21-21-16,0 0 0,0 0 0,0 1 15,1-1-15,-1-21 0,0 21 16,0 0-16,0-21 0,0 0 0,22 21 15,-22-21-15,21 0 0,-21 0 0,22 0 16,-22 0-16,21 0 0,1 0 16,-22 0-16,0 0 0,0 0 0,0 0 15,0 0-15,1 0 16,-44 0 0,-20 21-1,21-21-15,0 22 0,-43 20 16,22-21-16,0 0 0,-1 0 15,1 22-15,0-1 0,20-21 16,-20 22-16,0-1 0,-1-21 0,22 21 16,-21 1-16,21-22 0,-22 21 15,22-21-15,0 1 0,0-1 0,21 21 16,-21-42-16,21 21 0,-21 0 0,21 1 16,0-44 30,21 22-46,-21-21 16,21 0-16,0 0 0,0-21 0</inkml:trace>
  <inkml:trace contextRef="#ctx0" brushRef="#br0" timeOffset="39988.21">16722 6583 0,'0'21'15,"0"0"1,0 0-1,21-21 17,0 0-32,0 0 15,0-21-15,-21 0 16,21 0-16,-21 0 0,0 0 16,22-1-16,-1 1 0,-21-21 0,21 0 15,-21 20-15,0-20 0,0 21 16,21 0-16,-21 0 0,21-1 0,-21 1 15,0 0-15,0 0 0,0 0 16,0 42 31,0 0-47,0 0 0,0 0 16,0 22-16,0-22 0,0 21 0,0 1 15,0-1-15,0 0 0,0 1 16,0-1-16,-21 0 0,21 22 0,-21-43 15,21 21-15,-21 1 0,21-1 0,-21 0 16,21-21-16,-22 22 0,22-22 16,0 21-16,-21-21 0,21 1 0,-21-1 15,21 0-15,0 0 16,0 0-16,0 0 0,-21 1 16,21-1-16,0 0 15,-21-21 16,0 0-15,-1 0 0,1 0-16,0-21 0,0 21 0,0 0 15,0 0-15,-1 0 0,1 0 16,0 0-16,-21 0 0,21 0 0,-22 0 16,22 0-16,0 0 0,-21 0 0,20 0 15,1 0 1,42 0 15,22 0-31,-22 0 0,21 0 16,1 0-16,-1 0 0,0 0 0,1 0 15,20 0-15,-21 0 0,22 0 16,-22 0-16,22 0 0,-22-21 0,0 21 16,22 0-16,-22 0 0,-21 0 15,22 0-15,-22 0 0,0 0 0,0 0 16,-21-22-16,-21 22 47,0 0-47,0 0 0,0 0 0,-1 0 15,1 0-15,-21 0 0,21 0 16,-22 0-16,22 0 0,-21 0 0,0 0 16,-64 0-16,63 0 0,1 0 15,0 0-15,21 0 0,-22 0 16,22 0-16,0 0 0,21 22 31,21-22-31,0 0 16,0 0-16,1 0 0,20 0 15,-21 0-15,21 0 0,1 0 0,-1 0 16,0 0-16,1 0 0,-1 0 16,0 0-16,-20 0 0,20 0 15,0-22-15,-21 22 0,1 0 0,-1 0 16,0 0-16,0 0 0,-42 0 125</inkml:trace>
  <inkml:trace contextRef="#ctx0" brushRef="#br0" timeOffset="61595.68">2752 10181 0,'-22'0'16,"44"0"-16,-65 21 0,22-21 0,0 0 0,0 0 16,21 22-1,0-1 16,21-21-31,0 0 0,0 0 0,0 0 16,22 0-16,-22 0 0,21-21 16,1 21-16,-1-22 0,0 22 0,1-21 15,-1 0-15,21 0 0,-20 0 16,20 0-16,-20-1 0,20 1 0,-21 0 16,22 0-16,-22 0 15,1 0-15,-1-1 0,-21 1 0,0 0 16,0 0-16,1 0 0,-22 0 0,0-1 15,0 1-15,0 0 16,0 0-16,-22 21 0,1 0 0,0 0 16,-21 0-16,21 0 0,-22 0 15,1 0-15,0 0 0,-1 21 0,1-21 16,-22 21-16,22 0 0,0 1 0,-1-1 16,-20 21-16,21-21 15,-1 0-15,1 1 0,0 20 0,-1-21 0,22 21 16,0-20-16,0-1 0,0 21 15,21-21-15,0 22 0,0-22 16,0 0-16,0 21 0,0-21 16,0 1-16,21-1 0,0 0 0,0 0 15,0 0-15,22-21 0,-22 0 16,0 0-16,64 0 0,-64 0 16,21 0-16,-21 0 0,22 0 0,-22 0 15,0 0-15,0 0 0,0-21 16,0 21-16,1 0 0,-44 0 31,1 0-31,0 0 16,-21 0-16,21 0 0,-22 21 15,1 0-15,0 1 0,-1-1 0,1 0 16,0 21-16,-1-21 0,1 22 16,0-22-16,-1 21 0,1 1 0,-22 41 15,43-41-15,21-1 0,0 0 16,0-21-16,0 22 0,0-1 15,0-21-15,0 22 0,21-22 0,1 0 16,20 0-16,-21-21 0,21 0 16,1 21-16,-1-21 0,0 0 0,1 0 15,20-21-15,-20 21 16,20-21-16,-21 0 0,22 0 0,-1-1 16,1-20-16,-22 21 0,22 0 0,-22 0 15,22-22-15,-22 22 0,0-21 16,-21 21-16,22-1 0,-22-20 15,0 21-15,0-21 0,-21-1 0,0 22 16,0 0-16,0 0 16,-21 42 15,0 0-31,0 0 0,21 0 0,0 1 16,-21-1-16,21 0 0,-22 21 0,1-21 15,21 1-15,0-1 0,0 21 16,-21-21-16,21 0 0,-21 1 15,21-1-15,0 0 0,0 0 16,0 0-16,0-42 47,0 0-47,21 0 0,0 0 16,0-22-16,1 22 0,-22 0 0,21 0 15,0 0-15,0-1 0,0 1 16,0 0-16,1 0 0,-1 0 15,0 0-15,0 21 0,0 0 0,0 0 16,1 0-16,-1 0 0,0 0 16,-21 21-16,21 0 15,-21 0-15,21 0 0,-21 0 16,21 22-16,-21-22 0,0 0 0,22 0 16,-22 0-16,21 1 0,0-1 0,-21 0 15,21 0-15,0 0 0,0 0 16,43 1-16,-43-22 0,21 0 15,-20 0-15,20 0 0,0 0 16,1 0-16,-1-22 0,21 22 0,-20-21 16,-1 0-16,0 0 0,1 21 0,-22-21 15,21 0-15,1-1 0,-22-20 16,21 21-16,-21 0 0,0 0 16,-21-22-16,0 22 0,22-21 0,-22 21 15,0-1-15,0-20 0,0 21 0,0 0 16,-22 0-16,1-1 0,0 22 15,0-21-15,0 21 0,0 0 0,-1 0 16,-20 0-16,21 21 0,-21-21 16,-1 22-16,22-1 0,-21 0 0,21 0 15,-1 21-15,1-20 0,0 20 16,0 0-16,0-21 0,21 22 0,-21-1 16,21-21-16,0 0 0,0 22 15,0-22-15,0 0 0,0 0 0,21 0 16,0-21-16,0 0 15,0 0-15,0 0 0,1 0 16,-1 0-16,0 0 0,0 0 16,-21-21-1,0 0 1,0 0 0,0 0-1,0 0-15</inkml:trace>
  <inkml:trace contextRef="#ctx0" brushRef="#br0" timeOffset="62447.9">2540 10351 0,'0'0'0,"-21"0"0,21-22 16,21 22 15,21 0-31,-21 0 0,43 0 0,-22 0 16,22 0-16,-1 0 15,1 0-15,-1 0 0,22 0 0,0 0 0,-1 0 16,1 0-16,0 0 0,-1 0 16,1-21-16,0 21 0,-1 0 15,1 0-15,-22 0 0,1 0 0,-22 0 16,1 0-16,-1 0 0,0 0 15,-21 0-15,1 21 0,-1-21 0,0 22 16,-21-1 0,-21 0-1,-22-21-15,22 0 0,0 21 0,-21-21 16,-1 21-16,1-21 0,0 21 16</inkml:trace>
  <inkml:trace contextRef="#ctx0" brushRef="#br0" timeOffset="62791.72">2582 10880 0,'0'0'0,"-21"21"0,0 0 0,0-21 16,21 21-16,0 0 16,21-21-16,0 0 0,21 0 15,1 0-15,-1 0 0,0 0 16,22 0-16,-22 0 0,43 0 0,-22 0 15,22-21-15,0 0 0,-1 21 16,22-21-16,-21 0 0,21 21 0,0-21 16,-22-1-16,22 1 0,85 0 15,-86 21-15,-20 0 0,0-21 16,-1 21-16,-20 0 0,21 0 16,-22 0-16,-21 0 0,1 0 0,-1 0 15,-21 0-15,0 0 0,1 0 16,-22 21-16,-22 0 15,1-21-15,0 0 0,-21 21 16,21-21-16,-22 0 0,-20 22 16,20-22-16,-20 0 0,-1 0 0</inkml:trace>
  <inkml:trace contextRef="#ctx0" brushRef="#br0" timeOffset="63080.07">3069 11134 0,'-42'21'0,"84"-42"0,-105 42 0,63 0 0,21-42 32,21 0-32,0 0 0,22 21 15,-1-22-15,1 1 0,21 0 16,-1 0-16,1 0 0,21 0 0,-22-1 16,1 1-16,21 0 0,-21 21 0,20-21 15,-20 0-15,0 0 16,-1 21-16,1-22 0,-21 22 0,20 0 15,1 0-15,-43 0 0,-21 0 16,22 0-16,-22 0 16,0 0 31,0-21-47</inkml:trace>
  <inkml:trace contextRef="#ctx0" brushRef="#br0" timeOffset="65385.28">7366 10287 0,'-21'0'31,"21"-21"0,21 0-31,0 0 16,0 21-16,0-22 0,22 1 16,-22 0-16,0 0 0,21 0 0,-20 0 15,20-1-15,-21 1 0,0 0 16,0-21-16,-21 21 0,22-1 15,-22 1-15,0 0 0,0 0 0,-22-21 16,1 20-16,-21 22 0,21-21 16,-22 0-16,22 21 0,-21 0 0,0 0 15,-1 0-15,1 0 0,0 21 16,20 0-16,-20-21 0,0 22 0,21-1 16,-1 0-16,-20 21 0,21-21 0,0 1 15,21-1-15,0 0 0,-21 21 16,21-21-16,0 1 0,0 20 0,0-21 15,0 21-15,21-20 0,0 20 16,-21-21-16,21 21 0,0 1 0,0-22 16,22 21-16,-22 1 0,0-22 15,0 21-15,0-21 0,1 22 0,-1-22 16,0 21-16,0-21 0,0 22 16,-21-22-16,0 0 0,0 21 0,0-21 15,0 1-15,0-1 0,-21 0 0,0 0 16,0 0-16,-22 0 0,22 1 15,0-22-15,-21 0 0,21 21 0,-1-21 16,-20 0-16,0 0 0,21 0 0,-22-21 16,1-1-16,21 1 0,-22 0 15,1 0-15,0-21 0,21 20 16,-22-20-16,22 21 0,0-21 0,-21-1 16,42 1-16,-22 0 0,1-1 15,21 22-15,0-21 0,-21 21 0,21-1 16,0 1-16,0 42 31,21 1-31,0-1 16,-21 0-16,22 0 0,-22 21 15,21 1-15,0-22 0,0 21 0,-21-21 16,21 22-16,0-1 0,1-21 0,-1 22 16,21-22-16,-21 0 15,0 0-15,22 0 0,-1 0 0,-21 1 16,22-22-16,-1 0 0,0 0 0,1 0 15,-1 0-15,21 0 0,-20-22 16,-1 22-16,22-21 0,-22 0 0,21 0 16,-20 0-16,-1-22 0,0 1 0,1 21 15,-1-21-15,-21-1 0,22-20 16,-22 20-16,0 1 0,0-21 0,0-1 16,-21 22-16,0-22 0,0 22 0,21-22 15,-21 22-15,0 0 0,0-1 16,0 1-16,0 0 0,0-1 0,0 22 15,0 0-15,0 0 16,0 0-16,0 42 16,0 0-1,0 21-15,-21 1 0,21-1 16,0 0-16,0 1 0,0-1 0,0 22 16,0-22-16,0 21 0,0 1 0,0 42 15,0-64-15,0 0 16,0 22-16,-21-22 0,21 1 0,0-22 15,-21 21-15,21-21 0,0 22 0,-21-22 16,21 0-16,0 0 0,0 0 16,-21-21-16,21-21 47,0 0-47,0 0 15,0-22-15,0 22 0,0 0 0,21-21 16,0 21-16,0-1 0,0-20 15,22 21-15,-22-21 0,0 20 0,21 1 16,-21 0-16,22 0 0,-1-21 16,0 42-16,-20 0 0,-1-22 15,0 22-15,0 0 0,0 22 16,-21-1 0,0 0-16,-21 0 15,0 0-15,0 0 0,0 1 0,-22-1 16,22 0-16,-21-21 0,21 21 15,-22 0-15,22-21 0,-21 0 0,21 21 16,-1-21-16,1 0 0,0 0 16,0 0-16,0 0 0,0 0 15,42 0 17,0 0-32,0 22 15,0-22-15,-21 21 16,21-21-16,-21 21 0,22 0 0,-1 0 15,-21 0-15,21 1 16,0-1-16,-21 0 0,21 0 16,0 0-16,1 0 0,-1 1 15,0-22-15,-21 21 0,21-21 16,0 0-16,0 0 0,1 0 0,-1 0 16,0 0-16,0 0 0,21 0 15,-20 0-15,20-21 0,-21-1 0,21 22 16,1-21-16,-1 0 0,0 0 0,-20 0 15,20 0-15,-21-22 16,21 22-16,-20 0 0,-1-21 0,0 20 16,0 1-16,-21-21 0,0 21 0,21 0 0,-21-1 15,0 1-15,21 0 16,-21 42 31,0 0-47,0 1 0,0-1 0,0 0 15,0 21-15,0-21 0,0 1 0,0-1 16,0 21-16,0-21 0,0 0 16,0 1-16,0-1 0,0 0 0,22 0 15,-22 0-15,21-21 0,0 0 16,21 21-16,-21-21 0,1 0 0,20 0 16,-21 0-16,21 0 0,1 0 15,-22-21-15,21 0 0,1 0 16,-22 21-16,21-21 0,-21 0 0,0-1 15,22 1-15,-22-21 0,0 21 16,-21 0-16,21-22 0,0 22 0,-21 0 16,0-21-16,0 20 0,0 1 0,0 0 15,0 0-15,0 0 16,0 0-16,0 42 47,-21 0-47,21 0 0,0 21 15,0-20-15,-21-1 0,21 21 0,0 0 16,0-20-16,0 20 0,0 0 16,0 1-16,-21-1 0,21 21 15,0-20-15,0 20 0,-21 1 0,21-1 16,0 1-16,0-1 0,0 1 0,0-1 16,0 22-16,0-22 0,0 1 15,0-1-15,0 1 0,-21-1 0,21 1 16,0-22-16,0 22 0,0-1 0,0-20 15,0-1-15,0 0 0,0 1 0,0-1 16,0-21-16,-22 0 0,22 0 16,0 1-16,0-1 0,0 0 15,-21-21 17,21-21-32,0 0 0,0-1 15,0 1-15,0-21 0,0 21 16,0-22-16,0 1 0,0 0 15,0-1-15,0 1 0,0-85 16</inkml:trace>
  <inkml:trace contextRef="#ctx0" brushRef="#br0" timeOffset="65832.17">9356 10583 0,'0'-21'16,"0"42"-16,-22-63 0,22 21 0,0 0 0,0 0 15,0-1-15,0 1 0,0 0 16,0 0-16,0 0 0,0 0 16,22-1-16,-1 1 0,0 21 0,0-21 15,21 0-15,1 0 0,-1 21 16,0-21-16,1 21 0,20 0 0,-20 0 15,20 0-15,-21 0 0,1 0 16,-1 21-16,0 0 0,-20 0 0,-1 0 0,0 0 16,0 22-16,-21-1 15,0 0-15,0 1 0,0-22 16,-21 0-16,0 21 0,0-20 0,-22-1 16,22 0-16,0 21 0,-21-21 15,20 1-15,1-1 0,-21-21 0,21 21 16,0 0-16,-22 0 0,22 0 0,0 1 15,0-22-15,0 21 0,-1-21 0,1 21 16,0 0-16,0-21 0,0 0 16,0 0-1,-1 0-15,1 0 16,21-21 0,-21 0-16,0 0 0</inkml:trace>
  <inkml:trace contextRef="#ctx0" brushRef="#br0" timeOffset="66651.71">8848 9991 0,'0'-21'16,"-22"21"15,1 0-31,21 21 16,-21-21-16,21 21 15,0 0-15,0 0 16,0 0-16,0 1 31,21-22-31,0 0 16,1 0-16,-1-22 16,0 1-1,-21 0-15,0 0 16,0 0-16,0 0 15,0-1-15,0 1 16,-21 21-16,21-21 0,-21 21 16,-1 0-16,1 0 15,0 21-15,0 0 0,21 1 16,0-1-16,0 0 0,-21-21 16,21 21-16,0 0 15,21-21 1,0 0-1,0 0-15,0 0 16,1 0-16,-22-21 16,21 21-16,-21-21 0,0 0 15,0 0 1,-21 21 0,-1 0-1,1 0-15,0 0 16,21 21-16,-21-21 0,21 21 31</inkml:trace>
  <inkml:trace contextRef="#ctx0" brushRef="#br0" timeOffset="68207.92">11536 9631 0,'0'0'0,"21"-21"0,0-43 15,-21 43-15,21 0 16,-21 0-16,0 0 16,0-1-16,-21 22 31,0 0-31,21 22 15,-21 20-15,0-21 0,-22 21 0,22 1 16,0-1-16,0 22 0,-22-1 0,1-21 16,21 43-16,-21-21 0,-1-1 15,1 1-15,0-1 0,-1 1 0,1-1 16,0 1-16,-1 20 0,1-20 0,0-22 16,-1 22-16,1-1 0,21-21 15,-22 1-15,22-1 0,-21 0 0,21 1 16,0-22-16,21 0 0,0 21 0,-22-42 15,22 22-15,0-1 16,22-42 31,-22-1-47,21 1 0,0 0 0,-21 0 16,21 0-16,0 0 0</inkml:trace>
  <inkml:trace contextRef="#ctx0" brushRef="#br0" timeOffset="70252.19">11896 10075 0,'0'22'0,"21"-22"16,-21 21 0,21-21-16,0 0 15,0 0-15,0 0 16,1-21-16,-1 21 16,0-22-16,0 1 0,0 0 0,0 21 15,1-21-15,-1-21 0,0 20 16,0 1-16,0 0 0,0 0 15,-21-21-15,0 20 0,0 1 0,0 0 16,0-21-16,0 21 0,0-1 0,0 1 16,0 0-16,-21 21 15,0 0 1,0 0-16,0 21 16,21 0-16,0 1 0,0 20 15,0-21-15,0 21 0,0 1 0,0-1 16,0 22-16,0-22 0,0 0 15,0 1-15,0-1 0,0 0 16,0 1-16,0-1 0,0 0 0,0 1 0,21-1 16,-21 0-16,21 1 0,-21-1 15,21-21-15,-21 21 0,0-20 0,0-1 16,0 42-16,0-42 16,0 1-16,0-1 15,0 0-15,-21-21 31,0 0-31,0 0 16,0 0-16,-1 0 16,1-21-16,0 21 15,0-21-15,0-1 0,0 22 16,21-21 0,-22 21-16,1 0 15,21-21 157,-21 0-141,0 0-15,0 21-16,21-21 16,-21 21-1,21 21 16,0 0-15,0 0-16,0 0 16,21-21-16,0 21 0,0-21 0,0 22 15,0-22-15,1 0 0,20 21 0,-21-21 16,0 0-16,22 0 0,-1 0 16,-21 0-16,21 0 0,1 0 15,-22-21-15,21 21 0,1-22 0,-1 1 16,-21 0-16,21 0 0,-20 0 0,20 0 15,-21-1-15,21-20 16,-20 21-16,-1-21 0,-21 20 0,21-20 0,-21 21 16,0-21-16,21 20 0,-21 1 0,0 0 15,0 0 1,0 42 0,0 0-16,0 22 15,-21-22-15,21 0 0,-21 0 16,21 21-16,-21-20 0,21-1 0,0 21 0,0-21 15,-22 0-15,22 1 0,-21-1 16,21 0-16,-21 0 0,21 0 16,0 0-16,0 1 15,0-44 17,0 1-32,0 0 0,0 0 15,0 0-15,21-22 16,0 1-16,-21 21 0,22 0 0,-1-22 15,0 22-15,0 0 0,-21 0 16,21 0-16,0 0 0,1 21 0,-1 0 16,0 0-1,-21 21-15,21-21 0,-21 21 16,21 0-16,0 21 0,-21-20 0,0-1 16,0 0-16,22 0 0,-22 0 0,21 0 15,0 1-15,-21 20 0,21-21 16,0 0-16,0 0 0,1-21 15,-1 22-15,21-22 0,-21 0 0,22 0 16,-22 0-16,21 0 0,-21 0 16,64 0-16,-43-22 15,-21 22-15,22-21 0,-22 0 0,21 0 0,-21 21 16,1-21-16,-1 0 16,-21-1-16,21 1 0,0 0 15,-21 0-15,0 0 0,0 0 0,0-1 16,0 1-16,0 0 0,0 0 15,0 0-15,0 0 16,0-1-16,0 1 16,-21 0-16,0 21 15,21-21 1,-21 21 0,-1 0-16,1 0 31,0 0-31,0 0 0,0 0 15,-22 0-15,22 0 0,0 0 16,0 0-16,0 0 0,-22 21 16,22-21-16,0 21 0,0 0 0,0-21 15,0 22-15,-22-22 0,43 21 0,-21 0 16,0-21-16,0 21 0,21 0 16,-21 0-1,-1-21 126,1 0-141,0 0 15,0 0-15,0 0 0</inkml:trace>
  <inkml:trace contextRef="#ctx0" brushRef="#br0" timeOffset="71043.73">12742 10393 0,'-21'0'78,"0"0"-78,0 0 16,0 21 0,-1-21-16,22 21 0,-21 0 15,21 1-15,-21-1 0,21 21 16,-21-21-16,21 0 0,0 1 16,0-1-16,0 0 0,0 0 0,0 0 15,0 0-15,0 1 0,0-1 16,21-21-1,0 0-15,0 0 0,1 0 16,-1 0-16,0-21 0,21 21 0,-21-22 16,1 1-16,20 0 15,-21 0-15,0 0 0,0 0 0,1-1 16,-1-20-16,0 21 0,0 0 0,-21 0 16,21-1-16,-21 1 15,0 0-15,0 42 31,0 0-31,-21 22 16,21-22-16,-21 21 0,21-21 16,-21 64-16,0-43 15,21 1-15,0-1 0,0 0 0,0 22 0,0-22 16,0 22-16,0-22 0,0 22 16,0-1-16,0 1 0,0-1 15,0 1-15,0-1 0,0 1 0,0-1 16,21 1-16,-21-22 0,0 0 0,0 22 15,0-22-15,0 0 0,0-20 16,0 20-16,-21-21 0,21 0 0,0 0 16,-22 1-16,1-22 0,0 0 0,0 0 15,0 0-15,0 0 0,-1-22 16,1 1-16,0-21 0,0 21 16,0 0-16,0-22 0,-1 1 0,1 0 15,21 20-15,0-20 0,-21 0 0,21-1 16,0 1-16,0 0 0,0 21 15,0-22-15,0 1 0,21 0 0,0-1 16,1 22-16,-1-21 0,0-1 0,0 1 16,21 0-16,-20-1 0,20-20 15,0 21-15</inkml:trace>
  <inkml:trace contextRef="#ctx0" brushRef="#br0" timeOffset="72484.11">13525 10351 0,'0'0'0,"0"-22"15,0 1-15,0 42 32,0 1-32,0-1 0,0 0 15,0 0-15,0 21 0,0-20 16,0 20-16,0-21 0,0 21 0,0-20 15,0-1-15,0 21 0,0-21 0,0 0 16,0 1-16,0-1 0,0 0 16,0-42 31,0 0-47,0-1 0,0 1 15,0 0-15,0 0 0,0 0 0,0-22 16,22 22-16,-1-21 0,-21 21 15,21-22-15,0 22 0,0-21 0,0 21 16,1 0-16,-1-1 0,0 22 0,0 0 16,0 0-16,0 0 0,1 0 0,-1 22 15,0-1-15,0 0 0,-21 21 16,21-21-16,-21 22 0,21-22 0,-21 21 16,0-21-16,0 1 0,22 20 15,-22-21-15,21 0 0,-21 0 16,0 1-16,21-1 0,-21 0 0,21-21 15,0 0-15,0 21 0,1-21 16,-1 0-16,0 0 0,0 0 16,0-21-16,0 0 0,1 21 0,20-21 15,-21-1-15,0-20 0,0 21 0,1 0 16,-1-22-16,-21 22 0,21-21 16,-21 21-16,0-22 0,0 22 0,0 0 15,0 0-15,0 0 0,0 0 0,0 42 31,0 21-15,0-21-16,0 0 0,-21 22 0,21-22 16,0 21-16,0-21 15,0 22-15,0-22 0,0 0 0,0 43 16,0-43-16,21 0 16,0 0-16,0-21 15,0 0-15,1 0 0,-1 0 0,0 0 16,0 0-16,21 0 0,-20 0 0,-1-21 15,0 0-15,0 0 0,0-1 16,-21 1-16,21-21 0,-21 21 16,22-22-16,-22 22 0,0-21 0,0 0 15,0-1-15,0 1 0,0 21 0,0-22 16,-22 1-16,1 21 0,0 0 0,21 0 16,-21-1-16,0 1 0,0 21 15,-1 0-15,1 0 0,0 0 16,0 0-16,0 0 0,0 21 0,-1 1 15,-20-1-15,42 0 0,-21 0 0,21 21 16,-21 1-16,21-22 0,0 21 16,0 1-16,0-22 0,0 21 0,0-21 15,21 0-15,0 1 0,0-1 0,0 0 16,1-21-16,20 0 0,-21 21 16,0-21-16,22 0 0,-22 0 0,63-21 15,-62 0-15,20 0 0,0-1 16,-21 1-16,22 0 0,-1 0 15,-21-21-15,0 20 0,1-20 16,-1 21-16,0 0 0,0-22 0,0 43 16,0-42-16,1 42 15,-22 21 1,0 0-16,0 1 16,0-1-16,0 0 0,0 0 15,0 0-15,0 0 0,0 22 0,0-22 16,0 0-16,0 0 0,0 0 15,0 1-15,0-1 0,21 0 0,-21 0 0,21 0 16,0-21-16,0 21 16,0-21-16,22 0 0,-22 22 0,21-22 15,1 0-15,-22 0 0,21 0 0,0 0 16,1 0-16,-1-22 0,-21 22 16,22-21-16,-1 0 0,0 0 0,-21 0 15,22 0-15,-22-1 0,0 1 16,0-21-16,0 21 0,1-22 15,-1 1-15,-21 21 0,21-21 0,-21-1 16,0-20-16,0 42 0,-21 21 16,0 0-1,-1 0-15,1 42 0,0-21 16,21 0-16,0 22 0,-21-1 16,21 0-16,-21-21 0,21 22 15,0-1-15,0-21 0,0 0 0,0 22 16,0-22-16,0 0 0,0 0 0,21-21 15,-21 21-15,21-21 0,0 0 16,0 0-16,1 0 0,-1 0 0,0 0 16,0 0-16,21 0 0,22-42 15,-43 42-15,21-21 0,-20 0 16,-1 0-16,0 21 0,0-22 16,0 1-16,-21 0 0,-21 0 15,0 21-15,0 0 16</inkml:trace>
  <inkml:trace contextRef="#ctx0" brushRef="#br0" timeOffset="73657.64">6731 11367 0,'0'0'0,"-42"-22"0,20 22 0,-20 0 15,21 0-15,0 0 0,-22 0 0,22 0 16,0 0 0,42 0 15,0 0-16,1 0-15,-1 0 16,0 0-16,0 0 0,0 0 0,0 0 16,1 0-16,20 0 0,0 0 0,-21 0 15,22 0-15,-1 0 0,0 0 16,1 0-16,20 0 0,-20 0 0,20 0 16,1 0-16,-1 0 0,1 0 0,-1 0 15,1 0-15,20 0 0,1 0 0,0 0 16,-1 0-16,1 0 0,0 0 15,-1 0-15,22 0 0,-21 0 16,-1 0-16,22 0 0,-21 0 0,21 0 16,0 0-16,-1 0 0,1 0 15,0 0-15,0 0 0,0 0 0,0 22 16,21-22-16,-22 0 0,22 0 0,0 21 16,-21-21-16,21 0 0,0 0 0,0 21 15,0-21-15,0 21 0,21-21 16,-21 0-16,0 0 0,22 21 0,-22-21 15,21 0-15,-21 0 0,21 21 0,0-21 16,-21 0-16,21 0 0,0 22 16,-21-22-16,22 0 0,-1 0 15,-21 21-15,169-21 0,-169 0 16,0 21-16,21-21 0,-21 0 0,0 0 16,0 0-16,21 0 0,-21 0 15,0 21-15,22-21 0,-22 0 0,0 0 16,21 0-16,106 0 15,-127 0-15,0 0 0,0 21 0,-21-21 16,21 0-16,-22 0 0,1 0 0,0 0 16,0 0-16,-21 0 0,20 0 0,-20 0 15,0 0-15,-22 0 0,1 0 16,-1 0-16,1 0 0,-22 0 16,22 0-16,-22 0 0,-21 0 0,21 0 15,-20 0-15,-1 0 0,0 0 16,-42 0 156,0 0-172</inkml:trace>
  <inkml:trace contextRef="#ctx0" brushRef="#br0" timeOffset="78043.92">5800 13102 0,'0'0'16,"-22"0"-16,1 0 0,0 0 15,0 0-15,0 0 0,0 0 16,-1 0-16,1 0 15,0 21 1,0 1-16,21-1 0,0 0 16,0 0-1,0 0-15,0 0 0,21-21 16,21 0-16,-20 0 0,-1 0 16,0 0-16,21 0 0,-21 0 15,22 0-15,-1 0 0,0 0 0,-20-21 16,20 0-16,0 21 0,1-21 0,-1 0 15,0 0-15,1-1 0,-1 1 0,-21 0 16,21 0-16,-20 0 0,-1-22 0,0 22 16,-21 0-16,0 0 0,0 0 15,0-22-15,0 22 0,-21 0 16,0 21-16,-1-21 0,-20 21 16,21 0-16,0 0 0,-22 0 0,22 0 15,-21 21-15,0-21 0,-1 21 0,1 0 16,-43 64-16,22-64 15,20 22-15,-62 41 0,62-41 16,-20 20-16,20-21 0,22 1 0,-21-1 16,21-21-16,0 22 0,-1-1 15,22 0-15,0-21 0,0 22 0,0-22 16,22 0-16,-1 0 0,21 0 0,64 22 16,0-43-1,-64 0-15,22 0 0,-22 0 16,21 0-16,-20 0 0,-1 0 0,0 0 15,1-21-15,-1 21 0,-21-22 0,0 22 16,22-21-16,-43 0 0,21 21 16,-21-21-16,-21 0 15,0 21-15,-1 0 16,1 0-16,0 0 0,-21 0 0,21 21 16,-22 0-16,1 0 0,0 0 0,-1 1 15,1-1-15,-22 0 0,22 21 0,0-21 16,-1 22-16,1-22 0,0 21 0,21 1 15,-22-22-15,22 21 0,0 0 0,0-20 16,21 20-16,0-21 16,0 21-16,0-20 0,0-1 0,0 21 15,21-21-15,0 0 0,0 1 0,0-22 16,22 21-16,-22 0 0,21-21 0,1 0 16,-1 0-16,0 0 0,22 0 0,42 0 15,-64 0-15,21-21 0,1 0 16,-1 21-16,1-22 0,-22 1 0,22 0 15,-1 0-15,-20 0 0,-1 0 16,21-22-16,-20 22 0,-22 0 0,21 0 16,1-22-16,-22 22 0,0 0 0,0-21 15,-21 21-15,0-1 0,0 1 16,21 0-16,-21 0 0,0 42 31,0 0-15,-21 0-16,0 1 0,0 20 15,21-21-15,-21 0 0,-1 22 16,22-22-16,-21 0 0,0 0 0,21 0 16,-21 0-16,21 1 0,0-1 0,-21 0 15,0 0-15,21-42 47,0 0-47,0 0 16,21-1-16,0 1 0,-21-21 0,21 21 15,0 0-15,0-22 0,22 22 0,-22-21 16,0 21-16,0-1 0,22 1 16,-22 0-16,0 21 0,0-21 0,21 21 15,-20 0-15,-1 0 0,0 0 0,0 21 16,0 0-16,0 0 0,1 1 16,-22-1-16,42 42 0,-42-42 15,21 1-15,0 20 0,-21-21 0,21 0 16,1 22-16,-1-22 0,0 0 0,0 0 15,0 0-15,0 0 0,-21 1 16,43-22-16,-22 21 0,0-21 0,0 0 16,0 0-16,22 0 0,-22 0 0,21 0 15,1-21-15,-1 21 0,0-22 16,1 1-16,-1 0 0,0 0 0,1 0 16,-22 0-16,21-22 0,-21 22 0,43-42 15,-43 41-15,0-20 0,-21 21 16,0-21-16,0 20 0,0-20 0,0 21 15,0 0-15,0-22 0,0 22 0,0 0 16,-21 21-16,0-21 0,0 21 16,-1 0-16,-20 0 0,21 21 15,0 0-15,-22 0 0,22 1 16,-21-1-16,21 21 0,0 0 0,-22-20 16,22 20-16,0 0 0,0 1 0,21-22 15,0 21-15,0 22 0,0-43 16,0 0-16,21 0 0,0-21 0,0 21 15,0-21-15,1 0 0,-1 0 0,21 0 16,-21 0-16,0 0 0,22 0 0,-22-21 16,0 0-16,21 21 0,-20-21 0,-1 0 15,0-1-15,0 1 0,0 0 16,-21 0-16,0 0 0,21 0 0,-21-1 16,0-20-16,22 21 0,-22 0 15,0 0-15,0-1 0,0 1 0,0 0 16,0 0-16,0 0 0,21 21 15,-21-21-15,21 21 16,0 0-16,-21-22 0,21 22 16,0 0-16,-21-21 0,22 21 15,-22-21-15,21 21 16,0 0-16,-21 21 47,0 0-32,0 1-15,0-1 0,0 0 0,0 0 16,0 0-16,0 0 0,21 1 16,-21 20-16,0-21 0,0 21 15,0-20-15,21-1 0,-21 21 0,0-21 16,0 0-16,0 22 0,21-22 0,1 0 16,-22 0-16,21-21 0,-21 21 0,21-21 15,0 0-15,0 0 0,0 0 0,1 0 16,-1 0-16,21 0 0,-21-21 15,0 21-15,1-21 0,20 0 16,-21 0-16,0-22 0,22 22 0,-22-21 0,0 21 16,0-22-16,0 1 0,0 0 15,1-1-15,-22-20 0,0 21 16,21-1-16,-21-20 0,0 20 0,0 1 16,0-106-16,0 127 15,0-22-15,0 1 0,0 21 0,0 0 16,-21 0-16,21-1 0,-22 22 15,22 22-15,0-1 16,-21 0-16,21 0 0,0 21 16,0 1-16,0-1 0,0 43 15,0-43-15,0 22 0,0-22 0,0 0 16,0 1-16,0-1 0,0 0 0,0 1 16,0-22-16,0 21 0,0-21 0,0 0 15,0 1-15,0-1 0,0 0 16,0 0-16,0-42 47,0 0-47,0 0 0,21-1 15,1 1-15,-1 0 0,0 0 16,-21 0-16,21 0 0,0-1 0,0 22 0,22-21 16,-22 0-16,0 0 0,0 21 15,0 0-15,64 0 0,-64 0 16,0 0-16,1 21 0,-1 0 0,0-21 15,0 21-15,0 1 16,0-1-16,1 0 0,-1 0 0,-21 0 16,0 0-16,0 1 0,0-1 0,0 0 15,0 0-15,0 0 0,-21 0 16,-1-21-16,1 22 0,0-22 0,0 0 16,0 21-16,0-21 0,-1 0 0,1 0 15,0 0-15,0 0 0,0 0 0,-22 0 16,22 0-16,0-21 0,0-1 15,0 1-15,0 21 0,-1-21 0,22 0 16,-21 21-16,21-21 0,-21 21 16,21 21-1,0 0 1,21 0-16,0-21 16,-21 21-16,22-21 0,-1 22 0,0-1 15,0-21-15,0 21 0,0-21 16,1 0-16,20 0 0,-21 0 0,0 0 15,0 0-15,22 0 0,-22 0 0,21-21 16,-21 0-16,22 21 0,-22-22 16,21 1-16,1 0 0,-22 0 15,21 0-15,85-106 16,-106 84-16,22-20 0,-22 21 16,-21-22-16,0 22 0,21-1 15,-21 1-15,0 0 0,0-1 0,0-84 16,0 85-16,0 21 15,0-21-15,-21 20 0,21 1 16,-21 0-16,21 0 0,-22 21 16,1 0-1,21 21-15,0 0 0,0 0 0,0 22 16,-21-1-16,21 0 0,0 1 16,0-1-16,0 22 0,0-22 0,0 21 15,0-20-15,0 20 0,0-20 0,0-1 16,0 0-16,0 1 0,0-22 0,0 21 15,0 0-15,21-20 0,0-1 0,1 0 16,-1 0-16,21 21 16,-21-20-16,22-22 0,-22 0 0,21 0 15,-21 0-15,22 0 0,-22 0 0,0 0 16,21 0-16,-21 0 0,22-22 0,-22 1 16,0 0-16,21 0 0,-20 0 15,-1 0-15,0-1 0,0 1 16,-21 0-16,0-21 0,21 21 0,-21-22 0,0 22 15,0-21-15,0 21 0,0-1 0,0 1 16,0 0-16,-21 21 16,0 0-1,0 0-15,0 21 0,-1 0 16,22 1-16,0-1 0,-21 0 16,21 0-16,-21 21 0,21-20 0,0-1 15,0 0-15,0 42 0,0-41 16,0-1-16,21 0 0,0 0 0,-21 0 15,22-21-15,41 43 0,-42-43 16,22 21-16,-22-21 0,21 0 0,0 21 16,22-21-16,-22 0 0,22 0 15,-22 0-15,22 0 0,-22-21 0,21 21 16,1-21-16,-22 21 0,1-22 16,-1 1-16,0 0 0,1 0 0,-22 0 15,0 0-15,21-22 0,-42 22 0,21-21 0,1-22 16,-22 22-16,0 21 15,0-22-15,0 22 0,0-21 0,0 21 16,0 0-16,0-1 0,-22 22 16,1-21-16,0 21 0,0 0 0,0 0 15,0 0-15,-1 0 0,1 21 0,0-21 16,-42 85-16,41-64 16,1 22-16,0-22 0,0 21 15,0-21-15,21 22 0,0-22 0,0 21 0,0-21 16,0 0-16,0 1 0,0-1 0,0 0 15,0 0-15,21-21 16,-21 21-16,21 0 0,0-21 0,0 0 16,1 0-16,-1 0 0,0 0 0,0 0 15,0 0-15,0-21 0,1 21 0,-1-21 16,0 21-16,21-21 0,1-21 16,-22-1-16,0 22 0,-21-21 0,21-22 15,0 22-15,-21 0 16,0-1-16,0 1 0,0-22 0,0 22 15,0 0-15,0-1 0,0-20 0,0 21 16,0-1-16,0 1 0,0 0 0,0-1 16,0-41-16,0 62 0,0-20 15,0 21-15,0 0 0,0 0 16,0-1-16,0 44 16,0-1-16,0 0 15,0 0-15,0 21 0,0 1 16,-21-1-16,21 0 0,-21 22 0,21-22 15,0 22-15,-21 42 16,21-1-16,0-41 0,0-22 0,0 1 16,0 20-16,0-21 0,0-20 0,0 20 15,0 0-15,0-21 0,21 22 0,-21-22 16,0 0-16,0 0 0,21 0 0,0 1 16,0-1-16,1-21 15,-1 0-15,0 0 16,0 0-16,0 0 0,0 0 15,1-21-15,-1 21 0,0-22 16,-21 1-16,21 0 0,0 0 0,0 0 16,-21 0-16,22-1 0,-22 1 0,21-21 15,-21 21-15</inkml:trace>
  <inkml:trace contextRef="#ctx0" brushRef="#br0" timeOffset="78508.52">12636 13547 0,'-21'0'16,"42"0"15,1 0-31,-1 0 15,0 0-15,0 0 0,0 0 0,0 0 16,1 0-16,20 0 0,-21 0 0,21 0 16,-20-21-16,-1 21 0,42 0 15,-42 0-15,1 0 0,-1 0 16,-21 21 0,0 0-1,-21-21 1,-1 21-16,1-21 0,0 0 15,0 0-15,0 21 0,0-21 0,-1 21 16</inkml:trace>
  <inkml:trace contextRef="#ctx0" brushRef="#br0" timeOffset="78624.46">12467 13822 0,'0'0'16,"0"21"-16</inkml:trace>
  <inkml:trace contextRef="#ctx0" brushRef="#br0" timeOffset="79388.03">13356 13822 0</inkml:trace>
  <inkml:trace contextRef="#ctx0" brushRef="#br0" timeOffset="80375.32">12975 13758 0,'0'22'47,"-21"-22"-47,21 21 15,-21-21 1,0 0-16,21 21 15,-22-21-15,1 0 16,0 0-16,0 0 0,21 21 16,-21-21-16,0 0 0,-1 21 15,1-21 1,0 0-16,0 0 16,0 0-1,42 0 63,0 0-78,0 0 0,0 0 16,22 0-16,-22 0 0,0 0 16,21 0-16,-20 0 0,20-21 0,-21 21 15,21 0-15,-20 0 0,20-21 0,-21 21 16,0-21-16,0 21 0,1 0 15,-1 0-15,-42 0 47,-1 0-47,1 0 0,0 0 16,0 0-16,0 0 16,0 0-16,-1 0 15,1 0-15,0 0 0,0 0 16,0 0-16,0 0 15</inkml:trace>
  <inkml:trace contextRef="#ctx0" brushRef="#br0" timeOffset="80744.38">12848 13483 0,'0'0'0,"-21"0"0,0 0 15,0 0-15,42 0 47,0 0-47,0 0 0,0 0 0,0 0 16,1 0-16,20 0 15,-21 0-15,0 0 0,22 0 0,-1 0 0,-21 0 16,0 0-16,22 0 0,-22 0 16,0 0-16,0 0 15,0 0-15,-21 21 16,0 1 0,-21-22-16,0 0 15,0 0-15,0 21 0,-1-21 16,1 0-16,0 0 0,0 21 15</inkml:trace>
  <inkml:trace contextRef="#ctx0" brushRef="#br0" timeOffset="81038.22">12763 13801 0,'0'21'15,"22"-21"32,-1 0-47,0 0 0,0 0 16,0 0-16,22 0 0,-22-21 0,21 21 16,-21 0-16,0 0 0,1-21 0,20 21 15,-21 0-15,0 0 16,0 0-16,1 0 47,-1 0-47</inkml:trace>
  <inkml:trace contextRef="#ctx0" brushRef="#br0" timeOffset="83539.91">13801 13737 0,'-43'21'16,"22"-21"-16,42 0 31,0 0-15,22-21-16,-22 0 0,21 21 15,-21-21-15,22 0 0,-1 0 0,22-1 16,-22-20-16,0 21 0,1 0 15,-1-22-15,21 1 0,-20 21 0,-22-21 16,21-1-16,-21 22 0,22-21 0,-22-1 16,0 1-16,-21 0 0,0-1 15,0 1-15,0 0 0,0-1 0,0-20 16,0 42-16,-21-22 0,0 1 0,0 21 16,-1-21-16,1 20 0,0 1 15,0 21-15,0-21 0,0 21 16,-22 0-16,22 0 0,0 0 0,0 21 0,-22 0 15,22 1-15,0-1 16,0 21-16,0-21 0,0 22 0,-1 20 16,1-21-16,0 22 0,21-22 0,0 22 15,0-1-15,-21 1 0,21 20 16,0-20-16,0 21 0,0-22 0,0 22 16,0-1-16,0 1 0,0-21 0,0 20 15,0 1-15,0 0 0,0-1 16,0 1-16,0 0 0,0-1 0,0 1 15,0 21-15,0-22 0,0 1 16,0 0-16,0-1 0,-21 1 0,21-21 0,0 20 16,0 43-1,0-63-15,0-22 0,0 0 0,21 1 16,0-1-16,0-21 0,0 0 0,1 1 16,20-1-16,-21-21 0,21 0 0,1 0 15,-22-21-15,21-1 0,1-20 16,-1 21-16,0-21 0,1-1 0,-1 1 15,0 0-15,1-1 0,-22-20 16,0 20-16,21-20 0,-21-1 0,-21 22 16,0-21-16,0-1 0,0 1 0,0-1 15,0 1-15,0 20 0,-21-20 16,0-1-16,-21 1 0,21-1 0,-1 22 16,-20 0-16,0-22 0,-1 43 15,22-21-15,-21 20 0,0 1 0,-1 0 16,1 0-16,0 21 0,-1 0 15,22 0-15,0-21 0,0 21 16,21-21 0,0-1-16,0 1 0,21 0 15,0 0-15,21 0 0,-20 0 16,20-1-16,0 1 0,22 0 16,-22-21-16,22 21 0,-1-22 15,1 22-15,-1-21 0,1-1 0,-1 22 16,1-21-16,-1 21 0,1-22 0,-1 22 15,1 0-15,-22 0 0,0 0 16,1 21-16,-1-21 0,-21-1 16,0 22-16,-21-21 0,-21 21 31,0 0-31,-21 0 16,20 0-16,1 21 0,0-21 15,-21 22-15,21-1 0,-1 0 0,-20 0 16,21 21-16,-43 22 0,43-22 15,-21-21-15,21 22 0,21-1 16,-21-21-16,21 22 0,0-22 16,0 0-16,0 0 0,0 0 0,0 0 15,21 1-15,0-22 16,21 0-16,-21 0 0,1 0 16,-1 0-16,21 0 0,-21 0 0,0-22 15,22 1-15,-22 21 0,0-21 16,0 0-16,0 0 0,1 0 0,-1-1 15,0-20-15,0 21 0,-21 0 16,0-22-16,21 1 0,-21 21 0,0-21 16,21 20-16,-21 1 0,0-21 0,0 21 15,0 0-15,0-1 16,0 44 0,0-1-1,-21-21-15,21 21 0,-21 21 0,21-21 16,0 1-16,0 20 0,0-21 15,0 21-15,0-20 0,0 20 0,0-21 16,0 0-16,0 0 0,0 1 16,21-1-16,0 0 0,-21 0 0,22 0 15,-1-21-15,0 21 0,0-21 16,0 0-16,0 0 0,1 0 0,-1 0 16,0 0-16,0-21 0,21 0 15,-20 0-15,-1 0 0,0 0 16,0-1-16,0-20 0,0 21 0,1-21 15,-1-1-15,-21 1 0,21 0 16,0-1-16,-21 1 0,21-22 0,0 22 16,-21 0-16,0-1 0,0 1 0,22 0 15,-22-1-15,0 1 0,21 0 16,-21-1-16,0 1 0,0 0 0,0-1 16,0 22-16,0-21 0,0 21 0,0 0 15,0-1-15,0 1 0,0 64 47,0-22-47,0 0 0,0 21 16,0 1-16,0 20 0,0-21 0,0 1 15,0 20-15,0-20 0,0 20 16,0-21-16,0 22 0,0-1 0,0-20 16,0 20-16,0-20 0,0 20 0,0 22 15,0-64-15,0 21 16,0 1-16,21-22 0,-21 0 0,21 0 15,0 0-15,0-21 0,1 21 0,-1-21 16,0 0-16,0 0 0,0 0 16,22 0-16,-22 0 0,21-21 0,85-21 15,-85 0-15,1 20 16,-1 1-16,0-21 0,1 21 16,-1-22-16,-21 1 0,22 0 15,-22-1-15,0 1 0,0 21 0,0-21 16,-21 20-16,21-20 15,-21 21-15,-21 21 16,0 0 0,21 21-16,0 0 0,0 0 15,0 1-15,0-1 0,0 0 0,0 0 16,0 21-16,0-20 0,0-1 16,0 0-16,0 0 0,21 0 0,0 0 15,1 1-15,-22-1 0,21-21 0,0 21 16,0 0-16,0 0 0,0 0 15,1-21-15,-22 22 16,-22-44 15,1 22-15,0-21-16,0 0 16,0 0-16,0 0 0,21 0 15,-22 21-15,22-22 0,-21 22 16,0 0-16,21 22 31,0-1-31,0 0 0,0 0 16,0 0-16,21 0 15,0 1-15,1-22 16,-1 0-16,0 21 0,0-21 0,0 0 16,0 0-16,22 0 0,-22 0 15,21 0-15,1 0 0,-1 0 0,0-21 16,1 21-16,-1-22 0,0 1 0,22 0 15,-22 0-15,0 0 0,1 0 0,-1-22 16,-21 22-16,22-21 0,-22 21 16,21-22-16,-21 1 0,22-22 15,-43 22-15,0 0 0,0 21 16,0-1-16,0-20 0,0 21 16,0 0-16,-22 21 15,1 0-15,0 0 0,0 0 16,0 21-16,21 0 0,-21 0 15,-1 0-15,1 1 0,0 20 16,21 0-16,0 1 0,-21-22 0,21 21 0,0 0 16,0 1-16,0-22 0,0 21 15,0-21-15,21 1 0,0-1 0,0 0 16,1 0-16,-1 0 0,42-21 16,-20 0-16,-1 0 0,0 0 15,-21 0-15,22 0 0,-1 0 16,-21 0-16,0-21 0,1 0 0,-1 21 0,0-21 15,0 0-15,-21-1 0,0 1 16,0 0 0,0 0-16,0 0 15</inkml:trace>
  <inkml:trace contextRef="#ctx0" brushRef="#br0" timeOffset="134915.16">6710 14965 0,'-21'0'16,"-1"0"-16,1 0 15,0 0-15,0 0 0,0 0 16,0 0-16,-1 0 15,1 0-15,0 0 16,0 0-16,0 0 0,0 0 16,-1 0-16,1 0 0,0 0 15,0 0-15,0 0 0,-22 0 16,22 0-16,0 0 0,0 21 0,0-21 16,0 0-16,-1 0 0,1 0 15,0 0-15,0 0 16,0 0-16,0 21 0,-1-21 47,44 0 0,-1 0-32,0 0-15,0 0 16,0 0-16,0 0 0,1 0 0,-1 21 15,0-21-15,0 0 0,21 0 0,-20 0 16,-1 0-16,0 0 0,0 0 16,21 0-16,-20 0 0,20 0 15,-21 0-15,21 0 0,1 0 0,-1 0 16,0 0-16,1 0 0,20 0 0,-20 0 16,20 0-16,1 0 0,-1 0 15,1 0-15,-1 0 0,1 0 0,-1 0 16,1 0-16,-1 0 0,1 0 0,-1-21 15,1 21-15,-1 0 0,1 0 16,-1 0-16,1 0 0,-1 0 0,1 0 16,-1-21-16,22 21 0,-22 0 0,1 0 15,-1 0-15,1-21 0,20 21 16,-20 0-16,21 0 0,-22 0 16,22 0-16,-1-21 0,-20 21 0,21 0 15,-1 0-15,1 0 0,-22 0 0,22 0 16,-21-21-16,-1 21 0,22 0 15,-22 0-15,1 0 0,20 0 0,-20 0 16,21 0-16,-22 0 0,22 0 0,-22 0 16,1 0-16,20 0 0,-20-22 15,-1 22-15,1 0 0,-1 0 0,1 0 16,-1 0-16,-20 0 0,20 0 0,1 0 16,-22 0-16,22 0 0,-1 0 0,-21 0 15,22-21-15,-1 21 0,-20 0 16,20 0-16,-20 0 0,20 0 15,-21 0-15,22 0 0,-22-21 0,1 21 16,20 0-16,-21 0 0,1 0 16,-1 0-16,22 0 0,-22 0 0,0 0 15,1 0-15,-1-21 0,0 21 0,1 0 16,-1 0-16,0 0 0,1 0 16,-1 0-16,21 0 0,-20-21 0,-1 21 15,22 0-15,-22 0 0,21 0 0,-20 0 16,20 0-16,1 0 0,-22 0 15,22-21-15,-1 21 0,1 0 0,-1 0 16,-21 0-16,22 0 0,-1 0 16,1 0-16,-1-22 0,1 22 0,-1 0 15,22 0-15,-21 0 0,-1 0 16,1 0-16,-1-21 0,1 21 0,-1 0 16,1 0-16,20 0 0,-20 0 0,-1 0 15,22 0-15,-22 0 0,1-21 16,21 21-16,-22 0 0,1 0 0,-1 0 15,1 0-15,-1 0 0,1 0 0,-1 0 16,1 0-16,20 0 0,-20 0 16,-1 0-16,1 0 0,-1 0 0,1 0 15,20 0-15,-20 0 0,-1 0 0,1 0 16,-1 0-16,1 0 16,-1-21-16,1 21 0,-22 0 0,22 0 15,-1 0-15,-20 0 0,20 0 0,1 0 16,-1 0-16,-21 0 0,22 0 15,-1 0-15,1 0 0,-1 0 0,1 0 16,-1 0-16,1 0 0,-22 0 0,22 0 16,-1 0-16,1 0 0,-1 0 15,1 0-15,-22 0 0,22 0 0,-1 0 16,1 0-16,-22-21 0,21 21 0,-20 0 16,20 0-16,-20-21 0,20 21 15,-21 0-15,1 0 0,-1-22 0,0 22 16,1 0-16,-1 0 0,0-21 15,-20 21-15,20-21 0,-21 21 16,0 0-16,0 0 0,1-21 0,-1 21 16,0 0-16,-21-21 15,21 21-15,-21-21 16,21 21-16,-21-22 16,0 1-1,0 0-15,0 0 16,0 0-1,0 0 1,0-1-16,21 1 0,-21 0 16,22 0-16,-22 0 15,0 0-15,21 21 0,-21-22 0,0 1 16,0 0-16,0 0 0,21 0 0,-21 0 16,0-22-16,0 22 0,0 0 15,21 0-15,-21 0 0,0-1 0,21 1 16,-21 0-16,0-21 0,0 21 0,0-1 15,0 1-15,0 0 0,0 0 16,0-21-16,0 20 0,0 1 0,0-21 16,0 21-16,0 0 0,0-22 0,0 22 15,0 0-15,0 0 16,0-22-16,0 22 0,0 0 0,0 0 16,0 0-16,0 0 0,-21-1 0,21 1 15,-21 0-15,21 0 0,-21 0 16,0 0-16,21-1 0,-22 1 0,1 0 15,0 0-15,0 0 0,0 0 0,0-1 16,-1 22-16,1-21 0,0 0 16,0 0-16,-21 0 0,20 0 0,1 21 15,-21-22-15,21 1 0,-22 21 0,22-21 16,-21 0-16,0 21 0,-1-21 16,1 0-16,0 21 0,-1-22 0,-20 22 15,20-21-15,1 21 0,0-21 0,-1 0 16,-20 21-16,21-21 15,-1 21-15,1-21 0,0 21 0,-1-22 16,1 22-16,0 0 0,-1-21 0,1 21 16,-22-21-16,22 21 0,0 0 15,-1-21-15,1 21 0,-21-21 16,20 21-16,-20 0 0,20-21 0,1 21 16,0 0-16,-22-22 0,22 22 0,0 0 15,-1-21-15,-20 21 0,20 0 0,1 0 16,-21-21-16,20 21 0,1 0 0,-22 0 15,22-21-15,-21 21 16,20 0-16,-20-21 0,-1 21 0,1 0 0,20 0 16,-20 0-16,-1 0 0,1 0 0,-1 0 15,1 0-15,-1 0 16,22 0-16,-21 0 0,-1 0 0,1 0 16,-1 0-16,1 0 0,-1 0 0,1 0 15,-22 0-15,21 0 0,1 0 16,-1 0-16,1 0 0,-1 0 15,-20 0-15,20 0 0,1 0 0,-1 0 0,1 0 16,-1 0-16,1 0 0,-1 0 16,-20 0-16,20 0 0,-63 0 15,64 0-15,-1 0 0,1 0 16,-1 0-16,1 0 0,-1-21 0,1 21 16,-1 0-16,22 0 0,-22 0 15,1 0-15,-1-22 0,1 22 0,20 0 16,-20-21-16,-1 21 0,1 0 0,-1 0 15,1 0-15,-1-21 0,22 21 16,-21 0-16,-1 0 0,1 0 0,20-21 16,-20 21-16,20 0 0,-20 0 0,21 0 15,-22-21-15,22 21 0,-1 0 16,-84 0-16,85-21 0,-21 21 16,20 0-16,-20 0 0,20 0 0,-20-22 15,-1 22-15,22 0 16,-21 0-16,20-21 0,-20 21 0,20 0 15,1 0-15,-21-21 0,-22 0 16,21 21-16,22 0 0,0-21 16,-1 21-16,-20 0 0,21-21 0,-1 21 15,-20 0-15,20-22 0,1 22 0,-21-21 16,20 21-16,1 0 0,0-21 16,-22 21-16,22 0 0,-1-21 0,1 21 15,0 0-15,-1-21 0,1 21 0,0 0 16,-1-21-16,-20 21 0,21 0 15,-1 0-15,1-22 0,0 22 16,-1-21-16,-20 21 0,20 0 0,1 0 16,-21 0-16,20-21 0,1 21 15,-22 0-15,22 0 0,0 0 0,-1-21 16,-20 21-16,-22 0 0,43 0 16,-22 0-16,22-21 0,0 21 15,-22 0-15,22 0 0,-22 0 0,22 0 16,-21 0-16,-1-21 0,22 21 0,-22 0 15,22 0-15,-22 0 0,22 0 16,-21 0-16,20 0 0,1-22 0,-22 22 16,22 0-16,0 0 0,-1 0 0,-20 0 15,21 0-15,-1 0 16,-20 0-16,20 0 0,1 0 0,-21-21 16,20 21-16,-20 0 0,20 0 0,-62 0 15,62 0-15,1 0 16,0 0-16,-22 0 0,22 0 0,-1 0 15,1 0-15,21 0 0,-21 0 0,-1 0 16,1 0-16,21 0 0,-22 0 16,1 0-16,0 0 0,21 0 0,-22 0 15,1 0-15,0 0 0,-1 21 0,1-21 16,21 22-16,-22-22 0,1 0 16,0 0-16,-1 21 0,22-21 0,-21 0 15,0 21-15,-1-21 0,22 21 0,-21-21 16,21 21-16,-22-21 15,22 21-15,-21-21 0,21 22 0,-22-22 16,22 21-16,0-21 0,-21 21 0,20 0 16,-20-21-16,21 21 0,-21-21 15,20 21-15,1 1 0,-21-22 0,21 21 16,0 0-16,-22-21 0,1 42 16,21-42-16,0 21 0,-22 1 15,22-22-15,0 21 0,0-21 16,0 21-16,-1 0 0,-20 0 0,21-21 0,0 21 15,0 1-15,-1-22 16,1 21-16,0 0 0,0 0 0,-21 0 16,20 0-16,1 1 0,0-1 15,0 21-15,0-21 16,0 0-16,21 1 0,-22-1 0,22 0 16,-21 21-16,0-21 0,21 1 15,0-1-15,0 0 0,-21 21 0,21-21 16,-21 1-16,21 20 15,-21-21-15,21 0 0,0 0 0,0 1 16,0-1-16,0 0 0,0 21 0,0-21 16,0 1-16,0-1 0,0 0 0,0 0 15,0 0-15,0 0 0,0 1 16,0-1-16,0 0 0,0 0 0,0 21 16,0-20-16,0-1 0,0 0 15,21 0-15,-21 0 0,21 0 0,-21 1 16,0 20-16,21-21 0,0 0 15,22 22-15,-43-22 0,21 21 16,0-21-16,0 0 0,0 1 0,0-1 16,1 0-16,-1 0 0,0 0 15,0 0-15,0 1 0,0-1 16,43 21-16,-43-21 0,0 0 0,0 1 16,22-1-16,-22 0 15,0 0-15,43 0 0,-43 0 16,21 1-16,22 20 0,-43-42 15,21 21-15,-21 0 0,22 0 16,-22-21-16,21 22 0,-21-1 0,22 0 16,-1-21-16,-21 21 0,21 0 0,1-21 15,-22 21-15,21 1 0,1-22 16,-1 21-16,0 0 0,1-21 16,-1 21-16,0 0 0,1-21 0,-1 21 0,0-21 15,1 22-15,20-22 0,-21 21 16,1 0-16,20-21 0,-20 21 15,62-21-15,-62 0 0,-1 21 16,22 0-16,-22-21 0,21 0 0,-20 22 16,20-22-16,-20 0 0,20 0 0,1 21 15,-1-21-15,1 0 0,-22 0 16,21 21-16,64-21 0,-63 0 16,-22 21-16,22-21 0,-1 0 0,-20 0 15,20 0-15,1 21 0,-22-21 16,21 0-16,-20 0 0,20 0 0,-20 0 15,20 21-15,-21-21 0,1 0 16,20 0-16,-20 0 0,-22 0 0,21 22 16,0-22-16,1 0 0,-22 0 0,0 0 15,21 21-15,-20-21 0,20 0 16,-21 0-16,0 0 0,0 21 16,1-21-16,-1 0 15,0 0 1,-42 0 15,0-21-15,-1 0-16</inkml:trace>
  <inkml:trace contextRef="#ctx0" brushRef="#br0" timeOffset="138704.45">21632 12954 0,'0'0'0,"0"-21"47,21 21-47,-21-21 16,22 0-16,-22-1 0,21 1 0,-21 0 15,0 0-15,0 0 0,0 0 16,0-1-16,0-20 0,0 21 0,0 0 16,-21 21-16,-1-21 0,1-1 0,0 22 15,0 0-15,0 0 0,0 0 16,-22 0-16,22 0 0,-21 22 15,21-1-15,-22 0 0,22 21 16,-21-21-16,21 22 0,-1-22 0,1 21 16,0-21-16,21 22 0,0-1 0,0-21 15,0 22-15,0-22 0,0 0 16,0 0-16,0 0 0,21 0 0,0 1 16,1-22-16,-1 0 0,0 0 15,0 0-15,21 0 0,-20 0 0,20 0 16,-21-22-16,21 1 0,1 0 0,-22 21 15,21-42-15,-21 21 16,1-1-16,-1-20 0,21 21 0,-21-21 16,-21 20-16,43-41 0,-43 21 15,0 20-15,0 1 0,0 0 16,21 21-16,-21 21 31,0 0-31,-21 22 0,21-22 0,0 0 16,0 21-16,-22 1 0,22-22 15,0 21-15,0-21 0,0 22 0,0-22 16,0 0-16,0 0 0,0 0 0,0 1 16,22-1-16,-1 0 15,0-21-15,0 0 0,0 0 0,0 0 16,1 0-16,20 0 0,-21 0 16,0-21-16,22 0 0,-22-1 0,0 1 15,0 0-15,0-21 0,0 21 0,22-64 16,-43 43-16,0-22 15,0 22-15,0-1 0,0-20 0,0 21 16,0-1-16,-21-20 0,-1 20 0,1 1 16,0 0-16,0-1 0,-21 1 15,-22-21-15,22 20 0,-22 22 16,22 0-16,-22 0 0,22 0 16,-21-1-16,-1 22 0,1 0 0,-1 0 15,1 0-15,-22 22 0,21-1 16,1 0-16,-22 21 0,22 1 15,-1-1-15,1 0 0,-22 22 0,22-22 16,-1 43-16,22-22 0,-22 1 16,22 20-16,0-20 0,20 21 0,1-22 15,21 22-15,0-22 0,0-20 0,0 20 16,21-21-16,1 22 0,20-22 16,0 1-16,1-22 0,-1 21 0,21-21 15,-20 22-15,-1-22 0,22 0 16,-22 0-16,21 0 0,-20-21 0,20 0 15,-20 0-15,20 0 0,-21 0 0,22 0 16,-1-21-16,1 0 0,-22 0 16,22 0-16,-22-1 0,22 1 15,20-21-15,-20 0 0,-22 20 16,0-20-16,1 21 0,-1-21 16,0 20-16</inkml:trace>
  <inkml:trace contextRef="#ctx0" brushRef="#br0" timeOffset="139240.89">22479 12531 0,'-42'0'16,"84"0"-16,-106 0 0,43-21 0,0 21 16,0 0-16,21-22 31,21 22-31,21 0 15,-20 0-15,20 0 0,0 0 0,22-21 16,-22 21-16,22 0 0,-22 0 16,21 0-16,-20 0 0,20 0 0,-20 0 15,-22 0-15,0 0 0,0 0 0,-42 0 32,0 0-32,0 0 15,-1 0-15,-20 21 0,21-21 16,-21 0-16,20 0 0,1 22 15,0-22-15,0 0 0,0 0 0,0 0 16,-1 0-16,22 21 31,0 0-15,0 0-16,0 0 16,0 0-16,0 1 0,0 20 0,0 0 15,0 1-15,-21-1 0,21 0 16,0 22-16,-21-22 0,0 22 15,21-22-15,0 0 0,-21 22 0,21-22 0,-21 0 16,21-20-16,0 20 16,-22 0-16,22-21 0,0 1 0,0-1 15,-21 0-15,21 0 0,0 0 0,21-21 32,1 0-32,-22-21 15,21 0-15,0 0 0,0 0 0,21-1 16,-20 1-16,-1 0 0</inkml:trace>
  <inkml:trace contextRef="#ctx0" brushRef="#br0" timeOffset="140264.43">22860 13208 0,'21'0'0,"0"0"16,0-21-1,1 0-15,-1 21 0,0-21 16,0-1-16,0 22 0,0-21 15,1 0-15,-1-21 0,0 21 0,0-1 16,-21-20-16,0 21 0,0-21 0,0 20 16,0 1-16,0 0 0,0 0 15,-21 21-15,0 0 16,0 0-16,-1 0 0,1 0 16,0 21-16,0 0 0,-21 22 15,20-22-15,1 21 0,0-21 0,0 22 16,0-1-16,0 21 15,21-41-15,0 20 0,-22-21 0,22 0 16,0 22-16,0-22 0,22 0 16,-1 0-16,0-21 0,0 0 15,0 21-15,0-21 0,1 0 0,20 0 16,0 0-16,-21-21 0,22 21 16,-1-21-16,0 0 0,-20 0 0,20-22 15,0 22-15,-21-21 0,22 21 0,-22-22 16,0 1-16,0 0 0,-21-1 15,0 1-15,0 21 0,0 0 16,0-1-16,-21 44 31,0-1-31,21 0 0,-21 0 0,21 21 16,0-20-16,0-1 0,0 21 16,0-21-16,0 0 0,0 22 0,0-22 15,21 0-15,0 0 0,0 0 0,-21 1 16,0-1-16,21 0 0,1-21 15,-22 21-15,0 0 16,-22-21 0,1 0-1,0 0-15,0 0 0,0-21 16,0 21-16,-1 0 0,1 0 16,21 21 15,0 0-31,21 1 0,1-1 15,-1-21-15,0 21 0,0-21 16,0 0-16,0 0 0,1 0 0,20 0 16,-21 0-16,21 0 0,1 0 15,-1 0-15,-21 0 0,22-21 0,-1 0 16,-21-1-16,21 1 0,-20 0 0,20-21 16,-21-1-16,0 1 0,0 0 15,22-1-15,-22-20 0,0-1 16,-21 1-16,21-1 0,0 1 0,1-1 15,-22 1-15,0-1 0,0 22 16,21-21-16,-21 20 0,0 22 0,0-21 16,0 21-16,0-1 0,0 44 31,0-1-31,-21 0 0,21 21 0,0-21 16,-22 22-16,22-1 0,-21 22 15,0-22-15,21 21 0,0 1 0,-21-1 16,21-20-16,-21 20 0,0 1 0,21-22 15,0 0-15,0 22 0,0-22 16,-22-21-16,22 22 0,0-1 16,0-21-16,0 0 0,0 1 0,0-1 15,0 0-15,0 0 0,22 0 16,-1-21-16,0 0 16,0 0-16,0 0 0,0 0 15,1 0-15,-1-21 0,0 21 0,0-21 16,0 21-16,0-21 0,-21 0 0,22-1 15,-1 1-15,-21-21 16,21 21-16,-21-22 0</inkml:trace>
  <inkml:trace contextRef="#ctx0" brushRef="#br0" timeOffset="140488.31">23897 12996 0,'0'0'0,"21"22"15,0-1-15,1-21 16,-1 21-16,0-21 0,21 0 16,-21 0-16,22 0 0,-22 0 0,21 0 15,-21 0-15,22 0 0,-22 0 16,0 0-16,0 0 0,0-21 0,1 21 16,-22-21-16,0-1 15,0 1-15,0 0 16,0 0-16</inkml:trace>
  <inkml:trace contextRef="#ctx0" brushRef="#br0" timeOffset="140898.09">25485 12065 0,'-22'-42'15,"1"42"-15,0-21 16,0 21-16,0 0 0,0 0 16,-1 0-16,-20 21 0,21-21 15,-21 42-15,20-21 0,-20 22 0,0 20 16,-1-21-16,1 22 0,0 21 0,-1-22 15,1 22-15,0 21 0,-1-22 16,1 1-16,21 21 0,0-22 0,0 1 16,-1 0-16,22-1 0,0-20 15,0 21-15,0-22 0,0 22 0,0-22 16,22 1-16,-1-1 0,0 1 16,21-1-16,1-20 0,-1 20 0,0-21 15,1 1-15,-1-22 0,0 21 16,22-21-16,-22 1 0,-21-22 0,22 0 15,-22 0-15,21 0 0,-21 0 0,0 0 16,1-43-16,-1 22 0</inkml:trace>
  <inkml:trace contextRef="#ctx0" brushRef="#br0" timeOffset="143836.35">25421 12742 0,'0'0'16,"0"22"-16,-21-1 0,0-21 16,0 0-16,21 21 0,21-42 46,0 0-46,21 21 0,-21-22 0,1 1 16,-1 0-16,21 0 0,-21 0 16,0 0-16,1-1 0,-22 1 15,0 0-15,0 0 0,0 0 0,0 0 16,-22 21-16,1 0 0,0 0 16,-21 0-16,21 0 0,-22 0 0,1 0 15,21 21-15,-22 0 0,1 0 16,0 21-16,21-20 0,-22 20 0,22 0 15,21 1-15,0-1 0,-21 0 0,21 1 16,0-22-16,21 42 16,-21-42-16,21 1 0,0-1 0,22 0 15,-22-21-15,0 0 0,0 21 16,22-21-16,-22 0 0,0 0 16,0 0-16,0 0 0,0 0 0,1-21 15,-44 21 1,1 0-1,-21 0-15,21 21 0,-22-21 0,22 21 16,-21 0-16,0 1 0,-1 20 16,22-21-16,0 0 0,0 0 0,0 22 15,21-22-15,-22 0 0,22 0 0,0 0 16,0 1-16,22-1 0,-1 0 16,0-21-16,21 21 0,-21-21 0,22 0 15,-1 0-15,0 0 0,-20 0 16,41 0-16,-21-21 0,1 21 15,-1-21-15,0 0 0,1-1 0,-1 1 16,-21 0-16,22 0 0,-22-21 16,21-1-16,-21 22 0,-21-21 0,21-1 15,-21 22-15,22-21 0,-22 21 0,0 0 16,-22 42 0,22 0-1,-21 0-15,0 0 0,21 22 0,-21-22 16,0 0-16,21 21 0,-21-21 15,-1 1-15,22-1 0,0 0 0,-21 0 16,21 0-16,-21 0 0,21 1 16,-21-22-16,21-22 47,21 1-47,-21 0 15,21 0-15,0 0 0,-21 0 0,22-22 16,-1 22-16,0-21 0,0 21 15,0-22-15,0 22 0,1 0 0,-1 0 16,0 0-16,0 21 0,0 0 0,0 0 16,1 0-16,-22 21 15,0 0-15,0 0 0,0 0 0,0 0 16,0 22-16,0-22 0,21 0 16,-21 0-16,0 22 0,21-22 15,-21 0-15,21 0 0,0-21 0,0 21 16,-21 0-16,22-21 0,20 0 0,-21 0 15,0 0-15,22 0 0,-22 0 16,21 0-16,-21 0 0,22 0 0,-22-21 16,21 0-16,-21 0 0,0 0 0,1 0 15,-22-1-15,21-20 0,-21 21 16,0-21-16,21-1 0,-21 22 16,0-21-16,0 21 0,0-22 0,-21 22 15,0 0-15,-1 0 0,1 21 16,0 0-16,0 0 0,0 0 0,0 21 15,-1 0-15,1 0 0,0 0 16,0 1-16,0 20 0,0-21 16,21 21-16,-22-20 0,22 20 0,0-21 15,0 0-15,0 0 0,0 1 0,0-1 16,22 0-16,41 0 16,-42 0-16,0-21 15,1 0-15,-1 0 0,0-21 0,0 21 16,0-21-16,0 0 0,1 0 15,-22-1-15,0 1 0,21 0 0,-21-21 16,0 21-16,21-1 0,-21-20 16,0 21-16,0 0 0,0 0 15,0 42 1,0 0 0,0 21-16,0-21 0,0 1 15,0-1-15,0 0 0,0 0 0,0 0 16,0 0-16,0 1 0,0-1 0,21-21 15,0 21-15,0-21 0,1 0 16,20 0-16,-21 0 0,0 0 16,0 0-16,1-21 0,-1 21 15,0-21-15,-21-1 0,21 1 0,0-21 16,-21 21-16,0-22 0,21 1 16,-21 0-16,22-22 0,-22 22 0,21-22 15,-21 1-15,0-1 0,21 22 16,-21-21-16,21 20 0,-21 22 0,0-21 15,0 21-15,0 42 32,0 0-32,0 21 0,0 1 0,-21-1 15,0 0-15,21 22 0,-21-22 16,21 22-16,-22-22 0,1 0 0,21 1 16,0-1-16,0 0 0,-21 1 0,21-22 15,-21 0-15,21 0 16,-21 0-16,21 0 0,0 1 15,0-44 17,0 1-32,0 0 0,21 0 0,-21 0 15,21 0-15,0-1 0,0 1 0,1-21 16,-22 21-16,21 0 16,21 21-16,-21-22 0,0 1 0,1 21 0,20 0 15,-21 0-15,0 21 16,0 1-16,1-1 0,-22 0 15,21 0-15,0 0 0,-21 0 16,0 1-16,0-1 0,0 0 16,0 0-16,0 0 0,-21 0 15,0-21-15,-1 22 0,1-22 16,0 0-16,-21 0 0,21 0 16,-1 0-16,-41 0 0,42 0 15,0 0-15,-1 0 0,1 0 0,0 0 16,0 0-1,21 21-15,0 0 16,0 0 0,21 0-16,0-21 15,0 0-15,22 0 0,-22 0 0,0 0 16,21 0-16,1 0 0,-22 0 16,21 0-16,1 0 0,-1 0 15,0 0-15,1-21 0,-1 0 0,0 0 16,-21 0-16,1-1 0,20-20 0,-21 21 15,0-21-15,0-1 0,1-20 16,-1 20-16,0-20 0,-21-1 0,21 1 16,21-43-16,-42 43 0,0 20 15,0 1-15,22 21 0,-22-22 16,0 22-16,0 0 0,0 42 31,0 0-31,-22 22 16,22-22-16,-21 21 0,21 1 0,-21 20 15,0-21-15,21 1 0,0 20 16,0-20-16,0 20 0,0-21 0,0 1 16,0-1-16,0 0 0,0 1 0,0-22 15,21 21-15,0-21 16,0 1-16,1-1 0,-1 0 0,0-21 0,0 0 16,0 21-16,0-21 0,22 0 15,-22 0-15,0 0 0,0 0 0,0-21 16,1 0-16,-1 0 0,0-1 0,0 1 15,0 0-15,-21-21 0,0 21 0,21-22 16,-21 1-16,0 21 16,0-22-16,0 22 0,0 0 0,0 0 15,-21 21-15,0 0 16,0 0-16,0 21 0,0 0 16,21 0-16,0 22 0,-22-22 0,22 0 15,0 0-15,0 22 0,0-22 16,0 0-16,0 0 0,0 0 0,0 0 15,22 1-15,-1-1 0,0-21 0,0 21 16,0 0-16,22-21 0,-1 0 16,0 0-16,-21 0 0,22 0 0,20 0 15,-20 0-15,-1 0 0,0 0 16,1-21-16,-1 21 0,-21-21 16,21 0-16,1-1 0,-22 1 0,21-21 15,-21 21-15,1-22 0,-1 22 0,0-21 16,-21 21-16,0 0 0,0-22 15,0 22-15,0 0 0,-21 0 16,0 21-16,-1 0 16,-41 0-16,42 21 0,-22 0 15,22 0-15,0 0 0,0 22 0,0-22 16,0 0-16,21 21 16,0-20-16,0-1 0,0 0 0,0 21 0,0-21 15,0 1-15,0-1 0,21 0 16,0 0-16,0-21 15,0 0-15,0 0 0,1 0 0,-1 0 16,0 0-16,0 0 0,0-21 16,0 0-16,-21 0 0,22-1 0,-1-20 15,0 21-15,0-21 0,-21-1 0,21 1 16,-21 0-16,21-22 0,-21-63 16,0 64-16,22 20 0,-22-20 15,21-1-15,-21 1 0,0 20 0,21 1 16,-21 0-16,0-1 0,0 22 15,0 0-15,0 0 0,0 42 16,0 0 0,0 0-16,-21 22 0,21-1 15,0 0-15,-21 1 0,-1 20 0,22 1 16,-21-22-16,21 22 0,0-1 16,0-21-16,-21 22 0,21-22 0,0 1 15,-21-1-15,21 0 0,0 1 0,0-22 16,0 42-1,0-42-15,0 1 0,21-1 0,-21 0 0,21-21 16,0 0-16,1 21 0,-1-21 0,0 0 16,0 0-16,0 0 0,0 0 15,1-21-15,-1 0 0,0 21 16,0-21-16,0-1 0,0 1 16,22 0-16,-22 0 0,21 0 0</inkml:trace>
  <inkml:trace contextRef="#ctx0" brushRef="#br0" timeOffset="144131.7">29654 12975 0,'0'0'0,"-21"0"15,0 21 1,42 1 0,0-22-1,1 0-15,20 0 16,0 0-16,-21 0 0,1 0 0,20 0 16,-21 0-16,0 0 0,0 0 0,-21 21 31,-21-21-31,0 0 15,0 0-15,0 0 0</inkml:trace>
  <inkml:trace contextRef="#ctx0" brushRef="#br0" timeOffset="144293.6">29570 13187 0,'0'0'0,"0"63"16,0-41-1,21-22-15,0 0 0,0 0 16,0 0-16,1 0 0,-1 0 15,21 0-15,-21 0 0,0 0 16,22 0-16,-22 0 0,0-22 0,21 1 16,-20 0-16,-1 0 0,0 0 0,0 0 15</inkml:trace>
  <inkml:trace contextRef="#ctx0" brushRef="#br0" timeOffset="146152.76">30713 12975 0,'21'0'32,"0"0"-32,0-21 15,0 0-15,1 0 16,-1 0-16,0-1 0,0-20 15,0 21-15,0-21 0,1-1 0,-1 1 16,0 0-16,0-22 0,-21 22 16,0-22-16,0 22 0,0-22 0,0 22 15,0 0-15,0-1 0,0 22 0,0 0 16,0 0-16,-21 21 16,0 21-16,0 0 0,-1 0 15,22 22-15,-21-1 0,0 0 16,0 22-16,0-1 0,-22 1 0,22 21 15,0-1-15,-21-20 0,-22 105 16,43-84-16,-21-1 16,21 1-16,-22 0 0,22 21 0,0-22 15,0 1-15,0 21 0,-1-22 16,22 1-16,-21 0 0,21-1 0,0-20 16,0-1-16,0 1 0,-21-1 15,21-20-15,0-1 0,0 0 0,0 1 16,0-22-16,0 0 0,21-21 0,0 0 15,1 0-15,-1 0 16,21-21-16,-21 0 0,0 0 16,22-1-16,-22-20 0,21 21 0,1-21 15,-22-1-15,0 1 0,21 0 16,-21-22-16,1 22 0,-1-22 0,-21 22 16,0-22-16,0 1 0,0-1 15,0 22-15,-21-21 0,-22-1 0,22 22 16,0-1-16,-21 1 0,-1 0 0,22 21 15,-21-22-15,21 22 0,-1 0 16,1 21-16,0-21 0,21 0 16,21 21-1,0-22-15,1 22 0,-1-21 16,21 21-16,-21 0 0,22 0 16,-1-21-16,0 21 0,1 0 0,-1-21 15,0 21-15,1-21 0,-1 21 16,0-21-16,1 21 0,-22-22 15,21 22-15,-21-21 0,-21 0 0,0 0 16,0 0-16,0 0 16,0-1-16,0 1 0,-21 0 15,0 21-15,0 0 0,0 0 16,-1 0-16,1 0 0,0 0 0,0 21 16,0 0-16,0 1 0,-1-1 0,1 0 15,0 0-15,0 0 0,21 0 16,0 1-16,0-1 15,0 0-15,0 0 16,21-21-16,0 0 0,0 0 0,1 0 16,-1 0-16,0 0 0,0 0 15,21-21-15,-20 0 0,-1 21 16,0-21-16,0-1 0,0 1 0,-21 0 16,21 0-16,-21 0 0,22 0 15,-22-1-15,0 44 31,0-1-31,0 0 0,-22 0 16,22 0-16,0 0 0,-21 1 16,21-1-16,0 0 0,0 0 15,0 0-15,21 0 16,1-21-16,-1 0 0,0 0 16,0 0-16,0 0 0,22 0 0,-22 0 15,0 0-15,21 0 0,-21-21 16,22 0-16,-22 0 0,0-21 0,0 20 15,22-20-15,-22-21 0,0 20 16,0-20-16,0-1 0,0 22 0,1-22 16,-22 1-16,21-1 0,-21 22 15,21-21-15,-21 20 0,0 22 0,0-21 16,0 21-16,0-1 0,0 44 31,-21 20-15,21-21-16,-21 21 0,-1-20 0,22 20 15,0 21-15,0-20 0,-21-1 16,21 22-16,0-22 0,0 21 0,0-20 16,0-1-16,0 0 0,0 1 15,0-22-15,0 21 0,0-21 0,0 1 16,0-1-16,21-21 16,1 0-16,-1 0 0,0-21 15,0-1-15,0 1 0,0-21 16,1 21-16,-1-22 0,0 1 15,0 0-15,0 21 0,0-22 16,-21 22-16,22 0 0,-22 0 0,21 21 16,-21 21-1,0 0 1,21 21-16,-21-20 0,0-1 0,0 21 16,21-21-16,-21 0 0,0 22 15,0-22-15,0 0 0,21 0 0,-21 0 16,0 1-16,0-1 15,-21-21 17,0 0-32,0-21 0,0 21 15,21-22-15,-22 1 0,1 21 16,0 0 0,0 0-16,0 0 15,21 21 1,0 1-16,21-1 15,0-21-15,0 0 0,0 0 16,1 21-16,-1-21 0,0 0 0,21 0 16,-21 0-16,22 0 0,-22 0 15,21 0-15,1-21 0,-22 21 0,21-21 16,-21-1-16,22 1 0,-22 0 16,0 0-16,0-21 0,0-1 15,0 22-15,-21-21 0,0-1 0,0 22 16,0-21-16,0 21 0,0 0 15,-21 21 1,0 0-16,0 21 16,21 0-16,-21 21 0,0-21 0,21 22 15,0-22-15,0 21 0,0 1 16,0-22-16,0 21 0,0 22 16,21-43-16,0 0 0,0 0 15,0 0-15,0 0 0,1-21 16,-1 0-16,21 22 0,-21-22 0,0 0 15,1 0-15,-1-22 0,0 22 0,21-21 16,-21 0-16,1 0 0,-1-21 16</inkml:trace>
  <inkml:trace contextRef="#ctx0" brushRef="#br0" timeOffset="146506.74">32978 12213 0,'0'21'15,"42"-21"1,-21 22-16,0-1 0,0 0 16,1 0-16,20 0 0,-21 22 15,21-22-15,-20 21 0,-1 0 16,0 1-16,-21-1 0,0 22 0,0-1 15,0-21-15,0 43 0,-21-21 16,-22-1-16,22 1 0,-21-1 0,0 1 16,-1-1-16,-20-21 0,20 22 15,-20-22-15,21 1 0,-22-1 0,1 0 16,-1-21-16,22 1 0,-1 20 16,-20-21-16,21 0 0,-1 0 15,22 1-15,-21-22 0,21 21 0,-1-21 16,1 0-16,-21 0 0,21 0 15,0 0-15,-1 21 0</inkml:trace>
  <inkml:trace contextRef="#ctx0" brushRef="#br0" timeOffset="147320.35">22648 14647 0,'21'0'0,"1"0"16,-22-21-1,0 0 1,-22 21 0,1 0-16,0 0 15,0 0-15,0 0 16,0 0-16,-1 0 0,1 0 15,0 0-15,0 0 16,21 21-16,0 0 16,21 1-1,0-22-15,0 0 16,1 21-16,-1 0 0,0-21 0,0 21 16,21-21-16,-20 21 0,-1-21 15,0 21-15,0 1 0,-21-1 16,0 0-16,0 0 0,0 0 0,0 0 15,-21-21-15,0 22 0,0-1 16,-1 0-16,1 0 0,0-21 16,0 21-16,0-21 0,0 21 0,-1-21 15,1 0-15,0 22 0,0-22 16,21 21-16,0 0 16,21 0-16,0-21 15,0 21-15,1-21 0,-22 21 16,21-21-16,-21 22 0,21-1 15,-21 0-15,0 0 0,0 0 16,0 22-16,-21-22 0,0 0 16,-22 0-16,22 21 0,0-20 0,-21-1 15,20 0-15,1 21 0,-21-21 16,42 1-16,-21-22 0,21 21 0,0 0 16</inkml:trace>
  <inkml:trace contextRef="#ctx0" brushRef="#br0" timeOffset="147730.57">22352 16510 0,'0'0'0,"-42"42"15,63-42 32,0 0-47,-21 22 31,0-1-31,0 0 16,0 0-16,0 0 0,0 22 0,0-22 16,0 21-16,0-21 0,0 22 0,0-1 15,0-21-15,0 21 0,0 1 16,0-1-16,21-21 0,0 22 0,0-1 15,-21-21-15,22 0 0,-22 22 16,21-22-16,-21 0 0,0 0 16,0 0-16,0 0 0,-21-21 15,-1 22-15,1-22 0,0 0 16,-21 0-16,21 0 0,-22 0 16,22-22-16,-21 1 0,21 0 0,-22-21 15,22 21-15,0-22 0,0-20 0,21 20 16</inkml:trace>
  <inkml:trace contextRef="#ctx0" brushRef="#br0" timeOffset="148108.35">22712 15706 0,'0'0'0,"-21"0"0,-22 0 0,22 0 16,-21 0-16,21 0 0,-1 0 0,1 0 16,0 0-16,42 0 15,0 0-15,22 0 16,-1 0-16,0 0 0,22 0 0,-1 0 16,22-21-16,0 21 0,-1 0 15,1-22-15,21 22 0,-21 0 16,20-21-16,1 0 0,0 21 0,0 0 15,0 0-15,-22 0 0,22 0 16,-42 0-16,-1 0 0,1 0 0,-22 0 16,-21 0-16,22 0 0,-65 0 31,1 0-31,0 0 0,-21 0 0,21 0 16,-43 0-16,22 0 0,-22 0 0,1 21 15,-1-21-15,1 0 0,-22 0 16,22 21-16</inkml:trace>
  <inkml:trace contextRef="#ctx0" brushRef="#br0" timeOffset="148383.2">22712 15833 0,'0'0'0,"-43"21"0,-20 0 0,21-21 0,-1 0 16,22 0-16,0 21 0,42-21 16,0 0-1,22 0-15,-1 21 0,21-21 0,1 0 16,21 0-16,-1 22 0,1-22 0,0 0 15,20 0-15,-20 21 0,21-21 16,-21 0-16,-1 0 0,1 0 16,0 0-16,-22 0 0,1 0 0,-1 0 0,-21 0 15,-20 0-15,20 0 0,-21 0 16,-63 21 0,21-21-16,-1 0 15,-20 0-15,0 21 0,-1-21 0,-20 21 16,21-21-16,-22 21 0,1-21 15,-1 22-15,-21-22 0,1 21 0,-1-21 16</inkml:trace>
  <inkml:trace contextRef="#ctx0" brushRef="#br0" timeOffset="148652.04">22204 16277 0,'-43'21'0,"86"-42"0,-128 42 16,43 1-16,21-1 0,21 0 15,42-21-15,-21 0 0,21 0 16,22 0-16,-22 0 0,22 0 15,20 0-15,1-21 0,0 21 0,-1-21 16,22 21-16,0-22 0,0 22 16,0 0-16,0 0 0,-1-21 0,1 21 15,0 0-15,-21 0 0,-1 0 0,1 0 16,-21 0-16,-1 0 0,-21 0 16,-20 0-16,-1 0 0,0 0 15,-21 21-15,-21-21 0,0 22 16,-1-22-16,-20 0 0,0 0 15,-1 21-15,1-21 0,-21 0 0,-1 0 16,1 21-16,-1-21 0,-21 0 0,1 21 16</inkml:trace>
  <inkml:trace contextRef="#ctx0" brushRef="#br0" timeOffset="148850.93">22585 16489 0,'-43'21'16,"86"-42"-16,-149 42 0,64-21 0,20 21 15,1-21-15,42 0 16,1 0-16,20 0 0,0 0 15,1 0-15,20 0 0,1 0 16,-1 0-16,22-21 0,-1 21 0,1-21 16,0 21-16,-1 0 0,1-21 15,0 21-15,-1-21 0,1-1 0,0 22 0,-1-21 16,-20 0-16,21 21 0,-22-21 16,-21 0-16,22 0 0,-22-1 15,1 1-15,-1-21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2-03T14:18:00.81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1757 466 0,'0'-21'0,"0"-1"16,0 1-1,0 0 1,0 0 0,0 0-16,0 0 15,0-1-15,0 1 0,21 0 16,-21 0 0,0 0-16,0 0 0,0-1 0,21 1 15,-21 0-15,0 0 0,0 0 16,21 0-16,-21-22 0,0 22 15,0 42 64,-21 22-79,0-1 0,0 21 15,0 64-15,-1-42 16,22-21-16,-21 20 0,0 1 15,-21 0-15,21-22 0,-1 22 16,1-1-16,0-20 0,0 21 0,0-22 16,0-21-16,-1 22 0,22-22 15,0 1-15,-21-1 16,21-21-16,0 21 0,0-20 0,0-1 0,0 0 16,0 0-1,0-42 1,0 0-16,0-22 15,0 22-15,0 0 16,0-21-16,21-1 0,-21 1 0,22-21 16,-1 20-16,0-20 15,0-1-15</inkml:trace>
  <inkml:trace contextRef="#ctx0" brushRef="#br0" timeOffset="375.78">1884 85 0,'0'0'0,"21"-43"15,-21 22-15,0 0 16,0 42 0,0 0-16,0 22 15,0-1-15,0 0 0,0 1 16,0 20-16,0-20 0,0 20 15,0 1-15,0 20 0,0-20 0,0-1 16,0 22-16,0-22 0,0 22 16,0-21-16,0-1 0,0 1 15,0-1-15,0 1 0,0-22 0,0 21 16,0-20-16,0-1 0,0-21 16,0 22-16,0-22 0,0 0 0,0 0 15,0 0-15,0-42 47,0 0-47,0 0 16,-21 0-16,21-1 0,0 1 15,0 0-15</inkml:trace>
  <inkml:trace contextRef="#ctx0" brushRef="#br0" timeOffset="635.73">1587 1207 0,'22'0'31,"-1"0"-31,0 0 16,0 0-16,21-22 0,-20 1 15,41 0-15,-21 21 0,-20 0 16,-1-21-16,21 21 0,-21 0 15,0 0-15,1-21 0,-1 21 16,0 0-16,0 0 16</inkml:trace>
  <inkml:trace contextRef="#ctx0" brushRef="#br0" timeOffset="1204.08">2413 995 0,'-21'0'16,"21"21"-16,0 0 15,0 0-15,0 1 0,-21-1 16,21 0-16,-22 0 0,22 0 15,0 0-15,0 1 0,-21-1 16,21 21-16,0-21 0,-21 0 16,21 1-16,0-1 0,0 0 0,0 0 15,0 0 1,0 0-16,-21-21 31,0 0-15,21-21-16,0 0 0,0 0 0,0 0 15,0 0-15,0-1 0,0 1 16,0 0-16,0-21 0,0 21 16,21-22-16,0 22 0,0-21 0,0 21 15,22-22-15,-1 22 0,-21 0 16,22 0-16,-1 0 0,0-1 16,1 1-16,-1 21 0,0 0 15,1 0-15,-1 0 0,-21 21 0,0 1 16,0 20-16,1-21 0,-22 21 15,21-20-15,-21 20 0,0 0 0,0-21 16,0 22-16,-21-22 0,-1 21 16,22-21-16,-21 1 0,0-1 15,0 0-15,21 0 0,0 0 0,-21-21 16,0 21-16,21-42 47,0 0-47,0 0 15,21 0-15</inkml:trace>
  <inkml:trace contextRef="#ctx0" brushRef="#br0" timeOffset="1746.77">3154 1016 0,'0'21'32,"-21"0"-17,21 1-15,0-1 0,-22 21 16,22-21-16,0 0 0,0 1 0,0-1 16,-21 21-16,21-21 0,0 0 15,-21 1-15,21-1 0,0 0 16,0 0-16,-21 0 0,21 0 15,0-42 32,0 0-47,0 0 0,0 0 16,0 0-16,0-1 16,0 1-16,21-21 0,0 21 0,-21 0 15,21-1-15,22-20 0,-22 21 16,0 0-16,21 0 0,-20-1 0,20 22 15,-21-21-15,21 21 0,-20 0 16,-1 0-16,0 0 0,0 21 16,0 1-16,0-1 0,-21 0 0,0 0 15,0 21-15,0-20 0,0 20 16,0-21-16,-21 0 0,0 22 0,21-22 16,-21 0-16,0 0 15,0-21-15,21 21 0,0 0 0,-22-21 16,22 22-16,0-44 47,22 1-47,-1 0 0,0 0 15</inkml:trace>
  <inkml:trace contextRef="#ctx0" brushRef="#br0" timeOffset="2247.77">3937 995 0,'0'0'0,"-21"0"32,0 0-32,-1 0 0,1 0 15,0 21-15,21 0 0,-21 0 16,0 1-16,0-1 0,-1 0 0,1 21 15,21-21-15,0 1 16,-21 20-16,21-21 0,-21 0 0,21 0 16,0 1-16,0-1 0,0 0 15,0 0-15,0 0 0,21 0 16,0-21-16,0 22 0,1-22 16,-1 0-16,0 0 0,21 0 0,-21 0 15,1 0-15,-1 0 0,42-43 16,-42 22-16,1 21 0,-1-21 15,0 0-15,0 0 0,0-22 16,0 22-16,-21-21 0,0 21 0,22-22 16,-22 22-16,0-21 0,0 21 15,0-22-15,0 22 0,-22 0 0,22 0 16,-21 21-16,0-21 0,0 21 16,0 0-16,-22 0 0,22 0 15,0 0-15,0 21 0,-21-21 16,20 21-16,1 0 0,0 0 0,21 0 15,0 1-15,0-1 16,21-21 0,0 0-16,1 0 15</inkml:trace>
  <inkml:trace contextRef="#ctx0" brushRef="#br0" timeOffset="2635.55">4635 381 0,'-21'0'15,"42"0"-15,-63 0 0,42 21 16,0 0-16,-21 1 15,21-1-15,0 21 16,0-21-16,-21 22 0,21-1 0,0 0 16,0 1-16,0 20 0,0 1 15,-21-22-15,21 21 0,-22 1 16,22-1-16,-21-20 0,21 20 16,0-20-16,-21-1 0,21 0 0,0 1 15,0-1-15,0-21 0,0 0 16,0 22-16,21-43 0,22 0 15,-22 0-15,0 0 16,21 0-16,-21 0 0,1-22 0,20 1 16,-21 0-16,0 0 0,0 0 15,1 0-15,-1-1 0,-21 1 16</inkml:trace>
  <inkml:trace contextRef="#ctx0" brushRef="#br0" timeOffset="2876.42">4487 995 0,'0'0'15,"-21"0"-15,42-21 32,0 0-17,22 21-15,-22-22 0,0 22 16,21 0-16,-20-21 0,20 21 15,-21 0-15,0-21 0,0 21 0,1 0 16,-1 0-16,0 0 0,-21-21 16,21 21-16</inkml:trace>
  <inkml:trace contextRef="#ctx0" brushRef="#br0" timeOffset="3683.95">5567 1207 0,'0'0'0,"0"-22"0,0 1 16,0 0-16,0 0 15,0 0-15,0 0 0,0-1 16,0-20-16,0 21 0,0 0 16,0 0-16,0-1 0,-21 1 0,-1 0 15,1 0-15,0 0 16,-21 0-16,-22 21 0,22 0 15,21 0-15,-22 0 0,22 21 16,-21 0-16,-22 42 0,22-20 16,21-1-16,0 0 0,-22 1 15,22-1-15,0 0 0,0 1 0,21-1 16,0 43 0,0-64-16,0 0 0,0 0 0,21 0 0,0 1 15,64-22-15,-43 0 16,1-22-16,41-20 0,-20 21 15,-22 0-15,0 0 0,1-1 16,-1-20-16,22-21 16,-43 41-16,0-20 0,-21 0 15,21 21-15,-21-22 0,0 22 0,0 0 16,0 0-16,0 0 0,-42 21 16,21 0-16,-1 0 0,1 0 15,21 21-15,-21 21 16,0 22-16,21-43 0,0 21 15,0-21-15,0 22 0,0-1 16,0-21-16,0 0 0,0 22 0,0-22 16,42 21-1,1 0-15,-22-42 0,0 0 16,0 0-16,0 0 16,22 0-16,-22 0 0,63-63 15,-62 42-15,-1 0 16</inkml:trace>
  <inkml:trace contextRef="#ctx0" brushRef="#br0" timeOffset="3979.32">6286 296 0,'0'-42'0,"0"84"0,0-105 0,0 42 15,0 0-15,0-1 0,-21 22 16,0 22-16,0 20 15,21-21-15,0 43 0,-21-22 16,0 21-16,21 1 0,-22-1 16,22 1-16,0 21 0,-21-22 0,0 22 15,21-22-15,0 1 0,-21-1 16,21 1-16,-21-22 0,21 43 16,0-43-16,0 0 0,0-20 15,0-1-15,0 0 0,0 0 0,21-21 16,0 0-1,0 0-15,0 0 0,1-21 16,-1 21-16,0-21 0,0 0 16</inkml:trace>
  <inkml:trace contextRef="#ctx0" brushRef="#br0" timeOffset="4258.16">6625 931 0,'0'-21'16,"-21"21"-16,0 21 16,21 1-16,-21-22 0,21 21 15,0 21-15,0-21 0,-22 0 16,22 22-16,-21-22 0,21 0 16,0 21-16,0-20 0,-21-1 15,21 0-15,0 0 0,0 0 0,0 0 16,0 1-16,0-1 15,0 0-15,21-21 16,0 0-16,1 0 16,-1-21-16,0 0 15,0 21-15,-21-22 0</inkml:trace>
  <inkml:trace contextRef="#ctx0" brushRef="#br0" timeOffset="4619.95">6858 614 0,'0'0'0,"-21"0"0,0 0 16,-1 0-1,1 0 1,0 0-1,0 0-15,0 21 157</inkml:trace>
  <inkml:trace contextRef="#ctx0" brushRef="#br0" timeOffset="4831.83">6138 910 0,'0'0'0,"21"0"31,1 0-31,-1 0 16,0 0-16,0 0 0,0 0 0,0 0 15,22 0-15,-22 0 0,21-21 16,-21 21-16,1 0 0,20 0 15,-21 0-15,21 0 0</inkml:trace>
  <inkml:trace contextRef="#ctx0" brushRef="#br0" timeOffset="5316.55">7239 910 0,'0'0'0,"-21"0"16,0 0-1,-1 0-15,1 0 16,0 0-16,0 21 0,-21 1 0,20-1 16,1 0-16,0 0 0,0 21 15,0-20-15,0 20 0,-1-21 0,22 21 16,0-20-16,-21 20 0,21-21 15,0 0-15,0 0 0,0 1 0,0-1 16,21 0-16,1-21 0,-1 0 16,21 0-16,0 0 15,1 0-15,-22 0 0,21 0 0,-21-21 16,22 21-16,-22-21 0,21-1 16,-21 1-16,1 0 0,-1-21 0,0 21 15,0-1-15,-21-20 0,0 0 16,0 21-16,0-22 0,0 1 0,0 0 15,-21 20-15,0-20 0,0 21 16,-1 0-16,1 0 0,0-1 0,-21 22 16,21 0-16,-1 0 0,1 0 15,-21 0-15,21 0 0,0 22 16,-1-1-16,22 0 0,0 0 16,0 0-16,0 0 0,0 1 15,0-1-15,22 0 0,-1 0 16,0-21-16,0 21 0</inkml:trace>
  <inkml:trace contextRef="#ctx0" brushRef="#br0" timeOffset="5860.47">7705 953 0,'0'0'15,"0"21"16,0 0-31,0 0 0,0 0 16,0 0-16,0 1 16,0-1-16,0 0 0,0 0 0,-22 0 0,22 22 15,0-22-15,-21 0 16,21 0-16,-21-21 0,21 21 0,0 0 16,0 1-16,0-1 0,-21-21 15,0 0 16,0-21-15,21-1-16,-22 1 0,22 0 16,0 0-16,0 0 0,0-22 15,0 22-15,0-21 0,22 0 16,-1-1-16,0 22 0,0-21 16,21-1-16,1 1 0,-1 0 0,0 21 15,1-1-15,20 1 0,-20 0 16,20 21-16,-21 0 0,1 0 0,-1 21 15,0 0-15,1 1 0,-22-1 16,0 21-16,0-21 0,0 22 0,-21-1 16,0 0-16,0 1 0,0-1 15,0-21-15,0 21 0,-21-20 0,-21 41 16,42-42-16,-21 0 0,0-21 16,-1 22-16,22-1 15,-21-21-15,21-21 31,0-1-15,21 1-16,1 21 0,-1-21 0,0 0 16</inkml:trace>
  <inkml:trace contextRef="#ctx0" brushRef="#br0" timeOffset="6383.35">8911 868 0,'0'0'0,"21"-21"0,-21 0 0,0-1 16,0 1-16,0 0 15,-21 21-15,0 0 16,0 0-16,0 0 16,-1 0-16,1 21 0,0-21 0,0 21 15,0 1-15,0-1 0,-1 0 16,1 0-16,0 0 0,0 0 0,0 1 15,21-1-15,0 0 0,0 0 16,0 0-16,0 0 0,0 1 16,0-1-1,21-21-15,0 0 16,0 0-16,0 0 0,-21 21 0,22-21 16,-1 0-16,0 0 0,0 0 15,0 0-15,0 21 16,1-21-16,-22 21 0,21-21 0,0 21 15,-21 1-15,0-1 16,0 0-16,0 0 16,0 0-16,0 0 0,-21 1 15,0-22-15,-1 21 0,-20-21 16,21 0-16,0 21 0,0-21 0,-22 0 16,22 21-16,0-21 0,0 0 15,0 0-15,-22 0 0,22 0 16,0 0-16,0 0 0,0 0 15,-1 0 1,1 0-16,0 0 16,0 0-1,0 0-15,0 0 0</inkml:trace>
  <inkml:trace contextRef="#ctx0" brushRef="#br0" timeOffset="7541.62">1990 1842 0,'-22'0'15,"44"0"-15,-65 0 0,22 0 0,0 0 16,0 0-16,0 0 0,-1 0 16,1 0-16,0 0 0,0 0 15,0 0-15,0 0 0,-1 0 16,1 0-1,0 0-15,0 0 16,0 0 15,42-22 1,0 22-32,0 0 15,0 0-15,1 0 0,-1 0 16,0 0-16,21 0 0,-21 0 0,1 0 15,-1 0-15,21 0 0,-21 0 16,22 0-16,-22 0 0,21 0 0,0 0 16,1 0-16,-1 0 0,0 0 15,1 0-15,20 0 0,1 0 0,-1 0 16,1 0-16,-1 0 0,22 0 16,-22 0-16,22 0 0,0 0 15,-1 0-15,1 0 0,0 0 16,-1 0-16,22 0 0,-21 0 0,21 0 15,0-21-15,-1 21 0,22 0 16,-21 0-16,0-21 0,21 21 0,127 0 16,-106 0-16,-21 0 15,0-21-15,21 21 0,-21 0 16,22 0-16,-22 0 0,21 0 0,-21 0 0,0 0 16,21 0-16,-21 0 0,0 0 15,21 0-15,-21 0 0,21 0 0,-21 0 16,21 0-16,-21 21 0,0-21 15,22 0-15,-22 0 0,21 0 16,-21 21-16,0-21 0,0 0 16,-21 0-16,21 0 0,-22 0 0,1 21 15,0-21-15,-21 0 0,21 0 0,-22 22 16,1-22-16,-22 0 0,1 0 16,-1 0-16,1 21 0,-22-21 0,1 0 15,-22 0-15,0 0 0,0 0 16,0 0-16,0 0 0,-42 0 62,0 0-46,0 0-16,21-21 16</inkml:trace>
  <inkml:trace contextRef="#ctx0" brushRef="#br0" timeOffset="8580.15">10499 1164 0,'0'0'0,"0"-21"0,-22 21 0,1 0 16,0 0-16,0 0 0,0 0 15,-22 0-15,22 0 0,0-21 16,-21 21-16,21 0 0,-1 0 0,-20 0 16,21 0-16,0 0 0,0 0 15,-1 0-15,1 0 16,42 0 15,1 21-31,20-21 0,-21 0 16,21 0-16,1 0 0,20 0 15,-20 0-15,20 0 0,1 0 0,-1 0 16,1 0-16,-1 0 0,1 0 16,20 0-16,-20 0 0,-1 0 0,1 0 15,-1 0-15,43 0 16,-64 0-16,22 0 0,-22 0 0,1 0 15,-22 0-15,21 0 16,-21 0-16,0-21 0,1 21 16,-44 0 31,1 0-47,0 0 0,0 0 15,0 0-15,0 0 0,-1 0 0,1 0 16,0 0-16,0 0 0,0 0 15,0 0-15</inkml:trace>
  <inkml:trace contextRef="#ctx0" brushRef="#br0" timeOffset="8991.92">10160 1207 0,'0'0'0,"-21"0"0,0 0 0,-1 0 16,1 0 0,21 21-16,21-21 15,1 0 1,-1 21-16,21-21 0,0 0 16,1 0-16,20 0 0,-20 0 0,20 0 15,-21 0-15,22 0 0,-1 0 16,1 0-16,-1 0 0,1 0 15,-1 0-15,-20 0 0,20 0 16,-20 0-16,-1 0 0,0 0 0,1 0 16,-22 0-16,0 0 0,21 0 15,-21 0-15,1 0 0,-1 0 16,0 0-16,0 0 0,0 0 16,0 0-1,1 0 1,-22-21-1,0 0 1,0-1 0</inkml:trace>
  <inkml:trace contextRef="#ctx0" brushRef="#br0" timeOffset="9527.12">11176 847 0,'0'-21'16,"0"42"-16,-21-42 0,0 21 15,-1 0-15,1 0 0,21 21 32,0 0-32,0 0 15,0 0-15,0 0 0,0 1 16,43-22-16,-22 21 0,0 0 0,21 0 15,-21-21-15,22 21 0,-22-21 0,21 0 16,1 21-16,-1-21 0,-21 0 16,21 0-16,-20 0 0,-1 0 0,21 0 15,-21 0-15,0 0 0,1 0 16,-1 0-16,-21 22 16,0-1-1,0 0 1,-21-21-16,-1 21 0,1 0 15,0 0-15,0 1 0,0-22 0,0 21 16,-22 0-16,22 21 0,-21-21 0,-1 1 16,1-1-16,-21 0 0,20 21 15,1-21-15,0 1 0,-1-1 0,1 21 16,0-21-16,20 0 16,1 1-16,0-1 0,0 0 0,0 0 0,21 0 15,0 0-15,0 1 16,-21-22-16,21 21 15,21-42 32,-21-1-47,21 1 16,0 0-16,0 0 0,0 0 16</inkml:trace>
  <inkml:trace contextRef="#ctx0" brushRef="#br0" timeOffset="10559.63">13229 677 0,'21'-42'15,"0"42"-15,-21-21 0,22 0 16,-22 0-16,0-1 0,0 1 15,0 0-15,0 0 0,0 0 16,0 0-16,0-1 0,0 1 0,0 0 16,0 0-16,0 0 0,0 0 15,0-1-15,-22 1 0,1 21 0,21-21 16,-21 21-16,0 0 0,0 0 16,0 0-16,-22 0 0,22 0 0,-21 0 15,-1 0-15,22 0 16,-21 21-16,-22 0 0,22 1 0,0-1 0,-1 0 15,1 0-15,21 21 16,-21 1-16,-1-22 0,22 21 0,-21 1 16,21-1-16,-1 21 0,1-20 15,0 20-15,21-20 0,-21 20 0,21 1 16,-21-22-16,21 21 0,0-20 16,0-1-16,0 22 0,0-22 0,0-21 15,21 21-15,0 1 0,0-22 16,0 21-16,1-21 0,-1 1 0,0-1 15,0 0-15,0 0 16,22 0-16,-22-21 0,21 21 0,-21-21 0,22 0 16,-1 0-16,-21 0 0,21 0 15,1 0-15,-1 0 0,0-21 16,-20 0-16,20 0 0,-21 21 0,21-21 16,-20 0-16,20-1 0,-21 1 15,0 0-15,22 0 0,-22 0 0,0 0 16</inkml:trace>
  <inkml:trace contextRef="#ctx0" brushRef="#br0" timeOffset="11051.89">13568 1016 0,'0'0'0,"0"-21"15,-21 21-15,-1 0 16,1 0-16,0 21 15,21 0 1,-21 0-16,0 1 0,0-1 0,21 21 16,-22-21-16,1 0 0,0 22 0,21-22 15,-21 0-15,0 21 0,0 1 16,21-1-16,0-21 0,0 0 16,0 1-16,0-1 0,21 0 15,0-21-15,0 21 0,0-21 0,0 0 16,1 0-16,-1 0 0,21 0 15,-21 0-15,0 0 0,22 0 16,-22-21-16,0 0 0,21 0 0,-20-1 16,-1 1-16,21 0 0,-21 0 15,0 0-15,22-43 16,-43 22-16,0 21 0,0-22 0,0 1 16,0 21-16,0-21 0,-21 20 0,-1 1 15,1 0-15,0 21 0,0 0 16,-21 0-16,20 0 0,-20 0 0,21 0 15,-21 0-15,-1 21 16,22 0-16,-21 1 0,42-1 16,-21 0-16,21 0 0,0 0 15,0 0-15,0 1 0,0-1 0,0 0 16,21 0-16,0-21 16,0 0-16,21 0 0,-20 0 0,-1 0 15,21 0-15,0 0 0</inkml:trace>
  <inkml:trace contextRef="#ctx0" brushRef="#br0" timeOffset="11611.57">14245 1016 0,'0'0'0,"-21"0"31,21 21-15,-21 0-16,0 1 0,21-1 0,0 0 15,0 0-15,-22 0 0,22 0 16,-21 22-16,21-22 0,0 0 0,0 0 16,-21 22-16,21-22 15,0 0-15,-21 0 0,21 0 0,-21 0 0,21 1 16,0-1-16,0 0 16,-21 0-16,21 0 15,0-42 16,0 0-15,0 0-16,0 0 16,0-1-16,0-20 0,0 21 0,0 0 15,0-22-15,21 1 0,0 21 16,0-21-16,0-1 0,0 1 0,1 21 16,-1 0-16,21-22 0,-21 22 15,22 21-15,-22-21 0,0 21 0,0 0 16,0 0-16,0 0 0,1 21 0,-1 0 15,0 0-15,0 22 16,-21-22-16,0 21 0,21-21 0,-21 22 0,0-22 16,0 21-16,0 1 15,0-22-15,0 21 0,0-21 0,0 0 16,0 1-16,0-1 0,-21 0 16,0 0-16,0 0 0,21 0 15,0-42 16,0 0-15,0 0-16,0 0 0,0 0 16,0-1-16</inkml:trace>
  <inkml:trace contextRef="#ctx0" brushRef="#br0" timeOffset="11963.37">15028 550 0,'0'0'15,"-21"0"-15,0 0 16,0 22-16,0-1 16,21 0-16,-22 0 0,1 21 15,21 1-15,-21-1 0,0 0 16,0 22-16,21-22 0,-21 22 15,-1-1-15,1-20 0,21 20 0,0-21 16,-21 1-16,21-1 0,0 0 16,-21-20-16,21 20 0,0-21 0,0 0 15,0 0-15,0 1 0,0-1 16,21-21-16,0 0 16,0 0-16,1 0 15,-1 0-15,0 0 0,-21-21 0,21 21 16,0-22-16,0 1 0,1 0 0,-22 0 15,21 21-15,0-21 0</inkml:trace>
  <inkml:trace contextRef="#ctx0" brushRef="#br0" timeOffset="12192.24">14690 1101 0,'0'0'0,"21"0"31,0 0-31,0 0 0,0 0 16,0 0-16,1 0 0,-1 0 15,0 0-15,0 0 0,0 0 0,0 0 16,1 0-16,-1-21 16,0 21-16,0 0 15,0 0-15,0 0 16</inkml:trace>
  <inkml:trace contextRef="#ctx0" brushRef="#br0" timeOffset="12675.96">15261 1164 0,'0'-21'16,"-21"21"-16,21-21 0,0 0 15,0 0-15,0-1 16,0 1-16,21 21 16,0 0-16,0-21 15,1 21-15,-1 0 0,0 0 0,21 0 16,-21 21-16,1-21 0,-1 21 0,-21 1 16,21-1-16,0 0 0,0 0 15,0 21-15,1-20 0,-22 20 0,0-21 16,0 0-16,0 22 0,0-22 15,0 0-15,0 0 0,0 0 0,0 0 16,-22 1-16,22-1 16,-21 0-16,0-21 0,21 21 15,-21-21-15,21-21 16,0 0 0,0 0-16,0-1 0,21 1 15,0-21-15,0 21 0,-21 0 16,22-22-16,-1 22 0,0-21 0,0 21 15,0-22-15,0 22 0,-21 0 16,22-21-16,-1 20 0,-21 1 16,0 0-16,21 21 0,-21 21 62,0 0-62</inkml:trace>
  <inkml:trace contextRef="#ctx0" brushRef="#br0" timeOffset="13195.67">16129 1101 0,'0'-21'16,"0"42"-16,0-64 0,0 22 15,-21 21 1,0 0 0,-1 0-16,1 0 0,21 21 15,-21 1-15,0-1 0,0 0 0,0 0 16,21 21-16,-22-20 0,1-1 16,21 21-16,-21-21 0,21 22 0,0-22 15,0 0-15,0 0 0,0 0 16,0 0-16,0 1 0,0-1 0,0 0 15,21 0-15,0-21 0,1 0 16,-1 21-16,0-21 0,0 0 16,0 0-16,0 0 0,1-21 15,20 0-15,-21 21 0,0-21 16,0 0-16,1-1 0,-1 1 0,0-21 16,0 21-16,-21-22 0,0 22 15,0-21-15,0 0 0,0-1 0,0 1 16,0 0-16,0-1 0,0 22 15,-21 0-15,0 0 0,0 0 0,-22 21 16,22 0-16,0 0 0,0 0 0,-22 0 16,22 0-16,0 21 0,0 0 15,0 21-15,0-21 0,-1 1 0,22 20 16,-21-21-16,21 0 0,0 22 16,0-22-16,0 0 0,0 0 15,0 0-15,21 0 16,1-21-16,-1 0 0,0 0 0</inkml:trace>
  <inkml:trace contextRef="#ctx0" brushRef="#br0" timeOffset="13550.64">16679 699 0,'0'0'0,"0"-43"16,21 22-16,-21-21 0,0-1 15,0 22-15,0 0 16,0 42 0,0 0-16,0 1 15,0-1-15,0 21 0,-21 0 16,0 1-16,21-1 0,-21 0 0,21 22 16,-21-1-16,21-20 0,-21 20 15,-1-20-15,22 20 0,0-21 16,-21 1-16,21-1 0,-21 0 0,21-20 0,-21 20 15,21-21-15,0 0 0,0 0 16,0 1-16,0-1 0,0 0 0,21-21 47,0 0-47,0 0 0,-21-21 16,22 21-16,-1-21 0,0-1 0,21-20 15,-21 21-15</inkml:trace>
  <inkml:trace contextRef="#ctx0" brushRef="#br0" timeOffset="13879.45">17103 487 0,'0'0'0,"0"-21"0,0 42 31,-22 0-31,1 0 15,21 22-15,-21-22 0,0 21 0,0 0 16,21 22-16,-21-22 0,-1 22 16,1-1-16,21 1 0,0-22 0,-21 22 15,21-22-15,-21 0 0,21 1 16,0-1-16,0 0 0,0-21 0,0 22 16,0-22-16,0 0 0,-21 0 0,21 0 15,0 1-15,0-1 16,-21-21-16,42 0 31,-21-21-15,21-1-16,0 22 0,-21-21 15,21 0-15,0 0 0</inkml:trace>
  <inkml:trace contextRef="#ctx0" brushRef="#br0" timeOffset="14295.73">17166 1249 0,'0'21'15,"21"-21"17,0 0-32,1 0 15,-1 0-15,0-21 0,0 21 16,0-21-16,0 0 0,1 21 0,-1-22 15,0 1-15,0 21 0,0-21 0,-21 0 16,0 0-16,0 0 16,-21 21-1,0 0 1,-21 0-16,20 21 0,1 0 16,0-21-16,0 21 15,0 21-15,0-20 0,-1-1 0,1 0 16,0 0-16,0 0 0,21 0 15,0 1-15,0-1 0,0 0 0,0 0 16,0 0-16,0 0 0,0 1 16,21-1-1,0-21-15,0 0 0,1 0 0,-1 0 16,21 0-16,-21 0 0,22 0 16,-22-21-16,21 21 0,0-22 0</inkml:trace>
  <inkml:trace contextRef="#ctx0" brushRef="#br0" timeOffset="14924.37">17992 1185 0,'0'0'16,"0"-21"-16,0 0 16,0 0-16,-22 21 0,22-21 0,-21 21 15,21-21-15,-21 21 16,0 0-16,0 0 0,0 0 15,-1 21-15,1-21 0,0 21 16,0 0-16,0 0 0,-22 43 16,22-43-16,0 0 0,0 0 15,0 22-15,0-22 16,-1 0-16,22 0 0,0 0 0,0 0 0,0 1 16,0-1-16,0 0 15,22-21-15,-1 0 16,0 0-16,0 0 0,0 0 15,0 0-15,1 0 0,20-21 0,-21 0 16,0-1-16,0 22 0,22-42 16,-22 21-16,0 0 0,0-22 0,22 22 15,-22-21-15,0 0 16,0-22-16,0 22 0,0-22 0,1 22 0,-1-22 16,0 1-16,0-1 0,0 22 15,-21-21-15,21 20 0,-21 1 16,22 0-16,-22 20 0,0 1 15,0 0-15,0 0 0,0 0 0,0 42 32,-22-21-32,1 42 0,21-21 15,-21 22-15,0-1 0,0 22 0,0-22 16,-1 21-16,1 1 0,21-1 16,-21 1-16,0-1 0,21-20 15,0 20-15,0-20 0,0-1 0,0 0 16,0 1-16,0-22 0,0 0 15,0 0-15,21 0 0,0 0 16,0 1-16,-21-1 0,22-21 0,-1 0 16,0 0-16,0 0 0,0 0 15,0 0-15,22 0 0,-22 0 16,0-21-16,0-1 16,0 1-16,-21 0 0,22 0 0,-1 0 15</inkml:trace>
  <inkml:trace contextRef="#ctx0" brushRef="#br0" timeOffset="18557.28">19092 1418 0,'0'21'15,"21"-42"32,1 21-47,-1-21 16,0 21-16,-21-21 0,21 0 15,-21 0-15,0-1 0,21 1 0,-21 0 16,0 0-16,21 0 0,-21-22 0,22 22 16,-1 0-16,-21 0 0,0 0 0,0 0 15,0-1-15,-21 22 16,-1 0-1,1 0-15,21 22 0,-21 20 0,0-21 16,0 0-16,21 0 0,0 1 16,0-1-16,0 0 0,0 42 15,0-41-15,0-1 0,0 0 16,0 0-16,0 0 0,0 0 0,0 1 16,21-1-16,-21 0 0,21 0 15,0-21-15,-21 21 16,21-21-16,1 0 15,-22-21 1,21 21-16,0-42 0,-21 21 16,21-1-16,0 22 0,0-21 15,-21 0-15,43-21 0,-22 21 0,0-1 16,0 1-16,0 0 0,1 0 16,20 0-16,-21 0 0,43-1 0,-43 1 15,0 21-15,0 0 0,21 0 0,-20 0 16,-1 0-16,0 0 0,21 21 15,-42 1-15,0-1 0,0 0 16,0 0-16,0 0 0,0 22 16,0-22-16,0 0 0,-21 0 0,0 0 15,0 0-15,-22 22 0,22-43 16,21 21-16,-21-21 0,0 21 16,21-42 30,21 0-46,0 21 0,0-21 16,1-1-16,-1 1 0,0 0 16,21-21-16,-21 21 0,1-1 0,-1 1 15,0 0-15,0 0 0,21-21 0,-20 20 16,-1 1-16,-21 0 0,21 21 0,-21-21 16,21 0-16,0 0 15,-21-1-15,-21 22 16,0 0-16,21 22 15,-42 20-15,20-21 16,22 0-16,-21 0 0,0 1 0,0 20 0,0-21 16,21 0-16,0 0 0,-21 1 15,-1-1-15,22 42 0,-21-42 0,21 1 16,0-1-16,0 0 0,0 0 0,0 0 16,0 0-16,0 1 0,21-1 15,1-21-15,-1 0 0,0 0 0,0 0 16,43 0-16,-22 0 0,0 0 0,1 0 15,-1-21-15,0 21 0,1-22 0,-1 1 16,85-21-16,-106 21 0,21 0 16,-20-1-16,-1 1 0,0 0 0,21-21 15,-42 21-15,0-1 0,0 1 0,0 0 16,0 0-16,0 0 0,0-22 0,-21 22 16,0 21-16,0 0 15,0 0-15,-1 0 0,1 0 16,0 0-16,0 0 0,0 43 0,0-22 15,21 0-15,0 0 0,-22 0 0,22 0 16,0 22-16,0-22 0,0 21 16,0-21-16,0 1 0,22 20 15,-1-21-15,0 0 0,0-21 0,0 21 16,0-21-16,1 22 0,-1-22 0,21 0 16,-21 0-16,0 0 0,1 0 0,20 0 15,-21 0-15,0-22 0,0 1 16,1 21-16,-1-21 0,-21 0 0,21 0 15,0 0-15,21-22 0,-42 22 16,22 0-16,-1 0 0,0-22 0,0 22 16,-21 0-16,42-42 0,-20 41 0,-1 1 15,-21 0-15,21 0 0,-21 0 16,21 21-16,0 0 0,0 0 0,1 21 31,-22 0-31,0 0 0,0 0 16,0 1-16,0-1 0,0 21 15,0-21-15,0 0 32,0-42-1,0 0-31,0 0 16,0 0-16,0 0 0,0-22 15,0 22-15,0 0 16,0 0-16,-22 0 0,22-1 15,-21 22-15,0 0 16,0 0-16,0 0 16,0 22-16,21-1 0,0 0 0,-22 0 15,1 0-15,0 22 0,21-22 16,-21 0-16,0 0 0,0 43 16,21-22-16,0 0 0,0-21 15,0 1-15,0-1 0,0 0 0,21-21 16,-21 21-16,21 0 0,0 0 0,0-21 15,0 22-15,43-1 0,-43-21 0,21 0 16,-20 0-16,-1 0 0,0 0 16,42 0-16,-41 0 0,-1 0 0,0 0 0,0-21 15,0 21-15,0-22 0,22-20 16,-22 21-16,0 0 0,0 0 16,-21-1-16,21-20 0,22 0 0,-43-1 15,0 22-15,21 0 0,0-21 0,-21 21 0,21-1 16,-21 1-16,0-21 0,0 21 15,0 42 17,-21 21-32,21-21 0,-21 1 15,0-1-15,0 42 0,21-42 16,0 1-16,0-1 0,0 21 0,0-21 16,0 0-16,0 1 0,0-1 15,0 0-15,0 0 16,21-21-16,0 0 15,0 0-15,0 0 0,0 0 16,1 0-16,-22-21 0,42 0 16,-42 0-16,21 21 0,21-43 15,-42 22-15,22 0 0,-1 0 16,-21 0-16,21-1 0,0-62 16,0 41-16,-21 22 0,21 0 0,-21 0 15,0 0-15,0 0 16,0 42-1,0 0-15,0 0 0,0 0 0,0 0 16,0 1-16,0 20 0,0-21 0,0 0 16,0 0-16,0 22 0,0-22 0,0 0 15,0 21-15,22-20 0,-1-1 0,-21 0 16,21 0-16,0 0 0,0 0 16,0-21-16,1 0 15,-1 0-15,0 0 0,0 0 16,-21-21-16,21 21 0,0-21 15,-21 0-15,22 0 0,-22 0 16,21-22-16,-21 22 0,0 0 0,21-21 16,0-1-16,0-41 0,0-1 15,1 21-15,-1 1 0,-21 21 16,21-22-16,0 22 0,0-1 0,-21-20 0,21 21 16,-21 20-16,22-20 0,-22 21 0,0 0 15,21 0-15,-21-1 0,0 1 0,-21 42 31,-1 1-15,1-1-16,21 21 0,-21 0 0,0-20 16,21 41-16,-21-21 0,0 1 0,21 20 15,-22 43-15,22-64 0,-21 1 0,21-1 16,-21 22-16,21-22 0,0 0 0,0-21 16,0 22-16,0-22 0,0 0 0,0 21 15,0-20-15,0-1 16,0 21-16,0-21 0,21-21 0,0 0 0,-21 21 15,22-21-15,-1 0 0,0 0 16,0 0-16,0 0 0,0 0 16,1-21-16,20 0 0,-42 0 0,21 0 15,0 21-15,0-21 0,-21-1 16,22 1-16,-1 0 0,-21 0 0,0 0 16,21 0-16,0-1 0,-21 1 0,0 0 15,0 0-15,21 0 0,-21 0 16,0 42-1,0 0 1,0 0-16,-21 0 0,21 0 0,0 1 16,0-1-16,0 0 0,0 0 0,0 0 15,0 0-15,0 1 0,0 20 16,0-21-16,0 0 16,21-21-16,0 0 15,1 0-15,-1 0 16,0 0-16,21 0 0,-21 0 0,-21-21 15,22 21-15,-1-21 0,0 0 0,0 0 16,0 21-16,0-22 0,1 1 0,-1 0 16,0 0-16,-21 0 0,21-22 0,0 22 15,-21 0-15,0 0 0,21 0 16,-21 0-16,0 42 31,0 0-31,-21 0 16,21 0-16,-21 22 0,21-22 0,-21 0 15,21 0-15,-21 0 0,21 0 16,0 1-16,0-1 0,0 0 0,0 0 16,0 0-16,0 0 15,21-21-15,0 0 16,0 0-16,0 0 0,22-21 16,-43 0-1,21 21-15,-21-21 0,21 0 0,-21 0 16,21 21-16,-21-22 0,0 1 0,0 0 15,0 0-15,0-21 0,0 20 0,0 1 16,0 0-16,-21 0 16,0 21-16,0 0 15,0 0-15,-1 0 16,44 0 15,-1 0-31,0 0 0,0 0 16,0 0-16,0 0 0,1-21 0,-1 21 15,21-21-15,-21 21 0,0 0 16,1-22-16,-1 22 0,0 0 0,0 0 16,0 0-16,-21 22 15,21-1-15,-21 0 16,0 21-16,0-21 0,0 1 16,0-1-16,0 0 0,0 0 15,0 0-15,-21 0 0,21 1 0,0-1 16,0 0-16,-21 0 15,0 0-15,21 0 16,-21 1-16,21-44 47,0 1-31,0 0-16,0 0 0,0 0 15,21 0-15,-21-1 0,21 1 16,0 0-16,0-21 0,1 21 15,20-22-15,-21 22 0,0 0 16,0-21-16,1 20 0,62-20 16,-63 21-16,22 21 0,-1 0 15,0 0-15,-42 21 16,22-21-16,-22 21 0,0 0 0,0 1 16,0-1-16,0 0 0,0 0 0,0 21 15,-22-20-15,22-1 0,0 0 0,-21 0 16,0 0-16,21 0 0,-21 1 15,0-22-15,21 21 0,0 0 0,-21 0 16,-1 0 0,22-42 31,0 0-32,0 0-15,0-22 0</inkml:trace>
  <inkml:trace contextRef="#ctx0" brushRef="#br0" timeOffset="18831.63">23516 677 0,'0'0'15,"-21"0"-15,0 0 16,0 0 0,-1 0 62,1 0-63</inkml:trace>
  <inkml:trace contextRef="#ctx0" brushRef="#br0" timeOffset="19139.84">22352 931 0,'0'0'0,"-21"22"0,42-1 16,21-21-1,-21 0-15,1 0 0,-1 0 16,21 0-16,0 0 0,-20 0 0,20 0 16,0 0-16,-21 0 0,22 0 0,-22 0 15,21 0-15,-21 0 0,1 0 0,-1 0 16,21 0-16,-63 0 47,0 0-47,0 0 15,-1 0-15,1 0 0,0 0 16,-21 0-16</inkml:trace>
  <inkml:trace contextRef="#ctx0" brushRef="#br0" timeOffset="20174.07">13674 1799 0,'-22'0'0,"44"0"0,-65 0 16,22 0-16,0 0 0,0 0 0,0 0 16,-1 0-16,1 0 0,0 0 0,0 0 15,0 0-15,0 0 16,21 21-1,21 1 1,21-22 0,-21 21-16,0-21 0,1 0 0,20 21 15,-21-21-15,21 0 0,1 0 0,-1 21 16,0-21-16,1 0 0,-1 0 0,22 0 16,-22 21-16,85-21 15,-42 0-15,-22 0 0,22 0 0,63 0 0,-63 0 16,-1 0-16,1 0 0,21 0 0,-22 0 15,22 0-15,21 0 0,-21 0 0,0 0 16,21 0-16,-21 0 0,105 0 16,-105 0-16,0 0 0,0 0 15,0 0-15,0 0 0,-22 0 0,1 0 16,0 0-16,-22 0 0,85 0 0,-105 0 16,-1 0-16,0 0 0,1 0 0,-1 0 15,-21 0-15,0 0 0,0 0 78,1 0-46,-1-21-17</inkml:trace>
  <inkml:trace contextRef="#ctx0" brushRef="#br0" timeOffset="21060.07">19304 1884 0,'0'0'16,"-21"0"-16,0 0 0,-1 0 0,1 0 0,0 0 15,-21 0-15,21 0 0,-1 0 0,1 0 16,0 0-16,0 0 16,21 21 15,21-21-31,0 0 0,22 0 16,-22 0-16,0 0 0,21 0 0,1 0 15,-1 0-15,21 21 0,1-21 0,-22 0 16,22 0-16,-1 0 0,1 0 0,-1 0 15,22 0-15,-22 21 0,1-21 16,105 0-16,-84 0 0,0 0 16,-1 0-16,22 0 0,-21 0 0,-1 0 15,22 0-15,-21 0 0,0 0 0,-1 0 16,1 0-16,84 0 0,-84 0 0,0 0 16,-1 0-16,86-21 15,-86 21-15,-20 0 0,-1 0 0,1 0 0,-22-21 16,0 21-16,22 0 0,-43 0 0,21 0 15,-20 0-15,20 0 0,-21-21 0,0 21 16,0 0 0,-42 0 15,0 0-31,0 0 0,0 0 16,0 0-16,-22 0 0,1 0 0,21 0 15,-22 0-15,1 0 0,0 0 0,-22 0 16</inkml:trace>
  <inkml:trace contextRef="#ctx0" brushRef="#br0" timeOffset="21511.41">19050 1990 0,'0'0'15,"-21"0"-15,0 0 0,42 0 78,0 0-78,21 0 0,-21 0 16,22 0-16,-1 0 0,0 0 0,1 0 16,20 0-16,1 0 0,-1 0 0,22 0 15,0 0-15,63 0 0,-64 0 16,22 0-16,-21 0 0,21 0 0,0 0 16,-1 0-16,1 0 0,-21 0 0,21 0 15,-22 0-15,1 0 0,0 0 0,-1 0 16,1 0-16,-21 0 0,-1 0 0,1 0 15,-1 0-15,1 0 0,-1 0 16,-21 0-16,1 0 0,-1 0 0,0 0 16,1 0-16,-22 0 0,0 0 0,0 0 15,0 0-15,1 0 0</inkml:trace>
  <inkml:trace contextRef="#ctx0" brushRef="#br0" timeOffset="21582.37">21823 1969 0,'0'0'0,"-21"0"31,-1 0-31,1 0 0,0 0 15,-21 0-15</inkml:trace>
  <inkml:trace contextRef="#ctx0" brushRef="#br0" timeOffset="22483.86">13928 2053 0,'-22'0'15,"44"0"-15,-65 0 0,22 0 0,0 0 16,0 0-16,0 0 0,-1 0 16,1 0-16,0 0 0,0 0 15,0 0-15,0 0 16,42 0 31,0 0-47,0 0 0,0 0 0,22 0 15,-1 0-15,-21 21 0,21-21 0,22 0 16,-22 22-16,22-22 0,-1 0 0,1 0 16,20 0-16,-20 0 0,21 0 0,-1 0 15,1 0-15,0 0 0,20 0 0,-20 0 16,21 0-16,0 0 0,21 0 16,-21 0-16,-1 0 0,1 0 0,0 0 0,-21 0 15,21 0-15,-1 0 0,-20 0 0,106 0 16,-128 0-16,22-22 15,-1 22-15,-20 0 0,-1 0 0,-20 0 16,20 0-16,-20 0 0,-22-21 0,21 21 16,-21 0-16,0 0 0,1 0 0,-1 0 15,-42 0 79,-1 0-94,1 0 0,0 0 0,0 0 16</inkml:trace>
  <inkml:trace contextRef="#ctx0" brushRef="#br0" timeOffset="52064.16">1460 3260 0,'22'21'15,"-1"-21"32,-21-21-31,21 0-1,-21-1-15,0 1 16,21 0 0,-21-21-16,0 21 15,0-1-15,0 1 0,-21 0 16,0 0-16,0 21 16,21-21-16,-22 0 0,1 21 0,0 0 15,0-22-15,-21 22 16,20 0-16,1 0 15,0 0-15,0 0 0,0 0 16,0 22-16,-1-22 0,1 21 16,0 0-16,0 0 0,0 0 15,0 0-15,-1 22 0,22-22 0,0 21 16,-21 1-16,21-22 0,0 21 16,0-21-16,0 0 0,0 22 15,0-1-15,0-21 0,0 0 16,0 1-16,21-1 15,-21 0-15,22-21 0,-1 0 16,0 0-16,0 0 0,0 0 16,0 0-16,1-21 15,-1 21-15,21-21 0,-21-1 0,0 1 16,1 0-16,-1 0 0,0 0 16,-21-22-16,21 22 0,0 0 15,-21-21-15,0 21 0,21-1 0,-21-20 16,22 21-16,-22 0 0,0 0 15,0-1-15,21 22 16,-21-21-16,21 21 63,-21 21-63,0 1 0,0-1 15,0 21-15,0 0 16,0-20-16,0-1 0,0 0 15,0 0-15,0 21 0,0-20 0,0-1 16,0 0-16,0 0 16,0 0-16,0 0 0,21-21 15,0 22-15,0-22 0,1 0 16,-1 0-16,0 0 16,0 0-16,0 0 0,0 0 15,1 0-15,-1-22 0,0 22 0,0-21 16,0 0-16,0 0 15,1 0-15,-1 0 0,0-1 0,-21 1 16,21-21-16,-21 21 0,21-22 16,-21 22-16,21-21 0,-21 21 0,0 0 15,0-22-15,0 22 0,0 0 16,0-43-16,0 43 16,0 0-16,0 0 0,0 0 0,0 0 15,0-1-15,0 1 0,0 0 16,-21 0-16,0 0 0,0 0 15,21-1-15,-21 1 0,0 0 0,-1 0 16,1 21-16,0-21 0,0 0 16,0 21-16,-43-22 15,1 22-15,20 0 16,1 0-16,21 0 0,-21 0 16,-1 0-16,1 0 0,0 0 0,-1 0 15,1 0-15,0 0 0,-1 0 16,1 22-16,0-22 0,20 21 15,-20-21-15,0 21 0,21-21 0,-22 21 16,22 0-16,0-21 0,-43 43 16,43-43-16,0 21 15,0 0-15,0 0 0,0 0 16,-1 0-16,1 1 0,0 20 16,0-21-16,0 0 0,0 0 15,21 1-15,-22 20 0,22-21 0,-21 0 16,21 22-16,0 20 15,0-42-15,0 22 0,0-1 16,0 0-16,0-21 0,0 22 0,0-1 16,0-21-16,21 22 0,-21-22 15,22 21-15,-1-21 0,-21 22 16,21-22-16,0 0 0,0 42 16,0-41-16,1-1 0,-1 0 15,-21 0-15,21-21 0,0 21 16,0 0-16,0 1 0,1-22 15,-1 21-15,21-21 0,-21 0 16,0 21-16,1-21 0,20 0 0,-21 0 16,21 0-16,1 0 0,-1 0 15,0 0-15,1 0 0,-1 0 16,0-21-16,22 21 0,-22-21 0,1-1 16,-1 22-16,0-21 0,1 21 15,-1-21-15,-21 21 0,0 0 16,0-21-16,1 21 0,-1 0 0,0 0 15,-21-21-15,21 21 79,-21-21-64,0-1-15,21 22 0,-21-21 16</inkml:trace>
  <inkml:trace contextRef="#ctx0" brushRef="#br0" timeOffset="56739.58">2476 2985 0,'0'-22'16,"0"1"0,0 0-16,0 0 15,0 0-15,0 0 16,0-1-16,0 1 31,0 0-31,0 42 47,0 0-31,0 1-16,0-1 0,0 0 15,0 21-15,0-21 0,0 22 0,0-1 16,0 0-16,-21 1 0,0-1 15,21 0-15,-21 22 0,21-22 0,0 1 16,-21-1-16,0 0 0,21 1 16,-22-22-16,22 21 0,-21-21 0,21 0 15,0 1-15,0-1 0,0 0 16,-21-21-16,21-21 47,0 0-32,21-1-15,-21 1 0,21 0 16,-21-21-16,0 21 0,22-1 16,-1 1-16,-21-21 0</inkml:trace>
  <inkml:trace contextRef="#ctx0" brushRef="#br0" timeOffset="57463.19">2392 2921 0,'0'0'0,"0"-21"0,-21 21 16,-1-21-16,22 0 16,0-1-1,0 1-15,0 0 0,22 0 16,-1 21-16,21-21 15,-21 0-15,0 21 0,22-22 0,-1 22 16,0 0-16,1-21 0,-1 21 16,0 0-16,1 0 0,-1 0 0,-21 0 15,22 21-15,-22 1 16,0-1-16,-21 21 0,0-21 0,0 22 16,0-22-16,-21 21 0,-22 0 15,22 1-15,-21-22 0,0 21 0,-1 1 16,1-1-16,0-21 0,-1 0 15,-41 43 1,62-64-16,22-21 31,22-1-15,-1 1-16,21 0 0,-21 0 0,0 21 16,1-21-16,20 0 0,-21 21 15,0 0-15,22-22 0,-22 22 16,21 0-16,-21 0 0,22 0 15,-22 0-15,21 0 0,-21 0 0,0 22 16,1-1-16,-1 0 0,0 0 16,0 0-16,0 0 0,-21 1 0,21 20 15,-21-21-15,0 0 0,0 22 0,0-22 16,0 0-16,-21 21 0,0-21 16,0 1-16,-21-1 0,20 0 0,-20 0 15,21 0-15,-21 0 16,-1 1-16,22-22 0,-21 21 0,-1-21 15,1 0-15,21 0 0,-21 0 16,20 0-16,-20 0 0,21 0 0,0 0 16,-22 0-16,22-21 0,0 21 15,21-22-15,-21 22 0,21-21 16,-21 21-16,21-21 31,21 21-15,0-21-16,0 0 0,22 0 15,-22 21-15,21-22 0</inkml:trace>
  <inkml:trace contextRef="#ctx0" brushRef="#br0" timeOffset="57879.44">3154 3344 0,'0'0'16,"21"0"0,0 0-16,0 0 15,22-21-15,-22 0 16,0 21-16,0-21 0,21 0 0,-20 0 16,-1-1-16,0 1 15,0-21-15,0 21 0,-21 0 0,0-1 16,0 1-16,0 0 15,-21 21-15,0 0 0,0 0 16,0 0-16,-1 0 0,-20 0 16,21 21-16,0-21 0,0 43 0,-22-22 15,22 0-15,0 21 0,21-21 16,-21 22-16,21-22 0,-21 21 16,21 1-16,0-22 0,0 21 0,0-21 15,0 0-15,0 1 0,0-1 0,21 0 16,0 0-16,0-21 0,0 21 15,0-21-15,1 0 16,-1 0-16,0 0 0,0-21 0,0 21 16,22-21-16,-22 0 0,21 0 15,-21-22-15,22 22 0</inkml:trace>
  <inkml:trace contextRef="#ctx0" brushRef="#br0" timeOffset="58884.55">3979 2455 0,'0'0'0,"-21"-42"15,0 42 1,0 0-16,0 0 16,-1 21-16,22 0 15,-21 22-15,0-22 0,0 21 0,21 1 16,-21 20-16,0-21 0,21 22 0,0-1 15,-22 1-15,1-1 0,21 1 16,-21 21-16,21-22 0,0 22 0,-21-22 16,0 22-16,21-22 0,-21 1 15,21 21-15,-22-22 0,1 1 16,0-1-16,21 1 0,-21 20 16,0-20-16,0-1 0,-1 1 0,1 20 15,0-20-15,0-1 0,0-20 0,0 20 16,-1-20-16,22-1 0,-21 0 15,21 1-15,-21-1 0,21-21 0,0 0 16,0 0-16,0 1 0,0-1 16,21-21-1,0 0-15,1 0 0,-1-21 16,21-1-16,-21 1 0,22 0 0,-22 0 16,21-21-16,-21 20 0,22-20 0,-1 0 15,-21-1-15,21 1 16,-20 0-16,-1-1 0,0-20 0,0 21 0,-21-22 15,21 1-15,-21-1 0,0 22 16,0-22-16,-21 22 0,0 0 16,-21-22-16,20 22 0,-20 21 0,0-22 15,21 1-15,-22 21 0,1 0 16,21-1-16,-22 1 0,22 21 0,0-21 16,0 21-16,0 0 0,21-21 15,21 21 1,0 0-16,21-21 15,-20 0-15,-1 21 0,21-22 0,0 1 16,-20 21-16,20-21 0,0 0 16,1-21-16,-1 20 0,-21 1 15,21 0-15,-20-21 0,-1 21 0,0-1 16,0 1-16,0-21 0,-21 21 16,0 0-16,0-1 0,0 1 15,0 0-15,0 42 31,-21 0-15,0 1-16,0-1 0,21 42 16,-21-42-16,21 22 0,-22-1 15,22-21-15,-21 22 0,21-1 16,0-21-16,0 0 0,0 0 0,0 1 16,0-1-16,21 0 15,1-21-15,-1 21 0,0-21 16,0 0-16,0 0 0,0 0 15,1-21-15,-1 0 0,0 0 16,0-1-16,-21 1 0,21 0 0,-21 0 16,21-21-16,-21 20 0,0-20 15,0 0-15,0 21 0,0-1 16,0-20-16,0 21 0,0 0 0,-21 21 16,0-21-16,0 21 0,0 0 15,0 0-15,-1 0 0,1 0 0,0 21 16,21 0-16,-21-21 15,21 21-15,0 0 16,0 0-16,21-21 16,0 0-16,0 0 15,1 0-15,-1 0 0,0 0 0</inkml:trace>
  <inkml:trace contextRef="#ctx0" brushRef="#br0" timeOffset="59303.31">4254 3133 0,'0'0'0,"-21"0"16,21-21-16,0-1 15,21 22 1,1-21-16,-1 21 16,0 0-16,0 0 0,0 0 15,-21 21-15,21 1 0,1-1 16,-1 0-16,-21 0 0,0 0 0,0 22 15,0-22-15,0 0 0,0 21 16,0-21-16,0 22 0,0-22 0,0 0 16,0 0-16,-21 0 0,-1 1 0,1-22 15,21 21 1,0-42 0,0-1-16,0 1 15,0 0-15,0 0 0,0-21 16,0 20-16,21-20 0,1 21 15,-1-21-15,-21 20 0,21 1 0,0 0 16,-21 0-16,21 0 0,0 0 0,1-1 16,-1 22-16,0-21 15,0 21-15,0 0 16,0 0 15,-21 21-31</inkml:trace>
  <inkml:trace contextRef="#ctx0" brushRef="#br0" timeOffset="59703.08">4741 3281 0,'0'0'0,"21"0"15,1 0-15,-1 0 16,0-21-16,0 21 15,0-21-15,0-1 0,1 22 0,-1-21 0,-21 0 16,21 0-16,0 21 16,0-21-16,-21 0 0,0-1 15,0 1-15,0 0 16,-21 21 0,0 0-16,0 21 15,0 0-15,-1-21 0,1 22 16,0-1-16,0 0 0,0 0 0,0 0 15,21 0-15,0 1 0,-22 20 0,22-21 16,0 0-16,0 0 16,0 1-16,0-1 0,0 0 0,0 0 15,22 0-15,-1-21 0,0 0 16,0 0-16,0 0 16,0 0-16,1 0 0,-1 0 15,0-21-15,0 0 0,-21 0 16,21 0-16,0-1 0,1 1 15</inkml:trace>
  <inkml:trace contextRef="#ctx0" brushRef="#br0" timeOffset="62044.2">5884 3069 0,'-42'0'16,"42"-21"30,21 21-46,0-21 0,0 21 0,1-21 16,-1 21-16,0-21 0,21-1 16,-21 1-16,22 0 0,-22 0 0,42-21 15,-41-1-15,-1 22 16,0 0-16,-21 0 0,0 0 16,0-1-16,0 1 0,0 0 15,-21 21-15,0 0 0,-22 0 16,22 0-16,-21 0 0,21 0 0,-22 0 15,1 21-15,21-21 0,-22 21 16,1 1-16,0-22 0,21 21 0,-22 0 16,22 0-16,0 0 0,0 0 0,21 1 15,-21-1-15,21 0 0,0 0 16,0 0-16,0 0 0,0 1 0,21-1 16,0 0-16,-21 0 0,21 0 15,0 0-15,0 1 0,1-1 0,-22 0 16,21 0-16,0 21 15,0-20-15,-21-1 0,0 0 0,0 21 16,0-21-16,0 1 0,0 20 0,0-21 16,0 0-16,-21 22 0,0-22 15,0 0-15,-22 0 0,22 0 0,-21 0 16,-1 1-16,1-22 0,21 21 16,-21-21-16,-1 0 0,1 0 0,0 0 15,20 0-15,1 0 0,-21 0 0,21 0 16,21-21-16,-21-1 0,21 1 15,0 0-15,-22 0 0,22-21 16,0 20-16,0-20 0,0 0 0,0-1 16,0 1-16,0 21 0,22-21 15,-22 20-15,21-20 0,-21 21 0,0 0 16,21 0-16,0 21 16,-21 21-1,0 0 1,21 0-16,-21 0 0,0 0 0,0 22 15,0-22-15,0 21 0,21 1 16,-21-22-16,0 21 0,0-21 0,22 0 16,-1 22-16,-21-22 0,21 0 15,0 0-15,0-21 0,0 21 0,1 1 16,-1-22-16,0 0 0,0 0 0,21 0 16,-20 0-16,20 0 15,0 0-15,22 0 0,-43-22 16,21 1-16,1 0 0,-22 21 0,0-21 15,21 0-15,-21 0 0,1-22 16,-1 22-16,0 0 0,0 0 0,0-22 16,-21 22-16,21 0 0,-21 0 15,22 0-15,-22 0 0,0-1 16,0 44 15,0-1-31,0 0 0,-22 0 16,22 21-16,0-20 0,0-1 15,-21 0-15,21 21 0,0-21 16,0 1-16,0-1 0,0 0 16,0 0-16,0 0 0,0 0 0,0 1 15,0-1-15,21-21 0,1 0 0,-1 0 16,0 0-16,0 0 0,0 0 16,0 0-16,1 0 0,-1 0 0,0-21 15,21 21-15,-21-22 0,1 1 16,-1 0-16,0 0 0,0 0 0,0-22 15,0-20-15,1 42 16,-22-22-16,21 22 0,-21 0 16,21-21-16,-21 21 0,0-1 15,0 1-15,0 42 32,0 1-32,0-1 15,0 0-15,0 0 0,0 21 16,0-20-16,0-1 0,0 0 0,0 0 15,0 21-15,0-20 0,0-1 16,0 0-16,0 0 0,0 0 16,0 0-16,21-21 0,0 0 15,-21 22-15,21-22 0,1 0 0,-1 0 16,0 0-16,0 0 0,0 0 0,0-22 16,1 1-16,-1 21 15,21-21-15,-21 0 0,0 0 0,-21 0 16,22-22-16,-1 22 0,0 0 0,0-21 15,-21 20-15,0-20 0,0 21 16,21 0-16,-21 0 0,0-1 0,21 22 16,-21-21-16,0 42 31,0 1-31,0-1 0,0 0 16,-21 0-16,21 0 0,0 22 15,-21-22-15,21 0 0,0 0 0,0 21 16,0-20-16,0-1 0,0 0 15,0 0-15,0 0 16,21-21-16,0 0 0,1 21 0,-1-21 16,0 0-16,0 0 0,0 0 15,0 0-15,1 0 0,-1-21 0,0 0 16,0 0-16,0 0 0,0 0 0,1-1 16,-1 1-16,0-21 15,0 0-15,0-1 0,-21 1 0,21 0 16,1-1-16,-22-20 0,21 20 0,0-20 15,-21 21-15,21-22 0,0 1 16,-21 20-16,21 1 0,1 0 0,-22-1 16,0 1-16,0 21 0,21-22 0,-21 22 15,0 0-15,21 0 16,-21 42 0,0 0-1,0 0-15,-21 22 0,21-22 16,-21 21-16,21 1 0,0-1 0,-22 43 15,1-43-15,21 0 0,-21 1 16,21-1-16,0 0 16,-21 1-16,21-1 0,0 0 0,-21 1 0,21-22 15,0 21-15,0-21 16,0 22-16,0-22 0,0 0 0,0 0 16,0 0-16,21 0 0,0 1 0,0-22 15,0 21-15,1-21 16,-1 0-16,0 0 0,0 0 0,0 0 15,0 0-15,1 0 0,-1-21 0,0 21 16,0-22-16,0 1 0,22 0 16,-22 21-16,0-21 0,0-21 0,0 20 15,0 1-15,-21 0 0,22-21 16,-1 21-16,0-22 0,-21 22 16,0 0-16,0 0 0,0 0 0,0-1 15,-21 22 16,0 0-31,-1 22 16,22-1-16,-21 0 0,21 0 16,-21 0-16,21 0 0,-21 22 0,21-1 15,0-21-15,0 0 16,0 1-16,0 20 0,0-21 0,0 0 16,21 0-16,0 1 0,0-1 15,1-21-15,-1 0 0,0 21 16,0-21-16,0 0 0,0 0 0,1 0 15,20 0-15,-21 0 0,21 0 0,-20 0 16,-1-21-16,0 0 16,0 21-16,0-22 0,0 1 0,1 0 15,-22 0-15,21 0 0,-21 0 16,21-1-16,-21 1 0,0-21 16,0 21-16,0 0 0,0-1 0,0 1 15</inkml:trace>
  <inkml:trace contextRef="#ctx0" brushRef="#br0" timeOffset="62379.01">7535 2858 0,'0'0'16,"-21"0"-16,42 0 16,22 0-1,-22 0-15,21 0 0,-21-22 16,22 22-16,-1-21 0,0 21 16,22 0-16,-22-21 0,0 21 0,1 0 15,-1 0-15,0-21 0,-20 21 16,20 0-16,-21 0 0,0-21 15,-21 0 1,-21 21 0,0 0-1,0-22-15,0 22 0</inkml:trace>
  <inkml:trace contextRef="#ctx0" brushRef="#br0" timeOffset="62885.39">7048 2582 0,'0'0'0,"-21"43"16,21-22-16,-21-21 16,21 21-16,0 0 0,0 0 15,0 1-15,0-1 16,0 0-16,21-21 16,-21 21-16,21-21 0,1 0 0,-1 0 15,0 0-15,0 0 0,0 0 16,0 0-16,1 0 0,-1 0 15,-21-21-15,21 21 0,0-21 0,-21 0 16,0-1-16,0 1 16,0 0-16,0 0 0,0 0 15,-21 21-15,0 0 0,0 0 0,-1 0 16,1 0-16,0 0 0,0 0 16,0 0-16,0 21 0,-1 0 15,1 0-15,0 0 16,21 1-16,-21-1 0,21 0 0,-21 0 15,21 0 1,-21 0-16,21 1 0,0-1 16,0 0-1,0 0-15</inkml:trace>
  <inkml:trace contextRef="#ctx0" brushRef="#br0" timeOffset="66251.42">1397 17801 0,'21'0'15,"0"0"-15,0 0 16,1-21 0,-22 0-16,0 0 15,21 21-15,0-21 0,-21-1 0,0 1 16,0 0-16,0 0 0,0 0 16,0 0-16,-21-1 0,21 1 15,-21 21-15,21-21 0,0 0 0,-22 21 16,1 0-16,0 0 0,0 0 15,0 0-15,0 0 0,-1 21 16,22 0-16,-21 0 0,0 1 16,0 20-16,21-21 0,0 0 15,0 22-15,0-22 0,0 0 0,0 0 16,0 0-16,0 0 0,0 1 16,42-1-16,-21-21 15,1 0-15,-1 0 0,0 0 16,0 0-16,0-21 0,0 21 15,1-22-15,20-20 0,-21 42 0,0-21 16,0 0-16,-21 0 0,22-1 0,-1 1 16,0 0-16,-21 0 0,21 0 0,-21 0 15,0-1-15,0 1 0,0 0 0,-21 21 32,0 21-17,21 0-15,0 1 0,0-1 16,0 0-16,-21-21 0,21 21 0,0 21 15,0-20-15,0-1 0,0 0 16,0 0-16,21 0 0,-21 0 16,21-21-16,0 0 0,21 22 0,-20-22 15,-1 0-15,0 0 0,0 0 0,0 0 16,0 0-16,22 0 0,-22-22 0,0 1 16,21 0-16,-20 0 0,20 21 0,-21-21 15,0 0-15,0-1 0,1 1 0,-22 0 16,21-42-16,0-1 15,-21 43-15,0-21 0,0-1 0,0 1 16,0 21-16,-21-22 0,0 1 0,-1 21 16,1 0-16,-42-43 0,42 22 15,-22 21-15,22 0 0,-21-1 0,-1 1 16,22 21-16,-63-21 0,41 21 0,1 0 16,0 0-16,20 0 0,-83 0 15,41 21-15,1 0 0,-22 22 16,21-22-16,1 21 0,-1 1 0,22-1 15,-21 21-15,20-20 0,1 20 16,0 1-16,20-1 0,1 1 16,0 20-16,21-41 0,0 20 15,0 1-15,21-22 0,0 0 0,22 1 16,-1-1-16,0 0 0,1-20 16,-1-1-16,22 0 0,-1-21 0,-21 21 15,22-21-15,-1 0 16,1 0-16,-1 0 0,-20 0 15,20 0-15,-20 0 0,-1 0 0,-21-21 16,21 21-16,-20-21 0,20 21 16,-21-21-16,0-1 0,0 22 0,1-21 15</inkml:trace>
  <inkml:trace contextRef="#ctx0" brushRef="#br0" timeOffset="67019.61">2900 17124 0,'0'-21'0,"0"42"0,0-63 15,0 20-15,-21 22 16,-1 0-1,22 22 1,-21-1-16,21 0 0,0 0 0,-21 21 16,0 1-16,21-1 0,-21 0 15,21 1-15,-21-1 0,-1 0 0,22 22 16,-21-22-16,0 1 0,0-1 16,0 0-16,0 1 0,-1-1 15,1-21-15,0 0 0,21 0 16,-21 1-16,21-44 31,0 1-15,0 0-16,0-21 0,21 21 0,-21-22 15,21 22-15,-21-21 0,21-1 16,1 1-16,-1-21 0,-21 20 0,21 1 16,0 0-16,0-1 0,0 1 15,1 0-15,-1-1 0,0 22 16,0-21-16,0 21 0,0-1 15,1 22-15,-1 0 0,0 0 0,0 0 16,0 22-16,-21-1 16,21 0-16,-21 0 0,0 21 0,0-20 15,0 20-15,0 0 0,0 1 16,0-1-16,0 21 0,0-20 0,0-1 16,0 0-16,0 1 0,0-22 15,0 21-15,0-21 0,0 22 0,0-22 16,0 0-16,0 0 15,0 0-15,22-21 16,-22-21 15,0 0-15,0 0-16,-22 21 0</inkml:trace>
  <inkml:trace contextRef="#ctx0" brushRef="#br0" timeOffset="67220.49">2603 17568 0,'0'22'16,"22"-22"-1,-1 0-15,0 0 0,0 0 16,0 0-16,0 0 0,1 0 0,-1 0 16,21 0-16,-21 0 0,0 0 15,22 0-15,-22-22 0,21 22 16,-21-21-16,1 0 0,-1 21 15,21-21-15,-21 0 0,0 0 0,1-1 16,20 22-16</inkml:trace>
  <inkml:trace contextRef="#ctx0" brushRef="#br0" timeOffset="68587.22">3683 17336 0,'0'-22'16,"0"1"0,0 0-16,0 0 15,0 0-15,0 0 0,0-1 0,0 1 16,0 0-16,0 0 0,0 0 0,0-22 16,0 22-16,0 0 0,0 0 15,0 0-15,0 0 0,0-1 0,-21 1 16,0 21-1,-1 0-15,1 0 0,21 21 16,-21 1-16,0-1 0,0 21 16,21-21-16,-21 22 0,21-1 15,-22 21-15,1-20 0,21 20 16,0 1-16,-21-1 0,0 1 0,0-1 16,21 1-16,0 20 0,-21-20 15,-1-1-15,22 22 0,0-21 0,0 20 16,-21-20-16,21 20 0,-21-20 15,21 21-15,-21-22 0,21 22 0,0-22 16,0-20-16,0 20 0,0-21 16,0 1-16,0-22 0,0 21 0,0-21 15,21-21-15,0 0 0,0 0 16,22-21-16,-22 0 16,0 0-16,0 0 0,22-22 15,-22 1-15,0 0 0,21-22 0,-21 22 16,1-22-16,-1 22 0,-21-21 15,0-1-15,0 22 0,0-1 0,0-20 16,0 21-16,-21-1 0,-1 1 16,1 0-16,-21 20 0,21-20 0,-22 21 15,1 0-15,21 0 0,-21 21 16,20-22-16,-20 22 0,21 0 16,0 0-16,0 0 0,-1 0 15,22-21 1,22 21-16,-1 0 0,0-21 15,21 0-15,-21 21 0,22-21 16,-1 0-16,0-1 0,22 1 16,-22-21-16,22 21 0,-22-22 0,22 1 15,-22 0-15,21-1 0,1 1 16,-22 0-16,1-1 0,-1 1 0,-21 0 16,43-22-16,-64 22 15,21 21-15,-21 0 0,0-22 0,0 22 16,0 0-16,-21 42 31,-1 0-15,22 22-16,0-22 15,-21 0-15,0 21 0,0-21 16,21 22-16,0-1 0,-21 0 16,0 1-16,21-1 0,-22 0 0,22 1 15,0 20-15,0-20 0,0-22 16,0 21-16,0 0 0,0-20 0,0 20 15,0-21-15,0 0 0,22 0 16,-1 1-16,0-22 0,0 0 0,0 21 16,0-21-16,1 0 0,20 0 15,-21 0-15,0-21 0,0-1 0,22 1 16,-22 21-16,0-42 0,0 21 16,22 0-16,-22-1 0,-21 1 15,21-21-15,0 21 0,-21 0 16,0-1-16,0-20 0,0 21 0,0 0 15,0 0-15,0-1 16,-21 22-16,0 0 16,0 0-16,-1 22 0,22-1 15,-21 0-15,21 0 0,0 0 16,0 0-16,0 1 0,0-1 16,0 0-16,0 0 0,0 0 0,0 0 15,0 1-15,0-1 0,21-21 0,1 21 16,-1-21-16,0 0 15,0 0-15,0 0 0,22-21 16,-22 21-16,0-21 16,0-1-16,21 1 0,-20 0 0,-1 0 15,0 0-15,-21 0 0,21 21 0,0-22 16,0 1-16,-21 0 0,22 21 16,-22 21 15,0 0-31,0 1 0,0-1 15,0 0-15,0 0 0,0 0 16,0 0-16,21 1 0,-21-1 16,21-21-16,-21 21 0,21 0 0,0-21 15,0 0-15,1 0 16,-1 0-16,0 0 0,0 0 0,0 0 16,0-21-16,1 21 0,-22-21 15,21 21-15,-21-21 0,21 21 0,-21-22 16,0 1-16,0 0 15,0 0-15,0 0 0,0 0 0</inkml:trace>
  <inkml:trace contextRef="#ctx0" brushRef="#br0" timeOffset="68903.28">4106 17272 0,'0'0'0,"21"0"31,1 0-31,-1-21 16,0 21-16,21-21 0,-21 21 16,22 0-16,-1-21 0,0 21 0,-20 0 15,20 0-15,0-22 0,-21 22 16,22 0-16,-22 0 0,0 0 15,0 0 1,-42 0 15</inkml:trace>
  <inkml:trace contextRef="#ctx0" brushRef="#br0" timeOffset="70988.39">5334 17336 0,'0'0'0,"0"21"16,21-21 15,0 0-31,0-21 0,1 21 16,-1-22-16,21 1 0,-21 21 15,22-21-15,-22 0 0,21 0 0,0 0 16,1-1-16,-22 1 0,21-21 0,-21 21 15,1 0-15,-1-1 0,-21 1 16,0 0-16,0 0 0,0 0 0,0 0 16,-43 21-16,22 0 0,-21-22 15,21 22-15,-22 0 0,1 0 0,0 0 16,-1 22-16,1-1 0,0 0 16,-1 0-16,1 0 0,21 0 0,0 1 15,0-1-15,-1 0 0,22 21 0,0-21 16,0 1-16,0-1 15,0 0-15,22 21 0,-1-21 0,42 22 16,-42-22-16,22 0 16,-22 0-16,21 0 0,1 22 0,-22-22 15,21 0-15,-21 0 0,22 0 16,-22 1-16,0-1 0,0 0 0,-21 0 16,0 0-16,0 0 0,0 1 15,-21-1-15,0 0 0,0-21 0,-22 21 16,22 0-16,-21-21 0,-1 0 0,1 0 15,0 0-15,21 0 0,-22 0 16,22 0-16,-21 0 0,21-21 0,-1 0 16,1 0-16,0 0 15,0-1-15,0-20 0,21 21 0,0 0 16,0 0-16,0-22 0,0 22 16,0 0-16,21 21 31,0 21-31,-21 0 0,21 0 15,0 1-15,-21-1 0,22 0 16,-1 21-16,-21-21 0,21 1 0,0-1 16,0 0-16,-21 21 15,21-21-15,1-21 0,-1 22 0,21-1 0,-21-21 16,0 0-16,22 0 0,-22 0 16,21 0-16,1 0 0,-1 0 0,-21-21 15,21-1-15,1 1 0,-1 0 16,0 0-16,1 0 0,-22 0 15,21-1-15,-21-20 0,22 21 0,-22 0 16,0-22-16,-21 22 0,21-21 16,-21 21-16,21 0 0,-21-1 0,0 1 15,0 0-15,0 42 32,-21 0-17,21 1-15,-21-1 16,21 0-16,0 21 0,0-21 0,0 43 15,0-43-15,0 21 16,0-20-16,0-1 0,0 0 0,0 0 16,21 0-16,0-21 0,-21 21 15,22-21-15,-1 0 0,0 0 0,0 0 16,21 0-16,-20 0 0,-1-21 16,21 21-16,-21-21 0,0 0 0,1 0 15,20 0-15,-21-1 0,0 1 0,0 0 16,1-21-16,-1 21 0,0-1 15,-21-20-15,0 21 0,21 0 0,-21 0 16,21-1-16,-21 1 16,0 0-16,0 42 31,0 0-31,0 1 16,0-1-16,0 0 0,0 0 0,0 0 15,0 0-15,-21 22 0,21-22 16,0 0-16,0 0 0,0 0 0,0 1 15,0-1-15,0 0 0,0 0 16,21 0-16,0-21 0,1 0 0,-1 0 16,0 0-16,21 0 0,-21 0 15,22 0-15,-22-21 0,21 21 16,-21-21-16,22 0 0,-22 0 0,21-1 0,-21 1 16,1 0-16,-1 0 15,0 0-15,0-22 0,0 22 0,-21 0 16,21-21-16,-21 21 0,0-1 0,0 1 15,0 0-15,0 42 32,0 0-17,0 1-15,0-1 0,0 0 0,0 21 16,-21-21-16,21 22 0,0-22 16,-21 0-16,21 0 0,0 22 0,0-22 15,0 0-15,0 0 16,21-21-16,0 0 0,1 0 15,-1 0-15,0 0 0,0 0 16,0 0-16,0-21 0,22 0 16,-22 0-16,0-1 0,0 1 0,0-21 15,1 21-15,-1-22 0,0 1 16,0 0-16,0-1 0,0 1 0,-21 0 16,22-1-16,-22 1 0,21-21 0,-21 20 15,0-20-15,0 20 0,21 1 16,-21 0-16,0-1 0,21 22 0,-21-21 15,0 21-15,0 0 0,0-1 16,0 44 0,0-1-1,-21 0-15,21 0 0,-21 21 16,21-20-16,-21 20 0,21 0 0,-22 1 16,22-1-16,0 0 0,-21-21 15,21 22-15,-21-1 0,21 0 0,0 1 16,0-1-16,0-21 0,0 22 0,0-1 15,0-21-15,0 21 0,0-20 16,0 20-16,21-21 0,-21 0 0,21 0 16,1 1-16,-1-22 0,0 21 15,0 0-15,0-21 0,0 0 0,1 0 16,20 0-16,0 0 0,-21 0 0,22 0 16,-22-21-16,21 21 15,-21-21-15,22-1 0,-22 1 0,0 0 16,21-21-16,-20 21 0,-1-1 15,0-20-15,0 21 0,-21 0 0,0-22 16,21 22-16,-21 0 0,0-21 0,0 21 16,0-22-16,0 22 15,0 0-15,0 0 16,-21 21 0,21 21-16,0 0 0,0 0 15,0 0-15,-21 1 0,21-1 16,0 21-16,0-21 0,-21 22 0,21-22 15,0 0-15,0 21 0,0-21 16,0 1-16,0-1 0,0 0 0,0 0 16,0 0-16,21 0 15,0-21-15,0 0 0,0 0 16,1 0-16,-1 0 0,21 0 16,-21 0-16,0-21 0,1 21 0,-1-21 15,21 0-15,-21 0 0,0 21 16,1-21-16,-1-1 0,0 1 0,0 0 15,0 21-15,0-21 0,-21 0 16,22 0-16,-22-1 0,0 1 16,0 0-16</inkml:trace>
  <inkml:trace contextRef="#ctx0" brushRef="#br0" timeOffset="71311.32">8064 17082 0,'0'0'0,"0"-22"31,22 22-15,20-21-16,-21 21 0,0-21 15,22 21-15,-22-21 0,21 21 0,-21-21 16,22 21-16,-1 0 0,-21-21 0,21 21 16,-20 0-16,-1-22 0,0 22 15,0-21-15,-21 0 16,-21 21 0,0 0-16,0 0 0,-22 0 15,1 0-15,21 0 0,-22 0 16,1 0-16</inkml:trace>
  <inkml:trace contextRef="#ctx0" brushRef="#br0" timeOffset="71755.58">7218 16912 0,'0'0'0,"-21"21"16,-1 1-1,1-1-15,21 0 16,-21-21-16,21 21 0,0 0 16,0 0-1,21-21 1,0 0-16,1 0 0,-1 0 0,0 0 15,0-21-15,0 0 0,0 0 16,-21 0-16,0 0 16,0-1-16,0 1 0,-21 0 15,0 21-15,0 0 16,0 0-16,0 0 0,-1 0 0,1 0 16,0 0-16,21 21 0,-21-21 15,0 21-15,0 1 0,21-1 16,0 0-16,-22-21 0,22 21 15,0 0 1,0 0-16,22-21 16,-1 0-16,0 0 15,0 0-15</inkml:trace>
  <inkml:trace contextRef="#ctx0" brushRef="#br0" timeOffset="90249.02">6159 5503 0,'0'0'0,"0"22"0,0-1 16,22-21-16,-1 0 15,0 0 1,-21-21 0,21 21-16,-21-22 0,0 1 15,21 0-15,-21 0 0,0 0 16,0 0-16,0-1 0,0 1 0,0 0 16,0 0-16,0 0 0,0 0 15,0-1-15,0-20 0,-21 21 0,0 0 16,0 0-16,0-1 15,-1 22-15,1 0 0,0 0 16,0 0-16,0 0 0,0 0 0,-1 22 16,1-1-16,0 0 0,0 21 15,0-21-15,0 22 0,-1-1 16,22-21-16,0 22 0,-21-1 16,21-21-16,0 21 0,0 1 0,0-22 15,0 0-15,0 0 0,0 0 16,0 1-16,21-1 0,1-21 0,-1 0 15,0 0-15,0 0 0,0 0 16,0 0-16,1 0 0,-1-21 16,0-1-16,0 1 0,0 0 0,0 0 15,1 0-15,-1 0 0,0-22 16,0 22-16,-21 0 0,21-21 0,-21 20 16,21-20-16,-21 21 0,0 0 15,0 0-15,0-1 16,0 44-1,0-1 1,0 0-16,0 0 0,0 0 0,0 0 16,0 1-16,-21-1 0,21 21 0,0-21 15,0 0-15,0 22 0,0-22 16,0 0-16,0 0 0,0 0 0,21 1 16,1-22-16,-1 21 0,0-21 15,0 0-15,0 0 0,22 0 16,-22 0-16,21 0 0,-21 0 0,22-21 15,-22-1-15,21 1 0,-21 0 16,22 0-16,-22 0 0,0-22 0,0 22 16,0-21-16,0 21 0,-21-22 15,0 1-15,0 0 0,0-1 0,0 1 16,0 0-16,0-22 0,-21 22 16,0 0-16,0-1 0,0 1 0,0 0 15,-22-1-15,22 1 0,-21 0 16,21 20-16,-22 1 0,1 0 0,0 0 15,-1 0-15,1 0 0,0-1 16,-1 22-16,1 0 0,0 0 16,-22 0-16,22 0 0,-22 22 0,22-1 15,-22 0-15,1 21 0,-1 1 16,1-1-16,-1 0 0,1 22 0,21 20 16,-1-20-16,1-1 0,0 1 15,-1 21-15,22-22 0,-21 1 0,21 20 16,-1-20-16,22-1 0,0 22 0,0-22 15,0 43 1,22-63-16,-1-1 0,0 0 0,21 1 0,1-22 16,20 0-16,-21 0 0,22 0 15,-22 0-15,22-21 0,-1 0 0,1 0 16,-22 0-16,22 0 0,-1 0 16,-21 0-16,1 0 0,20-21 15,-20 21-15,-22-21 0,21 21 0,0-21 16,-20 0-16,-1 21 0,0-21 15,0 21-15,0 0 0,-21-22 0,0 1 16,21 0-16,-21 0 16,22 21-16,-22-21 0,0 0 15</inkml:trace>
  <inkml:trace contextRef="#ctx0" brushRef="#br0" timeOffset="90598.83">7408 4995 0,'-21'-21'15,"0"21"-15,21 21 16,0 1-16,-21-1 0,21 21 15,-21-21-15,21 22 0,-22 20 16,22-21-16,0 1 0,-21 20 0,0-20 16,0 20-16,21-21 0,-21 1 15,0-1-15,21 0 0,0 1 16,-22-22-16,22 21 0,-21-21 0,21 1 16,0-1-16,0 0 15,0-42 1,21 0-16,-21-1 15,22-20-15,-22 21 0,0-21 16,21 20-16,-21-20 0</inkml:trace>
  <inkml:trace contextRef="#ctx0" brushRef="#br0" timeOffset="91181.5">7302 4974 0,'0'-21'0,"0"42"0,0-63 0,0 21 15,0 0 1,22-1-16,-1 22 0,0-21 0,0 0 16,0 21-16,0-21 0,22 21 0,-22 0 15,0 0-15,21 0 0,-20 0 16,-1 0-16,21 21 0,-21-21 0,0 21 16,1 0-16,-1 22 0,0-22 15,-21 21-15,0 1 0,0-22 0,0 21 16,-21 0-16,-22-20 0,22 20 15,-21 0-15,0-21 0,-1 22 16,22-22-16,-21 0 0,-1 0 0,22 0 16,0-21-16,0 0 0,0 22 15,21-44 1,21 22-16,0-21 16,-21 0-16,21 21 0,22-21 15,-22 21-15,0 0 0,0-21 0,21 21 16,-20 0-16,-1 0 0,21 0 15,-21 0-15,22 0 0,-22 21 0,0-21 16,21 21-16,-21 0 0,1 0 16,-1 1-16,0-1 0,-21 21 0,0-21 15,0 22-15,0-22 0,0 0 16,0 21-16,-21-21 0,-22 1 0,22 20 16,-21-21-16,0 0 0,-1 0 15,1 1-15,-22 20 16,22-42-16,0 21 0,-1-21 0,22 0 15,0 0-15,-21 0 0,21 0 0,-1 0 16,1 0-16,0 0 0,0-21 16,21 0-1,0 0-15,0-1 16,0 1 0,21 0-16,-21 0 15,21 21-15,0-21 0,1 0 0</inkml:trace>
  <inkml:trace contextRef="#ctx0" brushRef="#br0" timeOffset="91583.28">8022 5482 0,'0'0'0,"21"0"0,0 0 15,1 0-15,-1-21 16,0 21-16,0-21 0,0 0 16,0 0-16,1 21 0,-1-22 0,-21 1 15,0 0-15,0 0 0,0 0 16,0 0-16,-21 21 16,-1 0-16,1 0 15,0 0-15,0 0 0,0 0 16,0 21-16,-1 0 0,-20 0 0,21 0 15,0 22-15,21-22 0,-21 0 16,21 21-16,0-21 0,0 22 0,0-22 16,0 21-16,0-21 0,0 1 0,0 20 15,0-21-15,21 0 16,0 0-16,0 1 0,0-22 16,0 0-16,1 0 0,-1 0 0,0 0 15,0 0-15,0 0 0,0 0 16,1-22-16,20 1 0,-21 0 0,21 0 15,-20-21-15</inkml:trace>
  <inkml:trace contextRef="#ctx0" brushRef="#br0" timeOffset="92571.62">8805 4657 0,'0'21'0,"0"-42"0,-21 0 0,21-1 16,-21 22-16,0 0 16,0 22-1,21-1-15,-22 0 0,1 21 16,21 1-16,-21-1 0,0 21 16,21 1-16,-21-1 0,0 1 0,-1-1 15,1 22-15,0-21 0,0 20 0,21-20 16,-21 20-16,0-20 15,-1 21-15,1 63 0,0-64 16,21-20-16,-21-1 0,21 1 0,0-1 16,-21 22-16,0-21 0,-1-1 15,1 1-15,21-1 0,-21 1 0,0-1 16,0-21-16,21 22 0,-21-22 0,-1 1 16,22-1-16,-21-21 0,21 0 15,0 0-15,0 1 0,21-22 16,1 0-16,-1 0 15,21 0-15,-21-22 0,0 1 16,22 0-16,-22 0 0,21 0 16,1 0-16,-22-22 0,21 1 0,-21 21 15,0-22-15,1-20 0,-1 21 0,0-1 16,-21-20-16,21 20 0,-21 1 16,0-21-16,0 20 0,-21-20 0,0 20 15,0 1-15,-22 0 0,22-22 0,-21 22 16,21 21-16,-22-22 0,22 1 15,-21 21-15,21 0 0,-1 0 0,1-1 16,21 1-16,0 0 0,0 0 16,0 0-16,21 0 15,22-1-15,-22 22 0,0-21 16,21 0-16,1 21 16,-1-21-16,-21 0 0,22 0 0,-1 21 0,0-22 15,1 1-15,-1 0 0,0 0 16,-21 0-16,22 0 0,-22-1 15,0 1-15,0 0 0,-21 0 0,0 0 16,0 0-16,0-1 0,0 1 16,0 0-16,0 0 15,-21 21-15,0 0 16,0 21-16,21 0 0,0 0 16,-21 1-16,-1-1 0,22 0 0,-21 21 15,21-21-15,0 22 0,0-22 16,0 21-16,0-21 0,0 22 0,21-22 15,1 0-15,-22 0 0,21 0 16,0 1-16,0-22 0,0 0 16,0 0-16,1 0 0,-1 0 0,0 0 15,0 0-15,0 0 0,0-22 16,1 1-16,-1 0 0,0 0 16,0-21-16,-21 20 0,0 1 0,0-21 15,0 21-15,0-22 0,0 22 16,0-21-16,0 21 0,-21 0 0,21-1 15,-21 1-15,0 0 0,-1 21 0,1 0 16,0 0-16,0 0 16,0 0-16,0 0 0,-1 0 0,1 21 0,0-21 15,0 43-15,21-22 16,0 0-16,0 0 16,0 0-16,21 0 0,0-21 15,0 0-15,1 0 0,-1 0 16,0 0-16,0 0 0,0 0 0</inkml:trace>
  <inkml:trace contextRef="#ctx0" brushRef="#br0" timeOffset="92999.46">9292 5292 0,'0'-21'16,"0"-1"-1,0 1 1,21 0-1,0 21-15,1 0 16,-1 0-16,0 21 16,0 0-16,0 1 0,0-1 15,1 0-15,-22 0 0,21 0 0,0 0 16,-21 1-16,0-1 0,0 0 16,0 21-16,0-21 0,0 1 0,0-1 15,0 0-15,-21 0 0,0 0 16,-1-21-1,22 21-15,-21-21 0,0 0 16,21-21 0,0 0-16,0 0 15,0 0-15,21 0 0,-21-1 0,21-20 16,-21 21-16,22 0 0,-1 0 16,-21-22-16,21 22 0,0 0 0,-21 0 15,21 0-15,-21-1 0,21 1 16,1 21-16,-1 0 15,-21-21-15,21 21 16,0 0-16,0 0 16,0 21-16</inkml:trace>
  <inkml:trace contextRef="#ctx0" brushRef="#br0" timeOffset="93386.98">9864 5398 0,'0'0'0,"21"0"0,0 0 16,0 0-16,0-22 15,0 22-15,1-21 0,-22 0 16,21 0-16,0 0 0,0 0 0,-21-1 16,0 1-16,0 0 15,0 0-15,0 0 0,0 0 16,0-1-16,-21 22 15,0 0-15,0 0 16,-1 22-16,1-1 0,21 0 0,-21 0 16,0 0-16,21 0 0,-21 22 15,21-22-15,0 0 0,0 21 0,0-20 16,0-1-16,0 0 0,0 0 0,0 0 16,0 0-16,21 1 15,0-22-15,0 0 0,0 0 0,-21 21 16,22-21-16,-1 0 0,0 0 15,0 0-15,0 0 0,0 0 16,1-21-16,-1-1 16,0 22-16,-21-21 15,21 21-15,-21-21 0,0 0 0</inkml:trace>
  <inkml:trace contextRef="#ctx0" brushRef="#br0" timeOffset="98919.79">6350 14880 0,'0'0'0,"21"0"0,21-42 15,-42 21 1,0 0-16,0-1 16,0 1-16,0 0 0,0 0 0,0 0 15,0 0-15,0-1 0,0 1 0,-21 0 16,21 0-16,-21 0 0,0 0 16,21-1-16,-21 1 0,0 21 0,-1 0 15,1 0-15,0 0 0,0 0 0,0 0 16,0 0-16,-1 21 0,-20 1 15,21-1-15,-21 0 0,20 21 0,1-21 16,0 1-16,-21 41 16,21-21-16,21-20 0,-22-1 0,22 21 15,0-21-15,0 0 0,0 1 16,22-22-16,-22 21 0,21 0 0,0-21 16,0 0-16,21 0 0,-20 0 15,-1 0-15,0 0 0,21 0 0,-21 0 16,1-21-16,20 21 0,-21-21 15,0-1-15,22 1 0,-22 21 0,0-21 16,0 0-16,0-21 0,0 20 0,1 1 16,-22 0-16,0 0 0,0 0 15,21 0-15,-21-1 0,0 1 0,0 0 16,0 42 15,0 0-15,0 1-16,-21-1 0,21 0 0,0 0 15,0 0-15,0 0 0,0 1 16,0 20-16,0-21 0,0 0 0,0 0 16,21 1-16,0-1 0,0 0 15,0-21-15,0 0 0,22 21 16,-22-21-16,0 0 0,21 0 0,-20 0 16,20 0-16,-21 0 0,21-21 0,1 21 15,-22-21-15,21 0 0,-21 21 16,1-22-16,20 1 0,-21 0 0,0 0 15,-21-21-15,21 20 0,-21-20 0,22 21 16,-22-21-16,0-1 0,0 1 16,0 0-16,0-22 0,0 22 15,-22-1-15,1 1 0,0 0 0,-21-1 16,21 1-16,-1 0 0,-20-1 16,21 22-16,-21-21 0,-1 21 0,-20-22 15,20 22-15,1 0 0,-21 0 0,-1 21 16,22 0-16,-22 0 0,1 0 15,-1 0-15,1 0 0,-1 21 16,1 0-16,-1 0 0,1 22 0,-1-22 0,22 21 16,-22 1-16,22-1 15,-21 21-15,20-20 0,1 20 0,0-20 16,20 20-16,-20 1 0,0 41 16,21-41-16,-1-1 0,22 1 15,0-22-15,0 22 0,0-1 0,0-20 16,0-1-16,22 0 0,20 1 15,-21-1-15,21 0 0,1-21 0,-1 1 16,22-1-16,-22 0 0,21 0 0,1-21 16,-1 0-16,1 0 0,-22 0 15,22 0-15,-1 0 0,1 0 0,-22 0 16,22 0-16,-1-21 0,-21 0 0,22 21 16,-22-21-16,1-1 0,-1 22 15,-21-21-15,0 21 0,22 0 16,-43-21-16,21 21 0,0 0 15,-42-21 48,0 0-47,21 0-16,0-1 0,0 1 15</inkml:trace>
  <inkml:trace contextRef="#ctx0" brushRef="#br0" timeOffset="99381.21">7091 14330 0,'0'0'0,"-21"-21"16,21 0-1,21-1 16,0 22-31,0 0 0,21-21 0,-20 21 16,20 0-16,0 0 0,1 0 0,-1 0 16,0-21-16,1 21 0,20 0 15,-21 0-15,1 0 0,20 0 0,-20 0 16,-1 0-16,0 0 0,1 0 0,-22 0 16,0 0-16,0 0 0,0 0 15,0 0-15,-42 0 31,0 0-31,0 0 16,0 0-16,0 21 0,-1-21 16,1 0-16,-21 0 0,21 0 0,0 21 15,-22-21-15</inkml:trace>
  <inkml:trace contextRef="#ctx0" brushRef="#br0" timeOffset="99714.04">7535 14309 0,'-21'0'15,"0"0"32,21 21-47,0 0 0,0 0 16,-21 0-16,21 1 0,0-1 16,-21 0-16,21 21 0,0 1 0,0-1 15,0 0-15,0-21 0,-22 22 0,22-1 16,0 0-16,-21 1 0,21-1 15,0-21-15,0 22 0,0-22 0,-21 0 16,21 0-16,0 21 16,-21-20-16,21-1 0,0 0 15,21-21 32,-21-21-47,21 21 0,-21-21 16,21-1-16,-21 1 0,22 21 15,-1-21-15,-21 0 0</inkml:trace>
  <inkml:trace contextRef="#ctx0" brushRef="#br0" timeOffset="100563.07">7916 14880 0,'0'21'16,"0"-42"31,21 0-47,1 21 15,-1-21-15,-21 0 0,21 0 16,0-1-16,0 1 0,0 0 0,1 0 15,-22-21-15,21 20 0,-21 1 16,21 0-16,-21-21 0,0 21 0,0-1 16,0 1-16,-21 21 31,0 0-31,21 21 0,-22-21 16,1 22-16,0-1 0,0 21 0,21-21 15,-21 0-15,21 22 0,-21-22 0,21 21 16,-22-21-16,22 1 0,0 20 15,0-21-15,0 0 0,0 0 0,0 1 16,0-1-16,0 0 0,22 0 16,-1-21-16,0 21 0,0-21 0,0 0 15,0 0-15,1 0 0,-1 0 16,21 0-16,-21 0 0,22-21 0,-22 21 0,21-21 16,-21 0-16,22 0 15,-22-1-15,21 1 0,0 0 0,-20-21 16,-1 21-16,21-1 0,-21-20 0,-21 21 15,21 0-15,-21 0 0,22-1 16,-22 1-16,0 42 16,0 1-1,0-1-15,0 0 16,0 0-16,-22 0 0,22 0 0,0 22 16,0-22-16,0 0 0,0 0 15,0 0-15,0 1 0,0-1 16,22 0-16,-1 0 15,0-21-15,0 21 16,-42-21 31,0-21-47,0 0 16,-1 21-16,1-21 15,0 21-15,21-21 16,-21 21-16,21 21 31,0 0-31,0 0 16,0 0-16,0 0 15,21-21 1,21-21 15,-42 0-31,0 0 0,0 0 16</inkml:trace>
  <inkml:trace contextRef="#ctx0" brushRef="#br0" timeOffset="104171.82">7641 14266 0,'0'0'0,"0"-21"0,0 0 16,0 0-16,0 0 15,0 0 1,0 42 15,0 0-31,0 0 0,0 21 16,0-20-16,0 20 0,0 21 0,0-20 16,0-1-16,0 22 0,0-22 15,0 21-15,0-20 0,0-1 0,0 22 16,0-22-16,0 0 0,0-21 0,0 22 15,0-1-15,0-21 0,0 0 16,0 1-16,0-1 0,0 0 0,0 0 16,0 0-1,-21-21 1,21-21-16,-21 0 16,21 0-16,-21 0 15,-1-1-15</inkml:trace>
  <inkml:trace contextRef="#ctx0" brushRef="#br0" timeOffset="104395.2">7345 14880 0,'21'0'32,"0"0"-32,0 0 0,0-21 15,1 21-15,-1 0 0,0 0 0,0-21 16,0 21-16,22 0 0,-22-21 0,21 21 15,-21-21-15,22 21 16,-22-22-16,0 22 0,0-21 0,0 21 16,0 0-16,-21-21 0,0 0 15,0 0 1</inkml:trace>
  <inkml:trace contextRef="#ctx0" brushRef="#br0" timeOffset="105071.98">8001 14669 0,'0'0'0,"21"-22"0,0 22 16,0-21-16,1 0 0,-1 0 16,0 0-16,0 0 0,0-1 15,0 1-15,1 0 0,-1 0 0,-21-21 16,0 20-16,0 1 0,21 0 15,-21 0-15,0 0 0,0 0 0,0-1 16,0 1-16,-21 0 0,0 21 16,-1 0-1,1 0-15,0 0 16,0 21-16,21 22 0,-21-22 16,0 21-16,21 0 0,-22 22 15,22-22-15,-21 22 0,0-1 0,0 1 16,21-1-16,-21 1 0,0-1 0,-1 1 15,1-1-15,0 1 0,0 20 16,0-20-16,21-1 0,0 1 0,-21-1 16,21 1-16,0-1 0,0-20 0,0 20 15,0-20-15,0-1 0,0 0 16,0-21-16,0 22 0,0-22 0,21 0 16,-21 0-16,21 0 0,0 1 15,0-22-15,0 0 0,1 0 16,-1 0-16,21-22 15,-21 1-15,0 0 0,22 0 0,-22 0 16,0 0-16,0-22 0,0 22 16,1-21-16,-1-1 0,-21 22 0,0-21 15,0 0-15,0-1 0,0 1 0,0 0 16,-21-1-16,-1 1 0,1 0 16,0-1-16,-21 1 0,21 0 0,-22 20 15,1 1-15,21 0 0,-22 0 16,22 0-16,-21 0 0,21 21 0,0 0 15,21-22-15,-22 22 0,44 0 47,20 0-47,-21-21 0,0 21 16,0 0-16,22-21 0,-1 21 16,-21-21-16,64 0 0,-64 0 15,21-1-15,-20 1 0,20 0 0,0-21 16,-21 21-16,22-1 0</inkml:trace>
  <inkml:trace contextRef="#ctx0" brushRef="#br0" timeOffset="105396.8">8784 14161 0,'0'0'0,"0"-22"0,0 1 0,-21 21 16,21-21-16,-21 21 15,21 21 1,-21 0-16,21 1 16,-22-1-16,22 21 0,-21 0 15,21 1-15,-21-1 0,21 0 0,-21 22 16,0-22-16,21 22 0,0-1 16,0-20-16,-21-1 0,21 0 0,-22 1 15,22-1-15,-21 0 0,21 1 0,0-22 16,0 0-16,0 21 15,0-21-15,0 1 0,0-1 16,21-21 0,1 0-16,-22-21 15,21 21-15,0-22 0,-21 1 0,21 0 16,-21 0-16,0 0 0</inkml:trace>
  <inkml:trace contextRef="#ctx0" brushRef="#br0" timeOffset="105671.64">8488 14626 0,'0'0'0,"0"21"15,21-21 1,0 0 0,0 0-16,0 0 0,22 0 15,-22 0-15,21 0 0,-21 0 0,22-21 16,-1 21-16,-21 0 0,22 0 15,-22-21-15,21 21 0,-21-21 0,0 21 16,1 0-16,-22 21 47</inkml:trace>
  <inkml:trace contextRef="#ctx0" brushRef="#br0" timeOffset="106131.38">9144 14859 0,'0'0'0,"21"-21"31,0 21-31,-21-21 16,21 0-16,1 21 0,-1-22 16,0 1-16,0 0 0,-21 0 0,21 21 15,0-21-15,-21 0 0,0-1 0,0 1 16,-21 21-1,0 0 1,0 0-16,0 0 0,0 21 16,-1 1-16,1-1 0,21 0 0,-21 0 15,0 21-15,21-20 0,-21-1 16,21 21-16,0-21 0,0 22 16,0-22-16,0 0 0,0 0 0,0 0 15,0 0-15,0 1 0,21-1 0,0 0 16,0-21-16,0 21 15,1-21-15,-1 0 0,21 0 16,-21 0-16,0-21 0,1 0 0,-1 21 16,0-21-16,0-1 0,21 1 15,-20 0-15,-1 0 0</inkml:trace>
  <inkml:trace contextRef="#ctx0" brushRef="#br0" timeOffset="106579.39">9694 14690 0,'0'-21'16,"21"21"-1,-21-22-15,22 22 0,-1 0 16,0 0-16,0 0 16,0 0-16,0 0 15,1 0-15,-1 22 0,0-1 16,0 0-16,-21 0 0,21 0 0,0 0 0,-21 22 15,0-22-15,0 0 16,0 21-16,0-20 0,0-1 0,0 21 16,0-21-16,-21 0 0,0 1 0,0-1 15,21 0-15,0 0 0,-21-21 16,0 21-16,21-42 16,0 0-1,0 0-15,0 0 16,0-22-16,0 22 0,21 0 0,21-43 15,-42 22-15,21 21 0,0-21 16,-21-1-16,22 22 0,-1-21 16,0 21-16,0-1 0,0 1 0,0 0 15,1 0-15,-1 0 0,0 21 16,0-21-16,0 21 16</inkml:trace>
  <inkml:trace contextRef="#ctx0" brushRef="#br0" timeOffset="125294.58">8234 7514 0,'0'0'0,"0"21"16,63-21 0,-42 0-16,-21 22 0,-42-22 15,21 0-15,84 0 16,-41-22 0,20 1-16</inkml:trace>
  <inkml:trace contextRef="#ctx0" brushRef="#br0" timeOffset="125333.56">8276 7514 0,'42'-42'15</inkml:trace>
  <inkml:trace contextRef="#ctx0" brushRef="#br0" timeOffset="126393.46">8403 7260 0,'-42'-42'31,"42"21"-31,-21 0 0,-1 21 0,107 84 0,-191-190 0,85 106 16,0 0-16,0 0 16,0 0-16,-1 0 0,1 0 15,0 22-15,0-1 0,0-21 16,-22 21-16,22 21 0,0-21 0,-21 22 15,21-22-15,-1 21 0,1-21 0,21 22 16,0-22-16,0 21 0,-21-21 0,0 1 16,0 20-16,21-21 15,-21 21-15,-1 1 0,44-43 16,-1 21-16,0-21 0,0 0 16,21 0-16,-20 21 0,-1-21 0,0 0 15,0 0-15,0 21 0,0-21 16,1-21-16,20 0 0,-21 0 15,0 21-15,0 0 0,43-43 16,-43 22-16,0-21 0,0 21 16,22 0-16,-43-1 15,0-20-15,21 21 0,-21 0 0,0-22 16,21 22-16,-21 0 0,0 0 0,0 0 16,0 0-16,0-1 15,0 1-15,0 42 16,-21 1-1,42-1-15,-42 0 16,21 0-16,-21 0 0,21 0 0,-21 22 16,21-22-16,-22 0 0,22 0 0,0 22 15,0-22-15,0 0 0,0 0 0,0 0 16,0 0-16,43-21 16,-22 22-16,0-1 15,0-21-15,22 0 0,-22 0 0,0 0 16,0 0-16,0 0 0,0 0 15,22 0-15,-43-21 0,21 21 0,0-22 16,43 1-16,-22 0 0,-21 0 0,0 21 16,0-21-16,1 0 0,-1-22 0,-21 22 15,21 21-15,0-21 0,0-64 16,-21 43-16,0-22 0,0 22 16,0 0-16,0-1 0,0 22 0,0-21 15,0 0-15,0 20 0,-21-20 0,0 21 16,0 0-16,21-22 0,-21 22 15,-1 0-15,1 0 0,0 0 0,-42-43 16,41 43-16,1 21 0,-21-21 16,21 0-16,-22 0 15,1 21-15,21 0 0,-21 0 0,-1 0 16,22 0-16,-21 0 0,-1 0 0,-20 0 16,42 0-16,-22 21 0,1 0 15,-21-21-15,20 21 0,1 0 0,0 22 16,-22-22-16,22 0 0,-22 21 0,1-21 15,20 22-15,1-22 0,21 21 16,-21 1-16,-1-1 0,22 0 16,-21 1-16,-1 62 0,22-62 15,21-1-15,21 0 0,-21 1 0,-21-1 0,21 43 16,0-43-16,0 43 16,0-22-16,0-20 0,0-22 0,21 21 15,1-21-15,-1 22 0,0-1 0,21-21 16,-21 21-16,22-20 0,-1 20 0,0-21 15,1 0-15,-1 22 0,22-22 0,-1-21 16,1 0-16,-22 42 0,0 0 0,85-42 16,-84 0-16,41 0 0,-20 0 15,-22 0-15,22 0 0,-1-21 0,1 0 16,-1 0-16,1 0 0,-22 21 0,21-21 16,-20-1-16,-1 1 0,-21 21 15,22-21-15,-22 0 0,0 21 16,21 0-16,-42-21 0,0 0 47,-21 21-47,0-22 15,21 1-15,0 0 0,0 0 16</inkml:trace>
  <inkml:trace contextRef="#ctx0" brushRef="#br0" timeOffset="126979.13">9525 7006 0,'0'0'0,"0"-21"0,0 0 16,0 0-16,0 0 16,0-1-1,0 1 1,0 42 0,0 1-16,0-1 0,-21 0 15,21 0-15,0 21 0,0-20 16,-21 20-16,21 85 0,0-106 15,0 85-15,0-64 0,0-21 0,0 22 16,0-1-16,0 0 0,0-20 0,0 20 16,0-21-16,0 0 0,0 22 0,0-22 15,0 0-15,0 21 16,0-21-16,0 1 16,0 20-1,-22-42-15,22-21 16,22 0-16,-22-1 0,0 1 15,0-21-15,0 21 0,0 0 0,0-22 16,0 22-16,0-21 16</inkml:trace>
  <inkml:trace contextRef="#ctx0" brushRef="#br0" timeOffset="127651.24">9461 7049 0,'0'0'0,"0"-22"0,0 1 16,0 0-16,0 0 0,-21 21 0,21-21 16,0 0-16,0-1 0,0 1 15,21 21-15,1-21 0,-1 21 0,0-21 16,0 21-16,21-21 0,-20 0 16,-1 21-16,0 0 0,0 0 0,21 0 15,1 0-15,-1 0 0,0 0 0,1 0 16,-22 21-16,21 0 0,1 0 0,-22 0 15,0 0-15,0 1 0,0-1 0,-21 42 16,0-20-16,0-1 0,-21-21 16,0 21-16,-21 1 0,-1-22 0,22 21 15,0-21-15,-21 22 0,-1-22 0,-41 21 16,62-21-16,-20 1 0,21-22 16,0 21-16,0-21 0,-1 0 0,1 0 15,42 0 1,-21-21-16,0-1 15,22 1-15,-1 21 16,21-42-16,0 42 0,-20-21 16,-1 0-16,21 21 0,-21 0 0,22-22 15,-1 22-15,0 0 0,-21 0 0,22 0 16,-1 22-16,-21-22 0,0 0 0,22 21 16,-22 0-16,0 0 0,0 0 0,0 22 15,-21-22-15,0 0 0,22 0 0,-22 0 16,0 0-16,0 1 0,0-1 0,42 0 15,-42 0-15,-21 0 0,0 0 0,-1-21 16,1 22-16,-21 20 0,0-42 0,-22 42 16,43-42-16,-21 21 0,20 1 15,-20-22-15,-21 0 0,41 0 16,-41 0-16,21 21 0,20-21 0,-20 0 16,21 0-16,0 0 0,42 0 15,-21-21-15,-42 21 0,-1-22 0,22 22 16,-21-21-16,42 0 0,-21 0 15,-1 0-15,22 0 47,22 63-47,-1-42 16,0-21-16,0 0 0</inkml:trace>
  <inkml:trace contextRef="#ctx0" brushRef="#br0" timeOffset="128164.95">10245 7514 0,'21'0'0,"0"21"0,0-21 31,0 0-31,0 0 16,1 0-16,-1 0 0,0 0 16,0 0-16,0 0 0,0-21 0,1 21 15,-1-21-15,0 0 0,0 21 0,-21-21 16,21 0-16,0-1 0,-21 1 16,0 0-16,0 0 0,0 0 15,0 0-15,0-1 0,0 1 16,-21 21-16,0 0 0,0 0 0,0 0 15,-22-21-15,22 21 0,0-21 0,-21 21 16,21 21-16,-1 0 0,1 0 16,-21 1-16,21-1 0,-22 21 0,1-21 15,42 64-15,-21-64 0,0 21 16,21 1-16,-21-22 0,21 21 0,-22-21 16,86 22-16,-43-22 0,-21 0 0,0 0 15,0 0-15,21 1 0,0-1 16,-21 0-16,22 0 0,-1-21 0,0 21 15,21-21-15,-21 0 0,1 21 0,20-21 16,-21 0-16,21 0 0,-20-21 0,20 21 16,-21 0-16,21-21 0,1 21 0,-22-21 15,21 0-15,-21 21 0,1-21 0,20-22 16,-21 22-16,0 0 0,22 0 16,-22-22-16,21 1 0,-21 21 0</inkml:trace>
  <inkml:trace contextRef="#ctx0" brushRef="#br0" timeOffset="129243.58">11366 6837 0,'0'0'0,"0"-21"16,-21 21 0,0 0-16,0 0 15,0 0-15,21 21 0,0 0 16,-43 21-16,22-20 0,0-1 15,21 21-15,0 0 0,0 1 0,-21-1 16,0 0-16,21 22 0,-43-22 0,22 22 16,0-1-16,-42 107 15,20-128-15,22 0 0,0 22 0,0-22 0,0 22 16,-1-22-16,1 21 0,21 1 0,0-1 16,-21 1-16,-21-1 0,21-20 0,-1 20 15,1 1-15,0-1 0,0 64 16,0-63-16,0-1 0,21-20 15,-22 20-15,22 1 0,-21-1 16,0-21-16,21 22 0,0-22 0,0 1 16,-21 20-16,21-21 0,0-20 0,0-1 15,0 21-15,0-21 0,21-21 16,0 0-16,0 0 0,22-21 16,-22 0-16,0 0 0,21-22 15,1 22-15,-22-21 0,21 0 0,1 20 16,-1-20-16,0 0 0,1-1 0,-1 1 15,0 0-15,1-1 0,-22 1 16,0 0-16,0-1 0,0 1 0,0 21 16,1-21-16,-22-107 15,-22 107-15,1 0 0,-21-1 0,21 1 0,0 0 16,-22-1-16,22 1 0,-21 0 16,-1 21-16,22-1 0,-21 1 15,0 0-15,20-21 0,1 42 0,-21-21 16,42-1-16,-21 1 0,21 0 15,0 0-15,21 0 16,21 0 0,-21-1-16,22 22 0,-22-42 15,42 21-15,-20 0 0,-1 21 0,0-21 16,1 21-16,-1-22 0,0 1 0,43-21 16,-43 0-16,-20 20 15,-1 1-15,21 0 0,-21 0 16,0 0-16,-21 0 0,0-1 0,0 1 15,22 0-15,-22 0 16,-22 0-16,1 0 16,0 42-1,0 0 1,0 0-16,21 0 0,0 22 0,0-22 16,-43 21-16,43-21 0,0 43 0,0-43 15,0 0-15,0 21 0,0-20 0,22-1 16,-22 0-16,0 0 0,21 0 15,-21 0 1,42 1-16,-21-22 0,22 0 16,-1 0-16,-21 0 0,0 0 0,0-22 15,43 1-15,-64 0 0,0 0 16,42 0-16,-42 0 0,43-1 16,-43 1-16,21-21 0,-21 21 0,0-22 15,0 22-15,0-21 0,0 21 0,0-22 16,0 22-16,-21 0 0,-1 0 15,-41-21-15,42 42 0,-22 0 16,1 0-16,21 0 0,0 21 16,0-21-16,-1 21 0,22 21 0,0-21 15,-21 1-15,-21-1 0,21 0 16,21 0-16,-21 0 0,21 0 16,21-21-16,0 22 0,-21-1 15,21-21-15,0 21 0,0-21 0,1 0 16,-1 21-16,0-21 0,0 0 15,0 0-15,0 0 0,1 0 0,-1 0 16,0 0-16,0-21 0,0 0 0,0 21 16,1-21-16</inkml:trace>
  <inkml:trace contextRef="#ctx0" brushRef="#br0" timeOffset="129627.36">11853 7472 0,'21'-42'16,"1"42"-16,-22-22 0,0 1 15,21 21-15,-21-21 16,21 21-16,0-21 0,0 21 15,0 0 1,1 0-16,20 21 0,-42 0 16,21 0-16,0 1 15,-21-1-15,21 0 0,-21 0 0,22 0 16,-22 0-16,0 22 0,0-22 16,0 0-16,0 0 15,0 0-15,0 1 0,0-1 0,-22-21 16,1 21-16,0-21 0,21 21 15,-21-21 1,21-21 0,0 0-1,0 0-15,21 21 0,-21-22 16,21 1-16,0 0 0,1-42 0,-1 41 16,0 1-16,-21-21 0,21 21 0,0 0 15,0-1-15,1 1 0,-22 0 0,21 0 16,21-21-16,-42 20 0,21 22 15,0 0-15,-21-21 0,0 42 32,0 1-17</inkml:trace>
  <inkml:trace contextRef="#ctx0" brushRef="#br0" timeOffset="130045.73">12446 7514 0,'21'0'15,"-42"0"-15,63 0 0,-21 0 16,-21 21-16,22-21 0,41 0 0,-21 0 16,43 0-16,-64 0 0,0 0 15,-21-21-15,0 0 0,0 0 0,22 0 16,-1 0-16,-21-1 0,0 1 0,0 0 16,0 0-16,0 0 0,0 0 0,0-1 15,0-20-15,0 21 0,0-21 0,0 20 16,0 1-16,0 0 15,-21 21-15,-1 0 0,1 0 16,0 0-16,21 21 16,-21 22-16,0-43 0,0 21 0,-1 21 15,22-21-15,-21 0 0,21 22 0,-21-1 16,0-21-16,21 0 0,-21 1 0,21 20 16,0 0-16,0 1 0,0-22 0,0 0 15,0 21-15,0-21 0,0 1 0,0-1 16,0 0-16,0 0 0,21 0 15,0-21-15,0 21 0,0-21 0,1 0 16,20 22-16,-21-22 0,0 0 16,0 0-16,1 0 0,-1 0 15,0 0-15,0 0 0,0-22 0,0 1 16,1 0-16,-1 0 0,0 0 16,-21-22-16,21 22 0,0 0 15</inkml:trace>
  <inkml:trace contextRef="#ctx0" brushRef="#br0" timeOffset="134495.12">8361 12615 0,'0'-21'63,"0"0"-48,0 0 1,0 0-16,0 0 0,0-1 16,0 1-16,0 0 15,-21 0-15,-1 0 0,1 0 16,0 21-16,0 0 0,0 0 15,0 0-15,-1 0 0,1 0 0,0 0 16,0 21-16,0 0 0,0 0 16,-1 0-16,-20 0 0,21 1 0,0-1 15,0 21-15,-1-21 0,1 22 16,21-1-16,0-21 0,-21 21 0,21 1 16,0-22-16,0 0 0,0 21 0,0-20 15,0-1-15,0 0 0,0 0 16,21-21-16,-21 21 0,21-21 15,1 0-15,20 0 0,-21 0 16,0-21-16,0 0 0,22 0 16,-22 0-16,0-1 0,21 1 0,-20 0 15,-1-21-15,0 21 0,0-22 0,0 22 16,-21-21-16,0 21 0,21-22 16,-21 22-16,22 0 0,-22 0 0,0 0 15,0-1-15,0 44 31,0-1-31,-22-21 0,22 21 16,-21 0-16,21 0 0,0 0 0,-21 1 16,21-1-16,0 0 0,-21 0 0,21 0 15,0 0-15,0 1 0,0-1 16,0 0-16,0 0 0,21 0 0,-21 0 16,21-21-16,0 22 0,1-22 15,-1 21-15,0-21 0,0 0 0,0 0 16,0 0-16,22 0 0,-1 0 0,-21-21 15,22-1-15,-1 22 0,-21-21 16,21 0-16,22-42 0,-22 41 16,-21-20-16,1 21 0,-1-21 15,0-1-15,-21 22 0,21-21 0,-21-1 16,0 1-16,0 0 0,0-1 0,-21 1 16,0 0-16,0-1 0,-22 1 15,22 21-15,-21-21 0,21-1 16,-22 22-16,1-21 0,0 21 0,-1-1 15,1 1-15,0 0 0,-64 21 16,63 0-16,1 0 0,-21 21 16,-1 0-16,22 1 0,-22 20 0,1 0 15,-1 22-15,1-22 0,20 22 16,-20-1-16,21 1 0,-1-1 0,1 1 16,0-22-16,-1 21 0,1 1 15,21-1-15,0 1 0,-1-1 16,1 1-16,21-1 0,0-20 0,0 20 15,0-20-15,0-1 0,21 0 0,1 1 16,20 41-16,0-63 16,-21 22-16,22-22 0,-1 0 0,22 21 15,-22-42-15,21 22 0,-20-1 0,20-21 16,1 0-16,-1 0 0,-20 0 16,20 0-16,1 0 0,-22-21 0,21 21 15,-20-22-15,-1 1 0,0 21 0,1-21 16,-22 21-16,21-21 0,-21 21 15,1-21-15,-1 21 0,-21-21 0,21-1 16,-21 1 0,0 0-16,21 0 0,-21 0 15</inkml:trace>
  <inkml:trace contextRef="#ctx0" brushRef="#br0" timeOffset="135228.54">10012 12383 0,'0'0'0,"0"-22"16,0 1-16,0 0 0,0 0 0,0 0 15,0 0-15,-21 21 32,21 21-32,-22 21 15,1-21-15,0 22 0,0-1 0,-21 0 16,20 1-16,1-1 0,0 0 15,-21 22-15,21-22 0,-22 22 16,22-22-16,-21 0 0,21 1 0,-1-1 16,-20 0-16,21 1 0,0-22 15,0 21-15,-1-21 0,22 0 0,-21 1 16,21-44 15,21 1-31,1 0 0,-22 0 16,21-21-16,0 20 0,0-20 0,21 0 15,-20-1-15,-1-20 0,0 21 16,21-1-16,-21-20 0,22 20 0,-22-20 16,21 21-16,-21-1 0,22 1 15,-1 0-15,-21-1 0,22 22 16,-22-21-16,0 21 0,0 21 0,0 0 16,0 0-16,1 0 0,-22 21 15,0 0-15,21 0 0,-21 0 0,21 22 16,-21-1-16,0-21 0,0 21 0,0 1 15,0-1-15,0 0 0,0 1 16,0-1-16,0 0 0,0 1 0,0-1 16,-21 0-16,21-20 0,0 20 0,0-21 15,0 0-15,0 22 0,0-22 16,0 0-16,0 0 0,0 0 16,0-42 30,-21 21-46,-1-21 0,1 0 0,-21-22 16,21 22-16</inkml:trace>
  <inkml:trace contextRef="#ctx0" brushRef="#br0" timeOffset="135419.43">9525 12785 0,'0'0'0,"0"21"0,-21-21 0,21 21 16,21-21-1,0 0-15,21 0 16,-20 0-16,-1 0 0,21 0 0,0 0 16,1 0-16,-1 0 0,0-21 15,1 21-15,-1-21 0,0 21 16,1-21-16,-22 21 0,21-22 0,-21 1 16,22 21-16,-22-21 0,0 21 0,0-21 15</inkml:trace>
  <inkml:trace contextRef="#ctx0" brushRef="#br0" timeOffset="136909.1">10541 12764 0,'0'0'0,"21"0"0,0 0 0,0 0 16,1 0-16,41 0 15,-21 0-15,-20 0 0,20-22 0,0 1 16,1 0-16,-1 0 0,0 0 0,1 0 15,-1-1-15,-21-20 0,21 21 16,-20-21-16,-1 20 0,0-20 0,0 21 16,0-21-16,-21-1 0,0 22 0,0-21 15,0-1-15,0 22 0,0-21 16,0 21-16,0 0 0,0-1 0,0 1 16,0 0-16,-21 21 15,0 0-15,0 0 0,0 0 16,-1 0-16,22 21 0,-21 0 15,0 1-15,0 20 0,0 0 0,0-21 16,21 22-16,-22-1 0,1 22 16,0-22-16,0 0 0,0 1 0,0 20 15,-1 1-15,1-1 0,0 1 16,0-1-16,0 1 0,0-1 0,-1 1 16,1 20-16,0-20 0,0-1 15,0 1-15,21-1 0,0 1 0,-21-1 0,-1 1 16,22-22-16,-21 22 0,21-22 15,-21 21-15,21-20 0,0-1 16,0-21-16,0 22 0,0-22 0,0 21 16,0-21-16,21 0 0,0-21 15,1 0-15,-1 0 0,0 0 16,21 0-16,-21-21 0,22 0 0,-22 21 16,21-21-16,-21-21 0,22 20 0,-22 1 15,21-21-15,-21 21 0,22-22 16,-22 1-16,42-85 15,-41 64-15,-22 20 0,21 1 16,-21 0-16,0-22 0,0 22 16,0-1-16,-21 1 0,-1 0 0,1-1 15,0 22-15,0-21 0,-21 21 0,-1-43 16,1 43-16,21 21 16,0-21-16,-22 0 0,22 21 15,0-21-15,0 21 16,21-22-16,21 22 15,0 0-15,0-21 0,22 21 16,-22-21-16,21 21 0,22 0 0,-22-21 16,0 0-16,22 21 0,-1-21 15,-20-1-15,20 1 0,-21 0 16,22 0-16,-22 0 0,1 0 0,-1-1 16,0 1-16,1-21 0,-22 21 15,0 0-15,0-22 0,0 22 0,-21-21 16,21-1-16,-21 22 0,0 0 15,0 0-15,0 0 0,0 0 16,0-1-16,-21 22 31,0 0-15,21 22-16,-21-1 0,21 21 0,-21-21 16,21 0-16,-21 1 0,-1 20 15,22-21-15,-21 21 0,21-20 0,0 20 16,-21 21-16,21-20 15,-21-22-15,21 21 0,0-21 0,0 22 16,0-22-16,0 21 0,0-21 16,0 1-16,0-1 0,21 0 0,0 0 15,0 0-15,-21 0 0,22 1 0,-1-22 16,0 21-16,0-21 0,21 0 16,-20 0-16,20 0 0,-21 0 0,0 0 15,22 0-15,-22 0 0,42-21 16,-42 21-16,22-22 0,-22 1 15,0 0-15,0 0 0,0 0 0,1 0 16,-22-22-16,0 22 0,21 0 16,-21-21-16,0 20 0,0 1 0,0 0 15,0 0-15,-21 21 16,-1 0 0,1 0-16,0 0 15,21 21-15,-21 0 0,21 0 16,0 1-16,0-1 0,0 0 15,0 0-15,0 0 0,0 0 16,21-21 0,0 22-16,0-1 0,1-21 15,-1 0-15,0 0 0,0 0 0,0 0 16,0 0-16,22 0 16,-22-21-16,0-1 0,0 1 0,0 21 15,1-21-15,-1 21 0,0-21 0,0 21 16,-21-21-16,0 42 31,0 0-15,0 0-16,0 0 15,0 1-15,0-1 0,0 0 16,0 0-16,0 0 16,21-21-1,0 21-15,1-21 0,-1 0 16,0 0-16,0 0 0,0 0 15,0 0-15,1 0 0,-1-21 16,-21 0-16,21 0 16,-21 0-16,0 0 15,0-1-15,0 1 0,0 0 16,0 0-16,0 0 0,0-22 16,-21 22-16</inkml:trace>
  <inkml:trace contextRef="#ctx0" brushRef="#br0" timeOffset="137242.4">11663 12361 0,'0'0'16,"-21"0"-16,-1 0 0,1 0 0,42 0 31,1 0-16,-1 0-15,0 0 0,21 0 0,1 0 16,20-21-16,43 0 0,-43 21 16,-20 0-16,20 0 0,1 0 15,-1 0-15,-20 0 0,-1 0 0,0 0 16,1 0-16,-22 0 0,21 0 16,-21 0-16,0 0 15,-42 0 16,0 0-31,0 0 16,0 0-16,0 0 16</inkml:trace>
  <inkml:trace contextRef="#ctx0" brushRef="#br0" timeOffset="156592.16">11515 4614 0,'0'-21'16,"0"0"-16,-22 21 15,1-21-15,0 21 16,0-21-16,0 21 0,0 0 15,-1-21-15,1 21 16,0-22-16,0 22 0,0-21 0,0 21 16,-1 0-16,1 0 0,0 0 0,0 0 15,0 0 1,21 21 0,21-21-1,21 22-15,1-22 0,-1 0 0,0 0 16,22 0-16,-22 0 0,22 0 15,-1 0-15,1 0 0,20 0 0,-20 0 16,-1 0-16,1 0 0,-1 0 16,1-22-16,-22 22 0,0 0 15,1 0-15,-22 0 0,0 0 16,0 0-16,-42 0 16,0 0-1,-21 0-15,20 0 0,-20 0 16,21 0-16,-21 22 0,-1-22 0,22 0 15,-21 0-15,21 0 0,-22 21 16</inkml:trace>
  <inkml:trace contextRef="#ctx0" brushRef="#br0" timeOffset="156867.69">11726 4530 0,'-21'0'0,"0"0"31,0 0-31,21 21 0,-21-21 15,21 21-15,-22 0 0,22 22 0,0-22 16,0 21-16,-21 0 0,21 22 16,-21-22-16,0 22 0,21-22 0,0 22 15,-21-22-15,0 21 0,21-20 16,-22 20-16,22-20 0,0-1 0,0 0 16,0 1-16,0-22 0,0 21 15,0-21-15,0 0 0,0 1 0,0-1 16,0 0-16,0-42 31,0 0-31,22-22 16,-1 22-16,0 0 0</inkml:trace>
  <inkml:trace contextRef="#ctx0" brushRef="#br0" timeOffset="157916.09">11811 5207 0,'21'0'15,"-21"21"1,21-21-16,0 0 16,1 0-16,-1 0 0,0 0 0,0-21 15,0 21-15,0-21 0,1 0 16,20 0-16,-21-1 0,0 1 16,22 0-16,-22 0 0,-21 0 0,0 0 15,21-22-15,-21 22 0,0 0 16,0 0-16,0 0 0,-21 21 15,0 0-15,-1 0 16,1 0-16,0 21 0,0 0 0,-21 0 16,20 21-16,-20-20 0,21 20 15,0 0-15,0 1 0,-1-22 16,1 21-16,0 0 0,21-20 0,0-1 0,0 21 16,0-21-16,0 0 0,0 1 15,21-1-15,0-21 16,1 0-16,-1 0 0,0 0 15,21 0-15,1 0 0,-22 0 0,21 0 16,0 0-16,1-21 0,-1-1 0,0 1 16,1 0-16,-1 0 0,0-21 15,1-1-15,-1 22 0,0-21 0,-20-1 16,20 22-16,-21-21 0,-21 21 16,0 0-16,21-1 0,-42 22 31,0 0-31,0 22 0,0-1 0,-1 0 15,22 0-15,0 21 0,-21-20 16,21-1-16,0 0 0,0 0 16,0 21-16,0-20 0,21-1 0,-21 0 15,22 0-15,20 0 0,-21 0 16,-21 1-16,21-22 0,0 21 16,1-21-16,-44 0 31,1 0-16,0-21-15,21-1 0,-21 22 16,0-21-16,0 21 0,-1 0 16,1 0-16,0 0 0,0 0 15,0 0 1,21 21-16,0 1 0,0-1 16,0 0-16,0 0 15,21-21-15,0 21 0,0-21 16,0 0-16,22 0 0,-22 0 0,0 0 15,21 0-15,1 0 0,-1 0 0,0 0 16,1-21-16,20 0 0,-20 0 16,-1 0-16,21-22 0,-20 22 0,-1-21 15,0-1-15,1-20 0,-1 21 16,0-22-16,1 1 0,-22-1 0,21 1 16,-21-1-16,1 1 15,-22-1-15,0 22 0,21-1 0,-21 1 16,0 21-16,0 0 0,0 0 0,0-1 15,0 1-15,-21 42 16,-1 1-16,22-1 16,-21 0-16,0 21 0,0 1 15,0-1-15,0 21 0,21-20 16,-22 20-16,1 1 0,21-1 0,-21 1 16,21-22-16,0 22 0,0-22 15,0 0-15,0 1 0,0-1 0,21-21 0,0 21 16,1-20-16,-1-1 0,0 0 15,0-21-15,-21 21 0,21-21 16,22 0-16,-22 0 16,0 0-16,0 0 0,21-21 0,-20 21 15,-1-21-15,0 0 0,0-1 0,0-20 16,-21 21-16,0-21 0,0-1 16,0 22-16,0-21 0</inkml:trace>
  <inkml:trace contextRef="#ctx0" brushRef="#br0" timeOffset="158140.29">13144 4911 0,'0'0'0,"22"0"16,-1 0-16,21 0 0,-21 0 16,22 0-16,-1 0 0,0-21 0,22 21 15,-22-22-15,0 22 0,1 0 16,-1-21-16,0 0 0,1 21 0,-1 0 15,-21 0-15,0-21 0,1 21 16,-1 0-16,0 0 16,-21 21-1,0 0 1</inkml:trace>
  <inkml:trace contextRef="#ctx0" brushRef="#br0" timeOffset="160215.35">13737 7303 0,'21'0'0,"-42"0"0,63 0 15,-20-22 1,-22 1-16,0 0 16,0 0-16,0 0 0,0 0 15,-22 21 1,1 0-16,0 0 0,0 0 0,0 0 15,0 0-15,-1 21 0,1 0 16,0 0-16,0 21 0,0-20 0,0 20 16,-1-21-16,1 21 0,0 1 15,21-1-15,-21 0 0,0 1 0,21-1 16,0-21-16,0 22 0,0-22 0,0 0 16,0 0-16,21 0 0,0-21 15,0 21-15,22-21 0,-22 0 0,21 0 16,0 0-16,-20 0 0,20-21 0,0 21 15,22-21-15,-22 0 16,0 0-16,1 0 0,-1-22 0,0 1 16,1 0-16,-1-1 0,0 1 0,1-22 15,-1 1-15,-21-1 0,22 1 16,20-43-16,-42 43 0,0-1 16,1 1-16,-1 20 0,-21-20 15,0 20-15,0 22 0,0-21 0,0 21 16,0 0-16,0 42 15,-21 0 1,-1 0-16,1 21 0,0 1 16,0-1-16,0 22 0,0-22 15,-1 21-15,1 1 0,0-1 0,-21 64 16,21-63-16,21-22 16,0 22-16,-22-22 0,22 22 0,0-22 15,0-21-15,0 21 0,0 1 0,22-22 16,-1 0-16,21 0 0,-21 0 15,22-21-15,-1 0 0,0 0 0,1 0 16,-1 0-16,0 0 0,1 0 0,-1 0 16,-21-21-16,21 0 0,1 0 15,-22 0-15,21 0 0,-21-1 16,1-20-16,-1 21 0,0-21 0,0-1 16,-21 1-16,0 0 0,0 20 15,0-20-15,0 21 0,0 0 0,0 0 16,-21-1-16,0 22 0,0 0 15,-1 0-15,1 0 0,0 0 0,0 22 16,0-1-16,-22 21 0,22-21 0,0 22 16,-21-1-16,-1 21 15,22-20-15,21-22 0,0 21 0,0-21 16,0 22-16,0-22 0,0 0 16,0 0-16,0 0 0,21-21 15,1 0-15,-1 0 0,0 0 0,0 0 16,0 0-16,0 0 0,1-21 15,20 0-15,-21 0 0,0 0 0,0 0 16,1-22-16,-1 22 0,0-21 16,0-1-16,0 1 0,0 21 15,-21-21-15,22-22 0,-22 43 16,0 0-16,-22 42 31,1 0-31,21 0 0,-21 22 0,0-22 16,0 21-16,0-21 15,21 22-15,0-22 0,-22 21 0,22-21 0,0 0 16,0 22-16,0-22 0,0 0 16,22 0-16,-1 0 15,0-21-15,0 0 0,0 0 0,22 0 16,-22 0-16,21 0 0,0 0 0,1 0 16,-1-21-16,0 0 0,1 0 15,-1 0-15,22 0 0,-22-22 0,-21 22 16,21-21-16,-20-1 0,20 22 0,-21-21 15,-21 0-15,0 20 0,0 1 16,0 0-16,0 0 0,-21 21 16,0 0-16,-22 0 15,22 21-15,0 0 0,0 0 0,0 1 16,21-1-16,0 21 0,0-21 16,0 0-16,0 22 0,0-22 15,0 0-15,0 0 0,0 0 0,21 1 16,0-1-16,0 0 0,-21 0 0,21-21 15,1 21-15,-22 0 16,-22-42 15,1 21-15,0-21-16,0 0 0,0 21 16,0 0-16,-1 0 15,1 0-15,0 0 16,21 21-16,0 0 15,0 0-15,0 1 16,0-1-16,21-21 16,0 21-16,1-21 0,-1 0 0,0 21 15,0-21-15,0 0 0,0 0 0,22 0 16,-22 0-16,21 0 0,1 0 16,-1 0-16,-21-21 0,21 0 0,1 0 15,-1 21-15,0-43 0,1 22 16,-1 0-16,0-21 0,1 20 0,-22-20 15,0 21-15,21-21 0,-20-1 16,-22 1-16,0 21 0,0-43 16,0 43-16,0 0 0,0 0 15,-22 21-15,1 0 16,0 21-16,0 0 0,21 21 16,0-20-16,0 20 0,0-21 0,0 43 15,0-22-15,0-21 0,0 21 16,21-20-16,-21-1 0,21 0 15,0 0-15,1 0 0,-22 22 0,21-22 16,0-21-16,-21 21 0,21 0 16,-21 0-16,-21-21 15,0 0-15,0 0 0,-22 0 16,22 21-16,0-21 16,-21 0-16,20 0 0,1 0 0,-21 0 15,21 0-15,0 0 0,-1 22 16,1-22-1</inkml:trace>
  <inkml:trace contextRef="#ctx0" brushRef="#br0" timeOffset="163275.76">14055 12510 0,'0'-22'31,"0"1"-15,0 0 0,0 0-16,0 0 15,0 0-15,21-1 0,-21 1 16,0 0-16,0 0 16,-21 21-1,-1 0-15,1 0 0,0 42 16,0-21-16,0 1 15,0 20-15,-1-21 0,1 21 16,0 1-16,0-1 0,21 0 0,0 1 16,-21-1-16,21 0 0,0 1 15,0 41-15,0-41 0,21-22 16,-21 21-16,21-21 0,0 1 16,22-1-16,-22-21 0,21 21 0,-21-21 15,22 0-15,-1 0 0,-21 0 0,21 0 16,1-21-16,-1 0 0,0-1 15,1 1-15,-1 0 0,0-21 0,1-1 16,-1 1-16,0 0 16,1-1-16,-22 1 0,21-21 0,-21 20 0,1-20 15,-1 20-15,0-20 16,0-1-16,-21 22 0,0-21 0,0-1 16,21 22-16,-21-1 0,0 1 15,21 21-15,-21-21 0,0 63 16,0 0-1,-21 21-15,0 1 0,21-1 16,-21 0-16,0 22 0,0-22 0,-1 0 16,1 22-16,0-22 0,21 22 0,0-22 15,-21 0-15,21 22 0,0-22 16,0-21-16,0 22 0,21-1 16,0-21-16,0 22 0,1-22 0,-1 0 15,21-21-15,-21 21 0,22-21 16,-1 0-16,0 0 0,1 0 0,-1 0 15,0 0-15,1-21 0,-1 0 16,0 0-16,1-1 0,-1 1 0,0 0 16,-21-21-16,1 21 0,-1-22 0,0 22 15,-21-21-15,0-1 0,0 22 16,0-21-16,0 21 0,0 0 16,0-1-16,-21 1 0,0 0 0,-1 21 15,1 0-15,-21 0 0,21 21 0,-22 0 16,22 1-16,-21-1 0,0 0 0,20 21 15,-20 1-15,21-22 16,0 21-16,-22 0 0,22-20 0,21 20 16,0-21-16,0 0 0,0 0 0,0 1 15,0-1-15,21-21 16,1 0-16,20 0 0,-21 0 0,21 0 16,-20 0-16,20-21 0,0-1 15,1 1-15,-1 0 0,-21 0 0,21-21 16,-20 20-16,20-20 0,-21 21 15,0-21-15,-21 20 0,21-20 16,-21 21-16,22 0 0,-22 0 0,0-1 16,0 44-1,0-1 1,0 0-16,-22 0 0,22 0 0,0 22 16,-21-22-16,0 21 0,21-21 15,-21 22-15,21-22 0,0 0 0,0 0 16,0 21-16,0-20 0,0-1 15,21 0-15,0-21 0,0 0 16,1 0-16,-1 0 0,21 0 0,-21 0 16,0-21-16,22 0 0,-1-1 0,-21 1 15,22 0-15,-1-21 16,-21 21-16,21-22 0,1 1 0,-22 21 16,0-22-16,0 1 0,0 21 15,-21 0-15,0 0 0,0-1 0,0 44 31,0-1-31,0 0 16,0 0-16,0 0 0,0 22 0,0-22 16,0 0-16,0 0 0,0 21 0,0-20 15,0-1-15,0 0 0,0 0 16,0 0-16,0 0 0,22 1 16,-1-1-16,-21-42 46,-21-1-30,-1 22-16,1-21 0,21 0 0,-21 0 16,0 21-16,0 0 15,21 21 1,0 0 0,0 0-16,0 1 0,0-1 15,0 0-15,0 0 0,21 0 16,0 0-16,0-21 0,0 0 0,1 22 15,-1-22-15,21 0 0,-21 0 16,22 0-16,-1 0 0,0-22 0,1 1 16,20 0-16,-21 0 0,1 0 15,-1 0-15,0-22 0,1 22 16,-1-21-16,0-1 0,-20 22 0,-1-21 16,0 0-16,0-1 0,-21 1 15,0 21-15,0 0 0,0-22 0,0 22 16,-21 21-1,0 0-15,0 0 0,-1 21 16,22 0-16,0 1 0,-21-1 0,21 21 16,0-21-16,0 0 0,0 22 0,0-22 15,0 21-15,21-21 0,-21 1 16,0 20-16,22-21 0,-1 0 0,-21 0 16,0 1-16,0-1 0,0 0 15,0 0-15,0 0 16,0 0-16,-21-21 0,-1 22 15,-20-22-15,21 0 0,0 0 0,-22 0 0,22 21 16,-21-21-16,21 0 0,0 0 16,-22 0-16,22 0 0,0 0 0,0-21 15,0 21-15,21-22 0,-22 22 16,1 0-16</inkml:trace>
  <inkml:trace contextRef="#ctx0" brushRef="#br0" timeOffset="163960.89">11642 14499 0,'0'0'0,"42"0"31,-21 21-31,21-21 16,22 0-16,-22 0 15,43 0-15,-22 0 0,22 0 0,0 0 16,-22 0-16,22 0 0,-22 0 0,1 0 16,-1 0-16,-20 0 0,-1 0 15,0 0-15,-20 0 0,-1 0 0,0 0 16,-21 22-16,0-1 31,-21-21-31,0 0 0,-1 21 0,-20-21 16,21 0-16,-21 0 0,20 21 15,-20-21-15</inkml:trace>
  <inkml:trace contextRef="#ctx0" brushRef="#br0" timeOffset="164227.74">12192 14605 0,'0'21'47,"0"0"-47,0 1 16,0-1-16,0 0 0,0 21 0,0-21 15,0 22-15,0-22 0,0 21 16,0 1-16,0-1 0,-21 0 0,21 1 16,-21-1-16,21 0 0,-22-21 15,22 22-15,0-22 0,0 21 0,0-21 16,0 1-16,0-1 0,0 0 0,0 0 16,22-21-1,-1 0 1,0 0-16,0-21 0,0 0 15,0 0-15,1-1 0,-1-20 16,0 21-16,0-21 0,21 20 0</inkml:trace>
  <inkml:trace contextRef="#ctx0" brushRef="#br0" timeOffset="165373.07">12763 15071 0,'0'21'16,"0"-42"-16,0 63 0,22-21 15,-1-21 17,0 0-32,-21-21 0,21 0 0,0 21 15,-21-21-15,21 0 0,1-1 16,-22 1-16,21-21 0,-21 21 16,21 0-16,-21-1 0,0 1 0,0 0 15,0 0-15,0 0 0,0 0 16,-21 21-16,0 0 0,-1 0 0,1 21 15,0 0-15,0-21 16,0 42-16,-22-21 0,1 43 16,21-43-16,0 21 0,0 1 0,-1-1 15,1 0-15,0-20 16,21 20-16,0 0 0,0-21 0,0 1 16,0-1-16,0 0 0,21 0 0,22 0 15,-22-21-15,21 0 0,-21 0 16,22 0-16,-1 0 0,21 0 0,-20-21 15,-1 0-15,22 0 0,-22 0 0,0-1 16,22-20-16,-22 21 0,0-21 16,1 20-16,-22-20 0,0 21 0,43-85 15,-64 64 1,21 21-16,-21-1 0,0 1 0,0 0 16,0 42-1,-21 0 1,-1 1-16,22-1 0,0 0 15,0 0-15,0 21 0,0-20 0,0-1 16,0 21-16,0-21 0,0 0 0,0 1 16,22-1-16,-22 0 0,21 0 15,0 0-15,0 0 0,0-21 16,0 0 0,-21-21 15,-21 0-31,21 0 15,-21 21-15,0 0 16,0 0-16,0 0 16,-1 0-1,22 21-15,0 0 16,0 0-16,22 1 16,-1-1-16,0-21 15,0 0-15,0 0 0,0 0 0,22 0 16,-22 0-16,0 0 0,21 0 15,1 0-15,-22 0 0,21-21 0,1 21 16,-1-22-16,0 1 0,1 0 16,-1-21-16,0 21 0,1-22 0,-22 22 15,21-21-15,-21-1 0,22 1 16,-22 0-16,0-1 0,0-20 0,0 21 16,0-1-16,1-20 0,-22-43 15,0 64-15,21-1 0,-21 1 16,21 21-16,-21 0 0,0-1 0,0 1 15,0 42 1,0 1-16,0-1 16,0 21-16,-21 0 0,0 1 15,-1-1-15,22 0 0,-21 22 0,0-22 16,0 1-16,0-1 0,0 0 16,-1 1-16,22-1 0,-21 0 15,21 1-15,-21-22 0,21 63 16,0-62-16,0-1 0,0 0 0,0 0 15,0 0-15,0 0 0,21-21 0,0 22 16,1-22-16,-1 0 16,0 0-16,0 0 0,0 0 0,22 0 15,-22 0-15,0 0 0,0-22 0,0 1 16,0 0-16,1 21 16,-22-21-16,21 21 0,-21-21 15,0 0-15,21-1 0,-21 1 16,0 0-1,0 0-15,0 0 16,0 0-16,0-1 16,0 1-16,0 0 0,0 0 0</inkml:trace>
  <inkml:trace contextRef="#ctx0" brushRef="#br0" timeOffset="165654.92">14203 14774 0,'0'0'0,"-21"0"0,-1 0 16,44 0 15,-1 0-31,0 0 16,21 0-16,-21 0 0,1 0 0,62-21 16,-63 0-16,22 21 0,-1-21 15,-21 21-15,22-21 0,-1 21 16,-21 0-16,0-21 15,0 21-15</inkml:trace>
  <inkml:trace contextRef="#ctx0" brushRef="#br0" timeOffset="168339.24">12573 9229 0,'21'-21'16,"0"-22"-1,0 22-15,-21 0 0,0 0 16,0 0-16,0-1 0,0 1 15,0 0-15,0 0 0,0 0 16,0 0-16,-21 21 0,21-22 0,0 1 16,-42 21-16,21-21 15,0 21-15,-1 0 0,1 0 16,0 21-16,0 0 0,21 1 0,-21-1 16,0 21-16,-1-21 0,1 22 15,0-1-15,0-21 0,21 21 16,-21-20-16,21 20 0,-21-21 15,21 0-15,0 0 0,0 1 0,0-1 16,0 0-16,0 0 0,21-21 16,0 0-16,0 0 0,21 0 15,-20 0-15,-1-21 0,0 21 16,21-21-16,-21 0 0,1-1 16,-1 22-16,0-42 0,0 21 15,0 0-15,0 0 0,-21-1 0,0-20 16,22 21-16,-22 0 0,0 0 0,0-1 15,0 1-15,0 42 32,0 1-32,0-1 15,0 0-15,0 0 0,0 0 0,0 0 16,0 1-16,0-1 0,0 0 16,0 0-16,0 0 0,21-21 15,0 21-15,0 1 0,0-22 0,0 0 16,1 0-16,-1 0 0,0 0 15,21 0-15,-21 0 0,22 0 16,-22 0-16,21-22 0,-21 22 0,22-21 16,-22 0-16,21 0 0,-21 0 0,1 0 15,-1-1-15,0-20 0,0 21 16,-21-21-16,0-1 0,0 1 16,0 21-16,0-22 0,0 1 0,0 0 15,-21-1-15,-21 1 0,20 0 0,1-1 16,0 1-16,-21 21 0,-1-21 15,22 20-15,-21-20 0,0 21 0,-1 0 16,1 0-16,-22-1 0,22 1 16,0 21-16,-1 0 0,-20 0 0,-1 0 15,-41 21-15,20 22 16,21-22-16,1 21 0,-22-21 16,22 43-16,-1-22 0,1 22 0,-1-1 15,22 1-15,0-1 0,20 22 16,-20-22-16,42 107 15,0-107-15,0-20 0,21-1 0,22 0 16,-22 1-16,21-1 0,0 0 16,1 1-16,20-22 0,-20 0 0,20 0 15,-21 0-15,22 0 0,-22-21 16,22 0-16,-22 22 0,0-22 16,1 0-16,-1 0 0,0 0 0,-20 0 0,-1-22 15,0 22-15,0-21 16,-21 0-16,0 0 0,21 0 0,-21 0 15,21-1-15,-21 1 0,22 0 0,-22 0 16</inkml:trace>
  <inkml:trace contextRef="#ctx0" brushRef="#br0" timeOffset="168787.98">13801 8763 0,'0'0'0,"21"-42"16,0 42-16,-21 21 31,0 21-15,0-21-16,0 22 0,0-1 16,0 0-16,0 1 0,0-1 0,0 0 15,-21 1-15,21-1 0,-21 0 16,-1 1-16,22-1 0,0-21 0,0 0 15,-21 22-15,21-1 0,-21-21 16,21 0-16,0-42 47,0 0-47,0 0 16,0 0-16</inkml:trace>
  <inkml:trace contextRef="#ctx0" brushRef="#br0" timeOffset="169311.68">13758 8805 0,'0'0'0,"0"-42"15,0 21-15,0 0 16,0 0-16,21 21 0,1-22 0,-1 22 16,0 0-16,21 0 0,-21-21 15,22 21-15,41 0 0,-62 0 16,20 0-16,0 21 0,1 1 15,-1-1-15,-21 0 0,0 0 0,0 21 16,-21-20-16,0 20 0,0 0 0,0-21 16,-21 22-16,0-1 15,-21-21-15,-1 22 0,1-22 0,0 0 16,-1 0-16,1 0 0,0 0 16,21 1-16,-1-22 0,1 0 0,0 0 15,42 0 1,0-22-1,1 22-15,20 0 0,-21 0 0,21 0 16,1 0-16,-1 0 0,0 0 0,43 0 16,-43 22-16,1-1 15,-1 0-15,-21 0 0,0 0 0,22 0 16,-22 22-16,-21-22 0,0 0 16,0 0-16,0 0 15,-21 1-15,0-1 0,-1 0 0,-20-21 16,21 21-16,-21 0 0,-1-21 15,1 21-15,21-21 0,-22 0 0,22 0 16,-21 0-16,21 0 0,-22 0 0,22 0 16,0 0-16,0 0 0,0 0 15,21-21-15,-21 0 0,21 0 16,0 0 0,0 0-1,21 21-15,0-22 16,0 1-16</inkml:trace>
  <inkml:trace contextRef="#ctx0" brushRef="#br0" timeOffset="169808.45">14838 9271 0,'0'0'0,"0"21"0,-21-21 16,-1 21-16,22 1 16,-21-22-1,42 0 17,1-22-32,-1 1 15,0 21-15,0-21 0,0 0 16,22 21-16,-22-21 0,0 0 0,0-1 15,0 1-15,-21 0 0,0 0 16,0 0-16,0 0 16,0-1-16,-21 22 0,0 0 0,0 0 15,0 0-15,-1 0 0,1 22 16,0-1-16,0-21 0,0 42 0,0-21 16,-1 0-16,1 22 0,0-22 0,21 21 15,0 1-15,0-22 16,0 21-16,0-21 0,0 22 0,0-22 15,0 21-15,0-21 0,0 0 0,21 1 16,0-1-16,1 0 0,-1 0 16,0 0-16,0-21 0,21 0 15,1 0-15,-22 0 0,0 0 0,0 0 16,22 0-16,-22-21 0,0 0 16,21 0-16,-21-22 0,22 22 0,-22-21 15,0 0-15,21 20 0</inkml:trace>
  <inkml:trace contextRef="#ctx0" brushRef="#br0" timeOffset="171027.33">15557 8763 0,'0'-21'16,"0"42"-16,0-63 0,0 21 0,0 42 31,0 0-15,0 21-16,0 1 0,0-1 15,-21 0-15,21 22 0,-21-22 16,0 22-16,21-1 0,-21 1 0,0-1 16,-1-21-16,1 22 0,0 21 15,0-22-15,0 1 0,0 20 16,-1-20-16,1 20 0,0-20 0,0-1 0,21 1 16,-21-1-16,21 1 0,0 63 15,0-85-15,0 1 0,0-1 16,0 0-16,0 1 0,21-22 0,-21 21 15,21-21-15,0-21 0,22 21 16,-22-21-16,21 0 0,-21 0 0,22 0 16,-22-21-16,21 21 0,-21-21 0,0 0 15,22-21-15,-22 20 0,0 1 16,21-63-16,-20 62 16,-22-20-16,21 0 0,-21-1 0,0 1 0,0 0 15,0-22-15,-21 22 0,-1 0 16,-20-1-16,21-20 0,-21 20 15,20 1-15,-20 0 0,0-1 0,-1 22 16,22 0-16,-21 0 0,21 0 16,-22 0-16,22 21 0,21-22 15,0 1 1,21 21-16,1 0 16,-1-21-16,21 0 0,0 21 0,1-21 15,-1 21-15,0-21 0,1-1 16,-1 1-16,0 0 0,1 0 0,-1-21 15,0 20-15,1 1 0,-22-21 16,21 21-16,-21 0 0,1-1 16,-1 1-16,0 0 0,-21 0 15,-21 42 17,21 0-17,0 0-15,0 22 0,-21-22 16,21 0-16,0 0 0,0 0 0,0 22 15,0-22-15,0 0 0,0 0 0,0 0 16,0 1-16,0-1 0,0 0 16,21-21-16,-21 21 0,21-21 0,0 0 15,-21 21-15,21-21 0,0 0 16,1 0-16,-1 0 0,0 0 16,0-21-16,0 21 0,0-21 0,1 0 15,-1 21-15,0-21 0,0-1 0,0-20 16,-21 21-16,0 0 0,0 0 15,0-22-15,0 22 0,0 0 0,0 0 16,0 0-16,-21-1 0,0 22 16,-21-21-16,20 21 0,1 0 0,0 0 15,-21 0-15,21 0 0,-1 0 0,-20 0 16,21 0-16,0 0 16,0 0-1,42-21 1,0 21-16,0 0 15,21-21-15,-20 21 0,20 0 16,0-21-16,-21 21 0,22 0 0,-1 0 16,-21 0-16,22 0 0,-1 0 0,-21 0 15,21 0-15,1 21 0,-22-21 0,21 21 16,-21 0-16,1 0 0,-1 1 16,0-1-16,0 0 0,0 0 15,-21 0-15,0 0 0,0 1 0,0-1 16,0 0-16,0 0 0,-21 0 15,0-21-15,0 0 16,0 0 0,21-21-1,0 0-15,0 0 16,0 0-16,21-22 0,-21 22 16,0-21-16,21 21 0,0-22 0,0 1 15,-21 21-15,21-22 0,1 22 0,-22 0 16,21 0-16,-21 0 0,21 0 15,0 21-15,0 0 16,0 0-16,-21 21 16,0 0-1,22 0-15,-22 0 0,0 0 16,0 1-16,0-1 16</inkml:trace>
  <inkml:trace contextRef="#ctx0" brushRef="#br0" timeOffset="171381.79">16849 9271 0,'0'0'0,"21"21"15,-21 0-15,21-21 0,0 0 16,0 0-16,0 0 0,1 0 16,-1 0-16,0 0 0,21 0 0,-21 0 15,1 0-15,20-21 0,-21 21 16,21-21-16,-20 0 0,-1 0 16,0 0-16,0-1 0,0 1 0,-21 0 15,0-21-15,0-1 16,0 1-16,0 21 0,0 0 0,-21 0 15,0 21-15,0 0 0,0 0 0,-1 0 16,1 0-16,0 0 0,0 42 16,0-21-16,0 0 0,-22 22 0,43-22 15,-21 21-15,0-21 0,21 22 0,-21-1 16,21-21-16,0 21 16,0-20-16,0-1 0,0 0 0,0 0 15,0 0-15,21 0 0,0 1 0,0-1 16,0-21-16,1 21 0,-1-21 15,0 0-15,21 0 0,-21 0 0,1 0 0,20 0 16,-21 0-16,0-21 16,0 0-16,1-1 0,20 1 0,-21 0 15,21 0-15,-20 0 0</inkml:trace>
  <inkml:trace contextRef="#ctx0" brushRef="#br0" timeOffset="171834.23">18097 8636 0,'0'0'0,"22"-21"0,-22-21 15,0 20-15,0 1 16,0 42 15,0 1-31,0-1 0,0 21 16,0 0-16,0 1 0,0-1 15,0 22-15,0-1 0,0-21 0,0 22 16,-22-22-16,22 22 0,-21-22 0,21 0 16,0 1-16,-21 63 15,0-43 1,21-42-16,0 0 0,0 1 0,0-1 0,0 0 16,-21-42 15,21 0-31,0-1 15,-21 1-15</inkml:trace>
  <inkml:trace contextRef="#ctx0" brushRef="#br0" timeOffset="172459.56">17886 8763 0,'0'-63'16,"0"41"-16,21 1 0,0 0 15,0 0-15,0 0 0,1 0 0,-1-1 16,0 1-16,21 21 0,-21-21 16,22 0-16,-1 0 0,-21 21 15,22 0-15,-1 0 0,0 0 0,22 21 16,-43 0-16,0 21 0,21 1 16,-20-22-16,-1 42 0,-21-20 15,21-1-15,-21 22 0,21-22 16,-21 21-16,0-20 0,0 20 0,0-20 15,0-1-15,0 0 0,0-21 0,-21 22 16,0-22-16,0 0 0,21 21 0,0-20 16,0-1-16,-22-21 15,22-21 17,0-1-32,0 1 15,0 0-15,0-21 0,22 21 0,-22-22 16,21 1-16,-21 0 0,21-1 15,0 1-15,-21-22 0,42-41 16,43-44-16,-64 107 16,22 21-16,-22-21 0,21 20 15,-21 1-15,22 0 0,-22 21 0,21 0 16,-21 0-16,22 0 0,-22 0 16,0 21-16,0 0 0,0 22 0,0-1 15,1 0-15,-22 1 0,21 20 16,-21-20-16,0 20 0,0 1 15,0-1-15,0-21 0,0 22 0,-21-22 16,-1 1-16,22-1 0,0 0 0,-21 1 16,21-1-16,-21-21 0,0 0 15,21 22-15,0-22 0,0 0 0,-21 0 16,21 0-16,-21-21 0,21-21 47,0 0-47,0 0 0,21 0 15,0-1-15,0-20 0</inkml:trace>
  <inkml:trace contextRef="#ctx0" brushRef="#br0" timeOffset="172875.48">19431 9208 0,'0'0'0,"0"21"0,0 0 31,21-21-15,0 0 0,0-21-16,1 21 0,-1-21 0,21-1 15,-21 22-15,0-21 0,22 0 16,-22 0-16,0-21 0,0 20 0,0 1 16,-21-21-16,0 21 0,0 0 15,0-1-15,0 1 0,0 0 0,-21 21 16,0 0-1,0 0-15,-43 42 16,22-20-16,0-1 0,21 21 0,-22 0 16,22-20-16,0 20 0,-21 0 0,42 1 15,-22-1-15,1-21 0,21 21 0,0-20 16,-21 20-16,21-21 0,0 0 16,0 0-16,0 1 0,21-1 0,0 0 15,1 0-15,-1-21 0,0 0 0,0 21 16,21-21-16,-20 0 15,20 0-15,0 0 0,-21 0 0,22-21 16,-1 21-16,0-21 0,-20 0 0,20 0 16,0-1-16,-21 1 0,22 0 15,-22-21-15</inkml:trace>
  <inkml:trace contextRef="#ctx0" brushRef="#br0" timeOffset="173198.42">20256 8636 0,'0'-42'0,"0"84"0,0-105 16,0 41-16,0 1 0,-21 21 31,21 21-31,-21 1 0,21-1 16,0 0-16,0 21 0,0 1 16,0-1-16,-21 0 0,21 22 0,0-22 15,0 22-15,0-22 0,0 21 16,0-20-16,0-1 0,0 0 0,-21 43 15,21-43-15,-21 1 0,21-22 16,-22 21-16,1-21 0,21 1 16,0-1-16,0 0 0,-21 0 0,21 0 15,0 0-15,0-42 32,0 0-17,21 21-15,-21-21 0,21-21 0,1 20 16,-1-20-16,0 21 0</inkml:trace>
  <inkml:trace contextRef="#ctx0" brushRef="#br0" timeOffset="173744.36">20616 8573 0,'0'-22'16,"0"44"-16,0-65 0,0 22 15,0 42 1,0 0-16,0 22 15,0-22-15,0 21 0,0 1 0,0-1 16,0 21-16,-21-20 0,21 84 16,-21-85-16,21 22 0,-21-22 15,21 0-15,0 1 0,0-1 16,-21 0-16,21-21 0,-22 22 0,22-22 16,0 0-16,0 0 0,-21-21 15,21 21-15,-21 1 0,0-22 16,0 0-1,0-22 1,21 1-16,0 0 16,0 0-16,0 0 0,0 0 0,21-22 15,0 22-15,0-21 0,21 21 16,-20-22-16,-1 22 0,21-21 0,0 21 16,-20-1-16,20 22 0,-21-21 0,21 21 15,-20 0-15,41 0 16,-42 21-16,0 1 0,1-22 15,-1 21-15,-21 0 0,0 21 0,0-21 16,0 1-16,0-1 0,0 0 0,0 21 16,0-21-16,0 1 0,0-1 0,-21 0 15,-1 21-15,1-42 16,0 21-16,21 1 0,-21-22 16,21 21-16,-21 0 0,21-42 46,21 21-46,0-21 16,0-1-16,0 22 0,22-42 16,-1 21-16</inkml:trace>
  <inkml:trace contextRef="#ctx0" brushRef="#br0" timeOffset="174156.3">21315 9102 0,'0'-21'16,"0"42"-16,21-42 0,-21-1 0,21 22 15,-42 22 17,0-1-32,0 0 0,-1 0 15,1 0-15,-21 0 0,21 1 0,0 20 16,-1-21-16,1 0 0,0 0 0,0 1 16,21-1-16,-21 0 0,21 0 15,0 0-15,0 0 0,0 1 16,21-22-16,0 0 0,0 0 0,0 0 15,1 0-15,-1 0 0,0 0 16,0 0-16,21 0 0,-20 0 0,-1-22 16,21 22-16,0-42 15,22-21 1,-64 20-16,21 22 0,-21-21 0,21 21 16,-21-22-16,0 22 0,0-21 15,0 21-15,-21-1 0,0 22 16,0 0-16,0 0 0,-1 0 0,1 0 15,0 0-15,-21 0 0,21 22 16,-1-22-16,1 21 0,0 0 16,0 0-16,21 0 0,21 0 31,0-21-31,0 0 16</inkml:trace>
  <inkml:trace contextRef="#ctx0" brushRef="#br0" timeOffset="174827.77">22034 9229 0,'0'-21'0,"0"42"0,0-64 15,0 1 1,-21 0 0,0 21-16,0-1 0,0 22 15,0-21-15,-1 21 0,1 0 16,0 0-16,0 21 0,0-21 0,0 22 15,-22-1-15,22 0 0,0 0 0,-64 85 16,43-64 0,21 1-16,0-22 0,-1 0 15,22 0-15,0 21 0,0-20 16,0-1-16,0 0 0,0 0 16,43 0-16,-22-21 0,0 0 15,0 0-15,0 0 0,22 0 16,-22 0-16,0 0 0,0 0 0,0-21 15,22 0-15,-22 0 16,21-22-16,-21 22 0,43-42 16,-43 20-16,0 1 0,0 0 15,1-22-15,-1 22 0,0-22 16,-21 1-16,21-1 0,0 1 0,-21-1 16,0 22-16,21-21 0,1 20 0,-22 1 15,21 0-15,-21 20 0,0-20 16,0 21-16,0 0 15,0 42 1,0 0-16,0 0 16,-21 0-16,21 22 0,-22-1 0,1 0 15,21 1-15,-21 20 0,0 1 0,21-1 16,-21 43-16,21-42 0,-21-1 16,-1-21-16,22 1 15,0 41-15,0-41 0,0-1 16,0-21-16,0 22 0,0-22 0,22 0 15,-1 0-15,0-21 0,0 21 16,0-21-16,0 0 0,1 0 0,-1 0 16,21 0-16,-21 0 0,22 0 0,-22-21 15,21 0-15,0 0 16,1 0-16,-22-1 0,0 1 0,0 21 16,0-21-16,1 0 0,-1 0 15,-21 0-15,0-1 0,0 1 16,0 0-16,0 0 0,-21 0 15</inkml:trace>
  <inkml:trace contextRef="#ctx0" brushRef="#br0" timeOffset="175227.22">20151 8721 0,'-22'0'0,"44"0"0,-22 0 31,21 0-31,21 0 0,0-21 15,1 21-15,-1 0 0,0 0 0,22 0 16,-22 0-16,64 0 16,-64-22-16,1 22 0,-1 0 0,0 0 15,-20 0-15,20 0 0,-21-21 0,0 21 16,0 0 0,1 0-16,-22 21 31,-22-21-16,1 22-15,0-1 0,-21 0 0,21-21 16,-22 21-16,22 21 0</inkml:trace>
  <inkml:trace contextRef="#ctx0" brushRef="#br0" timeOffset="184237.69">13102 11388 0,'0'0'0,"-21"0"0,21 21 15,0-42 17,0 0-32,21 21 0,-21-22 15,21 1-15,-21 0 0,0 0 16,21 0-16,-21 0 0,0-1 0,0 1 16,0 0-16,-21 0 0,0 0 15,0 0-15,0 21 0,0-22 0,-22 22 16,22 0-16,-21 0 0,21 0 0,-22 22 15,22-1-15,0 0 0,-21 0 16,20 0-16,1 22 0,0-22 0,0 21 16,0-21-16,0 22 0,-1-22 15,22 0-15,0 21 0,0-21 0,0 1 16,0-1-16,0 0 0,0 0 16,22-21-1,-1 0-15,0 0 0,21 0 16,-21 0-16,1 0 0,20-21 0,-21 0 15,21 0-15,-20-1 0,20 1 16,-21 0-16,0 0 0,0 0 0,1 0 16,-22-1-16,21 1 0,-21 0 15,0 0-15,0 0 0,0 42 32,-21 0-32,21 0 0,-22 0 15,1 1-15,21-1 0,0 0 16,-21 0-16,21 21 0,0-20 15,0-1-15,0 0 0,0 0 0,0 0 16,0 0-16,0 1 0,21-22 16,-21 21-16,21-21 0,22 0 0,-22 0 15,0 0-15,21 0 0,-20 0 0,20 0 16,0 0-16,-21 0 0,22-21 16,-1 21-16,-21-22 0,22 1 0,-22 0 15,21-21-15,-21 21 0,0-22 0,-21 22 16,22-21-16,-22-1 15,21 1-15,-21 0 0,0-1 0,0-20 16,0 21-16,0-1 0,-21 1 0,-1 0 0,1 20 16,-21-20-16,21 0 15,-22 21-15,1-22 0,0 22 0,-22-21 16,1 21-16,-1 21 0,1-22 16,-1 22-16,1 0 0,-1 0 0,1 0 15,-22 22-15,22-1 0,-1 21 16,1 0-16,-1 1 0,1 20 0,-1-20 15,1 41-15,20-20 0,-20-1 16,20 22-16,22-22 0,0 1 0,0-1 0,21 1 16,0-1-16,0-20 0,42 20 15,-21-20-15,22-22 0,-1 21 16,0-21-16,22 22 0,-22-22 0,22 0 16,-1 0-16,-20-21 0,20 21 15,1-21-15,63 0 0,-64 0 16,1 0-16,-22 0 0,0 0 0,22 0 15,-22-21-15,-21 21 0,22-21 16,-1 0-16,-21 21 0,21-21 0,1-1 16,-1 1-16</inkml:trace>
  <inkml:trace contextRef="#ctx0" brushRef="#br0" timeOffset="184775.38">14478 11134 0,'0'-21'15,"-21"21"1,0 0-16,-1 21 0,1 0 0,0 0 16,0 0-16,0 22 0,0-22 15,-22 42-15,22-20 0,-21-1 0,21 0 16,-22 1-16,22 20 0,-21-21 0,21 1 15,-22-1-15,22-21 0,0 22 16,0-1-16,0-21 0,-1 0 0,22 0 16,-21 1-16,21-1 0,21-21 31,1 0-15,-1-21-16,0-1 0,0-20 0,0 21 15,0 0-15,1-22 0,20 1 16,-21 0-16,0-1 0,-21 1 0,21 0 15,1-1-15,-1-20 0,-21 21 0,21-1 16,-21 1-16,21 0 0,-21 20 16,0 1-16,21 0 0,0 21 15,-21 21-15,0 0 16,0 1-16,22 20 0,-22 0 0,21 1 16,-21-1-16,0 0 0,0 1 0,0-1 15,0 21-15,0-20 16,21-22-16,-21 21 0,0-21 15,0 1-15,0 20 0,0-21 0,21 0 16,-21 0-16,0 1 0,0-1 16,0-42 15,0-1-31,-21 22 0</inkml:trace>
  <inkml:trace contextRef="#ctx0" brushRef="#br0" timeOffset="184966.27">13991 11557 0,'0'0'0,"0"21"15,21 0 1,0-21-16,1 0 0,-1 0 0,21 0 16,0 0-16,1 0 0,-1 0 0,0 0 15,1 0-15,20-21 0,-20 21 16,20-21-16,-21 0 0,22 0 0,-22 0 15,1-1-15,20-20 0,-21 21 0</inkml:trace>
  <inkml:trace contextRef="#ctx0" brushRef="#br0" timeOffset="185921.24">15134 11028 0,'0'-21'15,"-21"21"-15,21 21 16,0 0-16,-21-21 15,21 42-15,-21-20 0,21 20 0,0 0 16,-22-21-16,22 43 0,-21-22 0,0 1 16,21-1-16,-21 0 0,0 22 15,0-22-15,21 0 0,-22 1 0,1-1 16,0 0-16,0 22 0,0-22 16,0 1-16,21-1 0,-22 21 15,22-20-15,-21-1 0,21 0 0,0 1 0,0-22 16,0 21-16,0-21 0,0 22 15,0-22-15,0 0 0,0 0 16,21-21-16,1 0 16,-1 0-16,0 0 0,0-21 15,0 21-15,-21-21 0,21 0 16,1 0-16,-22-1 0,21-41 16,-21 21-16,0 20 0,21-20 0,-21 0 15,0-1-15,0 1 0,0 0 16,0-1-16,0 22 0,-21-21 15,0 21-15,21 0 0,0-1 0,-22 1 16,1 21-16,21-21 16,21 21-1,1-21 1,-1 21-16,21 0 0,-21 0 16,22-21-16,-1 21 0,0-21 0,22-1 15,-22 22-15,22-21 0,-22 0 0,21 0 16,-20-21-16,-1 20 0,0 1 15,1-21-15,-1 0 0,-21 20 0,0-20 16,1 21-16,-1-21 0,-21 20 0,0-20 16,21 21-16,-21 0 15,0 0-15,0-1 0,0 1 16,-21 21-16,0 0 16,-1 21-16,1 1 0,21-1 15,-21 0-15,0 0 0,0 21 0,0 43 16,21-43-16,-22 1 0,22-1 15,0 0-15,-21 1 0,21-22 16,0 21-16,0 1 0,0-22 0,0 0 16,0 21-16,0-21 0,0 1 0,21-1 15,-21 0-15,22-21 0,-1 21 16,21-21-16,-21 0 0,0 0 16,1 0-16,-1 0 0,0 0 0,0-21 15,0 0-15,0 21 16,22-21-16,-22-1 0,0 1 0,0-21 15,0 21-15,1 0 0,-1-1 0,-21 1 16,0 0-16,21 21 16,-21-21-16,0 42 15,0 0 1,-21 0-16,21 1 0,-21-1 16,21 21-16,-22-21 0,22 0 15,0 1-15,0-1 0,0 0 16,0 0-16,0 0 15,22-21-15,-1 0 16,0 0-16,0 0 0,0 0 16,22 0-16,-22 0 0,0 0 0,-21-21 15,21 21-15,0-21 0,0 21 16,-21-21-16,22 0 0,-22-1 16,21 22-16,-21-21 0,0 0 0</inkml:trace>
  <inkml:trace contextRef="#ctx0" brushRef="#br0" timeOffset="186169.76">15536 11134 0,'0'0'0,"21"0"16,1 0-1,-1 0-15,21 0 0,-21 0 0,22 0 16,-1 0-16,0 0 0,-21 0 16,22 0-16,-1 0 0,0 0 0,-20 0 15,-1 0-15,0 0 0,0 0 0,0 0 16</inkml:trace>
  <inkml:trace contextRef="#ctx0" brushRef="#br0" timeOffset="188979.1">17230 11367 0,'0'0'0,"-22"-22"0,22 1 15,0-21-15,0 0 0,0 20 16,0 1-16,0 0 0,0 0 16,0 0-16,-21 21 15,21 21 1,0 0-16,-21 0 0,21 22 0,0-1 16,0 0-16,-21 1 0,21-1 0,-21 0 15,21 1-15,-21-1 0,21 0 16,0 1-16,0-1 0,0-21 0,-22 43 15,22-22-15,0-21 0,0 0 16,0 0-16,0 1 16,-21-22-1,0 0 1,0-22-16,21 1 16,0 0-16,-21 0 0,21 0 0,-21 0 15,21-22-15,0 22 16,0-21-16,0-1 0,0 22 0,0-21 15,0 0-15,21-1 0,0 1 0,0 0 16,0 20-16,0 1 0,1 0 16,-1 0-16,0 21 0,21 0 0,-21 0 15,22 21-15,-1 0 0,-21 0 0,22 22 16,-22-22-16,21 64 16,-21-43-16,0-21 0,-21 21 0,22 1 15,-22-22-15,0 21 0,0-21 16,0 22-16,0-22 0,0 0 15,0 0-15,0 0 0,0 1 0,0-1 16,0 0-16,21-42 31,0 21-31,0-21 16,-21-1-16,21-20 0,0 21 16,1 0-16,-1-22 0,0 1 0,0 21 15,21-21-15,-20-22 0,-1 22 0,0-1 16,21 1-16,-21 0 0,1-1 15,20 1-15,-21 21 0,0 0 16,0 0-16,1-1 0,-1 22 16,-21 22-16,21-1 0,-21 0 15,0 0-15,0 21 0,0 22 16,0-22-16,0 1 0,0-1 16,0 0-16,0 1 0,0-22 0,0 21 15,0 0-15,0-20 0,0-1 0,0 21 16,0-21-16,0 0 0,0 1 15,21-1-15,0 0 0,-21 0 0,43-21 16,-22 21-16,0-21 0,21 0 0,-21 0 16,22 0-16,-1 0 0,0 0 15,-20-21-15,20 21 0,0-21 16,1 0-16,-1 0 0,0-1 0,-21-20 16,22 21-16,-22 0 0,0-22 15,0 22-15,0-21 0,-21 21 0,0 0 16,0-1-16,0-20 0,0 21 15,-21 21-15,0 0 16,0 0-16,0 0 0,0 0 0,-1 21 16,1 0-16,0 0 0,0 22 0,0-22 15,0 0-15,-1 0 0,22 22 16,0-22-16,0 0 0,0 42 16,0-41-16,0-1 0,22 0 15,-22 0-15,21 0 0,0-21 16,0 21-16,21-21 0,-20 0 0,20 0 15,0 0-15,-21 0 0,22 0 16,-1 0-16,0-21 0,1 0 0,-1 0 16,0 0-16,-20 0 0,20-1 0,0-20 15,1-21-15,-1 20 16,-21 1-16,0 0 0,0-22 0,-21 22 16,0-1-16,22 1 0,-22-21 0,21 20 15,-21 1-15,0 0 0,0-1 16,0 22-16,0-21 0,0 21 0,0 42 31,0 0-15,0 21-16,0-21 0,-21 43 0,21-22 15,-22 1-15,1-1 0,21 0 0,-21 22 16,21-22-16,-21 0 0,21 1 16,0-1-16,0 0 0,0-20 0,0 20 15,0 0-15,0-21 0,21 43 16,0-43-16,0-21 0,1 21 15,-1-21-15,21 0 0,-21 0 0,22 0 16,-1 0-16,-21 0 0,21 0 0,-20-21 16,20 0-16,0 0 0,-21 0 15,22-1-15,-22-20 0,21 21 0,-21-21 16,1-1-16,-1 1 0,0 0 16,0-22-16,0 22 0,-21-1 15,21-105-15,-21 106 16,0 0-16,0 20 0,0 1 15,0 0-15,0 42 16,0 0-16,-21 1 0,0 20 16,21 0-16,-21 1 0,0-1 15,21 0-15,-21 1 0,-1-1 16,22 0-16,-21 1 0,21-1 0,-21-21 16,21 21-16,0-20 0,-21 20 15,21-21-15,-21 0 0,21 0 0,0 1 16,0-1-16,0 0 0,0-42 31,21 21-15,0-21-16,-21-1 0,21 1 0,0 0 15,1 0-15,-22 0 0,21 0 16,0-22-16,0 22 0,0 0 16,-21 0-16,21 21 0,-21 21 31,22 0-31,-22 0 0,0 0 15,0 1-15,0 20 0,0-21 16,0 0-16,0 0 0,0 1 0,0-1 16,21 0-16,-21 0 15,21 0-15,0-21 0,0 21 16,0-21-16,1 0 0,-1 0 16,0 0-16,0 0 0,0 0 0,0-21 15,1 0-15,-1 21 0,0-21 16,0 0-16,0 0 0,0-1 0,1 1 15,-1 0-15,-21 0 0,21-21 16,0 20-16,-21 1 0,0 0 0,21 0 16,0 0-16,-21 42 15,0 0 1,-21 0-16,21 0 16,-21 1-16,0-1 0,21 21 15,0-21-15,0 0 0,0 1 0,0-1 16,0 0-16,0 0 0,0 0 15,0 0-15,21-21 16,0 0-16,0 0 0,1 0 0,20 0 16,-21 0-16,0 0 0,0 0 15,1-21-15,-1 0 0,0 0 16,0 0-16,-21 0 0,0-1 16,0-20-16,0 21 0,0 0 15,0-22-15,0 22 0,0 0 16,0-21-16,-21 21 0,0-1 0,0 1 0,-1 21 15,1-21-15,21 42 32,43-21-17,-22 21-15,0-21 0,21 22 16,-21-22-16,22 0 0,-1 0 0,-21 21 16,22-21-16,-1 0 0,-21 0 0,21 0 15,-20 0-15,20 0 0,-21 0 16,0 0-16,0 0 0,1 0 0,-1 0 15,-42 0 17,-1 0-32,1 0 15,0 0-15,0 0 0,0 21 16,-22-21-16,22 21 0,0-21 16,0 21-16,0 0 0,0 1 0,-1-1 15,1 0-15,21 0 0,0 0 0,0 0 16,0 1-16,0-1 0,0 0 15,0 0-15,0 0 0,0 0 16,21-21-16,1 22 0,-1-22 0,0 0 16,0 0-16,21 0 15,-20 0-15,-1 0 0,0 0 16,0-22-16,0 1 0,0 0 0,1 21 16,-1-42-16,0 21 0,0-1 15,0-20-15,0 21 0,1-21 0,-1-1 16,0 1-16,0 0 0,0-1 15,-21 1-15,21-22 0,1 1 0,-1-43 16,21 21-16,-42 22 16,0 42-16,21-22 0,-21 22 15,21 0-15,-21 0 0,22 21 16,-22 21-16,0 0 16,0 22-16,-22-22 0,1 21 15,21 22-15,-21-22 0,0 0 16,0 1-16,0 20 0,-1-21 0,22 1 15,-21-1-15,0 22 0,0-43 16,-21 63-16,42-41 0,0-22 16,0 0-16,0 21 0,0-20 0,0-1 15,0 0-15,0 0 0,21 0 16,0-21-16,0 0 16,0 0-16,22 0 0,-22 0 0,0 0 15,21 0-15,-21 0 0,1-21 16,20 0-16,-21 21 0,0-21 0,0 0 15,1-1-15,-1 1 0,0 21 16,-21-21-16,0 0 0,0 0 16</inkml:trace>
  <inkml:trace contextRef="#ctx0" brushRef="#br0" timeOffset="189252.05">19135 11430 0,'21'0'32,"0"0"-17,0 0-15,21 0 0,-20 0 0,20 0 16,-21-21-16,21 21 0,1 0 15,-1 0-15,-21 0 0,22-21 0,-22 21 16,0 0-16,0 0 0,0-21 0,0 21 16,1-22-16,-22 1 0,21 0 15,0 21-15</inkml:trace>
  <inkml:trace contextRef="#ctx0" brushRef="#br0" timeOffset="190435.98">22564 10583 0,'0'0'16,"21"22"-16,0-22 15,-21 21-15,21-21 0,0 0 16,0 0-16,1 0 0,-1-21 16,0 21-16,-21-22 15,0 1-15,21 21 0,0-21 0,-21 0 16,0 0-16,0 0 0,0-22 0,0 22 16,0-21-16,0 21 0,-21-22 15,0 22-15,0 0 0,0-21 16,-1 20-16,1 1 0,-21 21 15,21-21-15,0 21 0,-22 0 0,22 0 16,-21 0-16,21 21 0,-22-21 0,22 21 16,-21 1-16,21 20 0,-1-21 15,-20 21-15,42-20 0,-21 20 0,21 0 16,-21-21-16,21 22 0,0-22 16,0 21-16,0-21 0,0 1 0,21-1 15,0 0-15,0 0 0,0-21 16,1 0-16,-1 21 0,21-21 0,-21 0 15,22 0-15,-22 0 0,63-21 16,-62 0-16,20 21 0,-21-21 16,21 0-16,-20-1 0,-1-20 15,0 21-15,0 0 0,0-22 0,0 22 16,-21-42-16,0 42 0,0-1 16,0 1-16,-21 21 31,0 0-31,0 21 0,0 1 15,0 41-15,-1-42 16,22 0-16,0 22 0,0-22 16,0 0-16,0 0 0,0 0 15,0 1-15,0 20 0,22-42 0,-1 21 0,0 0 16,0-21-16,0 21 0,22-21 16,-22 0-16,0 0 0,21 0 15,-21 0-15,22 0 0,-22 0 0,21-21 16,-21 0-16,22 21 0,-22-42 15,0 21-15,0-1 0,0-20 0,1 0 16,-1-1-16,-21 1 0,21 0 0,-21-1 16,0 1-16,0 0 0,0-1 15,0-20-15,0 21 0,-21-1 0,0 1 16,-1-22-16,-20 22 0,21 0 16,-21-1-16,-1 1 0,1 21 15,-22-21-15,22 20 0,-21 1 0,-1 0 16,-63 0-16,42 21 15,22 0-15,-22 21 0,22 0 0,-22 22 16,22-22-16,-22 21 0,21 22 0,1-22 16,-1 0-16,1 22 0,-1-1 15,22 1-15,0-22 0,21 22 16,-1-1-16,22 1 0,0-1 0,0 1 0,22-22 16,-1 21-16,21 1 0,0-22 15,-20 1-15,41-1 0,-21 0 16,1 1-16,20-22 0,1 21 0,-22-21 15,22 0-15,-1 1 0,1-22 16,-1 21-16,1-21 0,-22 0 0,21 0 16,-20 0-16,20 0 0,-20 0 0,-1 0 15,-21-21-15,21 21 0,-20-22 16,41-20-16,-42 21 0,0 0 16,-21 0-16,22-1 0,-1 1 0,0-21 15,0 21-15,0 0 0</inkml:trace>
  <inkml:trace contextRef="#ctx0" brushRef="#br0" timeOffset="190771.79">23601 9864 0,'0'0'16,"0"-21"-16,0-1 31,21 22-31,21 0 0,-21 0 16,22 0-16,20 0 0,-20 0 0,20-21 16,-21 21-16,22 0 0,-1 0 15,1 0-15,-22 0 0,1 0 16,-1 0-16,0 0 0,1 0 0,-22 0 15,0 0-15,-21 21 16,-21 1 0,-22-22-16,22 0 0,-21 0 15,0 21-15,20-21 0,-20 0 0,0 0 16,-1 0-16,22 21 0</inkml:trace>
  <inkml:trace contextRef="#ctx0" brushRef="#br0" timeOffset="191059.62">23918 9885 0,'0'21'16,"0"0"-16,0 0 15,0 1-15,-21-1 0,21 0 16,-42 42-16,42-20 0,-21-22 16,-1 21-16,1 1 0,0 20 15,21-21-15,-21 1 0,21-1 0,-21 0 16,21 1-16,0-1 0,-21 0 0,21 1 15,0-22-15,0 0 0,0 21 16,0-20-16,0-1 0,0 0 16,0 0-16,21-21 31,0 0-15,0-21-16,0 0 0,0 21 0,-21-43 15,22 22-15,-1 0 0,21 0 16</inkml:trace>
  <inkml:trace contextRef="#ctx0" brushRef="#br0" timeOffset="192172.69">24130 10520 0,'0'21'0,"42"-21"16,-21 0-16,1 0 16,-1 0-16,0 0 15,0 0-15,0 0 0,0 0 16,1 0-16,-1-21 0,0 0 15,0 0-15,0-1 0,0 1 16,-21 0-16,22-21 0,-22 21 0,21-1 16,-21-20-16,0 21 0,0 0 15,0 0-15,0-22 0,0 22 16,0 0-16,-21 21 16,-1 0-16,1 0 0,21 21 15,-21 0-15,0 0 0,21 1 16,-21-1-16,0 0 0,-1 21 15,22-21-15,0 22 0,-21-1 0,0-21 0,21 22 16,0-22-16,0 21 0,0-21 16,0 0-16,0 22 0,0-22 15,0 0-15,0 0 0,0 0 0,0 1 16,21-22-16,0 0 0,1 0 16,-1 21-16,0-21 0,21 0 15,-21 0-15,1 0 0,20-21 0,0 21 16,-21-22-16,22 1 0,-1 0 15,0 0-15,1 0 0,-22-22 0,21 22 16,1-21-16,-22 0 0,21-1 16,-21 1-16,0 0 0,-21 20 15,0-20-15,0 21 0,0 0 0,0 0 16,-21 21 0,0 21-16,21 0 15,0 0-15,-21 0 0,21 22 0,0-22 16,0 0-16,0 21 0,0-21 15,0 22-15,21-22 0,-21 0 0,21 21 16,-21-20-16,21-1 0,-21 0 0,22-21 16,-1 21-16,-21 0 0,0 0 15,-21-21 17,-1-21-32,1 21 15,0-21-15,0 0 0,0 21 16,0 0-16,21-21 15,0 42 1,0 0 0,21 0-1,0-21-15,0 0 0,0 21 16,0-21-16,1 0 0,-1 0 0,0 0 0,0 0 16,21 0-16,-20 0 15,20 0-15,-21 0 0,21 0 0,-20 0 0,20 0 16,-21-21-16,0 0 0,22 0 15,-22 0-15,0 0 0,0-22 16,0 1-16,22 0 0,-22-1 0,0 1 16,0-22-16,0 22 0,0-21 0,1 20 15,-22-20-15,21-1 0,-21 22 16,21-22-16,-21 22 0,0 0 0,0-1 16,0 1-16,0 21 0,0 0 15,0 0-15,-21 21 0,0 0 16,-1 21-16,1 0 0,21 0 0,-21 21 15,0-20-15,0 20 0,21 0 16,0 1-16,0-1 0,-21 0 0,21 1 16,0-1-16,0 21 0,0-20 15,0-1-15,0 0 0,0 1 16,0-1-16,0 0 0,0 1 0,0-1 16,0-21-16,0 22 0,0-22 15,0 0-15,21 0 0,0 21 16,-21-20-16,21-22 0,0 0 15,0 0-15,1 0 0,-1 0 16,0 0-16,0 0 0,0 0 16,22-22-16,-22 22 0,0-21 0,0 0 15,0 21-15,-21-21 0,21 0 16,-21 0-16,22 21 0,-22-22 0,0 1 16,0 0-16,0 0 0,0 0 15,0 0-15</inkml:trace>
  <inkml:trace contextRef="#ctx0" brushRef="#br0" timeOffset="192506.78">25442 10160 0,'0'0'0,"-21"0"16,21-21-16,21 21 15,-21-21-15,21 21 0,1 0 16,20-21-16,-21 21 0,0-22 16,22 22-16,-22 0 0,21 0 0,0 0 15,-20-21-15,20 21 0,-21 0 0,21 0 16,-20 0-16,20 0 0,-21 0 16,0 0-16,0 0 0,-42 0 62,0 0-46,0 0-16,0 21 0,0-21 15,-1 0-15,1 22 0,0-1 0</inkml:trace>
  <inkml:trace contextRef="#ctx0" brushRef="#br0" timeOffset="193119.48">23622 11240 0,'-21'0'15,"42"0"-15,-63 0 0,20 0 16,1 0-16,0 0 16,0 0-16,0 0 0,0 0 15,-1 0-15,22 21 16,22-21 15,20 0-31,0 21 0,1-21 16,20 0-16,1 0 0,20 21 0,1-21 15,0 21-15,-1-21 0,1 21 16,0-21-16,-1 22 0,1-22 0,0 0 16,-1 21-16,1-21 0,-22 0 0,1 21 15,-1-21-15,1 0 16,-22 0-16,1 0 0,-1 0 0,-21 0 16,0 0-16,-42 0 31,0 0-31,0-21 15,-22 21-15,22 0 0,-21-21 16,-22 21-16,22-22 0,-21 22 0,20-21 16,-20 0-16,-1 21 0</inkml:trace>
  <inkml:trace contextRef="#ctx0" brushRef="#br0" timeOffset="193455.03">23474 11324 0,'-21'21'15,"42"-42"-15,-64 42 0,22-21 0,0 22 16,42-1 0,0-21-16,22 0 15,-1 0-15,0 0 0,22 0 0,-1 0 16,22 0-16,-21 0 0,20 0 16,1 0-16,0 0 0,-1 0 0,-20 0 15,20 0-15,1 0 0,-21 0 0,-1 0 16,22 0-16,-22 0 15,-20 0-15,20 0 0,-21 0 0,1 0 16,-1 0-16,0 0 0,-20 0 0,-1 0 16,0 0-16,0 0 0,0 0 31,-21 21-15,0 0-1,-21-21 16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2-03T14:22:00.07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3069 635 0,'0'0'0,"0"-21"0,0 0 0,0 0 0,0-1 15,21 1-15,-21 0 0,0 0 16,0 0-16,0 0 0,0-1 16,0 1-16,0 0 15,0 42 17,0 0-32,-21 1 0,21-1 15,0 21-15,-21 0 0,21 1 16,0 20-16,0 1 0,-21-1 0,21 22 15,-21-22-15,21 22 0,-22 0 16,22-22-16,-21 22 0,21 0 0,-21-1 16,21-20-16,0 20 0,-21 1 15,21-21-15,0-1 0,0 1 0,-21-22 16,21 21-16,0-20 16,0-1-16,0-21 0,0 22 0,0-22 15,0 0-15,0 0 16,0-42-1,0 0 1,0 0-16,0-1 0,0-20 0,0 0 16,0-1-16,0 1 0,0 0 15,0-22-15</inkml:trace>
  <inkml:trace contextRef="#ctx0" brushRef="#br0" timeOffset="419.76">2815 868 0,'-21'-21'0,"42"42"0,-63-85 15,21 43-15,-1 0 0,1 0 16,0 0-16,0 0 0,21-1 0,0 1 16,0 0-16,0-21 15,0 21-15,0-1 0,21 1 0,21 0 16,-20 0-16,20 0 0,0-22 0,1 22 15,-1 21-15,21-21 0,1 0 16,-1 21-16,1 0 0,21 0 0,-22 0 16,22 21-16,-22 0 15,-20 0-15,20 1 0,-21 20 0,-20 0 16,-1 1-16,-21-1 0,0 21 16,0-20-16,-21 20 0,-1 1 15,-20-1-15,0-20 0,-22 20 0,22-21 16,-22 22-16,1-22 0,21-21 15,-22 22-15,22-1 0,-1-21 0,1 0 16,21 1-16,-21-1 16,20-21-16,22 21 0,-21-21 0,42 0 47,1-21-47,-1 21 15,0-21-15</inkml:trace>
  <inkml:trace contextRef="#ctx0" brushRef="#br0" timeOffset="3187.19">4000 1842 0,'0'0'0,"0"-22"0,0 1 0,22 0 16,-1 0-16,-21-21 0,21 20 16,-21-20-16,0 0 0,21-1 0,-21 1 15,0 0-15,0-1 0,0 1 16,0 0-16,0-1 0,-21 1 16,21 21-16,-21 0 0,0 0 15,-1-1-15,1 22 0,-21 0 0,21 0 0,0 0 16,-22 22-16,1-1 0,0 21 15,20-21-15,-20 22 0,0-1 16,-1 21-16,1-20 0,0 20 0,21-20 16,-22 20-16,22 1 0,0-22 15,0 21-15,21-20 0,0-1 16,0 0-16,0-20 0,0-1 16,21 0-16,0 0 0,0 0 0,0-21 15,1 0-15,20 0 0,0 0 16,-21 0-16,22-21 0,-1 0 0,0 0 15,1 0-15,-1-22 0,0 22 16,-20-21-16,20-1 0,-21 1 16,0 0-16,22-1 0,-22 1 0,-21 0 15,21-1-15,0 22 0,-21-21 0,0 21 16,0 0-16,0-1 0,0 1 16,0 0-16,0 42 46,0 0-46,-21 1 0,21-1 16,-21 21-16,21-21 0,0 22 0,0-1 16,0 0-16,-21 1 0,21-1 15,0-21-15,0 21 0,0-20 0,0 20 16,0-21-16,0 0 0,21 0 16,-21 1-16,21-1 0,0-21 15,0 0-15,0 0 0,1 0 0,-1 0 16,21 0-16,-21-21 0,22-1 15,-22 1-15,21 0 0,0-21 0,1 21 16,-1-22-16,0 1 0,-20-22 16,20 22-16,-21 0 0,0-1 15,0 22-15,-21-21 0,0 21 0,0 0 16,0-1-16,0 1 0,0 0 16,-21 21-16,0 0 0,0 0 0,0 0 15,0 0-15,-1 0 0,1 0 16,0 21-16,21 0 0,0 1 0,0-1 15,0 0-15,0 0 16,21 0-16,0 22 0,1-22 0,-1 0 16,0 21-16,0-21 15,0 22-15,0-22 0,1 0 0,-1 0 16,0 22-16,0-22 0,-21 0 0,21 0 16,-21 0-16,21-21 0,1 21 15,-22 1-15,21-22 0,0 21 16,0-21-16,0 0 15,0 0-15,1 0 0,-1-21 0,0-1 16,-21 1-16,21 0 0,0 0 16,0-21-16,1 20 0,41-83 15,-42 62-15,0 1 0,22 0 16,-22-1-16,0 22 0,21-21 16,-20 21-16,20-1 0,-21 1 15,0 0-15,22 21 0,-22 0 0,0 0 16,0 0-16,0 21 15,-21 0-15,0 1 0,0-1 0,21 0 16,-21 0-16,0 0 0,0 0 16,22 22-16,-22-22 0,0 0 0,0 0 15,0 0-15,0 1 0,21-1 16,0-21 0,-21-21 15,21-1-31,-21 1 0,0 0 15,21 0-15,-21 0 0,0 0 16,0-1-16,0 1 0,0 0 0,-21 0 16,0 0-16,0 0 0,0 21 15,-1 0-15,1 0 0,0 0 0,0 0 16,0 0-16,-22 0 0,22 0 16,-21 21-16,21 0 0,-22 0 0,22 21 15,-21-20-15,21 20 0,-22 0 16,22-21-16,0 22 0,0-1 0,21 0 15,0 1-15,-21-22 0,21 21 0,0-21 16,0 1-16,0-1 16,0 0-16,21 0 0,0 0 0,0-21 15,0 0-15,22 0 0,-22 0 16,21 0-16,-21 0 0,22-21 0,-22 0 16,21 21-16,1-42 0,-22 20 15,0 1-15,21-21 0,-21 21 0,1-22 16,-1 1-16,-21 0 0,21 21 15,-21-22-15,21 1 0,-21 0 0,0 20 16,0-20-16,0 21 0,0 0 16,0 0-16,-21 21 15,0 21 1,21 0-16,0 0 0,-21 21 16,-1-20-16,22 20 0,-21 0 15,21 1-15,0-22 0,0 21 16,0 0-16,0-20 0,0 20 0,0-21 15,0 0-15,0 0 0,21 1 16,1-1-16,-1-21 0,0 21 0,0-21 16,0 0-16,0 0 0,1 0 15,20 0-15,-21 0 0,21-21 0,-20 21 16,20-21-16,-21-1 0,21-20 16,-20 21-16,-1-21 0,21-1 0,-21 1 15,0 0-15,1-22 0,-1 22 0,0-22 16,0 22-16,0-22 0,0 1 15,-21-1-15,22-41 16,-22 62-16,0-20 0,0 20 16,0 1-16,0 0 0,0-1 0,0 22 15,0 0-15,0 0 0,0 0 16,-22 21-16,1 0 16,21 21-16,0 0 0,0 0 0,-21 22 15,21-1-15,0 0 0,-21 1 16,21 20-16,0 1 0,0-1 0,0-21 15,-21 22-15,21-1 0,0 1 0,0-1 16,0-20-16,0 20 0,0-20 16,0 20-16,0-21 0,0 1 15,0-22-15,21 21 0,0-21 16,0 1-16,-21-1 0,21 0 0,1 0 16,20-21-16,-21 0 0,0 0 15,0 0-15,22 0 0,-1-21 0,-21 0 16,22 0-16,20-22 0,-21 1 15,-20 0-15,20-1 0,-21 1 16,21-22-16,-20 22 0,-1-21 0,0-1 16,0 1-16,0-1 0,0-21 15,1 22-15,-1-1 0,0 1 16,-21-1-16,0 22 0,0-21 16,21 20-16,-21 22 0,0-21 0,0 21 15,0-1-15,-21 44 16,21 20-1,-21 0-15,0 1 16,-1-1-16,22 21 0,0-20 0,0 20 16,-21 1-16,21-1 0,-21-20 15,21 84-15,-21-85 0,21 21 16,0-20-16,0-1 0,0 0 16,0 1-16,0-1 0,0-21 0,0 22 15,0-22-15,21 0 0,0-21 16,0 21-16,1-21 0,-1 21 0,0-21 15,21 0-15,-21 0 0,1 0 16,20-21-16,0-21 16,1 21-16,-22-1 0,0 1 0,21 0 15,-21-21-15,1-1 0,-1 22 16,0-21-16,0 0 0,-21 20 0,0-20 16,0 21-16,0 0 0,0 0 15,0-1-15,0 1 0,-21 21 31,0 0-31,21 21 0,-21 1 16,-1-1-16,1 0 0,21 21 16,0-21-16,0 22 0,-21-22 0,21 21 15,0 1-15,0-22 0,0 21 16,0-21-16,0 0 0,0 22 16,0-22-16,0 0 0,21 0 0,0 0 15,1-21-15,-1 22 0,0-22 16,0 0-16,0 0 0,0 0 0,1 0 15,20 0-15,-21 0 0,21 0 0,-20-22 16,20 1-16,0-21 16,-21 21-16,22-22 0,-22 1 0,21 0 15,-21-22-15,22 22 0,-22-22 16,0 1-16,0 21 0,0-22 0,1-21 16,-1 22-16,0-1 0,21-63 15,-42 64-15,0 21 0,21-1 16,-21 1-16,0 0 0,0 20 15,0 1-15,-21 64 32,0-22-32,21 21 0,-21 22 0,0-22 15,21 21-15,-21 1 0,-1-1 16,1 1-16,0-1 0,21 1 0,-21-1 16,0-20-16,21 20 0,-21 1 0,21-22 15,0 0-15,0 22 0,0-22 16,0-21-16,0 22 0,0-22 0,21 0 15,0 0-15,-21 0 0,21 1 16,0-22-16,0 0 0,1 0 16,-1 0-16,21 0 0,0 0 15,-20 0-15,-1 0 0,0 0 16,0-22-16,0 1 0,0 21 0,-21-21 16,0 0-16,0-21 0,22 20 15,-22 1-15,21 0 0,-21-21 0,0 21 16</inkml:trace>
  <inkml:trace contextRef="#ctx0" brushRef="#br0" timeOffset="6860.55">9059 1905 0,'0'21'15,"0"0"1,21-21 31,1-21-47,-1 21 0,0-21 0,0 0 15,0 0-15,22 0 16,-22-22-16,0 22 0,42-64 16,-41 64-16,-1-21 0,0 0 15,0-1-15,0 22 0,-21-21 0,0-1 16,0 22-16,0 0 0,0 0 16,0 0-16,-21 21 15,0 0-15,0 0 0,0 0 16,-1 42-16,1-21 0,0 0 15,0 22-15,0-1 0,21 0 0,-21 22 16,21-22-16,-22 1 0,22-1 16,0 0-16,0 1 0,0-1 15,0-21-15,22 0 0,-1 0 16,0 1-16,0-1 0,0 0 0,0-21 16,1 0-16,-1 0 0,21 0 15,-21 0-15,0 0 0,1 0 0,-1-21 16,21 21-16,-21-21 0,0-1 0,1 1 15,-1 0-15,0 0 0,0-21 16,0 20-16,0-20 0,1 0 0,20-1 16,-21 22-16,0-21 0,22 21 15,-22-22-15,21 22 0,-21 0 0,22 0 16,-22 0-16,21 0 16,-21 21-16,22 0 0,-22 0 0,0 0 15,0 0-15,0 0 0,-21 21 16,0 0-16,0 21 0,0-21 15,0 22-15,0-22 0,0 21 0,-21 1 16,0-1-16,0 0 0,0-21 16,-1 22-16,1-1 0,0-21 0,21 0 15,-21 1-15,21-1 0,-21 0 16,21 0-16,21-42 31,0 21-15,0-21-16,0-22 0,1 22 0,20 0 0,-21-21 15,21-1-15,-20 1 0,-1 0 16,21-1-16,-21 1 0,22 21 16,-22-21-16,0-1 0,0 22 15,0-21-15,-21 21 0,0-1 16,0 1-16,-21 21 31,0 0-31,0 21 0,0 1 0,-1-1 16,1 0-16,0 21 0,0-21 15,0 22-15,21-1 0,-21 0 0,-1-20 16,22 20-16,-21 0 0,21-21 16,0 22-16,0-22 0,0 0 0,0 0 15,0 0-15,0 1 16,21-1-16,1-21 0,-1 0 0,0 21 16,0-21-16,0 0 0,22 0 0,-1 0 15,0 0-15,1-21 0,-1 0 16,0-1-16,1 22 0,-22-21 0,21-21 15,0 21-15,-20 0 0,20-1 16,-21-20-16,0 21 0,-21-21 16,0-1-16,21 22 0,-21-21 0,0 21 15,0-22-15,0 22 0,0 0 16,-21 21-16,21-21 0,-21 21 0,0 0 0,0 0 16,0 0-16,-1 21 15,1 0-15,0 0 0,0 22 16,21-1-16,-21-21 0,21 21 15,-21 1-15,21-1 0,0-21 0,0 22 16,0-22-16,0 0 0,0 21 16,21-21-16,0-21 0,0 22 0,0-1 15,0-21-15,22 0 0,-22 0 0,21 0 16,1 0-16,-1 0 0,0 0 16,-21 0-16,22-21 0,-1 21 15,-21-22-15,22 1 0,-22 0 0,0 0 16,21-21-16,-21 20 0,1-20 15,-1 0-15,0-1 0,0 22 0,0-21 16,0 21-16,-21-22 0,22 22 16,-1 21-16,-21-21 0,0 0 0,21 21 15,0 0 1,-21 21-16,0 0 16,21 0-16,-21 1 15,0-1-15,0 0 0,21-21 16,-21 21-16,0-42 47,0 0-32,0 0-15,0-1 0,0 1 16,0 0-16,0 0 16,0 0-16,0 0 0,-21 21 15,0 0-15,0 0 16,0 0-16,0 0 15,-1 21-15,1 0 0,0 0 16,0 0-16,0 0 0,0 1 16,21-1-16,-22 21 0,1 22 15,0-43-15,21 21 0,0 0 16,0-20-16,0 20 0,0-21 16,0 0-16,21 0 0,0 1 0,1-1 15,-1 0-15,0 0 0,0-21 16,21 0-16,-20 21 0,-1-21 0,42 0 15,-42 0-15,22 0 16,-22 0-16,0-21 0,21 0 0,-20 0 16,-1 0-16,0-1 0,0 1 0,0 0 15,22-21-15,-22 21 0,0-22 16,0 1-16,0 21 0,0-22 16,-21 1-16,22 21 0,-1-21 15,0 20-15,-21 1 0,0 0 0,21 21 16,-21-21-16,0 42 15,0 0-15,0 0 16,-21 1-16,21 20 0,-21-21 16,21 21-16,0-20 0,-21 20 15,21 0-15,-22-21 0,22 22 0,0-22 16,0 0-16,0 0 0,0 0 16,0 1-16,0-1 0,0 0 0,22-21 15,-1 0-15,-21 21 0,21-21 0,0 0 16,0 0-16,0 0 0,22-21 15,-22 21-15,21-21 0,-21 0 16,1-1-16,-1 1 16,0 0-16,-21-21 0,21 21 0,0-22 0,0 22 15,-21-21-15,0-1 0,22 1 16,-22 21-16,21 0 0,-21 0 16,0-1-16,0 1 0,0 42 31,-21 1-31,21-1 0,-22 21 15,22-21-15,0 22 0,0-22 16,0 21-16,0-21 0,0 22 16,0-22-16,0 0 0,0 0 0,0 0 0,22 0 15,-1 1-15,0-1 0,0-21 16,0 0-16,0 0 0,1 0 0,-1 0 16,0 0-16,21 0 0,-21 0 15,1-21-15,20-1 0,-21 1 16,0 0-16,22 0 0,-22-21 0,0-1 15,0 1-15,0-22 16,22 22-16,-22-21 0,0-1 0,0 1 0,0-1 16,0-84-16,1 84 15,-22-20-15,21 20 0,-21 1 0,0-1 16,0 1-16,0 20 0,0 1 16,0 0-16,0 21 0,0-1 0,0 1 15,0 42 1,-21 1-16,-1-1 15,22 21-15,-21 0 0,21 22 16,-21-1-16,0 1 0,0-1 16,21 1-16,-21-1 0,-1 86 15,1-86-15,21 1 0,0-1 16,0 1-16,0-1 0,0-21 0,0 1 16,0-1-16,0 0 0,0 1 15,0-22-15,0 21 0,0-21 0,0 1 16,0-1-16,21-21 0,1 0 15,-1 0-15,0 0 16,0 0-16,0 0 0,22-21 0,-22-1 16,0 1-16,21 0 0,-21-21 15,1 21-15,20-22 0,-21 1 16,21 0-16,-20-1 0,-1 22 0,0-21 16,21-22-16,-42 43 15,21 0-15,-21 42 31,0 0-31,0 0 0,0 1 0,0 20 16,-21 0-16,21-21 0,-21 22 0,21-1 16,0-21-16,0 22 0,0-22 15,0 21-15,0-21 0,0 0 0,0 1 16,0-1-16,0 0 0,21-21 16,0 21-16,1-21 0,-1 0 15,0 0-15,0 0 0,0 0 0,0 0 16,1-21-16,-1 0 15,21 0-15,-21-1 0,0 1 0,1-21 16,20 21-16,-21-22 0,0 22 16,0-21-16,1 0 0,-1 20 15,-21 1-15,0 0 0,21 0 0,-21 0 0,0 42 32,0 0-17,-21 0-15,21 22 0,-21-22 16,21 0-16,0 21 0,-22-21 15,22 22-15,0-22 0,0 0 0,0 0 16,0 0-16,0 1 0,0-1 16,0 0-16,0 0 0,22 0 15,-1-21-15,0 0 0,0 0 0,0 0 16,0 0-16,1 0 0,-1 0 16,0 0-16,0 0 0,0-21 0,0 0 15,1 0-15,-1 0 0,-21-1 16,21 1-16,-21-21 0,0 21 0,0-22 15,0 22-15,0-21 0,0 21 0,-21 0 16,0-1-16,-1 1 16,1 0-16,0 0 0,0 21 0,-21 0 15,20 0-15,1 0 0,0 0 16,0 0-16,42 0 31,0 0-15,22-21-16,-22 21 0,21-21 0,0 21 15,1-22-15,-1 22 16,0 0-16,-20-21 0,20 21 0,0 0 0,-21 0 16,22 0-16,-22 0 0,21 0 15,-21 0-15,1 0 0,-1 0 0,0 21 16,0 1-16,-21-1 0,0 0 0,21 0 16,-21 0-16,0 0 15,0 22-15,0-22 0,0 0 0,0 0 16,0 22-16,0-22 0,0 0 15,-21 0-15,21 0 0,0 0 0,-21 1 16,0-1-16,21 0 0,-21 0 0,21 0 16,-22 0-16,1 1 15,21-1 1,-21-21 0,21-21 15,0-1-31,0 1 0,0 0 15,21 0-15,-21 0 0,21-22 16,1 22-16,-1-21 0,0 0 0,21-1 16,-21 1-16,43-43 15,-22 43-15,1 0 0,-22 20 0,21-20 16,0 21-16,22-21 0,-1 20 16,-41 22-16,-1 0 15,0 22-15,0-1 0,0 0 0,0 21 16,-21-21-16,0 22 0,0-1 15,0 0-15,0 1 0,0-1 16,-21 0-16,0 1 0,0-22 0,21 21 0,-21-21 16,0 1-16,-1 20 15,22-21-15,0 0 0,-21-21 0,21 21 0,-21 1 16,0-1 0,21-42 30,0-1-46,0 1 0,0 0 16,0 0-16,-21-21 0,21-1 0,-21 22 16</inkml:trace>
  <inkml:trace contextRef="#ctx0" brushRef="#br0" timeOffset="7127">14499 910 0,'-21'0'15,"42"0"-15,-63 0 0,21 0 16,21-21-16,-22 21 94,1 0-94,0 0 0,0 0 15</inkml:trace>
  <inkml:trace contextRef="#ctx0" brushRef="#br0" timeOffset="7386.98">12806 1270 0,'-21'0'0,"42"0"0,-64 0 0,43 21 0,22-21 32,20 0-32,-21 0 0,21 0 0,1-21 15,-1 21-15,0 0 0,1 0 16,20 0-16,-20-21 0,-22 21 0,21 0 15,0 0-15,-20 0 0,-1 0 0,0 0 16,-42 0 0,0 0-1,-22 0-15,1 0 0,0 0 16</inkml:trace>
  <inkml:trace contextRef="#ctx0" brushRef="#br0" timeOffset="8299.49">3514 2667 0,'0'0'0,"-43"0"0,22 0 0,-21 0 0,21 0 15,-1 0-15,-20 0 0,21 0 16,-21 0-16,20 0 0,1 0 16,0 0-16,0 0 15,0 0-15,21 21 32,21-21-17,21 0-15,1 21 16,-1-21-16,21 0 0,1 0 0,21 0 15,-1 0-15,22 0 16,0 0-16,254 0 16,-212 0-16,21 0 0,-21 0 15,22 0-15,-1 0 0,22 0 16,-22 0-16,0 0 0,1 0 0,-1 0 16,-21 0-16,0 0 0,22 0 0,105 0 15,-21 0 1,-127 0-16,-21 0 0,-1-21 0,-20 21 15,0 0-15,-22 0 0,1 0 0,-1 0 16,-20 0-16,-1 0 0,0 0 16,-21 0-16,1 0 0,-1 0 15,0-21 1,0 0 0,0 21-1,0-21-15</inkml:trace>
  <inkml:trace contextRef="#ctx0" brushRef="#br0" timeOffset="9084.06">9504 2540 0,'-43'0'0,"86"0"0,-128 0 15,64 0-15,-21 0 0,20 0 16,1 0-16,-21 0 0,21 0 0,0 0 16,-1 0-16,1 0 0,0 0 15,42 0 32,0 0-47,22 0 0,-1 0 0,0 0 16,22 0-16,-1 0 0,22 0 15,0 0-15,21 0 0,-1 0 0,22 0 16,0 0-16,0 21 0,0-21 16,22 0-16,20 0 0,-21 0 0,0 0 15,22 0-15,-1 0 0,-21 0 16,21 21-16,1-21 0,147 0 16,-147 0-16,-22 0 0,0 0 15,21 0-15,-21 0 0,1 0 16,-1 0-16,0 0 0,-21 22 0,0-22 15,0 0-15,-21 0 0,0 0 16,-1 0-16,1 0 0,-21 0 0,0 0 16,-22 0-16,1 0 0,-1 0 0,-21 0 15,1 0-15,-22 0 0,0 0 16,0 0-16,0 0 0,-21 21 31,-21 0-15,0-21-16,-21 0 15,21 21-15,-22-21 0</inkml:trace>
  <inkml:trace contextRef="#ctx0" brushRef="#br0" timeOffset="13348.88">1016 4191 0,'0'0'0,"-21"0"0,21 21 0,0 0 16,-21 1-16,21-1 15,0-42 32,21-1-31,0 1-16,0 0 0,0-21 15,0-1-15,1 1 0,-1 0 0,0-1 16,0-20-16,21 21 0,-20-22 16,-1 22-16,0-22 0,-21 1 0,0 20 15,0 1-15,0 0 16,0-1-16,0 22 0,0 0 15,-21 0-15,0 21 0,-22 0 16,1 0-16,21 21 0,0 21 16,-22-20-16,22 20 0,0 0 15,0 1-15,0-1 0,-1 0 0,22 1 16,0-22-16,0 21 0,0 0 16,0-20-16,0 20 0,0-21 0,22 0 15,-1-21-15,0 21 0,42-21 16,-41 0-16,20 0 15,-21-21-15,21 0 0,1 21 0,-1-21 16,0 0-16,-20-22 0,20 22 16,0 0-16,-21 0 0,1-21 15,-1 20-15,0 1 0,0 0 16,-21 0-16,21 0 0,-21 0 16,0-1-16,0 44 31,0-1-31,0 0 15,0 0-15,-21 0 0,0 43 16,21-43-16,0 21 0,0 1 16,0-1-16,0-21 0,0 21 0,0 1 15,0-1-15,0-21 16,0 22-16,21-22 0,0 0 0,0 0 16,1 0-16,-1-21 0,42 0 15,-42 0 1,1 0-16,20 0 0,-21-21 0,0 21 15,0-42-15,22 21 0,-22-1 16,0-20-16,0 21 0,0-21 0,-21 20 16,22-20-16,-1-21 15,-21 41-15,0-20 0,0 21 16,0 0-16,0 0 0,0-1 16,0 44 15,0-1-16,0 0-15,0 0 0,0 0 0,0 0 16,0 1-16,0 20 0,0 0 16,0-21-16,0 22 0,0-22 0,0 21 15,0-21-15,0 22 0,0-22 16,21 0-16,0-21 0,0 21 16,22 0-16,-22-21 0,0 0 15,21 0-15,-21-21 0,22 0 16,-1 21-16,0-42 0,1 21 0,-1-1 15,-21-20-15,22 21 0,-1-21 16,-21 20-16,0-20 0,0 21 0,1-21 16,-22 20-16,0-20 0,0 21 15,21 0-15,-21 0 0,0-1 16,-21 22 0,21 22-1,-22-1 1,22 0-16,-21 21 0,21 1 15,0-22-15,0 21 0,0 0 16,0-20-16,0 20 0,0-21 0,0 0 16,0 22-16,0-22 0,21 0 15,1 0-15,-1-21 0,0 21 16,0-21-16,85 0 16,-64-21-16,-21 21 15,1-21-15,20 0 0,-21 0 16,0-1-16,0-20 0,1 21 0,-1 0 15,-21-22-15,0 22 0,21-42 16,-21 20-16,0 22 0,0 0 16,0 0-16,0 0 0,0 0 15,0 42 17,0 0-32,0 0 0,0 21 15,0-20-15,0-1 0,0 0 16,0 21-16,0-21 0,0 1 15,-21 20-15,21-21 0,0 0 16,0 0-16,0 1 0,0-1 0,0 0 16,0-42 31,0 0-47,0-1 0,0-20 15,0 21-15,0-21 0,0 20 16,0-20-16,0 21 0,21-21 0,0-1 15,-21 22-15,21-21 0,43-1 16,-43 22-16,21 0 0,1 0 16,-1 21-16,0 0 15,1 0-15,-1 0 0,0 0 0,-21 21 16,22 0-16,-22 0 0,0 1 16,0-1-16,-21 0 0,21 21 0,-21-21 15,0 22-15,0-22 0,0 21 16,0-21-16,0 1 0,0 20 0,0-21 15,0 0-15,0 0 0,22 1 16,-22-1-16,21 0 0,0-21 0,0 0 16,0 0-16,22 0 15,-22 0-15,0 0 0,0-21 0,21 21 16,-20-21-16,20-1 0,-21 1 0,0 0 16,0 0-16,22 0 0,-22-22 15,0 22-15,-21-21 0,21 21 0,-21-22 16,21 22-16,-21-21 0,0 21 15,0-22-15,0 22 0,0 0 0,0 0 16,0 0-16,-21 21 16,0 0-1,21 21-15,0 0 16,-21 21-16,21-20 0,-21-1 0,21 21 16,0-21-16,0 22 0,-21-22 15,21 21-15,-22 0 0,22-20 0,0-1 16,0 21-16,0-21 0,-21 0 15,21 1-15,0-1 0,0 0 16,0-42 15,0 0-15,0-1-16,21-20 0,-21 21 16,0 0-16,22-22 0,-1 22 0,0-21 15,-21 21-15,21-22 0,0 22 16,0 0-16,1 0 0,-1 0 0,-21 0 15,21-1-15,0 22 0,0 0 16,0 0-16,1 22 16,-22-1-16,21 0 0,-21 0 15,0 0-15,21 0 0,-21 1 16,0-1-16,0 21 0,0-21 0,21 0 16,-21 22-16,21-22 0,-21 0 15,21 0-15,1-21 0,-1 21 0,-21 1 16,21-22-16,0 0 0,0 0 15,0 0-15,22 0 0,-22 0 0,0 0 16,21 0-16,-20-22 0,-1 1 16,21 0-16,-21 0 0,22 0 15,-22 0-15,0-22 0,0 22 0,0-21 16,0 21-16,1-22 0,-22 22 16,0-21-16,21 21 0,0-22 0,-21 22 15,0 0-15,0 0 16,0 0-16,0 42 31,0 0-31,0 0 0,0 21 0,0-20 16,0 20-16,0-21 0,0 21 0,0-20 15,0 20-15,0-21 0,0 21 16,0-20-16,0-1 0,0 21 0,0-21 16,0 0-16,21 1 15,0-22-15,0 0 0,1 0 0,-1 0 16,0 0-16,0 0 0,0 0 15,22 0-15,-22 0 0,0-22 16,0 1-16,0 0 0,0 0 0,1-21 16,-1 20-16,-21 1 0,21-21 15,0 21-15,-21-22 0,21 22 0,-21-21 16,0 21-16,0-22 0,0 22 0,21 0 16,-21 0-16,0 0 0,22 42 46,-22 0-46,0 21 0,0-20 0,0-1 16,0 0-16,0 0 0,0 21 16,0-20-16,0-1 0,-22 0 0,22 0 15,0 21-15,-21-20 0,21-1 16,-21 0-16,0-21 0,21 21 16,0 0-16,-21-21 0,21 21 15,0-42 16,0 0-31,0 0 0,0 0 16,0 0-16,21-22 0,0 22 0,-21-21 16,21 21-16,0-22 0,22 1 0,-22 21 15,0-22-15,21 1 0,-20 21 16,20 0-16,0-22 0,-21 43 16,22-21-16,-1 21 0,0-21 15,1 21-15,-22 0 0,21 0 0,-21 21 16,1 0-16,-1 1 0,0-1 0,-21 0 15,0 0-15,0 21 0,0 1 16,0-1-16,0-21 0,0 0 16,0 22-16,0-22 0,0 0 15,0 0-15,0 0 0,21 1 0,0-22 16,0 21-16,22 0 0,-22-21 0,21 0 16,1 0-16,-1 0 0,0 0 15,22 0-15,-22 0 0,0 0 16,22 0-16,-22-21 0,1 0 15,20 21-15,-21-22 0,-20 1 0,20 0 16,21-42-16,-41 41 0,-1-20 16,0 0-16,-21-22 15,0 22-15,0 21 0,0-22 0,0 22 16,0-21-16,-21 21 0,0 21 16,-1-21-16,-20 21 0,21 0 0,-21 0 15,20 0-15,-20 21 0,0 0 16,-1 0-16,22 0 0,-21 22 0,0-22 15,20 21-15,-20 0 0,21 1 16,-21 20-16,42-20 16,0-22-16,0 21 0,0-21 0,0 0 15,0 1-15,0-1 0,21 0 16,0-21-16,42 0 0,-41 0 16,-1 0-16,0 0 0,21 0 0,-21-21 15,1 21-15,-1-21 0,0-1 16,0 1-16,0 0 0,0 0 0,-21-21 15,22 20-15,-22 1 0,21 0 16,-21-21-16,0-1 16,21 22-16,-21 0 0,21 0 0,-21 0 15,0 42 17,0 0-17,0 0-15,0 0 0,-21 43 16,0-43-16,0 21 0,21-20 15,-22 20-15,1 0 0,0 22 16,0-22-16,21 22 0,-21-1 16,21 1-16,-21-1 0,21 1 0,-22-1 15,22 1-15,0 20 0,0-20 0,0 190 16,0-191-16,0 22 16,0 0-16,0-1 0,0-20 15,0-1-15,0 22 0,22-22 16,-22 1-16,21-22 0,0 22 0,-21-22 15,21 0-15,-21-20 0,0 20 0,0-21 16,0 0-16,0 0 16,-21 1-16,0-22 0,0 0 15,-1 0-15,-20 0 0,21-22 0,-21 1 16,-1 0-16,22 0 0,-21 0 16,-1-22-16,1 1 0,-21-43 15,20 22-15,22-1 0,0 1 0,21-1 16,0-20-16,0-1 15,0 0-15,0 1 0,0-1 0,0 22 0,21-22 16,0 0-16,22 22 16,-1-64-16,0 63 0,1 1 15,-22-1-15,21 22 0,0 0 0,1-1 16,-1 1-16,0 0 0,22-22 16,-43 43-16,0 0 15,0 21-15,1-21 0,-1-1 16,-21 1-16,-21 21 15,-1-21-15,-20 21 0,21-21 16,-21 21-16</inkml:trace>
  <inkml:trace contextRef="#ctx0" brushRef="#br0" timeOffset="13584.35">5038 3344 0,'-22'0'15,"44"0"48,-1 0-48,0 0-15</inkml:trace>
  <inkml:trace contextRef="#ctx0" brushRef="#br0" timeOffset="15814.93">8001 4043 0,'0'0'0,"0"21"16,-21-21-16,0 0 0,21 21 16,-22-21-16,1 0 15,0 0-15,21-21 31,0 0-31,0 0 16,21 0-16,0-22 0,1 22 0,-1-21 16,21 21-16,-21-22 0,22 1 15,-22 0-15,21-22 0,-21 22 0,22-22 16,-1 22-16,-21-22 0,21 1 16,22-43-16,-43 64 15,-21 21-15,0-22 0,0 22 0,0 0 16,-21 21-1,-21 21-15,20 21 16,1-20-16,-21 20 0,21 0 16,0 1-16,-1-1 0,1 0 0,0 1 15,21-1-15,0 0 0,0 1 16,0-1-16,0 0 0,21-21 0,0 22 16,1-1-16,-1-21 0,0 22 15,0-22-15,0 21 0,0-21 0,-21 22 16,0-22-16,22 0 0,-22 0 15,0 0-15,0 0 0,0 1 16,-22-22-16,1 0 0,0 0 16,0 0-16,0 0 15,0 0-15,-1-22 0,-20 1 0,21 0 16,0 0-16,0 0 0,-1 0 16,1-1-16,0 1 0,0 0 0,21 0 15,-21 0-15,0 0 16,21 42-1,0 0-15,0 0 16,0 0-16,0 0 0,21 22 0,0-22 16,0 21-16,0-21 0,0 1 15,1-1-15,-1 0 0,21 0 0,0 0 16,-20 0-16,20-21 0,0 0 0,-21 0 16,22 0-16,-1 0 0,0 0 15,22 0-15,-22 0 0,1-21 16,-1 0-16,21 0 0,-20 0 0,-1 0 15,0-22-15,1 22 0,-22-21 16,21 21-16,-21-22 0,1 1 0,-1 21 16,-21-22-16,0 1 0,0 21 15,0-21-15,0 20 0,0-20 16,-21 21-16,-1 0 0,1 0 0,-21 21 0,21 0 16,0 0-16,-1 0 0,-20 0 15,21 21-15,-21 0 0,-1 0 0,22 21 16,-21-20-16,21 20 0,-1 0 15,1-21-15,0 22 0,0-1 16,21 0-16,0 1 0,0-22 16,0 21-16,0-21 0,0 1 0,21-1 15,0 0-15,0 0 0,1-21 0,20 0 16,0 0-16,-21 0 0,22 0 16,-1 0-16,-21-21 0,22 0 0,-1 21 15,-21-21-15,21-1 0,-20-20 16,-1 21-16,0 0 0,0-22 0,0 22 15,-21 0-15,21-21 0,-21 21 16,0-1-16,0-20 0,0 21 16,0 0-16,0 0 0,0 42 31,-21 0-31,21 0 16,0 0-16,0 0 0,-21 1 0,21 20 15,0-21-15,0 0 0,0 22 16,0-22-16,0 0 0,0 0 0,21 0 15,-21 0-15,21 1 0,1-22 16,-1 0-16,0 0 0,0 0 0,21 0 16,-20 0-16,-1 0 0,21-22 0,-21 22 15,22-21-15,-22 0 16,21 0-16,-21-21 0,0 20 0,1 1 16,-1-21-16,0 21 0,0-22 0,-21 22 15,21 0-15,-21 0 0,0 0 16,0 0-16,0 42 31,0 0-31,-21 0 0,21 21 16,-21-20-16,21-1 0,-21 21 15,21-21-15,0 22 0,0-22 0,0 0 16,0 21-16,0-21 0,0 1 16,0-1-16,0 0 0,0 0 15,-21-21-15,21-21 47,0 0-47,0 0 0,0-1 16,0 1-16,0 0 0,0-21 15,0-1-15,0 22 0,21-21 0,-21 21 16,21-22-16,0 1 0,0 21 16,0 0-16,22-22 0,20 1 15,-42 42-15,22 0 0,-1 0 16,0 0-16,1 0 0,-22 21 0,21-21 15,1 21-15,-22 22 0,21-22 0,-21 0 16,0 0-16,-21 22 0,0 20 16,0-42-16,0 0 15,0 1-15,0 20 0,0-21 0,-21 0 16,21 0-16,-21 1 16,0-22-16,21-22 31,0 1-16,0 0-15,0-21 0,0 21 0,21-1 16,0-20-16,0 21 0,1-21 16,-1-1-16,21-20 15,-21 42-15,22-22 0,-22 22 0,21 0 16,-21 0-16,22 21 0,-22 0 16,21 0-16,-21 0 0,22 0 0,-22 0 15,0 21-15,-21 0 0,0 0 16,0 22-16,0-22 0,0 0 0,0 21 15,0-21-15,0 22 0,0-1 16,0-21-16,0 22 0,-21-22 0,21 0 16,0 21-16,0-21 0,0 1 0,0-1 15,21 0-15,0 0 16,0-21-16,0 0 0,22 0 0,-22 0 16,21 0-16,1 0 0,-1 0 15,-21-21-15,21 0 0,1 0 0,-1-1 16,0 1-16,1 0 0,-22 0 15,21-21-15,-21 20 0,1 1 16,-1-21-16,0-64 16,-21 64-16,0 21 0,0-1 0,0-20 15,0 21-15,0 0 16,-21 21-16,0 0 0,-1 0 0,1 0 16,0 21-16,0 0 0,-21 0 15,20 22-15,1-22 0,-21 63 16,21-62-16,21 20 0,-21 21 15,21-20-15,0-22 0,0 21 16,21-21-16,0 1 0,0-1 0,21-21 16,-20 21-16,-1-21 0,0 0 15,21 0-15,-21 0 0,1 0 16,20 0-16,-21 0 0,0-21 0,0 21 16,1-21-16,-1-1 0,0 1 0,-21 0 15,0 0-15,21 0 0,-21 0 16,0-1-16,0 1 0</inkml:trace>
  <inkml:trace contextRef="#ctx0" brushRef="#br0" timeOffset="19168.48">11874 4001 0,'-21'0'0,"21"21"0,0-42 219,21 21-203,1-22-16,-22 1 0,21 0 0,0 0 15,21-21-15,-21 20 0,1-20 16,20 21-16,0-21 0,1-1 15,-1-20-15,0 20 0,-21 1 16,22 0-16,-22-22 0,21 43 0,-21-21 16,-21 21-16,0-1 0,0 1 0,-21 21 31,-21 0-31,21 21 0,0 1 0,-22-1 16,22 21-16,-21-21 0,21 22 15,-1-1-15,22-21 0,0 43 16,0-22-16,0-21 0,0 21 15,22-20-15,-1 20 0,0-21 0,0 0 16,0 0-16,0 22 0,1-22 16,-1 0-16,-21 0 0,21 0 0,-21 1 15,0-1-15,0 0 16,-21-21 0,0 0-1,-1-21-15,1 0 0,0 21 16,0-22-16,21 1 0,-21 0 15,21 0-15,-21 21 0,21-21 0,-22 0 16,22 42 15,22 0-15,-1 0-16,-21 0 0,21 0 16,0 1-16,0-1 0,0 0 0,1-21 0,-22 21 15,42-21-15,0 21 16,-21-21-16,1 0 0,-1 0 15,21 0-15,-21 0 0,0 0 16,1 0-16,-1-21 0,0 0 0,0 21 16,0-21-16,0 0 0,1-1 0,-1-20 15,0 21-15,0-21 0,0 20 16,0-20-16,22 21 0,-22-21 16,0-1-16,0 22 0,0-21 0,1 21 15,-1-1-15,0 22 0,-21-21 0,21 21 16,-21 21-1,0 1-15,0-1 16,0 0-16,0 0 0,0 0 16,0 0-16,0 1 15,0-1-15,21-21 16,0 0 15,-21-21-31,0-1 16,0 1-16,0 0 15,0 0-15,0 0 0,0 0 0,0-1 16,0 1-16,-21 0 0,21 0 16,-21 21-1,0 0-15,0 0 0,0 0 16,21 21-16,-22 0 16,1 0-16,21 1 0,-21 20 0,0-21 15,0 21-15,0-20 0,21 20 16,-22-21-16,1 21 0,0 1 0,21-22 15,0 21-15,0-21 0,0 22 16,0-22-16,0 0 0,0 21 0,0-20 16,21-1-16,0-21 0,1 21 0,20-21 15,-21 0-15,21 0 0,1 0 16,-1 0-16,0-21 0,1 21 16,20-21-16,-20-22 0,-1 22 0,21 0 15,-20-21-15,-1 20 0,0-20 16,1 0-16,-22 21 0,21-22 0,-21 1 15,-21 21-15,22-22 0,-22 22 16,0 0-16,0 0 0,-22 21 16,1 0-1,0 0-15,0 21 0,0-21 16,21 21-16,-21 0 0,-1 1 0,22-1 16,0 0-16,0 0 0,0 0 15,0 0-15,0 1 0,0-1 16,0 0-16,0 0 0,0 0 15,22 0-15,-1 1 16,-21-1-16,0 0 0,0 0 0,21 0 16,0-21-16,-21 21 0,21 1 15,0-22-15,1 0 16,-1 0-16,0 0 0,0 0 0,0 0 16,0 0-16,1-22 0,-1 22 15,0-21-15,21 0 0,-21 0 0,1 0 16,20 0-16,-21-1 0,0-20 15,22 21-15,-22 0 0,-21-22 16,21 22-16,-21 0 0,21-21 0,-21 21 0,0-1 16,21 1-16,-21 0 15,0 0-15,-21 42 32,0 0-32,21 0 0,-21 1 0,0-1 15,21 21-15,0-21 0,0 0 0,-22 22 16,22-22-16,0 21 0,0-21 15,0 1-15,0-1 0,0 0 0,0 0 16,22 0-16,-1-21 0,0 0 0,21 21 16,-21-21-16,22 0 15,-22 0-15,21 0 0,-21-21 0,22 21 0,-22-21 16,21 0-16,-21 0 0,22 0 16,-22-1-16,0 1 0,0 0 15,0 0-15,-21-21 0,22 20 0,-22 1 16,21-21-16,-21 21 0,0 0 15,0-1-15,0 1 0,21 0 0,-21 0 16,0 42 15,0 0-31,0 0 0,-21 22 0,0-22 16,21 21-16,-22-21 0,22 22 16,-21-1-16,21 22 0,-21-22 0,0 21 15,21-20-15,-21 20 0,21 1 16,0-1-16,-21 1 0,21-1 0,-22 1 15,1-1-15,21 1 0,0-1 16,-21 1-16,0-1 0,0 1 0,0-1 16,21 1-16,-22-22 0,1 22 15,21-22-15,0 0 0,-21 1 0,21-22 16,-21 21-16,21-21 0,0 0 16,0-42-1,0 0 1,0 0-16,0 0 0,0 0 0,21-22 15,0 1-15,-21 0 0,21-22 16,1 1-16,-1-1 0,0 1 0,0-22 16,0 21-16,0-20 0,1-1 0,20 0 15,-21 1-15,0-22 16,43-63-16,-43 84 0,21 0 16,-21 22-16,1-1 0,-1 1 15,0-1-15,0 1 0,0 20 16,-21 1-16,21 21 0,-21 0 0,22 0 15,-22-1-15,21 22 0,0 0 16,0 22-16,0-1 0,0 21 16,-21-21-16,0 22 0,22-1 15,-22 0-15,0 1 0,0-22 16,0 21-16,0 0 0,0-20 0,-22-1 16,22 0-16,0 0 0,-21 0 15,0 0-15,0-21 0,0 0 16,0 0-1,-1-21-15,22 0 0,-21 21 16,21-21-16,0-21 0,0 20 0,-21 1 16,21 0-16,0 0 0,0 0 15,-21 0-15,21-1 16,0 44 0,0-1-16,0 0 15,0 0-15,0 0 0,0 0 16,0 1-16,0-1 0,21 0 15,0 0-15,-21 0 0,21-21 0,1 21 16,-1-21-16,21 0 16,-21 0-16,0 0 0,22 0 0,-1 0 15,0 0-15,1 0 0,-1-21 16,0 0-16,1 0 0,41-21 16,-41 20-16,-1-20 0,-21 0 0,22-1 15,-22 1-15,0 0 0,0-1 16,0 1-16,0-21 0,-21 20 15,0-20-15,0 20 0,0 1 0,0 0 16,0-1-16,0 22 0,0 0 16,0 0-16,0 0 0,-21 42 31,21 21-31,0-21 0,-21 22 0,21-1 16,-21 0-16,21 1 0,-21 20 15,21-20-15,0-1 0,0 0 0,0 1 16,0-1-16,0 0 0,0 1 15,0-1-15,0-21 0,21 21 0,0-20 16,0-1-16,-21 0 0,21 0 0,1 0 16,20 0-16,-21-21 0,0 0 15,22 0-15,20 0 0,-42 0 16,22 0-16,-1-21 16,-21 0-16,21 21 0,1-21 0,-22 0 0,21-22 15,-21 22-15,1 0 16,-1 0-16,0 0 0,-21-22 0,0 22 15,0 0-15,0 0 0,-21 21 16,0 0 0,-1 0-16,1 21 0,0 0 0,0-21 15,21 21-15,-21 1 0,21-1 16,0 0-16,0 0 0,0 0 0,21 0 16,0 1-16,0-1 0,-21 0 0,21 0 15,1 0-15,-22 0 0,0 1 16,0-1-16,0 0 0,0 0 15,0 0 1,-22-21-16,1 0 16,0 0-16,0 0 0,0 0 0,0 0 15,21-21-15,-22 0 16,1 21-16,21-21 0,-21 0 0,0-1 16,21 1-16,-21 0 0,0 0 0,-1 0 15</inkml:trace>
  <inkml:trace contextRef="#ctx0" brushRef="#br0" timeOffset="19392.36">15261 3493 0,'0'0'0,"0"-22"0,21 1 16,0 21 0,22 0-16,-22-21 0,21 21 0,1-21 15,-1 21-15,0 0 0,1-21 0,-1 0 16,0 21-16,1-22 0,-22 22 15,21 0-15,0-21 0,-20 21 16,-1 0-16,-21-21 0,-21 0 16,-22 21-1,22 0-15,-21 0 0,-1 0 16</inkml:trace>
  <inkml:trace contextRef="#ctx0" brushRef="#br0" timeOffset="19575.25">14414 3239 0,'0'0'0,"-42"0"0,21 0 16,0 0-16,0 0 0,-1 0 15,44 0 48,20-22-48</inkml:trace>
  <inkml:trace contextRef="#ctx0" brushRef="#br0" timeOffset="20815.54">17653 3069 0,'21'-42'0,"-42"84"0,42-105 16,-21 42-16,21-1 0,-21-20 16,21 21-16,-21-43 0,0 43 15,0 0-15,0-21 0,0 21 16,0-1-16,-21 1 0,0 21 16,0 0-1,0 0-15,0 0 0,-22 21 0,-20 43 16,20-43-16,22 21 15,-21 22-15,0-22 0,-1 22 0,22-1 16,-21 1-16,-1 20 0,22-20 16,-21-1-16,21 22 0,0-21 0,21-1 15,0-21-15,0 22 0,0-22 0,0 1 16,21-22-16,0 21 0,21-21 16,1 0-16,-1 1 0,0-1 0,22-21 15,-1 0-15,-20 0 16,20 0-16,1 0 0,-22 0 0,21-21 0,-20-1 15,20 1-15,-20 0 0,20 0 16,-21-21-16,1 20 0,-1-20 16,0 0-16,-20-1 0,20 1 15,-21-21-15,0-1 0,-21 1 0,0-1 16,0 1-16,0-1 0,0 22 0,0-22 16,-21 1-16,0-1 0,0 22 15,0 0-15,-22-1 0,1 22 0,0 0 16,-1 0-16,1 0 0,0 21 15,-22 0-15,1 0 0,20 21 16,-20 0-16,-1 0 0,22 21 0,-22 1 16,22-1-16,0 0 0,-1 22 15,22-22-15,0 22 0,21-1 0,0 1 16,0-22-16,0 22 0,21-1 16,22-21-16,-22 1 0,21-1 15,0 0-15,1-20 0,20-1 0,1 21 16,-22-42-16,22 21 0,-1 0 0,1-21 15,-22 0-15,21 0 0,1 0 16,-1 0-16,1-21 0,-1 0 0,-20 0 16,20 0-16,-20 0 0,-1-1 15,0 1-15,1-21 0,-22 21 0,0 0 16,0-1-16,0 1 0,-21 0 0,21 0 16,-21 0-16,-21 42 31,0 0-16,21 0-15,-21 0 0,0 1 0,0-1 16,21 0-16,-22 21 0,1-21 16,21 1-16,-21-1 0,21 0 0,-21-21 15,0 21-15,21 0 0,0 0 0,-21 1 16,-1-22 0,22 21-16,0-42 31,0-1-16,0 1-15,0 0 0,0 0 16,22-21-16,-1 20 0,0-20 16,0 21-16,0-21 0,22-1 0,-22 22 15,21-21-15,0 21 0,1-1 16,-22 1-16,21 0 0,22 0 16,-22 21-16,-21 0 0,0 21 15,1 0-15,-1 0 0,0 22 0,-21-22 16,0 21-16,0-21 0,0 22 15,0-22-15,0 0 0,0 21 0,0-20 16,0-1-16,0 0 0,-21 0 16,21 0-16,-21 0 0,21 1 15,-22-22-15,22-22 47,0 1-47,0 0 16,0 0-16</inkml:trace>
  <inkml:trace contextRef="#ctx0" brushRef="#br0" timeOffset="22947.75">19727 3450 0,'0'-21'15,"0"0"-15,0 0 16,0 0-16,21-1 16,-21 1-16,22-21 0,-1 21 15,21 0-15,-21-1 0,0 22 0,22-21 16,-22 0-16,0 21 0,21 0 16,-20 0-16,-1 0 0,21 0 0,-21 21 15,0 0-15,1 22 0,-1-22 16,0 21-16,-21 1 0,0-1 0,0 0 15,0 1-15,0-1 0,0 0 16,0 1-16,0-22 0,0 21 0,-21-21 16,21 22-16,-21-22 0,-1 0 15,1 0-15,0 0 0,0 0 16,0-21-16,21 22 0,-21-22 16,-1 0-16,22-22 15,0 1 1,0 0-16,0 0 0,0-21 15,22 20-15,-1 1 0,-21-21 16,21 0-16,0-1 0,21 1 0,-20 21 16,-1-22-16,21 1 0,-21 0 15,22 21-15,-1-1 0,0-20 0,1 42 16,-22-21-16,21 21 16,-21 0-16,22 0 0,-22 21 0,21-21 15,-21 42-15,-21-20 0,21-1 16,-21 21-16,0 0 0,0-20 0,0 20 15,0 0-15,0-21 0,0 22 0,0-22 16,-21 0-16,0 0 0,21 0 16,-21 1-16,0-1 0,21 0 0,-21-21 15,21 21-15,-22-21 16,22-21 0,0 0-1,0 0-15,22-1 16,-1 1-16,0-21 0,0 21 15,0-22-15,0 22 0,1-21 16,-1 0-16,0-1 0,21 22 0,-21-21 16,22 21-16,-22-22 0,21 22 15,-21 0-15,22 21 0,-22 0 0,0 0 16,0 0-16,0 0 0,1 21 16,-1 0-16,-21 0 0,21 22 0,-21-22 15,0 21-15,0-21 0,0 22 16,0-1-16,0-21 0,0 22 0,0-22 15,-21 0-15,21 0 0,0 0 0,0 0 16,0 1-16,0-1 16,0 0-16,21-21 0,0 21 0,0-21 15,0 0-15,1 0 0,-1 0 16,0 0-16,0 0 0,0-21 16,0 0-16,1 21 0,-1-21 0,0-1 15,0 1-15,0 0 0,0 0 16,1-21-16,-1-1 0,0 22 0,0-21 15,-21-1-15,0 1 0,0 0 16,0-1-16,0 1 0,0 21 0,0-21 16,0 20-16,0 44 31,-21-1-31,21 21 0,-21 0 16,0-20-16,21 20 0,0 0 0,0 1 15,-22-1-15,22 0 0,0 1 16,0-22-16,0 0 0,0 21 15,0-21-15,22 1 0,-1-22 0,0 21 16,0 0-16,0-21 0,0 0 0,1 0 16,-1 0-16,0 0 0,21 0 15,-21 0-15,1-21 0,-1 0 0,0 21 16,0-22-16,0 1 0,0 0 16,-21-21-16,22 21 0,-1-22 0,0 1 15,-21 21-15,0-22 0,21 1 16,-21 21-16,21-21 0,-21 20 0,0 1 15,0 0-15,0 42 32,0 0-32,-21 22 0,21-22 15,-21 21-15,0-21 0,21 22 16,0-1-16,0-21 0,0 43 16,0-43-16,0 21 0,0-21 15,0 1-15,21-1 0,0-21 0,0 21 16,0 0-16,1-21 0,-1 0 15,0 0-15,0 0 0,0 0 16,0-21-16,1 0 16,-1 21-16,-21-21 0,21-22 15,0 22-15,0-21 0,0 21 0,1-43 16,-1 22-16,0-1 0,0-20 16,0-1-16,0 1 0,1 21 0,20-22 15,0-42-15,-42 64 16,21 0-16,-21 20 0,0 1 0,0 0 15,0 0-15,-21 21 16,0 21-16,0 0 16,0 22-16,0-22 0,-1 21 0,-20 0 15,21 22-15,0-1 0,0-20 16,-1 20-16,22 1 0,0-1 16,-21-20-16,21-1 0,0 21 15,0-20-15,0-22 0,0 21 0,21-21 16,1 22-16,-1-22 0,0 0 0,0 0 15,0-21-15,22 21 0,-22-21 16,0 0-16,21 0 0,-21 0 0,22 0 16,-22 0-16,21-21 0,-21 0 15,1 0-15,20 0 0,-21 0 0,21-22 16,-20 22-16,-1-21 0,21-1 16,-21-20-16,0 21 0,22-22 15,-22 1-15,21-43 0,-21 42 0,1 22 16,-1 0-16,-21-1 15,0 1-15,0 21 0,0 0 0,0-1 16,0 44 0,-21 20-1,-1-21-15,1 0 0,21 22 16,-21-1-16,0 21 0,0-20 0,0 20 16,21-20-16,0 20 0,-22-21 15,22 1-15,0-1 0,0 0 0,0-20 16,0 20-16,0-21 0,0 0 15,0 0-15,22 1 0,-1-1 0,0-21 16,0 21-16,0-21 0,0 0 16,1 0-16,-1 0 15,0 0-15,0-21 0,21 0 0,-20-1 16,-1 22-16,0-42 0,0 21 16,-21 0-16,21 0 0,0-1 0,1 1 15,-22 0-15,0 0 0,0 42 31,0 0-31,0 0 16,0 1-16,0-1 0,-22 0 16,22 0-16,0 0 0,0 0 0,-21-21 15,21 22-15,0-1 0,21-21 63,1-21-63,-22-1 0,21 1 15</inkml:trace>
  <inkml:trace contextRef="#ctx0" brushRef="#br0" timeOffset="23143.63">23410 3196 0,'0'0'15,"-21"0"-15,0 0 0,0 0 16,0 0-16,-1 0 31,22 21-31,-21-21 16,21 22-16,0-1 15,-21-21 1,0 0-16,0 21 0</inkml:trace>
  <inkml:trace contextRef="#ctx0" brushRef="#br0" timeOffset="23318.86">22564 3471 0,'0'0'0,"0"22"15,21-22 17,0 0-32,21 0 0,1 0 0,-22 0 15,21 0-15,0 0 0,1 0 16,-1 0-16,22 0 0,-22 0 0</inkml:trace>
  <inkml:trace contextRef="#ctx0" brushRef="#br0" timeOffset="23675.87">23431 3471 0,'0'-21'16,"0"42"-1,0 1 1,-21-1-16,21 21 16,-21-21-16,21 0 0,0 22 0,-21-22 15,0 21-15,0 1 0,-1-1 16,1 0-16,21 1 0,-42-1 0,21 21 16,0-20-16,-1 20 0,1-20 0,0 20 15,0 1-15,0-22 0,21 21 16,0-20-16,-21 20 0,21-20 15,-22-1-15,22 0 0,0 1 0,0-1 16,0 0-16,0-21 0,0 1 16,0-1-16,0 0 0,22 0 0,-1-21 15,0 0 1,0 0-16,-21-21 16,0 0-16,0 0 0,0-1 0,21 1 15,-21-21-15</inkml:trace>
  <inkml:trace contextRef="#ctx0" brushRef="#br0" timeOffset="23978.7">23304 3641 0,'0'-21'0,"0"42"0,0-64 0,0 1 16,22 42-16,-1-21 0,0 0 15,-21 0-15,21 21 0,0 0 0,0 0 16,22 0-16,-22 0 0,0 0 15,21 0-15,-20 21 0,-1 0 0,0-21 16,0 42-16,-21-21 0,0 1 0,0-1 16,0 21-16,-21-21 0,0 0 15,0 22-15,-22-22 0,22 0 16,-21 0-16,21 0 0,-22 1 0,22-1 16,0-21-16,0 21 0,0-21 15,-1 21-15,44-42 31,-1 0-15,0 0-16,0-1 0</inkml:trace>
  <inkml:trace contextRef="#ctx0" brushRef="#br0" timeOffset="24251.54">24024 3048 0,'0'0'0,"0"-42"15,-21 42 1,0 21 0,21 0-16,-21 0 0,-1 0 0,22 22 15,0-1-15,-21 0 0,0 1 16,0 20-16,21-20 0,0 20 16,-21-21-16,21 22 0,-21-22 0,21 1 0,-22-1 15,22-21-15,0 21 0,0-20 16,0-1-16,0 0 0,0 0 0,0 0 15,0 0 1,22-42 0,-1 21-1,0-21-15</inkml:trace>
  <inkml:trace contextRef="#ctx0" brushRef="#br0" timeOffset="24599.34">23982 3662 0,'21'0'15,"0"0"1,0 0-16,0 0 16,1 0-16,-1 0 15,0 0-15,0-21 0,0 21 16,0-21-16,-21-1 16,22 1-16,-22 0 0,0 0 15,0 0 1,-22 21-16,1 0 0,0 0 0,0 0 15,0 0-15,0 21 0,-22 0 0,22 0 16,0 0-16,0 22 0,-22-22 16,22 0-16,0 21 0,21-20 0,0-1 15,0 21-15,0-21 0,0 0 16,0 1-16,21-1 0,-21 0 0,21 0 16,22-21-16,-22 21 0,0-21 15,0 0-15,0 0 0,22 0 16,-22 0-16,0 0 0,0 0 0,0 0 0,1 0 15,-1-21-15,-21 0 16,0 0-16</inkml:trace>
  <inkml:trace contextRef="#ctx0" brushRef="#br0" timeOffset="25951.79">1884 4763 0,'0'0'0,"0"-43"15,0 22-15,0 0 0,0 0 16,0 0-16,0-1 0,0 1 0,0 0 16,-21 42 15,21 0-31,-22 1 0,22 20 0,0 0 16,0 22-16,0-1 0,0 1 15,-21-1-15,21 22 0,-21-22 0,21 1 16,-21-1-16,21 1 15,-21-1-15,0 1 0,-1-22 0,22 22 16,-21-22-16,0 0 0,0 1 16,21-1-16,0-21 0,0 22 0,-21-22 15,21 0-15,0-42 32,0 0-32,0-1 0,0-20 15,0 21-15,21-21 0,-21 20 16,0-20-16,21 0 0,0-1 0,0 1 15,1 0-15,-1 21 0,0-22 16,0 22-16,0-21 0,0 21 16,22-1-16,-1 22 0,-21 0 15,22 0-15,-1 0 0,-21 0 0,21 0 16,1 22-16,-22-22 0,21 42 16,-21-21-16,1 0 0,-22 0 0,0 1 15,0 20-15,0-21 0,0 21 16,-22-20-16,1-1 0,0 21 0,-21-21 15,21 0-15,-22 22 0,1-22 16,-22 21-16,22-42 16,21 21-16,-21 1 0,20-22 15,1 0-15,-21 21 0,21-21 16,0 0-16,42-21 47,0-1-47,0 1 0,0 21 15,0-21-15</inkml:trace>
  <inkml:trace contextRef="#ctx0" brushRef="#br0" timeOffset="26351.57">2349 5355 0,'0'-21'15,"0"42"-15,22-42 0,-1 0 0,0 0 0,21 0 16,1-1-16,-22 1 0,0 21 15,21 0-15,-21 0 0,22 0 16,-22 0-16,0 21 0,21 1 16,-20-1-16,-1 0 0,0 21 0,0-21 15,-21 22-15,0-1 0,0-21 16,0 22-16,0-1 0,0-21 0,0 21 16,0-20-16,-21 20 0,0-21 15,0 0-15,-1 0 0,22 1 0,-21-22 16,0 0-1,21-22 1,0 1-16,0-21 16,0 21-16,0-22 0,21 22 0,0-21 15,-21 0-15,22 20 16,-22-20-16,21 0 0,0-1 0,0 22 16,-21-21-16,21 21 0,0 0 15,1-1-15,-1 22 16,0 0-1,-21 22-15,0-1 16,21 0-16</inkml:trace>
  <inkml:trace contextRef="#ctx0" brushRef="#br0" timeOffset="26863.27">3556 5313 0,'0'0'0,"0"-21"0,0 0 15,0-22 1,0 22-16,-21 21 0,0 0 16,-22 0-16,22 0 0,0 21 0,0 0 15,-22 1-15,22-1 0,-21 0 16,21 21-16,0-21 0,-22 22 15,22-1-15,0 0 0,0 1 0,0-1 16,21 0-16,0 1 0,0-1 16,0-21-16,0 22 0,0-22 15,0 0-15,21 0 0,0 0 0,0-21 16,0 0-16,22 0 0,-1 0 16,0 0-16,1-21 0,-1 0 15,0 21-15,1-42 0,-1 20 0,0 1 0,1-21 16,-1 21-16,-21-22 0,0 22 15,0-21-15,1 0 0,-22-1 0,0 22 16,0-21-16,0-1 16,0 1-16,-22 21 0,1-21 0,0 20 15,0 1-15,-21 21 0,20 0 0,-20 0 16,0 0-16,21 0 0,-22 0 16,1 0-16,21 21 0,-22 1 15,22-1-15,0 0 0,0 0 0,0 0 16,21 0-16,0 1 0,0-1 0,0 21 15,0-21-15,0 0 0,21 1 16,21-22-16,-21 21 0,1-21 0,20 0 16</inkml:trace>
  <inkml:trace contextRef="#ctx0" brushRef="#br0" timeOffset="28679.21">4212 5292 0,'21'0'16,"-42"0"-16,21 21 31,-21 0-31,21 0 16,-21 22-16,0-22 0,21 0 16,-22 21-16,1 1 0,21-22 0,-21 21 15,21-21-15,0 22 0,-21-22 0,21 21 16,0-21-16,0 0 15,0 1-15,0-1 0,21-21 16,0 0-16,0 0 0,1 0 16,-1 0-16,0-21 0,0-1 15,0 22-15,22-21 0,-22 0 0,0-21 16,0 21-16,21-1 0,-20-20 16,-1 21-16,0 0 0,0-22 0,0 22 15,0 0-15,-21 0 0,0 0 0,22 21 16,-22 21 15,0 0-31,-22 0 16,22 0-16,0 1 0,-21 20 15,0-21-15,21 0 0,-21 22 0,21-22 16,-21 0-16,21 0 0,0 0 16,0 0-16,0 1 0,0-1 0,21-21 15,0 0-15,0 0 0,0 0 16,1 0-16,20 0 0,-21 0 0,21 0 15,1-21-15,-22-1 0,21 22 0,1-21 16,-22 0-16,21-21 0,-21 21 16,0-1-16,43-41 0,-43 21 15,0 20-15,-21-20 0,21 21 0,-21-21 16,22 20-16,-22 1 0,0 0 16,0 0-16,-22 21 31,22 21-31,-21 0 15,0 0-15,21 22 0,0-22 0,-21 0 16,21 21-16,-21-20 0,21 20 16,-21-21-16,21 0 0,0 0 0,0 22 15,0-22-15,0 0 16,21 0-16,0-21 0,0 21 16,0-21-16,22 0 0,-22 0 0,0 0 15,21 0-15,-21-21 0,22 21 16,-22-21-16,21 0 0,-21 0 15,22 0-15,-22-1 0,21 1 0,-21-21 16,1 21-16,20 0 0,-21-22 16,-21 22-16,21 0 0,-21 0 0,0 0 15,0-1-15,-21 22 32,21 22-32,-21-22 0,21 21 0,0 0 15,0 0-15,0 0 0,0 0 16,0 1-16,0-1 0,0 21 0,0-21 15,0 0-15,0 1 0,42 20 16,-21-42-16,1 21 0,-1 0 16,0 0-16,0-21 15,0 0-15,-21-21 47,-21 21-47,0-21 0,0 0 16,0 0-16,-1 0 15,1 21-15,0-22 0,0 22 0,0 0 16,0 0 0,21 22-16,0-1 15,0 0-15,0 0 0,0 0 16,21 0-16,0 1 16,0-22-16,-21 21 0,21 0 15,22-21-15,-22 0 0,0 21 0,0-21 16,21 0-16,-20 0 0,20 0 15,-21 0-15,21 0 0,1 0 0,-1-21 16,0 21-16,-20-21 0,20 0 0,0 21 16,1-22-16,-22 1 0,21 0 15,-21 0-15,22 0 0,-22 0 0,0-22 16,0 22-16,0-21 0,0 21 16,-21-22-16,0 22 0,22-21 0,-22 21 15,0-1-15,0-20 0,0 21 16,0 0-16,0 42 31,0 0-15,-22 0-16,22 22 0,0-22 15,0 0-15,-21 0 0,21 21 0,0-20 16,-21-1-16,21 0 0,0 21 0,0-21 16,0 1-16,0-1 0,0 0 15,0 0-15,0 0 0,21-21 16,0 0-16,-21 21 0,22-21 0,-1 0 15,0 0-15,0 0 0,0 0 16,22 0-16,-22 0 0,0 0 0,21-21 16,1 0-16,-22 21 0,21-21 0,-21 0 15,0 0-15,22-1 16,-22-20-16,0 21 0,0 0 0,0-22 16,1 22-16,-1-21 0,0 21 0,-21-22 15,0 22-15,0 0 0,0-21 16,0 21-16,0-1 0,0 1 15,-21 21-15,0 0 16,-1 0-16,22 21 0,0 1 16,0-1-16,0 0 15,0 0 1,22-21-16,-1 0 0,0 0 0,0 0 16,0 0-16,22 0 0,-22 0 0,0 0 15,21 0-15,-21-21 16,1 21-16,-1 0 0,0 0 0,0 0 15,-21 21 17,0 0-32,0 0 0,-21 1 15,0-1-15,0 0 0,21 0 16,-22 0-16,22 22 0,-21-22 16,21 0-16,0 0 0,0 0 0,0 0 0,0 1 15,0-1-15,0 0 0,21-21 16,1 0-16,-1 0 15,0 0-15,0 0 0,0 0 16,0 0-16,1 0 0,-1 0 16,-21-21-16,21 21 15,0-21-15,-21-1 0,0 1 16,21 21-16,-21-21 16,0 0-1,21 21-15</inkml:trace>
  <inkml:trace contextRef="#ctx0" brushRef="#br0" timeOffset="47340.41">3958 7684 0,'0'0'0,"21"0"0,-21 21 16,21-21-1,1 0-15,-1 0 31,0 0-31,-21-21 32,0-1-32,0 1 15,0 0-15,0 0 16,0 0-16,0 0 16,0-1-16,-21 1 0,21 0 0,-21 0 15,-1 0-15,1 0 0,21-1 16,-21 1-16,0 0 0,0 21 0,0-21 15,21 0-15,-22 21 0,1 0 16,0-21-16,0 21 0,0 0 16,0 0-16,-1 0 0,1 0 15,21 21-15,-21 0 0,0 0 0,0 0 16,0 0-16,-1 1 0,22 20 0,-21-21 16,0 21-16,0 1 0,0-22 15,0 21-15,-1 1 0,22-22 16,0 21-16,-21-21 0,21 22 15,0-22-15,0 0 0,0 21 0,0-21 16,0 1-16,0-1 0,21 0 16,1-21-16,-1 21 0,0-21 0,0 0 15,0 0-15,0 0 0,1 0 16,-1 0-16,0 0 0,0-21 0,21 0 16,-20 0-16,-1-1 0,0 22 15,0-21-15,0-21 0,0 21 16,1 0-16,-22-1 0,21-20 0,0 21 0,-21 0 15,21-22-15,-21 22 16,0 0-16,0 0 0,0 0 0,21 0 16,-21-1-16,0 1 0,0 0 15,0 0-15,0 42 32,0 0-17,0 0-15,0 1 0,0-1 0,0 0 16,0 0-16,0 0 0,0 22 15,0-22-15,0 0 0,0 21 0,0-21 16,0 1-16,0 20 0,0-21 16,0 0-16,0 0 0,21 1 0,-21-1 15,22-21-15,-1 21 0,0-21 0,0 0 16,0 0-16,0 0 16,1 0-16,-1 0 0,21 0 0,-21-21 15,0 0-15,22-1 0,-22 1 16,0 0-16,21 0 0,-20 0 0,-1-22 15,0 22-15,0-21 0,0 0 16,-21 20-16,0-20 0,0 0 0,0-1 16,0 1-16,0 0 0,0-1 0,0 1 15,0 0-15,0-1 16,0 22-16,-21-21 0,0 0 0,21-1 16,-21 22-16,0-21 0,-1-1 0,1 22 15,-21-21-15,0 0 16,-1-1-16,22 22 0,0 0 0,-21 0 15,20 0-15,1-1 0,-21 1 16,21 21-16,-22-21 0,22 21 0,-21-21 16,21 21-16,-22 0 0,1 0 15,0 0-15,-1 0 0,1 21 0,0 0 16,-1 0-16,-20 1 0,21-1 16,-1 0-16,1 0 0,0 0 0,-1 22 15,1-1-15,0-21 0,-1 21 16,1 22-16,21-22 0,-22 22 15,22-1-15,0-20 0,-21 20 16,21 1-16,21 20 0,-22-20 0,22-22 16,-21 22-16,21-1 0,0 1 15,0-1-15,0-21 0,0 22 0,0-22 16,21 22-16,1-22 0,-1 0 16,21 1-16,-21-1 0,0-21 0,22 22 15,-1-22-15,0 0 16,1 0-16,-1 0 0,0 0 0,22-21 15,-1 0-15,-20 0 0,20 0 0,1 0 16,-1 0-16,1 0 0,-1 0 0,1 0 16,-22-21-16,22 21 0,-22-21 0,0 0 15,22 0-15,-43 21 0,21-21 16,1-1-16,-22 1 0,0 21 16,0-21-16,-21 0 15,21 21-15,-21-21 16,0 0-1,0-1-15,21 1 0,-21 0 16</inkml:trace>
  <inkml:trace contextRef="#ctx0" brushRef="#br0" timeOffset="47779.55">5207 7006 0,'0'-21'16,"0"42"-16,-21-42 0,0 0 0,21 0 0,0 0 15,-22 21-15,1 0 16,0 0-1,21 21 1,0 0-16,0 0 16,0 21-16,0 1 0,0-1 0,0 0 15,0 22-15,0-1 0,0 1 16,0-1-16,0 1 0,0-1 0,0-20 16,-21 20-16,21-20 0,0-1 15,0 0-15,0 1 0,0-1 0,0 0 16,0 1-16,0-22 0,0 0 0,0 0 15,0 0-15,0 0 0,0 1 16,0-1 0,0-42-1,0-1 1,0 1-16,0 0 0,0 0 0,0 0 16,0 0-16</inkml:trace>
  <inkml:trace contextRef="#ctx0" brushRef="#br0" timeOffset="48189.32">5038 7091 0,'-22'-21'0,"44"42"0,-65-42 0,43 0 16,-21-1-16,0 22 0,21-21 15,-21 0-15,21 0 16,0 0-16,0 0 0,21-1 15,0 22-15,21-21 0,-20 0 16,-1 21-16,21-21 0,0 21 0,1 0 16,-1 0-16,0 0 0,22 0 15,-22 0-15,22 0 0,-22 0 0,0 0 16,1 21-16,-1 0 0,0 0 0,1 22 16,-22-22-16,-21 21 0,0-21 15,0 22-15,0-22 0,-21 21 0,0 1 16,-22-22-16,22 21 0,-42 0 15,20-20-15,1 20 0,-22-21 16,22 0-16,0 0 0,-1 1 0,1-1 16,0 0-16,-1 0 0,22 0 15,0-21-15,0 21 0,0-21 16,21 22-16,21-22 31,0 0-15,0 0-16</inkml:trace>
  <inkml:trace contextRef="#ctx0" brushRef="#br0" timeOffset="48930.92">5821 7747 0,'0'0'16,"21"0"-16,0-21 0,-21 0 16,21 0-16,-21-1 15,0 1-15,0 0 0,0 0 16,0 0-16,0 0 16,-21-1-16,0 22 0,21-21 0,-21 21 15,0-21-15,-1 21 0,1 0 16,0 0-16,-21 0 0,21 21 15,-1 0-15,-20 1 0,21-1 0,-21 0 16,20 0-16,-20 21 0,21-20 16,0 20-16,-22 0 0,22-21 0,0 22 15,0-1-15,21 22 0,0-43 16,0 0-16,0 0 0,0 0 16,0 0-16,0 1 0,21-22 0,0 0 15,0 0-15,1 0 0,-1 0 0,0 0 16,21 0-16,-21 0 0,22-22 15,-22 1-15,0 0 0,43-21 16,-22 21-16,-21-1 0,0 1 16,0-21-16,-21 21 0,22 0 15,-22-1-15,21 1 0,-21 0 0,0 0 16,0 0-16,0 42 31,0 0-15,-21 0-16,21 0 0,-22 1 15,22-1-15,-21 0 0,21 0 0,0 0 16,0 0-16,0 1 0,0-1 0,0 0 16,0 0-16,0 0 0,0 0 15,21 1-15,1-22 0,-1 0 16,0 0-16,0 0 0,0 0 16,0 0-1,1 0-15,-1 0 0,0-22 0,0 1 16</inkml:trace>
  <inkml:trace contextRef="#ctx0" brushRef="#br0" timeOffset="49406.65">6138 7684 0,'0'0'0,"0"-22"15,0 1-15,21 0 16,1 21-1,-1 0 1,0 0-16,0 0 0,0 0 16,0 0-16,1 0 0,-1 21 0,21 0 15,-21 1-15,0-1 0,1 0 16,-22 0-16,21 0 0,-21 0 0,21 1 16,-21-1-16,0 21 0,0-21 0,0 0 15,0 1-15,0-1 0,0 21 16,0-21-16,-21 0 0,0 1 0,21-1 15,-22-21-15,22 21 16,-21-21-16,0 0 16,21-21-1,0 0-15,0-1 0,0 1 16,0 0-16,0 0 0,0 0 16,21-22-16,0 22 0,1-21 0,-1 21 15,-21-22-15,21 22 0,0-21 0,0 21 16,-21 0-16,21-22 0,1 22 15,-1 21-15,-21-21 0,21 0 0,0 21 16,0 0-16,0 21 31,-21 0-15,22-21-16,-22 21 0,21-21 16</inkml:trace>
  <inkml:trace contextRef="#ctx0" brushRef="#br0" timeOffset="50023.47">7197 7874 0,'0'0'0,"21"-21"0,-21 0 16,0 0-16,21-1 15,-21 1-15,0 0 0,0 0 16,0 0-16,0 0 0,0-1 16,0 1-16,0-21 0,0 21 0,0 0 15,-21-1-15,0 1 0,-1 21 16,1 0 0,0 0-16,0 0 0,0 21 0,0 1 15,-1-1-15,1 21 0,-21-21 16,21 22-16,-22-1 0,22 0 0,-21 1 15,21-1-15,0 0 0,21-21 16,0 22-16,0-1 0,0-21 0,0 0 0,0 1 16,0-1-16,0 0 0,21 0 15,0-21-15,21 0 0,-21 0 16,1 0-16,-1 0 0,21 0 0,-21-21 16,0 21-16,22-21 0,-22 0 15,0-1-15,21 1 0,-20 0 0,-1-21 16,0 21-16,-21-22 0,21 22 0,-21-21 15,21 21-15,-21-22 0,0 22 16,0 0-16,0-21 0,0 20 0,0 1 16,0 0-16,-21 42 31,21 0-31,-21 1 16,21-1-16,0 21 0,0-21 15,0 0-15,0 1 0,0 20 16,0-21-16,0 0 0,0 0 0,0 1 15,21-1-15,-21 0 0,21 0 0,0 0 16,-21 0-16,22-21 16,-1 22-16,0-22 0,0 0 15,0 0-15,0 0 0,1-22 16,-1 1-16,0 0 0</inkml:trace>
  <inkml:trace contextRef="#ctx0" brushRef="#br0" timeOffset="50770.83">7662 7705 0,'0'-21'0,"0"42"0,0-64 16,-21 43-1,0 0 1,21 22 0,0-1-16,-21 0 15,21 0-15,0 0 0,0 0 0,-21 1 16,21-1-16,0 0 0,0 0 15,0 0-15,0 0 0,-22 1 0,22-1 16,0 0-16,-21 0 0,21 0 16,0 0-16,0 1 0,0-1 15,-21-21-15,21-21 32,0-1-17,0 1-15,0 0 0,0 0 16,0 0-16,0 0 0,0-22 0,0 22 15,0 0-15,21-21 0,-21 20 0,21 1 16,-21-21-16,22 21 0,-1 0 16,0-1-16,0 1 0,0 0 0,0 0 15,1 21-15,-1-21 0,0 21 0,0 0 16,21 0-16,-20 0 0,-1 0 16,0 21-16,0-21 0,0 21 0,-21 0 15,21 0-15,-21 1 0,22 20 16,-22-21-16,0 0 0,0 0 15,0 1-15,0 20 0,0-21 0,0 0 16,0 0-16,0 1 0,-22-1 0,1-21 16,21 21-16,-21 0 0,0-21 15,21-21 17,0 0-17,0 0-15,0-1 0,0 1 0,0-21 16,21 21-16,0 0 0,0-22 0,-21 22 15,22-21-15,-1 21 16,0-1-16,21 1 0,-21 0 0,1 0 16,-1 0-16,21 21 0,-21-21 0,0 21 15,1 0-15,-1 0 0,0 21 16,0 0-16,-21 0 0,0 0 0,21 0 16,-21 22-16,0-22 0,0 0 15,0 0-15,0 0 0,0 22 0,0-22 16,0 0-16,0 0 0,0 0 0,-21 1 15,21-1-15,-21 0 16,0-21 0,21-21 15,21 0-31</inkml:trace>
  <inkml:trace contextRef="#ctx0" brushRef="#br0" timeOffset="51207.78">8488 7705 0,'0'0'0,"0"21"16,21-21 15,0 0-15,0 0-16,0 0 0,1 0 0,-1-21 15,0 21-15,21-21 0,-21-1 0,1 22 16,-1-21-16,0 0 0,-21 0 16,0 0-16,21 0 0,-21-1 0,0 1 15,0 0-15,0 0 0,0 0 16,-21 0-16,0 21 16,0 0-16,-1 0 0,1 0 0,0 0 15,0 21-15,0 0 0,0 21 16,-1-21-16,1 1 0,0 20 0,0-21 15,21 21-15,0-20 0,-21 20 16,21-21-16,0 21 0,0-20 16,0-1-16,0 21 0,0-21 0,0 0 15,0 1-15,21-1 0,-21 0 16,21-21-16,0 0 0,0 0 16,1 0-16,-1 0 0,0 0 0,0 0 15,0 0-15,0 0 0,1 0 0,-1-21 16,0 0-16,21-1 0,-21 1 15,1 0-15</inkml:trace>
  <inkml:trace contextRef="#ctx0" brushRef="#br0" timeOffset="51591.69">9398 6668 0,'-21'0'16,"0"-22"-1,-1 22-15,1 0 16,21 22-16,-21-1 16,21 0-16,-21 0 0,21 21 15,0-20-15,0 20 0,-21 21 0,21-20 16,-21 20-16,21-20 0,0 20 0,0 22 15,-22-22-15,22 1 0,0-1 16,0-20-16,-21 20 0,21-21 0,0 1 16,0-1-16,0 0 0,0 1 0,0-1 15,0-21-15,0 0 0,0 1 16,0-1-16,0 0 0,0 0 0,0 0 16,0-42 15,21 0-16,1 0-15,-1 0 0,-21-1 16,21 1-16</inkml:trace>
  <inkml:trace contextRef="#ctx0" brushRef="#br0" timeOffset="52032.12">9419 7747 0,'0'0'0,"64"0"16,-43 0 0,0 0-16,0 0 0,-21-21 15,21 21-15,0-21 16,1 21-16,-1-21 0,-21-1 0,0 1 16,21 0-16,-21 0 0,0 0 0,0 0 15,0-1-15,0 1 0,0 0 16,0 0-16,-21 0 0,0 21 15,-1 0-15,1 0 0,0 0 16,0 0-16,0 0 0,0 21 16,-1 0-16,1-21 0,0 21 0,0 0 15,21 1-15,-21-1 0,21 0 16,0 21-16,0-21 0,0 1 0,0-1 16,0 21-16,0-21 0,0 0 15,0 1-15,0-1 0,0 21 16,0-21-16,0 0 0,21 1 0,-21-1 15,0 0-15,21-21 16,0 21-16,0-21 0,1 0 16,-1 0-16,0 0 15,0 0-15,0 0 0,0-21 16,1 21-16,-1-21 0,0 0 0,0-1 16</inkml:trace>
  <inkml:trace contextRef="#ctx0" brushRef="#br0" timeOffset="52543.58">9948 7535 0,'0'0'16,"0"-21"-16,0 0 0,0 0 16,21 0-1,1 21-15,-1 0 16,0 0-16,0 0 0,0 0 15,0 0-15,1 0 0,-1 21 16,-21 0-16,21 0 0,0-21 16,0 21-16,-21 22 0,0-22 0,0 0 0,0 0 15,0 22-15,0-22 16,0 0-16,0 0 0,0 0 0,0 22 16,0-22-16,0 0 0,0 0 0,0 0 15,-21 0-15,21 1 0,-21-22 16,21 21-16,-21-21 0,0 0 15,-1 0 1,22-21 0,0-1-16,0 1 15,0 0-15,0 0 0,22-21 16,-22 20-16,21-20 0,0 21 0,0-21 16,0-1-16,0 1 15,1 21-15,20-22 0,-21 22 0,0-21 16,0 21-16,22 0 0,-22-1 0,0 1 15,0 0-15,22 0 16,-22 21-16,0-21 0,0 21 16,0 0-16,0 0 0,1 0 15,-22-21 17</inkml:trace>
  <inkml:trace contextRef="#ctx0" brushRef="#br0" timeOffset="52988.59">9186 6900 0,'-21'0'0,"42"0"0,-63 0 15,21-21 1,42 21 0,21-21-16,-21 21 15,22 0-15,-1 0 0,22-21 0,-1 21 16,64 0-16,-63 0 0,20 0 15,1-21-15,0 21 0,-22 0 16,22 0-16,-22 0 0,1 0 0,-1 0 16,1 0-16,-22 0 0,-21 0 0,22 0 15,-22 0-15,0 0 0,0-21 16</inkml:trace>
  <inkml:trace contextRef="#ctx0" brushRef="#br0" timeOffset="62680.98">4487 10139 0,'0'21'16,"0"-42"-16,0 63 15,0-63 1,21 21 0,-21-21-16,22 0 15,-1 0-15,-21-1 0,0 1 0,21 0 16,0 21-16,-21-21 0,0 0 16,0 0-16,0-1 0,0 1 15,0 0-15,0 0 0,0 0 0,-21 0 16,0-1-16,0 1 0,21 0 15,-22 21-15,1 0 0,-21 0 0,21 0 16,0 0-16,-43 21 0,43 0 16,0 1-16,0-1 0,-22 21 15,22-21-15,0 22 0,-21 20 16,20-21-16,22 1 0,0-22 16,-21 21-16,21-21 0,0 22 0,0-22 15,0 0-15,0 0 0,0 0 0,21 1 16,1-22-1,-1 0-15,0 0 0,0 0 0,0 0 16,0-22-16,1 1 0,-1 0 0,21 0 16,-21 0-16,0 0 0,1-1 15,-1 1-15,0 0 0,0 0 0,0 0 16,-21-22-16,0 22 0,21 0 0,-21 0 16,0 0-16,0 0 15,0 42 16,0 0-31,-21 0 0,21 21 16,0-20-16,0-1 0,0 21 0,0-21 16,0 22-16,0-22 15,21 0-15,1 21 0,-22-21 0,21 1 16,0-1-16,0 0 0,0-21 16,22 0-16,-22 21 0,0-21 0,21 0 15,-21 0-15,22 0 0,-1-21 0,-21 0 16,22 0-16,-1-1 0,-21 1 0,21 0 15,-20-21-15,20 21 16,-21-22-16,0 1 0,-21 0 0,0-1 0,21 1 16,-21 0-16,0-1 0,0 1 0,0-22 15,0 22-15,-21-21 0,21 20 16,-21-20-16,0 20 0,-21 1 0,20 0 16,-20-1-16,21 1 0,-21 0 15,-1 21-15,1-22 0,-22 22 16,1 0-16,21 21 0,-22 0 0,-21 0 15,22 0-15,-1 0 0,-20 0 16,20 21-16,-20 21 0,20 1 0,1-1 16,-22 0-16,21 22 0,1-1 15,21 1-15,-22 21 0,-21 42 16,64-64-16,0 22 0,21-22 16,0 1-16,0-1 0,0 1 15,21-22-15,0 22 0,1-22 0,20 0 0,0 1 16,1-1-16,-1 0 15,0-21-15,1 1 0,20-1 0,-21 0 16,1 0-16,20-21 0,-20 0 0,-1 0 16,21 0-16,-20 0 0,20 0 15,-20 0-15,-1 0 0,21 0 0,-20-21 16,-1 0-16,0 0 0,22-1 0,-22 1 16,1 0-16,-22 0 0,21 0 15,0-22-15,1 22 0</inkml:trace>
  <inkml:trace contextRef="#ctx0" brushRef="#br0" timeOffset="62942.93">5482 9589 0,'0'0'0,"-21"0"16,42 0-1,0 0 1,0 0-16,22 0 0,-22-22 0,21 22 16,1 0-16,-1 0 0,21 0 0,-20 0 15,-1 0-15,0 0 0,1 0 16,-1 0-16,-21 0 0,0 0 0,1 0 16,-1 0-16,-42 0 31</inkml:trace>
  <inkml:trace contextRef="#ctx0" brushRef="#br0" timeOffset="63211.86">5778 9589 0,'0'0'0,"-21"0"16,21 21-1,0 0 1,0 0-16,0 0 0,-21 22 15,21-1-15,0-21 0,0 21 0,-21 1 16,21-1-16,-21 0 0,21 1 16,0-1-16,-21 0 0,21 1 0,-22-1 15,1-21-15,21 22 0,0-1 0,0-21 16,-21 21-16,21-20 0,0-1 16,-21 21-16,21-21 0,0 0 15,21-21 1,0-21-1,-21 0-15,21 0 0,1 0 0</inkml:trace>
  <inkml:trace contextRef="#ctx0" brushRef="#br0" timeOffset="64321.21">5948 10139 0,'0'21'0,"21"-21"31,0 0-31,0 0 0,0 0 16,1 0-16,-1-21 0,0 0 15,0 21-15,0-21 0,-21-1 16,21 1-16,1 21 0,-1-21 0,-21 0 16,0 0-16,0 0 0,0-1 15,0 1-15,0 0 16,-21 21-1,-1 0-15,1 0 0,0 21 16,0 0-16,0 1 0,0-1 16,-1 0-16,1 0 0,0 21 0,0-20 15,0 20-15,0-21 0,21 43 16,0-43-16,0 0 0,0 0 16,0 0-16,0 0 0,0 1 0,21-22 15,0 21-15,0-21 0,0 0 0,0 0 16,1 0-16,20 0 0,-21 0 15,21-21-15,1 21 0,-22-22 16,21 1-16,1 0 0,-22 0 0,21 0 16,0 0-16,-20-22 0,20 22 0,-21-21 15,0 21-15,0-1 0,1-20 16,-22 21-16,0 0 0,0 0 0,0-1 16,0 44-1,-22-1 1,1 0-16,21 0 0,-21 0 15,21 0-15,0 1 0,0-1 0,0 0 16,0 0-16,0 0 0,0 0 16,0 1-16,21-1 0,0 0 0,1 0 15,-22 0-15,21 0 16,0 1-16,-21-1 16,-21-21 15,0-21-16,21-1-15,-22 22 0,1-21 0,0 21 16,21-21-16,-21 21 0,0 0 0,0 0 16,-1 0-1,22 21 1,0 0-16,0 1 0,0-1 16,0 0-16,22-21 0,-22 21 15,21 0-15,0-21 0,0 21 16,21-21-16,-20 0 0,41 0 15,-21 0-15,-20 0 0,20 0 0,0 0 16,1 0-16,-1-21 0,-21 0 16,21 21-16,1-21 0,-22 0 0,21-22 15,-21 22-15,22 0 0,-22-21 0,0 21 16,0-22-16,0 1 0,1 0 16,-1-1-16,-21 1 0,0 0 0,0-22 15,0 22-15,0-1 0,0-20 16,0 21-16,0-1 0,0 1 15,0 21-15,0-22 0,0 22 0,0 0 16,0 42 0,0 0-1,0 1-15,-21 20 0,21 0 0,-22 1 16,22-1-16,-21 0 0,21 22 0,0-22 16,0 0-16,-21 1 0,21-1 15,0 0-15,0 43 16,0-43-16,0 1 0,0-22 0,0 0 0,0 21 15,0-20-15,0-1 0,0 0 16,21 0-16,-21 0 0,21-21 0,1 21 16,-1-21-16,0 0 15,0 0-15,0 0 0,0 0 16,1 0-16,-1 0 0,-21-21 16,21 0-16,0 21 0,-21-21 0,21 0 15,-21 0-15,21-1 0,-21 1 0,0 0 16,0-21-16,0 21 0</inkml:trace>
  <inkml:trace contextRef="#ctx0" brushRef="#br0" timeOffset="64543.69">7112 9906 0,'0'0'0,"0"21"15,0 0 1,21-21-16,0 0 0,22 0 0,-22 0 15,0 0-15,42 0 0,-41 0 16,-1 0-16,21 0 0,-21 0 16,0 0-16,1 0 0,-1 0 0,0 0 15,0 0-15,0 0 16,0-21-16,1 21 16,-22-21-16,21 0 15</inkml:trace>
  <inkml:trace contextRef="#ctx0" brushRef="#br0" timeOffset="65071.01">8361 9419 0,'0'0'0,"0"-21"0,0 0 0,0 0 0,0 0 16,0-1-16,0 44 31,0-1-31,0 0 16,0 0-16,0 21 0,0 1 16,0-1-16,0 22 0,0-1 0,0-21 15,0 22-15,0-1 0,0 1 16,0-1-16,0-20 0,0 20 15,-21-20-15,-1 62 0,22-62 16,0-1-16,-21 0 0,21 1 0,-21-1 16,21-21-16,-21 0 0,21 1 15,0-1-15,0 0 0,0 0 16,0-42 0,0 0-1,0 0-15,0-1 0,0-20 0,0 21 16,0-21-16,0-1 0,0 1 15</inkml:trace>
  <inkml:trace contextRef="#ctx0" brushRef="#br0" timeOffset="65523.81">8424 9504 0,'0'21'0,"0"-42"16,0 0-16,-21 21 31,0 0-31,21 21 0,-21 0 0,0 0 15,-1 0-15,1 1 16,0 20-16,21-21 0,-42 0 0,42 22 0,-21-22 16,-1 0-16,1 0 0,0 0 0,21 0 15,-21 1-15,21-1 16,0-42 15,21-1-31,-21 1 0,21 0 16,0 0-16,1-21 0,-1 20 0,0-20 15,0 0-15,0 21 0,0-22 16,1 1-16,-1 0 0,-21 20 0,21-20 16,21 0-16,-21 42 0,-21-21 15,22 21-15,-1 0 16,0 21-16,-21 0 0,21 0 16,0 0-16,-21 22 0,21-22 0,1 21 15,-1 0-15,0 1 0,-21-22 16,21 21-16,0 1 0,0-22 15,-21 21-15,22-21 0,-1 0 0,-21 1 16,21-1-16,-21 0 0,0 0 0,21-21 16,-21 21-16,21-21 0,0-21 31,-21 0-31,0 0 0</inkml:trace>
  <inkml:trace contextRef="#ctx0" brushRef="#br0" timeOffset="66247.74">5736 8594 0,'0'0'16,"-21"0"-16,-21 0 0,20 0 0,1 0 0,-21 0 16,21 0-16,0 0 15,-1 0-15,1 0 0,0 0 0,0 0 16,0 0-16,0 0 0,-1 0 15,44 0 17,20 0-17,-21 21-15,21-21 0,22 0 16,-22 0-16,43 0 0,-22 0 0,22 0 16,0 0-16,21 21 0,-22-21 15,22 0-15,21 0 0,-21 0 0,21 0 16,0 21-16,0-21 0,21 0 0,-21 0 15,0 0-15,0 0 16,21 21-16,-21-21 0,21 0 0,-21 0 16,0 0-16,22 0 0,-44 0 0,22 0 15,0 0-15,-21 0 0,21 0 16,-21 0-16,-21 0 0,-1 0 0,1 22 16,-21-22-16,-1 0 0,-21 0 0,1 0 15,-22 0-15,0 21 0,0-21 16,-21 21-1,-21-21 1,0 0-16,0 0 0,-22 0 0,1 0 16,0 0-16,-1 0 0,-20 0 15,-1 0-15</inkml:trace>
  <inkml:trace contextRef="#ctx0" brushRef="#br0" timeOffset="66827.63">5482 8700 0,'-21'0'0,"42"0"0,-63 21 16,42 0 15,21-21-15,0 21-16,0-21 0,0 0 0,43 21 15,-43-21-15,21 0 16,22 21-16,-22-21 0,22 0 0,20 0 15,-20 0-15,21 0 0,20 22 16,-20-22-16,21 0 0,0 0 16,21 0-16,0 0 0,0 0 0,0 0 15,0 0-15,0 0 0,0 0 0,21 0 16,0 0-16,0 0 0,-21 0 16,21 0-16,-21 0 0,22 0 0,-22 0 15,0 0-15,0 0 0,0 0 16,0 0-16,-22 0 0,1 0 0,-21 0 15,0 0-15,-1 0 0,1 0 0,-22 0 16,-20 0-16,20 0 0,-20 0 16,-22 0-16,0 0 0,0 0 15,0 0-15,0 0 0,-21 21 32,0 0-17,-21-21-15,0 21 0,0 0 16,0 0-16,-22 1 0,1-1 15,0 0-15</inkml:trace>
  <inkml:trace contextRef="#ctx0" brushRef="#br0" timeOffset="75327.39">12001 10478 0,'22'-22'0,"-1"1"0,0 0 16,-21 0-16,21 21 16,0-21-16,0 0 0,1-1 15,-1 1 1,-21 0 0,21 21-16,-21 21 62,-21-21-62,0 21 0,21 1 0,-22-22 16,1 21-16,21 0 0,-21 0 15,-21 21-15,21-20 0,-1-1 0,-20 0 16,0 21-16,-1-21 0,1 22 16,0-22-16,-22 21 0,22-21 15,0 22-15,-22-22 0,22 0 0,-22 21 16,22-20-16,0-1 0,-1 0 0,1 0 15,0 0-15,-22 0 0,43-21 16,0 0-16,0 22 0,-1-22 16,1 0-16,0 0 0,0 0 15,42 21 48,0-21-63,0 0 15,1 0-15,-1 21 16,0-21-16,0 21 0,21-21 0,-20 21 16,41 0-16,-21 1 0,1-1 15,-1 0-15,0 0 0,-20 0 16,20 0-16,0 1 0,1 20 0,-1-21 16,-21 0-16,21 0 0,1 22 0,-22-22 15,21 0-15,1 0 0,-22 22 0,0-22 16,21 0-16,-21 0 0,22 0 15,-22 0-15,21 1 0,-21-22 16,1 21-16,-1 0 0,0-21 0,0 0 0,0 21 16,0-21-16,1 0 31,-22-21 0,-22 21-15,22-21-16,0 0 0,-21-1 15</inkml:trace>
  <inkml:trace contextRef="#ctx0" brushRef="#br0" timeOffset="76042.99">12763 10583 0,'0'0'16,"22"-42"-1,-22 21-15,0 0 0,21 0 0,-21-1 16,0 1-16,0 0 16,0 0-16,0 0 0,0 0 15,0-1-15,0 1 16,0 42 15,0 1-15,0-1-16,0 21 0,0-21 15,0 22-15,0-1 0,0 21 0,0-20 16,0-1-16,0 22 0,0-22 0,0 21 16,0-20-16,0 20 0,0-20 15,0 20-15,0-21 0,0 1 0,0-1 16,0 43-16,0-43 16,0 0-16,0-20 0,0-1 0,0 21 15,0-21-15,0 0 16,0 1-16,0-1 0,0-42 62,0-1-62,-21 1 16,21 0-16,0 0 16,0-21-16,-22 20 0,22 1 0,0-21 15</inkml:trace>
  <inkml:trace contextRef="#ctx0" brushRef="#br0" timeOffset="76451.75">12636 10583 0,'-21'0'0,"42"0"0,-42-21 15,21 0-15,0 0 0,-21 0 0,21 0 16,0-1-16,0 1 0,0 0 0,0 0 15,0 0-15,0 0 0,0-1 16,0 1-16,21 0 0,0 0 0,1 0 16,-1 0-16,21 21 0,-21-22 15,22 1-15,-1 21 0,0-21 16,22 21-16,-22 0 0,22 0 0,-22 0 16,21 0-16,-20 0 0,-1 21 0,43 22 15,-43-1-15,-21-21 16,0 21-16,1 1 0,-22 20 0,0-20 15,0-1-15,0 0 0,-22 1 0,-20-1 16,21 0-16,-21 1 0,20-22 16,-20 21-16,0-21 0,21 22 0,-22-22 15,22 0-15,0-21 0,0 21 0,0 0 16,-1-21-16,1 21 0,0-21 16,21 22-1</inkml:trace>
  <inkml:trace contextRef="#ctx0" brushRef="#br0" timeOffset="78703.25">13483 11303 0,'0'-21'16,"0"0"-16,21 0 15,0 21-15,-21-22 0,22 1 16,-1 0-16,0 0 16,-21 0-16,0 0 0,21-1 15,-21 1-15,0 0 0,0 0 0,0 0 16,0 0-16,0-1 0,0 1 0,0 0 15,-21 21-15,21-21 0,0 0 16,-21 21-16,0 0 0,-1 0 0,1 0 16,0 0-16,0 0 0,0 0 0,0 21 15,-1 0-15,1 0 0,-21 0 16,21 22-16,0-22 0,-1 21 0,1 1 16,0-22-16,0 21 0,21 0 0,0-20 15,0 20-15,0-21 16,0 0-16,0 0 0,0 1 0,0-1 15,0 0-15,21-21 0,0 21 16,0-21-16,1 0 0,-1 0 16,0 0-16,0-21 0,0 0 15,0 21-15,1-21 0,-1-1 0,0 1 16,21 0-16,-21 0 0,1 0 0,-1-22 16,0 22-16,0 0 0,-21-21 15,21 21-15,0-22 0,-21 22 16,0 0-16,0 0 0,22 0 0,-22-1 15,21 1-15,-21 42 32,0 1-17,0-1-15,0 0 0,0 0 0,0 21 16,0-20-16,0 20 0,0 0 16,0-21-16,0 22 0,0-1 0,0-21 15,-21 0-15,21 22 0,0-22 0,0 0 16,0 0-16,0 0 0,0 1 0,0-1 15,21-21 1,0 0-16,0 0 16,0-21-16,0-1 0,1 1 15,-1 0-15,21 0 0,-21 0 16,0 0-16,1-22 0,20-20 16,-21 20-16,0 1 0,-21 21 15,0-21-15,21 20 0,-21 1 0,0 0 16,0 0-16,0 0 15,0 42 1,-21-21 0,21 21-16,0 0 0,0 0 15,0 1-15,0-1 0,0 0 16,0 21-16,21-21 0,-21 1 16,0-1-16,22 0 0,-1 0 15,-21 0-15,21 0 0,-21 1 16,0-1-16,21 0 0,-21 0 15,0 0-15,21-21 0,-21 21 0,0 1 16,21-22 0,1 21-16,-1-21 15,0 0-15,0 0 0,0 0 0,0 0 16,1 0-16,-1 0 0,0-21 16,21 21-16,-21-22 0,1 1 0,20 21 15,-21-21-15,0 0 0,0 0 16,22 0-16,-43-1 0,21 1 0,0-21 15,-21 21-15,21 0 0,-21-1 16,0-20-16,0 21 0,0 0 0,0 0 16,0-1-16,0 1 0,-21 21 15,0 0-15,0 0 16,0 0-16,-1 0 0,1 0 0,0 21 16,0 1-16,0-1 0,0 0 0,-22 0 15,22 21-15,0-20 0,0 20 16,-22-21-16,22 0 0,21 22 0,-21-22 15,21 0-15,0 0 0,0 0 16,0 0-16,0 1 0,0-1 0,21 0 16,0-21-16,1 0 15,-1 0-15,0 0 0,0 0 16,0-21-16,22 0 0,-22 21 16,0-22-16,0 1 0,0 0 0,0 21 15,1-21-15,-1 0 0,0-22 0,0 1 16,-21 21-16,0 0 0,0 0 15,0-1-15,0 1 0,21 0 16,-21 0 0,0 42-1,0 0-15,0 0 0,0 22 16,0-22-16,0 0 0,0 0 16,0 22-16,0-22 15,0 0-15,0 0 0,0 0 16,0 22-16,21-22 0,1-21 15,-1 21-15,0-21 0,0 0 16,21 0-16,-20 0 16,-1 0-16,0 0 0,21-21 0,-21 0 15,1-1-15,-1 22 0,0-21 0,0 0 16,0 0-16,-21 0 0,0-22 16,21 22-16,-21 0 0,22 0 0,-22-21 15,0 20-15,0 1 0,0 0 16,0 0-16,0 0 15,0 42 1,0 0-16,0 0 0,0 0 16,0 1-16,0-1 0,0 0 0,0 0 15,0 0-15,0 22 0,0-22 16,-22 0-16,22 0 0,0 0 0,-21 0 16,21 1-16,0-1 0,0 0 15,-21-21-15,21 21 16,-21-21-1,21-21 17,0 0-32,0 0 0,0-1 15,0 1-15,0 0 16,0-21-16,0 21 0,0-1 0,21 1 16,0 0-16,-21 0 0,21 0 15,1 0-15,-1-1 0,0 22 0,0-21 16,0 0-16,22 21 0,-22 0 15,0 0-15,0 0 0,0 21 16,0 0-16,1 1 0,-1-1 0,-21 0 16,21 0-16,0 0 0,-21 0 15,0 1-15,0 20 0,0-21 0,0 0 16,0 0-16,0 1 16,0-1-16,0 0 0,0 0 15,-21-21 16,0 0-31,21-21 16,0 0-16,0 0 16,0-1-16,0 1 0,0 0 15,0-21-15,0 21 0,42-43 16,-21 43-16,0-21 0,1 20 0,-1 1 16,0 0-16,0 0 15,21 0-15,-20 0 0,-1 21 0,0 0 16,0 0-16,0 0 0,0 21 0,1 0 15,-1 0-15,0 0 0,0 0 16,-21 22-16,0-22 0,0 21 0,0-21 16,0 1-16,0 20 0,0-21 0,0 0 15,0 0-15,0 1 0,0-1 16,0 0-16,-21 0 0,0-21 16,0 0-16,-1 0 0,1 0 15,0 0-15,0 0 0,0-21 16,0 0-16,-1 0 0,1-1 15</inkml:trace>
  <inkml:trace contextRef="#ctx0" brushRef="#br0" timeOffset="80202.42">11176 7620 0,'0'-21'0,"-21"21"16,21-21-1,0 0 16,0-1-15,21 1 0,-21 0-16,0 0 15,0 0-15,0 0 16,0-1 0,-21 22-16,0 0 0,-1 0 15,1 0-15,0 0 0,-21 0 16,21 0-16,-22 0 0,22 0 0,-21 0 15,-1 0-15,22 22 0,-21-22 16,21 21-16,0 0 0,-1-21 0,-20 21 16,21 0-16,0 0 0,21 1 0,-21-1 15,-1 0 1,22 0-16,0 0 0,0 0 16,0 1-16,0-1 15,22-21 1,-1 21-16,0-21 0,0 0 15,0 21-15,0-21 0,1 0 0,-1 0 16,0 21-16,21-21 0,-21 0 16,1 0-16,-1 21 0,0-21 0,0 0 15,0 0-15,0 0 0,-21 22 0,22-22 16,-1 21-16,0-21 0,-21 21 16,0 0-16,21-21 15,-21 21-15,0 0 16,0 1-16,0-1 15,-21-21-15,0 21 0,0-21 16,-1 0-16,1 21 0,0 0 0,0-21 16,-21 0-16,20 0 0,-20 21 0,21-21 15,-21 0-15,-1 0 0,22 0 16,-21 0-16,21 0 0,-22 0 16,22 0-16,-21 0 0,21 0 0,-1 0 0,1 0 15,0 0-15,0 0 0,0-21 31,21 42 48,-21-21-48</inkml:trace>
  <inkml:trace contextRef="#ctx0" brushRef="#br0" timeOffset="82855.35">16023 11282 0,'0'21'16,"21"-21"-1,0 0 1,1-21-16,-1 21 15,0-21-15,21 0 0,-21 21 16,1-22-16,-22 1 0,21 21 0,0-21 16,-21 0-16,21 0 0,-21 0 15,0-1-15,0 1 0,0 0 16,-21 0-16,0 21 0,0 0 16,-1 0-16,1 0 15,0 0-15,0 0 0,0 0 0,0 21 16,-1 0-16,1 0 0,21 22 15,-21-22-15,0 21 0,0-21 0,21 22 16,0-1-16,-21 0 0,21 1 16,0-22-16,-22 21 0,22-21 0,0 1 15,0 20-15,0-21 0,0 0 16,22-21-16,-1 21 0,0 1 0,0-22 16,0 0-16,22 0 0,-22 21 15,0-21-15,0 0 0,21 0 0,1 0 16,-22-21-16,0-1 0,21 22 15,-20-21-15,-1 0 0,0 0 16,0 0-16,0 0 0,0-22 0,1 22 16</inkml:trace>
  <inkml:trace contextRef="#ctx0" brushRef="#br0" timeOffset="83219.64">16870 10435 0,'0'0'0,"0"-21"0,-21 21 16,21-21-16,0 0 0,-22 21 15,22-21-15,0 42 32,0 0-32,0 0 0,-21 21 0,21 1 15,0-1-15,-21 0 0,21 1 16,-21 20-16,21-20 0,0 20 0,-21 1 15,21-1-15,-21-21 0,-1 22 16,22 63-16,-21-85 16,21 1-16,-21 20 0,21-21 0,-21 1 15,21-22-15,-21 21 0,21-21 0,0 1 16,0-1-16,0 0 0,-21-21 16,21 21-16,0-42 31,21 21-16,0-21-15,0 0 0,-21-1 0,21 1 16,0 0-16</inkml:trace>
  <inkml:trace contextRef="#ctx0" brushRef="#br0" timeOffset="83644.41">16912 11345 0,'21'22'0,"0"-22"15,1 0 1,-1 0 0,0 0-16,-21-22 0,21 22 0,0-21 15,0 0-15,-21 0 0,22 0 0,-1 0 16,0-1-16,-21 1 0,0 0 16,21 0-16,-21 0 0,0 0 15,0-1-15,-21 22 16,0 0-1,0 0-15,-1 0 0,1 22 16,-21-22-16,21 21 0,0 0 0,-1 21 16,1-21-16,21 1 0,-21-1 15,21 21-15,-21-21 0,21 0 0,0 22 16,0-22-16,0 21 0,0-21 16,0 1-16,0-1 0,0 0 15,21 0-15,0-21 0,-21 21 0,21 0 16,1 1-16,-1-22 0,0 0 15,0 21-15,0-21 16,0 0-16,1 0 16,-1 0-16,0 0 0,0-21 15,0 21-15,0-22 0,1 1 16,20 0-16,-21 21 0</inkml:trace>
  <inkml:trace contextRef="#ctx0" brushRef="#br0" timeOffset="84184.61">17568 11155 0,'0'0'0,"0"-21"15,0 0 1,21 21 15,1 0-15,-1 0-16,-21 21 15,21 0-15,-21 0 0,21 21 16,-21-20-16,0-1 0,0 0 0,0 21 16,0-21-16,0 1 0,0 20 0,0-21 15,-21 0-15,21 0 0,-21 1 16,21-1-16,0 0 0,-21 0 0,-1 0 16,22 0-16,-21-21 15,21-21 16,0 0-31,0 0 16,0 0-16,0 0 0,21-1 16,-21-20-16,22 21 0,-1 0 15,0-22-15,0 1 0,0 21 0,0-21 16,-21-1-16,43 22 0,-22-21 16,0 21-16,0-1 0,0 1 0,-21 0 15,22 21-15,-1-21 0,0 21 0,-21-21 31,21 21-31,-42 0 94,0 0-94,0 0 0,21-21 16</inkml:trace>
  <inkml:trace contextRef="#ctx0" brushRef="#br0" timeOffset="84611.37">16552 10753 0,'21'0'16,"1"0"-1,-1 0-15,0 0 0,0 0 16,0 0-16,22-21 0,-1 21 15,-21 0-15,43 0 0,-22-22 0,0 22 16,22 0-16,-1 0 0,-20 0 0,20-21 16,1 21-16,-22 0 0,21 0 15,-20 0-15,-1 0 0,0 0 0,1 0 16,-22 0-16,0 0 0,0 0 0,0 0 16,-21 21 30</inkml:trace>
  <inkml:trace contextRef="#ctx0" brushRef="#br0" timeOffset="85534.84">19367 11007 0,'22'-21'15,"-44"42"-15,65-42 0,-43-1 0,21 22 16,-21-21-16,0 0 0,21 21 15,0-21-15,-21 0 0,21 21 16,1 21 15,-22 0-31,0 0 16,0 0-16,0 1 0,0 20 0,0-21 16,0 21-16,0 1 0,0-22 15,0 21-15,0 1 0,-22-22 0,1 21 16,21-21-16,0 0 0,-21 1 0,21-1 15,-21 0-15,21 0 0,-21-21 16,21 21-16,-21-21 16,21-21 15,0 0-31,0 0 16,0 0-16,0-22 0,0 22 15,0 0-15,0-21 0,0 20 0,21-20 16,-21 0-16,21 21 0,42-43 15,-41 22-15,20 21 0,0-1 16,1 1-16,-1 0 0,0 0 0,-21 21 16,22 0-16,-1 0 0,-21 0 0,22 0 15,-22 0-15,0 0 0,0 21 16,21 21-16,-20 1 0,-22-22 16,0 21-16,21 1 15,-21-22-15,0 21 0,0 0 0,0 1 16,0-22-16,0 21 0,0-21 0,0 1 15,-21-1-15,21 0 0,0 0 16,-22 0-16,1 0 0,0-21 16,21 22-16,0-44 31,0 1-31,0 0 16,21 0-16,0 0 0</inkml:trace>
  <inkml:trace contextRef="#ctx0" brushRef="#br0" timeOffset="86859.59">20786 11218 0,'0'-21'15,"21"0"-15,-21 0 0,0 0 16,0 0-16,0-1 0,0 1 0,-21 0 15,-1 0-15,1 0 16,21 0-16,-21-1 0,0 1 0,0 0 16,0 21-16,-1 0 0,1 0 0,0 0 15,0 0-15,0 0 16,0 0-16,-1 0 0,1 21 0,0 0 16,0 1-16,0 20 0,0-21 0,-1 21 15,1 1-15,0-1 0,0 0 16,21 1-16,0-22 0,-21 21 0,21-21 15,0 22-15,0-22 0,0 0 0,0 0 16,0 0-16,21-21 0,-21 22 16,21-22-16,0 0 0,22 0 0,-22 0 15,0 0-15,0 0 0,21-22 0,-20 1 16,20 21-16,-21-21 0,0 0 16,0 0-16,22-22 0,-22 22 15,0-21-15,-21 21 0,21-22 0,0 22 16,1-21-16,-22 21 0,0-22 15,21 22-15,-21 0 0,21 0 0,-21 0 16,0 42 15,0 0-31,0 0 0,0 0 16,0 22-16,0-22 16,0 21-16,0-21 0,0 22 0,0-22 0,0 0 15,0 0-15,0 22 0,0-22 0,0 0 16,0 0-16,21-21 15,0 0-15,0 0 0,1 0 16,-1 0-16,0 0 0,0 0 16,0 0-16,0-21 0,1 0 15,-1 0-15,-21-1 0,21 1 0,0 0 16,0 0-16,-21-21 0,0 20 16,21 1-16,-21-21 0,22 21 0,-22 0 15,0-1-15,0 1 0,0 0 16,0 42 15,0 0-31,0 1 0,0-1 0,0 0 16,-22 0-16,22 21 0,0-20 15,0-1-15,-21 0 0,21 0 16,0 21-16,0-20 0,0-1 16,0 0-16,0 0 0,-21-21 15,21 21-15,-21-21 0,21-21 47,0 0-47,0 0 16,0 0-16,0-1 0,0 1 15,0 0-15,0 0 0,0-21 0,0 20 16,21 1-16,0-21 0,-21 21 0,21 0 16,1-1-16,-1 1 0,0 0 15,0 0-15,0 21 16,0 0-16,1 0 0,20 0 0,-21 21 15,0-21-15,0 21 16,1 22-16,-22-22 0,21 0 0,-21 0 16,21 21-16,-21 1 0,0-22 15,0 21-15,0-21 0,0 1 16,0-1-16,-21-21 0,21 21 0,-21 0 16,-1 0-16,1-21 15,0 0 1,21-21 15,0 0-31,0 0 16,0 0-16,0-1 0,0 1 0,0-21 15,21 21-15,-21-22 0,21 22 16,1 0-16,-1-21 0,0 21 0,21-1 16,-21 1-16,1 0 0,20 0 0,-21 21 15,21 0-15,1 0 0,-22 0 16,0 0-16,0 0 0,0 21 0,1 0 15,-22 0-15,0 1 0,0-1 0,0 0 16,21 21-16,-21-21 0,0 1 16,0 20-16,0-21 0,0 0 15,0 0-15,-21 1 0,21-1 0,0 0 16,-22 0-16,1 0 16,0-21-16,21 21 0,0-42 46,0 0-30,21 0-16,-21 0 16,21 0-16</inkml:trace>
  <inkml:trace contextRef="#ctx0" brushRef="#br0" timeOffset="87317.43">21992 11240 0,'0'0'0,"21"0"16,0 0-16,1 0 16,-1 0-1,0 0-15,0-22 0,0 22 0,-21-21 16,21 0-16,1 21 0,-1-21 0,0 0 16,0 0-16,0-1 0,0 1 15,1 0-15,-1 0 0,0 0 16,-21 0-16,0-1 0,0 1 15,-21 21 1,0 0-16,-1 0 16,1 0-16,-21 21 0,21 1 15,0-1-15,-1 0 0,1 0 16,0 0-16,0 22 0,0-22 0,0 21 16,21-21-16,0 0 0,-22 22 0,22-22 15,0 0-15,0 0 0,0 22 16,0-22-16,0 0 0,0 0 15,22 0-15,-1-21 16,0 0-16,0 0 0,0 0 16,0 0-16,1 0 15,-1 0 1,0 0 0,-21-21-16,21 21 0,-21-21 15,0 0-15,21 21 16,0-21-16</inkml:trace>
  <inkml:trace contextRef="#ctx0" brushRef="#br0" timeOffset="88211.91">25315 10964 0,'0'0'15,"0"-21"-15,0 0 16,0 0-16,21 21 0,-21-21 15,22 0-15,-1-1 16,0 22-16,0 0 0,0-21 16,22 21-16,-22 0 0,0 0 0,0 21 15,0 1-15,22-1 0,-22 0 16,21 21-16,-21 1 0,0-1 16,22 0-16,-22 1 0,0 20 0,-21-21 15,21 22-15,-21-22 0,21 1 16,-21 20-16,0-42 0,0 22 0,0-1 15,0-21-15,0 21 0,0-20 16,0-1-16,0 0 0,-21-21 16,0 0-16,0 0 15,21-21 1,0 0-16,0-1 16,0 1-16,0-21 0,0 21 15,21-22-15,0 1 0,0 0 0,1-22 16,-1 22-16,0 0 0,0-22 0,0 22 15,22-1-15,-22-20 16,0 21-16,21-1 0,-21 1 0,1 21 16,-1-22-16,0 22 0,0 0 0,0 0 15,-21 0-15,21 21 16,-21-21-16,0 42 31,0 0-31,0 0 0,0 0 16,0 0-16,0 1 0,0-1 15,-21 0-15,21 21 0,0-21 0</inkml:trace>
  <inkml:trace contextRef="#ctx0" brushRef="#br0" timeOffset="89834.77">26712 11409 0,'0'0'0,"0"-21"0,0 0 16,0-22-16,0 22 0,0 0 0,0-21 15,0 20-15,0-20 0,0 21 16,-21-21-16,21 20 0,-21 1 0,0 0 16,21 0-16,-21 21 0,-1 0 15,1 0-15,0 0 0,0 0 16,0 21-16,0 0 0,-1 0 0,1 1 15,-21 20-15,21 0 0,0 1 16,-1-1-16,1 0 0,21 1 0,0-1 16,-21-21-16,21 21 0,0-20 0,0 20 15,0-21-15,0 0 0,21 0 16,-21 1-16,21-22 0,1 21 16,-1-21-16,0 0 0,0 0 0,0 0 15,0 0-15,1 0 0,-1-21 16,0-1-16,0 22 0,0-21 15,0 0-15,1-21 0,-1 21 0,0-1 16,0-20-16,0 0 0,0-1 16,-21 1-16,0 21 0,22-21 0,-22-1 15,0 22-15,0-21 0,0 21 16,0-1-16,0 44 16,0-1-1,-22 0-15,1 0 0,21 21 0,0-20 16,0 20-16,0 0 0,0-21 0,0 22 15,0-1-15,0-21 0,0 0 16,0 22-16,0-22 0,0 0 0,21 0 16,1 0-16,-1-21 0,0 22 15,0-22-15,0 0 0,0 0 16,1 0-16,-1 0 0,21 0 0,-21 0 16,0 0-16,1 0 0,-1-22 0,21 22 15,-21-21-15,0-21 0,1 21 16,-1 0-16,0-22 0,0 1 0,0 0 15,0-22-15,1 22 0,-1-22 16,-21 22-16,0-22 0,21 22 0,-21 0 16,21-1-16,-21 1 0,0 0 15,0-1-15,0 22 0,0 0 0,0 0 16,0 0-16,0 42 31,0 0-31,0 0 0,-21 22 0,0-22 16,21 21-16,-21 64 0,21-64 15,-22 22-15,22-22 0,-21 22 16,21-22-16,0 0 0,0 1 0,0-1 16,0 0-16,0 1 0,0-22 15,0 21-15,0-21 0,0 0 0,0 1 16,21-1-16,1 0 0,-1-21 16,0 0-1,0 0-15,0 0 0,0-21 16,1 0-16,-1 21 0,0-22 15,0 1-15,0 0 0,0-21 16,-21 21-16,22-1 0,20-41 16,-42 21-16,0 20 0,21 1 15,-21 0-15,21 21 0,-21 21 32,0 0-32,-21 1 15,21-1-15,-21 21 0,21-21 0,0 0 16,0 1-16,0-1 0,-21 0 15,21 0-15,0 0 0,0 0 0,0 1 16,0-1-16,0 0 16,0 0-16,21-21 15,0 0-15,0 0 0,0 0 16,1 0 0,-1 0-16,0-21 0,0 21 0,0-21 15,0 0-15,22-1 0,-22 1 0,0 0 16,0 0-16,0 0 0,1-22 15,-1 22-15,0 0 0,0 0 0,-21 0 16,0 0-16,21 21 16,-21 21-1,0 0 1,-21-21-16,0 21 0,21 0 16,-21 0-16,21 1 0,0-1 15,-21 0-15,21 0 0,0 0 0,0 0 16,0 1-16,0-1 0,0 0 15,0 0-15,0 0 16,21 0-16,0-21 0,0 0 16,0 22-16,0-22 0,1 0 0,-1 0 15,21 0-15,-21 0 0,0 0 0,22 0 16,-1 0-16,-21-22 0,22 22 16,-22-21-16,21 0 0,-21 0 0,22 0 15,-22 0-15,0-1 0,0-20 16,0 21-16,0-21 0,-21-1 15,22 22-15,-22-21 0,0 21 0,0-1 16,0 1-16,0 0 0,0 0 16,-22 21-16,1 0 15,0 0-15,0 0 0,0 21 16,0 0-16,-22 22 0,22-22 0,0 0 16,0 21-16,21-21 0,-21 22 15,21 20-15,0-42 0,0 1 16,0-1-16,0 0 0,0 0 0,0 0 15,21 0-15,0 1 0,0-22 16,0 21-16,0-21 0,1 0 0,20 0 16,-21 0-16,21 0 15,-20 0-15,41 0 0,-21 0 16,-20 0-16,-1-21 0,0-1 0,21 22 16,-21-21-16,1 0 0,-1 21 15,0-21-15,0 0 0,0 0 16,0-1-16,-21 1 0</inkml:trace>
  <inkml:trace contextRef="#ctx0" brushRef="#br0" timeOffset="91210.99">22627 11176 0,'0'21'16,"21"-21"62,0 0-63,1 0-15,-1 0 0,0 0 16,0 0-16,0 0 0,0 0 0,1 0 0,-1 0 16,0 0-16,0 0 15,0 0-15,0 0 0,1 0 16,-22 21 78,-22-21-79,1 0 1,0 0-1,0 22-15</inkml:trace>
  <inkml:trace contextRef="#ctx0" brushRef="#br0" timeOffset="91971.06">22542 11388 0,'0'21'15,"-21"-21"-15,42 0 47,1 0-47,-1 0 0,0 0 16,0 0-16,21 0 15,-20 0-15,20 0 0,-21 0 16,0 0-16,0 0 0,1 0 0,-1 0 16,0 0-16,0 0 15,0 0-15,0 0 16,1 0 0,-1 0-1,-21 21 48,21-21 171,-21 21-156,-21-21-62,0 0-1,-1 0-15</inkml:trace>
  <inkml:trace contextRef="#ctx0" brushRef="#br0" timeOffset="93800.29">12171 6879 0,'21'0'0,"-21"-21"15,21 0 1,-21 0-16,21 21 16,-21-21-1,-21 21 63,0 21-62,0 0-16,0 0 0,-1-21 16,1 21-16,21 0 0,-21 1 15,0-1-15,0 0 0,0 0 0,-22 21 16,22-20-16,0-1 0,0 21 16,0-21-16,-1 0 0,1 22 0,21-1 15,-21-21-15,0 22 0,21-22 0,0 21 16,-21-21-16,0 22 0,21-1 15,-22-21-15,22 21 0,0-20 16,0-1-16,0 21 0,0-21 16,0 0-16,0 22 0,0-22 0,0 0 15,0 0-15,0 0 0,0 1 0,22 20 16,-22-21-16,21 0 16,0 0-16,-21 1 0,21-1 0,0 0 15,0 0-15,1 0 16,-1 0-16,0 1 0,0-22 0,0 21 15,0-21-15,1 21 0,-1-21 16,0 21-16,0-21 16,0 0-1,0 0-15,1 0 16,-1-21 0,0 0-16,0 0 0,21-43 15,1 43-15</inkml:trace>
  <inkml:trace contextRef="#ctx0" brushRef="#br0" timeOffset="94416.61">13864 6985 0,'21'0'16,"22"-21"-1,-22 21-15,0 0 16,0 21-1,0 0-15,0 0 16,-21 1-16,22-1 0,-1 0 16,-21 0-16,0 21 0,42 1 15,-42-1-15,21-21 0,-21 22 0,0-1 16,0-21-16,0 21 0,0-20 16,0 20-16,0-21 0,0 21 0,0-20 15,0 20-15,0-21 16,0 21-16,0-20 0,0-1 0,0 0 0,0 21 15,0-21-15,0 1 0,0-1 16,0 0-16,0 0 0,-21 21 0,21-20 16,-21-1-16,0 0 0,0 0 0,21 0 15,-22 0-15,1-21 16,0 22-16,0-1 0,-21 0 0,20 0 16,1 0-16,0 0 0,0-21 15,0 22-15,0-1 0,-1-21 0,1 21 16,0 0-16,0-21 0,0 0 0,21 21 15,-21-21-15,-1 0 16,22 21-16,0-42 31,0 0-15,0 0-16,0 0 0,22 0 16,-22-1-16</inkml:trace>
  <inkml:trace contextRef="#ctx0" brushRef="#br0" timeOffset="94855.67">12298 7705 0,'0'0'0,"-21"0"16,21 21-16,0 0 31,21-21-31,0 21 0,0-21 16,0 21-16,22-21 0,-1 0 0,0 0 15,1 0-15,20 22 0,1-22 16,-1 0-16,1 0 0,20 0 0,-20 0 16,20 0-16,-20 0 0,21 0 15,-22 0-15,1 0 0,-1 0 0,-21 21 16,1-21-16,-22 0 0,0 0 16,0 0-16,0 0 0,-42 0 46,21-21-14</inkml:trace>
  <inkml:trace contextRef="#ctx0" brushRef="#br0" timeOffset="96235.49">13949 7176 0,'0'0'0,"-21"-22"16,21 1 0,-22 21-1,22-21-15,0 0 0,-21 21 0,21-21 16,0 0-16,0-1 15,0 1-15,0 0 0,0 0 0,0 0 16,0 0-16,0-1 0,0 1 16,0 0-16,21 0 0,1-21 0,-1 20 15,0 1-15,21-21 0,1 21 16,-1-22-16,21 22 0,-20-21 0,20 21 16,1-22-16,-1 22 15,1-21-15,-1 0 0,1 20 0,-22 1 16,22 0-16,-1 0 0,-21 0 15,22 0-15,-22-1 0,22 1 0,-1 0 16,1 21-16,-1-21 0,1 0 16,-1 21-16,1-21 0,20 21 0,-20-22 15,84 1 1,-84 21-16,20 0 0,-20 0 0,20-21 0,1 21 16,0 0-16,21 0 0,-22 0 15,1 0-15,0 0 0,-1 0 0,-20 0 16,20 0-16,-20 0 15,21 21-15,-22 0 0,22-21 0,-22 22 16,22-22-16,0 21 0,-1-21 16,1 21-16,0 0 0,-1 0 0,1 0 15,-22 1-15,1-1 0,21 0 16,-22 0-16,1 0 0,-1 22 16,1-22-16,-1 21 0,1-21 0,-1 22 15,1-22-15,-1 21 0,1-21 16,-22 22-16,21-22 0,-20 21 0,20-21 15,-20 0-15,-1 1 0,0 20 16,1-21-16,-1 0 0,0 0 0,1 1 16,-1-1-16,0 0 15,1 21-15,20-21 0,-21 1 0,22-1 16,-22 21-16,22-21 0,-22 22 16,22-22-16,-22 21 0,21 0 0,-20 1 15,-1-22-15,22 21 0,-22 1 16,0-22-16,1 21 0,-1-21 0,-21 22 15,21-22-15,-20 21 0,20-21 16,0 22-16,-21-22 0,22 21 16,-1-21-16,0 22 0,1-1 0,-1 0 15,0 1-15,1-1 0,-1 0 0,22 1 16,-22 20-16,21-21 0,-20 1 16,-1-1-16,22 0 0,-22 1 15,21 20-15,-20-20 0,-1-22 0,0 21 16,1 0-16,-1 1 0,22-1 15,-22 0-15,43 43 0,-43-21 16,0-22-16,22 0 0,-22 1 16,0-1-16,22 0 0,-22 1 0,22-1 15,-1 0-15,-20 1 0,20-22 16,-21 21-16,1-21 0,-1 22 0,22-22 16,-22 21-16,0-21 0,-21 0 15,22 22-15,-1-22 0,0 0 0,-20 0 16,20 0-16,-21 1 0,0-1 0,0 0 15,1 0-15,-1-21 16,0 21-16,0-21 0,-21 21 16,-21-21 93,21-21-109</inkml:trace>
  <inkml:trace contextRef="#ctx0" brushRef="#br0" timeOffset="96815.16">22669 9377 0,'0'0'0,"0"-21"0,0 0 16,0-1-1,0 44 32,0-1-31,22 0-16,-1 0 0,-21 0 15,21-21-15,0 21 0,-21 1 0,21 20 16,0-21-16,-21 0 0,22 0 16,-1 1-16,0-1 0,-21 0 15,0 0-15,21-21 0,-21 21 0,0 0 16,21 1-16,-21-1 0,0 0 15,0 0-15,0 0 16,0 0-16,-21-21 16,0 22-16,0-22 15,-22 21-15,22-21 0,0 0 16,-21 0-16,-1 21 0,22-21 0,-21 0 16,0 21-16,-1-21 0,1 21 15,0-21-15,20 21 0,-20-21 0,0 22 16,21-22-16,-22 21 0,22-21 15,-21 21-15,21-21 0,-1 0 0,1 21 16,0-21-16,0 0 0,0 21 16,0-21-16,21 21 15,21-21 17,0 0-17,0-21-15,0 21 16,0 0-16</inkml:trace>
  <inkml:trace contextRef="#ctx0" brushRef="#br0" timeOffset="97771.71">29379 11430 0,'0'0'0,"-21"0"0,0 0 0,0 0 31,42 0 0,0 0-31,0 0 16,0 0-16,1 0 0,-1 0 0,0 0 16,0 0-16,0 0 0,0 0 15,1 0-15,-1 0 0,0 0 0,0 0 16,0 0-16,0 0 47,-21 21-47,-21-21 31,0 0-31</inkml:trace>
  <inkml:trace contextRef="#ctx0" brushRef="#br0" timeOffset="97998.57">29400 11578 0,'0'21'0,"22"-21"32,-1 0-17,0 0-15,0 0 0,0 0 16,0 0-1,1 0 1,-1 0-16,0 0 16,-21-21-16,21 21 0,0 0 15</inkml:trace>
  <inkml:trace contextRef="#ctx0" brushRef="#br0" timeOffset="101171.61">30670 11388 0,'22'0'0,"-22"-21"16,0-1-1,0 1-15,0 0 16,0 0 0,-22 21-1,1 0-15,-21 21 0,21 0 16,0 0-16,-22 1 0,22-1 16,-21 0-16,21 21 0,-22-21 0,22 1 15,0 20-15,0-21 0,0 21 16,-1-20-16,22-1 0,0 0 0,0 0 15,0 0-15,22 0 16,-1 1-16,0-1 0,0 0 0,0 0 16,22-21-16,-22 21 0,21-21 15,-21 0-15,22 0 0,-22 21 0,21-21 16,-21 0-16,22 0 0,-22 0 16,21 0-16,-21-21 0,0 0 0,22 21 15,-22-21-15</inkml:trace>
  <inkml:trace contextRef="#ctx0" brushRef="#br0" timeOffset="101707.27">31242 11134 0,'0'0'0,"0"-21"0,0-1 16,0 44 15,0-1-31,0 0 0,0 21 0,0-21 15,0 22-15,0-1 0,0 0 16,0 1-16,0 20 0,0-20 0,0-22 16,0 21-16,-21 0 15,21 1-15,0-22 0,0 0 0,-21 21 0,21-20 16,-22-1-16,22 0 0,0 0 16,-21-21-1,21 21-15,0-42 31,0 0-15,0 0 0,0 0-16,21-1 0,-21 1 0,22 0 15,-1 0-15,21 0 0,-21 21 16,0-21-16,22-1 0,-22 1 16,21 0-16,-21 21 0,22 0 0,-22 0 15,21 0-15,-21 0 0,1 0 16,-1 21-16,0-21 0,0 21 15,-21 1-15,0-1 0,0 0 0,0 0 16,0 0-16,0 0 0,0 1 16,0-1-16,-21 0 0,0-21 15,0 21-15,-1 0 0,1-21 16,0 21-16,0-21 31,21-21-15,0 0-1,21 0-15</inkml:trace>
  <inkml:trace contextRef="#ctx0" brushRef="#br0" timeOffset="102099.78">31729 11557 0,'0'0'0,"0"-21"15,0 0-15,0 0 16,21 21-16,0 0 15,0 0-15,0 0 0,1 0 16,-1 0-16,0 0 16,-21 21-16,0 0 0,21 0 0,-21 0 15,0 0-15,0 1 0,0 20 16,0-21-16,0 0 0,0 0 0,0 1 16,-21-1-16,21 0 15,-21-21-15,21 21 0,-21-21 31,-1 0-15,22-21 0,0 0-16,0 0 15,22-1-15,-1 1 0,-21 0 16,21 0-16,0 0 16,-21 0-16,21-1 0,0 22 0,-21-21 0,0 0 15,22 21-15,-1 0 0,-21-21 16,21 21-16,0 0 15,0 0 1,0 0-16</inkml:trace>
  <inkml:trace contextRef="#ctx0" brushRef="#br0" timeOffset="102568.51">32470 11557 0,'0'-21'15,"0"0"1,-22 21-16,1-21 0,0 21 0,0 0 16,0 0-16,0 0 0,-1 0 15,1 21-15,0 0 16,0-21-16,-21 21 0,20 0 0,1 0 16,0 22-16,0-22 0,21 0 15,0 0-15,-21-21 0,21 21 0,0 1 16,0-1-16,0 0 0,0 0 15,21-21-15,0 0 16,0 0-16,0 0 0,1 0 16,-1 0-16,0 0 0,0 0 15,0 0-15,0 0 0,1-21 0,-1 0 16,0 0-16,0-1 0,-21 1 16,0 0-16,21 0 0,-21 0 15,0-22-15,0 22 0,0 0 16,0 0-16,-21 21 15,0 0-15,0 0 0,0 0 0,-1 0 16,1 21-16,21 0 16,-21 0-16,21 1 0,0-1 15,0 0-15,21-21 16,0 0-16,1 21 0,-1-21 16,0 0-16,21 0 0,-21 0 15,1 0-15,20 0 0,-21 0 0,0 0 16,22 0-16,-22-21 0</inkml:trace>
  <inkml:trace contextRef="#ctx0" brushRef="#br0" timeOffset="103207.75">32660 11642 0,'21'-21'16,"-63"42"-16,63-21 16,0-43-16,0 43 0,-21 22 31,0-1-31,0 0 16,0 0-16,-21 0 0,21 0 15,0 1-15,-21-1 16,21 0-16,-21-21 0,21 21 15,-21-21-15,0 0 0,21 21 16,-22-21 0,22-21 15,0 0-31,0 0 16,0 0-16,0-1 0,22 1 15,-1 0-15,0 21 0,0-21 16,0 0-16,0 0 0,1-1 15,-1 22-15,0 0 0,0-21 0,0 21 16,0 0-16,1 0 0,-1 0 16,0 21-16,-21 1 15,0-1-15,0 0 0,0 0 16,0 0-16,0 0 0,-21 1 16,0-22-16,21 21 15,-22-21-15,1 0 16,0 0-1,21-21 17,0-1-32,21 1 0,0 21 15,-21-21-15,22 0 0,-1 0 16,0 0-16,0-1 0,0 1 16,0 21-16,1-21 0,-1 21 15,0 0-15,0 0 0,0 0 0,0 21 16,-21 0-1,0 1-15,0-1 0,0 0 16,0 0-16,-21 0 16,0 0-16,0-21 0,21 22 0,-21-1 15,42-42 48,0 21-63,0 0 15,0-22-15</inkml:trace>
  <inkml:trace contextRef="#ctx0" brushRef="#br0" timeOffset="103539.08">33189 11684 0,'21'0'62,"1"0"-62,-1 0 16,0 0-16,-21-21 0,0 0 16,21 21-16,-21-21 15,-21 21 17,0 0-32,0 0 0,-1 21 15,1 0-15,0-21 0,0 21 16,0-21-16,0 21 0,21 0 0,-22 1 15,22-1 1,0 0-16,22-21 31,-1 0-31,0 0 16,0 0-16,0 0 0,0 0 16,1 0-16,-1-21 0</inkml:trace>
  <inkml:trace contextRef="#ctx0" brushRef="#br0" timeOffset="104002.81">33740 11494 0,'0'0'16,"-22"0"-16,1 0 0,0 0 15,0 0 1,21 21-1,-21-21-15,21 21 0,0 0 16,21-21-16,0 21 16,0 0-16,0 1 15,1-22-15,-1 21 0,0-21 16,21 0-16,-21 21 0,-21 0 16,0 0 15,0 0-16,0 1 1,-21-1 0,0 0-16,-21-21 15,-1 21-15,1 0 0,0 0 0,-1 1 16,1-1-16,0 0 0,21 0 16,-22 0-16,22-21 15,0 21-15,-21 1 0,20-22 0,22 21 16,-21 0-16,0-21 0,0 0 15,21 21-15,-21-21 16,0 0 15</inkml:trace>
  <inkml:trace contextRef="#ctx0" brushRef="#br0" timeOffset="105798.75">16383 8530 0,'0'0'16,"0"-21"-16,0 0 0,0 0 15,0 0-15,0-1 0,0 1 16,0 0-16,-21 0 15,21 0-15,-21 21 0,21-21 16,-22 21-16,1 0 16,0 0-16,21 21 15,0 0-15,0 0 0,-21 0 0,21 22 16,0-22-16,0 21 0,0 0 16,0 1-16,0-1 0,-21 0 0,21 1 15,0 20-15,0-20 0,0-1 16,-21 21-16,21-20 0,-22-1 0,22-21 15,-21 22-15,21-22 0,0 21 16,0-21-16,0 0 0,-21-21 0,21 22 16,0-1-1,0-42 17,0-1-32,0 1 15,0 0-15,0-21 0</inkml:trace>
  <inkml:trace contextRef="#ctx0" brushRef="#br0" timeOffset="106197.25">16065 8488 0,'0'0'0,"0"-21"0,0 0 16,-21-1-16,21 1 0,0 0 15,0 0-15,0 0 0,0 0 16,21-1-16,1 1 0,-1 0 15,0 0-15,21 0 0,1 0 0,-1-1 16,0 22-16,22-21 0,-22 21 16,64 0-16,-43 0 0,-20 21 15,-1-21-15,-21 22 0,0-1 16,1 21-16,-1-21 0,-21 22 0,0-22 16,0 21-16,0-21 0,-21 22 15,-1-22-15,1 0 0,0 21 0,-21-21 16,21 1-16,-22-1 0,1 0 15,0 0-15,20 0 0,-62 22 16,63-22-16,-22-21 16,22 21-16,0-21 0,0 21 15,42-21 17,-21 21-32,21-21 0,0 0 15,22 0-15,-22 0 0,0 21 0,21-21 16,-21 22-16,1-22 0</inkml:trace>
  <inkml:trace contextRef="#ctx0" brushRef="#br0" timeOffset="108579.59">16870 8975 0,'0'0'0,"21"0"0,0 0 15,0-21-15,0 21 0,1-22 16,-22 1-16,21 0 0,0-21 15,0 21-15,-21-1 0,0 1 16,0 0-16,0 0 0,0 0 0,0 0 16,-21-1-16,0 1 0,0 0 15,-1 21-15,1 0 0,0 0 0,-21 0 16,-1 0-16,22 21 16,0 0-16,0 1 0,0 20 15,0-21-15,-1 21 0,22-20 0,-21 20 16,21 0-16,-21-21 0,21 22 15,-21-22-15,21 21 0,0-21 0,0 1 16,0-1-16,0 0 0,0 0 16,21-21-16,0 21 0,0-21 0,1 0 15,-1 0-15,0 0 0,0 0 16,0 0-16,0-21 0,1 21 0,-1-21 16,0 0-16,0 21 0,0-21 15,0-22-15,1 22 0,-22 0 0,21 0 16,-21-22-16,21 22 0,-21-21 15,0 21-15,21-22 0,-21 22 16,0 0-16,21 0 0,-21 0 16,0 42-1,0 0 1,0 0-16,0 0 16,0 1-16,0 20 0,0-21 0,0 0 15,0 22-15,0-22 0,0 0 16,0 0-16,0 0 0,0 0 0,0 1 15,0-1-15,0 0 0,0 0 16,21-21-16,1 0 16,-1 0-16,0 0 0,0 0 15,0 0-15,0-21 0,1 0 16,20 21-16,-21-21 0,0-1 0,0 1 16,1 0-16,-1 0 0,0 0 15,0-22-15,-21 22 0,0 0 16,0-21-16,0 21 0,0-1 0,0 1 15,0 0-15,0 0 0,0 42 32,0 0-32,0 0 15,0 1-15,0-1 0,0 0 16,0 0-16,0 0 0,0 22 0,21-1 16,-21-21-16,21 0 15,1 0-15,-22 1 16,21-1-16,0 0 0,0-21 0,0 21 15,0-21-15,1 0 16,-1 0-16,0 0 0,0 0 0,0 0 16,22 0-16,-22-21 0,0 0 15,21 21-15,-21-21 0,1-1 16,20 1-16,-21 0 0,0 0 0,0 0 16,1 0-16,-22-1 0,0-20 15,0 21-15,0 0 0,0 0 0,0-22 16,0 22-16,0 0 0,-22 21 15,1 0-15,0 0 0,0 0 16,0 21-16,0 0 16,-1-21-16,-20 43 0,21-22 0,0 0 15,21 0-15,-21 21 0,-1-20 16,22 20-16,-21-21 0,21 0 0,0 0 16,0 1-16,0-1 0,0 0 15,0 0-15,21-21 0,1 0 16,-1 0-16,0 0 0,0 0 15,0 0-15,0 0 16,1-21-16,-1 0 0,-21 0 0,21-1 16,0 1-16,-21 0 0,21 0 15,-21 0-15,0-22 0,0 22 16,21-21-16,-21 21 0,0 0 16,22-1-16,-22 1 0,0-21 15,0 63 1,0 0-16,0 0 15,0 1-15,0-1 0,0 0 16,-22 21-16,22-21 0,0 22 0,0-22 16,0 0-16,0 0 0,0 0 15,0 1-15,0-1 0,0 0 16,22 0-16,-1-21 0,0 21 0,0-21 16,0 0-16,0 0 0,1 0 15,-1 0-15,0 0 0,0-21 16,0 0-16,22 21 0,-22-21 0,0 0 15,0-1-15,0 1 0,-21 0 16,21-21-16,1-1 0,-1 22 0,0-21 16,0-43-16,0 43 15,-21 0-15,21-1 0,-21 1 0,22 0 16,-22 20-16,21-20 0,-21 21 16,0 0-16,0 0 0,0 42 31,0 0-31,0 0 15,0 0-15,0 22 0,-21-1 16,-1-21-16,1 21 0,0 43 16,0-21-16,0-22 0,21 0 15,-21-21-15,21 22 0,0-1 16,0-21-16,0 22 0,0-22 0,0 0 16,0 0-16,0 0 0,21-21 15,0 21-15,0-21 0,0 0 16,0 0-16,1 0 0,20 0 15,-21 0-15,0-21 0,22 0 0,-22 21 16,0-21-16,21 0 0,-21 0 0,1-1 16,-1-20-16,0 21 15,0-21-15,0-1 0,0 1 0,-21 0 16,22-1-16,-22 1 0,21 0 16,-21 20-16,0-20 0,21 21 0,-21-21 15,0 20-15,21 1 16,-21 0-16,-21 42 31,0 0-31,21 1 16,-21 20-16,-1-21 0,22 21 0,-21 1 15,0-22-15,21 21 16,-21 1-16,21-1 0,-21 0 0,0 1 0,21-1 16,0-21-16,0 21 15,0-20-15,0-1 0,0 0 0,0 0 16,0 0-16,0 0 0,0 1 15,21-22-15,0 0 0,0 0 16,0 0-16,0 0 0,1 0 0,-1 0 16,21 0-16,-21 0 0,0 0 15,22-22-15,-22 22 0,0-21 0,0 21 16,0-21-16,1 0 0,-1 0 16,0 0-16,-21-1 0,0 1 15,0 0-15,0 0 0,0 0 0,0 0 0,0-1 16,0 1-16,0 0 15,0 0-15,-21 0 16,0 21-16,-1 0 16,1 21-16,0 0 15,0 0-15,21 0 0,0 1 16,-21-1-16,0 21 0,21-21 0,-22 0 16,22 1-16,0 20 0,0-21 0,0 0 15,0 0-15,0 1 0,0-1 16,0 0-16,0 0 0,22-21 0,-1 21 15,0 0-15,0-21 0,0 0 16,0 0-16,1 0 0,-1 0 0,0 0 16,21 0-16,-21 0 0,22 0 15,-22-21-15,0 21 0,21-21 16,1 0-16,-22 0 0,21 0 0,-21-1 16,22 1-16,-22-21 0,21-43 15,-21 43-15,22-43 16,-22 43-16,0-22 0,-21 22 15,0 0-15,21-1 0,-21 1 0,21 21 16,-21-21-16,0 20 0,0 1 16,0 42-1,-21-21-15,21 22 16,-21 20-16,0-21 0,21 21 16,-21 1-16,0-1 0,-1 0 15,1 64-15,0-63 0,0-1 16,21-21-16,0 21 0,0 1 15,-21-22-15,21 21 0,0-21 0,0 1 16,0-1-16,0 0 0,0 0 16,0 0-16,21 0 0,0-21 15,0 0-15,0 0 0,1 0 16,-1 0-16,0 0 16,0 0-16,0 0 0,0 0 15,1-21-15,-1 0 0,0 21 16,0-21-16,0 0 0,0 0 15,-21-1-15</inkml:trace>
  <inkml:trace contextRef="#ctx0" brushRef="#br0" timeOffset="108848.44">20151 8975 0,'0'0'0,"-22"0"16,22 21-16,22-21 47,-1 0-47,0 0 15,0 0-15,0 0 0,0 0 16,1 0-16,-1 0 0,0 0 16,0 0-16,0 0 15,-21 21 16,-21-21-15,0 21-16</inkml:trace>
  <inkml:trace contextRef="#ctx0" brushRef="#br0" timeOffset="109035.33">20129 9144 0,'0'0'0,"-21"21"16,21 0-16,0 1 31,21-22-16,1 0-15,-1 0 16,0 0-16,0 0 16,0 0-1,0 0 1,-21-22-16,22 22 0,-1-21 16,0 21-16,-21-21 0</inkml:trace>
  <inkml:trace contextRef="#ctx0" brushRef="#br0" timeOffset="109465.29">21315 8509 0,'0'0'0,"0"-21"0,0 0 0,0 0 15,0-1-15,0 1 0,-21 21 32,21 21-17,-22 1-15,22-1 16,-21 0-16,0 21 0,0 1 0,21-22 16,-21 42-16,0-20 0,-1-1 15,1 21-15,0-20 0,21 20 0,0-20 16,-21-1-16,21 0 0,-21 1 0,21-1 15,0 0-15,0-21 0,0 1 16,0-1-16,0 0 0,0 0 16,0 0-16,0 0 15,21-21-15,0 0 0,0 0 16,0 0-16,1 0 0,-1 0 0,0-21 16,0 21-16,0-21 0,0 21 15,-21-21-15,22 21 0,-1-21 16,0 0-16,-21-1 15,0 1-15,0 0 0,0 0 0,0 0 16</inkml:trace>
  <inkml:trace contextRef="#ctx0" brushRef="#br0" timeOffset="109681.17">20934 8954 0,'0'0'0,"0"21"16,0 0-1,21-21-15,0 0 16,21 0-16,-20 0 0,20 0 16,0 0-16,-21 0 15,1 0-15,-1-21 0,21 21 0,-21-21 16,0 21-16,1-22 0,-1 22 0,0-21 16,0 21-16,-21-21 15,21 21-15,-21-21 0</inkml:trace>
  <inkml:trace contextRef="#ctx0" brushRef="#br0" timeOffset="110783.3">21463 9038 0,'42'0'15,"-21"0"-15,1 0 0,-1 0 16,-21-21-16,21 21 0,0-21 16,-21 0-16,21 0 0,0-1 0,-21 1 15,22 0-15,-1 0 0,-21 0 16,0-22-16,0 22 0,21 21 0,-21-21 16,0 0-16,-21 42 31,0 0-31,-1 0 15,1 1-15,21-1 0,-21 21 16,0-21-16,0 0 0,0 1 0,21 20 16,0-21-16,-22 0 0,22 0 15,0 1-15,0-1 0,0 0 16,0 0-16,0 0 16,22-21-16,-1 0 0,0 0 15,0 0-15,0 0 0,0 0 16,22 0-16,-22 0 0,0-21 15,21 0-15,-20 21 0,-1-21 0,21 0 16,-21-22-16,0 22 0,1 0 16,-1 0-16,0-22 0,0 22 0,-21-21 15,21 21-15,-21 0 0,0-1 16,-21 22 15,21 22-31,-21-1 0,21 0 0,0 0 16,0 21-16,0-20 0,0-1 15,0 0-15,0 21 0,0-21 0,21 1 16,-21-1-16,0 0 0,0 0 16,0 0-16,0 0 15,-21-21 17,0 0-32,0 0 0,-1 0 31,1 0-31,0 0 31,21 22-15,21-22-1,0 0-15,1 21 0,-1-21 16,0 0-16,0 0 0,0 0 16,0 0-16,1 0 15,-1 0-15,21 0 0,-21-21 0,0-1 16,1 22-16,-1-21 0,0 0 0,0-21 15,0 21-15,0-22 0,1 1 16,-1 0-16,-21-1 0,21 1 0,0-22 16,0 22-16,0-21 0,-21 20 15,22 1-15,-1 0 0,-21-1 0,0 1 16,0 21-16,0 0 0,21-1 16,-42 44 15,21-1-31,0 0 0,-21 0 0,-1 0 15,1 22-15,21-1 0,-21-21 16,0 21-16,21 22 0,-21-22 16,21 1-16,-21-1 0,-1 0 0,22 43 15,0-64-15,0 21 16,0-20-16,0 20 0,0-21 0,0 0 16,0 0-16,0 1 15,22-22 1,-1 0-16,0 0 0,0 0 15,0 0-15,0 0 16,1 0-16,-22-22 0,21 22 0,-21-21 16,21 0-16,-21 0 15,21 0-15,-21 0 16,21-1-16,-21 1 0,0-21 16,0 21-16</inkml:trace>
  <inkml:trace contextRef="#ctx0" brushRef="#br0" timeOffset="111014.76">22373 8848 0,'-21'0'0,"0"0"15,42 0 17,0 0-32,0 0 15,0 0-15,1 0 16,-1 0-16,0-21 0,0 21 15,0-22-15,0 22 0,1 0 16,-22-21-16</inkml:trace>
  <inkml:trace contextRef="#ctx0" brushRef="#br0" timeOffset="111507.72">23050 8848 0,'0'0'0,"0"-21"16,0-1-16,0 1 0,0 0 15,-21 21 16,0 0-31,0 0 16,0 0-16,0 0 0,-1 21 16,22 0-16,-21-21 0,21 22 15,-21-1-15,21 0 16,0 0-16,0 0 0,0 0 16,0 1-16,21-1 15,0-21-15,-21 21 0,22-21 16,-1 21-16,0-21 0,0 21 0,0-21 15,-21 21-15,21-21 0,-21 22 16,22-22-16,-22 21 0,0 0 16,0 0-16,0 0 15,-22-21-15,1 0 0,0 21 16,0-21-16,0 0 0,0 0 0,-1 22 16,1-22-16,0 0 0,0 0 15,0 0-15,0 0 0,-1 0 0,1 0 16,0 0-1,0 0-15,0 0 0,21-22 32,0 1-17,0 0-15,21 0 0</inkml:trace>
  <inkml:trace contextRef="#ctx0" brushRef="#br0" timeOffset="111875.18">23453 8467 0,'0'21'47,"0"0"-31,0 0-16,0 0 15,-22 1-15,1-1 16,21 0-1,-21-21-15,21 21 16,-21-21-16</inkml:trace>
  <inkml:trace contextRef="#ctx0" brushRef="#br0" timeOffset="112099.65">23558 8488 0,'-21'0'16,"0"0"-1,21 21-15,-21 0 16,21 0-16,-21-21 16,21 22-16,0-1 0,0 0 15,-21-21 1,21 21-16,0 0 15,-22-21-15</inkml:trace>
  <inkml:trace contextRef="#ctx0" brushRef="#br0" timeOffset="112764.47">20807 8234 0,'0'0'0,"0"-21"0,0 0 31,0 42 16,0 0-47,0 0 16,0 0-16,0 0 0,0 1 15,0-1-15,0 0 16,0 0-16,0 0 0,0 0 31,21-42 16</inkml:trace>
  <inkml:trace contextRef="#ctx0" brushRef="#br0" timeOffset="113031.54">21124 8149 0,'0'0'15,"0"21"17,-21 1-17,21-1-15,-21-21 0,21 21 0,0 0 16,0 0-16,-21 22 15,0-22-15,21 0 16,0 0 0,0 0-1</inkml:trace>
  <inkml:trace contextRef="#ctx0" brushRef="#br0" timeOffset="115735.12">22902 9419 0,'0'0'0,"-21"0"0,0 0 16,0 0-16,0 0 0,-1 0 15,1 0 1,0 0-16,42 0 47,0 0-47,1 0 15,20 0-15,0 0 0,1 0 16,-1 0-16,0 0 0,1 0 16,-1 0-16,0 0 0,-21 0 15,22 0-15,-22 0 0,21 0 0,-21 0 16,1 0-16,-1 0 15,-42 0 1,-1 0 0,1 0-16,0 0 0,0 0 15,0 0-15,-22 21 0,22-21 0,-21 0 16,0 0-16,-1 0 0,1 0 16,0 22-16,-22-22 0,22 0 15,-43 0-15,43 21 0,-1-21 16,1 0-16,21 0 0,0 0 15,0 0-15,-1 0 0,44 0 32,-1 0-32,0 0 0,21 0 15,1 0-15,-1 0 0,21 0 16,-20 0-16,20 0 0,1 0 0,-22 0 16,22 0-16,20 0 15,-41 0-15,-1 21 0,-21-21 0,0 0 16,0 0-16,1 0 0,-44 0 31,1 0-31,0 0 16,-21 0-16,21 0 0,-22 0 15,1 0-15,0 0 0,-1 21 0,22-21 16,-21 0-16,-1 0 0,22 0 16,-21 21-16,21-21 0,0 0 15,21 21-15,0 1 16,21-22-16,0 0 0,21 0 15,1 0-15,-1 0 0,0 0 16,22 0-16,-22 0 0,22 0 0,-22 0 16,21 0-16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2-03T14:25:24.57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4657 614 0,'21'-21'0,"-42"42"0,63-63 0,-42 20 0,0 1 16,0 0-16,21 0 0,-21 0 15,0 0-15,0-22 0,0 22 0,0 0 16,0 0-16,0 0 0,0-1 16,0 1-16,0 0 0,-21 42 31,21 0-15,-21 22-16,0-22 0,-1 42 15,1-20-15,0-1 0,0 22 16,0 20-16,-22-20 0,1 20 0,21-20 15,-21 21-15,-1-1 0,1 1 16,21 0-16,-22-1 0,1 1 0,0 0 16,-1-1-16,22 1 0,-21-22 15,21 22-15,-22-21 0,22-22 0,0 21 16,21-20-16,0-22 16,-21 21-16,21-21 0,0 1 0,0-1 15,0-42 1,0-22-1,0 22-15,21-21 0,0-1 0,0 1 16,1-21-16,-1-1 0,0 1 16,21-22-16,-21 21 0,22 1 15,-1-22-15,-21 22 0</inkml:trace>
  <inkml:trace contextRef="#ctx0" brushRef="#br0" timeOffset="343.8">4762 233 0,'0'0'0,"0"21"31,0 0-31,0 22 16,0-1-16,0 43 0,0-22 15,-21 1-15,21 20 0,-21 1 16,0 0-16,21-1 0,-21 1 0,0 21 15,21-22-15,0-20 0,-22 21 16,22-1-16,-21-20 0,21-1 16,0 22-16,0-43 0,0 22 15,0-1-15,-21-20 0,21-1 0,0 0 16,-21-21-16,21 1 0,0-1 16,0 0-16,0 0 0,0-42 31,0 0-31,0 0 15,0-1-15,0-20 0,0 21 16,0-21-16,0-1 0</inkml:trace>
  <inkml:trace contextRef="#ctx0" brushRef="#br0" timeOffset="607.67">4191 1418 0,'0'0'0,"-21"0"16,0 0-16,42 0 31,0 0-31,0 0 0,21-21 0,22 21 16,-22 0-16,22-21 0,-1 0 15,1 21-15,-1-21 0,1 21 0,-1 0 16,-20-22-16,-1 22 0,0 0 16,-21 0-16,1-21 0,-1 21 15,0 0-15</inkml:trace>
  <inkml:trace contextRef="#ctx0" brushRef="#br0" timeOffset="3832.19">4995 1884 0,'0'0'0,"0"21"0,0 0 16,0 0-16,0 1 0,0-1 16,21-21-16,-21 21 0,22-21 15,-1 0-15,0 0 16,0-21-16,0 0 0,22-1 16,-22 1-16,21-21 0,0 0 15,1-1-15,20 1 0,-20-22 0,-1 22 16,21-21-16,-20 20 0,-1-20 0,0 20 15,1 1-15,-22 0 0,0-1 16,0 22-16,-21 0 0,0 0 0,0 0 16,-21 21-1,0 0-15,-21 0 0,20 21 0,-20-21 16,21 21-16,-21 21 0,20-20 16,1-1-16,0 21 0,0-21 15,0 0-15,21 22 0,0-22 16,0 21-16,0-21 0,21 1 0,0-1 15,0 21-15,0-21 0,1 0 16,20 1-16,-21-1 0,0 0 0,22 0 16,-22 0-16,21-21 0,-21 21 15,0 1-15,1-1 0,-22 0 16,0 0-16,0 0 16,-22-21-1,1 0-15,0 0 0,0 0 0,0 0 16,0-21-16,-1 21 15,1-21-15,0 0 0,0 0 0,0-1 0,0 1 16,-1 0-16,1 21 0,21-21 16,-21 0-16,21 42 31,0 0-15,0 0-16,0 0 15,0 1-15,21-1 0,0 0 0,-21 0 16,22 0-16,-1 0 0,0-21 15,0 22-15,0-1 0,0-21 0,1 0 16,20 0-16,-21 0 0,21 0 16,1 0-16,-1 0 0,0-21 15,1-1-15,-1 1 0,22 0 0,-22 0 16,0 0-16,1-22 0,-1 1 16,0 0-16,1-1 0,-1 1 0,-21 0 15,21-1-15,-20 1 0,-22 0 16,0-1-16,21 22 0,-21 0 0,0 0 15,-21 21 1,-1 0 0,1 21-16,0 0 0,21 0 15,0 1-15,-21 20 0,21-21 0,-21 0 16,21 22-16,0-22 0,0 21 16,0-21-16,0 0 0,0 1 15,21 20-15,0-21 0,0 0 0,0 0 16,1 1-16,-22-1 0,21 0 15,0-21-15,0 21 0,-21 0 0,0 0 16,0 1 0,-21-22-1,0 0 1,0-22-16,-1 22 0,1-21 16,0 21-16,0-21 0,0 21 15,0-21-15,-1 21 16,1 0-16,0 0 0,21 21 15,0 0 1,0 0-16,0 1 16,0-1-16,21 0 0,0-21 15,1 21-15,-1 0 0,0-21 0,0 0 16,0 21-16,22-21 0,-22 0 0,21 0 16,0 0-16,1 0 0,-1 0 15,0 0-15,1 0 0,-1-21 0,-21 0 16,22 21-16,-1-21 0,-21 0 15,0 0-15,43-43 16,-43 22-16,0-1 0,-21 22 0,21-21 16,-21 0-16,21-1 0,-21 22 15,0 0-15,0-21 0,0 20 16,0 1-16,-21 21 16,0 21-1,0 1-15,0-1 0,0 0 16,21 0-16,-22 21 0,1-20 0,0 20 15,21-21-15,0 21 0,0-20 16,0 20-16,0-21 0,0 0 0,0 22 16,0-22-16,0 0 0,21 0 15,0 0-15,1-21 0,-1 21 0,0-21 16,42 0-16,-41 0 16,-1 0-16,21 0 0,-21-21 0,22 21 15,-22-21-15,0 0 0,21 0 16,-21 0-16,1-22 0,-1 22 15,-21-21-15,21 21 0,0-22 16,-21 22-16,21 0 0,-21 0 0,0 0 16,0-1-16,0 44 31,0-1-31,0 0 0,-21 0 0,21 0 16,-21 0-16,21 1 0,0-1 15,0 21-15,0-21 0,0 0 16,0 1-16,0-1 0,0 0 0,0 0 0,21 0 15,0 0-15,0-21 0,-21 22 16,43-22-16,-22 0 0,0 0 16,0 0-16,0 0 0,22 0 15,-22-22-15,0 22 0,21-21 0,-20 0 16,-1 0-16,0-21 0,0 20 0,21-20 16,-20 0-16,-1-22 0,0 22 15,0-22-15,0 1 0,-21-1 0,21 1 16,1-22-16,-1 22 0,-21-1 15,0-20-15,0 20 0,21-21 0,-21 22 16,0-1-16,0 22 0,0 0 16,0-1-16,0 1 0,0 21 0,0 0 15,-21 42 17,0 0-32,21 21 0,0 1 15,-22-1-15,1 22 0,0-22 0,21 21 16,-21 1-16,21-1 0,0 1 15,-21-22-15,0 22 0,21-1 0,0 1 16,0-1-16,0 1 0,0-1 16,0-20-16,0 20 0,0-21 0,0 1 15,0-1-15,0 0 0,0-20 0,21 20 16,0-21-16,-21 0 16,21 0-16,0 1 0,0-22 0,1 21 15,-1-21-15,0 0 0,0 0 16,0 0-16,0 0 0,22-21 15,-22 21-15,0-22 0,0 1 16,0 0-16,1 0 0,-1-21 0,0 20 16,0-20-16,0 0 0,0-1 0,1 1 15,-22 0-15,0-1 0,21 22 16,-21-21-16,21 21 0,-21 0 0,0 42 31,0 0-15,0 0-16,0 21 0,0-20 0,-21 20 15,21-21-15,0 21 16,0-20-16,0 20 0,0-21 0,0 21 16,0-20-16,0-1 0,0 0 15,0 0-15,0 0 0,0 0 16,42-21-16,-21 0 0,0 0 16,1 0-16,-1 0 0,0 0 15,0 0-15,0-21 0,0 0 0,1 0 16,20 0-16,-21 0 0,0-22 15,0 22-15,1 0 0,-1-21 0,0 20 16,-21 1-16,21 0 16,-21 0-16,0 0 0,21 21 0,-21 21 31,0 0-31,-21 0 16,0-21-16,21 43 0,-21-22 0,21 0 15,0 0-15,0 0 0,0 0 0,0 1 16,0-1-16,0 0 0,0 0 15,0 0-15,0 0 0,21-21 16,0 0-16,0 22 0,0-22 16,1 0-16,-1 0 0,0 0 0,21 0 15,-21 0-15,1 0 0,20-22 0,-21 1 16,0 0-16,0 0 0,1 0 16,20-43-16,-21 22 15,-21 0-15,0 20 0,0-20 16,0 0-16,0 21 0,0-1 0,-21 1 15,0 0-15,-22 21 0,22 0 16,0 0-16,-21 0 0,21 0 16,-22 0-16,22 0 0,0 0 0,0 0 0,21 21 15,0 0 1,21-21-16,0 0 16,0 0-16,0 0 0,1 0 15,20 0-15,-21 0 0,21-21 0,-20 21 16,20-21-16,0 21 0,-21-21 15,22 21-15,-1 0 0,0-21 16,1 21-16,-22 0 0,21 0 0,1 0 16,-22 0-16,0 0 0,0 0 15,0 21-15,-21 0 0,0 0 16,0 0-16,0 1 0,0-1 16,0 0-16,0 21 0,0-21 0,0 1 15,0-1-15,-21 21 0,0-21 16,21 0-16,-21 1 0,21-1 0,-21 0 15,21 0-15,0 0 0,0 0 0,0 1 16,0-1-16,0 0 16,0 0-1,0-42 17,0 0-32,21 21 0,0-21 0,0-1 15,-21 1-15,21-21 0,0 21 16,-21-22-16,22 22 0,-1-21 0,0 0 15,21-1-15,-21 1 0,1 0 16,20-1-16,0 22 0,-21-21 16,22 21-16,-1-1 0,-21 22 0,22-21 0,-22 21 15,21 0-15,-21 0 0,0 21 16,-21 1-16,0-1 0,0 21 16,0-21-16,0 22 15,0-22-15,0 21 0,-21 0 0,0-20 16,21 20-16,-21-21 0,21 21 0,-21-20 15,21-1-15,-21 0 0,21 0 16,0 0-16,0 0 0,21-21 16,0 0-16,0 0 15,0 0-15,0 0 0,1 0 0,-1 0 16,21 0-16,-21-21 0,22 0 0,-22 0 16,21 0-16,0 0 0,1-22 15,-22 1-15,21 21 0,1-22 0,-22 1 16,21 0-16,-21-1 15,22 1-15,-22 0 0,-21 21 0,0-1 16,21-20-16,-42 42 16,0 0-1,-1 0-15,22 21 0,-21 0 0,0 1 16,0-1-16,21 21 0,-21-21 16,21 22-16,0-22 0,0 21 0,0-21 15,0 0-15,0 1 0,0 20 16,0-21-16,21 21 0,0-20 15,-21-1-15,0 0 0,0 0 16,0 0 0,0 0-16,0 1 31,-21-22-15,0 0-16,0 0 15,-1 0 1,22-22-16,0 1 0,-21 0 15,0 0-15,21 0 0,-21 0 0</inkml:trace>
  <inkml:trace contextRef="#ctx0" brushRef="#br0" timeOffset="4100.09">9737 847 0,'0'0'15,"-22"0"-15,1 0 16,21-21-16,-21 21 62,0 0-46,0 0-16,0 0 16</inkml:trace>
  <inkml:trace contextRef="#ctx0" brushRef="#br0" timeOffset="4399.91">7726 1397 0,'0'0'16,"-21"0"-16,-22 21 0,22 0 0,63-21 31,-20 0-31,20 0 0,0 0 0,22 0 16,-22 0-16,22 0 0,-22 0 15,21 0-15,-20 0 0,20 0 0,-20 0 16,-1-21-16,0 21 0,-21 0 15,1 0-15,-1 0 0,0-21 0,0 21 16,0 0 0,-21-21-1,-21 21 1,0-21-16,0 0 0</inkml:trace>
  <inkml:trace contextRef="#ctx0" brushRef="#br0" timeOffset="4951.85">11578 1609 0,'0'0'0,"21"0"31,0 0-15,1 0-16,-1 0 0,0 0 0,0 0 16,21 0-16,1 0 0,20 0 15,-20 0-15,20 0 0,1 0 0,20 0 16,-20 0-16,-1 0 0,1 0 15,-22 0-15,22 0 0,-22 0 0,0 0 16,1 0-16,-22 0 0,21 0 16,-21 0-16,0 0 0,-42 0 47,0 0-47,0 0 15,0 21-15,-22-21 0,1 0 16,0 0-16,-22 0 0,22 0 15,-85 21-15</inkml:trace>
  <inkml:trace contextRef="#ctx0" brushRef="#br0" timeOffset="5220.7">11642 1757 0,'0'0'16,"-22"21"0,22 0-16,22-21 15,-1 0-15,0 0 16,21 0-16,1 0 0,-1 0 15,21 0-15,1 0 0,-1 0 16,1 0-16,-1 0 0,1 0 0,-1 0 16,-20 0-16,20 0 0,-20 0 15,20 0-15,-21-21 0,-20 21 0,20 0 16,-21 0-16,21-21 0,-20 21 16,-1-21-16,0 21 15,0-21-15,-21-1 16,0 1-1,0 0 1,0 0-16,-21 21 0</inkml:trace>
  <inkml:trace contextRef="#ctx0" brushRef="#br0" timeOffset="5667.87">12658 1312 0,'0'0'0,"-43"0"15,43 22 1,0-1 0,0 0-16,0 0 0,21 0 15,1-21-15,-1 21 16,0-21-16,21 0 0,-21 22 0,1-22 16,20 0-16,-21 0 0,21 0 0,1 0 15,-22 0-15,21 0 16,-21 0-16,22 0 0,-22 0 0,0 0 15,0 0 1,-42 21 15,0-21-31,0 21 16,0 0-16,-1 0 0,1 0 0,0 1 16,0-1-16,-21 0 0,20 21 15,1-21-15,0 22 0,-21-1 0,21-21 16,-1 22-16,-20-22 0,21 21 15,0-21-15,-22 0 0,22 22 0,0-1 16,0-42-16,21 21 16,-21 0-16,0-21 15,21 22-15,21-44 32,0 22-32,0-21 15,0 0-15</inkml:trace>
  <inkml:trace contextRef="#ctx0" brushRef="#br0" timeOffset="6414.46">14901 1228 0,'0'0'0,"-21"-43"16,0 22-16,21 0 16,-21 0-16,0 0 0,21 0 15,0-1-15,0 1 0,-22 0 0,22 0 16,0 0-16,0 0 0,0-1 16,0 1-16,0 0 0,22 0 0,-1 21 15,0-21-15,0 0 0,21 21 16,-20 0-16,20 0 0,0 21 0,1 0 15,-1 0-15,0 21 16,1 1-16,-1 20 0,0 1 0,-21-1 16,22 64-16,-22-63 0,-21-1 15,0 22-15,0-22 0,0 22 16,0-21-16,0-1 0,-21-21 0,0 22 16,21-22-16,0 1 0,-22-22 15,22 21-15,-21-21 0,21 0 16,0-42-1,21 0-15,1 0 16,-1 0-16,-21-22 0,21 1 0,0-21 16,0 20-16,0-20 0,1-1 15,20 1-15,-21-1 0,0-20 16,0 20-16,22-21 0,-22 22 16,0-22-16,0 1 0,22 20 0,-22-21 15,0 22-15,0 21 0,0-22 16,0 22-16,1-1 0,-1 22 0,-21 0 15,0 0-15,0 0 0,21 21 16,-21 21 0,0 0-16,0 0 0,0 0 15,0 22-15,-21-22 0,0 21 16,21 1-16,-22-1 0,22 0 0,0 1 16,-21-1-16,21 0 0</inkml:trace>
  <inkml:trace contextRef="#ctx0" brushRef="#br0" timeOffset="7437.1">15854 1757 0,'0'0'0,"21"21"16,0-21-16,0 0 16,0 0-16,1 0 0,-1-21 15,0 0-15,0 0 0,0-1 16,0 1-16,1-21 0,-22 21 0,21-22 15,0 22-15,-21-21 0,21 0 16,-21-1-16,0 22 0,0-21 16,0 21-16,0-1 0,0 1 15,-21 21 1,0 0-16,0 21 16,-1 1-16,1-1 0,0 21 15,0-21-15,0 22 0,21-22 0,-21 21 16,-1 0-16,22 1 0,-21-1 15,21 0-15,0 1 0,0-22 0,0 21 16,0-21-16,0 22 0,43-22 16,-22 0-16,0 0 0,0 0 0,21-21 15,-20 22-15,20-22 0,-21 0 16,21 0-16,1 0 0,-22 0 16,21 0-16,1-22 0,-1 1 0,0 0 15,-21 0-15,22 0 0,-1-22 16,-21 22-16,22-21 0,-22 0 0,0-1 15,0 1-15,0 0 0,0-1 0,-21 1 16,0 0-16,0 20 0,0-20 16,0 21-16,-21 21 15,0 0 1,0 21-16,0 0 0,0-21 16,-1 21-16,1 1 0,21-1 15,0 0-15,0 0 0,0 0 16,0 0-16,0 1 15,21-22-15,1 0 0,-1 0 16,0 0-16,0 0 0,0-22 0,22 1 16,-22 21-16,0-21 0,0 0 15,21 0-15,-20 0 0,-1-22 16,0 22-16,0 0 0,0 0 16,-21 0-16,0-1 0,0 44 31,0-1-16,0 0-15,-21 0 16,21 0-16,-21 22 0,0-1 0,21-21 16,0 21-16,-21 1 0,21-22 0,-22 21 15,22-21-15,0 22 0,0-22 16,0 0-16,0 0 0,0 0 0,0 1 16,22-1-16,-1-21 0,0 21 15,0-21-15,21 0 0,-20 0 16,-1 0-16,0 0 0,21-21 15,-21 0-15,1-1 0,20 1 0,-21 0 16,0 0-16,22-43 16,-22 22-16,0 21 0,0-21 0,0 20 15,-21-20-15,0 21 0,0 0 0,21 21 16,-21-21-16,0 42 31,0 0-31,0 0 0,0 0 16,-21 0-16,21 22 0,-21-22 0,21 21 15,0-21-15,0 1 0,-21 20 0,21-21 16,0 0-16,0 0 0,0 1 16,0-1-16,0 0 15,21-21 17,-21-21-32,0 0 0,0-1 15,0 1-15,0 0 0,0-21 16,0 21-16</inkml:trace>
  <inkml:trace contextRef="#ctx0" brushRef="#br0" timeOffset="7651.97">17314 1058 0,'0'0'0,"-21"0"0,0 0 15,0 0 1,0 0-16,21 22 31,-22-22-31,1 0 63</inkml:trace>
  <inkml:trace contextRef="#ctx0" brushRef="#br0" timeOffset="11036.28">17230 1503 0,'0'0'0,"0"21"15,21-21-15,0 0 16,0 0-16,21 0 0,-20 0 0,20 0 16,0 0-16,22-21 15,-22 0-15,0 0 0,22-1 0,-1 1 16,-20 0-16,-1 0 0,22-21 15,-22 20-15,0-20 0,1 21 0,-22-21 16,21-1-16,-21 1 0,0-22 16,1 22-16,-22-106 15,0 106-15,0-22 0,0 43 16,-22-21-16,1-1 0,21 22 0,-21-21 16,0 21-16,0 21 0,0-22 15,-1 22-15,1 0 0,0 22 16,0 20-16,21-21 0,-21 43 15,0-22-15,-1 21 0,22 22 0,-21 0 16,0-22-16,0 22 0,0 0 16,0 20-16,-1-20 0,1 0 15,0 21-15,0-22 0,0 1 0,0 21 16,-1-22-16,1 1 0,0 0 16,0-1-16,0 1 0,21 0 0,-21-1 15,-1 1-15,1 0 0,0-1 0,0 1 16,0 0-16,0-22 0,-1 22 15,1-22-15,21-20 0,0 20 0,-21-20 16,21-1-16,0-21 0,0 21 0,21-42 16,0 0-16,1 0 15,20 0-15,0-21 0,1 0 0,-1-21 16,21 21-16,-20-22 0,-1 1 16,22 0-16,-22-22 0,64-42 15,-64 43-15,-21-1 0,22 1 16,-22-1-16,0 1 0,0-1 15,-21 1-15,0-1 0,0 1 0,0-1 16,-21 22-16,0-22 0,-22 22 0,22 0 16,-21-1-16,21 22 0,-22-21 15,1 21-15,21 0 0,-21-1 0,-1 1 16,22 21-16,0 0 0,0-21 16,42 21-1,0-21-15,0 21 16,22 0-16,-22-21 0,21 21 15,0-21-15,1 21 0,-1-22 0,0 1 16,1 0-16,-1 0 0,0 0 16,1 21-16,-1-21 0,-21-1 0,22 1 15,-22 0-15,0 0 16,0 0-16,-21 0 0,0-1 0,0 1 0,0 0 16,0 0-1,0 42 16,0 0-31,0 0 0,0 1 0,0 20 16,0-21-16,0 0 0,0 22 16,0-22-16,0 0 0,0 0 15,0 0-15,21 0 0,-21 1 0,21-22 16,1 0-16,-1 21 0,0-21 16,0 0-16,0 0 0,0 0 0,1-21 15,-1-1-15,0 22 0,0-42 16,0 21-16,0 0 0,22-22 15,-22 1-15,0 0 0,21 21 0,-20-22 0,20 1 16,-21 21-16,0 0 0,0-1 16,1 1-16,-1 0 0,0 21 15,-21 21 1,0 0-16,0 1 16,0-1-16,0 0 15,0 0-15,21-21 0,-21 21 16,21-21-1,-21-21 17,0 0-32,0 0 15,0 0-15,0-1 16,0 1-16,-21 21 31,0 0-15,0 0-16,0 21 0,-1 1 15,1-1-15,21 21 0,-21-21 0,0 0 16,21 22-16,-21-22 0,21 21 16,0-21-16,0 1 0,0 20 0,0-21 15,0 0-15,21 0 0,0 1 16,0-22-16,-21 21 0,21-21 0,1 0 16,-1 21-16,0-21 0,0 0 15,0 0-15,22 0 0,-22 0 0,0-21 16,0 0-16,21-1 0,-20 1 15,-1 0-15,0 0 0,0-21 16,43-43-16,-43 43 0,21-1 16,-21 1-16,22 21 0,-22-22 15,21 22-15,-21 0 0,0 0 0,1 21 16,-1 0-16,0 0 0,0 0 16,0 0-16,-21 21 15,21 0-15,-21 0 16,0 1-16,0-1 0,22-21 0,-22 21 15,0 0-15,0 0 0,0 0 16,21-21 15,-21-21-15,21 0-16,-21 0 16,0 0-16,0 0 15,0-1-15,0 1 0,0 0 16,-21 21-1,0 0-15,-1 0 16,1 0-16,0 21 0,0 0 0,-21-21 16,20 22-16,-20 20 15,21-21-15,-43 43 0,43-43 0,0 21 16,0-21-16,0 22 16,21-22-16,-21 21 0,21-21 0,0 0 0,0 1 15,0-1-15,0 0 0,0 0 16,21 0-16,0-21 0,0 0 15,0 21-15,0-21 0,1 0 16,-1 0-16,0 0 0,0-21 16,0 0-16,0 0 0,22-21 15,-22 20-15,0-20 0,-21 21 16,21-21-16,0-1 0,-21 1 0,0 21 16,0-22-16,22 22 0,-22 0 15,0 0-15,0 0 0,21 21 0,-42 21 31,21 0-31,-22 0 16,22 22-16,0-22 0,0 21 16,0-21-16,0 22 0,0-22 15,0 0-15,0 21 0,0-21 0,0 1 16,0-1-16,22 0 0,-1-21 0,0 21 16,0-21-16,0 0 0,0 0 15,1 0-15,20 0 0,-21 0 0,0 0 16,0 0-16,22-21 0,-22 0 15,0-22-15,0 22 0,0-21 0,1 21 16,-1-43-16,0 22 0,0-22 16,0 22-16,0-21 0,1-1 15,-22 1-15,21-22 0,0 21 16,0 1-16,0-1 0,-21-63 16,0 64-16,21 21 0,-21 20 15,0-20-15,0 21 0,-21 21 31,21 42-31,-21-21 0,0 22 0,0-1 16,0 0-16,-1 22 0,1-1 16,21 1-16,-21-1 0,21 1 0,-21-1 15,21 1-15,-21-22 0,21 22 16,0-1-16,0-20 0,0 20 0,0-21 16,0 1-16,0-1 0,0-21 0,0 22 15,0-22-15,0 0 16,21 0-16,0 0 0,0-21 0,0 0 15,1 0-15,-1 0 16,21 0-16,-21 0 0,0-21 0,22 21 16,-22-21-16,21 0 0,1 0 15,-22-22-15,21 22 0,-21-21 0,22-1 16,-22 1-16,0 0 0,0-1 16,0 22-16,-21 0 0,0 0 0,21 0 15,-21 0-15,0 42 16,0 0-1,-21 0-15,0 21 0,0-20 16,21-1-16,-21 21 0,21-21 16,-21 0-16,21 22 0,-22-22 15,22 0-15,0 0 0,0 0 0,0 1 16,0-1-16,0 0 0,22 0 16,-1-21-16,0 0 0,0 0 15,0 0-15,0 0 0,1 0 16,-1 0-16,21-21 0,-21 0 0,0 21 15,1-21-15,20-1 0,-21 1 16,0-21-16,0 21 0,22-22 0,-22 22 16,-21 0-16,21 0 15,-21 0-15,21 0 0,-21-1 0,-21 22 32,0 22-32,21-1 15,0 0-15,-21 0 0,21 0 0,-21 0 16,21 1-16,-22 20 0,22-21 15,0 0-15,0 0 0,0 1 0,0-1 16,0 0-16,22 0 16,-1-21-16,0 0 0,0 21 0,0-21 15,0 0-15,1 0 0,-1 0 16,0 0-16,0 0 0,0 0 0,0-21 16,-21 0-16,22 0 15,-22 0-15,21-1 0,-21 1 16,0-21-16,0 21 0,0-22 0,0 22 15,0-21-15,0 21 0,0 0 16,-21-22-16,-1 43 0,1-21 0,21 0 16,-21 21-16,0 0 0,42 0 47,0 0-32,0 0-15,1 0 0,20 0 16,-21 0-16,21-21 0,1 21 0,-1 0 15,0 0-15,1 0 0,-1 0 16,-21 0-16,22 0 0,-22 0 16,0 0-16,0 0 0,0 0 0,0 0 15,-21 21-15,0 0 0,0 0 16,0 0-16,0 1 0,0-1 0,0 0 16,0 21-16,-21-21 0,21 1 15,-21 20-15,21-21 0,0 0 0,0 0 16,0 1-16,-21-1 0,21 0 0,0 0 15,-21-21-15,21 21 16,0-42 15,0 0-15,0 0-16,0 0 16,21-1-16,0-20 0,0-21 15,0 41-15,1-20 16,-1 0-16,21-1 0,-21 22 0,0-21 15,22 0-15,-1 20 0,0-20 16,1 21-16,-1 0 0,0 0 0,22 21 16,-22 0-16,1 0 15,-22 0-15,0 21 0,0 0 0,-21 21 16,0-21-16,0 22 0,0-22 0,0 21 16,0 1-16,0-22 0,-21 21 15,-21 22-15,20-43 16,1 21-16,21-21 0,-21 0 0,21 1 15,-21-22-15,21 21 0,0 0 16,0-42 15,0 0-15,21-1-16,0 1 16,-21 0-16,0 0 0,0-21 0</inkml:trace>
  <inkml:trace contextRef="#ctx0" brushRef="#br0" timeOffset="11324">21823 783 0,'0'0'16,"-21"-21"0,21 0-16,0 42 78,-22-21-78,22 21 0,-21-21 15,0 21-15</inkml:trace>
  <inkml:trace contextRef="#ctx0" brushRef="#br0" timeOffset="11614.83">20256 1122 0,'0'0'0,"22"0"16,20 0-1,-21 0-15,21 0 0,22 0 16,-22 0-16,22 0 0,-1 0 0,1-21 16,20 0-16,-20 21 0,-1-22 15,1 22-15,-1 0 0,-20-21 0,-1 21 16,0-21-16,-20 21 0,-1 0 15,-21-21-15,-21 0 32,-22 21-32,22 0 0,-21 0 0</inkml:trace>
  <inkml:trace contextRef="#ctx0" brushRef="#br0" timeOffset="12289.11">19071 635 0,'0'0'0,"-21"21"0,0 0 0,21 1 32,21-22 15,-21-22-32,-21 22 16,0 0-31,-1 0 16,1 0-16,21 22 31,0-1 1,21 0-32,-21 0 15</inkml:trace>
  <inkml:trace contextRef="#ctx0" brushRef="#br0" timeOffset="18319.62">8488 2709 0,'0'0'0,"63"-42"16,-42 21-1,1 21-15,-1-21 0,0 21 0,0-21 16,0 21-16,0-22 0,1 1 16,-1 21-16,-21-21 0,21 21 15,0-21-15,0 21 0,-21-21 16,21 0-16,1 21 16,-44 0 15,1 0-16,0 0-15,0 21 0,0-21 16,-22 21-16,1 0 0,0 0 16,-1 0-16,1 1 0,0-1 0,-22 21 15,1-21-15,-1 0 0,-20 22 16,-1-22-16,-21 21 0,21 1 0,-20-22 16,-1 21-16,21 0 0,-21 1 0,22-1 15,-1 0-15,0 1 0,22-1 16,-22 22-16,22-22 0,-1 0 0,1-21 15,-1 22-15,22-1 16,-22-21-16,22 22 0,0-22 0,-1 0 0,1 0 16,21-21-16,0 21 0,-1-21 15,22-21 17,0 0-32,0 0 0,0 0 0,0-1 15,22 1-15,-1 0 0,0 0 0,-21 0 16,21-22-16,0 22 0,0 0 15</inkml:trace>
  <inkml:trace contextRef="#ctx0" brushRef="#br0" timeOffset="18776.63">7175 2921 0,'0'0'0,"0"-21"0,22 21 0,-1 0 16,-42 0 15,-1 21-15,-20 0-16,21-21 0,-21 21 0,-1 1 15,1 20-15,0-21 0,-1 21 16,-20-20-16,20 20 0,-20 0 0,21 1 16,-22-1-16,22 0 0,21-21 15,-22 22-15,1-22 0,21 0 0,0-21 16,-1 21-16,1 0 0,42-21 62,1 0-62,-1 22 0,0-22 0,21 21 16,-21-21-16,22 21 0,-22 0 16,21-21-16,1 21 0,-1 0 0,0 1 15,1-1-15,-22 0 0,21-21 16,0 21-16,1 0 0,-22-21 0,0 21 15,21-21-15,-20 0 0,-1 22 16,0-22-16,-21 21 0,21-21 16,-21-21 31</inkml:trace>
  <inkml:trace contextRef="#ctx0" brushRef="#br0" timeOffset="19420.79">10456 2921 0,'0'-21'0,"0"42"0,-21-63 16,21 21-16,0-1 0,0 1 16,0 0-16,0 0 0,0 0 0,0 0 15,-21-1-15,21 1 0,0 0 16,0 0-16,0 0 0,0 0 16,0-1-1,0 44 16,21-1-31,0 0 0,22 21 16,-22-21-16,21 22 0,0 20 16,1-20-16,-1-1 0,22 21 15,-22-20-15,0 20 0,22 1 0,-22-1 16,22-20-16,-22 20 0,0 1 16,1-1-16,-1-21 0,0 22 0,1-22 15,-1 1-15,0-1 0,-21 0 16,22 1-16,-22-22 0,0 0 0,0 21 15,0-21-15,1 1 0,-1-22 0,-21 21 16,0 0-16,21-21 16,-21-21 15,0 0-31,0-1 16,0 1-16,0 0 0,0 0 15,0 0-15</inkml:trace>
  <inkml:trace contextRef="#ctx0" brushRef="#br0" timeOffset="19848.06">11705 3281 0,'0'0'16,"0"-21"-16,21 21 47,-21 21-47,21 0 15,-21 0-15,0 0 0,22 1 16,-1-1-16,-21 21 0,21-21 16,21 22-16,-42-22 0,21 0 15,1 0-15,-22 0 0,21 0 16,0 1-16,-21-1 0,21 0 0,-21 0 16,0 0-16,21 0 0,-21 1 15,0-1-15,0 0 16,0 0-16,0 0 0,-21-21 15,0 21-15,0 1 0,-22-22 0,22 21 16,-21 0-16,21 0 0,-22-21 16,-20 21-16,21 0 0,-1 1 0,1-1 15,-22 0-15,22 0 0,0-21 16,-1 21-16,1 0 0,0 1 16,-1-22-16,22 21 0,0 0 0,0-21 15,0 0-15,0 21 0,-1-21 16,1 0 15,0 0-31</inkml:trace>
  <inkml:trace contextRef="#ctx0" brushRef="#br0" timeOffset="21156.3">3514 3979 0,'0'0'0,"0"-42"16,0 21 0,0 0-1,-22 21 1,1 21-16,21 0 15,-21 0-15,0 22 0,0-1 16,0 21-16,-1-20 0,1 20 0,0 1 16,0-1-16,0 22 0,0-22 15,-22 1-15,22 21 0,-21-22 16,21 1-16,-22 20 0,22-20 16,0-22-16,0 22 0,-43 41 15,43-62 1,21-22-16,21-21 31,0-21-31,-21-22 0,22 22 0,-1-21 16,0 0-16,-21-1 0,21-20 15,0-1-15,0 22 0,1-22 0,-1 1 16,21-22-16,-21 22 0,0-1 16,1-20-16,20 20 0,-21-21 0,21 22 15,-20-1-15,20 1 0,-21-1 16,21 22-16,-20 0 0,-1-1 15,0 22-15,0 0 0,0 0 0,-21 42 32,0 21-32,0 1 0,0-1 15,0 22-15,-21-1 0,21 1 16,0-1-16,0 1 0,-21 20 0,21-20 16,-21-1-16,21 1 0,-21-1 15,21 1-15,-22-1 0,22 1 16,0-22-16,0 22 0,0-22 0,0 0 15,0 1-15,0-1 0,0 0 16,0-21-16,0 1 0,0-1 16,0 0-16,0-42 31,0 0-31,0-1 0,0 1 16,0-21-16,-21 21 0</inkml:trace>
  <inkml:trace contextRef="#ctx0" brushRef="#br0" timeOffset="21368.2">3027 4699 0,'0'0'15,"21"-21"17,0 21-32,21 0 0,-20-21 0,20 0 15,0 21-15,1-22 0,-1 1 16,0 21-16,1-21 0,-1 21 0,0 0 15,1-21-15,-22 21 0,21 0 16,-21 0-16,0-21 0,1 21 31</inkml:trace>
  <inkml:trace contextRef="#ctx0" brushRef="#br0" timeOffset="23147">3704 5059 0,'0'0'0,"0"21"0,0 0 0,21 0 0,-21 1 15,21-22-15,1 0 0,-1 0 16,0 0-16,0-22 0,21 1 16,-20 0-1,20 0-15,-21-21 0,21-1 0,-20 1 0,20 0 16,-21-1-16,0 1 0,0 0 15,1-1-15,-1 1 0,0 0 16,-21-1-16,0 22 0,0-21 0,0 21 16,-21 21-1,0 0-15,-1 0 0,1 0 0,0 21 16,21 0-16,-21 0 0,21 0 16,-21 0-16,21 1 0,0 20 0,0-21 15,0 0-15,21 22 0,0-22 16,0 0-16,0 0 0,22 0 0,-22 22 15,21-22-15,22 21 16,-22-21-16,-21 0 0,-21 1 16,0-1-16,0 0 0,0 0 15,-21-21 1,0 0-16,0 0 16,0 0-16,-1 0 0,-20 0 0,21 0 15,0-21-15,0 21 0,-1-21 16,1 0-16,0-1 0,0 22 15,21 22 17,0-1-32,0 0 15,0 0-15,0 0 0,21-21 0,0 21 16,0 1-16,1-22 16,20 21-16,-21-21 0,0 0 0,22 0 15,-1 0-15,-21 0 0,21-21 16,22-1-16,-22 1 0,1 0 15,20 0-15,-21-21 0,1 20 0,20-20 16,-20 0-16,-1-1 0,-21 1 0,0 0 16,0-1-16,1 1 0,-22 0 15,0-1-15,0 1 16,-22 0-16,1 42 0,21-21 0,-21 21 16,-21 0-16,21 0 0,-1 21 0,1 0 15,-21 0-15,21 0 0,0 0 16,-1 1-16,1 20 0,21-21 0,0 21 15,0-20-15,0 20 0,0-21 16,21 21-16,1-20 0,20-1 16,-21 0-16,0 0 0,0 0 0,22 0 15,-22 1-15,0-1 0,0-21 16,-21 21-16,0 0 16,0 0-16,-21-21 15,0 0-15,0 0 16,-22 0-16,22 0 0,0 0 0,0 0 15,-21 0-15,20 0 0,1 0 16,0 0-16,0 0 0,0 0 0,0 0 16,-1 0-16,22 21 15,0 1 1,22-22-16,-1 0 16,21 0-16,-21 21 0,0-21 15,22 0-15,-1 0 16,0 0-16,1 0 0,-1 0 0,43-21 15,-43-1-15,0 22 0,1-21 16,-1 0-16,0 0 0,1 0 0,41-22 16,-62 22-16,-1-21 0,0 21 15,0-22-15,0 22 0,-21-21 16,0 0-16,0 20 0,0 1 0,0-21 16,0 21-16,0 0 15,0-1-15,0 1 0,-21 21 16,0 0-16,0 21 15,0 1-15,-1-1 16,22 0-16,-21 0 0,21 0 0,-21 0 16,21 22-16,-21-22 0,21 21 15,0-21-15,0 1 0,0-1 16,0 21-16,0-21 0,0 0 0,0 1 0,0-1 16,21 0-16,0-21 0,0 21 15,-21 0-15,22 0 0,-1-21 0,-21 22 16,21-22-16,0 21 0,0-21 15,0 0-15,1 0 16,-1 0-16,0 0 16,0 0-1,0-21-15,-21-1 0,21 1 0,1 0 16,20-42-16,-21 41 0,0-20 16,0 0-16,1 21 15,41-43-15,-42 43 0,0 0 16,1 21-16,-1 0 15,-21 21 1,0 0-16,0 0 0,0 0 16,0 22-16,0-22 0,0 0 15,0 0-15,0 0 16,0 1-16,0-1 0,0 0 0,21-21 16,0 21-16,0-21 0,0 0 15,1 0-15,20 0 0,-21 0 0,21 0 16,1 0-16,-22 0 0,21 0 15,-21 0-15,22-21 0,-22 0 0,21-22 16,-21 22-16,22 0 16,-43-21-16,21-1 0,0 22 0,-21-21 15,0 0-15,21-22 0,-21 22 16,0-1-16,21 1 0,-21-21 0,0 20 16,0 22-16,0-21 0,0-1 15,0 22-15,0 0 0,-21 42 31,21 0-31,-21 22 0,21-22 16,0 21-16,0-21 0,-21 22 0,21-1 16,0 0-16,-21 1 0,21-1 15,0 0-15,0 1 0,0-1 16,0 0-16,0-20 0,0 20 0,0-21 16,0 0-16,0 0 0,21 1 15,0-1-15,-21 0 0,21-21 0,0 0 0,1 0 16,-1 0-16,0 0 15,21-21 1,-21 21-16,1-21 0,-22-1 0,21 1 16,0 0-16,-21 0 0,21 0 15,-21 0-15,0-1 0,0 1 0,0 0 16,0 0-16,0 0 0,0 0 0</inkml:trace>
  <inkml:trace contextRef="#ctx0" brushRef="#br0" timeOffset="23387.87">6286 4551 0,'0'0'0,"22"21"31,-1-21-31,0 0 0,0 0 0,0 0 0,0 0 16,1 0-16,20 0 16,-21 0-16,21 0 0,1 0 0,-22 0 15,21 0-15,-21 0 0,22 0 0,-22 0 16,0 0-16,0 0 0,0 0 15,1 0-15,-1 0 0,0 0 0,-21-21 47,0 0-31,21 0-16</inkml:trace>
  <inkml:trace contextRef="#ctx0" brushRef="#br0" timeOffset="29235.9">8001 4085 0,'0'0'0,"21"-21"0,0 0 16,0 0-16,-21 0 0,22-1 16,-1 22-16,0-42 15,21 0-15,-42 21 16,21-1-16,-21 44 31,-21-1-31,-21 21 16,21 0-16,-22 22 0,-62 42 15,-1 42 1,42-85-16,1 1 0,20 21 16,-20-22-16,-1 1 0,1-1 0,21 22 15,-22-22-15,22-20 0,-1 20 0,22-21 16,-21 1-16,-22 63 16,43-64-16,0-21 0,21 0 15,0 0-15,0 1 0,0-1 16,0 0-1</inkml:trace>
  <inkml:trace contextRef="#ctx0" brushRef="#br0" timeOffset="29878.14">2561 6117 0,'0'0'15,"21"-21"-15,-21-42 16,21 20-16,-21 22 0,22 0 0,-22 0 16,0 0-16,21-1 0,0 1 15,-21 0-15,0 42 31,0 0-31,0 1 16,0-1-16,0 21 0,-21 0 0,21 1 16,-21 20-16,-1-20 0,1 20 15,0 1-15,0-1 0,0 1 0,0-1 16,-1-21-16,-20 64 16,21-42-16,0-22 0,0-21 15,-1 22-15,22-22 0,-21 0 0,21 0 16,0 0-16,0 0 0,21-21 31,1 0-15,-1-21-16,0 0 0,0 0 0,0-21 15,0-1-15,1 22 0</inkml:trace>
  <inkml:trace contextRef="#ctx0" brushRef="#br0" timeOffset="30171.49">3090 5906 0,'0'0'0,"21"-22"0,1 22 16,-1 0-16,-21 22 15,0-1 1,0 21-16,0-21 0,0 22 16,0-1-16,0 0 0,-21 22 0,-1-22 15,22 22-15,-21-22 0,0 21 0,0 1 16,0-1-16,0-20 0,-1 20 15,1-20-15,0-1 0,0 0 0,21 1 16,-21-1-16,0-21 0,-1 21 16,22-20-16,0-1 0,0 0 15,0 0-15,-21-21 32,21-21-32,0 0 0,-21 0 15,21-1-15,-21 1 0</inkml:trace>
  <inkml:trace contextRef="#ctx0" brushRef="#br0" timeOffset="30395.37">2349 6668 0,'0'0'0,"-21"0"0,42 0 32,22 0-32,-1 0 15,0-22-15,22 22 0,-22-21 16,22 21-16,-1-21 0,1 0 0,-22 21 15,22-21-15,-22 0 0,0 21 16,1-22-16,-1 22 0,0-21 0,-21 21 16,1 0-16,20-21 0,-21 21 15,0 0-15,0-21 0,1 21 0,-1-21 16,0 21-16</inkml:trace>
  <inkml:trace contextRef="#ctx0" brushRef="#br0" timeOffset="31711.69">3556 6668 0,'0'0'15,"63"0"1,-41 0-16,20-22 0,-21 22 0,0-21 0,0 0 16,1 0-16,-1 0 0,-21 0 15,0-1-15,21 1 0,-21-21 0,0 21 16,0 0-16,0-1 0,-21-20 15,0 21-15,-1 0 0,1 0 0,0-1 16,-21 22-16,21-21 0,-22 21 16,22 0-16,-21 0 0,21 0 15,-22 21-15,22 1 0,0-1 0,0 0 16,-22 21-16,22 1 0,0-1 16,0 21-16,21-20 0,-21-1 0,21 0 15,-21 1-15,21-1 0,0 0 16,0-20-16,0 20 0,0-21 0,21 0 15,0 0-15,0-21 0,0 22 0,22-22 16,-22 0-16,0 0 16,21 0-16,-21 0 0,1 0 0,20-22 0,-21 22 15,21-21-15,-20 0 0,-1 0 16,0 0-16,0 0 0,0-22 16,0 22-16,1-21 0,-22-22 15,0 22-15,0 21 0,0-22 16,0 22-16,0 0 0,0 0 0,0 0 15,0 42 1,0 0 0,0 0-16,0 0 0,0 1 15,0-1-15,0 21 0,0-21 0,0 0 16,0 1-16,0 20 0,0-21 0,0 0 16,0 0-16,21 1 15,0-22-15,0 0 0,-21 21 0,21-21 16,0 0-16,1 0 15,-1 0-15,0 0 0,0 0 0,0-21 16,0 21-16,1-22 0,-1 1 0,0 0 16,0 0-16,-21 0 0,21 0 15,0-1-15,1 1 0,-1-21 0,-21 21 16,0 0-16,21-1 0,0 1 16,-21 42 15,0 1-31,0-1 15,0 0-15,0 0 0,0 0 0,0 22 16,0-22-16,-21 0 16,21 0-16,0 0 0,0 0 0,0 22 15,0-22-15,0 0 0,0 0 16,21 0-16,0-21 0,22 0 16,-22 22-16,21-22 0,-21 0 0,22 0 15,-1 0-15,0 0 0,22 0 0,-22-22 16,0 22-16,22-21 0,-22 21 15,1-21-15,-1 0 0,0 0 0,-21 21 16,1-21-16,-1-1 0,0 1 16,0 0-16,-21 0 0,0-21 0,0 20 15,0 1-15,0-21 0,0 21 16,0 0-16,0-1 0,-21 1 16,0 0-16,0 21 0,-1 0 15,-20 0-15,21 0 0,0 21 0,0 0 16,-22 1-16,1-1 0,21 0 15,0 21-15,-22-21 0,1 43 16,21-43-16,21 0 0,0 22 16,0-22-16,0 0 0,0 0 0,0 0 15,0 0-15,21-21 0,0 0 16,0 0-16,22 0 0,-22 0 16,0 0-16,21 0 0,-21 0 0,22 0 15,-22-21-15,21 0 0,-21 0 16,22 0-16,-22-22 0,21 22 15,-21-21-15,1 0 0,20-1 0,-21 1 16,0 0-16,22-64 0,-22-64 16,0 128-1,-21-21-15,0 20 0,0 1 0,0 21 16,0-22-16,0 22 0,0-21 16,0 21-16,0 0 0,-21 42 15,0 0 1,-1 0-16,22 21 15,-21 1-15,0-22 0,21 42 0,-21-20 16,21-1-16,-21 22 0,21-22 0,0 21 16,-21-20-16,21 20 0,0-20 15,0-1-15,0 0 0,0 1 0,0-1 16,0 21-16,0-41 16,21-1-16,0 0 0,0-21 0,-21 21 15,21-21-15,0 0 0,1 0 0,20 0 16,-21 0-16,0 0 0,22-21 15,-22 0-15,21 0 0,-21-1 0,22-20 16</inkml:trace>
  <inkml:trace contextRef="#ctx0" brushRef="#br0" timeOffset="32453.24">6011 6117 0,'0'0'0,"21"-21"0,1 0 16,-1-21-16,-21 20 0,21 1 0,-21 0 16,21 21-16,-21-21 0,0 63 31,-21-21-16,0 22-15,0-1 0,-1 0 16,1 1-16,0 20 0,0-20 0,0 20 16,-22 1-16,22-22 0,0 0 15,-21 1-15,21-1 0,-1 0 16,1 1-16,0-22 0,0 0 0,21 0 16,0 0-16,0 0 15,21-42 1,0 0-16,0 0 15,1-21-15,20 20 0,-21-20 16,0 0-16,0-1 0,1-20 0,20 21 16,-21-1-16,0-20 0,0 20 15,1-20-15,-1 21 0,0-1 16,0 1-16,0 0 0,-21-1 16,0 22-16,21 0 0,-21 0 0,22 21 0,-22 21 15,0 0-15,0 0 16,0 0-16,0 22 0,0-1 0,0 0 15,0 22-15,0-22 0,0 22 16,0-22-16,0 22 0,0-22 16,0 0-16,0 22 0,0-22 0,0-21 15,0 22-15,-22-1 0,22-21 0,0 21 16,0-20-16,0-1 16,0 0-16,-21-42 31,21 0-16,-21-1-15,0 1 0</inkml:trace>
  <inkml:trace contextRef="#ctx0" brushRef="#br0" timeOffset="32632.17">5736 6456 0,'0'0'0,"21"0"15,0 0 1,1 0-16,-1 0 0,0 0 0,0 0 15,21 0-15,-20 0 0,20 0 16,-21-21-16,21 21 0,-20-21 16,-1 21-16,21-22 0,-21 22 0,0 0 15,1-21-15,-1 21 0,0 0 0,0 0 16</inkml:trace>
  <inkml:trace contextRef="#ctx0" brushRef="#br0" timeOffset="34311.79">6329 6710 0,'0'0'0,"0"21"0,0 0 15,0 0-15,21-42 32,0 0-17,0 0-15,0 0 0,1-22 16,20 22-16,-21-21 0,21 0 0,-20-22 15,20 22-15,0-1 0,1 1 16,-22 0-16,0-1 0,21 1 0,-21 0 16,1 21-16,-22-1 0,0 1 0,-22 21 31,1 21-31,0 1 0,0-1 16,0 0-16,0 0 0,-1 0 15,1 0-15,0 22 0,21-22 16,0 42-16,0-20 0,0-22 15,0 0-15,21 21 0,0-20 0,1-1 16,-1 0-16,0 0 0,0 0 16,0 0-16,0 1 0,1-1 15,-1-21-15,0 21 0,-42-21 32,0 0-17,-1 0-15,1 0 0,0 0 0,0-21 16,0 0-16,0 21 0,-1-22 15,1 22-15,0-21 16,0 21-16,21 21 31,0 1-31,0-1 16,0 0-16,0 0 0,0 0 16,21-21-16,0 21 0,0-21 15,1 0-15,20 0 0,-21 0 0,0 0 16,22 0-16,-1 0 0,-21 0 0,21 0 15,1-21-15,-1 21 0,0-21 16,1 0-16,-1 0 0,-21 0 16,22-22-16,-1 22 0,0-21 0,-21-1 15,1 22-15,20-21 0,-21 0 16,-21-1-16,21 22 0,-21-21 0,21 21 16,-21-1-16,0 1 0,-21 21 31,0 21-31,0 1 0,21-1 15,-21 0-15,21 0 0,-21 0 16,21 0-16,0 22 0,0-22 0,0 0 16,0 0-16,0 0 0,0 1 0,0-1 15,0 0-15,0 0 0,0 0 16,21 0-16,0-21 16,-21 22-16,-21-22 46,0 0-46,-1 0 16,1 0 0,0 0-16,0 0 0,0 0 15,21 21 1,0 0 0,21 0-1,0-21-15,0 0 16,0 0-16,22 0 0,-22 0 0,0 0 15,0 0-15,22-21 0,-1 21 16,0-21-16,1 0 0,-1 21 16,0-22-16,1 1 0,-1-21 0,0 21 15,-21 0-15,1-1 0,-1-20 16,0 21-16,0 0 0,-21 0 0,21-1 16,-21 1-16,0 0 0,-21 21 31,0 0-31,21 21 0,-21 0 15,0-21-15,21 43 0,0-22 16,-22 0-16,1 0 0,21 0 0,-21 1 0,21-1 16,0 0-16,0 0 0,0 0 15,0 0-15,0 1 0,0-1 16,21-21-16,0 0 0,1 0 16,-1 0-16,0 0 15,0 0-15,0 0 0,22 0 0,-22-21 16,0-1-16,0 1 0,0 21 0,22-21 15,-22 0-15,-21 0 0,21 0 16,0-1-16,0 1 0,-21 0 0,0 0 16,0 42 15,0 0-31,0 0 16,-21 1-16,21-1 0,-21 0 0,21 0 15,0 0-15,0 0 16,0 1-16,21-1 15,0-21-15,0 0 16,22 0-16,-22 0 0,0 0 16,21 0-16,1-21 0,-1-1 15,-21 1-15,0 0 0,22 0 0,-22 0 16,0-22-16,0 1 0,0 21 16,1-21-16,-1-22 0,-21 22 15,21-1-15,-21 1 0,21 0 0,-21-22 16,21 22-16,-21 0 0,0-1 15,0 1-15,0 0 0,21 20 0,-21 1 0,0 0 16,0 0-16,-21 42 31,21 0-31,-21 0 0,0 22 0,0-22 16,21 21-16,-21 1 0,-1-1 0,22 0 16,0 1-16,-21-1 0,0 43 15,21-43-15,0 0 0,0-21 16,0 22-16,0-1 0,0-21 0,0 22 15,0-22-15,0 0 0,21 0 16,0 0-16,-21 0 0,22-21 0,-1 0 16,0 22-16,0-22 0,0 0 15,0 0-15,1 0 16,-1-22-16,0 22 0,0-21 16,-21 0-16,21 0 0,-21 0 0,21 0 15,-21-1-15,0 1 0,0-21 0,0 21 16,0-22-16</inkml:trace>
  <inkml:trace contextRef="#ctx0" brushRef="#br0" timeOffset="34595.62">8594 6054 0,'21'0'47,"0"0"-47,0 0 0,0 0 15,22 0-15,-22 0 0,21 0 0,-21 0 16,22 0-16,-22 0 0,21 0 0,-21 0 16,22 0-16,-22 0 0,0 0 15,0 0-15,0-21 0,0 21 16,-42-22 31,0 1-16,21 0-31</inkml:trace>
  <inkml:trace contextRef="#ctx0" brushRef="#br0" timeOffset="36971.82">13547 4339 0,'21'0'0,"0"0"15,0 0-15,0 0 16,0 0-16,1 0 16,-1-21-16,-21 0 0,42 0 0,-21 0 15,0-1-15,1 1 0,-22 0 16,21 0-16,0 0 0,-21 0 0,0-1 16,0 1-16,0 0 0,0 0 15,0 0-15,-21 21 0,0 0 16,-22 0-16,22 0 0,-21 0 0,-1 0 15,22 0-15,-21 21 0,0 0 16,-1-21-16,1 21 0,21 22 0,-22-22 16,22 0-16,0 0 0,0 21 15,21-20-15,0 20 0,0-21 0,0 0 16,0 22-16,0-22 0,21 0 16,0 21-16,0-21 0,1 1 15,-1 20-15,0-21 0,21 21 16,-21 1-16,1-22 0,-22 0 0,0 0 15,0 22-15,0-22 0,0 0 16,0 0-16,0 0 0,-22 0 0,1 1 16,0-1-16,0-21 0,-21 21 0,20-21 15,-20 0-15,0 0 0,21 0 16,-22 0-16,22 0 0,0 0 16,-21-21-16,20 0 0,1-22 0,0 22 15,0-21-15,21 21 0,-21-22 0,21 1 16,-21 0-16,21 20 0,-22-20 15,22 0-15,0-1 0,0 22 16,0 0-16,0 0 0,0 0 0,0 0 16,22 42-1,-1 0 1,-21 0-16,21 0 0,-21 0 0,21 1 16,0 20-16,-21-21 0,21 0 0,1 22 15,-22-22-15,21 0 0,0 21 16,0-21-16,0 1 0,22 20 15,-22-21-15,0 0 0,0 0 16,21 1-16,-20-22 0,20 21 0,0-21 16,1 0-16,-22 0 0,21 0 15,-21 0-15,22-21 0,-1 21 16,-21-22-16,21 1 0,-20 0 0,20 0 16,-21-21-16,21 20 0,-20-20 0,-1 21 15,0 0-15,0-22 0,0 22 16,-21-21-16,0 21 0,21 0 15,1-22-15,-22 22 0,0 42 47,-22 0-47,1 1 0,21-1 16,0 0-16,-21 0 0,21 0 0,-21 0 16,21 1-16,0 20 0,0-21 15,0 0-15,0 0 0,0 1 0,0-1 16,0 0-16,0 0 0,21 0 0,0 0 15,-21 1-15,21-22 0,1 0 0,-22 21 16,21-21-16,0 0 0,21 0 16,-21 0-16,1 0 0,-1 0 15,21-21-15,-21-1 0,0 1 0,22 0 0,-22 0 16,0-21-16,21 20 0,-20-20 16,-1 21-16,-21-21 0,21 20 15,-21-20-15,0 21 0,0-21 0,0 20 16,0-20-16,0 0 0,0 21 15,-21-1-15,21 1 0,-21 0 0,-1 0 16,1 0-16,-21 21 0,21 0 16,0 0-16,-1 0 0,-20 21 0,21 0 15,0-21-15,0 21 0,-1 22 0,1-22 16,0 0-16,21 21 0,0-21 16,0 1-16,0 20 0,21-21 15,0 0-15,22 0 0,-22 1 16,21-22-16,1 0 0,-22 21 0,21-21 15,0 0-15,1 0 0,-1 0 16,0 0-16,1 0 0,20-21 0,-20-1 16,-1 1-16,21 0 0,-20 0 15,-1 0-15,0-22 0,1 22 16,-22-21-16,21 21 0,-21-22 0,1 1 16,-1 21-16,0-21 0,-21 20 0,0-20 15,21 21-15,-21 0 0,0 0 0,0-1 16,0 1-16,0 0 15,-21 42 1,21 0 0,-21 1-16,21 20 0,-21 0 15,-1-21-15,1 22 0,21-1 0,-21 0 0,0 22 16,21-22-16,-21 1 16,0 20-16,-1-21 0,1 22 0,0-1 15,0 1-15,21-1 0,-21 22 0,0-21 16,-1-1-16,1 1 0,0 20 15,0-20-15,0-1 0,0 1 16,-1-1-16,1 1 0,0-1 0,-21 1 16,21-1-16,-1-20 0,1 62 15,21-62-15,-21-1 0,21 0 0,0-20 16,0 20-16,0-21 0,0 0 0,21 0 16,0-21-16,1 0 15,-1 0-15,21 0 0,-21 0 0,0 0 16,64-21-16,-64 21 0,0-21 15,22 0-15,-22 0 0,21-22 0,-21 22 16,1 0-16,-1-21 0,0-1 16,0 1-16,0 0 0,0-1 0,1 1 15,-22-21-15,0-43 0,0 63 16,0-20-16,0-1 0,0 22 16,0 0-16,-22-22 0,1 22 0,0 0 15,0-1-15,21 22 0,-42-21 16,20 21-16,1-1 0,0 1 0,0 0 15,0 0-15,0 21 0,21-21 16,0 0 0,21 21-1,0-22-15,0 22 0,21 0 0,-20-21 16,20 0-16,21 21 0,-20-21 16,20 0-16,1 0 0,-1-22 0,1 22 15,-1 0-15,1 0 0,-22-22 16,85-20-16,-85 21 15,1 20-15,-22-20 0,21 0 0,-21-1 16,1 22-16,-22-21 0,0 0 16,21 20-16,-21-20 0,0 21 0,0-21 0,0 20 15,0 1-15,0 0 16,0 0-16,-21 21 31,21 21-31,0 0 0,-22 0 0,22 22 16,-21-1-16,21 0 0,-21 1 0,21 20 15,-21-20-15,21-1 0,0 0 16,0 1-16,-21-1 0,21 0 0,-21 1 16,21-1-16,0 0 0,0 1 15,-22-22-15,22 21 0,0-21 0,0 22 16,0-22-16,0 0 0,0 0 0,0 0 16,22 0-16,-1-21 15,0 0-15,0 0 16,0 0-16,-21-21 0,21 0 15,1 0-15,-22 0 0,21 0 16,0-1-16,-21-20 0,0 21 0</inkml:trace>
  <inkml:trace contextRef="#ctx0" brushRef="#br0" timeOffset="37235.67">15663 4424 0,'21'0'31,"1"0"-31,-1 0 0,0 0 16,0 0-16,0 0 0,22 0 15,-22 0-15,0 0 0,21 0 0,-21-21 16,1 21-16,20 0 0,-21 0 16,0 0-16,0 0 0,1 0 0,-1 0 15,0 0-15,-21-21 16,-21 21 15,0 0-15</inkml:trace>
  <inkml:trace contextRef="#ctx0" brushRef="#br0" timeOffset="39740.25">16256 4805 0,'0'0'0,"21"0"0,0 0 0,22 21 15,-1-21 1,-21 0-16,0 0 0,0 0 15,1-21-15,-1 21 0,0-21 16,42 0-16,-41-1 0,-1 1 16,-21 0-16,21 0 0,-21 0 0,21 0 15,-21-1-15,0-20 0,0 21 16,0 0-16,-21-22 0,0 22 0,0 0 16,-1 0-16,1 0 0,0 0 15,0 21-15,-21 0 0,20 0 0,-20 0 16,21 21-16,-21 0 0,-1 0 0,22 0 15,-21 0-15,-1 22 0,22-22 16,-21 21-16,21 1 0,-22-1 0,22 0 16,0 43-16,21-43 15,0 1-15,0-1 0,0-21 16,0 21-16,0-20 0,21-1 0,0 0 16,1 0-16,-1-21 0,0 0 15,21 0-15,-21 0 0,22 0 0,-1 0 16,-21 0-16,22 0 0,-22-21 0,21 0 15,0 0-15,-20-1 0,-1-20 16,21 21-16,-21-21 0,0-1 0,1 1 16,-1 0-16,-21-1 0,0 1 0,21 21 15,-21-22-15,0 1 0,0 21 16,0-21-16,0 20 0,0 1 16,0 42-1,0 1 1,-21-1-16,21 0 0,0 21 0,0-21 15,-21 1-15,21 20 0,0-21 16,0 21-16,0-20 0,0-1 0,0 21 16,0-21-16,0 0 0,21 22 0,-21-22 15,21 0-15,0-21 0,0 21 16,0 0-16,1-21 0,-1 0 0,0 0 16,0 0-16,21 0 0,-20 0 15,-1 0-15,21 0 0,-21-21 16,22 0-16,-1 0 0,0 0 0,1-22 15,-22 22-15,21-21 0,0 21 16,1-22-16,-1 1 0,-21 21 0,22-21 16,-43 20-16,21-20 0,-21 21 15,21 21-15,-21-21 0,-21 21 16,0 0-16,-1 21 16,1-21-16,0 21 0,0 0 15,21 0-15,-21 1 0,21-1 0,-21 0 16,21 0-16,0 0 0,0 0 15,0 1-15,0-1 0,0 0 0,21 0 16,0 0-16,-21 0 0,21 1 0,0-1 16,-21 0-1,-21-42 32,0 21-47,21-21 0,-21-1 16,0 22-16,21-21 0,-22 21 15,1 0-15,0 0 16,0 0-16,21 21 16,-21 1-16,21-1 15,0 0-15,0 0 0,0 0 16,0 0-16,21 1 0,0-22 16,0 21-16,0-21 0,22 0 15,-22 0-15,21 0 0,-21 0 16,22 0-16,-1 0 0,0 0 0,1 0 15,-1 0-15,22-21 0,-22-1 16,0 22-16,1-21 0,-22-21 0,21 21 16,0 0-16,-20-22 0,20 22 15,-21-21-15,0-1 0,0 1 0,1 21 16,-1-21-16,-21-1 0,0 22 16,0-21-16,21 21 0,-21-1 0,-21 22 31,0 22-31,-1-1 15,1 0-15,21 0 0,0 0 0,0 22 16,0-22-16,0 0 0,0 21 16,0-21-16,0 1 0,0 20 15,0-21-15,0 0 0,0 0 0,21 22 16,1-22-16,-22 0 16,0 0-16,0 0 0,0 1 15,0-1 1,-22-21-1,1 0 1,21-21-16,-21 21 0,21-22 16,0 1-16,-21 21 0,0-21 0,21 0 15,-21 21-15,-1-21 0,1 21 16,0 0-16,0-21 16,0 21-16,21 21 15,0 0-15,0 0 16,0 0-16,0 0 15,21 1-15,0-22 0,0 21 0,0 0 16,1-21-16,-1 0 0,0 21 16,0-21-16,21 0 0,-20 0 0,20 0 15,-21 0-15,21 0 0,1 0 0,-22 0 16,21 0-16,1-21 0,-1 0 16,-21 21-16,21-21 0,1-1 15,-1 1-15,-21 0 0,22-21 0,-22 21 16,21-1-16,-21-20 0,0 21 15,22-43-15,-43 43 0,0 0 16,0 0-16,0 0 0,0 0 16,0-1-16,0 1 0,-21 21 15,-1 0-15,1 0 0,0 0 16,0 0-16,21 21 16,-21 1-16,0-1 15,21 0-15,0 0 0,0 0 16,0 0-16,0 22 0,0-22 15,0 0-15,0 0 0,0 0 0,0 1 16,0-1-16,0 0 0,0 0 16,0 0-16,21 0 0,0 1 0,0-1 15,0 0-15,0-21 0,1 21 0,-1-21 16,0 0-16,0 0 0,0 0 16,0 0-16,22 0 0,-22 0 0,0 0 15,0 0-15,0-21 16,1 0-16,-1 0 0,0-1 0,0 1 15,0 0-15,0-21 0,1 21 16,-1-22-16,-21 22 0,21-21 0,0 21 16,-21-1-16,0 1 0,21 21 0,-21-21 15,0 42 17,0 0-32,0 1 0,0-1 15,0 0-15,0 0 0,0 21 16,0-20-16,0-1 0,0 0 0,0 0 15,0 0-15,0 0 0,0 1 16,21-1-16,1-21 0,-1 0 16,0 21-16,0-21 0,0 0 0,0 0 15,22 0-15,-22 0 0,0 0 16,21-21-16,-20 21 0,-1-21 16,21-1-16,-21 1 0,0-21 0,1 21 0,20-22 15,-21 1-15,0 0 16,22-43-16,-22 22 15,-21 20-15,21-20 0,0-1 0,0 1 0,-21-1 16,0 1-16,21 20 0,-21-20 16,22 21-16,-22-1 0,0-20 15,0 42-15,0-1 0,0 44 16,0-1-16,0 0 16,-22 21-16,1 1 0,0 20 0,21-21 15,-21 22-15,0-22 16,0 22-16,-1-22 0,22 22 0,0-22 15,-21 0-15,21 22 0,0-22 0,0 0 16,0 1-16,0-1 0,0 0 16,0 1-16,0-22 0,0 0 0,21 21 15,1-20-15,-1-1 16,0 0-16,0-21 0,0 0 16,0 0-16,1 0 0,-1 0 0,0 0 15,0 0-15,0-21 0,0 21 16,22-21-16,-22-1 0,0 1 0,-21 0 15,21-21-15,0 21 16,22-43-16,-43 43 0,21-21 16,-21 20-16,21-20 0,-21 21 0</inkml:trace>
  <inkml:trace contextRef="#ctx0" brushRef="#br0" timeOffset="40000.1">19706 4318 0,'0'21'16,"21"-21"-16,0 21 0,1-21 15,20 0-15,-21 0 0,21 22 16,1-22-16,-1 0 0,0 0 0,22 0 16,-22 21-16,1-21 0,-1 0 15,0 0-15,-21 0 0,22 0 0,-1 0 16,-21 0-16,0 0 0,1 0 15,-1 0-15,-42 0 32,-1-21-32,1 21 0,-21 0 0,0 0 15,-22 0-15,1 0 0</inkml:trace>
  <inkml:trace contextRef="#ctx0" brushRef="#br0" timeOffset="42029.95">12128 5482 0,'0'-42'16,"0"21"-1,0 0-15,0-1 0,0 1 16,-21 21 0,21-21-16,0 42 46,0 0-46,0 1 0,0-1 0,0 0 16,0 0-16,0 21 0,0-20 0,0 20 16,0 0-16,0-21 0,0 22 15,0-1-15,0 0 0,0 1 16,0-22-16,0 21 0,-21 1 0,21-1 16,0 0-16,-21 1 0,21-1 15,0 0-15,0 1 0,0-1 0,0 0 16,0 1-16,0 20 0,0-21 0,0 22 15,0-1-15,0-20 0,0 63 16,0-43-16,0 1 0,0-22 16,0 21-16,0-20 0,0 20 0,0 1 15,0-22-15,21 22 0,-21-22 16,0 21-16,21-20 0,-21 20 0,0-20 16,0-1-16,0 21 0,0-20 0,0-1 15,0 0-15,21 1 0,-21-1 16,0 22-16,0-22 0,0 0 15,0 1-15,0-22 0,0 21 0,0 0 16,0 1-16,0-1 0,0 0 0,0-20 16,0 20-16,0 0 0,0-21 15,-21 22-15,0-1 0,21-21 0,0 22 16,0-22-16,-21 21 0,21-21 0,-21 22 16,21-22-16,0 42 15,0-20-15,-21-1 0,21-21 0,-22 21 16,22 1-16,0-22 0,0 21 15,-21 1-15,21-1 0,-21-21 0,21 21 0,0 1 16,0-1-16,-21-21 0,21 64 16,-21-43-16,21-21 15,0 22-15,-21-1 0,21 0 0,0 1 16,0-1-16,0 0 0,0 1 0,-22-1 16,22 0-16,-21 1 0,21 20 0,0-20 15,-21 62-15,21-62 16,-21-1-16,21 22 0,-21-22 0,21 21 15,0-20-15,-21 20 0,21-20 0,0 20 16,-22-21-16,22 22 0,0-22 16,0 22-16,0 42 0,0-43 15,0-21-15,-21 22 0,21-22 16,0 22-16,-21-22 0,21 22 0,0-1 16,0 1-16,0-22 0,0 21 0,0 1 15,0-1-15,-21 43 16,21-42-16,0-1 0,0-20 0,-21 20 15,21 1-15,0-1 0,0 1 0,0-22 16,0 21-16,0 1 0,0-1 0,0-20 16,0 20-16,0 1 0,0-22 15,0 22-15,0-22 0,0 21 16,0 1-16,0-22 0,0 22 0,0-1 16,0-20-16,0 20 0,0 1 0,0-22 15,0 21-15,0 1 0,0-22 0,0 22 16,0-22-16,0 22 0,0-1 15,0-21-15,0 22 0,0-1 0,0-20 16,0 20-16,-21 1 0,21-22 0,0 22 16,0-1-16,0-21 0,0 22 15,-22-22-15,22 22 0,0-1 0,0-20 16,0 20-16,0 1 0,0-22 0,0 21 16,0-20-16,0 20 0,0 1 15,0-22-15,0 22 0,-21-22 0,21 21 16,-21 1-16,21-22 0,0 22 0,0-1 15,-21 1-15,21-1 0,-21 1 16,21-22-16,0 22 0,0-1 16,-21 1-16,21-22 0,0 21 0,-22 1 15,22-22-15,0 22 0,0-1 0,0-20 16,0 20-16,0 1 0,0-22 0,0 21 16,0 1-16,0-22 0,0 22 15,0 42-15,0-43 0,-21 1 16,21-22-16,-21 21 0,21 1 0,0-22 15,0 22-15,0-1 0,-21-20 16,21 20-16,-21 1 0,21-22 0,0 0 16,0 22-16,0-22 0,0 22 0,0-22 15,0 0-15,0 22 16,0-22-16,0 0 0,0 22 0,0-22 16,0 1-16,0-1 0,0 21 15,0-20-15,0-1 0,0 0 0,0 1 16,0-1-16,0 0 0,0 1 0,0-1 15,0 0-15,0 1 0,0-1 16,0 0-16,-21 1 0,21-1 16,0 0-16,0 1 0,0-1 0,-22 0 15,22 1-15,0-1 0,0 0 0,0 1 16,0-1-16,0 0 0,0 1 16,0-1-16,0 0 0,0 22 0,22-64 62,-44 0-15,1 0-47,0 0 16,0 0-16</inkml:trace>
  <inkml:trace contextRef="#ctx0" brushRef="#br0" timeOffset="43445.3">2117 7197 0,'-64'0'15,"128"0"-15,-170 0 0,63 0 0,-20 0 16,21 0-16,20 0 0,-20 0 0,21 0 15,-21 0-15,20 0 16,1 0-16,0 0 0,0 0 16,42 0 31,0 0-47,22 0 0,-1 0 0,0 21 15,22-21-15,-22 0 0,22 0 16,20 0-16,1 21 0,0-21 0,-1 21 15,128-21-15,-106 0 16,21 21-16,-21-21 0,21 0 0,0 0 16,0 0-16,0 22 0,0-22 0,0 0 15,21 0-15,-21 0 16,21 0-16,0 0 0,0 21 0,22-21 16,-22 0-16,21 0 0,-21 0 0,22 0 15,-1 21-15,0-21 0,1 0 16,-1 0-16,-21 0 0,21 0 0,-20 0 15,-1 0-15,0 0 0,-21 0 0,21 0 16,-42 0-16,21 0 16,-21 0-16,0 0 0,-22 0 0,1 21 0,0-21 15,-22 0-15,1 0 0,-22 0 0,43 0 16,-43 0-16,-21 0 16,0 0-16,0 0 0,-21-21 31,0 0-31</inkml:trace>
  <inkml:trace contextRef="#ctx0" brushRef="#br0" timeOffset="44631.63">13039 5652 0,'-22'0'16,"44"0"-16,-65 0 0,22 0 0,0 0 15,0 0-15,0 0 0,-1 0 16,1 0-16,0 0 16,0 0-1,42 0 16,0 0-31,0 0 0,22 0 16,-22 0-16,21 0 0,22 0 0,-1 0 16,1 21-16,-1-21 0,22 0 15,0 0-15,20 21 0,-20-21 0,42 0 16,0 21-16,0-21 0,21 0 16,0 21-16,1-21 0,20 0 15,21 21-15,1 1 0,-1-22 0,1 21 16,21-21-16,-1 21 0,1-21 15,21 0-15,-22 21 0,22-21 0,0 21 16,0-21-16,0 21 0,0-21 16,-22 0-16,22 22 0,0-22 0,-21 0 15,-22 0-15,22 0 0,-22 21 0,-20-21 16,-1 0-16,0 0 0,-42 0 16,21 0-16,-42 0 0,0 0 0,-21 0 15,-1 0-15,1 0 0,-21 0 16,-22 0-16,0 0 0,-21 0 0,1 0 15,-1 0-15,0 0 16,-42 0 0,0 0-1,-1 0-15,1 21 0,0-21 0,0 21 16</inkml:trace>
  <inkml:trace contextRef="#ctx0" brushRef="#br0" timeOffset="47477.23">910 8149 0,'21'-21'0,"-42"42"0,42-63 0,-21 21 16,21 0-16,-21-22 0,22 22 0,-22 0 15,0 0-15,0 0 16,0-1-16,0 1 0,0 0 0,0 0 16,-22 21-1,1 0-15,0 0 16,-21 21-16,21 21 0,-1 1 15,-20-1-15,0 22 0,-1-1 16,1 1-16,0-1 0,-1 22 0,1-22 16,21 1-16,-21-1 0,20 1 15,1-1-15,0 1 0,21-1 16,0-20-16,0-1 0,21 21 0,0-41 16,22 20-16,-22-21 0,42 43 15,-20-43 1,-1-21-16,-21 21 0,22-21 0,-22 0 15,21 0-15,0 0 0,-20-21 16,-1 0-16,21-1 0,-21 1 0</inkml:trace>
  <inkml:trace contextRef="#ctx0" brushRef="#br0" timeOffset="47893.91">1249 8594 0,'0'0'0,"0"-21"0,-21 21 47,-1 21-47,1 0 0,0 0 16,0 0-16,0 0 0,0 22 15,-1-22-15,22 21 0,-21-21 0,21 22 16,-21-22-16,21 21 0,0-21 16,0 1-16,0-1 0,21 0 0,0 0 15,22-21-15,-1 0 0,-21 0 16,43 0-16,-22 0 0,0 0 15,1-21-15,20 21 0,-20-21 0,-1 0 16,0-1-16,1-20 0,-22 21 16,0 0-16,0 0 0,-21-22 15,0 22-15,0 0 0,0-21 0,-21 20 16,0 1-16,0 0 0,-22 0 16,22 0-16,-21 21 0,-1 0 15,1 0-15,0 0 0,-1 0 16,1 21-16,0 0 0,21 0 0,-22-21 15,22 21-15,0 1 0,0 20 16,0-21-16,21 0 0,0 0 16,0 1-16,21-1 0,21-21 15,-21 0-15,22 0 0,-1 0 16,21 0-16,1 0 0</inkml:trace>
  <inkml:trace contextRef="#ctx0" brushRef="#br0" timeOffset="48548.28">1968 8615 0,'0'0'16,"-21"21"-1,21 0 1,-21-21-16,0 21 0,21 1 16,0 20-16,-21-21 0,21 0 0,-21 0 15,-1 22-15,22-22 0,-21 0 16,21 21-16,0-20 0,-21-1 15,21 0-15,-21 0 0,21 0 16,0 0-16,0-42 31,0 0-15,0 0-16,0-21 0,0 20 16,21 1-16,0-21 0,-21 0 15,21 20-15,1 1 0,-22-21 0,21 21 16,0 0-16,0-1 0,21 1 15,-20 21-15,-1 0 0,21 0 0,-21 0 16,0 0-16,22 0 0,-22 0 16,0 21-16,0-21 0,-21 22 0,21-1 15,-21 0-15,0 0 16,0 0-16,0 0 0,0 22 0,0-22 16,0 0-16,-21 0 0,21 0 15,0 1-15,-21-22 0,21 21 0,-21-21 16,0 0-16,21-21 31,0-1-31,0 1 0,21-21 16,0 21-16,0-22 0,22 22 15,-22 0-15,0-21 0,21 21 0,-21-1 16,22 1-16,-22 0 0,21 21 16,1 0-16,-22 0 0,21 0 0,-21 0 15,0 0-15,1 21 16,-1 0-16,-21 1 0,0-1 0,0 21 15,0-21-15,0 0 0,-21 22 16,-1-22-16,1 0 0,0 0 0,21 22 16,-21-22-16,0 0 0,0 0 15,21 0-15,21-42 47,0 0-47,0 21 0</inkml:trace>
  <inkml:trace contextRef="#ctx0" brushRef="#br0" timeOffset="49052.02">2879 8615 0,'21'0'0,"-42"0"0,63-21 16,-21 21-16,0-21 0,0-1 0,-21 1 15,22 21-15,-22-21 16,21 21-16,-21 21 31,0 0-31,0 1 0,0-1 16,0 21-16,0-21 0,0 22 0,0 20 15,0-21-15,0 22 0,0-1 16,0 1-16,0-1 0,0 22 0,-21-21 16,-1 20-16,22 1 15,0 0-15,-21-1 0,0 1 0,0 0 0,0-1 16,0 1-16,21 0 15,-22-22-15,1 1 0,0-1 0,21 1 16,0-22-16,-21 0 0,21-21 0,0 1 16,0-1-16,0-42 15,0-1-15,0 1 16,0 0-16,21-21 0,-21 21 16,21-22-16,0 1 0,-21-22 0,0 22 15,22-21-15,-1-1 0,-21 1 0</inkml:trace>
  <inkml:trace contextRef="#ctx0" brushRef="#br0" timeOffset="49362.08">2857 8742 0,'0'0'0,"-21"-42"0,21-1 16,0 22-16,-21-21 0,21 21 16,0-1-16,0 1 0,0 0 0,0 0 15,0 0-15,21 0 0,22 21 16,-22-22-16,21 22 0,0 0 0,43 0 15,-43 0-15,1 0 16,-1 22-16,0-22 0,-20 21 0,20 21 16,-42-21-16,0 0 0,0 22 15,0-22-15,0 21 0,-21-21 0,0 22 16,-1-22-16,1 21 16,0-21-16,0 22 0,0-22 0,-22 0 15,22 0-15,21 0 0,-21-21 16,0 22-16,42-22 31,0 0-31,0-22 16,1 1-16,20 21 0</inkml:trace>
  <inkml:trace contextRef="#ctx0" brushRef="#br0" timeOffset="51342.4">3852 8467 0,'0'0'0,"-21"0"0,0 0 16,0 0-16,0 0 0,-1 0 0,-20 21 15,21 0-15,-21 0 0,20 0 16,-41 22-16,21-1 0,20 0 16,1-20-16,0 20 0,0-21 15,0 21-15,21-20 0,-21 20 0,21-21 16,0 0-16,0 0 0,0 1 15,21-22-15,0 0 16,0 0-16,0 0 0,0 0 16,22 0-16,-22-22 0,21 22 0,-21-21 15,22 0-15,-22 0 0,21-21 16,-21 20-16,22 1 0,-22-21 0,0 21 16,-21 0-16,21-1 0,-21 1 0,21 0 15,-21 0-15,0 0 16,0 42-1,0 0 1,0 0-16,0 0 0,0 1 16,0-1-16,0 21 15,0-21-15,0 0 0,0 22 0,0-22 16,0 0-16,0 0 0,0 0 0,0 1 16,0-1-16,22 0 15,-1-21-15,0 0 0,0 0 16,0 0-16,0 0 0,1 0 15,-1-21-15,21 0 0,-21-1 0,0 1 16,1 0-16,-1 0 0,0-21 16,0 20-16,0 1 0,0 0 0,-21 0 15,0 0-15,22 0 0,-22-1 16,21 22-16,-21 22 31,0-1-15,-21 0-16,21 0 0,-22 0 0,22 0 15,0 1-15,0-1 0,0 0 16,-21 0-16,21 0 0,0 0 0,0 1 16,0-1-16,21 0 15,1-21-15,20 0 16,-21 0-16,0-21 0,22 0 0,-1 21 16,-21-22-16,21 1 0,1-21 15,-1 21-15,22-43 16,-43 43-16,0-21 0,0 21 0,0-1 15,-21 1-15,0 0 16,-21 21 0,21 21-1,0 0-15,-21 1 0,21-1 16,0 0-16,0 0 0,0 0 16,0 0-16,0 1 0,0-1 15,21 0-15,-21 0 0,0 0 16,0 0-16,0 1 15,-21-22 17,0 0-17,0 0-15,-1 0 0,1 0 16,0 0-16,21 21 16,0 0-1,21 0 1,0-21-1,1 0-15,20 0 0,-21 0 0,21 0 16,-20 0-16,20 0 0,-21 0 16,21-21-16,-20 0 0,20 21 15,-21-21-15,0-1 0,0 1 16,22 0-16,-22 0 0,0 0 0,0-43 16,0 43-16,1 0 0,-22-21 15,21 20-15,-21 1 0,0 0 16,0-21-16,0 21 0,0 42 47,0 0-47,0 0 0,0 0 0,-21 22 15,21-22-15,0 0 0,-22 21 16,22 1-16,0-22 0,0 0 16,0 0-16,0 0 0,22 0 15,-1-21-15,0 0 0,0 0 0,0 0 16,0 0-16,1 0 0,20 0 0,-21 0 15,0 0-15,0-21 16,22 0-16,-22 0 0,21-21 16,-21 20-16,-21 1 0,22 0 15,-22 0-15,21 0 0,-21 0 0,21-1 16,-21 1-16,-21 21 31,0 21-15,-1 1-16,22-1 0,0 0 0,-21 0 15,21 0-15,0 0 0,0 1 16,0-1-16,0 0 0,0 0 16,21 0-1,1-21-15,-1 0 0,0 0 16,0 0-16,21 0 0,-20 0 16,-1 0-16,0-21 0,0 0 15,-21 0-15,21 0 0,-21-1 16,0 1-16,0 0 0,0 0 15,-21 0-15,0 0 16,-21-1-16,20 1 0,1 21 0,0-21 16,0 0-16,0 21 0,0 0 15,-1 0-15,22-21 0,0 0 16,22 21 0,-1 0-16,0 0 15,21-22-15,-21 22 0,22 0 0,-22 0 16,21 0-16,-21 0 0,1 0 0,20 22 15,-21-22-15,0 21 0,0 0 16,1 0-16,-1 0 0,-21 0 16,0 1-16,0-1 0,0 0 15,0 0-15,0 0 0,0 0 16,0 1-16,0-1 0,-21-21 16,21 21-16,-22-21 0,1 0 15,21-21 32,0 0-47,0-1 0,0 1 16,21-21-16,-21 21 15,22 0-15,-1-1 0,0-20 0,0 21 16,0 0-16,0 0 0,1-1 0,20-20 16,-21 21-16,0 21 15,22 0-15,-22 0 0,0 0 0,0 0 16,0 21-16,0 0 0,-21 0 0,22 1 15,-22-1-15,21 0 16,-21 0-16,0 0 0,0 0 0,0 1 16,0 20-16,0-21 0,-21 0 15,-1 0-15,1 1 16,21-1-16,-21-21 0,0 21 0,0-21 31,0 0-15,21-21-1,0 0-15,-22-1 16,1 1-16</inkml:trace>
  <inkml:trace contextRef="#ctx0" brushRef="#br0" timeOffset="51560.27">5313 8319 0,'-21'0'16,"-1"0"0,22 21 31,-21-21-47</inkml:trace>
  <inkml:trace contextRef="#ctx0" brushRef="#br0" timeOffset="53746.39">7302 8636 0,'-42'0'16,"21"0"-16,42 0 47,0 0-47,0 0 15,22 0-15,-22-21 0,21 0 0,1 0 16,-1 21-16,0-22 0,1 1 16,-1 0-16,21-21 0,-20 21 15,-1-1-15,0-20 0,-20 21 0,-1-21 16,21-22-16,-42 22 15,0-1-15,0 1 0,0 0 0,-21-1 16,0 22-16,0-21 0,-1 21 0,1 0 16,0-1-16,0 22 0,-21 0 15,20 0-15,1 0 0,0 0 0,-21 0 16,21 43-16,-1-22 0,-20 21 16,21 22-16,0-22 0,0 22 15,-1-1-15,1 1 0,0 20 0,0-20 16,0 20-16,0-20 0,-1 21 0,22-1 15,0 1-15,-21 63 16,0-63-16,21-1 0,0 1 16,0 0-16,0-1 0,-21-20 0,21 21 15,0-1-15,-21-20 0,21 20 0,0-20 16,0-1-16,0 1 0,0-1 0,0-20 16,0-1-16,0 0 0,0 1 15,0-1-15,0-21 0,0 0 0,21-21 16,0 0-16,21 0 0,-20 0 15,-1-21-15,21 0 0,-21 0 16,22-21-16,-1 20 0,0-20 0,1 0 16,41-64-16,-41 64 15,-1-22-15,-21 1 0,0 20 16,0-20-16,-21-1 0,0 1 0,0 20 16,0-20-16,-21-1 0,0 22 0,0-21 15,-21 20-15,-1-20 0,1 20 16,0 1-16,-1 0 0,1 21 0,0-1 15,-1 1-15,1 0 0,0 0 16,20 21-16,-20 0 0,21 0 0,0 0 16,0 0-16,21 21 15,21-21 1,0 0-16,21 0 0,1 0 0,-1 0 16,0 0-16,22 0 0,-22-21 15,43 0-15,-22 21 0,22-21 16,63-22-16,-63 1 0,-22 21 15,22 0-15,-22-1 0,-20-20 16,-1 21-16,0 0 0,1 0 0,-1-1 16,-21-20-16,-21 21 0,0 0 0,0 0 15,0-1-15,0 1 0,0 0 16,0 0-16,-21 0 16,0 21-16,0 0 0,-22 0 15,22 21-15,0 0 0,-21 0 0,21 0 16,-1 1-16,-20-1 0,21 0 15,0 21-15,0-21 0,-1 22 16,1-22-16,21 0 0,-21 21 0,21-20 16,0-1-16,0 0 0,0 0 15,21-21-15,0 21 0,1-21 0,-1 0 16,0 0-16,0 0 0,21 0 0,-20 0 16,20 0-16,-21-21 0,21 21 15,-20-21-15,20 0 0,-21 0 0,0-1 16,0 1-16,1 0 0,-1 0 15,0 0-15,0 0 0,-21-1 16,0 1-16,21 0 0,0 0 16,-21 0-16,0 42 47,0 0-47,0 0 0,-21 0 15,21 1-15,0-1 0,0 0 0,0 0 16,0 0-16,0 0 0,0 1 15,21-1-15,1-21 16,-1 21-16,0-21 0,0 0 0,0 0 16,22 0-16,-22 0 0,0 0 15,21-21-15,-21 21 0,1-21 0,20-1 16,-21 1-16,0 0 0,0 0 16,1-21-16,-22 20 0,21 1 15,-21 0-15,0 0 0,0 0 0,0 0 16,0-1-16,0 1 15,0 42 1,0 1 0,0-1-16,0 0 0,-21 0 15,21 0-15,0 0 0,0 1 0,0-1 16,0 0-16,0 0 0,0 0 16,0 0-16,0 1 0,0-1 0,21 0 15,0-21-15,-21 21 0,21-21 16,0 0-16,0 0 0,1 0 15,-1 0-15,0 0 0,21-21 16,-21 0-16,1 0 0,-1-1 0,0 1 16,0 0-16,0-21 0,0 21 15,1-22-15,20-41 0,-42 41 16,21-20-16,-21 20 0,21-20 0,-21 21 16,0-22-16,0-21 15,0 22-15,0 21 0,0-1 0,0 22 16,0 0-16,0-21 0,0 20 15,0 1-15,0 42 32,0 1-32,0-1 0,0 21 15,0 106 1,-21-105-16,21-1 16,0 0-16,0 1 0,0-1 0,0 0 15,0 1-15,0 20 0,0-21 16,0 1-16,0-22 0,0 21 15,0-21-15,21 22 0,0 20 16,-21-42 0,22 1-16,-1-1 0,0-21 0,0 0 15,0 0-15,0 0 16,1 0-16,-1 0 0,42-21 16,-42-1-16,1 1 0,-1 0 15,0 0-15,21 0 0,-21 0 0,1-22 16,-1 22-16,0-21 0,-21 21 15,21-22-15,-21 22 0,21 0 0,-21 0 16,0 0-16,0-1 0,-21 22 31,0 0-15,21 22-16,-21-1 0,21 0 16,0 0-16,0 0 15,0 0-15,21 1 0,0-22 0,0 21 16,-21 0-16,21-21 15,1 21-15,-1 0 0,0-21 0,0 21 0,0-21 16,-21 22-16,21-1 0,-21 0 16,0 0-1,-21 0-15,0-21 0,0 21 16,0-21-16,0 0 0,-1 22 16,1-22-16,0 0 0,0 0 15,0 0-15,0 0 0,-1 0 16,1 0-1,0 0-15,21-22 16,-21 1-16,0 21 0,0-21 16,-1 0-16,1 21 15</inkml:trace>
  <inkml:trace contextRef="#ctx0" brushRef="#br0" timeOffset="54148.19">8911 8086 0,'-21'0'15,"0"0"1,0 0-1,42 0 48,-21 21-32,0 0 0,-21-21-31,21 21 16,0 0 31</inkml:trace>
  <inkml:trace contextRef="#ctx0" brushRef="#br0" timeOffset="58236.11">360 10351 0,'0'0'0,"0"-43"15,0 22 1,0 0-16,0 0 0,0 0 0,0-1 15,0 1 1,0 42 0,0 1-16,0-1 0,0 0 15,-21 21-15,-1-21 0,1 22 16,21-1-16,-21 0 0,21 1 0,0-22 16,0 21-16,0-21 0,0 22 15,0-22-15,0 0 0,0 0 16,0-42 15,0 0-31,21 0 0,-21-22 16,21 22-16,-21-21 0</inkml:trace>
  <inkml:trace contextRef="#ctx0" brushRef="#br0" timeOffset="58591.91">360 9927 0,'-21'0'32,"21"21"-32,-22-21 0,22 22 0,0-1 15,0 0-15,0 0 16,22-21 0,-1 0-1,0 0-15,0 0 0,0 0 16,0-21-16,1 0 15,-1 21-15,-21-21 0,0-1 16,0 1-16,-21 21 16,-1 0-1,1 0-15,-21 0 0,21 0 0,0 0 16,-22 0-16,22 21 0,0 1 16,0-22-16,0 21 0,-1 0 15,22 0-15,0 0 0,0 0 16,22 1-1,-1-22-15,21 0 0,-21 0 0,22 0 0,-1 0 16</inkml:trace>
  <inkml:trace contextRef="#ctx0" brushRef="#br0" timeOffset="58902.73">931 9843 0,'21'-22'0,"-21"44"47,0 20-47,0-21 16,0 0-16,0 22 0,0-1 15,-21-21-15,21 21 0,-21 1 0,0-1 16,0 22-16,21-22 0,-21 0 16,-1 22-16,22-22 0,0 0 15,0 22-15,-21-43 0,21 21 0,0 1 16,0-22-16,0 0 0,0 0 15,21-21-15,1 0 0,-1 0 16,0 0-16,0-21 16,0 0-16,0 21 0,1-42 15,-1 20-15,0 1 0,0-21 0,-21 21 16,0-22-16,0 22 0,0-21 16</inkml:trace>
  <inkml:trace contextRef="#ctx0" brushRef="#br0" timeOffset="59100.23">804 10245 0,'-21'0'0,"0"0"0,42 0 31,0-21-15,0 21-16,1-22 0,20 22 16,-21-21-16,21 21 0,1-21 0,-1 21 15,0-21-15,1 21 16,-22 0-16,21-21 0,-21 21 0,1 0 0,-1 0 15,0 0-15,0 0 16,-21-21-16</inkml:trace>
  <inkml:trace contextRef="#ctx0" brushRef="#br0" timeOffset="60691.97">2222 10075 0,'0'-21'0,"-21"21"15,21-21-15,-21 21 16,0 0-16,0 0 0,0 0 16,-1 0-1,1 21-15,21 0 0,0 1 16,-21 20-16,21-21 0,-21 21 16,21-20-16,0 20 0,-21 0 0,21-21 15,-21 22-15,21-1 16,-22-21-16,22 22 0,0-22 0,0 21 15,0-21 1,0-42 0,22 0-1,-22 0-15,21 0 0,0-22 0,0 22 16,0-21-16,0 21 0,-21-22 16,22 22-16,-1 0 0,0 0 0,0 0 15,0 21 1,0 0-16,1 21 15,-22 0-15,21 0 0,-21 21 16,0-20-16,0-1 16,0 0-16,21 21 0,-21-21 0,21 1 15,-21-1-15,21 0 0,-21 0 16,21-21-16,1 21 0,-1-21 16,21 0-16,-21 0 0,0 0 15,22-21-15,-22 21 0,21-21 0,1 0 16,-22 0-16,21-1 0,-21 1 15,22-21-15,-22 21 0,0 0 0,0-22 16,0 22-16,0-21 0,-21 21 16,0-1-16,0-20 0,0 21 0,0 0 15,0 0-15,0-1 16,0 44 0,-21-1-1,21 0-15,-21 0 0,0 0 0,21 22 16,0-22-16,0 21 0,0-21 15,0 22-15,0-22 0,0 21 0,0-21 16,0 0-16,0 1 0,0-1 16,21-21-16,-21 21 0,21-21 0,0 0 15,1 0-15,-1 0 0,0 0 16,0-21-16,0 0 0,22-1 16,-22 1-16,0 0 0,0 0 15,0 0-15,-21 0 16,21-22-16,1 22 0,-1 0 0,-21 0 0,0 0 15,0-1-15,21 1 0,-21 0 0,0 0 16,0 42 15,0 0-31,0 0 0,0 1 16,0-1-16,0 0 0,0 21 0,-21-21 16,21 22-16,0-22 0,0 0 15,0 21-15,0-20 0,0-1 0,21 0 16,0 0-16,0 0 0,0 0 0,1-21 15,-1 0-15,0 0 16,21 0-16,-21 0 0,22 0 0,-1-21 16,0 0-16,1 0 0,-1 0 0,-21 0 15,22-1-15,-1-20 0,-21 0 16,21 21-16,-20-22 0,-1 1 0,0 0 16,0-1-16,0 1 0,-21 0 15,0-22-15,21 22 0,-21-1 0,0 1 16,22 0-16,-22-1 0,0 1 0,0 21 15,0-21-15,0 20 16,0 44 0,0-1-16,0 0 0,0 21 15,-22 1-15,22-1 0,-21 0 16,0 1-16,21-1 0,0 0 0,-21 1 16,21-1-16,-21 0 0,21 1 15,0-1-15,0 0 0,0 1 0,0-22 16,0 21-16,0-21 0,0 22 0,21-22 15,0 0-15,0 0 0,0-21 16,1 0-16,-1 21 0,21-21 0,-21 0 16,22 0-16,-1-21 0,-21 21 0,21-21 15,-20 0-15,20 0 0,0-22 16,-21 22-16,22-21 0,-22 21 16,21-22-16,-21 1 0,1 0 0,-1-1 15,0 1-15,0-22 0,-21 22 0,21-64 16,-21 64-16,0-22 15,0 22-15,0 0 0,0-1 16,0 1-16,0 21 0,0 0 0,0 42 31,0 0-31,-21 21 16,21 1-16,0-1 0,-21 0 16,0 22-16,0-22 0,21 1 0,0 20 15,-22-21-15,22 22 0,0-22 0,-21 1 16,21-1-16,0 0 0,0 1 0,0-1 15,0-21-15,0 21 0,21-20 16,1-1-16,-22 0 0,21-21 0,0 21 16,0-21-16,0 0 0,0 0 15,1 0-15,-1 0 0,0 0 16,0-21-16,0 0 0,0 0 0,22-1 16,-22 1-16,-21 0 15,21 0-15,-21-21 0,0 20 0,0 1 16,0 0-16,0-21 0,0 21 0</inkml:trace>
  <inkml:trace contextRef="#ctx0" brushRef="#br0" timeOffset="60919.84">3725 9821 0,'-21'22'16,"21"-1"-16</inkml:trace>
  <inkml:trace contextRef="#ctx0" brushRef="#br0" timeOffset="63352.98">5524 10329 0,'0'-21'15,"0"0"1,-21 21-16,21-21 16,-21 0-16,21 0 15,0-1-15,0 1 16,0 0-16,0 0 0,0 0 15,0 0-15,0-1 0,0 1 16,0 0-16,0 0 0,0 0 0,21 0 16,0 21-16,1-22 15,-1 22-15,-21-21 0,21 21 16,0 0-16,0 0 0,0 0 0,1 21 16,-1 1-16,0-1 0,-21 21 15,21-21-15,0 22 0,0-1 0,-21-21 16,0 21-16,0 1 0,0-1 0,0 0 15,0-20-15,0 20 0,0 0 16,0-21-16,0 1 0,0-1 16,0 0-16,0 0 0,0 0 0,0 0 0,0 1 31,0-44-15,0 1-16,0 0 0,0 0 15,0 0-15,0 0 16,22-22-16,-22 22 0,21-21 0,0-1 15,-21 22-15,21-21 0,0 0 0,0 20 16,1-20-16,-1 21 0,0 0 16,0 0-16,0 21 0,0-22 0,1 22 15,-1 0-15,0 0 0,-21 22 16,21-1-16,-21 0 0,0 0 16,21 0-16,-21 22 0,0-22 0,0 0 15,0 21-15,21-21 0,-21 22 0,0-22 16,0 42-1,0-41-15,0-1 0,22 0 0,-22 0 0,21-21 16,0 21-16,0-21 16,0 0-16,0 0 15,22 0-15,-22-21 0,0 0 0,0 0 16,22 21-16,-22-21 0,0-1 0,0 1 16,0-21-16,0 21 0,1 0 15,-1-1-15,-21 1 0,0-21 0,21 0 16,0 20-16,-21 1 15,0 42 17,0 1-32,-21-1 0,0 0 0,0 0 15,21 0-15,0 0 16,-22 22-16,22-22 0,-21 21 0,21-21 16,0 1-16,0 20 0,0-21 0,0 0 15,21 0-15,1 1 0,-1-22 16,0 0-16,21 0 15,-21 0-15,1 0 0,20 0 0,-21-22 16,0 22-16,22-21 0,-22 0 0,0 0 16,21 0-16,-21 0 0,1-22 15,-22 22-15,0-21 0,21-22 16,-21 43-16,0-21 0,0 21 0,0-22 16,-21 22-16,-1 0 0,1-21 15,0 20-15,-21 22 0,21-21 16,-1 21-16,-20 0 0,21 0 0,-21 0 15,20 0-15,1 21 0,-21 1 16,21-1-16,0 0 0,-1 0 0,22 0 16,0 0-16,0 1 0,0-1 0,0 21 15,0-21-15,0 0 0,22 1 16,-22-1-16,42-21 0,-21 21 16,0 0-16,22-21 0,-22 0 0,21 0 0,0 0 15,-20 0-15,20 0 0,0 0 16,1-21-16,-1 21 0,-21-21 0,21 0 15,-20-1-15,20 1 0,-21 0 16,21-21-16,-20 21 0,-1-1 16,0-20-16,-21 21 0,21-21 0,-21-1 15,21 1-15,-21 0 0,0-43 16,0 64-16,0-22 0,0 1 16,0 21-16,21 0 0,-21 0 15,0 42 1,0 0-16,0 21 0,0-21 15,0 22-15,0-1 0,-21 0 0,21 1 16,0-1-16,0 0 0,-21 1 0,21-1 16,0 0-16,-21 1 0,21-1 15,0-21-15,0 22 0,0-1 0,0-21 16,0 0-16,0 0 0,21 1 16,-21-1-16,21-21 0,0 0 0,-21 21 15,22-21-15,-1 0 0,0 0 16,0-21-16,0 0 0,0-1 15,1 1-15,-22-21 0,0 21 16,0 0-16,0-22 0,0 22 16</inkml:trace>
  <inkml:trace contextRef="#ctx0" brushRef="#br0" timeOffset="63559.86">7091 9970 0,'0'0'16,"-21"0"-1,21 21-15,21-21 16,0 0-16,0 0 16,0 0-16,22 0 0,-22 0 0,0 0 15,21 0-15,-21 0 0,22-21 0,-22 21 16,21 0-16,-21 0 0,1 0 16,-1-22-16,0 22 0,0 0 0,0 0 15,0 0 1</inkml:trace>
  <inkml:trace contextRef="#ctx0" brushRef="#br0" timeOffset="66024.39">8255 10351 0,'0'21'0,"0"-42"0,0 63 15,0-21-15,0 0 16,21-21 15,0-21-31,-21 0 0,0 0 16,21 0-16,1-1 0,-1 1 15,0 0-15,-21 0 0,21-21 16,0 20-16,0 1 0,-21-21 0,0 21 0,0-22 16,0 22-16,0-21 0,0 21 15,0 0-15,0-1 0,0 1 0,-21 21 32,0 0-32,0 0 0,0 21 15,0 22-15,-1-22 0,1 0 0,0 21 16,0 1-16,21-22 0,0 21 15,0 1-15,0-1 0,0-21 0,0 21 16,0 1-16,21-22 0,-21 21 16,42-42-16,-20 21 0,-1 1 15,0-22-15,0 0 0,21 0 0,-20 0 16,-1 0-16,21 0 0,-21 0 0,22-22 16,-22 1-16,21 0 0,-21 0 15,0 0-15,22 0 0,-22-22 0,0 22 16,0-21-16,0 21 0,22-22 0,-22 22 15,0-21-15,0 21 0,22-1 16,-22 1-16,0 0 0,21 0 16,-21 21-16,1 0 0,-1 0 0,0 0 15,0 21-15,-21 0 16,0 0-16,0 1 0,0-1 0,0 0 16,0 21-16,0-21 0,0 1 0,-21 41 15,0-42-15,0 0 16,-1 1-16,22-1 0,0 0 0,-21 0 15,0-21-15,21 21 0,0-42 32,21 0-32,-21 0 15,21 0-15,1-1 0,-1 1 16,0 0-16,0-21 0,0 21 0,0-22 16,1 22-16,-1-21 0,0 21 15,0-1-15,0 1 0,0 0 0,-21 0 16,0 0-16,0 0 0,-21 21 31,21 21-31,-21 0 16,0 0-16,0 0 0,0 0 0,-1 1 15,1 20-15,21-21 0,0 0 16,-21 0-16,21 22 0,0-1 16,0-21-16,0 0 0,0 1 15,0-1-15,21 0 0,0-21 16,1 0-16,-1 21 0,21-21 0,-21 0 15,22 0-15,-1 0 0,0-21 0,-21 21 16,22-21-16,-1 0 0,0-1 16,1 1-16,-1 0 0,0 0 0,-20 0 15,-1 0-15,0-1 0,0-20 16,-21 21-16,21 0 0,-21-22 0,0 22 16,0 0-16,0 0 0,-21 0 15,0 21-15,0 0 0,0 0 0,-1 0 16,1 0-16,0 0 0,0 21 15,0 0-15,0 0 0,-1 0 0,1 1 0,21 20 16,0-21-16,0 43 16,0-43-16,0 0 0,0 0 15,0 0-15,21 0 0,1 1 0,-1-1 16,0 0-16,0-21 0,21 0 0,1 0 16,-1 0-16,-21 0 0,22 0 15,-1 0-15,0 0 0,1-21 0,-1 21 16,-21-21-16,21-1 0,-20 1 0,-1 0 15,0 0-15,0 0 0,0 0 16,0-1-16,-21 1 0,0-21 16,0 0-16,22 20 0,-22 1 0,0 0 15,0 0 1,21 21-16,-21 21 31,21 0-31,0-21 16,-21 21-16,21-21 15,0 0 1,1 0 0,-22-21-1,0 0 1,0 0 0,-22 21-1,1 0 1,0 0-1,21 21-15,-21 0 0,0 0 0,0 1 16,21-1-16,-22 0 0,1 0 0,21 0 16,0 22-16,0-22 0,-21 0 15,21 21-15,0-21 0,0 1 16,0-1-16,0 0 0,0 0 0,21-21 16,0 21-16,1-21 15,-1 0-15,21 0 0,-21 0 0,0 0 16,22 0-16,-22 0 0,21-21 0,-21 0 15,1 0-15,-1 21 0,21-21 16,-21-22-16,0 22 0,-21 0 16,22 0-16,-1 0 0,-21-22 0,21 22 15,-21 0-15,0 0 0,0 0 16,0-1-16,0 1 16,0 42-1,0 1-15,-21-1 16,21 0-16,-21 21 0,21-21 15,-22 1-15,22-1 0,0 0 16,0 0-16,0 0 0,0 0 0,0 1 16,0-1-16,0 0 0,22 0 15,-1-21-15,0 0 0,0 0 16,0 0-16,0 0 0,1 0 16,-1 0-16,0-21 0,0 0 0,0 21 15,0-21-15,1-1 0,-1 1 0,-21 0 16,21-21-16,0 21 15,-21-1-15,21 1 0,-21 0 0,0 0 0,21 0 16,-42 42 15,21 0-31,-21 0 16,21 0-16,0 1 0,0-1 16,-21 0-16,21 0 0,0 0 15,0 0-15,0 1 0,0-1 0,0 0 16,21-21-16,0 0 15,-21 21-15,21-21 0,1 0 0,-1 0 16,0 0-16,0 0 0,0-21 16,0 21-16,1-21 0,-1 0 0,0-1 15,0-20-15,0 0 16,0 21-16,1-22 0,-1 22 0,-21-21 16,21-1-16,-21-20 0,21 21 0,-21-1 15,0-20-15,21 20 0,-21-20 0,0 21 16,21-1-16,-21 1 0,0 0 15,0 20-15,0 1 0,0 0 16,0 0-16,0 42 16,0 0-1,0 0-15,0 22 0,0-22 0,-21 21 16,0 1-16,21 20 0,-21-21 0,21 1 16,0-1-16,-21 0 0,21 1 15,-21-1-15,21 0 0,0 1 0,0 20 16,0-20-16,0-22 0,0 0 15,0 21-15,0-21 0,21 1 16,0-22-16,-21 21 0,21 0 0,0-21 16,0 0-16,1 0 0,-1 0 0,0 0 15,0 0-15,21 0 16,-20 0-16,-1-21 0,0 0 0,0 21 16,21-43-16,-42 22 0,0 0 15,22 0-15,-22 0 0,0-1 16,21 1-16,-21 0 0,0 0 0,0 0 15,0 0-15,-21 21 16,-1 0 0,22 21-16,-21 0 0,21 0 15,0 0-15,0 0 0,0 22 16,0-22-16,0 0 0,0 0 0,0 0 16,0 1-16,0-1 15,21 0-15,1-21 0,-1 0 16,0 0-16,0 0 0,0 0 15,0 0-15,1-21 16,-1 21-16,0-21 0,-21-1 0,21 22 16,-21-21-16,21 0 0,0 0 0,-21 0 15,0 0-15,0-1 0,0 1 16,0 0-16,0 0 0,0 0 0</inkml:trace>
  <inkml:trace contextRef="#ctx0" brushRef="#br0" timeOffset="66291.25">11176 9843 0,'0'0'0,"21"0"16,0 0-16,0 0 0,22 0 15,-1 0-15,-21 0 0,22 0 0,-1 0 16,0-22-16,1 22 0,-1-21 15,0 21-15,1 0 0,-1-21 0,0 21 16,-21 0-16,22-21 0,-22 21 0,0 0 16,0-21-16,-63 21 31,21 0-15,-22 0-16,22 0 0,-42 0 15,20 0-15</inkml:trace>
  <inkml:trace contextRef="#ctx0" brushRef="#br0" timeOffset="67141.75">1037 11113 0,'0'0'0,"0"-22"0,0 1 0,-21 0 16,0 0-16,21 0 0,-21 21 16,-1 0-16,1 0 15,21 21-15,0 21 16,-21-21-16,21 22 0,0-1 0,0 22 16,0-22-16,-21 21 0,21 1 15,0-22-15,0 22 0,0-22 0,0 0 16,-21 1-16,21-1 15,0 0-15,-21-20 0,21 20 0,-22-21 16,22 0-16,0 0 0,-21-21 31,0-21-15,21 0-16,-21 0 0</inkml:trace>
  <inkml:trace contextRef="#ctx0" brushRef="#br0" timeOffset="67950.42">317 11494 0,'0'0'0,"0"21"16,0 0-1,22-21-15,-1 0 0,21 0 16,0 0-16,1 0 0,20 0 16,1 0-16,-1-21 0,1 0 0,-1-1 15,1 1-15,-1-21 0,22 21 16,-22 0-16,-20-22 0,20 22 15,-20-21-15,20-1 0,-21 22 0,-20-21 16,20 21-16,-21 0 0,0-22 16,0 22-16,-21 0 0,0 0 0,0 0 15,-21 21 1,21 21 0,-21 21-16,0-21 15,0 22-15,0 20 0,21-21 0,-22 22 16,1-22-16,0 1 0,0 20 15,0-21-15,0 1 0,-1 20 0,1-42 16,0 22-16,0-1 0,21-21 16,-21 0-16,21 1 0,-21-1 0,21 0 15,0-42 17,21 21-32,0-21 0,0-1 15,0 1-15,0-21 0,1 21 16,-1-22-16,0 22 0,21 0 0,-21-21 15,22 21-15,-22-1 0,21 22 16,-21 0-16,1 0 0,-1 0 16,0 0-16,0 0 0,0 22 0,-21-1 15,0 0-15,21 21 0,-21-21 16,0 1-16,0-1 0,0 21 0,0-21 16,0 0-16,0 22 0,0-22 15,0 0-15,22-21 0,-22 21 0,0 0 16,21-21-16,0 0 0,0 0 15,0 0-15,0 0 0,1 0 0,-1-21 16,21 0-16,-21 0 0,22 21 16,-22-21-16,21-22 0,-21 22 0,0 0 15,1 0-15,-1-21 16,0 20-16,-21-20 0,0 21 0,0 0 16,0-22-16,0 22 0,0 0 15,-21 21-15,0 21 16,-1 0-16,1 1 0,21-1 15,0 0-15,-21 21 0,21-21 16,0 22-16,0-22 0,0 21 0,0-21 16,0 1-16,0 20 0,0-21 15,0 0-15,0 0 0,42 1 16,-42-1-16,22-21 0,-1 0 16,0 0-16,0 0 0,0 0 0,0 0 15,22 0-15,-22 0 16,21 0-16,1-21 0,-22 21 0,21-22 15,0 1-15</inkml:trace>
  <inkml:trace contextRef="#ctx0" brushRef="#br0" timeOffset="68806.94">3111 11938 0,'-21'0'15,"21"-21"1,0 0 0,0 0-16,0-1 0,0-20 15,21 21-15,1-21 0,-1-1 0,0 1 16,0 0-16,0-1 0,0 1 0,1 0 15,-1-1-15,0-20 0,-21 42 16,0-22-16,0 22 0,0 0 0,0 0 16,-21 42-1,0 0-15,-1 0 0,1 22 16,0-22-16,21 21 0,-21 0 16,21 1-16,-21-1 0,21 0 15,0-20-15,0 20 0,0-21 0,0 0 16,0 22-16,21-43 0,0 21 15,-21 0-15,21 0 0,0-21 0,1 21 16,-1-21-16,0 0 16,-21-21 15,-21 0-31,21 0 16,-21 0-16,-1 21 0,1-22 0,0 22 15,0 0-15,0 0 0,0 0 31,21 22-31,-22-1 0,22 0 0,0 0 16,0 0-16,0 0 16,22-21-16,-1 0 0,0 22 15,0-22-15,0 0 0,0 0 0,1 0 16,20 0-16,0-22 0,1 22 16,-1-21-16,0 0 0,1 0 0,-1 0 15,0 0-15,1-1 0,-1 1 0,0 0 16,-21-21-16,1 21 0,20-22 15,-21 22-15,-21-21 0,21-1 16,-21 1-16,21 0 0,-21-1 0,0 1 16,0 0-16,0-1 0,0 22 15,0-21-15,0 21 0,0 0 0,0-1 16,-21 22 0,21 22-16,0-1 0,0 0 0,0 21 15,-21 1-15,21-1 0,-21 21 0,21-20 16,-21-1-16,0 22 0,21-22 15,0 0-15,0 1 0,-22-1 0,22 0 16,0-21-16,0 1 0,0-1 0,0 0 16,0 0-16,0 0 0,22-21 15,-1 0-15,0 0 0,0 0 16,0 0-16,0 0 16,1-21-16,-22 0 15,0 0-15,0 0 0,0-1 16</inkml:trace>
  <inkml:trace contextRef="#ctx0" brushRef="#br0" timeOffset="69009.83">3683 11515 0,'0'0'0,"21"0"47,0-21-31,0 21-16,1 0 0,20-22 0,-21 22 15,21 0-15,-20-21 0,20 0 0,-21 21 16,21 0-16,-20-21 0,-1 21 16,0 0-16,-21-21 0,21 21 15,-21-21-15,21 21 0</inkml:trace>
  <inkml:trace contextRef="#ctx0" brushRef="#br0" timeOffset="71716.94">4741 11875 0,'0'0'0,"21"-22"16,1-20 0,-22 21-16,0-21 0,0 20 0,0 1 15,0-21-15,0 21 0,0 0 16,0-22-16,0 22 0,-22-21 16,1 21-16,0-1 0,-21 1 0,21 0 15,-1 21-15,1 0 0,-21 0 0,21 0 16,-64 21-16,43 0 15,21 22-15,-22-22 0,22 21 0,-21 1 16,21-1-16,-1-21 0,1 21 16,0 1-16,21-1 0,0 0 0,0-20 15,0 20-15,0-21 0,0 0 0,0 0 16,21-21-16,0 0 0,1 22 16,-1-22-16,0 0 0,0 0 0,21 0 15,-20-22-15,20 1 0,0 0 16,-21 0-16,22 0 0,-1 0 15,-21-1-15,22 1 0,-22-21 0,21 21 16,-21 0-16,0-22 0,1 22 0,-22-21 16,0 21-16,21-22 0,-21 22 15,0 0-15,0 0 0,0 0 0,0 42 32,0 0-32,0 21 15,-21-21-15,21 1 0,0 20 0,-22 0 16,22-21-16,-21 22 0,21-22 0,0 0 15,0 0-15,0 22 16,0-22-16,0 0 0,0 0 16,21-21-16,1 0 0,-1 0 15,0 0-15,0 0 0,0 0 0,0-21 16,22 0-16,-22 0 0,21 21 0,-21-43 16,22 22-16,-22 0 0,0 0 15,21-22-15,-20 1 0,-1 0 0,0 21 16,0-22-16,-21 1 0,21-22 0,0-20 15,1 41-15,-22 1 16,0 0-16,0-1 0,21 1 0,-21 21 16,0-21-16,0 20 0,0 1 15,0 0 1,0 42-16,0 0 16,-21 1-16,-1 20 0,22 0 0,-21 1 15,0-1-15,21 21 0,-21-20 16,21 20-16,0-20 0,-21-1 0,21 0 15,0 22-15,0-22 0,0-21 0,0 22 16,0-1-16,21-21 0,-21 21 16,21-20-16,0-1 0,0 0 0,1 0 15,20-21-15,43 21 16,-43-21-16,-21 0 0,21 0 16,1 0-16,-1-21 0,0 21 15,1-21-15,-1 0 0,0 0 0,1 21 16,-22-22-16,0 1 0,0 0 15,0 0-15,-21-21 0,22 20 0,-22 1 16,0 0-16,0 0 0,0 0 0,0 0 16,-22-1-16,1 22 0,0 0 15,0 0-15,0 0 0,0 0 16,-1 22-16,1-1 0,0 0 0,0 0 16,21 0-16,0 0 0,0 1 15,0-1-15,0 0 0,0 0 0,0 0 16,0 0-16,0 1 0,21-1 0,0-21 15,0 0-15,22 0 0,-22 0 16,0 0-16,0 0 0,22 0 16,-22 0-16,0 0 0,21-21 0,-21-1 15,22 22-15,-22-21 0,0 0 0,21 0 16,-20 0-16,-1-22 0,0 22 16,-21 0-16,0 0 0,21 0 0,-21 0 15,0-1-15,21 1 0,-21 0 0,0 42 31,0 0-15,0 1-16,0-1 0,-21 0 0,21 0 16,0 0-16,-21 0 0,21 1 15,0-1-15,0 0 0,0 0 16,0 0-16,0 0 0,0 1 16,0-1-1,0-42 16,0-1-31,0 1 0,0 0 16,0 0-16,0 0 0,0 0 16,0-1-16,21 1 0,-21-21 15,21 21-15,0 0 0,-21-1 0,0 1 0,22 0 16,-22 0-16,21 21 0,0 0 16,0 0-1,-21 21-15,21-21 0,-21 21 0,0 0 16,0 22-16,21-22 15,-21 0-15,22 0 0,-22 0 0,0 1 16,21-1-16,-21 0 0,21 0 0,-21 0 16,21 0-16,-21 1 15,21-22-15,-21 21 16,21-21-16,1-21 16,-1-1-1,0 1-15,-21 0 0,21 0 16,-21 0-16,21 0 0,0-1 15,-21 1-15,22-21 0,20-22 16,-21 43-16,0 0 0,-21 0 16,21 0-16,1 21 0,-1 0 15,0 0-15,-21 21 16,0 0-16,0 0 16,0 0-16,0 1 0,0-1 0,0 0 15,0 0-15,0 0 0,0 0 0,0 1 16,0-1-16,0 0 0,21 0 15,-21 0-15,21 0 0,0-21 0,1 22 16,-1-22-16,0 0 0,0 21 0,0-21 16,22 0-16,-22 0 0,0 0 15,21 0-15,-21-21 0,1 21 16,-1-22-16,21 22 0,-21-21 0,0 0 16,-21 0-16,22 0 0,-1 0 0,-21-1 15,21-20-15,-21 21 0,0 0 16,0-22-16,0 22 0,0 0 0,0 0 15,0 0-15,-21 21 16,0 0-16,-1 0 16,1 21-16,0 0 15,21 0-15,0 22 0,-21-22 16,21 0-16,-21 0 0,21 0 0,0 0 16,0 1-16,0-1 0,0 0 15,0 0-15,21 0 0,-21 0 0,21-21 16,0 0-16,-21 22 0,21-22 0,1 0 15,-1 0-15,0 0 0,0 0 16,0 0-16,0-22 0,1 1 0,-1 21 16,0-21-16,-21 0 0,21 0 0,0 0 15,-21-1-15,0 1 0,21 0 16,-21-21-16,22 21 0,-22-1 16,0 1-16,0 0 0,0 42 31,0 0-31,0 1 15,0-1-15,0 0 0,0 0 16,0 0-16,-22 0 0,22 1 16,0-1-16,0 0 0,-21 0 15,21 0-15,0-42 47,21 0-31,1 0-16,-1 0 0,0-1 15,-21 1-15,21-21 0,0 21 16,0 0-16,1-1 0,-1 1 0,0 0 16,0 21-16,0 0 0,0 0 15,1 0-15,-1 0 0,-21 21 16,0 0 0,0 1-16,0-1 0,0 0 0,0 0 15,0 0-15,0 22 0,0-22 16,0 0-16,0 0 0,0 0 15,0 0-15,0 1 0,21-22 16,0 0-16,0 0 0,0 0 16,1 0-16,-1 0 0,0 0 15,0 0-15,0-22 0,0 1 0,-21 0 16,22 0-16,-1 0 0,0 0 16,0-1-16,0-20 0,0 21 0,-21-21 15,22-1-15,-1 1 0,-21-22 16,21 22-16,-21-21 0,21 20 0,-21-20 15,21 20-15,-21 1 0,0 0 0,0-1 16,0 22-16,0 0 0,21 0 0,-21 0 16,0 42-1,0 21 1,0-21-16,-21 22 0,21-22 0,0 21 16,0 1-16,0 20 0,0-21 15,0 1-15,0-1 0,0 0 0,0 1 16,0-1-16,0-21 0,0 22 15,-21-1-15,21-21 0,0 0 0,0 0 16,0 1-16,0 20 16,0-21-16,21-21 15,0 0-15,1 0 16,-1 0-16,0 0 0,0 0 0,0 0 16,22 0-16,-22-21 0,0 21 0,0-21 15,0 0-15,0 21 0,1-22 0,-22 1 16,0 0-16,0 0 0,21 21 15,-21-21-15,0 0 0,0-22 0,0 22 16</inkml:trace>
  <inkml:trace contextRef="#ctx0" brushRef="#br0" timeOffset="71939.81">8318 11324 0,'0'0'0,"-21"0"0,0-21 16,-21 21-16,21-21 0,-1 0 15,44 0 1,-1 21-1,0 0-15,21 0 0,-21 0 0,22-22 16,-22 22-16,21 0 0,1 0 0,-1-21 16,0 21-16,1 0 0,-1-21 15,0 21-15,1 0 0,-22 0 0,21 0 16,-21-21-16,-42 21 31,0 0-31,-21 0 0,20-21 0,-20 21 16,0 0-16</inkml:trace>
  <inkml:trace contextRef="#ctx0" brushRef="#br0" timeOffset="72267.63">4995 11176 0,'0'0'0,"21"0"16,1 0-16,20 0 16,0 0-16,1 0 0,-1-21 0,21 0 15,1 21-15,-1-21 0,1 21 16,-1 0-16,1-22 0,-1 22 0,-20 0 15,-1 0-15,0-21 0,-20 21 0,-1 0 16,0 0-16,-42 0 31,0 21-31,-22 1 0,22-22 16,-21 21-16,-1-21 0,-20 21 0</inkml:trace>
  <inkml:trace contextRef="#ctx0" brushRef="#br0" timeOffset="74857.3">254 12425 0,'0'0'0,"42"-21"16,-42 0-16,21 21 0,1-22 16,-22 1-16,0 0 15,21 0-15,-21 0 0,0 0 0,0-1 16,0 1-16,0 0 16,-21 0-16,21 0 0,-22 0 0,1-1 15,0 22-15,0 0 0,21-21 16,-21 21-16,0 0 0,-22 0 15,22 21-15,0 1 0,0-1 0,-22 0 16,22 0-16,-21 21 0,42 1 16,0-1-16,0 0 0,0 1 15,0-1-15,0 0 0,0 1 0,0 20 16,0-20-16,0-1 0,0 0 0,0-21 16,0 22-16,0-22 0,0 21 15,0-21-15,0 1 0,0-1 16,42-21-16,1 0 15,-1 0-15,-21 0 0,21 0 0,1-21 16,-1-1-16,0 1 0,1 0 16,-1 0-16,0 0 0,1-22 0,-1 22 15,0 0-15,-20-21 0,-1 21 16,0-1-16,0-20 0,0 21 0,-21 0 16,21 0-16,-21-1 15,0 1-15,0 42 16,-21 1-1,0-1-15,21 0 16,0 0-16,-21 21 0,0-20 0,21-1 16,-21 21-16,21-21 15,0 0-15,0 1 0,0-1 0,0 0 16,0 0-16,0 0 0,21-21 16,0 21-16,0-21 0,0 0 0,0 0 15,1 0-15,-1 0 0,21 0 16,-21 0-16,0-21 0,22 0 0,-22 21 15,0-21-15,0 0 0,0 0 16,1-1-16,-1 1 0,-21 0 16,21 0-16,-21 0 0,21 0 0,-21-1 15,0 1-15,0 0 0,0 0 16,0 42 15,0 0-15,0 0-16,0 1 0,0-1 15,0 0-15,0 21 0,-21-21 0,21 1 16,0-1-16,0 0 0,0 0 16,21 0-16,0-21 15,0 0-15,1 0 16,-1 0-16,0 0 0,21 0 0,-21 0 16,22-21-16,-1 0 0,-21 0 15,22 0-15,-1-1 0,0-20 16,-21 21-16,22 0 0,-22 0 15,0-1-15,-21-20 0,0 21 0,21 21 16,-21-21-16,0 0 0,-21 42 31,21 0-15,0 0-16,0 0 0,0 0 16,0 1-1,21-22-15,0 21 16,1 0-16,-1 0 15,0-21-15,0 21 0,-21 0 0,0 1 16,21-22-16,-21 21 16,21 0-16,-21 0 0,0 0 15,0 0-15,0 1 16,22-22-16,-1 0 0,0 0 16,0 0-1,0 0-15,0 0 0,1-22 16,-22 1-16,21 21 0,0-21 15,0 0-15,21 0 0,-20 0 0,-1-22 16,0 22-16,-21 0 0,21 0 16,0-22-16,-21 22 0,0 0 15,0 0-15,0 0 0,0 0 0,-21 21 32,0 0-32,0 0 0,0 0 15,21 21-15,-22 0 16,22 0-16,0 0 0,0 0 15,22-21 1,-22 22-16,21-22 0,0 21 0,0-21 16,0 21-16,0 0 0,1-21 15,-1 21-15,0 0 0,-21 1 0,21-22 16,0 21-16,-21 0 0,0 0 16,21 0-16,-21 0 15,22-21-15,-22 22 0,21-22 0,0 21 16,0-21-16,0 0 15,0 0-15,1 0 0,20 0 16,-21 0-16,0 0 0,0-21 16,22 21-16,-22-22 0,21 1 0,-21 0 15,1 0-15,-1 0 0,21 0 16,-42-1-16,21 1 0,-21 0 0,21 0 16,-21 0-16,0 0 0,0-1 0,0 1 15,0 0-15,0 0 0,-21 0 16,0 21-16,0 0 0,0 0 15,0 0-15,-1 0 16,22 21-16,-21 0 0,0 0 0,21 0 16,0 1-16,0-1 0,0 0 0,0 0 15,0 21-15,0 1 16,0-22-16,21 0 0,0 0 0,1-21 16,-1 21-16,0-21 0,21 0 15,-21 0-15,1 0 0,20 0 0,-21 0 16,0 0-16,0 0 0,1 0 0,-1-21 15,0 0-15,0 21 0,0-21 16,0 0-16,1 0 0,-22-1 0,0 1 16,0 0-16,0 0 0,0 0 15,0 0-15,0-1 16,0 44 0,0-1-1,0 0-15,0 0 0,0 0 0,0 0 16,0 1-16,0-1 15,0 21-15,0-21 0,-22-21 0,22 21 0,0 1 16,0-1-16,0 0 16,0-42-1,22 0 1,-22-1-16,21 1 0,0 0 16,0 0-16,-21 0 0,21-22 0,0 22 15,1 0-15,-1-21 0,-21 21 16,21-1-16,0 1 0,0 21 15,0 0 1,1 0-16,-22 21 0,0 1 16,0-1-16,0 0 0,0 0 15,0 0-15,0 0 0,0 1 0,0-1 16,0 21-16,0-21 0,0 0 16,0 1-16,0-1 0,21-21 15,0 0-15,0 0 16,0 0-16,0 0 0,1 0 15,-1-21-15,0 21 0,0-22 16,21 1-16,-20 0 0,-1 0 0,0 0 16,0-22-16,0 22 0,-21-21 15,21 21-15,1-22 0,-22 1 0,0 0 16,21 21-16,-21-22 0,0 1 0,0 0 16,0-1-16,0 1 0,0 21 15,0 0-15,0-1 0,0 44 16,-21-1-1,21 21-15,0-21 0,0 22 16,-22-22-16,22 21 0,0 0 0,-21 1 16,21-1-16,0-21 0,0 22 0,0-1 15,0-21-15,0 21 16,0-20-16,0-1 0,0 0 0,0 0 16,0 0-16,21 0 15,1-21-15,-1 0 16,0 0-16,0 0 0,-21-21 15,0 0-15,21 0 0,-21 0 16,0 0-16,0-1 0,0 1 0,0 0 16</inkml:trace>
  <inkml:trace contextRef="#ctx0" brushRef="#br0" timeOffset="75061.17">3450 12488 0,'0'0'0,"-21"22"16,42-22 15,0 0-31,0 0 0,1 0 0,-1 0 16,21 0-16,0 0 0,-20 0 15,20 0-15,-21 0 0,0 0 16,0 0-16,1-22 0,-1 22 0,0 0 16,0-21-1,0 21 1,0 0-16</inkml:trace>
  <inkml:trace contextRef="#ctx0" brushRef="#br0" timeOffset="75740.78">4657 12404 0,'0'0'0,"0"-21"0,0-1 16,0 1-16,0 0 0,-22 0 0,22 0 15,0 0-15,-21 21 0,0 0 16,21 21 0,0 0-16,-21 0 0,21 0 15,0 22-15,-21-1 0,21 0 0,0-21 16,0 22-16,0-1 0,0 0 16,0 1-16,0-1 0,0 0 0,0-20 15,-21 20-15,21-21 0,-22 0 0,22 0 16,0 1-16,0-1 15,0 0-15,-21-21 16,21-21 0,0 0-1,0-1-15,0 1 0,0 0 0,21 0 16,1 0-16,-1 0 0,0-1 0,0 1 16,21 0-16,-20 0 0,20 21 15,0 0-15,1 0 0,-1 0 0,0 0 16,1 0-16,-1 0 0,-21 21 15,21 0-15,-20 0 0,-1 1 0,0-1 16,-21 21-16,0-21 0,0 0 16,0 1-16,0-1 0,0 0 0,-21 0 15,0 0-15,-1 0 0,-20 1 16,21-1-16,-21-21 0,20 21 0,-20-21 16,21 0-16,0 0 0,-22 0 0,22 0 15,0 0-15,0 0 0,0 0 16,0-21-16,21 0 15,0-1-15,21 1 16,0 0-16,0 0 16,0 21-16,0-21 0</inkml:trace>
  <inkml:trace contextRef="#ctx0" brushRef="#br0" timeOffset="76023.63">5461 12383 0,'0'0'0,"21"-22"0,0 1 0,0 0 16,-21 0-16,22 21 0,-22-21 0,0 42 31,0 0-31,0 0 16,0 22-16,0-22 0,0 21 0,-22 0 16,22 1-16,-21-1 0,21 0 15,-21 1-15,21-1 0,0-21 16,0 22-16,0-1 0,0 0 0,0-21 15,0 1-15,0 20 0,0-21 0,0 0 16,0 0-16,21-21 31,0 0-31,1-21 16,-1 0-16,0 21 0,0-21 0</inkml:trace>
  <inkml:trace contextRef="#ctx0" brushRef="#br0" timeOffset="76395.16">5905 12721 0,'22'-21'0,"-44"42"0,44-63 16,-22 21-16,0 0 0,21 21 16,-21-22-16,0 44 15,-21-22 1,-1 21-16,1 0 0,21 0 16,-21 0-16,0 22 0,0-22 0,21 0 15,0 0-15,0 21 0,0-20 0,0-1 16,0 0-16,0 0 0,0 0 15,0 0-15,21-21 0,0 22 16,0-22-16,0 0 0,22 0 0,-22 0 0,21 0 16,1 0-16,-22-22 15,21 1-15,-21 0 0,22 21 0,-22-21 16,0 0-16,0-22 0,0 22 0,-21 0 16,0 0-16,0-21 0,0 20 0,0-20 15,0 21-15,-21 0 0,21 0 16,-21-1-16,0 1 0,0 21 0,-1 0 15,-20 0-15,21 0 0,0 0 0,0 0 16,-1 0-16,1 21 0,0-21 16,0 22-16,0-1 0,21 0 15,0 0-15</inkml:trace>
  <inkml:trace contextRef="#ctx0" brushRef="#br0" timeOffset="77259.73">6900 12552 0,'0'0'0,"0"-21"15,-21 42 16,0-21-31,0 21 16,0 0-16,-1 0 0,1 1 0,0-1 0,0 21 16,0-21-16,0 0 0,-1 22 15,22-22-15,0 21 0,-21-21 16,21 22-16,0-22 0,0 0 0,0 21 16,0-20-16,21-1 0,1 0 15,-1-21-15,0 0 0,21 0 16,-21 0-16,22 0 0,-1 0 0,0 0 15,1 0-15,-22-21 0,21 0 0,1-1 16,-1 1-16,-21 0 0,21 0 16,-20 0-16,-1-22 0,21 22 0,-21-21 15,0 0-15,-21-1 0,22 1 16,-22 21-16,21-22 0,-21 1 16,0 0-16,0-1 0,0 22 0,0 0 15,0 0-15,0 42 31,0 0-31,0 22 16,0-22-16,0 21 0,0-21 0,0 22 16,-21-1-16,21-21 0,0 21 0,-22-20 15,22 20-15,0-21 0,0 0 16,0 0-16,0 1 0,0-1 0,0 0 16,0-42 15,0 0-16,22-1-15,-1 22 0,-21-21 0,21 0 16,0-21-16,0 21 0,0 21 16,1-22-16,-1 1 0,0 0 0,21 0 15,-21 21-15,1 0 0,-1 0 0,0 0 16,0 0-16,0 0 16,-21 21-1,0 0-15,-21 0 16,0-21-16,0 22 0,0-22 0,-1 0 15,1 21-15,0-21 16,0 0-16,0 0 0,0 21 0,-1-21 0,22 21 31,0 0-31,0 0 16,0 1-16,22-1 16,-1-21-16,0 21 0,0 0 0,0-21 15,0 21-15,1 0 0,-1 1 16,0-1-16,0-21 15,-21 21-15,21-21 0,0 0 16,1 0 0,-22-21-1,21 0-15,-21-1 16,21 1-16</inkml:trace>
  <inkml:trace contextRef="#ctx0" brushRef="#br0" timeOffset="79107.22">8721 12742 0,'0'0'0,"-22"0"16,22 22 0,0-44-1,0 1 1,0 0-16,0 0 16,22 21-16,-1-21 0,0 0 0,0-1 15,0-20-15,22 0 0,-22 21 16,0-1-16,-21 1 0,21 21 15,-21-21-15,21 21 0,-21-21 0,0 42 32,0 0-32,0 0 0,0 1 15,0-1-15,0 0 0,0 21 0,0-21 16,0 22-16,0-1 0,0-21 0,0 22 16,0-1-16,0-21 0,0 21 15,0 1-15,0-1 0,0 0 0,21 1 16,-21-22-16,22 21 0,-1 1 15,-21-1-15,0-21 0,0 21 0,21-20 16,-21 20-16,0-21 0,0 0 16,0 22-16,0-22 0,0 0 0,-21-21 15,0 21-15,-1 0 0,1-21 0,0 0 16,-21 0-16,21 0 16,-1 0-16,1 0 0,21-21 0,-21 0 15,0 0-15,21-22 0,-21 22 0,21 0 16,0-21-16,0-1 0,0 1 15,21 0-15,21-1 0,-21 1 0,1 0 16,20-1-16,43-41 16,-43 41-16,0-20 0,1 21 0,20-1 15,-42 22-15,22-21 0,-1 21 16,-21-22-16,0 22 0,0 0 0,-21 42 47,0 0-47,0 0 0,0 1 0,0-1 15,-21 0-15,21 21 0,0-21 0,-21 1 16,21-1-16,0 0 0,0 21 16,0-21-16,21 1 15,0-1-15,1-21 0,-1 0 16,0 0-16,0 0 0,0 0 0,0 0 16,1 0-16,20 0 0,-21-21 15,0-1-15,22 1 0,-22 0 16,0 0-16,0-21 0,0 20 0,0 1 15,-21-21-15,0 21 0,0 0 16,22-22-16,-22 22 0,0 0 16,0 42 15,0 0-31,0 0 0,0 1 16,0-1-16,0 0 0,0 0 15,21 0-15,-21 0 0,0 1 16,21-22-16,0 21 0,0-21 15,0 0-15,1 0 0,-1 0 16,0 0-16,21 0 0,-21 0 0,1-21 16,-1 21-16,0-22 0,0 1 15,0 0-15,0 0 0,1 0 0,-1 0 16,0-1-16,-21-41 0,0 42 16,0 0-16,21 21 0,-21-22 15,0 44 1,0-1-1,-21 0-15,21 0 16,0 0-16,0 0 0,0 1 0,-21-1 16,21 21-16,0-21 0,0 0 0,0 1 15,0-1-15,0 0 0,0 0 16,0 0-16,-21-21 0,21-21 47,0 0-32,0 0-15,0-22 0,0 22 16,0 0-16,0 0 0,0 0 0,0-22 16,21 22-16,0 0 0,0 0 15,0 0-15,0 21 16,1 0-16,-1 0 0,-21 21 16,21 0-16,-21 0 0,21 0 15,0 1-15,-21-1 0,0 0 16,21 0-16,-21 0 0,22 0 0,-22 1 15,0-1-15,0 0 16,21-21 0,-21-21-1,21 0-15,-21-1 16,0 1-16,21 0 16,0-21-16,0 21 0,-21-1 15,22 1-15,-1-21 0,-21 21 0,21 0 16,0 21-16,0-22 0,0 22 15,1 0-15,-22 22 16,0-1-16,0 0 0,0 0 16,0 0-16,0 0 0,0 22 0,0-22 15,0 0-15,0 0 0,0 0 16,0 22-16,0-22 0,21 0 16,-21 0-16,21 0 0,0-21 31,0 0-31,-21-21 15,21 0 1,-21 0-16,0 0 0,0 0 16</inkml:trace>
  <inkml:trace contextRef="#ctx0" brushRef="#br0" timeOffset="79388.44">10795 12488 0,'0'-21'0,"0"42"0,21-42 15,-21 0-15,0 42 31,0 0-31,0 1 0,0 20 0,0 21 16,0-41-16,0 62 16,0-41-16,0-1 0,0 0 15,0 1-15,0-1 0,0 21 16,0-20-16,0 20 0,-21-20 0,0-1 16,21 0-16,-21 22 0,-1-22 15,1 0-15,0-20 0,21 20 0,-21 0 16,21-21-16,-21 22 0,0-43 15,21-21 1,0-1 0,0 1-16,21-21 0,-21 21 0,21-22 15,-21 1-15,0 0 0,21-1 16</inkml:trace>
  <inkml:trace contextRef="#ctx0" brushRef="#br0" timeOffset="79690.92">10774 12742 0,'0'0'0,"0"-21"15,0 0-15,21-21 0,-21 21 0,21-1 16,-21 1-16,0 0 0,21-21 16,0 42-16,1-21 0,-1-1 0,0 1 15,0 21-15,0 0 0,22-21 0,-22 21 16,0 0-16,21 0 0,-21 0 16,1 21-16,-22 0 0,0 1 15,0-1-15,0 0 0,0 0 16,-22 0-16,1-21 0,0 21 15,-21 1-15,21-1 0,-1-21 16,1 21-16,-21-21 0,0 42 16,20-42-16,22 21 0,-21-21 15,42 0 17,1 0-32,-1 0 0,21-21 15,-21 21-15,0-21 0,22 0 16,-22 0-16,21 21 0</inkml:trace>
  <inkml:trace contextRef="#ctx0" brushRef="#br0" timeOffset="80022.89">11324 12488 0,'21'0'16,"-42"0"-16,63-21 0,-20 0 0,20-21 15,-42 21 1,-21 21 0,0 0-1,-1 0-15,-20 0 0,21 21 0,0-21 16,0 21-16,21 0 0,-22 0 15,22 0-15,0 1 16,22-1-16,-1-21 16,0 21-16,0-21 0,0 21 0,0-21 15,22 21-15,-22 0 0,0 1 16,-21-1-16,0 0 16,0 0-16,0 0 0,-42 0 15,21 1-15,-43-1 16,22-21-16,21 0 0,-22 0 15,22 21-15,-21-21 0,-1 0 0,22 0 16,0 0-16,0 0 0,0 0 0,0 0 16,-1 0-16,22-21 0,-21 21 0,21-21 15,0-1-15,-21 1 16,21 0-16,-21 0 0,0 0 0</inkml:trace>
  <inkml:trace contextRef="#ctx0" brushRef="#br0" timeOffset="80244.37">9631 12002 0,'0'0'0,"-21"0"31,-1 0-16,22 21 1,-21-21-16,0 0 0,0 21 16,0-21-16,21 21 0,-21-21 0,-1 21 15</inkml:trace>
  <inkml:trace contextRef="#ctx0" brushRef="#br0" timeOffset="81972.17">1693 13526 0,'-21'0'16,"0"0"-1,21-22 1,0 1-16,0 0 16,0 0-16,0 0 0,0 0 15,0-1-15,21 22 16,0 0-16,0 0 16,1 0-16,-1 0 15,0 22-15,-21-1 0,0 0 0,21 21 16,-21 1-16,0-22 0,0 21 15,0 0-15,0 1 0,0-1 0,0 0 16,0-20-16,0 20 0,0-21 16,0 0-16,0 0 0,0 1 0,0-1 15,21-21 1,-21-21-16,21-1 16,1 1-16,-1 0 0,-21 0 15,21-21-15,0 20 0,0-20 16,0 0-16,-21 21 0,22-22 0,-1 1 15,0 21-15,-21 0 0,0-1 16,21 1-16,-21 0 0,21 21 0,-21 21 31,0 0-31,0 1 0,0-1 0,0 21 16,0-21-16,0 22 0,0-1 16,0-21-16,21 21 0,-21-20 0,0 20 15,22-21-15,-22 21 0,0-20 16,21-1-16,0-21 0,0 21 0,0-21 15,0 0-15,1 0 0,20 0 16,-21 0-16,21 0 0,-20-21 0,20 0 16,-21-1-16,21 1 0,1 0 15,-22 0-15,42-43 16,-41 22-16,-1 21 0,0-21 0,-21 20 16,0-20-16,0 0 15,0 21-15,0-1 0,-21 22 16,0 0-16,-1 0 15,1 22-15,0-1 0,0 0 0,0 0 16,21 21-16,0-20 0,0 20 0,-21-21 16,21 21-16,0-20 0,0-1 15,0 0-15,21 0 0,-21 0 16,21 0-16,0 1 0,0-22 0,0 0 16,1 0-16,-1 0 0,0 0 15,0 0-15,21 0 0,-20-22 0,-1 1 16,0 21-16,21-21 0,-21 0 15,1 0-15,-1-22 0,21 22 0,-21 0 16,0 0-16,1 0 0,20 0 16,-21-1-16,0 1 0,22 0 15,-22 21-15,0 0 0,0 0 0,0 0 16,0 0-16,-21 21 0,0 0 0,0 1 16,0 20-16,0-21 0,0 0 15,0 22-15,-21-22 0,0 0 16,0 21-16,0-21 0,21 1 0,-21-1 15,21 0-15,-22 0 0,1-21 16,42-21 0,1 21-1,-1-21-15,0-22 0,0 22 16,0 0-16,0-21 0,1 21 0,-1-22 16,0 22-16,0-21 0,0 21 15,0-1-15,1 1 0,-22 0 0,21 0 16,-21 42 15,-21 0-31,-1 0 0,22 1 16,0 20-16,-21-21 0,21 21 0,-21-20 15,21 20-15,0-21 0,0 0 16,0 22-16,0-22 0,42 42 16,1-42-1,-1-21-15,0 0 0,-20 0 0,20 0 16,0 0-16,1 0 0,-1-21 15,0 0-15,22 0 0,-22 0 0,0 0 16,-20-1-16,20 1 0,0-21 16,-21 21-16,1-22 0,-1 1 0,0 0 0,0-1 15,-21 1-15,21 0 0,-21-1 16,0 1-16,0 0 0,0-1 16,0-20-16,0 42 15,0 42 1,0 0-16,-21 0 0,0 0 0,21 1 15,-21 20-15,0 0 0,21 1 0,0-1 16,-22 0-16,22 1 0,-21-1 16,21 0-16,0-21 0,0 22 15,0-22-15,0 0 0,0 0 0,0 0 0,21 1 16,1-1-16,-22 0 0,21-21 16,0 0-16,0 0 0,0 0 15,0 0-15,1 0 0,-1 0 0,0 0 16,0 0-16,-21-21 15,0 0-15,0-1 0,0 1 16,0 0-16,0 0 0</inkml:trace>
  <inkml:trace contextRef="#ctx0" brushRef="#br0" timeOffset="82183.19">3852 13504 0,'0'0'0,"-21"0"0,42 0 47,0 0-31,22 0-16,-22 0 0,21 0 15,-21-21-15,22 21 0,-1-21 0,0 21 16,1 0-16,-1-21 0,-21 21 0,22 0 16,-22-21-16,0 21 0,0-21 15,0 21-15,0 0 16</inkml:trace>
  <inkml:trace contextRef="#ctx0" brushRef="#br0" timeOffset="82858.17">5757 13441 0,'21'-21'0,"-42"42"0,42-63 0,-21 20 0,0 1 0,0 0 16,0 0-16,0 0 0,0 0 15,-21 42 1,21 0 0,-21 0-16,21 0 0,0 22 0,0-1 15,-21-21-15,21 21 0,-21 1 16,21-1-16,-21 0 0,21 1 0,0-1 16,0 0-16,-22-20 0,22 20 0,0-21 15,0 0-15,0 0 0,0 1 16,0-1-16,0 0 15,22-21 1,-1-21-16,-21 0 16,21-1-16,21-20 15,-42 21-15,21 0 0,1 0 0,-1-22 16,0 22-16,-21 0 0,21 0 0,0 21 16,0-21-16,22-1 0,-22 22 15,0 0-15,0 0 0,0 0 0,1 22 16,-1-1-16,21-21 0,-21 21 0,-21 21 15,21-21-15,-21 1 0,22-1 16,-22 0-16,0 0 0,0 0 0,0 22 16,-22-43-16,1 21 0,0 0 0,-42 21 15,41-42 1,-20 0-16,21 21 0,-21-21 0,20 0 16,1 0-16,-21 0 0,21 0 0,0 0 15,-1 0-15,1 0 0,0-21 0,0 21 16,0 0-16,21-21 15,0 0 1,0 0-16,21 0 16,0 21-16</inkml:trace>
  <inkml:trace contextRef="#ctx0" brushRef="#br0" timeOffset="83156.03">6456 13420 0,'21'-21'16,"-42"42"-16,63-64 0,-21 43 0,-21-21 0,21 21 16,1 0-16,-22 21 31,0 1-31,0 20 0,0-21 16,-22 21-16,22 1 0,-21-1 0,0 0 15,21 1-15,0-1 0,0-21 16,-21 64-16,21-64 15,0 21-15,0-20 0,0-1 0,0 0 16,0 0-16,0 0 0,0 0 0,0 1 16,21-22-1,0 0 1,0 0-16,1 0 0,-1-22 16,21 1-16</inkml:trace>
  <inkml:trace contextRef="#ctx0" brushRef="#br0" timeOffset="83531.82">6964 13737 0,'0'0'0,"0"-21"0,21 21 16,-42 0-1,0 21 1,21 0-16,-22 1 0,1-1 16,0 0-16,21 0 0,-21 0 15,21 22-15,-21-22 0,21 0 0,0 0 16,0 0-16,0 0 0,0 1 0,0-1 15,21 0-15,0-21 0,21 0 16,-20 0-16,-1 0 16,0 0-16,21 0 0,-21 0 0,22-21 15,-22 21-15,0-21 0,0-1 16,22 1-16,-43 0 0,21 0 0,-21 0 16,21 0-16,-21-1 0,0 1 15,0-21-15,0 21 0,-21 0 0,0-1 0,-1 1 16,1 0-16,0 0 0,0 21 15,0 0-15,0 0 0,-22 0 16,22 0-16,0 0 0,0 21 0,-22-21 16,22 21-16,21 0 0,-21-21 0,21 22 15,-21-22-15,21 21 0,0 0 16,0 0-16,21-21 16</inkml:trace>
  <inkml:trace contextRef="#ctx0" brushRef="#br0" timeOffset="84390.09">7535 13695 0,'0'0'0,"21"-21"16,-21 0 0,0 42 15,0 0-31,-21 0 0,21 0 15,0 22-15,0-22 0,-21 0 16,21 21-16,0-21 0,0 22 0,0-22 16,0 0-16,0 21 0,0-20 15,0-1-15,0 0 0,21 0 16,-21 0-16,21-21 0,1 21 0,-1-21 16,0 0-16,0 0 0,0 0 0,0 0 15,64-21-15,-43 21 16,-20-21-16,-1 0 0,0 0 15,0 0-15,0-1 0,0 1 0,1-21 16,-1 21-16,-21-22 0,0 1 0,21 0 16,-21-1-16,0 1 0,21-21 0,-21 20 15,0 1-15,0 0 16,0-1-16,0 22 0,0 0 0,21 0 0,-21 0 16,21 21-1,-21 21-15,0 0 16,0 0-16,0 21 0,0-20 0,0 20 15,22 0-15,-22 1 0,0 20 16,0-21-16,0-20 0,0 20 16,0-21-16,0 21 0,0-20 0,-22-1 15,22 0-15,0 0 0,-21-21 0,21 21 16,0-42 15,0 0-31,0 0 16,21 0-16,1-22 0,-1 22 15,0 0-15,0 0 0,0 0 16,0-1-16,1 1 0,-1 0 16,0 21-16,0-21 0,0 21 0,0 0 15,1 0-15,-22 21 16,0 0 0,0 0-16,0 1 0,-22-1 15,1 0-15,0-21 0,0 21 0,0-21 16,0 21-16,-1-21 15,1 0-15,0 0 0,0 0 16,21 21 0,0 1-1,0-1 1,21-21-16,0 21 0,0-21 0,1 21 16,20 21-16,-21-42 0,0 22 15,22-22-15,-22 21 0,0 0 0,0-21 16,0 0-16,0 0 0,1 21 15,-1-21-15,0 0 0,0 0 0,0 0 16,-21-21 0,21 0-1,-21 0-15,0-1 16</inkml:trace>
  <inkml:trace contextRef="#ctx0" brushRef="#br0" timeOffset="87390.74">13885 6985 0,'21'-21'15,"-21"0"-15,22 21 0,-22-21 16,21-1-16,0 1 15,-21 0-15,0 0 0,21 0 16,-21 0-16,21-22 0,-21 22 0,0 0 16,0 0-16,0 0 0,0-22 15,0 22-15,-21 0 0,-21-21 16,21 42-16,-1-22 0,1 1 16,0 21-16,0 0 0,0 0 0,0 0 15,-1 0-15,-20 0 0,21 21 16,0 1-16,0 20 0,-64 64 15,64-43-15,0-20 16,-1-1-16,-20 21 0,21-20 0,0 20 16,-22 1-16,22-1 0,0-20 0,0 20 15,0 1-15,21-22 16,0 21-16,0-20 0,0-1 0,0 0 16,0 1-16,0-1 0,21-21 0,0 0 15,0 22-15,0-22 0,22 0 16,-22-21-16,21 21 0,-21-21 0,22 0 15,-1 0-15,0 0 0,1 0 16,-1 0-16,0-21 0,1 0 0,20 0 16,-20 0-16,-1-1 0,0 1 0,1 0 15,-22 0-15,21-21 0,-21 20 16,22 1-16,-22-21 0,-21 21 0,21-22 16,-21 22-16,21 0 0,-21-21 15,0 21-15,0-1 16,-21 22-1,0 22-15,0-1 0,-1 0 16,1 0-16,0 21 0,0-20 0,0 20 16,0 0-16,-1-21 0,22 22 15,0-1-15,-21-21 0,21 22 0,0-22 16,0 21-16,0-21 0,21 0 16,1-21-16,-1 0 0,0 22 0,0-22 15,21 0-15,-20 0 0,20 0 16,0-22-16,-21 22 0,22-21 15,-1 0-15,0 0 0,1 0 0,-22 0 16,0-1-16,0-20 0,0 21 0,1-21 16,-22 20-16,0-20 0,0 0 15,0 21-15,0-22 0,0 1 16,-22 0-16,22 20 0,-21 1 0,0 0 16,0 0-16,0 21 0,0 0 0,-1 0 15,1 21-15,0-21 0,0 42 16,0-20-16,0 20 0,-1-21 0,1 21 15,21 1-15,0-22 0,0 21 16,0-21-16,0 22 0,0-22 16,0 0-16,21 0 0,1-21 0,-1 21 15,0-21-15,0 0 0,0 0 0,0 0 16,22 0-16,-22 0 0,21-21 16,-21 0-16,22 0 0,-22 21 0,0-21 15,0 0-15,0-1 0,1 1 16,-1 0-16,-21-21 0,21 21 15,0 21-15,-21 21 32,0 0-32,0 0 0,0 0 0,0 0 15,0 1-15,0 20 0,0-21 16,0 0-16,0 0 0,0 22 0,0-22 16,0 0-16,0 0 0,0 0 15,0 1 1,0-44 15,0 1-31,0 0 16,0 0-16,0-21 0,0 20 0,21 1 15,0 0-15,1-21 0,-22 21 16,21-22-16,0 22 0,0 0 0,0 0 16,0 0-16,1 21 0,-1 0 0,0 0 15,0 0-15,0 0 0,0 21 16,1 0-16,-1 0 0,0 0 15,-21 0-15,21 22 0,0-22 0,-21 0 16,21 21-16,-21-20 0,0-1 16,0 0-16,0 0 0,0 0 0,0 0 15,0 1-15,0-44 47,0 1-47,22 21 0,-22-21 16,21-21-16,0 21 0,-21-1 0,21-20 15,0 21-15,-21-21 0,21 20 0,1 1 16,-1-21-16,0 21 16,0 21-16,0-21 0,0 21 0,1 0 15,-1 0-15,0 21 0,-21 0 0,21 0 16,-21 0-16,21 22 0,-21-22 16,0 21-16,0-21 0,0 22 0,0-22 15,0 21-15,0-21 0,0 22 0,0-22 16,0 0-16,0 0 0,0 0 15,0 0-15,0 1 0,0-1 16,21-42 0,1 21-1,-1-22-15,0 1 0,0 0 0,0 0 16</inkml:trace>
  <inkml:trace contextRef="#ctx0" brushRef="#br0" timeOffset="87771.66">15960 7303 0,'0'-22'0,"0"44"0,0-65 0,0 22 16,0 42-1,0 22-15,0-22 16,0 21-16,0 0 0,0 1 0,-22-1 16,22 0-16,0 22 0,0-22 15,0 22-15,-21-22 0,21 22 0,0-1 16,0-21-16,0 22 0,0-1 0,0 1 15,0-1-15,0 1 16,0 21-16,0-22 0,0 1 0,-21-1 16,21 22-16,-21-22 0,0 22 0,0-22 15,-1 22-15,1 0 0,0-22 16,0 1-16,0 20 0,-22 43 16,1-63-16,42-22 0,-21 22 0,0-22 15,0-21-15,-1 0 0,22 1 0,0-1 16,0-42-1,0-1-15,0 1 16,0-21-16,0 21 0,0-22 0,0 1 16,0 21-16,22-21 0,-22-22 0,21 22 15,-21-1-15,21-20 16,-21-64-16,21 63 0,0 1 16</inkml:trace>
  <inkml:trace contextRef="#ctx0" brushRef="#br0" timeOffset="88092.64">15706 7853 0,'0'0'16,"0"-64"-16,21 22 0,-21 0 0,21-1 16,-21 1-16,0 0 0,21-1 0,0 22 15,0-21-15,1 21 0,-1-22 16,0 22-16,21-21 0,1 21 16,-1 0-16,0 21 0,1-22 0,-1 22 15,0 0-15,1 0 0,41 43 16,-63-22-16,1 0 0,-1 0 15,-21 22-15,0-1 0,0-21 16,0 21-16,-21-20 0,-1 20 0,1-21 16,-21 0-16,21 22 0,-22-22 0,22 0 15,-21 0-15,0 0 0,20 0 16,-20-21-16,21 22 0,-21-1 0,20-21 16,1 21-16,0-21 0,0 0 15,21 21-15,21-42 31,0 0-15,0 0-16,1 21 0</inkml:trace>
  <inkml:trace contextRef="#ctx0" brushRef="#br0" timeOffset="90656.3">16870 7768 0,'21'0'16,"-21"-21"0,21 0-16,-21 0 0,21 0 15,-21-1-15,0-20 0,21 21 16,-21-21-16,0 20 0,0-20 0,0 0 15,0-1-15,-21 1 0,0 21 0,0-21 16,21 20-16,-21 1 0,0 0 16,-1 21-16,-20 0 15,21 0-15,-21 21 0,20 0 0,-20 1 16,21-1-16,-21 21 0,20 0 0,-20 1 16,21-1-16,0 0 0,-22 1 15,22-1-15,0 0 0,0 1 16,0-22-16,21 21 0,0-21 0,0 1 15,0-1-15,0 0 0,0 0 0,21-21 16,0 0-16,0 0 0,22 0 16,-1 0-16,-21 0 0,0 0 15,0-21-15,22 0 0,-22 21 16,0-21-16,21-1 0,-20-20 0,-1 21 16,0 0-16,0-22 0,0 22 0,0-21 15,1 21-15,-1 0 16,0-1-16,-21 1 0,0 0 0,21 0 15,0 21-15,0 0 16,-21 21-16,0 0 16,0 0-16,0 1 0,0-1 0,0 0 15,0 21-15,0-21 0,0 1 16,0 20-16,0-21 0,0 0 0,0 22 16,0-22-16,0 0 0,0 0 15,0 0-15,0 0 0,0 1 0,22-1 16,-1-21-16,0 0 15,0 0-15,0 0 0,0 0 16,1-21-16,-1-1 0,0 1 0,42 0 16,-41 0-16,20-21 15,-21 20-15,0 1 0,22 0 0,-22-21 16,0 21-16,0-22 0,0 22 16,0 0-16,-21 0 0,0 0 15,22-1-15,-22 1 0,0 0 0,0 0 16,0-21-16,0 20 15,0 1-15,0 0 16,-22 21 0,1 21-1,0 0 1,21 1-16,-21-22 0,0 42 16,0-21-16,-1 0 0,1 0 15,21 1-15,-21-22 16,21 21-16,21-21 31,0 0-31,1 0 0,-1 0 16,0 0-16,0 0 15,0-21-15,0 21 0,1 0 16,-1 0-16,-21 21 16,0 0-1,0 0-15,0 0 16,0 0-16,0 1 15,0-1-15,0 0 0,0 0 16,0 0-16,0 0 0,0 1 16,0-1-16,0 0 0,0 0 15,0 21-15,0-20 32,21-22-17,0 0-15,0 0 16,0-22-16,22 1 0,-22 21 15,0-21-15,21-21 16,1 21-16,-22-1 0,0 1 0,0 0 16,0 0-16,1 0 0,-1-22 15,0 22-15,-21 0 0,0 0 16,21 0-16,-21 0 0,0-1 0,0 44 31,0-1-15,-21-21-16,0 21 0,21 0 0,0 0 15,0 0-15,0 1 0,0-1 16,0 0-16,0 0 0,0 0 0,0 0 16,0 1-16,0-1 0,0 0 15,21 21 1,-21-21-16,21-21 0,-21 22 16,-21-44 30,0 22-30,21-21-16,-21 21 16,21 21 31,0 1-32,21-22-15,0 0 0,0 0 16,0 0-16,0 0 15,1 0-15,-1 0 16,21 0-16,-21-22 0,0 22 0,22-21 16,-22 21-16,21-21 0,-21 0 0,1 21 15,20-21-15,0-43 16,-21 43-16,1 0 0,-1-21 0,0 20 16,0 1-16,0-42 0,-21 42 15,21-1-15,-21 1 16,0 42-1,0 1-15,0-1 16,0 0-16,0 21 0,-21-21 16,21 1-16,0-1 0,0 21 15,0-21-15,0 0 0,0 22 16,0-22-16,0 0 0,0 0 0,21 0 16,1-21-16,-1 0 15,-21 22-15,21-22 0,0 0 16,0 0-16,0 0 0,1 0 0,-1 0 15,63-43 1,-62 22-16,-1 21 0,0-21 16,0 0-16,0 0 0,-21-1 0,21 1 0,-21 0 15,22 0-15,-22 0 0,0 42 47,0 0-47,0 0 16,-22 0-16,1 1 0,21-1 0,-21 0 15,21 0-15,0 0 0,0 0 0,0 1 16,0-1-16,0 0 16,0 0-16,21-21 15,0 0-15,1 0 0,-1 0 16,0 0-16,0 0 0,0-21 16,0 0-16,1 0 0,-22-1 15,21 22-15,-21-21 0,0 0 16,0 0-16,0-21 0,0 20 0,0 1 15,0-42-15,-21 42 16,-1 21 0,1-22-16,0 22 0,0 0 0,0 0 15,0 0-15,42 0 47,0 0-47,0-21 16,0 21-16,0 0 15,1-21-15,20 21 0,-21-21 0,0 21 16,0 0-16,1 0 0,20 0 0,43 0 16,-22 0-1,-42 21-15,0 0 0,-21 22 16,0-22-16,0 0 0,0 0 16,0 21-16,0-20 0,0-1 15,-21 0-15,21 0 0,-21 21 0,0-20 16,21-1-16,-21 0 0,0 0 15,-1 0-15,22 0 16,-42 1-16,42-1 0,0-42 47,0-1-47,0 1 16,0 0-16,21 0 15,-21-21-15,21 20 0,1-20 0,-1 21 16,21-64-16,-21 43 0,0 0 15,1 20-15,147-83 32,-148 105-32,0 0 0,0 21 15,1 0-15,-22 0 0,0 0 16,0 22-16,0 20 16,0-42-16,0 0 0,0 22 15,0-22-15,0 0 0,0 0 0,0 0 16,0 1-16,-22-1 0,1 0 15,0 0 1,0-42 15,0 21-31,21-21 16,0 0-16,-21-1 0,-1 1 0,1 21 16,21-21-16,-21-21 0</inkml:trace>
  <inkml:trace contextRef="#ctx0" brushRef="#br0" timeOffset="91060.26">18711 7260 0,'0'0'0,"-21"21"0,0-21 0,21 22 16,0-1-16,-21 0 0,21 0 16,21-21 15,0-21-15,-21 0-16,21 0 0,0-1 15,-21 1-15,0 0 0,0 0 16,0 0-16,0 0 15,0-1-15,-21 22 0,0 0 16,0 0-16,0 0 16,0 22-16,21-1 0,-22 0 15,22 0-15,-21 0 0,0 0 16,21 1-16,0-1 0,0 0 16,0 0-16,21-21 31</inkml:trace>
  <inkml:trace contextRef="#ctx0" brushRef="#br0" timeOffset="100272.09">21103 7324 0,'0'21'15,"0"0"1,0 0 0,0 0-1,21-21 16,0-21-31,1 0 0,20 21 16,-21-21-16,21 0 0,22-22 16,-22 22-16,1 0 0,20-21 0,-21-1 15,22 1-15,-22 21 0,1-21 16,-1-1-16,0 1 0,1-22 0,-22 22 16,0 0-16,0-1 0,0-20 15,0 21-15,-21-1 0,0 1 0,0 0 16,0-1-16,0 1 0,0 21 15,0 0-15,0-1 0,0 1 0,0 0 16,-21 21-16,0 0 0,0 0 0,-21 0 16,20 21-16,-20 0 15,0 1-15,-1 20 0,1 0 0,0 22 16,-1-1-16,-20 22 0,21-22 16,-1 22-16,1 21 0,21-21 0,-22 20 15,22 1-15,0 0 0,0 0 16,0 0-16,0 0 0,21-1 0,0 1 15,0 0-15,-22 0 0,22-21 0,0 20 16,0-20-16,-21 21 0,21-21 16,0 20-16,0-20 0,-21 0 0,21 63 15,0-63-15,0-22 16,0-21-16,0 22 0,0-22 16,0 1-16,0-1 0,0-21 0,0 0 15,21 0-15,0 1 0,1-22 0,-1 0 16,0 0-16,0-22 0,21 1 15,-20 0-15,20 0 0,0-21 0,1 20 16,-1-20-16,0-21 0,22 20 0,20-84 16,-41 64-16,-1-22 15,-21 22-15,22-22 0,-22 21 0,0-20 16,0-1-16,0 0 0,-21 1 16,0 20-16,0-20 0,0 20 0,0 1 15,-21 20-15,0 1 0,-21 0 16,20-1-16,1 22 0,-21 0 0,0 0 15,20 21-15,-20 0 0,0-21 16,-1 21-16,22 0 0,0 0 0,0 0 16,0 0-16,42 0 15,21 0 1,-21 0-16,22 0 0,-1 0 0,22-22 16,-22 22-16,21-21 0,1 21 15,63-42-15,-64 21 0,1 0 16,-1 21-16,1-22 0,-22-20 15,1 21-15,-1 0 0,0 0 16,-21-1-16,1-20 0,-22 21 0,0 0 16,0-22-16,0 22 0,0 0 15,-22 0-15,1 0 0,0 21 0,-21 0 16,21 0-16,-22 0 0,22 0 16,-21 21-16,-1 0 0,22 0 0,-21 0 15,0 22-15,20-22 0,-20 21 16,21 1-16,0-22 0,-22 0 15,43 21-15,-21-21 0,21 1 0,0-1 16,0 0-16,0 0 0,0 0 0,21-21 16,1 0-16,-1 0 15,0 0-15,21 0 0,-21 0 16,1 0-16,-1-21 0,21 0 16,-21 0-16,0 0 0,22-1 0,-22 1 15,21 0-15,-21 0 0,1 0 16,-1-22-16,0 22 0,-21 0 0,0 0 15,-21 42 32,21 0-47,-21 0 0,-1 1 0,22-1 16,0 0-16,0 0 0,0 0 16,-21 0-16,21 1 0,0-1 0,0 0 15,0 0-15,21 0 16,1-21-16,-1 0 0,0 21 15,0-21-15,0 0 0,22 0 0,-22 0 16,21 0-16,-21 0 0,0-21 0,22 0 16,-22 21-16,0-21 0,21 0 15,-20 0-15,-1-1 0,0 1 0,0 0 16,0 0-16,0-21 0,-21 20 16,22 1-16,-22 0 0,21 0 0,-21 0 15,0 0-15,0 42 31,0 0-31,0 21 0,0-21 16,-21 1-16,21-1 0,-22 21 16,22-21-16,0 0 0,0 1 15,0-1-15,0 0 0,0 0 16,0 0-16,22-21 16,-1 0-16,0 0 0,0 0 15,21 0-15,-20-21 0,-1 21 16,0-21-16,0 0 0,0 0 0,0-1 15,1-20-15,-1 21 0,0-21 16,0-1-16,0 1 0,22-64 16,-43 43-16,21 20 0,0-20 15,-21 20-15,21 1 0,0-21 16,-21 20-16,21 1 0,1 0 0,-1-1 16,-21 22-16,0-21 0,21 21 15,-21-1-15,21 22 0,-21 22 31,0-1-31,0 21 0,-21-21 0,0 22 16,0-1-16,-1 21 0,1-20 16,0-1-16,0 22 0,0-1 0,0-21 15,-1 22-15,22-22 0,0 1 0,-21 20 16,21-42-16,0 22 0,0-1 16,0-21-16,0 21 0,0-20 0,0-1 15,0 0-15,21 0 16,1 0-16,-1-21 0,0 0 15,0 0-15,21 0 0,-20 0 0,-1 0 16,21-21-16,0 0 0,43 0 16,-43 0-16,1-22 0,-1 22 15,0 0-15,1 0 0,-22-22 16,21 22-16,-21-21 0,-21 21 0,0-22 16,0 22-16,0 0 15,0 0-15,-21 21 16,0 0-16,0 21 0,0 0 0,0-21 15,21 21-15,0 1 16,-22-1-16,22 0 0,0 0 16,0 0-16,22 0 0,-22 1 15,21-22-15,0 21 0,0 0 0,-21 0 16,21-21-16,-21 21 0,21 0 0,-21 1 16,0-1-16,0 0 15,0 0 1,-21-21-16,0 0 0,0 0 15,0 21-15,0-21 0,-1 0 16,1 0 0,21-21-1,-21 0 1,21 0-16,0 0 16</inkml:trace>
  <inkml:trace contextRef="#ctx0" brushRef="#br0" timeOffset="100537.94">22712 6943 0,'0'0'0,"-64"-43"31,43 22-31,0 21 16,0-21-16,0 21 0,-1 0 16,1 0-16,0-21 0,0 21 15,0 0-15,0 0 16,21 21-16,-22 0 0,1 0 16,21 1-16</inkml:trace>
  <inkml:trace contextRef="#ctx0" brushRef="#br0" timeOffset="101221.23">13208 9313 0,'0'0'0,"0"-105"16,0 83-16,0-20 0,0-43 15,0 43-15,0 21 16,0-21-16,0 20 0,0 1 15,0 42 1,0 1-16,0 20 16,0 0-16,-21 1 0,0-1 0,-1 0 15,22 1-15,-21-1 0,0 0 16,0 1-16,21-22 0,-21 21 0,21 0 16,-21-20-16,21-1 0,-22 0 15,22 0-15,0 0 0,0-42 31,0 0-15,22-21-16</inkml:trace>
  <inkml:trace contextRef="#ctx0" brushRef="#br0" timeOffset="101560.55">13123 8657 0,'0'0'16,"0"-21"-16,0 42 47,0 0-47,0 1 0,21-1 15,1 0-15,-1-21 16,21 0-16,-21 0 0,0 0 0,1 0 16,20 0-16,-21-21 0,0 21 15,0-21-15,1-1 0,-22 1 16,0 0-16,0 0 15,0 0-15,0 0 0,0-1 16,-22 22-16,1-21 0,0 0 0,0 21 16,0 0-16,0 0 0,-1 0 15,1 0-15,0 21 0,0 0 16,21 1-16,0-1 0,0 0 0,0 0 16,0 21-16,0-20 15,0-1-15,0 0 0,0 0 0,0 0 0,21-21 16,0 21-16</inkml:trace>
  <inkml:trace contextRef="#ctx0" brushRef="#br0" timeOffset="101860.38">14033 8509 0,'0'21'31,"-21"0"-31,0 1 0,21 20 0,-21-21 16,0 21-16,0 1 0,-1 20 16,1-20-16,0 20 0,0 1 15,0-22-15,0 21 0,21-20 16,-22-1-16,1 22 0,21-22 0,0-21 16,0 21-16,0-20 0,0-1 0,0 21 15,0-21-15,21 0 16,1-21-16,-1 0 0,0 0 0,0 0 15,0 0-15,0 0 16,1-21-16,-1 0 0,0 0 0,-21 0 16,0 0-16</inkml:trace>
  <inkml:trace contextRef="#ctx0" brushRef="#br0" timeOffset="102041.27">13716 9186 0,'-21'22'15,"42"-22"1,0 0-16,0 0 16,22 0-16,-22 0 0,21 0 15,22-22-15,-22 22 0,21-21 0,-20 0 16,20 21-16,-20-21 0,20 21 0,-21-21 16,1 0-16,-22 21 0,21-22 15</inkml:trace>
  <inkml:trace contextRef="#ctx0" brushRef="#br0" timeOffset="103703.45">16129 9123 0,'-21'-21'0,"42"42"0,-42-85 0,21 43 0,-21 0 16,21 0-16,-22 21 15,22 21 1,-21 0-16,21 0 0,-21 22 16,0-22-16,21 21 0,-21 1 0,0-1 15,21 0-15,-22 1 0,1-1 16,0 0-16,0 22 16,0-22-16,0-21 0,-1 22 0,22-22 15,0 0-15,-21 0 0,21 0 0,21-42 47,-21 0-47,22 0 0,-1 0 0,0-1 16,0-20-16,21 21 0,-20 0 0,-1-22 15,0 22-15,21-21 0,1 0 16,-22 20-16,0 22 16,0 0-16,0 0 15,0 22-15,-21-1 0,22 0 16,-22 0-16,0 21 0,0-20 0,21-1 15,-21 21-15,21-21 0,-21 0 16,0 1-16,21-1 0,0 0 16,0 0-16,1 0 0,-1-21 15,21 0-15,-21 0 0,0 0 16,1 0-16,20 0 0,-21-21 0,21 0 16,-20 0-16,-1 0 0,21-1 15,-21 1-15,0-21 0,22-22 16,-22 43-16,-21-21 0,0 21 15,21-22-15,-21 22 0,0-21 0,0 21 16,0 0-16,0-1 0,0 1 0,0 0 16,0 42-1,0 0 1,0 1-16,-21-1 0,21 0 16,0 0-16,0 21 0,-21-20 0,21-1 15,0 0-15,0 21 0,0-21 0,0 1 16,0-1-16,0 21 0,0-21 15,0 0-15,21 1 0,0-22 16,0 0-16,22 0 16,-22 0-16,0 0 0,0-22 0,21 1 15,-20 0-15,20 0 0,-21 0 0,21 0 16,-20-1-16,-1 1 0,0-21 16,0 21-16,0 0 0,0-1 15,-21-20-15,0 21 0,0 0 0,0 0 16,0-1-16,0 44 47,0-1-47,0 0 0,-21 0 0,21 21 15,-21-20-15,21-1 0,-21 0 0,21 21 16,0-21-16,0 1 0,0-1 16,0 0-16,0 0 0,0 0 0,21 0 15,0 1-15,0-22 0,1 0 16,-1 0-16,0 0 0,0 0 0,21 0 15,-20 0-15,20 0 0,0-22 16,-21 1-16,22 0 0,-22 0 16,21 0-16,-21 0 0,1-1 0,41-41 15,-63 42-15,21-22 16,0 22-16,1-21 0,-22 0 0,21-1 16,-21 1-16,0-85 15,0 85-15,21-1 0,-21 22 16,0-21-16,0 21 0,0-1 0,0 1 15,0 42 1,0 22 0,0-22-16,0 21 0,0 1 15,0-1-15,0 0 0,-21 22 16,21-22-16,-21 0 0,21 1 0,0-1 16,0-21-16,0 22 0,0-1 15,0-21-15,0 0 0,0 22 0,0-22 16,0 21-16,0-21 0,21 0 15,0-21-15,0 0 0,-21 22 16,21-22-16,0 0 0,22 0 0,-22 0 16,0-22-16,0 22 0,22-21 15,-22 0-15,0 0 0,21 0 16,-21-22-16,22 22 0,-22 0 0,0-21 0,21-1 16,-20 1-16,-1 0 15,0-1-15,0 1 0,-21-21 0,21 20 16,-21-20-16,21 20 0,-21 1 15,22-21-15,-22 20 0,0 22 0,0-21 16,0 21-16,0-1 0,0 1 0,-22 21 31,22 21-31,-21 22 16,0-22-16,21 21 0,-21 1 16,21 20-16,-21-21 0,0 22 0,21-22 15,0 22-15,0-22 0,-22 22 16,22-22-16,0 0 0,0 1 0,0-22 15,0 21-15,0 0 0,0-20 16,0-1-16,22 0 0,-22 0 0,21 0 16,0 0-16,0-21 0,0 0 15,22 0-15,-22 0 0,21 0 0,0 0 16,-20 0-16,20-21 0,0 21 0,-21-21 16,43-21-16,-43 21 15,0-1-15,0 1 0,1 0 0,-22 0 16,0-21-16,0 20 0,0 1 15,0 0-15</inkml:trace>
  <inkml:trace contextRef="#ctx0" brushRef="#br0" timeOffset="103939.32">17526 8890 0,'-21'0'16,"42"0"-16,-63 0 0,20 0 16,22 21-16,0 0 62,22-21-46</inkml:trace>
  <inkml:trace contextRef="#ctx0" brushRef="#br0" timeOffset="106528.35">19706 9377 0,'-21'0'0,"42"0"0,-63 0 16,42-21 0,21 21-1,0-21-15,21 21 0,-20-22 0,20 22 16,0-21-16,1 0 0,-1 0 16,0 0-16,1 0 0,20-1 0,-21 1 15,1 0-15,-1 0 0,-21 0 16,22-22-16,-22 22 0,0 0 0,-21 0 15,0 0-15,0 0 0,0-1 16,0 1-16,-21 21 0,0 0 0,-22 0 16,22 0-16,-21 21 0,21 1 15,-22-1-15,22 21 0,-21-21 0,21 22 16,-1-22-16,1 21 0,0 0 16,0 1-16,21-22 0,0 21 0,0-21 15,0 22-15,0-22 0,0 0 16,21 0-16,21 0 0,-20-21 15,-1 0-15,0 0 0,21 0 16,1 0-16,-22 0 0,21 0 0,0-21 16,-20 21-16,20-21 0,0 0 15,-21 0-15,1 0 0,20-1 0,-21-20 16,21 21-16,-20-21 0,-1-1 0,21 22 16,-21-21-16,0-1 0,22 22 15,-22 0-15,21 0 0,-21 0 16,1 0-16,20 21 0,-21 0 0,0 0 15,0 0-15,1 21 0,-1 0 0,-21 0 16,0 0-16,21 0 0,-21 22 0,0-22 16,0 21-16,0-21 15,0 22-15,0-22 0,0 0 0,0 21 16,-21-20-16,0-1 0,21 0 0,-22 0 16,1 0-16,0 0 15,21 1-15,0-44 31,0 1-31,21 21 0,-21-21 16,21 0-16,1 0 0,-1-22 0,0 22 16,0 0-16,0-21 15,0 21-15,22-22 0,-22 22 0,0-21 0,0 21 16,-21-1-16,0 1 0,21 0 16,-21 0-16,-21 21 31,0 21-31,0-21 15,0 21-15,0 0 0,-1 22 0,22-22 16,-21 0-16,0 21 0,21-20 0,-21-1 16,21 21-16,0-21 0,0 0 15,0 22-15,0-22 0,0 0 0,21 0 16,0-21-16,0 21 0,1 1 16,-1-22-16,21 0 0,-21 0 15,22 0-15,-1 0 0,0 0 0,1 0 16,-1-22-16,0 1 0,1 21 0,-1-21 15,-21 0-15,21 0 0,1-22 16,-22 22-16,0 0 0,0-21 0,0-1 16,1 22-16,-22-21 0,0-22 15,0 22-15,0 21 0,0 0 16,-22 21-16,1 0 16,0 0-16,0 0 0,0 21 0,0 0 15,-1 0-15,1 22 0,0-22 0,0 0 16,21 21-16,0 1 0,-21-22 15,21 0-15,0 21 0,0-21 16,0 1-16,0-1 0,21 0 0,0 0 16,0 0-16,0-21 0,1 0 15,20 0-15,21 0 0,-20 0 16,-1 0-16,-21 0 0,22-21 0,-1 21 16,-21-21-16,21 0 0,-20 0 15,-1-1-15,0 1 0,21-42 16,-21 42-16,1-22 0,-1 1 15,0 21-15,-21-22 0,21 22 0,0 0 16,-21 0-16,21 0 0,-21 0 0,22 21 16,-1 21-1,-21 0 1,0 0-16,0 0 16,0 0-16,0 1 0,0-1 0,0 0 15,0 0-15,0 0 16,21-21-1,0-21 1,-21 0-16,0 0 16,0 0-16,0-1 0,0 1 15,0 0-15,0 0 0,0 0 0,0 0 16,0-1-16,-21 1 16,0 0-16,0 21 0,-1 0 15,1 21 1,0 0-16,21 1 0,-21 20 15,0-21-15,21 21 0,-21-20 0,-1 20 16,22-21-16,-21 21 0,21-20 16,0 20-16,0-21 0,0 0 0,0 0 15,0 1-15,21-1 0,1 0 16,-1 0-16,0-21 0,0 21 0,21-21 16,-20 0-16,20 0 0,0 0 0,-21 0 15,22 0-15,-1 0 0,-21 0 16,22-21-16,-22 0 0,21 21 0,-21-21 15,0 0-15,1-1 0,-1-20 0,0 21 16,0 0-16,0-22 16,0 22-16,-21-21 0,0 21 15,22-22-15,-22 22 0,0 0 0,0 0 16,0 42 0,0 0-1,-22 0-15,1 22 0,21-22 16,0 0-16,-21 0 0,0 43 15,21-43-15,0 0 0,0 0 16,0 0-16,0 1 0,0-1 0,21 0 16,0-21-16,0 0 0,1 0 15,-1 0-15,0 0 16,21 0-16,-21 0 0,1 0 0,-1 0 16,0 0-16,0-21 0,21 0 0,-20 21 15,-1-22-15,0 1 0,0-21 16,0 0-16,0-1 0,1 22 15,-22-21-15,0 21 0,0-1 16,21 1-16,-21 0 0,0 0 0,0 42 31,0 0-15,0 22-16,0-22 0,0 0 0,0 21 16,0-21-16,0 1 0,0-1 15,0 21-15,0-21 0,0 0 16,0 1-16,21-1 0,0 0 15,0-21-15,0 0 0,1 21 16,-1-21-16,21 0 0,-21 0 0,0 0 16,1 0-16,-1 0 0,0-21 0,0 0 15,0 0-15,0-1 0,1 1 16,-1 0-16,0-21 0,0-1 0,0 22 16,-21-42-16,21 20 0,1 1 15,-22-21-15,21 20 0,0-20 16,0-1-16,-21 22 0,0 0 0,21-1 15,-21 1-15,0 21 0,0-22 0,0 22 16,0 0-16,0 42 16,0 0-1,-21 1-15,0-1 0,0 21 16,21 0-16,-21 1 0,-1-1 16,1 0-16,21 64 0,-21-42 15,21-22-15,-21 0 0,21 1 0,0-1 16,0-21-16,0 22 0,0-22 0,0 0 15,21 21-15,0-21 0,0-21 16,-21 22-16,22-22 0,-1 0 0,0 0 16,21 0-16,-21 0 0,22 0 0,-1 0 15,-21 0-15,22 0 16,-1-22-16,-21 1 0,21 0 0,-20 0 16,-1 0-16,0-22 0,0 22 0,0 0 15,0-21-15,-21 21 0,0-1 16,0 1-16,0 0 0,0 0 15,-21 21 1,0 0-16,0 21 0,0-21 0,0 21 16,-1 0-16,22 1 0,-21-1 0,21 21 15,-21-21-15,21 0 0,0 1 16,0-1-16,0 0 0,0 0 0,0 0 16,21 0-16,22 1 15,-1-1-15,-21-21 0,0 0 16,22 21-16,-1-21 0,-21 0 0,21 0 15,1 0-15,-1 0 0,-21 0 0,22 0 16,-1-21-16,-21 21 0,0-21 16,22-1-16,-43 1 0,21 21 0,0-42 15,0 21-15,-21 0 0,0-1 16,0 1-16,0 0 0,-21 0 16,0 0-16</inkml:trace>
  <inkml:trace contextRef="#ctx0" brushRef="#br0" timeOffset="106809.19">23495 8890 0,'0'0'0,"0"-21"15,21 0 1,0 21-16,22 0 15,-1-21-15,0 21 0,1-22 16,20 22-16,1-21 0,-1 21 16,1-21-16,-1 21 0,-21-21 0,22 21 15,-22 0-15,22 0 0,-1 0 16,-20 0-16,-43 21 16,0 0-1,0 0-15,-43-21 0,1 22 0,0-1 16,-22 0-16</inkml:trace>
  <inkml:trace contextRef="#ctx0" brushRef="#br0" timeOffset="107486.31">13187 10689 0,'0'-21'16,"0"42"-16,21-63 0,0 21 0,0 0 0,0-1 15,1-20-15,-1 21 0,0 0 0,0 0 16,0-1-16,0 1 0,1 0 15,-1 0-15,-21 42 32,0 21-32,0-20 0,0 20 0,0 21 15,0-20-15,0 20 0,0 1 0,0-1 16,-21 1-16,-1-22 0,22 22 16,-21-1-16,0 1 0,0-1 0,0-21 15,0 22-15,21-22 0,-22 1 16,1-1-16,21-21 0,-21 21 15,21-20-15,0-1 0,0 0 0,-21-21 16,0 0-16,0 0 0,-1 0 16,1-21-16</inkml:trace>
  <inkml:trace contextRef="#ctx0" brushRef="#br0" timeOffset="108321.24">12721 11134 0,'-21'0'0,"42"0"0,0 0 15,0 0 1,22 0-16,-1 0 0,22 0 16,-1 0-16,22 0 0,-22-21 0,22-1 15,0 1-15,-1 21 0,1-21 16,0 0-16,-22 0 0,22 0 0,-22-22 16,1 22-16,-1 0 0,1 0 0,-22-22 15,0 22-15,1 0 0,-22-21 16,0 21-16,-21-22 0,0 22 0,0-21 15,0 21-15,0-22 0,-21 22 16,0 0-16,21 0 0,-21 21 0,-1 0 16,1 0-16,-21 0 0,21 0 15,0 42-15,-1-21 0,1 22 16,21-1-16,-21 0 0,0 1 0,0-1 0,0 64 16,-1-64-16,1 22 15,21-22-15,-21 0 0,21 22 16,0-22-16,0 0 0,0 1 0,0-1 15,0-21-15,-21 22 0,21-22 0,0 21 16,0-21-16,0 0 16,0-42 15,0 0-31,0 0 16,21-21-16,-21 20 0,21-20 0,0 21 15,1-21-15,-1 20 16,0-20-16,-21 21 0,21 0 0,0 0 15,0 21-15,1 0 0,-1 0 0,-21 21 16,21 0-16,-21 0 16,21 0-16,-21 0 0,0 22 0,0 20 15,0-20-15,0-22 0,0 21 16,0-21-16,0 22 0,0-22 16,0 0-16,21 0 0,0-21 0,1 21 15,20-21-15,-21 0 0,0 0 16,22 0-16,-1-21 0,-21 0 15,64-21-15,-43 20 16,0 1-16,1-21 0,-22 21 0,21-22 16,-21 22-16,1-21 0,-1 0 15,0-1-15,0 22 0,-21-21 0,0 21 16,0-1-16,0 1 0,-21 21 31,0 0-31,21 43 0,-43-1 16,22 0-16,0 1 0,21-22 15,0 21-15,0-21 0,-21 22 0,21-22 16,0 21-16,0-21 0,0 0 16,0 1-16,0-1 0,21 0 0,0 0 15,0-21-15,1 0 16,-1 0-16,0 0 0,21 0 16,-21-21-16,1 21 15,-1-21-15,0 0 0,0-1 0,0 1 16,0 0-16,22 0 0,-22 0 0</inkml:trace>
  <inkml:trace contextRef="#ctx0" brushRef="#br0" timeOffset="112271.69">15960 11430 0,'-22'0'0,"44"0"0,-65 0 16,43-21-1,0 0-15,0 0 0,0-22 16,0 22-16,21 0 0,1 0 16,-1-22-16,0 22 0,0-21 15,21 0-15,-20 20 0,-1-20 0,0 0 16,0 21-16,0-22 0,-21 22 0,0 0 16,0-21-16,0 20 15,-21 1-15,21 0 0,-21 21 0,-21 0 16,20 0-16,1 0 0,-21 0 15,21 21-15,-22 0 0,22 1 0,0-1 16,0-21-16,21 21 0,0 0 0,0 21 16,0-20-16,0-1 0,0 0 15,42 42-15,1-41 16,-22-1-16,21 21 0,0-21 0,-20 0 16,20 22-16,0-1 15,-21-21-15,-21 22 0,0-22 0,0 0 16,0 0-16,0 0 0,0 0 15,0 22-15,0-22 32,22-21-17,-1-21 1,0 21-16,42-43 0,-20 22 16,41 0-1,-62 0-15,20 0 0,0 0 0,-21-1 16,1 1-16,20 0 0,-21 0 0,-21 0 15,21-22-15,-21 22 0,21 0 16,-21 0-16,0-21 0,0 20 0,0 1 16,0 0-16,-21 21 15,0 0-15,0 0 16,0 21-16,0 0 0,-1 1 0,1-1 16,0 0-16,0 21 0,0 22 15,0-43-15,21 21 16,0 1-16,0-22 0,0 0 0,0 21 0,0-21 15,21 1-15,0-1 0,0 0 16,0-21-16,0 21 0,22-21 0,-22 0 16,21 0-16,1 0 0,-1 0 15,43 0 1,-43-21-16,43 0 0,-43 0 0,0-1 16,-21 1-16,22-21 0,-22 21 15,21 0-15,-21-22 0,1 22 0,-22-21 16,21 21-16,-21-22 0,21 1 15,-21 21-15,0 0 0,0-1 16,-21 22 0,0 0-16,-1 22 0,22-1 15,0 0-15,-21 0 0,0 0 16,21 22-16,0-22 0,-21 21 16,0-21-16,21 0 0,-21 22 0,21-22 15,0 0-15,0 21 0,0-20 16,0-1-16,0 0 0,0 0 15,0-42 17,0 0-17,0 0-15,0-1 0,0 1 16,0 0-16,21-21 0,-21 21 0,21-22 16,0 1-16,-21 0 0,21-1 15,0 22-15,1-21 0,-1 21 16,0-1-16,0 1 0,0 0 0,0 0 15,1 21-15,-1 0 0,0 0 0,0 0 16,0 21-16,0 0 0,1 0 16,-22 1-16,21 20 0,0-21 15,-21 0-15,0 22 0,21-22 0,-21 21 0,21-21 16,-21 0-16,21 22 0,-21-22 16,0 0-16,0 0 0,0 0 0,22 1 15,-22-1-15,0-42 47,0-1-47,0 1 16,0 0-16,0 0 0,21 0 15,-21-22-15,42-20 16,-42 21-16,21-1 0,0 1 0,1 0 16,-1 20-16,0-20 0,21 0 15,-21 21-15,1-1 0,-1 22 0,0 0 16,0 0-16,0 0 0,0 0 15,1 0-15,-1 43 16,-21-22-16,0 0 0,0 43 0,0-22 16,0 0-16,0 22 15,0-22-15,0-21 0,0 0 16,0 22-16,0-22 0,0 0 0,0 0 16,0 0-16,21 1 0,0-22 15,43 21-15,-43-21 0,0 0 16,21 0-16,1 0 0,-1 0 0,0 0 15,1-21-15,-1-1 0,0 1 16,1 21-16,-1-21 0,0-21 0,1 21 16,20-43-16,-42 43 15,0-21-15,1-1 0,-1 22 0,-21-21 16,0-1-16,0 1 0,0 21 0,0-21 16,0 20-16,0 1 15,0 0-15,-43 0 0,1 0 16,21 21-16,0 0 0,-22 0 0,22 0 15,-21 21-15,0 0 0,-1 0 16,1 22-16,21-22 0,-22 21 0,22 0 16,0 1-16,0-22 0,0 21 15,21 1-15,0-22 0,0 21 16,0-21-16,0 0 0,0 22 0,63-1 16,-20-42-16,-22 0 0,21 0 15,-21 0-15,22 0 0,-22 0 16,21 0-16,-21-21 0,22 21 15,-22-21-15,0 0 0,0-1 0,21-20 16,-20 0-16,-1-1 16,0 1-16,0 21 0,-21-21 0,0-1 15,0 22-15,0 0 0,0 0 16,0 0-16,0-1 0,0 44 31,-21-22-31,0 21 0,21 0 16,-21 0-16,-1 21 0,22 22 15,-21-43-15,21 0 0,0 22 16,0-22-16,0 0 0,0 0 16,0 0-16,0 0 0,0 1 0,21 20 15,1-42-15,-1 0 0,0 0 16,0 0-16,0 0 0,0 0 16,1 0-16,20 0 0,-21 0 0,0-21 15,0 0-15,22-1 0,-22 1 0,0 0 16,0 0-16,0 0 0,1 0 15,20-43-15,-42 22 0,0 21 16,21-22-16,-21 22 16,0 0-16,0 0 0,-21 21 31,0 0-31,21 21 0,-21 0 0,21 0 16,-22 0-16,22 1 15,-21-1-15,21 21 0,0-21 0,0 0 16,0 1-16,0-1 0,0 0 0,0 0 15,21 0-15,1-21 0,-22 21 16,21-21-16,0 0 0,21 0 0,-21 22 16,1-22-16,20 0 0,-21 0 0,0 0 15,22 0-15,-22-22 0,0 1 16,21 21-16,-21-21 0,1 0 0,-1 0 16,0 0-16,0-22 0,0 22 15,0-21-15,-21 21 0,0-1 0,22-20 16,-22 21-16,0 0 0,21 0 0,-21-1 31,0 44-15,0-1-16,0 0 0,-21 0 0,21 0 15,0 0-15,-22 1 0,22-1 16,0 21-16,0-21 0,0 0 0,0 1 16,-21-1-16,21 0 0,0 0 15,-21 0-15,21 0 16,0-42 15,0 0-15,0 0-16,0 0 0,0 0 15,0-22-15,0 22 0,21 0 0,0-21 16,-21 20-16,22-20 0,-1 21 16,0 0-16,0 0 0,0-1 15,0 1-15,1 0 0,-1 0 0,0 21 16,0 0-16,0 0 0,0 0 15,1 0-15,-1 0 0,0 21 0,0 0 16,-21 22-16,0-22 16,0 0-16,0 0 0,0 21 0,0-20 15,0-1-15,0 0 0,0 0 16,0 0-16,0 0 0,0 1 0,0-1 0,0 0 16,21 0-16,0-21 15,1 0-15,-1 0 16,0 0-16,0 0 0,21 0 0,-20 0 15,-1 0-15,21-21 0,-21 0 16,0 21-16,22-21 0,-1-22 16,22-20-16,-64 42 0,21-22 15,0 22-15,0-21 0,-21 21 16,21-1-16,-21 1 0,0 0 0,0-21 16,0 63 15,0 0-31,-21 0 0,0 0 15,21 1-15,-21 20 0,21-21 0,0 0 16,0 22-16,0-22 0,0 0 16,0 21-16,0-21 0,0 1 0,0-1 15,21 0-15,0 0 16,0-21-16,0 0 0,1 0 16,-1 0-16,0 0 0,0 0 0,0 0 15,0-21-15,1 21 0,-1-21 16,0 0-16,0-1 0,0 1 0,0-21 15,-21 21-15,22 0 0,-1-43 16,-21 22-16,21 21 16,-21-1-16,21 1 0,-21 0 0,0 0 15,0 42 1,-21 0 0,0-21-16,0 43 0,21 20 15,-22-42-15,22 0 16,-21 1-16,0-1 0,21 0 15,0 0-15,0 0 0,-21-21 16,21-21 15,0 0-31,0 0 16,0 0-16,21-1 0,-21 1 0,21 0 16,0 0-16,1 0 15,20-22-15,-21 22 0,21-21 16,1 21-16,-22 0 0,21-1 15,-21 22-15,1 0 0,-1 0 16,-21 22-16,0-1 0,21-21 0,-21 21 16,0 0-16,0 0 0,0 22 0,0-22 15,0 0-15,0 0 0,0 0 16,0 0-16,0 1 0,0-1 0,21 0 16,0 0-16,0-21 0,-21 21 15,22 0-15,-1-21 0,0 0 0,21 0 16,-21 0-16,22 0 0,-22 0 15,21 0-15,1 0 0,-22-21 0,21 0 16,0 21-16,-20-21 0,20 0 16,-21 0-16,0-22 0,0 22 0,22 0 15,-22-43-15,0 43 16,-21-21-16,0 21 0,0-22 16,0 22-16,0 0 0,-21 0 0,0 21 15,0 0-15,-1 0 0,1 0 16,-21 0-16,21 21 0,0 0 0,-22 0 15,22 1-15,0 20 0,-21-21 0,42 0 16,-22 0-16,1 22 16,21-22-16,0 0 0,0 0 15,21 0-15,1-21 0,-1 22 16,0-22-16,0 0 16,0 0-16,0 0 0,1 0 0,-1 0 15,0-22-15,0 22 0,0-21 0,0 0 16,1 21-16,-22-21 15,21 0-15,0 0 0,-21-1 0,21 22 16,0-21-16,-21 0 0,0 0 0,21 21 16,-21-21-16,22 21 15,-22 21 1,0 0 0,0 0-16,-22 0 0,22 1 15,-21-1-15,0 42 16,0-20-16,0-22 0,0 63 15,-1-41-15,1 20 0,0 22 16,0-22-16,0 1 0,21-22 16,-21 22-16,21-22 0,-43 85 15,43-63-15,0-1 0,-21 1 0,0-22 16,21 21-16,-21 1 0,21-1 16,0 64-16,0-84 0,0-1 15,0 22-15,0-22 0,0 0 0,0 1 16,0-22-16,0 21 0,0-21 15,0 0-15,0 1 16,-21-44 0,21 1-16,-22 0 0,1 0 15,21 0-15,-21-22 0,0 1 16,0 0-16,0-1 0,-22-84 16,1-21-16,42 85 0,0-22 15,0 22-15,0-22 16,0 21-16,0-20 0,21 20 0,0 1 0,0-1 15,43-42-15,-43 64 16,0 0-16,22-1 0,-22 1 0,0 0 16,21-22-16,1 1 15,-43-1-15,0 43 16,0 0-16,0-21 0,0 20 16</inkml:trace>
  <inkml:trace contextRef="#ctx0" brushRef="#br0" timeOffset="112520.66">20468 10287 0,'-21'0'0,"0"0"15,0 0 1,21-21 46,-22 21-62,1 0 16,0 0-16,0 0 0</inkml:trace>
  <inkml:trace contextRef="#ctx0" brushRef="#br0" timeOffset="112735.12">19346 10351 0,'0'0'16,"-21"0"-16,0 0 0,21 21 0,-21-21 0,21-21 62,21-1-62,0 1 16,0 21-16</inkml:trace>
  <inkml:trace contextRef="#ctx0" brushRef="#br0" timeOffset="114743.7">22648 11007 0,'0'21'15,"0"-42"-15,-21 42 16,21 0-16,21-42 62,0 21-62,1-21 16,-1 0-16,0 21 0,0-22 16,21 1-16,-20 0 0,-1 0 0,0-21 15,42-22-15,-41 22 16,-1-1-16,0 1 0,21-21 0,-21 20 16,1-20-16,-22-1 0,21 22 0,0-22 15,-21 22-15,21 0 16,-21 21-16,0-1 0,0 1 0,0 0 15,-21 21 1,0 21-16,0 0 0,21 1 16,-22 20-16,1 0 0,0 22 0,0-22 15,0 22-15,0-1 0,-1 1 16,1-1-16,0 1 0,21-1 0,0 43 16,0-64-16,0 1 0,0-22 15,0 21-15,21-21 0,0 22 16,1-22-16,-1-21 0,21 21 0,-21 0 15,22-21-15,-22 0 0,21 0 16,0 0-16,-20-21 0,20 21 0,0-21 16,1 0-16,-22-1 0,21 1 15,-21 0-15,22 0 0,-22-21 16,0 20-16,0 1 0,0-21 0,0 21 16,1 0-16,-1-22 0,-21 22 0,0 0 15,0 0 1,-21 42-1,21 0-15,-22 0 16,22 0-16,-21 1 0,21-1 16,-21 0-16,21 0 0,0 0 0,0 0 15,0 1-15,0-1 16,21 0-16,0-21 16,1 0-16,-1 0 0,0 0 0,0 0 15,0 0-15,22 0 0,-22 0 16,0 0-16,0-21 0,0 0 0,0 21 15,1-22-15,-1 1 0,0 0 0,0 0 16,-21 0-16,0 0 0,21-1 16,-21 1-16,21 0 0,-21 0 15,0 0-15,0 42 32,-21 0-32,0 0 0,21 0 15,-21 1-15,0-1 0,0 0 0,-1 0 16,1 0-16,21 22 0,-21-43 15,0 21-15,21 0 0,-21 0 16,21 0-16,0-42 47,0 0-47,0 0 16,21 0-16,0-1 0,0 1 0,0 0 15,22-21-15,-22 21 0,0-1 16,21-20-16,1 21 0,-22 0 15,21 0-15,-21 21 0,1 0 0,20 0 16,-21 0-16,0 0 0,-21 21 16,21-21-16,-21 42 0,0-21 15,22 0-15,-22 1 0,0-1 0,0 0 16,0 21-16,0-21 0,0 1 0,0-1 16,0 0-16,0 0 0,0 0 15,21 0-15,-21 1 0,21-1 0,0 0 16,0-21-16,0 0 0,1 0 15,-1 0-15,0 0 16,21 0-16,-21-21 0,22-22 16,-22 43-16,0-21 0,0 0 15,22-21-15,-22 21 0,0-1 16,0-20-16,-21 21 0,21-21 0,0 20 16,1-20-16,-22 21 0,0 0 15,21 0-15,-21-1 0,-21 22 16,21 22-1,-22-1-15,1 0 0,0 0 16,0 0-16,21 0 0,-21 22 0,0-22 16,21 0-16,0 0 0,0 22 0,0-22 15,0 0-15,0 0 0,0 0 16,0 0-16,0 1 16,21-22-16,0 0 0,0 21 0,0-21 0,22 0 15,-22 0-15,0 0 16,21 0-16,-21-21 0,22 21 0,-1-22 15,-21 1-15,22 0 0,-1 0 0,-21 0 16,21 0-16,43-64 16,-43 43-16,-20-1 0,-1 22 15,0-21-15,0 21 0,-21-22 16,0 22-16,0 0 0,0 0 16,-21 21-16,0 0 0,0 0 0,-43 0 15,43 21-15,0 0 16,0 0-16,-1-21 0,22 21 0,0 1 15,0 20-15,0-21 0,22 0 0,-1 0 16,0 1-16,0-1 0,0 0 16,43 21-16,-43-21 15,0 1-15,0-1 0,-21 0 0,0 0 16,0 0-16,0 0 16,-21-21-1,0 0-15,0 0 0,0 0 16,-1 0-16,1 0 15,0 0-15,0 0 0,0 0 16,21-21-16,-21 21 0,-1 0 0,1-21 16,0 0-16,-21 0 15</inkml:trace>
  <inkml:trace contextRef="#ctx0" brushRef="#br0" timeOffset="114953.59">24003 10308 0,'-21'-42'0,"42"84"0,-63-105 0,-1 63 0,22 0 16,0-21-16,0 21 0,0 0 16,-1 0-16,1-22 15,0 22-15,0 0 0,0 0 0,0 0 16,-1 0-16,-20 0 0,0 0 15,-1 0-15,1 22 0</inkml:trace>
  <inkml:trace contextRef="#ctx0" brushRef="#br0" timeOffset="116109.44">14647 12552 0,'21'0'0,"-42"0"0,42-21 15,-21 0-15,0-1 0,0 1 0,0 0 16,0 0-16,0 0 0,0 0 16,-21 21-1,0 0-15,0 21 16,21 21-16,-21-21 0,21 22 16,0-22-16,-21 21 0,21 0 15,-22 1-15,22-1 0,0 22 16,0-22-16,0-21 0,0 21 15,0-20-15,0-1 0,0 0 0,22-21 16,-1 0-16,0 0 0,0 0 0,0 0 16,22 0-16,-22-21 0,21 0 15,-21-1-15,22 1 0,-22 0 0,0-21 16,0 21-16,0-22 0,-21 22 16,0 0-16,0-21 0,0 20 0,0-20 15,-21 21-15,0-21 0,0 20 0,0 1 16,-22-21-16,22 21 15,0 21-15,-21 0 0,20 0 0,1 0 0,0 0 16,0 0-16,0 0 0,0 0 16,21 21-16,0 0 0,0 0 15,0 0-15,21 1 16,0-22-16,0 0 0,21 0 0,1 0 16,-1 0-16,0 0 0,1 0 15,20-22-15,1 1 0,-22 0 0,22 0 16,-1 0-16,-21 0 0,1-1 15,-1 1-15,0 0 0,1 0 0,-22 0 16,0 0-16,0-1 0,-21 1 16,0 42-1,-21 1 1,21-1-16,0 21 0,-21-21 16,0 22-16,21-1 0,-21 0 15,21 1-15,0-1 0,0 21 0,0 1 16,-22-1-16,22 1 0,0-1 0,0 1 15,0 21-15,0-22 0,0 22 16,0-22-16,0 22 0,0-22 0,0 22 16,22-21-16,-22-1 0,21 22 0,-21-22 15,0 1-15,0-1 0,0 1 16,0-22-16,0 22 0,0-22 0,0 0 16,0 1-16,0-1 0,-21-21 0,-1 21 15,1-20-15,-21-1 0,21 0 16,-22-21-16,22 0 0,-21 0 15,0 0-15,-1 0 0,1 0 0,21-21 16,-22-22-16,1 22 0,0-21 0,21 0 16,-22-22-16,1 22 0,21-43 15,0 22-15,-1-22 0,1-84 16,21 84-16,0 0 0,0 22 0,21-22 16,22 0-16,-22 22 0,21-1 15,1 22-15,20-21 0,-21 20 16,22 1-16,-1 0 0,1-1 0,-1 1 0,-20 21 15,20-22-15,-20 22 16,-1 0-16,0 0 0,1 0 0,-1 0 16,0-1-16,1 1 0</inkml:trace>
  <inkml:trace contextRef="#ctx0" brushRef="#br0" timeOffset="117683.32">16933 12637 0,'0'0'0,"-21"-22"0,21 1 0,0 0 16,0 0-16,0 0 0,0 0 15,-21-22-15,0 22 0,21 0 16,-21 0-16,-1 21 0,1-21 16,0 21-16,0 0 15,0 0-15,21 21 0,-21 0 0,-1 0 16,1 0-16,21 0 0,0 22 16,-21-1-16,21 0 0,0 1 0,0-1 15,0 22-15,0-22 0,0 0 16,0 22-16,0-22 0,0 0 15,21-20-15,-21 20 0,21-21 0,1 21 16,-1-20-16,0-1 0,0-21 0,0 0 16,22 0-16,-22 0 0,21 0 15,0 0-15,-20 0 0,20-21 0,43-22 16,-43 22-16,-21 0 0,21 0 16,-20 0-16,20-22 0,-21 22 15,0-21-15,0 21 0,1-22 16,-1 22-16,-21-21 0,0 21 0,21-1 0,-21 1 15,21 21 1,-21 21-16,0 1 16,0-1-16,0 0 0,0 0 0,0 21 15,0 1-15,0-22 0,0 21 16,0-21-16,0 22 0,0-22 0,0 21 16,0-21-16,0 1 0,21-1 15,0-21-15,1 0 16,-1 0-16,0 0 0,0 0 0,0 0 15,0 0-15,1-21 0,-1-1 16,0 22-16,0-21 0,0 0 0,-21 0 16,21-21-16,-21 20 0,0 1 0,0 0 15,0-21-15,0 21 16,0-22-16,-21 22 0,0 0 0,0 0 16,0 0-16,0-1 0,-1 22 15,1 0-15,0 0 0,0 0 16,21 22-1,0-1-15,21-21 16,0 0-16,0 0 0,1 0 16,20 0-16,0 0 0,1 0 0,-1-21 15,0 21-15,1-22 0,20 22 16,-21-21-16,22 0 0,-1 21 16,1-21-16,-1 21 0,-20 0 0,20-21 0,-42 21 15,22 0-15,-22 0 16,0 0-16,0 0 0,-42 0 31,0 0-15,0 0-16,0 21 0,-1 0 0,-20 0 15,21 0-15,0 1 0,-22 20 0,1 21 16,0-41-16,21 20 16,-1-21-16,1 21 0,21-20 0,-21 20 15,21-21-15,0 0 0,0 0 0,0 1 16,0-1-16,0 0 0,21-21 15,-21 21-15,21-21 0,1 0 16,-1 0-16,0 0 0,21 0 0,-21 0 16,1-21-16,-1 0 0,0 21 15,21-21-15,-21-1 0,1 1 0,-1-21 16,-21 21-16,21-22 0,0 1 0,0 0 16,-21-1-16,21-20 0,1 21 15,-1-22-15,-21 1 0,21 20 0,0-20 16,-21-1-16,21 22 0,0-22 15,-21 22-15,22 0 0,-22-1 0,21 22 16,-21-21-16,21 42 0,-21-21 16,0 42-1,0 0-15,0 0 16,0 0-16,0 22 0,-21-1 0,21 0 16,-21 1-16,21-1 0,-22 0 15,22 1-15,0 20 0,0-20 0,0-1 16,0 0-16,0 1 0,0-1 0,0 0 15,0 1-15,0-22 0,0 21 16,0-21-16,22 0 0,-1 1 0,0-1 16,0 0-16,0-21 0,0 0 0,1 21 15,20-21-15,-21 0 0,21 0 16,1 0-16,-1-21 0,0 0 0,-20 21 16,20-21-16,0-1 0,1-20 0,-1 21 15,0-21-15,-21 20 16,1-20-16,20 0 0,-21-1 0,-21 22 15,21-21-15,-21 0 0,21 20 0,-21-20 16,0 21-16,0 0 0,-21 21 16,0 0-1,0 0-15,0 21 0,0 0 0,-1 0 16,1 0-16,0 22 0,0-1 16,0-21-16,0 22 0,-1-1 15,22-21-15,0 21 0,0-20 0,0 20 0,0-21 16,0 0-16,22 0 0,-1-21 15,0 22-15,0-1 0,0-21 16,0 0-16,1 0 0,-1 0 0,21 0 16,-21 0-16,22 0 0,-1-21 15,-21-1-15,21 22 0,-20-21 0,20 21 16,-21-21-16,0 21 0,0-21 0,1 21 16</inkml:trace>
  <inkml:trace contextRef="#ctx0" brushRef="#br0" timeOffset="119711.38">550 15367 0,'0'0'0,"-21"0"15,0 0-15,0 0 0,0 0 16,-1 0-16,1 0 0,0 0 16,0 0-16,0 0 15,0 0-15,-1 0 0,1 0 16,0 0-16,0-21 0,0 21 0,0 0 16,-1 0-16,1 0 15,0 0-15,0 0 31,42 0 1,0 0-32,22 0 15,-1 0-15,0 0 0,22 0 16,-1 0-16,1 0 0,-1 0 0,1 0 16,-1 0-16,1 0 0,-22 0 15,22 0-15,-1 0 0,1 0 16,-22-21-16,0 21 0,1 0 0,-1 0 15,0 0-15,-21 0 16,22 0-16,-22 0 0,0 0 16,0 0-16,0 0 31,-21 21-15,-21 0-1,0-21 1,0 0-16,0 0 0,0 0 0,-22 21 15,22-21-15,-21 0 0,-1 0 16</inkml:trace>
  <inkml:trace contextRef="#ctx0" brushRef="#br0" timeOffset="120128.65">254 15388 0,'0'0'0,"-21"0"0,0 0 16,21 21-1,21 1 17,0-22-32,0 0 15,0 0-15,22 0 0,-1 0 0,0 0 16,1 0-16,20 0 0,-21 0 15,22 0-15,-1 0 0,-20 0 16,20 0-16,1 0 0,-22 0 16,22 0-16,-22 0 0,0 0 0,1 0 15,-1 0-15,-21 0 0,21 0 16,-20 0-16,-1 0 0,0 0 0,0 0 16,0-22-16,-42 22 62,0 0-62,0 0 16,0 0-16,-1-21 15,1 21-15,0 0 0</inkml:trace>
  <inkml:trace contextRef="#ctx0" brushRef="#br0" timeOffset="120668.34">1058 15050 0,'0'0'0,"0"-22"15,-21 22-15,21 22 63,0-1-63,0 0 15,21 0-15,-21 0 0,21-21 16,1 21-16,-1 1 0,0-1 0,21 0 16,-21-21-16,22 21 0,-22 0 15,21-21-15,-21 21 0,22-21 16,-22 0-16,21 22 0,-21-22 0,1 0 16,20 0-16,-21 21 0,0-21 15,0 0-15,1 0 16,-1 0-16,-21 21 15,0 0 1,0 0 0,-21 0-16,-1-21 0,-20 22 15,21-1-15,-21 0 0,-1 0 16,1 0-16,0 22 0,-22-22 0,22 0 16,-1 0-16,-20 21 0,21-20 15,-1-1-15,1 0 0,21 0 16,0 0-16,-22-21 0,22 21 15,0 1-15,21-1 0,-21-21 16,21 21 0,21-21 15,0 0-31,0 0 16,0-21-16,1 21 0,-1-21 15,0-1-15</inkml:trace>
  <inkml:trace contextRef="#ctx0" brushRef="#br0" timeOffset="123311.92">2413 15536 0,'0'0'16,"0"-21"-16,-21 21 15,0 0 17,21 21-17,0 1-15,0-1 0,0 0 16,0 0-16,0 0 0,0 0 15,0 1-15,21-1 0,-21 0 16,21-21-16,-21 21 0,21-21 16,0 21-16,0-21 0,1 0 15,-1 0 1,0 0-16,0 0 0,0-21 16,0 0-16,1 0 0,-1 0 15,21-1-15,-21 1 0,0 0 0,1-21 16,-1 21-16,0-22 15,0 1-15,0 0 0,0-1 0,-21 1 0,0 0 16,22-1-16,-22 1 0,21 0 16,-21-1-16,21 22 0,-21-21 0,0-1 15,0 22-15,0 0 0,21 0 0,-21 0 16,21 21 0,-21 21-1,0 0 1,0 21-16,0 1 0,0-22 0,0 21 15,0 1-15,0 20 0,0-21 16,0 1-16,0-1 0,0 0 0,0 1 16,0-1-16,21-21 0,-21 22 0,0-1 15,0-21-15,22 0 0,-22 22 16,21-22-16,-21 0 0,0 0 0,0 0 16,0 0-16,21-21 15,0 0 1,-21-21-1,0 0 1,0 0-16,0 0 0,0 0 16,0-1-16,-21-20 0,0 21 15,0 0-15,-1 0 0,1-22 0,-21 22 16,21 0-16,0 0 0,-1 21 16,-20-21-16,21 21 0,0 0 0,-22 0 15,22 0-15,0 0 0,0 0 16,0 21-16,21 0 0,0 0 15,-21-21-15,21 21 0,0 0 0,0 1 0,0-1 16,0 0-16,0 0 0,21 0 16,0 0-16,0-21 0,0 22 15,22-22-15,-22 0 0,21 0 16,-21 0-16,22 0 0,-1 0 0,0 0 16,1 0-16,-1-22 0,0 22 15,1-21-15,20 0 0,-21 0 16,1 0-16,20 0 0,-20-1 0,-1 1 0,0-21 15,1 21-15,-22 0 16,0-1-16,0 1 0,0 0 0,-21 0 0,21 21 16,-21-21-16,-21 42 31,0-21-31,0 21 0,0 0 16,21 0-16,0 1 0,-21 20 15,21-21-15,0 0 0,0 0 16,0 1-16,0-1 0,0 0 0,21 0 15,-21 0-15,21-21 16,0 21-16,-21 1 0,21-22 0,0 21 16,-21 0-16,22 0 15,-22 0 1,-22-21 15,1 0-31,0 0 0,21-21 16,-21 21-16,0-21 0,0 0 0,-1 0 15,1-1-15,0 22 16,21-21-16,-21 21 0,0 0 16,21 21 15,0 1-31,0-1 16,0 0-16,0 0 0,21 0 15,0-21-15,-21 21 0,21-21 16,0 0-16,-21 22 0,22-22 0,-1 0 15,0 0-15,0 0 0,0 0 16,0 0-16,22 0 0,-22 0 16,0 0-16,21-22 0,1 1 0,-22 0 15,21 0-15,1 0 0,-1 0 0,0-1 16,1 1-16,-1 0 0,0-21 16,-21 21-16,22-22 0,-22 22 0,0 0 15,0-21-15,-21 20 0,0 1 16,21 0-16,-21 0 15,0 42 1,0 0-16,0 0 16,0 1-16,-21-1 0,21 0 15,0 0-15,0 0 0,0 0 0,0 1 16,0-1-16,0 0 0,0 0 16,0 0-16,0 0 0,0 1 15,21-1-15,-21 0 0,22-21 16,-22 21-16,0 0 15,-22-21 17,1 0-32,0 0 0,0 0 15,0 0-15,0 0 0,-1-21 16,1 0 0,0 21-16,21 21 46,0 0-46,0 0 16,0 1-16,0-1 16,0 0-16,21-21 0,0 0 15,-21 21-15,22-21 0,-1 0 0,0 0 16,0 0-16,0 0 16,0 0-16,22 0 0,-22 0 0,21-21 15,-21 0-15,22 0 0,-22 21 0,0-22 16,21 1-16,-20 0 0,-1 0 15,0 0-15,0 0 0,0-1 16,0-20-16,-21 21 0,22 0 0,-22 0 16,0-1-16,0 1 0,0 0 15,0 0-15,0 0 16,-22 21-16,1 0 16,21 21-16,0 0 15,-21 0-15,21 0 0,-21 1 16,21-1-16,0 21 0,0-21 15,0 0-15,0 1 0,0-1 0,0 0 16,0 0-16,0 0 0,21 0 0,0-21 16,-21 22-16,21-22 0,1 0 15,-1 0-15,0 0 0,0 0 0,0 0 16,0 0-16,1 0 0,-1-22 16,21 22-16,-21-21 0,0 0 0,1 0 15,-1 0-15,0 0 0,0-1 16,0 1-16,0 0 0,-21 0 0,22 0 15,-22 0-15,21 21 0,-21-22 0,21 22 16,-21 22 15,0-1-31,0 0 16,0 0-16,0 0 0,0 0 16,21 1-16,-21-1 0,0 0 15,0 0-15,0 0 0,21-21 0,-21 21 16,21 1-16,1-22 0,-1 21 15,0-21-15,0 0 0,0 0 16,0 0-16,1 0 0,20 0 0,-21-21 16,0-1-16,22 22 0,-22-21 15,0 0-15,0 0 0,0 0 0,0-22 16,1 22-16,-1-21 0,0 0 0,0-1 16,0 1-16,0 0 15,-21-1-15,0 1 0,22 0 0,-1-1 0,-21 1 16,21 0-16,-21-1 0,0 1 0,0 21 15,0 0-15,0-1 16,0 44 0,0-1-16,0 0 15,0 21-15,0-21 0,0 22 16,-21-1-16,21-21 0,0 22 0,-21-1 16,-1 0-16,1 1 0,21-1 0,-21 0 15,21-21-15,-21 22 0,21-1 16,0-21-16,0 0 0,0 22 0,0-22 15,0 0-15,0 0 0,0 0 16,21 1-16,0-22 0,0 0 16,1 0-16,-1 0 0,0 0 15,0 0-15,0 0 0,0-22 16,1 1-16,-1 21 0,0-21 0,0 0 16,0 0-16,-21 0 15,21-1-15,-21 1 0,0 0 0,0 0 16,0 0-16,0 0 0</inkml:trace>
  <inkml:trace contextRef="#ctx0" brushRef="#br0" timeOffset="123551.37">5440 15367 0,'0'0'0,"-21"0"0,21 21 16,21-21 15,0 0-31,0 0 0,21 0 0,-20 0 15,-1 0-15,21 0 0,-21 0 16,22 0-16,-22 0 0,21-21 0,-21 21 16,22 0-16,-22 0 0,21-21 0,-21 21 15,-21-21-15,21 21 0,1 0 16,-22-21 0,-22-1-1,1 22-15</inkml:trace>
  <inkml:trace contextRef="#ctx0" brushRef="#br0" timeOffset="125028.12">6456 15325 0,'0'0'0,"0"-21"0,0-1 0,0 1 16,0 0-16,0 0 0,0 0 0,0 0 15,0-1-15,-21-20 0,21 21 16,0 0-16,0 0 0,0-1 0,-22 22 16,22-21-16,-21 21 15,0 0-15,0 21 16,21 1-16,-21-1 0,21 0 16,-21 21-16,-1 1 0,22-1 0,0 0 0,-21 1 15,0-1-15,21 21 16,-21-20-16,21-22 0,0 21 0,-21 1 15,0-22-15,21 21 0,0-21 16,0 0-16,0 1 0,0-1 16,0-42-1,0-1 1,21 1-16,0 0 16,-21-21-16,21 21 0,0-22 0,-21 22 15,21-21-15,1-1 0,-22 1 0,21 0 16,0-1-16,-21 1 0,42-43 15,-42 64-15,21-21 16,-21 21-16,22 0 0,-1 21 16,0 0-1,-21 21-15,0 0 0,21 0 16,-21 0-16,0 64 0,0-64 16,21 21-16,-21 1 0,0-1 15,21-21-15,-21 22 0,0-1 0,0-21 16,0 21-16,22-20 0,-22-1 0,21 21 15,0-21-15,-21 0 0,21 1 16,-21-1-16,21-21 0,-21 21 0,21 0 16,1-21-16,-22 21 15,0-42 17,0 0-32,0 0 15,0 0-15,-22-1 0,1 1 0,0 0 16,0 0-16,0 0 0,-22 0 15,22-1-15,-21 1 0,21 0 0,-22 21 16,1 0-16,21 0 0,-21 0 0,20 0 16,1 0-16,0 0 0,0 21 15,0 0-15,21 1 0,0-1 0,0 0 16,0 21-16,21-21 16,0 1-16,0-22 0,22 21 15,-22-21-15,0 0 0,21 0 16,1 0-16,-1 0 0,-21 0 0,21 0 15,1 0-15,-1 0 0,0-21 16,22-1-16,-22 22 0,-21-21 0,22 0 16,-1 0-16,0 0 0,-20 0 0,20-1 15,-21-20-15,0 21 0,0 0 0,1-22 16,-1 1-16,0 0 0,-21-22 16,0 22-16,21 0 0,-21-1 15,0 1-15,0 21 0,0 0 0,0-22 16,0 22-16,0 0 15,0 42 1,0 0-16,0 0 0,0 1 16,-21 20-16,21-21 0,0 21 15,-21 1-15,21-1 0,-21-21 0,21 22 16,-22-1-16,22 0 0,0-21 0,0 22 16,0-22-16,0 21 0,0-21 15,0 1-15,0-1 0,0 0 0,0 0 16,22 0-16,-1 0 0,0 1 15,0-22-15,0 0 0,0 0 16,1 0-16,-1 0 16,21 0-16,-21 0 0,0-22 0,1 1 0,-1 0 15,0 0-15,0 0 0,0 0 16,0-1-16,1 1 0,-1-21 16,-21 21-16,21-22 0,0 1 0,-21 0 15,0-1-15,0 1 0,21 0 0,-21-1 16,21 1-16,-21 21 0,0 0 15,0-22-15,0 22 0,0 0 16,0 42 15,-21 0-31,0 22 0,21-22 0,-21 21 16,21 1-16,0-1 0,-21 0 0,21 1 16,-21-1-16,21 0 0,0 1 15,0-1-15,0 0 0,0 1 16,0-22-16,0 21 0,0-21 0,0 0 15,0 1-15,0-1 0,0 0 16,0 0-16,21 0 0,0-21 16,0 0-16,-21 21 0,21-21 0,0 0 15,1 0-15,-1 0 0,0-21 16,21 21-16,-21-21 0,22 0 0,-22 0 16,21 0-16</inkml:trace>
  <inkml:trace contextRef="#ctx0" brushRef="#br0" timeOffset="125443.89">8488 15113 0,'0'0'0,"0"-21"0,-21 21 15,-1 0-15,1-21 0,0 21 16,0 0-16,0 0 16,0 21-16,-1 0 0,1 0 15,21 0-15,-21 22 0,21-22 16,-21 21-16,21 1 0,0-1 0,0-21 15,0 21-15,0 1 0,0-1 16,0 0-16,0-20 0,0 20 0,21-21 16,-21 0-16,21 0 0,0 1 0,1-1 15,-1 0-15,0 0 0,0-21 0,0 21 16,0-21-16,1 0 0,-1 0 16,0 0-16,0 0 0,0 0 15,0 0-15,1 0 0,-1 0 0,0-21 16,0 0-16,0 0 15</inkml:trace>
  <inkml:trace contextRef="#ctx0" brushRef="#br0" timeOffset="125819.94">8932 15113 0,'21'-21'15,"1"0"-15,-1 0 16,0 21-16,0 0 0,0 0 0,0 0 16,1-22-16,-1 22 0,0 0 15,21 0-15,-21 0 0,1 22 0,20-1 16,-21 0-16,0 0 0,0 0 0,1 0 16,-1 22-16,-21-22 15,0 21-15,0 1 0,0-22 0,0 21 0,0-21 16,0 22-16,0-1 0,-21-21 0,-1 0 15,1 22-15,0-22 0,21 0 16,-21 0-16,0 21 0,0-20 16,-1-1-16,1 0 0,21 0 15,-21 0-15,0-21 0,21 21 16,0-42 31,0 0-47,21 0 15</inkml:trace>
  <inkml:trace contextRef="#ctx0" brushRef="#br0" timeOffset="126350.64">10668 15155 0,'0'0'0,"-21"0"0,21-21 0,0 0 0,-21 0 16,21 0-16,-22 0 16,22-1-1,0 44 17,0-1-32,0 0 15,22 21-15,-1-21 0,0 22 16,0-1-16,0-21 0,0 22 15,1-1-15,-1 0 0,0-21 0,0 22 16,21-22-16,-20 21 0,-1-21 0,0 1 16,21 20-16,-21-21 0,1 0 0,-1 0 15,0 1-15,21-22 0,-21 42 16,1-42-16,-1 21 16,-21-42 30,0 0-46,-21 21 0,-1-21 16,22-1-16</inkml:trace>
  <inkml:trace contextRef="#ctx0" brushRef="#br0" timeOffset="127517.55">11197 15261 0,'0'0'0,"21"-21"0,-21 0 15,21 0-15,-21 0 0,0-1 16,22 1-16,-22 0 16,-22 21 15,1 0-31,0 0 0,0 21 0,0 0 16,0 1-16,-22-1 0,1 21 15,0-21-15,-1 22 0,1-1 0,0-21 16,-1 21-16,1 1 0,0-1 0,-1 0 15,1-20-15,0 20 0,20-21 16,1 0-16,-21 22 0,21-43 16,21 21-16,-21 0 0,21 0 0,-22-21 15,22 21 1,-21-21 78,42 0 593,1 0-671,-1 0-1,-21-21 17,0 0-17,-21 0-15,-1 0 16</inkml:trace>
  <inkml:trace contextRef="#ctx0" brushRef="#br0" timeOffset="130744.32">13250 15452 0,'0'0'0,"0"21"16,0 0-16,0 0 16,0 0-16,0 1 0,0-1 15,21-21-15,-21 21 0,0 0 16,22 0-16,-1 0 15,0 1-15,0-22 16,0 21-16,0-21 31,1 0-15,-1 0 0,-21-21-16,21 21 15,-21-22-15,0 1 0,0 0 0,0 0 16,0 0-16,21 0 0,-21-1 15,21 1-15,-21-21 0,21 21 16,-21-22-16,22 1 0,20-43 16,-42 43-16,21 0 0,0-1 0,0 1 15,1 0-15,20-1 0,-21 22 16,0-21-16,22 21 0,-22 0 16,21-1-16,-21 22 0,0 0 0,1 0 15,-1 0-15,0 0 0,0 22 0,-21-1 16,0 0-16,21 21 0,-21-21 0,0 22 15,0-1-15,0-21 0,0 22 16,0-22-16,0 21 0,0-21 16,0 0-16,0 1 0,0-1 0,-21 0 15,21-42 17,0 0-32,21-1 15,-21 1-15,0 0 0,0 0 16,0 0-16,0 0 0,0-22 0,0 22 15,0 0-15,0-21 0,-21 20 16,0 1-16,21 0 0,-21-21 0,0 21 16,-1-1-16,1 1 0,0 0 15,0 21-15,0 0 0,0 0 16,-1 0-16,1 0 16,0 21-16,0 0 0,0 1 0,0-1 15,-1 0-15,22 21 0,0 1 16,-21-22-16,21 21 0,-21 0 0,21 1 15,0-1-15,0 0 0,0 1 0,0-22 16,0 21-16,0-21 0,0 22 16,0-22-16,0 0 0,0 0 0,21 0 15,-21 1-15,21-1 0,1-21 16,-1 0-16,0 0 16,0 0-16,0 0 0,0 0 15,1-21-15,-1-1 0,0 1 16,0 0-16,0 0 0,0 0 15,1 0-15,-1-22 0,0 22 0,-21-21 16,21 21-16,-21-22 0,21 1 16,-21 21-16,0-22 0,0 22 0,0 0 15,21 0-15,-21 0 0,0 0 0,22 21 16,-22-22-16,0 44 31,0-1-31,0 0 0,0 21 0,0-21 16,0 22-16,0-22 0,0 21 15,0 1-15,0-22 0,0 21 0,0-21 16,0 22-16,0-22 0,0 0 0,0 0 16,21 0-16,0-21 15,-21 21-15,21-21 0,0 0 16,0 0-16,1 0 0,-1 0 0,21 0 16,-21 0-16,0 0 0,22-21 15,-22 0-15,21 0 0,1 0 0,-22 0 16,21-22-16,-21 22 0,22-21 0,-22-1 15,21 1-15,-21 21 0,0-21 16,1-1-16,-22 22 0,0 0 0,0 0 16,0 42 15,0 0-31,0 0 0,-22 0 16,22 22-16,-21-22 0,21 21 15,0-21-15,0 1 0,0 20 0,0-21 16,0 0-16,0 0 0,0 22 0,21-22 15,-21 0-15,22 0 0,-22 0 16,0 1-16,0-1 0,0 0 16,0 0-16,-22-21 31,1 0-31,0-21 16,0 0-16,0 21 15,21-21-15,0-1 0,-21 1 16,-1 21-16,22-21 0,0 0 0,-21 21 15,21 21 17,0 0-32,0 0 15,0 1-15,0-1 0,0 0 0,21 0 16,-21 0-16,22-21 16,-22 21-16,21-21 0,0 0 0,0 0 15,0 0-15,0 0 0,1 0 0,-1 0 16,21 0-16,-21 0 0,22 0 15,-22-21-15,21 0 0,0 21 16,1-21-16,-1 0 0,0-22 0,1 22 16,-1 0-16,-21 0 0,22-21 15,-1 20-15,-21-20 0,0 0 0,0 21 16,1-22-16,-22 22 0,0 0 0,0 0 16,0 0-16,-22 21 15,1 0-15,0 0 16,0 21-16,21 0 0,-21 0 15,0 0-15,21 22 0,-22-22 16,22 0-16,0 0 0,0 21 0,0-20 0,0-1 16,0 0-16,0 0 0,0 0 15,22 0-15,-22 1 0,21-1 0,-21 0 16,0 0-16,0 0 16,-21-21 15,-1 0-31,1 0 15,0-21-15,0 21 0,0-21 16,0 21-16,-1 0 0,22-21 16,-21 21-16,0 0 15,21 21 1,0 0 0,21 0-16,0 0 15,1 1-15,-1-22 0,0 0 16,0 0-16,0 0 0,22 0 15,-22 0-15,0 0 0,21 0 0,1 0 16,-22 0-16,21 0 0,0 0 0,22-22 16,-22 22-16,1-21 0,-22 0 15,21 21-15,0-21 0,-20 0 0,-1 0 16,21-1-16,-21-20 0,0 21 16,1 0-16,-22 0 0,0-1 0,21-20 15,-21 21-15,0 0 0,0 0 0,0-1 16,0 44 15,0-1-31,-21 0 16,21 0-16,-22 0 0,22 0 0,0 1 15,0-1-15,0 21 0,-21-21 16,21 0-16,0 1 0,0-1 0,0 0 16,0 0-16,0 0 0,21-21 15,1 0 1,-1 0-16,0 0 0,0 0 15,0 0-15,0 0 0,22-21 0,-22 0 16,0 21-16,0-21 16,0 0-16,1-1 0,-1 1 0,0-21 15,0 21-15,0 0 0,-21-1 0,21 1 16,-21 0-16,22 21 16,-22 21-1,0 0-15,0 1 16,0-1-16,0 0 0,0 0 15,0 0-15,0 0 0,0 1 0,0-1 16,21 21-16,0-42 0,0 21 16,0 0-16,0-21 0,43 22 15,-43-22-15,21 0 0,-20 0 16,20 0-16,-21 0 0,21 0 0,-20 0 16,-1 0-16,0-22 15,0 1-15,0 21 0,0-21 0,1 0 16,-1 0-16,21-43 0,-42 22 15,0 0-15,21-1 0,0 1 16,-21 0-16,0-22 0,0 22 0,22-1 16,-22-20-16,21 21 0,-21-1 0,0 1 15,0 0-15,21 20 0,-21-20 16,21 21-16,-21 0 0,0 0 16,21 21-16,-21 21 15,0 0-15,0 0 16,0 0-16,0 22 0,0-1 0,0 0 0,-21 1 15,21-1-15,-21 0 0,0 1 0,21-1 16,0 21-16,0-20 16,-21-1-16,21-21 0,0 22 0,0-1 15,-22-21-15,22 0 0,0 22 0,0-22 16,0 0-16,0 0 16,0 0-16,0 0 15,22-21 1,-1 0-16,0 0 0,0-21 15,0 0-15,-21 0 16,21 0-16,-21 0 16,22-1-16,-22 1 0,0 0 15</inkml:trace>
  <inkml:trace contextRef="#ctx0" brushRef="#br0" timeOffset="130987.26">16658 15282 0,'0'22'16,"0"-1"0,21-21-16,0 0 0,1 0 15,-1 0-15,0 0 0,21 0 0,-21 0 16,22-21-16,-22 21 0,21 0 0,-21-22 16,22 1-16,-22 21 0,21 0 15,-21-21-15,1 21 0,-1 0 16,0 0-16,-21-21 0,0 0 31,-21 21-31,0-21 16,21-1-16</inkml:trace>
  <inkml:trace contextRef="#ctx0" brushRef="#br0" timeOffset="132418.44">17780 14944 0,'0'0'0,"0"-43"15,0 22 1,-21 42 15,0 1-31,21-1 16,0 21-16,-22 0 0,1 1 0,0-1 16,21 22-16,-21-22 0,0 0 15,0 22-15,21-22 0,-22 0 0,1 1 16,0-1-16,21-21 0,0 22 0,-21-22 15,21 0-15,-21 0 0,21 0 16,0 0-16,0-42 31,21 0-31,0 0 16,-21 0-16,21-22 0,0 22 16,1-21-16,-1 0 0,0-1 15,0-20-15,-21 20 0,42 1 0,-42-21 16,43 20-16,-22-20 0,0 20 15,0 1-15,0 0 0,-21-1 0,22 1 16,-1 21-16,-21 0 0,21 0 16,-21 42-1,0 21-15,0-21 0,0 22 16,0-1-16,0 0 0,0 1 16,0-1-16,0 0 0,0 1 0,0-1 15,0 0-15,0 1 0,0-22 0,0 21 16,0-21-16,21 22 0,-21-22 15,21 0-15,-21 0 0,21 0 16,-21 0-16,0 1 16,22-22-16,-22-22 31,0 1-31,0 0 0,0 0 16,0 0-16,0 0 0,0-1 15,-22 1-15,1 0 0,0-21 0,21 21 16,-42-22-16,21 22 0,-1 0 0,1 0 15,0 21-15,-21 0 0,21 0 16,-1 0-16,1 0 0,-21 21 0,21 0 16,0 0-16,-1 0 0,1 1 0,21 20 15,0-21-15,0 0 16,0 22-16,0-22 0,0 0 0,0 0 16,0 0-16,21 0 0,1-21 0,20 22 15,-21-22-15,21 0 0,-20 0 16,20 0-16,0 0 0,1 0 0,41-22 15,-41 22-15,-1-21 0,0 0 16,1 0-16,-1 0 0,0-22 16,1 22-16,-1-21 0,0 0 15,1-1-15,-1 1 0,-21-22 0,21 22 16,-20 0-16,-1-1 0,0 1 16,0 0-16,-21-1 0,0 1 0,21 21 15,-21-21-15,0 20 0,0 1 16,-21 21-1,21 21-15,-21 22 16,0-22-16,0 21 0,-1-21 16,22 22-16,-21-1 0,0 0 0,0 1 15,21-1-15,0 0 0,-21 43 16,21-43-16,0 1 0,0-22 16,0 21-16,0-21 0,0 22 0,21-22 15,0 0-15,0 0 0,0 0 0,1-21 16,-1 22-16,0-22 0,0 0 15,21 0-15,-20 0 0,20 0 0,-21 0 16,21 0-16,-20-22 0,-1 22 16,21-21-16,-21 0 0,0 0 15,1-21-15,-1 20 0,21-20 0,-21 0 16,0-1-16,1 1 0,-1 0 0,0-1 16,21-62-16,-21 62 15,1 1-15,-22 0 0,21-1 0,0 1 16,-21 0-16,0-1 0,0 22 0,0 0 15,0 0-15,0 0 0,0-1 16,0 44 0,-21-1-16,0 0 0,-1 0 15,-20 21-15,21 1 0,0-1 16,0 0-16,-1 1 0,1-1 0,-21 64 16,42-64-16,0 1 15,0-1-15,0 0 0,0 1 0,0-1 16,0 0-16,0-21 0,0 22 0,0-22 15,0 0-15,21 0 0,0 0 16,0 1-16,-21-1 0,22-21 0,-1 0 16,0 0-16,0 0 0,0 0 15,0 0-15,1-21 16,-1 21-16,0-22 0,0 1 16,0 0-16,0 0 0,1 0 15,20 0-15</inkml:trace>
  <inkml:trace contextRef="#ctx0" brushRef="#br0" timeOffset="132840.2">20256 14753 0,'0'0'0,"0"-21"0,0 0 16,-21 21-16,0 0 16,0 0-16,21 21 0,-21-21 0,0 21 15,-1 0-15,22 22 0,-21-22 0,0 0 16,0 21-16,0 1 0,0-1 15,-1 0-15,1 1 0,21-1 0,-21 0 16,21 1-16,0-1 0,0 0 16,0 1-16,0-1 0,0-21 0,21 22 15,-21-22-15,21 0 0,1 21 16,20-42-16,-21 21 0,0 1 0,22-1 16,-22-21-16,21 0 0,-21 0 15,0 0-15,22 0 0,-22 0 0,0 0 16,0 0-16,0 0 0,1-21 15,-1-1-15,0 1 0,0 0 16,-21 0-16</inkml:trace>
  <inkml:trace contextRef="#ctx0" brushRef="#br0" timeOffset="133231.31">20891 14753 0,'0'0'0,"0"-21"0,22 21 0,-22-21 16,0 0-16,21 21 15,0 0-15,0 0 16,0 0-16,0 0 16,1 21-16,-1 0 15,0 0-15,-21 0 0,0 1 0,21-1 16,-21 21-16,21-21 0,-21 22 0,0-22 15,0 21-15,0 0 0,0 1 16,0-1-16,0-21 0,-21 22 16,21-1-16,-21 0 0,21 1 0,0-22 15,0 21-15,-21-21 0,0 0 16,21 1-16,-22-1 0,22 0 0,-21 0 16,0 0-16,0-21 0,21 21 0,-21-21 15,0 22-15,-1-22 0,1 0 16,0 0-1,21-22 1,0 1-16,21 0 0,0 21 16,1-21-16</inkml:trace>
  <inkml:trace contextRef="#ctx0" brushRef="#br0" timeOffset="133950.16">22288 14923 0,'0'0'0,"-21"0"0,21-22 0,0 1 15,0 0-15,0 0 16,0 0 0,0 42 15,0 0-31,0 0 0,0 0 15,0 1-15,0-1 0,0 21 0,0-21 16,0 22-16,-21-1 0,21 0 16,0-21-16,-21 22 0,21-1 15,0 0-15,0-20 0,0 20 0,0-21 16,0 0-16,0 22 0,0-22 0,0 0 16,0 0-16,0 0 15,21-21-15,0 0 16,0 0-16,1 0 15,-1 0-15,0 0 0,21-21 0,-21 0 16,22 0-16,-1 0 0,0-1 16,1 1-16,-1-21 0,22 21 0,-22-22 15,21 1-15,1 0 0,-1-1 0,1 1 16,-1 21-16,1-21 0,-1-1 16,-20 22-16,20-21 0,-20 21 15,-1-1-15,0 1 0,1 0 0,-1 0 16,-21 0-16,21 0 0,-20-1 15,-1 22-15,-21-21 0,21 21 16,-42 0 47,0 0-63,-1 21 15,1 1-15,0-1 16,0-21-16,0 21 0,0 0 15,-22 0-15</inkml:trace>
  <inkml:trace contextRef="#ctx0" brushRef="#br0" timeOffset="139139.79">635 17378 0,'-21'0'62,"0"0"-62,-1 0 16,1 0-16,0 0 16,0 0-16,0 0 15,0 0-15,-1 0 0,1 0 16,0 0-16,-21 0 0,21 0 0,-22 0 16,1 0-16,21 0 0,-22 0 15,-20 0-15,21-21 0,20 21 16,1 0-16,0 0 0,0 0 15,42 0 32,0 0-47,0 0 0,22 0 16,-1 0-16,0 0 0,1 0 16,20 0-16,-20-21 0,20 21 15,1 0-15,-1 0 0,1 0 16,-1 0-16,1 0 0,-22-22 0,21 22 15,1 0-15,-22 0 0,22 0 16,-22 0-16,0-21 0,1 21 16,-1 0-16,-21 0 0,22 0 0,-22 0 15,0 0-15,0 0 0,0 0 16,0 0-16,-21-21 16,-21 0 30,0 0-46,0 21 0,0-21 16,0 21-16,-1-22 0,1 22 0,0-21 16,0 21-16,0-21 0,-22 21 15,22-21-15,0 0 0,-21 21 16,21 0-16,-22-21 0,22 21 0,0 0 16,0 0-16,0 0 0,-1-22 15,1 22-15,0 0 0,0 0 16,0 0-1,42 22 32,0-22-47,0 0 0,0 21 0,1 0 16,-1-21-16,21 0 0,-21 0 16,22 21-16,20 0 0,-21-21 15,1 0-15,-22 0 0,21 0 16,1 0-16,-22 0 0,21 0 15,-21 0-15,0 21 0,1-21 0,-1 0 16,-21 22-16,0-1 16,0 0-16,0 0 15,-21-21-15,21 21 16,-43 0-16,22 1 0,0-1 0,-21 0 16,20 0-16,-20 0 0,-21 22 15,-1-1 1,43-21-16,-21 0 0,20 0 0,1 1 15,-21-1-15,21 0 0,0-21 16,-1 21-16,1-21 0,0 0 16,21 21-16,-21-21 0,42-21 47,0 0-32,0 0-15,1 0 16,-1-1-16,0 1 0,21 0 0,-21 0 15,1 0-15,20 0 0,-21-1 16,21 1-16,1-21 0,-22 21 0,21 0 16,43-22-1,-64 43-15,0 0 0,0 0 16,-21-21-16,22 21 0,-22 21 31,0 0 16,-22-21-47,22 22 16,-21-22-1</inkml:trace>
  <inkml:trace contextRef="#ctx0" brushRef="#br0" timeOffset="142900.43">3133 17632 0,'0'21'15,"0"-42"48,21 0-63,-21 0 0,21-22 16,0 22-16,21-42 0,-20 20 0,20-20 15,21 20-15,-20-20 0,-1-1 16,22 1-16,-22-1 0,0 1 0,1-1 15,-1 22-15,0 0 0,-21-1 0,-21 22 16,0 0-16,-21 42 31,0 0-31,0 1 16,0 20-16,0-21 0,-1 21 0,1-20 16,21 20-16,0-21 15,0 21-15,0-20 0,0 20 0,0-21 16,21 21-16,1-20 0,-1-1 15,21 21-15,-21-21 0,0 0 0,22 1 16,-22 20-16,0-21 0,0 0 16,0 0-16,1 1 0,-1-1 15,-21 0-15,0 0 0,0 0 0,0 0 16,0 1-16,-21-22 16,-1 0-16,1 0 0,0 0 15,-21 0-15,21 0 0,-22-22 16,1 1-16,0 21 0,20-21 0,-20 0 15,0 0-15,-1 21 0,22-21 16,0-1-16,0 22 0,0 0 16,0-21-16,-1 21 0,22 21 15,22 1 1,-1-1-16,0 0 0,0 21 16,0-21-16,0 1 0,22 20 15,-22-21-15,0 0 0,21 0 0,-20 1 16,20-22-16,-21 21 0,21-21 15,1 0-15,-1 0 0,0 0 16,-20 0-16,20 0 0,0-21 0,1-1 16,-1 1-16,0 0 0,1 0 15,-1 0-15,-21-22 0,21 22 0,-20-21 16,-1 21-16,0-22 0,0 1 16,0 21-16,0-21 0,1-1 0,-22 1 15,0 0-15,0-1 0,0 1 16,0 0-16,0-43 0,0 64 15,0-22-15,0 22 0,0 0 16,0 42 0,0 0-1,0 22-15,0-22 16,0 21-16,-22 1 0,22 20 0,0-21 16,-21 1-16,21-1 0,0 0 15,0 1-15,0-1 0,0 0 0,0 1 16,0-22-16,21 0 0,-21 21 15,22-20-15,-1-1 0,0-21 16,0 0 0,0 0-16,-21-21 0,21 21 15,-21-22-15,22 1 0,-22 0 16,0 0-16,0 0 0</inkml:trace>
  <inkml:trace contextRef="#ctx0" brushRef="#br0" timeOffset="143148.29">4170 17314 0,'0'0'0,"0"-21"15,21 0 1,0 21 0,0-21-16,0 0 0,22 21 0,-1-21 15,-21 21-15,22-22 0,-1 22 16,0-21-16,1 21 0,-1-21 0,-21 0 15,21 21-15,-20 0 0,-1 0 16,0-21-16,0 21 0,-42 21 47</inkml:trace>
  <inkml:trace contextRef="#ctx0" brushRef="#br0" timeOffset="143360.17">5038 17632 0,'0'0'0,"-22"0"0,1 0 16</inkml:trace>
  <inkml:trace contextRef="#ctx0" brushRef="#br0" timeOffset="144851.94">4974 17568 0,'0'0'0,"0"-21"15,0 0-15,0 0 16,0 0-1,0 0-15,21-1 0,-21 1 16,0 0-16,0 0 0,0 0 0,0 0 16,0-1-16,0 1 0,0 0 15,-21 21-15,21-21 0,-21 0 0,0 21 16,0 0-16,-1 0 16,1 0-16,0 0 0,0 21 0,21 0 15,-21 0-15,0 0 0,-1 1 16,1 20-16,0-21 0,0 21 15,21 1-15,0-1 0,-21-21 0,21 64 16,0-64-16,0 21 0,0-20 16,0-1-16,0 0 0,0 0 15,21 0-15,0-21 16,0 0-16,0 0 0,1 0 16,-1-21-16,0 0 0,0 0 15,0-22-15,0 22 0,1-21 0,-1 21 16,0-22-16,0 22 0,0-21 15,0 0-15,-21 20 0,0-20 0,22 21 16,-22-21-16,0 20 0,21 1 16,-21 0-16,0 0 15,0 42 1,0 0-16,0 0 16,0 1-16,0 20 0,0-21 0,0 21 15,0 1-15,0-1 0,0-21 16,0 22-16,21-1 0,-21-21 0,0 0 15,21 0-15,-21 1 0,0-1 16,21 0-16,0-21 0,1 0 0,-1 0 16,0 0-16,21 0 15,-21-21-15,1 0 0,-1-1 0,21 1 16,-21 0-16,22-21 16,-22 21-16,21-22 0,-21 1 0,0 0 0,1 20 15,-1-20-15,0 0 16,0-1-16,0 1 0,-21 0 0,0-1 15,0 1-15,0 0 0,0-1 0,0 1 16,0 21-16,0-21 0,0 20 16,0 1-16,0 0 0,0 0 0,0 42 31,0 0-31,0 0 16,0 1-16,0 20 0,0 0 0,0 1 15,0-1-15,0 0 0,0 1 16,-21-1-16,21 0 0,-21 22 15,21-22-15,0 0 0,0 1 0,0-1 16,0 0-16,0 1 0,0-22 16,0 42-16,21-41 15,-21-1-15,21 0 0,0 0 0,1-21 16,-1 0-16,0 0 0,0 0 0,0 0 16,22 0-16,-22 0 0,0-21 15,21 21-15,-21-21 0,1 0 0,20-1 16,-21-20-16,0 21 0,0 0 15,1-22-15,-1 1 0,0 21 16,0-21-16,0 20 0,-21-20 0,0 21 16,0-21-16,21-1 15,-21 22-15,0 42 32,0 0-32,0 1 0,0 20 15,0-21-15,0 21 0,0-20 16,0 20-16,0-21 0,0 21 0,0-20 15,22-1-15,-1 0 0,-21 0 16,21 0-16,0 0 0,0-21 0,0 0 16,1 0-16,20 0 0,-21 0 0,21 0 15,-20 0-15,20-21 0,0 0 16,1 0-16,-1 0 0,0 0 0,1-22 16,-1 22-16,-21 0 15,21-21-15,-20 20 0,20 1 0,-21-21 16,0 21-16,0 0 0,1 21 0,-1-22 15,-21 1-15,21 21 16,0 0 0,-21 21-16,0 1 15,0-1-15,0 0 16,0 0 0,0-42 30,0 0-46,0 0 16,0-1-16,0 1 16,0 0-16,0 0 15,-21 21-15,21-21 0,-21 21 16,0 0-16,-1 0 16,22 21-1,-21 0-15,0 0 0,21 0 0,-21 1 16,21 20-16,0-21 0,-21 21 15,21-20-15,0 20 0,-21-21 0,21 21 16,0-20-16,0 20 0,0-21 0,0 0 16,0 22-16,0-22 0,21 0 15,0 0-15,0-21 0,0 0 16,0 0-16,1 0 16,20 0-16,-21 0 0,0-21 0,22 21 15,-22-21-15,21 0 0,0-22 16,-20 22-16,-1 21 15,0-21-15,-21 0 0,0 0 0,0-1 0,0 1 16,0 0-16,0 0 0,0 0 16</inkml:trace>
  <inkml:trace contextRef="#ctx0" brushRef="#br0" timeOffset="145248.17">6773 16679 0,'0'22'0,"0"-44"0,-21 65 0,21-22 0,-21 21 15,21-21-15,0 1 0,0-1 16,0 0-16,0 0 15,21-21-15,0 0 16,0 0-16,1 0 16,-1 0-16,-21-21 0,21 0 15,-21 0-15,0-1 16,0 1-16,0 0 0,0 0 16,-21 0-16,0 21 0,-1-21 15,1 21-15,0 0 16,0 0-16,0 21 0,21 0 15,-21-21-15,21 21 0,-22 0 16,22 22-16,-21-22 0,21 0 0,-21 0 16,21 0-16,0 0 0,-21-21 15</inkml:trace>
  <inkml:trace contextRef="#ctx0" brushRef="#br0" timeOffset="145615.96">5503 17145 0,'0'0'0,"-21"21"0,0-21 15,42 0 16,0-21-31,0 21 16,1 0-16,20 0 0,0-21 16,1 21-16,-1 0 0,0 0 0,1-21 15,20 21-15,-21 0 0,1 0 0,20 0 16,-20-21-16,-22 21 0,21 0 16,0 0-16,-20 0 0,-1 0 0,0 0 15,0 0-15,-42 0 47,0 0-31,0 0-16,-1 0 0</inkml:trace>
  <inkml:trace contextRef="#ctx0" brushRef="#br0" timeOffset="152723.72">12467 17357 0,'-21'0'16,"0"0"0,0 0-1,-1 0 1,1 0-16,0 0 15,0 0-15,0 0 0,0 0 16,-1 0 0,44 0 15,-1 0-31,0 0 0,21 0 16,-21 0-16,22 0 0,-1 0 15,22 0-15,-22 0 0,21 0 0,-20 0 16,20 0-16,1 0 0,-22 0 0,22 0 15,-22 0-15,0 0 0,1 0 16,-1 0-16,-21 0 0,21 0 0,-20 0 16,-1 0-16,0 0 15,-42 0 17,0-21-32,-1 21 15,1-22-15,0 22 0,0-21 0,-21 0 16,20 21-16,-20-21 15,21 21-15,0 0 0,-22-21 0,22 21 16,0 0-16,0-21 0,0 21 16,42 0 31,0 0-47,0 0 0,0 0 0,1 0 15,-1 0-15,0 0 0,0 0 16,21 0-16,-20 0 0,-1 21 15,0-21-15,0 0 0,-21 21 0,0 0 0,0 0 16,0 0-16,0 1 16,0-1-16,-21 0 0,0 0 15,0 0-15,-1 0 0,1 1 16,-21 20-16,21-21 0,0 0 0,-1 0 16,-20 1-16,21-1 0,0 0 15,0-21-15,-1 0 0,22 21 16,0-42-1,22 0 1,-1 0-16,0-1 0</inkml:trace>
  <inkml:trace contextRef="#ctx0" brushRef="#br0" timeOffset="153131.49">14012 17082 0,'0'-22'16,"21"-41"-1,-21 42-15,0 0 0,0-1 0,0 1 16,0 0-16,0 0 15,0 42 17,0 0-32,0 22 0,0-1 0,0-21 15,0 21-15,0 22 0,0-22 16,0 1-16,0-1 0,0 0 0,0 1 16,0-1-16,0 0 0,-21 1 0,21-22 15,0 21-15,-21-21 0,21 0 16,0 1-16,0-1 0,0 0 15,-21-21 1,0-21 0,21 0-16,-21-1 15,21-20-15,-22 21 0,1 0 16</inkml:trace>
  <inkml:trace contextRef="#ctx0" brushRef="#br0" timeOffset="153615.41">13568 17166 0,'0'0'0,"-21"-21"16,21 0-16,0 0 0,0 0 15,0-1-15,0 1 0,21 21 16,-21-21-16,21 0 0,0 0 16,21 0-16,-20 21 0,20-22 0,-21 22 15,21 0-15,1 0 0,-1 0 16,22 0-16,-22 22 0,0-1 0,1 21 15,-1-21-15,0 22 0,1-1 0,-1 0 16,0 1-16,1 20 0,-22-21 16,0 1-16,0-1 0,0 0 0,0 1 15,-21-1-15,0 0 0,22 1 16,-22-22-16,0 0 0,0 0 0,0 22 16,0-65 15,0 1-31,0-21 15,0 21-15,0-22 0,0 1 16,0 0-16,0-1 0,0 1 0,0-21 16,0 20-16,0-20 0,0-1 0,0 1 15,0 20-15,0-20 0,0-1 16,0 22-16,0 0 0,21-1 16,-21 1-16,21 21 0,-21 0 0,21 21 15,0 0 1,0 0-16,-21 21 15,22 0-15,-22 0 0,0 0 0,21 22 16,0-22-16,-21 0 0,0 21 16,0-20-16,21 20 0,-21-21 15</inkml:trace>
  <inkml:trace contextRef="#ctx0" brushRef="#br0" timeOffset="154440.53">14880 17293 0,'0'-21'0,"0"0"15,0 42 32,-21 0-47,0 0 0,21 1 16,-21-1-16,21 21 0,0-21 0,0 22 15,-22-22-15,22 21 0,0-21 16,0 0-16,0 1 0,0-1 0,0 0 16,0 0-16,0 0 0,22-21 15,-1 0-15,0 0 16,0 0-16,0 0 16,-21-21-16,21 0 0,-21 0 0,0 0 15,0-1-15,0 1 0,0 0 0,0 0 16,0-21-16,0 20 15,-21 1-15,21 0 0,0-21 0,-21 21 16,21-1-16,-21 1 0,21 0 16,0 0-16,0 0 0,21 0 15,0-1-15,0 22 0,1-21 16,-1 21-16,21 0 0,-21 0 16,22 0-16,-22 0 0,21 0 0,0 21 15,-20 1-15,20-1 0,-21 0 16,21 0-16,-20 0 0,-1 22 0,0-22 15,0 21-15,0-21 0,0 22 16,-21-22-16,0 21 0,0-21 16,0 22-16,0-22 0,0 0 0,0 0 15,0 0-15,0 0 0,0 1 16,0-1-16,-21-21 16,0 0-16,21-21 15,0-1-15,0 1 16,0 0-16,0-21 0,0 21 0,0-22 15,0 1-15,0 21 0,0-22 16,0 1-16,0 21 0,21-21 0,-21 20 16,21-20-16,22 21 0,-22 0 0,0 0 15,21-1-15,-20 1 0,20 21 16,-21 0-16,21 0 0,1 0 16,-22 21-16,21 1 0,-21-1 15,1 0-15,-1 0 0,21 21 0,-21 1 16,-21-22-16,21 21 0,1-21 0,-22 22 15,21-1-15,-21-21 0,0 0 16,0 22-16,0-22 0,0 0 0,0 0 16,0 0-16,0 1 15,0-1-15,-21-21 16,-1 0 0,22-21-16,0-1 15,0 1-15,0 0 16,0 0-16,0 0 0</inkml:trace>
  <inkml:trace contextRef="#ctx0" brushRef="#br0" timeOffset="156756.5">16383 17759 0,'0'0'0,"-21"0"16,0 0-16,21 21 16,0-42-1,0 0 1,0 0-16,0-1 15,0-20-15,0 21 0,0-21 0,21 20 16,0-20-16,0 0 0,-21-1 0,21 1 16,0 0-16,1-1 0,-22 1 15,0 21-15,0-21 0,0 20 16,0 1-16,0 0 0,-22 21 16,22 21-1,-21-21-15,0 21 0,0 1 0,0 20 16,0-21-16,21 0 0,0 0 15,0 22-15,0-22 0,0 0 0,0 21 16,0-20-16,0-1 0,21 0 16,0 21-16,0-21 0,0 1 0,0-1 15,1 0-15,-1 0 0,-21 0 0,21 0 16,-21 1 0,-21-22-1,0 0 1,-1 0-16,1 0 0,0-22 15,0 1-15,0 0 0,0 0 0,-1 0 16,1 21-16,0-21 0,21-1 16,-21 22-16,21 22 15,0-1 1,0 0-16,0 0 0,21 0 0,0 0 16,0 1-16,-21-1 0,22 21 0,-1-21 15,0 0-15,0-21 0,0 22 16,0-1-16,1-21 0,-1 0 0,0 0 15,0 0-15,21 0 16,-20 0-16,-1 0 0,21 0 0,-21-21 16,0-1-16,22 1 0,-22 0 15,0 0-15,0-21 0,0 20 0,1-20 16,20-43-16,-21 22 0,0 21 16,-21-1-16,0-20 0,21 20 15,-21-20-15,22 21 0,-22-1 0,0-20 16,0 20-16,0 1 0,0 21 15,0-21-15,0 20 0,0 1 0,0 42 32,0 22-32,0-22 15,0 21-15,0 1 0,0 20 16,0-21-16,0 1 0,-22-1 16,22 22-16,0-22 0,-21 0 0,21 43 15,0-43-15,0 1 16,0-22-16,0 21 0,0-21 0,0 22 15,0-22-15,21 0 0,1 0 0,-1-21 16,0 21-16,0 0 0,0-21 16,22 0-16,-22 0 0,21 0 0,0 0 15,-20 0-15,20 0 0,0-21 16,1 21-16,-1-21 0,-21 0 0,21 0 16,-20 0-16,-1-1 0,0 1 15,0-21-15,0 21 0,0-22 16,-21 22-16,0-21 0,0 0 0,0 20 15,0 1-15,0 0 0,0 0 16,0 0-16,-21 21 16,0 0-16,0 21 0,0 0 15,-22 0-15,22 0 0,0 1 16,0 20-16,0-21 0,0 0 0,-1 22 16,1-22-16,21 21 0,0-21 15,-21 0-15,21 1 0,0-1 0,0 0 16,0 0-16,0 0 15,21-21-15,0 0 0,1 0 16,-1 0-16,0 0 0,0-21 16,0 21-16,0-21 0,-21 0 15,22 0-15,-1-22 0,0 22 0,0-21 16,-21 21-16,0-22 0,21 1 0,-21 21 16,21-22-16,-21 22 0,0 0 15,22 0-15,-22 42 31,0 0-31,0 0 16,0 1-16,0-1 0,-22 0 0,22 21 16,0-21-16,0 1 15,0-1-15,0 0 0,0 21 0,0-21 16,22 1-16,-1-22 0,-21 21 0,21 0 16,0-21-16,0 0 0,0 21 15,22-21-15,-22 0 0,0 0 0,0 0 16,22-21-16,-22 21 0,0-21 15,0 0-15,0-1 0,0-20 0,1 21 16,-1-21-16,-21-1 16,21 1-16,-21 0 0,21-1 0,-21-41 15,0 20-15,0 22 0,0-1 16,0 1-16,0 0 0,0-1 16,0 1-16,0 0 0,0 21 0,0-1 0,0 1 15,0 42 16,0 1-31,0 20 0,0-21 16,0 21-16,0 1 0,0-1 16,0 0-16,0 1 0,0-1 0,0 22 15,0-22-15,0 0 16,0-21-16,0 22 0,0-1 0,0 0 0,0-20 16,0 20-16,0-21 0,0 0 0,21 0 15,0 1-15,1-1 16,-1-21-16,0 0 0,0 0 15,0 0-15,0-21 16,1 21-16,-1-22 0,0 1 0,-21 0 16,21-21-16,0 21 0,0-1 0,1-20 15,-22 21-15,21-21 0,-21 20 16,21 1-16,-21 0 0,0 42 31,0 0-31,0 1 0,0-1 16,0 0-16,0 0 0,0 0 0,0 0 15,0 1-15,0-1 0,0 0 16,0 0-16,0 0 0,0 0 0,21 1 16,0-22-16,0 0 15,1 21-15,-1-21 0,0 0 0,0 0 16,0 0-16,0 0 0,1-21 16,-1 21-16,-21-22 0,21 1 15,0 0-15,0 0 0,0 0 0,1-22 16,-1 1-16,0 21 0,-21-21 15,21 20-15,0-20 0,0 21 0,22-21 16,-43 20-16,21 1 0,0 21 16,0 0-16,-21 21 15,0 1 1,0-1-16,0 0 16,0 0-1,0-42 32,0 0-47,0 0 16,0-1-16,-21 1 15,21 0 1,-21 21 0,0 0-16,0 0 15,-1 0-15,22 21 0,-21 0 16,0-21-16,21 22 0,-21-1 0,0 21 15,21-21-15,0 0 16,-21 22-16,21-22 0,-22 0 0,22 21 16,0-20-16,0-1 0,0 0 0,0 0 15,0 0-15,0 0 0,22-21 16,-1 22-16,0-22 0,0 0 16,0 0-16,0 0 15,22 0-15,-22 0 0,0-22 0,21 1 16,-20 21-16,-1-21 0,0 0 15,0 21-15,0-21 0,0 0 0,-21-1 16,22 1-16,-1 0 16,-21 0-16,0 0 0,0 0 15,0-1-15</inkml:trace>
  <inkml:trace contextRef="#ctx0" brushRef="#br0" timeOffset="157132.28">18796 16785 0,'0'21'0,"21"-21"47,0 0-47,-21-21 0,0 0 16,-21 21 31,0 21-32,0 0-15,21 1 16,-21-22 0,21 21-16,-22-21 0,22 21 15,-21-21-15,0 21 0,0-21 0</inkml:trace>
  <inkml:trace contextRef="#ctx0" brushRef="#br0" timeOffset="157416.81">17949 17187 0,'0'0'0,"21"0"31,1 0-31,20-21 16,-21 0-16,21 21 0,1-21 0,-1 21 15,0-21-15,22 21 0,-22 0 0,1-21 16,-22 21-16,21 0 0,-21 0 16,0 0-16,1 0 0,-44 0 31,1 0-31,0 0 16,0 0-16,-21 0 0,20 0 0,-20 0 15</inkml:trace>
  <inkml:trace contextRef="#ctx0" brushRef="#br0" timeOffset="157707.66">16700 17103 0,'0'0'0,"22"0"15,-1 0-15,0 0 16,0 0-16,21 0 0,-20 0 0,20 0 16,0 0-16,1 0 0,-1 0 0,0-21 15,1 21-15,-1 0 0,-21 0 16,21 0-16,-20 0 0,-1 0 0,0 0 16,-42 0 15,0 0-31,-22 0 0,22 0 0,-21 0 15,-1 0-15,1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2-03T14:28:52.07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5524 826 0,'0'-43'0,"0"86"0,0-128 15,0 64-15,0-22 0,0 22 0,0-21 16,0 21-16,0 0 0,0-1 16,0-20-16,0 21 0,0 0 15,0-22-15,-21 22 16,21 0-16,-21 0 0,21 0 16,-21 21-16,21-21 0,-21 21 15,21 21 1,-21 0-16,21 0 0,0 21 0,0 1 15,-22-1-15,22 22 0,-21-1 16,21 1-16,-21 20 0,21 22 16,0-21-16,-21-1 0,0 107 15,0-106-15,21-1 0,0 1 16,-22-22-16,22 22 0,-21-21 16,21-1-16,-21-21 0,21 1 0,0-1 15,0 0-15,0-20 0,0-1 16,0 0-16,0 0 0,0-42 47,0 0-47,0-22 0,0 22 0,21-21 15,0-22-15,1 22 0</inkml:trace>
  <inkml:trace contextRef="#ctx0" brushRef="#br0" timeOffset="574.26">5292 974 0,'-22'-21'0,"44"42"0,-65-85 0,22 43 0,21-21 15,0 21-15,0-22 0,0 1 16,0 21-16,0-22 0,21 22 16,0-21-16,22 21 0,-22-22 0,42 22 15,-20 0-15,20-21 0,22 21 16,-22-1-16,22 22 0,-21 0 0,20 0 15,-20 0-15,20 0 0,-20 22 16,-22-1-16,22 21 0,-22-21 16,0 43-16,-20-22 0,-1 22 15,-21-1-15,0 1 0,0 20 16,-43-20-16,22 20 0,-21-20 0,0-22 16,-1 22-16,-20-1 0,20-20 15,-20-1-15,-1-21 0,1 21 0,21-20 16,-22-1-16,22 0 0,-1-21 15,1 0-15,0 0 0,21 0 0,-1 0 16,1 0-16,0 0 0,21-21 16,0 0-16,0-1 0,0 1 0,0 0 15,0 0-15,0 0 0,21 0 16,0 21-16,1 0 16,-1 0-16,0 21 0,0 0 15,0 0-15,0 43 16,1-22-16,-1 0 0,0 1 15,-21-1-15,21 0 0,0 1 0,0-1 16,1-21-16,-1 21 0,0-20 16,21 20-16,43 21 15,-64-63-15,21 0 16,-20 0-16,-1 0 0,21 0 0,-21 0 16,0 0-16,1 0 0,-1-21 15,0 21-15,0-21 0,0 0 0,0 0 16,-21-22-16,0 22 0,22 0 15</inkml:trace>
  <inkml:trace contextRef="#ctx0" brushRef="#br0" timeOffset="968.26">6329 1566 0,'0'0'0,"0"22"16,-21-22-16,21 21 0,0 0 15,0 0 1,21-21-16,0 0 0,0 0 15,0 0-15,0 0 0,22 0 16,-22-21-16,21 21 0,1-21 0,-1 0 16,21-1-16,-20 22 15,-22-21-15,21 0 0,-21 0 0,1 0 16,-1 21-16,-21-21 0,0-1 16,0 1-16,-21 21 15,-1 0-15,-20 0 0,21 0 16,-21 0-16,-1 21 0,1 1 0,0-1 15,-1 0-15,1 0 0,21 21 16,-22 1-16,22-1 0,-21 0 0,21 1 16,21-1-16,0 0 0,0-20 15,0 20-15,0 0 0,0-21 16,0 1-16,0-1 0,42 21 16,-21-21-16,0-21 0,1 0 15,20 0-15,-21 0 0,21 0 0,1 0 16,-22 0-16,21 0 0,1-21 15,20 0-15,-21-21 0,1 20 0,-1-20 16,22 0-16</inkml:trace>
  <inkml:trace contextRef="#ctx0" brushRef="#br0" timeOffset="1367.75">7556 720 0,'0'0'0,"0"-43"0,22 22 15,-22 0-15,0 0 0,-22 42 32,1 0-32,21 22 15,-21-1-15,0 21 0,0 1 16,0-1-16,-1 22 0,1-21 0,0 20 16,0 1-16,0 0 0,0 20 15,-1-20-15,22 21 0,0 0 0,-21 84 16,21-105-16,0 21 15,0-22-15,0 22 0,0 0 0,-21-21 16,21 21-16,-21-22 0,0 1 16,21 0-16,-21-1 0,-22 1 0,22 0 15,0-1-15,-21-20 0,20-1 16,-41 43-16,42-64 16,0 43-16,21-64 0,-22 0 15,22 1-15,0-44 31,22 1-31,-1-21 0,0 21 0,0-22 16,0 1-16,0 0 0,22-22 0,-22 1 16,0-1-16,21 1 0,-20-1 15</inkml:trace>
  <inkml:trace contextRef="#ctx0" brushRef="#br0" timeOffset="1727.17">7345 1715 0,'0'0'0,"0"-43"0,0 22 16,0 0-16,0 0 0,0 0 0,0-1 15,0 1-15,21-21 0,0 21 16,43 0-16,-22-1 0,21 1 16,1 0-16,-1 21 0,1 0 15,-1 0-15,1 0 0,-22 0 0,22 0 16,-43 21-16,21 0 0,-21 22 15,-21-22-15,0 21 0,0-21 0,-42 22 16,21-1-16,-21-21 16,-1 22-16,1-22 0,0 21 0,-1-21 15,-20 0-15,20 1 0,1-1 16,0 0-16,-1 0 0,22 0 0,-21 0 16,21-21-16,0 22 0,-1-1 15,44-21 16,-1 0-31,0 0 0,21-21 16,-21 21-16,22-22 0,-1 1 16</inkml:trace>
  <inkml:trace contextRef="#ctx0" brushRef="#br0" timeOffset="2185.08">8467 1461 0,'0'0'0,"0"-22"16,-22 22 0,1 0-16,0 0 0,-42 0 15,41 0-15,1 22 0,0-1 16,0 0-16,0 0 0,0 0 16,-1 22-16,1-22 0,21 21 0,0 0 15,-21-20-15,21 20 0,0 0 0,0-21 16,0 22-16,0-22 0,0 0 15,21 0-15,0 0 0,1 1 16,-1-22-16,0 0 0,21 21 0,-21-21 16,22 0-16,-22 0 0,0 0 15,21-21-15,1-1 0,-22 22 0,21-42 16,-21 21-16,22 0 0,-22-22 16,0 1-16,0 0 0,0-1 0,-21 1 15,0 0-15,0-1 0,0 1 16,0 0-16,-21 21 0,0-22 0,0 22 15,0 0-15,0 21 16,-22 0-16,22 0 0,0 0 0,0 0 16,0 0-16,-1 0 0,-20 0 15,42 21-15,-21 0 0,0 0 0,21 1 16,0-1-16,0 0 16,0 0-16,0 0 0,0 0 0,42 1 15,-21-22-15,0 0 16,1 0-16</inkml:trace>
  <inkml:trace contextRef="#ctx0" brushRef="#br0" timeOffset="2616.94">9017 1482 0,'0'0'0,"0"-21"0,0-1 15,0 1 1,21 21-16,0-21 15,0 21-15,22 0 0,-22 0 16,0 0-16,0 0 0,0 0 0,22 0 16,-22 0-16,0 21 0,0 0 15,0 1-15,1-1 0,-1 21 16,-21-21-16,0 22 0,0-1 0,0-21 16,0 21-16,0 1 0,0-22 15,-21 21-15,-1-21 0,22 1 0,-21-1 16,0 0-16,21 0 0,-21-21 15,21 21-15,0-42 32,0 0-32,0 0 0,0 0 15,21-22-15,-21 1 0,21 0 16,0-1-16,22 1 0,-22 0 0,0-22 16,0 22-16,0-1 0,22 1 15,-22 0-15,0-1 0,0 22 16,0 0-16,-21 0 0,0 0 0,22 0 15,-1-1 1,-21 1 0,21 21-16,0 0 15</inkml:trace>
  <inkml:trace contextRef="#ctx0" brushRef="#br0" timeOffset="3023.9">10266 656 0,'0'-21'0,"0"0"15,0 0-15,0 0 16,0 42 15,0 0-31,-21 0 0,21 0 0,-22 22 16,1-1-16,0 0 0,0 22 15,0-22-15,0 22 0,-1-1 0,-20 1 16,21-1-16,0 1 0,-22-22 16,22 21-16,0 1 0,-21 42 15,21-64-15,21 0 0,0 1 16,0-1-16,0 0 0,0 1 16,0-22-16,0 0 0,21 0 0,0 0 15,-21 1-15,42-22 0,-21 0 16,1 21-16,-1-21 0,0 0 0,21 0 15,-21 0-15,1 0 0,20-21 16,-21-1-16,0 1 0,22 21 0,-22-21 16,0 0-16,0-21 0,0 20 15,0 1-15,1-21 0,-1 21 0,0-22 16,0 22-16,-21-21 0,21 21 16</inkml:trace>
  <inkml:trace contextRef="#ctx0" brushRef="#br0" timeOffset="3315.86">9927 1037 0,'0'-21'16,"21"0"-1,0 21-15,1 0 16,20-21-16,0 21 0,1-21 15,-1 21-15,0-22 0,22 22 0,-22-21 16,22 21-16,-22 0 0,0-21 16,1 21-16,-1 0 0,0 0 0,-21 0 15,1-21-15,-1 21 16,0 0-16,-42 0 47,0 21-47</inkml:trace>
  <inkml:trace contextRef="#ctx0" brushRef="#br0" timeOffset="3990.99">4953 2201 0,'0'0'0,"-21"0"0,21 22 15,0-1 1,21-21 0,0 0-16,21 0 0,1 21 0,-1-21 15,22 0-15,-1 0 0,22 0 16,-1 0-16,1 0 0,21 0 0,0 0 16,21 0-16,-21 0 15,21 0-15,148 0 0,-127 0 16,0 0-16,0 0 0,22 0 15,-22 0-15,21 0 0,-21-21 0,22 21 16,-1 0-16,-21-21 0,0 21 16,-21 0-16,21-22 0,-21 22 15,0 0-15,0 0 0,0-21 0,0 21 0,-21-21 16,-21 21-16,0 0 16,-1-21-16,-20 21 0,-1 0 0,-20 0 0,-1 0 15,-21 0-15,0 0 16,0 0-16,-42 0 31,0 0-31,0 0 0,-21 0 0,20 0 16,-20 0-16,-21 0 0,20 0 0</inkml:trace>
  <inkml:trace contextRef="#ctx0" brushRef="#br0" timeOffset="4607.64">4995 2455 0,'0'0'0,"-21"-21"0,0 21 0,21-21 15,-21 21-15,0-21 16,21 0 15,21 21-15,0 0-16,0 0 15,21 0-15,1 0 0,-1 0 0,0 0 16,22 0-16,-1 21 0,1-21 16,21 0-16,-1 0 0,22 0 0,0 0 15,21 0-15,0 0 0,0 0 16,0 0-16,21 0 0,170 0 16,-170 0-16,0 0 0,0 0 15,0 0-15,170 0 16,-170 0-16,0 0 0,-21 0 15,0 0-15,0-21 0,-21 21 0,0-21 16,0 21-16,-22-22 0,1 22 16,0 0-16,-1-21 0,-20 21 0,-1 0 15,1 0-15,-22-21 0,0 21 0,-20 0 16,-1 0-16,0 0 0,0 0 16,0 0-16,-42 0 46,0 0-46,0 0 16,0 0-16,-1 0 16</inkml:trace>
  <inkml:trace contextRef="#ctx0" brushRef="#br0" timeOffset="10039.41">1736 3704 0,'0'0'0,"-43"-21"16,22 21 0,21 21-16,-21-21 15,21 21-15,0 1 0,0-1 16,0 0-16,0 0 16,21 0-16,-21 0 0,21-21 15,0 22-15,1-22 0,-1 21 16,0-21-16,0 0 15,0 0-15,0 0 0,22 0 0,-22 0 16,0-21-16,0 21 16,22-22-16,-22 22 0,0-21 0,21 0 15,-21 0-15,1 0 0,-1 0 16,0-1-16,0 1 0,0-21 0,0 21 16,-21 0-16,0-22 0,0 22 15,0-21-15,0 21 0,0-1 16,0 1-16,0 0 0,-21 0 0,0 0 15,0 0-15,0 21 0,0 0 16,-1 0-16,1 0 0,-21 0 0,21 0 16,-22 21-16,1 0 0,21 21 15,-21-21-15,-1 1 0,-20 20 16,20 0-16,1 1 0,0-1 16,-22 21-16,43-20 15,0-1-15,0-21 0,21 22 0,0-22 16,0 21-16,0-21 0,0 0 15,21 1-15,0-1 0,0 0 16,0 0-16,22 0 0,-22-21 0,21 0 16,1 0-16,-22 0 15,21 0-15,-21 0 0,22 0 0,-22 0 0,0 0 16,0 0-16,0 0 0,-21-21 31,-21 21-15,-21 21-1,21-21-15,-1 21 0,1 1 0,-21 20 16,21-21-16,-22 0 0,22 22 16,0-22-16,-21 21 0,21-21 0,-1 43 15,22-22-15,0-21 16,0 0-16,0 1 0,0-1 16,0 0-16,0 0 0,22-21 0,-22 21 15,21-21-15,0 0 0,0 0 16,0 0-16,0 0 0,1 0 0,-1 0 15,0 0-15,0-21 16,0 0-16,0 21 0,1-21 16,-1-22-16,0 22 0,0 0 15,0-21-15,0 21 0,1-22 16,-1 1-16,21 21 0,-21-22 0,22 1 16,-1 21-16,0 0 0,-21 0 15,22-1-15,-1 1 0,0 21 16,1 0-16,-22 0 0,21 0 0,-21 0 15,1 21-15,-1 1 0,-21-1 0,0 0 16,0 0-16,0 21 0,0-20 16,0 20-16,-21-21 0,-1 21 0,1-20 15,0 20-15,-21-21 0,21 0 16,-1 22-16,1-22 0,0 0 16,0-21-16,21 21 0,0 0 15,-21-21-15,42-21 31,0 0-31,0 0 16,0 0-16,22-1 0,-22 1 0,21-21 16,-21 21-16,22-22 0,-1 22 15,-21-21-15,22 0 0,-1 20 16,-21-20-16,0 21 0,22-21 0,-43 20 16,21-20-16,-21 21 0,21 0 0,-21 0 15,0-1-15,0 1 16,-21 21 15,0 21-31,-1 1 0,1 20 16,0-21-16,0 21 0,21-20 15,-21 20-15,0 0 0,-1 1 0,1-1 16,21-21-16,0 21 0,0 1 16,0-22-16,0 0 0,0 21 0,0-20 15,0-1-15,21 0 0,22 0 16,-22 0-16,0-21 0,21 21 0,1-21 15,-1 0-15,0 0 0,1 0 16,-1 0-16,22 0 0,-22 0 0,21-21 16,1 0-16,-22 0 15,22 0-15,-22-22 0,0 22 0,1-21 16,-1 21-16,0-22 0,-20 1 16,-1 0-16,0-1 0,0 1 0,-21-43 15,0 64-15,0 0 16,0-21-16,0 21 0,-21 21 15,0 0-15,0 0 0,-1 0 16,1 21-16,0 21 0,0-21 16,21 0-16,-21 22 0,21-1 15,-21 0-15,21-20 0,0 20 16,0 0-16,0-21 0,0 22 16,0-22-16,21 0 0,0 0 0,-21 0 15,21 1-15,0-1 0,22-21 0,-22 0 16,0 0-16,21 0 0,-21 0 15,1 0-15,41 0 0,-21 0 16,-20-21-16,-1-1 0,0 1 16,21 0-16,-21 0 0,1-21 0,-1-1 15,0 22-15,0-21 0,0-1 16,0 22-16,1-21 0,-22 21 0,21 0 16,0-1-16,0-20 15,0 42-15,0 0 16,1 21-1,-22 0-15,21 1 16,-21-1-16,0 0 16,0-42 31,0 0-47,0-1 15,0 1-15,0 0 16,0 0-16,0 0 0,-21 0 15,-1 21 1,1 0 0,0 0-16,0 21 15,21 0-15,0 0 0,-42 21 16,20 1-16,22-1 0,-21-21 16,21 22-16,0-1 0,-21-21 0,21 21 15,0-20-15,0 20 0,0-21 16,0 21-16,0-20 0,0-1 0,21 0 15,0-21-15,1 21 0,41 0 16,-42-21-16,22 0 0,-22 0 16,21 0-16,-21 0 0,22 0 0,-22 0 15,21-21-15,-21 21 16,22-21-16,-22 0 0,21 0 0,-21-1 16,22-41-16,-22 42 15,0-22-15,0 1 0,0 21 0,-21-21 16,0-1-16,21 22 0,-21-21 15,0 21-15,22-1 0,-22 1 16,0 42 0,0 1-1,0-1-15,0 21 0,-22-21 0,1 22 16,21-22-16,-21 21 0,21-21 16,0 22-16,0-22 0,0 21 0,0-21 15,0 0-15,0 1 16,0-1-16,0 0 0,0 0 0,0 0 15,21-21-15,0 0 0,1 0 16,-1 0-16,0 0 16,0 0-16,21-21 0,-20 21 0,-1-21 15,0 0-15,0 0 0,0-22 16,0 22-16,1 0 0,-22-21 0,21-1 16,0 22-16,-21-21 0,21-1 15,-21 22-15,0 0 0,21 0 0,-21 0 16,21 0-16,-21 42 31,0 0-31,0 0 0,0 0 16,0 22-16,0-22 15,0 0-15,0 21 0,0-21 0,0 22 16,0-22-16,0 0 0,0 0 0,0 0 16,0 1-16,0-1 0,0 0 15,22 0-15,-1-21 0,0 0 16,0 0-16,0 0 15,0 0-15,1 0 0,-1-21 16,0 0-16,0 0 0,-21-1 0,21 1 16,0-21-16,1 0 15,-1-1-15,-21-20 0,21 20 0,0-20 16,-21-1-16,0 1 0,21-1 16,0 1-16,-21-1 0,22 1 0,-22-1 15,21-41-15,-21 62 16,0 22-16,21-42 15,-21 84 1,-21 0-16,0 21 16,21 1-16,-22-1 0,1 0 15,0 1-15,21 20 0,0 1 0,-21-22 16,0 21-16,21 1 0,0-1 0,0-20 16,0 20-16,0-20 0,0-1 15,0 0-15,0 1 0,0-22 0,0 21 16,0-21-16,21 0 15,0 1-15,0-1 0,-21 0 0,21-21 16,1 0-16,20 0 0,-21 0 0,0 0 16,0 0-16,1 0 0,20 0 15,-21-21-15,0 0 0,0 21 0,1-22 16,20-20-16,-21 21 0,0 0 16,0-22-16,1 1 0,-1 0 0,0-1 15,0 22-15,-21-21 0,21 21 16,0-43-16,-21 43 15,0 42 1,0 22 0,0-22-16,0 0 0,0 21 15,0-21-15,0 22 0,0-1 16,0-21-16,0 22 0,0-22 0,0 0 16,0 21-16,0-21 0,0 1 0,0-1 15,22 0-15,-1-21 16,0 0-16,0 0 0,21 0 15,-20 0-15,-1 0 0,0 0 0,0 0 16,0-21-16,0 0 0,1-1 16,-1 1-16,0 0 0,0-21 15,0 21-15,0-22 0,1 22 16,-22-21-16,0 21 0,21-1 0,-21 1 16,21 0-16,-21 42 31,0 0-31,0 1 15,0-1-15,0 0 0,-21 0 16,21 21-16,0-20 0,0-1 0,0 0 16,0 0-16,0 0 0,0 0 15,0 1-15,0-1 0,21-21 16,0 0-16,0 21 0,0-21 16,1 0-16,-1 0 0,0 0 15,0-21-15,0 0 16,-21-1-16,21 1 0,-21 0 15,0-21-15,0 21 0,0-1 16,0-20-16,0 21 0,0-21 0,-21 20 16,0 1-16,0 0 0,0 0 15,21 0-15,-21 21 0,-1 0 0,1-21 16,0 21 0,21-22-1,21 22-15,0 0 16,1-21-16,20 21 0,0-21 15,-21 21-15,22-21 0,63 21 16,-64 0-16,0-21 0,1 21 16,-1 0-16,0 0 0,1 0 15,-22 0-15,0 21 0,0-21 0,0 21 16,0 0-16,-21 0 0,22 1 16,-22 20-16,0 0 0,0-21 15,0 1-15,0-1 0,0 21 16,0-21-16,0 0 0,-43 43 15,22-43-15,0 0 0,21 0 16,-21 1-16,0-22 16,-1 21-16,22-42 47,0-1-47,0 1 15,0 0-15,0 0 0,22 0 16,-1-22-16,0 22 0,0-21 0,0 0 15,0-22-15,1 22 0,20-1 16,-21-20-16,21 21 0,43-22 16,-43 43-16,43 0 0,-43 21 15,1 0-15,-22 0 16,21 21-16,-21 0 0,1 0 0,-1 22 16,0 20-16,-21-21 0,0 1 15,0-1-15,0 0 0,0 1 16,0-22-16,-21 21 0,0-21 0,21 1 15,-22 20-15,1-21 0,21 0 0,-21-21 16,21 21-16,0 1 0,0-44 47,0 1-31,0 0-16,0 0 0,0-21 0,0 20 15</inkml:trace>
  <inkml:trace contextRef="#ctx0" brushRef="#br0" timeOffset="10273.84">7048 3535 0,'0'0'0,"-21"0"0,0 0 16,0 0 46,0 0-46,0 0-16,-1 0 0,1 0 16</inkml:trace>
  <inkml:trace contextRef="#ctx0" brushRef="#br0" timeOffset="10526.72">5461 3852 0,'0'0'16,"-21"22"-16,0-1 0,-1-21 0,22 21 0,22-21 31,-1 0-31,21 0 0,0 0 0,1 0 16,-1 0-16,0 0 15,64 0-15,-21 0 16,-43-21-16,1 21 0,-1 0 0,-21 0 16,0 0-16,0 0 0,1 0 15,-22-21-15,21 21 0,-21-22 16,0 1 0</inkml:trace>
  <inkml:trace contextRef="#ctx0" brushRef="#br0" timeOffset="12239.68">9356 3662 0,'0'0'0,"21"-21"15,0 0-15,0-1 0,0-20 0,0 21 16,1 0-16,-1-22 16,21 22-16,-21-21 0,0 21 0,1-22 0,-22 1 15,21 21-15,-21-21 16,0-1-16,0 22 0,0-21 0,0 21 15,-21-1-15,-1-20 0,1 21 16,0 0-16,-21 0 0,21 21 0,-22 0 16,1 0-16,0 0 0,-22 0 0,22 0 15,-22 0-15,1 42 0,-1-21 16,-63 64-16,64-22 0,-1 1 16,1-1-16,-1 1 0,22 20 15,0 1-15,-1 0 0,1-1 0,21 22 16,0-21-16,21 0 0,0-1 15,0 1-15,0-22 0,0 22 0,21-43 16,0 22-16,0-22 0,21 1 16,1-1-16,-1-21 0,0 0 15,22 0-15,-1 1 0,1-22 0,-1 0 16,1 0-16,-1 0 0,1-22 16,-1 1-16,22 0 0,-21 0 0,-1 0 15,1 0-15,-1-22 0,-21 1 16,22 21-16,-22-22 0,1 1 15,-1 0-15,-21-22 0,-21 22 0,0 0 16,0-1-16,0 1 0,0 21 0,0 0 16,0-1-16,-21 1 0,0 21 0,0 0 15,-1 0-15,1 0 0,0 21 16,-21 1-16,21 20 0,-1 0 16,1-21-16,-21 22 0,21-1 0,21 0 15,-21 1-15,21-1 0,-22 0 16,22 1-16,0-22 0,0 21 0,0-21 15,0 1-15,0-1 0,22 0 0,-1-21 16,21 21-16,-21-21 0,22 0 16,-1 0-16,0 0 0,22 0 0,-22-21 15,22 21-15,-1-21 0,-21 0 16,22-1-16,-22 1 0,1 0 16,-1-21-16,0 21 0,-21-22 0,-21 1 0,0 0 15,0-1-15,0 1 16,0 0-16,-21-1 0,-21 1 0,21 21 15,-22-22-15,1 22 0,0 21 0,-1 0 16,1 0-16,0 0 0,-1 0 16,-20 0-16,21 21 0,20 1 0,-20 20 15,0 0-15,21 1 0,-1-1 16,22-21-16,0 21 0,0 1 0,0-1 16,0-21-16,22 22 0,20-22 15,-21 0-15,21 0 0,1-21 16,-1 21-16,22-21 0,-22 0 0,21 0 0,-20 0 15,20 0-15,-20-21 0,20 0 16,-21 0-16,22 0 0,-22-1 0,1 1 16,-1 0-16,-21-21 0,21 21 15,-20-22-15,-22 22 0,21-21 16,-21-1-16,0 22 0,0 0 0,0 0 16,0 0-16,0 0 0,0 42 15,0 0 1,0 0-16,0 0 0,0 0 0,0 22 15,0-22-15,0 21 0,0-21 16,0 1-16,0 20 0,0-21 0,0 0 16,0 0-16,0 1 15,0-1-15,0 0 0,0 0 0,-21-21 16,21 21-16,0 0 0,0-42 47,0 0-47,0 0 0,0 0 0,0 0 15,0-22-15,0 22 0,0-21 16,0-1-16,0 1 0,21 0 0,0-1 16,0 1-16,21 0 15,-20-1-15,-1 22 0,21 0 0,-21 0 0,22 21 16,-1 0-16,0 0 0,-21 0 16,22 21-16,-1 0 0,-21 0 0,22 22 15,-22-22-15,0 21 0,0 1 0,-21-1 16,0-21-16,0 21 15,0-20-15,0 20 0,0-21 0,0 0 16,0 0-16,0 1 0,0-1 0,-21 0 16,0-21-16,0 21 15,-1-21-15,1 0 16,21-21-16,0 0 16,0 0-16,0-1 0,0-20 15,0 21-15,21-21 0,-21-1 0,22 1 16,20 0-16,-21-22 0,0 22 15,22-1-15,-1 1 0,0 21 16,1 0-16,20 0 0,-21 21 16,1 0-16,-1 21 0,-21 0 15,22 21-15,-22 1 0,0 20 16,-21-21-16,0 1 0,0-22 0,0 21 16,0 1-16,0-22 0,0 21 15,-21-21-15,21 0 0,-21 1 0,-1-1 16,22 0-16,-21 0 0,21 0 15,0-42 17,0 0-32</inkml:trace>
  <inkml:trace contextRef="#ctx0" brushRef="#br0" timeOffset="12705.44">11896 3662 0,'0'-21'0,"0"42"0,-22-63 0,1 20 16,0 22 0,21 43-1,0-22-15,0 21 0,0 1 16,0 20-16,0 1 0,0-1 16,0 22-16,0-22 0,0 22 0,0 0 15,0-1-15,0 1 0,0 0 0,0-1 16,-21 1-16,21 21 0,0-22 15,-21 1-15,21 0 0,0-1 0,0 1 16,0-21-16,0 20 0,0-20 0,0-1 16,-21 1-16,21-22 15,0 22-15,0-22 0,0 0 0,0-21 16,0 1-16,0-1 0,0 0 0,21-21 16,-21-21-1,21 0-15,-21-1 16,21 1-16,-21-21 0,0 0 0,0-1 15,21 1-15,0 0 0</inkml:trace>
  <inkml:trace contextRef="#ctx0" brushRef="#br0" timeOffset="13028.41">11874 4085 0,'0'0'0,"-21"-42"0,21 0 0,0-1 16,0 1-16,0 21 0,0-22 15,21 22-15,1 0 0,20 0 0,0 0 16,1 0-16,20-1 0,1 22 0,-1 0 16,-21 0-16,22 0 0,-1 0 15,-20 0-15,-1 0 0,0 22 0,-20 20 16,-1-21-16,0 0 0,-21 22 16,0-1-16,0-21 0,-21 21 0,-22 1 15,22-1-15,-21 0 0,0 1 16,20-22-16,-20 21 0,0-21 15,-1 1-15,22-1 0,-21 0 0,21-21 16,0 0-16,-1 0 0,22-21 31,22 21-31,-1-21 0,0-1 16,0 22-16,0-21 0,22 21 16,-22 0-16</inkml:trace>
  <inkml:trace contextRef="#ctx0" brushRef="#br0" timeOffset="14739.76">12679 4233 0,'0'0'0,"63"0"16,-42 0-16,1 0 15,-1 0-15,0-21 0,-21 0 16,21 0-16,0 0 0,0 0 0,1-22 16,-1 1-16,0 0 0,0-1 0,0 1 15,-21 0-15,21-22 0,1 1 16,-22-1-16,21 1 0,-21-1 0,0 1 15,0-1-15,0 1 0,0 20 16,0 1-16,0 0 0,0-1 16,0 22-16,0 0 0,-21 21 15,-1 0-15,22 21 16,-21 21-16,0-20 0,0 41 0,0-21 16,0 22-16,-1-1 0,22 1 15,-21-1-15,21 1 0,-21-1 0,21-20 16,0 20-16,0 1 0,0-1 15,0-20-15,0 20 0,21-21 0,0 1 16,1-1-16,20-21 0,-21 22 0,21-22 16,1 0-16,-22-21 0,21 0 15,22 0-15,-22 0 0,0 0 0,1 0 16,-1-21-16,0 21 0,1-21 16,-1-22-16,0 22 0,-20-21 0,-1 21 15,21-22-15,-42 1 0,21 0 16,-21-1-16,21 1 0,-21 0 0,0 20 15,0 1-15,0 0 0,0 0 16,-21 21 0,0 21-16,21 0 15,0 22-15,-21-22 0,21 0 0,-21 21 16,21 1-16,0-22 0,0 21 16,0-21-16,0 22 0,0-22 0,0 21 15,0-21-15,0 0 0,21-21 16,0 22-16,0-1 0,0-21 15,1 0-15,-1 0 0,0 0 0,0 0 16,21 0-16,-20-21 0,20-1 16,0 1-16,-21 0 0,22 0 0,-1-21 15,0-1-15,-20 1 0,20 0 16,-21-22-16,21 22 0,-20-22 0,-1 1 16,0-1-16,0-20 0,-21 20 0,0 1 15,21-22-15,-21 21 0,0 1 16,0-1-16,0 22 0,0 0 0,0-1 15,0 22-15,0 0 0,-21 21 16,0 21 0,21 0-16,-21 1 0,0 20 15,21 0-15,0 22 0,0-1 0,0-20 16,-22 20-16,22 1 0,0-1 16,0 1-16,0-22 0,0 21 15,0-20-15,0 20 0,0-20 0,0-1 16,0 0-16,0 1 0,22-1 15,-1-21-15,0 0 0,0 22 0,0-43 16,22 21-16,-22 0 0,0-21 0,21 0 16,22 0-1,-43 0-15,21-21 0,-21 0 0,22-1 0,-1 1 16,-21-21-16,0 21 0,22-22 16,-22 22-16,-21-21 0,21 0 15,-21 20-15,21-20 0,-21 21 0,0-21 0,0 20 16,0 1-16,-21 21 15,0 0 1,0 21-16,0-21 16,-1 22-16,22-1 0,-21 21 0,21-21 15,-21 0-15,21 22 0,0-22 0,0 21 16,0-21-16,0 22 0,0-22 16,0 0-16,0 0 0,21 22 0,0-22 15,1 0-15,-1-21 0,0 21 16,0 0-16,21-21 0,1 0 0,-22 0 15,64 0-15,-43 0 16,21 0-16,-20 0 0,20-21 0,-20 0 16,-1 0-16,0 0 0,1-1 15,-1 1-15,0-21 0,-21 21 16,1-22-16,-1 1 0,0 21 0,-21-21 16,21 20-16,-21-20 0,0-21 15,0 41-15,-21 1 0,0 0 16,0 21-16,-1 0 0,1 0 0,0 0 15,-21 0-15,21 0 0,-22 0 16,22 21-16,-21 0 0,21 1 0,-1 20 16,1-21-16,-21 0 0,42 22 0,-21-1 15,21-21-15,-21 21 16,21-20-16,0 20 0,0-21 0,0 21 0,0-20 16,21-1-16,0 0 0,0 0 15,0-21-15,0 21 0,1-21 16,-1 0-16,0 0 0,0 0 0,0 0 15,22 0-15,-22-21 0,0 0 16,21 0-16,-21 0 0,22-22 0,-1 1 16,-21 0-16,22-1 0,-1-20 0,0-1 15,1 1-15,-1-1 16,-21-20-16,21-1 0,1 0 0,-22 1 16,21-1-16,-21 21 0,1-20 0,-1 20 15,0 1-15,-21-1 0,0 22 16,21 0-16,-21-1 0,0 1 15,0 21-15,0 0 0,-21 21 16,0 0 0,0 42-16,21-21 0,-22 21 0,1-20 15,0 41-15,0-21 0,0 22 16,0-1-16,-1 1 0,1 21 0,0-22 16,0 22-16,0-1 0,21-20 0,0-1 15,0 22-15,0-21 0,0-1 16,0-21-16,0 22 0,0-22 0,0 1 15,21-1-15,0 0 16,-21 1-16,21-22 0,0 0 0,1 0 16,20 0-16,-21-21 0,0 0 0,0 0 15,22 0-15,-22 0 0,21 0 16,1 0-16,-22-21 0,21 0 0,0 0 16,1 0-16,-22-1 0,21 1 15,1 0-15,-1-21 0,-21 21 0,21-1 16,-20 1-16,-1 0 0,-21 0 15,0 0-15,0 0 0,0-1 16,0 1-16,-21 0 0,-1 21 0,-20-42 16,0 21-1</inkml:trace>
  <inkml:trace contextRef="#ctx0" brushRef="#br0" timeOffset="15024.23">14287 3471 0,'0'0'15,"-63"0"-15,42 0 0,0 0 0,-1 0 16,44 0 0,-1 0-16,21-21 0,0 21 15,22 0-15,-22-21 0,22 21 16,-1 0-16,1-21 0,20 21 15,-20 0-15,-1-21 0,1 21 0,-22 0 16,22 0-16,-22-21 0,0 21 0,1 0 16,-22 0-16,0 0 0,0 0 15,-42 0 1,0 0-16,0 21 0,-22 0 16</inkml:trace>
  <inkml:trace contextRef="#ctx0" brushRef="#br0" timeOffset="15748.27">6181 5165 0,'0'-21'0,"0"42"0,0-85 0,21 22 0,-21-43 16,0 43-16,0 21 15,0 0-15,0-22 0,0 22 16,0 42-1,0 0-15,0 22 16,0 20-16,-21-20 0,21 20 16,0 1-16,0-1 0,-22 22 15,22-22-15,-21 22 0,0 0 0,0-22 16,21 22-16,0-22 0,-21 1 16,0-1-16,21 1 0,-22-22 0,22 0 15,0 1-15,0-1 0,-21-21 0,21 0 16,0 22-16,-21-22 0,21 0 15,0 0-15,-21 0 16,0-21 0,0 0-16,-1-21 0,1 0 15</inkml:trace>
  <inkml:trace contextRef="#ctx0" brushRef="#br0" timeOffset="16064.09">5503 5779 0,'0'0'0,"-21"-22"16,42 22-1,0 0-15,1 22 16,-1-1-16,21 0 0,-21 0 0,22 0 16,-22 0-16,0 22 0,21-22 15,-21 21-15,1 1 0,-1-1 16,0 0-16,0-21 0,-21 22 0,21 20 15,-21-20-15,0-22 16,21 21-16,-21-21 0,0 0 0,0 1 16,0-1-16,0 0 0,0 0 15,22-21 1,-22-21 0,21 21-16,-21-21 15,0 0-15,21-22 0,0 22 0,-21 0 16,21-21-16,0 20 0</inkml:trace>
  <inkml:trace contextRef="#ctx0" brushRef="#br0" timeOffset="16311.95">6710 5715 0,'-64'21'16,"22"22"-16,21-22 0,-22 21 15,1 0-15,0-20 0,21 20 16,-22 0-16,1 1 0,0-1 16,-1 0-16,1 1 0,0-1 0,-1 0 15,1-21-15,0 22 0,20-22 16,-20 0-16,21 21 0,0-42 0,21 22 16,0-1-16,-21-21 0,21-21 31</inkml:trace>
  <inkml:trace contextRef="#ctx0" brushRef="#br0" timeOffset="16399.91">5842 6329 0,'0'0'0,"-42"21"0,-1 21 0,-20 1 0,-43 20 16</inkml:trace>
  <inkml:trace contextRef="#ctx0" brushRef="#br0" timeOffset="17230.95">3725 6985 0,'0'0'0,"-21"0"0,0 0 0,0 0 15,0 0-15,-1 0 0,1 0 0,0 0 16,0 0-16,21-21 16,0 0-16,0 0 0,0-1 15,0 1-15,21 0 0,21 0 0,-20-21 16,20 20-16,0-20 0,22 21 16,-22 0-16,22 0 0,-1-1 0,-21 22 15,22 0-15,-1 0 0,-20 0 16,20 22-16,-20 20 0,-1 0 15,0 1-15,-21-1 0,1 0 16,-22 22-16,0-22 0,0 22 0,0-1 16,-22 1-16,1-1 0,-21 1 15,21-22-15,-22 21 0,22-20 0,-21-1 16,21-21-16,0 22 0,-1-22 0,1 0 16,0-21-16,21-21 31,0 0-31,0-1 0,21-20 15,0 0-15,1-1 0,-1 1 16,-21-21-16,42-1 0,-21 1 0,0-1 0,1 1 16,20-1-16,-21 1 15,0-1-15,22 22 0,-22-1 0,0 1 16,21 0-16,-21 21 0,-21-1 16,0 1-16,22 21 0,-22 21 31,0 1-31,0-1 0,0 0 15,0 0 1,0 0-16,21 0 16</inkml:trace>
  <inkml:trace contextRef="#ctx0" brushRef="#br0" timeOffset="17639.71">4678 7133 0,'0'21'0,"0"-42"0,21 64 16,0-22-16,0-21 16,0 0-16,1 0 0,20 0 0,-21 0 15,21-21-15,-20 21 0,20-22 16,-21 1-16,21 0 0,1 0 16,-22 0-16,0 0 0,0-1 0,0 1 15,1 0-15,-1 0 0,-21 0 0,0 0 16,0-22-16,0 22 0,0 0 15,0 0-15,-21 21 0,-1-21 16,1 21-16,0 0 0,0 0 0,0 0 16,0 21-16,-1 0 0,1 0 0,0 0 15,0 22-15,0-22 0,0 21 16,-1 22-16,1-22 0,0 0 16,21 22-16,0-22 0,0 0 0,0 1 15,0-1-15,0 0 0,0 1 0,0-22 16,0 0-16,0 0 0,21 0 0,0 1 15,1-22-15,-1 0 0,21 0 16,-21 0-16,22 0 0,-22 0 0,21-22 16,0 22-16,1-21 15,-1-21-15,0 21 0,1 0 0,-1-22 16,22 1-16,-22 0 0</inkml:trace>
  <inkml:trace contextRef="#ctx0" brushRef="#br0" timeOffset="19507.66">5778 6689 0,'0'0'0,"0"-21"0,0-22 16,0 22-16,0 0 0,0 0 16,-21 21-16,21-21 0,-21 21 0,0 0 15,21 21 1,0 0-16,-21 0 0,21 0 0,-21 22 16,21-1-16,0 0 0,0 1 15,-22 20-15,22-21 0,-21 22 0,0-1 16,21 1-16,-21 21 0,0-22 15,0 22-15,-1-1 0,1-20 0,0 21 16,0-1-16,0 1 0,21 0 0,-21-1 16,-1 1-16,1 0 0,21-1 15,0 1-15,-21 0 0,21-1 0,-21-20 16,21-1-16,0 1 0,0-1 0,0 1 16,0-22-16,0 22 0,0-22 15,0-21-15,0 21 0,0-20 16,21-1-16,0 0 0,0-21 15,1 0-15,-1 0 0,21 0 0,-21 0 0,22-21 16,-22 0-16,21-1 0,-21-20 16,22 21-16,-22-21 0,21 20 0,-21-20 15,0 0-15,1-1 0,-1 1 0,0 0 16,-21-1-16,0 1 0,0 0 16,0-22-16,0 1 0,-21 20 0,0-20 15,-43-43-15,22 64 0,-1-22 16,1 22-16,0 0 0,-1-1 15,1 22-15,0 0 0,-1 0 0,22 0 16,-21-1-16,21 22 0,0-21 16,-1 21-16,22-21 0,-21 21 15,21-21-15,0 0 16,21 0-16,1 21 0,-1-22 0,0 1 16,21 21-16,-21-21 0,22 0 15,-1-21-15,0 20 0,1 1 0,20-21 16,-20 21-16,-1-22 0,21 22 15,-20-21-15,-1 21 0,0-22 0,-20 22 16,-1 0-16,0 0 0,0 0 16,-21 0-16,21 21 0,-21-22 15,0 44 17,-21-22-32,21 21 0,0 0 0,0 0 15,0 21-15,0-20 0,0-1 0,0 21 16,0-21-16,0 22 0,0-22 15,0 0-15,0 0 0,21 0 0,0 0 16,-21 1-16,22-22 0,-1 21 0,0-21 16,0 0-16,0 0 0,0 0 15,1 0-15,-1 0 0,0 0 16,0 0-16,0-21 0,22 21 0,-22-22 0,21 1 16,-21-21-16,22 21 0,-22-22 15,0 22-15,0-21 0,0 0 16,0 20-16,-21-20 0,0 21 15,0 0-15,0 0 0,0-1 0,0 1 16,0 0-16,-21 21 16,0 0-1,0 0-15,0 21 0,21 0 16,-21 1-16,21-1 0,0 21 0,-22-21 16,22 0-16,0 22 0,0-22 15,0 0-15,0 0 0,0 0 0,0 22 16,22-22-16,-1 0 15,0 0-15,0-21 0,0 0 0,0 0 16,1 0-16,20 0 0,-21 0 16,21 0-16,1-21 0,-1 21 15,0-21-15,1 0 0,-1-22 0,22 22 16,-22-21-16,-21 21 0,21-22 16,1 1-16,-22 0 0,21-1 0,-21 1 15,1 21-15,-22-21 0,0-1 16,0 22-16,-22 21 15,1 0 1,0 21-16,0 0 0,0 1 16,21-1-16,0 0 0,0 0 15,0 21-15,0-20 0,0-1 0,0 21 16,0-21-16,0 0 0,21 1 16,0-1-16,-21 0 0,21 0 15,-21 0-15,21-21 0,-21 21 0,22 1 16,-22-1-1,-22-21 17,1 0-32,0-21 0,0-1 0,0 22 15,21-21-15,-21 21 16,-1 0-16,22 21 31,22 1-15,-1-1-16,0-21 0,0 21 15,0-21-15,0 0 0,1 0 0,-1 21 16,0-21-16,21 0 0,-21 0 16,22 0-16,-1 0 0,0 0 0,-20-21 15,20 21-15,0-21 0,-21 0 0,22 21 16,-22-22-16,0-20 0,0 21 16,0 0-16,1-22 0,-1 1 0,-21 0 15,0-22-15,0 22 0,0 0 16,0-22-16,0 1 0,0 20 0,0-20 15,21 20-15,-21-20 0,0 21 0,21-1 16,-21 22-16,0 0 16,0 0-16,0 0 0,0 42 15,0 0 1,0 0-16,0 21 0,0-20 16,-21 20-16,0 0 0,0 43 0,21-43 15,0 1-15,-22-1 0,22 0 16,-21 1-16,21-1 0,0 0 0,0-21 15,0 22-15,0-1 0,0-21 16,0 0-16,-21 1 0,21-1 16,0 0-16,0 0 0,0-42 31,0 0-15,0 0-16,21-1 0,-21-20 0,21 21 15,1-21-15,-1-1 0,0 22 16,21-42-16,-21 20 15,1 22-15,-1 0 0,0 21 0,42-21 16,-41 21-16,-1 0 0,0 0 16,0 0-16,-21 21 0,21 0 0,-21 0 15,21 0-15,-21 1 0,0 20 16,0-21-16,0 21 0,0-20 16,0-1-16,0 21 0,0-21 0,0 22 0,0-22 15,0 0-15,0 0 0,0 0 0,0 0 16,0 1-1,0-1 1,0-42 0,0-1-1,0 1-15,0 0 0,0 0 0,0-21 16</inkml:trace>
  <inkml:trace contextRef="#ctx0" brushRef="#br0" timeOffset="20059.59">9948 6604 0,'0'0'0,"0"-21"0,0-43 15,0 43-15,0 0 16,0 0-16,0 42 16,-21 0-1,21 0-15,0 22 0,0 41 16,-21-41-16,21 20 15,0-20-15,0 20 0,0-21 0,0 1 16,-21 20-16,21-20 0,-21 20 0,21-21 16,0 1-16,0-1 0,0 0 0,0-20 15,0 20-15,0-21 0,0 0 16,0 0-16,0 1 0,-22-22 31,22-22-31,-21 22 0,21-21 16,-21 0-16</inkml:trace>
  <inkml:trace contextRef="#ctx0" brushRef="#br0" timeOffset="20955.55">9419 7091 0,'0'0'16,"-21"0"-16,0 0 0,0 0 0,21-21 16,21 21-1,0 0-15,0 0 16,21 0-16,-20-21 0,20-1 0,21 22 15,1 0-15,-1-21 0,22 0 0,-21 0 16,20 0-16,1 0 0,-22-1 16,22 1-16,-21 0 0,-1-21 0,-21 21 15,22-22-15,-22 22 0,-21 0 0,22-21 16,-22-1-16,0 22 0,0-21 0,-21-22 16,0 43-16,0 0 15,0 0-15,0 0 0,-21-1 16,0 1-16,0 0 0,0 21 15,-1 0-15,1 0 0,0 0 0,-21 21 16,21 0-16,-1 1 0,1 20 0,0-21 16,21 43-16,-21-22 0,0 0 15,21 22-15,-21-22 0,-1 0 0,22 22 16,0-22-16,0 1 0,-21 20 0,21-21 16,0 1-16,0 41 15,0-62-15,0 20 0,0-21 16,0 0-16,0 0 0,0 1 0,0-1 15,0 0-15,21-42 32,-21 0-32,0-1 15,22-20-15,-1 21 0,0 0 0,-21-22 16,21 22-16,0-21 0,0 21 0,1-22 16,-1 22-16,0 0 0,0 0 0,0 0 15,22-22-15,-22 43 0,0 0 16,0 0-16,0 0 0,0 22 15,-21-1 1,22 0-16,-22 0 0,0 0 16,0 0-16,0 1 0,0-1 0,0 21 15,0-21-15,0 0 0,0 43 16,21-43-16,0 0 0,-21 0 16,21 1-16,0-22 0,-21 21 0,21-21 15,1 0-15,-1 0 0,21 0 0,-21 0 16,22 0-16,-22 0 0,21 0 15,0-21-15,1-1 0,-1 1 16,0 0-16,1 0 0,-1 0 0,-21-22 16,22 22-16,-22 0 0,0-21 0,-21 21 15,0-22-15,21 22 0,-21-21 0,0 21 16,0-1-16,0 1 0,0 0 16,-21 0-16,0 21 0,0 0 15,-1 0-15,1 0 0,0 21 0,-21 0 16,21 0-16,-1 1 0,1-1 0,0 0 15,21 0-15,-21 21 0,21-20 16,0 20-16,0-21 0,0 21 0,0-20 16,0 20-16,0-21 0,21 0 0,0 0 15,0 1-15,22-1 0,-22-21 16,21 0-16,1 21 0,-22-21 0,21 0 16,22 0-16,-22-21 0,-21 0 15,21 21-15,1-22 0,-22 1 16,21-21-16,-21 21 0,22 0 15,-22-22-15,0 22 0,0-21 0</inkml:trace>
  <inkml:trace contextRef="#ctx0" brushRef="#br0" timeOffset="21676.13">12573 6541 0,'0'0'0,"0"-22"0,0 1 16,0 0-16,0 0 0,0 0 0,21 0 15,-21 42 17,-21 0-32,0 0 15,0 0-15,21 0 0,-22 22 0,1-1 16,0 0-16,0-20 0,0 20 15,0 0-15,-1 1 0,22-22 0,0 21 16,-21-21-16,21 43 0,0-43 16,0 0-16,0 0 0,0 0 15,0 1-15,21-22 0,1 21 0,-1-21 16,0 0-16,0 21 0,0-21 0,0 0 16,1 0-16,20 0 0,-21 0 15,0 0-15,0 0 0,1-21 16,-1 21-16,0-21 0,0 21 0,0-22 15,0 22-15,-21-21 0,0 0 16,0 0-16,22 21 0,-22-21 0,0 0 16,0-1-1,0 44 95,-22-22-63,22-22-32,-21 1-15</inkml:trace>
  <inkml:trace contextRef="#ctx0" brushRef="#br0" timeOffset="22141.19">12636 6160 0,'0'0'0,"0"-43"0,0 22 0,0 0 0,0 0 16,0-22-16,0 22 0,0 0 0,0 0 15,0 0-15,0 0 0,-21 21 32,21 21-32,0 0 15,-21 21-15,21 1 0,0-1 16,0 21-16,0-20 0,0 41 0,0-20 15,0 21-15,0-1 0,0 1 0,-21 0 16,21-22-16,-21 22 0,21-1 16,-21-20-16,21 21 0,0-22 0,0 22 15,-22-22-15,1 1 0,0 20 0,21-20 16,-21-1-16,0 1 0,21-1 0,-21 1 16,21-22-16,0 1 0,0-1 15,0-21-15,0 21 0,0-20 0,0-1 16,0 0-16,0-42 31,0 0-31,0-1 16,0 1-16,0-21 0,0 0 0,0 20 15,0-20-15,0-21 0,0 20 0,0 1 16,21-22-16</inkml:trace>
  <inkml:trace contextRef="#ctx0" brushRef="#br0" timeOffset="22472.01">12404 6879 0,'0'-21'0,"0"42"0,0-63 0,0 21 0,0-22 16,0 22-16,0 0 0,0 0 16,0-21-16,0 20 0,21-20 0,-21 21 15,21-21-15,0 20 0,21 1 16,-20 0-16,-1 0 0,21 0 16,-21 21-16,22 0 0,-1 0 0,0 0 15,1 0-15,-1 21 0,0 0 16,-21 21-16,1-20 0,-1 20 0,-21 0 15,0 1-15,0-1 0,0 0 0,-21 1 16,-1-1-16,1-21 0,-21 21 16,21-20-16,-22 20 0,1-21 0,0 0 15,21 0-15,-43 1 0,22-1 16,21-21-16,-1 0 0,1 0 16,21-21 15,21-1-31,1 1 15,-1 0-15,21 21 0,-21-21 16,0 0-16,22 0 0,-1 21 0</inkml:trace>
  <inkml:trace contextRef="#ctx0" brushRef="#br0" timeOffset="22904.92">12975 6625 0,'0'0'0,"0"-21"0,0 0 16,0 0-16,0 0 0,42-1 15,-20 1 1,-1 21-16,0 0 0,0 0 16,0 0-16,0 0 0,1 0 0,20 21 15,-21 1-15,21-1 0,-20 0 16,-1 0-16,21 0 0,-21 22 0,0-1 16,1-21-16,-22 21 0,0-20 15,0 20-15,0-21 0,0 0 0,0 22 16,0-22-16,-22 0 0,1 0 0,0 0 15,0 0-15,0-21 0,0 22 16,-1-22-16,1 0 0,0 0 0,21-22 16,0 1-1,0-21 1,0 21-16,0 0 0,21-22 0,0 1 16,1 0-16,-1-1 0,0 1 0,0-22 15,0 22-15,0 21 0,1-21 16,20 20-16,-21-20 0,0 21 0,0 21 15,1-21-15,-1 21 0,0 0 16,0 0-16,0 0 16,-21 21-16,0 0 15,0 0-15,21-21 16,-21 21-16,22-21 0,-22 22 0,21-22 16,0 21-16</inkml:trace>
  <inkml:trace contextRef="#ctx0" brushRef="#br0" timeOffset="23331.68">14076 6477 0,'0'0'0,"0"-42"15,0 21-15,0-1 16,-21 22-16,-1 0 0,1 0 16,0 0-16,0 0 0,0 0 15,0 0-15,-1 22 0,1 20 0,0-21 16,-21 21-16,21-20 0,-1 20 15,-20 0-15,21 1 0,0-22 0,21 21 16,-21 0-16,21-20 0,0-1 0,0 21 16,0-21-16,0 0 15,21-21-15,0 22 0,0-22 0,21 0 16,-20 0-16,20 0 0,0 0 0,1 0 16,-22 0-16,21 0 0,-21-22 15,22 22-15,-22-21 0,21 0 0,-21 0 16,-21 0-16,0 0 0,21-22 0,-21 22 15,0-21-15,0 21 0,0-22 16,-21 1-16,0 0 0,0-1 0,0 1 16,-22 21-16,22 0 0,0-1 15,0 1-15,0 21 0,0 0 0,-1 0 16,1 0-16,0 0 0,21 21 16,-21-21-16,21 22 15,0-1-15,0 0 0,0 0 0,0 0 16,0 0-16,21-21 0,0 22 0,0-1 15,1 0-15,20 0 0</inkml:trace>
  <inkml:trace contextRef="#ctx0" brushRef="#br0" timeOffset="23860.37">14457 6689 0,'0'0'0,"21"0"0,0-21 15,0-1-15,-21 1 0,21 0 16,1 0-16,-22-21 0,0 20 15,21 1-15,-21-21 0,21 21 16,-21-22-16,0 22 0,0 0 0,0 0 16,21 0-16,-21 42 31,0 0-15,0 21-16,0-20 0,-21 20 15,21 0-15,-21 1 0,21-1 0,0 0 16,0 1-16,-21 20 0,21-21 0,0 1 15,-22 20-15,22-20 0,0 20 16,0-21-16,0 1 0,0 20 0,0-20 16,0 20-16,0-21 0,0 1 15,0 20-15,0-20 0,0-1 0,0 21 16,0-20-16,0-1 0,0 0 16,0 1-16,0-1 0,0 0 0,0 1 15,0-1-15,0 0 0,22-20 0,-1 20 16,-21 0-16,0-21 0,0 1 15,0 20-15,0-21 0,0 0 16,-21-21-16,-1 0 0,1 0 16,0 0-16,0 0 15,0 0-15,0 0 0,-1-21 16,1 0-16,0 0 0,0 0 0,21-1 0,-21-20 16,0 21-16,21 0 15,0 0-15,0-1 0,0 1 16,0-21-16,0 21 0,21 0 0,0-22 15,0 22-15,0-21 0,0-1 0,1 1 16,-1 0-16,0-22 0,-21 22 16,21-22-16,-21 1 0</inkml:trace>
  <inkml:trace contextRef="#ctx0" brushRef="#br0" timeOffset="24088.24">14499 5927 0,'0'0'0,"-21"0"15,0 21 1,21 0 0,0 0-1,0 0 1,0 1-1,21-1-15,0 0 16</inkml:trace>
  <inkml:trace contextRef="#ctx0" brushRef="#br0" timeOffset="25176.62">14901 6414 0,'0'0'0,"21"21"0,1 0 16,-1-21-16,0 0 15,0-21-15,0 21 0,-21-21 16,21-1-16,1 1 0,-22 0 16,0 0-16,21 0 0,-21 0 0,0-22 15,0 22-15,0 0 16,-21 21 0,-1 0-16,1 0 0,0 0 15,0 0-15,0 21 0,0 0 0,-1 0 16,1 22-16,0-22 0,0 21 15,21 1-15,0-1 0,0 0 0,0-21 16,0 22-16,0-22 0,21 21 16,0-21-16,0 1 0,1-1 0,-1-21 15,21 0-15,22 21 0,-22-21 16,-21 0-16,21 0 0,1-21 16,-22 0-16,21-1 0,1 1 0,-22-21 15,21 21-15,0-22 0,-20 1 16,-1 0-16,21-1 0,-21 1 15,0 0-15,1 21 0,-1-1 0,0 1 16,0 0-16,0 0 0,0 21 16,1 0-16,-1 0 15,0 0 1,0 21 0,-21 0-1,21-21 16,-21-21-15,0 0 0,0 0-16,0 0 15,-21 21 1,0 0 0,0 0-16,0 21 0,-1 0 15,1-21-15,0 42 0,21-21 16,-21 1-16,0 20 0,21-21 0,0 21 15,0 1-15,-21-22 0,21 21 16,0-21-16,0 22 0,0-22 16,21 0-16,0 0 0,0 0 0,21 22 15,1-22-15,-22-21 0,21 0 16,1 0-16,-1 0 0,0 0 16,1 0-16,-1 0 0,0-21 0,1 0 15,-1-1-15,0-20 0,1 21 16,-22-21-16,21-22 0,-21 22 0,22-1 15,-22-20-15,0-1 0,0 22 16,0-21-16,-21-1 0,0 22 0,21-22 16,-21 22-16,0-22 0,22 22 0,-22 0 15,0-1-15,0 1 0,21 0 16,0 21-16,-21-1 0,0 1 16,0 0-16,21 21 0,-21 21 15,0 0 1,0 1-16,0-1 15,0 21-15,0 0 0,-21 1 0,0-1 16,21 0-16,-21 1 0,-1-1 16,1 22-16,21-22 0,0 0 0,-21 1 15,0 20-15,21-21 0,0 1 0,0-1 16,0 22-16,0-22 0,0-21 16,0 21-16,0 1 0,0-22 0,0 0 15,0 0-15,0 0 0,0 1 16,21-1-16,0-21 0,0 0 0,1 21 15,-1-21-15,0 0 0,0 0 16,0 0-16,0 0 0,22 0 0,-22 0 16,0-21-16,0 21 0,0-21 15,1-1-15,-22 1 0,21 21 16,-21-21-16,0 0 16,0 0-16,0 0 0,0-1 15,0 1-15,0 0 0,0 0 0</inkml:trace>
  <inkml:trace contextRef="#ctx0" brushRef="#br0" timeOffset="25523.44">16341 5990 0,'0'0'0,"21"0"31,21 0-15,-21 0-16,22 0 0,-1 0 16,21 0-16,-20 0 0,-1 0 0,22-21 15,-22 21-15,21 0 0,-20 0 16,-1-21-16,-21 21 0,22 0 0,-1 0 16,-21 0-16,0-21 0,0 21 15,1 0-15</inkml:trace>
  <inkml:trace contextRef="#ctx0" brushRef="#br0" timeOffset="26673.96">7260 8636 0,'0'-21'16,"0"-21"-16,-21 42 16,21-43-16,0 22 0,0 0 15,0 0-15,0 0 0,0-1 16,-21 22-16,21-21 0,0 0 16,-21 21-16,21 21 31,0 0-16,0 1-15,0 20 0,0-21 16,0 21-16,0 1 0,0-1 16,0 22-16,0-1 0,0-21 0,0 22 15,0 21-15,-22-22 0,22 1 0,-21-1 16,21 1-16,0-22 0,0 21 16,-21 1-16,21-1 0,-21-20 0,21 20 15,-21-20-15,21 20 0,0-21 16,0 1-16,0-1 0,0-21 0,0 22 15,0-22-15,0 0 0,-21 0 0,21 0 16,0 0-16,0 1 16,-22-22-16,1 0 31,21-22-15,-21 1-16,0 21 0,21-21 15,0 0-15,-21 0 0</inkml:trace>
  <inkml:trace contextRef="#ctx0" brushRef="#br0" timeOffset="27047.75">6604 9398 0,'0'0'0,"-21"-21"0,21 0 31,21 21 0,0 0-15,0 21-16,0 0 0,1 0 0,-1 0 15,21 22-15,-21-22 0,0 21 0,1 1 16,-1-22-16,21 21 16,-21 0-16,0 1 0,1-1 0,-1-21 15,-21 22-15,21-22 0,0 0 0,-21 21 16,21-21-16,-21 1 0,0-1 15,0 0-15,21-21 0,-21 21 16,0-42 31,0 0-31,0 0-16,0-1 15,22 1-15</inkml:trace>
  <inkml:trace contextRef="#ctx0" brushRef="#br0" timeOffset="27427.53">7810 9377 0,'0'0'0,"22"-21"0,-1 0 16,-42 21-1,-1 0 1,1 21-16,-21 0 0,21-21 0,-22 21 16,1 21-16,0-20 15,-1-1-15,1 21 0,0 0 0,-1 1 0,1-1 16,0 0-16,-1 1 0,22-1 16,-21 0-16,0 1 0,20-1 15,1-21-15,0 22 0,0-22 0,0 0 16,0 0-16,21 0 0,-22-21 0,22 21 15,0 1 17,0-44 46</inkml:trace>
  <inkml:trace contextRef="#ctx0" brushRef="#br0" timeOffset="32119.49">3387 10626 0,'-22'0'16,"1"0"-16,0 0 0,0 0 16,0 0-16,0 21 0,21 0 15,-22 0-15,22 0 0,0 1 16,0 20-16,0-21 0,0 0 16,0 0-16,0 1 15,0-1-15,0 0 0,22-21 16,-1 21-16,0-21 0,21 0 0,-21 0 15,22 0-15,-22 0 0,21 0 16,1 0-16,-1 0 0,0-21 0,22 0 16,-22 0-16,-21 21 15,22-22-15,-22 1 0,0 0 0,0 0 16,0 0-16,0 0 0,1-1 0,-1 1 16,-21 0-16,0 0 0,0 0 15,0 0-15,0-1 0,0 1 16,0 0-1,0 42 1,0 0 0,-21 22-16,-1-22 0,22 21 15,-21 1-15,21-1 0,0 0 0,0 1 16,0 20-16,0-21 0,-21 22 16,21-22-16,0 22 0,0-1 0,0 1 15,0-22-15,0 22 0,0-22 16,0 0-16,0 1 0,0-1 0,0 0 15,0 1-15,0-22 0,0 21 0,0-21 16,-21 0-16,21 1 0,0-1 16,0 0-16,-21 0 0,0-21 15,-1 21-15,1-21 16,0 0-16,0 0 0,0-21 16,0 0-16,-1 0 15,1 0-15,-21-1 0,21 1 16,0 0-16,-1 0 0,-20 0 0,21 0 15,0-1-15,0 1 0,-1 21 16,1-21-16,21 0 0,-21 21 16,21-21-16,0 42 31,0 0-31,21 0 0,0 0 16,1 1-16,-1-1 15,0 0-15,0 0 0,21 0 0,-20 0 16,-1-21-16,21 22 0,-21-1 0,0 0 15,22-21-15,-1 21 0,-21-21 16,22 0-16,-1 0 0,-21 0 0,21 0 16,1 0-16,-1 0 0,-21 0 15,22 0-15,-1-21 0,0 0 0,1 0 16,-22-1-16,21 1 0,0 0 16,-20 0-16,20 0 0,-21 0 0,43-43 15,-43 43-15,-21 0 16,0 0-16,21-1 0,-21 1 0,0 0 15,0 0-15,0 0 16,0 0 0,0-1 187,0 1-16,0 0-171,0 0 0,0 0-1,0 0 1,-21 21-16,21-22 15,-21 22-15,-1 0 16,1 0 0,0 0-1,0 22 1,0-1-16,21 0 16,-21-21-16,21 21 0,0 0 15,0 0-15,-22 1 0,22-1 0,0 0 16,0 21-16,-21-21 0,21 1 0,0-1 15,0 0-15,0 21 0,0-21 16,0 1-16,0-1 0,0 0 0,0 0 16,0 0-16,0 0 15,21-21-15,1 22 0,-1-22 16,0 21 0,0-21-16,0 0 0,0 0 15,1 0-15,-1 0 0,0 0 0,21 0 16,-21-21-16,22 21 0,-22-22 0,21 1 15,1 0-15,-1 0 0,0 0 16,1 0-16,-1-1 0,0-20 16,1 21-16,-1-21 0,-21-1 0,21 22 15,-20-21-15,-1-1 0,0 1 0,0 0 16,-21 21-16,0-22 0,0 22 0,0 0 16,0 0-16,0 0 15,-21 21 1,21 21-16,-21 0 0,0 0 15,21 0-15,0 22 0,-22-22 16,22 0-16,0 21 0,0-21 0,0 1 16,0 20-16,0-21 0,0 0 15,0 0-15,22 1 0,-1-1 0,-21 0 16,21-21-16,0 21 0,0 0 0,-21 0 16,21 1-16,1-22 15,-22 21-15,0 0 31,-22-21-15,1 0-16,0 0 0,0 0 16,0-21-1,0 21-15,-1 0 0,22-21 0,-21 21 16,0 0-16,0-22 0,21 44 47,0-1-47,21-21 0,-21 21 15,21-21-15,0 21 0,1-21 16,-1 21-16,0-21 0,0 0 16,0 0-16,0 0 15,1 0-15,-1 0 0,0 0 16,21 0-16,-21-21 0,22 21 0,-22-21 0,0 0 16,21 0-16,-20-1 15,20 1-15,-21 0 0,0-21 0,0 21 16,1-22-16,-1 1 0,-21 0 0,21-1 15,-21-20-15,21 20 0,-21-20 16,0 21-16,0-22 0,0 22 0,0-1 16,0-20-16,0 21 0,0-1 0,0 1 15,0 21-15,0-22 0,-21 22 16,21 0-16,0-21 16,-21 42-16,21 21 15,0 0-15,0 0 16,-21 0-16,21 22 0,-22-1 0,22 0 15,0 1-15,0-1 0,-21 0 16,21 22-16,-21-22 0,21 22 0,0 42 16,0-43-16,0-21 0,0 22 15,0-22-15,0 1 0,0-22 16,0 21-16,0-21 0,0 0 0,0 22 16,21-22-16,0 0 0,1-21 15,-1 0 1,0 0-16,0 0 0,0 0 15,-21-21-15,21 21 0,1-21 16,-22 0-16,0-1 0,21 22 0,-21-21 16,0 0-16,21-21 0,-21 21 15,0-1-15</inkml:trace>
  <inkml:trace contextRef="#ctx0" brushRef="#br0" timeOffset="32363.42">5482 11134 0,'0'21'16,"21"-21"-1,0 21-15,1-21 16,-1 0-16,0 0 0,0 0 16,0 0-16,0 0 0,1 0 15,-1 0-15,0-21 0,0 21 16,0 0-16,0 0 0,1-21 0,-1 21 15,-21-21 17</inkml:trace>
  <inkml:trace contextRef="#ctx0" brushRef="#br0" timeOffset="32603.29">5842 11282 0,'0'0'0,"0"21"0,21-21 0,0 0 16,0 0-16,1 0 15,-1 0-15,0 0 0,0 0 16,0 0-16,0 0 0,22 0 0,-22 0 16,21 0-16,-21 0 0,1 0 0,-1 0 15,0 0 1,-21-21-16</inkml:trace>
  <inkml:trace contextRef="#ctx0" brushRef="#br0" timeOffset="34107.93">7070 11091 0,'0'-21'0,"0"42"0,0-63 0,0 21 15,0 0-15,0 0 0,-22-1 16,1 1-16,0 0 16,0 21-16,0 0 0,0 0 0,-1 0 15,1 0-15,-21 0 0,21 21 16,-22 0-16,22 1 0,-21-1 0,21 21 15,-22-21-15,22 22 0,0-1 0,0 21 16,-21-20-16,20-1 0,22 0 16,0 1-16,0-1 0,0 0 0,0 1 15,0-22-15,0 21 0,0-21 16,22 1-16,-1-1 0,0 0 0,21-21 16,1 21-16,-22-21 0,21 0 0,0 0 15,22 0-15,-22 0 0,1 0 16,-1-21-16,21 0 0,-20 0 0,-1 21 15,0-43-15,-20 22 0,20 0 16,-21 0-16,0-22 0,0 22 16,-21-21-16,0 21 0,0-22 0,0 1 15,0 0-15,-21-1 0,0 1 0,0 0 16,-21-1-16,20 1 0,-20 21 16,0-21-16,21 20 0,-22 22 0,1-21 15,0 21-15,-1 0 0,1 0 0,0 21 16,-1 1-16,22-1 0,-21 21 15,21-21-15,-22 22 0,22-1 0,21 21 16,0-20-16,0-1 0,0 0 0,0 1 16,0-1-16,0-21 0,21 22 15,0-22-15,1 0 0,20 0 16,0 0-16,1-21 0,-1 0 0,0 0 16,1 0-16,-1 0 0,0 0 15,22 0-15,-22 0 0,0-21 0,1 0 16,-1 0-16,0 0 0,1-1 0,-22 1 15,21 0-15,-21-21 0,1 21 16,-1-22-16,0 22 0,-21-21 0,0 21 16,0-22-16,21 22 0,-21 0 15,0 0-15,0 0 0,-21 42 32,0 0-32,21 0 0,0 0 15,-21 22-15,21-22 0,-22 21 0,22-21 16,-21 22-16,21-22 0,0 0 15,0 21-15,0-21 0,0 1 16,0-1-16,0 0 0,0 0 0,43 0 16,-22-21-16,21 0 15,-21 0-15,0 0 0,1 0 16,-1 0-16,21-21 0,-21 0 0,22 0 16,-22 21-16,0-21 0,0-22 0,0 22 15,0 0-15,1 0 0,-1-22 16,-21 22-16,21-21 0,-21 21 15,0-22-15,0 22 0,0 0 0,0 0 0,0 0 16,0 0-16,0 42 31,-21 0-31,21 0 16,-21 0-16,21 0 0,-22 22 16,22-22-16,0 21 0,0-21 0,0 1 15,0 20-15,0-21 0,0 0 0,0 0 16,0 1-16,22-1 0,-1 0 15,0-21-15,0 21 0,0-21 0,0 0 16,1 0-16,-1 0 0,21 0 16,-21 0-16,0-21 0,22 21 0,-22-21 15,0 0-15,21-1 0,-20 1 0,-1 0 16,0-21-16,0-1 0,0 22 16,0-21-16,-21 0 0,22-22 15,-1 22-15,0-1 0,-21-20 0,0 21 16,21-22-16,-21 1 0,21 20 0,-21-20 15,0 20-15,0-20 0,21 21 16,-21-1-16,0 1 0,0 21 0,0 0 16,22-1-16,-22 1 0,0 0 15,0 42 1,0 0-16,0 43 0,0-43 16,0 21-16,-22 22 15,22-22-15,0 1 0,-21-1 0,21 21 16,-21-20-16,21-1 0,0 22 0,0-22 15,-21 21-15,21-20 0,0-1 16,-21 0-16,21 22 0,0-43 0,0 21 16,0 1-16,0-22 0,0 21 15,0-21-15,0 1 0,0-1 16,0 0-16,21-21 16,0 0-16,0 0 0,0 0 15,1 0-15,-1-21 0,-21 0 16,21 21-16,0-22 0,0 1 0,-21 0 15,0 0-15,21 0 0,-21 0 16,0-1-16,0-20 0,0 21 16,0-21-16</inkml:trace>
  <inkml:trace contextRef="#ctx0" brushRef="#br0" timeOffset="34318.81">8276 11028 0,'0'0'15,"0"21"1,21 0 0,0-21-16,1 0 0,-1 0 15,0 0-15,0 0 0,0 0 16,0 0-16,1 0 0,-1 0 16,0-21-16,0 21 0,0-21 0,0 21 15,1 0-15,-22-21 0,21 0 16,-21-1-16</inkml:trace>
  <inkml:trace contextRef="#ctx0" brushRef="#br0" timeOffset="34885.99">9123 10689 0,'42'-21'0,"-84"42"0,105-84 0,-42 42 15,1-1-15,-1-20 0,0 21 0,-21-21 16,0-1-16,21 1 0,-21 21 15,0-22-15,0 22 0,0-21 0,0 21 16,0 0-16,0-1 0,-21 1 16,21 0-16,-21 21 0,0 0 15,-1 0-15,-20 0 0,21 21 16,0 0-16,0 1 0,-1 20 16,1 21-16,0-20 0,0 20 0,0 22 15,0-22-15,-1 22 0,1-21 0,21 20 16,-21 1-16,0 0 0,21-1 15,-21 22-15,21-21 0,0-1 0,-21 1 16,21 0-16,0-1 0,-22 1 16,22 0-16,0-1 0,0 1 0,0-21 15,0 20-15,-21-20 0,21-1 0,-21 1 16,21-1-16,-21 1 0,21-22 16,0 22-16,0-22 0,-21-21 0,21 21 15,-21 1-15,21-22 0,0 0 0,0 0 16,0 0-1,0-42 1,0 0-16,0 0 0,0 0 0,0 0 16,0-22-16,21 22 0,0-21 0,-21-1 15,0 1-15,21-21 0,-21 20 16</inkml:trace>
  <inkml:trace contextRef="#ctx0" brushRef="#br0" timeOffset="36036.24">8742 11176 0,'0'-42'0,"0"84"0,0-105 0,0 41 16,0 1-16,0 0 0,0-21 0,0 21 15,21 21-15,21-22 0,-21 1 16,22 0-16,-1 0 0,0 21 0,1-21 16,-1 21-16,0 0 0,22 0 0,-22 0 15,1 0-15,-1 21 0,-21 0 16,21 0-16,-20 0 0,-1 1 0,-21-1 15,0 21-15,0-21 0,0 22 16,0-22-16,-21 21 0,-1-21 16,1 0-16,0 22 0,-21-22 0,21 0 15,-22 0-15,22 0 0,0-21 0,-21 22 16,20-22-16,1 0 0,0 0 16,0 0-16,0 0 15,42 0 16,-21 21-31,21-21 0,0 21 0,22-21 16,-22 0-16,0 21 0,21-21 0,-21 0 16,22 0-16,-22 0 0,21 0 15,-21 0-15,22 0 0,-1 0 0,-21-21 16,22 0-16,-22 21 0,21-21 16,0-1-16,-20 1 0,20 0 15,-21-21-15,0 21 0,0-22 0,1 22 16,-1-21-16,-21 21 0,21-22 0,-21 1 15,0 21-15,0 0 0,0-22 16,0 22-16,0 0 0,0 42 16,0 0-1,0 0-15,0 1 0,0-1 16,0 0-16,0 21 0,0-21 0,0 22 16,0-22-16,0 0 0,0 21 0,0-20 15,0-1-15,0 0 0,21 0 16,-21 0-16,21-21 15,0 0-15,1 0 0,-1 0 0,0 0 16,0 0-16,0 0 0,22-21 16,-22 21-16,21-21 0,-21 0 0,22 0 15,-22-22-15,0 22 0,0 0 0,0-21 16,0 20-16,1-20 0,-1 21 16,0-21-16,-21 20 0,0 1 0,21 0 15,-21 0-15,0 0 0,0 42 31,0 0-31,0 0 0,-21 0 16,0 1-16,21 20 0,0-21 16,0 21-16,-21-20 0,21 20 15,0-21-15,0 21 0,0-20 0,0-1 16,0 0-16,0 0 0,21 0 0,0-21 16,-21 21-16,21-21 15,0 0-15,0 0 0,22 0 0,-22 0 0,0 0 16,0 0-16,22-21 0,-22 0 0,21 0 15,-21 0-15,0 0 0,1-22 16,20 22-16,-21-21 0,0-1 0,0 1 16,-21 0-16,0-1 0,22 1 15,-22-21-15,21 20 0,-21-20 0,0-1 16,0 1-16,0-1 0,21-42 16,-21 43-16,21 21 0,-21-1 15,0 22-15,0 0 0,0 0 16,0 0-16,0 42 15,0 0-15,0 21 16,0 1-16,-21-1 0,21 0 16,-21 1-16,21-1 0,-21 21 0,21-20 15,0 20-15,0-20 0,-22-1 0,22 21 16,-21-20-16,21 20 0,0-20 16,-21-1-16,21 0 0,0 1 0,0-1 15,0 0-15,0 1 0,0-22 16,0 0-16,0 0 0,0 0 0,21 0 15,0-21-15,1 0 0,-1 0 16,0 0-16,0 0 0,0 0 16,0-21-16,1 21 0,20-42 15,-21 21-15,0 0 0,0-1 16,-21 1-16,0-21 0,22 21 0,-22 0 16,0-1-16,0-20 0,0 21 0</inkml:trace>
  <inkml:trace contextRef="#ctx0" brushRef="#br0" timeOffset="36307.08">10668 10668 0,'0'0'0,"0"21"16,21-21-1,0 0-15,0 0 0,22 0 16,-22 0-16,0 0 0,21 0 15,-20-21-15,20 21 0,-21-21 0,21 21 16,-20 0-16,-1-21 0,0 21 0,0 0 16,0 0-16,0 0 0,1-21 15,-44 21 17,1 0-17,0-22-15,0 22 0,21-21 16</inkml:trace>
  <inkml:trace contextRef="#ctx0" brushRef="#br0" timeOffset="39012.73">12361 10837 0,'0'0'16,"0"22"-16,21-22 0,1 0 0,-1 0 15,0 0-15,0 0 0,21-22 16,-20 22-16,20-21 0,0 0 0,1 0 15,-1 0-15,21-22 0,-20 22 0,-1-21 16,0 0-16,1 20 0,-1-41 16,0 21-16,1-1 0,-22 1 15,21 0-15,-21-22 0,1 22 0,-1-1 16,0 1-16,-21 0 0,0-1 16,0 1-16,0 0 0,0-1 0,0 22 15,0 0-15,-21 0 0,0 0 0,-1 0 16,-20 21-16,21 0 0,-21 0 15,20 0-15,-20 21 0,0 0 0,-1 21 16,1-21-16,21 22 0,-21 20 0,20 1 16,-20-1-16,21 22 15,0-22-15,0 22 0,-1 0 0,1-1 0,0 1 16,0 0-16,21-1 0,0 1 16,-21 21-16,0-21 0,21-1 15,-22 22-15,22-21 0,0 21 0,-21-22 16,21 1-16,-21 21 0,21-22 0,0 1 15,0 0-15,0-1 0,0 1 0,0-21 16,0 20-16,0-20 0,0-22 16,0 0-16,0 1 0,21-1 0,0 0 15,1-20-15,-1-1 0,0-21 0,21 0 16,-21 0-16,22 0 0,-22-21 16,21-1-16,1 1 0,-22 0 0,21-21 15,0 21-15,1-22 0,-1 1 16,0 0-16,-20-1 0,20-20 0,-21 20 15,0-20-15,0 21 0,-21-22 0,22 1 16,-22-1-16,0 1 0,0-1 16,-22 1-16,-20-1 0,21 1 0,-43-64 15,22 63-15,0 1 0,-1 20 16,1 1-16,21 0 0,-21-1 16,-1 22-16,22 0 0,0 0 0,0 21 15,0 0-15,-1 0 0,22-21 31,22 21-31,-1 0 16,21 0-16,-21-22 0,22 1 0,-1 21 16,0-21-16,1 0 0,20 0 15,-21 0-15,22-1 0,-1 1 16,1 0-16,-22 0 0,22-21 0,-22 20 16,-21 1-16,43-42 15,-43 42-15,0-1 0,-21 1 16,-21 21-1,0 0 1,0 21-16,-1 1 0,1-1 16,0 21-16,0-21 0,21 0 15,0 22-15,-21-22 0,21 0 0,0 21 16,0-20-16,0-1 0,0 0 0,0 0 16,21-21-16,0 21 0,0-21 15,0 0-15,1 0 0,-1 0 0,0 0 16,0 0-16,21 0 0,-20 0 0,-1 0 15,0-21-15,21 21 0,-21-21 16,1 0-16,-1 0 0,-21-1 0,21 1 16,-21-42-16,0 42 0,0-22 15,0 22-15,0-21 0,0-1 16,-21 22-16,21 0 0,-21 0 16,-1 0-16,1 21 0,-21 0 0,21 0 0,0 0 15,-43 42 1,43-21-16,0 0 0,0 1 0,-1-1 15,1 0-15,21 21 0,-21-21 0,21 1 16,0-1-16,0 0 0,21 0 16,0 0-16,1 0 0,-1-21 0,0 22 15,21-22-15,1 0 0,-22 0 0,21 0 16,0 0-16,1 0 0,-1 0 16,0-22-16,1 1 0,-1 21 0,0-21 15,22 0-15,-22-21 0,1 20 0,-1 1 16,0-21-16,-21 0 0,22-1 15,20-63-15,-42 64 0,1-21 16,-22 20-16,21 1 0,-21-22 16,21 22-16,-21 0 0,0 21 0,0-22 15,0 22-15,0 0 0,0 0 16,-21 21 0,0 21-16,-1 0 0,1 0 15,0 0-15,0 22 0,0-1 0,21 22 16,-21-22-16,-1 0 0,22 22 0,-21-22 15,21 22-15,0-22 0,0 0 16,0 1-16,0-1 0,0 0 0,0 1 16,21-22-16,1 21 0,-1-21 0,0 0 15,0 1-15,0-1 0,0 0 16,1-21-16,-1 0 0,0 0 16,21 0-16,-21 0 0,22 0 0,-1 0 15,22 0-15,-22-21 0,0 0 16,1-1-16,-1 1 0,-21 0 15,21 0-15,-20 0 0,-1-22 0,0 22 16,0-21-16,-21 21 0,0-22 16,0 1-16,0 21 0,0 0 0,0-22 15,0 22-15,0 0 0,-21 21 16,0 0-16,0 0 0,-1 0 16,1 0-16,0 21 0,-21 0 0,21 1 15,-22-1-15,22 21 0,-21-21 16,21 0-16,-22 22 0,22-22 15,0 21-15,21-21 0,0 1 0,-21-1 16,21 21-16,0-21 0,0 0 16,0 1-16,21-22 0,0 0 15,0 21-15,0-21 0,1 0 0,-1 0 16,0 0-16,0 0 0,21 0 0,-20-21 16,-1-1-16,0 22 0,0-21 15,0 0-15,0-21 0,1 21 0,-1-64 16,0 43-16,0-1 15,-21 1-15,0-22 0,0 1 16,21 21-16,-21-22 0,21 1 0,-21 20 16,0-20-16,22 20 0,-22 1 0,0 21 15,0-21-15,0 20 0,0 1 16,0 0-16,0 0 0,0 42 16,0 0-1,-22 0-15,22 22 0,-21-22 16,0 21-16,21 1 0,-21 20 0,0-21 15,21 22-15,0-22 0,-21 22 0,-1-22 16,22 22-16,-21-22 0,21 0 16,0 1-16,0-1 0,0-21 15,0 21-15,0-20 0,0-1 0,0 0 16,0 0-16,21 0 0,1 0 0,-1-21 16,0 22-16,0-22 0,0 0 15,22 0-15,-22 0 0,21 0 0,0 0 16,-20 0-16,20 0 0,0-22 15,-21 1-15,22 0 0,-22 21 0,21-21 16,-21 0-16,1-22 0,-1 22 16,21-42-16,-42 42 15,0-22-15,0 1 0,0 21 0,0 0 0,0-22 16,0 22-16,0 0 0,-21 21 16,0 0-1,0 21-15,-1-21 0,22 21 16,-21 22-16,21-22 15,-21 0-15,0 21 0,21-21 0,0 1 16,0 20-16,0-21 0,0 0 0,0 22 16,0-22-16,0 0 0,0 0 15,0 0-15,0 0 0,21 1 16,0-22-16,0 21 0,1-21 16,-1 0-16,21 0 0,-21 0 15,0 0-15,22 0 0,-22-21 0,21 21 16,-21-22-16,22 1 0,-22 0 0,21 21 15,-21-42-15,22 21 16,-22-1-16,0-20 0,0 21 0,0-64 16,-21 64-16,22-21 15,-22-1-15,0 1 0,0 21 0,0 0 16,0 0-16,0-22 0,-22 43 31,22 21-31,0 1 16,-21-22-16,21 21 0,0 0 15,0 0 1,21 0-16,1-21 16,-1 0-16,0 0 0,0 0 15,0 0-15,0-21 0,1 0 16,-22 0-16,21 21 0,0-21 0,0-1 16,0 22-16,-21-21 0,21 0 15,1 0-15,-1 21 0,0 0 16,-21-21-16,0 42 15,0 0-15,0 0 16,0 22-16,0-22 0,0 21 16,0-21-16,0 22 0,-21-22 0,21 21 15,-21 0-15,-1-20 0,22 20 0,0-21 16,0 0-16,0 22 0,0-22 16,0 0-16,0 0 0,0 0 0,22 0 15,-1-21-15,21 0 0,-21 0 16,22 0-16,-1 0 15,0 0-15,1 0 0,-1 0 0,0 0 16,1-21-16,-22 21 0,0-21 0,0 0 16,0 21-16,-21-21 0,0 0 15,0-1-15,-21 22 0,-21 0 16</inkml:trace>
  <inkml:trace contextRef="#ctx0" brushRef="#br0" timeOffset="44085.45">6985 12213 0,'0'-21'15,"0"0"-15,0 0 16,0 0-16,0-1 15,0 1 1,0 0 0,0 0 171,0 0-140,0 0 31,-21 21-47,21 21-15,-21 0-16,21 0 0,0 0 16,0 0-16,0 1 0,0-1 15,-22 0-15,22 21 0,0-21 16,-21 22-16,21-1 0,0 0 0,-21 22 16,0-22-16,21 1 15,-21-1-15,0 0 0,21 1 0,-22-1 16,1 0-16,0 1 0,21-1 0,-21 0 15,0-21-15,21 22 0,-21-1 16,21 0-16,0 1 0,-22-22 0,22 21 16,0 22-16,0-22 0,0-21 15,0 22-15,0-22 0,0 0 16,-21 0-16,21 0 0,0 0 0,0 1 16,0-1-16,-21 0 0,21 0 15,0 0-15,0 0 16,-21-21 15,0 0-15,0-21-16,21 0 0,-22 0 15,1 21-15,21-21 0,-21 0 16,21-1-16,-21 22 0,0-21 16,0 0-16,21-21 0,0 21 0,-22-1 15,1 1-15,0-21 0,21 21 0,0 0 16,0-22-16,-21 22 0,21 0 15,-21 0-15,21 0 0,-21-1 0,21 1 16,0 0-16,0 0 16,0 0-1,0 0 1,0 42 31,0 0-47,21 0 15,0 21-15,0-20 0,0-1 0,0 21 16,1-21-16,-1 22 0,0-22 0,0 21 16,0-21-16,0 22 0,1-22 15,-1 0-15,-21 0 0,21 21 16,0-20-16,-21-1 0,0 0 0,0 0 16,21 0-16,-21 0 0,0 1 15,0-1-15,21-21 0,-21 21 0,0 0 16,0 0-1,22-21 17,-1-21-32,-21 0 15,21 0-15,0 0 0,0-1 16,0 1-16,1 0 0,20 0 0,-21 0 16,21-22-16,-20 22 0,20 0 15,0-21-15,-21 21 0,22-1 16,-22 1-16,21 0 0,-21 0 0,1 0 15,-22 0-15,21 21 0,0-22 16,-21 1-16,21 21 16,-21 21 46,-21 1-46,0-22-16,0 0 0,21 21 15,-22-21-15,1 21 0,0-21 0</inkml:trace>
  <inkml:trace contextRef="#ctx0" brushRef="#br0" timeOffset="48202.67">4085 14139 0,'0'0'0,"0"22"0,-21-1 0,21 0 16,0 0-1,21-21 1,0 0 0,0 0-16,1 0 0,-1 0 15,0 0-15,0-21 0,0 21 0,0-21 16,1 0-16,-1-1 0,0 1 15,0 21-15,0-21 0,0 0 0,1 0 16,-1 0-16,-21-1 16,0 1-16,0 0 0,0 0 0,0 0 15,0 0-15,-21-1 0,-1 22 16,-20 0-16,21 0 0,0 0 16,-22 0-16,22 0 0,0 0 0,-21 22 15,21-1-15,-1 0 0,1 0 16,-21 0-16,0 64 15,20-64-15,1 21 0,0 22 0,0-22 0,0 1 16,0-1-16,-1 21 0,22-20 16,0-1-16,0-21 0,0 22 0,0-22 15,0 21-15,0-21 0,22-21 16,-1 21-16,0-21 0,0 22 16,0-22-16,0 0 0,1 0 0,20 0 15,-21 0-15,0-22 0,0 22 16,1 0-16,-1-21 0,0 0 0,0 21 15,-21-21-15,-21 21 32,0 0-32,-22 0 0,22 0 0,-21 0 15,21 0-15,-22 21 0,1 0 16,0 0-16,-1 1 0,1-1 0,0 21 16,21-21-16,-22 22 0,1-1 15,0 0-15,20 1 0,-20-1 0,21 0 16,0 1-16,21-1 0,0 0 15,0 1-15,0-1 0,0 0 16,21 1-16,0-22 0,0 0 0,0 0 16,22 0-16,-1 0 0,0 1 15,1-22-15,20 0 0,-20 0 0,20 0 16,-21 0-16,22 0 0,-1 0 0,-20-22 16,20 22-16,-20-21 0,-1 0 15,0 0-15,1 0 0,-1 0 0,0-22 16,1 22-16,-22 0 0,21-21 15,-21 20-15,0-20 0,1 21 0,-22-21 16,0 20-16,0 1 0,0-21 16,0 21-16,0 0 0,0-1 0,0 1 15,-22 0-15,1 21 16,21 21-16,0 0 16,-21 1-16,21-1 0,0 0 0,0 0 15,0 21-15,0-20 0,0 20 16,0-21-16,0 21 0,0-20 15,-21 20-15,21-21 0,0 0 0,0 22 0,0-22 16,0 0-16,0 0 16,0 0-16,0-42 31,0 0-31,0 0 16,0 0-16,0-1 0,0 1 15,0-21-15,0 21 0,0-22 0,21 22 16,0-21-16,0 21 0,1-22 15,-1 22-15,0 0 0,0 0 0,0 0 16,0 21-16,1 0 0,20 0 16,-21 0-16,0 0 0,0 21 0,22-21 15,-22 21-15,0 0 0,0 0 0,0 22 16,1-22-16,-1 0 0,0 21 16,-21-20-16,0 20 0,0-21 15,21 0-15,-21 22 0,0-22 0,0 0 16,0 0-16,0 0 0,21-21 31,-21-21-31,0 0 16,21-21-16,-21 20 0,22-20 15,-22 0-15,21 21 0,-21-22 0,21 1 16,0 0-16,-21-1 0,21 22 0,0 0 16,1-21-16,-1 20 0,0 22 15,0-21-15,0 21 0,0 0 16,1 0-16,-1 21 0,-21 1 0,21-1 15,0-21-15,-21 42 0,0-21 16,21 0-16,0 22 0,1-22 16,-22 21-16,21-21 0,0 22 0,-21-1 15,21-21-15,21 64 0,-20-64 16,-1 0-16,0 22 0,0-22 16,21-21-16,-20 21 0,20 0 0,-21-21 15,21 0-15,1 0 0,-1 0 0,0 0 16,1 0-16,-1-21 0,-21 21 15,22-21-15,-1 0 0,0-22 0,-21 22 16,1 0-16,20-21 0,-21 20 0,0-20 16,0 21-16,-21-21 0,0-1 15,0 1-15,0 21 0,0-22 0,0 1 16,0 21-16,0-21 0,0 20 16,0 1-16,-21 0 0,0 21 0,0 0 15,0 0-15,0 0 16,21 21-16,-22 0 0,1 1 0,0 20 15,0 21-15,0-20 0,0-1 16,21-21-16,0 22 0,0-1 16,0 0-16,0-21 0,0 22 0,0-22 15,0 0-15,0 0 0,0 0 0,21-21 16,0 0-16,0 0 0,0 0 16,0 0-16,1 0 0,-1-21 0,0 0 15,0 21-15,0-42 0,22 21 0,-22-1 16,0 1-16,0-21 0,-21 21 15,21-22-15,0 22 0,-21-21 16,0 21-16,0 0 0,22-1 0,-22 1 16,0 0-16,21 21 15,-21 21 1,0 0 0,0 1-16,0-1 0,0 21 0,0-21 15,0 0-15,0 22 0,0-22 16,0 21-16,0-21 0,21 22 0,-21-22 15,21 0-15,-21 0 0,0 0 0,21 1 16,0-1-16,1-21 0,-1 0 16,0 0-16,0 0 0,21 0 15,-20 0-15,-1 0 0,21-21 0,-21-1 16,22 1-16,-22-21 0,0 21 0,0 0 16,21-22-16,-20 22 0,-1-21 0,0-1 15,0 1-15,-21 21 0,21-21 16,0 20-16,1-41 0,-22 42 15,21 0-15,-21 42 32,0 0-32,0 0 0,0 0 15,0 0-15,0 1 0,0-1 16,0 0-16,0 21 0,0-21 0,0 1 16,0-1-16,0 0 0,0 0 15,0 21-15,0-20 0,21-1 16,0 0-16,0-21 0,0 0 15,1 0-15,-1 0 0,21 0 16,-21-21-16,0 21 0,1-21 16,-1-1-16,0 1 0,-21-21 0,21 21 15,0-22-15,0 22 0,1-21 16,-22 0-16,21-1 0,0 1 0,-21 0 16,0-1-16,0-20 0,21 20 0,-21 1 15,0-21-15,0 20 0,0 1 16,0 0-16,0 20 0,0-20 15,0 21-15,0 0 0,0-22 16,-21 65 0,21-1-1,-21 21-15,21-21 0,0 22 0,0-1 16,-21 0-16,21 1 0,0-1 0,0 64 16,0-64-16,0 0 0,0 1 15,0 20-15,0-20 0,0-1 16,21 0-16,0 1 0,0-1 0,21-21 15,-20 0-15,20 22 0,0-22 0,1 0 16,-22-21-16,21 21 0,0-21 16,1 0-16,-1 0 0,0 0 15,1 0-15,-1-21 0,-21 0 0,22 0 16,-22-1-16,21 1 0,-21 0 0,0 0 16,1 0-16,-1-22 0,-21 1 15,0 21-15,0-21 0,0-1 0,0 22 16,0-21-16,0-1 0,0 1 0,0 21 15,-21 0-15,-1 0 0,22-1 16,-21 1-16,0 21 0,0 0 16,0 0-16,0 0 0,21 21 0,-22 1 15,1-1-15,0 0 0,21 21 0,0-21 0,-21 22 16,0-1-16,21-21 16,0 22-16,0-1 0,0-21 0,0 21 15,0-20-15,0 20 0,21-21 0,0 0 16,0-21-16,-21 21 0,21-21 15,22 0-15,-22 0 0,0 0 0,0 0 16,0-21-16,1 0 0,-1 0 0,-21 0 16,21 0-16,0-1 0,-21 1 0,0 0 15,0-21-15,0 21 0,0-1 16,0-20-16,0 21 0,0 0 16,0 0-16,0-1 0,0 1 0,-21 0 15,0 21-15,21 21 31,0 0-31,21 1 16,0-1-16,0 0 0,0 21 16,1-21-16,20 1 0,-21-1 0,0 21 15,22-21-15,-22 0 0,0 22 16,0-22-16,0 0 0,0 0 0,1 0 0,-1 1 16,0-1-16,42-21 15,-41 21-15,20-21 0,0 0 16,-21 0-16,22 0 0,-1-21 0,-21 0 15,22-1-15,-1 1 0,-21 0 0,0 0 16,0-21-16,1 20 0,-1-20 16,-21 0-16,21-1 0,-21-20 0,0 21 15,0-1-15,0-20 0,0-1 0,0 22 16,-21-22-16,21 1 0,0 21 16,0-1-16,-21-20 0,21 42 15,0-1-15,0 44 16,-22-1-16,22 0 15,0 21-15,0 1 0,0-1 16,0 0-16,0 1 0,0-1 0,0 0 0,0 22 16,0-22-16,0 0 0,0 1 15,0-22-15,0 21 0,0 1 0,0-22 16,-21 0-16,21 0 0,0 0 0,0 0 16,0 1-16,-21-22 15,21-22 1,0 1-1,0 0-15,0 0 0,0 0 0,0 0 16,0-1-16,21 1 0,0 0 0,1 21 16,-22-21-16,21 0 0,0 21 15,0 0-15,0-21 0,0 21 0,1 0 16,-1 0-16,0 0 0,0 21 16,0-21-16,0 21 0,-21 0 0,22 0 15,-22 0-15,21 1 0,-21-1 0,21 21 16,-21-21-16,0 0 0,0 1 0,0-1 15,0 0-15,0 21 16,-21-21-16,0 1 0,-1-22 0,1 0 16,0 0-16,0 0 0,0 0 15,0 0-15,-1 0 0,1-22 16,0 22-16,0-21 0,0 0 0,0 0 16,-1 0-16,22 0 0,-21-1 15,21 1-15,-21 21 0,21-21 0,0 42 31,0 0-31,21-21 16,0 22-16,1-1 16,-1 0-16,-21 0 0,21 0 0,0-21 15,21 21-15,1 1 0,-22-22 16,21 21-16,-21-21 0,22 0 0,-1 0 16,-21 0-16,22 0 0,-1 0 15,0-21-15,-21 21 0,22-22 0,-1 1 16,-21 0-16,22 0 0,-22 0 15,42-43-15,-42 22 0,1 0 16,-1-1-16,0 1 0,0 0 16,0-22-16,0 22 0,-21-22 0,0 22 0,22-22 15,-22 1-15,0 21 0,0-64 16,0 63-16,0 1 16,0 0-16,0 21 0,0-1 0,0 1 15,0 0-15,-22 21 16,22 21-16,-21 0 0,21 1 15,-21 20-15,0 0 0,0 1 0,21-1 16,0 21-16,-21 1 0,-1-22 0,22 22 16,0-1-16,0-20 0,0 20 0,0-21 15,0 22-15,0-22 0,0 1 16,0-1-16,0-21 0,22 21 0,-22-20 16,21 20-16,42-21 0,-42 0 15,1-21-15,-1 0 0,0 0 16,21 0-16,-21-21 0,22 21 15,-22-21-15,21 0 0,-21 0 0,43-22 16,-43 1-16,21 0 16,-42-1-16,0 22 0,22 0 15,-22-21-15,0 20 0,0-20 0,0 21 16,0 0-16,0 0 0,-22 21 16,1 21-1,0 0-15,21 0 0,0 0 16,0 22-16,0-22 0,0 21 0,0-21 15,0 22-15,0-1 0,0-21 16,0 21-16,0-20 0,0-1 0,0 0 16,21 0-16,0 0 0,1 0 15,-1 1-15,21-22 0,-21 0 16,0 0-16,22 0 0,-22 0 0,0-22 16,21 22-16,-20-21 0,-1 0 15,0 0-15,0 0 0,0 0 0,-21-22 16,0 22-16,0 0 0,0 0 15,0-22-15</inkml:trace>
  <inkml:trace contextRef="#ctx0" brushRef="#br0" timeOffset="48524.39">7451 14309 0,'-22'0'0,"44"0"0,-65 21 0,22-21 0,21 21 15,-21-21 1,21 21 0,0 0-1,21-21 1,0 0-16,0 22 0,1-22 0,20 0 16</inkml:trace>
  <inkml:trace contextRef="#ctx0" brushRef="#br0" timeOffset="49119.25">11388 14880 0,'0'-21'0,"0"-21"15,21 21-15,-21-22 16,21 43-16,-21-21 0,0 0 15,21 0-15,0 0 16,0 21-16,1 0 0,-1 0 16,0 0-16,0 21 0,21 0 0,-20 21 15,-1-21-15,0 22 0,0-22 16,0 21-16,0 1 0,1-1 0,-1-21 16,-21 21-16,0 1 0,0-1 15,0-21-15,0 0 0,0 22 0,0-22 16,0 0-16,0 0 0,-21-21 15,21-21 1,0 0-16,0 0 16,0 0-16,0-1 0,0 1 15,0-21-15,21 21 0,-21-22 0,21 1 16,-21 0-16,21 21 0,0-22 0,-21 1 16,21 0-16,1 20 0,-1 1 0,-21 0 15,21 0-15,0 0 0,0 21 16,0-21-16,1 21 0,-1 0 15,0 0 1,-21 21-16,0 0 0,21-21 0,-21 21 16,0 0-16,0 0 15,0 1-15</inkml:trace>
  <inkml:trace contextRef="#ctx0" brushRef="#br0" timeOffset="49473.05">12128 14986 0,'0'0'0,"22"21"15,-22 0-15,0 1 0,21-22 16,0 21-16,0-21 0,0 0 15,0 0-15,1-21 16,-1 21-16,21-22 0,0-20 16,-20 21-16,-1 0 0,0 0 0,0-1 15,21 1-15,-42-21 16,22 21-16,-1 0 0,-21-22 0,0 22 16,0 0-16,0 0 0,-21 21 15,-1 0 1,1 21-16,0 0 0,0 0 0,0 0 15,0 1-15,-1-1 0,1 21 0,0-21 16,21 22-16,-21-1 0,21-21 0,-21 21 16,21 1-16,0-1 0,0-21 15,0 22-15,0-1 0,0-21 0,21 0 16,0 0-16,21 1 0,-20-22 0,20 0 16,-21 0-16,21 0 0,1 0 15,-1 0-15,0 0 0,22 0 16,-22-22-16,1 1 0,62-21 15,-62 21-15,-1-22 0,0 1 0,1 0 16,-1-1-16,-21 1 0</inkml:trace>
  <inkml:trace contextRef="#ctx0" brushRef="#br0" timeOffset="49819.85">13314 14457 0,'0'-42'16,"0"84"-16,0-127 0,0 43 0,0 0 0,0-1 0,0 22 15,0-21-15,0 21 0,21-1 16,-21 44-1,0-1-15,0 21 0,0 0 16,0 1-16,0 20 0,0 22 16,0-22-16,-21 22 0,0 0 15,21-1-15,-22 1 0,1 0 0,0-1 16,0 22-16,0-21 0,0 21 0,21-22 16,-22 22-16,1-21 0,0 21 0,21-22 15,-21 22-15,21-21 0,-21 21 16,0-22-16,21 1 0,0 0 15,-22-1-15,1 1 0,21-21 0,-21-1 0,21 1 16,0-1-16,0-21 0,0 1 16,0-22-16,-21 21 0,21-21 15,0-42 1,0 0-16,0 0 0,0 0 16,0-22-16,0 1 0,0 0 0,0-1 15,21-20-15,-21-1 0,0 1 16,0-1-16,0 1 0,0-22 0,21 1 15</inkml:trace>
  <inkml:trace contextRef="#ctx0" brushRef="#br0" timeOffset="50155.66">13017 15113 0,'0'-42'16,"0"84"-16,22-148 0,-22 64 0,0 0 0,21 20 16,0-20-16,0 21 0,0 0 15,0-22-15,1 22 0,20 21 0,-21-21 16,21 0-16,1 21 0,-1 0 15,0-21-15,1 21 0,-1 0 16,0 0-16,1 0 0,20 21 16,-20-21-16,-22 21 0,0 0 0,-21 0 15,0 1-15,0-1 16,0 0-16,0 0 0,-21 0 0,-22 0 16,22 1-16,0-1 0,-21 0 0,-22 21 15,43-42-15,-21 21 0,-1 1 16,22-1-16,-21-21 15,21 21-15,0 0 0,-1-21 0,1 21 0,0-21 16,21 21-16,0 1 16,21-22-1,0 0-15,1 0 0,-1 0 0,21 0 16,0-22-16,-20 1 0,20 21 0,0-21 16,1 0-16,-1 0 0</inkml:trace>
  <inkml:trace contextRef="#ctx0" brushRef="#br0" timeOffset="50544.05">14012 14732 0,'0'0'0,"0"-21"0,21 0 0,-21 0 16,0-1-16,0 1 0,-21 21 15,0 0 1,0 21-16,21 1 0,-21-1 16,0 0-16,-1 0 0,1 21 15,21-20-15,-21 20 0,0 0 0,21-21 16,0 22-16,0-22 0,0 21 0,0-21 15,0 1-15,0-1 0,0 0 16,21 0-16,0-21 0,0 0 0,1 0 16,-1 0-16,0 0 0,0 0 0,21 0 15,-20-21-15,-1 0 0,0 21 16,0-21-16,0-1 0,0 1 0,1-21 16,-22 21-16,0 0 0,0-22 0,0 1 15,0 21-15,0-22 0,0 1 16,-22 0-16,1-1 0,0 22 15,0 0-15,0 0 0,-22 21 16,22 0-16,0 0 0,0 0 0,0 21 16,0 0-16,21 0 15,-22 1-15,1-1 0,21 0 16,0 0-16,0 0 0,0 0 0,21 1 16,1-22-16,20 0 15,-21 0-15</inkml:trace>
  <inkml:trace contextRef="#ctx0" brushRef="#br0" timeOffset="50948.82">14499 14753 0,'0'0'0,"21"-21"0,-21 0 0,0 0 16,21 0-16,-21-1 16,22 1-16,-22 0 0,0 0 15,21 21 1,0 21-1,-21 0-15,0 0 0,0 1 0,21 20 16,-21-21-16,0 0 0,0 22 16,0-22-16,0 21 0,0-21 0,0 22 15,0-22-15,0 0 0,0 21 0,0-21 16,0 1-16,0-1 0,0 0 16,0-42 15,0 0-16,0-1-15,0 1 0,21 0 16,-21-21-16,21 21 0,-21-1 16,0-20-16,22 21 0,-1 0 0,-21 0 15,21-1-15,-21 1 0,0 0 0,0 0 16,0 0 15,21 21-15,0 0-1</inkml:trace>
  <inkml:trace contextRef="#ctx0" brushRef="#br0" timeOffset="51727.41">15557 14161 0,'0'0'0,"22"-22"15,-22 1-15,0 42 47,-22 1-47,1-1 0,0 21 0,0-21 16,-21 22-16,20-1 0,-20 0 0,21 22 16,-21-22-16,20 22 0,-20-22 15,21 21-15,0-20 0,0 20 0,-1-20 16,1-1-16,21 0 0,-21 1 0,21-22 15,0 21-15,0-21 0,0 0 16,21 1-16,0-1 0,22 0 16,-22 0-16,21-21 0,-21 0 0,22 0 15,-1 0-15,0 0 0,1 0 0,-1-21 0,22 0 16,-22 0-16,-21-1 0,21 1 16,1 0-16,-22 0 0,21 0 15,-21-22-15,1 22 0,-1 0 0,-21-21 16,0 21-16,0-1 0,0-20 15,0 21-15,0 0 0,-21 21 16,-1 0-16,1 0 16,0 21-16,0 0 0,0 0 15,0 0-15,-1 1 0,22 20 0,-21-21 16,0 21-16,21-20 0,0 20 0,0-21 16,0 0-16,0 22 0,0-22 15,0 0-15,21 21 16,0-42-16,-21 21 0,43-21 0,-22 0 0,0 0 15,0 0-15,0 0 16,22 0-16,-22 0 0,0 0 0,21-21 16,-20 0-16,20 0 0,-21 0 0,21 0 15,-20-1-15,20 1 0,0 0 0,-21-21 16,22 21-16,-22-22 0,21 22 16,-21 0-16,1 0 0,-1 0 0,0 21 15,-21 21 1,0 0-1,0 0-15,0 0 0,0 22 0,0-22 16,0 0-16,0 0 0,0 21 16,0-20-16,0-1 0,0 0 15,21 0-15,0 0 0,0-21 0,1 21 16,-1-21-16,21 0 0,0 0 16,-20 0-16,-1 0 0,21 0 0,-21-21 15,0 21-15,22-21 0,-22 0 16,0 21-16,0-21 0,-21 0 0,0-1 15,21 1-15,-21-21 16,0 0-16,0 20 0,-21 1 0,0 0 16</inkml:trace>
  <inkml:trace contextRef="#ctx0" brushRef="#br0" timeOffset="52007.76">15452 14457 0,'0'0'16,"21"0"-16,0 0 15,0 0-15,21 0 0,1 0 16,-1-21-16,0 21 0,1-21 0,63-1 16,-43 22-16,1-21 15,-22 21-15,21 0 0,1 0 0,-22-21 16,22 21-16,20 0 15,-41 0-15,-22 0 0,0 0 0,0 0 16,0 0-16</inkml:trace>
  <inkml:trace contextRef="#ctx0" brushRef="#br0" timeOffset="52420.53">17611 14753 0,'0'0'15,"0"21"-15,0 1 0,0-1 0,0 0 0,0 0 16,0 0-16,0 0 0,0 1 15,21-22 1,0 0 0,0 0-16,0 0 0,0-22 15,1 22 1,-22-21-16,21 0 0,-21 0 0,0 0 16,0 0-16,0-1 0,0 1 15,0 0-15,0 0 0,-21 21 16,-1 0-16,1 0 15,0 0-15,0 0 0,0 0 0,0 21 16,-1 0-16,1 0 0,0-21 16,21 22-16,0-1 0,-21 0 15,21 0-15,21-21 16,0 0-16,0 0 16,1 0-16,-1-21 0,21 21 15,-21-21-15</inkml:trace>
  <inkml:trace contextRef="#ctx0" brushRef="#br0" timeOffset="53271.55">18373 14097 0,'0'0'16,"0"-21"-16,0 0 0,0 0 0,0-1 0,0 1 15,0 42 16,0 1-31,0-1 0,0 0 0,-22 21 16,22 1-16,0-22 0,-21 21 16,21 0-16,-21 22 0,21-22 15,0 1-15,0 20 0,-21-21 0,21 22 16,0-22-16,-21 1 0,21-1 16,0 0-16,0 43 0,0-64 15,0 21-15,0-20 0,0-1 0,-21 0 16,21 0-16,-22 0 0,22-42 47,0 0-47,0 0 0,0 0 15,0-22-15,0 22 16,0-21-16,22-1 0,-1 22 0,0-21 16,0 0-16,0-1 0,0 1 0,1 21 15,-1 0-15,0-1 0,21 1 16,-21 21-16,1 0 0,-1 0 0,0 0 15,0 0-15,0 21 0,0-21 0,-21 22 16,22 20-16,-1-21 0,-21 0 16,21 22-16,-21-22 0,21 21 0,0-21 15,-21 0-15,21 22 0,1-22 0,-22 0 16,21 0-16,0 0 0,0-21 16,0 22-16,0-22 0,1 0 15,-1 0-15,0 0 0,0 0 16,0 0-16,0 0 0,1 0 0,-22-22 15,21 1-15,0 21 0,0-42 16,0 21-16,0 0 0,-21-22 0,22 1 16,-1 0-16,-21-22 0,0 22 0,21-22 15,0 1-15,-21-1 0,0 1 16,0 20-16,0-20 0,21 21 0,-21-1 16,0 22-16,0-21 0,0 21 0,0-1 15,0 44 1,-21-1-16,0 0 15,21 0-15,0 21 0,0 1 16,0-1-16,-21 0 0,21 1 0,0 20 16,0-20-16,0 20 0,0-21 15,0 1-15,0 20 0,21-20 0,-21-1 16,0-21-16,0 21 0,21 1 16,0-22-16,-21 0 0,21 0 0,-21 0 15,0 1-15,22-22 0,-1 0 16,0 0-1,0 0-15,0 0 16,-21-22-16,21 1 0,-21 0 0,22 0 16,-1 21-16,-21-21 0,0 0 15,0-1-15,0 1 0,0 0 0,0 0 16,0 0-16,0 0 0,0-1 16</inkml:trace>
  <inkml:trace contextRef="#ctx0" brushRef="#br0" timeOffset="53500.42">19135 14457 0,'-22'21'15,"44"-21"1,-1 21-16,0-21 16,0 0-16,0 0 0,0 0 0,1 0 15,20 0-15,-21 0 0,21 0 16,-20 0-16,20-21 0,-21 21 0,0 0 15,22 0-15,-22-21 0,0 21 16,-21-21-16,21 21 0,-21-21 16,21 21-16,-21-22 15</inkml:trace>
  <inkml:trace contextRef="#ctx0" brushRef="#br0" timeOffset="54609.89">20129 14436 0,'0'0'0,"0"21"16,0 0-1,0 0-15,0 0 16,0 1-16,-21-1 0,0 0 16,21 0-16,-21 0 0,0 0 15,21 1-15,-21-1 0,-1 0 0,22 0 16,-21 0-16,0 0 0,0 1 15,21-1-15,-21 0 0,0 0 0,21 0 16,-22-21-16,22 21 0,-21-21 16,21 22-16,-21-22 0,21-22 31,0 1-31,0 0 16,0 0-16,0 0 15,0-22-15,21 22 0,0-21 16,1 21-16,-1-22 0,-21 1 0,21 21 15,21-43-15,-21 22 0,1 21 16,-1 21-16,0-21 0,0 21 16,0 0-16,0 0 0,1 0 0,-1 0 15,0 0-15,0 21 0,0 0 0,-21 0 16,21 0-16,1 22 0,-22-22 16,21 0-16,-21 21 0,0-20 0,0-1 15,0 0-15,0 21 16,0-21-16,0 1 0,0-1 0,0 0 15,0 0 1,-21-21 0,21-21-1,0 0 1,0 0-16,0-1 0,0 1 0,0 0 16,0 0-16,21 0 0,-21-22 15,21 22-15,0-21 0,0 0 0,22-1 16,-22 22-16,21-21 0,-21 21 0,22-1 15,-1 1-15,0 0 0,1 21 16,-22 0-16,21 0 0,-21 0 16,43 42-16,-43-20 0,0-1 15,-21 0-15,0 21 0,0-21 16,0 1-16,0 20 0,0-21 0,0 21 16,0-20-16,0-1 0,0 0 0,0 21 15,0-21-15,0 1 0,0-1 16,0 0-16,21 0 0,0-21 15,1 21-15,-1-21 0,0 0 0,0 0 16,21 0-16,-20 0 0,-1 0 16,0 0-16,21 0 0,-21 0 0,1-21 15,-1 0-15,0 0 0,0 0 16,0-22-16,-21 1 0,21 0 0,1-1 16,-1-20-16,0 20 0,0-84 15,0 64-15,-21-1 0,21 1 16,-21 21-16,22-22 0,-22 22 15,0-1-15,0 1 0,21 0 0,-21-1 16,0 22-16,0 0 0,0 0 0,0 0 16,0 0-16,-21 21 0,-1 0 15,1 0-15,-21 21 0,21 0 16,0 0-16,-1 21 0,1 1 16,0-22-16,21 21 0,-21 1 0,0-1 15,21 0-15,-21 22 0,21-22 16,0 0-16,0 22 0,0-22 0,0 1 15,0-1-15,21 43 16,0-64-16,0 21 0,-21-21 0,21 0 16,0 1-16,-21-1 0,22 0 15,-1-21-15,0 0 0,0 0 0,0 0 16,0 0-16,1 0 0,-1 0 16,0 0-16,0-21 0,21 0 15,-20-1-15,-1 22 0,0-21 16,-21 0-1,0 0-15,-21 21 32,0 0-32</inkml:trace>
  <inkml:trace contextRef="#ctx0" brushRef="#br0" timeOffset="125927.64">10160 13441 0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2-03T14:31:12.38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6371 508 0,'0'-21'0,"0"42"0,0-63 15,0 21-15,0-1 16,0 1-16,0 0 0,0 0 0,0 0 16,0 0-16,0 42 46,0 0-30,0 21-16,0-21 0,0 22 16,0-1-16,0 0 0,21 1 0,0-1 15,1 22-15,-22-1 0,21-21 16,0 22-16,0-1 0,0 1 16,0-1-16,1-20 0,-1 20 0,21-20 15,-21-1-15,0 0 0,1 1 16,-1-1-16,0 0 0,0-21 0,0 1 15,0 20-15,1-21 0,-1 0 16,0 0-16,-21 1 0,0-44 47,0 1-31,0 0-16,0 0 0,0 0 15,-21 0-15,21-1 0,0 1 0,0-21 16</inkml:trace>
  <inkml:trace contextRef="#ctx0" brushRef="#br0" timeOffset="341.39">7091 635 0,'0'0'0,"0"-63"15,0 41-15,0 1 16,-21 21 15,-1 21-31,1-21 0,0 43 16,0-22-16,-21 21 0,20 1 0,-20 20 15,0 1-15,-1-1 0,-20 1 16,21-1-16,-22 1 0,1 20 0,-1-20 16,1-1-16,-1-20 0,22 20 15,-22-21-15,22 22 0,0-22 0,-1-21 16,22 22-16,-21-22 0,21 0 15,21 0-15,0 0 0,21-21 32,-21-21-17,21 0-15,0 0 0,0 0 0,22 0 16,-22-22-16,21 22 0,-21 0 16</inkml:trace>
  <inkml:trace contextRef="#ctx0" brushRef="#br0" timeOffset="1056.5">7514 614 0,'0'0'0,"0"-21"0,0 0 16,0-1-16,0 1 15,-21 21-15,0 0 16,0 21-1,-1 1-15,22-1 0,-21 0 0,21 21 16,-21 1-16,0 20 0,0-21 16,21 22-16,-21-1 0,-1 1 15,1-1-15,21 1 0,-21-1 0,0-20 16,0 20-16,21-20 0,0-1 0,0 0 16,0 1-16,0-22 0,0 21 15,0-21-15,0 0 0,21 1 0,-21-1 16,21-21-16,21 0 0,-20 0 15,-1 0-15,21 0 0,-21-21 16,22-1-16,-1 1 0,0 0 0,1 0 16,-1-21-16,0 20 0,-21-20 15,22 21-15,-1-21 0,-21 20 0,22-20 16,-22 21-16,0 0 0,0 0 16,0 21-16,-21-22 0,0 44 31,0-1-31,-21 0 0,0 21 15,0-21-15,21 1 0,-21-1 16,-1 21-16,1-21 0,21 22 0,0-22 16,-21 0-16,21 21 0,0-21 15,0 1-15,0-1 0,0 0 16,0 0-16,21 0 0,0-21 0,22 0 16,-22 0-16,21 0 0,1 0 15,-1-21-15,-21 21 0,21-21 0,1 0 16,-22-22-16,21 22 0,-21 0 15,22 0-15,-22-21 0,0 20 0,0 1 16,0 0-16,1 0 0,-22 0 16,0 0-16,21-1 0,-21 1 15,0 42 17,-21 1-17,21 20-15,-22-21 16,1 21-16,0-20 0,21 20 0,-21 0 15,0 22-15,0-22 0,-1 22 16,1-1-16,0 1 0,0-22 0,0 43 16,21-22-16,-21 22 0</inkml:trace>
  <inkml:trace contextRef="#ctx0" brushRef="#br0" timeOffset="1308.86">8064 3175 0,'0'0'16,"0"127"-1,0-106-15,0 22 0,0-22 16,0 0-16,0 0 0,0 0 0,-21-21 15,0 0-15,0 0 0,0-21 16,0 0-16,-1 0 0,-20-22 0,21 1 16,-21 0-16,-1-1 0,1 1 0,0-21 15,-1-1-15,1 22 0,0-22 16,20 1-16,1-1 0,21 1 0,-21-1 16,21 1-16,0-1 0,21 1 15,0 20-15,22-20 0,-1 21 0,0-1 16,1-20-16,-1 20 0,0 1 0,22 0 15,-22-1-15,22 1 16,-22 0-16,22-22 0,-22 22 0,0-22 16,22 1-16,-22 21 0,0-22 15</inkml:trace>
  <inkml:trace contextRef="#ctx0" brushRef="#br0" timeOffset="2965.84">9207 889 0,'0'-21'0,"0"42"0,0-63 0,-21 21 16,21-1-16,0 1 0,0 0 15,21 21 17,22-21-17,-22 21-15,0 0 16,0 0-16,22 0 0,-22-21 0,21 21 16,-21-21-16,22 21 0,-1-22 15,-21 1-15,21 21 0,-20-21 0,-1 0 16,0 0-16,0 0 15,-21-1-15,0 1 0,0 0 16,0 0 0,-21 21-16,0 0 0,0 0 15,-1 21-15,22 0 0,-21 0 16,0 1-16,0 20 0,0 0 0,0 22 16,-1-1-16,1-20 0,21 20 15,-21 22-15,0-22 0,0 1 0,21-1 16,0-20-16,-21 20 0,21 1 15,-22-22-15,22 0 0,0 1 16,-21 20-16,21-42 0,0 22 0,0-1 16,-21-21-16,21 0 0,-21 0 15,0 1-15,0-22 16,-1 0-16,1 0 0,0-22 16,0 1-16,0 0 0,0 0 0,-1 0 15,1-22-15,0 22 0,0-21 16,0 0-16,0 20 0,21 1 0,0-21 15,-22 21-15,22 0 0,-21 21 16,21-22-16,0 44 16,0-1-1,0 0-15,0 0 0,0 0 16,0 0-16,0 1 0,0-1 0,21 21 0,1-21 16,-1 0-16,0 22 0,0-22 15,21 21-15,1-21 16,-22 1-16,21-22 0,-21 0 15,22 0-15,-1 0 0,0 0 0,1 0 16,-1 0-16,22-22 0,-22 1 16,0 0-16,1 0 0,-1-21 0,0 20 15,1-20-15,-22 21 0,0-21 16,21 20-16,-42-20 0,21 0 16,-21 21-16,0-1 0,0 1 0,0 0 15,-21 21 1,0 0-1,0 0-15,0 21 0,0 0 16,21 1-16,-22 20 0,1-21 0,0 21 16,21-20-16,0 20 0,-21-21 15,21 21-15,0-20 0,0 20 0,0-21 16,0 0-16,0 0 0,21 1 16,0-1-16,0 0 0,22-21 0,-22 0 15,21 0-15,-21 0 0,22 0 16,-1 0-16,0 0 0,1-21 0,-1 0 15,22-22-15,-22 22 0,0-21 0,1 21 16,-22-22-16,21 1 16,0 21-16,-20-22 0,-1 1 0,0 21 15,-21 0-15,0 0 0,0-1 16,0 44 0,-21-22-16,21 21 15,-21 21-15,-1-21 0,22 0 16,0 1-16,0 20 0,0-21 0,0 0 15,0 22-15,0-22 0,0 0 16,0 0-16,0 21 0,0-20 16,22-1-16,-22 0 0,0 0 15,-22-42 17,22 0-32,-21 21 15,0-21-15,0-1 0,0 1 0,21 0 16,-21 0-16,-1 0 0,1 0 15,0 21-15,0 0 16,21 21 0,0 0-16,0 0 0,0 0 15,21 22-15,0-22 0,0 0 16,22 0-16,-22 0 16,0 0-16,21-21 0,-20 22 0,20-1 15,0-21-15,-21 0 0,22 0 0,-1 0 16,0 0-16,-20-21 0,20-1 15,0 1-15,1 0 0,-22 0 0,21-21 16,-21-1-16,22 1 0,-1 0 16,-21-22-16,0 22 0,0-22 0,22 1 15,-22-1-15,-21 1 0,21-1 16,0-63-16,-21 64 0,0-1 16,0 22-16,0 0 0,0 20 15,0 1-15,0 0 0,0 0 0,0 42 16,-21 0-1,0 0-15,21 22 0,0-1 0,-21 0 16,0 22-16,-1-22 16,1 22-16,21-1 0,-21-20 0,0 20 15,21 1-15,0-22 0,0 0 0,0 22 16,0-22-16,0 0 0,0 1 16,0-1-16,0 0 0,0-20 0,0-1 15,21 21-15,0-21 16,0 0-16,1-21 0,20 22 0,-21-22 0,0 0 15,0 0-15,22 0 0,-22 0 16,0 0-16,21 0 0,-20-22 0,-1 1 16,0 21-16,0-21 0,0 0 0,0-21 15,1 20-15,-1 1 16,-21-21-16,21 21 0,-21-22 0,0 22 0</inkml:trace>
  <inkml:trace contextRef="#ctx0" brushRef="#br0" timeOffset="3189.08">10943 1291 0,'0'0'0,"21"0"31,22 0-31,-22 0 0,21 0 16,0 0-16,1 0 0,20 0 15,-20-21-15,20 21 0,-21 0 0,1-21 16,-1 21-16,0 0 0,1 0 15,-22 0-15,0-21 0,-42 21 32,0 0-17,-22 21-15</inkml:trace>
  <inkml:trace contextRef="#ctx0" brushRef="#br0" timeOffset="4092.67">8107 1905 0,'0'21'62,"0"0"-62,0 1 0,0-1 16,0 0-16,0 0 0,0 0 0,0 0 15,0 22-15,0-22 0,0 21 16,0-21-16,0 22 0,0-1 0,0 22 16,0-22-16,0 0 0,0 22 15,0-22-15,-21 22 0,21-22 0,0 21 16,0-20-16,-22 20 0,22-20 16,0 20-16,-21-21 0,-21 64 15,42-42-15,-21-22 0,0 22 16,-1-22-16,1 0 0,0 1 0,0-1 15,0 0-15,-22-21 0,22 22 16,21-22-16,-21 0 0,0 0 0,0 0 16,21-42 15,0 0-31</inkml:trace>
  <inkml:trace contextRef="#ctx0" brushRef="#br0" timeOffset="8092.7">12890 1312 0,'0'0'0,"-21"0"16,0 0-16,21 22 0,-21-1 15,0 0 1,0 0-16,21 0 0,-22 0 16,22 1-16,-21-1 0,21 0 15,0 0-15,0 0 0,0 0 16,0 1-16,0-1 16,21-21-16,1 0 0,-22 21 0,21-21 15,0 0-15,0 0 16,0 0-16,0 0 0,-21-21 0,22 0 15,-22-1-15,21 22 0,-21-21 16,0 0-16,0-21 0,21 21 0,-21-1 16,21-20-16,0 0 0,-21-1 0,21 1 15,1-21-15,-22-1 0,21 22 16,0-22-16,0 1 0,0-1 16,22 1-16,-22 20 0,0-20 0,21 21 15,-21 20-15,1-20 0,20 21 16,21 0-16,-41 21 15,-1 0-15,21 0 0,-21 0 0,0 21 16,1 0-16,-22 0 0,0 22 16,21-22-16,-21 21 0,0-21 0,0 22 15,0-22-15,0 21 0,0-21 16,0 0-16,0 22 16,0-22-16,0-42 31,0 0-31,0-1 0,0 1 15,21-21-15,-21 21 0,0-22 0,0 22 16,0-21-16,0 0 0,0-1 16,0 22-16,0-21 0,0 21 0,-21-1 15,21 1-15,-21 0 0,-1 0 16,1 21-16,0 0 0,-21 0 16,21 21-16,-1 0 0,-20 0 15,0 22-15,21-1 0,-22 0 0,1 1 16,0 20-16,-22 1 0,22-1 15,21 1-15,-22-1 0,22 1 0,-21-1 16,42 1-16,0-22 16,0 22-16,0-22 0,0 0 0,0 1 15,21-1-15,0 0 0,0 1 16,22-1-16,-1 0 0,0-21 0,1 1 16,-1-1-16,21 0 0,1-21 0,-1 0 15,-20 0-15,20 0 0,22 0 16,-22-21-16,22 0 0,-21-1 0,20 1 15,-20-21-15,20 21 0,-20-22 16,-1 1-16,-20 0 0,-1-1 0,0 22 16,-20-21-16,-1 0 0,0-22 15,-21 22-15,0 21 16,0-1-16,0 1 0,-21 0 16,0 21-16,-22 0 0,22 0 15,-21 0-15,21 0 0,-22 21 0,1 0 16,0 1-16,-1-1 0,1 21 15,0-21-15,20 22 0,-20-1 0,0 0 16,21-21-16,-1 22 0,1-1 16,21 0-16,0-20 0,0 20 0,0-21 15,0 21-15,0-20 16,0-1-16,21-21 0,1 0 0,20 0 0,-21 0 16,21 0-16,1 0 0,-1 0 15,0-21-15,1-1 0,-1 1 0,0-21 16,-20 21-16,20-22 0,-21 22 15,0-21-15,0 0 0,1-1 16,-1 22-16,0-21 0,-21-22 16,0 43-16,0 0 0,0 0 15,0 0-15,0 42 32,-21 0-32,21 0 15,-21 0-15,-1 0 0,22 22 16,0-22-16,0 0 0,0 21 0,0-20 15,0 20-15,0-21 0,0 0 0,0 22 16,0-22-16,0 0 0,0 0 16,22 0-16,-22 0 0,21-21 0,21 0 15,-21 0-15,0 0 16,1 0-16,20 0 0,0 0 0,1-21 16,-1 0-16,0 0 0,1 0 15,-1-22-15,0 22 0,1-21 0,-1 0 16,0 20-16,1-20 0,-22 21 0,0-21 15,0 20-15,0 1 0,-21-21 16,0 21-16,0 0 0,-21 21 16,0 0-1,0 0-15,0 21 0,-1 0 0,1-21 16,21 21-16,-21 0 16,21 0-16,-21 22 0,21-22 0,0 0 15,0 0-15,0 22 0,0-22 16,0 0-16,0 21 0,0-21 0,0 1 15,21-1-15,-21 0 0,0 0 0,0 0 16,0 0-16,0-42 47,-21 21-47,0-21 0,0 0 0,-1 0 16,22 0-16,-21 21 0,21-22 15,-21 22-15,0 0 0,21-21 16,-21 21-1,21 21 1,0 1 0,0-1-16,0 0 0,0 0 15,21 0-15,0 0 0,-21 1 16,21-1-16,0-21 0,1 21 16,20-21-16,-21 0 0,21 21 0,1-21 15,-1 0-15,0 0 0,22 0 16,-1 0-16,1 0 0,-1-21 0,1 0 15,-1 21-15,1-21 0,-1-1 0,1-20 16,-22 21-16,1-21 0,20 20 16,-42-20-16,22 21 0,-1-21 15,-21-1-15,0 22 0,0-21 16,-21-1-16,0 22 0,0 0 0,0-21 16,0 21-16,0-1 15,0 1-15,-21 21 16,0 0-16,0 21 0,0 1 15,0-1-15,-1 21 0,-20-21 16,21 22-16,0-22 0,21 21 0,-21 0 0,21 1 16,-22-1-16,22 0 15,0-20-15,0 20 0,0-21 0,0 21 16,22-20-16,-1-1 0,0 0 16,0 0-16,21-21 0,1 0 0,-1 0 15,0 0-15,22 0 0,-1 0 0,-20 0 16,20 0-16,1-21 0,-1 0 15,-20 21-15,-1-21 0,0-1 0,-21 22 16,22-21-16,-22 0 0,0 21 16,-21-21-16,21 21 0,-21-21 15,0 0 1,-21 21-16,0-22 0,0 22 16</inkml:trace>
  <inkml:trace contextRef="#ctx0" brushRef="#br0" timeOffset="9456.02">6540 2053 0,'0'0'0,"-21"21"0,0-21 16,0 0-16,0 22 0,0-22 16,21 21-1,0 0 1,21-21 0,0 21-1,0-21-15,0 0 0,0 0 0,1 21 16,20-21-16,-21 21 0,21-21 15,22 0-15,-22 0 0,1 0 16,20 22-16,1-22 0,-1 0 0,1 0 16,20 0-16,-20 0 15,20 0-15,1 0 0,0 0 0,21 0 0,-1 0 16,-20 0-16,21 0 0,0 0 16,0 0-16,-1 0 0,1 21 0,21-21 15,-21 0-15,21 0 0,-21 21 16,21-21-16,-21 0 0,0 0 0,-1 21 15,1-21-15,0 0 0,0 21 0,-21-21 16,20 0-16,1 0 0,0 21 16,-21-21-16,21 0 0,-22 0 0,1 22 15,0-22-15,-1 0 0,1 0 16,0 0-16,-1 21 0,1-21 16,21 0-16,-22 0 0,1 21 0,0-21 15,-1 0-15,1 0 0,0 21 16,-22-21-16,22 0 0,0 0 0,-1 0 15,1 21-15,0-21 0,20 0 16,-20 0-16,0 0 0,-1 0 0,1 21 16,84-21-16,-105 0 15,21 0-15,-1 0 0,1 0 0,0 0 16,-1 0-16,1 0 0,0 0 16,-1 0-16,1 0 0,-22 0 0,22 0 15,-21 0-15,-1 0 0,22 0 16,-22 0-16,1 0 0,-1 0 0,1 0 15,-1 0-15,22 0 0,-22 0 16,1 0-16,-1 0 0,1 0 0,-1 0 16,1 0-16,-22 0 0,22-21 15,-1 21-15,-20 0 0,20 0 0,-21 0 16,22 0-16,-1 0 0,-20 0 16,20 0-16,1 0 0,-1-21 0,-20 21 15,20 0-15,1 0 0,-1 0 16,1 0-16,-22 0 0,21 0 0,-20 0 15,20 0-15,-20 0 0,-1 0 16,0 0-16,1 0 0,-1 0 16,0 0-16,1 0 0,-1 0 0,0 0 15,1 0-15,20 0 16,-42 0-16,0 0 0,1 0 0,-1 0 16,0 0-16,0 0 15,0 0-15,-21-21 63,-42 21-48,21 0-15,-22-21 0,22 0 16,-42 21-16,20-22 0</inkml:trace>
  <inkml:trace contextRef="#ctx0" brushRef="#br0" timeOffset="19939.56">2561 3577 0,'0'0'0,"0"-21"63,21 21-32,-21-21-15,0 0 15,0 0-15,0-1-1,0 1 1,0 0-1,0 42 142</inkml:trace>
  <inkml:trace contextRef="#ctx0" brushRef="#br0" timeOffset="22097.98">2625 3514 0,'21'0'47,"0"0"-47,0 0 16,0-21-16,0 21 0,1-22 0,-1 1 15,21 21-15,-21-21 16,0 0-16,1 21 0,-1-21 0,-21 0 16,0-1-16,0 1 15,0 0-15,-21 21 16,-1 0 0,-41 0-16,21 0 15,20 21-15,-20 0 0,0 1 0,-1-1 16,22 0-16,-21 21 0,21-21 15,-22 22-15,22-22 0,0 21 0,0-21 16,21 22-16,0-1 0,0-21 16,0 22-16,0-22 0,21 21 15,0-21-15,0 22 0,1-22 16,-1 21-16,21 0 0,-21 1 0,0-22 16,1 21-16,-1 1 0,0-22 15,-21 21-15,0-21 0,0 22 0,0-22 16,0 21-16,0-21 0,-21 0 15,0 1-15,-1-1 0,-20 0 0,21-21 16,-21 21-16,-1-21 0,22 0 16,-21 0-16,-1 0 0,1 0 15,21-21-15,0 0 0,-22 0 16,22-1-16,0 1 0,0-21 0,0 0 16,21-1-16,0 22 0,-21-21 15,21-1-15,0 22 0,0-21 16,0 21-16,0 0 0,0-1 15,0 44 1,0-1 0,0 0-16,0 21 0,21 1 15,-21-22-15,21 21 0,0 0 16,-21 1-16,21-1 0,0-21 0,1 22 16,-1-22-16,0 21 0,0-21 15,0 0-15,22-21 0,-1 22 0,0-22 16,1 0-16,-1 0 15,0 0-15,1 0 0,20 0 0,-21-22 16,22 1-16,-22 0 0,1 0 16,-1 0-16,0-22 0,-21 22 0,22-21 15,-22 0-15,0-1 0,-21 1 16,0 0-16,0-1 0,0 1 0,0 0 16,0 20-16,0-20 0,0 21 15,0 0-15,-21 21 0,0 0 0,0 0 16,-1 0-16,1 0 15,21 21-15,-21 0 0,21 21 0,0-20 16,-21 20-16,21 0 0,-21 22 16,21-22-16,0 0 0,0 1 15,0-1-15,0-21 0,0 22 16,21-22-16,0 21 0,0-21 0,0 0 16,1-21-16,-1 22 0,21-22 15,-21 0-15,22 0 0,-1 0 0,0-22 16,1 1-16,-1 0 0,0 0 0,1 0 15,20-22-15,-21 1 0,1 0 16,-1-1-16,0-20 0,1-1 0,-22 22 16,21-21-16,-21-1 0,1 1 15,-22 20-15,21-20 0,-21 20 16,21-20-16,-21 21 0,0-1 0,0 1 16,0 0-16,0 20 0,0 1 15,0 0-15,0 42 16,-21 0-1,21 22-15,-21-22 0,-1 21 16,22 22-16,-21-22 0,0 22 0,0-22 16,0 21-16,0 22 0,21-21 15,0-1-15,-22 1 0,22-1 0,0-21 16,0 22-16,0-22 0,0-21 16,0 22-16,22-22 0,-1 0 0,0 0 15,21 0-15,-21-21 16,22 0-16,-22 0 0,21 0 0,1 0 15,-1-21-15,-21 0 0,21 0 16,1 0-16,-1 0 0,-21-22 0,22 22 16,-22-21-16,0-1 0,0 1 15,0 0-15,-21-1 0,0 1 0,0 0 16,0 21-16,0-1 0,0 1 16,0 0-16,-21 21 0,0 0 0,0 0 15,0 21-15,-1 0 0,22 1 16,-21-1-16,21 21 0,-21 0 15,21 22-15,0-22 0,0 1 16,0-1-16,0-21 16,0 21-16,21-20 0,0-1 0,-21 0 15,22 0-15,-1 0 0,21-21 16,-21 0-16,0 0 0,22 0 0,-22 0 16,0 0-16,21 0 0,-20-21 15,20 0-15,-21 0 0,21 0 0,-20-1 16,-1 1-16,21-21 0,-21 0 15,0 20-15,1-20 0,-1 0 0,0-1 16,0 1-16,0 21 0,0 0 0,1 0 16,-1-1-16,0 1 0,0 21 15,0 0-15,0 0 16,-21 21-16,0 1 16,0-1-16,0 0 0,0 0 15,0 0-15,22 0 0,-22 1 16,21-22-16,-21 21 15,21-21 1,-21-21 0,21-1-16,-21 1 15,0 0-15,0 0 0,0 0 16,0 0-16,0-1 0,-21 1 16,0 0-16,0 21 15,-1 0-15,1 0 16,0 0-16,0 21 15,0 0-15,0 1 0,-22 41 16,22-21-16,0 1 0,0-1 16,21-21-16,-21 22 0,21-1 15,-22 0-15,22-21 0,0 22 0,0-22 16,0 0-16,22 0 0,-1 0 16,0 1-16,0-1 0,0 0 0,22-21 15,-22 0-15,21 21 0,-21-21 16,22 0-16,-22 0 0,21 0 0,0 0 15,-20-21-15,20 0 0,-21 0 16,21 21-16,-20-43 0,-1 22 16,21 0-16,-21-21 0,0-1 0,1 1 15,-1 0-15,0-22 0,0 22 16,0-22-16,0 1 0,-21 20 16,22-20-16,-1 21 0,-21-22 0,0 22 15,0-1-15,21 1 0,-21 21 0,0-21 16,0 20-16,0 1 15,-21 21 1,0 21-16,21 1 0,-22 20 0,1-21 16,0 21-16,0 1 15,21-1-15,-21 22 0,0-22 0,21 21 16,0 1-16,-22-1 0,22 1 16,-21-22-16,21 22 0,0-22 0,0 0 0,0 1 15,0-22-15,0 21 16,21-21-16,1 1 0,-22-1 0,21-21 15,0 21-15,0-21 0,21 0 0,-20 0 16,-1 0-16,0 0 0,21 0 16,-21 0-16,22-21 0,-1 0 15,-21-1-15,0 1 0,1 0 16,-1 0-16,0-21 0,-21 20 16,0-20-16,0 21 0</inkml:trace>
  <inkml:trace contextRef="#ctx0" brushRef="#br0" timeOffset="22297.2">5270 4128 0,'22'0'16,"-1"0"-16,0 0 15,0 0-15,21 0 0,-20 0 16,-1-22-16,21 22 0,-21-21 0,22 21 15,-22 0-15,21-21 0,-21 21 0,22-21 16,-1 21-16,0-21 0,-21 21 16</inkml:trace>
  <inkml:trace contextRef="#ctx0" brushRef="#br0" timeOffset="23449.53">6837 4509 0,'21'-22'0,"-21"1"31,21 0-31,-21-21 0,21 21 0,0-1 15,-21 1-15,22-21 0,-22 21 0,21-22 16,-21 1-16,0 21 0,0-21 16,0-1-16,0 1 0,0 0 0,0 20 15,-21 1-15,-1 0 0,1 0 16,0 0-16,0 21 0,0 0 0,0 0 16,-22 0-16,22 21 0,-21 0 15,-1 0-15,22 22 0,-21-1 16,0 0-16,20 1 0,-20-1 0,21 21 15,0-20-15,0 20 0,-1-20 16,22-1-16,0 0 0,0 1 16,0-22-16,0 21 0,0-21 0,22 0 15,-1 1-15,0-22 0,21 21 16,-21-21-16,1 0 0,-1 0 16,21 0-16,-21-21 0,22-1 0,-22 1 15,0 0-15,21 0 0,-21 0 0,1-22 16,-1 22-16,0-21 0,0 0 15,21-43-15,-42 43 0,22-1 16,-22 1-16,0 21 0,0-22 16,0 22-16,0 0 0,0 0 15,-22 21 1,1 21-16,0 0 0,0 22 16,0-22-16,21 21 0,-21 0 0,21-20 15,-22 20-15,22 0 0,0 1 16,0-1-16,0 0 0,0-21 0,0 22 15,0-22-15,22 0 0,-1 0 0,0 0 16,0 1-16,0-22 16,22 0-16,-22 0 0,0 0 0,21 0 15,-21 0-15,1 0 0,20-22 0,-21 1 16,0 0-16,22 0 0,-22 0 16,0-22-16,0 1 0,0 0 0,22-1 15,-22 1-15,0-21 0,0-1 16,-21 22-16,21-22 0,0 22 0,1-22 15,-22 43-15,0-21 0,0 21 16,0 0-16,0-1 0,-22 44 16,1-1-1,0 21-15,0-21 0,0 22 0,0-1 16,21 21-16,-43 43 16,22-63-16,21-1 0,0 21 0,0-20 15,0-1-15,0 0 0,0-20 0,0 20 16,0-21-16,0 0 15,0 0-15,21 1 0,0-1 0,1 0 16,-1-21-16,0 0 0,0 0 0,0 0 16,0 0-16,22 0 0,-22-21 15,0 0-15,0-1 0,22 1 0,-22 0 16,0-21-16,21 21 0,-21-22 16,1 1-16,-1 0 0,21-1 0,-21-20 15,0 20-15,-21-20 0,22-1 0,-1 22 16,-21-21-16,21 20 0,-21 22 15,0-21-15,0 21 0,0-1 0,0 1 16,0 42 0,-21 1-16,0-1 15,-1 21-15,1 0 0,0 1 0,0-1 16,21 22-16,-21-22 0,0 21 16,-1 1-16,22-22 0,0 1 0,0-1 15,0 0-15,0 1 0,0-1 16,0-21-16,0 21 0,0-20 0,0-1 15,22 0-15,-1-21 0,0 21 0,0-21 16,0 0-16,0 0 16,1 0-16,-1 0 0,0 0 0,42-42 15,-41 21-15,-1-1 16</inkml:trace>
  <inkml:trace contextRef="#ctx0" brushRef="#br0" timeOffset="23964.8">9398 3768 0,'0'0'0,"0"-43"0,21 22 0,-21-63 16,0 62 0,21 1-16,-21 0 0,0 63 31,0-20-31,0 20 0,0 0 0,0 22 16,0-22-16,-21 22 0,0-1 15,0 1-15,21 20 0,-21-41 0,-1 20 16,1 1-16,0-22 0,0 0 15,21-21-15,0 22 0,-21-22 0,21 0 16,-21 0-16,21 0 0,0 1 16,-22-22-1,1-22-15,21 1 16,-21 0-16,0 0 0</inkml:trace>
  <inkml:trace contextRef="#ctx0" brushRef="#br0" timeOffset="24749.67">8763 4106 0,'0'22'16,"0"-1"-16,21 0 0,0 0 0,0-21 15,22 0-15,-1 21 0,0-21 16,22 0-16,-1 0 0,-20 0 0,41-21 16,-20 0-16,-1 0 0,22 0 0,0-22 15,-1 22-15,1-21 16,-21 21-16,-1-22 0,1 1 0,-1 0 0,-21 20 15,1-20-15,-1-21 16,-21 20-16,0 1 0,-21 0 0,0-1 16,0 1-16,0 21 0,-21 0 15,0-1-15,0 1 0,0 21 0,0 0 16,-22 0-16,22 21 0,0 22 0,0-22 16,0 21-16,-1 22 0,1-22 15,0 22-15,0-1 0,21 1 0,-21-1 16,0 1-16,21-1 0,0 1 15,-22-22-15,1 21 0,21-20 0,-21-1 16,21 0-16,0-20 0,0-1 16,0 0-16,0 0 0,21-21 31,0-21-15,-21 0-16,22 0 0,-1-22 0,0 1 15,0 21-15,0-22 0,0 1 16,1 0-16,-1-1 0,0 1 0,0 21 15,0 0-15,-21 0 0,21 21 0,1 0 16,-1 0 0,-21 21-16,21 0 0,-21 21 0,0-21 15,0 22-15,0-22 0,0 21 16,0-21-16,21 22 0,-21-22 16,21 0-16,0 0 0,1 0 0,-1 1 15,0-1-15,0 0 0,21-21 16,1 0-16,-22 0 0,21 0 0,1 0 15,-1 0-15,0 0 0,1-21 16,-1 0-16,0-1 0,1 1 0,-22-21 16,21 21-16,-21-22 0,0 1 0,1 21 15,-1-64-15,0 43 16,-21 0-16,0 20 0,0 1 0,0 0 16,0 0-16,-21 21 15,0 0-15,-1 21 0,22 0 16,-21 0-16,0 1 15,21 20-15,0 0 0,-21 1 0,0 20 16,21-21-16,0-20 0,0 20 16,0-21-16,0 0 0,0 0 15,21 1-15,0-1 0,-21 0 0,21-21 16,0 0-16,1 0 0,-1 0 16,21 0-16,-21 0 0,22 0 0,-1-21 15,43 0-15,-43-22 0,0 22 16</inkml:trace>
  <inkml:trace contextRef="#ctx0" brushRef="#br0" timeOffset="26240.29">11557 4382 0,'0'0'0,"0"21"15,0 0-15,21-21 16,0 0-16,0 0 0,1 0 15,-1 0-15,21-21 0,0 0 0,-20-1 16,41 1-16,-21 0 0,1-21 16,20-1-16,-20 1 0,20-21 15,-21 20-15,1-20 0,-1 20 0,0-62 16,-20 41-16,-22 22 16,21-22-16,-21 22 0,0 0 0,0-1 15,0 1-15,-21 21 0,-1 0 16,22-1-16,-21 22 0,0 0 0,0 0 15,0 22-15,0 20 0,-1-21 16,1 21-16,0 22 0,0-22 0,0 43 16,0-22-16,-1 22 0,1 0 15,0-1-15,0 1 0,0 0 0,0 21 16,-1-22-16,1 1 0,0 0 0,0-1 16,0 1-16,0 0 0,-1-1 15,1 1-15,21-22 0,-21 22 16,0-21-16,0-1 0,0 1 0,-1-1 15,1 1-15,0-22 0,21 0 16,-21 1-16,21-1 0,-21 0 0,21-21 16,0 1-16,0-1 0,21-21 15,0 0-15,0 0 0,22-21 16,-22-1-16,21 1 0,0-21 0,1 0 16,-1-1-16,0 1 0,-20 0 15,20-22-15,0 1 0,-21 20 0,1-41 16,-1 20-16,0 1 0,-21-22 0,0-63 15,0 84-15,0 1 16,0-1-16,-21 22 0,0-22 0,-1 22 16,1 21-16,-21-21 0,21 20 15,0 1-15,-22 0 0,22 21 16,0 0-16,42 0 31,0 0-31,22 0 0,-22 0 16,21 0-16,0-21 0,22 21 0,-22-21 15,1 21-15,20-21 0,-21-1 16,22 1-16,-22 0 0,1 0 16,-22 0-16,21-22 0,-21 22 0,0 0 15,1 0-15,-22 0 0,0 0 0,0-1 16,0 1-16,0 0 16,-22 42 15,22 0-31,0 1 15,-21-1-15,21 21 0,0-21 0,0 0 16,0 22-16,0-22 0,0 0 16,0 21-16,21-20 0,1-1 0,-1 0 15,0 0-15,0-21 0,21 0 16,-20 0-16,20 0 16,-21 0-16,21-21 0,1 0 0,-1 0 15,0-1-15,1 1 0,-1-21 0,-21 0 16,22-1-16,-22 1 0,0-22 15,0 1-15,0 21 0,0-22 0,1 22 16,-22-22-16,0 22 0,0-43 16,0 43-16,0 0 0,0 20 15,0 1-15,-22 21 16,1 21 0,21 1-16,-21-1 0,0 21 15,21 0-15,-21 1 0,0-1 16,-1 0-16,22 22 0,0-22 0,-21 22 0,21-1 15,0-20-15,0-1 16,0 21-16,0-20 0,0-1 0,0-21 16,21 22-16,1-22 0,-1 0 15,0 0-15,0 0 0,21-21 0,-20 0 16,20 0-16,0 0 0,1 0 0,-1-21 16,0 0-16,1 0 0,-22-22 15,21 22-15,-21-21 0,0 0 16,1-1-16,-1 1 0,-21 21 0,0-22 15,0 22-15,0 0 0,-21 21 16,-1 21 0,22 22-16,-21-22 0,0 0 15,21 21-15,-21 1 0,21-22 16,0 21-16,0 0 0,0-20 16,0 20-16,0-21 0,21 0 0,0 0 15,0 1-15,1-1 0,-1 0 0,21-21 16,-21 0-16,0 0 0,1 0 15,20 0-15,-21 0 0,0 0 0,0-21 16,1 0-16,20-1 0,-21 1 16,0 0-16,0-21 0,1-1 0,-22 22 15,21-21-15,0-22 16,-21 43-16,0 0 0,0 0 0,0 42 16,0 0-1,0 0-15,-21 1 0,21 20 16,-21-21-16,-1 21 0,22-20 15,0-1-15,0 21 0,0-21 0,0 0 16,0 1-16,-21-22 0,21 21 16,0 0-16,-21-21 31,21-21-31,0 0 16,0-1-16,0 1 0,0 0 0,-21-21 15,21 21-15,-21-22 0</inkml:trace>
  <inkml:trace contextRef="#ctx0" brushRef="#br0" timeOffset="26440.18">13208 3683 0,'0'0'16,"-21"0"-16,0 0 0,21 21 15,-22-21-15,1 0 31,0 0-15,0 0 0,0 21-16,0-21 15,-22 22-15</inkml:trace>
  <inkml:trace contextRef="#ctx0" brushRef="#br0" timeOffset="27196.78">7789 5567 0,'0'0'16,"0"-42"-16,0 20 0,0-20 0,0 21 0,21-85 15,-21 64-15,0-1 16,0 22-16,0-21 16,0 0-16,0 20 0,0 1 15,0 0-15,-21 21 16,0 0-16,21 21 0,-21 0 0,0 22 16,0-1-16,21 0 0,-22 22 15,1-1-15,0 1 0,21 21 0,0-1 16,-21 1-16,0-22 0,0 22 15,-1-21-15,1-1 0,21 1 0,-21-1 16,0-21-16,0 1 0,21-1 0,0-21 16,0 22-16,-21-22 0,21 0 15,-22-21-15,1 0 32,21-21-32,0 0 0,-21-1 0,0 1 15,0 0-15,21-21 0,0 21 16,-21-22-16,-1 22 0,22 0 0,-21-21 15,21 20-15,-21 22 16,0 0-16,21 22 16,0-1-16,-21 0 0,21 21 15,0-21-15,0 1 0,0-1 16,0 0-16,0 0 0,0 0 0,21 0 16,0-21-16,0 0 0,0 22 0,1-22 15,-1 0-15,21 0 0,-21 0 16,22-22-16,-1 1 0,0 21 15,1-21-15,-1 0 0,0 0 16,1 0-16,-22-1 0,21-20 0,0 0 16,-20 42-16,-22-21 0,-22 21 15</inkml:trace>
  <inkml:trace contextRef="#ctx0" brushRef="#br0" timeOffset="27663.51">5419 6879 0,'0'0'0,"0"-21"0,-43-64 16,22 64 0,21 0-16,-21 21 0,0-21 0,21 0 15,-21 21-15,-1 0 16,22 21-16,0 0 0,-21 21 15,21-20-15,0 20 0,0 21 16,0-20-16,0 20 0,0-20 0,0 20 16,-21 1-16,21 20 0,0-20 15,-21-1-15,21-20 0,0 20 0,0 1 16,-21-22-16,21 0 0,-21 1 0,21-1 16,-22-21-16,22 0 0,0 0 15,0 1-15,-21-22 16,0-22-1,21-20 1,0 21-16,0 0 0,0-22 0</inkml:trace>
  <inkml:trace contextRef="#ctx0" brushRef="#br0" timeOffset="28328.28">5080 7070 0,'0'0'0,"0"-43"0,-21 22 0,21-21 15,-21 0-15,21 20 0,0-20 16,0 21-16,0-21 0,0 20 0,0-20 15,0 21-15,0-21 0,42 20 16,-21-20-16,21 21 0,-20-21 0,41 20 16,-21 1-16,22 0 15,-1 0-15,1 21 0,-1 0 0,1 0 16,-22 21-16,22 21 0,-22-20 0,0 20 16,-20 0-16,-1 22 0,-21-22 15,0 0-15,0 22 0,-64 21 16,43-43-16,-21 0 0,-1 1 15,-20-1-15,21 0 0,-1-21 16,1 1-16,0 20 0,-1-42 0,22 21 16,0 0-16,0-21 0,0 0 0,-1 0 15,22-21-15,0 0 0,0 0 16,0 0-16,0-1 16,0 1-16,22 21 31,-1 43-31,-21-22 0,21 0 15,-21 21-15,21-21 0,-21 22 16,21-1-16,-21 0 0,0-20 0,21 20 16,-21 0-16,22-21 0,-1 22 0,-21-22 15,21 0-15,0 0 0,0 0 16,0 1-16,1-1 0,20-21 0,-21 0 16,0 0-16,22 0 0,-1 0 0,0 0 15,-21-21-15,22 21 0,-1-22 16,0 1-16,-20-21 0,20 21 0,-21-22 15,0 22-15,0-21 16,1 0-16,-1-1 0,-21 22 0,21-21 16,-21 21-16,0-1 0,0 44 31,0-1-31,-21 0 0,0 0 16,21 0-16,0 0 0,-22 1 15,1 20-15,21-21 0,-21 0 0,21 0 16,0 1-16,0-1 0,0 0 15,0 0 1,0-42 0,21 21-16,0-21 0,-21 0 15,22-22-15,-1 22 16,-21-21-16</inkml:trace>
  <inkml:trace contextRef="#ctx0" brushRef="#br0" timeOffset="28512.17">6244 7006 0,'0'0'0,"0"-21"0,0 0 16,-21 21 15,0 0-15,21 21 0,0 0-16,0 0 0,0 1 15,0-1 1,0 0-16,21 0 0,0 0 0</inkml:trace>
  <inkml:trace contextRef="#ctx0" brushRef="#br0" timeOffset="29879.26">6816 7535 0,'0'0'0,"21"0"0,21 0 0,-21 0 15,0 0-15,43-42 16,-43 21-16,0 0 0,0 0 15,-21-1-15,0-20 0,22 21 0,-22-21 16,0-1-16,0 22 0,0-21 0,0 21 16,0-22-16,0 22 0,-22 21 15,1 0-15,-21 0 0,21 0 0,0 0 16,-22 0-16,1 21 0,0 22 16,-1-22-16,1 21 0,0-21 0,-1 22 15,1-1-15,0 0 0,20 1 0,1-1 16,0-21-16,21 21 0,0-20 15,0-1-15,0 0 0,0 0 0,21-21 16,0 0-16,1 0 0,20 0 16,0 0-16,-21 0 0,22 0 15,-1-21-15,0 21 0,1-21 16,-22 0-16,21-1 0,-21 1 0,1 0 16,-1 0-16,0-21 0,-21 20 0,0 1 15,0 0-15,0 0 0,0 42 31,-21 0-15,0 0-16,-1 1 0,22-1 0,-21 21 16,21-21-16,-21 22 15,21-1-15,0 0 0,-21 1 0,21 20 0,0-21 16,0 1-16,0 20 0,0 1 16,0-1-16,0 1 0,0-1 15,21 64-15,-21-63 0,21-1 16,-21-20-16,0 20 0,0-21 0,0 22 15,0-22-15,0 22 0,0-22 16,-21 0-16,0 1 0,0-1 0,0 0 16,-22-20-16,22-1 0,-21 21 0,21-42 15,-22 21-15,1 0 0,21-21 16,-22 0-16,-20 0 16,21-21-16,-1 0 0,22-21 0,0 21 0,0-22 15,0 1-15,-1-22 16,22 22-16,0-21 0,0-1 0,0 1 0,22-1 15,-1 1-15,0-1 0,21-21 16,1 22-16,-1-22 0,21 22 16,1-1-16,-1-20 0,1 20 0,21-21 15,-22 1-15,22 20 0,-1-20 16,-20-1-16,-1 0 0,22 22 0,-21-22 16,-22 22-16,21-1 0,-20 22 0,-1-22 15,-21 43-15,0-21 0,-21 21 16,0-1-16,0 1 0,-21 21 15,0 21-15,0 1 16,0-1-16,0 0 0,-22 0 16,22 21-16,0-20 0,21 20 0,-21 0 15,0 1-15,21 20 0,-22-21 16,22 1-16,0-1 0,0 22 0,0-22 16,0-21-16,0 21 0,0 1 0,0-22 15,-21 0-15,21 0 0,0 0 16,0-42 15,0 0-31,21 0 0,-21-21 16,22 20-16,-1-20 0,-21 0 0,21-1 15,0 1-15,-21 0 16,21 21-16,0-22 0,1 22 0,-1 0 0,0 0 16,0 0-16,0 21 15,0 21 1,-21 0-16,0 0 0,0 21 15,0-20-15,0 20 0,0-21 16,0 0-16,22 22 0,-22-22 0,21 0 16,0 21-16,-21-21 0,21-21 0,0 22 15,0-1-15,22-21 0,-22 0 16,21 0-16,22 0 16,-22 0-16,-21 0 0,22-21 0,-1-1 15,0 1-15,-21-21 0,1 21 16,20-22-16,-21 1 0,0-21 0,0 20 15,1-20-15,-1 20 0,0-20 16,-21 21-16,0-22 0,21-42 16,-21 64-16,21 21 0,-21 0 15,-21 42 1,0 0 0,0 0-16,21 21 0,0-20 15,-21 20-15,-1 0 0,22 1 0,-21 20 16,21-21-16,0 22 0,0-22 0,0 22 15,0-22-15,0 0 0,0 1 16,0-1-16,0 0 0,0-20 0,21-1 16,1 0-16,-1 0 0,0 0 15,0-21-15,0 0 16,0 0-16,1 0 0,-1 0 0,0-21 16,0 21-16,-21-21 0,21 0 0,-21-22 15,21 22-15,-21-21 0,0 0 16,0-1-16</inkml:trace>
  <inkml:trace contextRef="#ctx0" brushRef="#br0" timeOffset="30045.68">8043 7091 0,'0'0'16,"-21"0"-16,42 0 31,22 0-31,-22 0 0,0 0 16,21 0-16,1 0 0,-1 0 15,0 0-15,22-21 0,-1 0 0,1 21 16,-1 0-16,1-22 0,-1 22 0,1 0 16</inkml:trace>
  <inkml:trace contextRef="#ctx0" brushRef="#br0" timeOffset="30756.06">9483 6964 0,'0'0'16,"0"-21"-16,0 0 0,-22-1 16,22 1-16,-21 0 15,0 21-15,0-21 0,0 21 16,0 0-16,-1 0 0,1 0 16,21 21-16,-21 0 0,0 0 15,0 1-15,0-1 0,21 21 0,-43 43 16,43-43-16,-21 0 15,21 1-15,0-1 0,0 0 0,0 1 16,0-1-16,0-21 0,21 22 0,0-22 16,22 21-16,-22-21 0,0 0 15,43 1-15,-43-22 16,21 0-16,-21 0 0,22 0 0,-1-22 16,-21 22-16,21-21 0,1 0 15,-22-21-15,21-1 0,1 1 0,-22 0 16,21-1-16,-21-20 0,22-1 0,-22 1 15,0-1-15,21 1 0,-21-1 16,1 1-16,-22-1 0,21-41 16,0 41-16,-21 22 0,0 21 15,0-22-15,0 22 0,-21 42 16,21 22 0,-21-22-16,-1 42 15,1-20-15,21-1 0,-21 21 0,0-20 16,21 20-16,0-20 0,-21 20 0,21-21 15,-21 22-15,21-22 0,0 1 16,0-1-16,0 0 0,0 1 0,21-22 16,0 0-16,-21 0 0,21 0 0,0 0 15,0-21-15,1 0 0,-1 0 16,21 0-16,-21-21 0,0 0 0,1 0 16,-1 0-16,0 0 0,0-22 0,0 22 15,0-21-15,1 21 0,-1-1 16,-21-20-16,0 21 15,0 42 1,-21 0 0,21 22-16,-22-22 0,1 0 0,21 21 15,0-21-15,0 1 0,0-1 0,0 21 16,0-21-16,0 0 16,0 1-16,21-22 15,1-22 1,-1 1-16</inkml:trace>
  <inkml:trace contextRef="#ctx0" brushRef="#br0" timeOffset="30937.98">10477 6858 0,'-21'0'0,"-42"0"15,42 0-15,-1 0 16,1 0-16,21 21 31,21-21-31,1 0 16,-1 21-16,0-21 15</inkml:trace>
  <inkml:trace contextRef="#ctx0" brushRef="#br0" timeOffset="31796.42">10901 6879 0,'0'-21'0,"0"42"0,-21-42 16,-1 0-16,1 21 16,0 0-16,0 0 0,0 0 0,0 21 15,-1 0-15,1 0 0,0 1 16,0-1-16,0 21 0,0 0 16,-1-20-16,1 20 0,0 0 0,21 1 15,0-1-15,0 0 0,0 1 16,0-22-16,0 21 0,0-21 0,21 0 15,0 1-15,1-1 0,20-21 0,-21 0 16,21 0-16,1 0 0,-1 0 16,-21 0-16,22 0 0,-1-21 0,0-1 15,1 1-15,-22-21 0,21 0 0,0-43 16,1 43-16,-22-22 16,0 22-16,0-22 0,0 1 0,1-1 15,-1 1-15,0-22 0,0 22 16,-21-1-16,21 1 0,0-1 0,-21 22 15,0-1-15,0 1 0,0 21 0,0 0 16,0 42 0,0 0-1,0 21-15,-21 1 0,0 20 0,0-20 16,0 20-16,0-21 0,-1 22 16,1-1-16,0-20 0,0 20 15,0-20-15,21-1 0,-21 21 0,-1-20 16,22-22-16,0 21 0,0-21 0,-21 1 15,21-1-15,0 0 0,-21-21 0,21-21 32,0 0-32,21-1 15,0 1-15,1 0 0,-1 0 0,0-21 16,0 20-16,21-20 16,-20 21-16,20 0 0,-21 0 0,21-1 15,-20 1-15,-1 0 0,0 21 0,0 0 16,0 0-16,0 0 0,-21 21 15,0 0-15,0 1 16,0-1-16,0 0 0,-21-21 0,0 21 16,0 0-16,0 0 0,0-21 15,-22 22-15,-20-1 16,42-21-16,-22 0 0,22 21 0,0 0 16,-21-21-16,20 0 0,1 21 15,0-21-15,21 21 0,-21-21 0,21 22 16,0-1-16,0 0 0,0 0 15,0 0-15,0 22 0,0-22 16,0 0-16,21 0 0,0 21 0,0-20 16,1-1-16,-1 0 0,21-21 0,-21 21 15,22 0-15,-22-21 0,21 0 16,-21 0-16,22 0 0,-22 0 0,21 0 16,-21 0-16,0 0 0,22-21 0,-22 21 15,0-21-15,0 0 0,0 0 16,1-1-16,-1 1 0,-21 0 0,0-21 15,0 21-15,0-22 0,0 22 16,-21 0-16,-1 0 0,1 0 16</inkml:trace>
  <inkml:trace contextRef="#ctx0" brushRef="#br0" timeOffset="32448.08">7514 7874 0,'0'0'0,"0"-21"0,0 0 15,0 0-15,0-1 0,0 1 0,0 0 16,0 0 0,0 42-16,0 0 15,0 0-15,0 1 0,0 20 0,0 0 16,0 22-16,0-1 15,0-20-15,0 20 0,0 1 0,0-1 16,-21-21-16,0 22 0,21-22 16,-21 1-16,-1-1 0,1 0 0,0 1 15,0-22-15,0 0 0,21 21 0,0-21 16,-21-21-16,21 22 0,-22-22 16,22-22-1,-21 1 1,21 0-16,0 0 0,-21 0 15,21 0-15,0-1 0,-21 1 0,0-42 16,0 63-16,-1 0 31,22 21-15,0 0-16,0 0 0,0 22 0,0-22 16,0 0-16,0 0 0,0 0 15,0 0-15,22 1 0,-1-1 16,0 0-16,0-21 0,21 0 0,-20 0 15,20 0-15,0 0 0,-21 0 16,22-21-16,-1 0 0,0-1 0,1 22 16,-1-42-16,0 21 0,-20 0 0,-1 0 15,0-1-15,0 1 16</inkml:trace>
  <inkml:trace contextRef="#ctx0" brushRef="#br0" timeOffset="34895.23">5186 9589 0,'0'0'0,"0"-22"0,0 1 0,0-21 0,0 0 16,-21 20-16,21 1 15,-22 0-15,1 0 0,21 0 0,-21 0 16,0-1-16,0 1 0,0 21 0,-1-21 15,1 21-15,0 0 0,-21 0 16,-64 42 0,21 1-16,43-1 15,0 0-15,-1 22 0,-20-1 0,20 1 16,22-1-16,-21 22 0,0-21 0,20 20 16,1-20-16,21 20 0,0-20 15,0-1-15,0 1 0,0-1 0,21-20 16,1-1-16,20 0 0,-21 1 15,21-22-15,1 0 0,-1 0 0,0-21 16,1 0-16,20 0 0,-20 0 0,20-21 16,-21 0-16,22 0 0,-22-22 15,1 1-15,-1 21 0,0-21 0,1-1 16,-22 1-16,21 0 0,-21 20 16,0-20-16,1 0 0,-22-1 15,0 22-15,0 0 0,0 0 0,0 0 16,-22 21-1,1 0-15,21 21 0,-21 0 16,0 0-16,21 0 0,0 22 0,0-22 16,-21 21-16,21-21 0,0 22 15,0-1-15,0-21 0,0 22 0,0-1 16,0-21-16,21 0 0,0 0 16,0 1-16,43 20 15,-43-42-15,0 0 0,21 0 0,1 0 16,-22 0-16,21-21 0,1 0 15,-1-1-15,0 1 0,-21-21 0,22 21 16,-22-22-16,0 22 0,0-21 0,-21 0 16,0-1-16,0 22 0,0-64 15,-21 43-15,0 0 0,-21 21 16,20-22-16,-20 22 0,21 0 16,-21 0-16,-1 21 0,22 0 0,-21 0 15,-1 0-15,22 21 0,-21 21 0,21-21 16,0 22-16,-1-22 0,1 21 15,0 43-15,21-43 16,0 1-16,0-1 0,0-21 0,0 21 0,21 1 16,0-22-16,22 0 0,-22 0 15,21 0-15,1-21 0,-1 0 16,0 0-16,22 0 0,20-21 16,-41 21-16,-1-21 0,0 0 15,1 0-15,-1 0 0,-21-22 0,0 22 16,1 0-16,-1 0 0,0-22 15,-21 22-15,0 0 0,0 0 16,0 0-16,0 0 0,0 42 31,0 0-31,0 0 16,0 0-16,0 0 0,0 1 0,0-1 0,0 21 16,0-21-16,-21 0 15,21 22-15,0-22 0,0 0 0,0 0 16,0 0-16,-21 1 0,21-1 15,0-42 1,0-1 0,21 1-16,0-21 0,-21 21 15,0 0-15,21-22 0,-21 22 16,21-21-16,0-22 0,-21 43 16,22 0-16,-1-21 0,-21 20 15,21 1-15,0 21 0,0 0 31,-21 21-31,21 1 0,1 20 16,-22-21-16,0 21 0,0-20 16,0-1-16,0 21 0,21-21 0,-21 22 15,0-22-15,0 0 0,21 21 0,-21-21 16,21 1-16,0-1 0,0 0 16,1-21-16,-1 21 0,0-21 15,0 0-15,0 0 0,0 0 16,22-21-16,-22 0 0,0 0 0,21-22 15,-20 22-15,-1-21 16,0 21-16,0-22 0,0 22 16,0-21-16,-21-1 0,22 22 0,-1 0 15,-21 0-15,21-21 0,-21 20 16,0 44 15,0-1-31,0 0 0,0 0 0,0 0 16,0 0-16,0 1 0,0-1 15,-21 21-15,21-21 0,0 0 0,0 22 16,0-22-16,0 0 0,0 0 0,0 0 16,0 1-16,0-1 0,21-21 15,0 0-15,0 21 0,22-21 16,-22 0-16,0 0 0,21-21 0,-21 0 16,22 21-16,-22-22 15,0 1-15,21-21 0,-20 21 0,-1 0 16,0-1-16,0-20 0,0 21 0,0 0 15,-21-22-15,0 22 0,22 0 16,-22 0-16,0 0 0,0 0 0,0-1 16,-22 22 15,22 22-31,0-1 0,-21 0 0,0 0 16,21 0-16,-21 0 0,21 1 15,0-1-15,0 21 0,0-21 0,0 0 16,0 22-16,0-22 0,0 0 15,0 0-15,0 0 0,42 1 16,-21-1-16,1-21 0,-1 0 16,0 0-16,0 0 0,21 0 0,-20 0 15,20 0-15,-21-21 0,21 21 0,-20-22 16,20 1-16,-21 0 0,0 0 16,22 0-16,-22-22 0,0 22 0,0 0 15,0-21-15,-21 21 0,0-1 16,21 1-16,-21-21 0,0 21 15,0 0-15,-21 21 16,0 21 0,21 0-16,-21 0 0,0 0 15,21 22-15,0-22 0,0 0 16,-21 0-16,21 64 16,0-22-16,0-42 15,21-21-15,-21 22 0,21-22 16,0 0-16,0 0 0,0 0 15,1 0-15,-1-22 0,21 1 0,-21 0 16,0 0-16,1 21 0,-1-42 16,0 20-16,0 1 0,0 0 15,0-21-15,22-1 0,-22 22 16,0 0-16,-21 0 16,21 0-16,0 21 0,1 0 0,-1 0 15,-21 21-15,0 0 16,0 0-16,0 0 0,0 1 15,0-1-15,0 0 0,0 0 0,0 21 16,0-20-16,21-1 0,-21 0 16,0 0-16,0 0 0,21-21 0,0 21 15,0-21-15,1 0 0,-1 0 16,0 0-16,21 0 0,-21 0 16,1-21-16,-1 0 0,0 0 15,21-21-15,1-22 16,-22 22-16,0-1 0,0 1 15,0 0-15,0-22 0,-21 22 0,22-22 16,-1 1-16,0-1 0,0 1 16,-21-1-16,21 22 0,-21-21 0,21 20 15,-21 22-15,0-21 0,0 21 16,0-1-16,-21 65 16,0-22-16,0 21 15,0 1-15,21-1 0,-21 21 16,21 1-16,-22-22 0,22 22 0,0-1 15,-21-20-15,21 20 0,0-21 16,0 1-16,0-1 0,0 0 0,0 1 16,0 20-16,0-42 15,0 1-15,0-1 0,21 0 0,1 0 16,-1-21-16,0 0 16,21 0-16,-21 0 0,1 0 0,-1-21 15,0 21-15,0-21 0,0 0 0,0-1 16,1-20-16,-22 21 0,0 0 15,21-22-15</inkml:trace>
  <inkml:trace contextRef="#ctx0" brushRef="#br0" timeOffset="35080.12">8699 9906 0,'0'0'0,"-21"0"0,0 0 0,0 21 16,0-21-16,0 21 0,-1-21 15,22 22-15,22-22 16,-1 0-16,0 0 0,21 0 15,-21 0-15,22 0 0,-1 0 16,0 0-16,1 0 0,-1 0 0,0-22 16,1 22-16,-22-21 0,21 21 0,-21-21 15,22 0-15,-22 21 0,0-21 16,0 0-16</inkml:trace>
  <inkml:trace contextRef="#ctx0" brushRef="#br0" timeOffset="35532.41">10710 9631 0,'0'-21'0,"0"42"0,0-85 0,0 43 16,0-21-16,0 21 0,0 0 16,0-22-16,0 22 0,-21 21 0,21-21 15,-21 0-15,0 42 16,21 0-1,-21 0-15,21 22 0,-22 20 0,22-21 16,0 22-16,0-1 0,-21 22 16,21-21-16,-21-1 0,21 1 0,-21-22 15,21 21-15,0-20 0,-21 41 16,0-41-16,21-1 0,0-21 16,0 0-16,0 1 0,0-1 15,21-21 1,0-21-16,-21-1 15,21 1-15,0 0 0,0-21 16,22 21-16</inkml:trace>
  <inkml:trace contextRef="#ctx0" brushRef="#br0" timeOffset="35872.76">10985 9843 0,'0'0'0,"22"-22"0,-22 44 16,0-1-1,0 0-15,0 0 0,-22 0 16,1 22-16,21-22 0,-21 21 15,0-21-15,0 22 0,21-22 0,0 21 16,0-21-16,0 0 0,0 1 16,0-1-16,0 0 0,0 0 0,21-21 15,0 0-15,0 0 0,22 0 16,-22 0-16,0 0 0,64-21 16,-64 0-16,21 0 0,-21-1 15,0 1-15,1 0 0,-1 0 0,-21-21 16,0 20-16,0-20 0,0 21 0,0 0 15,0-22-15,0 22 0,-21 0 16,-1 21-16,1-21 0,0 21 16,-21 0-16,21 0 0,-1 0 15,1 0-15,0 0 0,0 0 16,0 0-16,0 0 0,-1 0 0,1 0 16,0 0-16,0 0 0,0 0 15,0 0-15,-1-21 0,1 0 16</inkml:trace>
  <inkml:trace contextRef="#ctx0" brushRef="#br0" timeOffset="36117.64">10562 9631 0,'0'0'0,"0"-21"15,21 21 1,0-21-16,1 21 15,-1 0-15,21 0 0,0-22 0,1 22 16,-1 0-16,0-21 0,1 21 0,20 0 16,-20 0-16,-1 0 0,0-21 15,1 21-15,-22 0 0,21 0 0,-21 0 16,0 0-16,22 0 0,-22-21 31</inkml:trace>
  <inkml:trace contextRef="#ctx0" brushRef="#br0" timeOffset="37736.92">13060 9716 0,'-21'-22'15,"-22"22"-15,22 0 16,0 0-16,0 0 16,21 22-1,0-1 1,21-21-1,0 0-15,0 0 0,22-21 0,-22-1 16,21 1-16,0 0 0,1 0 16,-1 0-16,0-22 0,1 22 0,-1-21 15,-21 21-15,22-22 0,-22 22 16,0-21-16,0 0 0,0 20 16,-21-20-16,0 0 0,0 21 0,0-1 15,0 1-15,-21 21 16,0 0-16,0 21 15,0 1-15,-1 20 0,1 0 0,0 1 16,0 20-16,0-21 0,0 43 16,-1-21-16,1-1 0,21 1 0,0 20 15,0-20-15,0-1 0,0-20 0,0 20 16,0-21-16,0 1 0,0-1 16,-21 0-16,21 1 0,0-22 0,-21 21 15,21-21-15,0 1 0,-21-22 16,0 21-16,-1-21 0,1 0 15,0 0-15,0-21 0,0 21 16,0-22-16,-1 1 0,1 0 0,0 0 16,0-21-16,0 20 0,0 1 0,-22-21 15,22 21-15,0-22 0,0 22 16,0 0-16,-1 0 0,1 21 16,0 0-16,0 0 15,21 21-15,0 0 16,0 0-16,0 1 0,0 20 0,0-21 15,21 0-15,0 0 0,22 1 0,-22-1 16,21 0-16,-21 0 16,22 0-16,-1 0 0,0-21 0,1 0 15,20 0-15,22 0 0,-22 0 16,1 0-16,-22-21 0,22 21 16,-22-21-16,0 0 0,22 0 0,-22 0 15,-21-22-15,22 22 0,-22 0 0,0-21 16,0 20-16,0-20 0,-21 0 15,0 21-15,21-1 0,-21-41 16,0 42-16,-21 21 16,0 21-16,0 0 15,0 0-15,21 0 0,-21 1 0,-1 20 16,1-21-16,21 21 0,-21-20 16,21 20-16,-21-21 0,21 0 15,0 0-15,0 22 0,0-22 0,0 0 16,0 0-16,21 0 0,0-21 15,0 0-15,1 0 0,-1 0 16,21 0-16,-21 0 0,22 0 0,-22 0 16,21-21-16,0 0 0,-20 0 0,20 0 15,0-22-15,1 22 0,-22 0 16,21-21-16,-21-1 0,0 22 0,1-21 16,-1 0-16,0 20 0,-21 1 15,0 0-15,-21 21 31,0 21-31,-1 0 0,22 1 0,0-1 16,-21 0-16,21 0 0,0 0 0,-21 22 16,21-22-16,0 0 0,0 0 15,0 0-15,0 22 0,21-22 0,22 21 16,-43-21-16,21 0 0,0 1 16,0-1-16,0-21 0,-21 21 15,0-42 1,-21 0-1,0-1-15,0 1 16,0 0-16,21 0 0,-22 0 16,1 21-16,0-21 0,0 21 0,0 0 15,0 0 1,21 21 0,0 0-16,0 0 15,21-21-15,0 21 0,0 0 0,0-21 16,0 22-16,1-22 0,-1 0 15,0 0-15,21 0 0,-21 0 0,1 0 16,20 0-16,-21 0 0,21-22 0,-20 22 16,20-21-16,-21 0 0,21 0 15,1 0-15,-22 0 0,42-43 16,-20 22-16,-22-1 0,21 1 16,-21 0-16,22-22 0,-22 22 15,0-22-15,0 22 0,-21-21 16,0-1-16,21 22 0,-21-1 0,0 1 0,0 21 15,0-21-15,0 20 16,-21 44 0,0-1-16,0 21 0,0 0 15,0 1-15,21-1 0,-22 22 16,1-22-16,0 21 0,0-20 0,0 20 16,21-20-16,-21 62 0,-1-62 15,22-1-15,0 0 16,0 1-16,0-1 0,0-21 0,0 22 0,0-22 15,0 0-15,22 0 0,-1 0 16,0 0-16,0-21 0,0 0 16,0 0-16,1 0 0,-1 0 0,0 0 15,0-21-15,0 0 0,22 21 0,-43-21 16,21-21-16,0 20 0,0 1 16,-21 0-16,0-21 0,0 21 0,0-22 15,0 22-15</inkml:trace>
  <inkml:trace contextRef="#ctx0" brushRef="#br0" timeOffset="37927.86">14668 9864 0,'0'0'0,"22"0"32,-1 0-32,0 0 0,0 0 15,0 0-15,0 0 0,22 0 16,-22 0-16,0 0 0,0 0 0,0 0 15,1 0-15,-1 0 0,21-43 16,-21 43-16,-21-21 0,21 21 16,1-21-16,-1 21 0</inkml:trace>
  <inkml:trace contextRef="#ctx0" brushRef="#br0" timeOffset="38236.76">15854 9546 0,'-21'-21'16,"-1"21"-16,-20 0 15,21 0-15,21 21 0,-21 0 16,0 1-16,-1-1 0,1 21 16,0-21-16,0 22 0,0 20 0,-22-21 15,22 1-15,0-1 0,0 0 0,0 1 16,0-1-16,-1 0 15,22 1-15,0-22 0,-21 42 16,21-20-16,-21-22 0,21 0 0,0 0 16,0 0-16,0 1 0,0-1 15,21-21 1,-21-21-16,21 21 16,-21-22-16,0 1 0,0 0 15,22-21-15</inkml:trace>
  <inkml:trace contextRef="#ctx0" brushRef="#br0" timeOffset="38520.19">15473 9843 0,'0'0'0,"0"-64"0,21 22 0,-21-22 16,0 22-16,0 0 0,21 20 0,-21-20 15,21 0-15,0 42 16,1 0-16,-1 0 0,-21 21 16,0 0-16,21 0 0,0 22 15,0-1-15,-21 0 0,21 22 0,1-22 16,-1 0-16,0 22 0,-21-22 0,21 1 15,0-1-15,0 0 0,1 1 16,-22-22-16,21 21 0,0-21 0,0 0 16,0 1-16,0-1 15,1-21-15,-1 0 0,0 0 0,0 0 16,0-21-16,-21-1 16,0 1-16,0 0 0,0 0 0,21-21 15,-21 20-15,0-20 0,22 0 16,-22-1-16,0 1 0,21-21 15,0 20-15,-21-20 0</inkml:trace>
  <inkml:trace contextRef="#ctx0" brushRef="#br0" timeOffset="38785.16">16362 9271 0,'0'-21'16,"0"42"-16,0-63 0,21 21 0,-21-1 16,21 22-16,-21-21 0,-21 42 31,0 1-31,0 20 15,-1-21-15,-20 64 0,21-43 16,-21 22-16,-1-22 0,22 21 16,-21 1-16,21-1 0,-22 1 0,22-1 15,-21-20-15,21 20 0,-1-20 0,1-1 16,0 0-16,21 1 0,0 20 16,0-21-16,0-20 0,0-1 15,0 0-15,0 0 0,21-21 31,0-21-31,1 0 16,20 0-16,-21-1 0</inkml:trace>
  <inkml:trace contextRef="#ctx0" brushRef="#br0" timeOffset="39572.51">17314 9483 0,'0'-43'0,"0"86"0,0-128 16,0 64-16,0-21 0,0 20 0,0-20 16,0 21-16,-21 0 0,0 0 0,0-1 15,0 22-15,-1 0 0,1 0 16,-21 0-16,21 22 0,-22-1 16,1 21-16,0 0 0,21 1 0,-22-1 15,1 22-15,0-1 0,-1 1 16,22-1-16,-21 1 0,21-1 0,-1 1 15,1-1-15,21-21 0,0 22 0,0-22 16,0 1-16,0-1 0,0-21 16,43 43-16,-22-22 0,0-21 15,21 0-15,-21-21 0,22 21 0,-1-21 16,-21 0-16,22 0 0,-22 0 16,21-21-16,-21 21 0,0-21 0,1 0 15,-1 0-15,21-43 16,-42 43-16,0-21 0,0 21 0,0-22 15,0 22-15,0-21 0,-21 21 16,0-1-16,0 22 0,-22 0 0,22 0 16,-21 0-16,21 0 0,-1 0 15,-20 0-15,21 0 0,-21 22 0,20-22 16,1 21-16,0-21 16,21 21-16,21-21 15,0 0 1,22 0-16,-22 0 0,0-21 15,21 21-15,-20-21 0,20 21 0,-21 0 16,0-22-16,0 22 0,1 0 16,-1 0-16,0 0 0,0 0 15,-21 22-15,0-1 16,0 0-16,0 0 0,0 0 0,0 22 16,-21-22-16,0 21 0,21-21 0,-21 22 15,-1-1-15,22 0 0,-21-21 16,0 22-16,0-1 0,21 0 0,0 1 15,-21-1-15,0 0 0,21-20 0,-22 20 16,22 0-16,0-21 0,-21 22 0,21-22 16,-21 21-16,21-21 0,0 1 15,0-1-15,0 0 0,-21 0 0,21 0 16,0 0-16,0 1 31,21-44 32,-21 1-48</inkml:trace>
  <inkml:trace contextRef="#ctx0" brushRef="#br0" timeOffset="41236.31">8276 10795 0,'21'0'0,"0"0"0,-21-21 15,0 0-15,0 0 16,0-1-16,0 1 16,0 0-16,0 0 0,0 0 15,0 0-15,0 42 31,-21 0-31,21 0 16,-21 21-16,21-20 0,0 20 16,-21 0-16,0 1 0,21-1 0,-21 0 15,21 22-15,0-22 0,0 0 0,-22 22 16,22-22-16,0 22 0,0-22 16,-21 22-16,21-22 0,0 0 0,0 43 15,0-64-15,0 21 16,0-20-16,0 20 0,0-21 0,0 21 15,0-20-15,-21-22 47,0-22-31,0 1-16,21 0 0,-21 0 16,-1 0-16,1 0 0,21-1 0,-21-20 15,21 21-15,-21 0 0,21 0 0,0-1 16,-21 1-16,21 0 0,-21 21 15,21-21-15,0 0 0,0 42 32,0 0-17,0 0-15,0 0 0,0 1 16,21-1-16,0 0 0,-21 21 16,0-21-16,21 1 0,-21 20 0,21 0 15,-21-21-15,0 22 0,21-22 16,-21 0-16,22 0 0,-22 0 15,0 1-15,21-22 16,-21 21-16,21-21 0,0 0 16,0 0-16,0-21 15,1-1-15,20 1 0,-21 0 0,0 0 16,22 0-16,-22-22 0,21 22 0,0-21 16,-20 0-16,20 20 15,0-20-15,1 21 0,-22 0 0,21 0 0,-21-1 16,0 22-16,-21-21 15,22 21-15,-22 21 16,0 1 0,0-1-16,0 0 15,0 0-15,0 0 0,0 0 16,-22-21-16,22 22 16,-21-22-16,0 21 15,0-21-15</inkml:trace>
  <inkml:trace contextRef="#ctx0" brushRef="#br0" timeOffset="41452.8">6202 13060 0,'-21'0'0,"42"0"0,-64 0 16,43-21-1,0 0 1</inkml:trace>
  <inkml:trace contextRef="#ctx0" brushRef="#br0" timeOffset="46748.03">5651 12361 0,'0'0'15,"-21"0"-15,0 0 16,0 22 0,0-1-1,21 0-15,-21-21 16,21 21-16,0 0 0,0 0 15,0 1-15,21-22 16,0 21-16,0-21 0,0 0 16,0 0-16,1 0 0,20 0 0,-21 0 15,0 0-15,22 0 0,-22 0 16,21 0-16,-21 0 0,0 0 0,1 0 16,-1 0-16,0 0 0,0 0 15,-21-21-15,21 21 16,-21-22-1,0 1 1,0 0 0,21 21-1,-21-21 17,22 21-32,-1 0 31,0 0 125,-21-21-156,21 21 16,-21-21-16,0-1 15,0 1-15,21 0 16,-21 0 0,0 0-16,0 0 0,0-1 15,0 1-15,21 21 16,-21 21 15,0 1-31,0-1 0,0 21 0,-21 0 16,21 1-16,0-1 0,0 22 0,-21-22 15,21 21-15,-21 1 0,21-1 16,-21 1-16,21-1 0,0 1 0,0-1 16,0-20-16,0 20 0,0-20 15,0-1-15,0 0 0,0-21 0,0 22 16,0-22-16,-21 0 15,21 0-15,-22 0 0,22 1 0,-21-22 16,0 0-16,0 0 0,0 0 16,0 0-16,-1 0 15,1-22-15,-21 1 0,21 0 0,0-21 16,-1 21-16,1-22 0,0 1 16,0 21-16,0-22 0,0-20 15,-1 21-15,1-1 0,21 1 0,-21 21 16,21-22-16,-21 22 0,21 0 0,-21 21 15,21 21 1,0 0-16,0 22 16,21-1-16,0-21 0,21 22 15,-20-1-15,-1 0 0,0 1 16,21-22-16,-21 21 0,22-21 0,-22 0 16,21 1-16,1-1 0,-1 0 15,0 0-15,1-21 0,20 0 0,-21 0 16,1 0-16,20 0 0,1 0 15,-1-21-15,-20 21 0,20-21 0,-21 0 16,22-22-16,-22 22 0,-21 0 0,1-21 16,20-1-16,-42 1 0,0 21 15,0-22-15,0 1 0,0-43 16,-21 64-16,0 0 16,-1 0-16,1 0 0,0 21 0,0 0 15,0 0-15,0 0 0,-22 21 16,22 0-16,0 0 0,0 22 0,0-1 15,-1 0-15,1 1 0,21-1 0,0-21 16,0 21-16,0 1 0,0-1 16,0 0-16,0-20 0,21-1 0,1 21 15,-1-21-15,21 0 0,-21-21 16,22 22-16,-22-22 0,21 0 0,0 0 16,-20 0-16,20 0 0,0 0 15,1 0-15,-1-22 0,0 1 16,1 0-16,-1-21 0,0 21 0,-21-22 15,22 1-15,-22 21 0,0-22 16,0 1-16,0 0 0,-21-1 0,0 22 16,0 0-16,0 0 0,0 0 0,0 42 31,0 0-31,0 0 0,0 0 0,0 22 16,-21-22-16,21 21 0,0-21 15,-21 22-15,21-22 0,0 0 0,0 21 16,0-20-16,0-1 0,0 0 15,0 0-15,0 0 0,0 0 16,0 1-16,0-1 0,-21-42 47,21-1-47,-21 1 0,0 21 16,-1-21-16,1 21 15,21-21-15,-21 21 0,21 21 16,0 0-1,0 0-15,0 1 0,0-1 16,0 0-16,21 0 0,-21 0 16,21-21-16,22 21 0,-22-21 15,0 0-15,0 0 0,0 0 0,22 0 16,-22 0-16,21 0 16,1 0-16,-1-21 0,0 0 0,1 0 0,-1 0 15,0-22-15,1 22 0,-1-21 16,0 21-16,1-22 0,-22 1 15,0-21-15,0 20 0,0-20 0,0 20 16,-21-20-16,22-1 0,-22 22 16,0-21-16,0 20 0,0 1 0,0 0 15,0 20-15,0 1 0,0 0 0,0 42 16,-22 0 0,1 22-16,0-1 0,21 0 0,-21 1 15,0 20-15,21 1 16,0-1-16,-21-20 0,-1 20 0,22 1 0,0-22 15,0 0-15,0 1 0,0-1 16,0-21-16,0 0 0,0 22 16,0-22-16,0 0 0,22 0 15,-1-21-15,0 0 16,0 0-16,0 0 0,0-21 16,-21 0-16,22 0 0,-22-1 0,21 1 15,-21 0-15,0-21 0,0 21 16</inkml:trace>
  <inkml:trace contextRef="#ctx0" brushRef="#br0" timeOffset="46942.25">7578 12891 0,'0'0'0,"-22"0"0,-20 0 16,63 21 15,0-21-31,1 0 0,20 0 16,-21 0-16,21 21 0,1-21 15,-1 0-15,0 0 0,1 0 0,-1 0 16,0-21-16,22 21 0,-43-21 0,21-1 16,1 22-16,-1-21 0,22 0 15,-22 0-15</inkml:trace>
  <inkml:trace contextRef="#ctx0" brushRef="#br0" timeOffset="47212.1">8784 12637 0,'0'0'0,"0"-22"16,-21 22-16,0 0 16,0 0-16,-1 22 0,22-1 15,-21 0-15,0 21 0,0 1 16,0-1-16,0 0 0,-1 1 0,22 20 16,-21-21-16,0 1 0,0-1 15,0 0-15,21 1 0,0-1 0,-21 0 16,21-20-16,0 20 0,-22-21 0,22 0 15,0 0-15,0 1 16,22-22 0,-1 0-1,0-22-15,0 1 0,-21 0 16,21 0-16,0 0 0</inkml:trace>
  <inkml:trace contextRef="#ctx0" brushRef="#br0" timeOffset="47452.07">8636 12806 0,'0'0'0,"0"-42"0,0-22 0,0 43 15,0-21-15,0 20 0,0 1 16,0 0-16,0 42 16,0 0-16,0 22 15,21-22-15,-21 21 0,21 22 16,0-22-16,1 0 0,-1 22 0,0-22 16,0 22-16,0-22 0,0 0 15,1 1-15,-1-1 0,0-21 0,-21 22 16,21-22-16,-21 0 0,21 0 15,-21 0-15,0 0 0,0 1 16,21-22-16,1 0 16,-22-22-16,21 22 15,0-21-15,-21 0 0,21-21 0,0 21 16</inkml:trace>
  <inkml:trace contextRef="#ctx0" brushRef="#br0" timeOffset="47712.92">9419 12552 0,'0'-21'0,"0"42"0,0-85 16,0 43-16,-21 42 31,0 1-31,0-1 0,-1 21 16,1 0-16,0 1 0,0-1 0,0 22 16,0-22-16,-22 21 0,22 1 15,0-22-15,0 1 0,-22 20 16,22-21-16,0 1 0,0-1 0,21-21 15,-21 22-15,21-22 0,-21 0 0,21 0 16,0 0-16,0 0 0,21-21 16,0 0-16,0 0 15,0 0-15,0 0 0,22 0 0,-22-21 16,21 0-16,1 0 0</inkml:trace>
  <inkml:trace contextRef="#ctx0" brushRef="#br0" timeOffset="48344.69">10033 12806 0,'42'-21'16,"-84"42"-16,105-63 0,-41-1 0,-1 22 0,-21 0 15,0 0-15,21-22 0,-21 22 16,0 0-16,-21 21 16,0 0-16,-1 0 0,1 21 15,-21-21-15,21 21 0,-22 22 0,1-22 16,0 21-16,-1 1 0,22-1 0,-21 0 15,0 22-15,-1-22 0,22 22 16,0-22-16,0 0 0,0 22 0,-1-22 16,22 0-16,0 1 0,0-1 15,0-21-15,0 22 0,0-22 0,22 0 16,-1 0-16,42 21 16,-42-42-16,22 0 0,-22 0 15,0 0-15,21 0 0,-20 0 0,-1 0 16,21-21-16,-21 0 0,0 0 0,1 0 15,-1 0-15,-21-1 0,0 1 16,0-21-16,21 21 0,-21-22 0,0 22 16,0 0-16,0-21 0,0 21 15,0-1-15,-21 22 0,21-21 0,-21 21 16,-1 0-16,1 0 16,21 21-1,0 1-15,0-1 0,0 0 16,21 0-16,1 0 15,-1-21-15,-21 21 16,21 1-16,0-1 0,-21 0 0,0 0 16,0 0-16,0 22 0,0-22 15,0 21-15,0 0 0,-21-20 0,0 20 16,0 0-16,-1 1 0,-20 20 0,21-21 16,0 22-16,-22-22 0,22 1 15,0 20-15,-21-21 0,21 1 0,-1-1 16,1 0-16,0 1 0,21-22 0,0 21 15,0-21-15,0 1 16,21-22 0,0-22-16,1 22 0,-1-21 15,0 0-15,21 0 0,-21-21 16,1 20-16,20-20 0,0 0 16</inkml:trace>
  <inkml:trace contextRef="#ctx0" brushRef="#br0" timeOffset="48652.02">10710 13250 0,'0'22'16,"0"-1"0,0 0-1,21-21 1,1 0-16,-22-21 15,0 0-15,0-1 16,0 1-16,0 0 16,-22 21-16,22-21 15,-21 21-15,0 0 16,21 21-16,-21-21 16,21 21-16,-21-21 0,21 21 0,0 1 15,0-1-15,0 0 16,21-21-1,0 0-15,0 0 0,0 0 16</inkml:trace>
  <inkml:trace contextRef="#ctx0" brushRef="#br0" timeOffset="48951.85">11388 12933 0,'0'-42'0,"0"84"0,21-106 0,-21 22 16,0 21-16,21 0 0,-21 42 31,21 0-15,-21 0-16,21 22 0,0-1 15,-21 0-15,22 1 0,-1-1 0,0 0 16,0 1-16,0-1 0,0 0 0,1 1 16,-1-1-16,0-21 0,0 0 15,0 22-15,0-22 0,-21 0 0,22 0 16,-1 0-16,-21 0 15,0-42 1,0 0 0,21 21-16,-21-21 0,21 0 0,-21-22 15,0 22-15,21 0 0,0-21 16</inkml:trace>
  <inkml:trace contextRef="#ctx0" brushRef="#br0" timeOffset="49204.7">12150 12891 0,'0'-22'0,"0"44"0,0-65 15,21 22-15,-21 42 16,-21 0-16,-1 1 16,1-1-16,0 0 0,-21 21 0,21 1 15,-22-22-15,1 21 0,0 0 16,-43 22-16,43-22 16,-1-21-16,1 22 0,0-22 0,20 0 15,-20 0-15,0 22 0,21-22 0,-1 0 16,1 0-16,0 0 0,0 0 15,21 1-15,21-22 32,0 0-32,0 0 0,1 0 0,-1-22 15,21 1-15,-21 0 0,22 0 16,-1 0-16</inkml:trace>
  <inkml:trace contextRef="#ctx0" brushRef="#br0" timeOffset="50021.24">12573 12954 0,'21'-21'0,"-42"42"0,42-63 0,-21 63 47,0 0-47,0 21 16,0-20-16,-21 20 0,21-21 0,-21 21 15,0-20-15,21 20 0,0 0 0,-22-21 16,22 22-16,-21-22 0,21 0 15,0 0-15,0 22 0,0-22 0,-21-21 16,21 21-16,0 0 0,0 0 0,-21-21 16,21 21-1,0-42 1,0 0-16,0 0 16,0 0-16,0 0 0,0-1 15,0 1-15,21-21 0,0 0 0,0-1 16,-21 1-16,43 0 0,-22-1 15,0-20-15,0 20 0,22 1 0,-22 0 16,0-1-16,21 22 0,-21 0 0,1-21 16,-1 42-16,0-21 0,21 21 15,1 0-15,-22 0 0,0 0 16,-21 21-16,21 0 0,-21 0 16,21 0-16,-21 22 0,0-1 0,0-21 15,0 21-15,0 1 0,0-1 0,0 0 16,0 1-16,0-22 15,0 21-15,0-21 0,0 1 0,-21-1 16,21 0-16,0 0 0,0 0 0,0 0 16,-21-21-16,21 22 15,0-44 1,0 1 0,0 0-16,0 0 0,0 0 15,21 0-15,0-22 0,0 22 0,22-64 16,-22 43-16,21 0 15,1-1-15,-1 1 0,0 0 16,1-1-16,-1 1 0,-21 21 0,21-21 16,1 20-16,-1 1 0,-21 21 0,0 0 15,22 0-15,-43 21 16,21 1-16,-21 20 0,0 0 16,0 1-16,0-1 0,-21 0 0,0 1 15,21-1-15,-22 0 0,1 1 16,0-1-16,0 0 0,0 1 0,21-22 15,-21 21-15,-1-21 0,1 0 0,21 1 16,0 20-16,-21-21 0,0-21 16,21 21-16,0 0 0,0 1 0,-21-1 15,21-42 32,0-1-47,21 22 0,0-21 16,0 0-16,0 0 0,1-21 15,20 20-15,0 1 0</inkml:trace>
  <inkml:trace contextRef="#ctx0" brushRef="#br0" timeOffset="50352.05">14055 12848 0,'0'0'0,"42"-42"0,-21 0 16,0 20-16,22-20 0,-43 21 16,21 0-16,-42 42 31,-1 0-31,1 21 15,0-20-15,-21 20 0,21 0 0,-22 1 16,22 20-16,-21-21 0,21 1 16,-1 20-16,1-20 0,0-1 0,0 0 15,0 1-15,0-1 0,21-21 16,-22 21-16,22 1 0,0-22 0,0 0 16,0 0-16,0 0 0,22 1 0,-1-1 15,0-21-15,0 0 0,0 0 16,22 0-16,-22 0 0,21 0 0,0 0 15,-20-21-15,20 21 0,0-22 0,-21 22 16,22-21-16,-22 21 16,0 0-16,0-21 0,0 21 0,-21-21 0,22 21 15,-44 0 17,1 0-32,0 0 0,0 0 0</inkml:trace>
  <inkml:trace contextRef="#ctx0" brushRef="#br0" timeOffset="50900.41">7768 13695 0,'0'0'0,"-21"42"16,21-21-16,21 1 16,0-22-16,22 21 0,-1 0 0,0-21 15,22 21-15,-1 0 0,22 0 16,0 1-16,20-1 0,22-21 0,0 21 16,0 0-16,43 0 0,-22 0 0,21-21 15,1 22-15,20-1 0,-21-21 16,22 21-16,-22 0 0,1-21 15,-1 0-15,0 21 0,1-21 0,-22 0 0,-21 0 16,21 0-16,-42 0 0,0 0 16,84 0-16,-105 21 15,-22-21-15,1 0 0,-22 0 0,0 0 16,1 0-16,-22 0 0,-21 22 16,-21-22-1,0 0-15,-22 0 0,22 0 0,-21 0 16,-22 0-16,22 0 0,-22 0 15,1 0-15,-1 0 0,-20-22 0</inkml:trace>
  <inkml:trace contextRef="#ctx0" brushRef="#br0" timeOffset="51284.22">9207 14076 0,'-105'0'16,"210"0"-16,-316 0 0,105 0 0,21 0 0,1 0 15,20 21-15,1-21 0,20 21 16,1-21-16,21 0 0,0 21 0,21 1 16,21-1-1,21-21-15,22 21 0,20 0 0,1 0 16,21-21-16,0 21 0,42 1 16,-21-22-16,21 21 0,21-21 15,-21 21-15,22-21 0,-1 21 0,0-21 16,1 0-16,-22 0 0,0 0 0,0 21 0,0-21 15,-21 0-15,-21 0 16,0 0-16,-21 0 0,-1 0 0,-20 0 16,-22 0-16,1 0 0,-1 0 0,-21 0 15,0 0-15,-21 21 16,-21-21 31,0 0-47,0-21 0,21 0 15,-21 21-15,-1-21 0,1 21 16,0-21-16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2-03T13:10:19.58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3852 699 0,'0'-22'15,"0"1"1,0 0-16,0 0 16,0 42 30,0 0-46,0 0 16,0 1-16,0-1 0,0 0 16,0 0-16,0 0 0,0 0 15,0 1-15,0-1 16,21 0-16,1 0 16,-1-21-16,0 0 0,0 0 15,0 0-15,0 0 16,1-21-16,-1 0 0,0 0 15,21-1-15,-21 1 0,1-21 0,41-22 16,-42 43-16,0-21 16,1 0-16,-22 20 0,21-20 0,-21 21 15,0-21-15,21 20 16,-21 1-16,0 0 0,0 0 0,0 0 16,-21 21-1,0 0-15,21 21 16,-22 0-16,22 0 15,0 0-15,-21 22 0,21-22 16,0 21-16,0 1 0,0-1 0,0 0 16,-21 22-16,21-22 0,-21 22 15,21-22-15,-21 21 0,21-20 0,0 20 16,0-20-16,0-1 0,-21 0 16,21 1-16,0-1 0,0-21 0,0 21 15,0-20-15,0-1 16,-22 0-16,22 0 0,0 0 15,-21-21-15,0 0 16,0 0-16,0 0 0,0 0 16,-1 0-16,1-21 15,0 0-15,0 0 0,0 0 16,21-1-16,-21 1 0,21-21 0,-22 21 16,22 0-16,0-1 0,0 1 15,0 0-15,0 0 0,0 42 47,0 0-47,22 0 16,-22 1-16,21-1 0,0 0 0,-21 0 0,0 0 15,21 0-15,0 1 16,0-1-16,1 0 0,-1 0 16,0-21-16,0 0 0,0 0 15,22 0-15,-22 0 0,21 0 0,-21 0 16,22 0-16,-1-21 0,0 0 15,22 0-15,-22-1 0,0 1 16,1-21-16,-1 21 0,0-22 0,-20 1 16,20 0-16,-21-1 0,0 1 15,-21-21-15,0 20 0,0 1 0,0 0 16,0-1-16,0 1 16,0 0-16,0 20 0,0-20 0,0 0 15,0 21-15,0-1 0,0 1 16,0 0-16,-21 0 0,0 21 15,21 21 1,0 21-16,-21-20 16,21 20-16,-21 0 0,21 1 15,-22 20-15,22 1 0,-21-22 0,0 21 16,21 1-16,-21-1 0,0 1 16,21-1-16,-21 1 0,-1-1 15,1-20-15,21 20 0,-21 1 16,0-1-16,21 22 0,-21-22 0,0 1 15,21-1-15,0 1 0,-22-1 16,22 1-16,-21-1 0,21 1 0,0-22 16,0 1-16,0-1 0,0-21 15,0 0-15,21 0 0,1 1 0,-1-22 16,0 0-16,21 0 0,-21-22 16,64-20-16,-43 21 0,1 0 15,-1-22-15,0 22 0,-20-21 16,20 21-16,-21-22 0,21 1 0,-20 0 15,-1-1-15,-21-20 0,0 21 16,0-1-16,0 1 0,0 0 16,-43-1-16,-20-41 15,21 62-15,-1-20 0,1 21 0,-22 0 16,22 21-16,0-21 0,-1 21 0,1 0 16,21 0-16,0-22 0,0 22 15,-1 0-15,44 0 31,-1 0-31,0-21 0,21 21 16,1-21-16,-1 21 0,0-21 0,1 21 16,-1-21-16,0 0 0,1-1 15,-1 1-15,0 0 0,1-21 16</inkml:trace>
  <inkml:trace contextRef="#ctx0" brushRef="#br0" timeOffset="1179.42">6054 381 0,'0'0'0,"21"0"15,0-21-15,0 0 0,-21 0 16,21-1-16,-21-20 0,21 21 0,-21 0 16,0 0-16,0-1 0,0 1 15,0 0-15,-21 42 32,0 22-32,0-1 15,-21 0-15,20 1 0,-20 20 0,21 22 16,-21-22-16,-1 22 0,1 21 15,21-22-15,-22 1 0,22 0 0,-21-22 16,21 22-16,21-22 0,0-20 16,0 20-16,0-20 0,0-1 0,21 0 15,0-21-15,0 22 0,22-22 16,-1-21-16,0 21 0,1-21 0,-1 0 16,0 0-16,1 0 0,-1 0 15,0-21-15,1 21 0,-1-21 0,0 0 16,-21-1-16,22-20 0</inkml:trace>
  <inkml:trace contextRef="#ctx0" brushRef="#br0" timeOffset="1499.26">7048 1037 0,'0'0'0,"-21"0"0,42 0 62,1 0-62,20 0 0,-21 0 0,21 0 16,1 0-16,-22 0 0,21 0 15,1 0-15,20 0 0,-21 0 0,22-21 16,-1 21-16,1-21 0,-1 21 16,1-21-16,-1 21 0,1-21 0,-1 21 15,1 0-15,-1 0 16</inkml:trace>
  <inkml:trace contextRef="#ctx0" brushRef="#br0" timeOffset="1663.16">8594 974 0,'0'0'0,"21"21"15,21-21 1,-21 0-16,0 0 0,1 0 16,-1 0-16,0 0 15,0 0-15,0 0 0,0-21 16,1 21-16,-1 0 0,0 0 16,0-21-16,21 21 0,-20 0 15,20-22-15,0 1 0</inkml:trace>
  <inkml:trace contextRef="#ctx0" brushRef="#br0" timeOffset="2015.34">9948 233 0,'0'0'0,"-21"-21"0,0 0 0,0-1 0,0 22 15,21-21-15,0 0 16,21 0-16,21 21 16,0 0-16,1 0 0,-1 0 15,22 21-15,-22 0 0,21 22 0,-20-22 16,-1 21-16,0 0 0,1 22 16,-22-1-16,0-20 0,-21 41 0,0-20 15,0 21-15,0-22 0,0 22 16,-21-1-16,-21-20 0,20-1 15,-20 1-15,21-1 0,-21-20 0,-1 20 16,22-20-16,0-22 0,-21 21 16,20-21-16,1 0 0,0 1 0,21-1 0,-21-21 15,0 0 1</inkml:trace>
  <inkml:trace contextRef="#ctx0" brushRef="#br0" timeOffset="3011.77">6202 2096 0,'0'0'0,"21"-22"0,0 1 0,0 21 0,0-21 15,-21 0-15,22 0 16,-22 0-16,21-1 0,-21-20 15,0 21-15,-21 21 16,-1 0 0,1 0-16,-21 21 0,21 0 15,0 0-15,-22 1 0,22 20 0,0-21 16,0 0-16,0 0 0,21 1 16,0-1-16,0 0 0,0 0 0,0 0 15,21 0-15,0 1 16,0-22-16,0 0 0,22 21 0,-22-21 15,21 21-15,-21-21 0,22 21 0,-22 0 16,0-21-16,0 21 16,0 1-16,-21-1 0,0 21 0,0-21 15,0 0-15,-21 22 0,0-22 16,0 0-16,-22 0 0,1 0 0,0 1 16,-1-1-16,22 0 0,-21-21 15,21 21-15,0-21 0,-1 0 16,1 0-16,42 0 31,1 0-31,-1 0 0,0 21 0,0-21 16,21 21-16,-20 1 0,-1-22 15,0 21-15,0 0 0,0 0 0,0 0 16,-21 22-16,22-22 16</inkml:trace>
  <inkml:trace contextRef="#ctx0" brushRef="#br0" timeOffset="3429.53">6011 3937 0,'0'0'16,"-21"0"-16,21 21 46,21-21-30,0 21-16,1 1 0,-1-1 16,-21 0-16,21 21 15,0-21-15,-21 1 0,0 20 0,21-21 16,0 21-16,-21-20 0,22 20 16,-22-21-16,21 21 0,0-20 0,-21 20 15,0-21-15,0 0 0,21 0 0,-21 22 16,0-22-16,21 0 0,-21 0 15,0 0-15,0 1 0,0-1 16,-21 0-16,0-21 0,0 21 16,0-21-16,-22 21 0,22-21 15,0 0-15,-21 21 0,20-21 16,1 0-16,0 0 0,21-21 16,0 0-16,0 0 0,0-21 15,21-1-15,0 1 0,22 0 16,-22-22-16,21 1 0</inkml:trace>
  <inkml:trace contextRef="#ctx0" brushRef="#br0" timeOffset="3711.36">6646 3090 0,'-21'0'0,"42"0"0,-63 0 0,21 0 15,42-21 1,0 21 0,21 0-16,1 0 0,-1 0 15,22 0-15,-22 0 0,21 0 0,1 0 16,-22 0-16,22 0 0,-22 0 0,0 0 16,22 0-16,-43 0 0,21 0 15,1 0-15,-22 0 0,0 0 16,-21 21-16,-21 1 15,-21-22-15,20 0 16,-20 21-16,-21 0 0</inkml:trace>
  <inkml:trace contextRef="#ctx0" brushRef="#br0" timeOffset="3910.25">6625 3344 0,'0'0'16,"-21"22"-16,0-22 0,0 21 0,21 0 15,0 0-15,21-21 16,0 21-16,0-21 0,21 0 0,1 0 15,20 0-15,-20 0 0,20 0 16,1 0-16,-22 0 0,21 0 16,1 0-16,-1 0 0,-20 0 0,-1 0 15,0-21-15,1 21 0,-1 0 16,-21 0-16,0 0 0,1 0 0,-1-21 16</inkml:trace>
  <inkml:trace contextRef="#ctx0" brushRef="#br0" timeOffset="4518.89">3598 5630 0,'0'0'0,"-21"0"16,42-21 15,0 0-31,1 21 0,-1-21 0,21 0 16,-21 0-16,22-22 0,-22 22 15,21 0-15,-21-21 0,0 20 0,1 1 16,-1-21-16,-21 21 16,0 0-16,0-1 0,0 1 0,-21 21 15,-1 0-15,-20 0 0,21 0 0,-21 0 16,20 0-16,-20 21 0,0 22 16,-1-1-16,1 0 0,0 1 0,21-1 15,-22 22-15,22-1 0,0 1 16,0-1-16,0-21 0,21 22 0,0-22 15,0 1-15,0-1 0,0 0 16,21-21-16,0 1 0,0-1 0,21 0 16,-20-21-16,20 0 0,0 0 15,1 0-15,20 0 0,-21 0 16,1-21-16,-1 0 0,0-1 0,1-20 16,-22 21-16</inkml:trace>
  <inkml:trace contextRef="#ctx0" brushRef="#br0" timeOffset="4773.76">4635 4953 0,'0'0'0,"22"-21"0,-22 42 16,0 0-16,0 0 16,0 22-16,-22-22 0,1 42 15,0-20-15,0-1 0,21 22 0,-21-1 16,0 1-16,-1-22 0,1 21 15,0 1-15,0-1 0,0-20 0,0 20 16,-1-20-16,22-1 0,-21 0 16,21-21-16,0 22 0,0-22 0,0 0 15,0 0-15,21-21 16,1 0-16,-1-21 16,0 0-16,21 0 0</inkml:trace>
  <inkml:trace contextRef="#ctx0" brushRef="#br0" timeOffset="5165.53">5101 5546 0,'0'0'0,"21"-21"15,0-1-15,-21 1 0,0 0 16,0 0-16,-21 21 16,0 0-16,0 0 15,0 21-15,-22 0 0,1 0 0,21 1 16,-21-1-16,20 0 0,-20 21 15,21-21-15,21 1 0,0 41 16,0-42-16,0 0 0,21 1 16,0-1-16,22-21 0,-22 21 15,21-21-15,-21 0 0,22 21 0,-1-21 16,-21 21-16,21-21 16,1 21-16,-22 1 0,0-22 15,-21 21-15,21-21 0,-21 21 0,0 0 16,-21-21-16,0 21 15,0-21-15,-22 21 0,22-21 0,-21 0 16,0 0-16,-22 22 0,22-22 16,21 0-16,-22 0 0,22 0 15,21-22 1,0 1-16,21 0 16,0 0-16,1 0 0,-1 0 15,21-1-15,-21 1 0</inkml:trace>
  <inkml:trace contextRef="#ctx0" brushRef="#br0" timeOffset="5512.34">5524 5736 0,'22'0'16,"-44"0"-16,65 0 0,-22 0 16,0 0-16,0-21 0,0 21 15,1-21-15,-1 0 16,0 0-16,0-1 0,0 1 0,0 0 15,1 0-15,-1-21 0,0 20 16,-21 1-16,21-21 0,-21 21 0,0 0 16,0-1-16,0 1 0,-21 21 15,0 0-15,-22 0 16,22 0-16,-21 21 0,-22 22 16,43-1-16,-21-21 0,0 22 0,20-1 15,1 0-15,0 1 0,0-1 16,0-21-16,21 21 0,0 1 0,0-22 15,0 0-15,0 0 0,21 0 16,0 1-16,0-22 0,85 21 16,-85-21-16,22 0 0,20 0 15,-21 0-15,1-21 0,-1-1 16,0 1-16,1 0 0,-1 0 16</inkml:trace>
  <inkml:trace contextRef="#ctx0" brushRef="#br0" timeOffset="6051.54">6964 5419 0,'0'0'0,"21"-21"16,-21-1 0,-21 22-1,0 0-15,-1 0 16,-20 0-16,0 22 0,-1-1 15,1-21-15,0 21 0,-1 0 0,1 0 16,0 0-16,-1 1 0,22-1 16,0-21-16,0 21 0,21 0 15,21-21 1,0 0-16,22 0 0,-22 0 16,21 0-16,0 0 0,1 0 0,-1 0 15,-21 21-15,22 0 0,-1-21 16,-21 22-16,21-22 0,-20 21 0,-1 0 15,-21 0-15,0 0 0,0 0 16,0 1-16,0 20 0,-21-21 16,-22 0-16,22 0 0,-21 1 15,21-1-15,-22 0 0,22-21 0,-21 21 16,21 0-16,-1-21 0,1 0 16,42 0 15,1 0-31,-1 0 15,-21 21-15,21 1 0,0-1 16,-21 0-16,0 0 0,0 0 16,0 0-16,0 22 0,0-22 15,0 0-15,0 21 0,0-20 0,0 20 16,-21-21-16,21 0 0,-21 0 16,21 1-16,0-1 0,0 0 15,21-21 1</inkml:trace>
  <inkml:trace contextRef="#ctx0" brushRef="#br0" timeOffset="6694.42">6773 7726 0,'0'0'0,"0"-21"0,0 0 0,0-1 15,0 1-15,21 0 16,-21 0-16,22 0 0,20 0 0,-21-1 16,-21 1-16,21 21 0,0 0 15,-21 21 1,0 1-16,0-1 0,-21 0 0,0 21 15,0 1-15,-21-1 0,-1 0 16,22 1-16,-21-1 0,-85 106 16,106-106-16,-1 1 0,1-22 15,21 21-15,0-21 0,0 1 16,0-1-16,21 0 0,1 0 16,20-21-16,0 21 0,1-21 0,-1 21 15,0 1-15,22-22 0,-22 21 16,0 0-16,22 0 0,-22 0 0,1-21 15,-22 21-15,21 1 0,-21-1 0,0 0 16,-21 42-16,-21-20 16,0-22-16,0 0 0,-21 0 15,-1 0-15,1 1 0,0-1 0,-22 0 16,22-21-16,-1 21 0,-20-21 0,21 0 16,-1 0-16,1 0 0,21 0 15,-22-21-15,22 21 0,-21-64 16,42 22-16,0 0 0,0-1 15,0-20-15,0-1 0</inkml:trace>
  <inkml:trace contextRef="#ctx0" brushRef="#br0" timeOffset="7096.71">7387 6731 0,'0'0'0,"-21"0"0,0 0 0,0 0 16,-1 0-16,1 0 0,0 0 0,21-21 16,21 0-1,0 21 1,22-21-16,-1 21 0,22-22 0,-1 1 15,22 0-15,-1 0 0,1 21 16,0-21-16,-1 0 0,1 21 0,0 0 16,-22 0-16,1 0 0,42 0 15,-85 0-15,21 0 16,-21 0-16,0 0 0,1 21 0,-22 0 16,0 0-1,-22-21-15,1 0 0,0 21 16,-21-21-16,21 0 0,-1 0 15,-41 21-15,-85-21 16,105 22-16,-20-1 16</inkml:trace>
  <inkml:trace contextRef="#ctx0" brushRef="#br0" timeOffset="7361.56">7302 6964 0,'0'0'0,"0"21"0,0 0 0,0 0 0,0 1 16,0-1-16,22-21 15,20 0-15,-21 0 0,21 0 16,1 0-16,20 0 0,-20 0 16,20 0-16,1-21 0,-1 21 0,1-22 15,20 22-15,-20-21 0,-1 0 16,-20 21-16,20-21 0,-21 0 0,22 21 16,-22 0-16,-21-21 0,22 21 0,-22 0 15,0 0-15,-63 21 31,21-21-31,-1 21 16,-20 0-16,0-21 16,-1 21-16,1 0 0,-21 1 0,20-1 15,-41 0-15</inkml:trace>
  <inkml:trace contextRef="#ctx0" brushRef="#br0" timeOffset="7594.43">7218 7387 0,'-21'0'0,"42"0"0,-64 21 16,65-21-1,-1 0-15,21 0 16,0 0-16,1 0 0,-1 0 0,64-21 16,-43 0-16,1 21 15,-22-21-15,22 21 0,-1-21 0,1 0 16,-1 21-16,-20-22 0,20 22 0,-21-21 16,1 21-16,-22 0 15,0-21-15,0 21 0,0-21 0,1 21 16,-22-21-1,0 0-15,0-1 16,-22 22-16,1-21 16</inkml:trace>
  <inkml:trace contextRef="#ctx0" brushRef="#br0" timeOffset="71102.5">10943 1122 0,'-21'0'16,"21"-21"-16,-21 21 16,21-21-1,-21 21-15,21-22 0,-22 22 16,22-21-16,-21 21 0,21-21 15,0 0-15,-21 21 0,21-21 16,-21 21 0,0 0 31,21 21-32,0 0-15,0 0 0,0 0 16,0 1-16,0-1 0,0 0 0,21 0 15,0 0-15,-21 0 16,21 22-16,0-22 0,-21 0 0,22 21 16,-22-20-16,21 20 0,0-21 0,-21 21 15,21 1-15,0-1 0,-21 22 16,21-22-16,1 21 0,-1 1 16,-21-22-16,21 22 0,0-1 0,-21 1 15,21-1-15,0 1 0,-21-1 0,22 1 16,-1-1-16,0 22 0,-21-22 15,21 22-15,0 0 0,22 63 16,-1-63-16,-21-22 0,0 22 16,0-1-16,22 1 0,-22 0 15,21-1-15,-21 1 0,22 0 0,-22-1 16,21 1-16,-21 0 0,22-1 16,41 107-16,-62-106 0,20 20 15,0-20-15,1 0 0,-1-1 16,-21 1-16,21 0 0,1-1 0,-22 1 15,21 0-15,-21-1 0,22-20 0,-22-1 16,21 1-16,-21-1 0,1 1 16,-1-22-16,0 1 0,0-1 0,0-21 15,0 21-15,-21-20 0,0-1 16,0 0-16,22-21 0,-44-21 47,22 0-47,-21-1 0,0-20 0,21 21 15,-21-21-15,21-1 0,0-20 0,-21 20 16,21-41-16,0 20 0,0-20 16,0-1-16,0 0 0</inkml:trace>
  <inkml:trace contextRef="#ctx0" brushRef="#br0" timeOffset="71760.13">12954 1355 0,'0'0'0,"0"-21"0,21-1 15,0 22 1,-42 22 31,0-1-47,-21 0 16,20 0-16,1 0 0,-21 0 0,21 1 15,-22 20-15,1 0 0,0 1 16,-1-1-16,1 0 0,0 22 0,-1-1 15,1 1-15,0-1 0,-1 1 16,-20 20-16,21-20 0,-22 21 0,1-1 16,-1 22-16,1-21 15,-1 21-15,1-1 0,-22-20 0,21 21 16,1 0-16,-1 0 0,1 21 0,-1-22 16,22 1-16,-21-21 0,20 21 15,-20 0-15,20-1 0,-20 1 0,21 0 16,-22 0-16,22 0 0,-22-22 15,1 22-15,20 0 0,-20-21 0,-43 126 16,64-126-16,-22 21 0,22-21 16,0-1-16,-22 1 0,22 0 15,-1-1-15,1-20 0,0 20 0,-22-20 16,22 21-16,21-22 0,-22-21 16,1 22-16,21-22 0,0 1 15,-22 20-15,22-42 0,21 0 16,-21 1-16,21-1 0,-21 0 0,21 0 15,0-42 32,21 0-31,0 21-16,0-21 0,1-1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2-03T13:11:33.80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2984 889 0,'0'0'15,"-21"-21"-15,0 21 32,0-21-32,0 21 0,0 21 15,21 0-15,-22 0 0,22 0 16,-21 22-16,21-1 0,0 0 0,-21 22 15,0-1-15,0-20 0,21 20 16,-21 22-16,-1-22 0,22 22 16,-21-21-16,0 20 0,0 1 0,21 0 15,-21-22-15,0 1 0,-1 20 16,1-41-16,21 20 0,-21-21 0,21 22 16,-21-22-16,21-21 0,0 22 15,-21-22-15,21 0 0,0 0 16,-21 0-16,21 1 0,-22-22 15,22-22 1,0 1-16,0-21 0,0 21 16,0-22-16</inkml:trace>
  <inkml:trace contextRef="#ctx0" brushRef="#br0" timeOffset="387.77">2942 931 0,'0'0'0,"21"-21"0,-21 0 15,0 0-15,0 0 0,0 0 0,0 42 32,0 0-32,0 0 15,0 21-15,0 1 0,0-1 0,0 0 16,21 22-16,-21-22 0,22 22 15,-22-1-15,0 22 0,0-22 16,21 22-16,-21 0 0,0-1 0,0-20 16,0 21-16,0-22 0,0 22 15,0-22-15,0-20 0,0 20 0,0-21 16,0 22-16,0-43 0,0 21 16,-21 1-16,21-22 0,0 0 15,0 0-15,0 0 0,0 1 16,-22-22-16,1-22 31,21 1-31,0 0 0,0 0 0,0-21 16,-21 20-16,0 1 0,0-21 15</inkml:trace>
  <inkml:trace contextRef="#ctx0" brushRef="#br0" timeOffset="616.96">2582 1969 0,'0'0'0,"-21"0"15,0 0-15,21-22 0,0 1 32,21 21-32,21 0 15,-20-21-15,20 21 0,-21 0 0,21 0 16,1-21-16,-1 21 0,0 0 16,1 0-16,-1-21 0,-21 21 0,22 0 15,-22 0-15,0 0 0,0 0 16,0 0-16,-21 21 31,0 0-31</inkml:trace>
  <inkml:trace contextRef="#ctx0" brushRef="#br0" timeOffset="4084.96">3260 2455 0,'0'0'0,"0"22"15,-22-22 1,44-22 15,-1 1-31,-21 0 0,42 0 0,-21 0 16,0 0-16,22-22 0,-22 1 15,21 21-15,1-22 0,-1 1 0,0 0 16,1-1-16,20 1 0,-21 0 16,-20 21-16,20-22 0,0 22 0,-21 0 15,1 0-15,-1 0 0,-21-1 16,-21 22 0,-1 22-1,1-1-15,-21 0 0,21 0 0,0 0 16,-1 0-16,1 1 0,21-1 0,0 0 15,0 21-15,0-21 16,0 1-16,0-1 0,0 0 16,21 0-16,-21 0 0,22 0 0,-1 1 15,0-1-15,0-21 0,0 21 16,0 0-16,1 0 0,-1 0 16,0-21-16,-21 22 0,0-1 15,0 0-15,-21-21 31,0 0-31,-1 0 16,1-21-16,0 21 0,0-21 16,0-1-16,0 22 0,-1-21 15,22 0-15,-21 0 16,21 0-16,-21 21 0,21 21 47,0 0-47,0 0 15,0 0-15,21 1 0,-21-1 0,21-21 16,-21 21-16,0 0 0,0 0 16,22 0-16,-22 1 0,21-22 0,-21 21 15,0 0-15,21-21 0,0 0 16,0 0-16,0 0 0,1 0 0,-1 0 16,0 0-16,21-21 0,1 0 15,-22-1-15,21 1 0,0 0 16,1-21-16,20 21 0,-20-22 0,20 1 15,-21 0-15,1-1 0,20 1 16,-20 21-16,-1-22 0,-21 1 0,0 21 16,0 0-16,1 0 0,-22-1 15,0 1-15,-22 21 16,1 0 0,0 21-16,0 1 0,21-1 0,-21 0 15,0 0-15,21 0 16,0 0-16,0 1 0,0-1 0,0 0 0,0 0 15,0 0-15,0 0 16,0 1-16,21-1 0,0 0 0,0 0 16,0 0-16,0 0 0,-21 1 15,22-22-15,-1 21 0,0-21 0,-21 21 16,21 0 0,-42-21 15,0 0-31,0-21 0,-1 21 0,22-21 15,-21 21-15,0-21 0,0 21 16,0-22-16,0 22 16,-1 0-1,1 0 1,21 22-16,-21-1 16,21 0-16,0 0 15,0 0-15,0 0 0,0 1 16,21-22-16,0 21 0,1-21 15,-1 21-15,21-21 0,-21 0 0,22 0 16,-1 0-16,-21 0 0,21 0 16,22 0-16,-22 0 0,1 0 0,-1-21 15,0 0-15,1 21 0,-22-22 16,21 1-16,0 0 0,-20 0 0,-1 0 16,0-22-16,0 22 15,0 0-15,0-21 0,1 21 0,-22-22 16,0 22-16,0 0 0,0-21 15,0 20-15,0 1 0,0 0 16,-22 21-16,1 0 16,0 0-16,0 0 0,0 0 15,0 21-15,21 0 16,0 1-16,-22-1 0,22 0 0,-21 0 16,21 21-16,-21-20 0,21-1 15,0 0-15,0 0 0,0 0 0,0 0 16,0 1-16,0-1 0,0 0 0,21-21 15,0 21-15,1-21 16,-1 0-16,0 0 0,0 0 0,0 0 16,0 0-16,22 0 0,-22-21 15,0 0-15,21 21 0,-20-21 0,20-22 16,-21 22-16,21 0 0,-20 0 16,-1-22-16,0 22 0,0 0 0,0 0 15,0-21-15,1 20 0,-22 1 16,21 0-16,0 21 15,-21 21 1,0 0 0,0 1-16,0-1 0,0 0 0,0 0 15,0 0-15,0 0 16,0 1-16,0-1 0,0 0 0,21 0 16,0 0-16,0 0 0,-21 1 15,22-1-15,-1-21 0,21 0 0,-21 21 16,0-21-16,22 0 0,-22 0 15,0 0-15,21 0 0,-20 0 0,-1 0 16,0-21-16,21 0 0,-21-1 16,1 1-16,-1 0 0,0 0 0,0-21 15,0-1-15,0 1 0,1 0 16,-1-22-16,21 1 0,-42-1 16,21-21-16,0 22 0,-21-1 0,22 1 15,-22-1-15,0 1 0,0-1 16,0 22-16,0-21 0,0 20 0,0 1 15,0 0-15,0 20 0,0-20 16,0 21-16,-22 0 0,1 21 16,0 21-16,21 21 15,-21-21-15,21 22 0,0 20 16,0-20-16,0 20 0,0 1 16,0-1-16,0 1 0,-21 20 0,21-20 15,0 20-15,0-20 0,0-1 16,0 1-16,0-1 0,0 1 0,0-22 15,0 1-15,0-1 16,0 0-16,0 1 0,0-22 0,0 0 16,21 0-16,0 0 0,0-21 15,0 0-15,1 0 0,-1 0 0,21 0 16,-21-21-16,22 21 0,-22-21 16,21 0-16,0 0 0,-20-22 0,20 22 15,-21 0-15,21-21 0,-20 20 0,-1-20 16,0 21-16,21-43 15,-21 43-15,-21 0 0,0 0 16,0 42 15,-21 0-15,21 0-16,-21 1 0,21-1 0,-21 0 16,0 0-16,21 21 0,0-20 0,0-1 15,0 0-15,0 0 16,0 0-16,0 0 0,0 1 15,21-22-15,0 0 0,0 0 16,0 0-16,1 0 0,-1 0 0,0 0 16,21 0-16,-21 0 0,1-22 15,20 22-15,-21-21 0,0-21 16,0 21-16,1 0 0,-1-1 0,0-20 16,0 21-16,21-43 15,-42 43-15,0 0 0,22 0 0,-22 0 16,0 0-16,21-1 0,-42 44 47,21-1-47,-22 0 0,22 0 15,0 21-15,-21-20 0,21-1 16,0 0-16,0 21 0,0-21 0,0 1 16,0-1-16,0 0 0,0 0 15,0 0-15,21 0 16,1-21-16,-1 22 0,0-22 15,0 0-15,0 0 0,22 0 16,-22 0-16,0 0 0,0-22 0,0 1 16,0 21-16,1-21 0,-1-21 15,0 21-15,0-1 0,0-20 0,0 0 16,-21 21-16,0-22 0,0 1 16,0 0-16,0 20 0,0-20 15,0 21-15,-21 0 0,0 0 0,-21 21 0,21-22 16,-1 22-16,-20 0 15,21 0-15,0 0 0,0 0 0,-1 0 0,1 22 16,21-1 0,-21-21-16,21 21 15,21-21 1,0 0-16,1 0 0,-1 0 16,0 0-16,0 0 0,21 0 15,-20 0-15,-1-21 0,21 21 0,-21 0 16,22 0-16,-1-21 0,-21 21 15,21-22-15,-20 22 0,-1 0 0,21 0 16,-21 0-16,0 0 0,1 0 16,20 0-16,-42 22 0,21-1 15,-21 0-15,0 0 16,0 64 0,0-64-16,0 21 15,-21 1-15,21-22 0,0 0 16,-21 0-16,0 0 0,21 0 0,0 1 15,0-1-15,0 0 0,-22 0 16,22 0-16,0-42 47,0 0-47,0 0 16,0 0-16,0-1 0,22-20 15,-1 21-15,-21-21 0,21 20 0,21-20 16,-21 0-16,1-1 0,20 1 15,21-43-15,-41 43 16,20 21-16,0-21 0,-21 20 16,22 1-16,-1 21 0,0 0 0,-20 0 15,20 0-15,-21 0 0,0 21 0,0 1 16,1 20-16,-22-21 0,0 21 16,0-20-16,0 20 0,0 0 0,0 1 15,0-1-15,0-21 0,0 21 16,0 1-16,-22-22 0,1 0 15,21 21-15,0-20 0,0-1 0,0 0 16,0 0-16,0 0 0,0 0 0,0 1 16,21-22-16,1 21 15,-1-21-15,0 0 0,0 0 16,0 0-16,0 0 0,22-21 0,-22 21 16,42-43-16,-20 22 0,-1 0 15,-21 0-15,22 0 0,-1-22 16,0 1-16,1 21 0,-22-22 15,21 1-15,-21 0 0,22-1 16,-22 1-16,0 0 0,0-1 0,-21 1 16,0 21-16,0 0 0,0 0 15,0-1-15,-21 22 16,0 0-16,0 22 0,-1-22 16,1 21-16,0 0 0,0 21 15,0-21-15,21 1 0,0 20 0,0-21 16,0 0-16,0 0 0,0 1 15,0 20-15,0-21 0,0 0 0,21 0 16,0 1-16,-21-1 16,21 0-16,0-21 0,-21 21 15,22-21-15,-1 21 0,0 0 16,0-21-16,-21 22 16,0-1-16,0 0 15,-21-21 1,0 21-16,0-21 15,-1 21-15,1-21 0,0 0 16,0 0-16,0 21 0,0-21 16,-1 22-16,1-22 31,21-22-15,0 1-1,0 0-15,-21 0 0,21 0 16,0 0-16,0-1 0</inkml:trace>
  <inkml:trace contextRef="#ctx0" brushRef="#br0" timeOffset="4581.59">7768 1207 0,'0'0'0,"-21"0"0,0 21 0,0-21 16,21 21-16,-22-21 0,22 21 16,22-21-1,-1 0 1,0 0-16,0 0 16,0 0-16,0 0 0,-21-21 15,0 0 1,-21 21-1,0 0-15,0 0 16,0 0-16,0 0 0,-1 0 16,1 0-1,21 21 1,0 0 0</inkml:trace>
  <inkml:trace contextRef="#ctx0" brushRef="#br0" timeOffset="4924.49">6202 1566 0,'0'0'0,"21"0"31,0 0-31,0 0 16,0 0-16,1 0 15,20 0-15,-21 0 0,21 0 0,-20 0 16,20 0-16,-21 0 0,21 0 15,-20 0-15,20 0 0,-21 0 0,0 0 16,0 0-16,1 0 16,-1 0-16,0-21 31</inkml:trace>
  <inkml:trace contextRef="#ctx0" brushRef="#br0" timeOffset="5651.6">10922 1842 0,'0'0'16,"-21"0"-16,0 0 0,-1 0 0,1 0 15,0 0-15,0 21 0,0-21 0,0 0 16,-1 0-16,22 21 16,43-21-1,-22 0 1,0 0-16,21 0 0,22 0 15,-22 0-15,1 0 0,20 0 16,1 0-16,-1 0 0,-21 0 0,22 0 16,-1 0-16,-20 0 0,-1 0 15,0 0-15,1 0 0,-1 0 0,-21 0 16,0 0-16,1 0 0,-1 0 16,0 0-16,-42 0 46,0 0-46,-1 0 0,1 0 16,0 0-16,0 0 0,0 0 16,0 0-16,-22 0 0,22 0 0,-21 21 15,-1-21-15,1 0 16</inkml:trace>
  <inkml:trace contextRef="#ctx0" brushRef="#br0" timeOffset="5932.75">10731 2011 0,'-21'0'0,"42"0"0,-63 0 0,21 0 16,21 21-16,21-21 16,0 0-16,0 0 15,22 0-15,-22 0 0,21 0 16,22 0-16,-22 0 0,22 0 0,-1 0 16,1 0-16,-22 0 15,21 0-15,1 0 0,-22 0 0,22 0 16,-22 0-16,-21 0 0,22 0 15,-22 0-15,0 0 0,-21-21 16,0 0 15,-21 0-15,21-1 0,0 1-16</inkml:trace>
  <inkml:trace contextRef="#ctx0" brushRef="#br0" timeOffset="6407.48">11536 1545 0,'0'0'16,"0"-21"-16,-21 21 0,-1 0 16,22 21 15,0 0-31,22 1 15,-1-22-15,0 21 0,0 0 16,0-21-16,0 0 0,22 21 16,-22-21-16,21 0 0,1 0 0,-22 0 15,21 21-15,-21-21 16,22 0-16,-22 0 0,0 0 0,0 0 16,0 21-16,0-21 0,-21 22 15,0-1-15,0 0 16,0 0-16,-21 0 0,0 0 15,0 1-15,-21-1 0,-1 21 16,22-21-16,-21 22 0,-1-22 0,1 21 16,21-21-16,-21 22 0,-1-22 15,22 21-15,-21-21 0,21 0 0,-22 22 16,22-22-16,0 21 16,0-21-16,0 1 0,21-1 15,-22-21-15,22 21 0,0 0 16,0-42 46,0 0-62,22 0 16,-1-1-16</inkml:trace>
  <inkml:trace contextRef="#ctx0" brushRef="#br0" timeOffset="8130.84">13039 1376 0,'0'0'0,"0"-21"16,0 0-16,0-1 15,0 1 1,21 0-16,0 0 0,0 0 15,0 0-15,-21-1 0,21 22 16,1-21-16,-1 21 0,21 0 16,-21 0-16,22 0 15,-22 0-15,0 21 0,0 1 16,0 20-16,0-21 0,1 21 0,-1 1 16,0-1-16,0 22 0,0-1 15,-21-21-15,21 22 0,-21-1 16,0 1-16,0-1 0,0 1 0,0-1 15,0 1-15,0-22 0,0 1 16,0-1-16,0 21 0,0-41 16,0-1-16,0 0 15,0-42 1,0 0 0,0-22-16,0 22 15,0-21-15,0-22 0,0 22 0,22-22 0,-1 1 16,0-22-16,-21 1 0,21 20 15,0-21-15,0 1 0,1 20 16,-1-20-16,-21 20 0,21 1 0,0-1 16,0 22-16,-21-1 0,0 1 15,0 21-15,0 0 0,0 42 16,0 21 0,0-21-16,0 43 0,0-22 15,-21 64-15,0-42 0,21-1 16,-21 1-16,0 20 0,-1-20 15,22-1-15,-21 22 0,0-22 0,0 1 16,0-1-16,21-20 0,0 20 16,0-20-16,0-1 0,0-21 0,0 21 15,21-20-15,0-1 0,0 0 0,0 0 16,1-21-16,20 0 0,0 0 16,-21 0-16,22 0 0,-1 0 15,22-21-15,-22 0 0,0 0 16,1-1-16,-1 1 0,21-21 0,-20 21 15,-22-22-15,21 1 0,1 21 0,-22-21 16,0-1-16,0 1 0,0 0 16,-21-1-16,0 1 0,0 21 0,0 0 15,0-22-15,0 22 16,-21 21 0,0 21-16,0 0 15,0 1-15,-1 20 0,-20-21 0,21 21 16,0 1-16,0-1 0,-1 0 15,22 1-15,-21-1 0,0 0 16,21-20-16,-21 20 0,21 0 0,0-21 16,0 1-16,0-1 0,0 0 0,0 0 15,21-21-15,0 21 0,0-21 16,22 0-16,-22 0 0,21 0 0,-21 0 16,22-21-16,-1 0 0,0 0 15,1 0-15,-1-1 0,0 1 16,-20 0-16,20-21 0,0 21 0,-21-22 15,22 1-15,-22 0 0,0 20 0,-21-20 16,0 21-16,0-21 0,0-1 16,0 22-16,0 0 15,-21 21-15,0 0 16,0 0-16,-1 0 16,22 21-1,22-21 1,-1 0-16,0 0 0,21 0 15,-21 0-15,1 0 0,-1 0 0,21 0 16,-21 0-16,0 0 0,1 0 16,-1 0-16,-21 21 0,0 0 15,0 1-15,0 20 0,0-21 16,0 0-16,0 22 0,-21-22 0,-1 21 16,1-21-16,0 22 0,0-22 15,0 21-15,0-21 0,21 0 16,0 1-16,0-1 0,0 0 0,0 0 15,0 0-15,21-21 0,0 21 16,21-21-16,-21 0 0,22 0 16,-1 0-16,0-21 0,1 21 0,-1-21 15,0 0-15,1 0 0,-1 0 16,-21-22-16,22 22 0,-22 0 0,21-21 16,-21-1-16,0 22 0,-21-21 15,22 21-15,-22-1 0,0-20 0,21 42 16,-21-21-16,0 0 0,-21 42 31,-1 0-31,22 0 0,-21 0 16,21 1-16,0 20 0,-21-21 0,21 0 15,-21 0-15,21 22 16,0-22-16,0 0 0,0 0 0,0 0 0,0 1 16,0-1-16,0 0 15,21-21 1,0 0-1,-21-21-15,21 0 16,-21-1-16,0 1 0,0 0 0,22-21 16,-22 21-16</inkml:trace>
  <inkml:trace contextRef="#ctx0" brushRef="#br0" timeOffset="8319.73">15515 1545 0,'0'0'15,"-21"0"-15,21-21 0,-21 21 0,0 0 16,-1 0-16,1 0 16,0 0-1,0 21-15,21 0 16,0 1-16,0-1 16,0 0-16,0 0 15,0 0-15,21 0 0</inkml:trace>
  <inkml:trace contextRef="#ctx0" brushRef="#br0" timeOffset="11920.01">15621 2307 0,'0'0'0,"21"0"16,0-21-16,0 21 15,22-21-15,-22 0 0,21 0 16,1-22-16,-1 22 0,0-21 16,1-1-16,-1 1 0,0 0 0,1-1 15,-1-20-15,-21-1 0,21 22 16,-20-21-16,-1-1 0,0 22 0,0-1 16,-21 1-16,0 0 0,0 21 15,0-22-15,0 22 0,0-21 16,-21 21-16,0-1 15,0 22-15,-1 0 16,1 22-16,0 20 16,21-21-16,0 0 0,-21 22 0,0 20 15,0-21-15,21 22 0,-22-1 16,1 1-16,21-1 0,-21 1 16,0-1-16,0 22 0,0-21 0,-22 20 15,22 1-15,0 0 0,0-1 16,-22 22-16,22 0 0,-21-21 0,0 20 15,20 22-15,-20-21 0,0 0 0,21 0 16,-22 21-16,22-42 0,-21 20 16,21 1-16,-1-21 0,1 0 0,0-22 15,21 1-15,0-1 0,0 1 16,0-22-16,0 0 0,21-21 0,0 22 16,1-43-16,-1 21 0,21 0 15,-21-21-15,0 0 0,22 0 0,-22 0 16,0-21-16,21 0 0,-20 0 0,20-1 15,0-20-15,1 21 0,-1-21 16,0-1-16,1 1 0,-22-22 0,21 22 16,0-21-16,-20-1 0,-1 22 0,0-43 15,-21 22-15,0-22 0,0 21 16,0-20-16,-21-1 0,0 0 0,-22 1 16,1-1-16,0 0 0,-22 22 15,22-1-15,-1 1 0,-20-1 16,21 22-16,-1 0 0,22-1 0,-21 22 15,42 0-15,-21 0 0,21 0 16,21 21 0,21-21-1,-21 21-15,0 0 0,22-22 0,-1 22 16,0-21-16,1 0 0,-1 21 16,0-21-16,22 0 0,-22-22 15,1 22-15,20 0 0,-21-21 0,1 21 0,-1-22 16,0 1-16,-20 0 15,20-1-15,-21 22 0,0-21 0,0-1 16,-21 22-16,22-21 0,-22 21 16,0 0-16,0-1 0,0 1 0,0 0 15,0 42 1,0 0 0,0 1-16,-22-1 0,22 21 15,0-21-15,-21 0 0,21 22 0,0-22 16,0 0-16,0 0 0,0 0 0,0 1 15,0-1-15,0 0 0,21 0 16,1-21-16,-1 21 0,0-21 16,0 0-16,0 0 0,0 0 15,1 0-15,-1-21 0,0 0 16,0 21-16,0-21 0,0-22 0,1 22 16,-1 0-16,0-21 0,0 21 15,0-22-15,0 22 0,1 0 0,-22-21 16,21 20-16,0 1 0,0 0 15,0 21 1,0 0 0,-21 21-16,0 0 15,0 1-15,0-1 16,0 0 0,22-21-1,-22-21 1,0 0-16,0-1 15,0 1-15,0 0 16,0 0-16,0 0 16,0 0-16,-22 21 15,1 0-15,0 0 16,0 0-16,0 21 0,21 0 16,-21 0-16,-1 0 0,1 22 0,0-22 15,0 21-15,21-21 0,0 22 16,-21-22-16,21 21 0,0-21 0,0 22 15,0-22-15,21 0 0,-21 0 16,21 0-16,0 0 0,0 1 0,1-22 16,20 21-16,-21-21 0,0 0 15,0 0-15,22 0 0,-22 0 16,0 0-16,0-21 0,22-1 0,-22 22 16,0-42-16,0 21 0,0 0 15,0-22-15,1 22 0,-1-21 0,0 0 16,0-1-16,0 22 0,0-21 0,1-1 15,-1 22-15,0 0 0,0 0 16,0 0-16,0 0 0,1 21 0,-1 0 16,0 0-16,0 0 15,0 0-15,0 0 0,-21 21 0,0 0 0,22 0 16,-22 0-16,21 22 16,-21-22-16,0 0 0,0 0 0,0 21 15,0-20-15,21-1 16,-21 0-16,0 0 15,21-21 1,-21-21 0,0 0-16,0 0 0,0-1 15,0 1-15,0 0 0,0 0 16,0-21-16,0 20 0,0 1 0,0 0 16,0 0-16,-21 0 0,0 21 15,21-21-15,-21 21 0,-1-22 0,1 22 16,0 0-16,0 0 0,0 0 15,-22 22-15,22-1 0,-21 0 16,21 21-16,0-21 0,-22 22 0,22-1 16,0 0-16,0-20 0,0 20 15,21 0-15,-22 1 0,22-22 0,0 0 16,0 21-16,0-21 16,0 1-16,22-22 0,-1 21 0,0-21 0,0 0 15,0 0-15,0 0 0,1 0 16,20 0-16,-21 0 0,21 0 0,-20-21 15,20-1-15,-21 1 0,21 0 16,-20-21-16,-1 21 0,0-22 16,0 1-16,0 0 0,0-1 0,1 22 15,-1-21-15,-21 21 0,0-22 16,0 22-16,0 0 0,0 42 31,0 0-31,0 0 0,-21 1 0,-1-1 16,1 21-16,21-21 0,0 22 0,0-1 15,0-21-15,0 21 0,0-20 16,0-1-16,0 0 0,0 0 0,0 0 16,0 0-16,21 1 0,1-22 15,-1 0-15,0 21 0,0-21 16,0 0-16,0 0 0,1 0 0,20-21 16,-21-1-16,0 22 0,22-42 15,-22 21-15,21-21 0,22-43 16,-43 43-16,0-22 0,21 22 15,-21-22-15,1 1 0,-1-1 0,0 1 16,-21-1-16,0 1 0,21-1 16,-21 22-16,0-22 0,21 22 0,-21 0 15,0-1-15,0 22 0,0-42 16,0 84 0,0 0-1,0 0-15,-21 22 0,21-1 16,-21 0-16,21 22 0,0-22 15,-21 22-15,0-1 0,-1 1 0,22-1 16,0 1-16,-21-1 0,21 1 16,-21-1-16,21-21 0,0 1 0,0-1 15,0 0-15,0 1 0,0-22 0,0 21 16,21-21-16,0-21 0,1 22 16,-1-1-16,0-21 0,0 0 0,0 0 15,22 0-15,-22 0 0,21 0 16,-21-21-16,0-1 0,22 1 0,-22 0 15,0 0-15,0-21 0,0 20 16,22-20-16,-43 0 0,21-1 0,0 22 16,0-21-16,-21 0 0,0 20 15,0 1-15,0 0 0,0 0 16,0 42 0,0 0-1,-21 22-15,21-22 0,-21 0 0,21 21 16,-21-21-16,21 22 0,0-22 15,0 21-15,0-21 0,0 1 0,0-1 16,0 0-16,21 0 16,0 0-16,0-21 0,0 0 0,1 0 15,-1 0-15,21 0 0,-21 0 0,0 0 16,1 0-16,-1-21 16,21 0-16,-21 0 0,0 0 0,1-22 15,-1 22-15,0-21 0,0 21 16,-21-22-16,21 22 0,-21-21 0,21 21 15,-21-1-15,0 1 0,0 42 32,-21 1-32,0-1 15,21 0-15,0 0 0,-21 21 16,0-20-16,21-1 0,0 21 16,-21-21-16,21 0 0,0 1 0,0-1 15,0 0-15,0 0 0,0 0 16,21 0-16,0-21 0,0 0 15,0 0-15,0 0 16,1 0-16,-1 0 0,0 0 16,0-21-16,0 0 0,-21 0 15,0 0-15,21 0 0,-21-1 0,22-20 16,-22 21-16,0-21 0,0 20 16,0-20-16,0 21 0,0 0 0,-22 0 15,1-1-15,0 1 16,0 21-16,0 0 15,0 0-15,42 0 47,0 0-47,0 0 16,0-21-16,22 21 0,-22 0 0,0-21 16,0 21-16,0 0 0,0 0 15,1 0-15,-1-21 0,0 21 0,0 0 16,0 0-16,-21 21 15,0 0-15,0 0 0,0 0 16,0 22-16,0-22 16,0 0-16,0 0 0,0 0 0,0 22 15,0-22-15,0 0 0,0 0 0,0 0 16,0 1 0,0-1-16,0 0 0,0 0 15,0-42 32,0 0-47,0 0 16,21-22-16,1 22 0,-1 0 15,0 0-15,0 0 0,0-22 16,0 22-16,1 0 0,-1 0 16,42-43-16,-20 43 0,-22 0 15,0 0-15,21 0 0,-21 21 0,1 0 16,-1 0-1,-21 21-15,0 0 16,0 0-16,0 43 0,0-43 16,-21 21-16,21-21 0,0 0 15,-22 22-15,22-22 0,0 0 0,0 0 16,0 22-16,0-22 0,0 0 16,22 0-1,-1 0-15,0-21 0,0 0 0,0 0 0,0 0 16,1 0-16,-1 0 15,21 0-15,-21-21 0,22 21 0,-22-21 16,0 0-16,21 0 0,-21-22 16,22 22-16,-22-21 0,0-1 0,0 1 0,0 21 15,1-21-15,-1-1 16,-21 22-16,0 0 0,0-21 0,0 20 16,-21 22-1,-1 0-15,1 0 0,0 0 0,0 22 16,0 20-16,0 0 15,21-21-15,-22 22 0,22-22 0,0 0 16,0 21-16,0-20 0,0-1 0,0 21 16,0-21-16,0 0 0,0 1 15,43 41-15,-43-42 16,0 0 0,0 1-16,0-1 0,0 0 15,-21-21 1,-1 0-16,1 0 15,0 0 1,0 0-16,0 0 16,21-21-16,-21 21 0,21-21 15,-22 21-15,1-22 0,21 1 0,0 0 16,-21 0-16,21 0 0,-21 0 16</inkml:trace>
  <inkml:trace contextRef="#ctx0" brushRef="#br0" timeOffset="12207.91">19283 1143 0,'-21'0'15,"42"0"-15,-64 0 0,43-21 16,-21 21 0,0 0 31,0 21-32,0-21 1</inkml:trace>
  <inkml:trace contextRef="#ctx0" brushRef="#br0" timeOffset="12499.74">17907 1503 0,'0'0'0,"21"0"16,21 0-16,-20 0 16,20-21-16,0 21 0,1-21 15,-1 21-15,0-22 0,22 22 0,-22 0 16,0 0-16,22-21 0,-22 21 16,1 0-16,-1 0 0,0 0 0,1 0 15,-22 0-15,0 0 0,0 0 16,0-21-16,-42 21 31,0 0-31,0 0 0,0-21 16,-1 21-16</inkml:trace>
  <inkml:trace contextRef="#ctx0" brushRef="#br0" timeOffset="12916.51">17293 1249 0,'0'0'0,"0"21"0,-21 0 16,21 0-16,0 1 15,0-1 1,21-21 0,0 0-16,0 0 0,1 0 15,-1-21-15,0 21 0,-21-22 16,21 22-16,-21-21 0,0 0 16,21 0-16,-21 0 0,0 0 15,0-1 1,-21 22-1,0 0-15,21 22 16,0-1-16,-21 0 16,21 0-16,0 0 0,-21-21 0,-1 43 15,1-22 1,0 0-16,0 0 0</inkml:trace>
  <inkml:trace contextRef="#ctx0" brushRef="#br0" timeOffset="28783.76">5736 3154 0,'0'0'0,"42"-21"16,1 0-16,-1-1 0,0-20 0,1 21 15,-22 0-15,21 0 0,1-1 16,-22 1-16,21 0 0,-21 21 16,0-21-16,1 21 0,-22-21 0,-22 21 31,-20 21-31,21 0 0,-21 0 15,-1 22-15,-20-22 0,20 21 0,-20 22 16,-1-22-16,-20 21 0,20 1 16,-20 21-16,20-22 0,-21 22 0,-20-22 15,20 22-15,0-22 0,-21 22 16,1 0-16,-1-1 0,0-20 16,21 21-16,-21-22 0,22 1 0,20-1 15,-20 1-15,20-1 0,1-21 16,20 1-16,-20-22 0,20 21 15,1-21-15,21 1 0,0-1 0,0-21 16,-1 0-16,1 0 0,21-21 16,0-1-16,0 1 15,0 0-15,21 0 0,1 0 0,-1 0 16,0-22-16,0 1 0,0 21 16,0-22-16,22 1 0,-22 0 15,0-1-15,21 1 0,-20 0 0,20-1 16,-21 1-16,0 0 0,22 21 15,20-64-15,-42 64 0,0 0 16,1-1-16,-22 1 0,0 0 16,0 42-1,-22 0-15,1 1 16,-21-1-16,21 21 0,-22-21 0,22 22 16,-21-1-16,0 0 0,20 1 15,-20-1-15,0 0 0,-1-21 0,22 22 16,-21-1-16,21-21 0,0 0 15,-1 1-15,1-22 0,21 21 16,21-21 15,1 0-31,-1 0 16,21 0-16,-21 21 0,22-21 0,-1 21 16,-21-21-16,21 21 0,22 0 15,-22-21-15,1 22 0,-1-1 0,43 0 16,-64 0-16,21-21 15,-21 21-15,0 0 0,1-21 0,-1 22 16,0-22-16,0 21 0,0-21 16,0 0-16,1 0 0,-1 0 15,0 0-15,21-21 0,-21-1 0,22-20 16,-1 21-16</inkml:trace>
  <inkml:trace contextRef="#ctx0" brushRef="#br0" timeOffset="29596.63">7112 2879 0,'0'0'0,"-21"-21"0,21-1 16,0 1-16,-21 0 0,42 42 31,0 0-15,0 1-16,0-1 0,22 21 16,-22 0-16,63 43 0,-20-21 15,-22-1-15,22 1 0,-1-22 16,1 21-16,20 1 0,-20-1 0,-1 1 15,22-1-15,-21 1 0,20-1 16,-20-20-16,-1 20 0,1 1 16,-1-1-16,-20-20 0,20 20 0,-21-21 15,1 1-15,-1-1 0,-21 0 0,22 1 16,-22-22-16,21 21 0,-21-21 16,0 1-16,1-1 0,-1 0 0,0-21 15,0 21-15,0-21 16,0 0-1,-21-21-15,22 0 0,-22 0 16,0-22-16,0 22 16,0 0-16,0-21 0,-22 20 0,1-20 15,0 0-15,0-1 0,0 22 16,0-21-16,-1 0 0,1 20 0,0 1 16,0 0-16,0 0 0,0 21 15,21-21-15,-22 21 0,1 0 16,21 21-1,0 0-15,0 0 16,0 0-16,21 1 0,1-1 16,-1 0-16,21 0 0,-21 0 15,22 0-15,-22 1 0,21-1 0,0-21 16,-20 21-16,20 0 0,-21 0 16,0-21-16,0 21 0,1 1 0,-22-1 15,0 0-15,0 0 0,0 0 16,-22 0-16,1 1 0,-21-1 15,21 0-15,-22 0 0,1 0 16,0 0-16,-1 1 0,1-1 0,21 0 16,-21 0-16,-1 0 0,22 0 15,-21 1-15,21-1 0,-1-21 0,1 21 16,0-21-16,0 0 16,0 0-1,0-21 1,-1 21-16,22-21 0,-21 21 15,0 0-15</inkml:trace>
  <inkml:trace contextRef="#ctx0" brushRef="#br0" timeOffset="30251.37">1058 5334 0,'0'0'16,"-21"-21"-16,0-21 16,0 20-16,21 1 0,-21 21 0,-1 0 15,1 0 1,21 21-16,-21 1 0,21 20 15,-21 0-15,21 1 0,0 20 16,0 1-16,0-1 0,-21 22 16,21-1-16,-21-20 0,-1 21 0,1-22 15,0 22-15,21-22 0,-21 1 16,0-1-16,0 1 0,-1-22 16,1 0-16,21 1 0,0-1 0,0-21 15,0 0-15,0 1 0,0-44 31,0-20-31,0 21 16,0-21-16,0-1 0,21 1 16,-21 0-16</inkml:trace>
  <inkml:trace contextRef="#ctx0" brushRef="#br0" timeOffset="30538.2">1122 5376 0,'42'-42'16,"0"-21"-1,-20 41-15,-22 44 16,0-1-16,0 0 0,0 21 16,-22 22-16,22-22 0,0 22 15,0-1-15,-21 22 0,21-22 0,-21 1 16,21 20-16,-21-20 16,0-1-16,21 1 0,-21-22 0,-1 22 15,22-22-15,0 0 0,-21 1 16,0-1-16,21-21 0,-21 0 0,21 22 15,0-22-15,0 0 16,-21-21-16,0-21 16,21 0-16,-22 0 15,1-1-15,0 1 0,21 0 16,-21 0-16,0-21 0</inkml:trace>
  <inkml:trace contextRef="#ctx0" brushRef="#br0" timeOffset="30733.09">614 6181 0,'0'0'16,"21"0"0,0 0-1,0 0-15,0 0 0,64-21 16,-43 21-16,1-22 16,-1 22-16,0-21 0,1 0 0,-1 21 15,0-21-15,-20 21 0,-1 0 16,21-21-16,-21 21 0,0 0 15,-21-21-15,22 21 0,-1 0 16</inkml:trace>
  <inkml:trace contextRef="#ctx0" brushRef="#br0" timeOffset="32167.27">1630 6265 0,'21'0'0,"-42"0"0,63 0 0,-21 0 16,0 0-16,-21-21 0,0 0 16,0 0-16,0 0 15,0 0-15,0-22 0,0 22 0,0 0 16,0-21-16,0 20 0,-21-20 16,0 21-16,0 0 0,0-22 0,0 22 15,-1 21-15,1-21 0,0 21 16,0 0-16,0 0 0,0 21 15,-1 0-15,1 1 0,0-1 16,0 21-16,0 0 0,0 1 0,-1-1 16,22 0-16,-21 22 0,0-22 15,0 1-15,21 20 0,0-21 16,0 1-16,0-1 0,0-21 0,0 22 16,0-22-16,0 0 0,21 0 15,0-21-15,0 0 0,1 0 0,-1 0 16,0 0-16,21-21 0,-21 0 15,1 0-15,20-1 0,-21-20 16,0 21-16,22-21 0,-22-1 0,0 22 16,0-21-16,0-1 0,0 1 15,1 21-15,-22-21 0,21-1 16,-21 22-16,21 0 0,-21 0 0,0 0 16,0 42 15,0 0-31,0 0 15,0 21-15,0-20 0,-21 20 16,21-21-16,-21 0 0,21 22 0,0-22 16,0 0-16,0 21 15,0-21-15,0 1 0,21-1 0,0-21 16,0 0-16,0 0 16,0 0-16,22 0 0,-22 0 15,0-21-15,21-1 0,-20 1 16,-1-21-16,21 21 0,0-43 15,-20 43-15,-1 0 0,0-21 16,0 20-16,-21 1 0,0 0 0,0 0 16,-21 21-1,0 0-15,0 0 0,-1 0 16,1 0-16,0 21 0,0 0 16,0-21-16,21 21 0,0 1 0,0-1 15,0 0 1,21 0-16,0 0 0,21-21 15,-20 21-15,-1 1 0,0-22 16,21 21-16,-21 0 0,1 0 0,-1 0 16,0-21-16,0 21 0,-21 1 15,0-1-15,21 0 0,-21 0 0,0 0 16,0 0-16,0 1 0,21-1 16,-21 0-16,0 21 15,22-42-15,-1 21 0,0-21 0,0 0 16,0 0-16,0 0 0,22 0 15,-22 0-15,21 0 0,1 0 0,-22-21 16,21 21-16,0-21 16,1 0-16,20-21 0,-20 20 0,-1 1 15,0 0-15,1-21 0,-22 21 16,21-22-16,-21 22 0,0-21 0,1 21 16,-1-1-16,-21 1 0,21 0 0,-21 0 15,0 0-15,0 0 0,0-1 16,-21 22-16,0-21 0,-1 21 15,1 0-15,0 0 0,-21 0 16,21 21-16,-1 1 0,1-1 0,-21 0 16,21 0-16,0 0 0,-22 0 15,22 22-15,0-22 0,0 21 16,0-21-16,21 22 0,0-22 16,0 0-16,0 21 0,0-20 15,0-1-15,21 0 16,0-21-16,0 0 0,0 0 15,0 0-15,1-21 0,-1 0 0,21 21 16,-21-22-16,0-20 0,22 21 16,-22 0-16,0-22 0,21 1 0,-20 0 15,20-1-15,-21-20 0,21 21 16,-20-22-16,-1 1 0,21-1 0,-21 22 16,0-22-16,1 1 0,-1-1 15,0 22-15,0-22 0,-21 22 16,21 21-16,-21-21 0,21 20 0,-21 1 15,0 0-15,0 42 32,-21 0-32,21 22 15,-21-1-15,0 0 0,21 1 0,-21 20 16,21 1-16,-21-22 0,-1 22 16,22-1-16,-21 43 0,21-64 15,0 1-15,0-1 0,0 0 0,0-21 16,0 22-16,0-22 0,0 0 15,0 0-15,0 0 0,21 1 16,1-22-16,-1 0 16,0 0-16,0 0 0,0 0 15,0-22-15,-21 1 16,22 0-16,-1 0 0,-21 0 16</inkml:trace>
  <inkml:trace contextRef="#ctx0" brushRef="#br0" timeOffset="34300.97">4254 6181 0,'0'0'0,"22"-85"16,-22 43-16,0 21 16,0-22-16,0 1 0,0 21 0,0-22 15,-22 22-15,1-21 0,0 21 16,0 0-16,0 21 0,0-22 0,-1 22 16,1 0-16,0 0 0,-21 22 15,21-1-15,-1 0 0,1 21 16,-21 1-16,21-1 0,0 0 0,-1 1 15,1-1-15,-21 0 0,21 1 16,0-1-16,21 0 0,0 1 0,-22-22 16,22 21-16,0-21 0,0 0 15,22 1-15,-1-1 0,0-21 16,0 0-16,0 0 0,0 0 16,22-21-16,-22-1 0,0 1 0,0 0 15,22 0-15,-22 0 0,0 0 0,21-22 16,-21 22-16,1-21 0,-1-1 15,21 1-15,-21 0 0,0-1 16,1 1-16,-1 0 0,-21 21 0,0-22 16,21 22-16,-21 0 0,0 0 15,0 42 1,-21 0 0,0 21-16,21-20 0,0-1 0,-22 21 15,1 0-15,21-20 0,-21 20 16,21 0-16,0-21 0,0 22 0,0-22 15,0 21-15,0-21 0,0 1 0,0-1 16,0 0-16,21 0 0,0-21 16,1 0-16,-1 21 0,0-21 0,0 0 15,0 0-15,0 0 0,22-21 16,-22 0-16,21 0 0,1 0 16,-22-1-16,21 1 0,0 0 0,-20-21 15,20-1-15,-21 22 0,21-21 16,-20 0-16,-1-1 0,0 22 0,0-21 15,0 21-15,-21-1 0,0 1 0,-21 42 32,0-21-32,0 22 0,0 20 15,-1-21-15,22 0 0,0 22 16,-21-22-16,21 0 0,0 21 0,0-21 16,0 1-16,0-1 0,21 0 0,1 0 15,-22 0-15,21 0 0,0 1 16,0-1-16,-21 0 0,-21-21 47,0 0-32,0 0-15,21-21 0,-22 0 16,1 21-16,0-22 0,0 22 0,0-21 16,0 21-16,-1 21 31,22 1-31,-21-1 0,21 0 15,0 0-15,0 0 0,0 0 16,0 1-16,21-22 0,1 21 16,-1-21-16,0 0 15,21 0-15,-21 0 0,1 0 16,20 0-16,0 0 0,-21 0 0,22-21 16,-1-1-16,0 22 0,-20-42 0,20 21 15,0 0-15,1 0 0,-22-22 16,21 22-16,-21-21 0,22-1 0,-22 1 15,0 21-15,0-21 0,0-1 0,-21 1 16,0 21-16,0 0 0,0-1 16,-21 22-1,0 0-15,-21 64 16,42-43 0,-22 0-16,22 0 0,0 22 0,0-22 15,0 0-15,0 0 0,0 22 16,0-22-16,0 0 0,22 0 0,-1 0 15,-21 0-15,21-21 0,-21 22 16,21-1-16,0 0 0,-21 0 16,-21-21 31,0 0-47,0 0 0,0 0 0,-1 0 15,1 0 1,0 0-16,0 0 15,0 0-15,21 21 16,0 0-16,0 1 16,0-1-1,21-21-15,0 21 16,0-21-16,0 0 0,22 0 0,-22 0 16,0 0-16,21 0 0,-20 0 0,20 0 15,-21 0-15,21 0 0,-20-21 16,20 21-16,-21-21 0,0-1 15,0 22-15,22-21 0,-22 0 0,-21 0 0,21 0 16,0-22-16,0 22 16,-21 0-16,0 0 0,0-21 0,22 20 15,-22 1-15,0 0 0,0 42 32,0 0-17,-22-21-15,1 22 0,21 20 0,-21-21 16,21 0-16,-21 0 0,21 1 15,0-1-15,0 0 0,0 0 16,0 0-16,0 0 16,21-21-16,0 0 15,0 0-15,1 0 0,-1-21 16,0 21-16,0-21 0,0 0 16,0 21-16,1-21 0,-1 0 15,0-1-15,0 1 0,21-21 16,-20 21-16,-22 0 0,21 21 15,-21-22-15,0 44 16,0-1 0,0 0-16,0 0 15,0 0-15,-21 0 0,21 1 0,0-1 16,0 0-16,0 0 0,0 0 0,0 0 16,0 1-16,21-1 15,0-21-15,0 0 0,0 0 0,0 0 16,1 0-16,-1 0 0,0 0 15,0-21-15,21-1 0,-20 22 16,-1-21-16,21 0 0,-21-21 0,0 21 16,22-22-16,-22 22 0,0-21 0,0-22 15,0 22-15,1-22 0,-1 1 16,21-1-16,-21 1 0,0-22 0,1 22 16,-1-1-16,0 1 0,0-1 0,-21 1 15,21-22-15,-21 64 16,0 0-16,0 0 0,-21 42 15,0 0 1,0 0-16,0 21 0,-1 1 16,1 20-16,0-20 0,0 41 0,0-20 15,0-1-15,21 1 0,-22-1 16,1 1-16,21-1 0,0 1 0,-21-22 16,21 22-16,-21-22 0,21 0 15,0 1-15,0-22 0,0 0 0,0 21 16,21-21-16,0 1 0,0-22 15,1 0-15,-1 0 0,0 0 16,21 0-16,-21 0 0,1-22 16,20 22-16,-21-21 0,21 0 15,-20 0-15,41-21 0,-42 20 16,0 1-16,1 0 0,-1 0 16,-21 0-16,0-22 0</inkml:trace>
  <inkml:trace contextRef="#ctx0" brushRef="#br0" timeOffset="34555.8">6350 5821 0,'0'0'0,"-64"0"16,86 21 0,20-21-16,-21 0 15,21 0-15,-20 0 0,20 0 0,0 0 16,1 0-16,20 0 0,-21 0 15,1 0-15,-1-21 0,22 21 16,-22 0-16,0 0 0,-21-21 0,22 21 16,-1 0-16,-21 0 0,0 0 0,1 0 15,-22-21-15,21 21 0,0 0 16,-21-22-16,21 22 16,0-21-16</inkml:trace>
  <inkml:trace contextRef="#ctx0" brushRef="#br0" timeOffset="40748.3">9483 5313 0,'0'21'0,"21"-42"109,0 21-109,0-21 0,0 21 16,0-21-16,22-1 16,-22 1-16,0 21 0,0-21 0,0 0 15,1 0-15,-1 0 0,0-1 16,-21 1-16,0 0 0,0-21 15,-21 21-15,0 21 0,-22 0 0,22-22 16,-21 22-16,-1 0 0,1 0 16,21 0-16,-21 0 0,-1 22 0,1-1 15,21 0-15,-22 0 0,22 0 16,-21 0-16,21 1 0,-22 41 16,22-21-16,21-20 0,-21-1 15,21 21-15,0-21 0,0 0 0,0 1 16,0 20-16,21-21 0,0 0 15,1 0-15,-1 1 0,0-1 16,0 0-16,0-21 0,0 21 0,22 0 16,-22 0-16,0 1 0,0-1 15,43 21-15,-43-21 0,21 0 16,-21 1-16,1-1 0,-1 0 16,0-21-16,0 21 0,0 0 0,-21 0 15,0 1-15,0-1 0,0 0 0,-21 0 16,0-21-16,-43 42 0,22-20 15,0-1-15,-1-21 0,1 21 16,-21-21-16,20 0 0,1 21 16,0-21-16,-22 0 0,22 0 0,21 0 15,-22 0-15,1-21 0,0 21 16,20-21-16,-20 0 0,21-1 0,-21 1 16,20 0-16,1 0 15,0 21-15,21-21 0,21 0 31,0 21-31,22 0 0,-22 0 16,64 0-16,-64-22 0,21 22 16</inkml:trace>
  <inkml:trace contextRef="#ctx0" brushRef="#br0" timeOffset="42025.11">10181 5461 0,'0'-21'0,"0"42"0,0-63 0,0 21 16,0-1-1,0 44 1,-21-22-16,21 21 16,0 0-16,-21 0 0,0 21 15,21-20-15,-22 20 0,1-21 0,21 21 16,0 1-16,-21-22 0,21 21 0,-21 22 15,21-43-15,0 0 16,0 0-16,0 0 0,21-21 0,0 22 16,0-22-16,22 0 15,-22 0-15,0 0 0,21 0 0,-20 0 16,20-22-16,-21 22 0,0-21 0,22 0 16,-22 0-16,0 0 0,0-22 15,21 22-15,-42-21 0,22 21 0,-22-22 16,0 1-16,0 0 0,0-1 15,0 22-15,-22-21 0,1 0 0,-21 20 16,21 1-16,-43 0 16,22 21-16,0 0 0,-1 0 15,22 0-15,-21 0 0,21 0 0,-22 21 16,22 0-16,21 1 0,0-1 16,0 0-16,0 0 0,42 0 15,-20-21-15,20 0 0,0 0 0,22 0 16,-22 0-16,0 0 0,22 0 15,-1 0-15,-20-21 0,20 21 0,1-21 16,-22 0-16,22 0 0,-1-22 0,1 22 16,-22 0-16,0-21 0,1 20 15,-22-20-15,0 0 0,0 21 0,-21-22 16,0-41-16,0 62 16,0-20-16,0 21 0,0 0 15,0 0-15,0-1 0,-21 22 0,0 0 16,0 0-16,-1 22 15,1 20-15,21-21 0,-21 21 16,0 1-16,0 20 0,0-20 16,-1 20-16,1 1 0,21-1 15,-42 1-15,42-1 0,-21 1 0,0-1 0,-1 22 16,1-22-16,0 22 0,0-22 16,0 22-16,0 0 0,-1-22 15,22 22-15,-21 0 0,0-1 0,0-20 16,21 20-16,0 1 0,-21-21 15,21-1-15,-21 1 0,21-22 0,0 21 16,0-20-16,0-1 0,0-21 0,0 22 16,21-1-16,0-42 0,0 0 15,0 0-15,0 0 0,22 0 16,-1 0-16,-21-21 0,22 0 0,-1-1 16,21 1-16,-20 0 0,-1-21 15,-21-1-15,22 22 0,-1-21 0,-21 0 16,0-22-16,0-42 0,-21 64 15,0-22-15,0 1 0,0-1 0,-21 1 16,0 21-16,-21-22 0,21 22 16,-22-22-16,1 22 0,0 0 15,-1 20-15,22-20 0,-21 21 0,21 0 16,-1 0-16,1-1 16,0 22-16,21-21 0,0-21 15,21 42-15,22-42 16,-1 20-16,-21 1 0,21 0 15,22 0-15,-22-21 0,22 20 16,-22-20-16,85-43 0,-63 43 16,-22 0-16,21-1 0,-20 1 15,-1 0-15,22-43 0,-43 43 16,0 21-16,-21-22 0,0 1 16,0 0-16,0 20 0,0-20 0,0 21 15,0 0-15,-21 0 0,21-1 16,-21 22-16,-1 0 15,1 22-15,21-1 0,-21 21 16,21-21-16,0 43 0,-21-22 0,21 0 16,-21 22-16,21-1 0,-21 43 15,21-63-15,0 20 0,0-21 16,0 1-16,0-1 0,0 0 0,0 1 16,0-22-16,0 0 0,21 21 15,0-20-15,0-22 16,0 0-16,0 0 0,1 0 15,-1-22-15,-21 1 0,0 0 16,21 0-16,-21 0 0,0 0 16,0-1-16,0-20 0,0 21 0,0-21 15,0 20-15</inkml:trace>
  <inkml:trace contextRef="#ctx0" brushRef="#br0" timeOffset="42212.05">11282 5334 0,'0'0'0,"21"0"31,0 0-15,0 0-16,0 0 0,1 0 0,-1 0 15,21 0-15,-21 0 0,0 0 16,22 0-16,-22 0 0,21-21 16,-21 21-16,1 0 0,-1 0 15,0 0-15,0-21 0,0 0 0,22 21 16,-22-22-16</inkml:trace>
  <inkml:trace contextRef="#ctx0" brushRef="#br0" timeOffset="42815.42">12531 5017 0,'0'-43'0,"0"86"0,0-107 0,0 43 15,0-21-15,0 20 0,0 1 16,0 0-16,0 0 16,0 42-1,-22 0-15,22 0 0,-21 22 0,0-1 16,21 0-16,-21 22 0,0-22 0,0 22 16,-1-1-16,-20 1 0,21-1 15,-21 1-15,20-1 0,-20 1 0,21-1 16,-21-20-16,20 20 0,1-21 15,-21 1-15,42-1 0,0-21 16,-21 0-16,21 1 0,0-1 0,0 0 16,21-21-1,0 0-15,0-21 0,0 0 16,1-1-16,-1-20 0,0 21 0,21-21 16,-21-22-16,22 22 0,-22-22 15,0 22-15,21-22 0,-20 1 0,20-22 16,0-42-16,-21 64 0,1-1 15,-1 22-15,-21-22 0,0 43 16,21-21-16,-21 21 0,21 21 16,-21 21-1,0 0-15,0 21 0,0 1 16,0 20-16,0-20 0,0 20 0,0-21 16,0 22-16,0-1 0,0 43 15,0-63-15,0 20 0,0-21 16,0 1-16,0-1 0,0-21 15,0 22-15,0-22 0,0 0 0,21 0 16,-21 0-16,21-21 16,-21-21-1,0 0 1,0 0-16,0 0 0,0-1 16,0 1-16,-21 0 0,0 0 0,0 0 15,0 0-15</inkml:trace>
  <inkml:trace contextRef="#ctx0" brushRef="#br0" timeOffset="43009.92">12234 5482 0,'0'0'16,"-42"-21"-1,42 0-15,21 21 16,0 0-16,0 0 0,1-21 16,-1 21-16,0 0 0,21 0 0,-21 0 15,22-21-15,-22 21 0,21 0 16,-21 0-16,22-22 0,-22 22 15,0-21-15,0 21 0,0 0 0,1 0 16,-1 0-16,0 0 0,0 0 16</inkml:trace>
  <inkml:trace contextRef="#ctx0" brushRef="#br0" timeOffset="44693.69">12742 5736 0,'0'0'0,"-21"43"15,21-22-15,21-21 32,-21-21-17,21 21-15,22-22 0,-22 1 0,0-21 16,21 21-16,1-22 0,41-41 16,-41 41-16,-1 1 0,0-21 15,1 20-15,-1 1 0,-21 0 0,22-1 16,-22 1-16,0 21 0,-21 0 15,0-1-15,-21 22 16,21 22-16,-21-1 16,-22 0-16,22 0 0,21 21 15,-21-20-15,21-1 0,-21 21 0,21-21 16,0 0-16,0 22 0,0-22 16,21 0-16,0 0 0,-21 0 15,21 1-15,0-1 0,1 0 0,-1 0 16,0 0-16,0 0 0,-21 1 15,21-1-15,-21 0 0,21-21 0,-21 21 16,0 0-16,-21-21 31,0 0-31,0 0 0,0-21 0,0 0 16,-1 21-16,1-21 0,0 0 16,0-1-16,0 1 0,0 0 0,21 0 15,-22 21-15,22-21 16,-21 21-16,0 0 15,21 21-15,0 0 16,0 0-16,0 0 0,0 1 16,0-1-16,0 0 15,0 0-15,21 0 0,0 0 16,1-21-16,20 0 0,-21 0 16,0 0-16,22 0 0,-1 0 0,-21 0 15,21 0-15,1 0 0,-1-21 0,0 0 16,22 0-16,-22 0 0,1 0 15,-1-22-15,0 1 0,-21 21 0,22-22 16,-22 1-16,0 0 0,0-1 16,0 1-16,1 0 0,-22 21 15,0-1-15,0 1 0,0 0 0,0 0 16,-22 21-16,1 0 16,0 21-16,0 0 0,21 0 15,-21 1-15,21-1 0,0 0 0,0 21 16,0-21-16,0 1 0,0 20 15,0-21-15,21 21 0,0-20 0,-21-1 16,21 0-16,0 0 0,-21 21 0,22-20 16,-1-1-16,-21 0 15,21 0-15,-42-21 47,0 0-47,21-21 0,-22 21 0,1 0 16,0 0-16,21-21 0,-21 21 15,0 0-15,0 0 0,-1 0 16,22 21 0,0 0-1,0 0-15,22-21 16,-1 21-16,0-21 0,0 0 16,21 0-16,-20 0 0,20 0 0,-21 0 15,21 0-15,-20 0 0,20 0 16,0 0-16,1-21 0,-22 21 0,21-21 15,-21 0-15,22 0 0,-22 0 16,21-1-16,-21-20 0,0 0 0,1 21 16,-22-22-16,0 22 0,21-21 15,-21 21-15,0-1 0,0 1 0,0 0 16,0 0-16,-21 21 16,-1 0-16,1 0 15,0 21-15,21 0 0,-21 0 0,0 1 16,0-1-16,-1 21 0,1-21 15,21 0-15,0 22 0,0-22 0,0 21 16,0-21-16,0 22 16,0-22-16,0 0 0,21 0 15,1-21-15,-1 0 0,0 21 0,0-21 16,0 0-16,0 0 0,22 0 0,-22-21 16,0 0-16,21 0 0,-20 0 15,-1 0-15,21-1 0,-21-20 0,22 0 16,-22-1-16,0 22 15,0 0-15,-21 0 0,0 0 0,21 21 16,0 0 0,-21 21-1,0 0-15,0 0 0,0 0 16,0 22-16,0-1 16,0-21-16,0 0 0,0 1 15,0-1-15,0 0 0,22 0 16,-22 0-16,21-21 0,0 0 15,0 0-15,0 0 0,22 0 0,-22 0 16,0 0-16,21 0 0,-21-21 0,1 0 16,20 0-16,-21 0 0,21-22 15,-20 22-15,20-21 0,0-22 0,-21 22 16,22-22-16,-22 22 0,21-21 16,-21-22-16,1 21 0,20 1 15,-21-1-15,-21 1 0,21 21 0,-21-1 16,21 1-16,-21 21 0,0-22 15,0 22-15,0 0 0,-21 21 16,0 0-16,0 21 16,0 0-16,0 22 0,-1-1 0,1 0 15,21 1-15,-21 20 0,0 1 0,21-22 16,-21 22-16,21-1 0,0 1 16,0-22-16,0 21 0,0-20 0,0-1 15,0 0-15,0 1 0,21-22 16,-21 21-16,21-21 0,0 1 15,-21-1-15,21-21 0,1 21 0,-1-21 0,0 0 16,0 0 0,0 0-16,0 0 0,22-21 0,-22 0 15,0 21-15,0-22 0,0 1 0,1 0 16,-1 0-16,0 0 0,0 21 16,-21-21-16,0-1 0,0 1 0,0-21 15,0 21-15</inkml:trace>
  <inkml:trace contextRef="#ctx0" brushRef="#br0" timeOffset="44987.66">15155 5122 0,'0'0'16,"-42"0"-16,21 0 0,0 0 0,42 0 31,21 0-31,0 0 0,-20 0 16,41 0-16,-21 0 0,22 0 0,-1 0 15,-20 0-15,20-21 0,1 21 16,-22 0-16,0 0 0,22 0 0,-43 0 16,21 0-16,1 0 0,-22 0 0,0-21 15,0 21-15,0 0 0,1 0 16,-44 0 62</inkml:trace>
  <inkml:trace contextRef="#ctx0" brushRef="#br0" timeOffset="87063.82">2053 7197 0,'0'0'0,"-21"0"16,21-21-1,21 21 48,0 0-63,22 0 0,-1 0 15,0 0-15,1 0 0,20 0 0,22 0 16,-22 0-16,22 0 16,0 0-16,-1 0 0,1 0 0,21 0 15,-22 0-15,22 0 0,-21 0 0,21 0 16,0-22-16,21 22 0,-22 0 15,22 0-15,-21 0 0,0-21 0,21 21 16,-21 0-16,0 0 0,-22-21 16,22 21-16,-21 0 0,0 0 0,-1 0 15,1 0-15,-22-21 0,1 21 0,-1 0 16,-20 0-16,-1 0 0,0 0 16,1 0-16,-1-21 0,0 21 0,-20 0 15,-1 0-15,21 0 0,-21 0 0,0 0 16,1 0-16,-1 0 15,0 0-15,0-21 79,-21-1-79,21 1 15</inkml:trace>
  <inkml:trace contextRef="#ctx0" brushRef="#br0" timeOffset="88147.44">10372 6625 0,'-43'0'0,"86"0"0,-107 0 16,22 0-16,-1 0 0,22 0 0,-21 0 15,0-21-15,-1 21 0,1 0 16,-22 0-16,22 0 0,0 0 0,-1 0 15,1 0-15,0 0 0,-1 0 0,1 0 16,0 0-16,21 0 0,-22 0 16,22 0-16,0 0 0,0 0 0,0 0 31,42 0-15,0 0-16,21 0 0,1 21 0,84-21 15,-43 0 1,1 0-16,0 0 0,20 0 0,1 0 15,0 0-15,0 0 0,21 0 0,21 0 16,-21 0-16,21 0 0,0 0 16,1 0-16,-1 0 0,0 0 0,0 0 15,0 0-15,0 0 0,1 0 16,-1 0-16,0 0 0,0 0 0,-21 0 16,0 21-16,0-21 0,0 0 0,0 22 15,-21-22-15,0 0 0,-22 21 16,1-21-16,0 0 0,-1 0 0,1 0 15,-21 0-15,-1 0 0,1 0 16,-1 0-16,-21 0 0,22 0 16,-22 0-16,1 0 0,-1 0 0,0 0 15,-21 0-15,22 0 0,-22 0 16,0 0-16,0 0 0,0 0 16,-42 0 46,0 0-62,0 0 16,0 0-16,0 0 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2-03T13:18:33.70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1228 677 0,'21'-42'0,"-42"84"0,42-126 15,-21 63-15,0-1 0,0 1 16,0 0-16,0 0 0,0-21 0,0 20 16,0 1-16,0 0 15,0 0-15,-21 42 32,21 0-17,-22 0-15,22 22 0,-21-1 16,21 22-16,0-22 0,-21 43 0,0-22 15,0 22-15,21-22 0,-21 22 16,-1 0-16,1-22 0,0 22 16,21-22-16,-21 1 0,0-22 0,0 22 15,21-22-15,0 0 0,-22 1 16,22-1-16,-21-21 0,21 0 16,0 0-16,0 1 0,-21-22 15,21-22 1,0 1-16,0 0 15,0-21-15,21 21 0,-21-22 16,21 1-16,1 0 0,-22-1 16,21 1-16,0 0 0,0-1 0,0-20 15,0 20-15</inkml:trace>
  <inkml:trace contextRef="#ctx0" brushRef="#br0" timeOffset="316.81">1291 614 0,'0'0'0,"0"-21"0,0 0 0,0-1 16,0 1-16,21 42 31,-21 1-15,0 20-16,21 0 0,-21 1 16,0-1-16,0 21 0,0 1 0,0-1 15,0 22-15,0-21 0,0-1 16,0 1-16,0-1 0,0 1 15,0-1-15,-21 1 0,21-22 0,0 21 16,-21-20-16,21-1 0,0 0 16,0-20-16,0 20 0,0-21 15,0 0-15,0-42 47,0 0-47,0 0 0,0-22 0,0 22 16,0-21-16,0 21 0</inkml:trace>
  <inkml:trace contextRef="#ctx0" brushRef="#br0" timeOffset="540.73">974 1376 0,'21'0'31,"0"0"-16,0 0-15,21 0 0,-20 0 16,20 0-16,0 0 0,1-21 0,-22 21 16,21-21-16,-21 21 0,0 0 15,1 0-15,-22 21 32,0 0-17</inkml:trace>
  <inkml:trace contextRef="#ctx0" brushRef="#br0" timeOffset="2324.21">1503 1799 0,'0'0'0,"0"21"0,21-42 31,0 21-31,0-21 0,0-21 0,1 21 16,20-22-16,-21 22 0,21-21 16,-20-1-16,20 1 0,0 0 15,1-22-15,-22 22 0,21 0 16,-21-1-16,22 1 0,-22 21 16,-21-22-16,0 22 0,0 0 0,-21 42 31,-1 0-16,1 1-15,0-1 0,0 0 0,0 0 16,0 21-16,21-20 0,0-1 16,0 0-16,0 21 0,0-21 0,0 1 15,0-1-15,0 0 0,21-21 16,0 21-16,0 0 0,-21 0 16,21 1-16,0-22 0,1 21 15,-22 0-15,21-21 0,-21 21 16,21-21-16,-21 21 0,0 0 15,-21-21 17,0 0-32,-1 0 15,1 0-15,0-21 16,0 21-16,0-21 0,0 21 16,21-21-16,-22 21 0,22-21 15,0 42 16,0 0-31,0 0 0,0 0 16,0 1-16,0-1 0,0 0 16,0 0-16,0 0 15,22-21-15,-1 0 0,-21 21 0,21-21 16,0 0-16,0 0 16,0 0-16,1-21 0,20 21 15,-21-21-15,0 0 0,64-43 16,-43 43-16,-21-21 0,22 21 15,-1-22-15,0 1 0,-20 0 0,20-1 16,-21 22-16,21-21 0,-20 0 16,-22 20-16,0 1 0,0-21 15,0 21-15,0 0 0,-22 21 32,22 21-32,0 0 0,-21 0 15,21 0-15,0 0 0,0 1 16,0-1-16,0 0 0,0 0 0,0 0 15,0 0-15,21 1 0,-21-1 16,22 0-16,-1 0 0,0 0 0,0 0 16,-21 1-16,21-1 0,0 0 15,-21 0-15,0 0 0,0 0 16,-21-21 15,0 0-31,0 0 0,0 0 16,0 0-16,-1 0 0,1 0 15,0 0-15,0 0 0,0-21 0,0 21 16,-1 0-16,22 21 31,0 1-15,22-1-16,-1 0 16,0-21-16,0 21 0,0-21 15,0 0-15,22 0 0,-22 21 16,21-21-16,-21 0 0,22 0 15,-1 0-15,0 0 0,1 0 16,-1-21-16,0 0 0,-20 21 0,20-21 16,-21 0-16,21-1 0,-20 1 15,20 0-15,-21 0 0,0-21 0,0 20 16,-21 1-16,22-21 0,-1 0 16,-21 20-16,0-20 0,0 21 15,0 0-15,0 0 0,0-1 0,0 1 16,0 0-16,-21 21 15,-1 0 1,22 21-16,-21 0 16,0 1-16,21-1 0,-21 0 15,21 0-15,0 0 0,-21 0 16,21 22-16,0-22 0,0 0 0,0 0 16,0 0-16,0 1 0,0-1 15,0 0-15,0 0 0,21 0 0,0-21 16,-21 21-16,21-21 0,0 0 15,22 0-15,-22 0 0,0 0 0,21 0 16,-20 0-16,20-21 0,-21 21 16,0-21-16,22 0 0,-22 0 0,0 0 15,0-1-15,21 1 0,-42 0 16,22-21-16,-22 21 0,21-1 16,-21-20-16,0 21 0,0 0 15,0 0-15,0-1 0,-21 1 16,-1 21-16,1 0 15,-21 0 1,42 21 0,21-21-16,0 0 0,0 0 15,1 0-15,-1 0 16,0 0-16,0 0 0,0 22 16,0-22-16,1 0 0,-1 0 0,-21 21 15,21-21-15,-21 21 16,0 0-16,0 0 0,0 0 15,0 1-15,0-1 16,0 0-16,-21 0 0,21 0 16,0 0-16,0 1 0,0-1 15,0 0-15,0 0 0,0 0 16,0 0-16,21 1 0,0-1 16,0-21-16,0 0 0,64 0 15,-43 0-15,-20 0 0,-1 0 16,-21-21-16,317-1017 125</inkml:trace>
  <inkml:trace contextRef="#ctx0" brushRef="#br0" timeOffset="2452.15">4170 974 0,'0'21'0,"0"0"0,0 0 0,0 0 16,0 64 0,0-43-16,0 1 0,0 20 15,0-20-15,0-1 0,0-21 16,0 21-16,0-20 0,0 20 0,0-21 15,-43 21-15,22-20 0</inkml:trace>
  <inkml:trace contextRef="#ctx0" brushRef="#br0" timeOffset="2600.57">4381 1651 0,'22'0'16,"-1"0"-16,-21-21 16,21 21-16,0-21 0,0 21 15,-21-21-15,0-1 0,21 22 16,-21-21-16,22 21 0,-22-21 0,21 21 15,-21-21-15,0 0 0,0 0 16,0-1-16,0 1 16</inkml:trace>
  <inkml:trace contextRef="#ctx0" brushRef="#br0" timeOffset="2766.47">4000 1101 0,'0'-21'0,"0"42"0</inkml:trace>
  <inkml:trace contextRef="#ctx0" brushRef="#br0" timeOffset="2952.37">4043 1080 0,'21'0'0,"0"0"0,0 0 16,22-22-16,-22 22 0,21-21 15,0 21-15,-20 0 0,20-21 0,0 21 16,-21 0-16,1 0 0,-1-21 16,0 21-16,0 0 0,0 0 0,0 0 15,1 0 32</inkml:trace>
  <inkml:trace contextRef="#ctx0" brushRef="#br0" timeOffset="4652.41">4022 1249 0,'0'-21'62,"0"0"-46,0-1-16,0 1 0,0 0 15,0 0-15,0 0 0,0 0 16,0-22-16,0 22 0,0 0 0,0-21 16,0 20-16,0 1 0,0-21 15,0 21-15,0 0 0,0-1 16,0 1-16,0 0 0,0 0 15,0 0-15,0 0 16,0 42 31,0 0-31,0 0-16,0 0 0,0 0 15,0 1-15,0 20 0,0-21 16,0 21-16,0-20 0,0 20 0,0 0 15,0-21-15,0 22 0,0-1 16,0 0-16,0-20 0,0 20 16,0 0-16,-22 1 0,22-22 15,0 21-15,0-21 0,0 22 0,0-22 16,0 0-16,0 21 0,0-21 16,0 1-16,0-1 0,0 0 0,0 0 15,0 0-15,0 0 16,0 1-1,22-22 1,-1 0-16,0 0 16,0 0-16,0-22 15,0 22 1,-21-21-16,22 21 0,-1-21 0,0 0 16,0 21-16,0-21 0,0 0 15,1 21-15,-1-22 0,0 22 0,0-21 16,0 21-16,0 0 0,1-21 15,-44 21 64,1 21-79,0-21 0,0 21 15,0-21-15,0 22 0,-1-22 16,1 21-16,-21 0 0,21-21 15,0 21-15,-1-21 0,1 0 0,21 21 16,-21-21-16,42-21 47,0 0-31,1 21-16,-1-21 0,0 21 0,0 0 15,0 0 1,-21 21 15,-21-21-31,0 21 0,0-21 16,21 21-16,-21-21 0,-1 0 15,22-21 1,0 0 0,0 0-16,0 0 0</inkml:trace>
  <inkml:trace contextRef="#ctx0" brushRef="#br0" timeOffset="5284.04">4000 1016 0,'0'0'0,"-21"0"16,21 21-1,-21-21-15,0 21 0,0-21 0,0 0 16,21 22-16,-22-22 0,1 0 16,-21 21-16,21-21 0,0 0 15,-1 0-15,22 21 0,-21-21 0,0 0 16,0 0-1,21 21 1,21-21 0,0 0-16,0 0 0,22 0 15,-22 0-15,21 0 0,1-21 16,-1 0-16,21 21 0,-20-21 0,-1 21 16,22-22-16,-22 22 0,21-21 15,-20 0-15,-1 21 0,0 0 16,-20-21-16,20 21 0,-21 0 15,-42 0 1,0 0 0,-22 0-16,22 0 0,-21 0 15,0 21-15,-1-21 0,-20 21 0,20-21 16,1 21-16,0-21 0,-1 22 16,1-22-16,21 21 0,-21-21 0,20 0 15,1 0-15,21 21 0,21-21 31,1 0-31,20 0 16,-21 0-16,21-21 0,-20 0 16,20 21-16,-21-22 0,21 1 15,-20 21-15,-1-21 0,21 0 16,-42 0-16,21 21 0,-21-21 16,0-1-16,0 1 15</inkml:trace>
  <inkml:trace contextRef="#ctx0" brushRef="#br0" timeOffset="6681.72">4212 868 0,'0'-21'15,"0"0"-15,0-1 16,0 1-16,0 0 0,0 0 0,0 0 16,0 0-16,0-1 0,0 1 15,0 0-15,0 0 0,-21 21 47,0 21-47,21 0 0,-21 0 16,-1 22-16,22-22 0,0 21 15,-21 1-15,0-1 0,0 0 16,21 1-16,-21-1 0,0 0 16,21 1-16,-22-22 0,22 0 0,0 21 15,0-21-15,-21-21 0,21 22 16,21-22 15,1-22-31,-22 1 0,21 0 16,-21-21-16,21 21 0,-21-1 15,21-20-15,-21 0 0,0-1 16,0 1-16,0 0 0,21 21 0,-21-22 16,0 1-16,0 21 0,0 0 15,21-1-15,-21 1 0,0 0 16,0 0-16,0 0 16,0 42 15,0 0-31,0 0 0,0 22 15,0-22-15,0 21 0,0 0 16,-21 1-16,21-1 0,-21 0 16,21 1-16,0-22 0,-21 21 0,21-21 15,0 1-15,0-1 0,0 0 16,0 0-16,0-42 31,0 0-15,21 0-16,0-1 0,-21-20 15,21 0-15,-21 21 0,0-22 0,0 1 16,0 21-16,0-22 0,0 22 16,0-21-16,0 21 0,0 0 15,0-1-15,0 44 32,0-1-32,0 0 15,0 21-15,0-21 0,0 22 16,0-1-16,0 0 0,0 1 15,0-1-15,0 0 0,0 1 16,0-1-16,0 0 0,0 1 0,0-22 16,-21 21-16,21 1 0,0-22 15,0 0-15,0 21 0,0-21 0,0 1 16,0-1-16,0 0 0,0 0 16,0 0-16,0 0 0,0 1 15,0-1-15,21-21 31,1 0-31,-1 0 16,0-21-16,0-1 16,0 1-16,0 21 15,1-21-15,-1 0 0,0 0 0,21 21 16,-21-21-16,1-1 0,20 1 16,-21 21-16,0-21 0,22 21 15,-22 0-15,0-21 0,0 21 0,0 0 16,-42 0 15,0 21-15,0-21-16,0 21 0,-22-21 0,22 21 15,-21 1-15,-1-22 0,22 21 16,-21 0-16,21-21 0,-22 21 0,22-21 16,0 21-16,0-21 15,0 0-15,0 0 0,21 21 0,-22-21 16,44 0 15,-1 0-31,0 0 0,0-21 16,0 21-16,0-21 0,22 21 15,-22-21-15,0 21 0,0 0 0,0-21 16,1 21-16,-1-21 0,-42 21 31,-1 21-15,-20 0-16,21 0 0,0 0 0,-22-21 15,22 21-15,0 1 16,0-1-16,0-21 0,21 21 0,0 0 16,21-21 31,0 0-47,-21-21 0,21 21 0,-21-21 15,21 21-15,1-21 16</inkml:trace>
  <inkml:trace contextRef="#ctx0" brushRef="#br0" timeOffset="7931.08">5842 1291 0,'0'21'31,"-21"-21"-16,0 0 1,-1 0-16,1 0 0,0 22 16,0-22-16,0 0 15,0 0-15,-1 21 16,44-21 31,-1 0-47,0 0 0,21 0 15,-21 21-15,22-21 0,20 0 0,-20 0 16,20 0-16,1 0 0,-1 0 16,1 0-16,-1 0 0,22 0 15,-1 0-15,1 0 0,-21-21 0,20 21 16,1-21-16,-22 21 0,22 0 16,-21 0-16,-22-22 0,0 22 15,1 0-15,-1 0 0,-21 0 0,0 0 16,0 0-16,-42 0 62,0 0-46,0 0-16,0 0 16,0 0-16,-1 0 0,1 0 15,0 0-15,0 0 0,0 0 0,-22 0 16</inkml:trace>
  <inkml:trace contextRef="#ctx0" brushRef="#br0" timeOffset="8381.87">5948 1397 0,'-21'0'15,"42"0"-15,-64 0 0,22 0 0,0 0 16,0 0-16,42 21 63,0-21-63,0 0 15,22 0-15,-1 0 0,0 0 16,1 0-16,20 0 0,-20 0 15,20 0-15,1-21 0,20 21 0,-20 0 16,20 0-16,1-21 0,-21 21 0,20 0 16,-20 0-16,-1 0 0,-20 0 15,-1 0-15,0 0 0,22 0 16,-43 0-16,0 0 16,-21-21 46,0 0-46,0-1-1,-21 1-15</inkml:trace>
  <inkml:trace contextRef="#ctx0" brushRef="#br0" timeOffset="8931.08">6879 995 0,'-21'-21'0,"42"42"0,-63-42 15,21 21 1,21 21 15,0 0-15,21 0-16,0-21 0,0 21 15,0 1-15,0-22 16,1 21-16,-1 0 0,21 0 0,-21-21 16,0 21-16,22 0 0,-22-21 15,0 22-15,21-22 0,-20 0 0,-1 21 16,0-21-16,0 0 0,0 0 16,0 21-16,1-21 0,-1 0 15,-21 21 16,0 0-31,0 0 16,-21-21-16,-1 22 0,1-1 16,-21-21-16,21 21 0,-22 0 15,22 0-15,-21 0 0,0 1 16,-1 20-16,1-21 0,-22 21 0,22-20 16,0 20-16,-22-21 0,22 21 15,21 1-15,-22-22 0,22 21 16,0-21-16,0 1 0,0-1 0,21 0 15,0 0-15,0 0 16,21-42 47,0 21-48,0-21-15,-21 0 0,43 21 16,-22-21-16</inkml:trace>
  <inkml:trace contextRef="#ctx0" brushRef="#br0" timeOffset="11481.32">9969 1969 0,'22'21'0,"-1"-21"47,0 0-31,-21-21-1,0-1-15,0 1 0,0 0 16,0 0-16,0 0 16,0 0-16,0-22 0,0 22 0,0 0 15,-21 0-15,0 0 0,21-1 16,-43 22-16,22 0 0,0 0 15,0 0-15,0 0 0,-1 22 16,1-1-16,-21 0 0,21 21 0,0-21 16,-1 22-16,1-1 0,0-21 15,0 22-15,0-1 0,21 0 0,0-21 16,0 1-16,0-1 0,0 0 16,0 0-16,0 0 0,21-21 15,0 0-15,21 0 16,-20 0-16,20 0 0,-21 0 0,21-21 15,-20 0-15,20 0 0,0 0 16,-21-1-16,1 1 0,20 0 0,-21 0 16,-21 0-16,21-22 0,-21 22 0,0 0 15,0 0-15,0 0 0,0 0 16,0 42 15,0 0-31,0 0 0,-21 21 16,21-20-16,0-1 0,0 0 15,0 21-15,0-21 0,0 1 16,0-1-16,0 0 0,0 0 16,0 0-16,21-21 0,0 0 15,1 0-15,-1 0 0,0 0 16,0 0-16,0 0 0,22-21 0,-22 0 16,0 21-16,0-21 0,21 0 0,-20-22 15,-1 22-15,-21-21 0,21-1 16,-21 1-16,21 0 0,-21-1 0,0 1 15,0-21-15,0 20 0,-21-20 16,0 20-16,-22 1 0,22 0 0,-21-1 16,0 1-16,-1 0 0,-20 21 15,-1-1-15,22 1 0,-43 0 16,22 21-16,-1 0 0,1 0 16,-1 0-16,1 21 0,-1 0 0,1 22 15,-1-1-15,22 0 0,-22 22 16,22-1-16,0 1 0,21-1 0,-22 22 15,22-21-15,21 20 0,0-20 16,0-1-16,0 22 0,0-22 0,21-20 16,0 20-16,1 1 0,20-22 15,-21 0-15,21 1 0,1-1 16,-1-21-16,22 22 0,-22-22 0,21-21 16,-20 21-16,20-21 0,1 0 0,-22 0 15,0 0-15,22 0 0,-22-21 16,1 21-16,-1-21 0,0-1 15,1 1-15,-22 0 0,0 0 0,0 0 16,21-22-16,-42 22 0,22 0 16,-1 0-16</inkml:trace>
  <inkml:trace contextRef="#ctx0" brushRef="#br0" timeOffset="11768.16">10964 1524 0,'0'0'0,"-21"0"0,0 0 15,0 21-15,0 0 16,21 22-16,-22-22 0,22 42 16,0-20-16,0-1 0,-21 0 0,21 22 15,0-22-15,-21 1 0,21 20 16,0-21-16,0-20 0,0 20 15,-21 0-15,21-21 0,0 1 0,0-1 16,0 0-16,21-21 31,-21-21-15,0 0-16,21-1 0,0-20 0,1 21 16</inkml:trace>
  <inkml:trace contextRef="#ctx0" brushRef="#br0" timeOffset="12297.87">10837 1609 0,'-21'-21'0,"42"42"0,-42-64 0,0 43 16,21-21-16,0 0 15,0 0-15,21 0 0,0 21 16,0 0-16,22-21 0,-22 21 16,21 0-16,1 0 0,-22 0 15,21 0-15,0 0 0,1 0 16,-22 21-16,0 0 0,0 0 0,0 0 15,-21 22-15,0-1 0,0-21 0,0 21 16,0 1-16,-21-22 0,-21 21 16,21 1-16,-22-22 0,1 0 0,21 0 15,-21 0-15,20 0 0,-20-21 16,21 0-16,21-21 16,0 0-1,0 0-15,21 0 0,0 21 0,0-21 16,22-1-16,-22 22 0,21-21 15,1 21-15,-1 0 0,0 0 16,1 0-16,-1 0 0,-21 0 16,21 0-16,-20 0 0,20 21 0,-21 1 15,21-1-15,-20 0 0,-1 21 0,-21-21 16,0 1-16,0 20 0,0 0 16,0-21-16,0 22 0,-21-22 0,-1 0 15,-20 21-15,0-20 0,-1 20 16,1-21-16,-21 0 0,-1 0 0,22 1 15,-22-22-15,22 21 0,-22-21 16,22 0-16,0 0 0,-1 0 0,22 0 16,0 0-16,0-21 0,0 21 0,21-22 15,0 1 1,0 0-16,21 21 0,-21-21 16,21 21-16,21-21 0,-20 0 15,-1 21-15,21-22 0,0 1 0</inkml:trace>
  <inkml:trace contextRef="#ctx0" brushRef="#br0" timeOffset="13092.75">11853 1566 0,'-21'0'0,"0"0"15,21 22-15,0-1 16,0 0-16,0 0 0,0 0 16,0 22-16,0-22 0,0 21 0,0 0 15,0 1-15,0-1 0,0 0 16,0 1-16,0-22 0,0 21 0,0 1 16,0-22-16,-21 0 0,21 21 0,-21-21 15,21 1-15,0-1 16,0-42 15,0-1-15,0 1-16,-22 0 0,22-21 15,0 21-15,0-22 0,0 1 16,0 0-16,0-22 0,0 22 0,22-1 16,-1 1-16,-21 0 0,21-1 15,0 1-15,0 21 0,22-21 16,-22 20-16,21 1 0,-21 0 0,22 0 15,-22 21-15,21 0 0,0 0 0,-20 0 16,-1 0-16,21 21 0,-21 0 16,0 22-16,1-22 0,-1 21 15,0 0-15,0 1 0,-21-1 16,0 0-16,0 1 0,0-1 0,0 22 16,0-22-16,0-21 0,0 0 15,0 0-15,0 1 0,-21-1 16,0-21-1,0 0 1,21-21-16,0-22 16,0 22-16,0 0 0,0-21 0,0 20 15,0-20-15,21 0 0,0-1 16,0-20-16,0 21 0,0-1 16,1 1-16,-1 0 0,0 20 0,21 1 15,-21 0-15,22 0 0,-1 0 0,-21 21 16,22 0-16,-1 0 15,0 21-15,1 0 0,-1 0 0,-21 0 16,0 22-16,0-1 0,1 0 16,-1 1-16,-21-1 0,0 22 0,0-22 15,0 0-15,0 22 0,0-22 0,-21 0 16,-1 1-16,22-1 0,-42 43 16,21-64-16,0 21 0,21-21 15,-21 1-15,21-1 0,-22 0 16,22 0-16</inkml:trace>
  <inkml:trace contextRef="#ctx0" brushRef="#br0" timeOffset="13614.5">9631 3090 0,'0'0'0,"-21"22"0,-1-22 16,1 0-16,0 0 0,0 0 16,42 0 31,0 0-47,22 0 0,20 0 15,22 0-15,-1 0 0,22 0 16,21-22-16,0 1 0,0 21 0,21-21 15,22 0-15,-22 21 0,21-21 16,-21 0-16,22 21 0,-22-22 0,0 22 16,0-21-16,-21 21 0,0-21 15,0 21-15,-21-21 0,0 21 0,-21 0 16,-1-21-16,-20 21 0,-1 0 16,1 0-16,-22-21 0,-21 21 0,43 0 15,-85 0 16,-1 0-31,-20 0 0,21 0 16,-21 0-16,-1 21 0,-20-21 0,20 0 16,-20 21-16,-22-21 0,22 21 15</inkml:trace>
  <inkml:trace contextRef="#ctx0" brushRef="#br0" timeOffset="13965.81">10245 3450 0,'0'0'0,"-85"21"0,0 1 16,22-22-16,-1 21 0,1-21 0,20 0 15,1 0-15,21 0 0,0 0 16,42 0 0,21 0-16,22 0 0,-1 0 0,1 0 15,20 0-15,22 0 0,0-21 16,0 21-16,0-22 0,21 22 0,0 0 15,0-21-15,21 21 0,-21 0 16,0-21-16,0 0 0,21 21 0,-42 0 16,21 0-16,-21-21 0,0 21 0,-1 0 15,-20 0-15,-21 0 0,-1 0 16,-21-21-16,1 21 0,-1 0 0,-21 0 16,0 0-16,-42 0 31,-21 0-31,21 21 0,-22-21 0,-20 21 15,-1 0-15,1-21 0,-22 21 16,1 0-16,-1 1 0</inkml:trace>
  <inkml:trace contextRef="#ctx0" brushRef="#br0" timeOffset="14340.59">10054 4255 0,'0'0'0,"-63"21"0,-1 0 15,22-21-15,-1 21 0,1-21 0,0 0 16,21 21-16,-1-21 16,1 0-16,0 0 0,21 21 15,42-21 1,-20 0-16,41 0 0,1 0 16,-1 0-16,22-21 0,21 0 0,-1 21 15,22-21-15,-21 21 0,21-21 16,0 0-16,0 21 0,0 0 0,0-22 15,0 22-15,-21 0 0,21 0 16,-21-21-16,0 21 0,-22 0 0,22 0 16,-42-21-16,20 21 0,-20 0 0,-22 0 15,22 0-15,-43-21 0,21 21 16,-21 0-16,1 0 0,-44 0 31,1 0-31,0 0 0,-21 0 16,-1 0-16,-20 21 0,21-21 15,-22 0-15,1 21 0,-1-21 0,1 21 16,-1-21-16,-21 22 0</inkml:trace>
  <inkml:trace contextRef="#ctx0" brushRef="#br0" timeOffset="14672.84">9885 4868 0,'-43'22'0,"86"-44"0,-107 65 0,22-22 0,42 0 15,0 0 1,21-21-16,21 0 0,1 0 0,20 0 16,22 0-16,0-21 0,-1 21 0,22-21 15,0 0-15,0 21 0,21-21 16,0 21-16,0 0 0,-21-22 0,21 22 16,0 0-16,-22-21 0,22 0 0,-21 21 15,0-21-15,169 0 16,-190 21-16,-22-21 15,1 21-15,-22 0 0,1-22 0,-1 22 16,-21 0-16,21 0 0,-20 0 16,-1 0-16,0 0 15,-42 0 17,0 0-32,-1 0 15</inkml:trace>
  <inkml:trace contextRef="#ctx0" brushRef="#br0" timeOffset="16065.12">10075 7197 0,'-21'0'0,"21"21"15,0-42 17,0 0-32,0-1 0,0 1 15,0 0-15,0 0 0,21 0 16,-21 0-16,0-22 0,0 22 0,0 0 15,0-21-15,0 20 0,0 1 0,-21-21 16,0 21-16,0 0 0,0-1 16,-1 1-16,-20 0 0,21 21 15,-21 0-15,20 0 0,-20 0 0,0 0 16,21 0-16,-22 21 0,1 0 0,21 22 16,-22-22-16,22 21 0,0 1 0,0-1 15,0 0-15,0 1 16,-1-1-16,22 0 0,0 1 0,0-1 15,0-21-15,0 21 0,0-20 0,0-1 16,0 0-16,22 0 0,-1-21 16,0 0-16,0 0 0,0 0 0,0 0 15,22-21-15,-1 0 0,-21 0 0,22-1 16,-22 1-16,21-21 0,22-22 16,-43 43-16,0-21 0,0 21 15,0-22-15,-21 1 0,21 21 16,-21-21-16,0 20 0,0 1 15,0 0-15,0 0 0,0 0 0,0 0 16,-21 21-16,0 0 16,21 21-16,-21 0 0,21 0 15,-42 85-15,42-64 16,0 1-16,0-1 0,0 0 16,0 1-16,0-22 0,0 21 0,0 0 15,21-20-15,0-1 0,0 0 0,0 0 16,0 0-16,1-21 15,20 0-15,-21 0 0,21 0 0,-20 0 0,20-21 16,-21 0-16,43-21 16,-22-1-16,-21 22 0,0-21 15,22-1-15,-22 1 0,-21 21 0,21-21 16,-21-1-16,0 1 0,0 0 0,0-22 16,0 22-16,-21-1 0,0 1 15,-1 0-15,1-22 0,-21 22 0,0 0 16,-1-1-16,1 1 0,0 0 15,-22 20-15,1 1 0,-1 0 0,1 0 16,-1 21-16,1 0 0,-1 0 0,1 0 16,-1 21-16,1 0 0,-1 0 15,1 22-15,-1-1 0,1 0 0,20 1 16,-20 20-16,20 1 0,1-1 16,21 1-16,-21-1 0,20 22 0,1-22 15,21 22-15,0 0 0,0-22 16,0 22-16,43 42 15,-22-64-15,21 1 0,0-22 0,-20 1 16,20-1-16,0 0 0,1-21 0,20 1 16,-21-1-16,1 0 0,-1-21 15,0 0-15,22 0 0,-22 0 0,1 0 16,20 0-16,-21 0 0,22-21 0,-22 0 16,1-1-16,20 1 0,22-42 15,-43 42-15,0-1 16,1-20-16,-22 0 0,21 21 0</inkml:trace>
  <inkml:trace contextRef="#ctx0" brushRef="#br0" timeOffset="16373.51">10583 6604 0,'-21'0'32,"42"0"-32,-21 0 15,21 0-15,1 0 0,20-21 0,0 21 16,22-21-16,-22 0 0,22 21 0,-22-22 16,21 1-16,1 21 0,-1-21 15,-20 0-15,-1 21 0,0 0 0,1-21 16,-22 21-16,0 0 0,0 0 15,-42 21 1,0-21-16,0 21 16,0 0-16,-22-21 0,22 21 15,0-21-15,-21 0 0</inkml:trace>
  <inkml:trace contextRef="#ctx0" brushRef="#br0" timeOffset="16639.97">11049 6541 0,'-21'0'16,"0"0"-16,-1 0 15,1 0 1,21 21-16,-21 0 0,21 0 16,-21 0-16,21 0 0,-21 22 15,21-22-15,0 21 0,0 1 0,0-1 16,0 0-16,0 1 0,0-1 0,0 0 16,0 22-16,0 84 15,-21-63 1,21-64-16,0 21 0,0-21 0,0 0 0,0 1 15,0-1-15,21-21 16,0 0 0,0 0-16,0-21 0,-21-1 15,21 1-15,1 0 0,-1 0 16,0-21-16,0-1 0,0 22 0</inkml:trace>
  <inkml:trace contextRef="#ctx0" brushRef="#br0" timeOffset="17697.39">11324 7027 0,'0'0'0,"21"0"15,0 0-15,1 0 16,-1 0-16,0 0 16,0 0-16,-21-21 0,21 21 0,0-21 15,1 0-15,-1 0 0,-21 0 16,0-1-16,0 1 0,0 0 15,0 0-15,0 0 0,0 0 16,-21 21-16,-1 0 0,1 0 16,0 0-16,0 0 0,21 21 15,-21-21-15,0 21 0,-1 21 0,1-21 16,0 1-16,21 20 0,0-21 16,-21 21-16,21 1 0,0-1 15,0-21-15,0 22 0,0-1 0,0-21 0,0 0 16,21 22-16,0-22 15,-21 0-15,21-21 0,22 21 0,-22-21 16,0 0-16,21 0 0,-20 0 0,20-21 16,0 21-16,-21-21 0,22 0 15,-1-22-15,0 22 0,1-21 0,-1 21 16,0-22-16,-20 1 0,20 21 0,-21-22 16,43-84-1,-43 85-15,-21 21 16,-21 21-1,-1 21 1,22 0-16,-21 0 0,21 1 0,-21-1 16,21 0-16,0 0 0,0 21 0,0-20 15,0-1-15,0 0 0,0 0 16,21 0-16,0 0 0,-21 1 0,22-1 16,-1 0-16,0-21 0,-21 21 0,21-21 15,-42 0 16,0 0-15,0 0-16,-1 0 0,1-21 16,0 21-16,0 0 0,0 0 15,0 0-15,-1 0 0,1 0 0,0 0 0,0 21 32,21 0-32,0 0 0,0 1 15,0-1-15,21-21 0,0 21 16,0-21-16,1 0 0,-1 21 15,21-21-15,-21 0 0,22 0 0,-1 0 16,0 0-16,1 0 0,-1-21 0,0 21 16,1-21-16,-1 0 0,-21-1 15,21 1-15,1-21 0,-22 21 0,0-22 16,0 1-16,0 0 0,1-1 16,-1 1-16,-21 0 0,21-22 15,-21 22-15,0-22 0,0 1 0,0-1 0,0 1 16,0 21-16,0-22 0,0 22 15,0-1-15,0 22 0,0-21 16,0 21-16,0 0 0,0 42 16,-21 0-1,0 21 1,21 1-16,0-1 0,-22 0 0,22 22 0,0-22 16,0 22-16,0-22 0,0 0 15,0 22-15,0-22 0,0 0 0,0 1 16,0-1-16,0 0 0,0 1 15,0-1-15,0 0 0,0-20 0,22 20 16,-22-21-16,21 0 0,-21 0 16,0 1-16,21-1 0,0 0 0,0-21 15,0 0-15,1 0 0,-1 0 16,0 0-16,0-21 16,0 0-16,0 21 0,1-22 0,-22 1 15,21 0-15,0 0 0,-21 0 0,21-22 16,-21-20-1,0 42-15,0-22 0</inkml:trace>
  <inkml:trace contextRef="#ctx0" brushRef="#br0" timeOffset="17948.36">12488 6731 0,'-21'0'0,"42"0"0,-63 0 0,42 21 15,21-21 1,0 0-16,0 0 15,22 0-15,-1 0 0,0 0 16,1 0-16,-1 0 0,0-21 0,1 21 16,41-21-16,-41 21 0,-1-21 15,0 21-15,-20 0 0,-1 0 16,0-21-16,0 21 0,0 0 16,0 0-16,-42 0 46,0 21-46,0 0 0</inkml:trace>
  <inkml:trace contextRef="#ctx0" brushRef="#br0" timeOffset="18705.21">9927 8424 0,'0'0'0,"-42"0"0,21 22 16,-22-22-16,1 0 0,0 0 0,-1 0 0,22 0 16,-21 0-16,-1 0 0,22 0 15,0 0-15,-21 0 0,21 0 16,-1 0-16,44 0 31,-1 0-31,0 0 16,21 0-16,22 0 0,-1 0 15,22 0-15,0 0 0,20-22 0,1 22 16,0-21-16,21 21 0,21-21 0,191 0 16,-170 0-16,1 21 15,-1-21-15,0 21 0,1-22 0,-1 22 16,-21-21-16,0 21 0,-21 0 0,-21-21 15,0 21-15,0 0 16,-22-21-16,-20 21 0,-1 0 0,-20 0 16,-22 0-16,0 0 0,0 0 0,0 0 15,-21-21 1,-21 21-16,0 0 16,0 0-16,0 0 0,0 0 0,-22 0 15,22 0-15,0 0 0,-21 0 16,20 0-16,-20 0 0,0 21 15,-1 0-15,1-21 0,-21 21 0,-1 0 0</inkml:trace>
  <inkml:trace contextRef="#ctx0" brushRef="#br0" timeOffset="19152.13">10075 8911 0,'-42'0'16,"84"0"-16,-126 0 0,41 0 0,1 0 0,0 0 0,20 0 15,-20 0-15,21 0 0,42 0 32,0-21-32,43 21 15,-22 0-15,22-21 0,20 21 16,1-21-16,0 21 0,20-21 0,22 21 15,0-22-15,22 1 0,-1 21 0,0-21 16,0 21-16,21-21 0,-20 0 16,-1 21-16,0-21 0,0 21 0,-21 0 15,-21-22-15,21 22 0,-42 0 16,-1 0-16,1-21 0,-22 21 0,1 0 16,-22 0-16,1 0 0,-1-21 0,-21 21 15,0 0-15,0 0 0,-42 0 31,0 0-31,0 0 0,0 0 16,0 0-16,-43 0 0,43 0 16,0 0-16,-22 21 0,22 0 15,-21-21-15,0 22 0,-1-22 0,-20 21 16,20 0-16,-20 0 0,-1 0 0,1 0 16</inkml:trace>
  <inkml:trace contextRef="#ctx0" brushRef="#br0" timeOffset="19583.03">10012 9631 0,'0'0'0,"-43"21"0,1-21 16,0 0-16,-1 0 0,1 21 15,21-21-15,0 0 0,0 0 0,63 0 31,-21 0-31,43-21 16,-22 0-16,21 0 0,22 0 0,0-1 16,126-20-16,-84 21 0,0 0 15,22 0-15,-22-1 0,21 1 16,0 0-16,-21 0 0,-21 0 0,21 21 16,-21-21-16,-1 21 0,1 0 0,0 0 15,-21-22-15,21 22 0,-1 0 16,-20 0-16,0 0 0,-22-21 15,1 21-15,-1 0 0,-20 0 0,-1 0 16,0-21-16,-21 21 0,22 0 16,-22 0-16,-42 0 31,0 0-31,-1 0 0,1 0 16,0 0-16,0 0 0,0 0 15,-22 0-15,22 0 0,0 0 0,-64 0 16,64 21-16,-21-21 15,-22 21-15,22-21 0,-21 22 0</inkml:trace>
  <inkml:trace contextRef="#ctx0" brushRef="#br0" timeOffset="19984.98">10096 10012 0,'0'0'0,"-63"21"0,21-21 16,-22 21-16,22-21 0,-22 0 0,22 21 16,21-21-16,0 0 0,-1 0 15,44 0 1,20 0-16,0 0 0,22 0 16,-1 0-16,22-21 0,0 0 0,20 21 15,1-21-15,21 21 0,0-21 16,0 0-16,0 21 0,21-22 0,1 1 15,-22 0-15,21 21 0,-21-21 0,0 21 16,-21-21-16,21 0 0,-22 21 16,1 0-16,-21-22 0,21 22 0,-43 0 15,22-21-15,-22 21 0,-20 0 0,20 0 16,-20 0-16,-1-21 0,-21 21 0,21 0 16,-20 0-16,-1 0 15,-42 0 16,-1 0-31,-20 0 0,0 0 0,-1 0 16,1 0-16,0 0 0,-22 0 16,1 21-16,-1-21 0,-20 21 0</inkml:trace>
  <inkml:trace contextRef="#ctx0" brushRef="#br0" timeOffset="20397.45">10435 10456 0,'-85'22'0,"170"-44"0,-233 65 16,84-22-16,1 0 0,21 0 0,-1 0 16,1 1-16,0-22 0,20 21 0,1-21 15,0 0-15,21 21 16,21-21 0,22 0-16,-1 0 0,0 0 15,22 0-15,-1-21 0,1 0 0,20-1 16,1 1-16,21 0 0,0 21 15,21-21-15,0 0 0,0 0 0,0-1 16,0 1-16,0 0 0,0 21 16,0-21-16,-21 0 0,-1 0 0,1 21 0,0-22 15,-21 22-15,-1 0 16,-20-21-16,-1 21 0,1 0 0,-1 0 16,-20-21-16,-1 21 0,0-21 0,-20 21 15,20 0-15,-21 0 16,-21-21-1,-21 21 1,0 0-16,0 0 0,-22 0 16,22 0-16,-21 0 0,-22 21 0,22-21 15,-85 21-15,-21 21 16,63-20-16,0-1 0</inkml:trace>
  <inkml:trace contextRef="#ctx0" brushRef="#br0" timeOffset="20739.9">10287 10986 0,'-42'21'0,"84"-42"0,-127 63 0,43-21 0,21-21 15,0 0-15,-1 21 0,44-21 32,20 0-32,-21-21 0,43 21 0,-22-21 15,21 21-15,1-21 0,21 0 0,-1 21 16,22-22-16,-21 22 15,21-21-15,-1 0 0,1 21 0,0 0 16,0-21-16,0 21 0,0 0 0,-1-21 16,1 21-16,0 0 0,0 0 0,0 0 15,-22-21-15,1 21 0,0 0 16,-22 0-16,22 0 0,-43 0 0,22 0 16,-22 0-16,43 0 15,-43 0-15,-21 0 0,0 0 0,1 0 0,-1 0 16,0 0-16,0 21 15,-21 0 1,-21-21 0,0 21-16,0-21 0</inkml:trace>
  <inkml:trace contextRef="#ctx0" brushRef="#br0" timeOffset="22098.4">10541 13610 0,'0'0'0,"0"21"16,21-21-16,0 0 15,-21-21-15,21 0 0,1 0 16,-1 0-16,0 0 0,21-1 0,-42 1 16,21-42-16,1 42 15,-22-1-15,0-20 0,0 21 0,0 0 16,-22 0-16,1-1 0,0 1 0,-21 0 16,21 0-16,-22 0 0,1 21 15,0 0-15,20 0 0,-20 0 16,0 0-16,-22 21 0,22 0 0,0 0 15,-22 22-15,22-22 16,21 21-16,-1 0 0,1-20 0,0 20 16,21 0-16,0 64 15,21-42 1,-21-43-16,21 0 0,22-21 0,-22 0 16,0 0-16,0 0 0,22 0 0,-22 0 15,21 0-15,-21-21 0,22 0 0,-22-22 16,21 22-16,-21 0 0,0 0 15,22-22-15,-43 22 0,21 0 16,-21-21-16,21 21 0,-21-1 16,0 1-16,0 0 0,0 0 0,0 0 15,0 0-15,-21 42 32,21 0-32,0 0 0,0 0 15,0 22-15,0-22 0,0 21 16,0 0-16,0-20 0,0 20 0,0 0 15,0-21-15,0 1 0,21 20 16,0-21-16,0-21 0,1 21 16,-1-21-16,0 0 0,0 0 0,0 0 15,22 0-15,-22-21 0,21 21 0,-21-21 16,22-21-16,-1 20 0,21-62 16,-41 41-16,20 22 0,-21-21 15,0-22-15,-21 22 0,0 0 16,0-1-16,0 1 0,0 0 0,-21-22 15,0 22-15,0-22 0,-22 22 16,1-21-16,0 20 0,-22 1 0,22 0 16,-85-22-16,63 22 15,1 21-15,21 21 0,-22 0 0,1 0 16,-1 0-16,-21 0 0,22 21 0,-1 0 16,1 0-16,-1 21 15,1 1-15,-1-1 0,22 22 0,0-1 16,-1-21-16,1 85 0,21-63 15,21-1-15,0 1 0,0-1 16,0 1-16,0-1 0,42 64 16,22-21-16,-43-63 15,21-1-15,1-21 0,-1 21 16,0-20-16,22-1 0,-22 0 0,0-21 16,1 0-16,-1 0 0,0 0 15,1 0-15,-1 0 0,0 0 0,1 0 0,-22-21 16,21 21-16,-21-21 0,22-1 15,-22 1-15,0 0 0,21 0 16,22-43-16,-43 43 0,21-21 16</inkml:trace>
  <inkml:trace contextRef="#ctx0" brushRef="#br0" timeOffset="22684.28">11557 12996 0,'0'-21'0,"0"42"0,0-63 0,0 21 16,-21 21-16,0 0 15,-1 21 1,22 0-16,-21 0 0,21 22 16,-21-22-16,21 21 0,0 1 15,-21-1-15,0 0 0,21 1 0,-21-1 16,21 0-16,-22 1 0,1-1 15,0 0-15,21 1 0,-21-22 0,21 21 16,-21 0-16,21-20 0,0-1 0,0 0 16,0 0-16,0 0 0,0-42 31,21 0-31,-21-21 16,0 20-16,21-20 0,-21 0 15,21 21-15,-21-22 0,0 1 16,21-22-16,1 22 0,-22 0 15,21-22-15,-21 22 0,21-22 0,-21 22 16,0 0-16,21-1 0,0 22 0,0 0 16,-21 0-16,22 0 0,-1 21 15,0 0-15,0 0 0,0 21 16,0 0-16,1 0 0,-22 22 16,21-22-16,-21 21 0,21 0 0,-21 1 15,0-1-15,0 0 0,0 1 0,0-22 16,0 21-16,0 1 0,0 41 15,0-41-15,0-22 16,0 21-16,0-21 0,0 0 0,0 1 0,0-1 16,0 0-16,0 0 15,0 0-15,0-42 32,0 0-17,0 0-15,0 0 0,-21-1 16,0 1-16,21 0 0</inkml:trace>
  <inkml:trace contextRef="#ctx0" brushRef="#br0" timeOffset="22896.4">11261 13483 0,'0'0'0,"-22"0"0,22 21 16,-21-21-16,42 0 31,1 0-31,-1 0 0,0 0 15,21 0-15,-21-21 0,1 21 0,-1 0 16,21-21-16,-21 0 0,0 21 16,22-21-16,-22 21 0,0-21 0,0 21 15,22-22-15,-22 22 0,0-21 0,0 21 16,21-21-16,-20 0 0,-1 21 16</inkml:trace>
  <inkml:trace contextRef="#ctx0" brushRef="#br0" timeOffset="23765.27">12213 13081 0,'0'0'0,"0"-42"16,0 21-16,-21 21 16,0 0-16,0 0 15,-1 0 1,22 21-16,0 0 0,0 0 15,-21 0-15,21 0 0,0 1 0,0 20 16,0-21-16,0 21 0,0-20 16,0 20-16,0-21 0,0 21 15,0-20-15,0 20 0,0-21 0,21 21 16,-21-20-16,0-1 0,0 0 16,0 0-16,0 0 0,0 0 15,0-42 16,0 0-31,0 0 0,0 0 16,0-22-16,0 22 0,0-21 0,0 21 16,0-22-16,0 1 0,0 0 15,0-1-15,0 1 0,0 0 16,22 21-16,-22-22 0,21 22 0,0 0 16,-21 0-16,21 0 0,0-1 15,0 22-15,1 0 0,-1 0 16,0 0-16,0 22 15,0-1-15,0 0 0,-21 0 0,0 0 16,22 22-16,-1-22 0,-21 21 0,0-21 16,0 22-16,0-22 0,21 21 15,-21-21-15,0 0 0,0 22 0,0-22 16,0 0-16,0 0 0,0 0 16,0 1-16,-21-22 46,21-22-46,0 1 16,0 0-16,0 0 0,0 0 0,0 0 16,0-22-16,0 22 0,0-21 0,0-1 15,0 1-15,0 0 0,0-1 16,0 1-16,21 0 0,0 21 0,0-22 16,0 1-16,1 21 0,-1-22 15,-21 22-15,21 21 0,0-21 0,0 21 16,0 0-16,1 0 0,-1 0 0,0 21 15,0 0-15,0 1 0,-21 20 16,21-21-16,1 21 0,-22 1 0,0-1 16,0 0-16,21 1 0,-21-1 15,0 22-15,0-22 0,0-21 16,0 21-16,0 1 0,0-1 0,0 0 16,0-20-16,0-1 0,0 21 0,0-21 15,0 0-15,0 1 16,0-1-1,0-42 17,0-1-17,0 1-15,0 0 0,21 0 16</inkml:trace>
  <inkml:trace contextRef="#ctx0" brushRef="#br0" timeOffset="25255.99">11155 14923 0,'0'0'0,"-21"0"0,-1 0 15,1 0-15,0 0 16,0 0-16,0 0 0,0 0 0,-1 0 16,1 0-16,-21-22 0,21 22 15,0 0-15,-1 0 0,1 0 16,0 0-16,0 0 0,21-21 0,-21 21 15,0 0-15,-1 0 0,1 0 32,42 0-17,1 0 1,-1 0-16,21 0 0,0 0 16,22 0-16,-22 0 0,43 0 0,-22-21 15,22 21-15,-21-21 0,41 21 0,-20 0 16,21-21-16,0 21 0,148-21 15,-127 21-15,0-22 16,0 1-16,0 21 0,0 0 16,0 0-16,-21-21 0,-1 21 0,1 0 15,0 0-15,-21 0 0,-22-21 16,1 21-16,-1 0 0,-20 0 0,-1 0 16,-21 0-16,0 0 0,0 0 0,-21-21 15,-21 21 32,0 0-47,0 0 16,-21 0-16,20 0 0,-20 21 15,21-21-15,-21 21 0,-1-21 16</inkml:trace>
  <inkml:trace contextRef="#ctx0" brushRef="#br0" timeOffset="25768.91">11091 15282 0,'0'0'0,"-21"22"0,0-22 15,0 0-15,42 0 63,21 0-63,1 0 0,-1 0 16,21 0-16,-20 0 0,41 0 0,-20 0 15,21 0-15,-1 0 0,22 0 16,0-22-16,21 22 0,0-21 0,-21 21 15,148-21-15,-127 0 16,0 21-16,-21 0 0,-1 0 16,1-21-16,-21 21 0,0 0 0,-1 0 15,-20 0-15,-22-21 0,22 21 16,-43 0-16,21 0 0,-21 0 0,0 0 16,1 0-16,-44 0 62,1 0-46,0 0-16,0 21 0,-21-21 0,20 21 15,-20-21-15,21 21 16,-21-21-16,-1 21 0,22 0 0,-21-21 16</inkml:trace>
  <inkml:trace contextRef="#ctx0" brushRef="#br0" timeOffset="26250.64">10985 15917 0,'-42'0'0,"84"0"0,-126 22 16,63-22-16,-1 0 0,1 0 15,42 0 1,1 0 0,-1 0-16,21-22 0,0 22 15,1 0-15,20 0 0,1-21 0,-1 21 16,22-21-16,-22 21 0,22-21 0,21 21 16,-21-21-16,20 0 0,1 21 15,0-22-15,21 22 0,-21-21 0,0 21 16,0 0-16,-1-21 0,1 21 0,-21 0 15,0 0-15,-1-21 0,-20 21 16,-1-21-16,1 21 0,-1 0 16,1 0-16,-22 0 0,0 0 0,1 0 15,-22 0-15,21 0 0,-21 0 16,1 0-16,-1 0 0,0 0 0,-42 0 47,0 0-32,-1 0-15,-20 0 0,21 21 16,-21 0-16,20-21 0,-20 21 16,0-21-16,-1 21 0,1-21 15,0 22-15,-1-1 0</inkml:trace>
  <inkml:trace contextRef="#ctx0" brushRef="#br0" timeOffset="26655.61">11028 16425 0,'0'0'0,"-21"22"0,-1-22 16,1 21-16,0-21 0,42 0 31,0 0-31,22 0 15,-1 0-15,0 0 0,22 0 16,-1 0-16,22 0 0,0-21 0,-1 21 16,1-22-16,21 1 0,0 21 0,0-21 15,21 0-15,-22 0 0,1 0 16,0-1-16,0 22 0,-21-21 0,20 0 16,-20 21-16,-21 0 0,20-21 0,-20 21 15,-1 0-15,-20 0 0,-1 0 16,0-21-16,1 21 0,-22 0 0,0 0 15,-42 0 32,0 0-31,-1 0-16,1 0 0,-21 0 16,21 0-16,-22 0 0</inkml:trace>
  <inkml:trace contextRef="#ctx0" brushRef="#br1" timeOffset="33996.33">13060 9038 0,'0'-21'32,"0"0"-1,0 0-15,0 0-1,0-1 1,0 1-1,0 0 1,0 0 15,-21 21-31,-1-21 16,1 21 0,0 0-1,0 0-15,0 0 0,0 0 0,-1 0 16,1 0-16,0 0 15,0 21-15,0-21 0,0 21 16,-1 0-16,1-21 0,0 21 16,21 1-16,0-1 0,-21-21 0,21 21 15,-21 0-15,21 0 0,0 0 16,0 1-16,0-1 0,0 0 16,0 0-16,0 0 15,0 0-15,0 1 16,21-1-16,0-21 0,0 21 15,0-21-15,1 0 16,-1 21-16,0-21 0,0 0 16,0 0-16,0 0 0,1 0 15,-1 0-15,0 0 0,0 0 0,0 0 16,0-21-16,1 21 0,-1 0 0,0-21 16,0 21-16,0-21 0,0-1 15,1 1-15,-22 0 16,21 0-16,-21 0 15,21 21-15,-21-21 0,0-1 0,0 1 16,0-21-16,0 21 0,0 0 16,0-1-16,0 1 0,0 0 15,-21 0-15,0 0 0,-1 0 0,1 21 16,0-22-16,0 1 0,0 21 16,0 0-16,-22 0 0,22 0 0,0 0 15,-21 0-15,20 0 0,1 0 16,-21 0-16,21 21 0,0 1 0,-22-1 15,22-21-15,0 21 0,0 0 16,-22 0-16,43 0 0,-21 1 16,0-1-16,21 0 0,-21 0 15,21 0-15,0 0 0,0 1 16,21-22 0,0 0-1,0 0-15,22 0 0,-22 0 16,0 0-16,0 0 0,22 0 15,-22-22-15,21 22 0,-21-21 0,22 21 16,-22-21-16,21 0 0,-21 21 16,22-21-16,-22 0 0,0 21 0,0-22 15,0 1-15,-21 0 16,-21 21 15,0 0-31,0 0 0,0 0 16,-1 0-16,1 0 0,-21 0 0,21 21 15,0 0-15,-22-21 0,22 22 16,0-22-16,0 21 0,-22 0 16,22 0-16,0-21 0,0 0 15,21 21-15,0 0 0,21-21 32,0 0-17,0-21-15,22 21 0,-22-21 16,0 0-16,21 21 0,-20-21 15,20 0-15,-21 21 0,21-22 16,-20 1-16,-1 0 0,0 21 16,0-21-16,-21 0 0,21 21 0,-63 0 31,21 0-31,0 0 0,-1 0 16,-20 0-16,21 21 0,0-21 0,-22 21 15,22 0-15,0-21 0,0 21 16,0 1-16,0-22 0,-1 21 0,1 0 15,0-21-15,21 21 16,-21 0-16,21 0 0,21-21 31,0 0-31,0 0 16,1 0-16,-1 0 0,21 0 0,-21-21 16,22 21-16,-22-21 0,21 21 15,-21-21-15,0 21 0,22-21 0,-22 21 16,0 0-16,-21-21 0,21-1 15,-42 22 1,0 0 0,0 0-16,0 0 0,-1 0 0,-20 22 15,21-1-15,0 0 0,0-21 16,-22 21-16,22 0 0,0 0 0,0-21 16,0 22-16,21-1 0,0 0 15,21-21 16,0 0-31,0 0 16,21 0-16,-20-21 0,20 21 0,-21-21 16,0-1-16,22 22 0,-22-21 0,0 21 15,0-21-15,21 21 16,-20-21-16,-44 21 31,1 0-15,-21 0-16,21 21 0,0 0 15,-1-21-15,1 21 0,-21 1 16,21-1-16,0 0 0,-1 0 0,1-21 16,0 21-16,21 0 0,0 1 15,21-22 17,0 0-32,1 0 0,-1 0 0,21-22 15,-21 1-15,22 21 0,-22-21 0,21 0 16,-21 21-16,22-21 0,-22 21 15,0-21-15,0 21 0,0 0 0,-21-22 16,-21 22 15,0 22-31,-21-22 16,20 21-16,1 0 0,0 0 16,0-21-16,0 21 0,21 0 0,0 1 15,-21-22-15,21 21 0,0 0 16,21-21-1,0 0-15,0 0 16,0-21-16,0 21 16,1-21-16,20 21 0,-21-22 15,0 1-15,0 21 0,-21-21 16,22 21-16,-22-21 16,-22 21 15,1 0-31,0 0 15,0 21-15,0-21 16,21-21 0,0 0-1</inkml:trace>
  <inkml:trace contextRef="#ctx0" brushRef="#br1" timeOffset="35036.73">14266 8573 0,'21'0'0,"-21"-22"15,0 1-15,0 0 0,0 0 16,-21 21-16,0-21 16,0 21-16,0 0 15,0 0-15,-1 0 0,1 0 0,0 0 16,0 0-16,0 0 0,0 0 15,-22 21-15,22 0 0,0 0 0,21 0 16,-21 1-16,0-1 0,-1 21 16,1 0-16,0 1 0,0-1 0,21 0 15,-21 22-15,-22 21 16,22-22-16,0-21 0,0 1 0,21-1 16,0 0-16,0-20 0,0 20 15,0-21-15,0 0 0,0 0 0,21 1 16,0-22-16,22 21 0,-22-21 0,21 0 15,0 0-15,-20 21 16,20-21-16,0 0 0,1 0 0,-1 0 16,0 0-16,1-21 0,-22 0 0,21 21 15,0-22-15,-20 1 0,20 0 16,-21 0-16,21 0 0,-20 0 0,-1-22 16,0 22-16,0 0 0,0-21 15,0 20-15,-21-41 0,0 42 16,0 0-16,22-1 0,-22 1 0,0 0 15,0 0-15,-22 21 32,22 21-32,-21-21 15,0 21-15,0 22 0,21-22 16,-21 0-16,0 0 0,21 21 0,0-20 16,0-1-16,-22 0 0,22 21 15,0-21-15,0 1 0,0-1 16,0 0-16,22-21 15,-1 0-15,0 0 0,0 0 16,0 0-16,0 0 0,1-21 0,-1 0 16,0 21-16,0-22 0,21 1 15,-42-21-15,22 21 0,-1 0 0,-21-1 16,21 1-16,-21-21 0,0 21 16,0 0-16,0-1 0,0 1 0,-21 21 15,0-21-15,-1 21 16,1 0-16,-21 0 0,21 0 15,0 0-15,-1 21 0,1 0 0,0-21 16,0 22-16,0-1 0,0 0 16,21 0-16,0 0 0,0 0 15,0 1-15,0-1 16,21-21-16,0 0 0,0 0 16,21 0-16,-20-21 0,-1 21 0,21-22 15</inkml:trace>
  <inkml:trace contextRef="#ctx0" brushRef="#br1" timeOffset="35736.62">15049 8848 0,'0'0'0,"-21"0"31,0 21-15,0 0-16,21 0 0,-21-21 15,0 21-15,21 1 0,0-1 16,0 0-16,-22 0 0,22 0 0,-21 0 15,21 1-15,0-1 0,0 0 16,-21-21-16,21 21 0,0 0 0,-21 0 16,21 1-16,0-44 62,0 1-62,0 0 0,0 0 0,0 0 16,0 0-16,0-1 0,0 1 0,0 0 15,21-21-15,0 21 0,0-1 16,-21 1-16,22-21 0,-1 42 0,0-21 16,21 0-16,-21 21 0,1 0 15,-1 0-15,0 0 0,0 0 0,0 0 16,0 0-16,1 21 0,-1 0 16,-21 0-16,0 0 0,0 0 0,21 1 15,-21-1-15,0 0 0,0 21 16,0-21-16,0 1 0,0-1 15,0 0-15,0 0 0,0 0 16,0-42 15,0 0-15,0 0-16,0 0 16,0-1-16,0 1 0,21 0 0,-21 0 15,21-21-15,0 20 0,1-20 16,-1 21-16,0 0 0,0 0 15,21-1-15,-20 22 0,-1 0 0,0 0 0,0 0 16,21 0-16,-20 0 16,-1 22-16,0-1 0,-21 21 15,21-21-15,-21 0 0,0 1 16,0-1-16,0 0 0,0 0 0,0 0 16,0 0-16,0 1 0,-21-1 0,0 0 15,21 0-15,0 0 16,-21-21-16,-1 21 0,44-42 47,-1 21-47,-21-21 0</inkml:trace>
  <inkml:trace contextRef="#ctx0" brushRef="#br1" timeOffset="36082.42">15811 8827 0,'0'-43'16,"0"22"-16,0 0 0,-21 21 31,21 21-31,0 0 16,0 0-16,0 1 0,0 20 0,0-21 16,0 21-16,0 1 0,-21-1 15,21 22-15,0-22 0,0 0 16,0 22-16,-21-22 0,21 0 0,-21 22 15,21-1-15,0-20 0,-21 20 16,-1 1-16,1-22 0,21 22 0,0-22 16,0 0-16,-21 1 0,21-1 0,0-21 15,0 0-15,0 0 0,0 1 16,0-1-16,0-42 31,0-1-31,0 1 0,21 0 0,-21 0 16,0 0-16,0-22 0,21 1 0,-21 0 15,22-1-15</inkml:trace>
  <inkml:trace contextRef="#ctx0" brushRef="#br1" timeOffset="36384.76">15769 8996 0,'0'0'0,"-21"-42"0,21 20 15,-21-62-15,0 63 0,21-1 16,0-20-16,0 21 0,0 0 0,0 0 15,0-1-15,21 1 0,0 21 16,0-21-16,0 21 0,0 0 0,1 0 16,20 0-16,-21 0 0,0 21 15,22 0-15,-43 1 0,21-1 16,-21 21-16,0-21 0,0 22 0,0-22 16,0 21-16,0-21 0,-21 0 15,-1 22-15,-20-22 0,21 0 0,0 0 16,0 0-16,-1 1 0,1-22 15,0 21-15,42-42 47,0-1-47,1 22 0,-1-21 0,0 0 16</inkml:trace>
  <inkml:trace contextRef="#ctx0" brushRef="#br1" timeOffset="38495.28">16446 8784 0,'0'0'16,"0"-21"-16,0 0 0,0-21 0,0 20 15,-21 1-15,0 21 16,0-21-16,0 21 0,0 0 16,-1 0-16,1 0 0,0 0 0,0 21 15,0 0-15,0-21 0,21 43 16,-22-22-16,1 0 0,0 21 0,0 1 15,21-22-15,0 21 0,0-21 16,0 22-16,0-22 0,0 0 16,0 0-16,0 0 0,0 1 0,0-1 15,21-21-15,0 0 16,0 0-16,1 0 0,-1 0 16,0-21-16,0-1 0,0 1 15,0 0-15,1 0 0,-1 0 0,-21 0 16,0-22-16,0 22 0,21-21 15,-21 21-15,0-22 0,21 22 0,-21 0 16,0 0-16,0 0 0,0-1 16,21 44-1,-21-1 1,0 0-16,0 0 16,0 21-16,0-20 0,0-1 0,0 21 15,0-21-15,0 22 0,0-22 0,0 0 16,21 0-16,-21 0 0,0 0 15,22 1-15,-1-1 0,0-21 16,0 0-16,0 0 16,0 0-16,1 0 0,-22-21 0,21 21 15,0-22-15,0 1 0,0 0 16,-21 0-16,21-21 0,1 20 0,-1 1 16,-21-42-16,0 20 15,21 22-15,-21 0 0,21 0 16,-21 0-16,0 0 0,0-1 0,0 44 31,0-1-31,0 0 16,0 0-16,0 0 0,0 0 0,0 1 15,0 20-15,0-21 0,0 0 16,0 0-16,0 22 0,0-22 0,0 0 16,0 0-16,21 0 15,0-21-15,1 0 16,-1 0-16,21 0 15,-21-21-15,0 21 0,1-21 16,-1 0-16,21 0 0,-21 0 0,0-1 16,1-20-16,20 21 0,-21-21 0,0 20 15,22 1-15,-22-21 0,0 21 16,-21 0-16,0-1 0,-21 22 31,0 0-31,-1 22 0,1-1 16,21 0-16,-21 0 0,21 0 15,-21 0-15,21 22 0,0-22 0,0 0 16,0 0-16,0 0 0,0 1 0,0-1 16,21 0-16,0 0 0,0 0 15,1 0-15,-1-21 16,-21 22-16,21-22 16,-21-22 15,-21 22-31,0-21 15,-1 21-15,1-21 0,0 21 16,0 0 0,0 0-16,21 21 15,0 0 1,0 1-16,21-22 16,0 21-16,0-21 0,0 0 15,1 0-15,-1 0 0,0 0 16,0 0-16,0 0 0,22 0 15,-22 0-15,0-21 0,21-1 0,-21 22 16,22-21-16,-22 0 0,0 0 16,0-21-16,0 20 0,1-20 15,-1 21-15,-21-21 0,0 20 0,21-20 0,-21 21 16,21 0-16,-21 0 0,0-1 16,0 1-16,21 21 0,-21 21 31,0 1-31,0-1 15,-21 0-15,21 0 0,0 21 0,0-20 16,-21-1-16,21 0 16,0 21-16,0-21 0,0 1 0,0-1 15,0 0-15,21-21 0,0 0 16,0 0-16,1 0 16,-1 0-16,0 0 0,0 0 0,0-21 15,0 0-15,1-1 16,-1 1-16,-21 0 0,21 0 0,0 0 15,-21 0-15,21-22 0,-21 22 0,0 0 16,21 0-16,-21 0 16,0-1-16,0 44 31,0-1-31,0 0 16,0 0-16,-21 0 0,21 0 0,0 1 15,0-1-15,0 0 0,0 0 16,0 0-16,0 0 0,0 1 0,21-1 15,1-21 1,-1 21-16,0-21 0,0 0 16,0 0-16,0 0 0,1-21 15,-22 0-15,21-1 0,-21 1 16,0 0-16,0-21 0,0 21 16,0-1-16,0 1 0,0-21 15,-21 21-15,21 0 0,-22 21 16,1-22-16,0 22 0,0 0 15,0 0-15,0 0 16,42 0 15,0 0-15,0 0-16,0 0 0,0-21 0,1 21 16,20 0-16,-21 0 0,0-21 15,0 21-15,1 0 0,20 0 0,-21 0 16,0 0-16,0 0 0,1 0 15,-22 21-15,0 0 16,21 1-16,-21-1 0,0 0 16,21 0-16,-21 0 0,0 0 15,0 1-15,0-1 0,0 0 16,0 0-16,0 0 0,0 0 16,0 1-16,0-1 15,-21-21-15,0 21 0,-1-21 16,1 0 15,21-21-31,0 0 16,0-1-16,0 1 0,0 0 15,0 0-15,0 0 0,21 0 16,1-22-16,-22 22 0,21-21 0,21 21 16,-21-1-16,0 1 0,22-21 15,-22 21-15,21 21 0,-21-21 0,22-1 16,-22 22-16,0 0 0,0 0 0,22 0 15,-22 22-15,-21-1 0,21 0 16,0 0-16,-21 0 0,21 0 0,-21 1 16,0 20-16,0-21 0,0 0 15,0 22-15,0-22 0,0 0 0,0 0 16,0 0-16,-21 0 0,0 1 16,21-1-16,0 0 15,-21-21 1,0 0-1,21-21 1,0 0-16,-22-1 16,1 1-16,0 0 15,0 0-15</inkml:trace>
  <inkml:trace contextRef="#ctx0" brushRef="#br1" timeOffset="38720.15">17843 8255 0,'-42'-21'15,"21"21"-15,0-21 16</inkml:trace>
  <inkml:trace contextRef="#ctx0" brushRef="#br1" timeOffset="41716.87">19452 8678 0,'21'0'15,"0"0"1,1-21-16,-1 21 0,0-21 0,0 21 15,21-21-15,-20 0 0,-1 0 16,21-1-16,-21 1 0,0 0 0,1 0 16,-1 0-16,0-22 0,0 1 15,21-21-15,-20 20 16,-22 1-16,21 0 0,-21-1 0,0 1 16,0 21-16,0-22 0,0 22 15,0 0-15,0 0 0,0 0 0,-21 21 16,-1 0-16,1 0 0,0 0 15,0 0-15,21 42 0,-21-21 16,0 0-16,-1 22 0,22-1 0,-21 22 16,21-22-16,-21 21 0,21-20 15,0 20-15,-21 1 0,21-1 0,-21 1 16,21 20-16,-21 65 16,21-65-16,0-20 0,0 20 15,-22 1-15,22 0 0,0-1 0,-21-20 16,21 21-16,0-1 0,0-20 0,0 20 15,0-20-15,0-1 0,0 22 16,0-43-16,0 22 0,21-1 0,1-20 16,-1-1-16,-21 0 0,21-20 0,0-1 15,0 0-15,22-21 0,-22 0 16,0 0-16,21 0 0,-21 0 0,22-42 16,-1 20-16,-21 1 0,22-21 0,-1 0 15,-21-1-15,21 1 16,-20 0-16,20-22 0,-21 1 0,-21-1 15,0 1-15,0-22 0,0 21 0,0 1 16,0-1-16,-21 1 0,-21-1 16,20 1-16,1 21 0,-21-1 15,0-20-15,-1 42 0,1-22 0,0 22 16,-1-21-16,1 21 0,0-1 0,-1 1 16,22 21-16,-21 0 0,21-21 0,-1 21 15,44 0 16,-1 0-31,0 0 0,21-21 0,-21 21 16,22-21-16,-1 0 0,0 21 16,22-22-16,-22 1 0,22-21 0,-1 21 15,1 0-15,-1-1 0,-20 1 16,20-21-16,-21 21 0,1 0 0,-1-22 16,-21 22-16,0 0 0,-21 0 15,0 0-15,0-1 0,0 1 0,0 0 16,-21 0-16,-21 21 0,21 0 15,0 0-15,-1 0 0,1 0 16,-21 21-16,21-21 0,0 21 0,-22 0 16,22 22-16,-21-22 15,21 0-15,-1 21 0,1-20 0,0 20 16,0-21-16,21 0 0,0 0 0,0 1 16,0-1-16,0 0 0,0 0 15,21-21-15,0 0 0,0 0 16,1 0-16,-1 0 0,21 0 15,-21-21-15,22 0 0,-22 0 0,21 21 16,-21-22-16,22-20 0,-22 21 0,0 0 16,0 0-16,-21-1 0,21 1 15,-21 0-15,21 0 0,-21 0 16,0 42 15,0 0-15,0 0-16,0 0 15,-21 1-15,21-1 0,0 0 0,0 0 16,0 0-16,0 0 16,0 1-16,21-22 0,1 0 15,-1 0-15,0 0 0,0 0 16,0 0-16,0 0 0,22 0 16,-22-22-16,0 22 0,0-21 0,0 0 15,-21 0-15,22 0 0,-1 0 16,-21-1-16,0 1 0,21 0 15,-21 0-15,21 0 0,-21 0 16,0-1-16,0 44 47,0-1-47,0 0 0,0 0 16,0 0-16,0 0 0,0 1 15,0-1-15,0 0 0,0 0 16,21 0-16,0-21 15,1 0-15,-1 0 16,0 0-16,0 0 0,0 0 16,0-21-16,1 21 0,-1-21 15,-21 0-15,21 0 16,0-1-16,-21-20 0,0 21 0,0-21 16,21 20-16,-21-20 0,21 0 0,-21-1 15,22 22-15,-22-21 0,0 0 16,0 20-16,0 1 0,0-21 0,0 21 15,21 0-15,-21-1 16,0 1-16,0 0 0,0 0 16,0 0-1,0 0 1,0-1 31,0 1-32,-21 21 95,21 21-95,0 1-15,0-1 0,0 0 16,0 0-16,0 21 0,0-20 16,0 20-16,0-21 0,-22 21 15,22 1-15,0-22 0,0 21 0,0-21 16,0 22-16,0-22 0,0 21 16,0-21-16,0 1 0,0 20 0,0-21 15,0 0-15,0 0 0,22 1 16,-22-1-16,21 0 0,0-21 0,-21 21 15,21-21-15,0 0 0,-21 21 0,21-21 16,1 0-16,-1 0 16,0 0-16,0 0 0,0-21 15,0 21-15,1-21 0,-1 0 0,0 0 0,0-1 16,0 1-16,0 0 16,-21 0-16,0 0 0,22-64 15,-22 64-15,0 0 16,0 0-16,0-1 0,0 1 15,-22 21 1,22 21 0,0 1-16,0-1 0,-21 0 0,21 0 15,0 0-15,-21 0 0,21 1 16,0-1-16,0 0 0,0 0 0,0 0 16,0 0-16,0 1 0,0-1 15,21-21-15,0 21 16,1-21-16,-1 0 15,0 0-15,0 0 0,0-21 16,0 0-16,1 21 0,-1-22 16,-21 1-16,0 0 0,21 0 0,-21-21 15,21 20-15,-21 1 0,0 0 16,0 0-16,0 0 0,0 0 0,0-1 16,21 22-16,-21-21 15,0 42 1,0 1-16,0-1 15,0 0-15,0 0 0,-21 0 16,21 0-16,0 1 0,0-1 0,0 0 16,0 0-16,0 0 0,0 0 15,0 1-15,21-1 16,0-21-16,-21 21 0,22-21 16,-1 0-16,0 0 15,0 0-15,0 0 0,0 0 0,1-21 16,-1 0-16,0 21 0,0-22 0,0 1 15,-21 0-15,0 0 0,21 0 16,1-22-16,-22 22 0,21 0 0,-21-21 16,0 21-16,0-1 15,21 22-15,-21-21 0,0 0 0,0 42 32,0 0-32,0 1 15,0-1-15,0 0 0,0 0 0,0 21 16,0-20-16,0-1 0,0 0 15,0 0-15,21-21 0,-21 21 16,0 0-16,21 1 0,0-22 0,-21 21 16,22 0-16,-1-21 0,0 21 15,0-21-15,0 0 0,0 0 16,1 0-16,-1 0 0,0 0 16,0-21-16,0 0 15,0 21-15,1-21 0,-1-1 0,0 1 16,0 0-16,0-21 0,0 21 0,1-22 15,-1 22-15,0-21 0,0-64 16,-21 85-16,0 0 16,0-1-16,-21 22 15,0 0 1,0 22-16,-1-1 0,1 0 16,0 0-16,0 0 0,0 0 15,21 22-15,0-22 0,0 21 16,0 1-16,0-22 0,0 0 0,21 0 15,0 0-15,0 0 0,0-21 16,1 22-16,-1-22 0,0 0 0,0 21 16,0-21-16,0 0 0,1 0 15,20 0-15,-21 0 0,0-21 16,0 21-16,1-22 0,-1 1 0,0 0 16,0 0-16,-21 0 0,0 0 15,21-1-15,0 1 0,-21 0 16,0 0-16,0 0 15,0 0-15,0-1 0,-21 1 16,0 21-16</inkml:trace>
  <inkml:trace contextRef="#ctx0" brushRef="#br1" timeOffset="42372.5">20849 8001 0,'0'21'31,"0"0"-31,-21-21 0,0 22 0,21-1 15,-21 0-15,21 0 16,0 0-16,0 0 16,21-21-1,0 0-15,0 0 0,0 0 0,0 0 16,1 0-16,-1 0 0,0-21 16,0 21-16,-21-21 0,21 21 15,-21-21-15,0 0 0,0 0 16,0-1-1,-21 22-15,0 0 0,0 0 16,21 22 0,-21-22-16,21 21 0,-22 0 0,22 0 15,0 0-15,0 0 16,0 1 0</inkml:trace>
  <inkml:trace contextRef="#ctx0" brushRef="#br1" timeOffset="47304.34">9356 9906 0,'0'0'0,"0"-21"78,0 0-31,-22 21-16,1 0-16,0 0-15,0 0 16,0 0-16,0 0 16,21 21-16,-22-21 15,22 21-15,-21-21 0,0 21 16,21 0-16,-21-21 16,21 22-16,-21-22 0,21 21 15,-21-21-15,21 21 0,0 0 16,-22 0-1,22 0 1,0 1-16,0-1 16,22 0-1,-1 0 1,0-21 0,0 0-16,0 0 15,0 0 1,1 21-16,-1-21 31,-21 21-31,21-21 16,-21 22-16,0-1 15,21-21 1,-21 21-16,0 0 31,0 0-31,0 0 16,0 1-1,-21-1-15,0-21 16,21 21-16,-21 0 0,-1 0 0,1 0 16,0-21-1,21 22-15,-21-22 16,0 0 15,42 0 32,0-22-63,0 22 15,0 0 1,1 0 0,-1 0-16,-21 22 15,21-1-15,-21 0 16,0 0-16,0 0 15,0 0-15,0 1 16,0-1-16,0 0 0,0 0 16,0 0-16,0 0 0,0 1 15,0-1-15,0 0 0,-21 0 16,21 0-16,-21 0 0,21 1 0,0-1 16,0 0-1,0 0-15,-22 0 0,22 0 16,-21 1-16,21-1 0,0 0 15,0 0-15,-21 0 16,21 0-16,0 1 16,0-1-16,0 0 15,0 0-15,0 0 16,0 0-16,0 1 16,0-1-16,0 0 15,0 0-15,0 0 16,21-21-1,-21 21-15,21-21 16,1 0 0,-1 0-16,0 0 15,0 0-15,0 0 16,0 0-16,1-21 0,-1 21 16,0-21-16,0 21 0,0-21 0,0 0 15,1 21-15,-1-21 0,0-1 16,0 1-16,0 21 0,-21-21 0,21 0 15,1 21-15,-22-21 0,0 42 79,0 0-64,-22 0-15,1-21 16,21 21-16,-21-21 0,21 22 0,-21-22 15,0 21-15,0 0 0,-1-21 16,1 21-16,0-21 16,0 21-16,0-21 0,0 0 15,-1 0-15,1 0 16,0 0 0,0 0-16,0 0 15,0 0-15,-1 0 0,1 0 16,0 0-1,0-21 1,21 0-16,0 0 16,0 0-16,0-1 15,0 1-15,0 0 0,0 0 16,0 0-16,0 0 0,0-1 0,0 1 16,0 0-16,0 0 0,0 0 15,0 0-15,0-1 0,0 1 16,21 0-16,-21 0 0,21 0 0,-21 0 15,0-1-15,21 1 0,1 0 16,-1 21-16,-21-21 0,0 0 16,21 0-16,0-1 15,-21 1-15,0 0 0,0 0 16,0 0-16,0 0 16,0-1-16,0 1 15,0 0-15,0 0 16,0 0-1,-21 21 1,0-21 0,0 21-1,-1 0-15,1 0 16,0 0 0,0 0-16,0 0 15,0 0-15,-1 0 31,1 0-31,0-22 63,21 1-47,0 0 15,0 0-16,21 0 1,0 0 0,1-1-1,-1 22-15,0-21 16,0 21 0,-21-21-1,21 21-15,0 0 16,1-21-16,-22 0 31,0 0 0,0-1 1,0 1-32,-22 0 15,22 0 16,-21 21-31,21-21 16,-21 21-16,21-21 16,0-1-16,0 1 15,0 0-15,0 0 16,0 0-16,0 0 16,0-1-16,21 22 15,-21-21-15,21 21 16,1 0-16,-22-21 0,21 21 0,0-21 15,0 21-15,-21-21 16,21 21-16,-42 21 125,21 0-125,-21-21 0,0 21 16,21 0-16,-21-21 15,-1 22-15,1-1 0,0 0 16,21 0-16,0 0 0,-21 0 16,0 1-16,21-1 0,0 0 15,-21 0-15,21 0 0,0 0 16,0 1-1,0-1-15,0 0 16,0 0-16,0 0 16,21-21-1,-21 21-15,21-21 0,0 22 16,0-22 0,0 0-16,22 0 15,-22 0-15,0 0 16,0 0-1,0 0 1,-21 21 0,0 0-1,-21 0 1,0-21-16,21 21 16,-21-21-16,21 21 0,-21 1 0,-22-1 15,43 0 1,-21 0-16,0-21 0,42 0 78,0 0-62,1 0-16,-1 0 15,0 0 1,-21 21-1,21 0-15,-21 1 16,0-1-16,0 0 16,0 0-16,0 0 0,0 0 15,0 1-15,0-1 0,0 0 0,0 0 16,0 0-16,0 0 0,0 1 0,0-1 16,0 0-16,0 0 0,0 0 15,0 0-15,0 1 0,0-1 16,0 0-16,0 0 0,0 0 15,0 0-15,0 1 16,0-1-16,0 0 16,21 0-1,0-21-15,1 0 16,-1 0 0,0 0-1,0 0-15,0-21 16,0 21-1,-21-21-15,22 21 0,-22-21 16,21 21 0,-21-22 46,0 1-62</inkml:trace>
  <inkml:trace contextRef="#ctx0" brushRef="#br1" timeOffset="48505.59">7620 10351 0,'0'-43'16,"-21"43"-1,0-21-15,21 0 32,-22 21-17,1 0 1,21 21 46,0 0-62,21-21 16,1 21-16,-1 1 0,0-1 0,0 0 16,0 0-16,0 0 0,1 0 0,-1 1 15,21-1-15,-21 0 0,22 0 16,-22 21-16,0-20 0,21-1 15,-21 0-15,1 21 0,-1-21 0,42 22 16,-42-22-16,1 0 0,-1 0 16,-21 0-16,21 1 0,0-1 0,0 0 15,-21 0-15,21-21 16,1 21-16,-22-42 78,0 0-62,0 0-16,0 0 15,0-1-15,0 1 0,0 0 16</inkml:trace>
  <inkml:trace contextRef="#ctx0" brushRef="#br1" timeOffset="49804.36">8191 10224 0,'0'0'15,"0"-22"-15,0 1 16,0 0-1,0 0-15,-21 21 63,21 21-63,-21-21 16,21 21-16,-21-21 0,0 21 15,0 1-15,21-1 0,-22-21 0,1 42 16,0-21-16,0 0 0,0 1 15,-22 20-15,22-21 0,0 21 0,-42 22 16,41-22-16,1-21 0,-21 22 16,21-22-16,0 21 0,-22 22 15,22-43-15,0 21 16,-21 1-16,20-22 0,22 0 16,0 0-16,-21 0 0,0 0 15,21 1-15,0-1 16,0-42 31,0-1-32,21 22-15,0-21 0,1 0 0,-1 0 16,0 0-16,42-43 0,-41 43 16,20-21-16,0 21 15,-21-22-15,22 1 0,-22 0 0,21-1 0,1 1 16,-22 0-16,0-1 0,21 1 15,-21 21-15,1-22 0,-1 22 16,0 0-16,0 0 0,-21 0 0,0 0 16,21 21-16,-21-22 0,0 1 15,0 42 32,0 1-31,-21-1-16,0-21 15,0 21-15,21 0 0,-21 0 0,-22 22 16,22-22-16,0 0 0,0 21 0,-22 1 16,22-22-16,-21 21 0,21 0 15,-22-20-15,22 20 0,-21-21 16,0 21-16,20-20 0,1 20 0,-21-21 16,21 0-16,-22 22 15,22-22-15,0 0 0,0 0 0,21 0 16,0-42 46,21 21-62,0 0 16,0-21-16,-21 0 0,22 21 16,-22-21-16,21 21 0,0-22 0,0 1 15,0 21-15,0-21 0,1 0 16,20 0-16,-21 0 0,0-22 15,22 22-15,-22 0 0,0-21 0,0-1 16,21 22-16,-20-21 0,-22 21 16,21-22-16,0 22 0,0-21 0,-21 21 15,21-1-15,0 1 0,-21 0 0,0 0 16,22 0-16,-1 0 0,-21-1 16,0 1-16,21 21 0,-21 21 46,0 1-46,-21-1 16,0 0-16,-1 0 0,1 21 16,0-20-16,0 20 0,0-21 15,0 21-15,-22 1 0,22-1 0,0-21 16,-21 22-16,20-1 0,-20 0 16,21-21-16,0 22 0,0-22 15,-22 21-15,22-21 0,21 1 0,-21-1 0,0 21 16,0-42-1,21 21-15,21-42 63,0 21-63,0-21 0,-21 0 16,21 0-1,0 21-15,-21-22 0,0 1 0,22 21 16,-22-21-16</inkml:trace>
  <inkml:trace contextRef="#ctx0" brushRef="#br1" timeOffset="50926.38">7472 10329 0,'0'0'0,"0"-21"15,-21 21 1,21-21-16,-22 21 0,22-21 31,22 21 1,-1 21-32,0 0 0,0 0 15,0-21-15,0 22 0,1 20 0,-1-21 16,21 0-16,-21 0 0,22 22 15,-1-22-15,-21 0 0,21 21 0,1-20 16,-1 20-16,0-21 0,1 21 16,-22-20-16,21-1 0,1 21 15,-22-21-15,21 0 0,-21 1 0,0-1 16,1-21-16,-1 21 0,0 0 0,-21 0 16,21-21-16,0 0 15,-21-21 32,0 0-47,-21 21 0,0-21 0,-21-22 16,20 22-16,-20 0 15,21 0-15,-21-21 0,20 20 0,-20 1 16,-21 0-16,20-21 0,1 21 0,0-1 16,-22 1-16,22-21 0,-1 21 15,1 0-15,0-1 0,21 1 16,-22 0-16,22 0 0,-21 0 15,21 21-15,21-21 0,-22-1 16,65 22 0,-43 22-1,21-1-15,0 0 0,0 0 0,22 0 16,-22 0-16,21 22 0,-21-22 16,22 0-16,-1 21 0,0-20 15,1-1-15,-1 21 0,-21-21 0,21 0 16,1 1-16,-22-1 0,21 21 15,-21-21-15,1 0 0,-1 1 0,0-1 0,0-21 16,0 21-16,-21 0 16,21-21-16,-21 21 0,0-42 47,-21 21-47,0-21 0,0 0 15,-21-22-15,20 22 0,-20-21 16,21 21-16,-21-22 0,-1 1 0,1-21 15,0 20-15,-1 1 0,22 0 16,-21-1-16,21 22 0,-1 0 16,1-21-16,0 42 0,21-22 0,-21 1 0,0 21 15,42 0 1,-21 21-16,21 1 16,0-1-16,-21 21 0,21-21 15,22 22-15,-22-22 0,0 21 0,21 0 16,-20-20-16,20 20 0,0-21 15,-21 21-15,22-20 0,-22 20 0,0-21 16,21 0-16,-20 0 0,-1-21 16,0 22-16,0-1 0,0 0 15,0-21-15,-21-21 47,0 0-47,0-1 0</inkml:trace>
  <inkml:trace contextRef="#ctx0" brushRef="#br1" timeOffset="52319.15">15727 9652 0,'0'0'16,"-21"0"-16,-1 0 0,1-21 16,0 21-16,0 0 15,0 0-15,0-21 0,-1 21 0,1 0 16,0 0-16,0 0 15,0 0-15,0 0 0,-1-21 0,1 21 16,0 0-16,-21 0 0,21 0 16,-22 0-16,22 0 0,0 0 0,0 0 15,0 0-15,-1 0 0,1 0 16,42 0 31,1 0-47,-1 0 0,0 0 0,21 0 15,1 0-15,-22 0 0,42 0 16,-20 0-16,-1 0 0,21 0 16,1-22-16,-1 1 0,22 21 0,0-21 15,21 0-15,-1 0 0,1 21 16,0-21-16,21-1 0,-21 22 0,0-21 16,0 21-16,-22-21 0,1 21 0,0 0 15,-1-21-15,-20 0 0,-1 21 16,1 0-16,-22 0 0,0-21 0,1 21 15,-1 0-15,-21 0 0,0 0 0,1 0 16,-22-22-16,21 22 16,0 0-16,-21-21 62,0 0-46,21 21-16,0-21 0,0 0 0,1 21 15</inkml:trace>
  <inkml:trace contextRef="#ctx0" brushRef="#br1" timeOffset="53048.63">19219 8975 0,'0'0'16,"0"21"-16,-21-21 0,0 0 0,0 21 15,0-21-15,-1 0 0,22 21 0,-21-21 16,0 0-16,0 21 0,0-21 15,0 22-15,-1-22 16,22 21-16,-21-21 16,42 0 15,1 0-31,20 0 0,0 0 16,1 0-16,20 0 0,1 0 15,20 0-15,1 0 0,21 0 0,0 0 16,-22 0-16,22 0 0,0-21 15,0 21-15,0 0 0,-1-22 0,-20 22 16,21-21-16,-21 0 0,20 21 16,-20-21-16,0 21 0,-22-21 0,64 0 15,-63 21-15,-22 0 0,0-22 16,1 22-16,-22 0 0,21 0 16,-21 0-16,1 0 0,-1 0 15,-42 0 95,-1 0-95,1 0-15,0 0 0</inkml:trace>
  <inkml:trace contextRef="#ctx0" brushRef="#br1" timeOffset="54581.97">7429 10520 0,'0'-21'15,"-21"0"-15,0 21 16,21-22-16,21 22 78,0 22-78,22-22 0,-22 21 16,21 0-16,-21 0 0,22 0 15,-1 0-15,0 1 0,22-1 0,-22 0 16,1 0-16,-1 0 0,0 0 15,1 22-15,-1-22 0,0 0 0,1 0 16,-22 0-16,21 1 0,-21-1 16,0 0-16,1 0 0,-1-21 0,-21 21 15,21-21-15,0 21 16,-21-42 31,0 0-47,-21 0 15,21 0-15,-21 0 16</inkml:trace>
  <inkml:trace contextRef="#ctx0" brushRef="#br1" timeOffset="55846.01">8128 10245 0,'0'0'0,"0"-21"16,-21 21 46,21 21-62,-21-21 16,-1 21-16,22 0 0,-21 21 0,21-20 15,-21 20-15,0 0 0,21 1 0,0-1 16,-21 0-16,0 1 0,-1 20 16,1-21-16,0 1 0,0-1 15,21-21-15,-21 22 16,0-22-16,-1 0 0,1 0 0,21 0 15,0 0-15,-21-21 0,0 22 0,0-22 16,21 21-16,-21-21 16,-1 0-1,22-21 17,0-1-17,0 1-15,0 0 0,0 0 0,0 0 16,0 0-16,0-1 0,22-20 15,-1 0-15,0 21 0,-21-22 0,42 1 16,-21 0-16,1-1 0,20 1 16,0 0-16,1-1 0,-22 1 15,21 21-15,-21 0 0,22-22 0,-22 22 16,0 21-16,-21-21 0,21 0 16,0 21-16,-21-21 15,-21 21 16,0 21-31,0 0 0,0-21 16,-1 42-16,1-21 0,0 1 16,0 20-16,0 0 0,-22 1 15,22-1-15,0 0 0,0 1 16,-21-1-16,20 0 0,1 1 0,0-1 16,0 0-16,-21-21 0,42 1 15,-22 20-15,1-21 0,0 0 16,21 0-16,0 1 15,0-44 32,0 1-31,21 0-16,0 21 0,-21-21 16,22-21-16,-1 20 0,0-20 0,0 21 15,0-21-15,0-1 0,1-20 0,-1 20 16,21 1-16,-21 0 15,22-1-15,-22 1 0,0 21 0,0 0 16,0 0-16,0-1 0,-21 1 16,22 21-16,-22 21 15,0 1-15,0-1 16,-22 0-16,1 0 0,0 21 0,0 1 16,0-1-16,0 0 0,-1 1 0,1-1 15,-21 0-15,21 1 0,-22-1 16,22 0-16,-21 1 0,21-22 15,0 21-15,-1-21 0,-20 22 16,21-22-16,21 0 16,0-42 15,0 0-31,21 21 16,0-21-16,-21-1 0,21 1 15,1 0-15,-22 0 0,0 0 0,21 0 16,0-1-16,-21 1 0,0 0 15,0 0-15,21 21 0,-21 21 47,0 0-47,0 0 16,0 1-16,-21-1 16,21 0-16,-21-21 15,21 21-15,21-42 47</inkml:trace>
  <inkml:trace contextRef="#ctx0" brushRef="#br1" timeOffset="58334.41">13314 10795 0,'0'-21'78,"0"0"-63,21 21-15,-21-21 0,21-1 16,0 22-16,0-21 0,1 21 16,-1 0-16,0-21 15,0 21-15,0-21 0,0 21 0,1 0 16,-1-21 0,21 21-16,-21 0 0,0 0 0,1 0 0,-1 0 15,21 0-15,-21-21 0,22 21 16,-1 0-16,-21 0 0,21 0 15,1 0-15,-1 0 0,0 0 0,-20 0 16,20 0-16,0 0 0,1 21 16,-22-21-16,21 21 0,-21-21 0,22 0 15,-22 21-15,21-21 0,0 21 16,-20-21-16,20 21 0,-21-21 0,21 22 16,1-22-16,-1 21 0,0-21 0,1 21 15,-1-21-15,0 21 0,1-21 16,20 21-16,-20 0 0,62 1 15,-41-1-15,-22-21 16,22 21-16,-22 0 0,22 0 0,-22-21 16,21 21-16,-20 1 0,-1-1 0,0 0 15,1 0-15,-1 0 0,0 0 16,1 1-16,-1 20 0,0-21 0,22 0 16,-22 22-16,-21-22 0,22 21 15,-1-21-15,0 0 0,1 22 0,-22-22 16,21 21-16,-21-21 0,22 22 15,20-1-15,-42 0 16,1-20-16,-1 20 0,0-21 0,0 0 16,0 22-16,-21-22 0,0 21 15,0 0-15,0-20 0,0 20 0,21 0 16,-21 1-16,0-1 0,22 0 16,-22 1-16,21 20 0,-21-21 0,21 1 15,0-1-15,0 43 0,0-43 16,1 22-16,-1-22 0,-21 0 15,0 1-15,21-1 0,-21 21 0,0-20 16,0-1-16,0 0 0,0 43 16,0-43-16,0 1 0,0-1 15,0 0-15,0 1 0,-21-1 0,21 0 16,-21 1-16,21-1 0,0 0 16,0 1-16,-22-1 0,22 0 15,-21 22-15,0-22 0,21 1 0,0 20 16,-21-21-16,0 1 0,0-1 15,-1 0-15,22 1 0,-21-1 0,0 0 16,-21 1-16,21-1 0,-1-21 16,1 22-16,-21-1 0,21 0 0,-22-21 15,22 22-15,-21-1 16,21-21-16,-22 22 0,22-22 0,-21 21 0,21-21 16,-43 43-16,22-43 15,21 0-15,0 21 0,-22-20 0,22-1 16,0 0-16,0-21 0,-22 42 15,22-21-15,0 1 0,0-22 16,0 21-16,-22 0 0,22-21 16,0 21-16,0 0 0,-21-21 0,20 21 15,1-21-15,0 22 0,0-22 16,0 21-16,0-21 0,-22 0 0,22 21 16,0-21-16,0 21 0,0-21 15,21 21-15,-22-21 16,1 21-16,0-21 0,21 22 15,-21-22-15,0 21 16,0-21-16,21-21 63,0-1-63,0 1 0,0 0 15,21 0-15,-21-21 0,21 20 16,-21 1-16,21-21 0,0 21 0,0 0 15,1-22-15,-1 1 0,0 21 16,0-22-16,0 22 0,-21 0 0,21-21 16,1 21-16,-1-1 0,0 22 15,-21-21-15,0 0 0,21 21 16,-21 21 15,0 0-31,0 1 0,0-1 16,-21 0-16,0 0 0,21 0 15,-21 0-15,-22 43 0,22-43 16,0 21-16,0-20 0,0-1 16,-1 0-16,1 21 0,0-21 0,0 1 15,0-1-15,0 0 0,21 0 0,-22 0 16,1 0-16,0 1 0,0-22 16,21 21-16,-21 21 15,0-42-15,21-21 63,21 21-63,0 0 15,0 0-15,0 0 0,0 0 16,22 0-16,-22 0 0,0 0 0,21 0 16,1 0-16,-22 0 0,21 0 0,1 0 15,-22 21-15,21-21 0,0 0 16,-20 21-16,20-21 0,0 0 15,-21 21-15,22 1 0,-22-22 0,0 21 16,0-21-16,0 21 0,1-21 0,-1 21 16,0 0-16,-21 0 15,21-21 1,-21-21 31,0 0-32,0 0-15,0 0 0,21 0 0,-21-1 16</inkml:trace>
  <inkml:trace contextRef="#ctx0" brushRef="#br1" timeOffset="63641.5">16827 14923 0,'0'0'0,"0"21"0,-21-21 16,0 21-16,21 0 15,-21-21-15,21-21 47,21 0-31,0 0-16,0-1 0,1 1 15,-1 0-15,0 0 0,0-21 0,0 20 16,0-20-16,1 0 0,-1-1 16,0 1-16,-21 21 0,0-21 0,0 20 15,0-20-15,0 21 0,0 0 16,0 0-16,-21 21 0,0-22 16,-1 22-16,1 0 0,0 0 15,0 22-15,0-1 0,0-21 16,21 42-16,-22-21 0,1 0 15,21 22-15,0-22 0,0 21 0,0 1 16,0-22-16,0 21 0,0-21 0,0 0 16,21 22-16,-21-22 0,43 0 15,-22-21-15,0 21 0,0 0 0,22-21 16,-22 0-16,21 0 0,-21 0 16,0 0-16,22 0 0,-22 0 0,0 0 15,0 0-15,0-21 0,-21 0 16,22 0-16,-22 0 0,0 0 15,0-1-15,0 1 0,0-21 16,0 21-16,21 0 0,-21-22 16,21 22-16,0 0 0,-21 0 0,21-22 15,0 22-15,1 21 0,-1-21 0,0 0 16,21 21-16,-21 0 0,1 0 16,-1 0-16,0 21 0,0 0 0,0 0 15,-21 1-15,0-1 0,21 0 16,-21 0-16,0 21 0,0-20 0,0-1 15,0 21-15,0-21 0,0 0 0,-21 1 16,21-1-16,-21 0 0,21 0 16,0 0-1,0-42 17,21 0-32,0 0 0,1 0 15,-1-22-15,-21 22 16,0 0-16,21-21 0,0 20 0,-21-20 15,21 0-15,-21 21 0,0-22 16,0 22-16,21 0 0,-21 0 0,0 0 16,0-1-16,-21 22 15,0 0 1,21 22-16,-21-1 0,0 0 0,0 0 16,21 0-16,-22 22 0,22-22 15,-21 0-15,21 21 0,0-21 16,0 22-16,0-22 0,0 0 0,0 0 15,0 0-15,21 1 0,1-1 16,-1 0-16,0-21 0,0 0 0,21 21 16,-20-21-16,20 0 0,-21 0 15,0 0-15,22 0 0,-22 0 0,21-21 16,-21 0-16,0 21 0,22-21 0,-22-1 16,0-20-16,0 21 0,-21 0 15,0-22-15,21 1 0,-21 21 16,0-21-16,0-1 0,0 22 0,0-21 15,0 21-15,-21-1 0,0 1 16,0 21-16,0 0 16,0 0-16,-1 21 15,22 1-15,-21-1 0,21 0 0,-21 21 16,21-21-16,0 1 0,0 20 16,0-21-16,0 21 0,0-20 0,21-1 15,22 21-15,-22-21 0,0 0 16,21 1-16,-21-22 0,1 21 15,20-21-15,-21 0 0,21 0 0,-20 0 16,20 0-16,-21 0 0,0 0 16,22-21-16,-22-1 0,0 1 0,0 0 15,-21 0-15,21 0 0,0 0 0,-21-22 16,0 1-16,22 21 16,-1-22-16,-21 1 0,21 21 0,-21-21 15,0 20-15,0 1 0,21 0 16,-21 0-16,21 0 0,0 21 15,1 21 1,-1 0-16,-21 0 16,0 0-16,21 1 0,0-1 15,-21 0 1,21-21 0,-21-21-1,0 0-15,0-1 16,0 1-16,0 0 15,0 0-15,0 0 16,-21 21-16,0 0 16,21-21-16,-21 21 0,0 0 15,-1 21-15,1 0 16,0 0-16,0 21 0,21-20 16,-21-1-16,21 21 15,-21-21-15,21 22 0,0-1 0,0-21 0,0 21 16,0-20-16,0-1 0,0 21 15,21-21-15,0 0 0,0 1 16,0-1-16,0 0 0,1-21 0,20 21 16,-21-21-16,0 0 0,22 0 15,-22 0-15,21 0 0,-21 0 0,0 0 16,1-21-16,20 21 0,-21-21 0,0 0 16,0-1-16,1-20 0,-22 21 15,21-21-15,0-1 0,0 1 0,0 21 16,-21-64-16,0 64 15,21-21-15,-21 20 0,0 1 16,-21 42 0,0 1-1,21-1-15,0 0 0,0 0 16,-21 21-16,21-20 0,-21-1 0,21 21 16,0-21-16,0 0 0,0 1 15,0 20-15,0-21 0,21 0 16,0 0-16,0-21 15,0 0-15,1 0 0,-1 0 0,0 0 16,21 0-16,-21 0 0,1-21 0,-1 0 16,0 0-16,0 0 0,0 0 15,0-22-15,1 22 0,-22-21 16,21-43-16,0 64 0,-21-21 16,0 20-16,0 1 0,0 0 15,-21 42 16,21 0-31,-21 1 0,21-1 0,-22 0 16,22 0-16,0 21 0,0-20 0,0 20 16,0-21-16,0 0 0,0 22 15,0-22-15,22 0 0,-1 0 0,0 0 16,0 0-16,0-21 0,0 22 16,1-22-16,20 0 0,-21 0 0,21 0 15,-20 0-15,-1 0 0,21-22 0,-21 22 16,0-21-16,1 0 15,-1-21-15,0 21 0,0-22 0,0 22 16,0-42-16,-21 20 0,22 1 0,-22-22 16,21-41-16,0 62 15,-21 1-15,0 0 0,0-1 0,0 22 16,0-21-16,0 21 0,0-1 16,0 1-16,-21 21 15,0 21 1,-1 1-16,22-1 0,-21 0 0,0 0 15,21 21-15,0 1 0,-21-1 0,21 0 16,0 1-16,-21-1 0,21 0 16,0 1-16,0 20 0,0-20 15,0-22-15,0 21 0,21 0 0,0-20 16,-21-1-16,21 0 0,0 0 16,22 0-16,-22-21 0,0 0 0,0 0 15,22 0-15,-22 0 0,0 0 16,21 0-16,-21 0 0,22-21 0,-22 21 15,0-21-15,0 0 0,22-22 16,-22 22-16,0-21 0,-21 21 16,0-22-16,21 1 0,-21 21 0,0-21 15,0 20-15,0-20 0,0 21 16,0 0-16,-21 21 16,0 0-16,0 0 15,21 21-15,-22 0 0,22 0 16,0 0-16,-21 22 0,21-22 0,0 0 15,0 21-15,0-20 0,0 20 0,0-21 16,0 0-16,21 0 0,1 1 16,-1-1-16,21 21 0,0-42 15,-20 21-15,20-21 0,0 0 16,1 0-16,-1 0 0,21 0 0,-20 0 16,-1 0-16,0 0 0,22-21 0,-22 0 15,1 0-15,-1 0 0,-21-1 16,21 1-16,-20-21 0,20 21 15,-21-22-15,-21 22 0,0-21 16,21 21-16,-21-22 0,0 22 0,0 0 16,0 0-16,-21 0 0,0 0 0,0 21 15,0 0-15,-1 0 16,1 0-16,0 0 0,0 0 0,0 21 16,0-21-16,-1 42 0,1-21 0,0 0 15,0 1-15,21 20 0,-21-21 16,21 43-16,0-43 15,0 0-15,0 0 0,0 0 0,0 0 0,21 1 16,0-1-16,0-21 0,0 0 16,1 0-16,-1 0 0,0 0 15,0 0-15,0 0 16,0-21-16,1 21 0,-1-22 0,-21 1 16,21 0-16,0-21 0,0-22 15,0 22-15,1 0 0,-22-22 16,21 22-16,-21-1 0,21-20 0,0 21 15,-21-22-15,0 22 0,0-1 0,21-20 16,-21 21-16,0-1 0,0 22 16,0-21-16,0 21 0,0-1 0,0 1 15,-21 21 1,0 21 0,0 1-16,21-1 0,-21 21 15,21-21-15,0 22 0,0-1 16,-22 0-16,22 1 0,0-1 0,0 0 15,0 22-15,0-22 0,0 0 16,22 22-16,-22-22 0,21 1 0,-21-1 16,21 0-16,0 1 0,-21-1 0,21-21 15,0 0-15,-21 0 0,22 1 16,-1-1-16,0-21 0,0 21 16,0-21-16,0 0 0,1 0 0,20 0 15,-21 0-15,0-21 16,0 0-16,22 21 0,-22-22 0,21 1 0,-21 0 15,22 0-15,-22 0 0,0 21 16,0-21-16,0-22 0,1 22 16,-1 0-16,-21 0 0,0 0 0,0-22 15,0 22-15,0 0 16,-21 0-16,-1 21 0,1-21 0</inkml:trace>
  <inkml:trace contextRef="#ctx0" brushRef="#br1" timeOffset="63980.3">19833 14118 0,'0'0'15,"0"21"-15,42-21 16,-20 0-16,-1 0 15,0 0-15,21 0 0,-21 0 0,22 0 16,-1 0-16,-21 0 0,22 0 16,-22 0-16,0 0 0,0-21 0,0 21 15,0 0-15,1 0 16,-44 0 62,1 21-78,0-21 0,0 22 16,0-22-16</inkml:trace>
  <inkml:trace contextRef="#ctx0" brushRef="#br1" timeOffset="72144.42">12912 9017 0,'21'0'16,"-21"-21"31,0 0-47,0 0 15,0-1-15,0 1 16,0 0-16,0 0 15,0 0-15,-21 0 32,-1 21-32,1 0 0,0 21 15,0 0 1,0 0-16,21 0 0,0 0 0,-21 1 16,-1 20-16,22-21 0,-21 0 0,21 22 15,0-22-15,0 0 0,0 0 16,0 0-16,0 0 0,0 1 0,0-1 15,21 0-15,1-21 16,-1 0-16,0 0 0,21 0 0,-21 0 16,1 0-16,20 0 0,-21 0 0,21 0 15,-20-21-15,-1 0 16,0 21-16,0-22 0,0 1 0,0 0 16,1 0-16,-22 0 0,0-22 0,0 22 15,0 0-15,0-21 0,0 21 16,0-1-16,0-20 0,0 21 0,0 0 15,-22 0-15,1 21 0,0-22 16,0 1-16,-21 21 0,20 0 0,1 0 16,-21 0-16,21 0 0,0 0 15,-22 0-15,22 0 0,0 21 0,-21 1 16,20-1-16,1 0 0,0 0 16,0 0-16,21 0 0,-21 1 0,21 41 15,-21-42-15,21 22 16,0-22-16,0 0 0,0 0 15,0 0-15,0 0 0,0 1 0,21-22 16,0 21-16,0-21 0,0 0 0,0 21 16,1-21-16,-1 0 0,21 0 15,-21 0-15,0 0 0,22 0 0,-22 0 16,0-21-16,0 0 0,22 21 16,-22-22-16,0 1 0,0 0 0,0 0 15,-21 0-15,0 0 0,21-22 16,-21 22-16,0 0 0,0-21 0,0 20 15,0-20-15,0 21 0,-21 0 0,0-22 16,21 22-16,-21 0 16,0 21-16,0-21 0,-1 0 0,1 21 15,0 0-15,0 0 0,0 0 0,-22 0 16,22 0-16,0 0 0,0 21 16,0 0-16,0 0 0,-22 0 0,22 1 15,0-1-15,21 21 0,-21-21 16,21 22-16,-21-1 0,21-21 0,-22 21 15,22-20-15,0 20 0,0-21 0,0 21 16,0-20-16,0-1 0,0 0 16,43 0-16,-22 0 15,0-21-15,0 0 0,0 21 0,1-21 16,20 0-16,-21 0 0,21 0 16,-20 0-16,20 0 0,-21-21 0,0 21 15,22-21-15,-22 0 0,21 0 16,-21 21-16,0-21 0,1-1 0,-22 1 15,0-21-15,0 21 0,0 0 0,0-1 16,0-20-16,0 21 0,0 0 16,-22 0-16,1-22 0,0 22 15,0 0-15,0 21 0,-22 0 16,22 0-16,0 0 0,0 0 16,-21 0-16,20 21 0,1 0 0,0 0 15,0 1-15,0 20 16,0-21-16,-1 0 0,1 22 0,21-22 15,0 0-15,0 0 0,0 21 16,0 1-16,0-22 16,0 0-16,21 0 0,1-21 15,-1 0-15,0 0 0,0 0 16,0 0-16,43 0 16,-43 0-16,21 0 0,-21 0 0,1-21 0,20 0 15,-21 0-15,0 21 0,-21-21 16,21-1-16,-21 1 0,22-21 15,-22 21-15,0 0 0,0-1 0,0 1 16,0-21-16,0 21 0,-22 0 16,1 21-16,0-22 0,0 22 0,0 0 15,0 0-15,-1 0 0,1 0 16,0 0-16,0 0 0,0 0 0,0 22 16,-22-1-16,22-21 0,0 21 15,21 0-15,-21 0 0,0 0 0,21 1 16,0-1-16,-22 0 0,22 0 0,0 0 15,0 0-15,0 1 0,22-1 16,-1 0-16,0-21 0,21 21 0,-21-21 16,1 0-16,20 21 0,-21-21 15,0 0-15,22 0 0,-22 0 16,0 0-16,21 0 0,-21-21 0,1 21 0,-1-21 16,0 0-16,0 21 0,0-21 15,0-1-15,-21 1 0,0 0 16,0 0-16,0 0 0,0 0 0,0-1 15,-21 1-15,0 0 0,-21 0 16,21 0-16,-1 0 0,1-1 0,0 22 16,-21 0-16,21 0 0,-1 0 0,1 0 15,0 0-15,0 0 0,0 0 16,0 22-16,21-1 0,0 0 16,-22 0-16,22 0 0,0 0 15,0 1-15,0-1 0,0 0 0,0 0 16,0 0-16,22-21 0,-1 21 0,0-21 15,0 0 1,0 0-16,0 0 0,1 0 0,-1 0 16,0 0-16,-21-21 0,21 0 15,-21 0-15,0 0 16,0 0 0,0 42 62,0 0-31</inkml:trace>
  <inkml:trace contextRef="#ctx0" brushRef="#br1" timeOffset="75073.69">13187 10118 0,'0'-21'32,"0"42"30,0 0-62,0 0 16,0 0-16,0 0 15,0 1 1,0-1-16,0 0 0,21-21 0,-21 21 16,21 0-16,-21 0 15,0 1-15,21-1 0,-21 0 16,21-21-16,-21 21 16,0 0-1,22-21-15,-22 21 16,21-21 46,0 0-62,-21-21 16,21 0 0,0 21-16,0-21 0,1 0 15,-1 0-15,0-1 0,0 1 16,0 0-16,0 0 0,1 0 0,-1 0 15,0-1-15,21 1 0,-21 0 16,1 0-16,20 0 0,-21 0 0,0 21 16,22-22-16,-22 1 0,0 21 15,0-21-15,0 21 0,0 0 0,1-21 16,-1 21 0,0 0-16,0-21 0,0 21 31,-21 21 172,-21-21-203,0 21 16,0 0-16,0-21 15,-1 21-15,1 1 0,0-22 0,0 21 16,0 0-16,-22 0 0,22-21 15,0 21-15,-21 0 0,21 1 0,-1-1 16,-20 0-16,21 0 0,0 0 16,0 0-16,-1-21 0,22 22 15,-21-1-15,0-21 16,21 21-16,-21-21 0,21 21 16,-21-21-1,0 0 1,21 21-1,-22-21 1,1 0 187,21-21-203,-21 0 16,0 21-16,0 0 0,0-21 15,-1 21-15</inkml:trace>
  <inkml:trace contextRef="#ctx0" brushRef="#br1" timeOffset="80009.03">14986 9567 0,'-42'0'15,"84"0"-15,-106 22 0,22-22 0,21 0 16,0 0-16,-22 0 0,22 0 0,0 0 15,0 0-15,0 0 0,0 0 16,-1 0 0,22 21 15,22-21-15,-1 0-16,0 0 0,21 0 15,-21 0-15,22 0 0,-22 0 16,21 0-16,1 0 0,-1 0 15,21 0-15,-20-21 0,-1 21 16,64 0-16,-43-22 0,-20 22 16,20 0-16,-20 0 0,20-21 0,-21 21 15,1-21-15,-1 21 0,22 0 16,-22-21-16,0 21 0,1 0 0,20 0 16,-21-21-16,1 21 0,20 0 15,-20-21-15,-1 21 0,21 0 0,-20 0 16,-1-22-16,127 1 15,-126 21-15,20 0 16,-20-21-16,-1 21 0,21 0 0,-20 0 16,-1 0-16,0-21 0,-20 21 0,20 0 15,0 0-15,1 0 0,-22 0 16,21-21-16,-21 21 0,22 0 0,20 0 16,-42 0-16,22 0 15,-22-21-15,0 21 0,21 0 0,-21 0 16,22 0-16,-1-22 0,-21 22 0,22 0 15,-1 0-15,-21-21 0,21 21 16,1 0-16,-1 0 0,-21-21 0,22 21 16,-22 0-16,21 0 0,-21 0 0,22 0 15,-22-21-15,0 21 0,21 0 16,-21 0-16,1 0 0,20-21 16,-21 21-16,0 0 0,22-21 0,-22 21 15,0 0-15,21 0 0,-21 0 16,22 0-16,-22-22 0,21 22 0,-21 0 15,22 0-15,-22 0 0,21 0 0,1 0 16,-22-21-16,21 21 0,0 0 16,22 0-1,-22 0-15,-21-21 0,1 21 16,-1 0-16,21 0 0,-21 0 0,0-21 0,1 21 16,-1 0-16,0 0 0,21-21 0,-21 21 15,1 0-15,-1 0 16,0-21-16,0 21 0,21 0 0,-20 0 15,-1 0-15,0-22 0,21 22 0,-21 0 16,1 0-16,20 0 0,-21 0 16,0 0-16,22 0 0,-22-21 0,21 21 15,-21 0-15,0 0 0,22 0 16,-22-21-16,0 21 0,0 0 0,22 0 16,-22 0-16,0-21 0,0 21 0,21 0 15,-20 0-15,-1 0 16,0-21-16,21 21 0,-21 0 0,1 0 0,20 0 15,-21 0-15,0 0 16,22 0-16,-22 0 0,0-21 0,0 21 16,0 0-16,0 0 0,1 0 0,-1 0 15,0 0-15,0-22 0,0 22 16,0 0-16,1 0 0,-1-21 16,0 21-16,0 0 0,0 0 15,0-21-15,1 21 0,20 0 0,-21 0 16,0 0-16,0-21 0,1 21 0,-1 0 15,0 0-15,0 0 16,0 0-16,0 0 0,1-21 16,-1 21-16,0 0 15,0 0-15,0 0 16,0 0-16,1-21 0,-1 21 0,0 0 16,0 0-16,0 0 0,0 0 15,1-22-15,-1 22 0,0 0 0,0 0 16,0 0-16,0-21 0,1 21 15,-1 0-15,0 0 0,0 0 16,-21-21 0,21 21 46,0 0-46,-21-21-1,22 21 1,-22-21-16,0 0 16,-22 21-1,1-22-15,-21 22 0,0 0 0,-1 0 16</inkml:trace>
  <inkml:trace contextRef="#ctx0" brushRef="#br1" timeOffset="83232.37">17589 15558 0,'-42'0'0,"84"0"15,-105 0-15,21 0 0,20 21 0,-20-21 16,21 0-16,0 0 0,0 0 0,-1 0 16,1 0-16,0 0 15,0 0 1,42 0 15,0 0-31,22 0 0,-1 0 0,0 0 16,1 0-16,20 0 0,-21 0 15,43 0-15,-21 0 0,-1 0 0,22 0 16,-22 0-16,22 0 0,0 0 0,-1-21 16,22-1-16,-21 22 0,-1 0 15,1-21-15,0 21 0,-1 0 0,1-21 16,-21 21-16,-1 0 0,1-21 0,-1 21 15,1-21-15,-22 21 0,0 0 16,1 0-16,-1-21 0,0 21 16,1 0-16,-22 0 0,0-22 0,21 22 15,-21 0-15,1 0 0,-1 0 16,-21-21-16,21 21 16,-42 0-1,0 0 1,-1 0-16,1 0 0,-21 21 15,21-21-15,0 22 0,-22-22 0,1 21 16,0-21-16,20 21 0,-20-21 16,0 21-16,21-21 0,-22 21 0</inkml:trace>
  <inkml:trace contextRef="#ctx0" brushRef="#br1" timeOffset="83689.11">17611 15812 0,'0'0'0,"-22"0"16,-20 0-16,21 0 0,-43 0 16,43 0-16,0 0 0,0 0 0,0 0 15,42 21 32,0-21-47,21 0 0,1 0 0,-1 0 16,22 0-16,-1 0 0,22 0 15,-1 0-15,1-21 0,21-1 0,0 22 16,0-21-16,-1 0 0,1 21 0,0-21 16,-21 0-16,21 0 0,-22-1 15,-20 22-15,-1-21 0,1 21 0,-1-21 16,-20 21-16,-22 0 0,21 0 15,-21-21-15,0 21 0,1 0 0,-1 0 16,0 0-16,0 0 0,0 0 16,0 0-16,1 0 15,-22-21 1,-22 0 15,1-1-31,0 22 0,0-21 16,-21 21-16,-1-21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2-03T13:21:48.314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26077 804 0,'0'0'0,"21"0"31,1-21-31,-1 21 16,-21-21-16,21 0 0,0 0 15,0 0-15,0-1 0,1 1 16,-22 0-16,0 0 0,0 0 16,0 0-16,0-1 0,0 1 0,0 0 15,0 0-15,-22 21 0,1 0 16,0-21-16,-21 21 0,-1 0 16,1 0-16,0 21 0,-1-21 15,1 21-15,0 0 0,-22 0 0,22 1 16,0 20-16,20-21 0,-20 21 15,21-20-15,-21 20 0,42 0 0,-22-21 16,22 22-16,0-1 0,0 0 16,0-20-16,22 20 0,-22-21 0,42 21 15,-21-20-15,0-1 0,22 21 16,-1-21-16,-21 0 0,21 22 0,1-22 16,-1 0-16,-21 0 0,22 0 15,-22 1-15,0-1 0,0 0 16,0 0-16,-21 0 0,0 0 15,0 1-15,-42 20 0,0-21 16,20-21-16,-41 21 0,21 0 16,-22-21-16,1 22 0,20-22 0,-20 0 15,20 0-15,1 0 0,0 0 16,-1 0-16,22-22 0,0 22 0,-21-21 16,21 0-16,-1 0 15,22 0-15,-21 0 0,21-1 16,0 1-16,0 0 15,21 0-15,1 21 16,-1 0-16,0-21 16,21 21-16,-21-21 0,22 21 0,-1-22 15</inkml:trace>
  <inkml:trace contextRef="#ctx0" brushRef="#br0" timeOffset="1232.1">26331 1037 0,'0'-21'15,"-21"21"-15,0 21 16,0 0-16,21 1 16,-21-1-16,-1 0 0,1 0 0,0 21 15,0-20-15,0 20 0,0-21 16,21 21-16,-22-20 0,22 20 0,0-21 15,0 0-15,0 0 0,0 1 16,0-1-16,22 0 0,-1 0 0,0-21 16,21 0-16,-21 0 0,1 0 15,20 0-15,-21 0 0,21 0 0,-20 0 16,20-21-16,-21 21 0,21-21 16,-20 0-16,-1-1 0,0 1 15,-21 0-15,0 0 0,0-21 0,0 20 16,0-20-16,-21 21 0,0-21 15,-22 20-15,22 1 0,-21 0 16,21 0-16,-64 0 0,64 21 16,-22 0-16,22 0 0,-21 0 15,21 21-15,0 0 0,-1-21 0,22 21 16,0 0-16,0 1 16,22-22-16,-1 21 0,0-21 15,21 0-15,-21 0 0,22 0 16,-1 0-16,22-21 0,-22-1 15,21 1-15,-20 0 0,84-42 16,-85 20-16,22 22 0,-22-21 16,0-1-16,-21 1 0,22 21 15,-22-21-15,0-1 0,-21 22 16,0-21-16,0 21 0,21-22 0,-21 22 16,0 0-16,0 0 15,-21 42 1,21 0-16,-21 0 15,21 22-15,0-22 0,-21 42 0,0-20 16,-1 20-16,22-21 0,-21 22 16,0-1-16,0 1 0,0-1 15,0 1-15,-1-1 0,22 22 0,-21-21 16,0 20-16,0 1 16,0 0-16,21-1 0,-21 1 0,-1 21 0,22-22 15,0 1-15,0 0 0,-21-1 16,21-20-16,0-1 0,0 64 15,0-84-15,0-1 0,0 0 16,21-20-16,1-1 0,-1 0 16,0-21-16,0 0 0,21 0 0,-20 0 0,20-21 15,0 0-15,-21-1 0,22-20 16,-1 21-16,0-21 0,1-1 0,-22 1 16,0 0-16,0-22 0,-21 22 15,0-22-15,0 22 0,0-22 16,0 1-16,-21-1 0,-21 22 15,-1-21-15,1 20 0,0-20 0,-22 20 16,22 1-16,-22 21 0,22-21 0,0 20 16,-1 1-16,1 0 0,0 21 15,21-21-15,-1 21 0,1-21 16,21 0-16,21 21 16,22-22-16,-22 1 15,42 21-15,-20-21 0,-1 0 16,22 0-16,-1 0 0,1-1 0,-1-20 15,1 21-15,-1-21 0,1-1 0,-22 1 16,21-22-16,-20 22 0,-1-21 16,-21 20-16,0-20 0,1-1 15,-22 22-15,0-22 0,0 22 16,0-21-16,0 20 0,0 22 0,0-21 16,0 21-16,0-1 0,-22 1 15,1 21-15,0 21 16,0 1-16,21 20 15,-21 0-15,21 22 0,0-22 0,0 22 16,0-1-16,-21 1 0,21-1 16,0 1-16,0-1 0,0 1 0,0-22 15,0 43 1,0-64-16,0 21 0,0-21 0,0 0 16,0 1-16,21-22 15,-21 21-15,21-21 0,0 0 16,0-21-16,-21-1 15,0 1-15,21 0 0,-21 0 0,22 0 16,-22-22-16,0 22 0</inkml:trace>
  <inkml:trace contextRef="#ctx0" brushRef="#br0" timeOffset="1419">27241 1101 0,'22'0'47,"-22"-21"-31,42 21-16,-21 0 0,0-22 15,0 1-15,1 21 0,20-21 0,-21 21 16,0-21-16,0 0 0,22 21 16,-22-21-16,21-1 0</inkml:trace>
  <inkml:trace contextRef="#ctx0" brushRef="#br0" timeOffset="1979.92">28300 614 0,'0'0'0,"-21"0"0,-1-21 16,1 21-16,0 0 0,0 0 15,0 0-15,0 0 0,-1 21 16,1 0-16,0 0 0,21 0 15,-21 22-15,0-1 0,0 0 0,21 22 16,-22-22-16,1 22 0,21-22 16,-21 22-16,0-22 0,21 0 0,0 1 15,-21-1-15,21 0 0,0 1 16,-21-22-16,21 0 0,0 0 16,0 0-16,0 0 0,21-21 31,0-21-31,-21 0 0,0 0 15,0-21-15,21 20 0,0-20 0,-21-21 16,21 20-16,-21-20 0,22-1 16,-22 1-16,21-1 0,0 1 0,-21-1 15,21 1-15,-21 20 0,21 1 16,0 0-16,-21 21 0,22-1 0,-1 1 16,0 21-16,0 21 15,0 1-15,-21-1 0,21 21 16,-21 0-16,22 1 0,-22 20 15,21 1-15,-21-22 0,0 22 16,0-1-16,0 1 0,0-22 0,0 21 16,0-20-16,0-22 0,0 21 15,0-21-15,0 22 0,0-22 0,0 0 16,0 0-16,0 0 16,0-42 15,0 0-31,0 0 15,0 0-15,0 0 0,0-1 0,-21 22 16,-1-21-16</inkml:trace>
  <inkml:trace contextRef="#ctx0" brushRef="#br0" timeOffset="2162.81">27961 1207 0,'0'0'0,"-21"-22"15,21 1 1,21 0-1,0 21-15,0-21 0,1 21 0,-1-21 16,21 21-16,-21-21 0,0 21 16,22 0-16,-22-22 0,0 22 0,0-21 15,0 21-15,1 0 0,-1 0 16,0 0-16,0 0 0</inkml:trace>
  <inkml:trace contextRef="#ctx0" brushRef="#br0" timeOffset="4213.99">28406 1376 0,'0'0'0,"0"21"0,0 0 0,0 0 15,-22-21-15,44 0 32,-1-21-17,0 0-15,0 0 0,0 0 16,22 0-16,-22-1 0,21-20 0,-21 21 15,22-21-15,-22-1 0,21 1 16,-21 21-16,0-22 0,-21 22 0,0 0 16,0 0-16,0 0 0,-21 21 31,0 21-31,0 0 0,0 0 16,0 0-16,21 1 0,-22 20 15,22-21-15,-21 0 0,21 0 0,0 22 16,0-22-16,0 0 0,0 0 15,0 0-15,21 1 0,22 20 16,-43-21-16,21-21 0,0 21 16,-21 0-16,21-21 15,-21 22-15,0-1 16,-21-21 0,0 0-1,0-21-15,21-1 0,-21 22 16,-1-21-16,1 0 15,0 21 1,21 21 15,0 0-15,21-21-16,0 22 0,1-22 16,-1 0-16,0 0 0,0 0 15,0 0-15,22 0 0,-1 0 16,-21 0-16,21-22 0,1 1 0,20 0 15,-42 0-15,22 0 0,-1 0 16,0-22-16,-20 1 0,-1 21 0,0-22 16,0 1-16,0 0 0,-21 21 15,0-22-15,0 22 0,0 0 0,0 0 16,0 0-16,0 42 31,-21 0-31,21 0 0,-21 0 16,21 0-16,0 1 0,-21 20 0,21-21 15,0 0-15,0 0 0,0 22 16,0-22-16,0 0 0,0 0 0,0 0 16,0 1-16,21-1 0,-21 0 15,0 0-15,21-21 0,-21 21 16,-21-21 15,0 0-15,0 0-16,-1-21 0,1 21 15,0 0-15,0-21 16,0 21-16,0 0 16,21 21-1,0 0 1,0 0 0,21-21-16,0 0 0,0 0 0,0 0 15,0 0-15,1 0 0,-1 0 16,0 0-16,21 0 0,-21 0 0,22 0 15,-22 0-15,21-21 0,-21 21 16,22-21-16,-22 0 0,0 0 0,0 0 16,0-22-16,1 22 15,-1 0-15,-21 0 0,0-22 0,0 22 16,0 0-16,0 0 0,0 0 16,-21 42 15,-1 0-31,1 0 0,21 0 0,0 1 15,-21-1-15,21 0 0,-21 21 16,21-21-16,0 1 0,0-1 0,0 0 16,0 0-16,0 0 15,21 0-15,0-21 16,0 0-16,1 0 16,-1 0-16,0 0 0,0-21 0,0 21 15,0-21-15,1 0 0,-1 0 16,0 0-16,0-1 0,-21 1 15,21 0-15,0-21 0,-21 21 16,0-1-16,22 1 0,-22 0 0,21 0 16,-21 0-1,0 0 79,0-1-78,0 1-1,-21 21 17,-1 0-17,1 21-15,21 1 16,-21-22-16,0 21 0,21 0 15,-21-21-15,21 21 0,0 0 16,21-21 0,0 0-1,0 0-15,0 0 16,1 0-16,-1 0 0,0 0 16,-21 21-16,21-21 15,-21 22-15,0-1 0,0 0 16,0 0-16,0 0 15,0 0-15,0 1 0,0-1 16,-21 0-16,21 0 16,0 0-16,0 0 0,0 1 15,21-22 1,0 0-16,0 0 0,1 0 16,20 0-16,-21 0 15,0 0-15,22 0 0,-22-22 0,0 22 16,21-21-16,-21 0 0,1 0 15,-1 0-15,0-22 0,0 1 0,0 0 16,0-1-16,1-20 0,-1 21 16,-21-22-16,21 1 0,0-1 0,-21 22 15,0-22-15,21 22 0,-21 0 16,21 20-16,-21-20 0,0 21 0,0 0 16,0 0-16,0-1 0,-21 44 31,0-1-16,0 0-15,21 21 0,-21-21 0,0 22 16,21 20-16,-22-20 16,1-1-16,21 21 0,0-20 0,-21 20 15,0-20-15,21-1 0,-21 0 16,21 1-16,0-1 0,0 0 0,0 1 16,0-22-16,0 0 0,0 21 15,0-21-15,21 1 0,0-22 0,0 21 16,0-21-16,1 0 0,-1 0 15,42 0-15,-20 0 0,-22 0 16,21 0-16,-21 0 0,0-21 16,22 21-16,-22-22 0,0 1 0,0 0 15,0 21 1,-21-21-16,22 0 0,-22 0 0,0-1 16,0 1-16,0 0 15,0 0-15,0 0 0,0-22 16,0 22-16,0 0 15,0 0-15</inkml:trace>
  <inkml:trace contextRef="#ctx0" brushRef="#br0" timeOffset="4513.49">30099 910 0,'0'0'16,"-21"0"-16,21-21 15,21 21 1,0-21-16,21 0 0,1 21 16,41-43-16,-41 22 0,-1 21 15,0-21-15,1 0 16,-1 21-16,0-21 0,1 21 0,-22 0 0,0 0 16,0-21-16,0 21 0,1 0 15,-1 0-15,-42 21 47,-1-21-31,1 21-16,0 0 0,-21-21 0,-1 21 15,1 0-15</inkml:trace>
  <inkml:trace contextRef="#ctx0" brushRef="#br0" timeOffset="5233.75">26098 2032 0,'-21'21'0,"42"-42"0,-63 42 16,0-21-16,21 0 0,-1 21 15,1-21-15,0 0 0,0 0 16,21 22 15,21-22-31,21 0 16,-20 0-16,20 0 0,0 0 15,1 0-15,20 0 0,1 0 0,20 0 0,1-22 16,21 1-16,0 21 16,-1 0-16,22-21 0,0 21 0,149 0 15,-128-21-15,0 21 16,0 0-16,0 0 0,0-21 0,-21 21 16,22 0-16,-22 0 0,0-21 15,0 21-15,-22 0 0,22 0 0,-21-22 16,0 1-16,-21 21 0,-1 0 15,1-21-15,0 21 0,-1 0 0,1 0 16,-21-21-16,-1 21 0,64 0 16,-63-21-16,-1 21 15,-21 0-15,1 0 0,-1 0 0,-21-21 0,22 21 16,-22 0-16,0 0 16,-21-22-16,-21 22 31,0 0-16,-22 0-15,1 0 0,0 0 16,-1 0-16,-20 0 0,-1 0 0</inkml:trace>
  <inkml:trace contextRef="#ctx0" brushRef="#br0" timeOffset="5981.04">26628 2096 0,'-22'0'0,"44"0"0,-86 21 0,43-21 0,-21 0 15,20 0-15,-20 21 16,21-21-16,0 0 0,0 0 15,-1 21-15,1-21 0,0 0 0,0 0 16,0 21-16,0-21 0,-1 0 16,1 0-16,0 0 0,0 0 15,0 0-15,21 21 0,-21-21 16,-1 0-16,1 0 16,21 22 46,21-22-62,1 0 0,-1 0 16,0 0-16,0 0 0,21 0 15,1 0-15,-1 0 0,22 0 16,-1 0-16,22 0 0,-1 0 0,1 0 0,21 0 16,21-22-16,-21 22 15,21 0-15,0 0 0,0 0 0,21-21 16,-21 21-16,21-21 0,0 21 15,-21-21-15,21 0 0,-21 21 0,0-21 16,0 21-16,0-22 0,-21 1 16,0 21-16,0 0 0,0-21 0,0 21 15,-22 0-15,1-21 0,0 21 16,-1 0-16,-20-21 0,20 21 0,-20 0 16,-1-21-16,1 21 0,-22 0 15,22 0-15,-22 0 0,0-22 0,-20 22 16,-1 0-16,0 0 0,0 0 15,0 0-15,-21-21 125,0 0-109</inkml:trace>
  <inkml:trace contextRef="#ctx0" brushRef="#br0" timeOffset="12884.53">25971 3598 0,'0'22'16,"22"-22"0,-1 0-1,0 0-15,-21-22 16,21 22-16,-21-21 0,21 0 16,0 0-16,-21 0 15,0 0-15,22-1 0,-22 1 0,0 0 16,0 0-16,0 0 0,0 0 15,-22-1-15,22 1 0,-21 21 0,0-21 16,0 0-16,0 21 0,0 0 16,-22 0-16,22 0 0,0 21 15,0 0-15,-22 0 0,22 22 0,0-22 16,0 21-16,0 1 0,0-1 0,-1-21 16,1 21-16,21 1 0,0-22 15,0 0-15,0 0 0,0 0 16,0 1-16,0-1 0,21-21 15,1 0-15,-1 0 0,0 0 0,21 0 16,-21 0-16,22 0 0,-1-21 0,-21-1 16,22 22-16,-1-21 0,-21 0 15,0 0-15,22-43 0,-22 43 16,0 0-16,-21 0 0,21-21 16,-21 20-16,0 1 0,0 0 0,0 0 15,0 0-15,0 0 0,0-1 16,0 44-1,0-1 1,0 0-16,0 0 0,0 21 16,0-20-16,0 20 0,0-21 0,0 21 15,0-20-15,0-1 0,0 0 16,0 21-16,0-21 0,0 1 0,0-1 16,21 0-16,0-21 15,1 0-15,-1 0 0,0 0 0,0 0 16,0 0-16,0 0 0,1-21 15,20 21-15,-21-21 0,0-1 16,22 1-16,-22-21 0,0 21 0,-21-22 0,0 22 16,21-21-16,-21 0 15,0-1-15,0 1 0,0 0 0,-21-1 0,0 1 16,0 0-16,-1-1 16,1 22-16,-21-21 0,21-1 0,-22 22 15,1 0-15,0 0 0,-1 21 16,-20 0-16,21 0 0,-22 0 0,1 0 15,-1 21-15,-21 0 0,22 0 16,-22 22-16,22 20 0,-1 1 0,1-1 16,-1 1-16,22 20 0,0-20 15,20 21-15,1-22 0,21 1 0,0-1 16,0 1-16,21-1 0,1-21 16,-1 1-16,21-1 0,0 0 15,22 1-15,-22-22 0,22 0 0,-1 0 0,1-21 16,-22 21-16,22-21 15,-22 0-15,21 0 0,-20 0 0,-1 0 16,0-21-16,-20 0 0,20 21 0,-21-21 16,21 0-16,-20-22 0,-1 22 15,21 0-15,-21-21 0</inkml:trace>
  <inkml:trace contextRef="#ctx0" brushRef="#br0" timeOffset="13610.62">27241 3260 0,'0'-21'0,"-42"-1"16,42 44 0,0 20-16,-21-21 0,21 21 0,-21-20 15,21 20-15,-21 0 0,21 1 16,-22 20-16,22-21 0,0-20 0,0 20 15,0 0-15,-21 1 0,21-22 0,0 0 16,0 0-16,0 0 0,0 0 16,0 1-16,21-22 31,1-22-31,-22 1 16,21-21-16,-21 21 0,0 0 15,21-22-15,-21 22 0,0-21 16,0-1-16,0-20 0,0 21 0,0-22 15,0 22-15,21-1 0,-21 1 16,21 0-16,-21-1 0,21 22 0,1 0 16,-22 0-16,21 0 0,0 0 15,0 21-15,0 0 0,0 0 16,-21 21-16,22 0 0,-1 0 16,0 0-16,-21 22 0,0-22 0,0 21 15,0 0-15,0 1 16,0-1-16,-42-21 0,20 22 0,1-22 15,-21 21-15,21-21 0,0 0 0,-1 1 16,1-22-16,0 0 0,21 21 16,0-42-1,21-1-15,0 1 16,22 21-16,-22-21 0,0 0 0,21 21 16,-20 0-16,20 0 0,-21 0 15,21 0-15,-20 0 0,-1 0 0,0 21 16,0-21-16,0 21 0,0 0 15,-21 1-15,0-1 0,0 21 0,0-21 16,0 0-16,-21 1 0,0-1 16,0 0-16,0 0 0,0 0 15,-22 0-15,22 1 0,0-1 0,-21-21 16,20 21-16,1-21 0,0 0 16,0 0-16,0 0 0,0 0 0,-1 0 15,1 0-15,21-21 16,0 0-1,0-1-15,0 1 0,21 0 16,1 0-16</inkml:trace>
  <inkml:trace contextRef="#ctx0" brushRef="#br0" timeOffset="14315.98">27898 3239 0,'0'0'0,"0"-22"0,0 44 31,0-1-15,0 0-16,0 21 0,0 1 15,0-22-15,0 21 0,-22 0 0,22 1 16,0-1-16,0 0 0,-21 1 16,21-22-16,-21 21 0,21-21 15,0 22-15,-21-22 0,21 0 0,0 0 16,0 0-16,0-42 31,0 0-15,0 0-16,0-21 0,0 20 0,0-20 15,0 0-15,0-1 0,0 1 16,0 0-16,21-22 0,0 22 0,0-22 16,1 22-16,-1 0 0,-21 21 15,21-22-15,0 22 0,0 21 0,0 0 16,1 0-16,-1 0 0,0 21 15,0 0-15,0 22 0,0-1 16,-21 0-16,0 1 0,22-1 0,-22 0 16,0 1-16,0-1 0,0 43 15,0-43-15,0-21 0,0 0 16,0 22-16,0-22 16,0 0-16,-22-21 0,22-21 31,0 0-31,0 0 0,0-1 15,22-20-15,-1 0 0,0-1 16,0 1-16,0 0 0,0-22 0,1 1 16,-1 20-16,0-20 0,21 21 15,-21-1-15,1 22 0,-1 0 16,0 0-16,0 21 0,0 0 0,0 0 16,1 42-16,-1-21 15,-21 22-15,0-1 0,0 0 0,0 22 16,0-22-16,0 22 0,0-22 15,0 0-15,0 1 0,0-1 0,0 0 16,0 1-16,0-1 0,0-21 16,0 21-16,0-20 0,0-1 0,0 0 15,0 0-15,0 0 0,0 0 16,0 1-16,-21-22 16,-1 0-1,1 0 1</inkml:trace>
  <inkml:trace contextRef="#ctx0" brushRef="#br0" timeOffset="14662.3">26733 4403 0,'-63'21'0,"126"-42"0,-190 63 0,64-42 15,21 21-15,20 0 0,1-21 16,42 0 0,22 0-16,20 0 0,1 0 0,20 0 15,1-21-15,21 0 0,21 21 16,0-21-16,0 21 0,0 0 0,0-21 16,21 21-16,-21 0 0,0-21 15,0 21-15,0-22 0,-21 22 0,-21 0 16,20 0-16,-41 0 0,63-21 15,-85 21-15,-21 0 0,1 0 16,-65 0 0,22 0-16,-21 21 0,-1-21 15,1 0-15,-21 22 0,-1-22 16,1 21-16,-22 0 0,0-21 16,-21 21-16</inkml:trace>
  <inkml:trace contextRef="#ctx0" brushRef="#br0" timeOffset="14928.14">26501 4805 0,'0'0'0,"-149"63"16,107-63-16,21 0 15,21 22-15,21-22 16,0 0-16,43 0 0,-1 0 16,1-22-16,20 22 0,22-21 0,0 21 15,21-21-15,0 0 0,0 0 16,0 21-16,0-21 0,0-1 15,0 1-15,0 0 0,-21 21 0,0-21 16,0 0-16,-22 21 0,-20-21 16,-1 21-16,1 0 0,-43 0 0,21-22 15,-21 22-15,-42 0 16,-21 0-16,0 0 16,-1 0-16,-20 0 0,-1 22 0,1-1 15,-22 0-15</inkml:trace>
  <inkml:trace contextRef="#ctx0" brushRef="#br0" timeOffset="15216.98">26628 5101 0,'0'0'0,"-64"21"0,43 1 0,-21-1 0,42 0 16,21-21 0,0 0-16,21 0 0,22 0 15,20 0-15,-20 0 0,42-21 0,-22 21 16,22-21-16,0 21 0,0-22 0,0 1 15,21 21-15,-21-21 0,-1 21 16,107 0-16,-106-21 16,-21 21-16,-1-21 0,-20 21 0,-22 0 15,22 0-15,-43 0 0,0 0 0,0 0 16,-42 0 0,0 0-16,0 0 15,-22 0-15,1 21 0,-64 0 16,43 0-16,-22-21 0,0 21 0,1 1 15,-22-1-15,21-21 0</inkml:trace>
  <inkml:trace contextRef="#ctx0" brushRef="#br0" timeOffset="15499.81">26712 5376 0,'0'0'0,"-63"22"0,-1-1 16,1-21-16,-1 21 0,22 0 16,21 0-16,-22-21 0,43 21 0,22-21 15,20 0 1,0 0-16,22 0 0,-1 0 15,22 0-15,0-21 0,20 21 0,1-21 16,0 0-16,21 0 0,-21 0 16,21-1-16,-21 22 0,21-21 0,-21 0 15,-1 0-15,-20 0 0,0 21 16,-1-21-16,43-1 16,-63 1-16,-22 21 0,1 0 0,-22-21 0,0 21 15,0 0-15,0-21 0,0 21 16,-21-21 15,22 21-15,-22-21-16,21 21 15</inkml:trace>
  <inkml:trace contextRef="#ctx0" brushRef="#br0" timeOffset="16772.65">26903 7345 0,'21'-21'47,"0"0"-47,0-1 0,0 1 16,1 0-16,-1-21 0,-21 21 15,0-22-15,21 22 0,-21-21 0,0-1 16,0-20-16,0 42 0,0 0 16,-21-1-16,0 1 0,-1 0 15,-20 0-15,0 21 0,21 0 16,-22 0-16,1 0 0,0 21 16,-1 0-16,1 0 0,0 22 0,-1-22 15,1 21-15,0 1 0,20-1 16,-20 0-16,21 1 0,0 41 15,21-41-15,0-22 0,0 0 0,0 0 16,0 0-16,63-21 16,-42 0-16,1 0 0,62 0 15,-41-21-15,-1 0 0,0 0 16,1 0-16,-1-22 0,0 22 0,-21-21 16,22-1-16,-22 22 0,0-21 0,0 0 15,0 20-15,-21-20 0,0 21 16,0 0-16,0 0 0,0-22 15,-21 43 1,0 0-16,0 21 0,0 1 16,0-1-16,-1 0 0,22 21 0,-21-21 15,21 22-15,-21-1 0,21 0 16,0 1-16,0 20 0,0-20 16,21-22-16,0 0 15,1 0-15,41 0 0,-21-21 16,-20 0-16,20 0 0,0 0 0,1 0 15,-1 0-15,-21-21 0,21 0 0,1-21 16,-22 20-16,0-20 0,21 0 16,-20 21-16,-22-22 0,0 1 15,0-22-15,0 22 0,0 0 0,0-1 16,-22-20-16,1 21 0,0-22 16,-21 22-16,-1-1 0,1 1 0,0 0 15,-22-1-15,1 22 0,-1 0 16,1 0-16,-22 21 0,22 0 0,-1 21 15,1 0-15,-22 22 0,21-1 0,1 0 16,21 22-16,-22-1 0,1-20 16,20 41-16,1-20 0,0 20 15,20-20-15,1 21 0,21-1 0,0 1 16,0-22-16,21 22 0,22-43 16,-22 22-16,21-22 0,1 1 0,20-1 15,-21 0-15,22-21 0,-1 1 16,1-1-16,-1-21 0,1 0 0,-1 0 15,-20 0-15,20 0 0,1 0 16,-22 0-16,22-21 0,-22 21 0,0-22 16,1 1-16,-1 0 0,-21-21 0,21 21 15,-20-22-15,20 22 0,-21-21 16,21-1-16</inkml:trace>
  <inkml:trace contextRef="#ctx0" brushRef="#br0" timeOffset="17049.72">27771 6837 0,'0'0'16,"-22"0"-16,22-21 0,22 21 31,-1-21-31,21 21 0,22 0 16,41-22-16,-41 22 15,-22 0-15,64-21 16,-64 21-16,1-21 0,-1 21 0,-21 0 16,0 0-16,1 0 0,-22 21 15,-22 0 1,1-21-16,0 0 16,0 0-16,-21 0 0,20 22 0,1-22 15</inkml:trace>
  <inkml:trace contextRef="#ctx0" brushRef="#br0" timeOffset="17283.5">28088 6795 0,'0'0'0,"-21"0"16,0 0 0,21 21-1,0 21-15,0-21 0,0 0 16,0 1-16,0 20 0,0 0 16,0 1-16,0-1 0,0 21 0,0-20 15,0 63-15,0-43 16,0-21-16,0 1 0,0-1 0,0 0 15,0-20-15,0 20 0,0-21 16,0 0-16,0 0 0,0 1 0,0-1 16,21-21-1,0 0-15,0-21 16,-21-1-16,21 1 0,1 0 0,-1 0 16</inkml:trace>
  <inkml:trace contextRef="#ctx0" brushRef="#br0" timeOffset="18294.83">28363 7303 0,'0'-22'16,"21"22"-16,1 0 0,-1 0 15,-21-21-15,21 0 16,0 21-16,0-21 0,-21 0 16,21 21-16,1-21 0,-22-1 15,21 1-15,-21 0 0,0 0 0,0 0 16,0 0-16,0-1 0,0 1 0,0 0 15,0 0 1,-21 21 0,-1 21-16,1 0 0,0 0 15,0 1-15,0 20 0,21-21 0,-21 21 16,-1 1-16,22-1 0,-21 0 0,21 1 16,0-1-16,0-21 0,0 22 15,0-22-15,0 0 0,21 0 0,22 0 16,-22-21-1,0 0-15,0 0 0,22 0 0,-22 0 16,0-21-16,0 0 0,0 0 16,22 0-16,-22-1 0,0-20 15,0 21-15,21-21 0,-20-1 0,20-20 16,-42 20-16,0 22 16,0-21-16,0 21 0,0 0 15,0 42 1,0 0-16,0 0 15,0 21-15,0-20 0,0 20 0,0-21 16,21 21-16,-21-20 0,21 20 16,-21-21-16,0 0 0,0 0 0,21 1 15,-21-1-15,0 0 0,0 0 16,0 0-16,-21-21 31,0-21-15,21 0-16,-21 21 0,0-21 0,0 0 15,21-1-15,-22 1 0,1 21 16,21 21 15,0 1-15,0-1-16,0 0 0,0 0 0,0 0 16,21-21-16,-21 21 0,22-21 0,-1 0 15,21 22-15,-21-22 0,0 0 16,22 0-16,-22 0 0,21 0 0,1 0 15,-1 0-15,0-22 0,-21 22 16,22-21-16,-1 0 0,0-21 16,-20-1-16,20 1 0,-21 0 15,0-1-15,0 1 0,1 0 16,-22-22-16,21 22 0,-21 0 0,21-22 16,-21 22-16,0-22 0,21 22 15,-21 0-15,21-1 0,-21 1 0,0 21 16,21 0-16,-21-1 0,0 44 15,0-1 1,0 0-16,-21 0 0,21 21 16,-21 1-16,21-1 0,-21 0 0,21 1 15,0-1-15,0 22 0,-21-22 16,21 0-16,0 22 0,-21-22 16,21 0-16,0 1 0,0-22 0,0 21 15,0-21-15,0 1 0,0-1 16,21 0-16,0 0 0,0-21 15,0 0-15,0 0 0,1 0 16,-1 0-16,0-21 16,0 0-16,-21 0 15,0-1-15,0 1 0,0 0 16,0 0-16,0 0 0,0-22 0,0 22 16,0 0-16,-21-21 0</inkml:trace>
  <inkml:trace contextRef="#ctx0" brushRef="#br0" timeOffset="18603.79">29104 7112 0,'21'0'16,"0"0"-16,1 0 0,20 0 0,0 0 16,1 0-16,-1 0 0,0-21 15,1 21-15,20-21 0,-21 0 0,1-1 16,20 22-16,-20-21 0,20 0 15,-21 0-15,1 21 0,-1-21 16,0 21-16,1 0 0,-22-21 16,0 21-16,0 0 0,-42 0 47,0 21-32,0-21 1,0 21-16,-1-21 15,1 21 1,0-21-16</inkml:trace>
  <inkml:trace contextRef="#ctx0" brushRef="#br0" timeOffset="19420.02">27559 8319 0,'0'0'16,"-42"0"-16,-22 0 0,1 0 0,-43 0 15,21 0 1,43 0-16,21 0 0,-1 0 0,44 0 16,41 0-16,-21 0 15,22 0-15,21 0 0,20 0 16,22 0-16,-21 0 0,21-22 0,21 1 16,-21 21-16,0-21 0,0 21 15,0 0-15,0-21 0,-21 21 0,0 0 16,0 0-16,-21 0 0,-22-21 15,1 21-15,-43 0 0,21 0 0,-84 0 32,21 0-32,-43 0 0,22 0 15,-22 0-15,-20 0 0,20 0 0,-21 21 16,1 0-16,-22-21 16,0 21-16,0 0 0,0 1 0,-21 20 15,22-21-15,-22 0 0,0 22 16,21-22-16,0 21 0,0-21 0,0 22 15,22-22-15,-1 21 0,21-21 0,22 0 16,0 1-16,21-1 0,21 0 16,0 0-16,21-21 0,0 0 0,21 21 15,22-21-15,-1 0 0,85 0 16,-63-21-16,21 21 0,21-21 16,-21 0-16,0 0 0,21 21 0,-22-22 15,1 1-15,21 0 0,-42 21 16,21-21-16,0 0 0,-22 21 15,-20-21-15,-1 21 0,1 0 0,-43 0 16,21 0-16,-21-22 0,-63 22 16,21 0-1,-21 22-15,-1-22 0,-20 21 0,-1 0 16,1 0-16,-22 0 0,0 0 16,1 1-16,-22-1 0,0 21 0</inkml:trace>
  <inkml:trace contextRef="#ctx0" brushRef="#br0" timeOffset="19663.39">27771 8890 0,'0'0'16,"-106"42"-16,0-20 0,21 20 0,1-21 15,20 21-15,-42 1 16,85-22-16,21 0 0,42 0 16,-20-21-16,41 0 0,-21 0 15,43 0-15,-21 0 0,41 0 0,-20 0 16,21-21-16,21 21 0,-21-21 0,0 0 16,-1 0-16,1 21 0,0-22 15,0 1-15,-21 0 0,-1 0 0,-20 21 16,20-21-16,-41 21 0,20 0 15,-42-21-15,22 21 0,-22-22 0,0 22 16,-63 0 0,21 0-16,-22 22 15,1-1-15,0-21 0,-22 21 16,1 0-16,-22 0 0,0 0 0,-21 1 16</inkml:trace>
  <inkml:trace contextRef="#ctx0" brushRef="#br0" timeOffset="19920.25">27453 9440 0,'-42'43'0,"84"-86"0,-127 107 0,64-43 16,0-21-16,21 21 0,0 0 16,21-21-16,0 0 15,1 0-15,20 0 0,0 0 0,22 0 16,-1 0-16,22 0 0,-22-21 16,22 21-16,21-21 0,-21 0 0,-1 21 15,1-21-15,0 0 0,-1 21 16,-20-22-16,-1 1 0,1 21 15,-22 0-15,0 0 0,-20 0 0,-1-21 16,0 21-16,-42 0 31,-22 21-31,22 0 0,-21-21 16,21 22-16,-43-1 0,22 0 0,-22 0 16,22 0-16,-21 0 0,-22 1 0</inkml:trace>
  <inkml:trace contextRef="#ctx0" brushRef="#br0" timeOffset="20172.62">27728 9758 0,'-84'21'0,"168"-42"0,-232 84 15,85-41-15,-1 20 0,1-21 16,-1 0-16,22 0 0,-1 1 16,22-1-16,0-21 0,21 21 0,21-21 15,0 0-15,22 0 16,-1 0-16,22 0 0,-1 0 16,1-21-16,20 0 0,22-1 0,-21 1 15,21 0-15,-1 0 0,1 0 0,0 0 16,-21-1-16,21 1 0,-22 0 15,1 0-15,-22 0 0,1 0 0,-1 21 16,22-22-16,-64 22 0,0 0 16,-42 0-1,0 0-15,-21 0 16,-1 22-16,1-1 0,-21 0 16,-1 0-16,1 0 0,-22 0 0,0 1 15</inkml:trace>
  <inkml:trace contextRef="#ctx0" brushRef="#br0" timeOffset="20426.47">27432 10202 0,'-21'22'0,"42"-44"0,-63 65 16,42-22-16,21-21 15,21 0-15,0 0 16,1 0-16,20 0 0,1-21 0,20 21 16,-20-21-16,21-1 0,-1 1 15,22 0-15,-21 0 0,-1 0 16,1 0-16,-21-1 0,20 1 0,-20 0 15,-1 0-15,1 0 0,-22 21 0,0-21 16,1 21-16,-22 0 0,21-22 16,-21 1-16,1 21 15,-22-21-15,-22 21 32,1 0-17</inkml:trace>
  <inkml:trace contextRef="#ctx0" brushRef="#br0" timeOffset="21581.1">26839 12996 0,'21'22'0,"-42"-44"0,64 65 16,-43-22-16,21 0 0,0-21 0,0 0 15,0 0-15,0 0 0,1 0 0,-1 0 16,0 0-16,0-21 0,0 0 16,0 21-16,-21-43 0,22 1 15,-22 21-15,0 0 0,0-22 16,0 22-16,0 0 0,-22-21 0,1 21 15,0-22-15,0 22 0,0 0 16,-22 0-16,1 0 0,0 21 16,-1 0-16,1 0 0,0 0 0,-1 21 15,1 0-15,21 0 0,-21 0 16,-1 22-16,22-1 0,0-21 0,0 21 16,0 1-16,21-1 0,-22-21 0,22 22 15,0-22-15,0 0 0,0 0 16,0 0-16,22-21 0,-1 0 0,0 0 15,21 0-15,-21 0 0,1 0 16,20-21-16,-21 0 0,21 0 0,1 0 16,-22-1-16,21 1 0,-21 0 0,22-21 15,-22 21-15,0-22 16,0 22-16,0 0 0,-21 0 0,0 0 16,0 42-1,0 0 1,0 0-16,0 0 0,0 22 0,0-22 15,0 21-15,0 0 0,0-20 16,0 20-16,0-21 0,0 21 16,0-20-16,0-1 0,22 0 0,-1 0 0,0 0 15,0-21-15,21 0 16,-20 0-16,-1 0 0,21 0 0,-21 0 0,22-21 16,-22 0-16,21 0 0,0 0 15,-20-1-15,20-20 0,-21 21 16,0-21-16,0-1 0,1 1 0,-22 0 15,0-1-15,0-20 0,0 20 16,-22 1-16,1 0 0,0-1 0,0 1 16,-21 0-16,-1-1 0,1 1 0,-22 0 15,1 21-15,-1-22 0,1 43 16,-22-21-16,1 21 0,20 0 0,-21 21 16,1 0-16,20 1 0,1 20 15,-1 0-15,22 22 0,-22-1 0,43 1 16,-21-1-16,21 22 0,21-22 0,0 22 15,0-21-15,0-1 0,0 1 16,21-22-16,0 21 0,0-20 16,22-1-16,-22 0 0,21-20 0,0 20 15,-20-21-15,20 0 0,0 0 16,1 1-16,-1-1 0,0 0 16,1-21-16,-1 0 0,-21 0 0,21 0 15,-20 0-15,20 0 0,-21-21 0,0 21 16,22-43-16,-22 22 0,0 0 0,21-21 15</inkml:trace>
  <inkml:trace contextRef="#ctx0" brushRef="#br0" timeOffset="22080.35">27940 12637 0,'0'0'15,"0"-22"-15,0 1 0,0 0 16,0 42 15,0 0-31,0 1 0,0-1 0,-21 21 16,21 0-16,0 1 0,-21-1 0,-1 0 15,1 1-15,21-1 0,-21 22 16,0-22-16,21-21 0,-21 21 0,21 1 16,-21-22-16,21 0 0,0 0 15,0 0-15,0-42 31,0 0-31,0 0 16,0 0-16,0-22 0,0 22 16,21-21-16,-21 0 0,21-1 0,-21-20 15,21 20-15,0-20 0,-21 21 16,21-1-16,-21 1 0,22 0 0,-1-1 16,-21 22-16,0-21 0,21 42 0,0-21 15,0 21-15,0 0 0,-21 21 16,22 0-16,-1 0 0,0 0 0,0 22 15,-21-1-15,21 0 0,0 1 16,-21-1-16,0 21 0,22 22 16,-1-43-16,-21-20 0,21 20 15,-21-21-15,0 0 0,0 22 0,0-22 16,0 0-16,0 0 16,0 0-1,-21-21-15,0 0 16,-1 0-16,1-21 0,0 0 0,-21 0 15</inkml:trace>
  <inkml:trace contextRef="#ctx0" brushRef="#br0" timeOffset="22263.77">27749 12996 0,'22'0'15,"20"0"-15,-21 0 0,0 0 16,22 0-16,-1 0 0,0 0 15,1-21-15,-1 21 0,0-21 0,1 0 16,-1 21-16,0-21 0,1 0 0,-1-1 16,0 22-16,1-21 0,-22 0 15,21 0-15,-21-21 0,22 20 0</inkml:trace>
  <inkml:trace contextRef="#ctx0" brushRef="#br0" timeOffset="22900.4">28723 12573 0,'0'0'0,"21"0"0,-21 21 31,0 0-31,0 1 16,0-1-16,0 21 0,0-21 0,0 22 16,0-1-16,0-21 0,-21 21 15,21 1-15,-21-22 0,21 21 0,0 1 16,0-22-16,0 21 0,0-21 16,0 0-16,0 1 0,0-1 0,0 0 15,0 0-15,0 0 0,0-42 31,0 0-15,0 0-16,0 0 0,0-43 16,0 22-16,0-1 15,0 1-15,0-21 0,0 20 0,0 1 16,0-22-16,0 22 0,21 0 0,0-1 16,0 1-16,-21 21 0,22 0 15,-22 0-15,21 21 0,0 0 0,0 0 16,0 21-16,-21 0 0,21 0 15,1 0-15,-1 22 0,0-1 0,-21 0 16,21-21-16,-21 22 0,21-1 0,-21 0 16,0 1-16,0-22 0,0 21 15,0-21-15,0 1 0,21-1 0,-21 0 16,0 0-16,0-42 31,0 0-15,22 0-16,-22-22 0,21 22 15,-21-21-15,0-1 0,21 1 0,0 0 16,0-1-16,-21-20 0,21 21 0,1-1 16,-1-20-16,0 20 0,0 1 15,0 0-15,22 21 0,-22-1 0,0 1 16,0 21-16,0 0 0,0 21 16,1 1-16,-1 20 0,0 0 0,0 1 15,0-1-15,0 0 0,-21 22 16,22-22-16,-1 22 0,-21-22 15,21 0-15,-21 1 0,0-1 0,0 0 16,0-21-16,0 22 0,0-22 16,0 0-16,0 0 0,0 0 0,-21 1 15,0-22 1,-1 0-16</inkml:trace>
  <inkml:trace contextRef="#ctx0" brushRef="#br0" timeOffset="23315.18">27136 14076 0,'-64'21'0,"128"-42"0,-191 42 0,63-21 16,22 0-16,-22 0 0,22 0 15,0 0-15,-1 0 0,22 0 16,42 0-16,22 0 16,20 0-16,22 0 0,-1 0 15,22 0-15,0-21 0,0 21 0,42-21 16,-21 21-16,21 0 0,0-21 0,1 21 15,-1-22-15,0 1 0,21 21 16,-21-21-16,1 21 0,-22-21 0,0 21 16,-22 0-16,1-21 0,-21 21 15,-22 0-15,1 0 0,-22 0 0,-21-21 16,1 21-16,-44 0 16,-20 0-16,0 0 15,-22 0-15,1 0 0,-22 0 16,0 21-16</inkml:trace>
  <inkml:trace contextRef="#ctx0" brushRef="#br0" timeOffset="23584.02">26966 14499 0,'0'0'0,"-63"21"0,-1 22 0,22-22 16,21 0-16,0 0 0,21 0 0,21-21 15,0 0-15,21 22 0,22-22 16,20 0-16,1 0 0,21 0 0,0 0 15,0 0-15,21 0 0,0-22 16,0 22-16,21 0 0,-21-21 16,0 0-16,0 21 0,-21-21 0,-1 0 15,1 21-15,-21-21 0,-22 21 16,1-22-16,-22 22 0,1-21 0,-22 21 16,0 0-16,-21-21 0,-21 21 15,-22 0-15,1 0 16,0 0-16,-22 0 0,1 21 0,-1 0 15,1 1-15</inkml:trace>
  <inkml:trace contextRef="#ctx0" brushRef="#br0" timeOffset="24303.61">27199 14965 0,'0'0'0,"-127"21"0,42 21 16,1 1-16,20-22 16,1 0-16,42 0 0,-1 0 0,44-21 15,20 22-15,21-22 0,22 0 16,0 0-16,-1 0 0,22 0 15,0 0-15,0 0 0,21 0 0,0 0 16,0-22-16,-21 1 0,21 0 16,0 21-16,-21-21 0,-1 0 0,1 0 15,-21 21-15,0-22 0,-22 22 16,1 0-16,-22-21 0,0 21 16,-84 0-1,0 21-15,-22 1 0,1-1 0,-1 0 16,-21 0-16,-20 0 15,-1 22-15,0-22 0,-21 21 0,0-21 16,0 22-16,0-1 0,-21-21 0,21 21 16,-21-20-16,21 20 0,0-21 15,21 21-15,0-20 0,0-1 0,43 0 16,20 0-16,1 0 0,21 0 0,21 1 16,21-1-16,21-21 0,22 21 15,-1-21-15,22 0 0,21 21 0,0-21 16,21 0-16,-22 0 0,22 0 0,0 0 15,0 0-15,0 0 16,0-21-16,-21 21 0,21-21 0,-21 0 16,0 21-16,0 0 0,0 0 0,-22-22 15,1 22-15,0 0 0,-22 0 16,-21 0-16,1 0 0,-22 0 0,-21 22 16,-42-22-1,-1 21-15,-20 0 0,-1 0 0,1 0 16,-22 22-16,0-22 0,-20 0 15,-1 21-15,0-21 0,-21 22 0,0-22 16,0 0-16,0 0 0,21 0 0,-21 1 16,21-1-16,22 0 0,-1-21 0,21 0 15,1 21-15,42-21 16,42 0-16,21 0 0,22 0 16,-1 0-16,22-21 0,0 0 15,20 21-15,22-21 0,0-1 16,0 1-16,0 0 0,127-21 15,-127 21-15,-21-1 0,21 1 16,-21 0-16,0 21 0,-21-21 0,-1 21 16,1-21-16,-22 0 0,-20 21 15,-1 0-15,-21-22 0,0 22 0,1 0 16,-22-21-16,-22 21 16,1-21-16,-21 21 0,0-21 15,-1 21-15,-20-21 0</inkml:trace>
  <inkml:trace contextRef="#ctx0" brushRef="#br1" timeOffset="32351.77">29337 8022 0,'0'0'0,"0"-21"15,0 0 1,0 0 0,0 0-1,-21 21 17,0 0-17,21 21-15,0 0 16,0 0-16,0 0 0,-22 0 15,22 1-15,0-1 0,0 0 16,0 0-16,0 0 0,0 0 16,0 1-16,0-1 0,0 0 15,22-21-15,-1 0 16,0 0-16,0 0 16,0 0-16,0 0 15,1-21-15,-1 21 0,-21-21 16,0-1-16,21 22 0,0-21 15,-21 0-15,0 0 0,0 0 0,0 0 16,0-1-16,0 1 0,0 0 16,0 0-16,0 0 0,0 0 15,0-1-15,0 1 0,-21 21 16,0 0-16,0 0 0,-1 0 16,1 0-16,0 0 0,0 0 15,0 0-15,0 21 16,-1 1-16,1-1 0,21 0 0,0 0 15,-21 0-15,21 0 0,0 1 16,0-1-16,0 0 0,0 0 16,0 0-16,0 0 0,21 1 15,0-22-15,1 21 16,-1-21-16,0 0 16,0 0-16,0 0 0,0 0 15,1-21-15,-1-1 16,-21 1-16,21 0 0,-21 0 15,0 0-15,0 0 0,0-1 16,0 1-16,0 0 16,0 0-16,-21 0 15,0 21-15,-1 0 0,1 0 16,0 0 0,21 21-16,-21-21 0,0 21 0,21 0 15,0 0-15,0 1 0,-21-22 0,21 21 16,0 0-16,0 0 0,0 0 15,0 0-15,0 1 16,21-22-16,0 0 16,0 0-16,0 0 0,0 0 31,1-22-31,-22 1 0,21 21 0,-21-21 16,0 0-16,0 0 15,0 0-15,0-1 0,0 1 16,-21 0-16,-1 21 15,1 0-15,0 0 16,0 0-16,21 21 0,-21 0 16,0 1-16,21-1 15,0 0-15,0 0 0,0 0 16,0 0-16,0 1 16,21-22-1,0 0-15,0 0 0,0 0 16,0 0-16,-21-22 15,22 1-15,-1 0 16,-21 0-16,0 0 0,0 0 16,0-1-16,0 1 15,0 0 1,-21 21-16,-1 0 0,1 0 16,21 21-16,0 0 15,0 1-15,0-1 0,0 0 16,0 0-16,0 0 15,0 0-15,0 1 0,21-22 32,1 0-32,-1 0 15,0-22 1,0 22-16,-21-21 0,0 0 0,0 0 16,21 21-16,-21-21 0,0 0 15,0-1-15,0 1 16,-21 21-16,0 0 0,0 0 15,0 0-15,-1 21 16,22 1-16,0-1 16,0 0-16,0 0 0,0 0 15,0 0-15,0 1 16,22-22 0,-1 0-16,0 0 15,0 0-15,-21-22 16,21 22-16,-21-21 0,0 0 15,0 0-15,0 0 16,0 0-16,-21-1 16,0 22-16,0 0 15,0 0-15,-1 0 0,1 0 16,21 22-16,-21-22 16,21 21-16,-21 0 15,21 0-15,0 0 0,0 0 0,0 1 16,21-22 15,0 0-31</inkml:trace>
  <inkml:trace contextRef="#ctx0" brushRef="#br1" timeOffset="33015.39">31009 7578 0,'0'0'0,"0"-21"16,0-1-1,0 1 1,0 42 31,0 1-47,0-1 16,0 0-16,0 21 0,0-21 15,21 1-15,0-1 0,1 0 0,20 0 16,-21 0-16,21 0 0,-20 22 15,20-22-15,0 0 0,1 0 16,-1 0-16,0 1 0,-21 20 0,22-21 16,-1 21-16,-21-42 15,0 22-15,1-1 0,-22 0 0,0 0 16,0 0 15,0-42 16,0 0-31,0 0-16,-22 0 15,22-1-15,-21 1 0,21 0 0</inkml:trace>
  <inkml:trace contextRef="#ctx0" brushRef="#br1" timeOffset="33958.75">31559 7514 0,'22'-42'15,"-22"21"-15,0 0 0,0-1 16,0 1-1,-22 42 17,1 1-17,0-1-15,0 0 0,0 0 0,0 21 16,-1-20-16,1 20 0,0-21 16,0 21-16,0-20 0,-22 20 0,22 0 15,-21 1-15,0-1 16,-1-21-16,1 21 0,21 1 0,-22-22 15,1 21-15,21 1 0,0-22 16,0 0-16,-1 0 0,1 0 0,0 0 16,0 22-16,21-22 15,0 0-15,0-42 47,21 0-47,0 0 0,0-1 0,1 1 16,20 0-16,-21-21 0,21-1 15,1 22-15,41-63 16,-41 41-16,-1 1 0,0 0 16,1-1-16,-22 1 0,21 0 0,1 20 15,-22-20-15,0 21 0,0 0 16,-21 0-16,21 21 0,-21-22 16,0 44 15,-21-1-31,0 0 0,0 0 15,0 0-15,-22 0 0,22 22 0,-21-22 16,-1 0-16,1 21 0,0-20 16,-1 20-16,1-21 0,0 0 0,-1 22 15,22-22-15,-21 0 16,21 0-16,21 0 0,-21-21 0,21 21 16,-22-21-16,22 22 0,22-22 31,-1-22-16,0 1-15,21 0 0,-21 0 0,22 0 16,-22 0-16,21-22 0,1 22 16,-22-21-16,21 21 0,0-22 15,1 22-15,-1-21 0,-21-1 0,0 22 16,1-21-16,-1 21 0,0 0 0,-21-1 16,0 1-1,0 42 1,-21 1-16,0-1 15,-1 0-15,1 0 0,0 0 0,0 0 16,0 1-16,0 20 0,-1-21 16,1 0-16,21 0 0,-21-21 0,0 22 15,0-1-15,0-21 16,21 21-16,0-42 31,0 0-31,0-1 16</inkml:trace>
  <inkml:trace contextRef="#ctx0" brushRef="#br1" timeOffset="35959.44">26437 8657 0,'21'-21'16,"0"21"0,1 0-1,-22-21 1,0 0 0,0 0-1,21 21 1,-21-22-16,0 1 15,-21 21 17,-1 0-17,1 0-15,0 0 0,0 0 16,0 0-16,0 21 16,-1 1-16,1-22 0,0 21 15,0-21-15,0 21 0,0 0 16,-1-21-16,-20 42 0,21-20 15,21-1-15,0 0 16,0 0 0,0 0-16,0 0 0,0 1 15,21-1 1,0-21-16,0 21 16,1 0-16,-1-21 15,0 0-15,0 21 0,0 0 0,0-21 16,1 22-16,-1-22 0,0 21 15,0-21-15,0 0 0,0 21 16,1-21-16,-22 21 0,21 0 16,0 0-16,-21 1 15,0-1-15,0 0 16,0 0 0,0 0-16,0 0 15,0 1-15,-21-1 0,0 0 16,21 0-16,-22-21 15,1 21-15,0 0 0,0-21 16,21 22-16,-21-22 16,21 21-16,-21-21 0,-1 0 15,22 21 1,-21-21 15,21-21 16,0 0-31,21 21-16,1 0 15,-1 0 1,0 0-16,0 0 16,0 0-16,0 0 15,1 0-15,-22 21 0,21-21 16,0 21-16,0 0 0,-21 0 15,0 0 1,21-21-16,-21 22 0,0-1 0,0 0 16,0 0-16,0 0 15,0 0-15,0 1 0,0-1 16,0 0-16,0 0 0,0 0 0,0 0 16,0 1-16,0-1 0,0 0 15,0 0-15,0 0 0,0 0 16,0 1-16,0-1 0,-21 0 15,21 0-15,0 0 0,0 0 16,0 1-16,0-1 16,0 0-16,-21 0 0,21 0 15,0 0 1,-21 1-16,21-1 16,0 0-16,0 0 15,0 0-15,0 0 16,0 1-1,0-1-15,0 0 16,0 0-16,0 0 16,0 0-16,21 1 15,0-22 1,0 0-16,0 0 16,1 0-16,-1 0 15,0 0-15,0 0 0,0 0 16,0 0-16,1 0 0,-1 0 0,0-22 0,0 22 15,0-21-15,0 21 0,1 0 16,-1-21-16,0 21 0,0 0 0,0-21 16,0 21-1,-21-21 1,0 0 15,0-1-31,0 1 16,0 0-16,0 0 0,0 0 15</inkml:trace>
  <inkml:trace contextRef="#ctx0" brushRef="#br1" timeOffset="36899.43">23961 9673 0,'0'-21'15,"0"0"16,21 21 1,0 0-17,-21 21 1,0 0-16,0 0 0,0 1 16,21-1-16,-21 0 0,0 0 0,21 0 15,-21 0-15,0 22 0,0-22 16,0 0-16,21 0 0,-21 0 0,22 1 15,-22-1-15,0 0 0,0 0 16,0 0-16,21 0 0,0 1 16,-21-1-16,0 0 15,21-21-15,0 0 16,-21 21-16,21-21 16,1 0-1,-22-21-15,21 21 16,0-21-16,-21 0 0,21-1 15,0 22-15,-21-21 0,21 0 0,1 0 16,-22-21-16,21 20 0,0 1 0,0-21 16,0 21-16,0-22 0,1 1 15,20 21-15,-21-21 0,0-1 0,22 1 16,-1 0-16,0-1 0,1 1 16,-1 0-16,0-1 0,22-20 15,-22 20-15,22 1 0,-22 0 0,0 21 16,1-22-16,-1 22 0,0-21 15,-21 21-15,1 21 0,-22-22 0,0 1 16,21 21-16,-21-21 0,0 0 16,0 42 62,0 0-63,0 0 48,21-21-63</inkml:trace>
  <inkml:trace contextRef="#ctx0" brushRef="#br1" timeOffset="40380.57">29739 9546 0,'0'0'16,"0"21"-16,0 1 0,0-1 15,0 0-15,0 0 16,0 0-16,21-21 31,0 0-15,1 0-16,20 0 15,-21-21-15,0 0 0,22 21 16,-22-21-16,0 0 0,21-1 0,-21 1 16,1 0-16,-1-21 0,0 21 15,0-1-15,0-20 0,-21 21 0,0-21 16,0 20-16,0-20 0,0 21 15,0 0-15,0 0 0,0-1 0,0 1 16,-21 21-16,0 0 0,0 0 16,0 0-16,-1 0 15,1 21-15,21 1 0,-21-1 0,21 0 16,0 0-16,-21 21 16,21-20-16,0-1 0,0 21 0,0-21 15,0 0-15,0 22 0,0-22 0,0 0 16,21 0-16,0 0 0,0 1 15,1-1-15,-1 0 0,0-21 0,0 0 16,0 21-16,0-21 0,22 0 16,-22 0-16,0 0 0,0 0 0,0-21 15,1 0-15,-1 0 16,-21-1-16,21 1 0,-21 0 16,0 0-16,21-21 0,0 20 15,0-20-15,1 21 0,-22 0 0,21-22 16,0 22-16,0 0 0,21 0 15,-20 0-15,-1 0 0,0-1 16,21 22-16,-21 0 0,1 0 0,-1 0 16,0 0-16,0 0 0,0 22 15,0-1-15,1 0 0,-22 0 0,0 0 16,0 0-16,0 1 0,0-1 16,0 21-16,-22-21 0,1 0 0,21 22 15,-21-22-15,0 0 0,0 21 0,0-20 16,-1-22-16,1 21 0,21 0 15,21-42 32,1 0-47,-1-1 0,-21 1 16,21 0-16,0 0 0,0 0 0,0-22 16,1 22-16,-1 0 0,0-21 0,0 21 15,-21-1-15,21 1 0,-21 0 16,0 0-16,0 0 0,0 0 0,0-1 15,-21 44 17,0-1-17,0 0-15,0 0 0,21 0 16,0 0-16,0 1 0,0 20 0,-22-21 16,22 0-16,0 0 0,0 22 15,0-22-15,0 0 0,0 0 0,0 22 16,22-22-16,-1 0 0,0-21 15,0 21-15,0-21 0,0 0 0,22 0 16,-22 0-16,21 0 16,-21 0-16,22 0 0,20-21 0,-42 0 15,22 0-15,-22-1 0,0 1 16,0 0-16,0 0 0,-21-21 16,0 20-16,22 1 0,-22-21 0,0 21 15,0 0-15,0-22 0,0 22 0,0 0 16,-22 21-16,22-21 0,-21 21 15,0 0-15,0 0 16,0 0-16,0 21 0,-1 0 0,1 0 16,21 0-16,-21 1 0,21-1 15,-21 0-15,21 0 0,0 21 0,0-20 16,0-1-16,0 0 0,21 0 16,0 0-16,0 0 0,-21 1 0,22-1 15,-1-21-15,0 0 0,0 21 16,0-21-16,0 0 0,1 0 0,20 0 15,-21 0-15,0-21 0,0 21 0,1-21 16,-1-1-16,0 1 16,0 0-16,0 0 0,0 0 0,1 0 15,-1-1-15,21-41 16,-42 42-16,21-22 0,0 22 0,1 0 16,-1 0-16,0 21 15,0-21-15,0 21 0,0 0 0,1 0 16,-22 21-16,21-21 15,-21 21-15,21 0 0,-21 0 16,0 1-16,0-1 16,0-42 46,0-1-62,0 1 0,0 0 16,0 0-16,0 0 15,0 0 1,-21 21-16,0 0 16,-1 0-16,1 0 0,21 21 15,-21 0-15,0-21 0,0 21 16,21 0-16,-21 22 0,21-22 16,-22 0-16,22 0 0,0 0 15,0 22-15,0-22 0,0 0 16,0 0-16,0 0 0,0 0 0,22 1 15,-1-1-15,0 0 0,0 0 16,0-21-16,0 0 0,1 0 16,-1 0-16,0 0 0,21 0 15,-21 0-15,1 0 0,-1-21 0,0 0 16,0 0-16,0-1 0,0 1 16,1 0-16,-1 0 0,0-21 15,0 20-15,0-20 0,0 21 0,1 0 16,-22-22-16,0 22 0,21 0 0,0 0 15,-21 0-15,0 42 32,0 0-17,0 0-15,0 0 0,0 22 16,0-22-16,0 0 0,0 0 16,0 22-16,0-22 0,0 0 0,0 21 15,0-21-15,0 1 0,0-1 16,21 0-16,0-21 0,0 0 15,1 0-15,-1 0 16,0 0-16,0-21 0,0 0 0,0 21 16,-21-22-16,22 1 0,-1-21 15,0 21-15,-21 0 0,0-22 16,0 22-16,21 0 0,-21-21 16,21 20-16,-21-20 0,0 21 15,0 42 16,0 0-31,0 0 16,0 1-16,0-1 0,0 0 16,0 0-16,0 0 0,0 0 0,0 1 15,21-1-15,-21 0 0,22 0 16,-22 0-16,21 0 0,0-21 16,0 0-16,0 0 0,0 0 15,1 0-15,-22-21 16,21 21-16,0-21 15,-21 0-15,21 0 0,0 0 0,-21-22 16,0 22-16,0-21 0,21-1 16,-21 1-16,0 0 0,0-1 0,0 1 15,0-21-15,0 20 0,0 1 16,0 0-16,0-1 0,0 22 16,0-21-16,-21 42 15,0 0-15,21 21 16,0 0-16,0 0 0,-21 22 0,21-1 15,0 0-15,-21 1 0,21-1 16,0 0-16,0 43 16,0-64-16,0 21 0,0 1 15,21-1-15,0-21 0,-21 0 0,21 22 16,0-22-16,1 0 0,-1 0 16,0-21-16,0 21 0,0-21 15,0 0-15,22 0 0,-22 0 0,21 0 16,-21 0-16,22 0 0,-22-21 15,21 0-15,-21 21 0,1-21 0,-1 0 16,0 0-16,0-22 0,21 1 16,-42 21-16,0 0 15,0-1-15,0 1 0,0 0 16,0 0-16,-21 21 16,0 0-16,0 0 15,0 21-15,21 0 0,-21 0 16,21 1-16,-22-1 0,22 0 15,0 0-15,0 0 0,0 0 16,0 1-16,0-1 0,0 0 0,22-21 16,-1 21-16,0 0 0,0-21 15,0 0-15,0 0 0,1 0 16,20 0-16,-21 0 0,0 0 16,22 0-16,-22 0 0,21-21 0,-21 21 15,22-21-15,-22 21 0,0-21 16,0 0-16,0-1 0,0 1 15,1 21-15,-1-21 0,0 0 16,-21 0-16,21 0 0,-21-1 16,0 1-16,-21 21 31,0 0-31,0 0 0,-1 0 0,1 21 16,0-21-16,0 22 0,0-1 15,21 0-15,-21-21 0,21 21 0,-22 0 16,22 0-16,0 1 0,0-1 15,0 0 1,0 0-16,22-21 16,-1 0-16,0 0 15,0 0-15,0 0 16,0 0-16,-21-21 16,0 0-16,22 0 0,-1-1 0,-21 1 15,0 0-15,0-21 0,21 21 16,-21-22-16,0 1 0,0 0 0,0-43 15,0 21-15,0 22 16,0 0-16,0-22 0,0 22 16,0 21-16,0-22 0,0 22 15,0 0-15,0 0 0,0 0 0,-21 21 32,21 21-32,0 0 0,0 21 15,0-20-15,0 20 0,0 21 0,0-20 16,0-1-16,0 0 0,0 22 15,0-22-15,0 1 0,0-1 16,0 0-16,0-21 0,21 22 0,0-22 16,-21 21-16,21-21 0,-21 1 0,21-1 15,-21 0-15,0 0 16,0-42 31,0 0-47,0 0 15,0-1-15,0 1 16,0 0-16,0 0 0,0 0 0,0 0 16,0-1-16,0 1 0,0 0 15,0 0-15</inkml:trace>
  <inkml:trace contextRef="#ctx0" brushRef="#br1" timeOffset="40683.39">32448 9059 0,'0'0'0,"43"0"32,-22 0-32,21 0 0,-21 0 15,22 0-15,-1 0 0,0 0 16,1 0-16,-22 0 0,21 0 0,-21-21 15,22 21-15,-22 0 0,0-21 16,0 21-16,-21-21 16,0 0-1,-21 21 17,0 0-32,0 0 0,0 0 0,-22 0 15,22 0-15,-21 0 0</inkml:trace>
  <inkml:trace contextRef="#ctx0" brushRef="#br1" timeOffset="42016.15">26818 8340 0,'0'0'16,"0"-21"31,-21 21-16,0 0-31,0 0 16,-1 0-16,1 0 15,0 0-15,0 0 16,0 0 0,42 0 31,0 0-47,0 0 15,0 0-15,1 0 0,20 0 16,-21 0-16,21 0 0,1 0 0,-1-22 15,0 1-15,22 21 0,-1 0 0,1-21 16,21 21-16,-22-21 0,22 21 16,-1-21-16,22 0 0,-21 21 0,0-22 15,20 22-15,-20-21 0,0 21 16,-1-21-16,1 0 0,-21 21 0,20-21 16,-20 21-16,-22 0 0,22-21 15,-1 21-15,-21 0 0,1-22 16,20 22-16,-20 0 0,-1 0 0,0 0 15,1-21-15,-22 21 0,21 0 16,0 0-16,-20 0 0,20 0 0,-21 0 16,21 0-16,-20 0 0,-1 0 0,21 0 15,-21 0-15,0 0 0,1 0 16,-1 0-16,0 0 31,-42 0 32,0 0-63,21-21 15,-22 0-15,1 21 0,21-21 16</inkml:trace>
  <inkml:trace contextRef="#ctx0" brushRef="#br1" timeOffset="43692.19">29337 7789 0,'-21'0'16,"0"0"-16,21-21 16,-22 21-16,1 0 0,0 0 15,0 0-15,0 0 0,0 21 16,-1-21-16,1 22 0,0-1 15,0 0-15,0 21 0,0-21 0,21 22 16,0-22-16,0 21 0,0-21 16,0 22-16,0-22 0,0 21 15,0-21-15,0 1 0,21 20 0,0-21 0,0 0 16,0-21-16,0 21 0,1 1 16,-1-22-16,0 0 0,0 0 0,0 0 15,22 0-15,-22 0 0,0 0 16,0 0-16,0-22 0,0 1 15,1 21-15,-1-21 0,0 0 0,0-21 16,0 20-16,-21-20 0,0 21 16,0-21-16,21 20 0,-21-20 0,0-21 15,0 41-15,0-20 16,-21 21-16,0 21 0,0-21 0,0 0 16,0 21-16,-1 0 0,1 0 0,0 0 15,0 0-15,0 0 0,0 0 16,-1 0-16,1 21 0,0 0 0,0 0 15,0 21-15,0-20 16,-1-1-16,1 21 0,21-21 0,0 22 0,0-22 16,0 21-16,0 0 15,0 1-15,0-22 0,21 0 16,1-21-16,-1 21 0,0 0 0,0-21 16,21 0-16,-20 0 0,-1 0 15,0 0-15,21 0 0,-21 0 0,1 0 16,-1-21-16,21 0 0,-21 0 0,-21 0 15,21 0-15,1-22 0,-22 22 16,21-21-16,-21 21 0,0-22 0,0 1 16,0 0-16,0 20 0,-21 1 15,-1-21-15,1 21 0,0 21 0,0-21 16,0 21-16,0 0 0,-1 0 16,-20 0-16,21 0 0,0 21 15,-22-21-15,1 21 0,21 21 0,0-21 16,-22 1-16,43 20 0,-21-21 15,21 21-15,0-20 0,0 20 0,0-21 16,0 0-16,21 0 0,1 1 16,-1-1-16,0 0 0,0 0 0,0 0 15,22-21-15,-22 0 0,0 0 0,0 0 16,0 0-16,0 0 0,1 0 16,-1-21-16,0 0 0,0 0 15,-21 0-15,21-22 0,-21 22 0,0-21 16,21 21-16,-21-22 0,0 1 15,0 21-15,0-22 0,0 22 0,-21 0 16,0 0-16,0 0 0,0 0 16,0 21-16,-1 0 0,1 0 0,0 21 15,0 0-15,0 0 0,0 0 16,-1 0-16,1 1 0,0 20 0,21-21 16,-21 0-16,21 22 0,0-22 15,0 21-15,0-21 0,21 0 0,0 1 16,0-1-16,1 0 0,-1 0 15,0-21-15,0 0 0,0 21 16,0-21-16,1 0 0,-1 0 0,0 0 16,0-21-16,0 21 0,-21-21 0,21 0 15,-21 0-15,22-1 0,-22 1 16,0-21-16,0 0 0,0 20 0,0-20 16,0 0-16,0 21 0,0-22 15,-22 22-15,1 0 0,0 0 0,0 0 16,0 21-16,0 0 0,-1 0 15,1 0-15,0 0 0,0 0 0,-43 42 16,43-21-16,0 21 0,0-20 16,0-1-16,21 21 0,0-21 15,0 22-15,0-22 0,0 0 16,0 21-16,21-21 0,0 1 16,0-1-16,22 0 0,-22 0 0,0 0 15,21-21-15,1 21 0,-22-21 16,0 0-16,0 0 0,0 0 15,0 0-15,-21-21 0,22 0 0,-22 0 16,21 0-16,-21 0 0,0-1 16,0-20-16,0 0 0,0 21 15,0-22-15,0 1 0,0 0 0,0-1 16,-21 22-16,-1 0 0,1 0 0,0 0 16,0-1-16,0 22 0,0 0 0,-1 0 15,1 22-15,-21-1 16,21 0-16,0 0 0,-22 21 0,22-20 15,0 20-15,21 0 0,0 1 16,0-22-16,0 21 0,0-21 0,0 22 16,0-22-16,21 0 0,0 0 0,22 21 15,-22-20-15,21-22 16,-21 0-16,0 0 0,1 0 0,-1 0 16,0 0-16,0 0 0,0 0 15,0-22-15,1 1 0,-1 0 0,-21 0 16,0 0-16,21 0 0,-21-22 15,0 1-15,0 0 0,0-1 0,0 22 16,-21-64-16,21 64 16,-21 0-16,-1 0 0,1 0 15,0 21-15,-21 0 0,21 0 0,-1 0 16,-20 0-16,21 21 0,0 0 16,0 21-16,-1-20 0,22 20 0,-21-21 15,21 21-15,0-20 0,0 20 16,0-21-16,21 21 0,1-20 0,-1-1 15,0 0-15,0 0 0,0-21 0,22 21 16,-22 0-16,0-21 16,0 0-16,0 0 0,0 0 0,1 0 0,-1 0 15,0 0-15,0 0 16,-21-21 0,0 0-16,0 0 0,0 0 15,0 0 1,0-1-16</inkml:trace>
  <inkml:trace contextRef="#ctx0" brushRef="#br1" timeOffset="45479.59">31030 6646 0,'0'-21'0,"0"42"0,0-63 15,0 0-15,0 21 0,0-22 0,0 22 16,0-21-16,-21 21 0,21-1 15,-21 1-15,21 0 0,-21 21 0,0 0 16,-1 0-16,-20 0 0,21 21 16,0 22-16,0-22 0,-1 21 0,1 22 15,0-22-15,21 21 0,-21-20 16,21 20-16,0-20 0,0-1 0,0 0 16,0 1-16,0-22 0,0 21 15,21-21-15,0 0 0,0 1 16,1-22-16,20 21 0,-21-21 15,21 0-15,1 0 0,-22 0 0,21 0 16,1-21-16,-1-1 0,0 1 16,1 0-16,-22 0 0,21 0 0,-21 0 15,0-22-15,1 22 0,-22-21 16,0 21-16,0-1 0,0 1 0,0 0 16,0 0-16,-22 21 15,1 0-15,21 21 0,-21 0 16,0 0-16,21 22 0,-21-22 15,21 0-15,0 0 0,0 0 16,0 1-16,0-1 0,0 0 0,0 0 16,42-21-16,-21 0 0,0 21 15,1-21-15,-1 0 0,0 0 0,21 0 16,-21 0-16,22 0 0,-22-21 16,0 0-16,0 0 0,0 21 0,-21-21 15,0-1-15,0 1 0,0 0 16,0 0-16,-42 0 0,21 0 0,0-1 15,0 22-15,-22-21 0,22 21 16,0 0-16,0 0 0,0 0 16,-1 0-16,1 0 0,42 0 31,1-21-31,-1 21 16,21 0-16,-21 0 0,22-21 0,-1 21 15,-21 0-15,21 0 0,-20 0 16,-1 0-16,0 0 0,0 21 0,0-21 15,0 21-15,-21 0 0,0 1 16,0-1-16,0 0 0,0 0 16,0 0-16,0 0 0,0 1 15,0-1-15,0 0 16,0-42 15,0 0-15,0-1-16,0 1 15,0 0-15,0 0 0,0-21 16,0 20-16,0 1 0,22 0 0,-1 0 16,0 0-16,-21 0 0,21-1 15,0 22-15,0 0 16,1 0-16,-1 22 0,0-22 0,0 21 16,0 0-16,0 0 0,-21 21 15,0-20-15,22-1 0,-22 0 0,0 0 16,0 0-16,0 0 0,0 1 15,0-1-15,0 0 16,0-42 15,0 0-31,0-1 16,21 1-16,0 0 0,-21 0 0,21-21 16,0 20-16,-21-20 0,21 0 15,1 21-15,-1-22 0,0 22 0,0 0 16,0 21-16,0 0 0,1 0 15,-1 0-15,0 0 0,0 21 0,-21 0 16,0 0-16,21 1 0,-21 20 16,21-21-16,-21 0 0,0 22 15,0-22-15,0 0 0,0 0 0,0 0 16,0 0-16,0 1 0,0-1 16,22-21 15,-1 0-31,0 0 15,0-21-15,-21-1 0,21 1 16,0 0-16,1 0 0,-1 0 0,-21-22 16,0 22-16,21 0 0,-21-21 15,21 21-15,-21-1 0,0 1 0,0 0 16,0 0-16,0 63 31,0-21-31,0 1 16,0 20-16,0-21 15,0 21-15,0 1 0,0-1 0,0 0 16,-21 22-16,21-22 0,0 22 16,0-22-16,0 22 0,0-1 0,0 1 15,0-22-15,0 0 0,0 22 16,0-43-16,0 21 0,0-21 0,0 1 16,0-1-16,0 0 0,21-21 15,0 0-15,-21-21 16,0 0-16,0-1 15,0-20-15,0 0 0,0-1 16,0 1-16,0 0 0</inkml:trace>
  <inkml:trace contextRef="#ctx0" brushRef="#br1" timeOffset="45759.95">32512 6773 0,'0'0'16,"-21"-42"-16,21 0 0,0-1 0,-21 1 0,21 21 15,0-21 1,0 20-16,0 1 0,0 0 0,21 0 0,0 21 15,0 0-15,0 0 16,0 0-16,1 0 0,-1 21 0,0 0 16,0 22-16,-21 20 15,0-42-15,0 0 16,0 1-16,-21 20 0,21-21 0,-42-21 16,20 21-16,1 0 0,0 1 15,-21-1-15,21-21 0,-1 21 16,22 0-1,22-21-15,-1 0 0,0 0 16,0 0-16,0 0 0,22 0 16,-22 0-16,0-21 0,21 0 15,-21 21-15,1-21 0</inkml:trace>
  <inkml:trace contextRef="#ctx0" brushRef="#br1" timeOffset="46531.44">32808 6731 0,'21'-21'0,"-84"84"0,105-105 0,-21 0 0,-21 21 0,0-1 0,0 1 15,0 0-15,0 0 0,-21 21 31,0 21-15,21 0-16,-21 0 0,0 1 16,21 20-16,-21-21 0,21 0 0,0 0 15,0 1-15,-22-1 0,22 0 16,0 0-16,0 0 0,22-21 31,-1 0-15,0-21-16,-21 0 0,21 0 15,0 0-15,-21-22 0,0 22 16,21 0-16,-21-21 0,22 20 0,-22 1 16,0 0-16,0 0 15,21 21-15,-21 21 16,0 0 0,21 0-16,-21 1 0,0-1 0,0 0 15,0 0-15,0 21 0,0-20 16,21-1-16,-21 0 15,21 0-15,0-21 0,1 0 16,-1 0 0,0 0-16,0 0 15,-21-21-15,21 21 0,0-21 0,-21 0 16,0-1-16,22 1 0,-1 0 0,-21-21 16,21 21-16,-21-1 15,0 1-15,0 0 0,21 0 0,0 21 16,-21 21-1,0 0 1,0 0-16,0 1 0,0-1 16,21 0-16,-21 0 0,22 0 15,-1-21 1,-21 21-16,21-21 0,0 0 0,0 0 16,0 0-16,1-21 15,20 0-15,-21 21 0,0-21 16,22 0-16,-22 0 15,0-22-15,0 22 0,0 0 0,-21 0 16,0 0-16,21-1 0,-21 44 31,0-1-31,0 0 0,0 0 16,-21 0-16,0 22 0,21-22 16,0 0-16,0 0 0,0 0 0,0 0 15,0 1-15,0-1 16,0 0-16,0-42 47,0 0-32,0-1-15,0 1 16,0 0-16,0 0 0,21 0 0</inkml:trace>
  <inkml:trace contextRef="#ctx0" brushRef="#br1" timeOffset="46739.32">33591 6329 0,'-21'-21'0,"42"42"0,-63-63 0,42 20 15,-21 1-15,0 21 16,0 0-16,21 21 31,0 1-15,0-1-1,0 0 1,21 0-16,-21 0 16</inkml:trace>
  <inkml:trace contextRef="#ctx0" brushRef="#br1" timeOffset="51679.38">21230 16870 0,'0'21'16,"-21"-21"-1,21 21 1,21-21 15,0-21-15,0 0-16,22 0 15,-22 0-15,0-22 0,21 22 0,-20-21 16,-1 21-16,21-22 0,-21 22 16,-21-21-16,0 21 0,0-22 0,0 22 15,0 0-15,0 0 0,-21 0 16,0 21-16,0 0 0,0 0 15,-1 0-15,1 0 16,0 21-16,-21 0 0,21 0 0,21 0 0,-22 22 16,22-22-16,-21 21 0,21 0 15,0-20-15,0 20 0,0 0 16,21 1-16,1-22 0,-1 0 16,0 21-16,21-42 0,1 21 0,-22 1 15,21-22-15,22 0 0,-22 0 16,0 0-16,1 0 0,-1-22 0,0 1 15,1 0-15,-1 0 0,0 0 16,22-22-16,-64 1 0,21 21 16,-21 0-16,0-22 0,0 22 0,0 0 15,0 0-15,0 0 0,0 0 16,-21 21 0,21 21-1,-21-21-15,21 21 16,0 0-16,-22 0 0,22 22 0,0-22 15,0 0-15,0 0 0,0 21 16,0-20-16,0-1 0,0 0 0,0 0 16,0 0-16,22-42 31,-1 0-15,-21 0-16,0 0 15,0-22-15,21 22 0,-21 0 0,0-21 16,21 20-16,-21-20 0,0 21 15,21 0-15,-21 0 0,0-1 0,21 22 32,1 22-17,-1-1-15,-21 0 0,21 0 16,0 21-16,-21-20 0,21-1 0,0 21 16,1-21-16,-1 0 0,0 1 15,0-1-15,21 0 0,-20 0 16,-1 0-16,0-21 0,0 0 0,0 0 15,0 0-15,1 0 0,-1-21 16,0 0-16,0 21 0,0-21 16,-21-22-16,21 22 0,1 0 15,-1 0-15,-21-21 0,21 20 0,0-20 16,0 21-16,0-21 0,1 20 16,-1-20-16,0 21 0,0 0 0,21 0 15,-20-1-15,-1 22 0,0 0 0,0 0 16,0 0-16,0 22 15,-21-1-15,0 0 0,0 0 16,22 0-16,-22 0 16,0 1-16,21-1 0,-21 0 0,0 0 15,0 0 1,0-42 15,0 0-31,0 0 16,0 0-16,0-1 0,0 1 15,-21 0-15,-1 0 0,22 0 16,-21 21-16,0-21 0,0-1 0,0 22 16,0 0-16,-1 0 0,1 0 0,0 0 15,0 22-15,0-22 16,0 21-16,-1 0 0,22 21 16,-21-21-16,21 22 0,-21-22 15,21 21-15,0 1 0,0-22 0,0 21 16,0 0-16,0-20 0,0 20 0,0-21 15,21 0-15,0 0 0,1-21 16,-1 22-16,0-22 0,0 0 0,0 0 16,0 0-16,1 0 0,-22-22 15,21 1-15,0 0 0,0 0 0,0-21 16,-21 20-16,0-20 0,21 0 16,-21-1-16,0 1 0,22-21 0,-22 20 15,21-20-15,-21 20 0,0-20 16,0-1-16,0 1 0,0-1 0,0-20 15,0 41-15,0-20 0,0 21 16,0-1-16,0-20 16,0 20-16,0 65 15,0-1 1,0 21-16,0 22 0,0-22 0,0 21 16,0 1-16,0-1 0,0 1 15,0-1-15,0 1 0,0-1 0,0 1 16,0-1-16,21 1 0,0-22 0,0 1 15,0-1-15,1-21 16,-1 21-16,0-20 0,0-1 0,21-21 16,-20 0-16,-1 0 0,0 0 0,0 0 15,0 0-15,0 0 0,1-21 16,-1-1-16,0 1 0,-21 0 16,0-21-16,0 21 0,21-1 0,-21 1 15,0 0-15,0 0 0</inkml:trace>
  <inkml:trace contextRef="#ctx0" brushRef="#br1" timeOffset="52244.06">23601 16637 0,'0'0'0,"0"-21"0,0-21 15,0 20-15,0 1 0,0 0 0,0 0 16,0 0-16,0 0 16,0-1-16,21 22 15,-21 22 1,21-1-16,-21 0 0,0 21 16,0 1-16,0-1 0,21 21 0,-21 1 15,0-1-15,0 22 0,0-21 16,0 20-16,0 1 0,0 0 0,0 20 15,0-20-15,0 21 0,0-21 16,21 20-16,-21-20 0,0 0 0,0-1 16,0 1-16,0-21 0,0 20 15,0-20-15,0-1 0,0 1 16,0-1-16,0-20 0,0-1 16,0 0-16,0-21 0,0 1 0,0-44 31,0 1-31,0 0 15,0-21-15,0-1 0,0 1 0,0-21 16,0-1-16,0 1 0,0-1 16,0 1-16,0-22 0</inkml:trace>
  <inkml:trace contextRef="#ctx0" brushRef="#br1" timeOffset="53173.3">24024 16637 0,'0'-21'15,"0"42"-15,0-63 0,0-1 0,0 22 16,0 0-16,-21 0 0,21 0 16,0 0-1,21 21 1,0 0-16,0 0 0,1 0 16,-1 0-16,21 0 0,0 0 15,22 0-15,21-22 0,-22 22 0,43 0 16,0 0-16,0-21 0,-1 21 15,22-21-15,0 21 0,0-21 16,22 0-16,20 21 0,-21-21 16,21-1-16,1 22 0,-22 0 0,21-21 15,1 21-15,-1 0 0,-21 0 16,0 0-16,-21 0 0,0 0 0,0 0 16,-21 0-16,-21 0 0,-1 0 15,1 0-15,-21 0 0,-22 21 0,0-21 16,1 0-16,-22 0 0,0 0 15,0 0-15,0 0 0,-21 22 16,0-1-16,0 0 16,0 0-16,0 0 0,0 0 15,0 1-15,0 20 0,0-21 16,0 21-16,0 1 0,0-1 0,0 0 16,0 1-16,0 20 15,0-20-15,0 20 0,0 1 0,0-22 16,0 21-16,0 1 0,0-22 15,0 22-15,0-1 0,0 1 0,0-1 16,0 1-16,0-1 0,21 1 16,1-1-16,-22 1 0,21-1 0,0 1 15,0-22-15,0 22 0,0-22 16,1 21-16,-1 1 0,0-22 16,0 1-16,0 20 0,0-21 15,1 1-15,-1-22 0,-21 21 0,0-21 16,21 1-16,-21-1 0,0 0 15,0 0 1,-21-21-16,0 0 0,-1 0 16,1 0-16,0 0 0,-21 0 15,21 0-15,-1 21 0,-20-21 16,21 0-16,-21 0 0,-1 0 0,-20 21 16,20-21-16,-20 0 0,-1 22 15,1-1-15,-22-21 0,22 21 0,-22-21 16,-21 21-16,0 0 0,1-21 15,-1 21-15,-21-21 0,0 22 16,0-1-16,-21-21 0,-1 21 0,1-21 16,0 21-16,0-21 15,-21 21-15,-1-21 0,1 0 0,0 21 16,-1 1-16,1-22 0,0 21 16,20-21-16,1 21 0,0 0 0,21-21 15,0 21-15,21-21 0,22 0 16,20 0-16,1 21 0,-1-21 15,22 0-15,21 0 0,-1 0 0,1 0 16,0 0-16,0 0 16,21-21-1,21 0 1,0 0-16,-21-21 16,21-1-16,1 1 0,-1 0 0</inkml:trace>
  <inkml:trace contextRef="#ctx0" brushRef="#br1" timeOffset="55289.53">24151 15833 0,'0'21'16,"21"-21"31,0-21-47,1 0 15,-1 21-15,0-22 0,21 1 16,-21 0-16,1 0 0,20 0 15,-21 0-15,0-1 0,-21 1 0,0 0 16,0 0-16,0 0 16,-21 21-1,0 0-15,0 0 0,0 0 0,-1 21 0,-20 0 16,21 21-16,0-20 0,0 20 16,-1 0-16,1 1 0,0-1 15,21 0-15,-21 1 0,21-1 16,0-21-16,0 21 0,0-20 0,21-1 15,0 0-15,0 0 0,1 0 0,20-21 16,-21 0-16,21 0 0,1 0 16,-1 0-16,-21 0 0,22 0 0,-1-21 15,0 0-15,-21 0 0,1 0 16,20-1-16,-42 1 0,21 0 0,0 0 16,-21-21-16</inkml:trace>
  <inkml:trace contextRef="#ctx0" brushRef="#br1" timeOffset="55679.31">24765 15600 0,'21'0'32,"0"21"-32,-21 0 15,21 0-15,1-21 0,-1 22 0,0-1 16,0 0-16,0 0 0,0 21 0,-21-20 15,22-1-15,-1 0 16,-21 0-16,21 21 0,-21-20 0,0-1 16,0 0-16,0 0 0,0 0 15,0 0-15,0 1 0,0-44 32,0 1-17,0 0-15,0 0 0,0 0 0,0-22 16,0 22-16,0 0 0,0-21 15,0 21-15,0-22 0,0 22 0,0 0 16,0 0-16,0 0 0,0-1 0,0 1 16,0 0-16,21 21 15,0 0 1,0 0 0,1 0-16,-22 21 15</inkml:trace>
  <inkml:trace contextRef="#ctx0" brushRef="#br1" timeOffset="56071.59">25209 15685 0,'-21'0'16,"21"-22"-16,0 1 16,0 0 15,21 21-16,1 0-15,-1 21 16,0 0-16,0 1 0,-21-1 16,21-21-16,-21 21 0,0 0 0,21 0 15,-21 22-15,0-22 0,0 0 16,0 0-16,0 0 0,0 0 0,0 1 16,0-1-16,0 0 15,0-42 1,0 0-1,0-1-15,0 1 16,0 0-16,0-21 0,0 21 16,0-1-16,0 1 0,0 0 15,0 0-15,0 0 0,0 0 16,0-1-16,0 1 0,22 21 31,-1 0-15</inkml:trace>
  <inkml:trace contextRef="#ctx0" brushRef="#br1" timeOffset="56448.08">25675 15558 0,'0'0'0,"-21"0"15,0 21 1,0 0-16,21 0 15,0 0-15,-22 0 0,22 22 0,-21-22 16,21 0-16,0 0 0,0 0 16,0 22-16,0-22 0,0 0 0,0 0 15,0 0-15,0 1 0,21-1 16,1-21-16,-1 0 0,0 0 16,0 0-16,0 0 0,0 0 0,1-21 15,-1-1-15,0 1 16,0 0-16,-21 0 0,0 0 0,0 0 15,0-1-15,0-20 0,0 21 0,0 0 16,-21-22-16,0 22 0,0 0 16,21 0-16,-22 21 0,1-21 0,0 21 15,0 0-15,0 0 16,0 0-16,21 21 0,-22-21 16,22 21-16,0 0 0,-21-21 0,21 21 15,0 1 1,21-22-16,1 0 0</inkml:trace>
  <inkml:trace contextRef="#ctx0" brushRef="#br1" timeOffset="56871.35">25908 15621 0,'0'-21'16,"0"0"-1,0 42 32,21-21-47,-21 21 0,0 0 0,21 0 16,-21 1-16,21-22 0,-21 42 15,0-21-15,0 0 16,22 22-16,-22-22 0,0 0 0,0 0 16,0 0-16,0 0 0,0 1 15,0-1-15,0 0 0,0 0 16,0-42 15,0 0-31,0 0 16,0-1-16,0 1 0,0 0 15,0-21-15,21 21 0,-21-1 0,0-20 16,0 21-16,0-21 0,0 20 16,21-20-16,-21 21 0,21 0 0,-21 0 15,0-1-15,0 1 0,21 21 16,-21-21-16,21 0 15,-21 0 1,22 21-16</inkml:trace>
  <inkml:trace contextRef="#ctx0" brushRef="#br1" timeOffset="59859.55">29612 7916 0,'0'-21'16,"0"0"-1,0 0 16,0 0-15,0 0 0,-21 21-1,21-22-15,-21 22 0,0-21 16,-1 21 0,1 0-16,0 0 0,0 0 31,0 0-31,0 0 15,-1 0 1,1 21-16,0 1 16,0-1-16,21 0 15,-21 0-15,0 0 0,-1 0 16,1 22-16,21-22 0,-21 0 16,21 0-16,-21 0 0,21 1 15,0-1-15,0 0 0,0 0 16,0 0-16,0 0 0,0 1 15,0-1-15,0 0 16,0 0-16,21 0 16,0-21-16,0 21 15,1-21-15,-1 0 0,0 0 16,-21 22-16,21-22 0,0 0 16,0 0-16,1 0 0,-1 0 0,0 0 15,0 0-15,0 0 16,0-22-16,1 22 0,-22-21 0,21 21 15,0-21-15,-21 0 0,21 21 0,-21-21 16,0 0-16,0-1 16,21 1-16,-21 0 0,21 0 0,-21 0 0,0 0 15,22-1-15,-22 1 0,0-21 16,0 21-16,0 0 0,0-43 16,0 43-16,0 0 15,0-22-15,0 22 0,0 0 0,-22 0 16,1 0-16,0 0 15,0-1-15,0 22 0,0-21 16,-1 21-16,1 0 0,0 0 0,0 0 16,0 0-16,0 0 0,-22 0 15,22 21-15,0 1 0,0-22 0,0 21 16,-1 0-16,1 0 16,0 0-16,0 22 0,0-22 0,0 0 0,-1 21 15,1-21-15,0 22 0,21-22 16,0 0-16,-21 21 0,21-20 15,-21-1-15,21 0 0,0 21 0,0-21 16,0 1-16,0-1 0,0 0 16,0 0-16,0 0 0,21 0 0,0-21 15,0 22-15,-21-1 0,21-21 16,22 21-16,-22-21 0,0 0 0,0 21 16,0-21-16,1 0 0,20 0 15,-21 0-15,0 0 0,22 0 0,-22 0 16,42 0-16,-42 0 0,1 0 15,20-21-15,-21 0 0,0 21 16,0-21-16,1-1 0,-1 1 0,0 0 16,0 0-16,-21 0 15,21 0-15,-21-1 0,21 1 0,-21-21 16,0 21-16,0-22 0,0 1 16,0 21-16,0 0 0,0 0 15,0-1-15,0 1 0,0 0 0,-21 0 16,21 0-16,-21 0 15,0 21-15,0-22 0,0 22 0,-1 0 16,1 0-16,0-21 0,0 21 16,0 0-16,-22 0 0,22 0 0,-42 0 15,42 0-15,-1 21 16,-20-21-16,21 22 0,0-1 16,0 0-16,-1 0 0,22 0 0,-21 0 15,21 1-15,-21-1 0,21 21 16,0-21-16,0 0 0,0 1 0,0 20 15,0-21-15,0 0 0,0 0 16,0 1-16,0-1 0,0 0 0,0 0 16,21 0-16,-21 0 0,21-21 0,1 22 15,-1-22-15,-21 21 0,21-21 16,0 0-16,0 0 0,0 0 0,1 0 16,-1 0-16,0 0 0,0 0 15,0 0-15,0 0 0,1 0 16,-1-21-16,0 21 0,0-22 15,0 22-15,-21-21 0,21 0 16,-21 0-16,22 0 0,-22 0 0,0-1 16,0 1-16,0-21 0,0 0 15,0 20-15,0-20 0,0 21 16,0 0-16,0 0 0,-22-1 16,1 1-16,0 0 0,0 0 15,0 0-15,0 21 0,-1 0 16,1 0-16,0 0 0,0 0 15,0 0-15,0 0 0,-1 0 0,1 21 0,0 0 16,0 0-16,0 0 16,0 1-16,-1-1 0,1 0 15,0 0-15,21 21 0,0-20 0,0-1 16,0 0-16,0 21 0,0-21 0,0 1 16,0-1-16,0 0 0,0 0 0,0 0 15,21 0-15,0-21 16,1 0-16,-1 22 0,0-22 0,0 0 15,0 0-15,0 0 16,1 0-16,-1 0 0,0 0 0,0 0 16,21-22-16,-20 1 0,-1 21 0,0-21 15,0 0-15,0 0 0,0 0 16,1-1-16,-22 1 0,0-21 16,0 21-16,0 0 0,0-22 15,0 22-15,0 0 0,0 0 0,0 0 16,0-1-16,-22 1 0,1 21 15,0 0-15,0-21 0,0 21 16,0 0-16,-1 0 0,1 0 0,0 0 16,0 21-16,0 0 15,21 1-15,-21-22 0,21 21 16,-22 0-16,22 0 16,0 0-16,0 0 15,0 1-15,0-1 16</inkml:trace>
  <inkml:trace contextRef="#ctx0" brushRef="#br1" timeOffset="65708.1">22352 17293 0,'-21'0'0,"0"0"0,-1 0 16,-20 0-1,21 0-15,0 0 0,0 0 16,-1 0-16,1 0 0,0 0 0,0 0 15,0 0-15,0 0 0,-43 21 16,43-21-16,-21 0 0,20 0 16,1 0-16,0 0 0,-21 0 15,21 0-15,-1 0 16,44 0 15,20 0-31,-21 0 0,21 0 16,1 0-16,-1 0 0,0 0 15,1-21-15,20 21 0,-20 0 0,20-21 16,1 21-16,20 0 0,-20-21 16,20 21-16,-20-21 0,21 21 15,-22 0-15,22-21 0,-22 21 16,1 0-16,-22 0 0,0 0 0,1-22 16,-22 22-16,0 0 0,0 0 15,0 0-15,1 0 31,-44 0 32,1 0-47,0 0-16,0 0 15,0 0-15,0 0 0,-1 22 16,-20-22-16,21 21 0,0-21 15,0 0-15</inkml:trace>
  <inkml:trace contextRef="#ctx0" brushRef="#br1" timeOffset="66171.38">21992 17441 0,'0'0'0,"-42"22"0,21-22 0,-1 0 16,44 0 31,-1 0-47,21 0 0,-21-22 0,22 22 16,-22 0-16,21 0 0,22 0 15,41-21-15,-41 21 0,21-21 16,-1 21-16,1-21 0,0 21 15,-1 0-15,-20-21 0,20 21 16,-20 0-16,21 0 0,-43-21 16,21 21-16,-20 0 0,-1 0 0,0 0 15,-20 0-15,-1 0 16,0-22-16,0 22 0,-42 0 125,0 0-109,21-21-16,0 0 15</inkml:trace>
  <inkml:trace contextRef="#ctx0" brushRef="#br1" timeOffset="66424.23">24469 16955 0,'0'0'0,"-22"0"0,22-22 16,-21 22-16,42 0 47,1 0-47,-1 0 15</inkml:trace>
  <inkml:trace contextRef="#ctx0" brushRef="#br1" timeOffset="66828.5">24469 16891 0,'0'0'0,"-22"0"15,1 0-15,-42 0 0,42 0 16,-1 0-16,1 0 0,0-21 16,0 21-16,0 0 0,0 0 15,42 0 16,0 0-15,21 0-16,1 0 0,-1 0 0,21 0 16,1 0-16,-1 0 0,22-21 15,0 21-15,-1-21 0,22 21 16,-21-22-16,0 22 0,-1-21 16,-20 21-16,-1 0 0,22-21 15,-43 21-15,22-21 0,-22 21 0,-21 0 16,0 0-16,1 0 0,-1 0 15,0-21-15,-42 21 47,0 21-31,-1 0-16,1-21 0,0 0 0,0 21 16,0-21-16,0 21 0,-1-21 15,-20 22-15,21-22 0,-21 0 16,20 21-16,-20-21 0,21 21 15</inkml:trace>
  <inkml:trace contextRef="#ctx0" brushRef="#br1" timeOffset="67207.33">24447 17187 0,'0'0'0,"-21"22"0,-21-22 16,21 0-16,0 0 0,-1 21 15,1-21-15,42 0 32,1 0-32,-1 0 15,21 0-15,0 0 0,22-21 16,-1 21-16,22-22 0,-21 22 0,20-21 16,22 21-16,-21 0 0,-1-21 15,-20 21-15,21 0 0,-22 0 0,1-21 16,-1 21-16,1 0 0,-22 0 15,-21 0-15,21 0 0,-20 0 0,-1 0 16,-42 0 31,-1 0-31,1 0-16,21 21 0,-21-21 15,0 0-15,0 21 0,0-21 0,-1 0 16,1 21-16,0-21 0,-21 22 15,21-22-15</inkml:trace>
  <inkml:trace contextRef="#ctx0" brushRef="#br1" timeOffset="67592.64">24617 17568 0,'-43'22'0,"86"-44"0,-107 44 0,43-22 15,0 21-15,0-21 0,42 0 32,21 0-17,1-21-15,-22 21 0,42 0 0,-20-22 16,20 22-16,1-21 0,20 21 16,-20-21-16,-1 21 0,22-21 0,-22 21 15,1-21-15,-1 21 0,22-21 16,-21 21-16,-1 0 0,1 0 15,-22 0-15,0-22 0,1 22 0,-1 0 16,-21 0-16,0 0 0,0 0 16,1 0-16,-44 0 47,1 0-47,0 22 15,0-22-15,0 21 0,0-21 0,-22 21 16,22-21-16,-21 21 0,21 0 15,-22-21-15,1 21 0,21 1 0</inkml:trace>
  <inkml:trace contextRef="#ctx0" brushRef="#br1" timeOffset="67987.91">24871 18013 0,'-21'21'0,"42"-42"0,-64 42 16,22 0-16,0-21 0,0 0 15,42 0 17,0 0-32,0 0 15,22 0-15,-1-21 0,0 0 16,1 21-16,20-21 0,-20 21 16,20-21-16,1-1 0,-1 22 15,-21-21-15,22 21 0,-1-21 0,1 21 16,-22 0-16,22 0 0,20-21 15,-41 21-15,-1 0 16,-21 0-16,0 0 0,1 0 0,-1 0 31,-42 0 1,-1 0-17,1 0-15,0 0 0,0 21 16,0-21-16,0 0 0,-1 0 15,1 21-15,-21-21 0,21 0 0,0 21 16,-1-21-16,1 22 0,-21-1 16</inkml:trace>
  <inkml:trace contextRef="#ctx0" brushRef="#br1" timeOffset="68427.66">24744 18521 0,'0'0'0,"-43"21"0,22-21 0,0 21 16,0-21-16,0 0 15,21 21-15,21-21 32,0 0-32,21 0 0,1-21 15,-1 21-15,0-21 0,22 0 16,-22 21-16,22-21 0,-1 0 0,1-1 15,-22 22-15,22-21 0,-22 0 16,21 0-16,-20 21 0,-1-21 0,0 21 16,1-21-16,-22 21 0,21-22 15,-21 22-15,1 0 16,-22-21 0,-22 21 77,1 0-77,0 0-16,0 0 16,0 0-16,0 0 0,-1 0 15,1 0-15</inkml:trace>
  <inkml:trace contextRef="#ctx0" brushRef="#br1" timeOffset="80487.69">1143 2477 0,'-21'-43'0,"42"86"0,-63-107 0,20 43 15,22 0-15,-21-22 0,21 22 0,-21 0 16,0 0-16,21 0 15,0 42 1,0 0-16,0 0 0,0 22 16,0-1-16,0 0 0,0 22 15,0-22-15,0 22 0,21-1 16,-21 1-16,0-1 0,0 1 16,0-1-16,0 1 0,0-1 15,0 1-15,0-22 0,0 21 16,0-20-16,0-1 0,0-21 0,0 0 15,0 1-15,0-1 0,0-42 32,0-1-32,0 1 15,0-21-15,0 21 0,21-22 16,-21 1-16,0 0 0,21-1 0,1 1 16,-22 0-16,21-1 0,0 1 15,0 21-15,0-21 0,22 20 16,-22 1-16,21 0 0,0 0 15,1 21-15,-1 0 0,-21 0 16,22 21-16,-1 0 0,-21 22 0,0-22 16,0 21-16,-21-21 0,0 22 15,0-1-15,0 0 0,0-21 16,0 22-16,-21-1 0,0-21 0,0 22 16,21-22-16,-21 0 0,21 0 15,-21 0-15,21-42 31,0 0-15,21-21-16,0 20 0,0 1 0,0-21 16</inkml:trace>
  <inkml:trace contextRef="#ctx0" brushRef="#br1" timeOffset="81812.45">2032 2900 0,'0'0'0,"21"-21"0,-21 0 15,0-1-15,0 1 16,0 0-16,0 0 0,0 0 0,0 0 16,0-1-16,-21 22 15,0 0-15,0 0 16,-1 22-16,1-1 0,0 21 16,0-21-16,21 0 0,-21 22 15,0-1-15,-1 0 0,1-20 16,21 20-16,-21 21 0,0-41 15,21 20-15,-21 0 0,21 1 0,0-22 16,0 21-16,0-21 0,0 0 16,0 1-16,21-22 0,0 0 0,0 0 15,0 0-15,1 0 0,-1-22 16,21 1-16,-21 0 0,0 0 16,1-21-16,20-22 15,-21 22-15,0 21 0,-21-22 16,21 1-16,-21 0 0,0 20 0,0-20 15,0 0-15,0 21 0,0-1 16,0 1-16,0 0 0,0 42 31,0 0-31,0 1 16,0-1-16,0 21 0,0-21 0,0 22 16,0-22-16,0 21 0,0 0 15,0-20-15,0 20 0,0-21 0,0 21 16,0-20-16,22-1 15,-1 0-15,0 0 0,-21 0 0,21-21 16,0 0-16,0 0 0,22 0 16,-22 0-16,0-21 0,21 0 15,-20 0-15,20 0 0,-21-1 0,21-20 16,-20 0-16,-1-1 0,0 22 16,0-21-16,-21 0 0,0-1 0,0 22 15,0 0-15,0 0 0,0 0 16,0-1-16,-21 22 0,0 0 15,0 0-15,-1 0 0,1 22 0,21-1 16,0 0-16,0 0 0,0 0 0,0 0 16,0 1-16,0-1 0,21 0 15,1 0-15,20 0 0,-21-21 16,0 21-16,0 1 0,22-1 0,-22 0 16,0 0-16,0-21 0,0 21 15,1 0-15,-1 1 0,-21-1 16,0 0-16,21 0 15,-21 0-15,0 0 16,21-21-16,-21 22 0,21-22 16,0 0-1,1 0-15,-1 0 16,0-22-16,0 22 0,0-21 0,0 0 16,1 0-16,-1 0 0,21 0 15,-21-1-15,0-20 0,22 21 16,-22 0-16,21-22 0,-21 22 0,1 0 15,-1 0-15,0-43 16,-21 43-16,0 0 0,0 0 16,0 0-16,-21 21 0,0-21 0,-1-1 15,-20 22-15,21 0 0,0 0 16,-22 0-16,22 0 0,-21 22 0,21-1 16,-22 0-16,22 0 0,0 0 15,0 22-15,0-22 0,0 0 16,21 21-16,0-21 0,0 22 0,0-22 15,0 0-15,0 21 0,0-20 0,42-1 16,-21 0 0,0 0-16,0-21 0,1 0 0,-1 0 15,0 0-15,0 0 0,0-21 16,0 0-16,22 0 0,-22-1 0,0-20 16,0 21-16,0-21 0,1-1 15,-1-20-15,0 20 0,-21-20 16,21-1-16,-21 1 0,21-1 0,-21 1 15,0-22-15,0 43 0,21-22 0,-21 22 16,0 0-16,0-1 0,0 22 16,0 0-16,0 0 0,0 0 0,0 42 31,0 0-31,0 21 0,0 22 0,0-22 16,0 22-16,0-1 15,0 22-15,0-22 0,0 1 0,0-1 16,0 1-16,0-22 0,0 22 15,0-22-15,22 0 0,-22 1 0,21-1 16,-21 0-16,0-20 0,21-1 16,0 0-16,0-21 0,0 0 15,1 0-15,-1 0 0,0 0 16,0 0-16,0-21 0,0 0 0,22-1 16,-22 1-16,0 0 15,21-21-15,-20 21 0,41-43 16</inkml:trace>
  <inkml:trace contextRef="#ctx0" brushRef="#br1" timeOffset="82381.12">4403 2434 0,'0'0'15,"0"-21"-15,0 0 0,0 0 16,0 0-16,-22 21 31,1 21-31,0 0 0,21 21 16,-21 1-16,0-1 0,0 0 15,-1 22-15,1-22 0,0 22 0,0-22 16,0 21-16,0-20 16,-1 20-16,-20-20 0,21-1 0,0 0 0,0 1 15,-1-1-15,1 0 0,21-21 16,0 1-16,0-1 0,0 0 0,21-42 31,1 0-31,-1-1 16,0-20-16,0 21 0,0-21 0,0-1 15,1 1-15,-1-22 16,0 1-16,0-1 0,0 1 0,0-1 16,1 1-16,-1-1 0,0 1 15,-21-22-15,21 43 0,-21 21 16,21 21-16,-21 42 15,0-21-15,0 22 16,0 20-16,0 1 0,0-1 16,0-21-16,0 22 0,0-1 15,0-20-15,0 20 0,0-20 0,21-1 16,-21 0-16,0-21 0,22 22 0,-22-1 16,0-21-16,0 0 0,0 1 15,21-1-15,-21 0 0,21-21 16,-21-21 15,0 0-31,0-1 0,0 1 0,0 0 16,-21-21-16,-22 21 0,22-1 15,-21 1-15</inkml:trace>
  <inkml:trace contextRef="#ctx0" brushRef="#br1" timeOffset="82544.03">4043 2942 0,'0'0'0,"-21"-21"0,42 0 31,0 21-31,0 0 0,0-21 0,0 21 16,22-21-16,-1 21 16,-21-22-16,22 22 0,20-21 0,-21 0 15,-20 21-15,20-21 0,0 21 0,-21 0 16,22 0-16,-22-21 0,0 21 16</inkml:trace>
  <inkml:trace contextRef="#ctx0" brushRef="#br1" timeOffset="84179.13">4593 3112 0,'0'0'0,"21"0"32,-21-22-32,21 22 0,1-21 15,20 0-15,-21 0 0,0 0 16,0-22-16,22 22 0,-22-21 0,21 0 15,-21-1-15,1 1 0,-1 0 16,0-1-16,0 22 0,0 0 0,-21 0 16,0 0-16,-21 21 15,0 21 1,0 0-16,0 21 0,21-21 16,0 1-16,0 20 0,0-21 0,0 0 15,0 22-15,0-22 0,0 0 16,21 0-16,0 0 0,0 0 15,0 1-15,0-1 0,1 0 0,-1-21 16,-21 21-16,21 0 0,0 0 16,-21 1-1,-21-22 1,0 0-16,0 0 16,-1 0-16,1 0 0,0 0 0,0-22 15,0 1-15,0 21 0,21-21 16,-22 21-16,1 0 0,0 0 15,21 21 1,0 0 0,0 1-16,0-1 0,0 0 15,21 0-15,0 0 16,1-21-16,-1 21 0,0-21 0,21 0 16,-21 0-16,1 0 0,20 0 15,-21 0-15,21 0 0,1 0 0,-22-21 16,21 0-16,1 0 0,-1 0 15,-21 0-15,21-1 0,43-41 16,-43 21-16,1-1 0,-22 1 16,21 21-16,1-22 0,-22 1 15,0 0-15,0 21 0,-21-22 0,0 22 16,0 0-16,-21 21 16,0 21-16,0 0 15,-22 22-15,43-22 16,0 21-16,0-21 0,0 0 0,0 22 15,0-22-15,0 0 0,21 0 0,1 0 16,-1 1-16,0-1 0,0 0 0,0-21 16,-21 21-16,21 0 0,1-21 15,-22 21-15,21-21 0,-21 22 16,-21-22 0,-1 0-1,1 0-15,0 0 0,0 0 16,0 0-16,0 0 0,-1-22 15,1 22-15,0 0 0,0 0 16,21-21-16,-21 21 0,21 21 31,21 1-31,0-22 16,0 0-16,0 21 0,1-21 0,-1 0 16,0 0-16,0 0 0,21 0 15,-20 0-15,-1 0 0,21 0 0,-21 0 16,22 0-16,-22 0 0,21-21 0,-21 21 15,0-22-15,22 1 0,-22 0 16,0 0-16,43-21 16,-43 20-16,0 1 0,0-21 0,-21 21 15,0 0-15,21-22 0,-21 22 16,0 0-16,0 0 0,-21 21 16,0 0-1,0 0-15,0 21 0,-1 0 16,1 0-16,0 22 0,0-22 15,0 0-15,21 0 0,0 21 0,0-20 16,0-1-16,0 0 0,0 0 0,0 21 16,21-20-16,0-22 15,0 21-15,0-21 16,1 0-16,-1 0 0,0 0 0,0 0 16,0-21-16,0 21 0,-21-22 15,22 1-15,-1 21 0,0-21 0,0 0 16,0 0-16,0 0 0,1-22 0,-1 22 15,0 0-15,0 0 0,-21 0 16,21 21-16,-21 21 31,0 0-31,0 0 0,0 0 0,0 0 16,0 1-16,0-1 0,0 0 16,0 0-16,0 0 0,0 0 15,0 1-15,21-22 0,-21 21 16,22-21-16,-1 0 0,0 0 0,0 0 15,0 0-15,0 0 0,1 0 16,-1 0-16,0-21 0,42-1 0,-41 1 16,-1 0-16,0 0 0,21 0 0,-21 0 15,1-22-15,20 1 0,43 0 16,-43-1-16,-21 1 0,-21-22 0,0-41 16,0 41-16,0 1 0,0 20 15,0 1-15,0 0 0,0 20 16,0 1-16,0 0 0,0 0 0,-21 21 15,21 21-15,-21 0 16,0 22-16,-1-1 16,1 0-16,0 1 0,21 20 0,0-21 15,-21 22-15,21-1 0,0-20 16,0 20-16,0-20 0,0-1 0,0 0 16,0 1-16,21-1 0,0-21 15,0 21-15,-21-20 0,22-1 0,-1 0 16,0 0-16,0 0 0,0-21 0,0 0 15,1 0-15,-1 0 16,0 0-16,0-21 0,0 21 0,0-21 16,-21 0-16,22 0 15,-22-1-15,0 1 0,0 0 0,0 0 0,0-21 16,0 20-16,0 1 0,-22-21 16,1 21-16,0 0 0,0-22 15,0 22-15</inkml:trace>
  <inkml:trace contextRef="#ctx0" brushRef="#br1" timeOffset="84403.52">6837 2646 0,'0'21'0,"0"0"0,21-21 15,0 21-15,0-21 0,22 0 16,-1 0-16,-21 0 0,21 0 16,1 0-16,-1 0 0,0 0 15,1 0-15,-1 0 0,-21-21 16,0 21-16,22 0 0,-22-21 0,0 21 15,0 0-15,0 0 0,1 0 16,-22-21-16,21 21 0,0 0 16,0 0 15,0 0-31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2-03T13:26:13.87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2646 2413 0,'21'0'63,"0"0"-47,-21-21-16</inkml:trace>
  <inkml:trace contextRef="#ctx0" brushRef="#br0" timeOffset="1528.31">2857 550 0,'0'0'0,"22"-21"0,-1 0 0,0 21 16,-21-21-16,0 0 0,21 0 0,0-1 15,0 1-15,-21 0 16,0 0-16,0 0 16,-21 42 46,21 0-62,-21 0 0,0 0 0,0 22 16,0-22-16,-1 21 0,1 1 15,-21 20-15,-22 43 16,22-43-16,21 1 0,-21-1 16,-1 1-16,22-1 0,-21 1 0,21-22 15,-22 22-15,22-22 0,0 0 16,0 1-16,21-22 0,-21 0 15,21 21-15,0-20 0,-22-22 0,22 21 16,22-42 15,-1-1-31,0-20 0,0 21 16,0-21-16,0-1 0,22-20 16,-22-1-16,21 1 0,-21-22 15,22 22-15,-1-22 0,-21 21 16,22-20-16,-1 20 0,-21 1 0,0 20 15,22 1-15,-22 0 0,0-1 16,0 22-16,0-42 0,0 42 16,1 21-1,-1 21-15,-21 0 16,0 0-16,0 0 0,0 22 0,0-1 16,0 0-16,0 1 0,0 20 15,0 1-15,0-22 0,0 21 0,0 1 16,-21-1-16,21 1 0,-22-1 15,22-20-15,-21 20 0,21-20 16,0-1-16,0 0 0,0-21 16,0 43-16,0-43 15,0 0-15,0 0 0,0 1 16,0-44 15,0 1-31,0 0 16,0 0-16,0 0 0,0 0 0,-21-1 15,0 1-15</inkml:trace>
  <inkml:trace contextRef="#ctx0" brushRef="#br0" timeOffset="1759.18">2540 1122 0,'0'0'0,"21"0"31,0 0-31,0 0 16,1 0-16,20 0 0,-21-21 0,21 21 16,-20 0-16,20-21 0,-21 21 15,21-22-15,-20 22 0,-1 0 16,21 0-16,-21 0 0,0 0 16,1 0-16,-1 0 15</inkml:trace>
  <inkml:trace contextRef="#ctx0" brushRef="#br0" timeOffset="3607.11">3133 1439 0,'0'22'16,"21"-44"15,0 1-31,0 0 16,0 0-16,0 0 0,1 0 15,-1-22-15,0 1 0,21 0 16,-21-1-16,22 1 0,-1 0 0,-21-1 16,22 1-16,-22 0 0,0 20 15,21 1-15,-42 0 0,21 21 16,-42 21 15,0 0-31,0 22 0,0-22 0,0 0 16,-22 21-1,43-20-15,0-1 0,0 0 0,0 0 0,0 0 16,0 0-16,0 1 16,0-1-16,21-21 0,1 0 15,-1 21-15,0-21 0,0 21 16,0-21-16,0 21 0,1 0 15,-1 1-15,-21-1 16,0 0-16,-21-21 16,-1 0-16,1 21 0,0-21 15,0 0-15,0 0 16,0 0-16,-1 0 0,1 0 0,0 0 16,0-21-16,0 21 15,21-21-15,-21 21 0,-1 0 16,22 21 31,0 0-32,0 0-15,22-21 16,-1 21-16,0-21 0,-21 22 16,21-22-16,0 0 0,0 0 15,1 0-15,-1 0 0,0 0 0,0 0 16,0 0-16,22 0 0,-1 0 15,-21-22-15,21 1 0,1 0 16,-1 0-16,0 0 0,1 0 0,-1-1 16,0-20-16,-20 21 0,20-21 15,-21-1-15,0 1 0,0 21 16,1 0-16,-22-22 0,21 22 0,-21 0 16,-21 21 15,-1 21-31,1 0 0,0 0 0,21 1 15,-21 20-15,21-21 16,0 0-16,0 0 0,0 1 16,0-1-16,0 0 0,0 0 15,21-21-15,-21 21 0,21 0 16,0-21-16,-21 22 0,0-1 0,22-21 16,-1 21-16,-21 0 0,0 0 31,-21-21-16,-1 0 1,1 0-16,0-21 0,0 21 16,0 0-16,0-21 15,-1 0-15,1 21 32,21 21-17,0 0-15,0 0 16,0 0-1,21-21-15,1 22 0,-1-1 16,0-21-16,0 0 0,0 21 16,0-21-16,1 0 0,-1 0 15,21 0-15,-21 0 0,22 0 0,-22 0 16,21 0-16,0 0 0,1 0 16,-1-21-16,-21 21 0,22-21 15,-1-1-15,-21 22 0,0-21 0,0 0 16,1 0-16,-1 0 0,0-22 15,-21 22-15,0 0 0,0 0 0,0 0 16,0 0-16,0-1 0,0 1 0,-21 21 31,0 0-31,-1 0 0,1 21 16,21 1-16,-21-22 0,0 21 16,0 0-16,21 0 0,0 21 0,-21-20 15,21-1-15,-22 0 0,22 0 16,0 0-16,0 0 0,0 1 15,0-1-15,22-21 16,-1 0-16,0 0 0,0 0 0,0 0 16,22 0-16,-22 0 0,0 0 15,21 0-15,-21 0 0,1-21 0,20-1 16,-21 22-16,0-21 0,22 0 0,-22 0 16,0 0-16,0 0 15,0-1-15,-21 1 0,21 21 0,-21-21 16,22 21-16,-22 21 31,0 0-15,0 1-16,0-1 0,0 0 0,-22 0 15,22 0-15,0 0 0,0 1 16,0-1-16,0 0 0,0 0 16,22-21-16,-22 21 15,21-21-15,0 0 0,0 0 0,0 0 16,0 0-16,22 0 0,-22-21 15,21 0-15,-21 0 0,1 0 16,20-1-16,-21-20 0,21 21 0,-20-21 16,-1-1-16,0-20 0,0 20 15,0-20-15,0-1 0,1 1 0,-1-1 16,-21 22-16,0-21 0,0 20 16,0 1-16,0 0 0,0 20 15,0 1-15,0 0 0,0 0 0,0 42 31,0 0-31,0 0 16,-21 22-16,21-22 0,-22 21 0,22 22 16,-21-22-16,21 22 15,-21-22-15,21 0 0,0 22 0,0-22 16,-21 0-16,21 1 0,0-1 16,0-21-16,0 22 0,0-22 0,0 0 15,0 0-15,0 0 0,0 0 16,0 1-16,0-1 0,21-21 15,0 0-15,0 0 16,1 0-16,-1 0 0,0 0 0,0 0 16,0-21-16,0 21 0,1-22 15,-1 22-15,0-21 0,0 0 0,-21 0 16,0 0-16,0 0 0,0-1 16,0 1-16</inkml:trace>
  <inkml:trace contextRef="#ctx0" brushRef="#br0" timeOffset="3808">5228 1122 0,'0'0'15,"-21"0"-15,42 0 16,0 0 0,0 0-16,1 0 0,20-21 0,-21 21 0,21-21 15,1 21-15,-1-22 0,0 22 16,1 0-16,-1-21 0,0 0 15,1 21-15,-22-21 16,0 21-16,0 0 0,-21-21 0,21 21 16</inkml:trace>
  <inkml:trace contextRef="#ctx0" brushRef="#br0" timeOffset="4191.3">6794 381 0,'0'0'0,"0"-21"0,0 0 16,0 0-16,0 42 31,-21 0-31,21 0 16,-21 21-16,0 1 0,0-1 0,0 0 15,-1 22-15,-20-1 0,21 1 16,0-1-16,-22 1 0,1 21 0,21-22 16,-21 1-16,20 20 0,-20-20 15,0-1-15,21 1 0,-22-1 0,22 1 16,-21-22-16,21 22 16,-1-22-16,1 21 0,0-20 0,0-22 15,0 21-15,21-21 0,0 1 0,0-1 16,0 0-16,-21-21 0,21-21 31,0 0-15,0-22-16,0 22 0,0 0 0</inkml:trace>
  <inkml:trace contextRef="#ctx0" brushRef="#br0" timeOffset="4767.53">7239 656 0,'0'-21'16,"0"42"-16,0-63 0,0 21 0,21 0 0,-21-1 15,0 44 1,0-1 0,0 0-16,0 21 0,0 1 15,-21-1-15,21 0 0,-21 22 16,0-22-16,-1 22 0,1-1 15,21-21-15,-21 22 0,0-22 0,0 1 16,0-1-16,21 0 0,-22 1 16,22-22-16,-21 0 0,21 0 0,-21 0 15,21 0-15,0 1 16,21-44 15,0 1-31,1 0 0,-1 0 0,-21 0 16,21 0-16,0-22 0</inkml:trace>
  <inkml:trace contextRef="#ctx0" brushRef="#br0" timeOffset="5059.37">7599 677 0,'0'0'0,"0"-42"0,0 21 16,21 0-16,-21 0 0,0 42 31,0 0-31,0 0 15,0 21-15,0 1 0,0-1 16,-21 22-16,21-22 0,-21 21 16,-1 1-16,22-22 0,-21 22 0,0-22 15,21 22-15,-21-22 0,21 0 16,-21-21-16,21 22 0,-21-22 0,21 0 16,0 0-16,0 0 0,0 1 15,0-1-15,0-42 31,0-1-31,-22 1 16,22 0-16,-21 0 16</inkml:trace>
  <inkml:trace contextRef="#ctx0" brushRef="#br0" timeOffset="5268.4">7133 1185 0,'-21'0'15,"42"0"1,0 0 0,0 0-16,1 0 0,-1 0 0,0 0 15,0 0-15,21 0 0,-20 0 16,-1 0-16,21 0 0,-21 0 0,0 0 16,22 0-16,-22 0 0,0-21 15,0 21-15,0 0 0,1 0 16,-1 0-16,0 0 0</inkml:trace>
  <inkml:trace contextRef="#ctx0" brushRef="#br0" timeOffset="6783.87">8170 1185 0,'0'0'0,"21"0"16,-21-21-16,0 0 0,0 0 15,0 0-15,0 0 0,0-1 16,0 1-16,0 0 0,0 0 16,-21 0-16,0 0 0,21-1 15,-21 1-15,0 21 0,0 0 16,-1 0-16,1 0 0,0 0 16,0 21-16,0 1 0,21-1 15,-43 42-15,22-20 0,0-22 16,0 21-16,0 0 0,0 1 15,21-22-15,0 21 0,0-21 0,0 22 16,0-22-16,0 0 0,0 0 16,21 0-16,0-21 0,0 0 15,0 0-15,0 0 16,1 0-16,-1 0 0,0 0 0,0 0 0,0-21 16,0 0-16,1 0 0,20 0 15,-21 0-15,0-1 0,-21-20 16,21 21-16,1-21 0,-22-22 15,0 22-15,0 21 0,0-22 16,0 22-16,0 0 0,0 0 0,0 0 16,0 42-1,0 0 1,0 0-16,0 21 16,0-20-16,0-1 0,0 21 0,0-21 15,0 22-15,0-22 16,0 0-16,0 21 0,0-21 0,0 1 15,0-1-15,0 0 0,0 0 16,21-21-16,0 0 0,0 0 16,0 0-16,0 0 0,22 0 15,-22 0-15,0-21 0,21 0 16,-20 0-16,-1-1 0,21 1 0,-21-21 16,0 21-16,22-22 0,-22 22 15,0-21-15,-21 0 0,0 20 16,0 1-16,0 0 0,0 0 0,0 0 15,-21 21-15,0 0 16,0 0-16,-1 0 0,1 21 16,0-21-16,21 21 0,0 0 0,0 0 15,0 1-15,0-1 0,0 0 0,0 0 16,0 0-16,21 0 0,-21 1 16,21-1-16,1 0 0,-1 0 0,0-21 15,0 21-15,0 0 0,0-21 16,1 22-16,-1-22 0,-21 21 15,21-21-15,0 0 16,0 0-16,0 0 0,1 0 16,-1 0-16,0 0 15,0 0-15,0-21 0,0-1 0,22 22 16,-22-42-16,0 21 0,0 0 16,0 0-16,22-22 0,-22 22 15,0 0-15,0 0 0,22 0 0,-22-22 16,0 43-16,0-21 0,21 0 15,-20 21-15,-1 0 0,0 0 0,0 0 16,0 0-16,0 21 16,-21 0-16,0 0 0,0 22 15,0-22-15,0 0 16,0 0-16,0 0 0,0 1 16,0-1-1,0-42 32,0-1-47,0 1 0,0 0 16,0 0-16,0-21 15,0 20-15,-21 1 0,21 0 16,-21 21-16,0 0 0,0-21 16,0 21-16,-1 0 0,1 0 0,0 21 15,0-21-15,-21 21 0,20 0 16,1 22-16,-21-22 0,21 0 0,0 21 15,-1-20-15,1-1 0,0 21 0,0-21 16,21 0-16,-21 22 0,21-22 16,0 0-16,0 0 15,0 0-15,21 1 16,0-22-16,0 0 0,0 0 0,1 0 16,20 0-16,-21 0 0,0 0 0,22 0 15,-22-22-15,21 1 0,-21 0 16,0 0-16,22 0 0,-22-22 15,21 22-15,-21-21 0,1 0 0,-1-22 16,0 22-16,0-22 0,0 1 0,-21-1 16,0 1-16,0 20 0,0-20 15,21 21-15,-21-43 0,0 64 16,0-22-16,0 22 16,-21 42-1,0 22 1,21-22-16,-21 21 0,0 22 0,21-22 15,0 22-15,-21-1 0,-1 1 16,22-22-16,0 21 0,0 1 0,0-22 16,0 1-16,0-1 0,0 0 0,0-21 15,0 1-15,0-1 0,0 0 16,22 0-16,-1 0 0,0-21 16,0 0-16,0 0 0,0 0 15,1 0-15,-1 0 0,0 0 0,0-21 16,0 21-16,0-21 0,22 0 15,-22 0-15,0-1 0</inkml:trace>
  <inkml:trace contextRef="#ctx0" brushRef="#br0" timeOffset="7548.07">10689 699 0,'21'-43'0,"-42"86"0,42-107 0,-21 43 0,21 0 16,-21 0-16,0-22 16,0 22-16,0 0 0,0 0 15,-21 42 1,21 0-16,-21 0 15,21 22-15,-21-22 0,0 42 16,21-20-16,-21 20 0,-1 1 0,1-1 16,21 1-16,-21-1 0,0 1 15,0-1-15,0-21 0,-1 22 0,1-22 16,21 1-16,0-22 0,-21 21 0,21-21 16,0 0-16,0 1 15,0-44 1,21 22-16,-21-21 15,21-21-15,1 21 0,-1-22 16,0 1-16,0-21 0,0 20 0,0-20 16,1-22-16,-1 22 0,0-22 15,21 21-15,-21 1 0,1-1 0,20 1 16,0-22 0,-21 43-16,-21 21 0,22 0 0,-1 21 15,0 21-15,-21 0 16,0 21-16,0-21 0,0 43 0,0-22 15,0 22-15,21-1 0,-21 1 16,0-1-16,0-20 0,0 20 0,21 1 16,-21-22-16,0 21 15,0-20-15,0-1 0,0-21 0,0 22 16,0-22-16,0 0 0,0 0 0,0 0 16,0 0-16,0 1 15,0-44 16,0 1-31,-21 0 16,0 0-16</inkml:trace>
  <inkml:trace contextRef="#ctx0" brushRef="#br0" timeOffset="7740.96">10435 1122 0,'-21'-21'0,"42"42"0,-42-63 16,21 20-16,0 1 15,21 21 1,21 0-16,-20-21 0,20 21 0,0 0 16,-21 0-16,22 0 0,-1 0 15,22 0-15,-22 0 0,-21 0 0,21 0 16,1 0-16,-22 0 0,21 0 16,-21 0-16,1 0 0,-1 0 0</inkml:trace>
  <inkml:trace contextRef="#ctx0" brushRef="#br0" timeOffset="9516.65">11070 1355 0,'0'21'16,"0"-42"-16,0 63 0,21-42 31,0-21-15,1 0-16,-1 21 0,21-21 0,0-22 15,-20 22-15,20 0 0,0-21 0,-21-1 16,22 1-16,-1 21 0,-21-22 16,0 1-16,1 0 0,-1 21 15,-21-1-15,21 1 0,-42 21 32,0 0-32,-1 21 0,1 1 15,0-1-15,21 0 0,-21 0 0,21 0 16,-21 22-16,21-22 0,0 0 15,0 21-15,0-21 0,21 1 0,0-1 16,-21 0-16,21 0 0,0 0 16,1 0-16,-1 1 0,0-22 0,-21 21 15,21 0-15,0-21 0,-21 21 16,-21-21 15,0 0-15,0 0-16,0 0 0,-1-21 15,1 0-15,0 21 0,0-21 16,0 21-16,0 0 31,-1 0-31,22 21 16,0 0-16,0 0 16,0 0-16,0 0 15,22-21-15,-1 0 0,-21 22 16,21-22-16,0 0 0,0 0 0,0 0 15,1 0-15,-1 0 16,0 0-16,0 0 0,21 0 0,-20-22 16,20 22-16,-21-21 0,21 0 15,1 0-15,-1 0 0,-21 0 0,22-22 16,-1 1-16,0 0 0,1-1 0,-22 1 16,21 0-16,-21-1 0,22 1 15,-43 0-15,21-22 16,-21 43-16,-21 21 15,-1 21-15,1 0 0,0 0 16,0 1-16,0-1 16,21 21-16,0-21 0,-21 22 0,21-22 15,0 21-15,0-21 0,0 22 16,0-22-16,0 0 0,0 0 0,0 0 16,0 0-16,21 1 0,-21-1 0,0 0 15,21-21-15,-21 21 0,-21-21 63,0 0-63,-1-21 0,1 21 0,21-21 15,-21 21-15,0 0 0,0 0 16,0 0 0,-1 0-16,22 21 15,0 0-15,0 0 16,0 0-16,0 1 15,22-22-15,-1 0 16,0 21-16,0-21 0,21 0 0,-20 0 16,20 0-16,0 0 0,1 0 15,-22 0-15,21 0 0,0-21 0,1 21 16,-1-22-16,0 22 0,1-21 0,-1 0 16,-21 0-16,22 0 0,-22 0 15,0-1-15,0 1 0,0 0 16,0 0-16,-21-21 0,22 20 0,-22 1 15,0-21-15,0 21 16,0 0-16,-22 21 16,1 0-16,0 21 15,21 0-15,-21 0 0,0 0 0,0 0 16,-1 22-16,22-22 0,-21 0 16,21 0-16,-21 0 0,21 1 0,0-1 15,0 0-15,0 0 0,0 0 16,21 0-1,0-21-15,1 0 0,-1 0 16,21 0-16,-21 0 16,0 0-16,1 0 0,-1-21 0,0 21 0,0-21 15,21 21-15,-20-21 0,-1 0 16,0 0-16,0-1 0,0 1 16,0-21-16,1 21 0,-22 0 0,21-1 15,0 1-15,-21 42 47,0 1-47,0-1 0,0 0 0,0 0 16,0 0-16,-21 0 0,21 1 15,-21-22-15,21 21 0,0 0 0,0 0 16,0 0-16,21-21 16,0 0-16,0 0 15,0 0-15,0 0 0,1 0 16,20 0-16,-21 0 0,0-21 0,22 0 15,-1 0-15,-21 0 0,21-1 16,1-20-16,-1 0 0,-21-1 0,22-20 16,-1-1-16,-21 1 0,0-1 15,0 1-15,1-22 0,-1 22 0,-21-1 16,21 1-16,-21-1 0,0 22 16,0-22-16,0 43 0,0-21 0,0 21 15,0 0-15,0-1 0,-21 44 31,21-1-31,-21 21 0,-1-21 16,22 22-16,0-1 0,-21 21 16,0-20-16,0 84 0,0-85 15,21 22-15,-21-1 0,21 1 16,-22-22-16,22 21 0,0-20 0,0-1 16,0 0-16,-21 1 0,21-22 0,0 21 15,0-21-15,0 1 16,0-1-16,0 0 0,0 0 0,0 0 15,21-21 1,1 0-16,-1 0 0,0 0 16,0 0-16,0-21 0,0 21 15,1-21-15,-1 0 16,0 21-16,-21-21 0,21 21 0,-21-22 16,21 1-16,0 21 0,-21-21 15,0 0-15,0 0 0,0 0 0,0-1 16,0 1-16,0-21 0</inkml:trace>
  <inkml:trace contextRef="#ctx0" brushRef="#br0" timeOffset="9757.51">13187 804 0,'0'0'16,"-21"0"-16,42 0 15,21 0 1,-21 0-16,22 0 0,-1 0 0,0 0 15,1 0-15,-1 0 0,21 0 16,-20 0-16,-1-21 0,0 21 0,1 0 16,-22 0-16,21-21 0,-21 21 0,22 0 15,-22 0-15,-42 0 32,0 0-17,-22 0-15,1 0 0,-22 21 16</inkml:trace>
  <inkml:trace contextRef="#ctx0" brushRef="#br0" timeOffset="11139.36">2730 1736 0,'0'0'0,"-42"0"0,21 21 0,-21-21 0,-1 0 15,22 0-15,-21 0 0,21 21 16,-1-21-16,1 0 0,0 0 0,0 0 16,0 0-16,21 21 15,21 0 16,0-21-31,0 0 0,0 0 0,22 22 16,-22-22-16,21 21 16,1-21-16,-1 0 0,0 0 0,1 0 15,20 0-15,-21 0 0,22 0 16,-1 0-16,1 21 0,-1-21 0,22 0 16,0 0-16,-1 0 0,1 0 15,0 0-15,-1 0 0,22 0 0,-21 0 16,21 0-16,0 0 0,21 0 15,0 0-15,0 0 0,0 0 0,21 0 16,-21 0-16,21 0 0,0 0 16,0 0-16,0 0 0,1 0 15,-1 0-15,-21 0 0,21 0 0,0 0 16,0 0-16,0 0 0,1 0 16,-22 0-16,21 0 0,-21 0 15,21 0-15,-21 0 0,0 0 0,0 0 16,21 0-16,-21 0 0,0 0 0,21 0 15,-21 0-15,0 0 0,0 21 16,0-21-16,21 0 0,-21 0 0,0 0 16,0 0-16,0 0 0,-21 0 15,21 0-15,0 0 0,0 0 0,106 21 16,-106-21-16,-21 0 16,0 0-16,0 0 0,21 0 15,-22 0-15,1 0 0,0 0 0,21 0 16,-21 0-16,0 0 0,0 0 15,-1 0-15,-20 0 0,21 0 0,-21 0 0,105 0 16,-84 0 0,-21-21-16,-1 21 0,1 0 0,0 0 15,-1 0-15,-20 0 0,20 0 0,-41 0 16,20 0-16,1 0 0,-22 0 16,22 0-16,-22 0 0,-21 0 0,21 0 15,-20 0-15,20 0 0,-21 0 16,0 0-16,0 0 15,1 0-15,-1 0 16,0 0 0,0 0-16,0 0 15,0 0-15,1 0 16,-1 0 0,0 0 46,0 0-31,-21-21-31,21 21 0,-42 0 47,0 0-31,0 0-16</inkml:trace>
  <inkml:trace contextRef="#ctx0" brushRef="#br1" timeOffset="17764.43">4932 3662 0,'0'0'0,"0"21"16,21-21 15,0 0-31,0 0 15,0-21-15,-21 0 0,22 21 16,-22-21-16,21-1 0,-21 1 16,21 0-16,-21 0 0,0 0 0,0 0 15,0-1-15,0 1 0,0 0 16,-21 21-16,0-21 0,-1 0 0,-20 21 16,21 0-16,-21 0 0,-1 0 15,22 0-15,-21 21 0,-1 0 16,22 0-16,-21 22 0,21-22 0,0 21 15,-1-21-15,1 22 0,0-22 16,21 21-16,-21-21 0,21 0 0,0 1 16,0-1-16,0 0 0,0 0 15,21-21-15,0 0 0,0 21 0,1-21 16,-1 0-16,0 0 0,0 0 16,21 0-16,-20-21 0,-1 0 0,21 0 15,-21 0-15,0-1 0,1 1 16,-1 0-16,0 0 0,-21-21 0,0 20 15,21 1-15,-21 0 16,0-21-16,0-1 0,0 22 16,0 42-1,0 1-15,0-1 16,0 0-16,0 0 0,0 0 16,0 22-16,0-22 0,0 0 0,0 21 15,0-21-15,0 1 0,0-1 16,21 0-16,-21 0 0,21-21 0,1 21 15,-1-21-15,0 0 0,0 0 0,0 0 16,0 0-16,1 0 0,-1 0 16,0-21-16,0 0 0,21 0 15,-20 21-15,-1-43 0,0 22 16,0 0-16,0-21 0,0-1 0,1 1 16,-1 0-16,-21-22 0,21 22 15,-21-22-15,0 1 0,0-1 0,0 22 16,0-21-16,-21 20 0,0-20 15,-1 20-15,-20 1 0,21 0 0,-21-1 16,-1 22-16,-20 0 0,20 0 16,-20 21-16,-1 0 0,1 0 15,-1 21-15,1 0 0,-22 0 16,1 22-16,20-1 0,1 0 0,-1 22 16,1-1-16,20 1 0,1-1 0,0 22 15,-1-21-15,22 20 16,0-20-16,21-1 0,0 1 0,0-1 15,0 1-15,0-22 0,0 22 0,42-22 16,-21 0-16,1 22 0,20-43 16,-21 21-16,21 1 0,1-22 0,-1 0 15,0 0-15,1-21 0,-1 0 16,0 0-16,22 0 0,-22 0 16,1 0-16,-1-21 0,0 0 0,1 0 15,-1-1-15,0-20 0,-21 21 16,22-21-16,-22 20 0</inkml:trace>
  <inkml:trace contextRef="#ctx0" brushRef="#br1" timeOffset="18048.28">6096 3090 0,'0'0'0,"0"-21"0,0 0 0,0 0 0,-21 21 31,0 0-31,-1 0 0,1 21 0,0 21 16,0-20-16,21 20 16,-21 0-16,0 1 0,-1 20 0,22-21 15,-21 22-15,0-22 0,21 1 16,0-1-16,0 0 0,-21 1 0,21-1 16,-21-21-16,21 0 0,0 22 15,0-22-15,0 0 0,21-21 31,0-21-31,-21 0 0,21-1 16,0 1-16,1 0 0</inkml:trace>
  <inkml:trace contextRef="#ctx0" brushRef="#br1" timeOffset="18581.5">5990 3133 0,'0'0'0,"0"-21"0,0-1 0,0 1 16,0 0-16,0 0 15,0 0-15,21 0 0,0 21 0,1-22 16,20 1-16,-21 21 0,21 0 16,1 0-16,-1 0 0,0 0 0,1 0 15,-1 0-15,0 21 0,-20 1 16,20-1-16,-21 0 0,-21 0 0,0 0 16,0 22-16,0-22 0,-21 21 15,0 0-15,0-20 0,-22 20 0,1-21 16,0 21-16,-1-20 15,1-1-15,0 0 0,20 0 0,-20-21 16,21 0-16,0 0 0,0 0 16,21-21-1,0 0-15,21 0 16,0-1-16,0 22 0,21-21 0,-20 21 16,20 0-16,0 0 0,1 0 15,-1 0-15,0 0 0,-21 0 16,22 21-16,-1 1 0,-21-1 0,0 0 15,1 0-15,-1 0 0,-21 22 16,0-22-16,0 21 0,0-21 0,0 22 16,-21-22-16,-1 0 0,-20 21 15,21-21-15,-21 1 0,-1-1 16,1 0-16,0 0 0,-1-21 0,1 21 16,0-21-16,20 0 0,-20 0 0,21 0 15,0 0-15,-22 0 0,22 0 16,0 0-16,21-21 0,-21 21 15,21-21-15,0 0 16,0 0-16,0-1 16,21 1-16,0 21 0,0-21 15,1 0-15,20 0 0</inkml:trace>
  <inkml:trace contextRef="#ctx0" brushRef="#br1" timeOffset="19332.04">7048 3048 0,'0'21'32,"0"0"-32,0 1 0,-21 20 15,21-21-15,0 21 0,-21 1 16,0-1-16,21-21 0,-21 22 15,0-1-15,21 0 0,-22-21 0,1 22 16,0-22-16,21 21 0,0-21 0,-21-21 16,21 22-16,-21-1 0,21-42 47,0-1-47,0 1 0,0 0 15,0 0-15,0-21 0,21 20 16,0-20-16,-21 0 0,21-1 15,0-20-15,1 21 0,-1-1 0,0 22 16,0-21-16,0 21 0,0-22 16,1 22-16,20 0 0,-21 21 15,0 0-15,22 0 0,-22 0 0,0 0 16,0 0-16,0 21 0,0 0 16,1 22-16,-1-22 0,-21 21 0,0 106 15,0-105 1,0-1-16,0 0 0,0-21 15,-21 22-15,21-22 0,-22 0 0,1 0 16,21 0-16,0 1 0,-21-22 16,21 21-16,-21-21 0,21-21 31,0-1-31,0 1 16,0-21-16,0 21 0,21-22 15,0 1-15,0 0 0,1-1 0,-1 1 16,0 0-16,0-1 0,21 1 15,-20 21-15,20-21 0,-21 20 0,21 1 16,-20 0-16,20 21 0,-21 0 0,21 0 16,-20 0-16,-1 21 0,0 0 15,0 22-15,0-1 0,-21-21 0,0 22 16,0-1-16,0 21 0,0-20 16,0-1-16,0 0 0,0 1 0,0-22 15,-21 21-15,0-21 0,0 22 16,21-22-16,-21 0 0,21 0 15,0 0-15,-22-21 0,22 22 0,-21-22 16,0 0 15,0 0-31</inkml:trace>
  <inkml:trace contextRef="#ctx0" brushRef="#br1" timeOffset="19780.78">5334 4339 0,'-64'0'15,"128"0"-15,-170 0 0,85 21 0,-21-21 0,-1 0 16,1 0-16,21 0 15,0 0-15,-1 0 0,65 0 47,-22 0-47,21 0 0,1 0 0,20 0 16,1 0-16,20 0 0,1 0 16,0-21-16,20 21 0,1 0 15,0-21-15,0 21 0,0-21 16,0 21-16,-1 0 0,128-21 15,-127 21-15,-21 0 0,21 0 0,-22 0 16,1 0-16,-22 0 0,1 0 16,-1 0-16,-20-21 0,-22 21 0,0 0 15,0 0-15,0 0 16,-42 0 0,0 0-16,-21 0 0,21 0 15,-22 21-15,-20-21 0,20 21 0,-20-21 16,-1 0-16,-20 21 0,20-21 15,1 0-15</inkml:trace>
  <inkml:trace contextRef="#ctx0" brushRef="#br1" timeOffset="20107.59">5249 4530 0,'-42'0'0,"84"0"0,-126 21 0,62-21 16,1 0-16,0 0 0,21 21 15,21-21 1,0 0-16,1 0 0,20 0 16,0 0-16,22 0 0,-1 0 0,22 0 15,0 0-15,-1 0 0,1 0 16,21 0-16,0 0 0,-22 0 16,22 0-16,-21 0 0,21 0 0,-22 0 15,86 0-15,-86 0 0,1 0 16,-22 0-16,1 0 0,-1 0 15,-20 0-15,-1 0 0,-21 0 0,22 0 16,-65 0 15,1 0-31,-21 0 0,0 0 16,-1 0-16,-20 0 0,-1 0 0,1 0 16,-1 0-16</inkml:trace>
  <inkml:trace contextRef="#ctx0" brushRef="#br1" timeOffset="20423.41">4953 4805 0,'0'0'0,"-42"0"0,-1 21 0,22-21 16,0 0-16,0 0 0,21 21 0,42-21 31,0 0-31,1 0 0,20 0 16,1 0-16,-1 0 0,22 0 0,21 0 15,-22 0-15,22-21 0,0 21 16,0 0-16,0 0 0,0 0 0,-22 0 16,22 0-16,-21-21 0,-1 21 15,1 0-15,0 0 0,-22 0 0,1 0 16,-22 0-16,22 0 0,-43 0 0,21 0 16,-21 0-16,0 0 0,-21 21 15,-21 0 1,0-21-16,-21 0 15,21 0-15,-22 0 0,-20 0 0,20 0 16,-20 21-16,21-21 0</inkml:trace>
  <inkml:trace contextRef="#ctx0" brushRef="#br1" timeOffset="20755.75">5080 5122 0,'0'0'0,"-85"0"0,22 22 16,-1-22-16,-63 21 15,106-21-15,0 0 0,21 21 16,42-21 0,-21 0-16,22 0 15,20 0-15,1 0 0,-1 0 0,1 0 16,20 0-16,22 0 0,-21 0 16,21 0-16,0 0 0,-1 0 15,1 0-15,0 0 0,0 0 0,-21 0 16,20 0-16,-20 0 0,-21 0 15,20 0-15,-20 0 0,-22 0 0,22 21 16,-22-21-16,0 0 0,-21 0 0,1 0 16,20 0-16,-21 0 15,-42 0 1,0 0 0,-22 0-16,22 0 0,-21 0 15,0 0-15,-22 0 0,22 0 16</inkml:trace>
  <inkml:trace contextRef="#ctx0" brushRef="#br1" timeOffset="21075.56">5228 5376 0,'0'0'0,"-42"22"0,-22-22 0,22 0 0,0 21 16,20-21-16,-41 0 0,63 21 15,21-21 1,21 0-16,1 0 0,-1 0 15,22 0-15,20 0 0,1 0 16,0 0-16,-1 0 0,22-21 16,0 21-16,-21 0 0,20 0 0,-20-21 15,0 21-15,-1 0 0,-20 0 16,-1-22-16,1 22 0,-1 0 0,1 0 16,-22 0-16,1 0 0,-1 0 0,-21 0 15,21 0-15,-20 0 0,-1 0 16,-42 0 31,-1 22-47,1-22 0,0 0 0,0 21 15,0-21-15</inkml:trace>
  <inkml:trace contextRef="#ctx0" brushRef="#br1" timeOffset="22122.17">4318 7430 0,'0'21'0,"0"-42"31,0-1-31,0 1 16,21 0-16,-21 0 0,0 0 0,0 0 16,0-1-16,0-20 15,0 21-15,0 0 0,-21 0 0,21-1 16,-21 1-16,0 0 0,-1 21 16,1 0-16,0 0 0,0 0 0,-21 0 15,20 21-15,1 0 0,0 1 0,0-1 16,-21 21-16,20 0 0,1-20 15,21 20-15,-21 0 0,21 1 0,-21-1 16,21-21-16,0 21 0,0-20 16,0-1-16,0 0 0,21-21 15,0 0-15,0 0 16,1 0-16,-1-21 0,0 0 16,0-1-16,0-20 0,0 21 0,1-21 15,-1 20-15,-21-20 0,0 21 16,21-21-16,-21 20 0,0-20 0,0 21 15,0 0-15,0 0 0,0-1 16,0 1-16,0 42 16,0 1-1,0-1-15,0 21 0,0-21 16,21 22-16,-21-22 0,21 21 0,0 22 16,1-43-16,-1 0 15,-21 0-15,21 0 0,21 0 16,-21 1-16,1-22 0,20 0 0,-21 0 15,21 0-15,1 0 0,-1-22 16,0 1-16,1 0 0,-1 0 0,0 0 16,1-22-16,-22 1 0,21 21 15,1-21-15,-22-22 0,0 22 0,-21-1 16,0 1-16,0 0 0,0-1 0,0 1 16,0-21-16,-21 20 0,0 1 15,-64-43-15,43 43 0,-22 0 16,1-1-16,-1 22 0,1 0 15,-1 0-15,-21 0 0,22 21 16,-22 0-16,1 21 0,-1 0 0,0 0 16,1 21-16,-1 22 0,-21-22 15,21 22-15,22-1 0,-22 22 0,22-22 16,20 22-16,1 21 0,0-21 16,-1-1-16,22 1 0,21-22 0,0 22 15,0-21-15,21-22 0,1 21 16,20-20-16,0-1 0,1-21 0,-1 0 15,21 1-15,-20-1 0,20 0 16,1-21-16,-1 0 0,1 0 0,-1 0 16,-20 0-16,20-21 0,-21 0 15,64-1-15,-63 1 0,-1 0 16,0 0-16,1 0 0,-22 0 16,21-1-16,-21 1 0,22-21 15,-1 21-15</inkml:trace>
  <inkml:trace contextRef="#ctx0" brushRef="#br1" timeOffset="24078.93">4381 8192 0,'0'0'0,"-42"0"0,0 0 0,21 0 15,-22 0-15,1 0 0,0 0 16,-1 0-16,22 0 0,0 0 0,-21 0 16,42 21-16,21-21 15,21 0 1,22 0-16,20 0 0,107 0 15,-64 0-15,21 0 0,-21 0 16,21 0-16,21 0 0,1 0 16,-1 0-16,0 0 0,1 0 0,-22 0 15,21 0-15,-21 0 0,1 0 16,-1 0-16,-21 0 0,-21 0 0,-1 0 16,-20 0-16,0 0 0,-22 0 15,-20 0-15,-1 0 0,0 0 0,-21 0 16,-63 0-1,21 21-15,-21-21 16,-1 0-16,-20 21 0,-1-21 0,1 0 16,-1 21-16,-20-21 0,-1 0 0,0 21 15</inkml:trace>
  <inkml:trace contextRef="#ctx0" brushRef="#br1" timeOffset="24396.38">4678 8573 0,'-106'21'0,"212"-42"0,-297 63 0,128-21 0,-1-21 16,1 21-16,20-21 0,-20 21 16,63 1-1,21-22-15,21 0 0,1 0 0,41 0 16,1 0-16,0 0 0,42 0 16,-21 0-16,42-22 0,0 22 0,169-21 15,-168 21-15,20-21 16,-21 21-16,21 0 0,-20 0 15,-1-21-15,0 21 0,0 0 0,-21 0 16,-21 0-16,0-21 0,-22 21 0,1 0 16,-21 0-16,-22 0 0,0 0 15,1 0-15,-22 0 0,-64 0 32,22 0-32,-21 21 0,0-21 15,-1 0-15,-20 0 0,-1 21 16,1-21-16,-22 0 0,0 21 0,-20-21 0</inkml:trace>
  <inkml:trace contextRef="#ctx0" brushRef="#br1" timeOffset="24725.19">4212 9144 0,'0'0'0,"-63"21"0,20 0 0,1-21 0,21 22 16,21-1-1,21-21-15,21 0 0,1 0 0,20 0 16,1 0-16,20 21 0,22-21 0,0 0 16,21 0-16,-21 0 0,21 0 15,21-21-15,-21 21 0,21 0 0,0-21 16,0 21-16,1 0 0,-1 0 16,-21 0-16,21-22 0,0 22 15,-21 0-15,0 0 0,-21 0 0,0 0 16,-22 0-16,1 0 0,-21 0 0,-22 0 15,0 0-15,-21 0 0,1 0 16,-1 0-16,-42 0 16,-1 0-16,-20 0 15,21 0-15,-43 0 0,1 0 0,-1 22 16,-20-22-16,20 0 0,-42 21 0</inkml:trace>
  <inkml:trace contextRef="#ctx0" brushRef="#br1" timeOffset="25070.93">4212 9716 0,'0'0'0,"-42"21"16,21-21-16,-1 0 0,22 21 0,22-21 16,20 0-1,21 0-15,1 0 0,-1 0 16,43 0-16,-21 0 0,21 0 0,21-21 15,-21 21-15,21-21 0,0-1 16,0 22-16,0-21 0,148 21 16,-148-21-16,0 21 0,0 0 15,-21 0-15,21-21 0,-22 21 16,1 0-16,-21 0 0,21 0 0,-43 0 16,22 0-16,-43 0 0,22 0 0,-22 0 15,-21 0-15,0 0 0,1 0 16,-1 0-16,-42 0 15,-1 0-15,1 0 16,-21 0-16,0 0 0,-1 0 16,1 0-16,-22 0 0,1 0 0</inkml:trace>
  <inkml:trace contextRef="#ctx0" brushRef="#br1" timeOffset="25405.74">4233 10097 0,'0'0'0,"-63"21"0,20-21 0,1 21 15,0-21-15,21 0 0,21 21 0,21-21 16,21 21 0,0-21-16,22 0 0,21 0 0,-1 0 15,22 0-15,0 0 0,21 0 0,0 0 16,0 0-16,0 0 0,0 0 15,0 0-15,0 0 0,0 0 16,0-21-16,0 21 0,-21 0 0,-22 0 16,22-21-16,-42 21 0,20 0 15,-20 0-15,-22 0 0,1 0 0,-1 0 16,-21 0-16,0 0 0,-42 0 16,-21 0-1,21 0-15,-22 0 0,-20 0 16,20 21-16,-20-21 0,-1 21 0,-20-21 15</inkml:trace>
  <inkml:trace contextRef="#ctx0" brushRef="#br1" timeOffset="25741.49">4127 10605 0,'-63'21'0,"126"-42"0,-168 63 0,41-21 16,22-21-16,21 21 0,-1 0 15,1-21-15,21 22 0,21-22 16,22 0-16,-1 0 0,22 0 16,-1 0-16,22 0 0,21 0 15,-1 0-15,1-22 0,21 22 0,0 0 16,-21-21-16,21 21 0,0-21 16,0 21-16,-21 0 0,21 0 15,0-21-15,-21 21 0,0 0 0,-1 0 16,-20 0-16,0 0 0,-1 0 0,-20 0 15,-1 0-15,-20 0 0,20 0 16,-42 0-16,22 0 0,-22 0 0,0 0 16,-42 0-1,0 0-15,-22 0 16,1 0-16,0 0 0,-22 21 16,22-21-16,-22 0 0,-20 0 0</inkml:trace>
  <inkml:trace contextRef="#ctx0" brushRef="#br1" timeOffset="26059.91">4022 11091 0,'0'0'0,"-43"22"0,1-1 0,21 0 0,0 0 16,21 0-16,42-21 15,0 0-15,22 0 0,-1 0 16,22 0-16,0 0 0,20 0 0,22 0 15,0 0-15,0 0 16,0-21-16,0 21 0,0 0 0,0-21 0,0 21 16,0-21-16,0 21 0,0 0 15,-21 0-15,0 0 0,-21 0 16,21-21-16,-22 21 0,-20 0 0,20 0 16,-20 0-16,-1 0 0,-20 0 0,-1 0 15,0 0-15,-20 0 0,20 0 0,-21 0 16,0 21-1,-42-21 1</inkml:trace>
  <inkml:trace contextRef="#ctx0" brushRef="#br1" timeOffset="27127.35">4127 13420 0,'0'0'0,"0"21"0,22-21 15,-1 0 1,0 0 0,0 0-16,43-42 15,-43 20-15,0 1 0,0 0 16,-21 0-16,0 0 0,0-22 16,0 22-16,0-21 15,-21 21-15,0 21 0,-22-21 16,22 21-16,-21 0 0,21 0 0,-106 42 15,106-21-15,-22 0 16,1 22-16,21-22 0,-22 21 16,22 0-16,0 1 0,0-1 0,0 0 15,21-20-15,0 20 0,0-21 16,0 0-16,21 22 16,21-43-16,-21 0 15,1 0-15,-1 0 0,21-22 0,-21 1 16,22 0-16,-22 0 0,0-21 0,21 20 15,-21 1-15,1-21 0,-1 21 16,0 0-16,0-22 0,0 1 16,-21 21-16,0 0 0,0-1 15,0 44 17,0-1-32,0 0 0,0 0 0,0 43 15,0-22-15,0 0 16,0-21-16,0 22 0,0-1 15,0-21-15,0 22 0,0-22 0,21 0 16,1 0-16,-1-21 0,0 0 16,0 0-16,21 0 0,-20 0 0,20 0 15,-21-21-15,21 0 0,1 0 16,-1-22-16,0 22 0,1-21 0,-22-1 16,21 22-16,1-21 0,-22 0 0,0-22 15,0 22-15,-21-1 0,0 1 16,0 0-16,0-1 0,-21 1 0,0 0 15,0-22-15,-22 22 0,1 21 16,0-22-16,-22 1 0,-63 0 16,64 42-16,-1 0 0,-21 0 15,22 21-15,-22 0 0,22 21 16,-22 1-16,0-1 0,1 22 0,-1-1 16,0 22-16,22-22 0,-1 22 15,1 0-15,21-1 0,-1 1 16,22 0-16,21-1 0,0-20 0,21-1 15,22-20-15,-22-1 0,42 0 0,1 1 16,-1-22-16,1 0 0,-1-21 16,1 0-16,20 0 0,-20 0 0,21 0 15,-22 0-15,22-21 0,-22 0 0,1 21 16,-1-22-16,-20 1 16,20 0-16,-21 0 0,1 0 0,-1 0 15,0-1-15,-20 1 0</inkml:trace>
  <inkml:trace contextRef="#ctx0" brushRef="#br1" timeOffset="27621.26">5376 13187 0,'0'0'0,"0"-64"15,0 86 1,0-1-1,0 0-15,-21 0 0,21 21 16,0-20-16,0 20 0,0 0 0,-21 1 16,21-1-16,-21 0 0,21-21 15,0 22-15,-21-1 0,21 0 0,-22 1 16,22-22-16,-21 0 0,21 0 16,0 0-16,0 1 0,0-44 31,0 1-31,0 0 0,0-21 15,0 21-15,0-22 0,0 1 0,0 0 16,21-64-16,1 63 16,-1-20-16,0 21 0,-21-1 15,21 1-15,0 0 0,0 20 0,22 1 16,-22 0-16,0 0 0,0 21 16,0 0-16,1 0 0,-1 21 0,0 0 15,0 0-15,0 1 0,-21-1 0,21 21 16,-21 0-16,22-20 0,-22 20 15,21 0-15,-21 1 0,0-1 0,0 0 16,0 1-16,0-1 0,0-21 16,-21 64-16,-1-64 15,1 21-15,0-21 0,0-21 0,21 22 16,-21-22-16,0 0 0,-1 0 16,1 0-16,0 0 0,-21 0 15,21-22-15</inkml:trace>
  <inkml:trace contextRef="#ctx0" brushRef="#br1" timeOffset="27779.17">5143 13653 0,'22'0'31,"-1"0"-31,0-22 0,21 1 16,1 21-16,-1-21 0,0 21 0,1-21 16,20 0-16,1 0 0,-1 21 15,-21-22-15,22-20 0,-1 21 0,64-21 16,-84 20-16,20 1 15,-20 0-15,-1-21 0</inkml:trace>
  <inkml:trace contextRef="#ctx0" brushRef="#br1" timeOffset="28695.19">6329 13123 0,'-21'0'16,"-1"0"-16,22 22 16,-21-22-16,21 21 0,-21 0 0,0 0 15,21 0-15,0 0 0,0 22 16,0-22-16,0 0 0,-21 21 0,21-20 15,0 20-15,0-21 0,0 0 16,0 22-16,0-22 0,0 0 0,0 0 16,0 0-16,0 0 0,0 1 15,-21-22 17,21-22-32,0 1 15,-22 0-15,22 0 0,0-21 0,-21 20 16,21 1-16,0-21 0,0 0 15,0-1-15,0 22 0,0-21 0,21-1 16,1 22-16,-22-21 0,21 21 16,0 0-16,0 21 0,21-22 0,-20 22 15,-1 0-15,0 0 0,21 0 16,-21 0-16,1 22 0,20-1 16,-21 0-16,0 0 0,0 21 0,-21-20 0,22-1 15,-22 21-15,0-21 16,0 22-16,0-22 0,0 0 0,0 0 15,0 0-15,0 0 0,0 1 0,0-1 16,0 0-16,21-21 63,-21-21 358,-21 21-405,21-21-16,0-1 16,-22 22-16,22-21 0</inkml:trace>
  <inkml:trace contextRef="#ctx0" brushRef="#br1" timeOffset="41645.82">5440 6837 0,'0'0'0,"-21"-21"16,-1 21-16,1 0 0,0 0 16,0 0-1,0-21-15,42 21 32,0 0-32,21-22 15,1 22-15,-1 0 0,0 0 0,22-21 16,-22 21-16,22 0 0,-1-21 15,-20 21-15,20 0 0,-21 0 0,1-21 16,-1 21-16,0 0 0,1 0 0,-1 0 16,-21 0-16,0 0 0,1 0 15,-44 0 17,1 21-32,-21-21 0,21 21 15,0-21-15,-22 0 0,22 0 16,0 21-16,-21-21 0,20 0 0</inkml:trace>
  <inkml:trace contextRef="#ctx0" brushRef="#br1" timeOffset="41887.68">5842 6773 0,'-21'0'15,"0"0"1,21 22 0,0-1-16,0 0 15,0 0-15,0 21 0,0-20 0,0 20 16,0 0-16,0-21 0,0 43 15,0-22-15,0 1 0,-22-1 16,1 21-16,21-20 0,-21-1 0,0-21 16,0 22-16,21-22 0,0 21 15,0-21-15,-21 0 0,21 1 16,-22-22-16,22 21 0,22-42 31,-1-1-15</inkml:trace>
  <inkml:trace contextRef="#ctx0" brushRef="#br1" timeOffset="42936.09">6032 7303 0,'0'0'0,"22"0"0,-1 0 16,0 0-1,0 0-15,0 0 0,-21-22 16,21 22-16,1-21 0,-1 0 0,0 0 15,0 0-15,0 0 0,0-1 16,22-20-16,-22 21 0,0 0 0,-21 0 16,0-22-16,21 22 0,-21 0 15,0 0-15,0 0 0,0-1 0,-21 1 16,0 21-16,0 0 0,0 0 16,-1 0-16,1 0 0,0 21 15,0 1-15,0-1 0,0 0 16,21 0-16,-22 0 0,22 22 15,-21-1-15,21-21 0,0 21 0,0 1 16,0-1-16,0-21 0,0 22 0,0-22 16,0 21-16,0-21 0,21 0 15,1 1-15,-1-1 0,0-21 16,0 0-16,21 0 0,-20 0 16,-1 0-16,21-21 0,0 21 0,-20-22 15,20-20-15,0 21 0,1 0 16,-1-22-16,0 1 0,1 0 15,-22 21-15,21-22 0,-21 1 0,0 21 0,-21-22 16,0 22 0,0 0-16,0 0 0,0 42 31,0 0-31,0 0 16,0 1-16,0-1 0,22 21 0,-22-21 15,21 0-15,0 1 0,-21-1 16,0 21-16,0-21 0,21 0 0,-21 1 15,21-1-15,-21 0 0,0 0 16,0 0-16,-21 0 16,0-21-1,0 0-15,0 0 0,-1-21 16,1 0-16,0 21 16,21-21-16,-21 21 0,0 0 15,0 0 1,21 21-1,0 0 1,0 0-16,0 1 0,21-1 16,0-21-16,0 0 0,0 0 15,0 0-15,1 0 0,-1 0 16,21 0-16,-21 0 0,22 0 16,-1 0-16,0-21 0,1-1 0,-1 1 15,0 0-15,-21 0 0,22 0 16,-1-22-16,0 1 0,-20 0 15,20-1-15,-21 1 0,0 0 0,0-1 16,22 1-16,-43-21 0,21 20 0,-21-20 16,0 20-16,0 1 0,0 0 15,0-1-15,0 22 0,0-21 16,0 21-16,0 42 16,0 0-16,0 0 15,-21 22-15,21-1 0,0 0 16,0 1-16,-21-1 0,21 21 15,-22-20-15,22-1 0,0 0 0,0 22 16,0-22-16,0 1 0,0-1 16,0 0-16,0-21 0,0 22 0,0-22 15,0 0-15,0 0 0,22 0 16,-22 1-16,21-1 0,0-21 0,0 0 16,0 0-16,0 0 0,1 0 15,-1 0-15,0-21 0,0-1 0,0 1 16,0 0-16,1 0 0,-1 0 0,0-22 15,0 22-15,-21 0 0,0-21 16,0 21-16,0-1 0,0 1 0,0 0 16,-21 21-16</inkml:trace>
  <inkml:trace contextRef="#ctx0" brushRef="#br1" timeOffset="43183.94">7408 7006 0,'0'0'16,"-21"0"-16,21-21 15,21 21 1,0 0-16,1-21 0,-1 21 16,0 0-16,21-21 0,1 0 15,-1 21-15,0-22 0,1 22 0,-1-21 16,0 21-16,1 0 0,-1-21 16,0 21-16,-21 0 0,1 0 15,-1 0-15,0 0 0,0-21 0,0 21 16,-42 0 31</inkml:trace>
  <inkml:trace contextRef="#ctx0" brushRef="#br1" timeOffset="44439.18">6689 13420 0,'0'0'0,"-22"0"0,22 21 16,0-42 15,0 0-16,0-1-15,0 1 16,22 21-16,-22-42 0,21 21 0,0 0 16,0-22-16,0 1 0,0 21 0,1-22 15,-22 1-15,21 0 0,0-1 16,0 22-16,0-21 0,0 21 0,1 0 16,-1-1-16,0 22 0,-21-21 15,21 21-15,0 0 16,-21 21-16,21 1 0,-21 20 15,0-21-15,0 21 0,0 43 16,0-43-16,0 22 0,0-22 16,0 1-16,0-1 0,-21 0 15,21 1-15,-21-1 0,0 0 0,21 1 16,0-1-16,0-21 0,-21 21 0,21-20 16,0-1-16,-21 0 15,21 0-15,0-42 31,0 0-31,0 0 16,0-1-16,0 1 16</inkml:trace>
  <inkml:trace contextRef="#ctx0" brushRef="#br1" timeOffset="45001.86">5165 14436 0,'0'0'0,"-22"0"0,1 0 15,-21 0-15,21 0 0,0 0 16,-1 0-16,1 0 0,0 0 15,0 0-15,63 0 47,-21 0-47,43 0 0,-22 0 0,22 0 16,20 0-16,1 0 0,21 0 0,-21 0 16,20 0-16,1 0 0,0-21 15,0 21-15,0 0 0,0 0 0,-1 0 16,-20-22-16,21 22 15,-21 0-15,-1 0 0,1 0 0,-22-21 16,1 21-16,-22 0 0,1 0 0,-1 0 16,-21 0-16,0 0 0,0 0 15,-42 0 1,0 0-16,-21 0 16,-1 0-16,1 0 0,-21 0 0,20 0 15,-20 0-15,-1 21 0</inkml:trace>
  <inkml:trace contextRef="#ctx0" brushRef="#br1" timeOffset="45307.68">5122 14774 0,'0'0'0,"-127"43"16,85-22-16,21-21 0,21 21 16,42-21-1,-21 0-15,22 0 16,20 0-16,1 0 0,20 0 0,1 0 15,21 0-15,0 0 0,-1-21 16,1 21-16,0-21 0,21 21 0,-21-21 16,-21 21-16,20 0 0,-20-22 15,21 22-15,-21 0 0,-22 0 16,1 0-16,-1 0 0,1 0 0,-22 0 0,-21 0 16,21 0-16,-20 0 15,-22 22 1,-22-1-16,1-21 0,0 0 15,-21 21-15,-1-21 0,-20 0 16,21 21-16,-22-21 0,-21 21 0,22 0 16,-22 1-16</inkml:trace>
  <inkml:trace contextRef="#ctx0" brushRef="#br1" timeOffset="45612.46">5292 15261 0,'0'0'0,"-64"21"0,22 1 0,-1-1 16,1 0-16,0 21 0,21-42 15,21 21-15,21 1 16,21-22-16,0 0 0,1 0 16,20 0-16,22 0 0,0 0 15,-1-22-15,22 1 0,0 21 16,0-21-16,-22 21 0,22-21 0,-21 21 16,0-21-16,-1 21 0,1-21 15,-22 21-15,1 0 0,-1 0 0,1 0 16,-22 0-16,1 0 0,-22 0 15,0 0-15,0 0 0,0 0 0,-42 0 32,0 0-32,0 0 15,0 0-15,-22 21 0,1 0 0,0-21 16,-64 21-16,63 0 0,-20 0 16,-1-21-16,1 22 0</inkml:trace>
  <inkml:trace contextRef="#ctx0" brushRef="#br1" timeOffset="45907.29">5228 15812 0,'-21'21'0,"42"-42"0,-63 63 0,-1-21 0,22 0 15,42-21 1,22 0 0,-1 0-16,0 0 0,22 0 15,21 0-15,-1-21 0,1 21 16,0-21-16,20 21 0,-20-21 15,0 21-15,-1 0 0,1-21 0,0 21 16,-1 0-16,-20-22 0,21 22 0,-22-21 16,1 21-16,-22 0 0,21 0 15,-20 0-15,-1 0 0,-21 0 0,0 0 16,1 0-16,-1 0 0,-42 21 31,-1-21-31,1 22 0,-21-22 0,0 21 16,-1 0-16,-20 0 0,-1 0 15,22 0-15,-22 1 0</inkml:trace>
  <inkml:trace contextRef="#ctx0" brushRef="#br1" timeOffset="46203.12">5101 16510 0,'-42'21'15,"84"-42"-15,-127 63 0,64-42 0,0 22 16,-21-1-16,42 0 15,42-21-15,-21 0 16,22 0-16,20 0 0,1 0 0,20 0 16,1-21-16,21 0 0,0 21 15,21-22-15,-22 1 0,1 0 0,-21 21 16,21-21-16,-22 0 0,-20 21 16,21-21-16,-22 21 0,1 0 15,-22-22-15,0 1 0,1 21 0,-22 0 16,21 0-16,-21 0 0,-21-21 15,21 21-15,-21-21 16,0 0-16,0 0 16,0-1-16,0 1 0,0-21 15,0 0-15,0-1 0</inkml:trace>
  <inkml:trace contextRef="#ctx0" brushRef="#br0" timeOffset="55355.59">7387 8382 0,'21'0'0,"0"0"31,1 0-15,-22-21-16,0 0 16,0 0-1,-22 21 32,1 0-47,0 21 0,0 0 16,21 0-16,-21-21 15,0 21-15,21 0 0,-22 1 16,22-1-16,0 0 0,-21 0 0,21 0 16,0 0-16,0 1 0,0-1 0,0 0 15,0 0-15,0 0 16,0 0-16,21-21 0,1 0 16,-22 22-16,21-22 0,0 0 0,0 0 15,0 0-15,0 0 16,1 0-16,-1 0 0,0 0 0,0-22 15,0 22-15,0-21 0,1 0 16,-1 21-16,-21-21 0,0 0 16,0 0-16,21-1 0,-21 1 15,0 0-15,0 0 0,0 0 16,0 0-16,0-1 0,-21 1 16,21 0-16,-21 0 0,-1 21 0,1-21 15,0 21-15,0 0 16,0 0-16,0 0 0,-1 0 15,1 0-15,0 0 0,0 21 0,0 0 16,21 0-16,-21 0 16,21 1-16,0-1 0,0 0 15,0 0-15,0 0 0,0 0 16,0 1-16,0-1 0,0 0 16,0 0-16,21 0 0,-21 0 0,21-21 15,0 0-15,0 0 16,0 0-16,1 0 0,-1 0 15,0 0-15,0 0 0,-21-21 16,21 21-16,0-21 0,-21 0 0,22 0 16,-22 0-16,0-1 15,0 1-15,0 0 0,0 0 0,0 0 16,0 0-16,-22-1 16,22 1-16,-21 21 0,0 0 0,0-21 15,0 21-15,0 0 16,-1 0-16,1 0 15,0 21-15,0 0 0,21 1 16,-21-1-16,21 0 0,-21 0 16,21 0-16,0 0 0,0 1 15,0-1-15,0 0 0,0 0 16,0 0-16,21-21 0,0 0 16,-21 21-16,21-21 0,0 0 15,0 0-15,1 0 0,-1 0 16,0 0-16,0 0 15,-21-21-15,21 0 0,0 21 16,-21-21-16,0 0 0,0 0 16,0-1-16,0 1 15,0 0-15,0 0 16,-21 0-16,0 21 0,21-21 16,-21 21-16,0 0 0,0 0 15,-1 0-15,1 21 16,21 0-16,-21-21 0,0 21 15,21 0-15,0 0 16,0 1-16,0-1 0,0 0 16,0 0-16,0 0 15,21-21-15,0 0 16,0 0-16,1 0 16,-1 0-16,0 0 15,-21-21-15,21 21 0,0-21 16,-21 0-16,0 0 0,0-1 15,0 1-15,0 0 16,-21 0 0,0 21-1,0 0-15,0 0 16,-1 0-16,1 21 16,21 0-16,-21 0 0,0 1 15,21-1 1,-21 0-16,21 0 0,0 0 15,21-21 1,0 0-16,0 0 16,0 0-16,1 0 0,-1 0 15,0 0-15,0-21 0,-21 0 16,21 0 0,-21 0-16,0-1 15,0 1-15,-21 21 16,0 0-16,0 0 15,0 0-15,-1 0 16,1 0-16,21 21 16,-21 1-16,21-1 15,0 0-15,0 0 16,0 0-16,0 0 16,21-21-1,0 0 1,1 0-16,-1 0 15,0-21-15,-21 0 16,21 21-16,-21-21 0,0 0 16,0 0-16,0-1 15,0 1-15,-21 0 16,0 21-16,21-21 0,-21 21 16,-1 0-16,1 0 15,0 0 1,0 21-16,21 0 0,-21-21 15,21 21-15,0 1 0,0-1 16,0 0-16,0 0 0,0 0 16,0 0-16,0 1 0,21-1 15,0 0 1,0-21-16,0 0 0,1 0 16,-1 0-16,0-21 15,0 0-15,0-1 0,0 22 16,-21-21-16,0 0 0,22 0 15,-22 0-15,0 0 0,0-1 16,0 1-16,0 0 16,-22 0-16,22 0 0,-21 21 0,0-21 15,21-1-15,-21 22 0,0 0 16,0 0-16,-1 0 0,1 0 16,0 0-16,0 0 15,0 22-15,21-1 0,-21 0 16,21 0-16,-22 0 0,22 0 15,0 1-15,-21-1 0,21 0 0,0 0 16,0 0-16,0 0 16,21-21-16,1 0 15,-1 0-15,-21 22 0,42-22 16,-21 0-16,0 0 16,1 0-16,-1 0 0,0 0 0,-21-22 15,21 22-15,0-21 0,0 21 0,-21-21 16,0 0-1,22 21-15,-22-21 0,0 0 0,0-1 16,0 1-16,0 0 0,-22 0 0,1 0 16,21 0-16,-21 21 0,0-22 15,0 1-15,0 21 0,-1 0 16,1 0-16,0 0 0,0 0 0,0 0 16,0 0-16,-1 0 0,22 21 15,-21 1-15,21-1 16,-21 0-16,21 0 0,0 0 15,0 0-15,0 1 0,0-1 16,0 0-16,0 0 0,0 0 16,21 0-16,0-21 0,1 22 0,-1-22 15,0 21 1,0-21-16,0 0 0,0 0 0,1 0 16,-1 0-16,0 0 15,0-21-15,-21-1 0,21 22 0,-21-21 16,21 0-16,1 0 15,-22 0-15,0 0 0,0-1 16,0 1-16,0 0 0,0 0 16,-22 0-16,1 0 0,0 21 0,0-22 15,0 1-15,0 21 0,-1 0 16,1 0-16,0 0 0,0 0 0,0 0 16,-22 0-16,22 0 0,21 21 15,-21 1-15,0-1 16,0 0-16,21 0 0,0 21 15,0-20-15,0-1 0,0 0 0,0 0 16,0 0-16,21 0 0,0-21 16,0 22-16,0-22 15,1 21-15,-1-21 0,0 0 0,0 0 16,0 0-16,0 0 16,1 0-16,-1-21 0,0-1 15,0 1-15,0 0 16,-21 0-16,0 0 15,0 0-15,0-1 0,0 1 0,0 0 16,0 0-16,-21 0 0,0 0 0,0 21 16,21-22-16,-21 1 0,-1 21 15,1 0-15,0 0 0,0 0 16,0 0-16,0 0 16,21 21-16,-22 1 0,22-1 15,0 0-15,0 0 0,0 0 16,0 0-16,0 1 0,0-1 15,0 0-15,0 0 0,0 0 0,22 0 16,-1-21-16,0 22 16,0-22-16,0 0 15,0 0-15,1 0 0,-1 0 16,0 0-16,0 0 0,0-22 16,0 1-16,-21 0 0,0 0 15,0 0 1,0 0-16,0-1 0,-21 1 15,0 0-15,0 21 16,0-21-16,0 21 0,-1 0 16,1 0-16,0 0 15,0 0-15,21 21 16,-21 0-16,21 0 0,0 1 16,0-1-16,0 0 0,0 0 15,0 0-15,21-21 16,0 21-16,0-21 0,0 0 15,1 0-15,-1 0 16,0 0 0,0 0-16,-21-21 15,0 0 1,0 0 0,0 0-16,-21 0 15,0 21-15,0-22 16,-1 22-16,1 0 15,0 22 1,21-1-16,0 0 0,0 0 16,0 0-16,0 0 15,21-21 1,0 0 0,1 0-1,-1 0-15,-21-21 16,21 0-1,-21 0-15,0 0 16,0 0-16,-21 21 16,0 0-1,-1 0 1,1 0-16,21 21 16,-21 0-16,21 0 15,0 0 1,21-21 62,0 0-62</inkml:trace>
  <inkml:trace contextRef="#ctx0" brushRef="#br0" timeOffset="57143.49">7535 9165 0,'-21'0'16,"0"0"-1,0 0-15,0 0 32,21-21 30,21 21-62,0-21 16,-21 0-16,21 21 15,0 0-15,0 0 0,-21-21 16,22 21-16,-1 0 0,0-22 16,0 22-16,0 0 0,0 0 15,1 0-15,-1 0 0,0 0 16,0 0-16,0 0 0,0 0 16,1 0-16,-1 0 15,-21 22-15,21-1 16,-21 0-16,0 0 15,0 0-15,0 0 16,0 1-16,0-1 0,0 0 16,0 0-16,0 0 15,0 0-15,-21 1 0,21-1 16,-21 0-16,21 0 0,-22 0 0,1 0 16,0 1-16,0-1 15,21 0-15,0 0 0,-21 21 0,0-20 16,21-1-16,-22 0 0,22 0 0,0 0 15,-21 0-15,21 1 0,-21-1 16,21 0-16,0 0 0,0 0 0,0 0 16,0 1-16,0-1 0,0 0 15,0 0-15,0 0 16,0 0-16,0 1 0,0-1 16,0 0-16,0 0 15,21-21-15,0 21 0,1-21 16,-1 21-16,0-21 15,0 0-15,0 0 16,0 0-16,1 0 0,-1 0 16,0 0-16,0 0 0,0 0 15,0-21-15,-21 0 16,22 21-16,-22-21 16,0 0 15,0 42 16,-22-21-47,1 21 0,0 0 15,0-21-15,21 21 0,-21-21 16,0 22-16,21-1 0,-22-21 0,22 21 16,0 0-16,-21 0 0,0 0 15,21 1-15,0-1 0,-21 0 16,21 0-16,0 0 0,0 0 15,0 1-15,0-1 0,0 0 16,0 0-16,0 0 0,0 0 0,0 1 16,0-1-16,0 0 0,0 0 15,0 0-15,0 0 0,0 1 0,0-1 16,21 21-16,-21-21 16,0 0-16,21 1 0,-21-1 0,21 0 15,1 0-15,-22 0 0,0 0 0,21 1 16,-21-1-16,21-21 0,-21 21 0,0 0 15,21-21-15,-21 21 0,21 0 16,-21 22 0,0-22-16,0 0 0,0 0 15,0 0 1,0 1-16,-21-22 0,0 21 0,0-21 16,0 21-16,-1-21 0,1 0 0,-21 21 15,0-21-15,20 0 0,-20 0 16,0 0-16,-1 0 0,22 0 15,-21 0-15,21 0 0,0 0 0,-1 0 0,1 0 16,0 0-16,0 0 0,0 0 16,21-21-1,-21 21 1,21-21-16,0 0 16,0-1-1,21 22-15,-21-21 16,21 0-16,0 0 0,0 0 0</inkml:trace>
  <inkml:trace contextRef="#ctx0" brushRef="#br0" timeOffset="58491.7">8382 9779 0,'-21'0'16,"21"-21"0,-21 0-16,21 0 15,0 42 32,0 0-31,0 0-16,0 0 15,0 0-15,0 1 0,0-1 0,0 0 16,21 0-16,-21 0 0,0 0 16,0 1-16,21 20 0,-21-21 0,0 0 15,0 0-15,0 1 0,0-1 0,0 21 16,0-21-16,0 0 16,0 1-16,0-1 0,0 0 15,0 0-15,0 0 0,0 0 16,21 1-1,-21-1 1,21-21 47,0 0-48,1 0 1,-1 0-16,0 0 15,-21-21-15,21 21 16,0-22-16,0 1 0,1 0 16,-1 21-16,0-21 0,0 0 15,0 21-15,0-21 16,1-1-16,-1 22 0,0-21 0,21 0 16,-21 21-16,1-21 0,20 0 0,0 0 15,1-1-15,-1 1 0,0 0 16,-21 0-16,22 0 0,-1 0 15,0-1-15,1 1 0,-1 0 0,-21 0 0,22 0 16,-1 0-16,-21-1 0,21 1 16,1 21-16,-22-21 0,0 0 15,21 0-15,-20 21 0,-1-21 0,0 21 16,0 0-16,-21-22 0,21 22 16,0 0-16,1 0 15,-22-21 1,-22 21 437</inkml:trace>
  <inkml:trace contextRef="#ctx0" brushRef="#br0" timeOffset="59784.04">10456 9440 0,'-21'0'0,"21"-21"16,0 0 0,0 0-16,0 0 15,0 0-15,0-1 16,0 1-16,0 0 16,21 21-16,0 0 0,1-21 15,-1 21-15,0 0 0,0 0 16,0 21-16,-21 0 0,21 0 15,1 1-15,-1-1 0,-21 0 0,0 21 16,21-21-16,-21 22 0,0-22 16,0 21-16,0 1 0,0-1 15,0-21-15,0 21 0,0-20 0,0-1 16,-21 21-16,21-21 0,0 0 16,-21-21-16,21-21 31,0 0-16,0 0-15,0-21 0,0 20 16,0 1-16,0-21 0,0 21 16,0-22-16,21 22 0,-21-21 0,21 0 15,0 20-15,0-20 0,-21 21 16,43 0-16,-22 0 0,0-1 16,0 1-16,0 21 0,22 0 0,-22 0 15,0 0-15,21 0 0,-21 0 0,1 0 16,20 43-16,-21-43 15,0 42-15,-21-21 0,0 0 0,0 0 16,0 1-16,0 20 0,0-21 0,0 21 16,0-20-16,0-1 0,0 0 0,0 0 15,-21 0-15,21 0 16,0 1-16,-21-22 0,21 21 16,0-42-1,21-1 1,0 1-16,0 0 0,1 0 15,-22 0-15,21 0 0,0-1 0</inkml:trace>
  <inkml:trace contextRef="#ctx0" brushRef="#br0" timeOffset="60209.79">11430 9250 0,'0'0'0,"0"-21"15,0 0-15,-21 21 16,21 21-1,0 0-15,-21 0 0,21 0 16,0 0-16,-22 1 0,22-1 16,0 21-16,0 0 15,0 1-15,0-22 0,-21 21 0,21-21 16,0 1-16,0 20 0,0-21 16,0 0-16,0 0 0,0 1 15,0-1-15,21-21 0,1 0 16,-1 0-16,0 0 15,0-21-15,0-1 0,0 22 16,-21-21-16,22 0 0,-22 0 0,21 0 16,-21-22-16,0 22 0,0 0 0,0 0 15,0-21-15,0 20 0,0 1 16,0-21-16,0 21 0,0 0 0,-21-1 16,-1 1-16,1 0 0,0 0 15,0 21-15,0 0 16,0 0-16,-1 0 0,22 21 15,-21-21-15,21 21 0,-21 0 16,21 1-16,0-1 0,21-21 16,0 0-1,1 0-15,-1 0 0,0 0 0</inkml:trace>
  <inkml:trace contextRef="#ctx0" brushRef="#br0" timeOffset="60551.6">12023 8975 0,'0'0'0,"-22"0"0,22-21 0,-21 21 0,-21-22 15,21 22 1,0 0-16,-1 22 16,22-1-16,-21 0 0,21 0 0,0 0 15,0 22-15,0-22 0,0 21 16,0-21-16,0 22 0,-21-22 0,21 21 15,0 0-15,0-20 0,0 20 0,-21-21 16,21 0-16,0 22 0,0-22 16,0 0-16,0 0 0,0 0 15,0 0-15,0 1 0,0-1 0,0 0 16,0 0-16,21-21 31,0 0-31,0-21 0,-21 0 16,22 0-16,-1-1 0,0 1 15,-21 0-15,0 0 0,21 0 16,-21-22-16,21 22 0,-21 0 0</inkml:trace>
  <inkml:trace contextRef="#ctx0" brushRef="#br0" timeOffset="60783.47">11747 9250 0,'-21'0'0,"0"0"16,21-21-1,21 21 1,0 0-16,1 0 0,-1-21 16,21 21-16,-21 0 0,0 0 0,1-22 15,20 22-15,-21 0 0,0 0 0,0 0 16,1-21-16,-1 21 16,0 0-16</inkml:trace>
  <inkml:trace contextRef="#ctx0" brushRef="#br0" timeOffset="63367.47">12255 9567 0,'0'0'0,"-21"0"0,21 22 0,-21-22 15,0 21-15,21-42 32,21 21-32,0-22 15,0 1-15,22 0 0,-22 0 16,0 0-16,21 0 0,-20-1 0,-1-20 15,0 21-15,0 0 0,0-22 0,0 22 16,-21 0-16,0 0 0,0-21 16,0 20-16,0 1 0,-21 0 15,0 21-15,0 0 0,0 0 16,0 0-16,-1 21 0,1 0 16,21 1-16,0-1 0,-21 0 0,21 0 15,0 21-15,0-20 0,0-1 16,0 21-16,0 0 0,0-20 15,0 20-15,0-21 0,21 0 0,-21 0 16,21 22-16,1-43 0,-1 21 0,0 0 16,0-21-16,0 0 15,0 0-15,1 0 0,-1 0 0,0 0 16,0-21-16,-21 0 16,21 0-16,-21-1 15,21 1-15,-21 0 0,0-21 0,22 21 16,-1-1-16,-21 1 0,21-21 0,0 21 15,0 0-15,0-1 0,1 1 16,-1 0-16,0 0 0,21 21 0,-21 0 16,1 0-16,41 0 15,-42 0-15,0 21 0,1-21 16,-22 21-16,21 0 0,-21 1 0,0-1 16,0 0-16,0 21 0,0-21 0,0 1 15,0-1-15,-21 0 0,21 0 16,-22 0-16,1 0 0,21 1 0,0-1 15,-21-21-15,0 0 16,21-21 0,21-1-16,0 1 15,0 0-15,1-21 0,-1 21 16,0-1-16,-21 1 0,21 0 16,0 0-16,-21 0 0,21-22 15,1 22-15,-22 0 0,21 0 0,-21 0 16,21 0-16,-21-1 0,0 44 47,-21-22-47,21 21 0,-21 0 0,21 0 15,0 0-15,0 0 0,0 1 16,-22-1-16,22 0 0,0 21 0,0-21 16,0 1-16,0-1 0,0 21 15,0-21-15,0 0 0,22 1 0,-1-1 16,0 0-16,0-21 0,0 0 15,0 0-15,1 0 0,20 0 16,-21 0-16,21 0 0,-20 0 16,-1-21-16,21 0 0,-21-1 15,0 1-15,22 0 0,-22-21 0,0 21 16,21-22-16,-20 22 0,-1-21 0,0-1 16,0 1-16,-21 21 0,0-21 15,0-22-15,0 43 0,0 0 16,0 0-16,0-1 0,-21 22 15,0 0-15,0 0 0,-1 0 16,1 0-16,0 22 0,21-1 16,-21 21-16,21-21 0,-21 22 15,21-22-15,0 21 0,0 0 16,0-20-16,0 20 0,0-21 0,0 21 16,0-20-16,0 20 0,0-21 0,21 0 15,0 0-15,0 1 0,0-22 16,1 0-16,-1 21 0,0-21 0,0 0 15,0 0-15,22 0 0,-22 0 0,0-21 16,21-1-16,-21 1 0,1 0 16,-1 0-16,0 0 0,21 0 0,1-22 15,-22 1-15,0 21 16,0-22-16,0 22 0,0-21 0,1 21 16,-22 0-16,21-1 0,0 1 15,-21 0-15,21 21 16,0 0-1,-21 21-15,0 0 0,0 1 16,0-1-16,0 0 16,0 0-16,21-21 15,1 0-15,-1 0 16,0 0 0,-21-21-16,0 0 15,0 0 1,0-1-16,0 1 15,-21 0-15,0 21 16,-1 0-16,1 0 16,0 0-16,0 0 0,21 21 15,-21-21-15,0 21 0,21 1 0,-22-1 16,1 0-16,21 21 16,-21-21-16,21 1 0,-21-1 0,21 0 15,0 0-15,0 0 0,0 0 0,0 1 16,0-1-16,0 0 0,0 0 0,0 0 15,21 0-15,0 1 0,0-1 16,22-21-16,-22 0 0,0 0 16,0 0-16,22 0 0,-22 0 15,21 0-15,-21-21 0,22 21 16,-22-22-16,0 1 0,21 0 0,-21 0 16,1 0-16,-1 0 0,0-1 0,0 1 15,-21 0-15,21 0 0,-21 0 16,21 0-16,-21-1 0,0 1 0,0 0 15,0 0-15,0 42 32,0 0-17,0 0-15,0 1 0,0-1 0,0 0 16,0 0-16,-21 0 0,21 0 16,0 1-16,0-1 0,0 0 15,0 0-15,0 0 0,0 0 0,0 1 16,21-22-16,1 0 15,-1 0-15,0 0 16,0 0-16,0 0 0,-21-22 16,21 22-16,1-21 0,-22 0 0,0 0 15,21 0-15,-21 0 16,21-1-16,-21 1 0,0 0 0,0 0 16,0 0-16,0 0 0,0-1 15,0 44 16,0-1-31,0 0 16,0 0-16,0 0 0,0 0 16,0 1-16,0-1 0,0 0 15,0 0-15,0 0 0,0 0 16,21-21-16,0 22 0,0-22 0,1 0 16,-1 21-16,0-21 15,0 0-15,0 0 0,0 0 0,1-21 16,-1 21-16,0-22 0,21 1 0,-21 0 15,1 0-15,-1 0 0,0-22 16,0 22-16,0-21 0,0 21 0,22-22 16,-22 1-16,21-43 15,-21 43-15,1 0 0,-1-1 0,0 1 16,0 0-16,-21 21 0,0-22 16,0 22-16,0 0 0,-21 21 31,0 0-31,0 21 0,-1 0 15,22 0-15,-21 22 0,0-22 0,21 21 0,-21 1 16,21-1-16,0 0 0,0-21 16,-21 22-16,21-1 0,0-21 0,0 43 15,0-22-15,0-21 0,0 22 16,0-22-16,0 0 0,21 0 16,0 0-16,0 0 0,0-21 0,1 22 15,20-22-15,-21 0 0,21 0 16,1 0-16,-22 0 0,21-22 0,1 22 15,-22-21-15,21 0 0,0 0 16,-20 0-16,20 0 0,-21-1 0,0 1 16,0-21-16,1 21 0,-22 0 0,0-1 15,0 1-15,0 0 16,0 0-16,0 0 0,-22 21 16,1 0-16,0 0 0,0 0 15,21 21-15,0 0 0,-21 0 16,21 0-16,-21 1 0,21 20 15,0-21-15,0 0 0,0 0 16,0 1-16,0-1 16,21 0-16,0-21 15,0 0-15,0 0 0,0 0 16,1 0-16,-1 0 0,0 0 0,21 0 16,-21-21-16,1 21 0,20 0 15</inkml:trace>
  <inkml:trace contextRef="#ctx0" brushRef="#br0" timeOffset="64017.06">16743 9250 0,'0'-21'0,"0"42"0,0-63 16,0 20-16,0 1 0,-21 0 16,-1 21-16,1-21 0,0 21 15,0 0-15,0 0 0,-22 0 16,22 0-16,0 0 0,0 0 0,0 21 15,0 0-15,-1 0 0,1 1 16,21-1-16,-21 0 0,0 0 16,21 0-16,-21 0 0,21 1 0,0-1 0,0 0 15,0 0-15,0 0 0,0 0 16,0 1-16,0-1 0,21-21 16,0 21-16,0-21 0,0 0 15,1 0-15,-1 0 16,0 0-16,0 0 0,0-21 15,0 21-15,1-21 0,-1-1 0,-21 1 16,21 0-16,0 0 0,0-21 0,0 20 16,1-20-16,-1 0 0,0-1 15,-21 1-15,21-21 0,0 20 0,-21-20 16,21-1-16,-21 22 0,22-64 16,-22 43-16,21 20 0,-21 22 15,0-21-15,21 21 0,-21-1 0,0 1 16,0 0-16,0 42 31,0 0-31,-21 1 0,0-1 16,21 0-16,-22 21 0,22 1 0,-21-1 15,0 0-15,0 22 0,21-22 16,-21 22-16,0-22 0,21 0 0,-22 22 16,22-22-16,0 0 0,0 22 0,0-43 15,0 21-15,0 1 0,0-1 16,0-21-16,0 0 0,0 22 0,0-22 15,22 0-15,-1 0 0,0-21 16,0 0-16,0 0 0,0 0 16,1 0-1,-1 0-15,0 0 0,0-21 16,0 0-16,0 21 0,1-21 0,-22 0 0,21-1 16,0 22-16,0-21 0,0 0 15,-21 0-15,0 0 0,0 0 0,0-1 16,0 1-16</inkml:trace>
  <inkml:trace contextRef="#ctx0" brushRef="#br0" timeOffset="64381.85">14838 8996 0,'0'0'0,"-21"0"0,-1 0 0,44 0 31,-1 0-31,21-21 16,-21 21-16,22 0 0,20-21 15,-21 21-15,22 0 0,-22-22 0,22 1 16,-22 21-16,22-21 0,-22 21 0,0-21 15,1 21-15,-1-21 16,-21 21-16,21 0 0,-20-21 16,-1 21-16,-21 21 47,0 0-32,0 0-15</inkml:trace>
  <inkml:trace contextRef="#ctx0" brushRef="#br0" timeOffset="66172.63">7916 14139 0,'-21'0'31,"0"0"16,21 22-31,0-1-1,0 0-15,0 0 0,0 0 16,0 0-16,21 1 0,-21-1 0,21 0 16,-21 0-16,0 21 0,0-20 15,21 20-15,-21-21 0,0 0 16,0 22-16,22-22 0,-22 0 0,0 21 16,0-21-16,0 1 0,0-1 15,0 0-15,21-21 0,-21 21 0,0 0 0,0 0 16,21-21-1,0 0 1,0 0 0,0 0-16,1 0 15,-1 0-15,21-21 0,-21 0 16,22 0-16,-1 0 0,0-22 16,22 22-16,-1-21 0,22 0 0,0-1 15,-1-20-15,1 20 0,0 1 0,-1-21 16,1 20-16,0 1 0,-1 0 15,-20-1-15,-1 1 0,22 0 0,-22-1 16,1 22-16,-22-21 0,22 21 0,-22-1 16,22 1-16,-22 0 0,0 0 15,-21 21-15,1 0 0,20-21 16,-21 21-16,0 0 16,0 0-16,-42 0 171,21 21-171,-21 0 16,0-21-16,21 21 0</inkml:trace>
  <inkml:trace contextRef="#ctx0" brushRef="#br0" timeOffset="75783.92">24701 593 0,'0'0'0,"22"-21"16,-1-1-16,-21 1 15,0 0-15,21 0 0,-21 0 16,0 0-16,0-1 0,0 1 0,0 0 16,0 0-16,0 0 0,0 0 15,-21-1-15,0 1 0,-1 0 0,-20 0 16,21 21-16,-21 0 0,-1 0 16,1 0-16,0 21 0,-1 0 15,1 0-15,0 1 0,-1-1 16,1 21-16,0 0 0,-1 1 0,22-1 15,-21 0-15,21 1 0,-1-1 0,22 22 16,0-22-16,0 0 0,0 1 16,0 20-16,0-21 0,0 1 15,22-1-15,-1 0 0,0 1 0,21-22 16,-21 21-16,22 1 0,-22-22 16,21 21-16,-21-21 0,1 0 0,20 1 15,-42-1-15,0 0 0,0 0 16,0 0-16,0 0 0,0 1 0,-42-1 15,20-21-15,-20 0 0,0 0 16,-1 0-16,1 0 0,0 0 16,-1-21-16,1 21 0,0-22 0,-1 1 15,1 0-15,21-21 0,-21 21 0,20-1 16,1-20-16,0 21 16,21 0-16,-21 0 0,21-22 15,21 43 1,0 0-16,0 21 0,22 1 0,-22-1 15,0 0-15,0 0 0,0 21 16,1-20-16,-1 20 0,0-21 0,0 0 16,0 22-16,22-22 0,-22 0 15,0 0-15,0-21 0,21 21 0,-20-21 16,20 0-16,-21 0 16,21 0-16,1 0 0,-1 0 0,0-21 15,1 0-15,-1 0 0,22 0 0,-22-1 16,0 1-16,1 0 0,-1-21 15,0 21-15,1-22 0,-22 1 0,21 21 16,-21-22-16,0 1 0,-21 0 16,22 21-16,-22-22 0,21 22 0,-21 0 15,0 42 1,0 0 0,0 22-16,-21-22 0,-1 21 15,22 0-15,-21-20 0,21 20 0,0 0 16,0-21-16,0 22 15,0-22-15,0 0 0,0 0 0,21 0 0,1-21 16,-1 22-16,0-22 16,21 0-16,-21 0 0,22 0 0,-22 0 15,21 0-15,1-22 0,-1 1 16,-21 0-16,21 0 0,1 0 0,-1 0 16,0-22-16,-20 22 0,-1-21 15,0-1-15,-21-20 0,0 21 16,0-1-16,-21 1 0,0 0 15,-22 20-15,1-20 0,21 21 0,-22 21 16,1 0-16,0 0 16,-1 0-16,1 0 0,0 21 0,-1 0 15,22 0-15,0 22 0,-21-22 16,42 21-16,0 1 0,0-1 0,0-21 16,0 21-16,0-20 0,21-1 15,0 0-15,0 0 0,22 0 0,-1-21 16,-21 0-16,21 0 0,1 0 15,20 0-15,-20-21 0,20 21 0,1-42 16,-1 21-16,1-1 0,-1-20 16,22 0-16,-43-1 0,22 1 15,-1-21-15,-21 20 0,-20-20 0,41-22 16,-42 22-16,0 20 16,-21 1-16,22 0 0,-22 20 15,0-20-15,0 21 0,0 0 0,0 42 31,0 21-31,-22-21 0,22 22 16,0-1-16,-21 0 0,21 22 16,-21-22-16,0 22 0,0-1 0,21 1 15,-21-1-15,-1 22 0,1-22 16,0 22-16,0-21 0,0 20 0,0 1 16,-1 0-16,1 20 0,0-20 15,0 0-15,0-1 0,0 1 16,-1 0-16,1-1 0,21-20 0,0-1 15,0 1-15,0-22 0,0 1 16,0-1-16,0 0 0,0-21 0,21 1 16,1-22-16,-1 0 0,0 0 0,21 0 15,-21-22-15,22 1 0,-1 0 16,0-21-16,22 21 0,-22-22 0,1-20 16,-1 20-16,0-20 0,1 21 15,-22-22-15,0 1 0,0-1 16,-21-21-16,0 22 0,0-1 15,0-20-15,-21 20 0,-21 22 0,20 0 16,-20-1-16,-21 1 0,20 0 0,1 20 16,-22 1-16,22 0 0,0 21 15,-1 0-15,1-21 0,21 21 0,0 0 16,21-21 0,42 0-16,-21 21 15,22-22-15,-1 1 0,0 0 16,1 0-16,20 0 0,43-43 15,-64 22-15,22 0 0,-22-1 16,22 1-16,-22-22 0,0 22 16,1 0-16,-1-1 0,-21-20 0,0 21 15,0-1-15,-21 1 0,0-22 0,0 22 16,0 21-16,0-21 0,0 20 16,0 1-16,0 0 0,-21 21 15,21 21-15,-21 0 16,0 22-16,0-1 0,21 0 0,0 22 15,-21-1-15,21 1 0,-22-1 16,22 1-16,0-1 0,0-20 0,-21 20 16,21-20-16,0-1 0,0 0 15,0 1-15,0-22 0,0 0 0,0 0 16,0 0-16,21-21 16,1-21-1,-1 0-15,-21 0 16,0 0-16,0-22 0,0 22 15,0 0-15,0-21 0</inkml:trace>
  <inkml:trace contextRef="#ctx0" brushRef="#br0" timeOffset="75951.83">26352 931 0,'0'0'0,"0"-21"16,22 0 15,-1 0-31,21 21 15,-21-21-15,22 21 0,-1-21 16,0 21-16,1-22 0,-1 1 0,21 21 16,-20-21-16,-1 0 0,22 0 0,-22 21 15</inkml:trace>
  <inkml:trace contextRef="#ctx0" brushRef="#br0" timeOffset="76416.07">27411 466 0,'0'0'0,"-21"0"31,-1 0-31,1 0 0,21 21 0,-21 0 16,0 0-16,0 0 15,21 22-15,-21-22 0,21 21 0,-22 1 0,22 20 16,-21-21-16,0 1 16,21-1-16,-21 0 0,0 22 0,21-43 15,-21 21-15,21 1 0,-22-22 16,22 0-16,-21 0 0,21 0 15,0-42 1,0 0-16,0 0 16,0 0-16,21-22 0,-21 1 15,22 0-15,-1-22 0,0 22 0,0-22 16,0 1-16,0 21 0,1-22 16,-1 1-16,0 20 0,-21 1 0,21 21 15,0 0-15,0-1 0,1 22 16,-1 22-1,-21-1-15,0 21 0,21 0 16,-21 1-16,21-1 0,-21 22 0,0-22 16,0 0-16,0 22 0,0-22 15,0 0-15,0 1 0,0-1 0,0 0 16,0-20-16,0 20 0,0-21 16,0 0-16,0 0 0,0 1 15,-21-22 1,0 0-16,0 0 0,-1 0 0,1-22 15,0 1-15,0 0 0</inkml:trace>
  <inkml:trace contextRef="#ctx0" brushRef="#br0" timeOffset="76555.99">27030 1016 0,'-21'0'0,"42"0"0,-64 0 0,65-21 31,-1 21-31,21 0 16,-21-21-16,22 21 0,-1-21 15,21-1-15,22 1 16,-21 0-16,-1 0 0,-21 21 0,22-21 16</inkml:trace>
  <inkml:trace contextRef="#ctx0" brushRef="#br0" timeOffset="76931.78">27982 783 0,'0'0'0,"21"-21"15,-21 0-15,22 0 16,-22 0-16,0-1 15,21 1-15,-21 0 0,0 0 16,-21 21 0,-1 0-16,1 21 0,0 0 15,-21 0-15,21 1 0,-22-1 16,22 0-16,0 21 0,0-21 0,0 1 16,-1-1-16,22 0 0,0 0 15,0 0-15,0 0 0,22 1 16,-1-22-16,21 21 0,-21 0 15,0-21-15,22 21 0,-22-21 16,0 21-16,0 0 0,0-21 16,-21 22-16,0-1 0,0 0 15,0 0-15,-21-21 16,0 21-16,-21-21 0,21 0 0,-22 0 16,1 21-16,21-21 0,-22 0 15,1 0-15,21 0 0,0 0 0,0 0 16,-1 0-16,22-21 15,22 0 1,-1 0-16,0 0 0,0 0 16</inkml:trace>
  <inkml:trace contextRef="#ctx0" brushRef="#br0" timeOffset="77323.55">28511 741 0,'0'-21'0,"0"42"0,0-63 32,-21 42-17,0 0-15,-21 0 0,21 21 0,-1 0 16,-20-21-16,21 21 0,0 0 16,0 0-16,-1-21 0,1 22 0,21-1 15,0 0-15,0 0 16,0 0-16,21 0 0,1 1 15,-1-1-15,0 0 0,0-21 16,0 21-16,0 0 0,1 0 16,-1 1-16,-21-1 15,0 0-15,-21-21 16,-22 21-16,22-21 16,-21 0-16,-1 21 0,1-21 0,21 21 15,-21-21-15,-1 0 0,1 0 16,21 0-16,0 0 0,-1 0 15,44 0 1,-1-21 0,0 21-16,21-21 0,-21 21 15,22-21-15</inkml:trace>
  <inkml:trace contextRef="#ctx0" brushRef="#br0" timeOffset="77651.36">28596 1058 0,'21'-21'16,"0"21"-16,-21-21 16,22 21-16,-1-21 0,-21 0 0,21 21 15,-21-21-15,0-1 16,21 1-16,-21 0 0,0 0 0,0 0 16,0 0-16,0-1 0,-21 22 31,0 0-31,21 22 15,-21-1-15,-1 21 0,1-21 0,0 22 16,21-22-16,-21 0 0,21 21 16,-21-21-16,21 1 0,0-1 15,0 0-15,0 0 0,0 0 0,21 0 16,0-21-16,0 0 16,22 0-16,-22 0 15,0 0-15,0-21 0,21 21 0,-20-21 16,20 21-16,-21-21 0,0 0 15,0 21-15</inkml:trace>
  <inkml:trace contextRef="#ctx0" brushRef="#br0" timeOffset="77992.17">28935 931 0,'-21'-21'16,"21"0"-16,21 21 31,0 21-16,0-21-15,0 21 0,-21 1 0,43 20 16,-43-21-16,0 21 16,0-20-16,0-1 0,0 21 0,0-21 15,0 0-15,0 1 0,0-1 16,0 0-16,0 0 0,0 0 0,-22-21 31,22-21-15,0 0-16,0 0 15,0 0-15,22-22 0,-1 22 0,0-21 16,0-1-16,0 22 0,0-21 16,1 21-16,-1-22 0,0 22 15,0 0-15,0 0 0,-21 0 16,21 21-16,1-21 0,-1 21 16,0-22-16,0 22 15</inkml:trace>
  <inkml:trace contextRef="#ctx0" brushRef="#br0" timeOffset="78292">29676 487 0,'0'0'0,"-22"-21"16,1 21 0,0 0-1,0 21-15,21 0 0,0 21 16,0-20-16,-21 20 0,0 0 15,21 1-15,-22-1 0,1 0 0,21 1 16,0 20-16,-21-21 0,0 1 16,21-1-16,0 0 0,0-20 0,0 20 15,0-21-15,0 0 16,-21 0-16,21 1 0,0-1 0,0 0 16,21-21-1,0 0-15,0 0 16,0-21-16,1 0 15,-1-1-15,0 1 0,0 0 0,0 0 16,0-21-16</inkml:trace>
  <inkml:trace contextRef="#ctx0" brushRef="#br0" timeOffset="78531.94">29464 804 0,'0'0'0,"-21"0"15,-22 0 1,65 0-1,-1 0-15,21 0 0,-21 0 16,22 0-16,-1 0 0,-21-21 16,21 21-16,1 0 0,-1 0 15,-21-21-15,0 21 0,22 0 16,-22 0-16,0 0 0,-42 0 31,0 0-15,-22 0-16,1 21 0,0 0 15,-22 1-15</inkml:trace>
  <inkml:trace contextRef="#ctx0" brushRef="#br0" timeOffset="79248.56">24638 1884 0,'-42'0'0,"84"0"0,-106 0 0,22 0 0,21 0 16,0 0-16,0 0 0,-22 0 16,22 0-16,0 0 0,-21 0 15,20 0-15,1 0 0,0 0 16,0 0-16,-21 0 0,20 0 0,1 0 16,0 0-1,42 21 1,0-21-1,1 0-15,20 0 0,0 0 0,22 0 16,-1 0-16,1 0 0,20 0 0,22 0 16,0 0-16,21 0 15,-21 0-15,42-21 0,0 21 0,0 0 16,22-21-16,20 21 0,1-21 16,-1 21-16,22 0 0,0-22 0,-1 22 15,1 0-15,21-21 0,-22 21 16,1 0-16,0 0 0,-22-21 0,1 21 15,-1 0-15,-20 0 0,-1 0 16,0 0-16,-42-21 0,0 21 0,-21-21 16,0 21-16,-21 0 15,-22-21-15,1 21 0,-22 0 0,0 0 16,-21-22-16,1 22 0,20 0 0,-21 0 16,0-21-16,0 21 93,1 0-93,-22 21 16,21-21 0,-21 22-16</inkml:trace>
  <inkml:trace contextRef="#ctx0" brushRef="#br1" timeOffset="85292.14">25379 3133 0,'0'21'15,"21"-21"17,0 0-17,0-21-15,0 0 0,1-1 16,-22 1-16,21 0 16,-21 0-16,0 0 0,0-22 15,0 22-15,0 0 0,0 0 16,-21 0-16,-1 0 0,1 21 0,0 0 15,0-22-15,-21 22 0,20 0 16,1 0-16,0 22 0,0-1 0,-21 0 16,20 0-16,1 0 0,0 22 15,21-22-15,-21 21 0,0 0 0,21 1 16,0-1-16,0-21 0,0 22 16,0-22-16,0 21 0,0-21 15,0 0-15,0 1 0,21-22 16,0 0-16,0 0 0,22 0 15,-22 0-15,0-22 0,0 1 0,21 0 16,-20-21-16,-1 21 0,21-1 16,-21-20-16,0 21 0,-21 0 0,22 0 15,-22-22-15,21 22 0,-21 0 16,0 0-16,0 0 0,0 42 31,0 0-15,0 0-16,0 0 0,0 0 15,-21 22-15,21-22 0,0 21 0,0-21 16,0 22-16,0-22 0,0 0 16,21 0-16,0 0 0,0 1 15,0-1-15,0-21 0,22 0 16,-22 0-16,21 0 0,-21-21 0,22-1 16,-1 22-16,0-42 0,-20 21 15,20 0-15,-21-22 0,21 22 0,-20-21 16,-1 21-16,-21-22 0,0 1 15,0 0-15,0-1 0,0 1 0,0 0 16,-43-1-16,22 1 0,-21-21 16,0 20-16,-1-20 0,1 20 15,-22 1-15,1 0 0,-1-1 0,1 22 16,-1 0-16,1 0 0,-1 21 0,1 21 16,-1 0-16,1 22 15,-1-1-15,1 0 0,-22 22 0,22-1 16,-1 22-16,1-22 0,20 22 15,-41 84-15,63-84 0,21-21 16,0 20-16,0-20 0,0-1 16,42 1-16,-21-22 0,21 22 0,22-43 15,-22 21-15,22-21 0,-22 0 0,22 1 16,-1-1-16,1-21 0,-22 0 16,21 0-16,43 0 15,-63 0-15,20-21 0,-21-1 16,1 1-16,-1 0 0,22 0 0,-22-21 0,0 20 15,1-20-15,20 0 16,-21-1-16</inkml:trace>
  <inkml:trace contextRef="#ctx0" brushRef="#br1" timeOffset="85983.97">26437 2709 0,'0'0'0,"0"-21"0,0 42 31,0 1-31,0-1 0,0 0 16,0 21-16,0-21 0,0 22 16,-21 41-16,0-62 0,21 20 15,0 0-15,-21 1 16,21-1-16,-22-21 0,22 21 0,0-20 16,-21 20-16,21-21 0,0 0 15,0-42 1,21 0-1,-21-21-15,0 20 0,0-20 16,0 21-16,22-21 16,-22-1-16,0 22 0,21-21 0,-21-1 15,0 1-15,0 0 0,0-1 16,21 1-16,-21 21 0,21 0 0,-21-22 16,21 22-16,0 21 0,1-21 15,20 21-15,-21 0 0,0 21 16,0 0-16,1 1 15,-1 20-15,-21-21 0,0 21 0,0-20 16,0-1-16,0 21 0,0-21 0,-21 22 16,-1-22-16,1 0 0,-21 0 15,21 0-15,0 0 0,-1-21 16,1 0-16,21-21 31,21 0-31,1 0 16,-1 0-16,21 21 0,-21-21 15,22 21-15,-1 0 0,-21 0 16,21 0-16,1 0 0,-22 0 0,21 0 16,-21 21-16,1 0 0,-1 0 15,0 0-15,-21 0 0,0 1 0,0 41 16,0-21-16,-21-20 16,0 20-16,-22-21 0,22 21 0,-21-20 15,-1-1-15,-20 0 0,21 0 0,-1 0 16,1 0-16,0-21 0,-1 0 15,22 0-15,-21 0 0,21 0 0,-1 0 16,1 0-16,21-21 16,0 0-1,0 0 1,21 0-16,1 21 0,-1-21 0,0-1 16,21 1-16,1 0 0</inkml:trace>
  <inkml:trace contextRef="#ctx0" brushRef="#br1" timeOffset="86663.86">27368 2773 0,'0'0'0,"0"-21"0,-21 42 32,0 0-32,21 0 15,-21 0-15,21 1 0,0-1 0,0 21 16,0-21-16,0 22 0,0-22 15,0 21-15,0-21 0,-21 22 0,21-22 16,0 21-16,0-21 0,0 0 16,0 22-16,0-22 0,0 0 15,-21-21-15,21-21 32,0 0-32,0 0 15,0-1-15,0-20 0,0 21 0,0-21 16,0 20-16,0-20 0,0 0 15,0-1-15,21 1 0,0 0 16,0-1-16,21 1 0,-20 0 0,-1-1 16,21 22-16,-21 0 0,43 21 15,-43 0-15,21 21 0,-21 0 16,1 1-16,-1 20 0,0 0 16,-21 1-16,21-1 0,-21 0 0,0 1 15,0-1-15,0 21 0,0-20 16,-21-22-16,0 21 0,0 1 0,21-22 15,0 0-15,-22 0 0,1-21 16,21-21 0,0 0-1,0 0-15,0-22 0,0 22 16,0-21-16,21-1 0,1 1 16,20 0-16,-21-1 0,21-20 0,1 21 15,-1-1-15,0 1 0,1 0 16,-1 20-16,-21 1 0,22 21 15,-1 0-15,-21 0 0,0 21 0,0 1 16,1 20-16,-22-21 0,0 21 0,0 1 16,0-1-16,0 0 0,0 1 15,0-1-15,-22 0 0,1 1 0,21-1 16,-21 0-16,0-20 0,0 20 16,21-21-16,-21 0 0,21 0 15,-22 1-15,1-1 0,21 0 0,-21-21 16,0 0-16,0 0 15,0 0-15,-1 0 0,1 0 0</inkml:trace>
  <inkml:trace contextRef="#ctx0" brushRef="#br1" timeOffset="86971.69">25739 3810 0,'0'0'0,"-64"0"0,-21 0 0,64 21 16,-21-21-16,0 0 0,63 0 16,21 0-1,43 0-15,-1 0 0,22 0 0,0 0 16,21 0-16,0 0 0,169 0 16,-147 0-16,-22-21 0,21 21 15,-21 0-15,0 0 0,-21 0 16,-1-21-16,-20 21 0,-21 0 0,-1 0 15,-21 0-15,-20 0 0,-1 0 0,-21-21 16,-21 21 0,-43 0-16,1 0 0,-1 0 0,1 0 15,-22 0-15,0 21 16,-21-21-16,1 21 0,-1 0 0</inkml:trace>
  <inkml:trace contextRef="#ctx0" brushRef="#br1" timeOffset="87207.5">25421 4085 0,'0'0'0,"-63"21"0,-1-21 0,22 0 16,21 0-16,63 0 16,0 0-16,22 0 15,-1 0-15,22 0 0,21 0 16,0 0-16,21 0 0,0 0 0,-22 0 16,22 0-16,0-21 0,0 21 15,0 0-15,0 0 0,-21-21 16,0 21-16,0 0 0,-21 0 0,-22 0 15,1 0-15,-22 0 0,0 0 16,-21-21-16,-42 21 16,-21 0-16,0 0 15,-22 0-15,1 21 0,-22-21 0</inkml:trace>
  <inkml:trace contextRef="#ctx0" brushRef="#br1" timeOffset="87464.35">25527 4360 0,'0'0'0,"-85"22"15,22-1-15,-43 21 16,106-21-16,21-21 16,21 21-16,1-21 0,20 0 0,22 0 15,0 0-15,20 0 0,1 0 16,0 0-16,21-21 0,-21 0 0,21 21 16,-21 0-16,21-21 0,-21 21 0,-1 0 15,1-21-15,-21 0 16,0 21-16,-1 0 0,-41 0 0,-1 0 0,0-22 15,-63 22 1,-21 0-16,-1 0 16,-20 0-16,-1 22 0,-20-22 0,-1 21 15,0 0-15,-20-21 0,-22 21 16</inkml:trace>
  <inkml:trace contextRef="#ctx0" brushRef="#br1" timeOffset="87531.31">25675 4614 0,'212'-63'15,"-509"148"-15,382-107 0,-233 65 0,84-22 0,22 0 16,0-21-16,42 21 0</inkml:trace>
  <inkml:trace contextRef="#ctx0" brushRef="#br1" timeOffset="87671.23">27347 4636 0,'0'0'0,"21"0"0,22 0 0,-1 0 16,0 0-16,1-22 0,-1 22 0,0-21 15,-20 21-15,-1 0 0,-42 0 31,-1 0-31,1 0 0,-21 0 0,21 0 16,0 0-16,-22 0 0</inkml:trace>
  <inkml:trace contextRef="#ctx0" brushRef="#br1" timeOffset="88731.99">25760 6138 0,'0'0'0,"21"0"0,-21 22 16,21-22-1,0 0-15,0-22 0,1 1 16,-1 0-16,0 0 0,0 0 16,21 0-16,-20-1 0,20-41 15,-21 42-15,-21-22 16,0 22-16,0-21 0,0 0 0,0 20 16,-21-20-16,-21 21 0,20 21 15,-20-21-15,0 21 0,-22 0 0,22 21 16,-64 0-16,64 21 0,-22-20 15,22 20-15,0-21 0,20 21 16,-20 1-16,21-1 0,0-21 0,0 22 16,21-22-16,0 0 0,0 21 15,21-42-15,0 21 0,0 1 0,0-22 16,22 0-16,-1 0 0,0 0 16,1 0-16,-1-22 0,21 1 15,-20 0-15,-1 0 0,0-21 0,1 20 0,-1 1 16,0-42-1,-20 42-15,-22-22 0,0 22 0,0 0 16,0-21-16,0 20 0,0 1 16,0 0-16,0 0 15,-22 21-15,1 0 0,21 21 16,-21 0-16,0 0 0,21 22 0,0-22 16,-21 21-16,0 1 0,21-1 0,0-21 15,-22 21-15,22 1 0,0-22 16,0 21-16,0-21 0,22 1 15,-1-1-15,0-21 0,21 21 0,-21-21 16,1 0-16,20 0 0,0 0 0,1-21 16,-1 0-16,0 21 0,1-43 15,-22 22-15,21 0 0,0-21 16,1-1-16,-22 1 0,21 0 0,-21-1 16,-21-20-16,0 20 0,0-20 15,0 21-15,0-1 0,-21-20 0,-21 20 16,21 1-16,-22 0 0,1-1 15,-21 1-15,-1 21 0,1-21 16,-1 42-16,-21 0 0,1 0 0,-1 0 16,0 21-16,1 0 0,-1 0 0,0 43 15,22-22-15,-22 21 0,22 22 0,-1-21 16,1 20-16,20 1 0,22-22 16,0 22-16,21-21 0,0-1 15,0 1-15,0-22 0,21 21 16,22-20-16,-1-1 0,0 0 0,1-20 15,62 41-15,-41-42 0,-1 0 16,1-21-16,21 0 0,-22 22 16,1-22-16,-1 0 0,1 0 0,-1-22 15,-21 1-15,22 21 0,-22-21 16,22-21-16,-22 21 0,0-22 0,1 22 16</inkml:trace>
  <inkml:trace contextRef="#ctx0" brushRef="#br1" timeOffset="88955.86">26776 5567 0,'0'0'0,"0"-21"15,21 21 1,0 0-16,0 0 0,0 0 0,1-21 16,20 21-16,-21 0 0,21 0 15,1 0-15,-1 0 0,0 0 0,1-22 16,-1 22-16,0 0 0,1 0 15,-1 0-15,-21 0 0,-42 0 32,0 0-17,0 22-15,-22-22 0,22 0 0</inkml:trace>
  <inkml:trace contextRef="#ctx0" brushRef="#br1" timeOffset="89172.23">27030 5525 0,'0'0'0,"-21"0"0,-1 21 16,1 0-16,0 0 15,21 0-15,0 0 0,0 1 0,-21-1 16,21 21-16,0-21 0,0 22 16,0-1-16,-21 0 0,21 1 0,0-1 15,0 0-15,0-21 0,0 22 16,0-1-16,0-21 0,0 22 16,-21-22-16,21 0 0,0 0 0,0 0 15,0 0-15,0 1 0,21-22 16,0-22-1,0 1-15,21 0 16,-20 0-16,-1 0 0</inkml:trace>
  <inkml:trace contextRef="#ctx0" brushRef="#br1" timeOffset="90096.7">27220 5969 0,'21'0'46,"1"0"-46,-22-21 0,21 21 16,0-21-16,0 0 0,0 21 0,0-22 16,-21 1-16,22-21 0,-1 21 15,-21 0-15,21-1 0,-21 1 0,0 0 16,-21 21 0,0 0-16,-1 21 15,1 0-15,0 22 0,0-22 0,0 21 16,0-21-16,-1 22 0,1-1 15,0-21-15,0 22 0,21-22 0,0 0 16,0 0-16,0 0 0,0 0 16,21-21-16,0 0 15,0 0-15,1 0 0,-1 0 0,0 0 16,21 0-16,1-21 0,-1 0 16,-21 0-16,21 0 0,1 0 0,-1-22 15,0 22-15,-20 0 0,20 0 16,-21 0-16,-21-1 0,21 1 15,-21 42 1,0 1 0,0-1-16,0 0 0,0 0 15,0 0-15,0 0 0,0 1 16,0-1-16,0 0 0,0 0 0,0 0 16,0 0-16,0 1 0,0-1 15,-21-21 16,0-21-15,21-1-16,-21 1 0,0 21 0,21-21 16,-22 0-16,1 0 0,0 21 15,0 0-15,0 0 16,0 0 0,21 21-16,0 0 0,0 0 15,0 0-15,0 1 0,0-1 16,21 0-16,0 0 0,0-21 15,0 21-15,22-21 0,-22 0 16,21 0-16,0 0 0,1 0 0,-1 0 16,22 0-16,-22 0 0,0-21 15,22 0-15,-22 0 0,0-22 0,1 22 16,-1-21-16,-21 0 0,22-1 16,-22 1-16,0 0 0,0-22 0,0 1 15,0-1-15,1 1 0,-1 20 0,0-20 16,-21 20-16,0 1 0,0 0 15,0 21-15,0-1 0,0 1 0,0 0 16,0 42 0,-21 0-16,0 1 0,21-1 0,0 21 15,-22 0-15,1 1 16,21 20-16,0-20 0,0 20 0,0-21 16,0 22-16,0-22 0,0 1 0,0-1 15,0-21-15,0 21 0,0 1 16,21-22-16,-21 0 0,22 0 0,-1 0 15,0-21-15,0 0 16,0 0-16,0 0 0,1 0 0,-1 0 16,0-21-16,0 0 15,0-21-15,0 21 0,-21-1 0,22-20 16,-22 0-16,0 21 0</inkml:trace>
  <inkml:trace contextRef="#ctx0" brushRef="#br1" timeOffset="90299.58">28257 5694 0,'-21'0'0,"42"0"0,-63 0 16,42-21 0,21 21-16,0 0 15,1 0-15,20 0 0,0 0 16,-21 0-16,22-21 0,-1 21 0,22 0 16,-22 0-16,0-22 0,22 22 15,-22 0-15,0-21 0,22 21 16,-22-21-16,1 21 0,-22 0 0,0 0 15,0 0-15,-42 21 16</inkml:trace>
  <inkml:trace contextRef="#ctx0" brushRef="#br1" timeOffset="90700.37">25612 6837 0,'0'0'0,"-43"21"0,22-21 15,0 21-15,42-21 16,0 0-16,22 0 15,-1 0-15,21 0 0,1 0 16,21 0-16,20 0 0,1 0 0,0 0 16,0 0-16,42 0 0,-21 0 0,21 0 15,0 0-15,1 0 0,-22 0 16,21 0-16,0-21 0,-21 21 16,0 0-16,0-21 0,0 21 15,-42 0-15,20-21 0,-20 21 0,-21 0 16,-22 0-16,0-21 0,1 21 0,-22-22 15,-42 22 1,-1 0-16,-20 0 0,-21 0 16,-1 0-16,1 0 0,-43 0 15,21 0-15</inkml:trace>
  <inkml:trace contextRef="#ctx0" brushRef="#br1" timeOffset="90999.19">25696 7303 0,'-21'21'0,"-21"0"16,63-21-1,0 0-15,21 0 16,1 0-16,20 0 0,22 0 0,0 0 16,20-21-16,1 21 0,0 0 15,21 0-15,0 0 0,0 0 0,21-21 16,0 21-16,1 0 0,-1 0 15,0 0-15,-21 0 0,0 0 0,0-22 16,0 22-16,-42 0 0,20 0 16,-41 0-16,-1 0 0,-20 0 15,-1 0-15,0-21 0,-20 21 0,-44 0 32,1 0-32,-42 0 0,20 0 0,-20 0 15,-22 0-15,-21 0 0</inkml:trace>
  <inkml:trace contextRef="#ctx0" brushRef="#br1" timeOffset="91296.52">25844 7726 0,'0'0'0,"-42"21"0,21-21 0,0 21 16,42-21-16,0 0 15,21 0-15,22 0 0,-1 0 16,22 0-16,0 0 0,21 0 15,-1 0-15,1 0 0,0-21 0,0 21 16,21 0-16,-21 0 0,0-21 0,-1 21 16,-20 0-16,21 0 0,-21-21 15,-22 21-15,22 0 0,-22-21 0,1 21 16,-22-22-16,0 22 0,1 0 16,-22 0-16,0 0 0,-42 0 15,-21 0 1,-22 0-16,1 0 15,-1 22-15,1-22 0,-22 21 0,0-21 16,-21 21-16</inkml:trace>
  <inkml:trace contextRef="#ctx0" brushRef="#br1" timeOffset="91579.36">25739 8170 0,'0'0'16,"42"22"-1,-21-22-15,21 0 0,22 0 0,-1 0 16,1 0-16,21 0 0,-1 0 0,22 0 16,0 0-16,0-22 15,0 22-15,21-21 0,0 21 0,0-21 0,-22 21 16,22-21-16,-21 21 0,0-21 16,0 21-16,0 0 0,-22-21 15,1 21-15,-21-22 0,-1 22 0,1-21 16,-22 21-16,0 0 0,-21 0 15,-63 0 1,21 0-16,-43 0 0,22 0 0,-43 0 16,22 0-16,-43 0 0,21 0 15,-20 21-15</inkml:trace>
  <inkml:trace contextRef="#ctx0" brushRef="#br1" timeOffset="91832.23">25463 8488 0,'0'0'0,"-42"42"0,0-21 0,21 1 0,-1-1 16,22 0-16,22-21 0,-1 0 16,42 0-16,1 0 0,20 0 15,22 0-15,0 0 0,21 0 0,-21-21 16,42 21-16,-21 0 0,0-21 16,21-1-16,-21 22 0,0 0 0,0-21 15,0 21-15,-21-21 0,0 21 16,0 0-16,-22-21 0,1 0 0,-21 21 15,-1 0-15,1-21 0,-43 21 16,21 0-16,-84 0 16,21 0-16,-43 0 15,1 0-15,-1 0 0,-21 0 0</inkml:trace>
  <inkml:trace contextRef="#ctx0" brushRef="#br1" timeOffset="92108.06">25633 8975 0,'-21'21'0,"42"-42"0,-42 63 0,21-21 16,84 0-16,-41-21 15,20 0-15,22 0 0,-1 0 16,1 0-16,21 0 0,0 0 0,21 0 16,-21-21-16,21 21 0,0 0 0,0-21 15,-22 21-15,22-21 0,-21 21 16,-21 0-16,21-21 0,-22 21 0,-20-21 15,21 21-15,-22 0 0,-21 0 0,1 0 16,-1-22-16,-21 22 16,-63 0-16,21 0 15,-43 0-15,22 0 0,-43 0 16,22 0-16,-22 0 0,-21 0 0,0 22 16,1-22-16</inkml:trace>
  <inkml:trace contextRef="#ctx0" brushRef="#br1" timeOffset="92383.91">25442 9356 0,'0'0'0,"-21"21"0,0 0 0,21 0 15,0 0-15,42-21 0,-21 0 16,43 22-16,-22-22 0,43 0 0,0 0 16,-1 0-16,22 0 0,0 0 0,0-22 15,0 22-15,21-21 0,-22 21 16,22-21-16,-21 21 0,21-21 0,-21 21 15,0 0-15,-21-21 0,20 21 16,-41-21-16,21 21 0,-22-22 0,1 22 16,-22 0-16,0 0 15,-21 0-15,1 0 0,-44 0 16,1 0-16,-21 0 0,0 0 0,-1 0 16,-20 0-16,-1 0 0,-20 0 15,20 22-15,-21-22 0,-20 21 0,20-21 16</inkml:trace>
  <inkml:trace contextRef="#ctx0" brushRef="#br1" timeOffset="92639.54">25675 9843 0,'0'0'0,"42"0"0,1 0 0,190 0 15,-149 0 1,1 0-16,21-22 0,-22 1 0,22 21 15,0-21-15,0 21 0,0 0 0,-22-21 16,22 21-16,-21 0 0,0-21 0,-1 21 16,-20 0-16,-1 0 0,1-21 15,-22 21-15,22 0 0,-43 0 0,0 0 16,0 0-16,-42 0 16,0 0-1,-22 0-15,1 0 0,-21 0 0,-1 0 16,1 0-16,-22 21 0</inkml:trace>
  <inkml:trace contextRef="#ctx0" brushRef="#br1" timeOffset="92915.89">25739 9948 0,'-85'22'0,"170"-44"0,-234 86 0,65-43 0,41 0 16,22 43-16,0-43 0,21 0 0,0 0 16,42-21-1,1 0-15,20 21 0,1-21 0,20 0 0,22 0 16,0 0-16,0 0 0,21 0 15,0-21-15,21 0 0,-21 0 16,21 21-16,0-21 0,128 0 16,-149-1-16,0 1 0,0 21 15,-22-21-15,1 0 0,0 21 0,-21-21 16,-1 0-16,-20 21 0,-1 0 0,-20 0 16,-1-22-16,-21 22 0,22 0 0,-22 0 15,-42 0 1,-1 0-1,1 0-15,0 0 0,-21 0 0,-1 0 16</inkml:trace>
  <inkml:trace contextRef="#ctx0" brushRef="#br1" timeOffset="93915.35">25929 11536 0,'0'0'15,"0"21"-15,21-21 47,0 0-31,-21-21-16,22 0 0,-1 0 0,-21-1 15,21 1-15,-21 0 16,0 0-16,0 0 0,0 0 0,0-22 16,-21 43-16,0 0 0,-1 0 15,1 0-15,0 0 0,0 0 16,-21 21-16,20 22 0,-20-22 0,21 21 15,0 1-15,0-22 0,-22 21 16,43 0-16,-21-20 0,0 20 0,21-21 16,0 0-16,0 0 0,0 1 15,21-22-15,0 0 16,0 0-16,1 0 0,-1-22 16,0 1-16,21 0 0,-21 0 0,1 0 15,20-22-15,-21 22 0,0-21 16,0 21-16,1 0 0,-22-1 0,0 1 15,0 0-15,21 21 0,-21 21 32,0 0-32,0 22 0,0-22 15,0 21-15,0-21 0,0 22 0,0-22 16,0 21-16,0-21 0,0 1 0,0-1 16,21 0-16,0 0 15,0-21-15,0 0 0,1 0 16,-1 0-16,21 0 0,-21-21 0,0 0 15,43-22-15,-22 22 0,-21 0 16,1-21-16,20 21 0,-42-22 16,21 1-16,-21 0 0,0-1 0,0 1 15,0 0-15,0-1 0,-21 1 16,-43-64-16,43 64 0,-21 21 16,-22-22-16,22 22 0,-21 0 0,-1 21 15,-63 0-15,64 0 16,-1 21-16,1 21 0,-1-20 0,1 20 15,-1 21-15,22 1 0,-1-1 16,1 1-16,21-1 0,0 1 16,0-1-16,21 1 0,0-1 0,0 1 15,0-22-15,0 1 0,21-1 0,0 0 16,21 1-16,1-22 0,-1 0 16,0-21-16,1 0 0,-1 0 0,21 0 15,1 0-15,-22 0 0,22-21 0,-1 0 16,1-1-16,-22-20 0,22 21 0,-22-21 15,21 20-15,-20-20 0,-1 0 16</inkml:trace>
  <inkml:trace contextRef="#ctx0" brushRef="#br1" timeOffset="94364.11">26987 11134 0,'0'0'0,"0"-21"0,-21 21 16,0 0-1,0 21-15,0 0 0,21 21 16,-21 1-16,-1-22 0,1 42 16,21-20-16,-21-1 0,0 0 0,0 1 15,0-1-15,21 0 0,0 1 16,-22-1-16,22-21 0,-21 0 16,21 22-16,0-22 0,0 0 15,0-42 1,21 0-1,1-1-15,-22 1 0,21 0 0,-21-21 16,21 21-16,0-22 0,-21 1 0,21 0 16,0-1-16,1 1 0,-22 0 15,21-22-15,0 22 0,0-1 0,21 22 16,-20 0-16,-1 0 0,0 0 16,0 21-16,21 0 0,-20 21 0,-1 0 15,0 0-15,0 0 0,0 22 0,0-1 16,-21 0-16,0 1 0,0-1 15,0 0-15,0 1 0,0-1 16,0 0-16,0-20 0,0 41 16,0-42-16,0 0 0,0 1 0,-21-1 15,0-21-15,0 0 16,0 0 0,0 0-16,-1 0 0,1-21 0</inkml:trace>
  <inkml:trace contextRef="#ctx0" brushRef="#br1" timeOffset="94536.01">26733 11578 0,'22'0'31,"-1"0"-31,0-21 0,21 21 16,-21-21-16,22 21 0,-1-21 0,0 21 15,1-21-15,20-1 0,-20 22 16,20-21-16,-21 0 0,22 0 0,-22-21 15,22 20-15,-22 1 0,22-21 0</inkml:trace>
  <inkml:trace contextRef="#ctx0" brushRef="#br1" timeOffset="95139.67">27749 11113 0,'0'21'32,"-21"0"-32,21 0 0,0 0 15,-21 22-15,21-22 0,-21 21 0,21 0 16,-21 1-16,21-22 0,0 21 15,0-21-15,0 22 0,0-22 0,0 0 16,-21 21-16,21-20 0,-22-1 16,22 0-1,0-42 1,0 0 0,0-1-16,0 1 0,0-21 15,0 21-15,0-22 0,0 1 0,0 0 16,0-1-16,22 1 0,-22 0 0,21 21 15,0-22-15,0 22 0,0 0 16,-21 0-16,21 21 0,1 0 16,-1 0-16,0 0 0,0 21 15,-21 0-15,21 0 0,0 0 0,-21 1 16,0 20-16,0 0 0,22-21 0,-22 22 16,0-1-16,0-21 0,0 22 0,0-22 15,0 21-15,0-21 0,0 0 16,-22 1-16,22-1 0,0-42 31,0-1-31,0 1 16,0 0-16,0 0 0,22-21 0,-1-1 15,0 22-15,21-42 0,-21 20 16,22 1-16,-22 0 0,21-1 0,1 1 16,-22 0-16,21 20 0,0 22 15,-20 0-15,41 0 16,-42 22-16,0-1 0,1 21 0,-22 0 15,0-20-15,0 41 0,0-21 0,0 1 16,0 20-16,0-20 0,0-1 0,0 0 16,0 22-16,-22-43 0,22 21 15,0 1-15,-21-22 0,0 0 0,21 0 16,-21 0-16,0 0 16,0-21-16,-1 0 15,1-21 1,0 21-16,0 0 0</inkml:trace>
  <inkml:trace contextRef="#ctx0" brushRef="#br1" timeOffset="95517.45">26183 12531 0,'0'0'0,"-42"0"0,21 0 16,-1 0-16,44 0 15,20 0-15,0 0 16,1 0-16,20 0 0,22 0 0,-1 0 16,1 0-16,21 0 0,0 0 15,0 0-15,-1 0 0,1 0 0,0 0 16,0 0-16,0 0 0,-22 0 0,22 0 15,-42 0-15,20 0 16,-20-21-16,-22 21 0,1 0 0,-1 0 0,0 0 16,-63 0-1,0 0 1,-21 0-16,-1 0 0,1 0 0,-22 0 16,22 21-16,-43-21 0,22 21 0,-22 0 15,1-21-15,-22 21 0,21 0 16,-21 1-16,0-1 0</inkml:trace>
  <inkml:trace contextRef="#ctx0" brushRef="#br1" timeOffset="95752.32">25844 12996 0,'-63'43'15,"126"-86"-15,-168 107 0,62-43 0,22 0 0,21 0 16,0 1-16,21-22 0,22 21 16,-1-21-16,21 0 15,22 0-15,0 0 0,-1 0 0,22 0 16,0-21-16,21 21 0,-21-22 0,21 22 15,0-21-15,0 21 0,-21-21 16,21 21-16,-21-21 0,-22 21 0,22-21 16,-21 21-16,-1 0 0,-20 0 0,-1-21 15,-20 21-15,-1 0 0,0 0 16,-20 0-16,-65 0 16,1 0-16,0 0 0,-22 0 15,1 0-15,-22 0 0</inkml:trace>
  <inkml:trace contextRef="#ctx0" brushRef="#br1" timeOffset="96039.16">25781 13589 0,'-42'21'16,"84"-42"-16,-106 63 0,43-20 0,42-22 16,1 0-16,20 0 15,21 0-15,22 0 0,-21 0 0,41 0 16,-20 0-16,21-22 0,0 22 0,0-21 15,-1 0-15,1 21 0,0-21 16,0 0-16,0 0 0,-22 21 16,1-22-16,0 22 0,-1-21 0,-20 21 15,-22 0-15,22 0 0,-43 0 16,21-21-16,-21 21 0,1 0 0,-1 0 16,-42 0-1,-1 0-15,1 21 0,-21-21 0,0 21 16,-22 1-16,22-22 0,-22 21 15,-20 0-15,20 0 0,-21 0 0,1 0 16</inkml:trace>
  <inkml:trace contextRef="#ctx0" brushRef="#br1" timeOffset="96296.03">25633 14055 0,'0'0'0,"-21"21"15,-1 0-15,22 0 0,22 0 16,20-21-16,0 0 0,22 0 15,20 0-15,1 0 0,21 0 16,0 0-16,0 0 0,21 0 0,0 0 16,0 0-16,0 0 0,0 0 0,-22 0 15,107 0-15,-127 0 16,-1 0-16,-20 0 0,-1 0 0,-20 22 16,-1-22-16,0 0 0,1 0 15,-22 0-15,0 0 0,0 0 0,0 0 0,-42 0 47,0 0-47,0-22 0</inkml:trace>
  <inkml:trace contextRef="#ctx0" brushRef="#br0" timeOffset="102919.94">28384 7112 0,'22'0'47,"-22"-21"-16,-22 21 32,1 0-63,21 21 15,-21 0-15,0 0 16,21 1-16,-21-1 0,21 0 0,0 0 16,-21 0-16,21 0 0,-22 1 0,22-1 15,0 0-15,0 0 0,0 0 16,0 0-16,0 1 0,0-1 0,0 0 15,22-21-15,-1 21 16,0-21-16,0 0 0,0 0 16,0 0-16,1 0 0,-1 0 15,0-21-15,0 0 0,0 21 0,-21-21 16,21 21-16,1-22 0,-22 1 16,0 0-16,0 0 0,0 0 15,21 0-15,-21-1 0,0-20 0,0 21 16,0 0-16,0 0 0,0-1 15,-21 1-15,21 0 0,-22 21 16,1 0-16,0 0 16,0 0-16,0 0 0,0 0 15,-1 0-15,1 21 0,21 0 16,-21-21-16,0 22 0,21-1 0,0 0 16,0 0-16,-21 21 0,21-20 15,0-1-15,0 0 0,0 0 0,0 0 16,0 0-16,0 1 0,21-1 15,0-21 1,0 0-16,0 0 16,1 0-16,-1 0 15,0 0-15,0-21 0,-21-1 16,21 22-16,-21-21 0,0 0 16,0 0-16,0 0 0,0 0 0,0-1 15,0 1-15,0 0 0,0 0 16,0 0-16,0 0 0,0-1 15,-21 1-15,0 21 0,0 0 16,0 0 0,-1 0-16,22 21 0,0 1 15,-21-1-15,0 0 0,21 0 16,-21 0-16,21 0 0,0 1 0,0-1 16,0 0-16,0 0 0,0 0 15,0 0-15,0 1 16,21-22-16,0 0 0,0 0 15,1 0-15,-1 0 16,-21-22-16,21 1 0,-21 0 16,0 0-16,0 0 15,0 0-15,0-1 0,0 1 0,0 0 16,0 0 0,0 0-16,0 0 15,-21 21 1,0 0-16,21 21 0,0 0 15,0 0-15,-22 0 0,22 0 16,0 1-16,0-1 0,0 0 16,0 0-16,0 0 0,0 0 15,22-21 1,-1 0-16,0 0 16,0 0-16,-21-21 15,21 21-15,-21-21 16,0 0-16,0 0 15,0 0-15,0-1 0,0 1 16,0 0-16,-21 21 31,0 0-31,21 21 16,-21 0-16,21 1 16,-21-1-16,21 0 0,0 0 15,0 0-15,0 0 16,21-21-1,0 0-15,0 0 16,0 0-16,0 0 16,-21-21-16,0 0 0,22 0 15,-22 0 1,0 0-16,0-1 0,0 1 16,0 0-16,0 0 0,-22 0 15,1 21-15,0 0 16,0 0-16,0 0 15,0 0-15,21 21 0,-22 0 16,1 0-16,21 0 0,0 1 16,0-1-16,0 0 0,0 0 0,0 0 15,0 0-15,0 1 16,0-1-16,0 0 16,21-21-16,1 0 0,-1 0 15,0 0-15,0 0 16,-21-21-16,21 0 0,-21-1 15,21 1-15,-21 0 16,22 0-16,-22 0 0,0 0 16,0-43-16,0 43 15,0 0-15,0 0 0,0-1 0,0 1 16,-22 21-16,1 0 16,0 0-16,21 21 15,0 1-15,-21-1 0,0 0 0,21 0 16,-21 0-16,21 0 15,0 1-15,0 20 0,0-21 16,0 0-16,0 0 0,0 1 16,21-22-1,0 0-15,0 0 16,-21-22-16,21 22 0,0-21 16,-21 0-1,0 0-15,-21 21 16,0 0-1</inkml:trace>
  <inkml:trace contextRef="#ctx0" brushRef="#br0" timeOffset="103878.77">29527 6837 0,'0'0'0,"0"-21"16,0-43-1,0 43-15,0 0 0,0 0 16,-21 21-16,21-21 0,-42 21 0,21 0 16,0 0-16,-1 0 0,-20 21 15,21 0-15,-21 0 0,20 0 0,-20 0 16,21 22-16,-21-1 0,20 0 15,1 1-15,0-1 0,-21 22 0,42-22 16,-21 0-16,21 22 0,0-22 0,0 0 16,0-20-16,0 20 15,21-21-15,0 0 0,0 0 0,0-21 16,22 0-16,-22 0 0,21 0 16,-21 0-16,64 0 0,-64-21 15,21 0-15,1 0 0,-22 0 16,21-22-16,-21 22 0,1 0 0,-1-21 15,21 21-15,-21-1 0,0 1 16,-21 0-16,22 0 0,-1 0 0,-21 0 16,21 21-16,-21-22 0,0 44 31,0-1-31,-21 0 16,0 0-16,-1 0 15,22 22-15,-21-22 0,0 0 0,21 0 16,0 0-16,0 0 0,0 1 15,0-1-15,0 0 0,21-21 16,0 0 0,1 0-16,-1 0 0,0 0 0,0-21 15,0 0-15,22 21 0,-22-22 16,0 1-16,-21 0 0,0 0 0,21 0 16,-21 0-16,0-22 0,0 22 15,-21 0-15,0 21 16,0-21-16,-1 21 0,1 0 15,0 0-15,0 0 0,0 0 16,21 21-16,-21-21 0,21 21 16,0 0-16,21-21 15,0 0 1,0 0-16,0 0 0,22 0 16,-1 0-16,-21-21 0,21 0 15,1 21-15,-22-21 0</inkml:trace>
  <inkml:trace contextRef="#ctx0" brushRef="#br0" timeOffset="104468.46">30141 7027 0,'0'0'16,"0"22"0,0-1-16,0 0 15,-21 0-15,21 0 0,-21 0 16,21 1-16,0-1 0,0 0 0,0 0 16,-21 0-16,21 0 0,0 1 15,0-1-15,0 0 0,0-42 47,0 0-31,0-1-16,0 1 0,0 0 15,0 0-15,21 0 0,-21-22 16,0 22-16,21 0 16,0 0-16,0 0 0,1 0 15,-1 21-15,0 0 0,0 0 16,0 0-16,0 0 15,1 0-15,-22 21 0,21 0 0,0 0 16,-21 0-16,0 0 0,0 1 16,0-1-16,0 0 0,0 0 15,0 0-15,0 0 0,0 1 0,0-1 16,0-42 15,0-1-15,0 1-16,0 0 15,0 0-15,21-21 0,0 20 0,0 1 16,-21 0-16,22 0 0,-1 21 16,0-21-16,0 0 0,0 21 15,0 0-15,1 0 0,-1 0 0,0 21 16,0 0 0,-21 0-16,0 0 0,0 22 0,0-22 15,0 0-15,0 0 0,0 0 16,0 0-16,-21 1 0,21-1 0,-21 0 15,21 0-15,-21-21 0,21 21 16,21-42 15,0 0-31,0 21 0,0-21 16,-21 0-16</inkml:trace>
  <inkml:trace contextRef="#ctx0" brushRef="#br0" timeOffset="104766.36">30882 7006 0,'0'0'16,"-21"0"0,0 0-16,0 21 15,-1-21-15,22 43 0,0-22 16,-21 0-16,21 21 0,-21 1 0,21-1 16,0 0-16,-21 22 0,21-22 15,-21 22-15,21-22 0,-21 22 16,21-1-16,-22 1 0,1 20 0,21-20 15,-21 20-15,0-20 0,21 21 16,0-22-16,-21-21 0,0 22 0,21-22 16,-22 22-16,22-43 15,0 0-15,0 0 0,0-42 16,0 0-16,0 0 16,0 0-16,0-22 0,0 22 15,22-42-15,-1 20 0,0-20 0,-21-1 16,21 1-16</inkml:trace>
  <inkml:trace contextRef="#ctx0" brushRef="#br0" timeOffset="105044.79">30692 7345 0,'0'0'15,"0"-42"-15,0-1 0,0 1 0,0 21 0,0-22 16,0 22-16,0 0 0,0 0 16,21 0-16,0 0 0,0-1 0,0 1 15,22 21-15,-22 0 0,21 0 16,-21 0-16,22 0 0,-1 0 0,-21 0 15,0 21-15,0 1 0,1-1 16,-22 0-16,0 0 0,0 0 16,-22 0-16,1 1 0,0-1 0,0 0 15,0 0-15,-22 0 0,22 0 16,-21-21-16,21 0 0,0 22 16,-1-22-16,44 0 31,-1 0-31,0 0 0,0 0 15,21 0-15,-20-22 0,20 1 16</inkml:trace>
  <inkml:trace contextRef="#ctx0" brushRef="#br0" timeOffset="105427.62">31348 7049 0,'0'0'0,"0"-22"0,-21 22 15,-1 0-15,1 0 16,0 0-16,0 0 0,0 0 15,0 0-15,-1 22 0,1-1 0,-21 0 16,42 0-16,-21 0 0,0 0 16,21 1-16,-22-1 0,22 0 0,0 0 15,0 0-15,22-21 16,-1 0-16,0 0 0,0 0 16,0 0-16,0 0 0,1 0 15,-1-21-15,0 0 0,0 0 0,0 0 16,0-1-16,-21 1 15,0 0-15,22 21 0,-22-42 16,0 63 15,-22 0-31,1 0 16,21 22-16,0-22 0,0 21 16,0-21-1,0 0-15,0 1 0,21-22 16,1 21-16,-1-21 0,0 0 15,0 0-15,0 0 0,0-21 16,1-1-16</inkml:trace>
  <inkml:trace contextRef="#ctx0" brushRef="#br0" timeOffset="105768.43">31517 7070 0,'0'0'0,"0"-21"0,0-1 16,21 22 15,0 0-31,1 22 16,-22-1-16,21 0 15,-21 0-15,0 0 0,0 0 16,0 1-16,0-1 0,0 0 16,0 0-16,0 0 0,0 0 0,0 1 15,-21-22-15,-1 0 31,22-22-31,0 1 16,0 0-16,0 0 0,0 0 0,0 0 16,22-22-16,-22 22 0,0 0 15,21 0-15,-21 0 0,21-1 0,0 22 16,-21-21-16,21 21 16,0 0-1,1 0 1,-1 0-16</inkml:trace>
  <inkml:trace contextRef="#ctx0" brushRef="#br0" timeOffset="106178.19">31983 7091 0,'0'0'0,"21"0"0,0-21 16,0 0-16,0-1 0,1 1 15,-22 0-15,0 0 16,0 0-16,-22 21 15,1 0 1,0 0-16,0 0 0,0 0 16,-22 21-16,22-21 0,0 21 15,0 0-15,21 0 0,0 1 0,0-1 16,0 0-16,0 0 16,0 0-16,21-21 0,0 21 15,0-21-15,1 22 0,-1-22 16,0 0-16,21 21 0,-21-21 15,1 21-15,-1 0 16,-21 0 0,-21 0-16,-1-21 0,-20 22 15,21-22-15,0 0 0,-22 0 16,22 0-16,0 0 0,0 0 16,0 0-16,0 0 0,-1 0 15,1 0-15,42 0 31,1 0-31,-1-22 0,0 1 16,0 21-16,21-21 0</inkml:trace>
  <inkml:trace contextRef="#ctx0" brushRef="#br0" timeOffset="106394.07">32364 7091 0,'0'0'0,"21"0"15,-21 21 16,-21-21-15,21 21-16,-21 0 0,21 1 16,0-1-16,0 0 0,0 0 0,0 0 15,0 0-15,0 1 16,0-44 15,0 1-15,0 0-16,0 0 0</inkml:trace>
  <inkml:trace contextRef="#ctx0" brushRef="#br0" timeOffset="106546.98">32385 7006 0,'0'-21'0,"-42"0"16,42 0-16,-22 21 0,1 0 16,21 21 15,0 0-31,21-21 15,-21 21-15,22-21 0,-1 0 16</inkml:trace>
  <inkml:trace contextRef="#ctx0" brushRef="#br0" timeOffset="107143.18">32618 7049 0,'-21'0'15,"-1"21"1,22 0-1,-21-21-15,21 21 0,0 0 0,-21-21 16,21 21-16,0 1 0,0-1 16,0 0-16,0 0 0,0 0 15,21-21-15,-21 21 16,21-21-16,-21-21 31,0 0-15,0 0-16,0 0 0,0 0 15,0-1-15,0 1 0,0 0 16,0 0-16,0 0 16,0 0-16,22 21 0,-1-22 0,0 22 15,0 0-15,0 0 16,0 0-16,1 0 0,-1 22 16,-21-1-16,0 0 15,0 0-15,0 0 16,0 0-16,0 1 0,0-1 0,0 0 15,0 0 1,0-42 15,0 0-15,0 0-16,0-1 0,0 1 16,0 0-16,21 0 0,0 0 15,0 21-15,-21-21 0,21-1 0,1 22 16,-1 0-16,0 0 15,0 0 1,-21 22-16,0-1 0,0 0 0,0 0 16,0 0-16,0 0 15,0 1-15,0-1 0,0 0 16,-21-21 31</inkml:trace>
  <inkml:trace contextRef="#ctx0" brushRef="#br0" timeOffset="108347.86">32110 7874 0,'0'0'0,"0"-21"0,0 0 15,0 0-15,0-1 16,0 1-16,21-21 0,-21 21 0,21-22 16,-21 22-16,0-21 0,21 21 15,-21-22-15,0 22 0,0-21 16,0 21-16,0 0 0,0-1 0,-21 22 31,0 22-31,21-1 0,-21 0 16,0 0-16,-1 21 15,22 1-15,-21-1 0,0 0 0,0 1 16,0-1-16,0 22 0,-1-22 16,1 21-16,0 1 0,0-1 0,0 1 15,0-1-15,21 1 0,-22-1 16,22 1-16,-21-1 0,21-20 0,0-1 15,0 0-15,0 1 0,0-1 16,0 0-16,0-20 0,21-1 0,1 0 16,-22 0-16,21-21 0,0 0 15,0 0-15,0 0 0,0 0 0,1-21 16,20 0-16,-21 0 0,0-1 0,0 1 16,22-42-1,-22 20-15,-21 1 0,0 0 0,0-1 16,0-20-16,0 21 0,-21-1 15,-43-63-15,43 64 0,-21 21 16,21-21-16,-1 20 0,-20 1 16,21 0-16,0 0 15,42 21 1,0 0 0,0 0-16,0-21 0,22 21 15,-22 0-15,21-21 0,1-1 16,-1 22-16,0-21 0,1 21 0,-1-21 15,-21 21-15,21-21 0,-20 0 16,20 21-16,-21-21 0,0-1 16,0 22-16,-21-21 0,0 0 15,22 0-15,-22 0 0,0 0 16,0-1 0,-22 22-16,1 0 0,0 0 15,0 0-15,0 22 0,0-1 16,-1 0-16,1 0 0,0 0 15,0 0-15,21 1 0,0-1 16,0 0-16,0 0 0,0 0 16,21-21-1,0 0-15,0 0 16,1 0-16,-1 0 0,0 0 16,0-21-16,0 0 0,0 21 15,1-21-15,-22 0 0,21 21 0,-21-22 16,21 1-16,-21 0 15,0 42 17,0 0-17,0 1-15,0-1 16,0 0-16,0 0 0,0 0 16,0 0-16,0 1 15,21-1-15,0-21 16,0 0-16,1 0 0,-1 0 15,0-21-15,0-1 16,0 22-16,0-21 0,-21 0 0,0 0 16,22 0-16,-22 0 0,21-1 15,-21 1-15,0 42 32,0 1-17,0-1-15,0 0 0,-21-21 0,21 21 16,0 0-16,-22 0 15,22 1-15,0-1 16,0-42 15,22-1-15,-1 1-16</inkml:trace>
  <inkml:trace contextRef="#ctx0" brushRef="#br0" timeOffset="108519.76">32787 7641 0,'0'0'16,"0"-21"-16,-21 21 0,0 0 16,0 0-1,-1 0 1,22 21 0,22-21-1,-1 0-15,0 0 16,0 0-16,0 0 0</inkml:trace>
  <inkml:trace contextRef="#ctx0" brushRef="#br0" timeOffset="109519.96">33126 7472 0,'0'0'0,"0"-21"0,0 0 16,-21 21-1,-1 21 1,22 0-1,-21 0-15,21 0 0,-21 0 0,21 22 16,0-22-16,0 21 0,0-21 16,-21 22-16,21-22 0,-21 21 15,21-21-15,0 22 0,0-22 0,0 21 16,0-21-16,0 1 0,0-1 16,0 0-16,0 0 0,0 0 0,21-21 15,0 0 1,0 0-16,0 0 15,1 0-15,-1-21 0,0 0 16,0 0-16,0 0 0,-21-1 16,21 1-16,-21 0 0,22 0 0,-22 0 15,0 0-15,0-1 0,0 1 16,0 0-16,0 42 31,0 0-31,0 1 16,0-1-16,0 0 15,0 0-15,0 0 0,0 0 16,0 1-16,0-1 16,21-21-1,0 0-15,0 0 16,0 0-16,0 0 16,1 0-16,-22-21 0,0-1 15,21 22-15,0-21 0,-21 0 0,0 0 16,0 0-16,21 0 0,-21-1 15,21 1-15,-21 42 32,0 1-17,0-1-15,0 0 0,0 0 16,0 0-16,0 0 16,0 1-16,0-1 15,21-21 1,1 0-16,-1 0 15,0 0-15,0-21 0,0 21 16,-21-22-16,21 1 0,1 21 16,-22-21-16,21 0 0,-21 0 0,0 0 15,0-1-15,21 1 16,-21 42 15,0 1-31,0-1 16,0 0-16,0 0 0,0 0 15,0 0-15,0 1 16,21-22 0,0 0-1,0 0-15,1 0 0,-1 0 16,0-22-16,-21 1 16,21 0-16,-21 0 15,0 42 32,-21-21-47,21 21 0,-21-21 0,21 21 16,-21 1-1,-1-22 1,22 21-16,-21 0 16,0-21-1,0 21-15,0-21 16</inkml:trace>
  <inkml:trace contextRef="#ctx0" brushRef="#br0" timeOffset="112105.11">25336 7662 0,'22'0'47,"-44"0"16,1 0-63,0 0 0,0 0 15,21-21-15,-21 21 0,0 0 16,-1 0-16,1 0 0,0 0 15,0 0-15,0 0 16,0 0-16,-1 0 0,1 0 16,0 0-16,0 0 0,0 21 0,0-21 0,-1 22 15,1-22-15,0 21 16,0-21-16,0 21 0,0 0 16,-1-21-16,1 21 0,21 0 15,-21 1-15,21-1 0,-21 0 16,21 0-16,0 0 15,0 0-15,0 1 0,0-1 16,0 0-16,0 0 16,0 0-16,0 0 15,0 1 1,21-22-16,-21 21 0,21 0 16,0 0-1,1 0-15,-1 0 16,-21 1-16,21-22 0,0 21 15,-21 0-15,21-21 0,0 21 16,1-21-16,-22 21 0,21 0 16,0 1-16,-21-1 15,0 0-15,21 0 16,-21 0-16,0 0 0,21-21 16,-21 43-16,0-22 15,0 0-15,0 0 16,0 0-16,0 1 0,0-1 15,0 0 1,0 0-16,-21-21 16,21 21-16,-21-21 0,0 21 0,21 1 15,-21-22-15,-1 21 16,1-21-16,0 21 0,21 0 0,-21-21 16,0 21-16,0-21 0,-1 21 0,1-21 15,0 22-15,0-22 16,0 0-1,0 0 1,21-22 15,21 22-15,-21-21 0,21 21-16,0 0 0,0 0 15,0 0-15,1 0 0,-1 0 16,0 0-16,0 0 15,0 0-15,-21 21 16,21-21-16,-21 22 16,22-1-16,-22 0 0,0 0 15,0 0-15,21-21 16,-21 21-16,0 1 0,0-1 16,0 0-16,0 0 0,0 0 15,0 0-15,0 1 16,0-1-16,0 0 0,0 0 15,0 0-15,0 0 0,0 1 0,0-1 16,0 0-16,0 0 16,0 0-16,0 0 0,0 1 0,0-1 15,-21 0-15,21 0 0,0 0 16,0 0-16,0 1 0,0-1 16,0 0-16,0 0 0,-22 0 15,22 0-15,0 1 0,0 20 0,-21-21 0,21 0 16,0 0-16,0 1 15,0-1-15,0 21 0,0-21 0,0 0 16,0 1-16,0-1 0,0 0 0,0 0 16,0 0-16,0 0 0,0 1 15,0-1-15,0 0 0,0 0 0,0 0 16,0 0-16,0 1 0,0-1 0,0 0 16,0 0-16,0 0 15,0 0-15,21 1 0,1-22 16,-22 21-16,21 0 0,0-21 15,-21 21-15,21-21 16,0 21-16,0-21 16,1 21-1,-1-21-15,0 0 0,0 0 16,0 0-16,0 0 0,1 0 16,-1 0-16,0 0 0,0 0 15,0 0-15,0-21 0,1 21 0,-1-21 16,0 21-16,0-21 0,0 21 15,0 0-15,1-21 0,-1 21 16,0-21-16,-21-1 0,21 22 16,-21-21-16,0 0 0,0 0 15,0 0-15,0 0 16,0-1-16,0 1 0,21 0 16</inkml:trace>
  <inkml:trace contextRef="#ctx0" brushRef="#br0" timeOffset="112860.73">23537 8573 0,'-21'0'32,"0"0"-17,0 0 16,21 21-15,0 0 0,0 0-16,0 0 0,0 0 15,0 1-15,0 20 0,0-21 0,0 21 16,0 1-16,0-22 16,0 21-16,0-21 0,21 22 0,-21-22 0,0 0 15,0 0-15,0 0 0,0 1 16,0-1-16,21-21 0,-21 21 15,21-21-15,0 0 16,1-21-16,-1 0 16,21-1-16,-21 1 0,22-21 15,-22 21-15,21-22 0,0 22 0,22-21 16,-22 0-16,1-1 16,20 22-16,-21-21 0,1 21 0,-1-1 15,0 1-15,1 0 0,-22 0 0,0 21 0,0 0 16,0-21-16,-42 21 94,0 0-94</inkml:trace>
  <inkml:trace contextRef="#ctx0" brushRef="#br0" timeOffset="116059.21">21907 9737 0,'0'0'0,"0"21"0,-21-21 0,0 0 16,21-21 15,0 0-31,0-1 0,0 1 0,0 0 15,0 0-15,21 0 0,-21 0 16,21-1-16,-21-20 0,0 21 0,22 0 16,-22-22-16,0 22 0,21 0 15,-21 0-15,0 0 0,0 0 16,0 42 15,-21-21-31,-1 21 0,22 21 0,-21-21 16,21 1-16,0 20 0,-21 0 15,21 1-15,-21-1 0,21 0 0,0 1 16,0-1-16,0-21 0,0 21 16,0-20-16,0-1 0,0 0 0,21 0 15,0 0-15,0-21 0,1 0 16,-1 0-16,0 0 16,-21-21-16,21 21 0,0-21 15,0 0-15,-21 0 0,22-22 0,-1 22 16,-21 0-16,21-21 0,0 20 0,0-20 15,-21 21-15,21 0 0,1-22 16,-1 22-16,0 0 0,0 21 0,-21-21 16,21 21-16,0 0 0,1 0 15,-22 21-15,21 0 0,-21 0 16,0 22-16,0-22 16,0 0-16,0 21 0,0-20 0,0 20 15,0-21-15,0 21 0,0-20 0,-21-1 16,21 0-16,0 0 0,-22 0 15,22-42 17,22 0-17,-1-21-15,-21 20 0,21 1 0,0 0 16,0-21-16,-21 21 0,21-22 0,1 22 16,-22-21-16,0 21 0,0-1 15,0 1-15,21 21 0,-21-21 16,-21 21-1,-1 21 1,22 0-16,-21 1 0,21-1 0,-21 0 16,0 0-16,21 21 0,0-20 15,0 20-15,0-21 0,0 0 16,0 22-16,0-22 0,0 0 0,0 0 16,0 0-16,0 0 15,21-21-15,0 0 0,0 0 0,1 0 16,-1 0-16,21 0 0,-21 0 15,0-21-15,1 21 0,20-21 16,-21 0-16,0 0 0,0 0 16,1-1-16,-1 1 0,-21 0 0,0 0 15,21-21-15,-21 20 0,0-20 16,0 21-16,0 0 0,0 0 16,-21 21-16,0 0 15,21 21-15,-22 0 16,1 0-16,21 0 0,-21 0 15,21 22-15,0-22 0,0 0 16,0 21-16,0-20 0,0-1 0,0 0 16,0 0-16,0 0 0,21 0 0,0 1 15,1-22-15,-1 0 0,0 0 16,0 0-16,0 0 0,0 0 0,22 0 16,-1 0-16,-21-22 15,0 1-15,22 0 0,-22 0 16,0 0-16,0 0 0,-21-1 0,21 1 0,1 0 15,-22 0-15,21 0 0,-21 0 16,0-1-16,0 1 0,21 21 16,0 0-16,-21 21 31,0 1-15,0-1-16,0-42 62,0-1-62,0 1 16,0 0-16,0 0 15,0 0-15,-21 21 32,21 21-17,-21 0-15,0-21 0,21 21 16,0 0-16,0 1 0,-22 20 0,22-21 15,-21 0-15,21 0 0,0 22 0,-21-22 16,21 0-16,0 0 0,0 0 16,0 1-16,0-1 0,0 0 15,21 0-15,0-21 0,1 0 16,-1 0-16,0 0 16,0 0-16,21 0 0,-20 0 0,-1-21 15,0 0-15,0 0 0,0 21 0,0-22 16,1 1-16,-22 0 0,21 0 15,-21 0-15,21 0 0,-21-1 0,0-20 16,0 21-16,0 0 0,0 0 16,0-1-1,0 44 1,0-1 0,0 0-16,0 0 0,0 0 0,0 0 15,0 1-15,0-1 0,0 0 0,0 0 16,0 0-1,0 0-15,21-21 16,0 0-16,0 0 16,1-21-1,-1 0-15,0 0 0,-21 0 16,21 0-16,-21-1 0,0 1 0,21 0 16,-21 0-16,21 0 0,-21 0 15,0-1-15,0 44 31,0-1-31,0 0 16,0 0-16,0 0 0,0 0 16,0 1-16,0-1 0,0 0 15,0 0-15,0 0 0,0 0 16,0 1-16,0-1 0,22-21 16,-1 0-1,0 0-15,0 0 0,0-21 16,0-1-16,1 22 0,-1-21 0,0 0 15,0 0-15,0 0 0,-21 0 0,21-22 16,1 22-16,-22-21 16,21 21-16,-21-22 0,0 1 0,21 0 0,-21 20 15,0-20-15,0 21 0,0-21 0,0 20 16,0 1-16,0 0 16,0 42-1,-21 0 1,21 1-16,-21 20 15,21-21-15,-22 21 0,22-20 0,0 20 16,0-21-16,-21 21 0,21-20 0,0 20 16,0-21-16,0 0 0,0 22 15,0-22-15,0 0 0,0 0 16,0 0-16,21-21 0,1 0 16,-1 0-16,0 0 0,0 0 0,0 0 15,0 0-15,1 0 0,-1 0 16,0 0-16,21-21 0,-21 0 15,1 0-15,-1 21 0,-21-21 0,0-1 16,21 1-16,-21 0 0,21 0 16,-21 0-16,0 0 0,0-1 15,-21 22 17,21 22-17,-21-1-15,21 0 0,0 0 0,0 0 16,-21 0-16,21 1 0,-22-1 0,22 21 15,0-21-15,0 0 16,0 1-16,0-1 16,22-21-16,-1 21 0,0-21 15,0 0-15,0 0 0,0 0 0,1 0 16,-1 0-16,0 0 0,0 0 16,0-21-16,0 21 0,1-21 0,-1-1 15,0 22-15,0-21 0,0 0 0,-21 0 16,21 21-16,-21-21 0,0 0 15,0-1-15,0 1 0,0 0 0,0 0 16,0 0 0,-21 21 15,0 0-31,0 21 0,0 0 16,0 0-16,21 0 15,-22 1-15,1-1 0,21 0 16,-21 0-16,21 0 0,0 0 0,0 1 15,0-1-15,0 0 16,21-21 0,0 0-16,1 0 15,-1 0-15,0-21 16,-21 0-16,21 21 0,0-22 0,-21 1 16,21 0-16,1 0 0,-22 0 0,21 0 15,0-22-15,-21 22 0,21-21 16,-21-1-16,21 1 0,0 0 15,-21-1-15,22 1 0,-22 0 0,0-1 16,21 1-16,0 21 16,-21 0-16,0 0 0,0-1 0,0 1 15,0 42 17,0 1-32,0-1 0,0 0 15,0 0-15,0 0 0,-21 22 0,21-22 16,-21 21-16,-1-21 15,22 22-15,0-22 0,0 21 0,0 0 0,-21-20 16,21-1-16,0 21 0,0-21 16,0 0-16,0 1 0,0-1 15,0 0-15,0 0 0,21-21 32,1 0-32,-1 0 15,0 0-15,0 0 0,-21-21 16,21 21-16,0-42 0,-21 20 15,22 1-15,-1 0 0,-21 0 16,0 0-16,0 0 16</inkml:trace>
  <inkml:trace contextRef="#ctx0" brushRef="#br0" timeOffset="116395.02">23812 9462 0,'-21'0'0,"42"0"0,-63 0 16,21 0-16,63 0 16,-21 0-1,1 0-15,20 0 0,-21 0 16,21 0-16,-20 0 0,20 0 15,-21-22-15,21 22 0,-20 0 0,20 0 16,-21 0-16,0 0 16,0 0-16,-21-21 15,22 21 32,-22 21-47,0 1 16</inkml:trace>
  <inkml:trace contextRef="#ctx0" brushRef="#br0" timeOffset="134957.35">28448 7112 0,'0'-21'16,"0"0"-1,0 0 1,-21 21 15,0 0-15,-1 0-16,1 0 16,21 21-16,-21-21 0,0 21 0,0 0 15,21 0-15,-21 0 0,-1 1 16,22-1-16,-21 0 0,0 21 0,21-21 15,0 1-15,0-1 0,-21 0 16,21 0-16,0 0 0,0 0 0,0 1 16,0-1-16,21-21 15,0 0-15,0 0 16,1 0-16,20 0 0,-21 0 0,0 0 16,0 0-16,1-21 15,-1-1-15,0 22 0,0-21 0,0 21 16,-21-21-16,21 0 0,-21 0 15,0 0-15,0-1 0,0 1 16,0 0-16,0 0 0,0 0 16,0 0-16,0-1 0,0 1 15,-21 0-15,0 21 0,21-21 16,-21 21-16,0 0 16,0 0-16,-1 0 0,1 0 15,0 0-15,21 21 16,-21-21-16,0 21 0,21 0 0,-21 1 15,21 20-15,0-21 16,-22 0-16,22 22 0,-21-22 0,21 0 16,0 0-16,0 0 0,0 0 15,0 1-15,0-1 0,0 0 16,21-21-16,1 0 16,-1 0-16,0 0 15,0 0-15,0 0 0,0 0 16,1 0-16,-1-21 0,0 21 15,0-21-15,-21-1 0,21 22 0,0-21 16,1 0-16,-22 0 16,0 0-16,0 0 0,21 21 0,-21-22 15,0 1-15,0 0 16,0 0-16,-21 0 0,21 0 0,-22-1 16,1 1-16,0 21 0,21-21 0,-21 0 15,0 21-15,0 0 16,-1 0-16,1 0 0,0 0 15,0 0-15,0 21 16,21 0-16,-21 0 0,-1 1 0,22 20 16,-21-21-16,21 0 0,0 22 15,0-22-15,-21 21 16,21-21-16,0 0 0,0 1 16,0-1-16,0 0 0,21-21 0,-21 21 15,21-21-15,1 0 0,-1 0 0,0 0 16,0 0-16,21 0 0,1 0 15,-22 0-15,0 0 0,0-21 16,22 21-16,-43-21 0,21 21 16,0-21-16,-21-1 0,0 1 15,0 0-15,0 0 16,0 0-16,0 0 0,-21-22 0,0 22 16,21 0-16,-22 0 0,1 0 15,0-1-15,0 22 0,0 0 0,0 0 16,-1 0-16,1 0 0,0 0 15,0 0-15,0 22 0,0-1 16,21 0-16,0 0 0,-22 0 16,1 22-16,21-22 0,0 0 15,0 0-15,0 0 0,0 0 0,-21 1 16,21-1-16,0 0 16,0 0-16,21-21 15,0 0-15,1 0 16,-1 0-16,0 0 15,0-21 1,-21 0 0,0 0-16</inkml:trace>
  <inkml:trace contextRef="#ctx0" brushRef="#br0" timeOffset="142235.7">28384 7154 0,'0'-21'16,"0"0"0,-21 21 46,0 21-62,0 0 16,21 1-16,-21-1 0,21 0 15,-21 0-15,21 21 0,-22-20 16,22-1-16,0 0 0,0 21 0,0-21 16,0 1-16,0-1 0,0 0 15,0 0-15,0 0 0,0 0 0,0 1 16,22-22-16,-1 0 16,0 0-16,0 0 0,0 0 15,0 0-15,1 0 0,-1 0 0,0 0 16,0 0-16,0-22 0,0 22 15,1-21-15,20-21 16,-21 42-16,-21-21 0,0 0 16,21-1-16,-21-20 0,0 21 0,0 0 0,0 0 15,0-22-15,0 22 0,0 0 16,0 0-16,-21-22 0,0 22 0,21 0 16,-21 21-16,0-21 0,-1 0 15,1 21-15,0 0 0,0 0 16,0 0-16,0 0 15,-1 0-15,-20 21 0,21 0 16,0 0-16,0 0 0,-1 1 16,1-1-16,0 21 0,0-21 0,0 22 15,21-22-15,0 21 0,-21-21 16,21 22-16,0-1 16,0-21-16,0 0 0,0 0 0,0 1 15,0-1-15,21-21 0,-21 21 0,21-21 16,0 0-16,0 0 0,22 0 15,-22 0-15,0 0 0,21 0 0,-21 0 16,1-21-16,20 0 0,-21 21 0,21-22 16,-20 1-16,-1 0 15,0 0-15,0-21 0,0 20 0,0 1 16,-21 0-16,0-21 0,0 21 16,0-1-16,0-20 0,0 21 0,0 0 15,-21-22-15,0 22 0,0 0 16,21 0-16,-21 21 0,0-21 0,-1 21 15,1 0-15,0 0 0,0 0 16,0 0-16,0 0 0,-1 0 0,1 21 16,-21 21-16,21-21 15,21 22-15,0-22 0,-21 0 0,21 21 16,-22 1-16,22-22 0,0 0 16,0 21-16,0-20 0,0-1 15,0 0-15,0 0 0,22 0 16,-1 0-16,0 1 0,0-22 15,0 0-15,0 0 0,1 0 16,-1 0-16,0 0 0,0-22 16,0 1-16,0 21 0,1-21 0,-1 0 15,0 0-15,0 0 0,0-22 16,-21 22-16,0 0 0,0-21 0,0 20 16,0-20-16,0 21 0,0 0 15,-21 0-15,0-22 0,0 43 0,0-21 16,-1 0-16,1 21 15,-21 0-15,21 0 0,0 0 0,-22 0 0,22 21 16,0 0-16,0 0 16,0 1-16,-1 20 0,22-21 0,0 0 15,0 22-15,0-22 0,0 0 16,0 21-16,0-21 0,0 1 16,22-22-16,-1 21 0,0 0 0,0-21 15,0 0-15,0 0 0,22 0 0,-22 0 16,0 0-16,0 0 0,0 0 15,1-21-15,-1 0 0,0-1 0,0 1 16,0-21-16,-21 21 0,0-22 16,0 22-16,0-21 0,0 21 15,0-22-15,-21 22 0,0 0 16,0 0-16,0 21 0,-1 0 0,1 0 16,-21 0-16,21 0 0,0 0 0,-1 0 15,-20 21-15,21 0 0,0 0 16,21 22-16,-21-1 0,21-21 15,0 0-15,0 1 0,0-1 16,0 0-16,0 0 0,0 0 0,21-21 16,-21 21-16,21-21 0,0 0 15,0 0-15,0 0 0,1 0 16,-1 0-16,21-21 16,-21 0-16,0 21 0,1-21 0,-22 0 15,0 0-15,21-1 0,-21 1 16,0 0-16,0 0 0,0 0 0,0 0 15,-21-1-15,-1 1 0,1 0 16,0 0-16,0 21 0,0 0 16,0 0-16,-22 0 0,22 0 0,0 0 15,0 0-15,0 0 0,-1 21 0,1 0 16,0 0-16,21 1 0,0 20 16,0-21-16,0 21 0,0-20 15,0-1-15,21 0 0,0-21 16,1 21-16,-1 0 0,-21 0 0,21-21 15,0 0-15,0 22 0,0-22 16,1 0-16,-1 0 0,0 0 16,0 0-16,0-22 0,-21 1 0,21 0 15,1 21-15,-22-21 0,21-21 16,-21 20-16,0 1 0,0-21 0,0 21 16,0-43-16,0 43 15,-21 0-15,-1 0 0,1 0 0,0-1 16,0 22-16,-21 0 15,20 0-15,1 0 0,0 0 0,0 22 16,0 20-16,21-21 0,0 0 16,-21 22-16,21-1 0,0 0 15,-22-21-15,22 22 0,0-22 16,0 21-16,0-21 0,0 1 0,22-1 16,-1 0-16,0 0 0,0-21 15,0 0-15,0 0 0,1 0 0,-1 0 16,21 0-16,-21 0 0,0-21 15,1 0-15,-1 0 0,0-22 0,0 22 16,-21-42-16,0 20 16,0 1-16,0 21 0,0-22 0,0 22 15,-21-21-15,21 21 0,-21 21 16,0-21-16,-1 21 0,1 0 0,0 0 16,0 21-16,0 0 15,0 0-15,21 0 0,0 0 16,0 1-16,0-1 0,0 21 0,0-21 15,0 0-15,0 1 0,0-1 16,0 0-16,0 0 0</inkml:trace>
  <inkml:trace contextRef="#ctx0" brushRef="#br0" timeOffset="147743.56">26014 15409 0,'0'-21'62,"0"0"-62,21 21 16,-21-21-16,0 0 15,0 0-15,21-1 0,-21 1 16,0 0-16,0 0 0,0-21 16,0 20-16,-21 1 0,0 0 0,0-21 15,-1 21-15,1-1 0,0 22 16,-21-21-16,21 0 0,-1 21 0,-20 0 16,21 0-16,-21 0 0,20 0 15,1 0-15,0 0 0,-21 21 0,21 0 16,-1 1-16,1-1 15,-21 21-15,21 0 0,0 1 0,-1-1 16,22 22-16,-21-22 0,0 21 16,0 22-16,21-21 0,0-22 15,0-21-15,0 21 0,0 1 16,0-22-16,0 0 0,0 0 0,0 0 16,0 1-16,21-1 0,0-21 15,0 0-15,1 0 0,-1 0 0,0 0 16,0 0-16,21-21 0,-20 21 15,20-22-15,-21 1 0,21-21 0,-20 21 16,20 0-16,-21-22 0,21 22 16,-20-21-16,-1-1 0,0 1 15,0 0-15,-21-1 0,21 22 16,-21-21-16,0 0 0,0 20 0,0-20 16,0 21-16,0 42 31,0 0-16,0 0-15,0 22 0,0-22 0,0 21 16,0-21-16,0 22 0,0-1 16,0-21-16,-21 22 0,21-22 0,0 21 15,0-21-15,0 0 0,0 1 16,0-1-16,21-21 0,-21 21 16,21-21-16,1 0 0,-1 0 0,0 0 15,21-21-15,-21 0 16,1-1-16,20 1 0,-21 0 0,21 0 15,-20-21-15,20 20 0,-21-20 16,21 0-16,-20-1 0,-1 1 0,0 0 16,0 21-16,0-22 0,-21 22 15,21 0-15,-21 0 0,0 0 0,-21 21 32,0 21-32,21 0 0,0 0 0,-21 0 15,21 0-15,-21 22 0,21-22 16,0 0-16,0 21 0,0-20 15,0-1-15,0 0 0,21 0 16,0 0-16,0 22 0,0-22 16,-21 0-16,22-21 0,-22 21 15,21 0-15,0-21 0,-21 21 16,-21-21 0,0 0-1,-1 0-15,1 0 0,0 0 16,0-21-16,0 21 0,0-21 0,-1 0 15,1 0-15,0 21 16,21 21 31,0 0-47,0 0 0,0 0 16,0 1-16,21-22 15,0 21-15,1 0 0,-1-21 0,0 0 16,0 21-16,0-21 0,0 0 15,1 0-15,20 0 0,-21 0 0,21 0 16,1-21-16,-1 0 0,0 0 16,22-1-16,-22 1 0,1 0 0,-1 0 15,0-21-15,1 20 0,-22-20 16,21 0-16,-21-1 0,0 22 16,-21-21-16,0 0 0,22-1 0,-22 22 15,0-21-15,0 21 0,0-1 16,0 44 15,-22-1-31,22 0 0,0 21 16,0-21-16,0 22 0,0-22 0,0 21 15,0-21-15,22 22 0,-1-22 16,-21 0-16,21 21 0,-21-20 0,0-1 16,0 0-16,21 0 0,-21 0 15,21-21-15,-21 21 0,0 1 0,0-1 16,-21-21 15,0 0-31,0 0 0,0 0 16,-1-21-16,1 21 0,0-22 15,0 1-15,0 21 0,0 0 0,21-21 16,-22 21-16,22 21 31,0 0-15,0 1-16,22-1 0,-1-21 15,0 21-15,0 0 0,0-21 16,0 21-16,1-21 0,-1 0 16,21 21-16,-21-21 0,22 0 0,-22 0 15,21 0-15,0 0 0,-20 0 16,20-21-16,0 21 0,-21-21 0,22 0 16,-22 21-16,0-21 0,0 0 15,0-1-15,1 1 0,-1-21 16,-21 21-16,0-22 0,0 22 0,0-21 15,0 21-15,0-22 0,0 22 0,0-21 16,0 21-16,0 0 0,0-1 16,-21 22-1,-1 0-15,1 22 16,21 20-16,-21-21 0,21 0 0,-21 22 16,0-1-16,21-21 15,0 21-15,0 1 0,0-22 0,0 21 16,0-21-16,0 1 0,0-1 15,21 21-15,0-42 0,0 21 0,0 0 16,1-21-16,-1 0 0,0 0 0,0 0 16,0 0-16,0 0 0,1 0 15,20 0-15,-21-21 0,0 21 16,0-21-16,-21 0 0,43-21 16,-22-1-16,0 22 0,0-21 0,0 21 15,-21-1-15,22-20 0,-1 21 16,0 0-16,-21 0 0,0-1 15,21 22-15,0 22 16,-21-1 0,0 0-16,0 0 15,0 0-15,0 0 0,0 22 0,21-22 16,-21 0-16,22 0 0,-22 0 0,21 1 16,0-1-16,-21 0 0,21 0 15,0-21-15,0 21 0,1-21 16,-1 0-16,0 0 0,0 0 0,0 0 15,22 0-15,20-21 16,-42 0-16,0 0 0,1 0 16,-1-1-16,-21-20 0,21 21 0,0-21 15,-21-1-15,0 1 16,0-22-16,21 22 0,-21-21 0,21 20 16,-21-20-16,0 20 0,0 1 15,0-43-15,0 64 0,0 0 16,0 0-16,0 0 0,0 0 15,-21 21-15,0 0 16,21 21-16,0 0 0,0 0 16,0 0-16,-21 22 0,21-1 0,0 0 15,0 1-15,0 20 0,0-21 16,0 1-16,0 20 0,0-20 16,0-1-16,0 0 0,21 1 0,-21-22 15,21 21-15,0-21 0,-21 0 16,22 1-16,-1-1 0,0 0 0,0-21 15,0 0-15,0 0 0,1 0 16,-1 0-16,0 0 0,21 0 0,-21 0 16,1 0-16,-1-21 0,0 0 15,0 21-15,0-22 0,0 1 16,1-21-16,-22 21 16,0 0-16,0-1 0</inkml:trace>
  <inkml:trace contextRef="#ctx0" brushRef="#br0" timeOffset="147942.7">28681 15325 0,'0'0'0,"-21"0"0,42 0 32,0-21-32,0-1 0,0 22 15,22-21-15,-22 21 0,0-21 16,0 21-16,0 0 0,0-21 0,1 21 15,-1-21-15,0 0 16,0 21 0,0-22-16,0 22 0</inkml:trace>
  <inkml:trace contextRef="#ctx0" brushRef="#br0" timeOffset="149356.89">29718 14880 0,'0'0'0,"0"-21"0,-21 21 15,0-21-15,-1 21 16,1 0 0,0 21-16,21 0 0,0 0 15,-21 22-15,21-22 0,-21 21 16,21 1-16,0-1 0,-21 21 15,-1-20-15,1 20 0,0-20 16,21 20-16,-21-21 0,0 1 0,0-1 16,-1 0-16,1 1 0,21-22 0,0 0 15,0 0-15,-21 0 0,21 1 16,21-22 15,-21-22-31,21 1 0,-21 0 16,22-21-16,-1 21 0,-21-22 15,21 1-15,-21 0 0,21-22 0,-21 1 16,21 20-16,0-20 16,-21-1-16,22 22 0,-22 0 0,0-1 15,21 1-15,-21 21 0,0-22 16,0 22-16,0 0 0,0 42 31,0 0-31,21 22 0,-21-22 16,0 21-16,0 1 0,21-1 15,-21 0-15,0 22 0,0-22 16,0 0-16,21 1 0,-21-1 0,0 0 16,21 1-16,-21-1 0,0-21 15,0 0-15,0 1 0,0-1 0,0 0 16,0 0-16,0 0 16,22-21-1,-1 0-15,-21-21 16,21 0-1,-21 0-15,0-22 0,0 22 16,0 0-16,0 0 0,0-21 16,-21 20-16,0 1 0,-1 0 0,1 0 15,0 21-15,0-21 0,0 21 16,-22 0-16,22 0 0,0 0 16,-21 21-16,21-21 0,-1 21 0,1 0 15,0 0-15,21 22 16,0-22-16,0 0 0,0 0 0,0 0 15,0 1-15,0-1 0,21-21 16,0 21-16,1 0 0,20-21 0,-21 0 16,0 0-16,22 0 0,-22 0 15,21 0-15,0 0 0,1-21 0,-22 21 16,21-21-16,1 0 0,-1-1 16,-21 1-16,0 0 0,22-21 0,-1-22 15,-21 22-15,0 0 16,0-22-16,1 22 0,-1-22 15,0 22-15,0 0 0,0-22 16,0 22-16,1 21 0,-22-22 0,0 1 16,21 0-16,0 20 15,-21 44 1,0-1 0,-21 0-16,21 21 0,-21-21 15,21 22-15,0-22 0,0 21 16,-22 1-16,22-1 0,0 0 0,0 22 15,0-22-15,0 0 0,0 1 16,0-1-16,0-21 0,0 22 0,0-1 16,0-21-16,0 0 0,0 0 15,0 1-15,0-1 0,0 0 16,22-21-16,-1 0 0,0 0 16,0 0-16,0 0 15,0 0-15,1-21 0,-1 0 16,0 21-16,0-43 0,0 22 15,0 0-15,1-21 0,-1-1 0,0 1 16,0 0-16,0-22 0,0 22 16,-21-22-16,22 22 0,-1 0 15,-21-1-15,0 1 0,0 21 0,0-22 16,21 22-16,-21 0 0,0 0 0,0 0 16,0 0-1,-21 21 1,21 21-1,-21 0-15,21 0 0,-22 0 0,22 22 16,0-1-16,0 0 0,0 1 16,-21 20-16,21-21 0,0 1 15,0 20-15,0-20 0,0-1 0,0 0 16,0 1-16,0-22 0,0 0 0,0 21 16,21-21-16,1 1 15,-1-1-15,0-21 16,0 0-16,0 0 0,0 0 0,1 0 15,-1 0-15,0 0 0,0 0 16,0 0-16,0-21 16,1 21-16,-1-22 0,0 22 0,-21-21 15,21 21-15,-21-21 0,21 0 16,-21 0-16,21 0 0,1-1 16</inkml:trace>
  <inkml:trace contextRef="#ctx0" brushRef="#br0" timeOffset="149749.66">31538 14774 0,'0'-21'0,"0"42"0,0-63 16,0 21-16,0 0 15,-21 21 1,0 0 0,21 21-16,-21-21 0,21 21 0,-21 0 15,-1 22-15,22-22 0,-21 21 16,0 0-16,0 1 0,21-1 0,-21 0 16,0 22-16,21-22 15,0 1-15,-22 20 0,22-21 0,-21 1 16,21-1-16,0 0 0,0 1 15,0-22-15,0 0 0,0 43 16,0-43-16,0 0 16,21 0-16,1-21 0,20 0 15,-21 0-15,0 0 0,0 0 16,1 0-16,-1 0 0,0 0 0,21 0 16,-21-21-16,1 21 0,-1-21 15,0 21-15</inkml:trace>
  <inkml:trace contextRef="#ctx0" brushRef="#br0" timeOffset="150241.39">32025 14732 0,'0'0'0,"-21"-21"15,42 21 17,0 21-32,0 0 15,22 0-15,-1 1 0,0-1 16,-20 0-16,20 0 0,0 21 16,1 1-16,-22-22 0,0 21 0,0 1 15,0-1-15,-21 0 0,0 1 16,0-1-16,0 0 0,0 1 15,-21 41-15,0-63 0,0 22 16,-22-22-16,22 21 0,-21-21 16,21 1-16,-22-1 0,1 0 15,21 0-15,0 0 0,-22 0 0,22 1 16,0-22-16,0 21 0,0-21 16,21 21-16,-21-21 0,21 21 15,-22-21-15,22 21 31,0-42 48</inkml:trace>
  <inkml:trace contextRef="#ctx0" brushRef="#br0" timeOffset="152922.84">28469 7154 0,'-21'0'16,"21"-21"-1,-21 0 1,0 21-1,-1 0 1,1 0 0,0 0-16,21 21 15,0 0-15,-21-21 0,21 22 0,-21-1 16,21 0-16,-21 21 0,21-21 16,0 1-16,0-1 0,0 0 0,0 0 15,0 0-15,0 0 0,0 1 16,0-1-16,0 0 0,0 0 15,21-21-15,0 0 16,-21 21-16,21-21 0,0 0 0,-21 21 16,21-21-16,1 0 0,-1 0 15,0 0-15,0 0 0,0 0 0,0-21 16,1 0-16,-1 21 0,-21-21 16,21 0-16,0 0 0,0-1 0,-21 1 15,21 0-15,-21 0 0,0-21 16,0 20-16,0 1 0,0-21 0,0 21 15,0 0-15,0-1 0,0 1 16,-21 0-16,0 0 0,0 0 0,0 0 16,0 21-1,-1 0-15,1-22 0,0 22 16,-21 0-16,21 0 0,-1 0 16,1 0-16,0 0 0,0 0 0,0 22 15,0-1-15,-1 0 0,1 0 16,0 0-16,0 0 0,0 22 0,21-1 15,0-21-15,0 22 0,0-1 16,0-21-16,0 21 0,0-20 0,0-1 16,0 0-16,0 0 0,21 0 15,0 0-15,0 1 0,0-1 0,1-21 16,-1 0-16,0 0 0,0 0 16,0 0-16,0 0 0,1 0 15,-1 0-15,21 0 0,-21-21 16,0 21-16,1-22 0,20 1 0,-21 0 15,0 0-15,0 0 0,1-22 16,-22 22-16,0 0 0,0-21 0,0 21 16,0-22-16,0 1 0,0 21 15,0-22-15,-22 22 0,1 0 0,0 0 16,0 0-16,0 0 0,0-1 16,-1 22-16,1 0 0,0-21 0,-21 21 15,21 0-15,-1 0 0,1 21 16,0-21-16,0 22 0,0-1 0,0 21 15,21-21-15,0 22 16,0-1-16,0-21 0,-22 21 0,22-20 16,0 20-16,0-21 0,0 0 15,0 0-15,22 1 0,-22-1 0,21-21 16,0 21-16,0-21 0,0 0 16,0 0-16,1 0 0,-1 0 15,0 0 1,-21-21-1,0 0-15,0-1 16</inkml:trace>
  <inkml:trace contextRef="#ctx0" brushRef="#br0" timeOffset="200317.32">23876 15388 0,'0'0'0,"-21"0"15,0 0-15,-1 21 0,1-21 16,0 0-16,-21 0 0,21 0 0,-22 0 16,22 22-16,0-22 0,-21 0 15,20 0-15,1 0 0,0 0 0,0 21 16,0-21-16,0 0 0,21 21 31,21-21-15,21 0-16,22 0 15,-22 0-15,21 0 0,1 0 16,-1 0-16,1 0 0,-1 0 16,22 0-16,-21-21 0,20 21 0,-20 0 15,20-21-15,-20 21 0,21 0 0,-22 0 16,1-22-16,-22 22 0,21-21 16,-20 21-16,-1 0 0,-21 0 0,0 0 15,1 0-15,-1-21 0,0 21 16,0 0-16,-21-21 15,0 0 1,0 0-16,-21-1 16,0 22-16,-22-21 15,1 0-15,21 0 0,0 0 16,-22 21-16,22-21 0,-21-1 0,21 22 16,-22-21-16,22 21 0,-21 0 15,21 0-15,0 0 0,-1 0 16,1 0-16,21 21 31,21-21-15,1 0-16,-1 0 0,0 0 15,0 0-15,21 0 0,-20 0 0,20 0 16,0 0-16,-21 22 0,22-22 16,-22 0-16,21 0 0,-21 21 0,1-21 15,-22 21-15,21 0 16,-21 0-16,0 0 15,0 1-15,-21-1 0,-1 21 0,1-21 16,0 0-16,0 1 0,-21 20 16,20-21-16,-20 0 0,21 22 0,0-22 15,-22 0-15,22 0 0,0 0 0,0 0 16,0 1-16,0-1 16,-1-21-16,22 21 0,-21-21 0,21 21 15,0 0 1,21-42 31,-21 0-47,22 21 0,-1-21 0</inkml:trace>
  <inkml:trace contextRef="#ctx0" brushRef="#br0" timeOffset="202851.49">6900 17378 0,'0'0'0,"-21"0"0,0 0 0,0-21 16,0 21-16,-1 0 0,-20 0 15,21 0-15,-43 0 0,22 0 16,21 0-16,-21 0 0,20 0 16,1 0-16,-21 0 0,21 0 0,0 0 15,-1 0 1,44 0 15,-1 21-31,0-21 0,0 0 16,21 0-16,1 21 0,-1-21 0,0 0 15,22 0-15,-22 0 0,43 0 16,-22 0-16,1 0 0,21 0 16,-1 0-16,-20 0 0,20 0 15,22 0-15,-21 0 0,0-21 0,-1 21 16,-20-21-16,20 21 0,-20 0 16,-1 0-16,-20 0 0,-1 0 0,0 0 15,1 0-15,-22 0 0,21 0 16,-21 0-16,1 0 0,-22-21 15,21 21-15,-21-22 16,0 1 0,-21 21-16,-1-21 0,1 21 15,21-21-15,-21 21 0,0-21 16,0 21-16,0-21 0,-22-1 16,22 22-16,0-21 0,0 21 0,0 0 15,-1-21-15,-20 21 0,21 0 16,0-21-16,0 21 0,-1 0 15,1 0 1,42 0 15,1 0-31,-1 21 16,0-21-16,0 0 0,0 21 16,22-21-16,-22 0 0,0 0 0,21 21 15,-21-21-15,1 0 16,20 0-16,0 22 0,-21-22 15,1 21-15,-1-21 0,0 0 16,0 21-16,-21 0 0,0 0 16,0 0-16,0 1 15,0-1-15,-21 0 0,0 0 0,0 0 16,-1 0-16,1 1 0,-21 20 16,21-21-16,0 0 0,-22 0 0,22 1 15,0-1-15,0 0 16,0 0-16,-1 0 0,1-21 0,21 21 15,0 1-15,-21-22 0,0 21 16,21-42 31,0-22-47,21 22 0,0-21 16</inkml:trace>
  <inkml:trace contextRef="#ctx0" brushRef="#br0" timeOffset="203366.76">9144 16616 0,'0'0'0,"-21"-21"0,21 0 0,-21 21 16,-1-22-16,1 1 0,21 0 0,-21 0 15,0 0-15,0 21 0,21-21 16,0-1-16,-21 22 0,21-21 16,21 42 15,0 1-31,0-1 0,21 0 15,-20 21-15,20-21 0,0 22 16,1-22-16,-1 21 0,-21 1 0,21-1 16,1 0-16,-1 1 0,0-1 15,1 0-15,-22 1 0,21-1 0,-21 0 16,22 1-16,-22-22 0,0 21 16,0 0-16,0-20 0,1-1 15,-1 21-15,-21-21 0,0 0 0,21 1 16,0-1-16,-21 0 15,0-42 32,0 0-47,0-1 16,-21 1-16,0 0 16,0 0-16,21 0 0,0 0 0</inkml:trace>
  <inkml:trace contextRef="#ctx0" brushRef="#br0" timeOffset="203803.5">9885 16320 0,'21'-22'0,"-42"44"0,42-65 16,0 43-16,-21-21 15,-21 21 1,0 0 0,0 21-16,-1 0 0,1 1 0,0-1 15,0 0-15,0 21 0,0-21 16,-22 22-16,22-1 0,0 0 16,0 1-16,-22 20 0,22 1 0,-21-22 15,21 22-15,-22-1 0,22 1 16,-21-1-16,0-21 0,20 22 0,-20-1 15,0-20-15,21-1 0,-22 0 16,1 1-16,21-1 0,0-21 0,-22 22 16,22-22-16,0 0 0,0 0 15,21 0-15,0 0 0,-21-21 0,21 22 16,0-44 31,0 1-47,0 0 15,21 0-15,-21 0 16,0 0-16,21-1 0,0 1 16</inkml:trace>
  <inkml:trace contextRef="#ctx0" brushRef="#br0" timeOffset="207115.44">10604 16870 0,'22'0'0,"-1"0"16,0 0-16,-21-21 15,21 21-15,-21-21 16,21-1-16,-21 1 16,0 0-16,0 0 15,0 0-15,0 0 0,0-1 16,-21 22-16,0-21 16,0 21-16,0-21 0,-1 21 0,-20-21 15,21 21-15,0 0 0,0 0 16,-1 0-16,1 0 0,0 21 15,0 0-15,0 0 0,0 1 0,21-1 16,0 21-16,-22 0 0,22 1 16,0-1-16,0 0 0,0 1 15,0-1-15,0 0 0,0-20 0,0 20 16,0-21-16,0 21 0,0-20 16,22-1-16,-1-21 15,0 0-15,0 0 16,0 0-16,0 0 15,1-21-15,-1-1 0,0 1 0,0 0 16,0-21-16,0 21 0,1-22 16,-1 22-16,0-21 0,0-1 15,0 1-15,-21 21 0,0-21 16,21 20-16,-21 1 0,22 0 0,-22 0 16,0 42-1,0 0-15,0 0 16,0 1-16,0 20 0,0-21 15,0 21-15,0 1 0,0-1 16,0-21-16,0 22 0,0-22 0,0 21 16,0-21-16,21-21 15,0 21-15,0-21 0,0 0 16,0 0-16,1-21 0,20 21 16,-21-21-16,21 0 0,1 0 15,-22-22-15,21 22 0,1-21 0,-22 0 16,21-1-16,-21 1 0,0 21 15,1-22-15,-1 1 0,0 0 16,-21 21-16,0-1 0,0 1 0,0 0 16,0 42-1,0 22 1,0-22-16,0 21 16,0-21-16,0 22 0,0-1 0,0-21 15,0 21-15,21-20 0,-21 20 16,21-21-16,0 0 0,-21 22 15,22-43-15,-1 21 16,-21 0-16,21 0 16,-42-21 15,21-21-31,-21 21 16,-22-21-16,22 0 0,0 21 0,0-22 15,0 22-15,-22 0 0,22-21 16,0 21-16,0 0 0,0 0 15,21 21 1,0 1 0,21-22-16,0 21 15,0-21-15,0 21 0,0 0 0,1-21 16,-1 0-16,0 0 0,21 21 16,-21-21-16,1 0 0,20 0 0,-21 0 15,0 0-15,22 0 0,-22 0 16,0 0-16,21-21 0,-21 0 0,1 21 15,20-21-15,-21 0 0,21-22 16,-20 22-16,-1 0 0,0-21 0,-21 20 16,0-20-16,21 21 0,-21-21 15,0 20-15,0 1 0,0 0 16,0 0-16,0 0 0,0 42 31,0 0-31,0 0 16,0 0-16,0 1 0,0 20 0,0-21 15,0 0-15,0 0 0,0 22 16,21-22-16,-21 0 0,0 0 0,21 0 16,1 1-16,-22-1 15,21-21-15,-21 21 0,-21-21 47,-1 0-31,1-21-16,0 21 0,0-21 0,-21 21 15,20-22-15,1 22 16,0 0-16,0 0 16,21 22 15,0-1-31,21 0 16,0-21-16,0 21 0,1 0 0,-1-21 15,0 21-15,0 1 0,0-22 16,22 0-16,-22 0 0,21 0 0,-21 0 15,22 0-15,-22 0 0,21 0 16,0 0-16,-20 0 0,20 0 0,0-22 16,-21 1-16,1 0 0,-1 0 15,0 0-15,0 0 0,0-1 16,-21 1-16,0 0 16,0-21-16,0 21 0,0-1 0,0 1 0,0 0 15,0 0-15,0 0 0,-21 21 31,21 21-31,0 0 0,0 21 16,0-20-16,0-1 0,0 0 16,0 21-16,0-21 0,0 1 15,0-1-15,0 0 0,0 0 0,0 0 16,0 0-16,21 1 16,0-22-16,1 0 15,-1 0-15,0 0 16,0-22-16,-21 1 0,21 0 0,0 0 15,1 0-15,-22 0 0,21-1 16,-21 1-16,21 0 0,-21 0 0,21 0 16,-21 0-16,0-1 15,21 22 1,-21 22-16,0-1 16,0 0-16,0 0 0,0 0 0,0 0 15,0 1-15,21 20 0,1-21 16,-22 0-16,21 0 0,0 1 15,0-22-15,-21 21 0,21-21 0,0 0 16,22 0-16,-22 0 0,0 0 16,0 0-16,0 0 0,1 0 0,20-21 15,-21-1-15,0 1 0,22 0 16,-22-21-16,0 21 0,21-22 0,-21 1 16,1 0-16,-1-1 15,0-20-15,0 20 0,0-20 0,-21 21 16,21-1-16,1-41 0,-22 41 15,0 1-15,0 21 0,0 0 0,0-1 16,-22 22-16,1 0 16,0 0-16,0 22 0,21 20 15,-21-21-15,21 21 16,0 1-16,-21-1 0,21 0 0,0 22 16,-22-22-16,22 22 0,0-22 0,0 22 15,0-22-15,0 0 0,0 1 16,0-22-16,0 21 0,0-21 0,0 0 15,22 1-15,-1-22 0,-21 21 16,21-21-16,0 0 0,0 0 16,0 0-16,1 0 0,-1-21 15,0-1-15,0 22 0,-21-21 0,21 0 16,0 0-16,-21-21 0,0 20 16,0 1-16,0 0 0,0-21 15</inkml:trace>
  <inkml:trace contextRef="#ctx0" brushRef="#br0" timeOffset="207319.32">13017 16870 0,'0'0'0,"0"21"0,22-21 16,-1 0 0,0 0-16,21 0 0,1 0 15,-1-21-15,0 0 0,1 21 16,-1-21-16,0-1 0,1 1 0,-22 0 15,0 21-15,21-21 0,-42 0 0,21 21 16,-21-21-16,0-1 16,22 22-1</inkml:trace>
  <inkml:trace contextRef="#ctx0" brushRef="#br0" timeOffset="208767.58">13864 16595 0,'0'0'16,"0"-43"-16,0 22 0,0 0 0,0 0 0,0 0 15,0 0-15,0-1 16,0 44 0,0-1-1,0 0-15,-21 0 0,21 21 16,-21-20-16,21 20 0,-21 21 15,21-20-15,0-1 0,-22 22 0,1-22 16,21 0-16,0 22 0,0-22 16,-21 0-16,21-20 0,0 20 0,-21-21 15,21 0-15,0 0 16,0-42 0,0 0-1,21 0-15,-21-21 0,21-1 0,-21 1 16,0 0-16,0-1 15,21-20-15,1-1 0,-22 22 0,21-22 16,-21 22-16,21 0 0,-21-1 16,21 1-16,-21 0 0,0 21 0,21-1 15,0 1-15,1 21 0,-22 21 16,21 1-16,0-1 16,-21 42-16,0-20 0,21 20 15,-21-21-15,0 22 0,0 42 16,0-64-16,0 0 0,0 1 15,21-1-15,-21 0 0,0-20 16,21-1-16,-21 0 0,0 0 0,0 0 16,22-21-16,-1 0 15,-21-21 1,21 0-16,-21 0 16,0 0-16,0-22 0,-21 22 15,0-21-15,-1 21 0,1-1 16,-21 1-16,21 0 0,0 0 0,-22 21 15,1 0-15,21 0 0,0 0 16,-1 0-16,1 0 0,0 21 16,0-21-16,21 21 0,-21 0 0,21 1 15,0-1-15,0 21 0,0-21 0,0 0 16,0 1-16,21-1 0,0 0 16,-21 0-16,42-21 0,-20 21 15,-1-21-15,21 0 0,-21 0 16,22 0-16,-1 0 0,0 0 0,1 0 15,-1 0-15,0-21 0,1 0 16,-1 0-16,0 0 0,-21-1 0,22 1 16,20-63-16,-42 62 15,1-20-15,-1 0 0,0-1 0,0 1 16,0 0-16,-21 21 0,0-22 0,0 1 16,21 21-16,-21 0 0,0-1 15,0 1-15,0 0 0,0 42 47,0 22-47,0-22 0,0 21 16,0 0-16,0 1 0,-21-1 0,21 0 15,0 1-15,0-22 0,0 106 16,0-106-16,0 21 16,0-20-16,21-1 0,-21 0 15,22 0-15,-1-21 0,-21 21 0,21-21 16,0 0-16,0 0 15,0 0-15,1 0 0,-1 0 0,-21-21 16,21 21-16,0-21 0,0 0 16,0 0-16,1-1 0,-1-20 0,0 21 15,-21-21-15,21-1 0,0 1 16,-21 0-16,0-1 0,21 1 16,-21-22-16,22 22 0,-22 0 0,0-1 15,0 22-15,0-21 0,0 21 16,0 0-16,0-1 0,0 1 0,0 0 15,0 42 17,0 22-32,-22-22 0,22 21 15,-21 0-15,21 1 0,0-1 16,0 22-16,0-22 0,0 0 0,0 22 16,0-22-16,0 0 0,0-20 0,0 20 15,0 0-15,0-21 16,0 1-16,21-1 0,1 0 0,-22 0 15,21 0-15,0-21 0,0 21 16,0-21-16,0 0 16,1 0-16,-1 0 0,0 0 0,0-21 15,0 21-15,0 0 16,-21-21-16,22 0 0,-1 0 16,-21 0-16,0-1 15,21 1-15,-21 0 16</inkml:trace>
  <inkml:trace contextRef="#ctx0" brushRef="#br0" timeOffset="209263.46">15557 16743 0,'0'0'0,"0"-21"16,-21 21-16,21 21 16,0 0-1,0 0-15,0 0 0,0 1 16,0-1-16,0 0 0,0 0 16,-21 0-16,21 0 0,0 22 0,0-22 15,0 0-15,0 0 0,0 0 16,0 1-16,0-1 0,0 0 15,21-21-15,0 0 16,1 0-16,-1 0 0,0 0 16,21 0-16,-21-21 0,22 0 15,20-1-15,-20 1 0,20-21 0,43-22 16,-43 43-16,1 0 16,-1-21-16,-20 21 0,-1-22 0,22 22 15,-43 0-15,21 21 0,-21-21 16,0 0-16,1 21 0,-1 0 15,-42 0 79,-1-22-94</inkml:trace>
  <inkml:trace contextRef="#ctx0" brushRef="#br0" timeOffset="-205516.11">7662 18309 0,'0'0'0,"-21"0"16,-21 0-16,21 0 16,-1 0-16,1 0 0,0 0 0,-21 0 15,21 0-15,-1 0 0,1 21 16,-21-21-16,21 22 0,0-22 16,-1 0-16,1 21 0,0-21 0,0 0 31,21 21-31,21-21 47,0 0-47,0 0 15,22 0-15,-22 0 0,21 0 16,1 0-16,-1 0 0,21 0 16,-20 0-16,20 0 0,1-21 0,-22 21 15,22 0-15,-1-21 0,-21-1 0,22 22 16,-1-21-16,-20 21 0,-1 0 15,0-21-15,1 21 0,-1 0 0,0-21 16,1 21-16,-22 0 0,21-21 16,-21 21-16,1-21 0,-1 21 0,0 0 15,0 0-15,0-22 16,-21 1 15,-21 21-31,0 0 16,0-21-16,0 21 0,-1 0 0,-20 0 15,21-21-15,0 21 0,0 0 16,-1 0-16,-20 0 0,21 0 0,0 0 16,0 0-16,-1 0 15,44 0 32,-1-21-47,0 21 0,0 0 0,0-21 16,0 21-16,1 0 0,-1 0 15,0 0-15,0 0 0,0 0 16,0 0-16,1 0 0,-1 0 16,0 0-16,-21 21 0,0 0 0,21-21 15,-21 21-15,0 0 0,0 0 16,0 22-16,0-22 0,0 0 0,0 21 16,0-20-16,-21-1 0,0 21 15,21-21-15,0 0 0,0 1 16,-21-1-16,21 0 0,-22 0 0,22 0 15,-21-21-15,21 21 16,0-42 31,0 0-47,21 0 16</inkml:trace>
  <inkml:trace contextRef="#ctx0" brushRef="#br0" timeOffset="-204366.2">9567 18394 0,'0'0'0,"0"21"15,-21-21-15,0 0 16,21 21-1,0-42 17,0 0-32,0 0 15,0 0-15,0-1 0,0 1 0,0-21 16,0 21-16,21-22 0,0 1 16,-21 0-16,21 21 0,1-22 0,-22 1 15,21 0-15,0 20 0,-21-20 16,0 21-16,21 0 0,-21 0 15,21 21-15,-42 21 32,21 0-32,-21 0 0,21 0 15,0 0-15,0 1 0,0-1 16,0 0-16,0 0 0,0 0 16,0 0-16,0 1 0,21-22 15,0 21-15,0 0 0,1-21 0,-1 21 16,0-21-16,21 21 0,-21-21 15,1 21-15,20 1 0,-21-22 0,0 21 16,0 0-16,1 0 0,-22 0 16,0 0-16,0 1 0,0-1 15,0 0-15,0 0 0,0 0 16,-22-21-16,1 0 0,0 0 16,0 0-16,0 0 0,0 0 0,-22-21 15,22 21-15,0-21 16,0 0-16,0 0 0,-1-1 15,1 1-15,0 0 0,0 0 16,21 0-16,0 0 0,0-1 16,-21 22-16,21 22 31,21-1-31,-21 0 0,21 0 16,0 0-16,-21 0 0,21 1 15,1 20-15,-1-21 0,0 0 0,0 0 16,0 1-16,0-1 0,1 0 15,-1-21-15,0 0 0,21 0 16,-21 0-16,1 0 0,20 0 16,-21 0-16,0-21 0,22 0 0,-22-1 15,0-20-15,0 21 0,21-21 16,-20 20-16,-1-20 0,0 0 0,0-1 16,0 22-16,-21-21 0,21 0 15,-21-1-15,22 1 0,-22 0 0,0-1 16,0 22-16,0-21 0,0 21 15,0-1-15,0 1 0,0 0 16,0 42 0,0 0-1,0 1-15,0 20 0,0-21 16,0 21-16,0 1 0,0-1 16,0 0-16,0 1 0,0-1 0,0 0 15,0 1-15,0-1 0,0-21 16,0 22-16,21-22 0,0 21 15,-21-21-15,0 0 0,21-21 16,-21 22-16,21-22 0,-21-22 47,0 1-47,0 0 0,0 0 16,0 0-16,0 0 15,0-1-15,0 1 0,0 0 0</inkml:trace>
  <inkml:trace contextRef="#ctx0" brushRef="#br0" timeOffset="-204129.33">10245 18182 0,'127'0'15,"-254"0"-15,105 0 16,44 0 15,-1-21-31,0 0 16,0 21-16,0-21 0,0 0 15,1 21-15,-1-22 0,0 1 0,0 21 16,0-21-16,0 21 16,-21-21-1,22 21-15</inkml:trace>
  <inkml:trace contextRef="#ctx0" brushRef="#br0" timeOffset="-202533.07">11112 18500 0,'0'-21'0,"0"42"0,0-64 16,0 1-16,0 21 16,0 0-16,0 0 0,0-22 0,0 22 15,0 0-15,0-21 0,0 20 0,0 1 16,0 0-16,0 0 15,0 0-15,-21 21 0,0 0 16,0 0-16,0 0 0,0 0 16,-1 0-16,1 21 0,0 0 0,-21 0 15,21 22-15,-1-22 0,1 21 16,0 0-16,0 1 0,21-1 0,0 0 16,-21 1-16,21-1 0,0 0 15,0-20-15,0-1 0,0 0 0,0 0 16,21 0-16,0-21 15,0 0-15,0 0 0,1 0 16,-1-21-16,0 21 0,0-21 16,0 0-16,0-22 0,1 22 15,-1-21-15,0 21 0,0 0 0,21-43 16,-42 22-16,0-1 16,0 22-16,0 0 0,0-21 0,0 21 15,0-1-15,0 1 16,22 21-1,-22 21-15,21 1 16,-21-1-16,0 0 0,0 0 0,0 0 16,21 22-16,-21-1 0,0-21 15,0 21-15,0 1 0,0-22 0,21 21 16,-21-21-16,21 1 16,0-1-16,-21 0 0,22-21 15,-1 0-15,0 0 16,0 0-16,-21-21 0,21 21 15,0-21-15,1-1 0,-22-20 0,21 21 16,-21-21-16,0-1 0,21 1 16,0 0-16,-21-1 0,21 1 0,-21 0 15,21-22-15,-21 22 0,0-1 16,0 1-16,0 0 0,22-1 16,-22 1-16,0 0 0,0-1 15,0 22-15,0 42 31,0 1-15,0 20-16,0-21 0,0 21 16,0 1-16,-22-1 0,22 0 0,0 1 15,0-1-15,0 0 0,0 22 16,0-22-16,0 1 0,0-1 16,0 0-16,0 1 0,0-22 0,22 0 15,-1 0-15,0 0 0,0 0 16,0-21-16,0 0 15,1 0-15,-1 0 0,21 0 16,-21-21-16,0 0 0,-21 0 0,22 0 16,-1 0-16,0-1 0,0 1 15,-21 0-15,0-21 0,21 21 0,-21-1 16,0 1-16,0-21 0,0 21 16,0 0-16,0-1 0,21 22 31,-21 22-31,0-1 15,0 0-15,22 0 16,-22 21-16,21-20 0,-21-1 0,21 0 16,-21 0-16,21 0 15,0 0-15,-21 1 0,21-1 0,1 0 16,-1-21-16,0 0 16,0 0-16,0 0 15,0 0-15,-21-21 0,22 21 16,-1-21-16,0-1 0,-21 1 15,21-21-15,0 21 0,-21 0 0,21-22 16,1 22-16,-22-21 0,21 21 0,0-1 16,0-20-16,0 21 0,-21 0 15,21 0-15,1-1 0,-1 22 0,0 0 16,0 0-16,0 0 16,-21 22-1,0-1 16,0-42 1,0-1-17,0 1 1,-21 21 0,0 0-16,0 0 15,0 0-15,-1 0 16,1 21-1,21 1-15,0-1 0,0 0 16,-21 0-16,21 21 0,0-20 16,0 20-16,0 0 0,0-21 0,0 22 15,0-22-15,0 0 0,0 21 16,0-20-16,0-1 0,21 0 0,0-21 16,-21 21-16,22-21 0,-1 0 15,0 0-15,0 0 0,0 0 16,0 0-16,1-21 15,-1 0-15,0 21 0,-21-21 0,21-1 16,0 1-16,-21 0 0,21 0 16,-21-21-16,0 20 0,0 1 0,0 0 15,0 0-15,0-21 16,0 20-16</inkml:trace>
  <inkml:trace contextRef="#ctx0" brushRef="#br0" timeOffset="-202185.09">12298 17759 0,'0'21'0,"0"-42"0,0 63 0,0-21 15,0 1-15,-21-1 0,21 0 16,0 0-16,0 0 15,21-21 1,-21-21-16,21 0 16,0 0-16,-21 0 15,0-1-15,-21 1 16,0 21 0,0 0-16,-1 0 15,22 21-15,-21-21 0,0 22 16,21-1-16,0 0 15,-21-21-15,0 21 16,21 0-16,-21-21 16,-1 21-16</inkml:trace>
  <inkml:trace contextRef="#ctx0" brushRef="#br0" timeOffset="-201916.24">11451 18267 0,'21'0'15,"0"0"-15,1 0 16,-1-21-16,0 21 16,21-21-16,-21-1 0,1 22 0,-1-21 15,21 21-15,-21-21 0,0 21 16,1 0-16,-1 0 0,0 0 15,0-21-15,0 21 0,0 0 32,1 0-17</inkml:trace>
  <inkml:trace contextRef="#ctx0" brushRef="#br0" timeOffset="-199063.2">13420 18076 0,'0'0'0,"0"-21"0,-22 21 16,22-21-16,-21 0 15,21 0-15,-21 21 0,21 21 32,0 0-17,0 0-15,0 0 0,0 1 16,0 20-16,0-21 0,0 21 15,0 1-15,0-1 0,0-21 0,0 22 16,0-22-16,0 21 0,0-21 16,0 0-16,0 1 0,0-1 15,0-42 1,0-1 0,0 1-16,0-21 15,0 21-15,0 0 0,0-22 0,0 22 16,0-21-16,21 21 0,-21-22 15,21 22-15,-21 0 0,0 0 0,0 0 16,22-1-16,-1 1 0,0 21 16,0 0-16,0 0 15,0 21-15,1 1 0,-1-1 16,-21 0-16,21 0 0,-21 21 16,21 1-16,-21-22 0,0 21 0,0-21 15,0 22-15,0-22 0,21 21 16,-21-21-16,0 1 0,0-1 15,21-21-15,1 0 32,-22-21-32,21-1 0,-21 1 0,21 0 15,0-21-15,0-1 0,-21 22 16,21-21-16,1 0 0,-1 20 0,-21-20 16,21 0-16,0 21 0,0-22 15,-21 22-15,21 0 0,1 21 0,-22-21 16,21 21-16,0 0 0,0 0 15,0 0-15,-21 21 16,0 0-16,21-21 0,-21 42 0,22-20 16,-22-1-16,0 21 15,0-21-15,0 22 0,21-22 0,-21 21 16,21 0-16,-21-20 0,21-1 16,-21 21-16,21-21 0,0-21 0,1 21 15,-1-21-15,0 0 0,0 0 16,0 0-16,0 0 0,1-21 0,-1 21 15,21-21-15,0-21 16,1-1-16,-22 22 0,0 0 0,0-21 16,0 21-16,-21-1 15,0-20-15,22 21 0,-22 0 0,0 0 0,0-1 16,0 1-16,0 0 16,-22 21-16,1 0 0,0 0 15,0 0-15,0 0 16,21 21-16,-21 0 0,-1 1 0,22-1 15,0 21-15,0-21 0,0 0 16,0 22-16,0-22 0,0 21 0,0-21 16,0 22-16,0-22 0,0 0 15,0 0-15,22 0 0,-1 1 0,0-1 16,0-21-16,0 0 0,0 0 16,1 0-16,-1 0 0,0 0 15,0-21-15,21-1 0,-20 1 0,-1 0 16,0 0-16,0 0 15,21-22-15,-20 22 0,-1-21 0,0 0 0,0 20 16,0-20-16,0 0 16,1-1-16,-22 1 0,0 0 0,0-1 15,0 1-15,0 0 0,0-1 16,0 1-16,0 21 0,0 0 0,0-22 16,0 65 15,0-1-31,0 0 0,0 21 15,0 1-15,0-22 0,0 21 0,0 0 16,0 1-16,0-1 0,0 0 16,0 22-16,0-22 0,0 1 0,0-1 15,0 0-15,0 1 0,0-22 16,0 21-16,21-21 0,0 0 16,0 1-16,0-22 0,0 0 15,1 0-15,20 0 0,-21 0 0,21-22 16,-20 1-16,20 0 0,-21 0 15,21-21-15,1 20 0,-22-20 16,0 0-16,0 21 0,0-22 0,1 1 16,-1 0-16,-21-1 0,0 1 0,0 0 15,0-1-15,0 22 0,0-21 16,0-1-16,0 22 0,0 0 0,0 0 16,0 0-16,-21 21 15,-1 0-15,22 21 16,0 21-16,0-21 15,0 1-15,0 20 0,0 0 0,0-21 16,0 22-16,0-1 0,0 0 16,0 1-16,0-22 0,0 21 0,0 1 15,0-1-15,0-21 0,0 21 16,0-20-16,0-1 0,0 0 16,0-42 15,22 0-16,-22-1-15,21-20 0,0 21 0,-21 0 16,0 0-16,0-1 0,21 1 16,-21 0-16,21 0 0,-21 0 0,21 21 31,1 21-31,-22 0 16,0 0-16,0 0 15,0 1-15,0-1 0,21 0 16,-21 0-16,21 0 0,0 0 0,-21 1 15,21-22-15,0 21 0,1-21 16,-1 0-16,0 0 0,0 0 0,0 0 16,0 0-16,1 0 15,-1-21-15,0-1 0,0 22 0,0-21 16,0 0-16,1 0 0,-1 0 16,0 0-16,0-22 0,0 22 0,-21 0 15,0 0-15,0 0 0,21-1 16,-21 1-16,22 0 0,-22 0 0,0 42 31,0 0-15,0 0-16,0 1 0,0-1 15,0 0-15,0 21 0,0-21 0,0 1 16,0 20-16,0-21 0,0 0 16,0 0-16,0 1 0,0-1 15,21 0-15,0-21 0,0 0 16,0 0-16,0 0 0,1-21 15,-1 21-15,0-21 16,0-1-16,0 1 0,-21-21 16,21 21-16,1 0 0,-22-1 0,0 1 15,0 0-15,0 0 0,0-21 0,0 20 16,0 1-16,0 0 0,-22 0 16,22 0-16,-21 21 0,0 0 0,0-21 15,0 21-15,0 0 16,-1 21-16,1 0 15,21 0 1,21 0 0,1-21-16,-1 0 0,0 0 15,21 0-15,-21 0 0,22 0 0,-1-21 16,0 21-16,1 0 0,-1-21 16,0 0-16,1 21 0,-1-21 0,0 21 15,-20 0-15,20-22 0,-21 22 16,0 0-16,0-21 0,1 21 0,-1 0 15,-21-21-15,-21 21 32,-1 0-32,1 0 0,0 21 15,0 0-15,0 1 16,21-1-16,-21 0 0,-1 0 16,22 0-16,0 22 0,-21-22 0,0 0 15,21 21-15,-21-21 0,21 1 16,0-1-16,0 21 0,0-21 0,0 0 15,0 1-15,0-1 16,21-21 0,0 0-16,0 0 0,1 0 15,-1-21-15,0-1 0,-21 1 16,21 0-16,0 0 0,0 0 16,-21 0-16,22-22 0,-1 22 0,0-64 15,-21 64 1,0-21-16,21 0 0,-21-1 0,0-20 15,0 20-15,0 1 0,0 0 0,0-1 16,0 1-16,0 21 0,0 0 16,0-22-16,0 22 0,0 0 15,0 42 1,0 0 0,0 1-16,0-1 0,0 0 15,0 21-15,0 1 0,0-1 0,0-21 16,0 21-16,0 1 15,0-1-15,0 0 0,0 1 0,0-1 16,0-21-16,0 22 0,0-22 16,0 0-16,0 21 0,0-21 0,0 1 15,0-1-15,0 0 0,0 0 16,0 0-16,21-21 0,0 21 16,1-21-16,-1 0 0,0 0 15,0 0-15,0 0 0,0-21 16,1 0-16,-1 0 15,0 0-15,0 0 16,0-1-16,-21 1 0,0-21 0,21 21 16</inkml:trace>
  <inkml:trace contextRef="#ctx0" brushRef="#br0" timeOffset="-198593.53">14901 18140 0,'0'0'0,"0"21"15,21-21 1,1 0-16,20 0 15,-21 0-15,21 0 0,1 0 16,-1-21-16,-21 0 0,22 21 16,-1-21-16,0 21 0,-21 0 0,22 0 15,-22-22-15,0 22 0,0 0 16,0 0 0,-21-21 15</inkml:trace>
  <inkml:trace contextRef="#ctx0" brushRef="#br0" timeOffset="-197509.27">24024 17230 0,'0'0'0,"-42"0"0,21 21 16,-22 0-16,-20-21 0,20 0 15,1 0-15,0 21 0,-1-21 0,22 0 16,-21 0-16,0 0 0,20 0 16,1 0-16,0 0 0,0 0 0,21 21 15,21-21 1,21 0 0,-20 0-16,41 0 0,-21 0 15,22 0-15,-22-21 0,22 21 0,20-21 16,-20 21-16,-1-21 0,1 21 15,-1-21-15,1 21 0,-1 0 0,1-21 16,-1 21-16,1-22 0,-22 22 0,1 0 16,-1-21-16,0 21 0,1 0 15,-22 0-15,-21-21 0,-21 21 32,-1 0-32,1 0 0,-21 0 15,21 0-15,-22 0 0,1 0 16,21 0-16,-21 0 0,20 21 0,-20-21 15,21 0-15,0 0 16,0 0 0,42 0-1,0 0-15,0 0 0,0 0 16,0 0-16,22 0 0,-22 0 16,0 0-16,21 0 0,-20 21 0,-1 1 15,-21-1-15,0 0 0,0 0 0,0 21 16,0-20-16,0 20 0,-21-21 15,-1 21-15,1-20 0,0 20 16,0-21-16,-21 21 0,20-20 0,1-1 16,0 0-16,21 0 0,0 0 0,-21-21 15,42-21 1,0-21 0,0 21-16,22-22 0</inkml:trace>
  <inkml:trace contextRef="#ctx0" brushRef="#br0" timeOffset="-196691.72">26331 16637 0,'0'0'0,"-21"-21"0,0 0 0,0 0 16,0-22-16,21 22 0,-22 0 16,22 0-16,0 0 0,0-22 0,0 22 15,0 0-15,0 42 31,0 0-31,0 0 0,0 22 0,0-22 16,0 21-16,0 22 0,0-22 16,22 22-16,-1-1 0,-21-21 0,0 22 15,0-1-15,0 1 0,21-22 16,-21 22-16,0-22 0,0 0 16,0-20-16,21 20 0,-21-21 0,0 0 15,0 0-15,0-42 31,0 0-31,0 0 0,0 0 16,0 0-16,-21-22 0,21 1 16,-21 21-16,0-43 0,21 22 0,0 0 15,-22-22-15,22 1 16,-21 20-16,21-20 0,0-1 0,0 22 16,0 0-16,0-1 0,0 1 0,0 21 15,0 0-15,21-1 0,1 22 16,-1 0-16,0 0 0,21 22 0,-21-1 15,22 0-15,-1 21 0,0 1 16,1-1-16,-1 0 0,22 22 0,-22-22 16,0 22-16,43 20 15,-64-20-15,21-22 0,1-21 0,-22 22 16,0-22-16,0 0 16,0 0-16,1 0 0,-1-21 0,0 0 31,-21-21-31,21-21 0,-21 21 15,0-1-15,0-20 0,0 0 0,0-1 16,0-20-16,0 21 0,0-22 16,0 1-16,0 20 0,0-20 0,0-1 15,0 22-15,0-22 0,0 22 16,0 0-16,0-1 0,0 22 0,0 0 16,0 0-16,0 0 0,0 42 15,0 0 1,0 0-16,21 22 15,0-22-15,1 0 0,-1 21 0,-21-21 16,21 22-16,0-22 0,0 21 0,0-21 16</inkml:trace>
  <inkml:trace contextRef="#ctx0" brushRef="#br0" timeOffset="-195958.97">27749 16658 0,'0'0'0,"-21"0"0,0 0 0,0 21 16,-21 1-16,20-1 0,1 0 16,-21 0-16,21 0 0,0 22 15,-22-22-15,22 21 0,0 0 16,0 1-16,0-22 0,-1 21 0,22 1 16,0-22-16,0 21 0,0-21 15,0 0-15,0 1 0,0-1 0,22-21 16,-1 0-1,0 0-15,0 0 0,0 0 0,22-21 16,-22-1-16,0 1 0,0 0 16,0 0-16,-21-21 0,0 20 15,0 1-15,0 0 0,0-21 16,0 21-16,0-22 0,0 1 0,0 21 16,0-22-16,0 22 0,0-21 15,0 21-15,0 0 0,0-1 16,0 1-16,21 0 0,1 21 0,-1 0 15,0-21-15,0 21 0,0 0 16,22 0-16,-22 21 0,0 0 0,21 0 16,-21 1-16,1-1 0,-1 0 15,0 21-15,-21-21 0,21 22 0,-21-22 16,21 21-16,-21-21 0,0 22 16,0-22-16,0 0 0,0 21 0,0-20 15,0-1-15,0 0 16,0 0-16,0-42 31,0 0-15,0 0-16,0-1 0,0 1 0,0-21 15,0 0-15,0 20 0,0-20 16,0 0-16,21-1 0,1 1 0,-22 0 16,21-1-16,0 22 0,0 0 15,-21 0-15,21 0 0,0 21 0,1 0 16,-1 0-16,0 21 0,-21 0 0,21 0 15,-21 0-15,21 1 0,-21 41 16,0-21-16,0 1 0,0-22 16,0 21-16,0 1 0,0-22 15,0 0-15,0 21 0,0-21 16,0 1-16,0-1 0,0 0 16,0 0-16,21-21 15,1 0-15,-1 0 16,0-21-16,0 0 0,0 0 15,22-1-15,-1-20 0</inkml:trace>
  <inkml:trace contextRef="#ctx0" brushRef="#br0" timeOffset="-193713.82">29422 17060 0,'-22'0'0,"44"0"0,-65 0 0,22 0 0,21-21 31,0 0-31,0 0 15,0-21-15,0 20 16,0-20-16,21 21 0,0-21 0,1-1 16,-22 1-16,21 0 0,0-1 15,0 1-15,0 0 0,-21-1 0,0 1 16,0 21-16,0 0 0,0-1 16,0 1-16,-21 21 0,0 21 15,-21 1-15,20-1 16,1 0-16,0 21 0,0 1 0,0-1 15,21 0-15,0 1 0,0-1 16,0 0-16,0 1 0,0-1 16,21 0-16,0 1 0,0-22 0,-21 0 15,21 21-15,1-21 0,-1 1 16,0-1-16,-21 0 0,21-21 16,-42 0 15,0 0-31,0-21 0,-22 21 15,22-21-15,-21-1 0,21 1 16,-22 0-16,1 0 0,21 0 0,-22 0 16,1-1-16,21 1 0,0 0 0,0 21 15,-1 0-15,22 21 16,0 0-16,0 1 0,0-1 16,0 0-16,22 0 0,-1 21 15,0-20-15,0-1 0,0 0 16,0 0-16,22 0 0,-22 0 15,0 1-15,21-1 0,-20-21 0,20 0 16,-21 0-16,21 0 0,1 0 16,-22 0-16,21-21 0,1-1 0,-1 1 15,0 0-15,1 0 0,-1-21 0,0-1 16,1 1-16,-1 0 0,0-22 16,43-105-16,-64 126 15,-21-20-15,21-1 0,-21 22 16,0-21-16,0 20 0,0 1 15,0 0-15,0-1 0,0 22 0,0 0 16,0 63 0,0-21-1,0 22-15,-21-1 0,21 0 0,0 1 16,0 20-16,0-20 0,0 20 16,0-21-16,0 22 0,0-1 0,0 22 15,0-43-15,0 1 16,21-1-16,0-21 0,1 0 0,-1 1 15,0-1-15,0 0 0,0-21 16,22 0-16,-22 0 0,21 0 0,0 0 16,22-42-16,-22 20 15,1 1-15,-1 0 0,0 0 0,-21 0 16,22 0-16,-22-22 0,0 22 16,21-42-16,-42 41 15,0-20-15,0 21 0,0 0 0,0 0 16,0-1-16,0 1 0,-21 0 15,0 21-15,0 0 0,0 21 16,0 0-16,-1 1 0,1-1 16,0 21-16,0-21 0,0 22 0,0-22 15,-1 21-15,1 0 16,0-20-16,21-1 0,-21 21 0,21-21 16,0 0-16,0 1 0,21-22 15,0 0-15,0 0 16,1 0-16,-1 0 0,0-22 15,0 1-15,0 0 0,0 0 0,1-21 16,20 20-16,-21-20 0,0 21 16,0-21-16,1 20 0,-22-20 0,0 21 15,21-21-15,-21 20 0,0 1 16,0 0-16,0 42 31,0 0-31,0 1 0,0-1 16,0 0-16,0 21 15,0-21-15,0 1 0,0 20 0,0-21 16,0 0-16,0 0 0,21 22 16,-21-22-16,21 0 0,0-21 0,0 21 15,22-21-15,-22 0 0,21 0 16,-21 0-16,1 0 0,20 0 0,-21 0 16,21 0-16,-20-21 0,20-21 15,-21 21-15,21-1 0,-20-20 0,-1 0 16,0 21-16,0-22 0,21-63 15,-42 64-15,0 0 16,22-22-16,-22 22 0,0 0 0,0-22 16,21 22-16,-21-1 0,0 22 15,0-21-15,0 21 0,0 0 16,-21 42 0,21 0-1,0 0-15,0 21 0,-22 1 0,22-22 16,0 42-16,0-20 0,0-1 15,0 0-15,0 1 0,0 20 16,-21-20-16,21-1 0,0 0 0,0 1 16,0-1-16,0 0 0,0-21 0,0 1 15,0-1-15,21 0 0,1 0 16,-1 0-16,0-21 0,0 0 0,0 0 16,0 0-16,1 0 15,-1-21-15,0 0 0,21 0 0,-21 0 16,1-22-16,-1 22 0,0 0 15,0-21-15,0 20 0,-21-20 0,0 21 16,21 0-16,-21 0 0,0-1 16,0 44 15,-21-1-31,21 0 16,-21 0-16,21 0 0,0 0 15,0 1-15,0 20 0,0-21 0,0 0 16,0 0-16,0 1 0,21-1 0,0-21 15,1 21-15,-1-21 16,0 0-16,0 0 0,0 0 0,22 0 16,-22 0-16,21 0 0,-21-21 15,22 0-15,-22-1 0,21 1 0,-21 0 16,0-21-16,22 21 0,-1-43 16,-21 22-16,0 21 15,-21-22-15,22 22 0,-1 0 16,-21 0-16,21 0 0,-21-1 0,21 22 15,-21 22 17,0-1-32,21-21 15,-21 21-15,0 0 16,21-21 0,1 0-1,-1-21 1,-21 0-16,0 0 15,0-1-15,0 1 16,0 0-16,-21 21 16,-1 0-16,1 0 15,0 21-15,0-21 16,0 21-16,0 1 0,-1-1 0,1 21 16,21-21-16,-21 22 0,0-22 15,0 21-15,21-21 0,0 22 16,0-22-16,0 0 0,0 21 15,0-21-15,0 1 0,21-1 16,0-21-16,0 21 0,0-21 16,1 0-16,20 0 0,-21 0 0,21-21 15,-20 0-15,-1-1 0,21 1 16,-21 0-16,0 0 0,1 0 16,-1 0-16,0-1 0,0 1 0,-21 0 15,21 0-15,-21 0 16,21 0-16,-21-22 0,0 22 0,0 0 0,0 0 15,0 0-15</inkml:trace>
  <inkml:trace contextRef="#ctx0" brushRef="#br0" timeOffset="-193497.94">32173 16214 0,'-21'0'15,"42"0"-15,-63 0 0,21 0 0,0-21 16,-1 21-16</inkml:trace>
  <inkml:trace contextRef="#ctx0" brushRef="#br0" timeOffset="-193269.07">31178 16510 0,'0'0'15,"-21"0"-15,21 21 0,21-21 16,1 0-16,-1 0 15,0 0-15,21 0 0,-21-21 16,22 21-16,-1 0 0,-21-21 0,22 21 16,-22-21-16,21 21 0,-21 0 15,0-21-15,1 21 0,-1 0 16,-21-22-16</inkml:trace>
  <inkml:trace contextRef="#ctx0" brushRef="#br0" timeOffset="-192967.25">29887 16679 0,'0'0'0,"21"-21"16,1 21-16,-1 0 16,0-21-16,21 21 0,1 0 15,-1-21-15,0 21 0,1-21 16,-1 21-16,21 0 0,-20-21 0,-1 21 16,0 0-16,-20 0 0,20 0 15,-21-22-15,0 22 0,0 0 0</inkml:trace>
  <inkml:trace contextRef="#ctx0" brushRef="#br0" timeOffset="-191993.41">24215 16764 0,'0'0'0,"-22"0"15,22-21 1,-21 21 0,42 21 15,-21 0-16,22-21-15,-1 21 0,0 1 16,21-1-16,1 0 0,-22 0 16,21 0-16,0 0 0,1 1 0,-1-1 15,0 0-15,1 0 0,-1 0 16,0 0-16,-20 1 0,-1-1 0,21-21 16,-42 21-16,21 0 0,0-21 15,-21 21-15,0 0 16,0 1-1,-21-1-15,0-21 0,0 21 16,0 0-16,0-21 16,-1 21-16,1 0 0,0-21 15,0 22-15,0-1 0,0 0 0,-1-21 16,1 42-16,0-42 16,0 0-16,21 21 0,-21-21 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2-03T13:35:54.66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1778 339 0,'0'0'0,"0"21"15,0 0 1,21-21 62,-21-21-62,0 0-1,21 0 1,0-1-16,1 1 15,-22 0-15</inkml:trace>
  <inkml:trace contextRef="#ctx0" brushRef="#br0" timeOffset="1462.56">3662 339 0,'0'-43'15,"0"22"-15,0 0 0,0 0 16,0 0-16,0 0 0,0-1 16,21-20-16,-21 21 15,0 0-15,0 0 0,0-1 0,0 1 16,0 0-16,0 42 62,0 0-46,0 1-16,0 20 0,0 0 0,21 1 16,-21-1-16,0 0 0,0 1 0,0 20 15,0 1-15,0-22 16,0 21-16,0 1 0,0-1 0,0 1 15,0-1-15,0 1 0,-21-1 16,0 1-16,21-1 0,-21 1 0,21-1 16,0-20-16,0-1 0,-22 22 15,22-22-15,-21 0 0,21-21 0,0 22 16,0-1-16,0-21 0,0 22 16,0-22-16,-21 21 0,21-21 0,0 0 15,0 1-15,0-1 16,0 0-1,-21-42 17,21 0-32,0-1 15,0 1-15,0 0 0,0 0 16,0 0-16,0 0 0,0-1 16,0 1-16,-21 0 0,21-21 0,0 21 15,0-22-15,0 22 0</inkml:trace>
  <inkml:trace contextRef="#ctx0" brushRef="#br0" timeOffset="2016.76">3281 445 0,'0'0'0,"-21"0"0,21-22 16,0 1-16,0 0 16,0 0-16,0 0 0,0 0 0,0-1 15,0 1-15,0-21 0,21 21 16,0 0-16,0-22 0,21 22 15,-20-21-15,20 21 0,0-22 0,1 22 16,20 21-16,-21 0 0,1 0 16,20 0-16,-20 0 0,-1 0 0,0 0 15,22 0-15,-22 0 0,0 0 0,1 0 16,-1 0-16,0 0 0,1 0 16,-22 0-16,21 0 0,-21 42 0,1 1 15,-1 20-15,-21-20 16,0-1-16,0 21 0,0 1 0,0-22 15,-43 22-15,22-22 0,-21 0 16,21 22-16,-22-22 0,1 1 0,0-1 16,21 0-16,-22 1 0,1-22 15,21 21-15,-22-21 0,22 22 16,0-22-16,0 0 0,0 0 0,0-21 16,21 21-16,-22-21 0,22-21 62</inkml:trace>
  <inkml:trace contextRef="#ctx0" brushRef="#br0" timeOffset="5128.22">4106 1672 0,'0'0'0,"-21"0"0,21 21 0,-21-21 15,0 0-15,0 0 16,21-21 0,0 0-1,0 0-15,0 0 0,0 0 0,0-1 16,0 1-16,21-21 0,0 21 16,0-22-16,0 1 0,0 21 0,1-21 15,-1-1-15,21 1 0,-21 21 16,22-22-16,-1 22 0,21-21 15,-20 21-15,-22 0 0,21 21 16,-21 0-16,22 0 0,-22 0 16,0 21-16,0 0 0,0 0 15,1 0-15,-1 0 0,-21 1 0,21-1 16,-21 0-16,0 0 0,0 0 16,0 0-16,0 1 0,0-1 15,0 0 1,0-42 15,-21 0-31,21-1 16,0 1-16,-21 0 15,21 0-15,0 0 0,0 0 16,-22-1-16,1 1 16,0 0-16,0 21 0,0-21 15,0 21-15,-1 0 0,-20 0 16,21 0-16,0 21 0,0-21 15,-1 21-15,1 0 0,0 1 16,0-1-16,0 0 0,0 21 0,-1-21 16,1 1-16,0 20 0,21-21 15,-21 43-15,0-22 0,21-21 16,-21 21-16,21 1 16,0-22-16,0 0 0,0 21 0,0-20 0,0-1 15,0 0-15,0 0 0,21-21 16,21 42-16,-21-42 15,0 0-15,1 0 16,-1 0-16,0 0 0,0-21 0,0 0 16,-21 0-16,21 0 0,1 0 15,-1-1-15,0 1 0,0 0 0,0-21 16,0 21-16,1-22 0,-1 22 16,-21-21-16,21 21 0,0-1 15,-21-20-15,0 21 0,0 0 0,21 0 16,-21-1-16,0 1 0,21 0 0,-21 0 15,0 0 1,0 42 15,0 0-15,0 0-16,0 0 0,0 1 16,0-1-16,0 0 0,0 0 0,0 21 15,0-20-15,0-1 0,0 21 16,0-21-16,0 0 0,0 22 0,0-22 15,0 0-15,0 0 0,0 0 16,0 1-16,0-1 0,22-21 16,-1 0-16,0 0 15,0 0-15,0 0 0,0 0 0,1 0 16,-1 0-16,0-21 0,0-1 16,0 1-16,0 0 0,1 0 15,-1-21-15,21 20 0,-21 1 0,0-21 16,1 0-16,-1 20 0,0 1 15,-21-21-15,0 21 0,21 0 0,-21-1 16,0 1-16,0 0 16,-21 21 15,21 21-31,0 0 0,-21-21 16,0 22-16,21-1 15,-22 0-15,22 0 16,22-21 15,-1 0-31,0 0 0,-21-21 16,21 21-16,0-21 0,0 21 15,-21-21-15,22 21 0,-1 0 0,0-22 16,0 22 0,0 0-16,-21 22 31,0-1-31,0 0 15,0 0-15,0 0 16,0 0-16,0 1 0,0-1 16,0 0-16,0 21 0,21-21 15,-21 1-15,0-1 0,22 0 0,-22 0 16,0 0-16,0 0 0,21-21 16,-21 22-16,21-1 0,0 0 15,0-21-15,0 0 16,1 0-16,-1 0 0,0 0 15,0-21-15,0 0 0,0-1 16,1 1-16,-1 0 0,0 0 16,0 0-16,-21 0 0,0-1 15,21 1-15,0 0 0,-21 0 16,22 0-16,-22 0 0,21-1 0,0 1 16,-21 0-16,21 0 0,0 0 15,-21 0-15,21-1 0,1 1 0,-1 0 16,0 21-16,0-21 0,0 21 15,0 0-15,1 0 0,-1 0 16,0 0-16,0 0 0,0 0 16,-21 21-16,21-21 0,-21 21 0,0 0 15,0 1-15,0-1 0,0 0 16,0 0-16,0 0 16,0 0-16,0-42 62,0 0-62,0 0 0,0 0 16,0 0-16,0-1 15,0 1-15,-21 0 16,0 0-16,0 21 16,0 0-16,21-21 15,-21 21-15,-1 0 0,1 0 16,0 0-16,0 0 0,0 0 15,0 21-15,-1 0 0,1-21 16,21 21-16,-21 0 16,0 1-16,0-1 0,21 0 0,0 0 15,-21 21-15,21-20 16,-22-1-16,22 21 0,-21-21 0,21 0 16,0 1-16,0-1 0,0 0 0,0 21 15,0-21-15,0 1 16,0-1-16,0 0 0,21-21 0,-21 21 15,22-21-15,-1 0 0,0 0 16,0 0-16,0 0 0,0 0 16,1 0-16,-1-21 0,0 21 15,0-21-15,0 0 0,0-1 16,1 1-16,-1 0 0,-21 0 0,21-21 16,0 20-16,0 1 0,-21-21 15,21 21-15,-21 0 0,22-1 0,-22-20 16,0 21-16,21 21 0,-21-21 15,0 0-15,21-1 0,-21 1 16,0 42 15,0 1-31,0-1 16,0 0-16,0 0 0,0 0 16,0 0-16,0 1 0,-21-1 0,21 21 15,0-21-15,0 0 0,0 1 16,0-1-16,0 0 0,0 0 15,0 0-15,0 0 0,0 1 16,21-1-16,0-21 16,0 0-16,-21 21 0,21-21 15,1 0-15,-1 0 0,0 0 16,0-21-16,-21 0 0,21-1 0,0 22 16,1-21-16,-1-21 0,0 21 15,0 0-15,0-22 0,0 1 0,1 0 16,-22-1-16,21 1 0,0 0 15,-21-22-15,0 1 0,21 20 16,0-20-16,-21-1 0,21 1 0,-21 20 16,0-20-16,0 21 0,22-1 15,-22 22-15,0-21 0,0 21 16,0-22-16,0 22 0,0 0 16,0 0-16,0 42 15,0 0 1,0 0-16,0 0 0,0 22 15,0-22-15,0 21 0,0 22 0,0-22 16,-22 0-16,22 22 0,0-22 16,0 22-16,-21-22 0,21 22 15,0-22-15,-21 0 0,21 1 0,0-1 16,0 0-16,0-21 0,0 22 16,0-22-16,0 21 0,0-21 0,0 1 15,0-1-15,21 0 0,22 21 16,-22-21-16,0-21 15,0 0-15,0 0 0,0 0 16,1 0-16,-1 0 0,0 0 0,21-21 16,-21 0-16,1 0 0,-1 0 0,21 0 15,-21-1-15,0-20 0,22 0 16,-22-1-16,21 1 0,-21 0 16,1-1-16,-1-20 0,0-1 15,0 22-15,0-21 0,0-1 0,1 1 16,-22 20-16,0 1 0,0-22 15,21 22-15,-21 0 0,0 21 0,0-22 16,0 1-16,0 21 0,0-22 16,0 22-16,0 0 0,0 0 15,0 42 1,0 0-16,0 22 16,0-22-16,0 21 0,0 0 15,-21 1-15,21-1 0,-22 22 0,22-22 16,0 21-16,0-20 0,-21 20 15,21-20-15,-21-1 0,21 0 16,0 1-16,0-1 0,0 0 0,0 1 16,0-1-16,0-21 0,0 21 0,0-20 15,0 20-15,0-21 0,0 0 16,0 0-16,0 22 0,21-22 16,0 0-16,1 0 0,-1 0 0,0 1 15,0-22-15,0 0 0,0 21 0,1-21 16,-1 0-16,0 0 0,21 0 15,1 0-15,-1-43 0</inkml:trace>
  <inkml:trace contextRef="#ctx0" brushRef="#br0" timeOffset="5728.4">7853 1376 0,'0'-42'16,"0"20"0,0 1-16,0 0 0,0 0 0,0 0 15,-21 0 1,-1-1-16,1 22 15,0 0-15,0 0 16,0 22-16,0-1 16,21 0-16,-22 0 0,1 0 0,21 0 15,0 1-15,-21-1 0,21 0 16,-21 21-16,0-21 0,21 1 0,0-1 16,0 21-16,0-21 0,0 0 15,0 1-15,0-1 0,0 0 16,0 0-16,0 0 0,21 0 15,0 1-15,0-22 0,0 0 16,1 0-16,20 0 0,-21 0 16,0 0-16,22 0 0,-22 0 0,21-22 15,0 22-15,-20-21 0,-1 0 16,21 0-16,-21 0 0,22 0 0,-22-1 16,21-20-16,-21 21 0,0-21 0,22-1 15,-22 1-15,0 0 0,0-1 16,0 1-16,1 0 0,-1-22 15,-21 22-15,21-1 0,-21-20 0,21 21 16,-21-1-16,0 1 0,0 0 0,0-1 16,0 1-16,0 0 15,0-1-15,0 22 0,0 0 0,0-21 16,0 20-16,0 1 16,0 0-16,-21 42 31,21 0-31,-21 1 0,21 20 15,0 0-15,0-21 0,-21 22 16,21-1-16,-22 22 0,22-22 0,-21 21 16,21-20-16,0 20 0,-21 1 15,21-22-15,-21 0 0,0 22 16,21-22-16,-21 1 0,-1-1 0,22 0 0,0 1 16,0-22-16,0 21 15,0-21-15,0 22 0,0-22 0,0 0 16,0 21-16</inkml:trace>
  <inkml:trace contextRef="#ctx0" brushRef="#br0" timeOffset="5836.34">8340 1778 0,'21'0'16,"0"-21"-16,0 21 0,0-21 0,0 21 15,1-21-15,-1-1 0,0 22 0,0-21 16,0 0-16,0 0 0,1 0 16,-22 0-16,0-1 0,21 1 15,-21 0-15,0 0 0,21 0 0</inkml:trace>
  <inkml:trace contextRef="#ctx0" brushRef="#br0" timeOffset="6443.82">7705 1291 0,'21'0'15,"0"0"-15,0 0 32,0 0-17,-21 21-15,0 1 16,0-1-16,0 0 0,0 0 16,0 0-16,-21 0 15,0 1-15,21-1 16,-21 0-16,0-21 0,-1 21 0,1 0 15,0 0-15,0 1 16,0-1-16,0-21 0,21 21 16,-22-21-16,1 0 0,0 0 15,0 0 1</inkml:trace>
  <inkml:trace contextRef="#ctx0" brushRef="#br0" timeOffset="9030.21">9229 1651 0,'0'21'0,"0"0"16,21-21 31,0-21-31,0 0-16,0 0 0,0 0 0,1 0 15,-1-1-15,0 1 0,21 0 16,-21-21-16,1 21 0,-1-22 0,21 22 15,-21-21-15,0-1 0,1 22 16,-22-21-16,0 21 0,0 0 16,0-1-16,0 1 0,0 0 0,0 0 15,-22 21 1,1 0-16,0 0 0,0 0 0,0 0 16,0 21-16,-1-21 0,22 21 15,-21 0-15,21 1 0,-21 20 0,21-21 16,0 0-16,0 0 0,0 22 15,0-22-15,0 21 0,0-21 0,0 1 16,0 20-16,0-21 0,0 0 16,0 0-16,21 22 0,0-22 0,1-21 15,-1 21-15,0 0 0,0 0 16,0-21-16,0 0 0,1 0 16,-1 22-16,0-22 0,21 0 15,-21 0-15,1 0 0,-1 0 16,0-22-16,-21 1 0,21 0 15,0 0-15,-21 0 0,0 0 0,21-1 16,1 1-16,-22-21 16,21 21-16,0 0 0,0-22 0,0 22 0,22 0 15,-22-21-15,0 20 0,21 1 16,1 0-16,-22-21 0,21 42 0,-21-21 16,22-1-16,-22 1 0,21 21 15,-21 0-15,22 0 0,-22 0 16,0 0-16,0 21 0,-21 1 0,21-1 15,-21 0-15,21 0 0,-21 0 16,0 22-16,0-22 0,0 21 0,-21-21 16,0 22-16,21-22 0,-21 21 15,0-21-15,0 22 0,-1-22 0,1 0 16,0 0-16,21 0 0,-21 0 16,0 1-16,21-44 31,21 1-16,0 0-15,0 0 0,0 0 0,1 0 16,-1-1-16,0-20 0,0 21 16,0-21-16,0 20 0,1-20 15,-1 0-15,0-1 0,0 22 0,21-21 16,-20 0-16,-22 20 0,21-20 16,0 21-16,-21 0 0,0 0 0,0-1 15,0 1 1,-21 21-1,0 21-15,21 1 0,-22-22 16,1 21-16,21 0 0,-21 21 16,0-21-16,0 22 0,21-22 0,0 21 15,-21-21-15,21 22 0,-22-1 0,22-21 16,0 22-16,0-22 0,0 0 16,0 21-16,0-21 0,0 1 15,0-1-15,0 0 0,22 0 0,-1-21 16,21 21-16,-21-21 0,0 0 0,22 0 15,-22 0-15,21 0 0,-21 0 16,22 0-16,-1 0 0,0 0 0,1-21 16,-1 0-16,-21 0 0,22 0 15,-1-1-15,0 1 0,-21-21 0,22 21 16,-22 0-16,0-22 0,0 22 0,0-21 16,1-1-16,-22 22 0,0-21 15,0 0-15,0 20 0,0 1 0,0-21 16,0 21-16,-22 0 15,1 21-15,0 0 16,0 0-16,0 0 0,21 21 0,-21-21 16,-1 21-16,22 21 0,-21-21 15,21 1-15,-21 20 0,0 21 16,21-20-16,0-22 0,0 21 16,0 1-16,0-22 0,0 21 0,0-21 15,0 0-15,0 1 0,21 20 16,0-42-16,-21 21 0,21 0 0,1 0 15,-1-21-15,0 0 0,21 0 0,1 0 16,-22 0-16,0 0 16,0 0-16,21-21 0,-20 0 15,-1 21-15,0-21 0,21-21 0,-21 20 16,1 1-16,-1-21 0,21 0 16,-21 20-16,0-20 0,1 0 15,20-1-15,-21 22 0,0-21 0,0 21 16,-21 0-16,0-1 0,22 1 0,-1 21 15,0 21 17,-21 1-32,0-1 0,0 0 15,0 0-15,0 0 16,0 0-16,0 1 16,21-44 30,-21 1-46,21 0 16,-21 0-16,0 0 0,0 0 0,0-1 16,0 1-16,0 0 0,0 0 0,0 0 15,-21 21 17,0 21-32,21 0 0,-21-21 15,21 21-15,-21 22 0,-1-22 16,1 0-16,21 0 0,-21 21 0,21-20 15,-21-1-15,0 21 0,21-21 16,0 0-16,0 22 0,-21-22 0,21 0 16,0 0-16,0 0 0,0 22 15,0-22-15,21 0 0,0 0 16,0 0-16,0-21 0,0 0 0,22 0 16,-22 0-16,21 0 0,1 0 15,-22 0-15,21 0 0,0 0 0,-20-21 16,20 0-16,0 21 0,-21-21 15,1 0-15,-1 0 0,0-22 16,0 22-16,0 0 0,0-21 0,1-22 16,-22 43-16,0-21 15,0 20-15,0 1 0,0-21 0,0 21 16,0 0-16,0-1 0,0 1 16,0 42 15,0 1-16,0-1-15,0 0 0,0 0 0,0 21 16,0-20-16,0-1 0,0 0 0,0 0 16,0 21-16,0-20 0,0-1 15,0 0-15,0 0 0,0 0 16,0 0-16,0 1 0,0-1 16,21-21-1,0 0-15,0 0 0,0 0 16,0-21-16,1 21 15,-1-22-15,-21 1 0,21 0 0,0 0 16,0 0-16,0 0 0,1-1 0,-1-20 16,-21 21-16,21 0 0,0-22 15,-21 22-15,0 0 0,21 0 0,-21 0 16,0 0-16,0 42 47,0 0-47,-21 0 0,21 0 15,0 0-15,0 1 0,-21 20 0,21-21 16,0 0-16,-21 0 0,21 1 16,0-1-16,0 0 0,0 0 0,0 0 15,0 0-15,0 1 0,21-22 16,0 21-16,0-21 16,0 0-16,22 0 0,-22 21 15,0-21-15,0 0 0,22 0 16,-22 0-16,0 0 0,0-21 15,0 21-15,0-21 0,-21-1 16,0 1 0,0 0-16</inkml:trace>
  <inkml:trace contextRef="#ctx0" brushRef="#br0" timeOffset="11177.03">12996 1588 0,'-21'21'16,"21"0"15,0-42 0,21 21-31,-21-21 0,21 21 16,1-22-16,-1 1 0,0 0 15,0 0-15,0-21 0,22 20 16,-22-20-16,21 0 0,-21-1 16,0-20-16,22-1 0,-22 22 0,21-43 15,-21 22-15,1-1 0,-1 1 0,0-22 16,0 22-16,-21-1 0,0 1 16,0 20-16,0-20 0,0 21 0,0-1 15,0 1-15,0 0 0,-21 20 16,0 1-16,0 0 0,-1 21 0,1 0 15,0 0-15,0 21 0,0 0 16,0 22-16,21-1 0,-22 22 16,1-22-16,21 21 0,-21 1 0,21-1 15,0 22-15,0-21 0,0 20 0,-21-20 16,21-1-16,0 1 16,0-1-16,0 1 0,0-1 0,0-20 15,0-1-15,0 0 0,0 1 0,0-1 16,0 0-16,0 1 0,21-22 15,0 0-15,-21 21 0,21-21 0,1 1 16,-1-22-16,0 21 0,0-21 16,21 21-16,-20-21 0,-1 0 0,21 0 15,-21 0-15,22-21 0,-22 0 0,21-1 16,-21 1-16,22 0 0,-22 0 16,42-21-16,-42-1 15,1 22-15,20-21 0,-21 21 0,-21-22 16,21 22-16,-21-21 0,21 21 15,-21-1-15,0 1 0,0 0 0,0 0 16,0 42 15,0 0-15,0 0-16,0 1 0,-21-1 0,21 0 16,0 21-16,-21-21 0,21 1 0,0 20 15,0-21-15,0 0 0,0 0 16,0 22-16,0-22 0,0 0 0,0 0 15,0 0-15,21 1 16,0-22-16,1 0 0,20 0 0,-21 0 16,0 0-16,22 0 0,-1 0 15,-21-22-15,21 1 0,1 0 16,-1 21-16,-21-21 0,22 0 0,-22-22 16,21 22-16,-21 0 0,0 0 0,22-21 15,-22 20-15,0 1 0,0-21 16,-21 21-16,43-22 0,-43 22 15,0 0 1,0 42 0,0 0-1,0 1-15,0-1 0,0 0 16,0 0-16,-22 0 0,22 0 0,0 1 16,-21-1-16,21 0 0,0 0 15,0 0-15,0 0 0,0 1 16,0-1-16,0 0 0,0 0 0,0 0 15,21-21-15,1 21 0,-1-21 16,0 0-16,0 0 0,0 0 16,0 0-16,1 0 0,-1 0 0,21-21 15,-21 21-15,0-21 0,22 0 16,-22 0-16,0 0 0,0-1 0,22 1 16,-22 0-16,0-21 0,0 21 15,-21-22-15,0 1 0,0 21 16,0-22-16,0 1 0,0 0 0,0-1 15,-21 22-15,0 0 0,0-21 16,-1 21-16,-20 21 0,21-22 0,-21 22 16,20 0-16,-20 0 0,0 0 15,21 22-15,-1-1 0,-20 0 16,21 0-16,0 0 0,-22 22 0,43-22 0,-21 21 16,0-21-16,21 22 0,0-1 15,0-21-15,0 21 0,0-20 16,0-1-16,0 21 0,21-21 0,-21 0 15,21 1-15,22-1 0,-22 0 0,0 0 16,21-21-16,1 0 0,-1 21 16,0-21-16,1 0 0,-1 0 15,0 0-15,1 0 0,20-21 0,-20 21 16,-1-21-16,0 21 0,1-21 0,-1 0 16,-21-1-16,21 1 0,-20 0 15,20-21-15,-21 21 0,0-1 16,0-20-16,1 21 0,-1 0 0,0-22 15,0 22-15,-21 0 0,21 0 16,-21 42 15,0 0-31,0 0 16,-21 1-16,0-1 0,21 0 16,-21 0-16,0 0 0,21 0 15,-22 22-15,1-22 0,21 0 0,-21 0 16,21 22-16,-21-22 0,21 21 15,0-21-15,0 0 0,0 1 16,0-1-16,0 0 16,0-42 31,0 0-47,0-1 15,0 1-15,0 0 0,0 0 0,21-21 16,0 20-16,0-41 0,1 21 15,-1-1-15,0 22 0,0-21 16,0 21-16,0-22 0,1 22 0,-1-21 16,21 21-16,-21-1 0,0 1 15,22 0-15,-22 21 0,42 0 16,-20 0-16,-22 0 0,0 0 16,21 0-16,-20 21 0,-22 0 0,21 1 15,0-1-15,-21 21 0,21-21 16,-21 22-16,0-22 0,0 21 15,0-21-15,0 22 0,0-22 0,0 21 16,0 22-16,0-43 0,0 0 16,0 0-16,0 0 0,0 0 15,0 1-15,21-22 0,0 21 16,1-21-16,-1 0 0,0 0 0,21 0 16,-21 0-16,1 0 0,20-21 15,-21 21-15,0-22 0,22 1 0,-22 0 16,21 21-16,-21-42 0,0 21 15,1-1-15,-1 1 0,0 0 0,0-21 16,0 21-16,-21-1 0,0-20 0,0 21 16,0 0-16,0 0 0,0-1 15,-21 1-15,0 0 0,0-21 16,-22 21-16,22-1 0</inkml:trace>
  <inkml:trace contextRef="#ctx0" brushRef="#br0" timeOffset="11644.76">14838 318 0,'0'0'0,"-21"0"0,-1 21 16,22 0-16,-21 0 0,21 0 0,-21 0 16,21 1-16,-21-1 0,21 0 15,0 0-15,0 21 0,0-20 16,0-1-16,21 0 0,0-21 16,0 0-16,1 0 0,-1 0 15,0 0-15,0 0 0,0 0 0,0-21 16,1 0-16,-1 21 0,0-22 15,-21 1-15,0 0 0,0 0 0,0 0 16,0 0-16,0-1 16,0 1-16,-21 0 0,0 0 0,-1 21 15,1 0-15,0 0 0,0 0 16,0 0-16,0 0 0,-1 0 16,1 21-16,0 0 15,21 0-15,0 1 16,0-1-16,0 0 15,0 0 1,-21-21 0</inkml:trace>
  <inkml:trace contextRef="#ctx0" brushRef="#br0" timeOffset="11952.53">13271 953 0,'0'0'0,"-21"0"0,0 0 0,0 0 16,42 0 0,0 0-1,0 0-15,1 0 0,20 0 0,-21 0 16,0 0-16,0 0 0,22 0 15,-22 0-15,0 0 0,0 0 16,0-22-16,1 22 0,-1 0 16,0 0-16,-21-21 15,-21 21 32</inkml:trace>
  <inkml:trace contextRef="#ctx0" brushRef="#br0" timeOffset="12842.09">4106 2244 0,'-42'0'15,"84"0"-15,-105 0 0,20 0 0,1 0 16,21 0-16,-21 21 0,20-21 0,-20 0 16,0 0-16,21 0 0,-1 21 15,-20-21-15,21 0 0,0 0 16,21 21 0,21-21-1,0 0-15,21 0 0,1 0 0,-1 0 16,22 0-16,-1 0 0,1 0 15,20 0-15,1 0 0,0 0 0,20 0 16,1 0-16,21 0 0,0 0 16,0 0-16,0 0 0,21 0 0,-21 0 15,0 0-15,22 0 0,-22 0 16,0-21-16,0 21 0,-22 0 16,22 0-16,-21 0 0,0 0 0,0 0 15,-21 0-15,20 0 0,-41 0 16,21 0-16,-43 0 0,21 0 0,-41 0 15,20 0-15,-21 0 0,-42 0 63,0 0-63,0 0 16</inkml:trace>
  <inkml:trace contextRef="#ctx0" brushRef="#br0" timeOffset="13785.01">9377 2265 0,'0'0'0,"-43"0"15,22 0-15,0 0 0,0 0 0,0 0 16,-22 0-16,22 0 0,0 0 0,0 0 16,0 0-16,0 0 0,-1 0 15,1 0-15,0 0 0,0 0 16,0 0-1,21 21 17,21-21-32,0 0 0,0 0 15,0 21-15,22-21 0,-1 0 16,0 0-16,1 0 0,84 0 0,-43 0 16,1 0-16,21 0 0,0 0 15,0 0-15,-1 0 0,22 0 0,0 0 16,0 0-16,22 0 0,-1-21 15,0 21-15,21 0 0,1-21 0,-1 21 16,21 0-16,1-21 0,-1 21 16,1-21-16,-1 21 0,22 0 15,-21 0-15,20-22 0,22 22 0,-21 0 16,21 0-16,-1-21 0,1 21 16,0 0-16,0 0 0,0 0 0,0-21 15,-1 21-15,-20 0 0,0 0 0,-22 0 16,1 0-16,-1 0 0,-20 0 15,-22 0-15,-21 0 0,0 0 0,-21 0 16,-1 0-16,-41 0 0,-1 0 16,-20 0-16,-1 0 0,-21 0 0,0 0 15,1 0-15,-1 0 16,-21-21 0,-21 0 62,-1 21-63,1 0-15</inkml:trace>
  <inkml:trace contextRef="#ctx0" brushRef="#br0" timeOffset="13945.1">17124 2201 0,'0'0'0,"-21"0"16,21 22 15,-22-22-15,1 0-16,0 0 16</inkml:trace>
  <inkml:trace contextRef="#ctx0" brushRef="#br0" timeOffset="100409.02">6265 4424 0,'0'-21'46</inkml:trace>
  <inkml:trace contextRef="#ctx0" brushRef="#br0" timeOffset="102449.56">4974 3662 0,'21'-21'31,"-21"0"-15,0-1 0,0 1-16,21 21 0,-21-21 0,0 0 15,0 0-15,0 0 16,0-1-16,22 1 31,-22 42 16,0 1-47,0-1 0,0 0 16,0 0-16,0 0 0,0 0 0,0 1 15,0-1-15,0 0 16,0 0-16,0 21 0,0-20 0,0-1 16,-22 21-16,22 0 0,0-20 15,0 20-15,0 0 0,0 1 0,0-1 16,0 0-16,0 1 0,0 20 15,0-21-15,0 1 0,0-1 0,0 0 16,0 1-16,0-1 0,0 0 16,0 1-16,0-1 0,0 0 15,0 1-15,0 20 0,0-20 0,0 20 16,0-21-16,0 22 0,0-22 16,0 22-16,0-22 0,0 22 0,0-22 0,0 21 15,0-20-15,0 20 16,0-20-16,0-1 0,0 21 0,0-20 15,0 20-15,0 1 0,0-22 16,0 22-16,0-22 0,0 21 0,0 1 16,0-22-16,0 22 0,0-22 15,0 22-15,0-22 0,0 21 0,0-20 16,0 20-16,0 1 0,0-22 0,0 22 16,0-22-16,0 0 0,0 1 15,0-1-15,0-21 0,0 0 16,0 22-16,0-22 0,0 0 15,0-42 32,0 0-47,0-22 0,0 22 16,0-21-16,0-1 0,0-20 16,0-1-16,0 1 0,22-1 0</inkml:trace>
  <inkml:trace contextRef="#ctx0" brushRef="#br0" timeOffset="104133.09">5186 3641 0,'-21'0'15,"-1"0"1,1-21-16,0 21 0,0 0 31,0 0-31,21-22 16,21 22 31,0 0-47,0 0 0,0 0 15,1 0-15,-1 0 0,21 0 16,-21 0-16,22-21 0,-1 21 0,0 0 15,22 0-15,-22 0 16,22 0-16,-1-21 0,1 21 0,-22 0 16,21 0-16,1 0 0,-1 0 15,1 0-15,-1 0 0,22 0 0,-21 0 16,20 0-16,1 0 0,0 0 16,20 0-16,-20 0 0,21 0 0,0 0 15,0 0-15,-22 0 0,22 0 16,-21 0-16,21-21 0,-1 21 15,1 0-15,0 0 0,106 0 16,-128 0-16,22-21 0,-21 21 16,21 0-16,-22 0 0,1 0 0,0 0 15,21 0-15,-22-21 0,1 21 16,-22 0-16,22 0 0,-21 0 16,-22 0-16,21 0 0,-20 0 0,-22 0 0,21 0 15,-21 0-15,1 0 16,-1 0-1,-21 21 17,0 0-32,0 0 15,0 0-15,0 0 0,0 1 16,0-1-16,0 21 16,0-21-16,0 0 0,0 1 15,0 20-15,0-21 0,0 21 0,0-20 16,0 20-16,0 0 0,0 1 15,0-1-15,0 0 0,-21 22 0,21-22 16,-22 0-16,22 22 0,0-22 16,0 1-16,0 20 0,0-21 0,-21 64 15,21-63-15,0 20 16,0-21-16,0 22 0,0-1 0,0 1 16,0-1-16,0-20 0,0 20 15,0 1-15,0-22 0,0 22 16,0-22-16,0 21 0,0-20 0,0-1 15,0 22-15,0-22 0,0 21 0,0-20 16,0 41-16,-21-41 16,21-1-16,0 0 0,0 1 0,0-1 15,0 0-15,0-20 0,-21 20 16,21-21-16,-21 21 0,21-20 0,0-1 16,0 0-16,0 0 0,-21 0 0,21 0 15,-22 1 1,22-1-1,0 0 17,-21 0-1,21 0-31,-21-21 16,21 21-16,0 1 31,-21-22-31,0 21 15,0-21-15,-1 0 16,1 0-16,0 0 16,0 0-16,0 0 0,-22 0 0,22 0 15,0 0-15,-21 0 0,21 0 16,-22 0-16,1 0 0,0 0 16,-22 0-16,22 0 0,-22 0 0,1 0 0,-1 0 15,-20 0-15,20 0 16,-21 0-16,1 21 0,-1-21 0,22 0 15,-22 0-15,0 0 0,1 0 16,-1 0-16,21 0 0,-20 0 0,-1 0 16,0 0-16,1 21 0,-1-21 0,0 0 15,-20 0-15,20 0 0,-21 21 16,21-21-16,1 0 0,-1 0 0,-63 0 16,84 0-16,1 0 15,21 0-15,-22 0 0,1 0 0,20 0 16,-20 0-16,-1 0 0,1 0 15,20 0-15,-20 0 0,-1 0 16,1 0-16,-1 0 0,1 0 0,-1 0 0,22 0 16,0 0-16,-1 0 15,1 0-15,0 0 0,21 0 0,-1 0 16,1 0-16,0 0 0,0 0 16,21-21 15,0 0-31,21 0 15,0 0-15,0-1 0,22-20 0,-22 21 16,21-21-16</inkml:trace>
  <inkml:trace contextRef="#ctx0" brushRef="#br0" timeOffset="104777.75">6032 3916 0,'-21'0'0,"42"0"0,-63 0 16,21 0-16,0 0 0,0 0 15,-22 21-15,1-21 16,0 21-16,-1-21 0,22 21 0,-21-21 15,21 0-15,-22 22 0,22-22 0,0 0 16,0 0-16,21 21 16,21-21-1,21 0-15,1 0 0,-1 0 16,21 0-16,1 0 0,21 0 0,-22 0 16,22 0-16,21 0 0,-22 0 15,43 0-15,-21 0 0,21-21 0,0 21 16,-21 0-16,21 0 0,0 0 15,0 0-15,0-22 0,0 22 0,-21 0 16,0 0-16,-1 0 0,1 0 16,-21 0-16,-22 0 0,1-21 0,-22 21 15,1 0-15,-22 0 16,0 0-16,0 0 0,-42 0 47,0 0-47,0 0 0,-1 0 0,1 21 15,0 1-15,-21-22 0,21 21 16,-22 0-16,22-21 0,-21 21 0,-1 0 16,1-21-16,0 21 0</inkml:trace>
  <inkml:trace contextRef="#ctx0" brushRef="#br0" timeOffset="105140.54">6138 4572 0,'-84'21'0,"168"-42"0,-232 63 16,85-42-16,-1 22 0,22-22 16,-22 0-16,22 0 0,21 21 0,-22-21 15,22 0-15,42 0 16,1 21 0,20-21-16,0 0 0,22 0 15,-22 0-15,43 0 0,-22 0 0,22 0 16,105 0-16,-84-21 15,0 21-15,21 0 0,0-21 0,0 21 16,-21 0-16,21 0 0,0-22 16,-21 22-16,21-21 0,-21 21 15,-1 0-15,1 0 0,-21 0 0,0 0 16,-22 0-16,1 0 16,-22 0-16,-21 0 0,21 0 0,-20 0 0,-44 0 31,1 0-31,-21 0 15,-22 21-15,22-21 0,-21 22 0,-1-22 16,-21 21-16,22-21 0,-22 21 16</inkml:trace>
  <inkml:trace contextRef="#ctx0" brushRef="#br0" timeOffset="105488.34">6181 5165 0,'-43'21'0,"86"-42"0,-128 63 15,43-21-15,-1-21 0,22 21 16,0-21-16,0 0 0,21 22 16,21-22-16,21 0 15,-21 0-15,43 0 0,-22 0 16,22 0-16,-1 0 0,22 0 0,0 0 16,20 0-16,1-22 15,0 22-15,0 0 0,0-21 0,0 21 0,-1 0 16,1 0-16,0-21 0,0 21 0,0 0 15,-22 0-15,1 0 16,0 0-16,-22 0 0,-20 0 0,20 0 16,-42 0-16,22 0 0,-22 0 15,-42 0 1,-1 21-16,-20-21 16,21 21-16,-21-21 15,-1 22-15,-20-22 0,20 0 0,1 21 16,-21-21-16,20 21 0,-20-21 0,-1 21 15,1-21-15</inkml:trace>
  <inkml:trace contextRef="#ctx0" brushRef="#br0" timeOffset="105809.15">6054 5821 0,'0'0'0,"-43"0"0,1 21 0,21-21 0,21 21 16,21-21-1,0 0-15,21 0 16,1 0-16,-1 0 0,22 0 0,-22 0 16,43 0-16,-22 0 0,22-21 15,-1 21-15,22-21 0,0 21 16,-21-21-16,21 21 0,-1 0 0,1-21 16,-21 21-16,0 0 0,-1-22 15,1 22-15,0 0 0,-22 0 0,1 0 16,-22 0-16,0 0 0,1 0 15,-22 0-15,-21 22 32,-21-22-32,-22 21 0,22-21 15,0 21-15,-21-21 0,-1 21 0,1-21 16,0 21-16,-1 0 0</inkml:trace>
  <inkml:trace contextRef="#ctx0" brushRef="#br0" timeOffset="106065.99">6329 6541 0,'0'0'0,"-21"0"0,-1 21 16,44-21 0,-1 0-16,21 0 15,0 0-15,1 0 0,20-21 0,1 21 16,-1-22-16,1 1 0,-1 0 15,1 21-15,-1-21 0,1 0 16,-1 0-16,-20 21 0,20-22 0,-21 1 16,-20 21-16,20-21 0,-21 21 15,0 0-15,0 0 0,-21-21 0,0 0 16,0 0-16,0-1 16,0 1-16</inkml:trace>
  <inkml:trace contextRef="#ctx0" brushRef="#br0" timeOffset="106976.02">7302 2921 0,'0'-21'16,"0"0"-16,0 0 16,0-1-16,0 1 15,0 0 1,0 42 15,0 0-31,0 1 16,0-1-16,0 0 0,0 0 0,0 0 15,0 22-15,0-22 0,0 0 16,0 0-16,0 21 0,0-20 0,0-1 16,0 0-16,0 0 0,0 0 15,0 0-15,0 1 0,0-44 47,22 22-31,-1-21-16,-21 0 0</inkml:trace>
  <inkml:trace contextRef="#ctx0" brushRef="#br0" timeOffset="107768.57">7662 2794 0,'0'0'0,"0"21"46,-21-21-46,0 21 16,21 1-16,-21-1 0,21 21 0,0-21 16,-21 0-16,21 1 0,-22-1 15,22 0-15,0 21 0,0-21 0,0 1 16,0-1-16,0 0 0,0 0 16,0 0-16,0 0 15,22-21-15,-1 0 0,-21 22 0,21-22 16,0 0-16,0 0 0,0 0 15,1 0-15,-1-22 0,0 22 16,0-21-16,0 21 0,-21-21 16,21 0-16,-21 0 0,22 0 0,-22-1 15,0 1-15,0 0 0,0 0 16,0 0-16,0 0 0,-22-1 16,1 22-16,21-21 0,0 0 15,-21 21-15,21-21 0,-21 21 0,21-21 16,0 0-1,21-1 1,0 1-16,22 21 16,-22-21-16,0 21 0,0 0 15,0 0-15,0 0 0,22 0 0,-22 0 16,0 0-16,0 0 0,0 0 0,-21 21 16,0 0-16,22 1 0,-22-1 15,0 0-15,0 0 0,0 0 0,0 0 16,0 1-16,-22 20 15,22-21-15,-21 0 0,21 0 0,0 1 16,0-1-16,0 0 0,0 0 16,0 0-16,21-21 15,1 0-15,-1 0 0,0 0 16,0 0-16,0 0 0,0-21 16,1 21-16,-1-21 0,0 0 0,0 21 15,0-21-15,-21-1 0,21 1 16,-21 0-16,22 0 0,-22-21 15,0 20-15,0 1 0,0 0 16,-22 0-16,1 0 0,0 0 16,0 21-16,0-22 0,0 1 0,-1 21 15,1 0-15,0 0 0,0 0 16,0 0-16,0 0 0,-1 0 31,44 0 0,-1 0-31,0 0 16,0 0-16,0-21 0,0 21 16</inkml:trace>
  <inkml:trace contextRef="#ctx0" brushRef="#br0" timeOffset="108036.41">8424 2667 0,'-21'0'16,"42"0"0,0 0-1,1 0-15,-1 0 0,21 0 0,0 0 16,1 0-16,-1 0 0,0 0 0,1 0 16,-1 0-16,0-21 0,-20 21 15,-1 0-15,0 0 0,0 0 0,-42 0 47,0 0-47,0 0 16,-1 0-16,1 0 15,0 0-15</inkml:trace>
  <inkml:trace contextRef="#ctx0" brushRef="#br0" timeOffset="108320.26">8721 2667 0,'-22'0'0,"22"21"31,-21-21-31,21 21 0,-21 1 16,21-1-1,0 0-15,0 0 0,0 0 0,0 22 16,0-22-16,0 0 0,0 0 16,-21 0-16,21 22 0,0-22 15,-21 0-15,21 0 0,0 0 0,-21 0 16,21 1-16,0-1 0,0 0 15,0 0-15,-22 0 0,22 0 32,0-42-1,22 0-31,-1 21 0,0-21 16,0 0-16,0 21 0</inkml:trace>
  <inkml:trace contextRef="#ctx0" brushRef="#br0" timeOffset="108740.54">9271 2752 0,'0'0'16,"0"-21"-16,0-1 15,0 1-15,-21 21 16,0-21-16,-1 21 15,1 0-15,0 0 16,0 0-16,21 21 0,-21 0 16,0-21-16,-1 22 0,1 20 0,0-21 15,21 0-15,-21 0 0,0 22 16,21-22-16,-21 0 0,21 0 16,0 22-16,0-22 0,0 0 0,0 0 15,21 0-15,0 0 0,0-21 16,0 0-16,0 0 0,1 0 15,20 0-15,-21 0 0,0 0 0,0 0 16,22 0-16,-22 0 0,0 0 16,0 0-16,0 0 0,1 0 15,-22-21-15,21 21 0,-21-21 0,21 21 16,-21-21 46</inkml:trace>
  <inkml:trace contextRef="#ctx0" brushRef="#br0" timeOffset="109372.18">9821 4128 0,'-21'0'0,"42"0"0,-63 0 0,21 0 0,0 0 16,21 21-16,-22-21 0,1 0 16,21 21-16,21-21 31,22 0-31,-22 0 16,85 0-16,-43 0 0,1 0 15,-1 0-15,1 0 0,20 0 16,1 0-16,-21 0 0,20-21 0,-20 21 15,20 0-15,-20 0 0,-22-21 16,22 21-16,-22 0 0,0 0 0,-20 0 16,20 0-16,-21 0 15,-42 0 17,0 0-17,0 21-15,-1-21 0,1 0 0,-21 0 0,21 21 16,-22-21-16,1 0 0,0 0 15,-1 0-15,1 21 0,0-21 16</inkml:trace>
  <inkml:trace contextRef="#ctx0" brushRef="#br0" timeOffset="109676.01">10139 4255 0,'0'0'0,"-21"0"0,-22 0 16,1 0-16,21 21 0,0-21 0,-22 0 16,22 0-16,0 0 0,21 21 15,42-21 16,-21 0-31,43 0 0,-22 0 16,22 0-16,-1 0 0,1 0 0,-1 0 0,1 0 16,-22 0-16,22 0 0,-1 0 15,1 0-15,-22-21 0,0 21 16,22 0-16,-22 0 0,-21-21 16,22 21-16,-1 0 0,-21 0 0,21 0 15,-20-22-15,-1 22 0,0 0 0,0 0 16,-21-21-1,0 0 17,0 0-32,0 0 15,0 0 1,0-1-16</inkml:trace>
  <inkml:trace contextRef="#ctx0" brushRef="#br0" timeOffset="110119.75">10901 3895 0,'0'0'0,"-21"0"0,-1 0 0,1 0 31,21 21-15,0 0 0,0 0-16,21-21 0,1 21 15,-1-21-15,0 22 0,0-22 16,0 21-16,22-21 0,-22 0 15,0 0-15,21 21 0,-21-21 0,1 0 16,20 0-16,-21 0 0,0 0 0,0 0 16,1 0-16,-1 0 0,0 0 15,0 0-15,-21 21 16,0 0 0,0 0-16,-21-21 0,0 22 15,0-1-15,-1-21 0,-20 21 0,0 0 16,-1 21-16,1-20 15,0-1-15,-1 21 0,1-21 0,0 22 16,-1-22-16,1 21 0,0-21 16,21 0-16,-43 22 0,43-22 15,0-21-15,0 21 0,-1-21 16,22 21-16,0-42 47,0 0-47,0 0 15,22 0-15,-1-22 0</inkml:trace>
  <inkml:trace contextRef="#ctx0" brushRef="#br0" timeOffset="110652.45">10710 2604 0,'0'0'0,"0"-22"0,0 1 15,0 0-15,-21 21 16,0-21-16,0 21 15,0 0-15,-1 0 0,1 21 16,0 0-16,0 0 0,0 1 16,0-1-16,21 21 0,-22-21 0,1 22 15,0-1-15,21 0 0,0-21 16,-21 22-16,21-1 0,-21-21 0,21 22 16,0-22-16,0 0 0,0 21 15,0-21-15,21 1 0,0-1 16,0-21-16,0 0 0,22 21 0,-22-21 15,21 0-15,-21 0 0,22 0 16,-1 0-16,-21-21 0,22 0 0,-22-1 16,21 1-16,0 0 0</inkml:trace>
  <inkml:trace contextRef="#ctx0" brushRef="#br0" timeOffset="111147.67">11261 2477 0,'-22'-22'16,"1"22"-16,0 0 0,0 22 16,0-1-16,21 0 0,-21 0 15,21 21-15,0-20 0,0 20 16,0-21-16,0 21 0,0 1 0,0-22 16,-22 21-16,22 1 0,0-22 15,0 21-15,-21-21 0,21 0 0,0 22 16,0-22-16,0 0 0,0 0 15,0 0-15,0 1 16,-21-22 0,0 0-1,21-22-15,0 1 16,0 0-16,0 0 0,0 0 16,0-22-16,0 22 0,21 0 15,0 0-15,0-21 0,1 20 0,-1 1 16,21 0-16,-21 0 0,22 0 15,-22 0-15,0 21 0,21 0 16,-21 0-16,1 0 0,-1 0 0,0 21 16,0-21-16,0 21 0,-21 0 0,21 0 15,-21 0-15,0 1 0,0-1 16,0 0-16,0 0 0,0 0 16,0 0-16,0 1 0,0-1 0,-21-21 15,21 21-15,-21-21 0,21 21 16,0-42 15,0 0-31,21 21 16,0-21-16</inkml:trace>
  <inkml:trace contextRef="#ctx0" brushRef="#br0" timeOffset="111531.45">11663 2709 0,'0'-21'15,"21"0"1,0 21-16,0 0 16,0 0-16,1 0 0,-1 0 15,0 0-15,0 0 0,0 21 0,0-21 16,1 21-16,-22 1 0,21-1 16,0 0-16,-21 0 0,21 0 0,-21 0 15,0 1-15,0 20 16,0-21-16,-21 0 15,0-21-15,21 21 0,-21-21 0,21-21 47,0 0-47,0 0 0,0 0 0,21 0 16,-21-1-16,21 1 0,-21 0 16,0 0-16,21-21 0,0 20 0,0 1 15,-21 0-15,22 0 0,-22 0 0,21 0 16,-21-1-1,21 22-15,0 0 32,-21 22-32</inkml:trace>
  <inkml:trace contextRef="#ctx0" brushRef="#br0" timeOffset="112901.67">12382 2625 0,'0'-21'0,"-42"21"31,21 0-31,0 0 16,21 21-16,-21 0 0,21 0 16,0 0-16,-22 0 15,1 1-15,0-1 0,0 21 0,21-21 16,-21 22-16,21-22 0,-21 21 15,21-21-15,0 0 0,0 1 0,0-1 16,21 0-16,0 0 0,0-21 0,0 0 16,0 0-16,1 0 0,-1 0 15,0 0-15,0 0 0,0 0 0,0 0 16,43-42-16,-43 42 16,0-21-16,0-1 0,1 1 15,-22-21-15,21 21 0,-21 0 0,0-22 16,0 22-16,0-21 0,0-1 0,0 22 15,0 0-15,-21 0 0,-1 0 16,22 0-16,-21 21 0,0 0 16,0 0-16,-21 0 0,20 0 0,1 0 15,0 21-15,0 0 0,-21-21 0,20 42 16,1-21-16,21 1 0,-21-1 16,21 0-16,0 0 0,0 21 0,0-20 15,0-1-15,21 0 16,0-21-16,22 0 0,-22 21 0,21-21 15,-21 0-15,22 0 0,-1 0 0,-21 0 16,22 0-16,-1-21 0,-21 21 16,21-21-16,-20 0 0,20 21 0,-21-22 15,21 1-15,-20 0 16,20 0-16,-21 0 0,0 0 0,0 21 16,-21-22-16,0 1 0,22 21 0,-22 21 31,0 1-16,0-1-15,-22 0 16,22 0-16,0 0 0,0 0 0,-21 1 16,21-1-16,-21 0 0,21 0 15,-21 0-15,21 0 0,0 1 16,-21-22-16,21 21 0,0-42 47,0-1-32,0 1-15,0 0 0,0 0 16,21 0-16,-21 0 0,0-1 0,0 1 16,21 0-16,0 0 0,-21 0 0,0 0 15,21 21-15,-21-22 0,22 22 16,-1 0-16,0 22 16,-21-1-1,21-21-15,-21 21 0,0 0 16,21 0-16,-21 0 0,0 1 0,0-1 15,0 0-15,0 0 0,0 0 16,0 0-16,0 1 16,21-22 31,1 0-47,-1-22 0,0 1 15,0 0-15,0 0 0,-21 0 16,21 0-16,1-1 0,-1 1 0,-21 0 15,21 0-15,0 21 16,0-21-16,0 0 0,1-1 0,-1 22 16,0 0-16,-21 22 31,0-1-31,0 0 16,0 0-16,0 0 0,0 0 15,0 1-15,0-1 0,0 0 16,0 0-16,0 0 15,21-21-15,0 21 0,0-21 16,1 0-16,-1 0 0,0 0 16,0 0-16,0 0 0,0 0 15,22 0-15,-22 0 0,0-21 0,0 21 16,0-21-16,1 0 0,-1 0 16,0-22-16,-21 22 15,0 0-15,0 0 0,0-21 0,0 20 16,0 1-16,0 0 15,-21 42 1,0 0-16,-1 1 16,22-1-16,-21 0 0,21 0 0,-21 0 15,21 0-15,0 1 0,0-1 0,0 0 16,0 0-16,0 0 0,0 0 16,21 1-16,0-22 15,1 0-15,-22 21 0,21-21 0,0 0 0,0 0 16,0 0-16,0 0 15,1 0-15,-1 0 0,0 0 16,-21-21-16,21-1 0,0 22 16,0-21-16,1 0 0</inkml:trace>
  <inkml:trace contextRef="#ctx0" brushRef="#br0" timeOffset="113415.88">12467 3874 0,'21'-22'0,"-42"44"0,42-65 0,0 22 15,-21 0-15,22 21 16,-22 21 0,0 0-16,0 0 15,0 1-15,0 20 0,0 0 16,0-21-16,0 22 0,-22-1 0,1 0 16,21 1-16,0-22 0,0 21 15,-21 1-15,21-22 0,-21 0 16,21 21-16,-21-21 0,21 1 15,0-1-15,0-42 32,21 21-17,0-22-15,-21 1 0,21 0 0</inkml:trace>
  <inkml:trace contextRef="#ctx0" brushRef="#br0" timeOffset="113882.01">12890 3937 0,'0'0'0,"0"-21"0,0 0 16,-21 21 15,21 21-31,0 0 16,-21 0-16,21 0 0,-21 1 16,21 20-16,0-21 0,0 0 0,0 22 15,0-22-15,-21 21 0,21-21 16,0 22-16,0-22 0,0 42 15,0-42-15,0 1 0,21-1 16,-21 0-16,21-21 0,0 21 0,22-21 16,-22 0-16,0 0 15,0 0-15,21 0 0,-20-21 16,20 21-16,-21-21 0,21 0 0,-20-1 16,-1 1-16,0 0 0,0 0 0,0-21 15,-21 20-15,0-20 0,0 21 16,0-21-16,0 20 0,0-20 0,-21 0 15,21 21-15,-21-1 0,0 1 16,0 0-16,-22 0 0,22 21 0,0 0 16,0 0-16,0-21 0,-1 21 0,1 0 15,0 0-15,0 0 0,21 21 16,-21 0-16,21 0 16,0 0-16,0 1 0,0-1 15,0 0-15,21 0 16,-21 0-16,21 0 0,0-21 0,0 22 15,1-22-15,-1 0 0,0 0 16,21 21-16</inkml:trace>
  <inkml:trace contextRef="#ctx0" brushRef="#br0" timeOffset="115401.58">13504 4064 0,'-21'21'31,"21"0"-16,0 1-15,0-1 16,0 21-16,0-21 0,0 0 16,0 1-16,0 20 0,0-21 15,0 0-15,0 0 0,0 1 16,0-1-16,0 0 16,-21-21 15,21-21-16,0 0-15,0-1 0,0 1 16,0-21-16,0 21 0,0 0 16,0-22-16,0 22 0,0-21 15,21 21-15,0-22 0,0 22 0,-21 0 16,22 0-16,-1 0 0,0-1 16,0 22-16,0 0 0,0 0 15,1 0-15,-1 0 0,0 22 16,0-22-16,0 21 0,-21 0 15,0 21-15,21-21 0,-21 1 0,22-1 16,-22 21-16,0-21 0,0 0 0,0 1 16,0 20-16,0-21 0,0 0 15,0 0-15,0 1 0,0-1 16,0-42 31,0-1-47,0 1 0,0 0 15,21 0-15,0 0 0,0 0 16,-21-1-16,21-20 0,0 21 0,1 0 16,-22-22-16,21 22 0,0 0 15,0 0-15,0 0 0,0 0 0,1-1 16,-1 22-16,0 0 16,-21 22-1,0-1-15,0 0 0,0 0 16,0 21-16,0-20 0,0-1 15,0 21-15,0-21 0,0 22 16,0-22-16,0 0 0,0 0 16,0 0-16,0 0 0,21 1 0,0-1 15,-21 0-15,21-21 0,-21 21 0,22-21 16,-1 0-16,0 0 0,0 0 16,0 0-16,0 0 0,1 0 0,-1 0 15,0 0-15,0-21 0,0 0 0,0 0 16,1-1-16,-1 1 15,0 0-15,-21 0 0,21-43 16,-21 43-16,21-21 0,-21 21 16,0 0-16,0-1 0,0 1 15,21 0-15,-21 42 32,0 0-17,0 1-15,-21-1 0,21 0 0,0 0 16,0 0-16,-21 0 0,21 22 15,0-22-15,0 0 0,0 0 0,0 0 16,0 1-16,0-1 16,21-21-16,0 0 0,-21 21 0,22-21 15,-1 0-15,0 0 0,0 0 0,0 0 16,0 0-16,1 0 0,-1 0 16,0-21-16,0 21 0,0-21 0,-21-1 15,21 22-15,1-21 0,-1 0 16,-21 0-16,0 0 0,21-22 15,0 22-15,-21 0 0,0 0 0,0 0 16,0 0-16,21-1 0,-21 1 16,0 42 15,0 1-15,0-1-16,0 0 0,0 0 15,0 0-15,0 0 0,0 1 16,0-1-16,0 0 0,0 0 0,0 0 15,0 0-15,0 1 0,0-1 16,0 0 0,0 0-1,-21-21 1,21-21 15,0 0-31,0 0 0,0-1 16,0 1-16,0 0 0,0 0 15,0 0-15,0 0 0,0-22 0,21 22 16,0 0-16,1 0 0,-1-22 16,0 22-16,0 0 0,0 0 15,0 0-15,1 0 0,20-1 0,-21 22 16,0 0-16,0 0 0,43 0 16,-43 0-16,0 0 0,0 22 15,1-1-15,-1 0 0,-21 0 0,0 0 16,0 0-16,0 1 0,0-1 15,0 21-15,0-21 0,0 0 0,0 1 16,0-1-16,0 0 0,0 0 16,-21 0-16,-1 0 0,22 1 15,-21-22-15,21 21 0,0 0 32,-21-21-32,21-21 46,-21 21-46,21-21 16,-21 21-16,21-22 0,-21 1 0,-1 0 16,1 0-16</inkml:trace>
  <inkml:trace contextRef="#ctx0" brushRef="#br0" timeOffset="115620.46">14584 3831 0,'0'0'16,"0"-21"-16,-21 21 0,-1 0 0,22-21 15,-21 21 1</inkml:trace>
  <inkml:trace contextRef="#ctx0" brushRef="#br0" timeOffset="116373.33">17166 3344 0,'0'-21'16,"0"42"-16,0-63 0,0 21 0,0 0 15,0 0-15,0-1 0,0 1 16,0 0-16,-21 21 16,21-21-16,-21 21 15,0 0 1,-1 0-16,22 21 16,0 0-16,-21 22 0,21-22 0,-21 21 15,21 0-15,0 1 0,0 20 16,0-20-16,-21 20 0,21-21 0,0 22 15,-21-1-15,21 1 0,0-1 16,0 1-16,0 21 0,0-1 0,0-20 16,-21 20-16,21 1 0,-22 0 15,22 21-15,-21-22 0,21 1 16,-21 21-16,0-22 0,0 22 0,0 0 0,-1 0 16,22-21-16,-21 20 15,0 1-15,-21 0 0,21 0 0,-1 0 16,1-22-16,0 22 0,0-21 15,-21 105-15,20-105 0,1-21 16,21 20-16,0-20 0,-21-22 0,21 22 16,-21-43-16,21 21 0,0-21 0,0 0 15,0-42 17,21 0-32,-21 0 0,21-21 0,0 20 15,1-20-15,-22 0 16,21-22-16,0 22 0,0-22 0,21-63 15,1-21-15</inkml:trace>
  <inkml:trace contextRef="#ctx0" brushRef="#br0" timeOffset="117587.66">17399 3323 0,'0'-21'15,"0"42"-15,0-63 0,-21 21 0,21 0 0,0-22 16,-21 22-16,-1 0 0,22 0 16,-21 0-16,21-1 0,-21 1 15,0 21-15,21-21 0,-21 0 16,0 21 15,63 0 0,-21 0-15,0 0-16,22 0 0,-1 0 16,21 0-16,-20 0 0,41 0 0,-20 0 15,21-21-15,20 21 0,1-21 16,21 21-16,0 0 0,0-22 0,21 22 16,1 0-16,-1 0 0,0 0 15,0 0-15,0 0 0,0 0 16,1 0-16,-22 0 0,0 0 15,0 0-15,-22 0 0,22 0 0,0 0 16,0 22-16,-21-22 0,21 0 16,-21 21-16,-21 0 0,21-21 0,-22 0 15,-20 21-15,-1-21 0,1 21 16,-22-21-16,0 0 0,-20 0 0,-1 21 16,0-21-16,-21 22 15,0-1-15,0 0 16,0 0-16,-21 0 15,21 0-15,-21 22 0,21-1 0,0-21 16,-22 22-16,22-1 0,-21 0 16,21 22-16,0-22 0,0 0 15,-21 22-15,21-22 0,-21 1 0,21 20 16,-21 1-16,21-1 0,0 1 16,0-1-16,0 22 0,-21-22 0,21 1 15,0 20-15,-22 65 16,22-1-16,0-64 0,-21 1 15,21 0-15,-21-1 0,0 1 16,21 0-16,-21-1 0,21 1 0,-21 0 16,-1-1-16,22 1 0,-21 0 0,21-1 15,-21 1-15,0-21 0,21 20 16,-21-20-16,21-1 0,-21 1 16,21 20-16,-22-20 0,1-1 0,21 1 15,0-1-15,0-20 0,-21 20 16,21-20-16,-21-1 0,21 0 0,0 1 15,-21-1-15,21-21 0,0 0 16,0 0-16,0 1 0,0-1 16,-21-21-16,-1 0 15,1 0 1,0 0-16,0 0 0,-21 0 16,20 0-16,1 0 0,-21 0 15,0 21-15,-22-21 0,22 0 16,-22 0-16,1 0 0,-1 0 0,-20 0 15,-1 21-15,0-21 0,1 0 0,-22 0 16,0 0-16,-21 21 0,0-21 16,0 0-16,-21 0 0,21 21 0,-21-21 15,-1 0-15,-20 0 0,21 0 0,0 22 16,21-22-16,-21 0 0,21 0 16,0 0-16,21 0 0,0 0 0,0-22 15,0 22-15,22-21 0,20 21 0,1 0 16,-1-21-16,22 0 0,-1 21 15,22 0-15,0 0 0,0-21 0,21 0 16,0-1 15,21 1-31,0 0 16,0 0-16,1 0 0,20 0 0,-21-1 16,21-20-16,22-21 15,-22 20-15</inkml:trace>
  <inkml:trace contextRef="#ctx0" brushRef="#br0" timeOffset="121408.07">17632 3493 0,'0'0'0,"-21"0"0,-43 21 16,22-21-16,21 0 16,-1 0-16,-20 21 0,21-21 15,0 0-15,0 0 0,-1 0 16,1 0-16,0 0 0,42 0 16,22 0-1,-1 0-15,0 0 0,22 0 16,20 0-16,1 0 0,0 0 15,21 0-15,21 0 0,0 0 0,21 0 16,0-21-16,0 21 0,0 0 16,22 0-16,-22-21 0,0 21 0,0 0 15,0 0-15,-21 0 0,-21 0 16,0 0-16,-21 0 0,-22 0 0,22 0 16,-43 0-16,22 0 0,-43 0 15,21 0-15,-21 0 0,-42 0 31,0 0-31,0 0 16,0 0-16,-22 21 0,1-21 16,0 21-16,-22-21 0,22 21 0,-43 0 15,22-21-15</inkml:trace>
  <inkml:trace contextRef="#ctx0" brushRef="#br0" timeOffset="121747.88">17462 4106 0,'0'0'0,"-84"22"16,-1-22-16,22 21 0,-1 0 0,22-21 15,-1 21-15,22-21 0,42 0 16,22 0-16,-1 0 16,22 0-16,20 0 0,1 0 15,21 0-15,21 0 0,-21-21 0,42 21 16,-21 0-16,21-21 0,21 21 15,-21 0-15,1-21 0,20 21 0,-21 0 16,0 0-16,-21 0 0,21 0 0,-42 0 16,21 0-16,-42 0 0,21 0 15,-43 0-15,22 0 0,-43 0 0,1 0 16,-1 0-16,-21 0 16,0 0-16,-42 0 15,0 0-15,-21 0 0,-1 0 16,-20 0-16,-1 0 0,-20 21 0,-1-21 15,-21 0-15,0 21 0,0-21 0,-21 21 16</inkml:trace>
  <inkml:trace contextRef="#ctx0" brushRef="#br0" timeOffset="122056.7">17039 4805 0,'0'0'15,"-63"21"-15,-1 0 0,22 0 0,-1-21 0,22 0 16,42 0-1,1 0-15,20 0 16,21 0-16,1 0 0,21 0 0,20 0 16,1-21-16,0 21 0,0-21 15,21 21-15,0-21 0,-21 21 0,42 0 16,-21-21-16,0 21 0,0 0 16,21 0-16,-21-21 0,0 21 15,-21 0-15,21 0 0,-21 0 0,-22 0 16,22 0-16,-42 0 0,-1 0 0,1 0 15,-22 0-15,-21 0 0,0 0 16,1 0-16,-65 0 16,22 0-1,-21 0-15,-22 0 0,1 0 0,-1 21 16,1-21-16,-22 21 0</inkml:trace>
  <inkml:trace contextRef="#ctx0" brushRef="#br0" timeOffset="122353.53">17039 5355 0,'0'0'0,"-42"21"0,21-21 0,-1 0 15,44 0-15,-1 0 16,21 0-16,43 0 0,-22-21 16,43 21-16,0 0 0,21-21 15,0 21-15,0 0 0,21-21 0,-21 0 16,21 21-16,0 0 0,1 0 0,-1-21 15,0 21-15,-21 0 0,21 0 16,-21 0-16,-21 0 0,21 0 0,-21 0 16,-22 0-16,1 0 0,-21-22 15,-1 22-15,-21 0 0,-20 0 0,-1 0 16,0 0-16,-42 0 16,-22 0-1,1 0-15,-21 0 0,-1 0 0,-21 0 16,1 0-16,-1 22 0</inkml:trace>
  <inkml:trace contextRef="#ctx0" brushRef="#br0" timeOffset="122649.36">17759 5715 0,'0'0'0,"-43"21"0,22-21 16,0 21-16,42 1 15,22-22-15,-1 0 16,21 0-16,1 0 0,-1 0 0,1 0 15,21 0-15,-1 0 0,1 0 16,0 0-16,-1 0 0,22 0 0,-21-22 16,-1 22-16,1 0 0,0-21 15,-22 21-15,22 0 0,-22-21 16,1 21-16,-1 0 0,1-21 0,-22 0 16,1 21-16,20 0 0,-42 0 0,22 0 15,-22-21-15,0 21 0,0 0 16,-42 0-1,-21 21-15,-1 0 16,1-21-16,0 21 0,-22-21 16,1 21-16,-1 0 0</inkml:trace>
  <inkml:trace contextRef="#ctx0" brushRef="#br0" timeOffset="122924.21">17568 6181 0,'0'0'0,"-63"21"0,-1 0 0,22 0 0,0 0 15,20-21-15,1 22 0,21-1 16,43-21 0,-1 0-16,0 0 0,22 0 0,-1 0 15,1 0-15,20 0 0,1-21 16,0 21-16,-1 0 0,1-22 0,21 22 16,-21 0-16,20-21 0,-20 21 0,21 0 15,-21 0-15,20 0 16,-20 0-16,0-21 0,-1 21 0,-20 0 0,-1 0 15,1 0-15,-22-21 0,1 21 16,-1-21-16,0 21 0,-21 0 16,1 0-16,-1-21 0,0 21 0,-21-22 15,0 1-15,0 0 0,0-21 16,0 21-16</inkml:trace>
  <inkml:trace contextRef="#ctx0" brushRef="#br0" timeOffset="123697.76">18076 2201 0,'-21'-42'16,"21"21"-16,-21 0 0,0 0 15,21-1-15,-21 22 0,21-21 16,0 42 15,0 1-31,0-1 0,0 0 16,-22 0-16,22 21 0,0-20 16,0 20-16,0-21 0,0 21 0,0 1 15,0-1-15,0 0 0,0 1 16,-21-1-16,21-21 0,0 0 0,0 22 15,0-22-15,0 0 16,0 0-16,21-21 47,-21-21-47,0 0 0,22 0 16,-22 0-16</inkml:trace>
  <inkml:trace contextRef="#ctx0" brushRef="#br0" timeOffset="124487.82">18478 2201 0,'0'0'0,"-21"0"31,0 0-15,0 22-16,21-1 15,-21-21-15,0 21 0,-1 0 0,22 0 16,-21 22-16,21-22 0,-21 0 16,21 0-16,-21 21 0,21 1 15,0-1-15,0-21 0,0 0 16,0 1-16,0-1 0,21 0 16,0-21-16,0 0 15,1 0-15,-1 0 0,0 0 16,0 0-16,0 0 0,0-21 15,-21 0-15,22 21 0,-22-22 16,0 1-16,0 0 0,0 0 16,0 0-16,0 0 15,-22-1-15,1 1 0,0 0 0,21 0 16,-21 0-16,0 0 0,0 21 16,21-22-16,0 1 0,0 0 0,0 0 15,0 0-15,21 0 16,0-1-16,0 22 0,0-21 15,22 0-15,-22 21 0,21 0 16,22 0-16,-22 0 0,-21 0 16,0 0-16,22 0 0,-22 21 0,-21 0 15,0 1-15,21-1 0,-21 0 16,0 0-16,0 21 0,0 22 16,-21-22-16,0-21 0,21 22 15,0-22-15,0 21 0,0-21 16,-22 1-16,22-1 0,0 0 0,0 0 15,0 0-15,22-21 0,-1 0 16,0 0-16,0 0 0,21 0 16,-20-21-16,-1 0 0,0 21 15,0-21-15,0 0 0,0-1 0,1 1 16,-1 0-16,0 0 0,0-21 16,-21 20-16,0 1 0,0-21 15,0 21-15,0 0 0,0-1 0,0 1 16,-21-21-16,0 21 0,0 21 15,-1-21-15,1-1 0,0 22 0,0 0 16,0 0-16,0 0 0,-1 0 16,1 0-16,0 0 15,0 0 1,21 22-16,0-1 31,21-21-31,0 0 0,0 0 0,1 0 16,-1 0-16,0 0 0,0 0 0,0-21 15</inkml:trace>
  <inkml:trace contextRef="#ctx0" brushRef="#br0" timeOffset="124800.23">19389 2117 0,'0'0'0,"-22"0"15,1 0-15,42-21 32,1 21-32,20 0 0,0 0 0,1 0 15,-1-22-15,0 22 0,1 0 16,-1 0-16,0 0 0,1 0 16,-1-21-16,-21 21 0,21 0 0,-20 0 15,-1 0-15,0 0 0,-42 21 47,0-21-47,-1 0 16,1 22-16,0-22 15,0 0-15</inkml:trace>
  <inkml:trace contextRef="#ctx0" brushRef="#br0" timeOffset="125048.09">19791 2096 0,'-21'0'15,"-1"21"17,1 0-32,21 0 0,0 0 15,0 0-15,0 1 0,0-1 16,-21 21-16,21-21 0,-21 22 0,21-22 16,-21 21-16,21 0 0,0-20 15,0 20-15,-21-21 0,21 0 0,-22 0 16,22 1-16,0-1 0,0 0 15,22-42 32,-1 21-47,0-21 0,-21-1 0,21 1 16,21 0-16</inkml:trace>
  <inkml:trace contextRef="#ctx0" brushRef="#br0" timeOffset="125439.86">20172 2223 0,'0'-22'0,"0"44"0,0-65 16,0 22-16,0 0 15,0 0-15,0 0 16,0-1 0,-21 22-1,-1 0-15,1 22 0,0-1 16,0 0-16,0 0 0,0 0 15,-22 43-15,22-43 0,21 21 16,-21 1-16,21-22 0,-21 42 16,21-20-16,0-22 0,0 0 15,0 0-15,21 0 0,0 0 16,0-21-16,0 22 0,1-22 16,-1 0-16,0 0 0,0 0 0,0 0 15,0 0-15,1 0 16,-1-22-16,0 1 0,0 21 15,-21-21-15,21 21 16,-21-21-16,0 0 31,0 0-15,0-1 0</inkml:trace>
  <inkml:trace contextRef="#ctx0" brushRef="#br0" timeOffset="126447.15">21082 2413 0,'0'0'0,"42"-42"16,-21 42-16,22-43 15,-22 22-15,0 0 0,0 0 16,22 0-16,-22 0 0,0-22 15,0 22-15,21-21 0,-20 21 0,-1-22 16,0 1-16,0 0 0,0-1 16,0 1-16,-21 0 0,0-1 0,0 22 15,0-21-15,0 21 0,0-1 16,0 1-16,-21 0 0,0 21 0,0 0 16,0 0-16,0 21 15,-1 0-15,22 1 0,0 20 16,-21 0-16,0 1 15,21-1-15,-21 21 0,21-20 0,0 20 16,0 1-16,-21-1 0,21 1 16,-21 20-16,21 1 0,0-21 0,-22 20 15,22-20-15,0 20 0,0-20 0,0 21 16,0-22-16,0 1 0,0-1 16,0 1-16,0-22 0,0 21 0,0-20 15,0-1-15,0 0 0,22-20 16,-1-1-16,-21 0 0,21 0 0,0-21 15,0 0-15,0 0 0,1-21 16,-1 0-16,0 0 0,0-1 16,0 1-16,-21-21 0,21 21 15,1-22-15,-1 1 0,0 0 0,0-1 16,-21 1-16,0-21 0,21 20 16,-21-20-16,0 20 0,0 1 0,0-21 15,-21 20-15,0 1 0,0 21 16,0-22-16,-22 22 0,22 0 0,0 0 15,0 21-15,-22-21 0,22 21 0,0 0 16,0 0 0,21-21-1,21 21 1,0-22-16,0 1 0,1 21 16,-1-21-16,21 0 15,0 0-15,-20 21 0,20-21 0,0-1 16,1 1-16,-1 0 0,-21 0 0,21 0 15,1 0-15,-22-1 0,21 1 16,-21 0-16,1 0 0,-1 21 16,-21 21 31,0 0-47,0 0 0,-21 1 15,21-1-15,0 0 0,0 0 0,0 21 0,0-20 16,0-1-16,0 0 15,0 0-15,0 0 16,21-21 0,-21-21 15,0 0-31,0 0 0,0-22 16,0 22-16,0 0 0</inkml:trace>
  <inkml:trace contextRef="#ctx0" brushRef="#br0" timeOffset="126646.38">22077 1884 0,'0'0'0,"-21"-21"15,-1 21-15,1 0 16,0 0-16,21-21 16,-21 21-16,21 21 46,21-21-46,0 0 0,-21 21 16,21-21-16,-21 21 0,22-21 16,-22 21-16</inkml:trace>
  <inkml:trace contextRef="#ctx0" brushRef="#br0" timeOffset="127112.64">22204 2180 0,'0'0'16,"-21"0"-16,-1 0 16,22-21-16,0 0 15,0 0 1,22 21-16,-1 0 0,0-21 16,0 21-16,0 0 0,0 0 15,1 0-15,20 0 0,-21 21 0,0-21 16,0 21-16,1 0 0,-1 0 15,-21 0-15,0 1 0,21-1 16,-21 0-16,0 0 0,0 0 0,0 0 16,0 1-16,0-1 0,0 0 15,-21 0-15,0 0 0,-1 0 16,1-21 0,21-21-1,0 0-15,0 0 16,0 0-16,0 0 0,0-1 15,0 1-15,21-21 0,1 21 0,-1 0 16,-21-1-16,0 1 16,21 0-16,0 0 0,-21 0 15,21 21-15,0 0 16,1 0 15,-22 21-15,21-21-16</inkml:trace>
  <inkml:trace contextRef="#ctx0" brushRef="#br0" timeOffset="127495.66">22691 2286 0,'0'0'0,"0"21"16,21-21 15,0 0-31,0 0 15,0-21-15,0 21 0,1-21 16,-1 0-16,0 21 0,0-21 0,0-1 16,0 22-16,1-21 0,-1 0 15,-21 0-15,0 0 0,-21 21 32,-1 0-32,1 0 0,-21 0 15,21 21-15,0-21 0,-1 21 16,1 0-16,0 0 0,21 1 15,0-1-15,-21 0 0,21 0 0,0 0 16,0 0-16,0 1 0,0-1 16,0 0-16,0 0 0,21 0 0,0-21 15,-21 21-15,21-21 0,1 0 16,-1 0-16,0 0 0,0 0 16,0 0-16,0 0 15,1 0-15,-1-21 0,0 0 0,0 21 16,0-21-16,0 0 0,-21 0 15,22-1-15,-1 1 0</inkml:trace>
  <inkml:trace contextRef="#ctx0" brushRef="#br0" timeOffset="128917">23347 2244 0,'0'-21'31,"0"-1"-31,0 1 16,21 0-16,0 0 0,0 0 16,0 0-16,1-22 0,-1 1 0,21 0 15,-21-1-15,0 1 0,1 0 16,-1-1-16,0-20 0,0 20 0,-21 22 16,0-21-16,0 21 15,0 0-15,0-1 0,-21 22 16,0 0-16,0 0 15,-1 22-15,1-1 0,0 0 0,21 0 16,-21 21-16,0 1 0,0-1 16,21 0-16,-22 22 0,1-22 0,21 22 15,0-22-15,-21 22 0,21-1 16,-21-21-16,21 22 0,-21-1 0,0 1 16,21-1-16,0 1 0,-22-1 15,1 1-15,0-1 0,0 1 0,21-1 16,-21 1-16,21-22 0,-21 22 15,-1-22-15,22 0 0,0 1 16,0-22-16,0 21 0,0-21 0,0 1 16,0-1-16,0 0 0,22-21 15,-1 0-15,0 0 16,0-21-16,0 21 0,0-21 0,22-1 16,-22 1-16,0 0 0,0 0 15,0-21-15,1 20 0,-1-20 0,0 21 16,-21-21-16,0-1 0,0 1 0,0 0 15,0-1-15,-21-20 0,0 20 16,-1 1-16,1 0 0,-21 21 16,21-22-16,0 22 0,-22 0 15,1 0-15,21 0 0,0-1 0,-1 1 16,1 21-16,0 0 0,21-21 0,-21 21 16,21-21-1,21 0-15,0 21 16,0-21-16,22-1 0,-22 22 15,21-21-15,1 0 0,-1 0 0,0 0 16,1 0-16,-1-1 0,0 1 16,1 0-16,-1 0 0,0 0 0,-21 0 15,1 21-15,-1-22 0,0 22 16,-21-21-16,21 21 0,-42 21 31,0 1-31,0-22 16,21 21-16,-22 0 0,22 0 0,-21 0 15,21 0-15,0 1 0,0-1 16,0 21-16,0-21 0,0 0 0,0 1 16,0-1-16,0 0 0,21 0 15,1-21-15,-1 21 16,0-21-16,0 0 0,0 0 16,0 0-16,1 0 0,-1-21 15,0 0-15,0 0 16,-21 0-16,0-1 0,21-20 0,-21 21 15,0 0-15,0 0 0,0-1 0,-21 1 16,0 0-16,0 0 16,21 0-16,-21 21 0,-1 0 0,1-21 15,0 21-15,0 0 16,21-22 0,21 1-1,21 21-15,-20-21 0,-1 21 16,21-21-16,0 21 0,43-21 15,-64 21-15,22 0 0,-1 0 16,-21 0-16,0 0 0,22 0 0,-22 21 16,0 0-16,-21 0 15,0 0-15,0 1 0,0-1 0,0 0 16,0 21-16,0-21 0,0 1 0,0-1 16,-21 0-16,21 0 0,-21 0 15,21 0-15,-22 1 0,22-1 0,-21 0 16,21 0-16,21-21 47,1-21-47,-1 0 15,-21 0-15,21-1 0,0 1 16,0 0-16,0 0 0,1 0 16,-22-22-16,21 22 0,0-21 0,0 21 15,-21-22-15,0 22 0,0-21 16,0 21-16,21 0 0,-21-1 0,0 1 15,-21 21 1,0 21-16,21 1 16,-21-1-16,0 0 0,21 21 15,0-21-15,0 22 0,-22-22 0,22 21 16,0-21-16,0 22 0,0-22 16,0 0-16,0 0 0,0 0 0,22 1 15,-22-1-15,21 0 0,0-21 16,-21 21-16,21-21 0,0 0 15,0 0-15,1 0 0,-1 0 0,0 0 16,0 0-16,0-21 16,0 0-16,1 0 0,-22-1 15,21 1-15,-21 0 0,21 0 0</inkml:trace>
  <inkml:trace contextRef="#ctx0" brushRef="#br0" timeOffset="129778.5">21865 3789 0,'-42'21'16,"84"-42"-16,-127 42 0,64-21 0,0 0 15,0 0-15,0 21 0,0-21 16,-1 0-16,44 0 31,20 0-31,-21 0 16,21 0-16,1 0 0,-1 0 15,0 0-15,1 0 0,-1 0 0,0 0 16,22-21-16,-22 21 0,1 0 16,20 0-16,-21-21 0,22 21 0,-22 0 15,1 0-15,-22 0 0,21 0 16,-21 0-16,0-21 16,-42 21 15,0 0-16,0 0-15,0 0 0,0 0 0,-1-21 16,1 21-16,0 0 0,0 0 16,-21 0-16,20 0 0,1 0 0</inkml:trace>
  <inkml:trace contextRef="#ctx0" brushRef="#br0" timeOffset="130080.85">21738 3874 0,'0'0'0,"21"0"32,0 0-17,1 0-15,-1 0 0,0 0 16,21 0-16,-21 0 0,1 0 0,20 0 16,-21 0-16,21 0 0,1 0 0,-22 0 15,21-22-15,1 22 0,20 0 16,-21 0-16,1-21 0,-22 21 15,21 0-15,1 0 0,-22 0 16,0 0-16,0 0 0,-21-21 16,-21 21 15,0 0-31,0-21 16,-1 0-1</inkml:trace>
  <inkml:trace contextRef="#ctx0" brushRef="#br0" timeOffset="130552.62">22415 3556 0,'0'-21'16,"-21"21"0,0 0-1,21 21 1,0 0-16,0 0 15,0 1-15,21-22 16,0 21-16,1 0 0,20-21 0,-21 21 16,0-21-16,22 0 0,-22 21 15,21-21-15,22 0 16,-22 0-16,-21 0 0,21 0 0,-20 0 16,20 0-16,-21 0 0,0 0 0,0 0 15,-21 21 16,-21-21-31,0 0 0,0 22 16,0-22-16,-22 21 0,22-21 16,-21 21-16,0 0 0,-1 0 0,22 0 15,-21 1-15,-1-1 0,1 21 16,0-21-16,-1 22 0,1-22 0,0 21 16,21-21-16,-1 0 0,1 1 0,0-1 15,0 0-15,21 0 0,-21-21 16,21 21-16,-21-21 0,42 0 47,0-21-32,0 0-15,0 0 0,0 21 16,1-21-16,-1-1 0</inkml:trace>
  <inkml:trace contextRef="#ctx0" brushRef="#br0" timeOffset="130897.97">23389 3641 0,'0'0'16,"0"-21"-1,-21 21-15,0 0 16,21 21-1,0 0-15,0 0 0,-21 0 16,21 0-16,0 1 0,0-1 0,0 21 16,-22 0-16,22 1 15,0-22-15,-21 0 0,21 0 0,0 43 16,0-43-16,-21 0 16,21 0-16,0 0 0,-21 1 15,21-44 32,0 1-47,0 0 16</inkml:trace>
  <inkml:trace contextRef="#ctx0" brushRef="#br0" timeOffset="131372.49">23643 3725 0,'0'0'0,"0"-21"0,0 0 32,-21 21-17,0 21 1,0 0-16,21 1 0,0-1 16,-22 0-16,22 0 15,-21 0-15,0 22 0,21-22 0,0 21 16,0 0-16,0-20 15,0-1-15,0 0 0,0 0 0,0 0 16,21-21-16,-21 21 0,21-21 0,1 0 16,-1 0-16,0 0 0,0 0 15,0 0-15,22 0 0,-22-21 16,0 0-16,0 21 0,0-21 0,0 0 16,1 0-16,-1-1 0,0-20 15,0 21-15,-21 0 0,0-22 0,21 22 16,-21-21-16,0 0 0,0 20 15,0-20-15,0 21 0,0 0 0,-21-22 16,0 22-16,0 21 16,0 0-16,-1 0 0,1 0 0,0 0 15,0 0-15,-21 0 0,20 21 0,1 1 16,0-22-16,0 21 0,21 0 16,-21 21-16,21-21 15,0 1-15,0-1 16,21 0-1,0-21-15,0 0 0,0 0 16</inkml:trace>
  <inkml:trace contextRef="#ctx0" brushRef="#br0" timeOffset="132937.41">24257 3747 0,'0'21'47,"0"0"-47,-21-21 16,21 21-16,0 0 0,-21 0 0,21 1 16,0-1-16,0 0 0,0 0 15,-22 0-15,22 0 0,0 1 16,-21-1-16,21 0 0,0 0 15,-21-21-15,21 21 16,0-42 15,0 0-31,0 0 16,0 0-16,0-1 0,0 1 16,0 0-16,0 0 15,0 0-15,0 0 0,21-1 0,0 1 16,-21 0-16,22 0 0,-22 0 0,21 0 15,0-1-15,-21 1 0,21 0 16,0 21-16,0 0 0,1-21 16,-1 21-16,0 21 15,0 0-15,0 0 16,-21 1-16,0-1 0,0 21 16,0 0-16,0-20 0,0-1 15,0 0-15,0 0 0,0 0 0,0 0 16,0 1-16,0-1 15,0 0-15,0 0 0,0-42 63,0 0-47,0 0-16,0-1 0,0 1 0,21 0 15,1 0-15,-1 0 0,-21 0 0,21-1 16,0 1-16,0 0 0,0 0 15,22 0-15,-22 0 0,0-1 0,0 1 16,22 21-16,-22 0 0,0 0 16,0 0-16,0 0 15,-21 21-15,0 1 0,0-1 16,0 0-16,0 0 0,0 0 16,0 0-16,0 1 0,0 20 0,0-21 15,0 0-15,0 0 0,0 1 16,0-1-16,0 0 0,0 0 0,0 0 15,21-21-15,1 21 0,-1 1 16,0-22-16,0 0 0,0 0 16,0 0-16,1 0 0,-1 0 15,0-22-15,0 1 0,21 21 16,-20-21-16,-1 0 0,0 21 0,0-21 16,-21 0-16,21-1 0,0 1 15,-21 0-15,0 0 0,0 0 16,0 0-16,0-1 0,0 1 0,0 0 15,-21 21 17,21 21-17,-21 0-15,21 1 0,0-1 16,0 0-16,-21 0 0,21 0 16,0 0-16,0 1 0,0-1 15,0 0-15,0 0 16,21 0-16,0-21 15,0 0-15,1 0 0,-1 0 16,0 0-16,0 0 0,0 0 16,0-21-16,1 21 0,-1-21 0,-21 0 15,21 0-15,0 21 0,-21-22 16,0 1-16,21 0 0,0 0 0,-21 0 16,0 0-16,0-1 0,0 1 0,22 21 15,-22-21-15,0 0 0,0 42 47,-22 0-47,22 0 16,0 1-16,-21-1 0,21 0 15,-21 0-15,21 0 0,0 0 16,0 1-16,-21 20 16,21 0-16,0-21 15,-21-21-15,21 22 16,0-44 31,0 1-32,0 0-15,0 0 16,0 0-16,21 0 0,0-1 0,0 1 16,-21 0-16,21 0 0,1 0 0,-1 0 15,0-1-15,0 1 0,0 0 16,0 0-16,22 0 0,-22 0 0,21 21 15,1 0-15,-22 0 0,0 0 16,21 0-16,-21 0 0,1 21 16,-22 0-16,21 21 0,-21-21 0,0 1 15,0-1-15,0 21 0,0-21 16,0 0-16,0 1 0,0 20 0,0-21 16,-21 0-16,-1 0 15,22 1-15,0-1 0,0 0 16,0-42 46,0 0-46,0-1-16,0 1 16</inkml:trace>
  <inkml:trace contextRef="#ctx0" brushRef="#br0" timeOffset="133736.82">25273 3281 0,'0'-21'16,"-21"21"15,0 0-16,-1 0-15,1 21 16,21 0-16,0 0 0,0 0 16,-21-21-16,21 22 0,0-1 15,0 0-15,0 0 16,21-21 0,0 0-1,1 0-15,-1 0 16,0 0-16,-21-21 0,0 0 15,0 0-15,0-1 16,0 1-16,0 0 16,-21 21-1,0 0 1,-1 21-16,22 0 16,-21 1-1,21-1-15,-21-21 31,21 21-31,0 0 94,0 0-78,-21-21-1,0 21-15</inkml:trace>
  <inkml:trace contextRef="#ctx0" brushRef="#br0" timeOffset="139847.98">9165 9144 0,'0'-21'0,"0"0"16,0 0 0,0-1-1,0 1-15,0 0 16,0 0-16,0 0 16,0 0-16,0-1 15,21 22-15,-21-21 0,0 0 16,0 0-1,0 42 48,0 0-63,0 0 16,0 1-16,0-1 0,-21 0 15,21 0-15,0 0 0,0 0 16,0 1-16,0-1 0,-21 21 15,21-21-15,0 0 0,0 22 16,0-22-16,0 0 0,0 21 0,0-20 16,0-1-16,0 21 0,0-21 0,0 22 15,0-1-15,0-21 0,0 21 16,0-20-16,0 20 0,0 0 0,0 1 16,0-22-16,0 21 0,0 0 15,0-20-15,0 20 0,0 0 0,0-21 16,0 22-16,0-1 0,0-21 15,0 22-15,0-22 0,0 21 16,0 0-16,-21-20 0,21 20 0,0 0 16,-21-21-16,21 22 0,0-1 0,0 0 15,-22 1-15,22-1 0,0 0 16,0 1-16,0-1 0,-21 0 0,21 1 16,-21-1-16,21 0 0,-21 1 0,21-1 15,0-21-15,0 22 0,0-1 16,-21 0-16,21 1 0,0-1 0,0 0 15,-21 1-15,21 41 16,0-41-16,0-1 0,0 0 0,-22 1 16,22 20-16,0-21 0,-21 1 0,21-1 15,0 22-15,0-22 0,0 21 0,0-20 16,0 20-16,0 1 16,0-22-16,0 22 0,0-22 0,0 21 15,0-20-15,0-1 0,-21 64 16,21-64-16,0 1 0,0-1 15,-21 0-15,21 1 0,0-1 0,0 0 16,0-21-16,0 22 0,0-22 0,0 0 16,0 0-16,-21 0 0,21 1 15,-21-22 1,21-22-16,0 1 0,-22 0 16,22 0-16,0-21 15,0 20-15,0-20 0,0 21 16,0-21-16,0-1 0</inkml:trace>
  <inkml:trace contextRef="#ctx0" brushRef="#br0" timeOffset="142062.5">9356 8996 0,'-22'0'15,"1"0"1,21-21 0,-21 21-16,0 0 31,0 0 63,0 0-32,-1 0-31,1 0 1,0 0-17,0 0 1,0 0-1,42 0 79,0 0-94,0 0 16,0 0-16,1 0 0,-1 0 15,0 0-15,0 0 0,21 0 16,-20 0-16,-1 0 0,0 0 16,21 0-16,1 0 0,-22 0 0,21 0 15,22 0-15,-22 0 0,21-21 16,1 21-16,-22 0 0,22 0 0,-1 0 16,1 0-16,-1-22 0,-20 22 0,20 0 15,-21 0-15,1 0 0,-1 0 16,0 0-16,1 0 0,-1 0 0,0 0 15,1 0-15,-1 0 0,43 0 16,-43 0-16,0 0 0,1 0 16,-1 0-16,22 0 0,-22 0 15,21 0-15,-20 0 0,20 0 16,1 0-16,-22 0 0,0 0 16,22 0-16,-22 0 0,1 22 0,-1-22 15,-21 0-15,21 0 0,1 0 16,-22 0-16,0 0 0,21 0 0,-20 0 15,-1 0-15,0 0 0,0 0 0,0 0 16,0 0-16,1 21 16,-1-21-1,-21 21-15,0 0 16,0 0-16,0 0 16,0 1-16,0-1 15,0 0-15,0 0 0,0 0 16,0 0-16,0 1 0,0-1 15,0 0-15,0 0 0,0 0 16,0 0-16,0 1 0,0-1 0,0 21 16,0-21-16,0 22 0,0-22 15,0 21-15,0 0 0,0 1 0,0 20 16,0-20-16,0-1 0,0 21 16,0-20-16,0-1 0,0 22 0,0-22 15,0 0-15,0 22 0,0-22 0,0 0 16,0 22-16,0-22 0,0 22 15,0-1-15,0 1 0,0-22 16,0 22-16,0-1 0,0 1 16,0-22-16,0 21 0,0-20 0,0 20 15,0 1-15,0-22 0,0 22 0,0-1 16,0-21-16,0 22 0,0-1 16,0-20-16,0 20 0,0-20 0,0-1 15,0 0-15,0 1 0,0-1 0,0 0 16,0 1-16,0-1 0,0 0 15,0 1-15,0-22 0,0 21 0,0 0 16,0-20-16,0 20 0,0-21 16,0 21-16,-21-20 0,21-1 15,-22 21-15,22-21 0,-21 0 0,21 1 16,-21-1-16,21 0 0,0 0 16,-21 0-16,21 0 0,-21 1 15,21-1-15,0 0 0,-21-21 16,21 21-16,-22 0 0,22 0 15,-21 1-15,21-1 0,0 0 16,-21 0-16,21 0 16,-21-21-16,21 21 0,0 1 15,-21-22 1,21 21-16,-21-21 0,21 21 31,-22-21-31,1 0 0,0 21 16,0-21-1,0 0-15,0 0 0,-1 0 16,1 21-16,0-21 0,0 0 16,0 0-16,0 0 0,-1 0 0,-20 0 15,21 0-15,-21 0 0,-1 0 16,1 0-16,0 0 0,-22 0 0,22 0 16,-1 0-16,-20 0 0,21 0 0,-22 0 15,22 0-15,-22 0 16,22 0-16,-22 0 0,1 0 0,-1 0 0,22 0 15,-43 0-15,22 0 16,-1 0-16,1 0 0,-1 0 0,-20 0 16,20 0-16,1 0 0,-1 0 0,22 0 15,-22 0-15,22 0 0,0 0 16,-1 0-16,1 0 0,21 0 0,0 0 16,0 0-16,-1-21 0,1 21 15,0 0-15,0 0 16,0 0-16,0 0 31,-1 0-31,22-21 47,0 0-47,0-22 0</inkml:trace>
  <inkml:trace contextRef="#ctx0" brushRef="#br0" timeOffset="144359.91">14690 8996 0,'0'-21'0,"0"42"0,0-63 0,21 20 15,-21 1-15,0 0 16,0 0-16,21 0 0,-21 0 16,0-1-16,0 1 15,0 0-15,0 42 47,0 0-31,0 1-16,0-1 0,0 0 15,0 21-15,0 1 0,0-1 16,0 0-16,0 1 0,0-1 0,-21 0 16,21 22-16,0-22 0,0 22 0,0-22 15,0 21-15,0 1 0,-21-1 16,21 1-16,0-1 0,0 1 16,0 21-16,0-22 0,0 1 0,-22-1 15,22 22-15,-21-22 0,0 22 16,21-22-16,-21 107 0,0-107 15,0 22-15,21-22 0,-22 22 0,1-21 16,21-1-16,-21 1 0,21-1 16,-21 1-16,21-1 0,-21 1 0,21-22 15,0 0-15,0 22 0,0-22 16,0-21-16,-21 22 0,21 41 16,0-63-16,0 22 0,0-22 15,0 0-15,0 21 0,0-20 0,0-1 16,0 0-16,0 21 0,0-21 15,0 1-15,0-1 0,0 0 0,0 0 16,0 0-16,0 0 0,0 1 0,0-1 16,0 0-16,0 0 15,0-42 17,0 0-32,0 0 15,0-22-15,0 1 0,21 0 16,0-1-16,-21-20 0,21-1 0,0 1 15</inkml:trace>
  <inkml:trace contextRef="#ctx0" brushRef="#br0" timeOffset="145645.54">14817 8954 0,'0'0'16,"-22"-22"-16,1 1 16,21 0-1,21 0 17,1 21-32,-1 0 0,21-21 15,0 21-15,1 0 0,20-21 16,1-1-16,-1 22 0,1 0 0,20-21 15,-20 21-15,21 0 0,-1-21 16,-20 0-16,20 21 0,22 0 0,-21 0 16,21-21-16,21 21 0,-21 0 15,-1 0-15,1 0 0,0-21 0,-21 21 16,21 0-16,-22 0 0,1 0 16,0 0-16,-1 0 0,1-22 0,-22 22 15,1 0-15,-1 0 0,1 0 16,-1 0-16,-20 0 0,-1 0 15,0 0-15,1 0 0,-22 0 16,0 0-16,21 22 0,-20-22 0,-1 21 16,0 0-16,0 0 15,0 0-15,-21 0 0,0 1 0,0 20 16,0-21-16,21 0 0,-21 22 16,0-22-16,0 21 0,0 0 0,0-20 15,0 20-15,0 0 0,0 1 16,0-1-16,0 0 0,0 22 0,0-22 15,0 22-15,0-1 0,0 1 0,0-1 16,0 1-16,0-1 0,0 1 16,0-1-16,0 1 0,0-1 15,0-21-15,0 22 0,0-1 0,0 1 16,0-1-16,0 1 0,-21-1 16,21 1-16,0-1 0,0 1 0,-21-22 15,0 22-15,0-1 0,21 1 16,0-22-16,-21 22 0,-1-1 0,1 1 15,21-1-15,0 1 0,-21 20 0,21-20 16,-21-1-16,21 1 0,0-1 16,0 1-16,0-1 0,-21-20 0,21 20 15,-21 1-15,-1 63 16,22-64-16,0-21 0,0 22 16,-21-22-16,0 22 0,21-22 0,-21 0 15,21-20-15,0-1 0,-21 21 0,0-21 16,-1 0-16,1 1 15,0-22-15,0 0 0,0 0 16,0 0-16,-1 0 0,1 0 0,-21 0 16,21 0-16,0 0 0,-22 0 15,1 0-15,21 0 0,-22 0 0,1 0 16,0 0-16,-1 0 0,22 0 16,-21 0-16,0 0 0,20 0 0,-20 0 15,0 0-15,-1 0 0,1 0 0,0 21 16,-1-21-16,1 0 0,0 0 15,-22 0-15,1 0 0,-1 0 16,1 0-16,-1 0 0,1 0 0,-1 0 16,1 0-16,-1 0 0,1 0 15,20 0-15,1 0 0,-64-21 16,64 21-16,0 0 0,-1-22 0,1 22 16,-22 0-16,22 0 0,0 0 15,-1 0-15,-20-21 0,21 21 0,-1 0 16,1 0-16,-22 0 0,22-21 0,21 21 15,-21 0-15,-1-21 0,1 0 16,21 0-16,0 21 16,-1-22-16,1 1 0,21 0 15,-21-21-15,21 21 0,0-22 0,0 1 16,0 0-16,0-1 0,0 1 0,0 0 16,0-1-16,0 22 0,0-21 15,0-1-15,0 22 0,0-21 0,0 21 16,0-22-16,0 1 0,0 21 15,0-21-15,0-1 0,0 22 0,0-21 16,0-1-16,-21 1 0,0 0 0,0-1 16</inkml:trace>
  <inkml:trace contextRef="#ctx0" brushRef="#br0" timeOffset="146337.18">9631 9737 0,'0'0'0,"0"-21"47,21 21-47,0 0 16,21 0-16,1 0 0,-1-22 16,22 22-16,-1-21 0,22 21 15,-1-21-15,22 0 0,-21 21 16,21-21-16,21 21 0,-21-21 0,21-1 15,0 22-15,-22 0 0,1 0 16,-21 0-16,0 0 0,-22 0 0,-21 0 16,1 0-16,-22 0 0,0 0 0,-21 22 15,0-1 1,-21-21-16,0 21 0,-22 0 0,1-21 16,-21 21-16,-1 0 0,1 1 15,-22-1-15,0 0 0</inkml:trace>
  <inkml:trace contextRef="#ctx0" brushRef="#br0" timeOffset="146612.03">9356 10456 0,'21'0'31,"21"0"-31,0 0 0,1 0 0,20-21 16,22 21-16,0-21 0,-1 0 0,1 21 15,0-21-15,20 21 0,-20-21 16,0-1-16,21 22 0,-22-21 0,107 21 16,-107 0-16,1-21 15,0 21-15,-22 0 0,1 0 16,-22 0-16,0 0 0,-20 0 0,-1 0 16,-21 21-1,-21-21-15,-22 21 0,-20 1 0,-1-1 16,1 0-16,-22 0 0,0 0 0,1 0 15</inkml:trace>
  <inkml:trace contextRef="#ctx0" brushRef="#br0" timeOffset="146878.87">9398 11028 0,'0'0'0,"0"63"16,21-41-1,0-22-15,22 0 0,-1 0 0,0 0 16,22 0-16,-1 0 0,1 0 15,20-22-15,-20 22 0,21-21 0,-1 0 16,1 21-16,21-21 0,-22 21 0,1-21 16,0 21-16,-1-21 0,65-1 15,-86 22-15,1 0 0,-22 0 16,0 0-16,1 0 0,-22 0 0,0 0 16,-21 22-1,0-1-15,-21-21 0,0 21 16,-1 0-16,-20 0 0,0 0 0,-1 1 15,-20-1-15,-1 0 0,1 21 16,-22 1-16</inkml:trace>
  <inkml:trace contextRef="#ctx0" brushRef="#br0" timeOffset="147085.75">9250 11896 0,'-43'21'0,"86"-42"0,-107 63 0,43-21 15,21 0-15,21-21 16,22 0-16,-1 0 0,21 0 15,-20-21-15,20 21 16,22-21-16,0 0 0,20 0 0,-20 0 16,21 21-16,0-22 0,0 1 0,-1 0 15,1 0-15,-21 21 0,21-21 16,-22 0-16,-20 21 0,-1 0 0,-20-22 16,-1 22-16,0-21 0,-20 21 0,-22-21 15</inkml:trace>
  <inkml:trace contextRef="#ctx0" brushRef="#br0" timeOffset="147736.92">14944 9927 0,'0'0'0,"-43"0"16,22-21-16,0 21 0,0 0 15,0-21-15,-1 21 0,1-21 16,21 0 0,0-1-16,43 1 15,-1 0-15,21 21 0,1-21 16,21 0-16,20 0 0,1-1 0,21 1 15,0 21-15,0-21 0,0 0 16,21 0-16,-21 21 0,22 0 0,-22-21 16,-22 21-16,22 0 0,-42 0 15,0 0-15,-1 0 0,-20 0 0,-1 0 16,-20 0-16,20 21 16,-42-21-16,-21 21 15,0 0-15,-21-21 0,0 21 0,-21-21 16,-1 21-16,1-21 0,-21 22 15,-1-1-15</inkml:trace>
  <inkml:trace contextRef="#ctx0" brushRef="#br0" timeOffset="147975.78">14795 10499 0,'43'0'16,"-1"0"-16,0 0 15,43-21-15,0-1 0,-1 22 0,22-21 16,0 0-16,0 21 0,21-21 16,0 21-16,0 0 0,0 0 0,21 0 15,-21 0-15,-21 0 0,21 0 16,-42 0-16,20 0 0,-41 0 0,-1 0 16,1 0-16,-43 0 0,21 21 15,-42 0-15,0 0 0,-42 1 16,21-22-16,-43 42 0</inkml:trace>
  <inkml:trace contextRef="#ctx0" brushRef="#br0" timeOffset="148260.14">15092 11155 0,'-85'21'0,"170"-42"0,-212 84 16,84-63-16,1 22 0,21-1 15,42-21-15,21 0 16,22 0-16,-22 0 0,43-21 15,0-1-15,-1 22 0,1-21 0,21 0 16,-22 21-16,128-42 0,-106 42 16,0-21-16,0-1 15,-22 22-15,1-21 0,0 21 0,-1-21 0,-20 21 16,-1-21-16,1 21 0,-22 0 16,0-21-16,-20 21 0,20 0 15,-63 0 1,-22 0-1,1 0-15,0 21 0,-1 0 0,-20-21 16,-1 21-16,-20 0 0</inkml:trace>
  <inkml:trace contextRef="#ctx0" brushRef="#br0" timeOffset="148477.01">15176 11811 0,'-21'21'0,"42"-42"0,-42 63 0,21-20 15,43-22 1,-22 0-16,42 0 0,1 0 0,-1 0 16,1-22-16,20 22 0,22-21 0,-21 0 15,0 0-15,20 0 0,-20 0 16,21 21-16,-43-22 0,86-20 16,-86 21-16,-21 21 0,1-21 0,-1 0 15,-21-1-15,0 1 0,1 0 16,-22 0-16</inkml:trace>
  <inkml:trace contextRef="#ctx0" brushRef="#br0" timeOffset="149227.88">9250 7747 0,'0'-21'0,"0"0"16,0 0 0,0-1-16,0 1 0,0 0 0,0 0 15,0 0-15,0 0 0,0-1 0,-21 1 16,-1 21-16,1-21 0,0 0 16,-21 21-16,-1 0 0,1 0 0,0 0 15,-1 21-15,-20 0 0,21 0 16,-1 1-16,1 20 0,-22 0 0,43 1 15,-21-1-15,21 21 0,0-20 16,21 20-16,0 1 0,0-1 16,0 1-16,0-22 0,21 22 0,0-22 15,21 0-15,1-21 0,-1 22 16,0-22-16,1-21 0,-1 0 0,21 0 16,-20 0-16,-1 0 0,22-21 15,-22 0-15,0-1 0,1 1 0,-1-21 16,0 0-16,1-1 0,-1 1 0</inkml:trace>
  <inkml:trace contextRef="#ctx0" brushRef="#br0" timeOffset="151128.29">9567 7408 0,'0'0'0,"-21"22"15,21-1-15,0 0 16,-21 42-16,21-20 15,0-1-15,0 0 0,0 1 0,-21-1 16,21 0-16,-21 1 0,21-1 16,0 0-16,0 22 0,-22-22 15,22-21-15,-21 22 0,21-1 0,0-21 16,-21 0-16,21 1 0,0-1 16,0-42 15,0-1-31,0-20 0,0 21 15,0 0-15,21-22 0,-21 22 16,21-21-16,1 21 0,20 0 16,-21-1-16,0 1 0,22 0 0,-22 0 15,21 21-15,-21 0 0,0 0 16,1 0-16,-1 0 0,0 21 0,0 0 16,-21 0-16,0 1 0,0 20 0,0-21 15,0 21-15,0-20 0,0 20 16,0-21-16,0 0 0,0 0 0,0 1 15,0-1-15,0 0 0,21-21 16,0 0 0,1 0-16,-1 0 0,0-21 15,21 0-15,-21-1 0,1 1 0,20-21 16,-21 21-16,0-22 0,22 22 16,-22-21-16,0 0 0,0 20 0,0-20 15,-21 21-15,0 0 0,0 0 16,0-1-16,-21 22 15,0 22 1,0-1-16,0-21 0,-1 21 0,1 0 16,21 0-16,0 0 0,0 1 0,0-1 15,0 21-15,0-21 0,0 0 16,0 1-16,21-1 0,1 0 16,-22 0-16,21 0 0,0 0 0,-21 1 15,21-1-15,0 0 16,0 0-16,1 0 15,-1-21 1,0 0-16,0 0 16,0 0-16,0-21 0,1 21 15,-1-21-15,0 0 0,0 0 0,0-1 16,0-20-16,1 21 0,-1 0 16,0-22-16,0 22 0,0 0 0,0 0 15,-21 0-15,0 0 0,0-1 16,0 44 15,-21-1-31,21 0 0,0 0 16,0 0-16,-21 22 0,21-22 15,-21 21-15,0-21 0,21 0 16,0 1-16,0-1 0,0 0 16,0 0-16,21-21 15,0 0-15,0 0 0,0 0 16,1 0-16,-1-21 0,0 0 15,0 21-15,0-21 0,0-1 0,1 1 16,-1-21-16,0 21 0,0 0 16,0-1-16,-21 1 0,0 0 0,0 0 15,0 0-15,0 0 0,-21 21 16,0 0-16,0 0 0,0 0 16,-1 0-16,1 0 0,0 0 15,0-22 1,21 1-1,0 0-15,21 21 0,0 0 16,0-21-16,1 21 0,-1 0 0,0 0 16,0 0-16,0 0 0,0 0 15,1 0-15,-1 0 0,0 0 16,0 0-16,0 21 0,0 0 0,-21 0 0,22-21 16,-1 22-16,0-1 0,-21 21 15,0-21-15,0 0 0,21 1 0,-21-1 16,0 0-16,0 0 0,21 0 15,-21 0-15,0 1 0,0-1 16,0 0-16,0 0 0,0-42 47,0 0-31,0 0-16,0-1 0,0 1 0,0-21 15,21 21-15,-21-22 0,22 22 16,-1 0-16,-21-21 0,21 21 0,0-1 15,0 22-15,0-21 0,1 21 16,-1 0-16,0 0 0,0 0 16,0 0-16,0 0 0,-21 21 15,22 1-15,-22-1 16,21 0-16,-21 0 0,0 0 16,0 0-16,0 1 0,0-1 0,0 0 15,0 21-15,0-21 0,0 1 16,0-1-16,21-21 47,0 0-47,-21-21 0,21 21 15,0-22-15,-21 1 0,22 0 16,-1 0-16,-21 0 0,21-22 0,0 22 16,0 0-16,0-21 0,1 21 15,-1-43-15,0 43 0,0 0 16,0 0-16,0-1 0,1 1 15,-1 21-15,-21 21 32,0 1-32,0-1 0,0 0 15,0 0-15,0 0 0,0 0 16,0 22-16,0-22 0,0 0 0,0 21 16,0-20-16,0-1 0,0 0 0,0 0 15,0 0-15,21 0 16,-21 1-16,21-22 0,0 21 0,0-21 0,1 0 15,-1 0-15,0 0 0,21 0 16,-21 0-16,1 0 0,20-21 16,-21-1-16,21 22 0,1-21 0,-22 0 15,21 0-15,-21 0 0,1-22 16,-1 22-16,0 0 0,0 0 0,0-21 16,-21 20-16,0-20 15,0 21-15,0 0 0,0 0 0,-21 21 16,0 0-16,0 0 15,0 0-15,-1 21 0,1 0 16,0 0-16,0 0 0,21 22 0,-21-22 16,0 0-16,21 21 0,-22-21 15,22 1-15,0 20 0,0-21 0,0 0 16,0 0-16,0 1 0,22-22 16,-1 0-16,0 21 0,0-21 15,0 0-15,0 0 0,1 0 0,20 0 16,-21 0-16,0-21 0,0-1 0,1 1 15,-1 0-15,0 0 16</inkml:trace>
  <inkml:trace contextRef="#ctx0" brushRef="#br0" timeOffset="152104.75">15282 7684 0,'0'0'0,"21"-22"0,-21 1 16,22 0-16,-22 0 16,0 42 15,0 0-31,0 0 0,0 1 15,0 20-15,0 0 0,0 1 0,0 62 16,0-62-16,0 20 16,-22-20-16,22-1 0,-21 0 15,21 1-15,0-1 0,0-21 0,0 0 16,0 0-16,0 1 0,0-1 16,0-42-1,21-1 1,-21 1-16,22 0 0</inkml:trace>
  <inkml:trace contextRef="#ctx0" brushRef="#br0" timeOffset="152343.6">15198 7789 0,'0'0'0,"0"-21"0,0 0 15,0 0-15,0 0 16,0 0-16,21-1 15,0 1-15,0 21 0,0-21 0,22 0 16,-1 0-16,0 21 0,1-21 16,-1 21-16,-21-22 0,21 22 0,1-21 15,-22 21-15,0 0 0,0 0 16,-21 21 0,0 1-16,0-1 0,0 0 15,-21 0-15,-21 0 0,21 0 0</inkml:trace>
  <inkml:trace contextRef="#ctx0" brushRef="#br0" timeOffset="152519.51">15240 8022 0,'0'21'0,"0"1"16,21-22 0,0 0-16,0 0 15,22 0-15,-22 0 0,0 0 16,21-22-16,-20 22 0,-1 0 15,21-21-15,-21 21 0,0 0 0,1-21 16,-1 0-16,0 21 0,0 0 0,0-21 16</inkml:trace>
  <inkml:trace contextRef="#ctx0" brushRef="#br0" timeOffset="152735.9">15790 7980 0,'0'21'15,"0"0"-15,0 0 16,0 1-16,0-1 0,-21 0 16,21 0-16,0 0 0,0 0 15,-21 1-15,21 20 0,0-21 0,0 0 16,0 0-16,0 1 0,0-1 16,21-42 15</inkml:trace>
  <inkml:trace contextRef="#ctx0" brushRef="#br0" timeOffset="152916.79">15896 7895 0,'0'-21'0,"0"42"0,0-63 15,-21 21-15,21 0 0,0-1 16,21 22 31,0 0-47,-21 22 0,21-22 0,1 21 15,-22 0-15,21 0 0</inkml:trace>
  <inkml:trace contextRef="#ctx0" brushRef="#br0" timeOffset="153295.57">16108 8086 0,'0'-21'16,"0"-1"-1,0 1 1,21 0-16,0 21 16,0-21-16,0 21 0,1 0 15,-1 0-15,0 0 0,0 0 0,0 21 16,0 0-16,1 0 0,-1 1 0,-21-1 15,0 0-15,0 0 0,0 0 16,0 22-16,0-22 0,0 0 0,-21 0 16,-1 0-16,1-21 0,21 21 15,-21-21-15,0 0 0,0 0 16,21-21 0,0 0-1,0 0-15,0 0 0,0 0 0,21-1 16,0-20-16,0 21 0,0 0 15,-21 0-15,22-22 0,-1 22 0,0 21 16,-21-21-16,21 0 0,0 21 0,0 0 16,1 0-1,-1 0-15</inkml:trace>
  <inkml:trace contextRef="#ctx0" brushRef="#br0" timeOffset="153644.19">16573 8213 0,'0'0'0,"0"21"16,22-21-1,-1 0 1,0-21-16,0 0 0,0-1 0,0 22 16,1-42-16,-1 21 0,0 0 15,0 0-15,0-22 0,0 22 0,1 0 16,-22-21-16,0 20 0,0 1 0,0 0 15,0 0 1,-22 21-16,1 21 16,0 0-16,0 0 0,0 1 15,0 20-15,-1-21 0,1 21 16,0 1-16,0-22 0,21 21 0,-21 1 16,21-22-16,0 21 0,0-21 15,0 0-15,0 1 0,0-1 0,21 0 16,0-21-16,0 0 0,0 0 15,1 0-15,-1 0 0,0 0 16,0 0-16,0-21 0,0 0 0,22-1 16,-22 1-16</inkml:trace>
  <inkml:trace contextRef="#ctx0" brushRef="#br0" timeOffset="154710.76">17357 7705 0,'0'0'0,"-22"0"0,1 21 0,0-21 16,0 21-16,21 21 0,-21-20 15,0 20-15,-1 0 0,1 1 0,0 20 16,0-21-16,0 22 0,0-1 16,-1 1-16,1-1 0,0 1 0,0-1 15,-21 1-15,42-1 0,-22-20 16,1 20-16,21 1 0,-21-22 0,21 0 15,0 1-15,0-22 0,0 21 0,0-21 16,21 1-16,0-22 0,1 0 16,-1 0-16,0 0 0,0 0 0,0-22 15,0 1-15,1 0 0,-1 0 16,0 0-16,0-22 0,0 22 0,0-21 16,-21 0-16,0 20 0,0-20 15,0 0-15,0 21 0,0-22 0,-21 1 16,0 21-16,-21-22 0,21 22 0,-1 0 15,1 0-15,0 0 0,0 21 16,-21-21-16,20 21 16,1-22-16,21 1 15,0 0-15,21 21 16,1-21-16,-1 0 0,0 0 0,21-1 16,1 1-16,-22 0 0,21 0 15,0 0-15,1 0 0,-1-1 0,0 1 16,1 0-16,-1 0 0,-21 21 15,22 0-15,-22 0 0,0 0 0,-21 21 16,0 0-16,0 0 16,0 1-16,-21-1 15,21 0-15,-21 21 0,-1-21 16,1 1-16,21-1 0,0 0 0,-21 0 16,21 0-16,0 0 0,0 1 15,0-1 1,21-21-16,0 0 15,1 0-15,-1 0 0,0-21 16,0 21-16,0-22 0,-21 1 16,21 0-16,-21 0 15,0 0-15,0 0 0,0-1 16,0 1-16,-21 0 0,21 0 16,-21 0-16,21 0 0,0-1 15,0 1-15,0 0 16,21 0-1,0 21-15,1 0 16,-1 0-16,0 0 0,0 0 0,-21 21 16,21 0-16,0 0 0,-21 1 15,22-1-15,-22 0 0,0 0 16,0 0-16,0 0 0,0 1 0,0-1 0,0 0 16,0 0-16,0 21 15,0-20-15,21-22 31,0-22-15,-21 1-16,21 0 0,0 0 16,0 0-16,1 0 0,-1-22 15,-21 22-15,21 0 0,-21-21 0,21 20 16,-21-20-16,0 21 0,0 0 0,-21 21 31,21 21-31,-21 21 16,0-21-16,21 1 0,-22 20 15,22 0-15,0-21 0,0 22 0,0-22 16,0 0-16,0 0 0,0 0 0,0 1 16,0-1-16,22 0 0,-1-21 15,0 21-15,21-21 0,-21 0 16,1 0-16,-1 0 0,0 0 16,21 0-16,-21 0 0,1-21 15,-1 21-15,0 0 0</inkml:trace>
  <inkml:trace contextRef="#ctx0" brushRef="#br0" timeOffset="155464.82">11663 10393 0,'0'0'16,"-21"-21"-16,-1 21 16,22 21 15,0 21-31,0 1 0,43 41 15,-22 1-15,0-22 0,0 1 16,22 21-16,-22 20 0,21-20 16,0 21-16,1-21 0,-1 20 0,22 1 15,-22 0-15,0 0 0,22 0 0,42 105 16,-43-126-16,-21 21 16,22-21-16,-1 20 0,-20-20 15,20 0-15,-20-22 0,20 22 0,-21-22 16,1 1-16,-1-1 0,0 1 0,-20-1 15,20 22-15,-21-43 16,-21-20-16,0 20 0,0-21 0,0 0 16,0 0-16,0 1 0,0-1 15,-21-21 1,21-21-16,0-1 0,0 1 16,0 0-16,21-21 0,0-22 0,22 1 15,-22-1-15,21 1 0</inkml:trace>
  <inkml:trace contextRef="#ctx0" brushRef="#br0" timeOffset="155812.64">14774 10753 0,'0'0'16,"0"-43"-16,0 1 0,0 21 0,0 0 0,0 0 15,-21 21-15,0 0 16,0 21-16,0 21 0,-1 0 16,-20 1-16,-21 84 15,20-64-15,1 22 0,0 0 0,-1 20 16,1-20-16,-22 21 0,1-21 16,21 20-16,-22 1 0,-21 0 0,22 0 15,-1 0-15,-20 0 0,20-22 16,-20 22-16,20-21 0,-21 21 0,22-22 15,-1-20-15,22 20 0,0-20 0,-43 21 16,64-43-16,0 0 16,21-21-16,0 1 0,21-65 31,0 22-31,0 0 0,-21 0 0,21 0 16</inkml:trace>
  <inkml:trace contextRef="#ctx0" brushRef="#br0" timeOffset="156352.32">11515 13991 0,'0'0'16,"0"-42"-16,0 21 0,0-22 15,0 22-15,0 0 0,0-21 0,-22 21 0,22-1 16,-21 22-16,0 0 16,21 22-16,-21-1 15,21 21-15,-21 0 0,21 1 0,0-1 16,0 22-16,0-1 0,-21 1 15,21-1-15,0 22 0,0-1 0,0-20 16,0 21-16,0-22 0,-22 1 16,22-1-16,0 1 0,0-1 0,0-21 15,0 1-15,0-22 0,0 0 0,0 0 16,0 0-16,0 1 0,0-44 31,0 1-31,0 0 0,0-21 16,-21-1-16</inkml:trace>
  <inkml:trace contextRef="#ctx0" brushRef="#br0" timeOffset="156664.15">11176 14076 0,'0'-42'0,"0"84"0,-21-127 0,21 64 16,0-21-16,0-1 0,0 1 15,0 21-15,0-21 0,0-1 0,21 1 16,21 21-16,-21-22 0,22 22 15,-1-21-15,22 21 0,-22 0 16,21-1-16,1 1 0,-1 21 0,64 21 16,-84 1-16,20-1 15,-20 21-15,-1 0 0,0 1 0,-42 63 16,0-64-16,0 21 0,0-20 16,-21 20-16,0-20 0,-21-1 15,-22 43-15,22-64 0,21 21 16,-22-21-16,22 0 0,0 1 15,0-1-15,0 0 0,-1 0 16,22 0-16,22-21 31,-1 0-31</inkml:trace>
  <inkml:trace contextRef="#ctx0" brushRef="#br0" timeOffset="158853.23">12171 14457 0,'21'0'0,"-42"0"0,63 0 0,-21 0 16,0-21-16,-21 0 0,22-1 15,-22 1-15,21 0 0,-21 0 16,0 0-16,0 0 0,0-1 0,0 1 16,0-21-16,0 21 0,-21 0 0,-1 21 15,1-22-15,21 1 16,-21 21-16,0 0 0,0 0 0,0 0 15,-1 21-15,1 1 0,-21-1 0,21 0 16,0 21-16,-1 1 0,1-1 16,0 0-16,21 22 0,-21-22 0,0 0 15,21 22-15,-21-22 0,21 1 16,0-22-16,0 21 0,0 0 16,21-20-16,0-22 0,0 0 0,21 0 15,-20 0-15,-1 0 0,21-22 16,-21 1-16,0 0 0,22 0 0,-22 0 15,21-22-15,-21 1 0,1 0 16,-1 21-16,0-22 0,0 1 16,0 21-16,-21-22 0,0 22 0,0 0 15,0 0-15,0 42 32,0 0-32,0 0 0,0 1 15,0 20-15,0-21 0,0 21 16,0-20-16,0 20 0,0 0 0,0-21 15,0 22-15,0-22 0,0 0 16,0 0-16,21 0 0,1 1 0,-1-22 16,0 0-16,21 0 15,-21 0-15,22 0 0,-22 0 0,0-22 16,21 1-16,1 0 0,-22 0 16,21 0-16,1-22 0,-22 22 0,0-21 15,21 0-15,-21 20 0,-21-20 16,0 21-16,0-21 0,0-1 15,0 22-15,0 0 0,-21 21 16,0 0-16,0 0 0,0 21 16,0 0-16,-1 0 0,22 1 0,0 20 15,-21-21-15,21 0 0,0 0 16,0 22-16,0-22 0,0 0 0,0 0 16,0 0-16,21 22 0,1-22 15,-1 0-15,0 0 0,0 0 16,0-21-16,0 22 0,22-1 0,-22 0 15,0-21-15,21 0 0,-20 21 16,-1-21-16,21 0 0,-21 0 0,0 0 16,22 0-16,-22-21 0,21 0 0,-21 0 15,22 21-15,-22-22 0,21-20 16,-21 21-16,22 0 0,-22 0 0,0-22 16,-21 22-16,0 0 0,21-21 0,-21 20 15,0 1-15,0-42 16,0 42-16,-21 21 0,0-22 0,0 22 15,0 0-15,-22 0 16,22 22-16,0-1 0,0 0 16,-22 0-16,22 0 0,0 22 0,-21-22 15,21 21-15,-1 0 0,1-20 16,-21 41-16,42-42 0,0 22 16,0-22-16,0 0 0,0 0 15,21-21 1,0 0-16,0 0 0,1 0 15,-1-21-15,42-21 0,-42 20 16,1 1-16,-1-21 0,0 21 16,0 0-16,0-1 0,0-20 0,-21 21 15,0 0-15,22 0 0,-22-1 0,0 1 16,21 21-16,-21 21 31,0 1-31,0-1 0,0 0 0,0 0 16,0 21-16,0-20 0,0-1 15,0 21-15,0-21 0,0 0 0,0 22 16,0-22-16,0 0 0,0 0 16,0 0-16,0 1 0,21-22 15,0 21-15,0-21 0,0 0 0,1 0 16,-1 0-16,0 0 0,0-21 16,0-1-16,0 1 0,1 0 0,-1 0 15,0 0-15,0 0 0,0-22 0,0 1 16,1 21-16,-22-22 15,0 1-15,21 0 0,-21-1 0,21 1 16,-21 0-16,0-43 0,0 64 16,0-21-16,0 20 0,0 44 31,-21-1-31,21 0 16,0 21-16,0-21 0,0 22 15,-21-1-15,21 0 0,0 22 16,0-22-16,0 1 0,0-1 15,0-21-15,0 21 0,0-20 0,0-1 16,0 0-16,0 0 0,21 0 16,0 0-16,0-21 0,0 22 15,22-22-15,-22 0 0,0 0 16,42-22-16,-41 1 0,20 0 16,-21 0-16,21 0 0,-20-22 15,20 22-15,-21-21 0,0 0 0,22-1 16,-22 1-16,0-22 0,0 22 15,-21 0-15,21-22 0,-21 22 0,21 0 16,-21-43-16,0 64 0,0-22 16,0 1-16,0 63 31,0 22-15,0-22-16,0 0 0,-21 21 0,21 1 15,0-1-15,-21 0 0,21 1 16,0-1-16,0 0 0,0 1 0,0-22 15,0 21-15,0 0 0,0-20 16,0-1-16,0 21 0,0-21 0,0 0 16,0 1-16,21-1 0,0-21 15,1 0-15,-1 0 16,0 0-16,21 0 0,-21-21 0,1 21 16,20-22-16,0 22 0,-21-21 15,22 0-15,-1 0 0,-21 0 0,0 0 16,1-1-16,-1 1 0,0 0 15,-21 0-15,0 0 0,0 0 0,0-1 16,0 1-16,0 0 16,0 0-16,-21 21 0,0 0 15,-1 21-15,1 0 0,0 0 16,0 1-16,21-1 0,0 0 16,-21 21-16,21-21 0,-21 1 0,21 20 15,0-21-15,0 0 0,0 43 16,0-43-16,0 0 0,0 0 15,0 0-15,0 1 16,21-22-16,-21 21 0,21-21 0,0 0 0,0 0 16,0 0-1,22 0-15,-22 0 0,21 0 0,-21 0 16,22 0-16,-1 0 0,0-21 0,1 21 16,-22-22-16,21 1 0,1 0 0,-1 0 15,0-21-15,-21 20 16,22-20-16,-22 0 0,21-1 0,-21 1 0,1 0 15,20-64-15,-21 42 16,-21 22-16,21-64 0,-21 64 16,0 0-16,0-1 0,0 22 15,0 0-15,0 0 0,0 0 0,0 42 32,0 0-32,0 0 0,0 21 15,-21-20-15,21 20 0,-21 0 16,21 1-16,-21-1 0,21 0 0,0 1 15,-21-22-15,21 21 0,-22 0 0,22 22 16,0-43-16,0 21 16,-21-20-16,21-1 0,0 0 15,0 0-15,21-21 16,1 0 0,-1 0-16,0 0 0,-21-21 0,21 0 15,0 0-15,0-1 0,-21 1 16,22 0-16,-1 0 0</inkml:trace>
  <inkml:trace contextRef="#ctx0" brushRef="#br0" timeOffset="159254">16404 14542 0,'-63'0'16,"126"0"-16,-148 0 0,43 0 0,21 0 0,0 0 15,21 21-15,21-21 16,0 0-16,21 0 15,1 0-15,-1 0 0,22 0 0,-1 0 16,1-21-16,-1 21 0,22 0 0,-22 0 16,22-22-16,-22 22 0,22 0 15,-21 0-15,20 0 0,-20 0 16,-1 0-16,-20 0 0,-1 0 16,0 0-16,1 0 0,-65 0 31,-20 0-31,21 22 0,-21-22 15,-1 0-15,-20 21 0,-1-21 0,1 21 16</inkml:trace>
  <inkml:trace contextRef="#ctx0" brushRef="#br0" timeOffset="159761.7">16616 14647 0,'-148'22'0,"105"-1"16,382-85-16,-741 128 0,656-107 0,-551 86 0,276-22 0,-21-21 0,21 0 16,21 21-16,0 0 15,21-21-15,0 0 16,0 0-16,22 0 0,-1 0 0,21 0 15,-20 0-15,20 0 0,1 0 16,-1 0-16,1 0 0,20 0 0,-20-21 16,-1 0-16,1 21 0,-1-21 0,1 0 15,-1 21-15,1-22 0,-22 1 16,1 0-16,-1 21 0,-21-21 0,0 21 16,0-21-16,-21 0 0,0-1 15,0 1-15,0 0 0,0 0 16,0 0-16,-21 21 0,-21-21 0,21-1 15,0 1-15,-1 0 0,1 0 16,0 0-16,0 21 0,0 0 16,0-21-16,-1 21 0,1 0 15,21 21 1,0 0-16,0 0 16,21 0-16,1 0 0,-1-21 15,0 22-15,0-22 0,21 0 16,-20 0-16,20 0 0,0 0 0,1 21 15,-22-21-15,21 0 0,0 0 0,-20 21 16,-1-21-16,0 21 0,0-21 16,-21 21-16,0 0 0,0 1 0,0-1 15,-42 21-15,21-21 0,-1 22 0,-20-22 16,0 21-16,-1-21 16,-20 22-16,21-22 0,-1 21 0,-20 0 15,20-20-15,1-1 0,0 21 0,-1-21 16,1 0-16,21-21 0,0 22 15,0-22-15,21 21 0,-22-21 0,22-21 16,0-1-16</inkml:trace>
  <inkml:trace contextRef="#ctx0" brushRef="#br0" timeOffset="160226.12">18521 14499 0,'0'0'0,"0"-21"0,0-21 0,0 21 15,0-1-15,0-20 0,-21 21 16,21 0-16,-22 0 0,22-1 0,-21 1 16,0 21-1,0 0-15,0 21 16,21 22-16,0-22 0,0 42 15,-21-20-15,21-1 0,-22 22 0,22-22 16,0 21-16,0-20 0,-21-1 0,21 0 16,-21 1-16,21-1 0,0-21 15,0 22-15,0-22 0,0 0 0,0 0 16,0 0 0,21-21-1,0-21-15,-21 0 0,22 21 0,20-64 16,0 43-16</inkml:trace>
  <inkml:trace contextRef="#ctx0" brushRef="#br0" timeOffset="160613.57">18817 14457 0,'0'0'15,"21"-21"-15,0 0 0,1-1 0,-1 22 16,-21 22 0,0-1-1,0 0-15,0 21 0,0 1 0,0-1 16,-21 0-16,-1 1 0,1-1 15,21 0-15,0 1 0,0-22 16,-21 21-16,21 0 0,0-20 0,0-1 16,0 0-16,21 0 15,0-21-15,1 0 0,-1 0 16,21 0-16,-21-21 0,0 0 0,1 0 16,20-1-16,-21 1 0,0-21 15,22 0-15,-22-1 0,-21-41 16,0 41-16,0 1 0,0 0 15,0-1-15,0 1 0,-21 0 0,-1 20 16,1 1-16,0 0 0,0 21 16,-21 0-16,20 0 0,1 0 15,0 21-15,0 0 0,0 22 0,0-22 16,-1 21-16,22 1 0,-21-1 0,21 0 16,0-21-16,0 22 0,0-1 15,0-21-15,21 22 0,1-22 0,-1 0 16,0 0-16,0-21 0,0 0 15,22 0-15</inkml:trace>
  <inkml:trace contextRef="#ctx0" brushRef="#br0" timeOffset="161902.29">19770 14605 0,'21'-21'0,"-21"42"31,0 0-31,0 0 0,0 22 15,-21-22-15,21 0 0,0 0 0,-22 0 16,22 22-16,-21-22 16,0 0-16,21 0 0,0 0 0,-21 1 0,21-1 15,-21 0-15,21 0 0,0-42 47,0 0-31,0 0-16,21-1 0,0-20 0,0 21 15,-21-21-15,21 20 0,1-20 0,-22 21 16,21 0-16,0-22 0,-21 22 16,21 21-16,0 0 15,-21 21-15,0 1 16,21 20-16,-21-21 0,0 0 16,0 0-16,0 22 0,0-22 0,0 0 15,0 21-15,0-20 0,0-1 16,0 0-16,0 0 0,0 0 0,22 0 15,-22 1-15,21-22 16,0 0-16,0 0 16,0 0-16,0-22 0,1 22 15,-1-21-15,0 0 0,0 0 0,0 0 16,0 0-16,1-1 0,-1-20 16,21 0-16,-42 21 0,0-1 15,21 1-15,-21 0 0,21 21 16,-21 21-1,0 0 1,0 1-16,0-1 0,-21 21 16,0-21-16,0 22 0,21-22 15,0 0-15,0 21 0,0-21 16,0 1-16,0-1 0,0 0 0,0 0 16,21-21-16,0 0 15,0 0-15,1 0 0,20 0 16,-21 0-16,21 0 0,-20-21 0,20 0 15,0 0-15,-21 21 0,22-22 0,-22 1 16,0 0-16,21-21 0,-42 21 16,22-1-16,-1 1 0,0 0 0,-21 0 15,0-21-15,0 63 32,0 0-17,0 0-15,-21 0 16,0 0-16,21 1 0,-22-1 0,22 0 15,0 0-15,0 0 0,0 0 0,0 1 16,0-1-16,22 0 16,-1-21-16,0 0 0,0 21 0,21-21 15,-20 0-15,-1 0 0,0 0 0,21 0 16,-21-21-16,22 0 0,-22 21 16,0-21-16,0-1 0,0 1 0,1 21 15,-1-21-15,0 0 0,0 0 0,0 0 16,-21-1-16,0-41 15,21 63-15,-21-21 0,0 0 16,0 42 15,0 0-31,0 0 16,-21 0-16,21 0 0,0 1 0,0-1 16,-21 0-16,21 0 0,-21-21 15,21 21-15,0 0 0,0 1 0,-21-1 16,21 0-16,-21-21 15,21-21 17,0 0-17,0-1-15,21 1 0,0 0 16,-21 0-16,21 0 0,0-22 16,0 22-16,1-21 0,-1 21 15,0-22-15,0 22 0,21-21 0,-20 21 16,20 21-16,-21-21 0,43 21 15,-43 0-15,0 21 0,0-21 16,0 21-16,-21 0 0,0 0 0,0 22 16,0-1-16,0-21 0,0 0 15,0 0-15,0 1 0,-21-1 16,21 0-16,0 0 0,-21 0 0,0 0 16,21 1-16,-21-22 46,21-22-30,-22 22-16,22-21 16,0 0-16,0 0 0,0 0 0</inkml:trace>
  <inkml:trace contextRef="#ctx0" brushRef="#br0" timeOffset="162248.6">20934 14245 0,'-21'21'0,"42"-42"0,-85 64 16,22-22-16,21 21 0,-22-21 0,22 22 15,0-22-15,0 21 0,21 0 16,0-20-16,0-1 0,0 0 16,21-21-1,0 0-15,0 0 0,1-21 0,-1 0 16,0-1-16,0 1 0,0 0 0,0-21 15,1 21-15,-22-22 0,0 22 16,0-21-16,0 21 0,0-22 0,0 22 16,-22 21-16,1-21 0,0 21 15,0 0-15,0 0 0,0 21 16,-1 0-16,1 0 0,0 1 16,0 20-16,0-21 0,0 21 15,-1-20-15,22-1 0,0 0 0,0 0 16,0 0-16,0 0 0,22-21 31</inkml:trace>
  <inkml:trace contextRef="#ctx0" brushRef="#br0" timeOffset="166453.06">1355 15896 0,'0'-21'15,"0"0"-15,0 0 16,0 0 0,0-1-16,-22 22 0,22-21 15,0 0 1,-21 21-1,0 21 1,21 0-16,-21-21 0,21 22 16,0-1-16,0 0 15,0 0-15,0 0 16,0 0 0,21-21 15,0 0-31,-21-21 15,0 0-15,0 0 0,21 21 16,-21-21-16,0 0 0,0-1 16,-21 1-1,0 21-15,0 0 16,0 0-16,21 21 16,-21-21-16,21 22 0,0-1 15,0 0-15,0 21 0,0-21 16,0 1-16,0 20 0,0-21 0,0 0 15,0 0-15,0 22 16,0-22-16,0 0 0,0 0 0,0 0 16,0 1-16,21-22 31,0 0-31,0-22 0,0 1 16,0 0-16,1 0 15</inkml:trace>
  <inkml:trace contextRef="#ctx0" brushRef="#br0" timeOffset="166860.82">1545 15854 0,'21'0'16,"-42"0"-16,63 0 0,-42 21 47,22-21-32,-1 0 16,0 0-31,0 0 16,-21-21-16,0 0 16,0 0-16,0-1 0,0 1 15,0 0-15,-21 21 16,0 0 0,0 0-16,-1 21 15,22 0 1,-21-21-16,21 22 0,0-1 0,0 0 15,0 0-15,0 0 0,0 0 16,0 1-16,0-1 16,0 0-16,21-21 15,1 0-15,-22 21 16</inkml:trace>
  <inkml:trace contextRef="#ctx0" brushRef="#br0" timeOffset="176123.45">2328 15579 0,'0'-21'16,"0"-1"-16,-21 22 31,21 22-15,0-1-16,0 0 0,0 0 15,0 0-15,0 0 0,0 1 0,0-1 16,0 0-16,21 0 0,-21 0 16,21-21-16,1 21 0,-1 1 15,0-22-15,0 0 0,0 0 0,22 0 16,-22 0-16,21 0 0,-21-22 16,22 1-16,-1 0 0,0-21 0,1 21 15,-22-1-15,21-20 0,-21 21 16,0 0-16,1-22 0,-1 22 0,-21 0 15,0 0-15,0 0 16,0 0-16,0-1 0,0 1 0,-43 21 16,22 0-1,21 21-15,0 1 0,0 20 16,0-21-16,-21 21 0,21 1 16,0-1-16,0 0 0,-21 1 0,21 20 15,0-20-15,0 20 0,-21 1 16,21-1-16,-21 1 0,21-1 0,0 1 15,-22-22-15,22 0 0,0 1 16,0-1-16,0 0 0,0-21 16,0 1-16,0-1 0,0 0 0,-21-21 31,0 0-15,0-21-16,0 0 0,0-1 15,-1-20-15,22 21 0,-21 0 16,0 0-16,21-1 0,-21 1 15,21 0-15,0 0 0,0 42 32,0 0-17,21 0-15,0 1 0,-21-1 16,21 0-16,1 0 0,-22 0 16,21 22-16,0-22 0,0-21 0,0 21 15,0 0-15,22-21 0,-22 0 16,0 0-16,21 0 0,-20 0 15,-1 0-15,21 0 0,-21 0 0,22-21 16,-22 0-16,21 0 0,-21-22 16,22 22-16,-22-21 0,21-1 0,-21 22 15,22-21-15,-22 0 0,0-1 16,-21 1-16,21 21 0,-21-22 0,0 22 16,21 0-16,-21 0 0,0 42 31,0 0-31,0 22 15,0-22-15,-21 63 0,0-41 16,21-1-16,0-21 0,0 22 16,0-1-16,0-21 0,0 0 0,0 0 15,21 1-15,0-1 0,0-21 16,1 0-16,-1 0 0,21 0 0,-21 0 16,0-21-16,22-1 0,-22 1 15,21 0-15,-21-21 0,1 21 16,20-22-16,-21 1 0,0 0 0,-21 20 15,0-20-15,0 0 0,0-1 16,0 1-16,-21 0 0,0-1 0,0 22 16,-22-21-16,1 21 0,21 0 15,-21 21-15,-1 0 0,1 0 0,0 0 16,20 0-16,-20 0 0,21 21 16,0 0-16,0 0 0,-1 21 15,22-20-15,-21-1 0,21 0 0,0 0 16,0 0-16,0 0 0,21 1 15,1-22-15,-1 0 0,0 21 0</inkml:trace>
  <inkml:trace contextRef="#ctx0" brushRef="#br0" timeOffset="177540.86">4445 16552 0,'21'0'15,"0"0"-15,0 0 16,1-21-16,-1 21 15,-21-21-15,0 0 16,21 0-16,0 0 0,0 21 16,-21-43-16,21 22 0,1 0 0,-1 0 15,-21-22-15,21 22 0,0-21 16,-21 21-16,0-22 0,0 1 0,0 21 16,0-21-16,0 20 0,0-20 15,-21 21-15,21 0 0,-21 21 0,0-21 16,-1 21-16,1 0 0,0 0 15,0 0-15,0 0 0,0 42 16,-1-21-16,22 0 0,0 0 16,0 1-16,0 20 0,22-21 15,-1 0-15,0 0 0,0 1 0,0 20 16,0-21-16,1 0 0,-1 0 16,0 1-16,0-1 0,0 0 0,0 0 15,1 0-15,-1 0 0,0 1 16,0-1-16,0-21 0,0 0 15,-21 21-15,22-21 0,-1 0 16,0 0-16,0 0 0,0-21 16,0 0-16,1-1 15,-1 22-15,-21-21 0,21-21 0,0 21 16,-21 0-16,0-22 0,21 22 0,-21-21 16,21 21-16,-21-22 15,0 22-15,0-21 0,0 21 0,0-1 16,0 1-16,0 0 0,0 42 47,0 22-47,0-22 0,0 0 0,0 21 15,0-21-15,22 1 0,-22 20 0,0-21 16,21 0-16,-21 22 0,21-22 16,-21 0-16,21-21 0,0 21 0,0-21 15,1 0 1,-1 0-16,0 0 0,0 0 0,0 0 15,0 0-15,1-21 0,20 0 16,-21 0-16,0-1 0,0 1 0,1-21 16,-1 21-16,-21 0 0,21-22 0,-21 1 15,21 21-15,-21-22 0,0 1 16,0 21-16,0-21 0,0 20 0,0 1 16,21 0-16,-21 42 31,0 0-31,0 1 0,0-1 15,0 85 1,-21-64-16,21 0 0,0 1 0,0-22 0,0 21 16,0-21-16,21 0 15,0 1-15,-21-1 0,22 0 0,-1-21 16,0 0-16,0 0 0,0 0 0,22 0 16,-22 0-16,21-21 0,-21 21 15,22-21-15,-22-1 0,21 1 0,-21 0 16,22 0-16,-22-21 0,0 20 15,0 1-15,-21-21 0,0 0 0,21 20 16,-21-20-16,0 21 0,21 0 0,-21-22 16,0 22-16,0 0 15,0 42 1,0 0 0,0 22-16,0-22 0,0 0 15,-21 21-15,0 1 0,21-22 0,-21 21 16,21-21-16,0 22 0,-21-22 15,21 0-15,-21 0 0,21 0 0,0 1 16,0-1-16,0 0 0,0 0 16,0-42 15,0 0-31,0 0 0,0-1 16,0 1-16,0 0 0,0-21 0,21 21 15,0-22-15,0 1 0,0 0 16,22-43-16,20 0 15,-21 64-15,1 0 0,-1 0 16,0 21-16,1 0 0,-22 0 16,21 0-16,1 0 0,-22 21 0,21 0 15,-21 0-15,0 0 0,-21 22 0,0-22 16,0 21-16,0 1 0,0-22 16,0 21-16,0 0 0,0-20 0,0-1 15,0 21-15,0-21 0,0 0 16,0 1-16,0-1 0,0-42 47,0-1-47,0 1 15,0 0-15,22 0 0,-1-21 0</inkml:trace>
  <inkml:trace contextRef="#ctx0" brushRef="#br0" timeOffset="179526.6">8107 16214 0,'0'21'15,"0"-42"17,21 0-17,0-1-15,-21 1 0,21 0 16,0 0-16,-21 0 0,22-22 15,-1 22-15,0-21 0,0-22 0,21 22 16,-20-21-16,-1-1 0,21 1 16,0-1-16,1-21 0,-22 1 0,21-1 15,1 0-15,-1 22 0,-21-1 16,0 1-16,0-1 0,1 22 16,-22 21-16,0 0 0,0 0 0,0-1 15,-22 22-15,1 22 0,0 20 16,0-21-16,-21 21 0,20 22 15,1-1-15,0 1 0,0-1 0,21 1 16,-21-1-16,21 1 0,0-1 16,0-20-16,21 20 0,0 1 15,0-22-15,0 0 0,22 1 0,-22 20 16,0-42-16,0 22 0,0-1 16,1-21-16,-1 0 0,-21 1 0,0-1 15,0 0-15,0 0 0,-21-21 31,-1 0-31,1-21 0,-21 0 0,21 0 16,0-1-16,-22-20 0,-20 0 16,42-1-16,-1 22 0,1 0 15,0 0-15,0 0 16,0 0-16,21 42 16,0 0-1,21 0-15,0 0 0,0 0 16,22 1-16,20 41 0,-21-42 15,1 22-15,41-1 16,-41-21-16,63 0 0,-64-21 16,0 0-16,22 0 0,-22 0 15,22 0-15,-22-21 0,106-42 16,-106 20-16,1 22 16,-22-21-16,21-1 0,-21 22 15,1-21-15,-1 0 0,-21 20 0,0-20 16,0 0-16,0 21 0,0-22 15,0 22-15,-21-21 0,-1 21 0,1-1 16,0 1-16,0 21 0,0 0 0,0 0 16,-22 21-16,22 1 15,21 20-15,-21-21 0,0 21 0,21 22 16,-21-22-16,21 1 0,0 20 16,0-21-16,0 22 0,0-22 0,0-21 15,0 22-15,21-22 0,0 21 0,0-21 16,0-21-16,0 0 15,1 0-15,-1 0 0,0 0 0,42-21 16,-41 0-16,-1 0 0,0 0 16,0-22-16,0 22 0,0-21 15,1-22-15,-22 22 16,0 21-16,0-21 0,0 20 0,0-20 16,0 21-16,0 0 0,0 42 31,0 0-31,0 0 15,0 0-15,0 22 0,0-22 0,0 21 16,0 1-16,0-22 0,0 0 16,21 21-16,0-21 0,0 1 0,-21-1 15,21-21-15,0 21 16,22-21-16,-22 0 0,21 0 16,-21-21-16,22 21 0,-1-21 0,-21-1 15,22 1-15,-22-21 0,21 21 16,-21-22-16,0 22 0,1-21 0,-1-22 15,-21 43-15,21-21 16,-21 0 0,0 63-1,0 0-15,0 21 16,0-21-16,-21 1 0,21 20 0,0-21 16,0 21-16,-21-20 0,21 20 15,-22-21-15,22 21 0,0-20 16,0-1-16,0 21 0,0-21 15,0 0-15,0-42 32,0 0-32,22 0 15,-1-21-15,-21 20 0,21-20 16,-21 21-16,21-21 0,0 20 0,-21-20 16,21 21-16,1-21 0,-1 20 15,-21 1-15,21 0 0,0 21 0,0 0 16,0 0-16,1 21 15,-22 0 1,0 1-16,0-1 0,0 21 0,0-21 16,0 0-16,0 22 0,0-22 15,0 0-15,0 21 0,21-20 16,-21-1-16,0 0 0,0 0 0,21-21 16,-21 21-16,21-21 0,0 0 15,0 0-15,1-21 16,-1 0-16,0 0 0,0 0 15,0-1-15,0 1 0,22-42 16,-1 20-16,-21 22 0,0-21 16,22 0-16,-22 20 15,0 1-15,0 21 0,0 0 16,-21 21 0,0 1-16,0-1 15,0 0-15,0 0 0,0 0 0,0 0 16,0 22-16,0-22 0,0 0 15,0 21-15,0-20 0,22-1 0,-1 0 16,0 0-16,0 0 0,21 22 16,1-43-16,-22 0 0,21 0 15,1 0-15,-1 0 0,0 0 0,1 0 16,-1-22-16,0 1 0,-21 0 0,22 0 16,-1 0-16,0 0 0,1-43 15,-22 22-15,21-22 16,-42 22-16,21 21 15,-21 0-15,0-22 0,0 22 16,-21 21-16,0 0 0,0 0 16,0 21-16,0 0 0,-1 1 15,1-1-15,0 21 0,0-21 0,0 22 16,21-1-16,-21 0 0,21-21 0,-22 22 16,22-1-16,0-21 0,0 0 15,0 22-15,22-1 16,-1-21-16,0-21 0,0 0 15,0 0-15,0 0 0,1 0 16,-1-21-16,0 0 0,21-21 16,-21 20-16,1 1 0,20-21 0</inkml:trace>
  <inkml:trace contextRef="#ctx0" brushRef="#br0" timeOffset="181264.48">13949 16383 0,'0'21'0,"0"0"16,0-42 31,0 0-47,0 0 0,0 0 16,0-22-16,0 1 0,21 0 15,0-22-15,0 1 0,0-1 0,1 1 16,-1-1-16,0 1 0,21-1 0,-21-20 15,22 20-15,-22 22 0,0-22 16,0 22-16,0 0 0,-21 20 16,0 1-16,0 0 0,-21 42 15,-21 0-15,21 1 16,-22 20-16,22 0 0,0 1 0,-21-1 16,21 0-16,-1 22 0,1-22 15,21 22-15,0-22 0,0 21 0,0-20 16,0-1-16,21 0 0,1 1 15,20-1-15,-21 0 0,0-20 0,0-1 16,1 0-16,-1 0 0,0-21 16,0 21-16,-21 0 0,0 1 15,-21-22 1,0 0-16,0 0 16,-22 0-16,22 0 0,0 0 0,-21-22 15,20 22-15,-20-21 0,21 21 16,0 0-16,0 0 0,21 21 31,0 1-31,21-1 16,0 0-16,0 0 0,0 0 15,0 0-15,22 1 0,-22-1 16,21 0-16,-21-21 0,1 0 16,20 0-16,-21 0 0,21 0 0,43-21 15,-43 0 1,1-1-16,-22 1 15,0-21-15,0 21 0,22-22 0,-22 22 16,-21-21-16,21 0 0,0-1 16,0 1-16,0 0 0,1-1 0,-22 1 15,42-22 1,-42 43-16,21 0 0,-21 0 0,21 21 16,0 0-16,1 0 15,-1 21 1,-21 0-1,21 0 1,0-21 0,-21-21-1,0 0 1,0 0-16,0 0 16,-21 21-16,0-21 15,0 21 1,-1 0-16,1 0 15,0 0-15,0 21 16,0 0-16,21 0 0,-21 0 0,21 22 16,0-22-16,-22 21 0,22 0 15,0-20-15,0 20 0,0 0 0,0 1 16,0-22-16,0 21 0,0-21 0,22 0 16,-1 22-16,21-22 15,-21 0-15,0-21 0,22 0 16,-1 0-16,-21 0 0,22 0 15,-1 0-15,0-21 0,1 21 0,-1-21 16,21-22-16,-20 22 0,-1 0 16,0-21-16,1 21 0,-22-22 0,21 1 15,-21 0-15,1 20 0,-1-20 0,-21 0 16,0 21-16,0-22 0,0 22 16,0 0-16,0 0 0,-21 0 15,-1 21-15,1 0 0,0 0 0,-21 0 16,21 0-16,-1 21 0,22 0 15,0 21-15,-21-21 0,21 1 16,0-1-16,0 0 0,0 0 16,21 0-16,1 0 0,-1-21 15,0 0-15,21 0 0,-21 0 16,1 0-16,-1 0 0,-21 22 0,21-22 16,0 0-16,0 0 0,-21 21 15,0 0-15,0 0 0,21 0 16,-21 0-16,0 1 0,0-1 15,0 0-15,22 0 0,-22 0 16,21-21 0,0 21-16,0-21 0,0 0 15,0 0-15,1 0 16,-1-21-16,0 0 0,0 0 16,0 0-16,0 0 0,1-1 15,-1 1-15,0 0 0,0 0 0,0-21 16,0 20-16,1 1 0,-1-42 15,-21 84 17,0 0-17,0 0-15,-21 22 0,21-22 16,0 0-16,0 0 0,0 21 0,0-20 16,0-1-16,0 0 0,0 0 15,0 0-15,21-21 31,-21-21-15,21 0-16,-21-21 16</inkml:trace>
  <inkml:trace contextRef="#ctx0" brushRef="#br0" timeOffset="181556.32">16171 15685 0,'0'0'16,"-21"0"-16,21 21 31,21-21 0,0-21-31,-21-1 16,0 1 0,0 0-16,-21 0 15,0 21-15,0 0 16,0 0-16,0 0 0,-1 0 0,1 0 15,0 21-15,0-21 0,21 21 16,0 0-16,0 1 0,0-1 16,0 0-16,0 0 0,0 0 15,0 0-15,21 1 16,0-1-16,0-21 0,-21 21 0</inkml:trace>
  <inkml:trace contextRef="#ctx0" brushRef="#br0" timeOffset="181896.14">16531 15833 0,'0'0'15,"-21"21"1,21 0 0,0 0-16,0 0 15,0 22-15,0-22 0,0 21 0,0 1 16,0-1-16,0 21 0,0-20 15,0 20-15,0-20 0,-21 20 0,21 1 16,-21-1-16,-1 22 0,1-1 0,0-20 16,21 21-16,-21-1 0,0-20 15,0-1-15,-1 1 0,1-1 0,21-20 16,0-1-16,-21 0 0,21 1 16,-21-22-16,21 21 0,0-21 0,0 0 15,0-42 16,0 0-31,0 0 0,21 0 16,0-22-16,-21 1 0,21 0 0,1-22 16,-1 22-16</inkml:trace>
  <inkml:trace contextRef="#ctx0" brushRef="#br0" timeOffset="182175.98">16489 16425 0,'0'-84'0,"0"168"0,0-232 0,0 64 0,0 20 15,0 1-15,0-1 0,0 1 0,0 20 16,0-20-16,21 20 0,0 22 15,0-21-15,0 21 0,43-22 16,-43 22-16,21 21 0,-20 0 16,20 0-16,0 0 0,1 0 15,-1 21-15,-21 1 0,21-1 0,-20 21 16,-1-21-16,-21 22 0,0-22 16,0 21-16,0 0 0,-21 1 0,-1-1 15,1-21-15,0 22 0,0-22 16,-21 21-16,20-21 0,-20 0 0,21 1 15,0-1-15,0-21 0,-1 21 0,22-42 47,0 0-47,0-1 0,22 1 16,-1 0-16</inkml:trace>
  <inkml:trace contextRef="#ctx0" brushRef="#br0" timeOffset="182457.82">17378 15346 0,'0'0'0,"21"-42"0,-21-1 0,21 22 16,0-21-16,-21 21 0,21-1 0,-21 1 15,22 21-15,-22 21 16,0 1-16,0 20 16,0-21-16,0 21 0,0 22 15,0-22-15,0 22 0,0-22 16,0 22-16,-22-22 0,22 21 0,-21-20 15,0 20-15,0-20 0,21 20 16,0-21-16,-21 1 0,21-22 0,0 21 16,0-21-16,0 1 0,21-22 15,0 0-15,0 0 0,0 0 16,1-22-16,41-20 0,-21 21 16,1 0-16,-1-22 0,0 22 15,1-21-15</inkml:trace>
  <inkml:trace contextRef="#ctx0" brushRef="#br0" timeOffset="182764.64">17865 15748 0,'63'-63'0,"1"-22"31,-191 233-31,254-317 0,-149 190 16,1-21-1,0 21-15,0 0 0,0 0 0,0 1 16,21-1-16,0 0 0,-22 0 0,22 0 16,0 0-16,0 1 0,0-1 15,22-21-15,-1 0 0,0 21 16,0-21-16,0 0 0,22 0 0,-22 0 15,0 21-15,0-21 0,0 0 16,22 21-16,-43 0 16,0 1-16,0-1 15,-22 0-15,1 0 0,0 0 16,-21 0-16,21 1 0,-22-22 16,22 21-16,-21 0 0,21 0 15,-22 0-15,22-21 0,0 0 0,0 0 16,0 0-16,-1 0 15,22-21-15,0 0 0,-21 0 16,21 0-16,0-1 0,0-20 0,0 0 16</inkml:trace>
  <inkml:trace contextRef="#ctx0" brushRef="#br0" timeOffset="182996.53">17462 15409 0,'43'0'31,"-22"-21"-31,21 21 16,1 0-16,20 0 0,-21-21 15,22 21-15,42 0 0,-43-21 16,1 21-16,-22 0 0,0 0 16,1 0-16,-22 0 0,21 0 0,-21 0 15,1 0-15,-22-21 31</inkml:trace>
  <inkml:trace contextRef="#ctx0" brushRef="#br0" timeOffset="184149.27">20426 15706 0,'0'-21'16,"0"42"-16,-21-64 0,21 22 0,-22-21 0,22 0 16,0 20-16,0-20 0,-21 0 15,21-22-15,-21 22 0,0 0 0,21-1 16,-21 1-16,0 21 0,21-22 16,-22 22-16,1 0 0,0 0 0,0 21 15,0 0-15,-22 0 0,22 21 16,0 0-16,-21 22 0,21-1 0,-22 0 15,22 22-15,-21-1 16,-1 1-16,22-1 0,-21 1 0,21 20 16,-43 43-16,64-63 0,0-1 15,0 1-15,0-22 0,0 22 16,21-22-16,1-21 0,20 22 0,-21-22 16,21 0-16,1 0 0,-1-21 15,0 0-15,22 0 0,-22 0 16,22 0-16,-1-21 0,1 0 0,-1 0 15,-20-1-15,20-20 0,1 0 16,-22-1-16,21 1 0,-20 0 0,-1-1 16,0-20-16,-20 21 0,-1-85 15,-21 63-15,0 1 0,0-1 16,0 1-16,-43-22 0,22 21 16,-21 1-16,0 21 0,-22-1 0,22 22 15,-22-21-15,1 42 0,-1 0 0,1 0 16,-1 21-16,1 0 0,-1 21 15,-42 43-15,64-21 0,21-1 16,-21 1-16,20-1 0,22 1 16,0-1-16,0-21 0,0 22 0,0-1 15,43-20-15,-22 20 0,21-20 16,-21-1-16,43 0 0,-22-21 16,22 1-16,-1-1 0,-20 0 0,41-21 15,-20 0-15,-1 0 0,22-21 16,-22 21-16,1-21 0,-1-22 0,1 22 15,-1-21-15,-20 21 0,-1-22 16,-21 22-16,22-21 0,-22-1 0,0 22 16,-21-21-16,0 21 0,0 0 0,0-1 15,0 44 17,0-1-32,0 0 0,0 21 15,0-21-15,0 1 0,0 20 0,0-21 16,0 21-16,0-20 0,0-1 0,0 0 15,0 0-15,0 0 16,0 0-16,0 1 0,0-44 47,0 1-47,0-21 0,21 21 16,-21 0-16,21-22 0,0 22 15,-21-21-15,22-1 0,-1 1 0,0 21 16,21-21-16,-21 20 0,1 1 15,20 0-15,-21 21 0,0 0 16,22 0-16,-22 0 0,0 21 0,0 0 0,0 1 16,0-1-16,-21 0 0,0 0 15,0 21-15,0-20 0,0 20 16,0-21-16,0 21 0,0 1 0,0-22 16,-21 21-16,21-21 0,-21 1 15,21-1-15,-21 0 0,21 0 0,0 21 16,0-20-1,0-44 1,0 1-16,0 0 16,0 0-16</inkml:trace>
  <inkml:trace contextRef="#ctx0" brushRef="#br0" timeOffset="186160.24">23093 15621 0,'-21'-21'0,"42"42"0,-42-63 16,21 21-16,0-1 0,0 1 16,0-21-16,0 21 0,0-22 0,0 22 15,0 0-15,0 0 0,0 0 16,21 42 0,-21 0-16,0 21 15,0 1-15,0-1 0,0 0 16,0 1-16,0-1 0,0 22 0,0-22 15,0 0-15,0 1 0,0-1 16,0 0-16,0 1 0,0-22 16,0 21-16,0-21 0,0 0 15,0-42 1,0 0 0,0 0-16,0 0 0,0-22 15,0 22-15,0-21 0,0 0 0,0-1 16,0 1-16,0 0 0,0-1 0,21-20 15,0 20-15,0 1 0,0 21 16,1-21-16,-1 20 0,0 1 16,21 0-16,-21 21 0,22 0 0,-22 0 15,21 0-15,-21 21 0,22 0 16,-22 1-16,21 20 0,-21-21 0,22 21 16,-22 1-16,21 20 15,-42-20-15,0-1 0,0 0 0,0 1 16,0-22-16,0 21 0,0-21 15,0 22-15,-21-22 0,0 0 16,21-42 15,0 0-31,21-22 0,0 22 0,0 0 16,1-21-16,-1-1 0,21 1 16,-21 0-16,22-1 0,-1 1 15,-21 0-15,21-22 0,1 22 0,-22 21 16,21-22-16,-21 22 0,22 0 15,-22 21-15,0 0 0,0 21 16,-21 0-16,21 0 0,-21 1 16,0 41-16,0-21 0,0 1 15,0-1-15,0 0 0,0-20 0,0 20 16,0 0-16,0 1 0,22-22 16,-1 21-16,-21-21 0,21 0 0,0 1 15,0-1-15,0-21 0,22 0 16,-22 0-16,0 0 0,0 0 15,22 0-15,-22-21 0,0-1 0,21 1 0,-21 0 16,1-21-16,-1 21 16,0-1-16,0-20 0,0 0 0,0-22 15,-21 43-15,22-21 16,-22 21-16,21-1 0,-21 1 0,0 0 16,0 0-16,0 42 31,0 0-31,-21 0 0,21 1 0,-22 20 15,22-21-15,0 0 0,-21 22 0,21-22 16,0 0-16,0 21 0,0-21 16,0 1-16,0-1 0,0 0 0,21 0 15,1-21-15,-1 0 16,0 0-16,0 0 16,21 0-16,-20-21 0,-1 21 0,0-21 15,0 0-15,21-1 0,-20 1 16,-1 0-16,0 0 0,0 0 0,-21 0 15,21-22-15,-21 22 0,21-21 0,-21 21 16,0-1-16,0-20 0,0 21 16,0 0-16,0 0 0,0 42 31,0 0-31,0 0 0,0 0 16,0 0-16,0 22 0,0-22 0,0 21 15,0-21-15,0 1 0,0 20 16,0-21-16,0 0 0,0 0 15,0 1-15,0-1 0,0 0 16,22 0-16,-1-21 0,0 0 0,0 0 16,0 0-16,22 0 0,-22 0 0,21 0 15,-21 0-15,22-21 0,-1 0 16,-21 0-16,21-1 0,-20 1 0,20 0 16,-21-21-16,43-22 0,-43 22 15,0-22-15,21 22 0,-21-21 16,1 20-16,20-20 0,-21-1 15,0 1-15,0 20 0,1-20 16,-1 21-16,0-1 0,0 22 0,0-21 16,-21 21-16,0 42 31,-21-21-31,0 42 0,0-21 0,0 22 16,-1-1-16,1 21 0,0-20 15,0 20-15,21 1 0,-21-22 0,0 22 16,-1-22-16,22 21 0,-21-20 0,21-1 15,0 0-15,0 1 0,0-1 16,0-21-16,0 22 0,0-22 0,0 0 16,43 21-16,-22-42 15,0 0-15,21 0 0,-21 0 0,22 0 16,-1 0-16,0-21 0,-20 21 0,20-21 16,0 0-16,1 0 0,-22-22 15,21 22-15,-21 0 0,22-21 16,-22-1-16,0 1 0,0 0 15,0-22-15,0 22 0,1-22 0,-1 1 16,0 20-16,-21-20 0,0 21 0,0-1 16,0 1-16,0 21 0,0 0 0,0-1 15,0 1-15,0 42 16,-21 1-16,0-1 16,-1 0-16,22 21 15,-21 1-15,0 20 0,21-21 0,-21 1 0,21 20 16,-21-20-16,21-1 0,-21 21 15,21-20-15,0-1 0,0-21 16,0 22-16,0-22 0,0 21 0,0-21 16,0 0-16,21 1 0,0-22 15,0 0-15,0 0 0,0 0 16,1 0-16,-1 0 0,0 0 0,21-22 16,-21 22-16,1-21 0,-1 0 15,21 0-15,-21 0 0,0 0 16,1-1-16,20 1 0,-21 0 0,0 0 15,0 0-15,1 0 16,-22 42 0,0 0-16,0 0 15,0 0-15,0 0 16,-22 1-16,22-1 0,0 0 16,0 0-16,0 0 15,22-21 16,-22-21 16</inkml:trace>
  <inkml:trace contextRef="#ctx0" brushRef="#br0" timeOffset="186332.23">26839 15325 0,'0'0'15,"0"-43"-15,0 22 0,0-21 0,0 21 16,0 0-16,21 21 0,-21-22 16,0 44 31,-21-22-32,0 21-15</inkml:trace>
  <inkml:trace contextRef="#ctx0" brushRef="#br0" timeOffset="186516.2">26289 15409 0,'0'0'16,"-21"0"-16,21 22 0,21-22 31,0 0-31,0 0 16,0 0-16,22 0 0,-22 0 15,21 0-15,1 0 0,-22 0 0,21 0 16,-21-22-16,22 1 0,-22 21 16,0-21-16</inkml:trace>
  <inkml:trace contextRef="#ctx0" brushRef="#br0" timeOffset="187055.4">27580 15642 0,'0'-21'0,"0"42"0,0-63 15,0 21-15,0 0 0,0-1 0,0-20 16,0 21-16,0 0 16,21 0-16,-21-1 0,0 1 0,0 0 15,0 0-15,0 42 16,0 0-1,0 0-15,0 22 0,0-1 0,-21 0 16,21 22-16,0-1 0,-21 1 16,0-1-16,0 22 0,-1 0 0,1-1 15,21 1-15,-21 21 0,-21-21 16,21-1-16,-1 22 0,1-21 0,0 21 16,-21-22-16,21 1 0,-1 0 15,-41 63-15,42-85 0,21-20 16,-21-1-16,-1 0 0,22 1 0,0-22 15,-21-21-15,21 21 0,0-42 32,0 0-32,0-1 15,0 1-15,21-21 0,-21-22 0,22 22 16,-1-21-16,-21-1 0</inkml:trace>
  <inkml:trace contextRef="#ctx0" brushRef="#br0" timeOffset="187364.26">27368 15875 0,'0'0'0,"22"-63"0,-22-1 16,21 22-16,-21-1 0,21 1 0,-21 0 16,21-1-16,0 1 0,22 21 0,-22-21 15,0 20-15,21 1 0,1 0 16,-1 0-16,0 0 0,1 0 16,-1 21-16,21 0 0,-20 21 15,-1 0-15,-21 0 0,22 0 0,-22 22 16,-21-1-16,0 0 0,0 1 15,0-1-15,-21 0 0,-1 1 0,-20-1 16,0-21-16,-1 21 0,1 1 0,0-22 16,-1 21-16,1-21 0,0 1 15,21-22-15,-22 21 0,22-21 16,0 0-16,0 0 16,21-21-16,0-1 15,0 1-15,0 0 0,0 0 0,0 0 16,21 0-16,0-22 0,0 22 15,0 0-15</inkml:trace>
  <inkml:trace contextRef="#ctx0" brushRef="#br0" timeOffset="187648.87">28427 14965 0,'0'-21'15,"0"42"-15,21-42 0,-21 0 0,21 21 16,-21-22-16,0 44 15,0-1 1,0 21-16,0-21 0,0 22 16,0 20-16,-21-21 0,-21 64 15,42-42-15,-22-22 16,1 22-16,0-22 0,0 0 0,0 22 16,21-22-16,0-21 0,-21 22 0,21-1 15,0-21-15,-22 0 0,22 0 16,0 1-16,0-1 0,22-21 15,-1 0 1,0 0-16,0-21 0,0-1 0,0 1 16,1 0-16,-1 0 0</inkml:trace>
  <inkml:trace contextRef="#ctx0" brushRef="#br0" timeOffset="188005.26">28511 15558 0,'0'0'0,"22"0"62,-1 0-62,0 0 0,0 0 0,21-22 16,-20 22-16,20-21 0,-21 21 15,21-21-15,-20 21 0,20-21 0,-21 0 16,0 21-16,0-21 0,1-1 0,-22 1 16,0 0-16,-22 21 15,-20 0 1,21 0-16,0 0 0,-22 0 15,1 21-15,21 0 0,-21 22 0,-22-1 16,43 0-16,-21-20 0,20 20 16,22 0-16,-21-21 0,21 22 15,-21-22-15,21 42 0,0-41 16,0-1-16,21 21 0,0-42 16,-21 21-16,43 0 0,-22 1 0,0-22 15,21 0-15,-20 0 0,-1 0 0,21 0 16,-21 0-16,22-22 0,-22 1 15,21 0-15,-21 0 0,22 0 16,-1-22-16</inkml:trace>
  <inkml:trace contextRef="#ctx0" brushRef="#br0" timeOffset="188660.46">30522 14669 0,'0'0'0,"-42"-43"16,21 22-16,0 21 15,21-21-15,0 42 31,0 0-31,0 0 0,0 22 16,0-1-16,0 0 0,0 1 16,0-1-16,0 22 0,0-22 0,-22 21 15,22 1-15,0-1 0,0 1 16,-21-1-16,21-20 0,-21 20 0,0 22 16,21-43-16,-21 1 15,0-1-15,21-21 0,0 21 16,-43-20-16,43-1 0,-21-21 15,0 0 1,21-21 0,0-1-16,0-20 0,0 21 15,0-21-15,0 20 0,21-20 0,0 0 16,22-1-16,-22 1 0,21 0 16,-21-1-16,22 1 0,-1 0 0,0 21 15,22-22-15,-22 43 0,0-21 16,1 21-16,-1 0 0,0 0 15,1 21-15,-22 0 0,21 1 0,-21-1 16,1 0-16,-22 21 0,0-21 16,0 22-16,0-22 0,-22 21 0,1-21 15,-21 22-15,21-22 0,-22 21 16,1-21-16,0 1 0,-1-1 0,1 0 16,0 0-16,21 0 0,-64 0 15,64-21-15,-22 0 0,22 0 16,0 0-16,21-21 15,0 0 1,0 0-16,21 21 0,0-21 16,1 0-16,-1-1 0,21 1 15,-21 0-15</inkml:trace>
  <inkml:trace contextRef="#ctx0" brushRef="#br0" timeOffset="189059.75">31094 15092 0,'0'0'16,"0"-21"0,0 0-16,21 21 15,0 0 1,0 21-16,22-21 0,-22 21 0,21 0 16,0 21-16,-20-20 0,20 20 15,0-21-15,-21 21 0,1-20 16,-1 20-16,0 0 0,-21-21 15,0 1-15,0 20 0,0-21 0,0 0 16,-21 0-16,0 1 0,-1-1 16,1-21-16,0 21 0,-21-21 0,21 0 15,-1 21-15,1-21 0,0 0 16,0 0-16,21-21 16,0 0-16,0 0 0,0-1 0,21 1 15,-21-21-15,42 0 0,-20-1 16,-1 1-16,21 0 0,0-1 0,1-20 15,-22 20-15,21 1 16,1 21-16,-1-21 0,-21 20 0,21 1 16,-20 21-16,-1-21 0,0 21 15,-21 21 1</inkml:trace>
  <inkml:trace contextRef="#ctx0" brushRef="#br0" timeOffset="189495.01">31835 15155 0,'-22'22'47,"22"-1"-47,-21-21 15,21 42-15,-21-21 0,0 0 0,0 22 16,21-22-16,-21 21 0,21-21 15,-22 22-15,22-22 0,0 21 0,0-21 16,0 22-16,0-22 0,0 0 16,0 0-16,22 0 0,-1-21 0,0 22 15,0-22-15,0 0 0,0 0 16,22 0-16,-22 0 0,0 0 0,21 0 16,-20-22-16,20 1 0,-21 0 15,0 0-15,0 0 0,1 0 0,-1-1 16,-21-20-16,0 0 15,0-1-15,0 1 0,0 0 0,0-1 16,0 1-16,0 21 0,-21-21 16,21 20-16,-22 22 0,1 0 0,0 0 15,-21 0-15,21 0 0,-1 0 16,1 0-16,0 22 0,0-1 0,21 0 16,0 0-16,-21 0 0,21 0 15,0 1-15,0-1 0,0 0 0,0 0 16,21 0-1,0-21-15,0 0 0,0 0 0</inkml:trace>
  <inkml:trace contextRef="#ctx0" brushRef="#br0" timeOffset="190040.21">32343 15346 0,'21'0'0,"-42"0"0,63-21 0,-42 0 16,0 42 15,0 0-31,-21 0 15,0 0-15,21 0 0,-22 22 16,22-22-16,0 0 0,0 0 0,0 0 16,-21 1-16,21-1 0,0 0 15,0 0-15,21-21 32,1 0-32,-1 0 0,0 0 15,0 0-15,0-21 16,0 0-16,1 0 0,-1 21 0,-21-22 15,21 1-15,0 0 0,-21 0 16,0 0-16,21 21 16,-21 21-1,0 0 1,-21 0-16,0 0 0,21 1 16,0-1-16,-21 0 15,21 0-15,21-21 31,0 0-31,0 0 0,0 0 16,1 0-16,-1 0 0,0 0 16,0-21-16,0 21 0,0-21 15,1 0-15,-22-22 0,21 1 16,-21 21-16,0 0 0,21-22 16,-21 22-16,0-21 0,0 21 0,0-1 15,0 1-15,-21 21 16,0 0-1,-1 21 1,22 1-16,0-1 16,22-21-1,-1 0-15,0 0 0</inkml:trace>
  <inkml:trace contextRef="#ctx0" brushRef="#br0" timeOffset="190371.02">32956 15325 0,'22'0'0,"-107"0"0,148 0 0,-20 0 0,-22 0 16,0 0-16,0 0 0,-21-21 15,-21 21 1,0 0-16,0 0 16,0 0-16,-1 0 0,1 0 15,0 21-15,0-21 0,21 21 0,0 0 16,0 0-16,0 0 16,0 1-16,0-1 0,0 0 15,21 0-15,0 0 16,0 0-1,-21 1-15,0-1 0,0 0 16,0 0 0,-21 0-16,0-21 0,0 0 15,-21 21-15,20-21 0,1 0 16,0 0-16,0 0 0,0 0 0,0 0 16,-1 0-16,22-21 31,0 0-31,0 0 15,22 21-15,20-21 0</inkml:trace>
  <inkml:trace contextRef="#ctx0" brushRef="#br0" timeOffset="190996.66">33083 15452 0,'-148'63'0,"296"-126"0,-126 63 0,-22-21 16,21 21-16,0 0 0,-21-22 0,21 22 15,0-21-15,0 0 16,1 0-16,-1 21 0,0-21 15,-21 0-15,21-1 0,-21 1 16,-21 21 15,0 0-31,0 21 0,-1 1 16,1-1-16,0 21 0,21-21 0,-42 43 16,42-22-1,0-21-15,0 0 0,0 1 0,0-1 16,0 0-16,0 0 15,0 0 1,21-21-16,0 0 16,0 0-16,0 0 0,1 0 0,-1 0 15,0 0-15,0 0 0,0 0 0,-21-21 16,21 21-16,1-21 16,-1 0-16,-21 0 0,0-1 15,21 1-15,-21 0 16,0 0-16,0 0 0,0 0 15,21 21 17,0 0-17,0 21-15,1 0 16,-22 0-16,21 0 0,-21 0 16,21 1-16,-21-1 0,0 0 15,0 0-15,0 0 16,0 0-1,0-42 32,0 0-47,21 0 16,0 21-16,-21-21 0,21 0 16,-21-1-16,0 1 0,22 0 15,-22 0-15,21 0 0,-21 0 0,0-1 16,0 1-16,0 0 15,0 0-15,0 0 16</inkml:trace>
  <inkml:trace contextRef="#ctx0" brushRef="#br0" timeOffset="191280.5">33655 14584 0,'-21'0'0,"42"0"0,-63-21 0,20 21 0,22-21 16,-21 21-16,0 0 15,0 0-15,21 21 0,0 0 16,-21 0-16,21 0 0,-21 0 16,21 22-16,-22-22 0,22 0 15,0 0-15,0 0 0,0 1 0,0-1 16,0 0-16,0 0 15,0 0-15,22-21 16,-1 0 0,0 0-16,0-21 15</inkml:trace>
  <inkml:trace contextRef="#ctx0" brushRef="#br0" timeOffset="191448.4">33803 14626 0,'0'0'16,"0"21"-1,0 1 1,-21-1-16,21 0 0,-21 0 16,21 0-16,0 0 0,0 1 15,0-1-15,-21 0 0,21 0 0,0 0 16,0 0-16,-22 1 0,22-1 16,0 0-16</inkml:trace>
  <inkml:trace contextRef="#ctx0" brushRef="#br0" timeOffset="-200924.05">3387 9102 0,'0'0'16,"-22"0"-16,44 0 31,-1 21-31,-21 0 16</inkml:trace>
  <inkml:trace contextRef="#ctx0" brushRef="#br0" timeOffset="-198768.39">1376 8869 0,'21'0'31,"0"0"-15,0 0-1,-21-21-15,21 21 16,-21-21-16,22-1 16,-1 1-16,-21 0 0,21 21 0,-21-21 15,0 0-15,0 0 0,0-1 16,0 1-16,0 0 0,0 0 16,0 0-16,-21 0 15,0 21 1,-1 0-16,1 0 0,0 0 0,0 0 15,0 21-15,0 0 16,-1-21-16,-20 21 0,21 0 0,0 0 16,0 22-16,-1-22 0,1 21 15,0 1-15,0-22 0,0 21 16,0 0-16,-1-20 0,22 20 0,0 0 16,0-21-16,0 1 0,0-1 15,0 0-15,0 0 0,0 0 0,22-21 16,-1 21-16,0-21 15,0 0-15,0 0 0,0 0 16,1 0-16,-1 0 0,21-21 0,-21 21 16,0-21-16,1 0 0,-1 0 15,0 0-15,0-1 0,0 1 16,0-21-16,1 21 0,-1-22 16,-21 22-16,0-21 0,21 21 0,-21-22 15,21 22-15,-21 0 0,21 0 16,-21 0-16,0 0 15,0 42 17,0 0-32,0 0 0,0 0 15,0 0-15,0 1 0,0-1 16,-21 0-16,21 21 0,0-21 16,0 1-16,0-1 0,0 0 15,0 0-15,0 0 0,0 0 16,21-21-16,0 22 0,1-22 15,-1 0-15,0 0 0,0 0 16,0 0-16,0 0 0,1-22 0,20 1 16,-21 0-16,0 0 0,0 0 15,1 0-15,-1-22 0,-21 22 0,21-21 16,0 21-16,-21-22 16,21 1-16,-21 0 0,0-1 0,0 1 0,0 0 15,0-1-15,0-20 0,0 20 16,0 1-16,0 0 0,0-1 15,-21 1-15,21 0 0,-21 21 16,0-1-16,0-20 0,-1 21 0,-20 0 16,21 21-16,-21 0 0,-1 0 15,1 0-15,0 0 0,-1 0 16,1 0-16,-22 21 0,22 0 0,-64 43 16,43-43-16,20 21 15,-20 0-15,21 1 0,-22-1 16,22 0-16,-1 1 0,1-1 0,0 0 15,-1 22-15,1-22 0,21 22 16,-21-22-16,20 22 0,-20-1 16,21-21-16,0 22 0,0-22 15,-1 22-15,22-22 0,0 0 0,0 22 16,0-43-16,0 21 0,22 1 16,-1-1-16,0-21 0,0 0 15,21 1-15,1-1 0,41 21 16,-41-42-16,-1 0 0,0 21 15,22-21-15,-22 0 0,22 0 0,-1 0 16,1 0-16,-1-21 0,1 21 16,-22-21-16,22 21 0,-22-21 15,0 0-15,1 21 0,-22-22 0,0 22 16,0-21-16,0 21 0,0-21 16,1 21-16,-22-21 0,0 0 15,21 0-15,-21-1 0,21 1 16,0 0-16,-21 0 0</inkml:trace>
  <inkml:trace contextRef="#ctx0" brushRef="#br0" timeOffset="-198379.61">2625 8255 0,'-22'-21'0,"44"42"0,-65-42 16,22 0-16,0 21 0,0 0 16,0-21-16,-1 21 0,1 0 0,0 0 15,0 0-15,0 21 0,0 0 16,21 0-16,-22 21 0,22 1 16,0-22-16,0 21 0,0 1 15,0-1-15,0 21 0,0-20 0,0 20 16,0-20-16,0 20 0,0-21 15,0 22-15,0-22 0,0 1 0,-21-1 16,21 0-16,0 1 0,0-22 16,-21 21-16,21-21 0,-21 0 0,21 1 15,-21-1-15,21 0 16,0-42 15,0 0-31,0-1 0,0 1 16,0 0-16,0-21 0,0 21 15,0-22-15</inkml:trace>
  <inkml:trace contextRef="#ctx0" brushRef="#br0" timeOffset="-198004.83">2371 8234 0,'0'0'0,"0"-64"16,0 43-1,0 0-15,0 0 0,0 0 16,21 0-16,0-1 0,0 1 0,21 0 16,1 0-16,-1 0 0,0 0 15,1 21-15,-1 0 0,22 0 16,-22 0-16,0 0 0,1 0 0,-1 21 16,-21 21-16,0-21 0,0 22 0,-21-1 15,0 0-15,0 1 16,0-1-16,-21 0 0,0 1 0,-21-1 0,21 0 15,-22-21-15,1 22 16,0-22-16,-1 21 0,1-21 0,0 1 16,-1-1-16,22 0 0,0 0 15,0 0-15,0-21 0,-1 21 0,1 1 16,21-1 0,0 0-16,21-21 31,1 0-31,-1 0 15,0 0-15</inkml:trace>
  <inkml:trace contextRef="#ctx0" brushRef="#br0" timeOffset="-194804.19">3111 9017 0,'22'0'16,"-1"0"-16,-21-21 16,21 0-16,-21 0 0,21-1 15,-21 1-15,21-21 0,-21 21 0,0-22 16,0 1-16,0 21 0,0-21 16,0 20-16,-21 1 0,0 0 15,0 0-15,0 21 0,-1 0 16,-20 0-16,21 0 0,0 21 15,0 0-15,-22 0 0,22 1 0,0 20 16,0 0-16,-22 1 0,22-1 16,0 0-16,0 1 0,0-1 0,0 0 15,-1 1-15,22-22 0,0 21 16,0-21-16,0 0 0,0 1 0,0-1 16,0 0-16,22-21 0,-1 0 15,21 0-15,-21 0 0,0 0 0,1 0 16,20 0-16,-21-21 15,21 0-15,-20-1 0,-1 1 0,21 0 16,-21-21-16,0 21 0,-21-22 16,22 22-16,-1-21 0,-21-1 0,0-41 15,0 63-15,21-22 16,-21 22-16,0 0 0,0 0 0,0 0 16,0 42 15,0 0-31,0 21 15,0-21-15,0 1 0,-21 20 0,21-21 16,0 21-16,0-20 0,0 20 16,0-21-16,0 0 0,0 22 15,0-22-15,0 0 0,0 0 0,0 0 16,21-21 0,0 0-16,0 0 0,0 0 15,22 0-15,-22 0 0,0-21 16,21 0-16,1 0 0,-22 0 0,21-22 15,-21 22-15,22-21 0,-1-1 16,-21 22-16,0-21 0,1 0 0,-1 20 16,-21 1-16,0 0 0,0 0 15,-21 21 1,-1 0-16,1 0 0,0 0 16,0 0-16,0 21 0,0 0 15,21 0-15,0 1 0,-22-1 0,22 0 16,0 0-16,0 0 0,0 0 15,0 22-15,0-22 0,22 0 0,-22 0 16,0 0-16,21 1 0,0-1 16,-21 0-16,21 0 0,-21 0 0,21 0 15,-21 1-15,21-22 16,-21 21-16,22-21 0,-1 0 0,0 0 16,0 0-16,0 0 0,0 0 15,1 0-15,20 0 0,-21 0 16,0 0-16,22 0 0,-22-21 0,21-1 0,-21 1 15,0 21-15,1-21 0,20-21 16,-21 21-16,-21-1 0,21 1 16,-21 0-16,21-21 0,-21 21 0,0-1 15,0-20-15,0 21 0,0 0 16,0 0-16,-21-1 0,0 1 16,0 21-16,0 0 0,0 0 15,-1 0-15,1 0 0,-21 0 0,21 21 16,0 1-16,-1-1 0,1 0 15,-21 42-15,21-41 0,0 20 16,-1-21-16,22 21 0,-21-20 16,21-1-16,0 21 0,0-21 0,0 0 15,0 1-15,0-1 0,21 0 16,1-21-16,-1 0 16,0 0-16,0 0 0,0 0 15,0 0-15,1 0 0,-1-21 0,0 0 16,0-1-16,21-20 15,-20 21-15,-1-21 0,-21 20 16,0-20-16,21 21 0,-21 0 0,21-22 16,-21 22-16,0 0 0,0 0 15,0 42 17,-21 0-17,21 0-15,0 22 0,-21-22 16,21 0-16,0 0 0,0 0 0,0 1 15,0 20-15,0-21 0,0 0 16,21 0-16,0-21 0,0 22 16,0-22-16,1 0 0,-1 0 15,0 0-15,21 0 0,-21-22 16,1 1-16,20 0 0,-21 0 16,21 0-16,-20 0 0,-1-22 0,0 22 15,0-21-15,0 21 0,0-43 16,-21 43-16,0-21 0,0 20 15,0 1-15,-21 21 32,21 21-32,-21-21 0,21 22 15,0-1-15,-21 21 0,21-21 0,0 0 16,-21 1-16,21-1 0,0 0 0,0 21 16,0-21-16,0 1 0,0-1 15,-21 0-15,21 0 0,0 0 16,-22-21-16,22 21 15,0-42 1,0 0 0,0 0-16,0-21 15,0 20-15,0 1 0,0 0 16,0-21-16,0 21 0,22-1 16,-1-20-16,-21 21 0,21 0 0,0 0 15,0-1-15,0 1 0,1 21 0,-1 0 16,0 0-16,42 0 15,-41 0-15,-1 0 0,0 21 0,0-21 16,0 22-16,0-1 0,1 0 16,-22 21-16,21-21 0,-21 1 0,0-1 15,0 0-15,0 21 0,0-21 16,0 1-16,0-1 0,-21 0 0,21 0 16,-22-21-16,1 21 0,21 0 15,-21-21 1,21-21-1,0 0 1,0 0-16,0 0 0,0 0 16,0-1-16,21 1 0,0-21 0,-21 21 15,22-22-15,-1 22 0,0-21 16,0 21-16,0 0 0,0-22 16,1 22-16,-1 21 0,21-21 0,-21 21 15,0 0-15,1 0 0,-1 0 16,0 0-16,0 0 0,0 21 0,-21 0 15,0 0-15,0 1 0,0-1 0,0 0 16,0 21-16,0-21 0,0 1 16,0-1-16,0 0 0,0 0 0,0 0 15,0 0-15,0 1 0,0-1 16,0 0-16,0 0 0,0 0 16,21-21-16,1 21 0,-1-21 15,21 0-15,-21 0 16,0 0-16,22 0 0,-22 0 0,21 0 15,1-21-15,-22 0 0,21 0 0,0 21 16,-20-21-16,20-22 16,-21 22-16,0 0 0,0-21 0,1 21 15,-1-22-15,0-20 0,-21 42 16,0-22-16,0 22 0,0 0 16,0 0-16,-21 21 15,0 0 1,-1 21-16,1 0 0,0 0 0,0 22 15,0-22-15,0 0 0,-1 42 16,22-41-16,-21 20 0,21-21 16,0 0-16,0 0 0,0 1 0,0-1 15,0 0-15,0 0 16,21-21-16,1 0 0,-1 0 0,0 0 16,0 0-16,0 0 0,0 0 15,1 0-15,20-21 0,-21 21 0,0-21 16,22 0-16,-22-1 0,0 1 15,21-21-15,-21 0 0,22 20 16,-22-20-16,0-21 0,43-43 0,-43 63 16,0-20-16,0-1 15,0 22-15,0-21 0,-21-1 0,0 22 16,22-1-16,-22-20 0,21 42 0,-21-22 16,0 22-16,0-21 0,0 21 15,0 0-15,0 42 16,-21 0-1,-1 0-15,22 0 0,0 22 0,-21-22 0,0 21 16,21 0-16,-21 22 16,21-22-16,0 1 0,-21-1 0,21 0 15,-21 22-15,21-22 0,0 0 0,0 1 16,0-1-16,0 0 0,0 1 16,0-1-16,0 0 0,0-20 0,0 20 15,0 0-15,0-21 0,0 1 16,21-1-16,0 0 0,0 0 15,0-21-15,0 0 0,1 0 16,-1 0-16,0 0 0,0 0 0,0 0 16,22 0-16,-22 0 15,0-21-15,21 0 0,1-22 16,-1 22-16,-21 0 0,0 0 0,0 0 16,1 0-16,-1-22 0,0 22 15,-21 0-15,21 0 0,-21 0 0,0-1 16,0 1-16,0 0 0,-21 21 15,0 0 1,0 21-16,-1 0 0,1-21 16,21 22-16,-21-1 0,0 0 15,0 0-15,21 0 0,0 0 16,-21 1-16,21-1 0,-22 21 0,22-21 16,0 0-16,0 1 15,0-1-15,0 0 0,0 0 0,0 0 16,22-21-16,-1 0 15,0 21-15,0-21 16,0 0-16,0 0 0,1 0 0,-1 0 16,0 0-16,0 0 0,0-21 0,0 0 15,1 21-15,-1-21 0,0 21 16,21-21-16,1-22 16,-22 22-16,0 0 0,0-21 0,-21 21 15,21-1-15,0-20 0,-21 21 16,0 0-16,0 0 0,0-1 0,0 1 15,-21 21 17,0 21-32,21 1 0,0-1 15,-21-21-15,21 21 16,21 0 0,0-21-16,0 0 15,-21 21-15,22-21 0,-22 21 16,0 1-16,0-1 15,0 0-15,0 0 0,0 0 16,0 0-16,0 1 0,-22-1 16,22 0-1,0 0-15,0 0 0,0 0 16,0 1-16,22-1 16,-1-21-16,0 0 15,0 0-15,0 0 0,22 0 16,-22 0-16,0 0 0,21 0 0,-21 0 15,1-21-15,-1 21 0,0-22 16,0 1-16,0 21 0,0-21 0,-21 0 16,22 0-16,-22 0 15,0-1-15,0 1 16,0 0-16,0 0 0,-22 0 16,1 0-16</inkml:trace>
  <inkml:trace contextRef="#ctx0" brushRef="#br0" timeOffset="-194454.39">6181 8530 0,'0'0'0,"-43"0"0,22 0 15,0 0-15,-21 0 0,20 0 16,44 0 15,-1 0-31,0 0 0,21 0 16,1 0-16,-1-21 0,0 21 0,1-21 15,20 21-15,-21 0 0,1-21 16,-1 21-16,0-21 0,1 21 0,-1 0 16,-21 0-16,0-22 0,1 22 0,-1 0 15,0 0-15,-42 0 47,0 0-31,-1 0-16,1 22 0,0-22 15,-21 21-15,21-21 0,-22 21 0</inkml:trace>
  <inkml:trace contextRef="#ctx0" brushRef="#br0" timeOffset="-193790.75">2476 9779 0,'0'0'0,"-21"0"0,0 0 15,0 0-15,21 21 0,0 0 32,21-21-1,0 0-31,0 0 0,22 0 0,-22 0 16,21 0-16,22 0 0,-1 0 15,1 0-15,-1 0 0,43 0 0,-21 0 16,42 0-16,0 0 0,0 0 15,21 0-15,0 0 0,0 0 0,0 0 16,1 0-16,-1-21 0,-21 21 0,21-21 16,-21 21-16,0 0 15,-21 0-15,0-21 0,-1 21 16,-20-21-16,21 21 0,-21 0 0,-1-21 0,-20-1 16,20 22-16,-20 0 0,-1 0 15,-20-21-15,20 21 0,-20 0 0,-22 0 16,21 0-16,-21 0 0,0 0 0,-21-21 15,-21 21 17,0 0-32,0 0 15,0 0-15,-22 0 0,1 0 16,0 0-16,-1 0 0,1 0 0,-64 21 16,43-21-16,-1 21 15,1-21-15</inkml:trace>
  <inkml:trace contextRef="#ctx0" brushRef="#br0" timeOffset="-193246.4">2794 9906 0,'0'0'0,"-42"0"0,-1 0 15,1 0-15,0 21 0,-1-21 16,22 0-16,0 0 0,21 21 16,21-21 15,0 22-31,22-22 0,-1 0 0,0 0 16,1 0-16,20 0 0,22 0 15,-22 0-15,22 0 0,0 0 0,20 0 16,1 0-16,21 0 0,-21 0 0,0 0 15,21 0-15,0 0 0,-21 0 16,21 0-16,0 0 0,-21-22 0,21 1 16,-22 21-16,22 0 0,-21-21 15,0 21-15,-21 0 0,21-21 16,-22 21-16,1 0 0,0 0 0,-1-21 16,1 21-16,-22 0 0,1 0 0,-1 0 15,1-21-15,-22 21 0,1 0 16,-1 0-16,-21 0 0,0 0 0,0 0 15,1 0-15,-1 0 0,0 0 16,0 0 0,0 0 31,-42 0-1,21-22-46,-21 1 0,0 21 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2-03T14:10:06.26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2519 2265 0,'0'-21'78,"0"0"-62,0-1-16</inkml:trace>
  <inkml:trace contextRef="#ctx0" brushRef="#br0" timeOffset="2428.64">2963 423 0,'0'-21'31,"0"42"1,0 1-17,0-1-15,-21 0 0,21 0 16,0 0-16,0 0 0,0 1 16,0-1-16,0 0 0,0 0 15,0 0-15,21-21 16,-21 21-16,21-21 0,1 0 0,-1 0 15,0 0-15,0 0 16,0 0-16,0 0 0,1 0 16,-1-21-16,21 0 0,-21 0 0,0 0 15,22 0-15,-22-22 0,0 22 16,0-21-16,0 21 0,1-22 16,-1 22-16,0-21 0,0 21 15,-21-1-15,0 1 0,0 0 0,0 0 16,0 42 15,-21 0-15,21 0-16,0 1 0,0-1 15,-21 21-15,21-21 0,-21 22 0,21-1 16,-22 0-16,22 1 0,0-1 16,0 21-16,-21-20 0,21-1 15,-21 22-15,21-22 0,0 0 0,0 22 16,0-22-16,0 0 15,0 1-15,0-1 0,0-21 0,0 22 16,0-1-16,0 0 0,0-21 16,0 22-16,0-22 0,0 21 0,0-21 15,0 22-15,0-22 0,0 0 16,0 0-16,-21-21 0,0 21 16,0-21-16,-1 0 0,1 0 15,21-21-15,-21 21 0,0-21 16,0 0-16,21 0 0,-21-22 0,-1 22 15,22 0-15,-21-21 0,0 21 16,21-1-16,-21 1 0,21-21 16,0 21-16,-21 0 0,0-1 15,-1 22 1,22 22 0,0-1-16,0 0 15,0 0-15,0 0 0,0 0 0,0 1 16,0 20-16,0-21 0,0 0 15,0 0-15,22 1 0,-1-1 0,-21 0 16,21 0-16,21 0 0,-21 0 16,1-21-16,20 0 0,-21 0 15,21 0-15,1 0 0,-1 0 0,22 0 16,-22-21-16,0 21 0,1-21 16,-1 0-16,21 0 0,-20 0 15,-1-1-15,0 1 0,-20 0 16,20-21-16,-21 21 0,21-22 0,-20 22 15,-1-21-15,0 21 0,0-22 16,-21 22-16,0-21 0,0 21 0,0-1 16,0 1-16,0 0 0,0 0 15,0 0 1,-21 21 0,0 21-16,21 0 0,-21 0 15,21 0-15,-22 1 0,22 20 16,-21-21-16,0 0 0,21 22 0,0-22 15,0 0-15,-21 21 0,21-21 16,0 1-16,0-1 0,0 0 16,0 0-16,0 0 0,0 0 0,21 1 15,0-1-15,0-21 16,1 0-16,-1 0 0,0 0 16,0 0-16,21 0 0,-20 0 0,-1 0 15,21 0-15,-21-21 0,22-1 0,-1 1 16,-21 0-16,21 0 0,1 0 15,-1 0-15,0-1 0,-20-20 0,20 21 16,-21-21-16,0 20 0,0 1 16,1 0-16,-22 0 0,21 0 15,-21 0-15,-21 21 32,-1 0-32,1 0 0,0 21 0,0 0 15,0 0-15,21 0 16,-21 0-16,21 1 0,0-1 0,0 0 15,0 0-15,0 0 0,0 0 16,0 1-16,21-1 0,0 0 0,0 0 16,0 0-16,0 0 0,-21 1 15,0-1-15,22-21 0,-22 21 0,21-21 16,-21 21-16,-21-21 31,-1 0-31,1 0 0,0 0 16,0 0-16,21-21 0,-21 21 0,0-21 15,-1 21-15,1 0 0,0-21 16,0 21-16,21-22 0,-21 22 16,0 0-16,21 22 15,0-1 1,0 0-16,0 0 16,21-21-16,0 21 0,0-21 15,0 0-15,0 21 0,1-21 16,-1 0-16,0 0 0,21 0 0,-21 0 15,22 0-15,-22 0 0,21 0 16,-21-21-16,22 21 0,-22-21 16,21 0-16,-21 0 0,22 0 15,-22-1-15,0-20 0,21 21 0,-20-21 16,-1-1-16,0-20 0,0 20 16,0-20-16,0 21 0,1-22 0,-22 1 15,0-1-15,21 22 0,-21-1 16,21 1-16,-21 0 0,0 21 0,0-1 15,0 1-15,0 0 0,0 0 16,-21 21 15,0 21-15,21 0-16,0 22 0,0-22 16,-22 21-16,22 0 0,-21 1 15,21 41-15,-21-41 0,21 20 16,-21-20-16,21-1 0,0 0 15,0 1-15,0-22 0,0 21 0,0 0 16,0-20-16,0 20 0,0-21 16,0 0-16,0 0 0,0 1 0,0-1 15,0 0-15,0 0 0,21 0 16,0-21-16,0 0 16,1 0-16,-1 0 15,0 0-15,0 0 0,0 0 0,-21-21 16,21 21-16,1-21 0,-1 0 15,0 21-15,0-21 0,-21-1 16,21 1-16,0 0 0,-21 0 0,22 0 16,-22 0-16,0-1 15</inkml:trace>
  <inkml:trace contextRef="#ctx0" brushRef="#br0" timeOffset="2708.17">4932 1101 0,'-21'0'15,"-1"0"-15,44 0 32,-1 0-32,0 0 0,0 0 15,0 0-15,0 0 0,1 0 16,20 0-16,-21-21 0,0 21 0,0 0 15,1 0-15,-1-22 0,0 22 16,-21-21 15,21 21-31,-21-21 16,21 21-16,0-21 16</inkml:trace>
  <inkml:trace contextRef="#ctx0" brushRef="#br0" timeOffset="3148.43">6138 550 0,'0'-21'0,"-21"-21"16,0 42 0,21 21 15,0 0-31,0 0 16,0 1-16,-21 20 0,21-21 15,-21 21-15,21 1 0,0-1 0,-22 22 16,1-22-16,0 21 0,0-20 15,21-1-15,-21 22 0,21-22 0,-21 0 16,-1 1-16,22-1 16,0 0-16,0-21 0,0 22 0,-21-22 15,21 0-15,0 0 0,0 0 0,0 1 16,0-1 0,0-42 15,0-1-31,0 1 0,0 0 15,0 0-15,21-21 0,-21 20 16</inkml:trace>
  <inkml:trace contextRef="#ctx0" brushRef="#br0" timeOffset="3541.4">6011 550 0,'0'0'0,"0"-21"0,0 0 16,21 21 0,1 21-1,-22 0-15,21 1 16,0-1-16,-21 21 0,21-21 16,0 22-16,0-1 0,-21 0 15,22 1-15,-1-1 0,0 0 0,0 1 16,0-22-16,0 21 0,1 0 15,-1-20-15,0 20 0,0-21 0,0 0 16,-21 22-16,0-22 0,21 0 16,-21 0-16,22 0 0,-22 0 15,0-42 32,21 0-31,0 0-16,-21 0 15,21 0-15,0-1 0,-21-20 0,21 21 16,-21-21-16,22-1 0,-1 22 16</inkml:trace>
  <inkml:trace contextRef="#ctx0" brushRef="#br0" timeOffset="3906.19">6667 360 0,'0'-21'0,"0"42"47,0 0-47,0 0 0,0 22 15,0-22-15,0 21 0,-21 0 0,0 22 16,21-22-16,-21 22 0,0-22 15,0 22-15,-1-1 0,1-21 0,0 22 16,0-22-16,0 1 0,0-1 16,21 0-16,0 1 0,0-22 0,0 0 15,-22 21-15,22-21 0,0 1 16,0-1-16,0 0 0,0 0 31,22-21-15,-1 0-1,0 0-15,0-21 0,0 0 0,0 0 16,1-1-16,20 1 0</inkml:trace>
  <inkml:trace contextRef="#ctx0" brushRef="#br0" timeOffset="4932.09">7662 593 0,'0'0'0,"21"-64"16,-21 43-16,0 0 15,0 0-15,0 0 16,0-1-16,0 1 0,-21 21 16,0 0-16,21-21 15,-21 21-15,0 0 0,0 0 0,-1 0 16,1 0-16,0 21 0,-21-21 16,21 21-16,-22 1 0,1 20 0,21-21 15,-22 21-15,22-20 0,-21 20 16,21 0-16,-22 1 0,22-1 0,0 0 15,0 1-15,0-1 0,0 21 16,21-20-16,-22-1 0,22 0 16,0-20-16,0 20 0,0 0 0,0-21 15,0 22-15,22-22 0,-1 0 0,-21 0 16,21 0-16,0 1 0,0-22 16,22 21-16,-22-21 0,0 0 15,0 0-15,0 0 0,22 0 16,-22 0-16,21 0 0,-21 0 0,0 0 15,22-21-15,-22 21 0,0-22 16,21 1-16,-20 0 0,-22 0 0,21 0 16,-21-22-16,21 22 0,-21 0 15,0 0-15,0 0 0,0 0 0,0-1 16,-21 1-16,0 0 0,-1 0 16,1 21-16,0 0 0,0 0 15,0 0-15,0 0 0,-1 0 0,1 0 16,0 0-16,21 21 31,21-21 0,0 0-31,1 0 0,-1 0 16,0-21-16,0 21 16,0 0-16,0-21 0,1 21 15,-22-21-15,21 21 0,-21 21 47,0 0-47,0 0 16,0 0-1,0 0-15,0 1 0,-21-1 0,-1 21 16,22-21-16,-21 0 0,21 22 16,0-22-16,-21 21 0,21-21 0,-21 22 15,21-1-15,0 0 0,0-20 0,0 20 16,0 21-16,0-20 0,0-1 15,0 0-15,0 1 0,21-1 0,-21 0 16,0 1-16,0-1 0,0 0 16,21 1-16,-21-22 0,0 21 0,0-21 15,0 1-15,0-1 0,0 0 16,0 0-16,-21-42 78,21 0-78,0 0 0,-21-1 16,0 22-16,21-21 0,-21 0 15</inkml:trace>
  <inkml:trace contextRef="#ctx0" brushRef="#br0" timeOffset="5889.6">3789 1799 0,'0'0'0,"-21"0"0,-1 0 0,1 0 15,-21 0-15,21 0 16,0 0-16,-1 0 0,1 0 0,0 0 16,0 0-16,0 0 0,0 21 15,-1-21-15,1 0 0,0 22 16,0-22-16,0 0 0,0 21 16,-1-21-16,1 0 0,0 21 0,0-21 15,0 21-15,0-21 16,-1 0-16,1 0 0,21 21 15,21-21 17,1 0-17,-1 0-15,0 0 0,0 0 0,21 21 16,-20-21-16,20 0 0,0 0 16,1 0-16,20 0 0,-21 0 0,22 0 15,-1 0-15,-20 0 0,20 0 16,22-21-16,-22 21 0,1-21 0,21 21 15,-1-21-15,1 21 0,0 0 16,-1-21-16,1 21 0,21 0 16,-22 0-16,1-21 0,0 21 15,-1-22-15,1 22 0,0 0 0,-1 0 16,1-21-16,0 21 0,-1 0 16,1 0-16,21 0 0,-21-21 0,-1 21 15,1 0-15,0 0 0,-1 0 0,1 0 16,21 0-16,-22 0 0,1 0 15,0 0-15,-1 0 0,1 0 0,0-21 16,-1 21-16,1 0 0,-21 0 16,-1 0-16,1 0 0,-1 0 15,1 0-15,-22 0 0,0 0 0,22-21 16,-22 21-16,0 0 0,-20 0 16,20 0-16,-21 0 0,21 0 15,-20 0-15,-1-21 0,0 21 16,-42 21 93,0-21-93,-1 0-16,1 0 15,0 0-15</inkml:trace>
  <inkml:trace contextRef="#ctx0" brushRef="#br0" timeOffset="13795.67">593 2201 0,'0'-21'31,"0"0"-15,-22 21 31,1 21-32,0-21-15,21 21 0,-21-21 16,21 22-16,0-1 16,-21-21-16,0 21 0,21 0 0,-22 0 15,22 0-15,0 1 16,-21-1-16,21 0 15,0 0-15,0 0 16,21-21-16,1 0 16,-1 0-16</inkml:trace>
  <inkml:trace contextRef="#ctx0" brushRef="#br0" timeOffset="14187.46">847 2223 0,'0'-22'31,"21"22"31,-21-21-62,21 0 16,-21 0 0,0 0-1,0 42 32,-21-21-47,21 21 0,-21 0 16,21 0-16,0 1 15,0-1 1,0 0 0,0 0-1</inkml:trace>
  <inkml:trace contextRef="#ctx0" brushRef="#br0" timeOffset="16232.01">1270 2477 0,'0'-22'0,"0"44"0,21-44 0,-21 1 16,0 0-16,0 0 0,0 0 16,0 0-16,0-1 15,0 1-15,-21 21 16,21-21-16,-21 21 16,0 21-1,21 0-15,0 1 0,0 20 16,-22-21-16,22 21 0,-21 1 15,0-1-15,21 0 0,0 22 16,-21-22-16,21 1 0,-21-1 0,21 0 16,0 1-16,0-1 0,0 0 15,0-21-15,0 22 0,0-22 16,0 21-16,0-21 0,0 1 16,21-1-16,0 0 0,0-21 15,0 21-15,1-21 0,-1 0 0,0 0 16,21 0-16,-21 0 0,22-21 15,-22 0-15,21 0 0,-21-1 16,22 1-16,-1-21 0,-21 21 0,22-22 16,-22 1-16,0 0 0,21-1 15,-21-20-15,1 21 0,-1-22 0,0 1 16,-21 20-16,21-20 0,0 20 16,-21 1-16,0 0 15,21-1-15,-21 22 0,0-21 0,22 21 16,-22 0-16,0-1 0,0 1 15,0 42 17,0 1-32,0-1 0,0 21 0,-22 0 15,22-20-15,-21 41 0,21-21 16,-21 1-16,0 20 0,0-20 16,21 20-16,-21-21 0,-1 1 0,1 20 15,21-20-15,0-1 0,0 0 16,0-21-16,0 22 0,0-22 0,0 21 15,0-21-15,0 1 0,21-1 16,22 21-16,-1-21 16,-21-21-16,0 0 0,1 0 15,41 0-15,-42 0 0,22-21 16,-22 21-16,21-21 0,-21 0 16,22 0-16,-22-1 15,0-20-15,21 21 0,-21-21 0,1 20 0,-1-20 16,0 21-16,-21-21 0,21-1 15,-21 22-15,21 0 0,-21 0 0,0 0 16,0-1-16,0 1 16,0 42 15,0 1-31,-21-1 16,21 0-16,0 0 0,0 21 15,-21-20-15,21-1 0,-21 0 16,21 21-16,-21-21 0,21 1 0,0-1 15,0 0-15,0 0 0,-22 0 16,22 0-16,0 1 0,-21-22 16,21-22 31,0 1-47,21 0 15,1 0-15,-22 0 0,21 0 16,0-22-16,0 22 0,0 0 0,0-21 15,1 20-15,-1 1 0,0-21 16,0 21-16,21 0 0,-20 21 16,-1-22-16,0 1 0,21 21 0,-21 0 15,1 0-15,-1 0 16,-21 21-16,0 1 0,0-1 0,0 0 16,0 0-16,0 21 0,0-20 15,0-1-15,0 21 0,0-21 0,0 0 16,0 22-16,0-22 15,0 0-15,0 0 0,0 0 0,0 1 16,0-1-16,21-21 0,-21 21 16,21-21-16,0 21 0,0-21 0,1 0 15,-1 0-15,0 0 16,0 0-16,0 0 0,0 0 0,1-21 16,-1 0-16,0 21 0,0-21 15,0-1-15,0 1 0,1 0 0,-1-21 16,0 21-16,0-1 0,0 1 15,-21-21-15,21 21 0,-21 0 0,22-1 16,-22 1-16,0 0 0,0 0 16,0 0-1,0 42 17,0 0-32,0 0 0,0 0 15,0 1-15,0-1 0,-22 21 16,22 0-16,-21-20 0,21-1 15,0 0-15,0 0 0,0 0 16,0 0-16,0 1 0,0-1 0,0 0 16,21-21-1,1 0-15,-1 0 16,0 0-16,0 0 0,0 0 0,22 0 16,-22-21-16,0 0 0,0-1 15,0 1-15,0 0 0,1 0 16,-1-21-16,0 20 0,0-20 0,0 0 15,0-22-15,1 22 0,-1 0 16,0-22-16,0 1 0,0 20 0,0-20 16,1 20-16,-22 1 0,0 0 15,21 21-15,-21-22 0,0 22 0,0 0 16,0 0-16,0 0 16,-21 42 15,21 0-31,0 0 0,-22 21 0,22 1 15,-21-1-15,21 0 16,0 22-16,0-22 0,-21 1 0,21 20 16,0-21-16,-21 1 0,21-1 15,0 0-15,0 1 0,0-1 0,0 0 16,0-20-16,0 20 0,0-21 16,0 0-16,0 0 0,0 1 0,21-1 15,0 0-15,0-21 16,1 21-16,-1-21 0,21 0 15,-21 0-15,0 0 0,1-21 16,20 21-16,-21-21 0,0 0 0,22 21 16,-22-22-16,0 1 0,0 0 0,0 21 15,0-21-15,1 0 16,-1 0-16,-21-1 0,0 1 0,21 21 16,-21-21-16,0 0 0,0 0 15,0 0-15,0-1 0</inkml:trace>
  <inkml:trace contextRef="#ctx0" brushRef="#br0" timeOffset="16488.86">3577 2540 0,'21'0'31,"0"0"-31,1 0 0,20 0 0,-21 0 15,0 0-15,22 0 0,-1 0 16,-21 0-16,21-21 0,-20 21 0,20 0 16,-21 0-16,0-21 0,0 21 15,1 0-15,-22-21 0,0-1 16,0 1 0,0 0-16,-22 0 15,-20 21-15</inkml:trace>
  <inkml:trace contextRef="#ctx0" brushRef="#br0" timeOffset="16803.64">3344 2286 0,'-21'0'0,"42"0"0,-63 0 0,21 0 15,0 0-15,21 21 16,-22-21-16,22 21 0,0 1 15,22-22 1,-1 0 0,0 0-16,0 0 15,0-22 1,0 22-16,-21-21 0,0 0 16,0 0-1,-21 21 1,0 0-1,21 21 1,0 0 0</inkml:trace>
  <inkml:trace contextRef="#ctx0" brushRef="#br0" timeOffset="20321.79">5355 2477 0,'0'0'0,"-21"0"0,0 0 15,0 0 1,21 21 0,0 0-1,21-21 1,0 0-16,0 0 0,0 0 0,0 0 16,22-21-16,-1 21 0,-21-21 15,22-1-15,-1 1 0,0 0 0,1 0 16,-1 0-16,0 0 0,1-1 15,-22 22-15,0-21 0,0 0 0,0 0 16,-21 0-16,0 0 16,0-1-16,0 44 31,-21-22-31,0 21 16,21 0-16,-21 21 0,21 1 15,0-1-15,-21 0 0,-1 22 16,1-1-16,0 1 0,21-1 15,-21-20-15,21 20 0,-21 1 0,21-22 16,0 0-16,0 22 0,-21-22 16,21 0-16,0 1 0,0-22 0,0 21 15,0-21-15,0 1 0,0-1 0,0 0 16,-22-21 0,1-21-1,21 0-15,-21-1 16,0 1-16,21-21 0,-21 21 15,0 0-15,-1-1 0,22-20 16,-21 21-16,0 0 0,0 0 0,0 21 16,21-22-16,-21 22 0,-1 0 15,1 0 1,21 22-16,0-1 0,0 0 16,0 0-16,0 0 15,0 0-15,0 1 0,21-1 0,1 0 16,-1 0-16,0-21 0,21 21 15,-21 0-15,22-21 0,-1 0 0,0 0 16,1 0-16,-1 0 16,0 0-16,1 0 0,-1 0 0,22-21 15,-22 0-15,0 0 0,1 0 16,-1 0-16,-21-1 0,21 1 0,-20 0 16,20-21-16,-21 21 0,0-1 0,0-41 15,-21 21-15,22 20 16,-22 1-16,0 0 0,21 0 0,-21 0 15,-21 21 17,-1 0-32,22 21 0,-21 0 15,0 0-15,21 0 0,-21 1 0,0-1 16,21 21-16,0-21 0,0 22 16,-21-22-16,21 0 15,0 21-15,-22-21 0,22 1 0,0-1 16,0 0-16,0 0 0,0 0 0,0 0 15,22-21-15,-1 0 0,0 0 0,0 0 16,0 0-16,0 0 0,22 0 16,-1 0-16,0-21 0,1 0 0,-1 0 15,0 0-15,1 0 0,-1-1 16,0 1-16,1-21 0,-1 21 0,0-22 16,-20 22-16,-1 0 0,21-21 15,-42 21-15,0-1 16,-21 22-1,0 0 1,0 22-16,-1-1 0,22 0 0,0 0 16,0 0-16,-21-21 0,21 21 15,0 1-15,0-1 0,0 0 0,0 0 16,21 0-16,1 0 0,-22 1 16,21-1-16,0 0 0,-21 0 15,21-21-15,-21 21 16,-21-42 15,0 0-31,0 21 16,-1 0-16,1-21 0,0 21 0,21-21 15,-21 21 1,0 0-16,21 21 16,0 0-1,0 0-15,21 0 16,0-21-16,0 0 15,22 0-15,-22 0 0,21 0 16,-21 0-16,22 0 0,-22 0 0,21 0 16,-21 0-16,22 0 0,-22-21 15,0 0-15,0 0 0,21 0 0,-20-1 16,-1 1-16,0 0 0,0-21 16,0-1-16,22-41 0,-22 41 15,-21-20-15,21-1 0,0 1 16,0-1-16,0 22 0,1-21 15,-1-1-15,-21 22 0,21-1 0,-21 1 16,21 0-16,-21 21 0,0-1 16,0 1-16,0 0 0,0 0 0,0 0 15,-21 42 1,0 0 0,21 21-16,0-20 0,-21 20 15,-1 0-15,1 22 0,0-1 16,21 1-16,-21-1 0,0 1 15,0-1-15,-1 1 0,1-1 0,21-20 16,0 20-16,-21-21 0,21 22 0,0-22 16,0 1-16,0-1 0,0-21 15,21 21-15,22 1 0,-22-22 16,0-21-16,0 0 0,21 0 16,-20 0-16,20 0 0,0 0 0,1 0 15,-22-21-15,21 0 0,0-1 16,1 1-16,-1 0 0,-21-21 15,22 21-15,-1-22 0,-21 22 0,0-21 16,0 21-16,1-22 0,-1 22 16,-21 0-16,0 0 0,0 0 0,0-1 0,0 1 15,0 42 17,-21-21-32,-1 22 0,22-1 15,-21 0-15,21 0 0,-21 0 0,21 0 16,0 1-16,0 20 0,0-21 0,0 0 15,0 0-15,0 1 0,21-1 16,0 0-16,1-21 0,-1 0 16,0 0-16,0 0 0,0 0 15,22 0-15,-22 0 0,21 0 0,-21-21 16,0 21-16,1-21 0,20-1 16,-21 1-16,0 0 0,0 0 15,1-21-15,-22 20 0,21 1 0,0-21 16,-21 21-16,0 0 0,0-1 15,21 1-15,-21 0 0,0 0 16,0 42 0,0 0-1,0 0-15,-21 1 0,21 20 16,-21-21-16,21 0 0,0 22 0,-21-1 16,21-21-16,-22 21 0,22-20 15,0-1-15,0 0 0,0 0 16,0 0-16,0 0 31,0-42-15,0 0-16,0 0 15,0 0-15,0-22 0,22 22 16,-1 0-16,-21-21 0,21 21 0,0-22 16,-21 22-16,21-21 15,0 21-15,-21-22 0,22 22 0,-1 21 16,0-21-16,0 21 15,0 21-15,-21 0 16,0 0-16,21 1 0,1-1 16,-22 0-16,21 0 0,0 21 15,-21-20-15,21-1 0,-21 0 0,21 0 16,0 0-16,-21 0 0,22 1 16,-1-22-16,0 21 0,-21 0 0,21-21 15,0 0-15,0 0 0,1 0 16,-1 0-16,0-21 15,0 0-15,0-1 0,0 1 16,1 0-16,-1-21 0,0 21 16,0-22-16,0 22 0,0-21 0,1-1 15,20 1-15,-21 21 0,21-21 16,-20-1-16,20 1 0,0 21 16,-21 0-16,43-22 0,-43 43 15,0 0-15,0 0 0,1 0 16,-1 0-16,0 21 0,-21 1 0,21-1 15,-21 0-15,0 0 0,0 21 16,0-20-16,0 20 0,0-21 0,0 0 16,0 22-16,0-22 0,0 0 15,0 0-15,0 0 0,0 0 16,0-42 31,0 0-47,0 0 15,0 0-15,0 0 0,0-1 16,0 1-16,0-21 0,0 21 0,0 0 16,0-1-16,-21 1 0,0 0 15,0 0-15,-1 0 0,22 0 0,-21 21 16,0 0-16,0 0 0,0 0 16,0 0-16,-1 0 0,1 0 0,0 21 15,-21 0-15,21 0 0,-1 0 16,1 22-16,0-22 0,21 0 0,-21 21 15,21-21-15,-21 22 0,21-22 0,0 21 16,0-21-16,0 1 0,0-1 16,0 0-16,0 0 0,21 0 15,0 0-15,-21 1 0,21-22 0,0 0 16,1 0-16,-1 0 0,0 0 16,0 0-16,0 0 0,0 0 0,1 0 15,-1-22-15,0 1 0,-21 0 16,21 0-16,0 0 0,0 0 0,-21-1 15,22-20-15,-1 0 16,-21 21-16,0-1 0,0 1 0,21 0 16,-21 0-16,21 0 0,-21 0 15,0 42 48,0 0-63,0 0 0,0 0 0,0 0 15,0 1-15,0 20 0,0-21 16,0 21-16,0-20 0,-21 20 0,21 0 16,0 22-16,0-22 0,0 22 15,0-1-15,0-21 0,0 22 0,0-1 16,0 1-16,0-1 0,0 1 0,0-1 16,0 22-16,0-21 0,0-1 15,21 22-15,-21-1 0,0-20 0,0 21 16,0-22-16,0 1 0,0 20 15,0-20-15,0-1 0,0-20 16,0 20-16,0 1 0,0-22 0,0 0 16,0 1-16,0-1 0,0-21 0,-21 0 15,0 0-15,0 1 0,-1-22 0,1 0 16,-21 0-16,21 0 16,0-22-16,-1 1 0,1 0 15,0-21-15,21 21 0,-21-22 0,0-20 16,21 20-16,0-20 0,0-1 15,-21 1-15,21-1 0,-22-105 16,22 84-16,0 1 0,0-1 0,0 0 16,0 22-16,0-22 15,0 1-15,22 20 0,-1 1 0,0-22 16,0 21-16,-21 22 0,42-21 16,-20 20-16,-1-20 0,-21 20 0,21 22 15,0-21-15,0 0 0,0 20 0,1 1 16,-1 0-16,0 0 0,0 0 15,0 0-15,-21-1 0,21 22 16,-21-21-16,-21 0 16,0 21-1,0 0-15,0-21 0,0 0 0,-22 21 16</inkml:trace>
  <inkml:trace contextRef="#ctx0" brushRef="#br0" timeOffset="20623.14">8551 2244 0,'21'0'15,"-21"-21"-15,-21 21 63,0 0-47,0 0-1,0 0-15,0 21 16,-1-21-16,1 21 0</inkml:trace>
  <inkml:trace contextRef="#ctx0" brushRef="#br0" timeOffset="20921">7493 2561 0,'0'0'0,"-21"0"0,0 0 0,21 21 15,21-21 17,0 0-32,0 0 15,0 0-15,22 0 0,-22 0 0,21 0 16,-21 0-16,22 0 0,-1 0 0,-21 0 16,21 0-16,-20 0 0,-1 0 15,0 0-15,0 0 0,0 0 16,0 0-16,1 0 15,-1 0-15,0 0 16,-21-21-16,21 21 16,0 0-16</inkml:trace>
  <inkml:trace contextRef="#ctx0" brushRef="#br0" timeOffset="22833.67">11176 5906 0,'0'21'16,"21"-42"15,0-1-15,0 22-16,-21-21 0,22 0 0,-1-21 15,21-43-15,0-169 0,-20-169 16,-1-22-16,0 43 0,0 63 0,-21 43 16,21 63-16,0 43 0,1 20 15,-22 22-15,0 42 0,0 1 16,21 20-16,-21 0 0,0-21 15,0 22-15,0 63 16,0-22-16,0 22 0,-21 0 16,-1 21-16,1 0 15,0 0-15,0 21 0,0 0 0,21 0 16,-21 1-16,-1 20 0,1 0 16,0 1-16,21 20 0,-21 43 15,21-64-15,-21 22 0,21-1 16,0-20-16,0 20 0,0-21 0,0 1 15,0-1-15,0 0 0,0 1 16,21 20-16,0-42 16,-21 1-16,21-1 0,0-21 0,1 21 15,-1-21-15,0 0 0,0 0 0,0 0 16,43-21-16,-43 0 16,0-1-16,0 1 0,22 0 0,-22 0 15,0 0-15,0 0 0,0-1 16,0-20-16,1 21 0,-1-21 15,0 20-15,-21-20 0,0 21 0,21 0 0,-21 0 16,0-1-16,0 1 16,0 42 15,0 1-31,-21-1 0,21 0 0,0 0 16,0 0-16,-21 22 0,21-22 0,-21 21 15,21-21-15,0 22 0,0-22 16,0 0-16,0 0 0,0 0 0,0 0 15,0 1-15,0-1 0,21 0 16,0-21-16,0 0 0,0 0 0,0 0 16,1 0-16,-1 0 0,0 0 15,21 0-15,-21 0 0,1-21 0,-1 0 16,63-22 0,-84 22-16,22 21 0,-22-21 15,21 0-15,-21-22 0,0 22 0,0 0 16,0 0-16,0 0 0,0-22 0,0 22 15,-21 0-15,-1 0 0,1 21 16,0-21-16,0 21 0,0 0 0,0 0 16,-1 0-16,1 0 0,0 0 15,-21 0-15,21 0 0,-1 0 0,1 21 16,0-21-16,0 21 0,0 0 16,0-21-16,21 21 15,0 1-15,21-22 31,0 21-31,0-21 0,21 0 0,-20 0 16,20 0-16,0 0 0,-21 0 16,22 0-16,-1 0 0,0 0 0,1 0 15,-1-21-15,0 21 0,1-22 0,-1 22 16,-21-21-16,22 21 0,-22-21 16,0 21-16,0-21 0,0 21 0,0 0 15,-21 21 16,0 0-31,0 0 16,0 1-16,0-1 0,-21 21 16,0-21-16,21 0 0,-21 1 15,21 20-15,0-21 0,0 0 16,0 0-16,0 1 0,0 20 16,0-21-16,0 0 15,21-21-15,0 0 0,0 0 16,1 0-16,-1 0 0,0 0 15,0-21-15,0 21 0,22-63 16,-22 41 0,-21-20-16,0 21 0,0 0 15,0 0-15,0-22 0,0 22 0,0-21 16,0 21-16,-21-1 0,-1 1 16,22 0-16,-21 0 0,0 0 0,0 21 15,-21 0 1,20 0-16,22 21 15,0 0-15,0 0 16,0 0-16,22-21 16,-1 0-16,0 0 0,0 0 15,21 0-15,-20 0 0,-1 0 16,0 0-16,21 0 0,-21-21 0,22 21 16,-1-21-16,0 0 0,-20-21 0,20 20 15,0 1-15,-21-21 0,22 21 16,-22-22-16,0 1 0,0 21 15,-21-21-15,0-1 0,0 1 0,0 21 16,0-22-16,0 22 0,0 0 16,0 0-16,0 0 0,-21 21 31,0 0-31,21 21 16,-21 0-16,21 0 0,0 0 15,-21 22-15,-1-1 0,22 0 0,-21 22 16,21-22-16,0 22 0,-21-22 0,0 0 15,21 22-15,0-22 0,0 1 16,-21-1-16,21 0 0,0 1 0,-21-1 16,21 0-16,0 1 0,0-22 15,0 0-15,0 21 0,21-21 16,0 1-16,0-1 0,0-21 16,0 21-16,1-21 0,-1 0 15,0 0-15,21 0 0,-21-21 0,22 0 16,-22 21-16,0-22 0,21 1 0,-20 0 15,-1 0-15,0 0 0,0 0 16,0-1-16,0 1 0,-21 0 16,0 0-16,0 0 0,0 0 0,0-1 15,0-20 1,-42 0-16,21 21 16</inkml:trace>
  <inkml:trace contextRef="#ctx0" brushRef="#br0" timeOffset="23123.5">11557 2667 0,'0'0'0,"-21"21"0,0-21 0,42-21 46,0 21-46,0 0 0,0-21 0,0 0 16,22 21-16,-1 0 16,0 0-16,-20-21 0,20-1 0,0 22 15,-21 0-15,22 0 0,-22-21 0,0 21 16,0 0-16</inkml:trace>
  <inkml:trace contextRef="#ctx0" brushRef="#br0" timeOffset="25137.45">14690 2582 0,'0'0'15,"21"-42"1,-21 21-16,0 0 0,0 0 0,0-1 16,0 1-16,0 0 0,0 0 15,0 0-15,0 0 0,0-1 16,0 44-1,0-1 1,0 0-16,0 21 0,0-21 16,0 22-16,0 20 0,0-20 15,0 105-15,-21-85 16,21-20-16,0-1 0,0 21 16,0-20-16,0-1 0,0 0 0,0 22 15,0-43-15,0 21 0,0 1 0,0-22 16,0 0-16,21 0 0,0 0 15,0-21-15,0 0 0,0 0 16,22 0-16,-22-21 0,0 21 16,0-42-16,22 21 0,-22 0 15,21-22-15,-21 22 0,0-21 0,1-1 16,20 1-16,-21 0 0,0-22 16,0 22-16,1-22 0,-1 22 0,21-85 15,-42 85-15,21-22 16,0 22-16,1 0 0,-1-1 0,-21 1 15,0 21-15,0 0 0,0-1 0,0 44 47,0-1-47,-21 0 0,21 21 0,-22 1 16,1-1-16,21 0 0,0 1 0,0 20 16,-21-21-16,21 22 15,-21-22-15,21 1 0,0-1 0,0 0 16,0 1-16,0-22 0,0 21 0,0-21 15,0 0-15,21 1 0,0-1 16,0-21-16,1 21 0,-1-21 0,0 0 16,21 0-16,-21 0 0,43-21 15,-22 0-15,-21 21 0,22-22 16,-1-20-16,-21 21 0,22 0 16,-22 0-16,21-22 0,-21 22 0,0-64 15,-21 64 1,0 0-16,-21 21 31,0 0-31,21 21 16,-21-21-16,21 21 0,0 1 0,0 20 15,0-21-15,0 0 0,0 0 0,0 22 16,0-22-16,0 0 0,21 0 16,0 22-16,0-1 15,-21-21-15,22 0 0,-22 0 16,-22-21 15,1-21-31,0 21 16,0-21-16,0 0 0,0 0 15,-1 21-15,22-21 0,-21 21 16,0-22-16,21 44 31,0-1-31,0 0 16,0 0-16,21 0 0,0 0 15,1 1-15,-1-22 16,0 0-16,0 21 0,0-21 0,0 0 16,22 0-16,-22 0 0,21-21 15,1 21-15,-1-22 0,0 1 0,22 21 16,-22-21-16,22 0 16,-22 0-16,0-22 0,1 22 0,-1 0 15,0 0-15,43-64 16,-85 43-16,0 21 0,0 0 15,0-1-15,0 1 0,0 0 0,0 0 16,-21 21-16,0 0 16,-1 0-16,1 0 0,0 21 15,0 0-15,-21 22 16,20-22-16,22 21 0,0-21 16,-21 0-16,21 22 0,0-22 0,0 0 15,0 0-15,0 22 0,0-22 16,21 0-16,1-21 0,-1 21 0,0 0 15,21-21-15,-21 21 0,22-21 16,-1 0-16,0 0 0,22 0 16,-22 0-16,1 0 0,20 0 0,-21 0 15,22-21-15,-22 0 0,22 21 16,-22-21-16,0 0 0,1 0 0,-22-1 16,21 1-16,-21 0 0,22-21 15,-22 21-15,-21-1 0,0-20 0,21 21 16,-21 0-16,0 0 0,0-1 0,0 1 15,0 0-15,-21 21 0,0 0 16,0 0-16,-1 0 0,1 0 16,0 0-16,0 0 15,0 21-15,0 0 0,-1 1 0,1-1 16,0 0-16,0 0 0,0 0 0,21 0 16,0 1-16,-21 20 0,21-21 15,0 0-15,0 0 0,0 1 16,0-1-16,0 0 0,21-21 15,0 21-15,0-21 0,0 0 0,0 0 16,1 0-16,-1 0 0,0 0 16,0 0-16,0 0 0,0-21 0,1 0 15,-1 0-15,0 21 0,0-22 0,0-20 16,0 21-16,1 0 16,-22-22-16,21 1 0,-21 0 0,21-1 0,-21 1 15,0-21-15,21 20 16,-21-20-16,21 20 0,-21-20 0,0 21 15,0-22-15,0 22 0,0 21 16,0-22-16,0 22 0,0 0 0,0 0 16,0 42-1,0 0 1,0 0-16,0 22 0,-21-1 0,0 21 16,21 1-16,-21-22 0,21 85 15,0-63-15,0-22 0,0 22 16,0-22-16,0 0 15,0-21-15,0 22 0,0-22 0,0 21 16,0-21-16,21 1 0,0-1 16,0-21-16,-21 21 15,21-21-15,1 0 16,-1 0 0,-21-21-16,0 0 0,21 21 15,-21-22-15,21 22 0,0-21 0,-21 0 16,21 21-16,1-21 0,-1 0 15</inkml:trace>
  <inkml:trace contextRef="#ctx0" brushRef="#br0" timeOffset="26611.92">18775 2223 0,'0'0'0,"0"-22"0,-21 22 16,-1 0-16,1 0 15,0 0-15,21 22 0,0-1 16,-21 0-16,0 0 0,21 21 16,-21 1-16,21-1 0,-22 0 15,22 22-15,0-1 0,0-20 16,0 20-16,0-20 0,0 20 0,0-21 15,0 1-15,0 20 0,0-20 0,0-22 16,0 21-16,0 0 0,0-20 16,0-1-16,0 0 0,0 0 0,0 0 15,-21-21-15,21 21 16,-21-21-16,21-21 16,0 0-1,0 0-15,0 0 0,0 0 0,0-1 16,0 1-16,0-21 0,21 21 0,0-22 15,1 22-15,-1-21 16,-21 21-16,21-22 0,0 22 0,21-21 16,-20 21-16,-1 0 0,21-1 15,-21 22-15,0-21 0,22 21 0,-22 0 16,0 0-16,21 0 0,-20 0 16,-1 21-16,0 1 0,0-1 0,0 21 15,0-21-15,1 22 0,-22-22 16,0 0-16,0 21 0,0-21 0,0 1 15,0-1-15,-22 0 0,1 0 16,0 0-16,-21 0 0,21-21 0,-1 22 16,-20-22-16,21 0 0,0 0 0,-22 0 15,22 0-15,0 0 16,0 0-16,0 0 0,42 21 62,0-21-46,0 21-16,0-21 0,1 0 0,-1 0 16,21 0-16,-21 0 0,22 0 15,-22 0-15,21 0 0,0 0 0,1-21 16,-1 0-16,0-1 0,1 1 16,-1 0-16,22-21 0,-22-1 15,0 22-15,1-21 0,-22 0 16,21 20-16,-21-20 0,0 21 15,-21 0-15,0 0 0,22 21 0,-22-22 16,0 44 0,0-1-16,-22 0 15,22 21-15,0-21 0,-21 1 16,21 20-16,-21-21 0,21 0 0,0 43 16,0-43-16,0 0 15,0 0-15,21 0 0,0 1 0,1-22 16,-1 0-16,21 21 0,-21-21 0,0 0 15,22 0-15,-22 0 16,0 0-16,21-21 0,-20-1 0,-1 22 16,21-21-16,-21 0 0,0 0 15,1-21-15,-1 20 0,21 1 0,-21-21 16,0 21-16,-21-22 0,22 22 16,-22 0-16,21-21 0,-21 21 15,0 42 16,0 0-31,-21 0 0,21 0 16,-22 0-16,1 1 0,21 20 16,0-21-16,-21 21 0,0 1 0,21-22 15,-21 21-15,21 1 16,0-1-16,0 0 0,0 1 0,0 20 16,0-21-16,0 1 0,0 20 0,0-20 15,0 20-15,0-21 0,0 22 16,0-22-16,0 22 0,0-1 0,0 1 15,21-1-15,0 1 0,0-1 16,-21 1-16,0-1 0,0 1 0,21-1 16,1 22-16,-22-43 0,0 1 15,0-1-15,0-21 0,0 21 16,0-20-16,0-1 0,-22-21 16,1 0-16,0 0 15,0-21-15,-21 21 16,20-22-16,1 1 0,0-21 15,-21 21-15,21-22 0,-22 1 0,22-21 16,-21-1-16,21 1 0,-1-1 16,1-21-16,0 22 0,0-22 0,0 22 15,21-1-15,0 1 0,0-1 0,0 1 16,0 20-16,21-20 0,0 21 16,0-1-16,0 1 0,22 0 0,-22-1 15,0 22-15,21 0 16,-20-21-16,20 20 0,-21 1 0,21 0 15,-20 0-15,-1 0 0,0 0 0,21 21 16,-21-22-16,1 22 0,-1 0 16,-21-21-16,-21 42 31,-1-21-15,-20 22-16,0-1 0,-1-21 15,1 21-15,0 0 0,-22-21 0</inkml:trace>
  <inkml:trace contextRef="#ctx0" brushRef="#br0" timeOffset="29587.77">1460 4847 0,'-21'-21'0,"42"42"0,-42-21 31,21 21-16,0 1 1,21-22 0,1 0-1,-1 0-15,-21-22 16,0 1-16,0 0 16,0 0-16,0 0 0,0 0 15,0-1-15,-21 1 0,-22-21 16,22 21-16,0 0 15,-21 21-15,-1-22 0,22 22 0,-21 0 16,-1 0-16,1 0 16,21 22-16,-21-1 0,-1 0 0,22 0 15,-21 21-15,-1 1 0,22-1 16,0 0-16,0 22 0,-21-22 16,42 22-16,-22-22 0,22 0 0,0 1 15,0-1-15,0 0 0,0-20 16,22 20-16,-1-21 0,0-21 0,21 21 15,-21-21-15,22 0 0,-22 0 16,21 0-16,1-21 0,-1 0 16,0 0-16,1 0 0,20-22 0,-21 22 15,1-21-15,-1-1 0,0-20 16,1 21-16,-22-22 0,21 1 16,-21 20-16,1-20 0,20-64 15,-21 63-15,0 1 0,-21-1 16,0 1-16,0-1 0,0 1 15,0-1-15,0 1 0,0 20 16,0 1-16,0 21 0,0-21 0,0 20 16,0 44-1,0-1-15,0 0 0,0 21 16,-21 22-16,21-22 0,-21 22 16,0-22-16,0 21 0,21 1 15,-22-1-15,1 1 0,0-1 16,0 1-16,0-1 0,0 1 15,21-1-15,0 1 0,0-1 0,0-20 16,0-1-16,0 0 0,0 1 16,21-22-16,0 0 0,0 0 0,0-21 15,0 0-15,22 0 0,-1 0 16,-21 0-16,22 0 0,-1 0 16,0-21-16,1 0 0,-1 0 0,-21 0 15,21-1-15,-20-20 0,20 21 16,-21-21-16,0-1 0,0 1 15,-21 0-15,0-1 0,0 1 16,0 21-16,0-22 0,0 22 0,0 0 16,0 0-16,-21 0 0,0 21 15,0 0-15,0 21 16,0 0-16,-1 0 0,1 22 16,0-22-16,21 21 0,-21 0 0,0 1 15,0-1-15,21 0 0,0-20 16,0 20-16,0 0 0,0 1 0,0-22 15,0 0-15,21 21 16,0-21-16,0-21 0,0 22 0,22-22 16,-22 0-16,21 0 0,-21 0 15,22 0-15,-1 0 0,21-22 0,-20 1 16,-1 0-16,0 0 0,1 0 16,-1 0-16,-21-22 0,22 22 0,-22-21 15,0-1-15,0 22 0,0-21 16,-21 0-16,0 20 0,21 1 15,-21 0-15,0 0 0,22 0 0,-22 42 32,0 0-17,0 21-15,0-20 0,0-1 16,0 21-16,-22 0 0,22-20 0,0 20 16,0 0-16,0-21 0,0 22 15,0-22-15,0 0 0,0 0 16,0 0-16,0 1 0,22-1 15,-1-21-15,0 0 0,0 0 0,0 0 16,0 0-16,1 0 0,20 0 0,-21-21 16,21-1-16,-20 1 0,20 0 15,-21 0-15,0 0 0,0 0 0,1-22 16,-1 22-16,0-21 0,0-1 16,-21 1-16,21 21 0,-21-21 0,21 20 15,-21 1-15,0 0 0,0 0 16,0 0-16,0 0 15,0 42 1,0 0 0,0 0-16,0 0 0,0 22 15,0-22-15,-21 0 0,21 21 0,0-21 16,0 22-16,0-22 0,0 0 16,0 0-16,0 0 0,0 1 0,0-1 15,0 0-15,21 0 16,1-21-16,-1 0 0,0 0 15,0 0-15,0 0 0,22-21 16,-22 0-16,21 21 0,-21-21 0,22-1 16,-22 1-16,21 0 0,-21-21 15,0 21-15,1-22 0,-22 22 16,0-21-16,21 21 0,-21-22 0,0 22 16,0-21-16,0 21 0,0-1 15,0 1-15,-21 0 0,-1 21 0,1 0 16,0 0-16,0 0 15,0 0-15,0 0 0,-1 0 0,1 42 16,0-20-16,0-1 0,0 21 16,0-21-16,21 22 0,0-1 0,0 0 15,0 22-15,0-22 16,0-21-16,0 22 0,21-22 0,0 0 16,0 0-16,0 0 0,0 0 15,1 1-15,20-22 0,-21 0 16,21 0-16,1 0 0,-1 0 0,-21 0 15,22-22-15,-1 1 0,0 0 16,1 0-16,-22 0 0,21-22 0,0 1 16,1 0-16,-22-1 0,21 1 15,-21-21-15,1-1 0,-1 1 0,21 20 16,-21-20-16,-21-1 0,21 1 16,1-1-16,-1 1 0,-21-1 0,0 1 15,0 20-15,0-20 0,0 21 0,0 20 16,0 1-16,0-21 0,-21 63 31,21 0-15,-22 22-16,1-1 0,21 0 0,-21 1 15,0 20-15,21-21 0,0 22 16,-21-1-16,0-20 0,21 20 0,-22-20 16,22 20-16,0 1 0,0-22 15,0 0-15,0 22 0,0-22 16,0 0-16,0 1 0,0-22 0,22 21 15,-1-21-15,0 1 0,0-1 16,0 0-16,0-21 0,1 0 0,-1 0 16,0 0-16,0 0 15,21 0-15,-20 0 0,-1-21 0,0 0 16,21-1-16,-21-20 0,1 21 16,-1-21-16,0 20 0,0-20 0,0 0 15,0 21-15,-21-22 0,22 1 0,-22 21 16,0 0-16,0-1 0,0 1 15,-22 42 1,22 1 0,-21-1-16,21 0 0,-21 21 0,21-21 15,0 22-15,0-22 0,0 21 0,0-21 16,0 1-16,0 20 0,0-21 16,21 0-16,0 0 0,-21 1 0,22-22 15,-1 21-15,0-21 16,0 0-16,0 0 0,22 0 0,-22 0 15,0 0-15,21-21 0,1-1 0,-22 1 16,21 0-16,0-21 16,-20-1-16,-1 22 0,0-21 0,0 0 15,-21 20-15,0-20 0,0 0 16,0 21-16,0-22 0,-21 22 0,0 0 16,0 0-16,-1 0 0,-20 21 15,21 0-15,-21-22 0,20 22 16,1 0-16,0 0 0,-21 0 0,21 22 0,-1-1 15,1 0-15,0-21 16,21 21-16,0 0 0,0 0 16,0 1-16,0-1 0,0 0 15,21-21 1,0 0-16,1 0 16</inkml:trace>
  <inkml:trace contextRef="#ctx0" brushRef="#br0" timeOffset="30120.45">5122 4678 0,'21'0'0,"-42"0"0,64-21 0,-43 0 16,21 21-16,0-22 0,-21 1 15,21 21-15,-21-21 0,21 21 16,-21-21-16,21 21 31,-21 21-31,0 0 0,0 0 16,0 1-16,0 20 0,0 0 15,0 1-15,0-1 0,0 0 16,0 22-16,-21-22 0,21 22 0,-21-1 16,21 1-16,-21-1 0,21 1 15,0-1-15,0 1 0,-21-1 0,21 22 16,-21-22-16,-1 1 0,22 20 0,-21-20 16,0-1-16,21 1 0,-21-1 15,0 1-15,0-22 0,-1 22 0,22-22 16,-21 0-16,0-20 0,21 20 15,-21-21-15,21 0 0,0 0 0,0 1 16,0-44 15,0 1-31,0 0 0,0-21 16,0 21-16,0-1 0,21-20 16,0 0-16,-21-1 0,21 1 0,1 0 15,-1-22-15,0 22 0,0-22 0,0-20 16</inkml:trace>
  <inkml:trace contextRef="#ctx0" brushRef="#br0" timeOffset="30492.36">5249 4784 0,'-21'-21'0,"42"42"0,-42-64 0,21 1 16,0 21-16,0 0 0,0-22 15,0 22-15,0 0 16,0 0-16,0 0 0,21 21 15,-21-21-15,21 21 0,1 0 0,20 0 16,0 0-16,-21 0 0,1 0 16,20 0-16,-21 0 0,0 21 15,0 0-15,1 0 0,-1 0 0,0 0 16,0 22-16,-21-22 0,0 21 16,0-21-16,0 22 0,0-22 15,-21 21-15,0-21 0,0 22 0,-1-22 16,-20 0-16,21 0 0,-21 0 15,-1-21-15,22 22 0,-21-22 0,21 0 16,-22 21-16,22-21 0,0 0 16,0 0-16,42 0 47,0 0-47,0 0 0,0 0 15,1 0-15,-1-21 0,0-1 16</inkml:trace>
  <inkml:trace contextRef="#ctx0" brushRef="#br0" timeOffset="30895.13">5842 4847 0,'21'0'0,"-42"0"0,42-21 0,0 21 15,0-21-15,1 0 16,-1 21-16,-21-21 0,21 21 15,0-22-15,0 1 0,0 21 16,-21-21-16,22 0 0,-1 21 0,-21-21 16,0 0-16,0-1 0,0 1 15,0 0-15,0 0 16,0 0-16,-21 21 16,-1 0-16,1 0 15,0 0-15,0 0 0,0 21 16,0 0-16,-1 0 0,22 22 0,0-22 15,-21 0-15,21 21 0,-21-21 16,21 22-16,0-22 0,0 0 0,0 0 16,0 0-16,0 1 0,0-1 15,0 0-15,21 0 0,0-21 0,1 21 16,-1-21-16,0 0 0,0 0 0,0 0 16,0 0-16,1 0 15,-1 0-15,0 0 0,0 0 0,0 0 16,0 0-16,1 0 0,-1-21 15,0 21-15,-21-21 0,21 21 16</inkml:trace>
  <inkml:trace contextRef="#ctx0" brushRef="#br0" timeOffset="31371.37">6392 4699 0,'0'0'0,"0"-21"0,-21 0 16,21 0-16,0-1 0,0 1 15,0 0-15,0 0 16,0 0-16,21 21 0,0-21 16,1 21-16,-1 0 0,0 0 15,0 0-15,0 0 0,0 0 16,1 0-16,-1 0 0,0 0 0,0 21 16,0 0-16,0 0 0,1 0 0,-22 22 15,0-22-15,21 0 0,-21 21 16,0-21-16,0 22 0,0-22 0,0 0 15,-21 21-15,-1 1 0,1-22 16,0 0-16,21 0 16,-21-21-16,0 0 15,21-21 1,0 0 0,0 0-16,0 0 0,0-1 0,21 1 15,0 0-15,-21-21 0,21 21 16,0-22-16,1 22 0,-1-21 0,0-1 15,21 22-15,-21-21 0,1 21 0,20 0 16,-21-1-16,0 1 0,-21 0 16,21 21-16,1 0 15,-22 21 1,0 0 0,0 1-16,0-1 15,0 0-15,0 0 16,0 0-16</inkml:trace>
  <inkml:trace contextRef="#ctx0" brushRef="#br0" timeOffset="31903.58">7260 4636 0,'21'0'0,"-42"0"0,63-22 0,1 22 15,-22-21-15,0 0 0,0 0 16,0 0-16,-21 0 0,0-1 15,0 1 1,0 0-16,0 0 16,-21 21-16,0 0 0,0 0 15,0 0-15,0 21 0,-1 0 16,1 0-16,0 1 0,0-22 0,0 21 16,0 0-16,-1 0 0,22 0 15,0 0-15,0 22 0,0-22 16,0 0-16,22-21 15,-1 0-15,0 21 16,0-21-16,0 21 0,0-21 0,1 0 16,-1 22-16,0-22 0,0 21 15,0-21-15,-21 21 0,21 0 16,-21 0-16,0 0 16,0 1-16,0-1 15,-21-21-15,0 21 0,21 0 0,-21-21 16,0 21-16,-22-21 0,22 0 0,0 21 15,0-21-15,0 0 0,0 0 16,-1 0-16,1 0 0,0 0 16,0 0-16,0 0 15,0 0 1,21 22 0</inkml:trace>
  <inkml:trace contextRef="#ctx0" brushRef="#br0" timeOffset="40462.3">10033 4212 0,'0'-21'16,"0"42"-16,0-63 0,0 21 0,0 0 0,0-1 15,0 1-15,0 0 0,21 0 16,-21 0-16,0 0 0,0-1 0,21 22 15,0-21-15,-21 0 0,0 0 32,22 21-32,-22 21 15,0 21-15,0-20 0,0 20 16,0 21-16,0-20 0,0 20 16,-22 1-16,1-1 0,0 1 15,21-1-15,-21 1 0,0-1 0,0 22 16,-1-22-16,1-20 0,0 20 15,0 1-15,0-22 0,0 0 16,-1 1-16,22-22 0,-21 0 0,21 0 16,0 0-16,0 1 0,0-44 31,0 1-31,0 0 0,0-21 16,0 21-16,0-22 0,0 22 0,0-21 15,21-1-15,1 1 0,-1 21 16,0-21-16,0 20 0,21-20 0,-20 21 15,20 0-15,-21 21 0,21 0 16,1 0-16,-1 0 0,-21 0 16,22 0-16,-22 21 0,21 0 0,-21 0 15,22 0-15,-22 22 0,0-22 16,0 21-16,0 1 0,-21-22 0,0 21 16,0-21-16,0 22 0,-21-22 15,0 0-15,0 0 0,-22 0 0,1 0 16,21 1-16,-64-1 0,43-21 15,0 0-15,20 0 0,-20 0 16,21 0-16,0 0 0,0 0 16,21 21-1,21-21 1,0 21-16,0-21 16,0 0-16,0 21 15,22-21-15,-22 0 0,0 0 0,21 0 16,-20 0-16,20 0 0,0 0 15,1 0-15,-1 0 0,0-21 0,1 21 16,-1-21-16,0 0 0,1 0 16,-22-1-16,21-20 0,-21 21 0,0-21 15,1 20-15,-1-20 0,0 0 16,0 21-16,0-1 0,-21 1 0,0 0 16,21 0-16,-21 0 0,22 0 0,-22 42 46,0 0-46,0 0 0,0 0 0,-22 22 16,22-22-16,-21 21 0,21 0 16,0-20-16,0 20 0,0-21 0,0 21 15,0-20-15,0 20 0,0-21 16,0 0-16,0 0 0,21 1 0,1-1 16,-1-21-16,0 0 0,21 21 0,-21-21 15,22 0-15,-22 0 0,21 0 16,-21 0-16,22-21 0,-22 0 15,21-1-15,-21 1 0,1 0 16,-1 0-16,0-21 0,0 20 0,0-20 0,0 21 16,-21-21-16,0-1 0,22 22 15,-22-21-15,0 21 0,0-1 16,0 1-16,0 0 0,0 0 0,0 42 31,0 0-31,0 0 0,0 1 16,0 20-16,0 0 0,0 1 15,-22-1-15,22 21 0,-21-20 0,21-1 16,0 22-16,0-1 0,0 1 0,0-1 16,0 1-16,0-1 0,0 22 15,0-22-15,0 1 0,0 20 16,0-20-16,0-1 0,0 22 0,0-21 16,-21-1-16,0 1 0,21-22 15,-21 21-15,0 1 0,-1-22 0,1 22 16,0-22-16,0-21 0,0 22 0,-22-1 15,22-21-15,0-21 16,0 0-16,0 0 16,21-21-16,-21 0 0,21 0 0,0-22 15,0 1-15,0 0 0,0-1 16,0-20-16,0-1 0,0 1 0,0-1 16,0 1-16,0-22 0,0 22 15,21-22-15,0 21 0,-21-20 16,21 20-16,0 1 0,0 20 0,1-20 15,-1 21-15,21-1 0,-21 22 0,22-21 16,-22 21-16,21-1 0,0-20 16,22 0-16,-43 21 15,21-1-15,-20 1 0,-1 0 0,21-21 16,-21 21-16,0-1 0,1 1 0</inkml:trace>
  <inkml:trace contextRef="#ctx0" brushRef="#br0" timeOffset="43017.63">13123 5122 0,'0'22'0,"-21"-22"0,21-22 31,0 1-15,21 0-16,-21 0 0,21 0 0,1 0 15,-22-1-15,0-20 0,0 0 16,21 21-16,-21-22 0,0 1 0,0 21 16,0-22-16,0 22 0,-21 0 15,-1 0-15,1 0 0,0 0 0,0 21 16,-21 0-16,20 0 0,1 0 16,0 21-16,-21 0 0,21 0 15,-1 0-15,1 22 0,0-22 0,0 21 16,0 0-16,21 1 0,-21-1 15,21 0-15,0-20 0,0 20 0,0-21 16,0 0-16,0 22 0,21-43 0,0 21 16,0 0-16,0-21 0,0 0 15,22 0-15,-22 0 0,21 0 16,-21 0-16,22-21 0,-1 0 0,-21-1 16,22 1-16,-1 0 0,0 0 15,-21-21-15,22-1 0,-22 1 0,0 0 16,21-1-16,-20 1 0,-1-22 0,0 22 15,0-21-15,-21 20 0,21-20 16,-21 20-16,21-20 0,-21 21 16,22-1-16,-22-20 0,0 20 0,0 22 15,0-21-15,0 21 0,0 0 16,0 42 0,0 0-16,0 0 0,-22 21 15,1 1-15,21-1 0,-21 0 16,21 22-16,-21-22 0,21 22 0,0-22 15,0 22-15,0-22 0,0 21 16,0-20-16,0-1 0,0 0 16,0 1-16,21-1 0,0-21 0,-21 22 15,21-22-15,1 0 0,-1 0 16,0-21-16,0 0 0,0 0 16,0 0-16,1 0 0,-1-21 15,21 0-15,-21 0 0,0-1 0,1 1 16,-1 0-16,0 0 0,0-21 15,0 20-15,-21-20 0,0 21 0,21-43 16,-21 43-16,22 0 0,-22 42 31,0 0-15,-22 1-16,22 20 0,-21-21 16,21 21-16,0-20 0,0 20 0,0-21 15,0 21-15,0-20 0,0-1 16,0 0-16,0 0 0,0 0 15,21 0-15,1 1 0,-1-22 0,-21 21 16,21-21-16,0 0 0,0 0 16,0 0-16,1 0 0,-1 0 0,0-21 15,21 21-15,-21-22 0,1 1 0,20 0 16,-21 0-16,0-21 16,0 20-16,1-20 0,-22 0 0,0 21 0,0-22 15,0 1-15,0 0 0,0-1 16,0 1-16,0 0 0,-22 20 15,1 1-15,0 0 0,0 0 0,0 0 16,0 21-16,-22 0 0,22 0 16,0 0-16,0 0 0,0 21 0,-22 0 15,22 0-15,0 0 0,0 22 16,0-1-16,21-21 0,0 22 0,0-1 16,0 0-16,0 1 0,0-22 15,0 21-15,0 0 0,21-20 0,0-1 16,21 0-16,-21 0 0,22 0 15,-22-21-15,21 0 0,-21 21 0,22-21 16,-1 0-16,0 0 0,1 0 0,-1-21 16,0 0-16,1 21 0,-1-21 15,-21 0-15,22-22 0,-22 22 16,0 0-16,0-21 0,0-1 0,0 22 16,1-21-16,-22 21 0,0-22 15,0 22-15,0 0 0,21 21 16,-42 21-1,21 22 1,0-22-16,-22 0 0,22 21 0,-21-21 16,21 22-16,0-1 0,0-21 15,0 0-15,0 22 0,0-22 0,0 0 16,0 0-16,0 0 0,21 1 16,1-22-16,-1 21 0,0-21 15,0 0-15,21 0 0,-20 0 0,20 0 16,-21 0-16,21 0 0,-20-21 15,20-1-15,0 1 0,-21 0 0,1 0 16,20 0-16,-21 0 0,0-22 16,0 1-16,1 21 0,-1-22 0,-21 22 15,0-21-15,0 21 0,21 21 0,-21-21 16,-21 42 0,0 0-1,21 0-15,-22 21 0,1-20 16,21-1-16,0 21 0,-21-21 0,0 22 15,21-22-15,0 0 0,0 0 16,-21 0-16,21 0 0,-21 1 16,21-1-16,-22-21 0,22 21 15,0-42 17,0 0-32,0-1 15,0 1-15,0-21 16,22 21-16,-1 0 0,0-22 0,-21 22 15,21-21-15,0 21 16,22-22-16,-22 22 0,0 0 0,21 0 0,-21 0 16,22 21-16,-22 0 0,21 0 15,-21 0-15,22 0 0,-22 0 16,21 21-16,-21 0 0,1 0 0,-22 0 16,0 22-16,0-22 0,0 0 15,0 21-15,0-21 0,0 22 0,0-22 16,0 0-16,0 0 0,0 0 15,21 1-15,-21-1 0,21 0 0,0 0 16,0-21-16,0 21 0,1-21 16,-1 0-16,0 0 0,0 0 15,21 0-15,1 0 0,-22-21 0,21 0 16,1 21-16,-1-21 0,0 0 16,1-1-16,-22-20 0,21 21 15,22-64-15,-43 43 0,21 0 16,-21-1-16,0 1 0,-21 0 15,0 20-15,0-20 0,0 21 0,0 0 16,-21 21-16,0 0 16,0 0-16,0 0 0,0 0 0,-1 21 15,-20 0-15,21 0 0,0 0 16,0 1-16,-1 20 0,1-21 0,0 0 16,21 22-16,-21-22 0,21 0 15,0 0-15,0 0 0,0 22 16,0-22-16,21-21 0,0 21 15,0-21-15,1 0 0,-1 0 16,0 0-16,0 0 0,0 0 16,-21-21-16,21 21 0,1-21 0,-1-1 15,0 1-15,0 0 0,0 0 16,0 0-16,-21 0 0,22-1 0,-1-20 16,-21 21-16,0 0 15,0 0-15,0 42 31,0 0-31,-21 0 16,-1 21-16,22-20 0,-21-1 0,21 21 16,0 0-16,-21 1 15,21-1-15,-21 22 0,21-22 0,0 0 16,0 22-16,-21-22 0,0 22 0,21-1 16,-22-21-16,22 22 0,0-1 15,0 1-15,0-1 0,0 1 0,0 63 16,0-64-16,0 1 0,-21-22 15,21 22-15,0-1 0,0 1 16,0-1-16,0 1 0,-21-1 16,21 43-16,0-64 0,0 1 0,-21-1 15,0-21-15,0 0 0,21 1 16,-22-22-16,1 0 0,0 21 0,0-21 16,0-21-16,0 21 15,21-22-15,0 1 0,0 0 16,0-21-16,0 21 0,0-22 15,0 1-15,0-22 0,21 22 16,21-64-16,-21 64 0,0-22 0,22 22 16,-22 0-16,21-1 0,1 1 15,-22 0-15,21 21 0,0-22 0,-20 22 16,20-21-16,-21 21 0,21-1 16,-20-20-16,-1 21 0,0 0 15,0-22-15,0 22 0,-21-42 0,21 20 16,-21 1-16,0 0 0,0-1 15,0 22-15,0-21 0</inkml:trace>
  <inkml:trace contextRef="#ctx0" brushRef="#br0" timeOffset="43259.48">15261 4339 0,'0'0'16,"-21"-21"-1,42 21 32,-21 21-31,21-21-16,0 21 15</inkml:trace>
  <inkml:trace contextRef="#ctx0" brushRef="#br0" timeOffset="44084.52">17949 4636 0,'0'0'0,"0"-22"0,0 1 15,21 0-15,-21 0 0,22 0 16,-22 0-16,0-1 0,21 22 0,-21-21 16,21 21-16,-21 21 15,0 1 1,0-1-16,0 21 0,0 0 16,0 1-16,0-1 0,0 0 0,-21 22 15,21-22-15,0 1 0,-21 20 0,-1-21 16,1 1-16,0-1 0,21-21 15,0 22-15,-21-22 0,21 0 0,-21-21 16,21 21-16,0-42 31,21 0-15,0 0-16,0-22 0,0 22 16,1-21-16,-22 21 0,21-22 0,0 1 15,0 0-15,0-1 0,0 1 16,1 21-16,-22 0 0,0-1 0,21 22 15,0 0-15,-21 22 16,0-1-16,0 0 0,0 21 0,0 1 16,0-22-16,0 21 0,0 0 0,21 1 15,-21-22-15,21 21 0,-21-21 16,0 1-16,21-1 0,1 0 0,-1 0 16,0-21-16,0 0 15,21 0-15,-20 0 0,-1 0 16,0 0-16,21 0 0,-21 0 0,1-21 15,-1 0-15,0 0 0,0-1 16,0-20-16,0 21 0,-21-21 0,0-1 16,22 1-16,-22 0 0,0-1 15,0-20-15,0 20 0,0 1 0,0 21 16,0-21-16,0 20 0,-22 1 16,22 0-16,-21 21 15,0 0 1,0 0-16,21 21 0,0 0 0,0 1 15,0-1 1,0 0-16,0 0 16,0 0-16,21-21 15,0 21-15,0-21 0,1 0 16,-1 0-16,0 0 0,0 0 0</inkml:trace>
  <inkml:trace contextRef="#ctx0" brushRef="#br0" timeOffset="44884.89">19177 4593 0,'0'0'0,"0"-21"0,0 0 16,0 0-1,-21 21 1,0 21-16,21 0 16,-22 0-16,1 0 0,21 22 15,-21-22-15,21 21 0,-21-21 0,21 22 16,0-1-16,0 0 0,0-20 15,0 20-15,-21 0 0,21-21 0,0 22 16,-21-22-16,21 0 0,0 0 16,0 0-16,0 1 0,-22-1 15,22-42 17,0-1-32,0 1 0,0 0 15,0 0-15,0 0 0,0-22 16,0 1-16,22 21 0,-22-21 0,21-1 15,0-20-15,-21 20 0,21 1 16,0 0-16,0-1 0,1 22 0,20-21 16,-21 21-16,0 0 0,0-1 15,22 1-15,-22 21 0,0 0 0,0 0 16,0 21-16,1 1 16,-22-1-16,0 0 0,0 0 15,0 21-15,0-20 0,0-1 0,-22 0 16,1 0-16,0 21 15,0-20-15,0-1 0,0 0 0,-1 0 16,-20 0-16,21-21 16,0 0-16,0 0 15,21-21 1,0 0 0,21 21-16,0-21 0,0 21 0,0 0 15,0-21-15,22 21 0,-22 0 16,0 0-16,21 0 0,-20 0 0,20 0 15,-21 21-15,0 0 0,0-21 16,22 21-16,-22 0 0,0 0 0,0 22 16,0-22-16,-21 0 0,0 21 15,0-20-15,0-1 0,0 21 16,0-21-16,0 22 0,-21-22 0,0 0 16,0 0-16,-21 0 0,20 0 15,-20 1-15,0-1 0,-1-21 0,-41 21 16,41-21-16,1 0 0,0 21 15,21-21-15,-22 0 0,22 0 16,0 0-16,0 0 0,0 0 0,-1 0 16,22-21-1,0 0 17,22 21-32,-1-21 15,0-1-15,21 1 0,-21 0 16,1 21-16,-1-21 0,21 0 15</inkml:trace>
  <inkml:trace contextRef="#ctx0" brushRef="#br0" timeOffset="45240.32">20087 4741 0,'0'0'0,"-21"-21"16,0 21-16,0-21 16,21 0-1,21 21-15,0 0 16,0 0-16,0 0 0,22 0 16,-22 0-16,42 0 0,22 0 15,-43 0-15,22-21 16,-22 21-16,0 0 0,-20 0 0,20 0 15,0 0-15,-21 0 0,1 0 0,-1 0 16,0 0-16,-42 0 47,0 0-47,-1 0 0,1 0 0,0 0 16,0 0-16,0 0 0,0 0 0,-1 0 15,1 0-15,0 0 0,0 0 16</inkml:trace>
  <inkml:trace contextRef="#ctx0" brushRef="#br0" timeOffset="45555.27">20383 4678 0,'0'21'16,"0"0"15,0 0-15,0 1-16,0-1 0,0 0 0,0 0 15,0 21-15,0-20 0,-21 20 16,0-21-16,0 21 0,21 1 0,0-1 16,-21-21-16,0 22 0,-1-22 15,22 21-15,-21-21 0,21 0 0,0 1 16,-21-1-16,21 0 0,0 0 16,-21-21-16,21 21 15,21-21 16,0 0-31,0-21 0,1 0 16,-1 0-16,0 0 16,0-1-16,0 1 0,0 0 15,1 0-15</inkml:trace>
  <inkml:trace contextRef="#ctx0" brushRef="#br0" timeOffset="45968.7">21463 4149 0,'0'0'0,"0"-21"16,21 21 0,-21 21 15,0 0-15,0 0-1,0 0 1,0 0-16,0 1 0,0-1 15,-21-21-15,21 21 16,0 0-16,-21-21 16,21 21-16,-21-21 15</inkml:trace>
  <inkml:trace contextRef="#ctx0" brushRef="#br0" timeOffset="46324.15">21738 4128 0,'0'0'0,"21"0"15,-21 21 48,0 0-63,0 0 16,0 0-16,0 0 0,0 1 15,0-1 1,0 0-16,-21-21 0,21 21 15,0 0 1,-21-21 31</inkml:trace>
  <inkml:trace contextRef="#ctx0" brushRef="#br0" timeOffset="62949.12">2582 6752 0,'0'0'0,"-21"0"15,0-42 1,21 21-16,0 0 0,0-1 16,0 1-1,21 0 1,-21 0-1,21 21-15,0-21 0,-21 0 16,22-1-16,-22 1 16,21 0-16,-21 0 0,0 0 0,21 0 15,-21-1-15,21 1 0,-21 0 16,0 0-16,21-21 16,-21 20-16,0 1 0,0 0 15,0 42 1,-21-21-1,0 21-15,21 1 0,-21 20 0,0 0 16,-1 1-16,22-1 16,-21 0-16,0 22 0,-21-1 0,21-20 15,-1 20-15,1 1 0,-63 105 16,41-106-16,22-20 16,0 20-16,-21-20 0,20-1 15,1 0-15,0 1 0,21-22 16,-21 0-16,21 21 0,-21-42 0,21 21 15,0-42 17,0 0-32,21-21 15,0 21-15,0-22 0,-21 1 0,21 0 16,1-1-16,20 1 0,-21 0 16,0-1-16,0-20 0,22-1 0,-22 22 15,0-22-15,21 1 0,-20-1 16,-1 1-16,0-1 0,0 1 0,0 21 15,0-1-15,1 1 0,-1 0 16,-21 20-16,0 1 0,21 0 0,0 0 16,-21 0-16,0 0 0,21 21 15,-21-22-15,21 22 0,1 0 47,-22 22-31,0-1-1,0 0-15,0 0 16,0 0 0,0 0-1,-22-21 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2-03T14:11:10.23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5969 2625 0,'-21'-21'0,"42"42"0,-85-42 16,43-1-16,0 22 0,0 0 16,0 0-16</inkml:trace>
  <inkml:trace contextRef="#ctx0" brushRef="#br0" timeOffset="1215.29">3704 339 0,'0'0'0,"21"-85"15,0 64-15,-21 0 0,22 0 16,-22-1-16,0 1 0,0 0 15,0 0-15,-22 42 47,1 0-47,21 22 0,-21-1 16,0 0-16,0 22 0,0-1 16,-1 1-16,-20-1 0,21 1 0,-21-1 15,20 22-15,-20 0 0,0-22 16,-1 22-16,1-1 0,0-20 0,-1 21 15,1-22-15,0 1 0,21-1 16,-22 1-16,22-22 0,0 21 16,-21-20-16,20-1 0,22 0 0,-21 1 15,21-22-15,-21 0 0,21 0 16,0 0-16,0-42 31,0 0-31,0-21 0,21 21 0,0-22 16,1-20-16,20 20 0,-21-20 15,21-1-15,1-20 0,20-1 0,-20 0 16,20-20-16,1-1 0,-1 21 16,1-21-16,-22 22 0,21-1 0,-20 0 15,-1 22-15,-21-22 0,22 43 16,-22-22-16,0 22 0,-21 21 16,0 0-16,0-1 0,0 1 0,21 21 15,-21 21 1,0 1-16,0 20 0,0-21 0,0 43 15,0-22-15,0 21 16,0 1-16,0-1 0,0 22 0,0-21 16,-21 20-16,0 1 0,21 0 15,0-22-15,-21 22 0,21-22 0,-22 1 16,22-1-16,-21-20 0,21 20 16,0-21-16,0 1 0,0-1 15,0 0-15,0-20 0,0-1 0,0 0 16,0 0-16,0 0 0,0-42 31,0 0-15,0 0-16,-21 0 0,21-1 0,-21 1 15,0 0-15</inkml:trace>
  <inkml:trace contextRef="#ctx0" brushRef="#br0" timeOffset="1420.2">3238 1439 0,'0'0'15,"-42"-21"1,42 0 0,21 21-16,22 0 15,-22 0-15,0-21 0,21 21 16,1 0-16,-22-21 0,21 21 0,0 0 16,-20 0-16,20-21 15,0 21-15,-21-22 0,1 22 0,-1 0 16,0 0-16,0-21 0,0 21 15,0 0-15,1 0 0</inkml:trace>
  <inkml:trace contextRef="#ctx0" brushRef="#br0" timeOffset="5423.55">4212 1545 0,'0'0'0,"21"0"0,0 0 0,1 0 0,-1-21 16,0 0-16,0 0 0,21 0 16,-20-1-16,-1 1 0,0 0 15,0 0-15,0 0 0,0-22 16,-21 22-16,0 0 0,0-21 0,0 21 16,0-1-16,0 1 0,-21 0 15,0 21-15,0-21 0,0 21 0,0 0 16,-1 0-16,-20 0 0,21 21 15,-21-21-15,20 21 0,-20 22 0,0-22 16,21 21-16,-22-21 0,1 22 16,21-1-16,-22-21 0,22 21 0,0 1 15,0-1-15,0 0 0,21-20 16,0 20-16,0 0 0,0-21 16,0 1-16,0-1 0,42 0 15,-21-21-15,0 0 0,22 0 0,-22 0 16,21 0-16,1 0 0,-1-21 15,21 0-15,-20-1 0,-1-20 0,0 21 16,22-21-16,-22-1 0,1 1 16,20 0-16,-21-1 0,1-20 0,-1-1 15,-21 1-15,22-22 0,-1 22 16,-21-22-16,0 21 0,0-20 16,1 20-16,-1-20 0,0 20 0,-21 1 15,21-1-15,-21 22 0,0-1 16,0 1-16,0 0 0,0 21 15,-21 21 1,0 0-16,0 21 0,-1 21 16,1 0-16,0 1 0,0-1 15,0 22-15,0-1 0,-1 22 0,1-22 16,0 22-16,-21 0 16,21-22-16,-1 22 0,1-22 0,0 1 0,0-1 15,0 1-15,21-22 0,-21 22 16,21-22-16,0 21 0,0-20 15,0-1-15,0 0 0,0-20 0,21 20 16,0-21-16,0 0 0,0-21 16,0 0-16,22 0 0,-22 0 15,21 0-15,1 0 0,-22-21 0,21 0 16,0-21-16,-20 20 0,20 1 16,-21-21-16,21 0 0,-20 20 0,-1-20 15,0 21-15,0 0 0,0-22 16,0 22-16,1 0 0,-22 0 15,0 42 17,0 0-17,-22 0-15,22 1 0,-21-1 0,21 21 0,0-21 16,-21 0-16,21 1 16,0 20-16,0-21 0,0 0 0,0 0 15,0 1-15,0-1 0,0 0 16,21 0-16,0-21 0,1 0 15,-1 0-15,0 0 0,0 0 16,0 0-16,0-21 0,22 0 0,-22 0 16,0-1-16,0 1 0,0-21 15,22 21-15,-22-22 0,0 22 16,0-21-16,0 21 0,1 0 0,-1-22 16,0 22-16,-21 0 15,0 0-15,0 42 31,0 0-31,0 0 0,-21 0 16,0 1-16,21-1 0,-22 21 16,22-21-16,0 22 0,0-22 0,0 21 15,0-21-15,0 22 0,0-22 16,0 0-16,0 0 0,22 0 0,20 0 16,-21-21-16,0 0 15,22 0-15,-1 0 0,-21 0 0,21 0 16,1-21-16,-1 0 0,0 0 15,1 0-15,-1 0 0,0-1 16,-20 1-16,-1-21 0,0 21 16,0-22-16,0 22 0,-21-21 0,0 21 15,0-43-15,0 43 16,0-21-16,-21 21 0,0 21 0,0-22 16,-22 1-16,22 21 0,0 0 15,-21 0-15,-1 0 0,22 0 0,-21 21 16,21 1-16,-22-1 0,1 0 15,21 21-15,0-21 0,-22 22 16,22-1-16,21-21 0,-21 22 0,21-1 16,0 0-16,0-21 0,0 22 15,0-22-15,0 0 0,0 0 0,21 0 16,0 1-16,1-1 0,-1-21 16,0 0-16,21 0 0,-21 0 0,22 0 15,-1-21-15,-21-1 0,22 1 16,-22 0-16,21 0 0,-21 0 15,0-22-15,1 22 0,-1-21 0,0 21 16,0-22-16,0 22 0,-21-21 16,0 21-16,0 0 0,0-1 15,0 1-15,-21 42 32,21 1-32,0-1 0,0 0 15,-21 21-15,21-21 0,-21 1 16,21 20-16,0-21 0,0 0 15,0 0-15,0 43 0,0-43 16,21 0-16,0 0 16,0-21-16,0 0 0,22 0 0,-22 0 15,21 0-15,-21 0 0,22-21 16,-22 21-16,21-21 0,-21 0 0,22-21 16,-22 20-16,0 1 0,21-21 15,-20 21-15,-1-22 0,0-20 16,-21 42-16,0 0 0,0-1 15,0 1-15,0 0 0,-21 21 32,21 21-32,-21 0 15,-1 1-15,22-1 0,-21 0 0,21 21 16,0-21-16,-21 22 0,0-22 16,21 0-16,-21 21 0,21-20 0,-21-1 15,21 0-15,0 0 0,0 0 16,0 0-16,0-42 31,0 0-31,0 0 16,0 0-16,21 0 15,0-1-15,0-20 0,0 21 0,0-21 16,22 20-16,-22-20 0,0 21 0,21-21 16,-20 20-16,20 1 0,-21 0 15,0 21-15,22 0 0,-1-21 16,-21 21-16,-21 21 15,21 0-15,-21 0 0,0 1 0,0-1 16,0 0-16,0 0 0,0 21 16,0-20-16,0-1 0,0 21 0,0 0 15,0-20-15,0-1 16,0 0-16,21-21 0,1 21 0,-1-21 16,21 0-16,-21 0 15,22 0-15,-22 0 0,21 0 0,-21 0 16,22 0-16,-22-21 0,21 0 0,-21 0 15,0-1-15,22-20 0,-22 0 16,0 21-16,0-22 0,0-20 16,1 20-16,20-105 15,-21 85-15,0-22 0,0 0 0,-21 22 0,0-22 16,0 1-16,0 20 0,0 1 16,0 20-16,0 1 0,0 0 15,0-1-15,0 22 0,-21 21 0,0 21 31,21 22-31,-21-22 16,21 21-16,0 22 0,0-22 16,0 21-16,-21 1 0,0-1 0,21 1 15,-22-1-15,22 1 0,0-1 16,-21 1-16,21-1 0,-21 1 0,21-22 16,0 22-16,-21-22 0,21 0 15,0 22-15,0-22 0,0 1 0,21-22 16,0 21-16,0-21 0,1 0 0,-1 1 15,21-1-15,-21-21 0,22 0 16,-1 0-16,0 0 0,1 0 16,20 0-16,-21-21 0,1-1 15,-1 1-15,0 0 0,1 0 0,-1-21 16,0 20-16,-20-20 0,20 0 16,-21-1-16,21 22 0,-20-21 0,-22 0 15,0 20-15,0-20 0,0 21 16,0 0-16,0 0 0,0-1 0,0 1 15,-22 21-15,1 0 16,-21 0-16,21 0 0,0 21 0,-1 1 16,-20-1-16,21 0 0,0 0 15,-22 0-15,22 0 0,-21 22 16,21-22-16,0 21 0,-1-21 0,1 22 16,21-22-16,0 21 0,-21-21 0,21 1 15,0-1-15,0 0 0,0 0 16,21 0-16,22-21 15,-22 0-15,0 0 0,0 0 16,21-21-16,-20 21 0,20-21 16,-21 0-16,21 0 0,-20-1 0,20-20 15,-21 21-15,0-21 0,22 20 0,-22 1 16,-21-21-16,21 21 0,0 0 16,-21-1-16,0 1 0,0 0 0,0 0 15,0 42 16,-21 0-15,0-21-16,21 21 0,0 1 0,0-1 16,-21 21-16,21-21 0,0 0 15,0 1-15,0 20 0,0-21 0,0 0 16,0 0-16,0 1 0,21-1 16,-21 0-16,42 0 0,-21 0 0,22-21 15,20 21-15,-21-21 0,22 0 0,-1 0 16,1 0-16,-1 0 0,-20 0 15,20-21-15,-20 21 0,-1-21 0,0 0 16,1-21-16,-1 20 0,0-20 16,-21 0-16,1 21 0,20-22 0,-42 1 15,21 21-15,-21-22 16,0 22-16,0-21 0,0 21 0,0 0 16,0-1-16,-21 1 15,0 21-15,-22 0 0,22 0 0,-21 0 16,0 21-16,20 1 0,-20-22 0,0 42 15,21-21-15,-22 0 0,22 0 16,-21 22-16,21-22 0,-1 0 0,1 21 16,21-20-16,0 20 0,0 0 15,0-21-15,0 1 0,0-1 16,0 0-16,21-21 16,1 21-16,-1-21 0,0 0 0,21 0 15,-21 0-15,1 0 0,20-21 16,-21 0-16,0 0 0,22-1 15,-22 1-15,0 0 0,0 0 0,0 0 16,0-22-16,1 22 0,-1 0 16,0-21-16,0-1 0,-21 22 15,21 21-15,-21-21 16,21 0-16,-21 42 31,-21 0-15,0 0-16,21 1 0,-21-1 15,0 0-15,21 21 0,0-21 0,-21 22 16,21-1-16,-22 0 0,22 22 16,0-22-16,0 22 0,0 42 15,0-43-15,22 1 0,-1-22 16,-21 21-16,21 1 0,-21-1 16,21 22-16,-21-21 0,0-1 0,0 1 15,21 20-15,-21-20 0,0-1 0,21 1 16,-21-22-16,0 22 0,0-1 15,0-21-15,0 22 0,0-22 16,0 1-16,0-1 0,0 0 0,0-21 0,0 1 16,0-1-16,0 0 0,-21-21 15,0 0-15,0 0 16,0 0-16,-22-42 16,22 20-16,0 1 0,0 0 15,0-21-15,-22-1 0,22 1 0,0 0 16,0-1-16,0-20 0,21 21 15,0-22-15,0 1 0,0-86 16,21 86-16,0-1 0,0 1 16,22-1-16,-22 1 0,42-64 15,-20 63-15,-1 1 0,-21 21 0,21-22 16,1 1-16,-1-1 16,0 1-16,-20-1 0,20 22 0,0-22 15,-21 22-15,22-22 0,-22 22 16,0 21-16,-21-43 0,21 22 15,-21 21-15,0 0 0,-21 21 32,0 0-17,0 21-15,0 0 0,21 0 16,0 0-16,-22 1 0,22-1 0,-21 0 16,21 0-16,-21 0 0,21 0 15,0 22-15,0-22 0,0 21 16,0-21-16,0 1 15,0-1-15,0 0 0,21-21 16,0 21-16,1-21 16,-1 0-16,21 0 0,-21 0 15,0 0-15,22 0 0,-1 0 16,0-21-16,-20 0 0,20 0 0,21-1 16,-20 1-16,-1 0 0,43-42 15,-64 41-15,21-20 0,-21 21 16,43-43-16,-64 43 15,0 0-15,0 0 0,0 0 0,0 0 16,-21-1-16,0 22 16,-1 0-16,1 0 0,0 0 15,0 22-15,0-22 0,21 21 16,0 0-16,-21 0 0,21 0 16,0 0-16,0 1 0,0-1 15,21 0-15,0 0 0,0 0 16,0 0-16,0 1 0,1 20 0,-22-21 15,21 0-15,-21 0 16,21 1-16,-21 20 0,0-21 0,0 0 16,-21 0-16,0-21 15,21 22-15,-22-22 0,1 0 0,0 0 16,0 0-16,0 0 0,0 0 16,-1-22-1,22 1 1,-21 21-16,21-21 0,0 0 15,-42 0-15,42 0 0,-21-22 0</inkml:trace>
  <inkml:trace contextRef="#ctx0" brushRef="#br0" timeOffset="5764.41">7747 1016 0,'0'-21'16,"21"21"0,21-21-16,-20 0 0,20 21 0,0-22 15,-21 22-15,22-21 0,-1 21 16,0 0-16,1-21 0,-1 21 15,0 0-15,-20 0 0,20-21 0,-21 21 16,0-21-16,0 21 0,1 0 16,-1 0-16,0 0 0,-21 21 31,-21 0-15,-22 0-16,22 0 0,-42 1 15,20-1-15</inkml:trace>
  <inkml:trace contextRef="#ctx0" brushRef="#br0" timeOffset="6729.85">2709 2519 0,'0'0'0,"-21"0"0,0 0 0,0 0 16,0 0-16,-1 0 15,1-21-15,42 21 47,1 0-31,-1 0-16,0 0 0,0 0 15,0 0-15,22 0 0,-22 0 16,21 0-16,0 0 0,1 0 16,-1 0-16,22 0 0,-1 0 0,-21 0 15,43 0-15,-21 0 0,20 0 16,1 0-16,21 0 0,-22 0 0,22 0 15,0 0-15,21 0 0,-21 0 16,21 0-16,0 0 0,0 0 16,0 0-16,0 0 0,0 0 0,0 0 15,0 0-15,-21 0 0,21 0 0,0 0 16,-21 0-16,-1 0 0,22 0 16,-21 0-16,-21 0 0,21 0 0,-22 0 15,22 0-15,-21 0 16,0 0-16,20 0 0,-20 0 0,21 0 15,-21 0-15,-1 0 0,22 0 16,-21 0-16,-1 0 0,1 0 0,0 0 16,21 0-16,-22 0 0,1 0 0,21 0 15,-22 0-15,1 0 0,21 0 16,-21 0-16,-1 0 0,1 0 0,-22 0 16,22 0-16,0 0 15,-1 0-15,1 0 0,0 0 0,-1 0 0,1 0 16,21 0-16,-21 0 0,-1-21 15,1 21-15,0 0 0,-22 0 0,22 0 16,-22 0-16,22 0 0,-22 0 16,-20 0-16,20-22 0,-20 22 15,-1 0-15,-21 0 0,21 0 0,-20 0 16,-1 0-16,0 0 0,0-21 16,0 21-16,0 0 15,-21 21 63,-21 1-62</inkml:trace>
  <inkml:trace contextRef="#ctx0" brushRef="#br0" timeOffset="7700.51">1397 3895 0,'0'-43'16,"0"22"-16,0 0 0,0 0 15,0 0 1,0 0-16,0-1 0,0 1 15,0 0-15,0 0 0,0 0 16,0 0 0,0 42 15,0 0-31,0 0 0,0 21 16,0-20-16,0 20 0,0 0 15,0 1-15,-21-1 0,21 21 16,0-20-16,-21 20 0,-1 43 15,1-64-15,21 1 16,-21-1-16,21 0 0,0 1 0,0-22 16,0 21-16,0-21 0,0 22 15,0-22-15,0 0 0,0 0 16,0 0-16,0 1 16,-21-22-1,21-22 16,0 1-15,21 0-16,0 0 16,0 0-16</inkml:trace>
  <inkml:trace contextRef="#ctx0" brushRef="#br0" timeOffset="8264.71">1693 4339 0,'21'0'78,"1"0"-78,-22-21 15,0 0-15,0 0 0,0 0 16,0-1 0,-22 22-1,1 0 1,0 22-16,0-22 15,21 21-15,0 0 16,0 0-16,0 0 16,21-21-1,0 0-15,0 0 16,1 0-16,-1 0 0,0 0 16,-21-21-1,-21 21 1,0-21-16,-1 21 0,1 0 15,0 0-15,0 0 0,0 0 32,21 21-1,21 0-15,0-21-1,0 0-15</inkml:trace>
  <inkml:trace contextRef="#ctx0" brushRef="#br0" timeOffset="11479.56">3133 3408 0,'0'0'0,"0"-21"0,21 21 16,-21-21-16,0-1 0,0 1 16,0 0-16,0 0 15,0 0-15,0 0 0,0-1 16,0 1-16,0 0 16,0 0-16,-21 21 31,21 21-31,0 0 0,-22 22 15,22-1-15,0 0 0,0 1 16,0 20-16,0 1 0,0-1 0,0 1 16,0-1-16,0 22 0,0-1 15,-21-20-15,21 21 0,-21-1 16,21-20-16,0 20 0,0-20 0,-21-1 16,21-20-16,-21-1 0,21 0 15,0 1-15,0-22 0,0 21 16,0-21-16,0 1 0,0-44 31,0 1-31,0 0 0,0 0 16,0 0-16,0-22 0,0 22 15,0-21-15,21 0 0,-21-22 0,21 22 16</inkml:trace>
  <inkml:trace contextRef="#ctx0" brushRef="#br0" timeOffset="11882.33">3027 3408 0,'0'0'0,"-21"-42"0,-1 20 15,1 1-15,21 0 0,0 0 16,-21 0-16,21 0 0,0-1 0,0 1 16,0 0-16,0 0 0,0 0 15,42-22-15,-20 22 0,-1 0 16,0 21-16,21 0 15,1-21-15,-1 21 0,21 0 0,-20 0 0,20 21 16,-20-21-16,20 42 0,-21-20 16,1 20-16,-1 0 0,-21 1 0,0-1 15,-21 21-15,0-20 16,0 20-16,0-20 0,-42-1 0,21 21 16,-21-20-16,-1-1 0,1 0 15,0 1-15,-1-22 0,1 21 0,0-21 16,-1 1-16,22-1 0,0 0 15,0-21-15,0 21 0,-1 0 16,22 0 15,22-21-31,-1 0 0,0 0 16,0 0-16,0 0 16,0 0-16</inkml:trace>
  <inkml:trace contextRef="#ctx0" brushRef="#br0" timeOffset="12816.08">3471 4382 0,'0'21'16,"21"-42"31,-21-1-47,22 22 15,-1-21-15,0 0 16,-21 0-16,21 0 0,0 0 0,-21-1 15,21 1-15,1 0 0,-1-21 16,-21 21-16,0-22 0,21 22 0,-21-21 16,0 21-16,0-1 0,0 1 15,0-21 1,-21 42 0,21 21-16,-21 0 15,21 0-15,-22 1 0,1 41 16,21-21-16,0-20 0,-21 20 15,21 0-15,-21 1 0,21-22 0,0 21 16,0-21-16,0 22 0,0-22 16,0 0-16,0 0 0,0 0 15,21 0-15,0 1 0,0-22 0,43 0 16,-43 0-16,21 0 0,-20 0 16,20 0-16,-21-22 0,21 22 15,1-21-15,-22 0 0,21-21 16,-21 21-16,1-1 0,-1-20 0,0 0 15,0 21-15,0-22 0,0 1 16,-21 21-16,0-22 0,22 22 0,-22 0 16,0-21-16,21 42 0,-21-21 15,0-1-15,0 44 32,0-1-32,0 0 0,-21 0 0,21 0 15,-22 22-15,22-1 0,0-21 16,0 21-16,0 1 0,0-22 0,0 21 15,0-21-15,0 1 0,0-1 16,0 0-16,0 0 0,0 0 16,22-21-16,-1 0 0,0 21 0,0-21 15,0 0-15,22 0 0,-22 0 16,21-21-16,-21 0 0,22 21 0,-22-21 16,21-21-16,0 20 0,-20 1 15,20-63-15,-21 41 0,0 1 16,-21 0-16,0-1 0,0 1 0,0 0 15,0-1-15,-21 22 0,0 0 16,0 0-16,0 0 0,-22-1 0,22 22 16,-21 0-16,21 0 15,-22 0-15,22 0 0,-21 22 0,21-22 16,-1 21-16,-20 0 0,21 21 16,21-21-16,-21 1 0,21 20 0,-21-21 15,21 21-15,0-20 0,0-1 16,0 0-16,0 21 0,0-21 0,21 1 15,0-22-15,0 21 0,0 0 16,0-21-16,22 21 0,-1 0 0</inkml:trace>
  <inkml:trace contextRef="#ctx0" brushRef="#br0" timeOffset="14546.63">4657 4487 0,'21'0'16,"0"0"-1,0-21 1,0 21-16,22-42 0,-22 21 16,0 0-16,21-1 0,-21-20 15,22 0-15,-22 21 0,21-22 0,1 1 16,-22 0-16,0-1 0,0 22 0,0-21 16,-21 21-16,21-22 0,-21 22 15,0 0-15,-21 21 0,0 0 16,0 0-16,0 0 0,0 0 15,-1 21-15,1-21 0,0 21 16,0 0-16,21 1 0,0-1 16,0 0-16,0 0 0,0 0 0,21 22 15,0-1-15,-21-21 0,21 0 16,1 0-16,-1 1 0,0-1 16,0 0-16,0 21 0,-21-21 15,0 1-15,21-1 0,-21 0 16,0 0-16,22 0 0,-22 0 15,21 1-15,0-22 16,0 0-16,0 0 16,0 0-16,1 0 0,-1 0 15,0-22-15,0 1 0,21 21 0,-20-21 16,-1 0-16,0 0 0,21 0 16,-21-1-16,1-20 0,41-21 15,-42 41-15,0-20 0,22 21 16,-22-21-16,0 20 0,0-20 0,-21 21 15,21 0-15,-21 0 0,22 21 16,-22-22-16,0 44 16,0-1-1,-22-21-15,1 42 0,0-21 16,0 0-16,21 22 0,-21-22 0,0 21 16,-1-21-16,22 22 15,0-22-15,-21 21 0,21-21 0,0 22 16,0-22-16,0 0 0,0 0 0,21 0 15,1 1-15,-1-22 16,21 0-16,-21 0 0,22 0 0,-22 0 16,21 0-16,0 0 0,1-22 15,-1 1-15,-21 0 0,22 0 0,-1 0 16,-21 0-16,21-22 0,-20 1 16,20 0-16,0-22 0,-21 22 0,22-22 15,-22 1-15,21-1 0,1 1 0,-22-1 16,0 1-16,21-1 15,-21 1-15,1-22 0,-22 22 0,0-1 16,21 22-16,-21-22 0,0 22 16,0 0-16,0 20 0,0-20 0,0 21 15,-21 0-15,21 0 0,-22 21 16,1 0-16,0 0 16,0 42-16,21-21 0,-21 21 0,0 1 15,-1-1-15,1 22 0,0-1 16,21 1-16,-21-1 0,0-21 0,0 22 15,-1-1-15,22 1 0,0-1 16,-21 1-16,21-1 0,0-20 0,0 20 16,0-20-16,0 20 0,0-21 15,0 1-15,0-1 0,0-21 16,0 22-16,21-22 0,-21 0 0,22 0 16,-1 0-16,0-21 0,0 0 15,0 0-15,0 0 0,43 0 16,-43 0-16,0 0 0,22-21 15,-22 0-15,21 0 0,-21 0 0,22-1 16,-22 1-16,0-21 0,21 21 0,-21-22 16,1 22-16,-1 0 0,0 0 15,0 0-15,0 0 0,-21-22 16,0 64 15,0 1-31,0-1 16,0 0-16,-21 0 0,21 0 15,-21 0-15,21 1 0,0-1 0,0 0 16,0 0-16,0 0 0,0 0 0,0 1 16,21-1-16,0 0 15,0-21-15,22 0 0,-22 0 0,21 0 16,-21 0-16,22 0 0,-1 0 16,-21 0-16,22-21 0,-22 21 0,0-21 15,21-1-15,-21 1 0,1 0 0,-1-21 16,0 21-16,0-22 0,-21 22 15,21-21-15,-21 21 0,21-22 16,-21 22-16,22 0 0,-22 0 0,0 0 16,0-1-16,0 1 15,0 42 17,0 1-32,0-1 0,0 0 15,-22 42-15,22-41 0,-21 20 16,0 0-16,21 1 0,0-1 15,0 0-15,0 22 0,0-22 0,0 22 16,0-22-16,0 21 0,0 1 16,21-1-16,0 1 0,-21-1 0,22 1 15,-1-1-15,0 22 0,-21-21 16,21-1-16,-21 1 0,0-22 0,0 21 16,0 128-1,0-149-15,0 22 0,0-22 0,0 0 16,0 1-16,0-1 0,-21-21 0,21 0 15,-21 1-15,21-1 0,-21-21 16,-1 0-16,1 0 16,21-21-16,0-1 0,0 1 0,-21 0 15,21-21-15,-21-1 0,21 1 16,-21-21-16,0 20 0,21-20 0,-22-1 16,1 1-16,0-22 0,21 22 15,0-22-15,0 21 0,0-20 16,0 20-16,42-20 0,-20 20 0,-1 1 15,0-1-15,21 1 0,-21 20 16,22 1-16,-22 0 0,21-1 0,1 1 16,-22 21-16,63-43 0,-62 43 15,20 0-15,-21 0 0,0 0 16,22 21-16,-22-22 0,0 22 16,-21-21-16,21 21 0,-21-21 15,0 0-15,0 0 0,-21 0 16,0-1-16,0 22 0,-1-21 15,1 0-15</inkml:trace>
  <inkml:trace contextRef="#ctx0" brushRef="#br0" timeOffset="14857.45">6181 3641 0,'21'-21'31,"0"21"-31,64-22 16,-43 22-16,0 0 0,1-21 0,-1 21 16,21-21-16,-20 21 0,20 0 15,-20-21-15,20 21 0,22-21 16,-43 21-16,0-21 0,1 21 15,-22-22-15,0 22 0,-21-21 16,-21 21 0,0 0-16,0 0 0,-22 0 15,1 0-15,-22 0 0,22 0 0,-21 0 0,-1 0 16</inkml:trace>
  <inkml:trace contextRef="#ctx0" brushRef="#br0" timeOffset="15167.79">5800 3514 0,'0'-21'31,"0"-1"-16,0 1 17,-22 21-32,1 0 15,21 21 32,0 1-31,-21-22-16,0 0 15,21 21-15</inkml:trace>
  <inkml:trace contextRef="#ctx0" brushRef="#br0" timeOffset="16716.9">1164 5757 0,'-42'0'16,"21"0"-16,-1 0 15,1-21-15,21 0 16,-21 0 0,21 0-16,0 0 0,0-1 15,0 1-15,0 0 16,0 0-16,21 21 0,0-21 15,1 21-15,-1 0 0,0 0 16,0 0-16,0 21 16,0 0-16,22 0 0,-22 0 0,0 22 15,0-1-15,0-21 0,1 22 0,-1-1 16,-21 21-16,0-20 16,0-1-16,0 0 0,0 1 0,0-1 0,0 0 15,-21 1-15,-1-22 16,-20 21-16,0 1 0,21-1 0,-22-21 15,1 21-15,0-20 0,-1-1 16,1 0-16,0 0 0,20 0 16,-20-21-16,21 0 0,-21 0 0,20 0 15,1 0-15,0-21 0,0 0 16,0 0-16,21 0 0,0-22 16,-21 22-16,21-21 0,0 21 0,0-22 15,0 22-15,0-21 0,0 21 16,0-1-16,0-20 0,21 21 0,0 0 15,0 0 1,0 21-16,0 0 0,1 0 0,-1 0 16,21 0-16,-21 0 0,0 0 15,1 21-15,-1 0 0,0 21 16,21-21-16,-42 1 0,21-1 0,1 21 16,-1-21-16,-21 0 0,0 22 15,0-22-15,0 0 0,0 0 16,0 0-16,0 1 0,0-1 0,0 0 15,0 0-15,0 0 16,0-42 15,21 0-31,0 21 0</inkml:trace>
  <inkml:trace contextRef="#ctx0" brushRef="#br0" timeOffset="16962.77">1651 6181 0,'21'0'0,"0"0"15,0 0 17,1 0-17,-1 0 32,0-21-31,0-1-1</inkml:trace>
  <inkml:trace contextRef="#ctx0" brushRef="#br0" timeOffset="19168.87">3069 5652 0,'-21'0'47,"21"21"-31,-21-21-16,21 21 16,21-21 15,0 0-31,0 0 0,0 0 15,1-21-15,-1 21 0,0-21 0,21-1 16,-21 1-16,22 0 0,-22 0 16,0-21-16,43-1 0,-64 1 15,21 21-15,-21 0 0,0-22 16,0 22-16,0 0 0,0 0 0,0 0 16,0-1-16,-21 22 0,-1 0 15,1 0-15,0 22 16,21-1-16,0 0 15,-21 21-15,21 1 0,0-1 16,-21 0-16,21 22 0,0-1 16,0 1-16,0-1 0,0 1 0,0-22 15,0 22-15,0-1 0,0 1 16,0-22-16,0 21 0,0-20 0,0-1 16,0 22-16,21-22 0,-21 0 15,0 1-15,0-22 0,0 21 0,0-21 16,0 0-16,0 22 0,0-22 15,-21-21-15,0 0 16,-1 0-16,1 0 16,0-21-16,0 0 0,0-1 15,-22 1-15,22 0 0,0 0 16,0-21-16,0 20 0,0 1 0,-1 0 16,22 0-16,-21 0 0,0 21 15,0-21-15,0 21 16,21 21-1,0 0-15,0 0 0,0 0 16,0 0-16,0 1 0,21 20 16,-21-21-16,21 0 0,0 22 0,0-22 15,1 0-15,20 0 16,-21-21-16,21 21 0,-20-21 0,20 0 0,0 0 16,1 0-16,-1 0 15,43-21-15,-43 0 0,0 0 16,1 0-16,20-1 0,-42 1 15,22-21-15,-1 21 0,-21-22 0,21 22 16,-20-21-16,-22 21 0,21-22 0,-21 22 16,21-21-16,-21 21 0,0 0 15,0-1-15,0 1 0,0 0 16,0 42 0,-21 0-1,0 1-15,21 20 16,-22-21-16,1 0 0,21 0 0,0 1 15,-21 20-15,0-21 16,21 0-16,-21 22 0,21-22 0,-21 0 16,21 0-16,0 0 0,0 0 15,0-42 17,0 0-32,0 0 15,0 0-15,0-22 0,21 22 16,0 0-16,0-21 0,-21 21 15,42-43-15,-20 43 16,-1 0-16,0 0 0,0-1 0,0 1 16,0 21-16,1 0 0,-1 0 15,0 0-15,0 21 16,-21 1-16,0-1 0,0 0 16,0 0-16,21 0 0,-21 0 15,0 1-15,0-1 0,0 21 0,21-21 16,-21 0-16,0 1 0,22-1 15,-1 0-15,0 0 0,0-21 16,0 0-16,0 0 0,1 0 0,20 0 16,-21 0-16,43-21 15,-22 0-15,0 0 0,-21-1 0,22 1 16,-22 0-16,0-21 0,0 21 16,0-1-16,-21 1 0,0-21 15,0 21-15,0-22 0,0 22 0,0 0 16,0 0-16,0 0 0,0 0 15,-21 42 17,21 0-32,-21 0 0,21 0 0,-21 0 15,21 1-15,0 20 0,0-21 16,-21 0-16,21 22 0,-21-22 0,21 0 16,0 21-16,0-21 0,0 1 0,-22-1 15,22 0-15,0-42 47,0 0-47,22 21 16,-1-43-16,-21 22 0,21 0 0,0 0 15,0-22-15,0 22 0,1 0 16,-1-21-16,0 21 0,0-1 0,0-20 16,0 21-16,1 21 0,-1-21 15,0 21-15,0 0 0,0 0 16,-21 21-16,0 0 15,0 0-15,0 22 0,0-22 16,0 0-16,0 0 0,0 0 0,0 22 16,21-22-16,-21 0 0,0 0 15,0 21-15,22-20 16,-1-1-16,0-21 0,-21 21 16,21-21-16,0 0 0,0 0 0,1 0 15,-1 0-15,21 0 0,-21-21 0,0 0 16,22-1-16,-22 1 0,21 0 15,-21 21-15,1-42 0,-1 21 0,0-1 16,0 1-16,0 0 0,0 0 16,-21 0-16,0 0 0,22 21 15,-22-22-15,0 1 0,0 42 32,-22 1-32,1-1 0,21 0 0,-21 0 15,0 0-15,21 0 16,0 22-16,-21-22 0,21 0 0,0 21 15,0-20-15,0-1 0,0 0 0,0 0 16,0 0-16,0 0 0,21-21 16,0 0-16,0 0 0,0 0 0,1 0 15,20 0-15,-21 0 0,21-21 16,-20 0-16,20 0 0,-21 0 0,21 0 16,-20-22-16,-1 22 0,0-21 0,0-1 15,0 22-15,-21-21 16,0 0-16,0-1 0,0 1 0,0 0 15,-21-1-15,0 22 0,0-21 16,0 21-16,-22 21 0,22-22 0,0 22 16,0 0-16,-22 0 0,22 0 15,0 22-15,0-1 0,0 0 0,0 0 16,-1 0-16,1 0 0,0 1 0,21-1 16,0 0-16,0 0 0,0 0 15,0 0-15,0 1 0,21-22 16,0 0-1,1 0-15</inkml:trace>
  <inkml:trace contextRef="#ctx0" brushRef="#br0" timeOffset="20979.89">5969 5736 0,'0'21'16,"-21"-21"0,21 22 15,0-1-16,0 0-15,21 0 0,-21 0 16,21 22-16,0-22 0,-21 0 16,21 21-16,1-21 0,-22 22 0,0-22 15,21 21-15,0-21 0,0 22 16,-21-22-16,0 0 0,0 0 16,21 22-16,-21-22 0,0 0 0,21 0 15,-21 0-15,0 0 16,0-42 15,0 0-31,0 0 16,0 0-16,22-22 0,-22 22 0,21 0 15,-21 0-15,0-21 0,0 20 16,21-20-16,0 0 0,-21 21 16,21-22-16,-21 22 0,0 0 15,21-21-15,-21 20 0,22 1 0,-22 0 16,0 42 15,21-21-31,-21 21 16,21 1-16,0-1 0,0 0 15,0 0-15,-21 0 0,22 0 16</inkml:trace>
  <inkml:trace contextRef="#ctx0" brushRef="#br0" timeOffset="22836.01">6816 6181 0,'0'0'0,"21"0"15,0 0-15,0-21 16,-21-1-16,0 1 0,0 0 16,0 0-16,0 0 0,0 0 15,0-1-15,0 1 0,-21 0 0,0 0 16,21 0-16,-21 21 0,-1-21 15,1 21-15,0-22 0,0 22 16,0 0-16,0 22 0,-1-1 0,1 0 16,-21 0-16,21 0 15,0 22-15,-1-22 0,1 21 0,0-21 0,0 22 16,0-22-16,0 21 16,21-21-16,0 22 0,0-22 0,0 0 15,0 0-15,0 0 0,0 0 16,21 1-16,0-22 0,21 21 15,-21-21-15,1 0 0,20 0 0,-21 0 16,0-21-16,22 21 0,-22-22 16,21 1-16,-21 0 0,0 21 0,22-21 15,-22 0-15,0 0 0,-21-1 16,21-20-16,0 21 0,-21 0 0,22 0 16,-22-1-16,0 1 0,0-21 15,0 21-15,0 0 0,0-1 16,0 44-1,0-1 1,0 0-16,-22 0 0,22 21 0,0-20 16,0-1-16,0 21 0,0-21 15,0 0-15,0 43 0,0-43 16,0 0-16,22 0 0,-1-21 0,0 22 16,0-1-16,0-21 0,22 0 15,-22 0-15,0 0 0,21 0 0,-21 0 16,1-21-16,20-1 0,-21 1 15,0 0-15,22 0 0,-22 0 16,0 0-16,0-22 0,0 22 0,0-21 16,1-1-16,-1 1 0,-21-21 15,21 20-15,-21-20 0,21-1 0,-21 1 16,0-1-16,21 1 0,-21 20 16,21-20-16,-21-1 0,0 22 0,0 0 15,0-1-15,22 1 0,-22 21 16,0 0-16,0 0 0,0 42 15,0 0 1,0 21-16,0-21 0,0 22 0,0 20 16,0-20-16,0 20 0,-22 1 15,22-1-15,0 1 0,-21-1 16,0 1-16,0 41 0,21-62 16,0-1-16,0 0 0,0-20 15,0 20-15,0-21 0,21 0 0,0 0 16,0-21-16,-21 22 0,22-22 15,-1 0-15,0 0 0,0 0 0,0 0 16,0 0-16,1 0 0,20-22 0,-21 1 16,0 0-16,0 21 0,22-21 15,-22 0-15,0-22 0,0 22 16,22 0-16,-22 0 0,0-21 0,0 20 16,-21 1-16,21 0 0,-21 0 0,21 0 15,-21 42 16,0 0-31,-21 0 0,21 0 16,-21 22-16,0-22 0,21 0 16,0 0-16,0 22 0,-21-22 0,21 0 15,0 0-15,0 0 0,0 0 0,0 1 16,21-22 0,0 21-16,0-21 0,0 0 0,1 0 15,-1 0-15,21 0 0,-21 0 16,0-21-16,22 21 0,-22-22 0,0 22 15,0-21-15,0 0 0,1 0 0,-1 21 16,0-21-16,0 0 0,-21-22 16,0 22-16,0 0 0,0 0 15,0 0-15,21-1 0,-21 1 0,-21 42 32,21 1-17,-21-1-15,21 0 0,0 0 0,-21 0 16,21 0-16,-21 1 0,21-1 15,0 0-15,0 0 0,0 0 16,0 0 0,21-21-16,0 0 0,0 0 15,0 0-15,0 0 0,1 0 16,-1-21-16,0 0 0,0 21 16,-21-21-16,21 0 0,-21 0 0,21 21 15,-21-22-15,0 1 0,0 0 0,0 0 16,-21 0-16,0 0 0,0-1 15,0 1-15,0 0 0,-1 0 16,1 21-16,0 0 0,0-21 0,0 21 16,0 0-16,21-21 15,21-1 1,0 22-16,0 0 16,0-21-16,22 21 0,-22-21 0,21 21 15,0 0-15,1 0 16,-22 0-16,21 0 0,1 0 0,-22 0 15,0 0-15,21 21 0,-21 0 0,1 1 16,-22-1-16,21 0 0,-21 0 16,21 0-16,-21 0 0,0 22 0,0-22 15,0 0-15,0 0 0,0 0 16,0 1-16,0 20 0,0-21 16,0 0-16,0 0 0,0 1 0,0-1 15,0 0-15,0 0 16,-21-21-16,0 0 15,21-21 17,0 0-32,0 0 15,0-1-15,21-20 0,0 21 16,0 0-16,0-22 0,0 1 16,1 21-16,20-21 0,-21-1 0,21 1 15,1 0-15,-22 20 0,21 1 16,1 0-16,-22 0 0,21 21 0,-21 0 15,22 0-15,-22 21 0,0 0 0,0 0 16,-21 22-16,0-22 0,0 21 16,0-21-16,0 22 0,0-22 0,0 21 15,0-21-15,0 22 0,0-22 16,0 0-16,0 0 0,0 0 16,-21 1-16,21-1 0,-21 0 0,21 0 15,0 0-15,-21-21 47,21-21-31,0 0-16,-22 21 0,22-21 0,0 0 15</inkml:trace>
  <inkml:trace contextRef="#ctx0" brushRef="#br0" timeOffset="23083.03">8805 5398 0,'0'0'0,"-21"0"0,0 0 0,0 0 0,0 0 16,-1 0-16,1 0 0,0 0 31,0 0 32,0 0-63</inkml:trace>
  <inkml:trace contextRef="#ctx0" brushRef="#br0" timeOffset="23311.9">7578 5736 0,'0'0'0,"-22"0"0,22 21 0,22-21 31,-1 22-31,21-22 0,-21 0 16,22 0-16,-22 0 0,21 0 0,0 0 15,1 0-15,-1 0 0,0 0 16,1 0-16,-1 0 0,-21 0 0,22 0 15,-22-22-15,0 22 0,0 0 16,0-21-16,0 21 0</inkml:trace>
  <inkml:trace contextRef="#ctx0" brushRef="#br0" timeOffset="25843.44">10858 5313 0,'0'0'0,"22"-21"16,-22 0-16,0-1 15,0 1-15,0 0 0,0 0 16,0 0-16,-22 0 0,1 21 15,0-22-15,0 22 0,0 0 0,-22 0 16,22 0-16,-21 0 0,21 0 16,-22 0-16,22 22 0,-21-1 0,0 0 15,20 21-15,-20 1 16,0-1-16,21 0 0,-22 22 0,1-1 16,21 1-16,-22-1 0,22 1 15,0-1-15,0 22 0,0-22 0,0 1 0,21 42 16,0-43-16,0-20 15,0-1-15,21 0 0,21 1 16,-21-22-16,0 0 0,22 21 0,-22-42 16,21 21-16,1 1 0,-22-22 0,21 0 15,0 0-15,-20 0 0,20-22 16,0 1-16,43-21 0,-43 21 16,-21 0-16,22-1 0,-1 1 15,-21 0-15,22-21 0,-22 21 0,0-1 16,0-20-16,0 21 0,0-21 15,-21 20-15,0-20 0,0 21 16,0 0-16,0 0 0,0-1 16,-21 44-1,0-1-15,21 0 16,-21 0-16,0 0 0,21 22 0,0-22 16,-21 0-16,-1 21 0,22-21 15,0 1-15,0 20 0,0-21 0,0 0 16,0 0-16,0 1 0,22-22 0,-1 21 15,0-21-15,0 0 0,0 0 16,43 0-16,-22 0 0,0 0 16,1 0-16,-1-21 0,0-1 15,-20 1-15,20 0 0,0 0 16,-21 0-16,22 0 0,-22-1 0,0 1 16,-21 0-16,0-21 0,0 21 15,0-22-15,0 1 0,0 0 16,0 20-16,-21-20 0,-21-43 0,20 43 15,-20 21-15,21-21 0,0 20 16,-22 22-16,22 0 0,-21 0 0,21 0 16,-22 0-16,22 22 0,-21-1 15,21 0-15,0 21 0,-1 1 0,1-1 16,21 0-16,0 1 0,-21-1 16,21 0-16,0 1 0,0-22 0,0 21 15,21-21-15,0 0 0,22 1 16,-22-1-16,21 0 0,-21 0 15,22-21-15,-1 0 0,0 0 0,1 0 16,-1 0-16,-21 0 0,22 0 0,-1 0 16,0-21-16,1 0 0,-22 21 15,21-21-15,0-1 0,-20 1 0,20 0 16,-21 0-16,0-21 0,0 20 16,1-20-16,-1 21 0,0-21 0,-21-1 15,0 22-15,21-21 0,-21 21 16,0-1-16,0 1 0,0 0 0,0 42 47,-21 0-47,21 1 0,-21-1 0,21 42 15,-21-20-15,21-22 0,-22 21 16,22-21-16,0 22 0,0-22 16,0 0-16,0 0 0,0 21 0,0-20 15,22-1-15,-1 0 0,0-21 16,0 21-16,21-21 0,-20 0 0,-1 21 15,21-21-15,-21 0 0,22 0 0,-22 0 16,42 0-16,-20 0 16,-22-21-16,21 21 0,-21-21 15,0 0-15,1 0 0,-1 21 0,0-22 16,0 1-16,0 0 0,-21-21 16,0 21-16,0-1 0,21 1 0,-21-21 15,0 21-15,0 0 0,0-1 0,0 1 16,0 0-16,0 0 0,0 42 31,0 0-31,0 0 0,0 1 16,-21-1-16,21 21 0,0-21 15,0 0-15,0 22 0,-21-22 0,21 0 16,0 0-16,0 22 0,0-22 16,0 0-16,0 0 0,21 0 15,0-21-15,1 0 16,-1 0-16,0 0 0,0 0 15,0 0-15,0 0 0,1 0 0,-1 0 16,0-21-16,0 0 0,0 0 0,0 21 16,1-21-16,-1-1 0,-21-20 15,21 21-15,0 0 0,-21 0 0,0-22 16,0 22-16,21-21 0,-21 21 0,0-22 16,0 22-16,0 0 0,0 0 15,0 42 16,0 0-31,0 0 0,0 0 16,0 1-16,-21 20 0,21-21 0,0 0 16,0 22-16,-21-22 0,21 0 15,-21 0-15,21 0 0,0 0 0,0 22 16,0-22-16,-21-21 0,21 21 16,-22-21-1,22-21 32,0 0-47,0 0 0,0-1 16,22-20-16,-1 21 0,0 0 15,0 0-15,0-22 0,0 22 16,43-42-16,-43 20 0,0 22 16,22 0-16,-1 0 0,-21 21 15,21 0-15,-20 0 0,-1 0 0,0 0 16,0 21-16,0 0 0,0 0 0,-21 0 15,0 1-15,0 20 0,0-21 16,0 0-16,0 22 0,0-22 16,0 0-16,0 0 0,0 0 0,0 0 15,0 1-15,0-1 0,0 0 16,0 0-16,22-21 0,-1 0 16,0 0-16,0 0 15,0 0-15,0 0 0,1 0 16,-1 0-16,0 0 0,0-21 0,-21 0 15,21 21-15,0-21 0,1-1 16,-1 1-16,0-21 0,0 21 0,0-22 16,0 1-16,1 21 0,-1-43 15,0 22-15,0 0 0,0-22 0,0 22 16,1-22-16,20-41 0,-21 41 16,-21 22-16,0-1 0,21 1 15,-21 0-15,21 21 0,-21-22 16,0 22-16,0 0 0,0 0 0,0 42 31,0 0-31,0 0 0,-21 22 16,0-1-16,21 0 0,-21 1 15,21-1-15,-21 21 0,21-20 0,-21 20 16,-1-20-16,22 20 0,-21-21 16,21 1-16,-21-1 0,0 0 0,21 22 15,0-22-15,-21-21 0,21 22 16,0-22-16,0 0 0,0 0 15,0 0-15,0 1 0,0-1 16,21-21 0,0 0-16,0 0 15,0 0-15,1 0 0,-1 0 16,0 0-16,0 0 16,0-21-16,0 21 0,22-22 15,-1 1-15,-21 0 0,0 21 16,1 0-16,-22-21 0,21 0 15,0 0 1,-21-1-16,0 1 16,0 0-16,0 0 15,0 0-15</inkml:trace>
  <inkml:trace contextRef="#ctx0" brushRef="#br0" timeOffset="26184">13462 5630 0,'0'0'15,"-21"0"-15,42 0 32,0 0-32,0 0 15,0 0-15,1 0 0,20-21 16,-21 21-16,0 0 0,0 0 15,1 0-15,20 0 0,-21-21 0,0 21 16,0-21-16,1 21 16,-1 0-16,0 0 31,-42 0 31,0 0-46,-1 0-16</inkml:trace>
  <inkml:trace contextRef="#ctx0" brushRef="#br0" timeOffset="28903.76">931 7768 0,'0'0'0,"-21"21"16,0-21-16,0 0 16,0 0-1,21-21 17,0 0-17,0 0-15,21 21 16,0 0-16,0-21 0,0 21 15,-21-21-15,21 21 0,22 0 0,-22 0 16,0 0-16,0 0 0,0 21 16,1 0-16,-1 0 0,-21 0 0,0 0 15,0 1-15,0 20 0,0-21 16,0 21-16,0 1 0,-21-1 16,-1-21-16,1 22 0,0-1 0,-21-21 15,21 21-15,-1-20 0,1-1 16,0 0-16,0-21 0,21 21 15,-21 0-15,21-42 32,0 0-17,21 0-15,0 0 16,0 21-16,0-22 0,1 1 0,20 21 16,-21-21-16,0 21 0,22-21 15,-1 21-15,-21 0 0,21 0 16,-20 0-16,20 21 0,-21 0 0,21 0 15,-20 1-15,-1-1 0,-21 0 16,0 21-16,0-21 0,0 1 0,0 20 16,-21-21-16,-1 21 15,1-20-15,-21-1 0,21 0 0,-22 0 0,1 21 16,0-42-16,21 22 16,-22-1-16,1-21 0,0 0 15,20 0-15,-20 0 0,21 0 0,-21 0 16,20 0-16,1 0 0,0 0 15,0-21-15,0-1 0,0 22 0,21-21 16,-22 0-16,22 0 0,-21 0 16,21 0-16,0-1 0,0 1 15,0 0 1,0 0 0,21 21-16,1 0 15,-1 0-15,0 0 0,0-21 16,0 21-16</inkml:trace>
  <inkml:trace contextRef="#ctx0" brushRef="#br0" timeOffset="29284.47">1863 8065 0,'0'21'16,"0"0"-1,0-42 17,0 0-17,0-1 1,-22 22 15,1 0-15,0 0-16,21 22 15,-21-22 1,21 21-16,0 0 16,21-21 15</inkml:trace>
  <inkml:trace contextRef="#ctx0" brushRef="#br0" timeOffset="31981.53">3535 7578 0,'0'-21'16,"21"-1"-16,-21 1 15,21 0 1,0 0-16,0 0 16,1 21-16,-22-21 15,21 21-15,-21-22 0,21 1 16,0 21-16,-21-21 0,0 0 15,21 0-15,0 0 16,-21-1-16,0 1 16,0 0-16,0 0 15,0 0 1,-21 21 0,0 0-1,0 0-15,0 0 31,0 0-15,-1 21 0,1 0-16,0-21 15,21 21-15,-21-21 16,21 21 0,-21-21-16,21 22 15,0-1 1,-21-21-16,21 21 0,-22 0 15,22 0-15,0 0 16,0 1-16,0-1 0,0 0 16,0 0-16,0 0 0,0 0 0,0 1 15,22-1-15,-22 0 0,21 0 16,0 0-16,0 22 0,0-22 16,-21 0-16,43 0 0,-22 21 15,0-20-15,0 20 0,0 0 0,0-21 16,1 22-16,-1-1 0,0-21 15,-21 22-15,0-1 0,0-21 0,0 21 16,0 1-16,0-22 0,0 0 0,-21 21 16,0-20-16,-1-1 0,1 0 15,-21 0-15,21-21 0,0 21 0,-22-21 16,22 0-16,0 0 0,-21 0 16,20 0-16,1-21 0,-21 0 0,21 0 15,0 0-15,-1-1 0,1-20 16,0 21-16,0-21 0,0-1 15,0 1-15,-1 0 0,22 20 16,-21-20-16,21 0 0,-21 21 0,21-1 16,0 1-16,0 0 0,0 42 31,0 0-31,21 22 16,0-22-16,1 21 0,-1-21 0,0 22 15,0-1-15,0-21 0,0 22 16,1-1-16,20-21 0,-21 21 0,0 1 15,22-22-15,-1 0 0,-21 0 16,21 0-16,-20 1 0,20-1 0,43 0 16,-64-21-1,21 0-15,0 0 0,1 0 0,-22 0 16,21-21-16,-21 0 0,22-1 0,-1 1 16,-21-21-16,22 21 0,-22-22 15,21 22-15,-21-21 0,0 0 0,1-22 16,-1 22-16,0-1 0,0-20 15,-21 21-15,21-64 0,-21 42 16,0 22-16,0-22 0,0 22 16,0 0-16,0-22 0,0 22 0,0 0 15,0 20-15,0 1 0,0 0 16,0 0-16,0 42 16,0 0-16,0 22 0,0-22 15,0 21-15,-21 22 0,21-22 0,0 0 16,0 22-16,0-1 15,0 1-15,0-1 0,0-20 0,0 20 16,0 1-16,0-1 0,0-21 0,0 22 16,0-22-16,0 1 0,-21-22 15,21 21-15,0-21 0,0 0 0,-21 1 16,21-1-16,0-42 31,0-1-15,0-20-16,0 21 15,0 0-15,0-22 0,21 1 0,0 0 16,-21-1-16,21 1 0,0 0 16,1-1-16,-1 22 0,0-21 0,0 21 15,21-22-15,-20 22 0,-1 0 16,0 21-16,21 0 0,-21 0 0,1 0 16,-1 0-16,0 0 0,0 21 15,-21 0-15,0 1 16,0-1-16,0 21 0,-21-21 15,21 0-15,-21 1 0,0-22 0,-1 21 16,1 0-16,0 0 0,0-21 0,0 0 16,0 21-16,-1-21 15,1 0-15,0 0 16,0 0-16,21 21 47,0 1-47,0-1 15,0 0-15,0 0 0,0 21 16,0-20-16,0-1 0,21 0 0,-21 0 16,21 0-16,0 0 0,1 1 15,-1-1-15,0-21 0,0 21 0,0-21 16,22 0-16,-22 0 0,21 0 0,-21 0 16,22 0-16,-1 0 0,-21-21 15,21 0-15,1-1 0,-1 22 16,-21-42-16,22 21 0,-22 0 0,21 0 15,-21-22-15,0 22 0,1-21 0,-1 21 16,-21-22-16,0 1 0,21 0 16,-21 20-16,0-20 0,0 21 0,0 0 15,0 0-15,0-1 0,0 44 47,0 20-47,0-21 0,0 21 0,0-20 16,0 20-16,0 0 0,0-21 15,0 22-15,0-1 0,0-21 0,0 22 16,0-22-16,21 0 0,21 21 16,-42-21-16,22 1 0,-1-22 15,0 0-15,21 0 0,-21 0 16,22 0-16,-1 0 0,-21 0 0,22-22 16,-1 1-16,0 0 0,1 0 15,-1 0-15,-21-22 0,21 22 0,1-42 16,-22 20-16,0 1 15,0 21-15,-21-21 0,0-1 0,0 22 16,0-21-16,0 21 0,0-1 0,0 1 16,0 0-16,-21 21 31,0 0-31,21 21 0,-21 0 16,21 1-16,0 20 0,0 0 15,0 1-15,-21-1 0,21 0 0,-22 1 16,22 20-16,-21 1 0,21-22 15,0 21-15,-21 1 0,21-1 0,-21 1 16,21 21-16,0-22 0,0 22 0,-21-1 16,21-20-16,0 21 0,-21-22 15,21 1-15,0-1 0,0 1 0,0-1 16,0 1-16,0-22 0,0 0 16,0-21-16,0 22 0,0-22 0,0 0 15,0-42 16,0 0-31,0 0 0,0-1 16,0-20-16,21 21 0,0-21 16,-21-1-16,0 1 0,21 0 0,-21-1 15,21 1-15,-21-22 0,0 1 0,21-1 16,-21 1-16</inkml:trace>
  <inkml:trace contextRef="#ctx0" brushRef="#br0" timeOffset="32294.36">5863 8192 0,'0'0'0,"0"-127"16,0 84-16,0-20 16,0 42-16,0-22 0,0 22 0,21 0 15,-21 0-15,21 21 0,1-21 16,-1-1-16,0 22 0,0-21 0,43 0 16,-22 21-16,-21 0 15,0 0-15,22 0 0,-22 21 0,0 0 16,0 1-16,0-1 0,0 0 0,-21 21 15,0-21-15,0 22 0,0-22 16,0 21-16,0-21 0,-21 22 16,0-22-16,0 0 0,0 21 0,0-42 15,-1 22-15,1-1 0,0 0 16,0-21-16,0 0 0,0 21 0,-1-21 16,1 0-16,0 0 15,0 0-15,0 0 0,0-21 16,-1 21-16,1-21 0,0 0 0,0-1 15,21 1-15</inkml:trace>
  <inkml:trace contextRef="#ctx0" brushRef="#br0" timeOffset="32519.23">5101 7641 0,'0'0'15,"-42"0"1,21 0-16,-1 0 16,22-21-16,-21 21 0,0 0 15,0 0 1</inkml:trace>
  <inkml:trace contextRef="#ctx0" brushRef="#br0" timeOffset="33128.87">7133 7451 0,'21'-21'0,"-42"42"15,63-85-15,-20 43 0,-1-21 0,0-1 16,0 22-16,0-21 0,0 21 15,-21 0-15,0-22 0,22 43 0,-22-21 16,0 42 0,-22 0-16,22 1 15,-21 20-15,0 21 0,0-20 0,0 20 16,0 1-16,-1-1 0,1 22 16,0-22-16,0 22 0,0 0 0,0-1 15,-1-20-15,1 21 0,0-1 16,-21-20-16,21-1 0,-1 1 15,1-1-15,0-20 0,21-1 0,0 0 0,0-21 16,0 1-16,0-1 16,0 0-16,21-21 15,0-21-15,1 0 0,-1-1 16,0 1-16,0-21 0,21 0 16,-20-1-16,20 1 0</inkml:trace>
  <inkml:trace contextRef="#ctx0" brushRef="#br0" timeOffset="35324.08">7726 7662 0,'0'22'16,"0"-1"-16,0 0 16,0 0-16,0 0 15,21-21 1,0 0-1,0 0-15,0 0 0,1-21 16,20 0-16,-21 0 0,21 0 0,-20-1 16,20 1-16,-21 0 0,21-21 15,-20 21-15,-1-22 0,0 22 0,-21-21 16,0-1-16,0 22 0,0-21 16,0 21-16,0 0 0,0-1 0,-21 22 31,0 22-31,-1 20 15,22 0-15,0 1 0,0-1 16,-21 0-16,21 1 0,-21 20 0,21-21 16,-21 22-16,21-22 0,0 22 15,0-1-15,-21-20 0,21 20 0,0-21 16,0 22-16,0-22 0,-21 1 0,21-1 16,0-21-16,0 21 0,0-20 15,0-1-15,0 21 16,0-21-16,-22-21 15,1 0-15,0 0 16,0 0-16,0 0 0,21-21 16,-21 0-16,-1 0 0,1 0 15,0-1-15,0 1 0,0 0 0,0 0 16,21 0-16,-22 0 0,22-1 0,-21 22 16,0 0-1,21 22 1,0-1-16,0 0 0,0 0 15,21 0-15,0 0 0,1 1 16,-22-1-16,42 0 0,-21 0 0,0 0 16,0-21-16,1 0 15,-1 21-15,21-21 0,-21 0 0,22 0 16,20 0-16,-42-21 0,0 21 16,22-21-16,-22 0 0,21 0 15,-21 0-15,22-1 0,-22 1 0,0 0 16,0-21-16,0 21 0,1-22 0,-1 22 15,0-21-15,0 21 0,-21-1 16,0 1-16,21 21 0,-21-21 16,0 42-1,0 0 1,0 1-16,0-1 0,0 0 0,0 0 16,-21 0-16,21 0 15,-21 1-15,21-1 0,0 0 0,0 0 16,-21 21-16,21-20 0,-21-22 15,21 21-15,0-42 63,0-1 249,0 1-296,0 0 0,0 0-1,0 0-15,0 0 0,0-1 16,0 1-16,0 0 0,0 0 16,21 0-16,-21 0 0,0-22 15,21 22-15,-21 0 0,0 0 16,0 0-16,0-1 0,0 1 15,0 42 17,0 1-17,0-1-15,0 21 16,0-21-16,0 22 0,0-22 0,0 21 16,0-21-16,0 22 0,0-22 0,0 21 15,0-21-15,-21 22 0,21-22 16,-21 0-16,21 0 0,0 0 15,0 0-15,0 1 0,0-44 47,0 1-31,0 0 0,0 0-1,0 0 407,0 0-391,0-1-15,0 1 15,-22 21 94</inkml:trace>
  <inkml:trace contextRef="#ctx0" brushRef="#br0" timeOffset="35719.94">8318 8255 0,'0'-21'16,"0"0"0,0 0-1,0-1-15,0 1 0,0 0 16,0 0-16,0 0 0,22 0 16,-22-1-16,21 1 0,0 0 0,0 0 15,-21 0-15,21 0 0,0-1 16,1 1-16,20 21 0,-21 0 0,0-21 15,0 21-15,1 0 0,-1 0 16,0 21-16,0 0 0,0 1 16,0-1-16,1 0 0,-1 21 0,-21-21 15,0 22-15,0-22 0,0 21 0,0 1 16,0-22-16,0 0 0,0 42 16,0-41-16,0-1 15,0 0-15,0 0 0,-21-21 16,21 21-1,0-42 32,0 0-47</inkml:trace>
  <inkml:trace contextRef="#ctx0" brushRef="#br0" timeOffset="37100.8">8699 8043 0,'0'-21'0,"0"0"16,0 0-16,0 0 16,0 0-16,-21-1 0,0 22 15,0 0-15,0 0 16,0 0-16,-1 0 0,1 0 15,0 22-15,0-1 0,0 0 16,0 21-16,-1-21 0,1 22 16,21-1-16,-21-21 0,0 22 0,0-1 15,21 0-15,0 1 0,-21-22 16,21 21-16,0-21 0,0 0 0,0 1 16,0-1-16,0 0 0,21-21 15,0 0-15,0 0 16,0 0-16,0 0 0,22-21 0,-22 21 15,21-21-15,-21-1 0,1 1 16,20 0-16,-21 0 0,21 0 0,-20 0 16,-1-22-16,0 22 0,0 0 15,-21-21-15,0 20 0,21 1 0,-21-21 16,0 21-16,0 0 0,0-1 16,0 1-16,0 0 0,0 42 31,0 0-31,0 22 15,0-22-15,0 21 0,0-21 16,0 22-16,0-1 0,0 0 0,0 1 16,0-1-16,0 0 0,0 1 0,0 20 15,0-20-15,21-1 0,-21 21 16,0-20-16,0 20 0,22 1 0,-22-1 16,21-20-16,-21 20 0,0 1 15,0-22-15,0 21 0,0-20 0,0-1 16,0 22-16,-21-22 0,-1 0 15,1 1-15,0-22 0,0 21 0,-21-21 16,-1 22-16,22-22 0,-21 0 16,21-21-16,-1 0 0,1 0 15,0 0-15,0-21 0,21 0 0,-21-1 16,21-20-16,-21 21 0,21-21 16,0-1-16,0-20 0,0 20 0,0-20 15,0-1-15,0 1 0,21-22 0,0 22 16,0-1-16,0 1 0,0-1 0,1 1 15,20-1-15,0 1 16,-21 20-16,22 1 0,-1 0 0,-21-1 16,22 1-16,-1 0 0,-21-1 0,21 22 15,-20-21-15,20 21 0,-21-22 16</inkml:trace>
  <inkml:trace contextRef="#ctx0" brushRef="#br0" timeOffset="38396.4">9186 7916 0,'0'-21'0,"0"42"16,0-63-16,0 21 0,0 0 15,-21 21 1,21 21 0,0 0-16,0 0 15,-21 0-15,21 22 0,0-22 0,0 21 16,0 1-16,0-22 0,0 21 16,0-21-16,0 0 0,0 1 0,0-1 15,0 0-15,0 0 0,0 0 16,0-42 31,0 0-47,0 0 0,0 0 0,0-1 15,0 1-15,21 0 0,-21-21 0,0 21 16,21-22-16,0 22 0,-21 0 16,22 0-16,-1 0 0,0-1 15,-21 1-15,21 21 0,0 0 0,0 0 0,1 0 16,-1 0-1,-21 21-15,21 1 0,0 20 16,-21-21-16,0 0 0,0 22 0,21-22 16,-21 0-16,0 21 0,21-21 15,-21 1-15,22-1 0,-22 0 0,21 0 16,0-21-16,0 0 16,0 0-16,0 0 0,1 0 15,-1 0-15,21 0 0,-21-21 16,0 0-16,22 21 0,-22-21 15,0-1-15,0 1 0,22-21 16,-22 21-16,0 0 0,0-1 0,0-20 16,-21 21-16,21 0 0,-21 0 15,22-1-15,-22 1 0,0 0 0,0 42 32,0 0-17,-22 1-15,1 20 0,21-21 0,-21 21 16,21-20-16,0-1 0,0 21 0,0-21 15,0 0-15,0 22 0,0-22 16,0 0-16,0 0 0,21-21 16,0 21-16,1-21 15,-1 0-15,0 0 16,21 0-16,1-42 0,-22 42 16,0-21-16,0 0 0,0 0 0,0-1 15,1 1-15,-1-21 0,0 21 16,-21 0-16,0-22 0,0 22 0,0-21 15,0-1-15,0 1 16,0 0-16,-21 21 0,0-1 0,-1 1 16,1 0-16,-42 21 0,42 0 15,-22 0-15,22 0 0,0 0 0,-21 21 16,20 0-16,1 1 0,0-1 16,0 21-16,0-21 0,21 22 15,0-1-15,0 0 0,0-21 0,0 22 16,0-22-16,0 0 0,0 0 15,0 0-15,21 1 0,0-1 0,0-21 16,22 0-16,-22 0 0,0 0 16,0 0-16,21 0 0,-20 0 15,-1-21-15,0-1 0,21 1 0,-21 0 16,1 0-16,-1 0 0,0 0 0,0-1 16,21-20-16,-20 21 0,-1 0 15,0-22-15,0 1 0,0 21 16,0 0-16,-21 0 0,0 42 31,0 0-15,0 0-16,0 0 0,0 0 15,0 22-15,0-22 0,0 0 16,0 0-16,0 22 0,0-22 0,0 0 16,0 0-16,0 0 0,0 0 0,22 1 15,-1-22-15,0 0 16,0 0-16,0 0 0,0 0 0,1 0 15,-1 0-15,0 0 0,21-22 0,-21 22 16,1-21-16,20 0 0,-21 0 16,21 0-16,-20 0 0,-1-1 15,0 1-15,0 0 0,-21-21 0,0 21 16,21-1-16,-21-20 0,0 21 0,0 0 16,0 0-16,0-1 15,-21 22-15,0 0 0,0 0 16,0 0-16,-1 22 0,1-1 0,21 0 15,-21 0-15,0 0 0,21 0 16,0 22-16,0 41 16,0-62-16,0-1 0,0 0 0,0 0 15,0 0-15,21-21 16,0 0-16,0 0 0,1 0 16,-1 0-16,0 0 0,21-21 15,-21 0-15,1 21 0,-1-21 0</inkml:trace>
  <inkml:trace contextRef="#ctx0" brushRef="#br0" timeOffset="40347.97">11536 7451 0,'0'21'15,"0"0"-15,0 43 16,0-43-16,0 0 16,0 0-16,0 0 0,21 0 0,-21 1 15,21-22-15,0 0 0,0 0 16,1 0-16,-1 0 0,0 0 15,21 0-15,-21-22 0,22 1 0,-22 0 16,42-21-16,-20-1 0,-1 22 16,-21-21-16,0 21 0,22-22 15,-22 1-15,0 21 0,-21-21 0,0-1 16,0 22-16,0-21 0,0 21 16,0-1-16,-21 44 31,21-1-31,-21 21 0,0 0 15,-1 1-15,1 20 0,21-20 0,-21 20 16,0-21-16,21 22 0,0-22 16,0 22-16,-21-22 0,21 85 15,0-85-15,0 1 0,0-1 16,0 0-16,0-20 0,0 20 16,0-21-16,0 0 0,0 0 15,0 1-15,0-1 0,-21-21 31,-1 0-31,1 0 0,0 0 0,0-21 16,0-1-16,0 1 0,-1 21 0,1-21 16,0 0-16,0 0 0,21 0 15,-21-1-15,0 22 0,-1-21 16,22 0 0,0 42-1,0 0 1,0 1-16,0-1 15,22 0-15,-1-21 0,0 21 16,0-21-16,0 0 0,0 0 16,1 21-16,-1-21 15,0 0-15,0 0 0,0 0 0,0 0 16,1 21-16,-1-21 0,0 0 0,0 0 16,0 0-16,0 0 0,1 0 15,-1 0-15,0 0 0,0 0 16,0 0-16,0 0 0,1-21 0,-1 0 15,21 21-15,-21-21 0,0 0 16,43-22-16,-22 22 0,-21-21 16,22 21-16,-22 0 0,21-22 15,-21 22-15,1-21 0,-1 21 0,-21-22 16,0 22-16,0 0 0,0-21 0,0 20 16,0 1-16,-21 21 15,-1 0 1,1 21-16,0 1 0,0-1 0,0 0 15,0 21-15,-1-21 0,1 22 16,0-1-16,21-21 0,0 22 16,0-1-16,0-21 0,0 21 0,0-20 15,0-1-15,0 0 0,0 0 16,0 0-16,21 0 0,0-21 0,1 0 16,-1 0-16,0 0 0,0 0 0,21 0 15,-20-21-15,20 21 0,-21-21 16,21 0-16,1 0 0,-22 0 0,21-1 15,1 1-15,-1-21 0,-21 21 16,21-22-16,-20 22 0,20-21 16,-21 21-16,0-22 0,-21 22 0,0 0 15,0 0-15,0 0 0,0 0 0,-21 21 32,0 0-32,0 21 0,0 0 15,21 0-15,0 0 0,0 0 16,0 1-16,0 20 0,0-21 0,0 0 15,0 0-15,0 1 0,21-1 0,0 0 16,0 21-16,0-42 0,0 21 16,1 1-16,-1-1 0,0 0 15,-42-21 17,0 0-17,-1 0-15,1 0 0,0-21 16,0 0-16,0 21 0,0 0 15,-1 0-15,22-22 0,-21 22 16,21 22 0,0-1-1,21-21-15,1 21 0,-1-21 0,0 0 16,0 0-16,0 0 0,22 21 0,-22-21 16,21 0-16,-21 0 0,22 0 15,-1 0-15,0-21 0,1 0 0,-1 21 16,-21-21-16,21-1 0,1 1 15,-22 0-15,21 0 0,-21 0 16,1-22-16,-1 22 0,0-21 0,0 0 16,0 20-16,0-20 0,-21 0 15,0-22-15,22 22 0,-22 0 0,21-22 16,-21 1-16,0 20 0,0-20 0,0 20 16,0 1-16,0 21 0,0-21 15,0 20-15,0 44 16,-21-1-1,21 0-15,-22 21 0,22 1 0,0-1 16,0 21-16,-21-20 0,21 20 0,-21-20 16,21 20-16,-21-21 15,21 1-15,0-1 0,0 0 0,0 1 16,0-1-16,0 0 0,0-20 0,0 20 16,0-21-16,0 0 0,21 0 15,0 1-15,0-22 0,1 0 16,-1 0-16,0 0 0,0 0 0,0 0 15,0 0-15,1-22 16,-1 22-16,0-21 0,-21 0 0,21 0 16,-21 0-16,0-22 0,0 22 15,0 0-15,0 0 0</inkml:trace>
  <inkml:trace contextRef="#ctx0" brushRef="#br0" timeOffset="40526.37">13462 7599 0,'0'0'0,"-21"0"0,0 42 16,42-42 0,0 0-16,0 0 0,0 0 15,0 0-15,1 0 0,20 0 16,-21 0-16,0 0 0,0 0 0,22 0 16,-22 0-16,0 0 0,0-21 15,0 21-15,1-21 0,-1 0 0,21 21 16</inkml:trace>
  <inkml:trace contextRef="#ctx0" brushRef="#br0" timeOffset="40904.33">14668 7281 0,'0'-42'0,"0"84"0,0-105 0,0 42 16,0 0-16,0-1 0,0 1 16,-21 21-16,0 0 0,0 0 0,0 0 15,-22 0-15,1 21 16,21 1-16,-21-1 0,20 21 16,-20-21-16,21 22 0,-21 20 0,20-21 15,1 1-15,0 20 0,0-20 16,0-1-16,0 21 0,21-20 0,-22-1 15,22 0-15,0 22 0,0-22 0,0-21 16,0 22-16,22-1 0,-1 0 16,0-20-16,0-1 0,0 0 0,22 0 15,-22 0-15,0 0 0,42-21 16,-20 0-16,-1 0 0,-21 0 16,22 0-16,-22 0 0,21-21 15,0 21-15,-20-21 0,-1 0 0,21 0 16,-21 0-16,22-22 0</inkml:trace>
  <inkml:trace contextRef="#ctx0" brushRef="#br0" timeOffset="41994.13">14965 7768 0,'0'-21'0,"0"42"0,0-84 0,0 42 15,0-1-15,0 1 0,-21 0 16,-1 21-16,1 0 0,0 0 16,0 0-16,0 21 15,0 0-15,-1 1 0,1-1 0,0 0 16,21 21-16,-21-21 0,0 22 0,0-22 15,21 21-15,0-21 16,0 22-16,-22-22 0,22 21 0,0-21 16,0 1-16,0-1 0,0 0 0,0 0 15,22-21-15,-1 0 16,0 0-16,0 0 0,0 0 16,0 0-16,1-21 0,-1 0 0,21-22 15,-21 22-15,0 0 16,1 0-16,-1-21 0,0 20 0,0-20 15,-21 21-15,21-21 0,-21-1 0,21 1 16,-21 21-16,0-22 0,0 22 16,0 0-16,0 0 0,0 42 31,0 0-31,-21 0 16,0 22-16,21-22 0,0 0 0,0 21 15,0-20-15,0 20 0,0-21 0,0 0 16,0 22-16,0-22 0,0 0 15,0 0-15,0 0 0,0 0 0,21 1 16,0-1-16,1-21 0,-1 21 16,0-21-16,0 0 0,0 0 15,0 0-15,1 0 0,-1-21 0,0 21 16,0-21-16,0-1 0,22 1 0,-22 0 16,0 0-16,0 0 0,0 0 15,0-1-15,1-20 0,-1 21 16,-21-21-16,21 20 0,0 1 0,-21-21 15,0 21-15,0 0 16,0 42 0,0 0-16,0 0 0,0 0 15,0 0-15,-21 22 0,21-22 16,0 21-16,0-21 0,0 1 0,0 20 16,0-21-16,0 0 0,0 0 0,0 1 15,0-1-15,0 0 0,0 0 16,0 0-16,-21-21 47,0 0-32,21-21-15,0 0 16,-22 21-16,1 0 16,21 21 15,0 0-31,21-21 15,1 21-15,-1-21 0,0 0 16,0 22-16,21-22 0,-20 0 0,20 0 16,-21 0-16,21 0 0,-20 0 15,41 0-15,-21 0 16,-20 0-16,20-22 0,-21 22 0,0-21 16,22 0-16,-22 0 0,0 0 15,21-43-15,-21 22 0,1 21 16,-1-22-16,0 1 0,-21 21 0,0-21 15,0 20-15,0 1 0,0 0 16,0 0-16,0 0 0,-21 21 16,21 21-16,-21 0 0,-1 0 15,1 0-15,0 22 16,0-22-16,0 21 0,21-21 0,0 22 0,-21-22 16,21 21-16,0-21 0,0 1 15,0-1-15,0 0 0,0 0 16,21 0-16,0-21 0,0 0 0,0 21 15,0-21-15,1 0 0,-1 0 0,0 0 16,21 0-16,-21 0 0,1 0 16,-1 0-16,0-21 0,0 21 0,0-21 15,-21 0-15,21 21 0,-21-21 16</inkml:trace>
  <inkml:trace contextRef="#ctx0" brushRef="#br0" timeOffset="43320.12">1228 9800 0,'0'0'0,"0"-21"15,0 0-15,0 0 0,0 0 16,0-1-16,0 1 16,0 0-16,0 0 0,0 0 15,0 42 1,0 0-16,-22 0 16,22 22-16,0-22 0,-21 42 15,21-20-15,-42 41 16,21-41-16,0-1 0,-1 21 0,1-41 15,0 20-15,0 0 0,0-21 16,0 22-16,-1-22 0,1-21 16,21 21-16,0-42 31,0 0-31,21 0 0,1-1 16,20 22-16,-21-21 15,0 21-15,22 0 0,-22 0 16,21-21-16,0 21 0,1-21 0,-22 21 15,21-21-15,1 21 0,-1-21 16,-21 21-16,21-22 0,-20 22 16,-1-21-16,0 0 0,0 21 15,0-21-15,-21 0 0,0 0 16,0-1-16,0 1 0,0 0 16,0 0-16,0 0 0,0 0 0,0-1 15,0 1-15,-21 21 0,0 0 16,21 21-1,0 1-15,-21-1 0,21 21 16,-21 0-16,21-20 0,-22 20 16,22 0-16,0 1 0,0-22 0,-21 21 15,21 0-15,-21-20 0,21 20 16,0 0-16,0 1 16,0-22-16,0 0 15,0 0-15,0-42 47,0 0-31</inkml:trace>
  <inkml:trace contextRef="#ctx0" brushRef="#br0" timeOffset="43551.56">1841 10139 0,'0'0'0,"22"0"0,-1 0 32,-21-21-32</inkml:trace>
  <inkml:trace contextRef="#ctx0" brushRef="#br0" timeOffset="48358.86">3873 9652 0,'0'-21'15,"0"42"-15,0-63 0,0 21 0,22-1 0,-22-41 16,0 42-16,21 0 16,-21-1-16,0 1 0,0 0 0,0 0 15,0 0-15,-21 21 32,-1 21-32,22 0 0,-21 0 15,0 22-15,0-1 0,0 21 16,0-20-16,-1 20 0,1 1 0,0-1 15,-21 1-15,21-22 0,-43 85 16,-21 0-16,64-63 16,-21-22-16,-22 64 15,43-64-15,0 0 0,0-20 0,21-1 16,-21 0-16,21-42 16,0 0-16,21-1 15,0 1-15,0-21 0,0 0 16,1-1-16,-1 1 0,21 0 0,-21-1 15,0 1-15,22-22 0,-22 22 16,21-85-16,22 0 16,-43 64-16,0-1 0,21 1 15,-20-1-15,-1 22 0,-21-1 16,21 1-16,0 0 0,-21 21 0,0-1 16,21 22-1,-21 22-15,21-1 16,-21 21-16,0 0 0,0 1 15,0 20-15,0 1 0,0-22 0,0 22 16,0-1-16,0 1 0,0-1 16,0 1-16,0-1 0,0-21 0,0 22 15,0-22-15,0 64 0,0-64 16,0 1-16,0-1 16,0-21-16,0 22 0,0-22 0,22 0 15,-22 0-15,0 0 16,0-42-1,0 0-15,0 0 16,0 0-16,0-1 0,0 1 16,-22 0-16,1 0 0,0-21 0,0 20 15,-21 1-15,20 0 0,-20-21 16,0 21-16,-1-1 0,22 1 0,-21 21 16,0-21-16,20 21 0,-20 0 15,21 0-15,0 0 0,-22 21 0,22 0 16,21 1-16,0-1 0,-21 0 15,21 21-15,0-21 0,0 22 0,0-1 16,21-21-16,0 0 0,1 1 16,20-1-16,0 0 0,-21 0 15,22-21-15,-1 0 0,22 0 0,-22 0 16,0 0-16,22-21 0,-22 0 16,0 0-16,22-1 0,-22 1 0,1-21 15,-1 21-15,0 0 0,1-22 0,-1 22 16,-21 0-16,21 0 0,-20-22 15,-1 22-15,0 0 0,0 0 0,-21 0 16,21 0-16,-21-1 0,0 44 47,-21-1-47,21 0 16,-21 0-16,21 0 0,-21 0 0,21 22 15,0-22-15,0 0 0,0 0 16,-21 22-16,21-22 0,0 0 0,-22 0 15,22 0-15,0 0 0,0 1 16,0-1-16,0-42 31,0-1-15,0-20-16,0 21 0,0 0 16,0-22-16,22 22 15,-1-21-15,0 21 0,-21-22 0,21 22 16,0 0-16,0 0 0,1 0 0,-1 0 15,0 21-15,0 0 0,43 0 16,-43 21 0,-21 0-16,21 0 15,-21 0-15,0 0 0,0 1 0,0-1 16,0 21-16,0-21 0,0 0 16,0 1-16,0 20 0,21-21 0,-21 0 15,21 0-15,-21 1 0,21-22 0,1 21 16,-1-21-16,0 0 0,0 0 15,0 0-15,22 0 0,-22 0 0,21-21 16,-21-1-16,22 1 0,-1 0 16,-21 0-16,0 0 0,22-22 15,-22 22-15,0 0 0,0-21 0,0 21 16,-21-1-16,0-20 0,0 0 16,0 21-16,0-1 0,0 1 15,0 0-15,0 0 0,0 42 31,0 0-31,-21 0 0,21 1 16,0-1-16,0 0 0,0 21 16,-21-21-16,21 22 0,0-22 0,0 21 15,0-21-15,0 1 0,-21 20 16,21-21-16,0 0 0,-21 0 0,21 1 16,0-44 15,0 1-16,0 0-15,0 0 0,0 0 16,21 0-16,-21-22 0,21 22 0,0 0 16,-21 0-16,42-43 15,-20 22-15,-1 21 0,-21 0 16,21-1-16,0 1 0,0 21 16,0 0-16,1 0 15,-1 21-15,-21 1 0,21-1 16,-21 0-16,0 0 15,0 0-15,0 0 0,0 1 0,0-1 16,0 21-16,0-21 0,0 0 0,0 1 16,21-1-16,-21 0 0,0 0 15,21 0-15,0 0 16,1-21-16,-1 0 0,0 0 16,0 0-16,0-21 0,0 21 15,1-21-15,-1 0 0,0 0 16,21 0-16,-21-1 0,1 1 0,-1 0 15,0 0-15,0 0 0,0-22 16,0 22-16,-21 0 0,22 0 0,-22 0 16,21-22-16,0 22 15,-21 42 17,0 1-32,0-1 15,0 0-15,0 21 0,0-21 0,0 1 16,-21 20-16,21-21 0,-21 21 0,21-20 15,0 20-15,0-21 0,0 0 16,0 0-16,0 1 0,0-1 0,42 21 16,-21-42-16,0 0 15,0 0-15,1 0 0,-1 0 0,21 0 16,-21 0-16,22-21 0,-22 21 16,0-21-16,21 0 0,-21-1 0,1 1 15,-1 0-15,0-21 0,0 21 16,-21-1-16,0-20 0,0 21 0,21-21 15,-21 20-15,0 1 0,0-21 16,0 21-16,-21-22 0,0 22 0,0 0 16,0 21-16,-1-21 0,1 0 0,0 21 15,-21 0-15,21 0 0,-1 0 16,-20 0-16,21 21 0,0 0 0,0 0 16,-1 0-16,1 1 0,0-1 15,0 21-15,21-21 0,0 0 16,0 22-16,0-22 0,0 21 0,0-21 15,0 1-15,0 20 0,21-21 16,0 0-16,0 0 0,1-21 16,20 0-16,-21 0 0,0 0 0,22 0 15,-1 0-15,-21 0 0,21-21 0,-20 21 16,20-21-16,-21 0 0,21 0 16,-20-22-16,20 22 0,-21 0 15,21-42-15,-20 20 0,20 1 16,-21 0-16,-21-1 0,21 1 15,0 0-15,1-1 0,-22-20 0,0 20 16,0 1-16,21 0 0,-21-1 0,0 1 16,21 21-16,-21-21 0,0 20 15,0 1-15,0 0 0,0 42 32,0 0-32,0 1 0,0 20 15,0-21-15,0 21 0,0 1 0,0-1 16,0 0-16,0 22 0,0-22 15,0 1-15,0-1 0,0 0 0,0 1 16,0-1-16,0 0 0,0 1 16,0-1-16,0 0 0,0-21 0,0 22 15,0-1-15,0-21 0,21 0 16,0 1-16,0-1 0,1 0 0,20-21 16,-21 0-16,21 0 0,1 0 15,-1 0-15,22 0 0,-22-21 16,0 0-16,-21 21 0,1-22 15,20 1-15,-21 0 0,0-21 16,0 21-16,1-1 0,-1-20 0,21-21 16,-42 41-16,0-20 0,0 21 15,0-21-15,0 20 0,0-20 0,0 21 16,0 0-16,0 0 0,-21 21 31,0 0-31,21 21 0,-21 0 0,-1 0 16,1 0-16,0 0 0,0 1 0,-21 41 15,20-21-15,1-20 16,-21 41-16,21 1 16,21-43-16,0 21 15,0-21-15,0 0 0,21-21 16,0 0-16,0 0 0,0 0 16,1 0-16,-1 0 0,0-21 0,0 0 15,0 0-15,0 0 0,-21 0 16,22-1-16,20-20 15,-21 0-15,-21-1 0,21 1 16,-21 21-16,21 0 0,-21-22 16,0 22-16,0 0 0,0 42 47,0 0-47,0 1 0,0 20 15,0-21-15,0 0 0,0 0 16,0 22-16,0-22 0,0 0 0,0 21 15,0-20-15,0-1 0,0 0 0,64 42 16,-43-63 0,0 22-16,0-22 0,1 0 15,-1 0-15,0 0 0,0-22 16,0 22-16,0-21 0,22-21 16,-22 21-16,0-22 0,0 22 15,22-42-15,-43 20 0,42-41 16,-42 41-16,0-20 15,21 21-15,0-22 0,-21 22 16,0-22-16,21 22 0,-21-22 0,22 22 0,-22 21 16,0-21-16,21 20 0,-21 1 15,0 0-15,21 21 0,-21 21 16,0 22-16,0-22 16,0 21-16,-21 0 15,21 1-15,-21 20 0,21 22 16,-43 21-16,22-22 15,0-41-15,21-1 0,0 0 16,0 1-16,-21-22 0,21 21 0,0-21 16,0 22-16,0-22 0,0 0 0,0 0 15,21 0-15,0-21 16,0 0-16,0 0 0,22 0 16,-22 0-16,0-21 0,0 0 0,22 0 15,-22 0-15,0 0 16,0-1-16,21 1 0,-20 0 0,20-42 15,-21 41-15,0-20 0,0 21 16,-21 0-16,22-43 16,-1 64-16,-21-42 0,0 63 31,0 0-15,0 0-16,0 1 0,0-1 0,0 0 15,0 0-15,0 0 0,0 0 0,-21 1 16,21-1-16,0 21 0,0-21 15,0 0-15,0 1 0,21-1 16,0 0-16,0-21 0,0 0 16,22 0-16,-22 0 0,0 0 15,0 0-15,0 0 0,0-21 16,1 21-16,-1-21 0,0-1 16,0 1-16,0 0 0,-21 0 0,21 0 15,1 0-15,-22-43 0,0 43 16,21 0-16,-21 0 0,0-1 15,0 1-15,21 21 16,-21 21 0,0 1-1,0-1-15,0 0 0,-21 0 16,21 0-16,0 0 0,0 1 16,0-1-16,0 0 0,0 0 0,0 0 15,0 0-15,0 1 16,21-22-16,0 0 15,0 0-15,0 0 16,1-22-16,-1 22 0,0-21 16,-21 0-16,21 21 0,-21-21 0,21 0 15,-21 0-15,21-1 0,-21 1 16,0 0-16,0 0 0,0 0 0,0 0 16,-21-22-16,0 22 15,0 0-15,0 0 0,0 21 16,-1 0-16,1 0 0,0 0 0,0 0 15,0 0-15,42 0 47,0 0-47,0 0 0,0 0 16,1 0-16,20-21 0,-21-1 16,21 22-16,-20-21 0,20 21 0,-21 0 15,0 0-15,22 0 0,-22 0 0,21 0 16,-21 0-16,0 0 0,1 0 15,-22 21-15,0 1 0,0-1 16,0 0-16,0 0 0,0 0 0,0 0 16,0 1-16,0-1 0,0 0 15,0 0-15,0 0 0,0 0 0,0 1 16,-22-1-16,22 0 0,-21-21 16,21 21-16,-21 0 0,21 0 15,0 1-15,-21-22 16,21-22 15,0 1-31,21 0 16,-21 0-16,21 0 0,22-22 15,-22 22-15,0-21 16,0 21-16,0-22 0,0 22 0,43-42 16,-43 42-16,0-1 15,0 1-15,1 0 16,-1 21-16,-21 21 15,0 0-15,0 1 0,0-1 16,0 0-16,0 0 0,0 21 0,0-20 16,0-1-16,0 0 0,0 21 15,0-21-15,0 1 0,0-1 16,0 0-16,0 0 0,21-21 16,0 0-16,0 0 15,0 0-15,1 0 0,-1 0 0,0 0 16,0 0-16,0-21 0,0 0 0,1 21 15,20-21-15,-21-1 0,0 1 16,0 0-16,1 0 0,20-43 16,-21 22-16,21-21 15,-42-1-15,22 43 0,-22 0 16,0-22-16,0 22 16,0 0-16,0 42 31,0 0-31,0 1 0,0-1 0,0 21 15,0 0-15,0-20 0,0-1 16,0 0-16,0 0 0,0 0 16,0 0-16,0 1 0,0-1 0,0 0 15,0 0-15,0 0 16,0 0-16,-22-21 0,22 22 16,-21-22-16,21 21 0,-21-21 15,0 0-15,0 0 0,0 0 31,-1 0-31,22-21 32,0-1-17,0 1-15,0 0 16,0 0-16</inkml:trace>
  <inkml:trace contextRef="#ctx0" brushRef="#br0" timeOffset="48595.29">9356 9567 0,'0'0'0,"-22"0"0,1 0 0,0 0 0,0 0 16,-21 0-16,20 0 31,1 22 31</inkml:trace>
  <inkml:trace contextRef="#ctx0" brushRef="#br0" timeOffset="48867.72">7916 9885 0,'0'0'0,"-21"0"15,-21 0-15,21 0 0,21 21 16,21-21 0,0 0-1,0 0-15,0 0 0,22-21 0,-22 21 16,21-21-16,0 21 0,-20 0 0,20-21 15,-21 21-15,21 0 0,-20-22 16,-1 22-16,0 0 0,0 0 0,0-21 16,-21 0-1,-21 21 1,0 0-16,0 0 0,0 0 16</inkml:trace>
  <inkml:trace contextRef="#ctx0" brushRef="#br0" timeOffset="49151.45">6371 9906 0,'-42'0'0,"84"0"0,-105 0 0,41 0 15,44 0 16,-1 0-31,21 0 0,-21-21 16,22 21-16,-22-21 0,21 21 0,0 0 16,-20 0-16,20-21 0,-21 21 15,21 0-15,-20 0 0,-1 0 16,-21-22-16,21 22 16,-42 0 15,0 22-31</inkml:trace>
  <inkml:trace contextRef="#ctx0" brushRef="#br0" timeOffset="50095.45">1291 11748 0,'-21'0'0,"42"0"0,-63 0 16,21 0-16,-1 0 0,1 0 15,42 0 17,1 0-32,20 0 0,-21 0 15,21 0-15,1 0 0,-1-22 16,0 22-16,1 0 0,-1 0 0,-21-21 15,22 21-15,-22 0 16,0 0-16,0 0 0,0 0 16,-42 0-1,0 0-15,0 0 0</inkml:trace>
  <inkml:trace contextRef="#ctx0" brushRef="#br0" timeOffset="50700.31">1228 11726 0,'-22'0'15,"1"22"1,21-1-16,0 0 16,0 0-16,0 0 0,-21 0 15,21 1-15,-21-1 0,21 0 0,0 21 16,-21-21-16,0 1 0,21 20 15,-22-21-15,22 0 0,0 0 16,-21 1-16,0-1 0,21-42 47,21-1-31,0 1-16,1 0 15,-1 21-15,-21-21 0,21 0 0,0 21 16,0-21-16,0-1 0,22 22 15,-22-21-15,0 21 0,21 0 0,-20 0 16,20 0-16,-21 0 0,21 0 16,-20 0-16,20 0 0,-21 21 15,0 1-15,22-1 0,-22 0 0,-21 0 16,21 43-16,-21-43 16,0 0-16,0 0 0,0 21 0,0-20 15,-21-1-15,0 0 0,-22 0 16,22 0-16,-21 0 0,21 1 0,-22-1 15,1-21-15,21 21 16,-22-21-16,1 0 0,-21 0 16,41 21-16,1-21 0,0 0 15,-21 0-15,21 0 0,-1 0 16,1 0-16,0 0 0,0 0 16,0 0-1,21-21-15,21 0 47,0 21-47,0 0 16,0-21-16</inkml:trace>
  <inkml:trace contextRef="#ctx0" brushRef="#br0" timeOffset="51567.81">1968 12044 0,'0'0'0,"0"21"62,0 0-62,0 0 0,0 1 16,0-1-16,0 0 15,0 0-15,0 0 16,0 0-16,22-21 47,-22-21-47,21 21 16,-21-21-16,21 0 15,-21 0 1,0 0-16,0-1 15,0 44 32,0-1-31,0 0-16,0 0 16,-21-21-16,21 21 0,0 0 31,-21-21 0,21-21-31</inkml:trace>
  <inkml:trace contextRef="#ctx0" brushRef="#br0" timeOffset="52825.4">3704 11642 0,'0'-21'0,"0"42"0,0-64 0,0 22 16,0 0-16,0 0 15,0 0-15,0 0 0,-21-1 16,0 1-16,0 0 0,21 0 16,-22 21-1,22 21 1,0 21-16,0 1 0,0-1 15,0 0-15,0 22 0,0-22 0,0 22 16,0 20-16,0-20 0,0-1 16,0 1-16,0-1 0,0 1 15,0-1-15,0-20 0,0-1 16,0 0-16,-21 1 0,21-22 0,0 0 16,0 0-16,0 0 0,0 1 0,0-1 31,-21-42-16,21-1 1,0 1-16,-21 0 0,21 0 16,0 0-16</inkml:trace>
  <inkml:trace contextRef="#ctx0" brushRef="#br0" timeOffset="53183.72">3408 11832 0,'0'-21'0,"0"42"0,0-84 15,-21 42-15,21-1 0,0 1 16,0-21-16,0 21 0,0 0 0,0-22 16,0 22-16,21-21 0,0-1 15,0 22-15,21-21 0,1 0 0,-1 20 16,0-20-16,22 21 0,-22 0 16,22 0-16,-22-1 0,22 1 15,-22 21-15,0 0 0,1 21 0,-1 1 16,-21 20-16,21-21 0,-42 43 15,0-22-15,0 0 0,0 22 0,0-1 16,0-20-16,-21-1 0,0 21 0,-21-20 16,21-1-16,-22 0 0,22 1 15,-21-22-15,21 21 0,-22-21 16,22 1-16,0-1 0,0 0 0,21 0 16,-21-21-1,42 0 1,0 0-1,0 0-15,0-21 0,0 21 0,1-21 16,-1 21-16</inkml:trace>
  <inkml:trace contextRef="#ctx0" brushRef="#br0" timeOffset="55683.3">4657 12256 0,'0'0'0,"42"-43"16,-42 22-16,21 21 15,-21-21-15,0 0 0,0 0 0,0-1 16,0 1-16,0-21 0,0 21 16,0 0-16,-21-22 0,0 1 15,0 21-15,-1 0 0,1-22 16,-21 22-16,21 0 0,0 0 0,-22 21 15,22 0-15,0 0 0,0 0 0,0 0 16,-22 21-16,22 0 0,0 0 16,0 0-16,0 22 0,-1-1 0,1 0 15,21 1-15,0-1 0,-21 0 16,21 1-16,0-22 0,0 21 0,0 1 16,0-22-16,0 0 0,21 0 15,-21 0-15,21-21 0,1 0 0,-1 0 16,21 0-16,-21 0 0,0 0 0,22 0 15,-22 0-15,21-21 16,1 0-16,-22 0 0,21 0 0,-21-1 16,22-20-16,-22 21 0,0-21 15,21 20-15,-21-20 0,1 21 0,-22-21 16,0 20-16,21-20 0,-21 21 0,0 0 16,0 0-16,0-1 0,0 1 15,0 0-15,0 42 31,-21 0-31,21 1 0,0-1 0,-22 21 16,22-21-16,0 22 0,0-22 0,0 21 16,0 0-16,0-20 0,0 20 15,0-21-15,0 0 0,0 0 16,0 1-16,0-1 0,22 0 16,-1-21-16,0 0 0,-21 21 0,21-21 15,21 0-15,-20 0 0,-1-21 16,0 21-16,21-21 0,-21 0 15,1-1-15,-1 1 0,21 0 0,-21-21 16,0 21-16,1-22 0,-1 1 16,0 0-16,0 20 0,-21-20 15,0 0-15,0 21 0,0-22 0,0 22 0,0 0 16,0 0-16,-21 21 16,0 0-16,0 0 15,-1 21-15,22 0 16,0 0-16,0 22 0,0-22 15,0 0-15,0 0 0,0 21 0,22-20 16,-1-1-16,-21 0 0,21 21 16,0-21-16,0 1 0,0-1 0,1 0 15,-1 21-15,0-21 0,0 1 0,0-22 16,0 21-16,1 0 0,41 0 16,-42 0-16,0-21 0,1 0 15,20 0-15,-21 0 0,0 0 16,22 0-16,-22 0 0,21 0 15,-21-21-15,22 21 0,-1-21 0,-21 0 16,21 0-16,1-22 0,-1 22 16,-21 0-16,22-21 0,-1-1 0,-21 1 15,0 0-15,0-1 0,1 22 0,-1-21 16,-21-1-16,0 22 0,0-21 16,0 21-16,0 0 0,0-1 0,-21 1 15,-1 21-15,1 0 0,0 0 16,0 0-16,0 0 0,-22 21 0,22 1 15,-21-1-15,0 0 0,20 21 0,-20-21 16,21 22-16,0-22 0,-22 21 16,22 1-16,21-1 0,0-21 0,-21 21 15,21-20-15,0 20 0,0-21 16,0 0-16,0 0 0,21 1 16,0-22-16,1 21 0,-1-21 15,0 0-15,0 0 0,21 0 0,-20 0 16,-1-21-16,0-1 0,0 22 15,0-21-15,22 0 0,-22 0 0,0 0 16,0-22-16,0 22 0,-21-21 16,21 21-16,-21-22 0,22 1 0,-22 21 15,0-21-15,0 20 0,0-41 16,0 42-16,0 0 0,0 42 31,0 0-15,0 0-16,0 0 0,0 22 15,0-1-15,0-21 0,0 21 0,0 1 16,0-1-16,0-21 0,0 22 0,21-1 16,-21-21-16,21 21 0,0-20 15,-21-1-15,21 0 0,0 0 16,1-21-16,-1 21 0,0-21 0,0 0 16,43 0-16,-43 0 0,21 0 15,-21-21-15,22 0 0,-22 0 0,0 0 16,21-1-16,-21 1 15,22-21-15,-22 0 0,0 20 0,21-41 16,-20 21-16,-1-1 0,0-20 0,0 20 16,0-20-16,-21-43 15,21 64-15,-21-22 0,0 22 0,22 0 16,-22-1-16,0 1 0,0 21 16,0 0-16,0 42 15,0 0-15,0 0 16,0 21-16,0 1 0,0-1 15,-22 0-15,22 22 0,0-22 0,-21 1 16,21 20-16,-21-21 0,21 22 0,0-22 16,0 1-16,0-1 0,0 0 15,0 1-15,0-1 0,0 0 0,0-21 16,0 1-16,0-1 0,21 0 16,0 0-16,1-21 0,-1 0 15,0 0-15,0 0 0,0 0 0,0 0 16,1 0-16,41-21 0,-21 0 15,-20 0-15,-1-1 0,21-20 16,-21 21-16,0-21 0,22-1 16,-22 1-16,0 0 0,0-1 0,0-20 15,1 20-15,-22-20 0,21-1 0,-21 22 16,21-21-16,0-1 0,-21 22 0,0-22 16,0 22-16,21 21 0,-21-22 15,0 22-15,0 42 31,0 1-31,0 20 0,0-21 16,-21 21-16,21 1 0,-21-1 0,21 0 16,0 1-16,0-1 0,0 0 0,0 22 15,0-22-15,0 1 0,0-1 16,0 0-16,0 1 0,0-1 0,0-21 16,0 21-16,21-20 0,0-1 0,0 0 15,1 0-15,-1 0 0,21-21 16,-21 0-16,22 21 0,-22-21 15,21 0-15,0 0 0,1 0 0,-1 0 0,0-21 16,-20 0-16,20 21 16,0-21-16,-21 0 0,1 0 0,20-22 15,-21 22-15,0 0 0,0-21 16,1 20-16,-1-20 0,-21 0 0,0 21 16,0-22-16,0 1 0,0 21 0,0-22 15,0 22-15,0 0 0,0 0 16,0 0-16,-21 21 0,-1 0 15,1 0-15,21 21 16,-21 0-16,21 21 0,-21-20 16,21-1-16,0 21 0,-21-21 0,21 22 15,0-1-15,0-21 0,0 21 16,0 1-16,0-22 0,0 0 16,0 21-16,0-20 0,0-1 0,21 0 15,0 0-15,0 0 0,0-21 0,1 21 16,-1-21-16,21 0 0,-21 0 15,22 0-15,-22 0 0,21 0 0,-21-21 16,0 0-16,22 21 0,-22-21 0,0 0 16,21 0-16,-20-1 0,-1-20 15,0 0-15,0 21 0,0-22 0,0 1 16,1-64-16,-22 64 16,21-22-16,-21 22 0,21-22 15,-21 1-15,0-22 0,21-84 16,0 127-16,-21-1 0,0 1 15,0 21-15,0 0 0,0-1 16,0 1-16,0 0 0,0 42 31,-21 22-31,0-22 0,21 21 0,-21 22 16,0-22-16,21 21 0,-22 1 0,1 63 16,0-64-16,21-20 15,-21 20-15,21 1 0,-21-22 0,21 22 16,0-22-16,0 0 0,0 1 15,0-1-15,21 0 0,0-21 16,0 1-16,0-1 0,22 21 16,-1-42-16,0 0 0,1 0 0,-1 0 15,0 0-15,1 0 0,-1 0 16,-21 0-16,22-21 0,-1 0 0,-21 21 16,0-21-16,0 21 0,1-43 15,-22 22-15,0 0 16,0 0-16,0 0 0,0-1 15,-22 22-15,22-21 0,-21 21 0,-21 0 16</inkml:trace>
  <inkml:trace contextRef="#ctx0" brushRef="#br0" timeOffset="56715.23">1609 13737 0,'0'0'0,"0"-21"0,21 0 15,-21 0-15,0 0 16,0-1-16,0 1 0,0 0 0,0 0 16,0 0-16,0 0 0,0-1 15,-21 22-15,-1 0 16,1 0-16,0 0 0,-21 22 16,21-1-16,-1 21 15,1 0-15,0 1 0,0-1 0,0 0 16,21 22-16,-21-1 0,-1 1 15,1-1-15,21-20 0,0 20 16,0-20-16,0 20 0,0-21 0,0 1 16,0-1-16,0-21 0,21 0 15,1 1-15,20-1 0,-21-21 0,21 0 16,1 0-16,-1 0 0,22 0 16,-22-21-16,0-1 0,1 1 0,-1 0 15,-21 0-15,21 0 0,-20 0 16,-1-1-16,-21 1 0,0 0 15,0 0-15,0 0 0,0 0 16,0-1-16,-21 1 0,-1 0 0,1 21 16,0 0-16,-21 0 0,21 0 15,-1 0-15,-20 0 0,21 21 16,-21 0-16,20 1 0,1-1 0,0 0 16,0 21-16,0-21 0,0 1 15,-1 20-15,1-21 0,21 0 0,-21 22 16,21-22-16,0 0 0,0 0 15,0 0-15,21-21 0,0 0 16,1 0-16,-1 0 0,0 0 16,21 0-16,-21 0 0,22-21 15,-22 0-15</inkml:trace>
  <inkml:trace contextRef="#ctx0" brushRef="#br0" timeOffset="57327.64">2455 13928 0,'21'0'16,"1"0"-16,-22-21 0,0-1 15,21 22-15,-21-21 16,-21 21 15,-1 0-31,1 21 16,0-21-16,21 22 16,-21-22-16,21 21 0,0 0 15,0-42 48,21 21-63,-21-21 0,21 21 15,-21-22-15,0 1 16,0 42 46,21-21-30,1 0-32</inkml:trace>
  <inkml:trace contextRef="#ctx0" brushRef="#br0" timeOffset="61612.18">4085 13420 0,'21'-43'0,"-42"86"0,42-107 0,-21 43 0,21 0 16,-21 0-16,0 0 16,0 42-1,-21 0-15,21 21 16,-21-21-16,0 43 0,0-22 0,0 22 15,-1-1-15,1 1 0,0-1 16,-21 1-16,21-1 0,-1 1 16,-20-1-16,21 1 0,-21-22 15,20 22-15,1-22 0,-21 0 0,21 1 16,0-1-16,21 0 0,0-21 16,0 1-16,0-44 31,21 1-31,0 0 0,-21 0 15,21-21-15,0 20 0,0-20 16,1 0-16,-1-1 0,21 1 0,-21-21 16,0 20-16,1-20 0,-1-1 15,21 1-15,-21-22 0,0 22 16,1-1-16,-1 1 0,-21-1 0,21 22 16,0-1-16,0 1 0,-21 21 15,0-21-15,21 42 0,1 0 0,-1 0 16,-21 21-16,21 0 15,0 21-15,-21 1 0,0-1 0,21 21 16,0-20-16,-21 20 0,0 1 16,0-1-16,0 1 0,0-1 0,0 1 15,0-22-15,0 0 0,0 22 16,0-43-16,0 21 0,0 1 16,0-22-16,0 0 0,0 0 15,22 0-15,-22 1 16,0-44-1,0 1 1,0 0-16,-22 0 16,1 0-16,0 0 0,0-1 15,-21 1-15,20-21 0,-20 21 0,21 0 16,-21-1-16,-1 1 0,1 0 16,0 0-16,20 21 0,-20 0 15,21 0-15,0 0 0,0 0 0,-1 0 16,22 21-16,-21 0 0,21 0 0,0 1 15,0-1-15,0 0 16,21 0-16,1 0 0,-1-21 16,0 21-16,21 1 0,22-22 0,-22 0 15,0 0-15,1 0 0,-1 0 16,22-22-16,-22 22 0,21-21 0,1 0 16,-1 0-16,1-21 0,-1 20 15,1-20-15,21 0 0,-43 21 0,21-22 16,1 1-16,-22 21 0,1-22 15,-22 1-15,0 21 0,0 0 16,0 0-16,-21-1 0,0 1 0,0 42 16,-21 1-1,0-1-15,0 0 0,0 21 16,-1 1-16,1-22 0,21 21 16,0 0-16,-21-20 0,21 20 0,0-21 15,0 0-15,0 0 0,0 22 16,21-22-16,0 0 0,1-21 15,-1 21-15,0 0 0,0-21 16,0 0-16,-42 0 47,0 0-47,0 0 0,0 0 16,-1-21-16,1 21 0,-21-21 15,21 21-15,0 0 0,-1 0 16,1-21-16,0 21 0,0 0 0,0 0 15,21 21 1,0 0-16,0 0 16,0 1-16,0-1 0,0 0 15,21 0-15,0 0 0,-21 0 0,21 1 16,0-22-16,1 21 0,-1-21 0,0 0 16,0 0-16,0 0 0,0 0 15,1 0-15,20 0 0,-21 0 0,21-21 16,1-1-16,-22 1 0,21 0 15,22 0-15,-22 0 0,0-22 0,1 22 16,20-21-16,-20 21 0,-1-22 16,21 1-16,-41 0 0,20-1 15,0 1-15,-21 0 0,1-22 16,-22 22-16,0 21 0,0 0 16,-22 21-1,1 21-15,0 0 0,0 0 16,0 0-16,0 22 0,21-22 0,0 21 15,0-21-15,0 22 0,0-22 16,0 21-16,0-21 0,0 0 0,0 22 16,21-22-16,0 0 0,0 0 0,-21 0 15,21 1-15,0-1 0,1-21 16,-22 21-16,0 0 0,21-21 16,-21 21-16,-21-21 31,-1 0-31,1 0 0,0 0 15,0 0-15,0 0 0,0-21 0,-1 0 16,1 21-16,-21-21 0,21 21 16,0-21-16,-1 21 15,22 21 1,0 0-16,0 0 16,0 0-16,22 0 0,-1-21 15,0 22-15,0-1 0,0 0 16,0-21-16,1 21 0,20-21 0,-21 0 15,21 0-15,1 0 0,-1 0 16,0 0-16,22 0 0,-22 0 0,22-21 16,-1 0-16,1 0 0,-22 21 0,22-22 15,-22 1-15,0-21 0,22 21 16,-43 0-16,21-1 0,1-20 0,-22 21 16,0 0-16,0-22 0,-21 22 0,0-21 15,0 21-15,0 0 0,0-1 16,0-20-16,-21 42 15,0 0-15,0 0 16,-1 21-16,1 0 0,0 1 0,21-1 16,0 21-16,-21-21 0,21 22 15,-21-22-15,21 21 0,0-21 16,0 0-16,0 22 0,0-22 0,0 0 16,0 0-16,0 0 0,21 1 0,0-1 15,0-21-15,0 0 0,1 0 16,20 0-16,-21 0 0,21 0 0,1 0 15,-22 0-15,21-21 0,1-1 16,-1 1-16,0 0 0,1 0 16,-1 0-16,0 0 0,-21-1 0,22 1 15,-22-21-15,0 21 0,0 0 16,0-1-16,1 1 0,-22 0 0,0 0 16,0 0-16,0 42 31,0 0-31,0 0 0,0 0 0,0 1 15,0-1-15,0 21 0,0-21 16,0 0-16,0 1 0,0-1 16,21 0-16,0-21 0,0 21 0,-21 0 15,21-21-15,0 0 16,22 21-16,-22-21 0,0 0 0,21 0 16,-20 0-16,-1 0 0,21-21 0,-21 21 15,0-21-15,22 0 0,-22 0 16,0 0-16,0-1 0,0 1 0,1 0 15,-1-21-15,-21-1 0,21 1 0,-21-43 16,0 22-16,0-1 16,0 22-16,0-21 0,0-1 0,0 1 15,0-1-15,0 1 0,0 20 0,0 1 16,0 0-16,0-1 0,0 22 16,0 0-16,0 0 0,0 42 15,0 0 1,0 0-16,0 22 0,0-1 0,0 0 15,0 1-15,0-1 0,0 21 16,0 1-16,0-22 0,0 22 16,0-1-16,0-20 0,0 62 15,0-62-15,0-1 0,0 0 0,0 1 16,0-1-16,21-21 0,-21 0 16,0 1-16,21-1 0,0 0 0,-21 0 15,22-21-15,-1 0 0,0 0 0,0 0 16,0 0-16,0-21 0,1 0 15,20 21-15,-21-21 0,0-1 16,22 1-16,-22-21 0,0 21 0,0 0 0,0-22 16,0 22-16,1-21 15,-22-1-15,0 22 0,21-21 0,-21-43 16,0 64 0,0 42-1,0 0 1,0 1-16,0-1 0,0 0 15,0 0-15,0 21 0,0-20 0,0-1 16,0 0-16,0 0 0,0 21 0,0-20 16,0-1-16,0 0 15,21-21-15,0 21 0,0-21 16,0 0-16,1 0 0,-1 0 16,0-21-1,0 0-15,0 21 0,0-21 0,1-22 16,-1 22-16,0-21 0,-21 21 15,21-22-15,0 22 0,0 0 16,-21 0-16,0 0 0,22-1 0,-22 1 16,21 21-16,-21 21 31,0 1-31,0-1 0,0 0 16,0 0-16,0 0 0,0 22 15,0-22-15,0 0 0,0 0 0,0 0 16,21 0-16,-21 1 0,21-22 15,-21 21-15,21-21 16,0 0-16,1 0 16,-1 0-16,0 0 0,0 0 15,0-21-15,0-1 0,1 22 16,-22-21-16,21 0 0,-21 0 0,21 0 16,-21 0-16,0-22 0,0-20 15,0 42-15,0-22 0,-21 22 16,0-21-16,-1 21 0,1-22 0,0 43 15,0-21-15,0 0 0,0 21 16,-1 0-16,1 0 0,0 21 16,0 0-16,21 0 0,-21 1 15,21-1-15,0 0 0,0 0 0,0 0 16,0 0-16,0 1 0,0-1 16,21-21-16,0 21 0,21-21 0,-20 0 15,20 0-15,0 0 16,-21 0-16,22 0 0,-22-21 0,21 21 15,1-21-15,-1 21 0,-21-22 0,21 1 16,1 21-16,-22-21 0,21 21 16,-21-21-16,22 21 0,-22 0 0,0 0 15,0 0-15,0 0 16,-21 21-16,0 0 16,0 0-16,0 1 0,0-1 15,0 0-15,0 0 0,0 0 16,0 0-16,0 1 0,-21-1 15,21 0-15,0 0 0,0 0 16,0 0-16,-21-21 0,21 22 0,0-1 16,0-42 31,0-1-47,21 1 15,0 0-15,1 0 0,-1 0 16,0-43-16,21 43 0,-21-21 15,1-1-15,20 1 0,0 0 0,1 21 16,-1-22-16,0 22 0,-21 0 16,22 0-16,-22 21 15,0 0-15,0 0 0,0 0 0,-21 21 16,22 0-16,-22 0 0,0 0 0,0 22 16,0-22-16,0 0 0,-22 21 15,1-20-15,21 20 0,-21-21 0,21 0 16,0 22-16,0-22 0,0 0 0,0 0 15,0 0-15,21 0 16,0-21-16,1 22 0,-1-22 16,0 0-16,0 0 15,0 0-15,0 0 0,1 0 16,20-22-16,-21 22 0,0-21 0,0 0 16,22 0-16,-1-21 0,0 20 15,-20-20-15,41-21 16,-42 20-16,0 1 0,22 0 0,-22-1 15,21-41-15,-42 20 16,0 43-16,0 0 0,0 0 16,0-1-16,-21 22 15,-21 22-15,21-1 16,21 0-16,-22 21 0,1-21 16,0 1-16,21 20 0,0-21 0,0 21 0,0-20 15,0-1-15,0 0 16,0 0-16,0 0 0,0 0 0,21 1 15,0-1-15,1-21 0,-1 21 0,0 0 16,21 0-16,-21 0 16,1-21-16,-22 22 0,0-1 0,0 0 15,0 0-15,0 0 16,0 0-16,-22 1 16,1-1-16,0-21 0,0 21 15,0-21-15,0 0 16,-1 0-16,1 0 31,0 0-15,0 0-16,21-21 0,-21 0 15,0-1-15,-1 1 16,22 0-16,-21 0 0</inkml:trace>
  <inkml:trace contextRef="#ctx0" brushRef="#br0" timeOffset="61908.3">9229 13166 0,'-22'-21'0,"1"-1"16,0 22-1,0 0-15,0 0 16,0 0 78,-1 22-94</inkml:trace>
  <inkml:trace contextRef="#ctx0" brushRef="#br0" timeOffset="62232.11">7853 13568 0,'0'0'0,"-43"0"0,22 21 0,0-21 0,0 0 16,63 0-1,-21 0 1,1 0-16,-1 0 0,0-21 0,21 21 16,1 0-16,-22-21 0,21 21 15,0 0-15,1-21 0,-22-1 0,21 22 16,-21 0-16,1 0 0,-1-21 15,0 21-15,0 0 0,0 0 0,0 0 16,-21 21 31,-21 1-47</inkml:trace>
  <inkml:trace contextRef="#ctx0" brushRef="#br0" timeOffset="63415.7">1376 15325 0,'21'0'16,"-21"21"-16,21-21 15,0 0 1,0 0-16,1 0 16,-1 21-16,0-21 0,0 0 0,0 0 15,0 0-15,1 0 0,20 0 16,-21 0-16,21 0 0,-20 0 0,20 0 16,-21 0-16,0 0 0,22-21 15,-22 21-15,21-21 0,-21 0 0,0 21 16,1-22-16,-1 1 0,0 0 15,-21 0-15,0 0 0,0 0 16,21-1-16,-21 1 0,0 0 16,-21 21 15,0 21-31,21 22 16,0-22-16,-21 21 0,-1 0 0,22 1 15,0-1-15,-21 0 0,0 1 16,0 20-16,21-20 0,-21 20 0,0-21 15,21 1-15,-22-1 0,1 22 16,21-22-16,-21 43 0,0-64 16,21 21-16,-21-21 0,21 0 15,0 1-15,0-1 16,0-42 15,0-1-31,0 1 16,0 0-16,0 0 0,0 0 15,0 0-15</inkml:trace>
  <inkml:trace contextRef="#ctx0" brushRef="#br0" timeOffset="63667.62">1482 15706 0,'0'0'15,"21"0"1,0 0-16,0 0 15,21 0-15,-20 0 0,20 0 16,-21 0-16,64 0 16,-43 0-16,0 0 0,-20 0 15,20 0-15,0-21 0,-21 21 0,1 0 16,-1 0-16,0 0 0,0 0 31,-21-22-31,21 1 16</inkml:trace>
  <inkml:trace contextRef="#ctx0" brushRef="#br0" timeOffset="63964.45">2498 15558 0,'0'0'0,"0"21"16,21-21-1,0 0 17,-21-21-32,21 21 15,-21-22-15,0 1 16,-21 21 15,0 0-15,21 21-16,-21 1 15,-1-22-15,22 21 16,22-42 15</inkml:trace>
  <inkml:trace contextRef="#ctx0" brushRef="#br0" timeOffset="64580.59">4106 15473 0,'0'0'0,"0"-42"0,0 20 0,0 1 16,0-21-16,0 21 0,0-22 0,0 1 16,0 0-16,0-1 0,0 1 15,0 21-15,0-21 0,0-1 0,0 22 16,0 0-16,0 0 0,0 42 31,0 0-31,0 21 16,0 1-16,0 20 0,0-20 15,0 41-15,21-20 0,-21-1 0,0 1 16,0-1-16,0 1 0,0-1 16,0 1-16,0-22 0,0 22 0,-21-22 15,21 0-15,0 1 0,0-1 16,0 0-16,0-21 0,0 1 0,0-1 16,0 0-16,0-42 46,0 0-46,0-1 0,0 1 16,0-21-16,0 0 0,0 20 16,0-20-16,0 0 0</inkml:trace>
  <inkml:trace contextRef="#ctx0" brushRef="#br0" timeOffset="65647.75">4085 15473 0,'0'-21'15,"0"42"-15,0-85 0,-21 43 0,21 0 16,0-21-16,0 21 0,0-22 0,0 22 15,0-21-15,0-1 0,0 1 16,0 21-16,21-21 0,0 20 0,0-20 16,22 21-16,-1 0 0,-21 0 15,22-1-15,20 1 0,-21 21 16,1 0-16,20 0 0,-20 0 0,-1 0 16,21 21-16,-41 1 0,20 20 15,-21-21-15,0 21 0,-21 1 0,0 20 16,0-20-16,0-1 0,-21 0 15,0 22-15,-21-22 0,20 0 0,-20 1 16,0-1-16,-1 0 0,1-20 0,0-1 16,-43 42-1,64-63-15,-21 21 0,20-21 0,1 0 0,0 0 16,0 0-16,0 0 0,0 0 16,-1-21-16,22 0 15,0 0 1,22 42 15,-1 0-31,0 0 0,-21 1 0,21-1 16,0 21-16,-21-21 0,21 22 0,1-22 15,-1 0-15,-21 21 0,21-21 16,0 1-16,0 20 0,22-21 0,-22-21 16,0 21-16,21 0 0,-21-21 15,22 0-15,-1 22 0,0-22 16,1 0-16,-1 0 0,22 0 0,-22-22 15,0 22-15,1-21 0,-1 0 16,0 0-16,1 0 0,-1 0 0,0-1 16,-21-20-16,1 21 0,-1 0 15,21-22-15,-42 22 0,0-21 0,21 21 16,-21-22-16,0 22 0,0-21 0,0 21 16,0-22-16,-21 22 0,0 0 15,0 21-15,0 0 0,-1 0 16,22 21-1,-21 22-15,21-22 0,-21 21 0,21-21 16,0 22-16,0-1 0,0 0 16,0-21-16,0 22 0,0-1 0,0-21 15,0 22-15,21-22 0,0 0 16,-21 0-16,22 0 0,-1-21 16,21 21-16,-21-21 0,22 0 0,-1 0 15,0 0-15,1-21 0,-1 21 0,0-21 16,22 0-16,-22 0 0,0-22 15,1 22-15,-1 0 0,0-21 0,1-1 16,-1 22-16,-21-21 0,0 0 16,1-1-16,-1 1 0,-21 0 15,21-1-15,-21 22 0,0-21 0,0-1 0,0 22 16,0 0-16,0 0 16,0 0-16,0 42 15,0 0 1,0 21-16,0-20 0,0 20 15,0 0-15,0 1 0,0-1 0,0 0 16,-21 1-16,21 20 0,0-21 16,0 22-16,0-1 0,-21 22 0,21-21 15,0 20-15,0-20 0,0 20 0,0 1 16,0 0-16,0-1 0,0 1 16,0 0-16,0-1 0,0 1 0,0 0 15,0-1-15,-22-20 0,22 21 0,-21-22 16,21 1-16,0-22 0,0 0 15,-21 1-15,21-1 0,0-21 16,-21 0-16,21-42 31,0 0-31,0 0 0,0 0 16,0-22-16,0 1 0,0 21 16,21-22-16,-21-20 0,0 21 0,0-22 15,0 1-15,0-1 0,21 1 0,-21-1 16</inkml:trace>
  <inkml:trace contextRef="#ctx0" brushRef="#br0" timeOffset="66027.67">5863 15748 0,'0'0'0,"0"-21"0,0 0 15,-21 0-15,0-1 0,21 1 16,0 0-16,0 0 0,0 0 0,0 0 15,0-1-15,0 1 16,21 21-16,0-21 0,0 0 0,0 21 16,1 0-16,20 0 0,-21 0 15,0 0-15,22 0 0,-22 0 0,0 21 16,0-21-16,21 21 0,-20 0 0,-1 1 16,0-1-16,-21 0 0,0 0 15,21 0-15,-21 0 0,0 22 16,0-22-16,-21 0 15,21 0-15,-21 0 0,-22 22 0,22-22 16,0 0-16,-21 0 0,21 0 0,-22 1 16,22-1-16,0 0 0,0-21 15,0 21-15,-1-21 0,1 21 16,42-21 15,1 0-31,-22-21 0,21 21 0,21-21 16,-21 0-16</inkml:trace>
  <inkml:trace contextRef="#ctx0" brushRef="#br0" timeOffset="67256.1">6689 15536 0,'0'0'16,"-22"-21"-16,22 0 15,-21 21-15,0-21 0,0 21 16,21-21-16,-21 21 0,0 0 0,-1 0 16,1 0-16,0 0 15,0 0-15,0 0 0,0 21 0,-1 0 16,-20 0-16,21 0 0,0 1 0,0 20 15,-1-21-15,1 21 0,0 1 16,21-22-16,-21 21 0,21-21 0,-21 22 16,21-1-16,0-21 0,0 0 15,0 1-15,0-1 0,21 0 0,0 0 16,0 0-16,0-21 0,1 0 0,20 0 16,-21 0-16,21 0 15,1 0-15,-22-21 0,21 0 0,1 21 16,-1-21-16,0 0 0,1-1 0,-1 1 15,0 0-15,-21-21 0,1 21 16,20-1-16,-42-20 0,21 21 0,-21-21 16,0 20-16,0-20 0,0 0 0,0 21 15,-21-22-15,21 1 0,-21 21 16,0-22-16,-22 22 0,22 21 0,0-21 16,-21 21-16,20 0 0,-20 0 15,0 0-15,21 21 0,-22 0 0,22 1 16,-42 41-16,41-42 15,1 22-15,0-1 0,0-21 16,21 21-16,-21 1 0,21-22 0,0 21 16,0-21-16,0 1 0,0-1 0,21 0 15,0 0-15,0 0 16,0 0-16,1-21 0,-1 0 0,21 0 0,-21 0 16,22 0-16,-1 0 0,0 0 15,1 0-15,-1-21 0,0 0 0,22 0 16,-22 0-16,0 0 0,43-22 15,-43 22-15,1 0 0,-1-21 16,-21 20-16,22 1 0,-22-21 16,0 21-16,0 0 0,-21-1 0,21 1 15,0 21 1,-21 21 0,0 1-16,0-1 15,0 0-15,0 0 0,0 21 16,0-20-16,0-1 0,0 0 0,0 21 15,0-21-15,0 1 0,22-1 16,-1 0-16,0 0 0,0 0 16,0-21-16,0 0 0,1 0 0,-1 0 15,21 0-15,0 0 0,-20 0 16,20 0-16,0-21 0,1 0 0,-1 0 16,0 0-16,-21-1 0,22 1 15,-1 0-15,0-21 0,22-43 16,-43 43-16,21-1 0,-20-20 15,-1-1-15,0 1 0,-21-1 16,0 1-16,21-1 0,-21 1 0,0-1 16,0 22-16,0-21 0,0 20 0,0 1 15,0 0-15,0 20 0,0 1 16,0 0-16,0 63 31,0-20-31,0 20 0,0-21 16,0 21-16,0 1 0,-21-1 0,21 22 15,-21-22-15,21 21 0,0-20 16,0 20-16,0-20 0,0-1 16,0 21-16,0-20 0,0-1 0,0 0 15,0 1-15,0-1 0,0 0 0,0-20 16,0 20-16,0-21 0,0 0 16,0 0-16,21 1 0,0-22 0,-21 21 15,21-21-15,0 0 0,1 0 16,-1 0-16,0 0 0,21 0 15,-21 0-15,1-21 0,-1 21 16,0-22-16,-21 1 0,21 21 16,0-21-16,0 21 0,-21-21 0,0 0 15,0 0-15,22 21 0,-22-22 16,21 1-16,-21 0 0,0 0 16,0 0-16,0 0 0</inkml:trace>
  <inkml:trace contextRef="#ctx0" brushRef="#br0" timeOffset="67611.58">7916 15240 0,'0'0'0,"-21"0"16,42 0-1,22 0-15,-22 0 0,0-21 16,21 21-16,1 0 0,-1-21 16,0 21-16,1-21 0,-1 21 0,-21-22 15,21 22-15,1-21 0,-1 21 16,22-21-16,-22 21 0,0-21 16,-21 21-16,1 0 0,-1-21 0,0 21 15,0 0 1,-21 21 31,-21-21-47,0 21 15,0-21-15,-1 0 0,1 21 16,-21-21-16</inkml:trace>
  <inkml:trace contextRef="#ctx0" brushRef="#br0" timeOffset="69324.22">2074 17209 0,'0'-22'47,"21"1"-32,1 0-15,-22 0 16,0 0-16,0 0 15,0-1-15,0 1 16,0 0-16,0 0 0,-22 0 16,1 21-1,0-21-15,0 21 0,0 0 16,0 0-16,-1 0 0,22 21 16,-21-21-16,0 21 0,0 0 15,0 0-15,0 0 0,21 1 16,-22-1-16,1 21 0,21-21 15,-21 0-15,21 1 0,0-1 0,0 0 16,0 0-16,0 0 0,0 0 16,0 1-16,21-22 15,0 0-15,1 0 0,-1 0 16,0 0-16,0 0 16,0 0-16,-21-22 0,21 22 15,1-21-15,-1 0 0,0 21 16,0-21-16,-21 0 0,21 0 0,0-1 15,-21 1-15,0 0 0,22 0 16,-22 0-16,21 21 0,-21-21 16,21-1-16,-21 1 0,0 0 15,0 42 17,0 0-32,0 1 15,0-1-15,0 21 0,0-21 0,0 0 16,0 22-16,0-22 0,0 0 15,0 21-15,0 1 0,0-1 16,0-21-16,0 22 0,0-1 16,0 0-16,0 1 0,0-1 0,0 0 15,0-21-15,0 22 0,0-22 16,0 0-16,-21 21 0,21-20 16,-21-1-16,-1-21 0,22 21 0,-21 0 15,0-21-15,0 0 16,0 0-16,-22 0 0,22 0 15,0 0-15,-21 0 0,21 0 0,-22-21 16,22 21-16,0-21 0,-21 0 16,20-1-16,1 1 0,0 0 15,21 0-15,-21 0 16,21 0-16,0-1 0,0 1 16,0 0-1,21 0 16,0 21-31,0 0 16,1 0-16,-1 0 16,0-21-16</inkml:trace>
  <inkml:trace contextRef="#ctx0" brushRef="#br0" timeOffset="71255.61">2857 17611 0,'0'-21'16,"-21"21"0,0 0-1,0 21-15,21 0 16,-21-21-16,21 21 16,0 0-1,21-42 32,-21 0-47,21 0 0,0 21 16,-21-21-16,0-1 15,0 1-15,0 0 16,0 0 0,-21 42 15,21 0-31,-21 0 0,21 1 15,0-1-15,0 0 16,0 0 0,21-21 31,0 0-47,0 0 0</inkml:trace>
  <inkml:trace contextRef="#ctx0" brushRef="#br0" timeOffset="74548.13">4445 16891 0,'0'0'0,"0"-21"16,0 0 15,21 21 125,-21-21-125,0 42 16,0 0-47,0 0 16,0 0-16,0 22 0,0-22 16,0 21-16,0 0 0,0 1 0,0-1 15,0 0-15,0 1 0,0-1 16,0 22-16,0-22 0,0 0 15,0 1-15,0-1 0,0-21 0,0 21 16,0-20-16,0 20 0,0-21 16,0 0-16,0 0 0,0 1 15,0-44 17,0 1-17,0 0-15,0-21 0,0 21 0,0-1 16,0-20-16,0 0 0,0 21 15,0-22-15,0 1 0,0 0 0,0-1 16,0-20-16,0 20 16,0 1-16,0-21 0,0 20 0,0-20 15,21 20-15,0 1 0,-21 0 16,22 21-16,-1-22 0,0 22 16,0 21-16,0 0 0,0 0 15,1 21-15,-1 0 0,0 1 0,0 20 16,0 0-16,0 1 0,-21-1 0,22 21 15,-22-20-15,21-1 0,-21 22 16,0-22-16,0 0 0,0 1 16,0-22-16,0 21 0,0 22 15,0-43-15,0 0 0,0 0 16,0 0-16,0-42 31,0 0-15,0 0-16,0 0 0,21-22 0,0 22 15,0-21-15,0-1 0,1 1 16,-1 0-16,0-1 0,0-20 16,0 21-16,0-1 0,1-20 0,20 20 15,-21 22-15,21-42 0,-20 42 16,20-1-16,-21 22 0,0 0 0,0 0 16,1 22-16,-1-1 0,-21 21 15,21 0-15,0 1 0,-21-1 16,21 0-16,-21 1 0,0 20 15,0-20-15,0-1 0,0 64 16,0-64-16,0 0 0,0 1 16,0-1-16,0 0 0,0-20 0,0 20 15,-21-21-15,21 0 0,0 0 16,0 1-16,0-1 0,0-42 47,21-1-47,0 1 15,1 0-15</inkml:trace>
  <inkml:trace contextRef="#ctx0" brushRef="#br0" timeOffset="76089.78">5800 17695 0,'0'0'0,"-22"22"0,22-44 47,22 22-32,-1-21-15,0 0 0,0 0 16,0 0-16,-21 0 0,21-22 16,1 22-16,-1 0 0,-21-21 15,0 20-15,21-20 0,-21 21 0,21-21 16,-21-1-16,0 22 0,0 0 15,0 0-15,0 0 0,0-1 16,0 1-16,0 0 0,0 42 31,0 0-31,0 22 0,0-22 0,0 21 16,0-21-16,0 22 0,0-1 16,0 0-16,0 1 0,0-1 0,0 0 15,21-20-15,-21 20 16,21 0-16,-21-21 0,22 1 15,-1-22-15,0 0 0,-21 21 0,21-21 16,0 0-16,0 0 0,1-21 16,-1 21-16,0-22 0,0 1 15,0 0-15,0 0 0,1-21 0,-1 20 16,0-20-16,-21 21 0,21-21 16,0-1-16,-21 22 0,21-21 0,-21-1 15,0 22-15,0-21 0,0 21 16,0 0-16,0-1 0,22 1 0,-22 0 15,0 42 1,0 0-16,0 1 16,0-1-16,0 21 0,0-21 0,0 22 15,0-1-15,0 0 0,0 22 16,0-22-16,0-21 16,0 22-16,0-22 0,21 0 15,-21 0-15,0 0 0,21 0 0,0-21 16,0 0-16,0 0 0,1 0 15,-1 0-15,21 0 0,-21 0 0,22-21 16,-22 0-16,21 0 0,0 0 16,-20 0-16,20-1 0,0-20 0,-21 21 15,1-21-15,41-43 16,-42 43-16,0-1 0,1 1 16,-22 0-16,0-1 0,21-20 0,-21 20 0,0-20 15,0 21-15,0-1 16,21 1-16,-21 0 0,0-22 15,0 43-15,0 0 0,0 0 16,0 42 0,0 21-16,0-21 0,0 22 15,-21-1-15,21 0 0,-21 22 16,21-22-16,-22 22 0,22-22 0,0 0 16,0 22-16,-21-22 0,21 0 15,0 1-15,0-1 0,0 0 0,0 1 16,0-1-16,0-21 0,21 0 15,-21 1-15,22-1 0,-1 0 16,0 0-16,21-21 0,-21 0 0,1 0 16,-1 0-16,21 0 0,-21 0 15,22-21-15,20-21 0,-42 20 16,22-20-16,-22 21 0,21-21 16,-21-1-16,22 1 0,-22 0 15,0-1-15,0 1 0,0 0 0,0-22 16,1 22-16,-22-22 0,0 22 0,0-22 15,21 22-15,-21 0 0,0-1 16,21 1-16,-21 0 0,0 21 16,0-1-16,0 1 0,0 42 31,0 1-31,0-1 0,0 21 0,0 0 16,-21 1-16,21-1 0,-21 22 0,21-22 15,0 21-15,0-20 0,-22-1 16,22 22-16,-21-22 0,21 0 0,0 1 15,0-1-15,0 0 0,0 1 16,0-22-16,0 0 0,0 21 0,21-42 16,1 21-16,-1 1 0,0-22 15,0 0-15,0 0 0,22 0 0,-22 0 16,21-22-16,-21 22 0,22-21 0,-1 0 16,-21 0-16,21-21 0,-20 20 15,20 1-15,-21-21 0,0 21 16,0 0-16,1-22 0,-1 22 15,-21 0-15,0-21 0,21 20 16,-21 1-16,0 42 16,0 1-1,0-1-15,0 0 0,0 0 0,0 0 16,0 0-16,0 22 0,0-22 16,21 0-16,-21 0 0,21-21 0,-21 21 15,21 1-15,1-22 0,-1 21 16,0-21-16,0 0 0,0 0 15,0 0-15,1 0 16,-1-21-16,0 21 0,-21-22 16,21 1-16,-21 0 0,21 21 0,-21-21 15,0-21-15</inkml:trace>
  <inkml:trace contextRef="#ctx0" brushRef="#br0" timeOffset="76407.72">8551 16722 0,'0'0'0,"0"21"0,0 0 0,-42 43 16,42-43 0,0 0-1,0-42 16,0 0-31,0-1 0,0 1 16,0 0 0,-21 21-1,0 0 17,21 21-32,-22-21 15,22 21 1,-21-21-16,0 0 0</inkml:trace>
  <inkml:trace contextRef="#ctx0" brushRef="#br0" timeOffset="76659.58">7429 17145 0,'0'0'0,"-21"0"15,42 0 1,1 0-16,-1 0 0,21 0 16,-21 0-16,0 0 15,22-21-15,-22 21 0,21 0 0,-21-21 16,22 21-16,-22 0 0,21 0 16,-21-21-16,1 21 0,20 0 15,-21 0-15,0-22 16,-21 1-16</inkml:trace>
  <inkml:trace contextRef="#ctx0" brushRef="#br0" timeOffset="78427.46">9440 16828 0,'0'0'0,"-21"0"0,0 0 16,0 0-16,0 0 0,-1 0 0,1 0 15,0 0 1,42-22 31,-21 1-47,21 21 0,1-21 16,-1 0-16,21 0 0,-21 21 0,0-21 15,1-1-15,-1 1 0,0 0 16,0 0-16,0 0 0,-21-22 0,21 22 15,-21 0-15,22 0 0,-22 0 16,0 0-16,0-1 16,-22 44 15,1-1-31,21 21 0,0-21 0,0 22 16,-21 20-16,21-21 0,0 22 15,0-22-15,0 22 0,0-1 0,-21-20 16,21 20-16,0-21 0,0 1 0,0-1 15,0 0-15,0 43 16,0-64-16,0 22 0,0-22 16,-21 21-16,21-21 0,-21 0 0,21 1 15,0-1-15,-22 0 16,1-21-16,0 0 16,0 0-16,0-21 15,0 21-15,-1-21 0,1-1 0,0 1 16,0 0-16,0 0 0,0-21 15,-22 20-15,22 1 0,0-21 0,0 21 16,0 0-16,21-1 0,-22 1 16,1 21-16,21-21 0,-21 21 15,21 21-15,0 0 16,0 1-16,0-1 0,0 0 16,0 21-16,21-21 0,0 1 0,-21 20 15,22-21-15,-1 0 0,0 0 16,0 22-16,0-22 0,43 0 15,-43 0-15,21-21 16,-21 0-16,22 0 0,-1 0 0,-21 0 16,22 0-16,-1 0 0,0-21 15,1 21-15,-1-21 0,0 0 0,1 0 16,-1-1-16,0-20 0,1 21 0,-1-43 16,0 22-16,-21 21 15,-21-21-15,0-1 0,22 22 0,-22-21 16,0 21-16,0-22 0,0 22 15,0 0-15,0 0 0,-22 0 0,1 21 16,0 0-16,0 0 16,21 21-16,0 0 15,-21 0-15,0 0 0,21 0 0,-22 22 16,22-22-16,-21 21 0,21-21 16,0 22-16,0-22 0,0 21 0,0-21 15,0 1-15,0-1 0,0 0 0,0 0 16,0 0-16,0 0 0,21 1 15,1-22-15,-1 0 0,21 21 16,-21-21-16,22 0 0,-22 0 16,21-21-16,-21-1 0,22 22 0,-22-21 15,21 0-15,-21 0 0,22 0 16,-22 0-16,21-22 0,-21 22 16,0 0-16,1-21 0,-1 20 0,-21-20 15,0 21-15,0-21 0,0 20 16,0 1-16,0 0 0,-21 42 31,21 0-31,-22 1 16,22-1-16,0 42 0,0-42 15,0 1-15,0-1 0,0 0 16,22 0-16,-1 0 0,-21 0 0,21 1 16,-21-1-16,0 0 15,21 0-15,0 0 0,-21 0 16,21 1-16,-42-22 31,0 0-31,0-22 16,0 1-16,0 21 15,21-21-15,-22 0 0,1 0 0,0 21 16,0-21-16,0-1 16,0 22-16,21 22 15,0-1 1,0 0-16,0 0 0,0 0 15,42 22-15,-21-43 16,0 21-16,0 0 0,1-21 16,-1 0-16,0 0 0,0 0 0,21 0 15,-20 0-15,20 0 0,0 0 16,-21 0-16,22-21 0,-1 0 0,0-1 16,1 1-16,-1 0 0,0 0 15,1-21-15,-1-1 0,-21 22 0,22-21 16,-22-1-16,0-20 0,0 21 0,0-1 15,0-20-15,-21 20 0,0-20 16,0 21-16,0-1 0,0 1 16,0 0-16,0-1 0,22 1 0,-22 21 15,0 0-15,0-1 0,0 44 32,0 20-32,0-21 15,0 21-15,0 22 0,0-22 0,0 1 16,0 20-16,-22-21 0,22 22 0,0-22 15,0 22-15,0-22 0,0 0 16,0 1-16,0-22 0,0 21 0,0-21 16,0 1-16,0-1 0,0 0 15,0 0-15,0 0 0,22-21 0,-1 0 16,0 21-16,0-21 16,0 0-16,0 0 0,1-21 15,-1 21-15,-21-21 0,21 0 16,0 0-16,-21 0 15,0-1-15,0 1 0,0 0 0,0 0 16</inkml:trace>
  <inkml:trace contextRef="#ctx0" brushRef="#br0" timeOffset="78643.92">10964 17060 0,'0'0'0,"-21"0"0,0 0 15,0 0-15,42 0 31,0 0-31,0 0 16,0 0-16,1 0 0,20-21 0,-21 21 16,21-21-16,-20 21 0,-1 0 15,21 0-15,0-21 0,-20 21 16,-1 0-16,0 0 0,-21-21 31,21 21-31</inkml:trace>
  <inkml:trace contextRef="#ctx0" brushRef="#br0" timeOffset="80116.58">12044 16891 0,'0'0'0,"0"-21"15,-21 0-15,21 0 0,0-1 16,0 1-16,0 0 0,0-21 16,0 21-16,-22-1 0,22 1 15,-21-21-15,21 21 0,0 0 0,-21-1 16,0 22-16,0-21 0,0 21 15,-1 0-15,1 0 0,-21 0 16,21 21-16,0 1 0,-22-1 16,22 0-16,0 21 0,-21 1 0,20-1 15,1 21-15,0-20 0,0 20 16,0 1-16,21-22 0,0 22 0,0-22 16,0 21-16,0-20 0,0-1 0,0 0 15,0 1-15,21-22 0,0 21 16,0-21-16,0 1 0,22-1 15,20 21-15,-20-42 0,-1 0 16,21 0-16,-20 0 0,-1 0 16,22-21-16,-22 0 0,21 0 0,-20 21 15,-1-22-15,0 1 0,1 0 16,-1-21-16,-21 21 0,0-1 0,1 1 16,-22-21-16,0 21 0,0-22 15,0 22-15,0 0 0,0 0 0,-22 0 16,1 0-16,0-1 0,0 22 0,0 0 15,-22 0-15,22 22 0,-21-1 16,21-21-16,-22 42 0,22-21 0,-21 0 16,21 22-16,0-22 15,-1 21-15,1-21 0,0 22 0,21-22 16,0 0-16,0 0 0,0 0 0,0 1 16,0-1-16,0 0 0,21-21 15,22 0-15,-22 0 0,0 0 16,0 0-16,21-21 0,-20 0 15,20 21-15,-21-22 0,21 1 0,-20 0 16,-1 0-16,21 0 0,-21 0 16,0-22-16,1 22 0,-22 0 15,0-21-15,21 20 0,-21 1 0,0 0 0,0 0 16,21 21-16,-21 21 31,0 0-15,0 0-16,0 1 0,0-1 0,-21 21 15,21-21-15,0 0 0,0 1 0,0-1 16,0 0-16,0 0 0,0 0 16,21 0-16,0-21 0,0 0 15,0 0-15,1 0 16,-1 0-16,21-21 0,-21 21 0,0-21 16,1 0-16,20 0 0,-21 0 15,0-1-15,22 1 0,-22 0 0,0-21 16,0 21-16,-21-1 0,21-20 0,-21 21 15,21 0-15,-21 0 16,0 42 0,0 0-16,0 0 15,0 0-15,0 0 0,0 1 16,-21 20-16,21-21 0,0 0 0,0 0 16,0 1-16,0-1 0,0 0 15,0 0-15,21 0 0,1 22 16,-1-43-16,-21 21 0,21-21 15,-42-21 32,0-1-47,-1 22 16,1-21-16,21 0 0,-21 21 16,0-21-16,21 42 46,0 0-46,0 0 0,21-21 16,0 0-16,22 22 0,-22-22 16,0 0-16,21 0 0,-21 0 15,22 0-15,-1 0 0,0 0 16,1 0-16,-1-22 0,0 22 0,22-21 16,-22 0-16,1 0 0,-1 21 15,0-42-15,1 20 0,20-20 16,-42 0-16,0 21 0,1-22 15,-1 22-15,-21-21 0,0 21 0,0-1 16,0 1-16,0 0 0,-21 21 16,-1 0-16,1 21 15,0 0-15,21 1 0,-21-1 16,21 0-16,-21 0 0,21 21 0,0-20 16,0-1-16,0 21 0,0-21 0,0 0 15,0 1-15,0-1 0,0 0 16,0 0-16,21 0 0,0-21 0,0 21 15,0-21 1,1 0-16,-1 0 0,0 0 16,0 0-16,0-21 0,0 21 0,1-21 15,-1 0-15,0 21 0,0-21 16,0 0-16,0-1 0,1 1 0,-1 0 16</inkml:trace>
  <inkml:trace contextRef="#ctx0" brushRef="#br0" timeOffset="81075.69">15219 17230 0,'0'0'0,"-21"21"16,-1-21-16,1 0 15,0-21 1,21 0 0,0-1-16,0 1 0,0 0 15,0 0-15,0 0 0,0-22 16,0 22-16,-21 0 0,21-21 0,0-1 16,-21 22-16,0-21 0,21 21 0,-22-22 15,1 22-15,0 21 16,0-21-16,0 21 0,0 0 0,-22 0 15,22 21-15,0 0 0,0 1 0,0-1 16,-1 21-16,22-21 0,-21 22 16,21-1-16,0 0 0,-21 22 0,21-43 15,0 21-15,0 1 0,0-1 16,0-21-16,0 0 0,21 22 0,0-43 16,1 21-16,-1 0 0,0-21 15,0 0-15,0 0 0,0 0 0,1 0 16,20 0-16,-21 0 0,0 0 0,22 0 15,-22-21-15,0 0 0,0-1 16,43-20-16,-64 21 16,21 0-16,-21-22 0,21 22 0,-21-21 15,0 21-15,0-22 0,0 1 16,0 21-16,0-21 0,0 20 0,0 1 16,0 0-16,0 42 15,-21-21-15,21 21 16,0 22-16,0-22 0,0 21 0,0-21 15,0 22-15,0-22 0,0 21 16,21-21-16,-21 22 0,21-22 16,0 0-16,0 0 0,1 0 15,-1-21-15,0 0 0,0 0 16,0 0-16,22 0 0,-22 0 0,0 0 16,21 0-16,-21-21 0,1 0 15,20 0-15,-21 0 0,21-22 0,-20 22 16,-1-21-16,0 0 0,0-1 15,0 1-15,0-22 0,1 22 0,-1-21 16,-21 20-16,21-20 0,0-1 0,0 22 16,-21 0-16,21-1 15,-21 1-15,22 0 0,-22 20 0,0 1 0,0 0 16,0 42 0,0 0-16,0 1 0,0 20 15,0 0-15,0 1 0,0-1 0,-22 21 16,1-20-16,21 20 15,-21-20-15,21 20 0,0-21 0,0 1 16,0-1-16,-21 0 0,21 1 16,0-1-16,0 0 0,0-20 0,0 20 15,21-21-15,-21 0 0,21 0 16,0-21-16,1 22 16,-1-22-16,0 0 0,0 0 15,0 0-15,0-22 0,1 1 16,-1 0-16,-21 0 15,0 0-15,0-22 0,0 22 0,0 0 16,0 0-16,0 0 16,-21-22-16,-1 22 0</inkml:trace>
  <inkml:trace contextRef="#ctx0" brushRef="#br0" timeOffset="81264.8">15684 16891 0,'0'0'0,"-21"0"0,0 0 0,42 0 31,0 0-31,22 0 0,-22 0 16,0 0-16,0 0 0,22 0 16,-22 0-16,21 0 0,-21 0 0,22 0 15,-22-21-15,0 0 0,21 21 0,-21 0 16,1-21-16,-1 21 16,0 0-16,0-22 0,0 22 0,0 0 15,1-21-15,-1 21 0</inkml:trace>
  <inkml:trace contextRef="#ctx0" brushRef="#br0" timeOffset="83311.55">17441 17230 0,'0'0'0,"-21"0"0,0 21 16,21-42 15,0 0-31,0-1 0,21 1 16,21 0-16,-20 0 0,-1 0 15,0-22-15,21 22 0,-21-21 16,22 0-16,20-64 0,-20 63 16,-22 1-16,21-21 0,-21 20 15,0 1-15,1 0 0,-22-1 0,0 22 16,0-21-16,0 21 0,0-1 0,-43 1 16,22 0-16,0 21 0,-21 0 15,20 0-15,-20 21 0,-21 43 16,41-43-16,1 21 0,21 1 15,0-1-15,0 21 0,0-20 0,21 20 16,1-20-16,-1 20 0,21-21 0,-21 22 16,0-22-16,22 1 15,-22-22-15,0 21 0,0-21 0,0 22 16,1-22-16,-22 0 0,21 0 16,-21 0-16,0 0 0,-21-21 15,-1 0-15,1 0 0,0 0 16,-21 0-16,21-21 0,-22 21 15,22-21-15,-21 0 0,21 0 0,-22-22 16,1 22-16,21 0 0,-22-21 16,22 21-16,-21-1 0,21 1 0,0 0 15,-1 0-15,1 21 16,21 21-16,0 0 16,0 0-16,0 1 0,0-1 15,0 0-15,21 21 0,1-21 0,-1 1 16,0-1-16,21 0 0,-21 0 15,22 0-15,-1 0 0,0-21 0,-20 0 16,20 22-16,0-22 0,1 0 16,-1 0-16,0 0 0,1 0 0,-1-22 15,21 1-15,-20 0 0,-1 0 16,0 0-16,1 0 0,-1-1 0,0-20 16,1 21-16,-1-21 0,-21-1 0,0 1 15,1 0-15,-1-1 0,-21 1 16,0 0-16,0 20 0,0 1 0,0-21 15,-21 21-15,-1 21 16,1 0-16,-21 0 16,21 21-16,0 0 0,-1 0 0,-20 0 15,21 22-15,0-1 0,0 0 16,-1-20-16,22 20 0,0 0 0,-21-21 16,21 22-16,0-22 0,0 0 15,0 0-15,0 0 0,0 1 0,0-1 16,21-21-16,1 21 0,-1-21 15,0 0-15,0 0 16,0 0-16,0-21 0,1 0 0,20-1 16,-21 1-16,0 0 0,0 0 15,1 0-15,-1 0 0,0-22 16,0 1-16,0 21 0,-21-22 0,0 1 16,0 21-16,0-21 0,0 20 0,0 1 15,0 0-15,0 0 0,0 42 16,0 0-1,0 0-15,0 22 0,0-22 16,0 21-16,0 1 0,0-22 0,0 21 16,0 0-16,21-20 0,1-1 0,-1 0 15,-21 0-15,21 0 0,0 0 16,0-21-16,0 0 0,22 0 16,-22 0-16,0 0 0,0 0 0,0 0 15,22-21-15,-22 21 0,0-21 16,0 0-16,0 0 0,1 0 0,-1-1 15,0-20-15,-21 21 0,0-21 16,21 20-16,-21-20 0,0 21 0,0 0 16,0-22-16,0 22 0,0 42 31,0 22-31,-21-22 16,21 21-16,0-21 0,0 22 15,-21-22-15,21 21 0,0-21 16,0 1-16,-21-1 0,21 21 0,0-21 15,0 0-15,0 1 0,0-1 16,0-42 15,0-1-15,0 1-16,21 0 0,-21 0 16,0-21-16,0 20 0,21-20 15,-21 21-15,21-21 0,-21 20 16,21-20-16,-21 0 0,0 21 0,21-1 15,-21 1-15,22 0 0,-1 21 16,-21 21-16,0 0 0,0 1 16,21-1-16,-21 21 0,21-21 15,-21 22-15,0-22 0,0 21 16,21-21-16,-21 0 0,21 1 16,-21-1-16,22 0 0,-1 0 0,-21 0 15,21 0-15,0-21 0,0 22 0,0-22 16,-21 21-16,22-21 0,-1 0 15,0 0-15,0 0 16,0-21-16,0-1 16,1 22-16,-1-21 0,0 0 0,0-21 15,0 21-15,0-1 0,22-20 0,-22 0 16,21-1-16,-21 22 0,22-21 16,-22 21-16,0-22 0,0 22 15,0 21-15,-21-21 0,0 42 31,0 0-31,0 1 0,0-1 16,0 21-16,0-21 0,0 0 16,-21 22-16,21-22 0,0 21 0,0-21 15,0 1-15,0 20 0,0-21 0,0 0 16,21 0-16,1 1 0,-1-1 16,0-21-16,21 21 0,-21 0 0,22-21 15,-22 0-15,21 0 0,1 0 16,-22 0-16,21 0 0,0 0 0,1-21 15,-1 21-15,0-21 0,-20 0 16,20-1-16,0 1 0,-21-21 16,1 21-16,-1-22 0,0 1 0,0 0 15,-21-1-15,0 1 0,0 0 0,0-1 16,0 22-16,0-21 0,0 21 16,0 0-16,-21 21 0,0 0 0,0 0 15,-1 21-15,1 0 16,21 0-16,0 0 0,-21 22 0,21-22 15,0 21-15,0 0 0,0-20 16,0 20-16,0-21 0,0 21 0,21-20 16,-21-1-16,21 0 0,1 0 15,-1 0-15,0 0 0,0-21 0,-21 22 16,21-22-16,0 0 0,1 0 0,-1 0 16,0 0-16,0 0 0,0 0 15,0-22-15,1 22 16,-22-21-16,0 0 0,21 0 0,0 21 15,0-21-15,-21 0 0,21-22 0,0 22 16,1 0-16</inkml:trace>
  <inkml:trace contextRef="#ctx0" brushRef="#br0" timeOffset="85032.07">21823 17187 0,'-21'22'0,"42"-44"0,-64 65 15,22-43-15,0 0 0,0 0 16,0 0-16,21-21 31,0-1-31,21 22 0,0-21 16,-21 0-16,21 0 0,0 0 0,1-22 15,-1 22-15,0-21 0,0 0 16,-21-1-16,21-20 0,0 20 0,1-20 16,-1-1-16,0 22 0,-21-21 15,0-1-15,21 22 0,-21-22 0,0 22 16,0-22-16,0 22 0,0 0 15,0-1-15,0 1 0,0 21 0,0 0 16,0 0-16,-21 42 16,21 0-16,-21 0 15,0 21-15,-1 1 0,22 20 16,-21 1-16,0-1 0,0 1 0,21-1 16,0 1-16,-21-1 0,21 1 15,0-1-15,0 1 0,0-1 0,0 1 16,0-22-16,21 0 0,0 1 15,21-1-15,-20-21 0,-1 22 0,21-22 16,0 0-16,-20 0 0,20-21 0,0 0 16,-21 0-16,22 0 0,-1 0 15,-21 0-15,22 0 0,-1-21 0,-21 21 16,21-21-16,-20-22 0,20 22 16,-21 0-16,0-21 0,0 21 0,1-22 15,-22 1-15,0-43 16,0 64-16,0-21 0,0-1 15,0 22-15,0 0 0,0 0 0,-22 21 16,1 0-16,0 0 16,0 21-16,0 0 0,21 22 0,-21-22 15,-1 0-15,22 21 0,-21-21 16,21 22-16,0-22 0,0 21 0,0-21 16,0 1-16,0-1 0,0 0 0,43 0 15,-43 0-15,42-21 0,-21 21 16,21-21-16,1 0 0,-22 0 15,21 0-15,-21 0 0,22 0 0,-1-21 16,-21 21-16,0-21 16,22 0-16,-22 0 0,0-22 0,0 22 15,0-21-15,1 21 0,-22-22 16,0 22-16,0-21 0,0 0 0,0 20 16,0 1-16,0 0 0,0 42 31,0 0-16,0 22-15,0-22 0,0 21 16,0-21-16,0 22 0,0-22 0,0 0 16,0 21-16,0-20 0,0-1 15,0 0-15,0 0 0,0 0 0,0 0 16,0 1-16,0-1 16,0-42 15,0-1-31,0 1 0,0 0 15,0 0-15,0 0 0,21-22 16,-21 22-16,21-21 0,-21 0 0,0 20 16,21-20-16,0 0 0,-21 21 15,21-1-15,1 1 0,-22 0 0,0 0 16,21 21-16,0 0 16,-21 21-16,21-21 0,-21 42 15,0-20-15,0-1 0,21 0 0,-21 21 16,0-21-16,21 22 15,-21-22-15,0 21 0,22-21 0,-22 1 16,21-1-16,0 21 0,-21-21 16,21-21-16,0 21 0,0 1 0,1-22 15,-1 0-15,0 0 0,0 0 16,0 0-16,0-22 16,1 22-16,-22-21 0,21 0 15,0-21-15,0 21 0,0-1 16,-21-20-16,43 0 0,-22-1 0,0 22 15,0-21-15,0 0 0,0-1 16,1 22-16,-22-21 0,21 21 16,0 21-16,-21-22 0,0 1 0,0 42 31,0 1-31,0-1 0,0 0 0,0 0 16,0 0-16,0 22 0,0-1 0,0-21 15,0 21-15,0-20 0,0-1 16,0 21-16,0-21 0,0 43 15,21-43-15,0 0 0,0 0 16,1-21-16,-1 21 0,21 1 0,-21-22 16,22 0-16,-1 0 0,0 0 15,1 0-15,-22 0 0,21 0 0,0 0 16,1-22-16,-1 1 0,0 0 16,-20 0-16,20 0 0,-21 0 15,21-22-15,-20 1 0,-1 21 0,0-22 16,-21 1-16,0 0 0,0-1 15,0 1-15,0 0 0,0 21 0,0-1 16,0 1-16,0 0 0,-21 21 16,0 0-16,-1 21 0,1 0 15,0 1-15,0-1 0,0 21 0,0 0 16,21-20-16,0 20 0,0 0 16,0 1-16,0-22 0,0 21 0,0-21 15,0 22-15,0-22 16,21 0-16,0 0 0,0 0 0,0-21 15,0 21-15,1-21 0,20 0 0,-21 0 16,0 0-16,22 0 0,-22 0 16,21-21-16,-21 21 0,22-21 0,-22 0 15,0 0-15,21 0 0,-21-1 16,1 1-16,-1 0 0,0 0 0,0-43 16,-21 43-16,0-21 0,0 21 15,0 0-15,0-1 0,-21-20 16,0 21-16,0 0 0</inkml:trace>
  <inkml:trace contextRef="#ctx0" brushRef="#br0" timeOffset="85303.15">23961 16193 0,'0'0'0,"-22"0"0,1 0 16,0 0 31,0 0 0,0 0-47,0 0 0,-1 0 15,1 0-15,0 0 0</inkml:trace>
  <inkml:trace contextRef="#ctx0" brushRef="#br0" timeOffset="85612.01">22119 16616 0,'0'0'0,"-42"0"0,21 21 0,-1-21 16,1 0-16,0 0 0,21-21 15,21 0 1,0 21-16,1-21 0,-1 21 16,21-22-16,0 22 0,1 0 15,-1-21-15,0 21 0,1 0 0,-1 0 16,0 0-16,1-21 0,-22 21 15,21 0-15,-21 0 0,1 0 0,-1 0 16,0 0 0,0 0-1,0-21-15,0 21 16,1 0-16,-1-21 0,21 0 0</inkml:trace>
  <inkml:trace contextRef="#ctx0" brushRef="#br0" timeOffset="86796.1">27114 16701 0,'0'0'0,"0"21"0,0 0 0,0 0 16,22-21 15,-1-21-15,-21 0-16,21 0 15,0-1-15,0 1 0,-21 0 16,0 0-16,0 0 0,0 0 16,0-22-16,0 22 0,0 0 15,0 0-15,0 0 0,-21-1 16,21 1-16,-21 0 16,0 21-16,21-21 656,-21 21-656,-1 0 15,1 0-15</inkml:trace>
  <inkml:trace contextRef="#ctx0" brushRef="#br0" timeOffset="87104.93">26628 16277 0,'0'0'0,"-22"0"0,1-21 0,0 21 16,0-21-16,0 21 15,21-21-15,21 0 16,0 21-16,21 0 16,1 0-16,-1 0 15,22-22-15,-22 22 0,21 0 0,22 0 0,-21-21 16,-1 21-16,1 0 0,-1 0 16,1-21-16,-1 21 0,-21 0 0,1 0 15,-1 0-15,-21 0 0,0 0 16,1 0-16,-44 0 31,1 0-31,0 0 16,0 0-16,-43 0 0,43 0 15,-21 0-15,21 21 0,0-21 16,-22 0-16</inkml:trace>
  <inkml:trace contextRef="#ctx0" brushRef="#br0" timeOffset="87389.77">27114 16171 0,'0'22'15,"0"-1"1,0 0 0,0 0-16,0 21 15,0-20-15,0-1 0,0 21 0,0 0 0,0-20 16,0 20-16,0 0 16,0 1-16,0-1 0,0 0 0,0 1 15,0-1-15,0 0 0,0-21 16,0 22-16,0-1 0,0-21 0,0 0 15,0 1-15,0-1 0,0 0 16,0 0-16,0 0 16,22-21-1,-1-21 1,-21 0-16,21 0 0,0 0 16,0-1-16,-21 1 0,21 0 15,1 0-15</inkml:trace>
  <inkml:trace contextRef="#ctx0" brushRef="#br0" timeOffset="88396.05">27432 16743 0,'21'0'15,"0"0"1,0 0 0,1-21-1,-1 21-15,-21-21 0,21-1 0,0 22 16,-21-21-16,21 0 0,0 0 15,-21 0-15,0 0 0,22-1 0,-22 1 16,21-21-16,-21 21 16,0 0-16,0-1 0,-21 22 31,-1 0-31,1 22 0,0-1 16,21 0-16,-21 0 0,0 21 15,0-20-15,-1 20 0,22 0 0,0 1 16,0-22-16,0 21 0,0 0 0,0-20 15,0-1-15,0 21 0,0-21 16,22 0-16,-22 1 0,21-22 0,0 21 16,21-21-16,-21 0 0,1 0 15,20 0-15,-21 0 0,21 0 16,-20-21-16,20 21 0,-21-22 0,0 1 16,22 0-16,-22 0 0,0 0 15,0-22-15,-21 22 0,0-21 0,21 21 16,-21-22-16,0 22 0,0-21 15,0 21-15,0 0 0,-21 21 16,0 0-16,0 0 0,0 21 16,21 0-16,0 0 15,0 21-15,0-20 0,0 20 0,0-21 16,0 21-16,0-20 0,21 20 16,-21-21-16,42 21 0,-42-20 15,21-1-15,-21 0 0,21 0 16,-21 0-1,-21-21 17,0-21-32,0 0 0,0 21 15,0-21-15,-1 0 16,44 21 31,-1 21-47,0-21 0,0 0 15,0 0-15,0 0 0,1 0 16,-1 0-16,21 0 0,-21 0 16,22-21-16,-22 21 0,21-22 0,-21 1 15,22 0-15,-22 0 0,0 0 0,21 0 16,-21-22-16,1 22 0,-1-21 16,0-1-16,-21 1 0,21 0 0,-21-1 15,21 1-15,-21 0 0,0-1 16,0-20-16,0 21 0,21-22 15,-21 43-15,0-21 0,0 20 16,0 44 0,-21 20-16,21-21 15,-21 21-15,21 1 0,-21-22 16,21 42-16,-21-20 0,21-1 16,0 0-16,0 1 0,0-1 0,0 0 15,0 1-15,0-1 0,0-21 16,0 43-16,0-22 0,0-21 15,0 0-15,21 1 0,0-1 16,0-21-16,-21 21 0,21-21 16,1 0-16,-1 0 15,0-21-15,-21 0 0,0-1 16,0 1-16,0 0 16,0 0-16,0 0 0,0 0 15,0-22-15,0 22 0,0 0 16</inkml:trace>
  <inkml:trace contextRef="#ctx0" brushRef="#br0" timeOffset="88595.93">28300 16574 0,'0'21'16,"0"0"0,21-21-1,0 0-15,0 0 0,0 0 0,1 0 16,-1 0-16,0 0 0,0 0 15,0 0-15,22 0 0,-43-21 0,21 0 16,0 21-16,0 0 16,-21-22-16,21 1 15,0 21-15,-21-21 0,22 21 0</inkml:trace>
  <inkml:trace contextRef="#ctx0" brushRef="#br0" timeOffset="88887.76">29146 16383 0,'0'-21'0,"0"42"15,-21 0 1,0 0 0,0 22-16,21-22 0,-21 21 0,0-21 15,21 22-15,0-1 0,-22 0 16,22-20-16,-21 20 0,21 0 0,0-21 15,0 1-15,0 20 0,0-21 16,0 0-16,0 0 0,0 1 16,0-44 31,0 1-47,0 0 15,0 0-15,0 0 0</inkml:trace>
  <inkml:trace contextRef="#ctx0" brushRef="#br0" timeOffset="89148.13">29019 16489 0,'0'0'16,"0"-42"-16,0 20 0,0 1 0,0 0 15,0 42 1,22-21-16,-1 21 16,-21 1-16,21 20 0,-21-21 15,21 21-15,-21-20 0,21 20 0,0 0 16,-21-21-16,22 22 0,-1-1 15,21-21-15,-21 22 0,0-22 0,1 0 16,-1 0-16,21 0 0,-21 0 16,0 1-16,1-22 15,-1 0-15,-21-22 32,0 1-32,0 0 0,0 0 15,0 0-15,21-22 0,-21 22 16</inkml:trace>
  <inkml:trace contextRef="#ctx0" brushRef="#br0" timeOffset="89443.65">29697 16150 0,'0'0'0,"21"-21"16,-21 42-1,0 0 1,0 1-16,0 20 0,-21-21 15,0 21-15,-1 1 0,22-1 0,-21 0 16,0 1-16,0-1 0,0 0 16,21-20-16,0 20 0,-21 0 0,21 1 15,-22-1-15,22-21 0,0 21 16,0-20-16,0-1 0,0 0 0,0 0 16,0 0-16,0 0 0,0 1 15,0-44 16,22 1-15,-22 0-16,21 21 0,0-21 16</inkml:trace>
  <inkml:trace contextRef="#ctx0" brushRef="#br0" timeOffset="90108.28">30416 16298 0,'0'0'0,"0"-21"0,0 0 16,0-21-16,-21 21 16,0 21-16,0-22 0,0 22 15,0 0-15,-1 0 0,-20 0 16,21 22-16,0-1 0,-22 21 0,1-21 16,21 22-16,-21-1 0,20 0 15,1 1-15,0-1 0,0 0 0,0 1 16,21 20-16,-21-42 0,21 22 15,0-1-15,0 0 0,0-21 0,0 22 16,0-22-16,21 0 0,0 0 16,0 0-16,0-21 0,0 22 15,1-22-15,-1 0 0,21 0 16,-21 0-16,0 0 0,1 0 0,-1-22 16,0 1-16,0 21 0,-21-21 15,21 0-15,-21 0 0,0 0 0,0-1 16,0 1-16,0 0 0,-21 0 15,-21 0-15,21 0 0,-1-1 0,1 22 16,0 0-16,0 0 0,0 0 16,0 0-16,42 0 31,0 0-15,0 0-16,0 0 15,0 0-15,1 0 0,-22 22 16,21-22-16,-21 21 0,0 0 15,0 21-15,0-21 0,0 1 0,0 20 16,0-21-16,-21 21 0,21-20 16,-22 20-16,1-21 0,21 21 0,-21-20 15,0 20-15,21-21 0,0 21 16,-21-20-16,21-1 0,-21 0 0,21 0 16,0 21-16,0-20 0,0-1 15,0 0-15,0 0 0,0 0 16,0 0-1,21-21 1,-21-21 0,0 0-1,0 0-15,21 21 0,0-21 0,0 0 16,-21-1-16</inkml:trace>
  <inkml:trace contextRef="#ctx0" brushRef="#br0" timeOffset="90440.09">30607 16828 0,'0'21'16,"21"-21"31,0-21-47,-21-1 15,21 22-15,-21-21 0,0 0 16,0 0-16,-21 21 31,0 0-15,0 0-16,21 21 0,-21-21 16,21 21-16,-21 0 0,21 1 15,-22-1 1,44-21 15,-1 0-31,0-21 0</inkml:trace>
  <inkml:trace contextRef="#ctx0" brushRef="#br0" timeOffset="90784.58">31136 16425 0,'0'0'0,"-42"0"15,42 22 1,0-1 0,0 0-16,0 0 0,0 0 15,0 0-15,0 1 0,21-1 16,0 21-16,-21-21 0,0 22 0,21-22 15,-21 21-15,21-21 0,-21 22 0,0-22 16,22 0-16,-22 0 0,0 0 16,21 0-16,-21 1 15,0-44 32,0 1-31,0 0-16,0 0 0</inkml:trace>
  <inkml:trace contextRef="#ctx0" brushRef="#br0" timeOffset="91087.41">31496 16425 0,'0'0'0,"-21"0"0,0 0 16,-1 0-16,1 0 15,0 22-15,0-1 0,-21-21 16,20 42-16,-20-21 0,21 0 16,-21 1-16,-1-1 0,22 21 0,-21-21 15,21 22-15,-22-22 0,22 21 16,0-21-16,0 0 0,0 22 0,21-22 16,0 0-16,-22 0 0,22 0 15,0 1-15,-21-22 0,21 21 0,0 0 16,21-21 15,1-21-31,-22 0 16,21 21-16,0-22 0,0 1 0,0 21 15,0-21-15</inkml:trace>
  <inkml:trace contextRef="#ctx0" brushRef="#br0" timeOffset="91952.92">31623 16552 0,'0'0'0,"-21"0"47,21 22-47,-21-1 0,21 0 16,-22 0-16,22 0 0,-21 0 15,21 1-15,0 20 0,0-21 0,0 0 16,0 0-16,0 22 0,0-22 15,0 0-15,0 0 0,0 0 16,0 1 0,0-44 15,0 1-15,0 0-16,0 0 0,0 0 15,0 0-15,21-1 16,-21-20-16,22 21 0,-1-21 0,-21-1 15,21 22-15,0-21 0,0-1 16,0 22-16,1-21 0,-22 21 16,21 0-16,0-1 0,0 22 0,0 0 15,0 0-15,1 0 0,-1 0 16,-21 22-16,21-1 16,-21 0-16,0 0 0,0 0 15,0 0-15,0 22 0,0-22 0,0 0 16,-21 0-16,21 22 0,-21-22 15,21 0-15,0 0 0,0 0 16,0 0-16,0 1 0,0-1 16,0 0-16,0-42 47,0 0-47,0-1 15,21 1-15,0 0 16,0-21-16,-21 21 0,21-1 0,0-20 15,1 21-15,-1 0 0,0-22 16,0 22-16,0 0 0,0 0 16,22 21-16,-43-21 0,21 21 0,0 0 15,0 0-15,0 0 16,1 0-16,-22 21 16,0 0-1,0 0-15,0 0 0,0 1 16,0 20-16,-22-21 0,22 21 0,-21 1 15,21-22-15,0 21 0,0-21 16,-21 22-16,21-22 0,-21 0 0,21 0 16,0 0-16,0 1 0,-21-1 15,21 0-15,-21 0 16,21 0 0,0-42 30,0 0-30,0 0-16,0 0 0,0-1 16</inkml:trace>
  <inkml:trace contextRef="#ctx0" brushRef="#br0" timeOffset="92443.64">32660 16531 0,'0'0'16,"21"-21"-16,-21 0 0,0 0 16,0 0-16,21 21 15,-21-22-15,22 1 0,-22 42 32,0 1-17,0-1-15,-22 0 0,1 21 16,0-21-16,0 22 0,0-1 0,0 0 15,-22 1-15,22-1 0,0-21 16,0 22-16,0-1 0,-1 0 16,22-21-16,0 22 0,-21-22 0,21 0 15,0 0-15,0 22 0,0-22 16,0 0-16,21-21 16,-21 21-16,22-21 0,-1 0 15,21 0-15,-21 0 0,22 0 16,-22 0-16,21 0 0,0 0 0,1 0 15,-22 0-15,21 0 0,-21 0 16,1 0-16,-1 0 0,0 0 16,0 0-16,0 0 0,0 0 0,1 0 15,-22-21 1,21 21 0,0 0-1,-21-21 16,0 0-15</inkml:trace>
  <inkml:trace contextRef="#ctx0" brushRef="#br0" timeOffset="-204357.34">804 3895 0,'0'0'0,"-21"-21"16,0 21-16,0 0 16,42 21 15,0 0-16,0 0-15,-21 21 16,21-20-16,-21-1 0,0 21 0,0-21 16,0 0-16,0 22 0,0-22 15,0 0-15,0 0 0,0 0 16,0 1-16,0-1 0,0-42 47,0-1-47,0 1 0,0 0 15,0-21-15,0 21 0,0-22 16,0 1-16,0 0 0,0-1 0,0 1 16,0 0-16,-21 20 15,21 1-15,0 0 0,-21 0 0,21 0 16,0 42 15,0 0-31,0 21 0,0-20 16,0 20-16,0-21 0,0 21 15,0 1-15,0-1 0,0 0 16,0-20-16,0 20 0,0-21 0,0 21 16,0-20-16,0-1 0,0 0 15,0 0-15,0-42 47,0 0-47,21 0 0,-21-1 0,0 1 16,0 0-16,0-21 0,0 21 15,0-22-15,0 22 0,0-21 0,0 21 16,0-1-16,0 1 0,0 0 16,0 42 31,0 0-32,0 1-15,0-1 0,0 0 0,0 21 16,0-21-16,0 22 0,0-1 15,0-21-15,0 22 0,0-22 0,-21 21 16,21-21-16,0 22 0,0-22 16,0 0-16,0 0 0,0 0 15,0 0-15,0 1 0,0-1 0,0 0 16,21-21 15,0 0-15,1 0-16,20-21 0,-21 0 15,21-1-15,22-20 0,-22 21 16,43-21-16,-22-22 0,22 22 0,0-22 16,105-63-16,-105 64 15,21-1-15,0 22 0,-22-22 16,22 22-16,0 0 0,-21-1 0,-1 22 16,1-21-16,-22 21 0,-20 0 15,20-1-15,-42 22 0,22-21 16,-22 21-16,0 0 0,-42 0 47,0 0-47,0 21 15,-22 1-15,22-1 0,-21 0 16,-22 0-16,22 0 0,-22 0 16,1 1-16,-1-1 0,1 21 0,-85 43 15,63-43-15,-21 0 16,22 1-16,-22 20 0,0-20 15,0 20-15,21-21 0,-20 1 0,41 20 16,-21-20-16,22-22 0,-1 21 16,22 0-16,0-20 0,21-1 0,-22 0 15,22-21-15,21 21 0,-21-21 16,21 21 15,21-42 204,-21 0-235,21 0 15,0 0-15,1-1 0</inkml:trace>
  <inkml:trace contextRef="#ctx0" brushRef="#br0" timeOffset="-101356.68">402 6033 0,'-21'0'16,"0"0"-1,21-22 1,0 1-16,0 0 15,0 0-15,0 0 16,0 0 0,0-1-1,-21 22-15,21 22 32,0-1-17,0 21-15,0-21 0,0 0 16,0 1-16,0-1 0,0 21 15,0-21-15,0 0 0,0 1 16,0 20-16,-22-21 0,22 0 0,0 0 16,0 1-16,0-1 15,0 0-15,0-42 47,0 0-47,0-1 0,0 1 16,0 0-16,22 0 0,-22 0 15,0-22-15,0 22 0,0 0 16,0-21-16,0 21 0,0-1 16,0-20-16,0 21 0,0 0 15,0 42 17,0 0-17,0 0 1,0 0-16,0 1 0,0-1 0,0 0 15,0 0-15,0 0 0,0 22 16,0-22-16,0 0 0,0 0 16,0 0-16,0 0 0,0 1 0,0-1 15,0 0-15,0 0 0,0 0 16,0 22-16,0-22 16,0 0-16,0 0 15,21-21-15,-21 21 16,21-21-1,0 0-15,0 0 16,0 0 0,1 0-16,-1 0 15,0-21-15,0 0 16,21 21-16,-20-21 0,-1 0 16,21-1-16,0 1 0,1 0 0,-1 0 15,0-21-15,22 20 0,-1-20 16,1 21-16,21-21 0,-1-1 0,22 1 15,-21 21-15,21-22 0,-1 1 16,-20 0-16,21-1 0,0 1 16,-22 21-16,22-21 0,-21-1 0,0 22 15,-1 0-15,1-21 0,-22 20 16,1 1-16,-22 0 0,22 0 16,-43 21-16,0-21 0,0 21 15,0-21-15,-42 21 31,0 0-31,-21 21 16,21 0-16,-22 0 0,1 0 16,-22 0-16,22 1 0,-21 20 15,-22-21-15,21 21 0,1-20 16,-22 20-16,1-21 0,-1 21 0,0 1 16,1-22-16,20 21 0,-21-21 15,22 1-15,-1 20 0,1-21 16,-1 0-16,22 0 0,-21 1 15,20-1-15,1 0 0,0 0 0,-1-21 16,1 21-16,21 0 0,-22 1 16,22-22-16,0 21 0,0 0 0,0-21 15,0 21-15,-1-21 0,1 21 16,0-21 0,21 21-16,-21-21 0,42 0 125,0 0-125,-21 22 15</inkml:trace>
  <inkml:trace contextRef="#ctx0" brushRef="#br0" timeOffset="-99571.87">614 8022 0,'0'0'0,"0"-21"0,-21-21 16,21 21-16,0-1 0,-22 1 15,22 0-15,-21 21 0,21-21 16,0 0-16,0 0 0,0 42 47,0 0-47,0 21 0,21-21 15,-21 22-15,22-1 0,-22 0 16,0 22-16,0-22 0,0 22 16,0-22-16,0 0 0,0 1 0,0-1 15,0 0-15,0 1 0,0-1 16,0-21-16,0 0 0,0 1 15,0-1-15,0 0 0,0 0 16,0 0-16,0 0 31,21-21 16,0 0-16,0 0-31,0 0 16,-21-21-16,21 21 16,22-21-16,-22 0 0,64-21 15,-43 20-15,21 1 0,22-21 16,0 0-16,-1-22 0,22 22 0,21-22 16,-21 1-16,21-1 0,-21 1 15,0-1-15,21 1 0,-21 20 0,-22-20 16,22 21-16,-21 20 0,-22-20 15,1 21-15,-22 0 0,0 0 16,1-1-16,-22 22 0,0 0 0,-21-21 16,-21 21-1,0 0 1,0 0-16,-1 21 0,-20 1 16,0-1-16,-1-21 0,1 21 15,0 21-15,-22-21 0,1 1 0,-1 20 16,1 0-16,-22 1 0,0-1 15,1 0-15,-22 22 0,21-22 0,-21 0 16,1 22-16,-1-22 0,0 1 16,21-1-16,1 0 0,20 1 15,-21-1-15,22-21 0,21 21 0,-22-20 16,22-1-16,-1 0 0,1 0 16,21-21-16,0 21 0,0-21 0,-1 21 15,22 1 32,0-44 109,0 1-140,22 21-16,-22-21 0,0 0 16,21 21-16,-21-21 0,0 0 0,0-22 15,21 22-15,-21 0 0,0-21 16,0-1-16,21 1 0,-21 0 0,0-22 15,0 22-15,0-1 0,0 1 16,0 0-16,0 21 0,0-22 16,0 22-16,0 0 0,0 0 15,0 42 17,0 0-32,0 0 15,0 22-15,0-1 0,0 0 16,0 1-16,0 62 0,-21-62 15,21-1-15,0 22 0,0-43 16,0 21-16,0 0 0,0-20 0,0-1 16,0 0-16,0 0 0,0 0 15,0 0 1,0-42 15,0 0-31,0 0 16,0 0-1,0 0-15,-21-1 0</inkml:trace>
  <inkml:trace contextRef="#ctx0" brushRef="#br0" timeOffset="212561.95">402 9927 0,'0'0'0,"0"-21"15,0 0-15,0 0 16,0 0 0,0 42 15,0 0-16,0 0-15,0 0 0,0 0 0,0 1 16,0 20-16,0-21 0,0 21 16,0-20-16,0-1 0,0 21 15,0-21-15,0 0 0,-21 1 0,21-1 16,0 0-16,0 0 0,0 0 16,0-42 15,0 0-16,0 0-15,0 0 0,0-1 16,0 1-16,0 0 0,0 0 16,0-21-16,0 20 0,0-20 0,0 0 15,0 21-15,0-22 0,0 22 16,0 0-16,0-21 0,0 20 0,0 1 16,0 0-16,0 42 46,0 0-30,0 1-16,0-1 0,0 21 0,0-21 16,0 22-16,0-1 0,0-21 15,0 21-15,0 1 0,0-22 16,0 21-16,-21 1 0,21-22 16,0 21-16,-21-21 0,21 0 0,0 1 15,-22-1-15,22 0 0,0 0 16,0 0-16,0 0 15,0 1 79,0-1-63,0 0 1,22 0-17,-1-21 1,0 0 0,0 0-16,0 0 15,0 0-15,22 0 16,-22-21-16,21 0 0,1-22 0,20 22 15,1 0-15,-1-21 0,1-1 16,-1 22-16,22-21 0,-1 0 0,1 20 16,0-20-16,-1 21 0,-20-21 15,21 20-15,-1-20 0,-20 0 0,-1 21 16,1-22-16,-1 22 0,1-21 16,-1 21-16,-20-1 0,-1-20 15,21 21-15,-20 0 0,-1 0 0,0-1 16,1 1-16,-22 0 0,21 0 15,-21 0-15,1 21 0,20-21 16,-21 21-16,0 0 16,-21-22-16,-21 44 47,0-22-32,0 21-15,0-21 0,-1 21 16,-20 0-16,21 0 0,-21 0 0,-1 1 15,1-1-15,-22 0 0,1 21 16,-1-21-16,1 22 0,-1-22 16,-20 21-16,-1 1 0,-21-22 0,22 21 15,-86 22-15,86-22 16,20 0-16,-21-21 0,22 22 16,-1-1-16,1-21 0,21 22 15,-1-22-15,-20 21 0,20-21 0,22 0 16,-21 1-16,21-1 0,0 0 15,-1-21-15,1 0 0,21 21 0,-21-21 16,21-21 31,21 21-31,0-21-16,1 21 15,-22-21-15,21 21 0,0-22 16,0 1-16,0 0 0,0 21 15,22-21-15,-1-21 0,-21 20 0,22 1 16,20 0-16,-21-21 0,22 21 0,-1-22 16,22 22-16,0-21 0,-1-1 15,1 22-15,0-21 0,-1 0 16,1-1-16,0 1 0,-1 0 16,-20-1-16,21 1 0,42-22 0,-64 22 15,-21 21-15,22 0 16,-43 0-16,21-1 0,-20 22 0,-1-21 15,0 21-15,0 0 16,-42 0 15,-21 0-31,20 21 0,-20 1 0,0-1 16,-1 0-16,1 0 0,-21 21 16,-1-20-16,-21 20 0,1 0 0,-1 1 15,0-1-15,-20 0 0,-1 1 16,0-1-16,0 0 0,21 1 15,-105 20-15,126-21 16,-84 22-16,85-22 0,-1-21 16,-20 22-16,41-22 15,22 0-15,0-21 0,0 0 16,0 21-16,21-42 47,21 21-47,-21-21 0,21 21 15,0-21-15,0 21 0,-21-21 16,21 21-16,1-22 0,-1 22 0,0-21 16,0 21-16,0-21 0,22 0 15,-22 21-15,21-21 0,0 0 16,1-1-16,20 1 0,-20 0 16,20 0-16,22-21 0,-22 20 0,22 1 15,0-21-15,-1 21 0,1 0 16,-22-22-16,22 22 0,-21 0 0,-1 0 15,-21 0-15,22-1 0,-22 22 16,1-42-16,-22 42 0,0 0 16,0 0-16,-21-21 156,0 42-109,-21-21-47,0 0 15,21 21-15,0 0 16</inkml:trace>
  <inkml:trace contextRef="#ctx0" brushRef="#br0" timeOffset="-33606.63">233 11938 0,'0'0'0,"21"0"16,0 0-1,-21-21 17,0 0-17,-21 21 1,21-21-16,-21 21 0,0 0 31,21 21-15,0 0-16,-22 0 15,22 0-15,-21 0 0,21 1 0,0 20 16,0-21-16,0 21 0,-21-20 16,21 20-16,-21-21 0,21 21 0,-21-20 15,21 20-15,0-21 0,-21 21 16,21-20-16,-22-1 0,22 0 15,0 0-15,0 0 0,0 0 16,0-42 15,0 0-31,0 0 16,0 0-16,0-22 0,0 1 16,0 21-16,0 0 0,0-22 15,0 22-15,0-21 0,0 21 16,22 0-16,-1-22 0,-21 22 15,0 0-15,21 0 0,0 0 16,-21-1-16,21 22 31,0 0-31,1 22 0,-22-1 16,0 0-16,0 0 0,21 0 16,-21 22-16,0-22 0,21 0 15,-21 21-15,0-21 0,0 1 0,0 20 16,0-21-16,0 0 15,0 0-15,0 1 0,0-1 32,0-42-17,0-1-15,0 1 16,0 0-16,21 0 0,-21-21 16,0-22-16,0 43 0,0-21 15,0-1-15,0 22 0,0-21 16,0 21-16,0-1 0,0 1 0,-21 21 15,21-21-15,0 42 32,0 0-17,0 1-15,0 20 0,0 0 0,0-21 16,0 22-16,0-1 0,0 0 16,0 22-16,-21-22 15,21 1-15,0-1 0,0-21 0,-21 21 16,21-20-16,0-1 0,0 21 15,-22-21-15,22 0 0,-21 1 0,21-1 16,0 0-16,0 0 0,0 0 16,0 0-16,0 1 15,0-1 1,21-21 15,1 0-31,-1 0 16,0 0-16,0 0 15,0-21-15,0-1 0,1 1 16,20 21-16,-21-21 0,21 0 0,1 0 16,20-22-16,-20 22 0,20-21 15,22 21-15,-22-22 0,22 1 0,0 0 16,-1-1-16,22-20 0,-21-1 16,21 22-16,-1-21 0,-20-1 0,21 22 15,0-22-15,0 22 0,-1-22 16,1 22-16,21 0 0,-21-1 0,0 1 15,0 0-15,0 21 0,-22-22 16,1 22-16,0 0 0,-22 0 16,1 21-16,-1-21 0,-21 21 0,1 0 15,-22 0-15,0 0 0,0 0 16,-42 0 15,0 21-31,0-21 16,-22 21-16,22-21 0,0 21 15,-21 0-15,-1 0 0,1 1 0,0-1 16,-22 0-16,1 0 0,-22 21 0,0-20 16,1 20-16,-22-21 0,21 21 15,-21 1-15,22-22 0,-1 21 16,-21 1-16,22-1 0,-22 0 16,21 1-16,-21-1 0,22 0 0,-1 1 15,-21-22-15,21 21 0,1 0 16,20 1-16,-20-22 0,20 21 15,-21-21-15,22 1 0,-1 20 16,22-21-16,-21 0 0,20-21 0,1 21 16,21 1-16,0-22 0,-1 0 0,1 0 15,0 0 1</inkml:trace>
  <inkml:trace contextRef="#ctx0" brushRef="#br0" timeOffset="194209.68">317 13885 0,'0'0'0,"-42"-21"16,42 0-16,0 0 15,21 0-15,0 21 16,1 0-16,-22-21 16,21 21-16</inkml:trace>
  <inkml:trace contextRef="#ctx0" brushRef="#br0" timeOffset="196180.86">487 13674 0,'-21'0'16,"-1"0"-16,1 0 16,0-21-16,0 21 15,0 0-15,0 0 16,-1-22-16,1 22 16,21 22 46,0-1-62,0 0 16,21 21-16,1-21 0,-22 22 15,21-22-15,-21 21 0,21 1 0,-21-22 16,0 21-16,21 0 0,-21-20 16,21 20-16,-21-21 0,0 21 0,0-20 15,0-1-15,21 0 0,-21 0 16,0 0-16,22-21 0,-22 21 15,0-42 17,0 0-17,0 0-15,0 0 0,0 0 16,0-22-16,0 22 0,-22 0 16,22-21-16,-21 20 0,21-20 15,-21 0-15,21 21 0,0-22 16,0 22-16,0 0 0,-21-21 0,21 20 15,0 1-15,0 0 16,0 42 15,0 0-31,21 22 0,-21-22 0,0 21 16,0-21-16,0 22 0,0-1 16,0-21-16,0 22 0,0-1 15,0-21-15,0 21 0,0-20 16,0 20-16,0-21 0,0 0 15,0 0-15,0 1 0,0-1 16,0 0 0,0 0 15,21-21-15,0 0 30,-21 21-30,22-21 15,-1 0-15,0 0-16,0 0 16,0 0-16,0-21 0,22 0 15,-22 21-15,21-21 0,1 0 0,-1-1 16,21-20-16,1 21 0,-22-21 15,22 20-15,20-20 0,-20 0 0,21-1 16,-22 22-16,22-21 0,-1 0 16,1-1-16,0 1 0,-1 21 0,1-22 15,-21 22-15,20-21 16,-20 21-16,-22 0 0,22-1 0,-22 1 16,0 0-16,1 21 0,-1-21 15,-21 21-15,0 0 0,0 0 0,1 0 16,-22-21-16,21 21 0,-42 21 62,-1-21-46,1 21-16,-21 0 0,21 0 16,-22 1-16,1-1 0,0 0 15,-22 0-15,22 0 0,-22 22 16,1-22-16,-1 21 0,1-21 0,-1 0 15,1 22-15,-1-22 0,1 21 16,-1-21-16,1 1 0,-1 20 0,1-21 16,21 0-16,-22 0 0,22 1 15,-1-1-15,1 0 0,0 0 0,-1 0 16,1 0-16,21-21 0,-21 22 16,20-22-16,1 0 0,0 0 15,42 0 48,0 0-63,1 0 0,-1-22 15,21 1-15,-21 21 0,22-21 16,-1 0-16,21 0 0,1-22 0,-22 22 16,43-21-16,-22 21 0,22-22 15,-21 1-15,20 0 0,1-1 0,-22 1 16,22 0-16,-21-1 0,20 1 15,-20 21-15,-1-21 0,1 20 0,-1-20 16,1 21-16,-22 0 0,0 21 16,1-21-16,-1-1 0,-21 22 0,0 0 15,-21 22 17,-21-22-32,0 21 15,0-21-15,0 21 0,-22 0 16,1-21-16,0 21 0,-1 0 0,1 1 15,-21-1-15,-1 21 0,1-21 16,-1 0-16,1 22 0,-1-22 0,-21 21 16,22-21-16,-22 22 0,22-22 15,-22 0-15,0 21 0,22-20 16,-22 20-16,22-21 0,-22 0 16,0 22-16,22-22 0,-22 0 0,22 21 15,-22-21-15,22 1 0,-64 20 16,63-21-16,1 0 15,20 0-15,1 1 0,0-22 0,-1 0 16,22 21-16,0-21 16,42 0 15,0-21-15,22 21-16,-22-22 0,0 22 15,21-21-15,1 0 0,-22 21 16,21-21-16,-21 21 0,0 0 0,1-21 15,-1 21-15,0 0 0,0 0 16,-21-21 0,21 21-16,0 0 15,1 0-15,-1 0 16,0 0-16,0 0 0,21 0 16,1 0-16,-1-22 0,22 22 0,-1-21 15,1 0-15,-1 0 0,22 0 16,-1 0-16,1-22 0,0 22 0,-1 0 15,1-21-15,0 20 16,-22 1-16,1 0 0,-22 0 0,0 21 16,-20-21-16,20 21 0,-42-21 0,21 21 15,0 0 1,-42 0 15,0 0-15,0 0-16,0 21 0,-1-21 0,1 0 15,0 0-15,0 0 0</inkml:trace>
  <inkml:trace contextRef="#ctx0" brushRef="#br0" timeOffset="-93295.68">423 15579 0,'21'0'0,"1"0"15,-22-21 1,0-1-16,0 1 0,0 0 16,0 0-16,0 0 15,0 0 1,0-1 0,0 44-1,0-1 1,0 0-16,0 0 0,0 0 15,0 0-15,0 1 0,0-1 16,0 0-16,0 0 0,-22 0 0,22 0 16,-21 1-16,21-1 15,0 0-15,0 0 0,0-42 47,0 0-47,0-22 0,0 22 16,0 0-16,0-21 15,0 21-15,0-22 0,0 22 16,0-21-16,0 21 0,0-1 0,0 1 16,0 0-16,0 0 0,0 0 15,0 42 17,0 0-32,0 0 15,0 0-15,0 1 0,0-1 16,0 0-16,0 0 0,0 21 0,0-20 15,0-1-15,0 21 0,0-21 16,0 22-16,0-22 0,0 21 16,0-21-16,0 22 0,0-22 15,0 21-15,0-21 0,0 0 16,0 22-16,0-22 0,0 0 0,0 0 16,0 0-16,21 1 15,-21-1-15,0 0 16,0 0-16,0 0 31,22-21 47,-1 0-62,0 0-1,0 0-15,0 0 16,0 0-16,1 0 0,-1 0 16,0 0-16,0 0 15,21 0-15,-20-21 0,20 0 16,0 0-16,1 0 0,-1-1 0,21 1 16,-20 0-16,41 0 0,-20 0 15,21 0-15,-22-22 0,22 22 16,-1 0-16,1 0 0,0 0 0,-1-1 15,1 1-15,-21 0 0,20 0 16,-20 0-16,-1 21 0,1-21 16,-1-1-16,1 1 0,-1 0 0,-20 21 15,20-21-15,-21 0 0,1 21 16,-1-21-16,-21-1 0,22 22 0,-22 0 16,21-21-16,-21 21 15,0 0-15,1 0 0,-1 0 0,-21-21 16,-21 21 15,-1 21-31,1-21 16,0 21-16,-21 1 0,-1-22 15,1 21-15,-21 0 0,20 0 16,-20-21-16,-1 21 0,1 0 0,-1 1 16,-20-1-16,20 0 0,1 0 15,-22-21-15,21 21 0,-20 0 16,20 1-16,-20-22 0,-1 21 0,21 0 15,1 0-15,-22-21 0,22 21 16,20 0-16,-20-21 0,-1 22 0,22-22 16,0 21-16,-1-21 15,1 21-15,21-21 0,0 0 0,0 0 16,-1 21-16,1-21 0,0 0 16,42 0 46,0 0-62,1 0 16,-1 0-16,21 0 0,-21 0 15,22-21-15,-1 0 0,21 21 0,1-21 16,21-1-16,-22 1 0,22 0 16,-1 0-16,1 0 0,0 0 15,-1-1-15,1 22 0,0-21 16,-1 0-16,1 0 0,-21 0 15,-1 21-15,22-21 0,-22-1 0,-20 22 16,-1-21-16,0 21 0,1 0 16,-22 0-16,21-21 0,-21 21 15,-42 0 32,0 0-47,0 0 0,0 0 16,-22 21-16,22-21 0,-21 21 15,-1-21-15,1 22 0,-21-22 0,20 21 16,-20-21-16,-1 21 16,22 0-16,-22-21 0,1 21 0,-1 0 15,1-21-15,-1 22 0,1-1 16,-1-21-16,1 21 0,-1 0 0,22-21 16,-21 21-16,20 0 0,-20-21 15,20 22-15,1-22 0,0 21 16,21-21-16,-22 0 0,22 21 0,0-21 15,0 0-15,0 21 0,42-21 63,0 0-63,0 0 16,0 0-16,0 0 15,1 0-15,-1 0 0,0 0 16,-21-21-16,21 21 0,-21-21 15,21 21 1,0-21-16,1 21 16</inkml:trace>
  <inkml:trace contextRef="#ctx0" brushRef="#br0" timeOffset="-91947.96">762 17060 0,'0'0'0,"-21"0"0,0-21 15,21 0 1,-22 0-1,22 0-15,-21 21 16,21 21 0,0 0-1,0 0-15,0 0 0,0 22 16,0-22-16,0 21 0,0 1 16,21-22-16,-21 21 0,22 0 15,-22-20-15,0 20 0,0 0 16,0-21-16,0 22 0,0-22 0,0 0 15,21 0-15,-21 0 0,0 1 16,0-1-16,0 0 16,0-42-1,0 0 1,0-1-16,0 1 0,0 0 16,-21-21-16,21 21 0,0-22 0,0 1 15,0 21-15,0-22 0,0 1 16,0 21-16,0-21 0,0 20 15,0 1-15,0-21 0,0 21 16,0 0-16,0 42 31,21 0-15,-21 0-16,21 0 0,-21 0 16,21 22-16,-21-22 0,0 21 0,0-21 15,0 22-15,0-22 0,0 64 16,0-64-16,0 21 15,0-21-15,0 0 0,0 22 0,0-22 16,0 0-16,0 0 0,0 0 16,0 1-16,0-1 0,0 0 15,0 0 17,21-21-1,0-21-31,1 0 15,-1 21-15,0-21 0,21-1 16,1 1-16,-1-21 0,0 21 0,1 0 16,20-1-16,1 1 0,-1 0 15,1 0-15,-1-21 0,22 20 0,-1 1 16,1 0-16,0-21 0,-1 21 16,1-22-16,21 22 0,-21 0 15,20 0-15,-20-22 0,21 22 16,-21 0-16,-22 0 0,1 0 15,-1 21-15,1-21 0,-22-1 0,-21 22 16,0 0-16,0 0 0,-21-21 16,22 21-16,-1 0 172,-21 21-126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27833-4BC7-49AC-A789-20F7E3A24B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844779-5B37-4DA7-BCE5-C380D30608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2AB72A-CD43-45AF-A674-D95AC4FD7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689BE-542B-4373-926A-5C75531BA5D7}" type="datetimeFigureOut">
              <a:rPr lang="en-IN" smtClean="0"/>
              <a:t>03-02-2021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3F9515-99E0-4AE0-89A2-9B9E492A2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A397F2-1E6B-43B9-B789-D218408CB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2E25D-4BCF-4DCB-A664-9D592B2CA2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0253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0A35C-C8E5-4290-A936-FBEF25DCD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8F6EB5-1664-4D26-81BA-0F5A87FA56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DF70B3-06F9-4494-A448-10E00AB04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689BE-542B-4373-926A-5C75531BA5D7}" type="datetimeFigureOut">
              <a:rPr lang="en-IN" smtClean="0"/>
              <a:t>03-02-2021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327AD6-8EB9-448D-9620-593D6D002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BD702D-4F9E-4A73-AC92-5C0B98E09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2E25D-4BCF-4DCB-A664-9D592B2CA2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9378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AB59E9-8597-4DDA-88CE-CEC1479B8A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D9B398-AB2E-4A84-ADA2-7BD10F1BAA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EF9486-6A62-49A0-8B9E-C73F49EA6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689BE-542B-4373-926A-5C75531BA5D7}" type="datetimeFigureOut">
              <a:rPr lang="en-IN" smtClean="0"/>
              <a:t>03-02-2021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467A79-8B56-47AA-B562-7696B18C4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F432C3-26A3-4B88-98F6-C737D8260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2E25D-4BCF-4DCB-A664-9D592B2CA2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1304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25121-11BB-4BCF-B5EF-BA824A95D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D2DADF-04BB-446D-8F8B-8A41F243F7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1D80A8-0A5D-4179-BF2B-29B31BC1E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689BE-542B-4373-926A-5C75531BA5D7}" type="datetimeFigureOut">
              <a:rPr lang="en-IN" smtClean="0"/>
              <a:t>03-02-2021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5A1306-8D62-413D-BDDF-2338EC906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745311-C70E-4BCE-9501-87009A437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2E25D-4BCF-4DCB-A664-9D592B2CA2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7216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2D0F6-E97F-4DE4-966A-FF435AFEE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B00D1F-5C26-4D6A-B451-38AE2974BB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A35D-BF1A-4909-922F-3C95A1BD8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689BE-542B-4373-926A-5C75531BA5D7}" type="datetimeFigureOut">
              <a:rPr lang="en-IN" smtClean="0"/>
              <a:t>03-02-2021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2FB536-D73E-4D81-A49D-9A13D9F82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70F212-DE63-4AB2-89A4-F6614FCD6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2E25D-4BCF-4DCB-A664-9D592B2CA2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1456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DCBBA-4AFF-4E0F-B8B7-37BD1EAAA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695CC4-0D00-431B-9706-68E51AED64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4A8228-857A-42A1-84CB-DAF918DDA4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3FB516-5B69-4477-8770-E219B9ABA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689BE-542B-4373-926A-5C75531BA5D7}" type="datetimeFigureOut">
              <a:rPr lang="en-IN" smtClean="0"/>
              <a:t>03-02-2021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011E41-AA14-4851-BC9A-85A183891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DEAC92-25DC-4FBC-B02D-587A9562A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2E25D-4BCF-4DCB-A664-9D592B2CA2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554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158C1-0A0F-4148-BE64-3E2D9F245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6715EF-F9D7-4F27-9B05-5856AA4998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9F90C6-85C6-47B0-84AB-E40974B040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49F459-9B81-4943-92A9-198EE053AF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013B62-CDAB-49F5-9601-EAE51DFC31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38B9A8-0676-4FAB-B556-F12BA15C7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689BE-542B-4373-926A-5C75531BA5D7}" type="datetimeFigureOut">
              <a:rPr lang="en-IN" smtClean="0"/>
              <a:t>03-02-2021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E1559B-947A-425B-9352-B6B782EFE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FA355E-33F5-41B5-9E03-2382849ED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2E25D-4BCF-4DCB-A664-9D592B2CA2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367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A23BB-A92F-4086-8A9A-FF1329358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67A8AB-1924-4FE0-954C-F25BE57BB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689BE-542B-4373-926A-5C75531BA5D7}" type="datetimeFigureOut">
              <a:rPr lang="en-IN" smtClean="0"/>
              <a:t>03-02-2021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86960C-6A9A-4693-A650-E1A5130F5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736872-5FBC-4DCD-A212-4DF2ABC6B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2E25D-4BCF-4DCB-A664-9D592B2CA2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5763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CEC824-93F3-43A6-9939-1178FA910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689BE-542B-4373-926A-5C75531BA5D7}" type="datetimeFigureOut">
              <a:rPr lang="en-IN" smtClean="0"/>
              <a:t>03-02-2021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29D3DB-7FA0-4096-AB9F-9B74C63DE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C9964F-5CEB-4AC1-B945-3ADB4CAA9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2E25D-4BCF-4DCB-A664-9D592B2CA2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9424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18FC3-161C-4A65-A225-38C1DE5A4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2E6CCF-5A53-45CE-A36D-16A2C2B7C0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35C15E-9CF0-4374-8539-711AF4ED61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BBF17F-EC75-40E8-815A-52F08292E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689BE-542B-4373-926A-5C75531BA5D7}" type="datetimeFigureOut">
              <a:rPr lang="en-IN" smtClean="0"/>
              <a:t>03-02-2021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ABE182-68B3-43B4-9D18-5B2FBA218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EC8A81-B1FE-4C09-80DD-913C1C146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2E25D-4BCF-4DCB-A664-9D592B2CA2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8827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D195A-9517-4315-9D02-452345AFB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95E444-D86D-42B4-9168-9B7DCCF22B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6C5D49-EAEC-4557-8278-CDE7399FC2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3F29D6-07AD-42A4-98F8-51871A45B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689BE-542B-4373-926A-5C75531BA5D7}" type="datetimeFigureOut">
              <a:rPr lang="en-IN" smtClean="0"/>
              <a:t>03-02-2021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267ECB-9809-41C4-A3C7-DC1323BC9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2F5FC1-573F-4EE2-AFD2-633E78852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2E25D-4BCF-4DCB-A664-9D592B2CA2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3164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25BAB0-797A-402B-9C0C-1A032A6E1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CABAD4-8B93-4E5C-9BAB-44B74D52B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F843B7-05CE-4321-AF32-6FE0CE3FAE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E689BE-542B-4373-926A-5C75531BA5D7}" type="datetimeFigureOut">
              <a:rPr lang="en-IN" smtClean="0"/>
              <a:t>03-02-2021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82A319-0D99-44D5-9D07-AE0027445C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DBE040-E0DC-464F-BD82-3DCE6E3848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02E25D-4BCF-4DCB-A664-9D592B2CA2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4888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emf"/><Relationship Id="rId4" Type="http://schemas.openxmlformats.org/officeDocument/2006/relationships/customXml" Target="../ink/ink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E534C-53E7-46A9-9406-F5C997F7D3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108047-9D12-4CA0-BB8B-87CE85F7D7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7EAC205-A051-4C9C-A0EA-F3C72BBAFAD2}"/>
                  </a:ext>
                </a:extLst>
              </p14:cNvPr>
              <p14:cNvContentPartPr/>
              <p14:nvPr/>
            </p14:nvContentPartPr>
            <p14:xfrm>
              <a:off x="784800" y="266760"/>
              <a:ext cx="5372640" cy="2141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7EAC205-A051-4C9C-A0EA-F3C72BBAFAD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75440" y="257400"/>
                <a:ext cx="5391360" cy="2160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252852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E534C-53E7-46A9-9406-F5C997F7D3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108047-9D12-4CA0-BB8B-87CE85F7D7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CFFEF66-C2B5-4875-BF80-DAC867738326}"/>
                  </a:ext>
                </a:extLst>
              </p14:cNvPr>
              <p14:cNvContentPartPr/>
              <p14:nvPr/>
            </p14:nvContentPartPr>
            <p14:xfrm>
              <a:off x="563760" y="60840"/>
              <a:ext cx="11415240" cy="61804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CFFEF66-C2B5-4875-BF80-DAC86773832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54400" y="51480"/>
                <a:ext cx="11433960" cy="6199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818298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E534C-53E7-46A9-9406-F5C997F7D3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108047-9D12-4CA0-BB8B-87CE85F7D7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6E74F9A-27D2-4FFF-A18B-9E514FACC542}"/>
                  </a:ext>
                </a:extLst>
              </p14:cNvPr>
              <p14:cNvContentPartPr/>
              <p14:nvPr/>
            </p14:nvContentPartPr>
            <p14:xfrm>
              <a:off x="198000" y="0"/>
              <a:ext cx="9151920" cy="67820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6E74F9A-27D2-4FFF-A18B-9E514FACC54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8640" y="-9360"/>
                <a:ext cx="9170640" cy="6800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231750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E534C-53E7-46A9-9406-F5C997F7D3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108047-9D12-4CA0-BB8B-87CE85F7D7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4DA210B-50EC-49D2-AD0C-38A8232C3A2A}"/>
                  </a:ext>
                </a:extLst>
              </p14:cNvPr>
              <p14:cNvContentPartPr/>
              <p14:nvPr/>
            </p14:nvContentPartPr>
            <p14:xfrm>
              <a:off x="342720" y="129600"/>
              <a:ext cx="11841840" cy="42141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4DA210B-50EC-49D2-AD0C-38A8232C3A2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3360" y="120240"/>
                <a:ext cx="11860560" cy="4232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030982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E534C-53E7-46A9-9406-F5C997F7D3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108047-9D12-4CA0-BB8B-87CE85F7D7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E0D920B-883F-41EF-A606-57C7742FD058}"/>
                  </a:ext>
                </a:extLst>
              </p14:cNvPr>
              <p14:cNvContentPartPr/>
              <p14:nvPr/>
            </p14:nvContentPartPr>
            <p14:xfrm>
              <a:off x="0" y="83880"/>
              <a:ext cx="9113760" cy="6766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E0D920B-883F-41EF-A606-57C7742FD05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74520"/>
                <a:ext cx="9132480" cy="6785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145192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E534C-53E7-46A9-9406-F5C997F7D3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108047-9D12-4CA0-BB8B-87CE85F7D7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9482D35-7DD3-4FDC-9D1E-30DC497D1FBB}"/>
                  </a:ext>
                </a:extLst>
              </p14:cNvPr>
              <p14:cNvContentPartPr/>
              <p14:nvPr/>
            </p14:nvContentPartPr>
            <p14:xfrm>
              <a:off x="541080" y="114480"/>
              <a:ext cx="7231680" cy="59817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9482D35-7DD3-4FDC-9D1E-30DC497D1FB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1720" y="105120"/>
                <a:ext cx="7250400" cy="6000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805988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E534C-53E7-46A9-9406-F5C997F7D3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108047-9D12-4CA0-BB8B-87CE85F7D7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2CB3EE7-8754-4B42-BECA-AF4D1A0AF08B}"/>
                  </a:ext>
                </a:extLst>
              </p14:cNvPr>
              <p14:cNvContentPartPr/>
              <p14:nvPr/>
            </p14:nvContentPartPr>
            <p14:xfrm>
              <a:off x="762120" y="114480"/>
              <a:ext cx="5471280" cy="5067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2CB3EE7-8754-4B42-BECA-AF4D1A0AF08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52760" y="105120"/>
                <a:ext cx="5490000" cy="5086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306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E534C-53E7-46A9-9406-F5C997F7D3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108047-9D12-4CA0-BB8B-87CE85F7D7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D313C31-2470-4979-9A08-5526A535D3C8}"/>
                  </a:ext>
                </a:extLst>
              </p14:cNvPr>
              <p14:cNvContentPartPr/>
              <p14:nvPr/>
            </p14:nvContentPartPr>
            <p14:xfrm>
              <a:off x="1219320" y="38160"/>
              <a:ext cx="3459600" cy="3116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D313C31-2470-4979-9A08-5526A535D3C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09960" y="28800"/>
                <a:ext cx="3478320" cy="3135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07991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E534C-53E7-46A9-9406-F5C997F7D3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108047-9D12-4CA0-BB8B-87CE85F7D7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5E243E6-6924-4B32-888A-A96673308B0E}"/>
                  </a:ext>
                </a:extLst>
              </p14:cNvPr>
              <p14:cNvContentPartPr/>
              <p14:nvPr/>
            </p14:nvContentPartPr>
            <p14:xfrm>
              <a:off x="221040" y="297360"/>
              <a:ext cx="7132680" cy="2293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5E243E6-6924-4B32-888A-A96673308B0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1680" y="288000"/>
                <a:ext cx="7151400" cy="2312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26605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E534C-53E7-46A9-9406-F5C997F7D3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108047-9D12-4CA0-BB8B-87CE85F7D7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12F05F4-AD7F-409F-8E69-BEBA0AC594CB}"/>
                  </a:ext>
                </a:extLst>
              </p14:cNvPr>
              <p14:cNvContentPartPr/>
              <p14:nvPr/>
            </p14:nvContentPartPr>
            <p14:xfrm>
              <a:off x="327600" y="129600"/>
              <a:ext cx="7925040" cy="5799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12F05F4-AD7F-409F-8E69-BEBA0AC594C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8240" y="120240"/>
                <a:ext cx="7943760" cy="581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5A0FA896-5D7F-466D-A3B0-EDD7EA8056BF}"/>
                  </a:ext>
                </a:extLst>
              </p14:cNvPr>
              <p14:cNvContentPartPr/>
              <p14:nvPr/>
            </p14:nvContentPartPr>
            <p14:xfrm>
              <a:off x="365760" y="167760"/>
              <a:ext cx="11818800" cy="66600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5A0FA896-5D7F-466D-A3B0-EDD7EA8056B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56400" y="158400"/>
                <a:ext cx="11837520" cy="6678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74163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E534C-53E7-46A9-9406-F5C997F7D3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108047-9D12-4CA0-BB8B-87CE85F7D7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5F31C3E-A413-4D40-B65B-B6166730B70E}"/>
                  </a:ext>
                </a:extLst>
              </p14:cNvPr>
              <p14:cNvContentPartPr/>
              <p14:nvPr/>
            </p14:nvContentPartPr>
            <p14:xfrm>
              <a:off x="845640" y="83880"/>
              <a:ext cx="11323800" cy="6644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5F31C3E-A413-4D40-B65B-B6166730B70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6280" y="74520"/>
                <a:ext cx="11342520" cy="6663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39943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E534C-53E7-46A9-9406-F5C997F7D3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108047-9D12-4CA0-BB8B-87CE85F7D7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DA21161-2569-44ED-ABA7-C0ABA6A2320D}"/>
                  </a:ext>
                </a:extLst>
              </p14:cNvPr>
              <p14:cNvContentPartPr/>
              <p14:nvPr/>
            </p14:nvContentPartPr>
            <p14:xfrm>
              <a:off x="205560" y="0"/>
              <a:ext cx="11963880" cy="62791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DA21161-2569-44ED-ABA7-C0ABA6A2320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6200" y="-9360"/>
                <a:ext cx="11982600" cy="6297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873326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E534C-53E7-46A9-9406-F5C997F7D3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108047-9D12-4CA0-BB8B-87CE85F7D7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018EBD2-0A2C-424A-B01E-6BCCDF435722}"/>
                  </a:ext>
                </a:extLst>
              </p14:cNvPr>
              <p14:cNvContentPartPr/>
              <p14:nvPr/>
            </p14:nvContentPartPr>
            <p14:xfrm>
              <a:off x="152280" y="83880"/>
              <a:ext cx="7681320" cy="2583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018EBD2-0A2C-424A-B01E-6BCCDF43572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2920" y="74520"/>
                <a:ext cx="7700040" cy="2602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977917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E534C-53E7-46A9-9406-F5C997F7D3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108047-9D12-4CA0-BB8B-87CE85F7D7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ED73449-824F-4A92-9241-E662CA027BFA}"/>
                  </a:ext>
                </a:extLst>
              </p14:cNvPr>
              <p14:cNvContentPartPr/>
              <p14:nvPr/>
            </p14:nvContentPartPr>
            <p14:xfrm>
              <a:off x="22680" y="38160"/>
              <a:ext cx="11864880" cy="6408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ED73449-824F-4A92-9241-E662CA027BF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320" y="28800"/>
                <a:ext cx="11883600" cy="6427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910619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E534C-53E7-46A9-9406-F5C997F7D3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108047-9D12-4CA0-BB8B-87CE85F7D7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619AA57-FA39-4E57-B10A-34F2D293CE70}"/>
                  </a:ext>
                </a:extLst>
              </p14:cNvPr>
              <p14:cNvContentPartPr/>
              <p14:nvPr/>
            </p14:nvContentPartPr>
            <p14:xfrm>
              <a:off x="571320" y="228600"/>
              <a:ext cx="11095200" cy="61574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619AA57-FA39-4E57-B10A-34F2D293CE7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61960" y="219240"/>
                <a:ext cx="11113920" cy="6176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525185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0</Words>
  <Application>Microsoft Office PowerPoint</Application>
  <PresentationFormat>Widescreen</PresentationFormat>
  <Paragraphs>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4</cp:revision>
  <dcterms:created xsi:type="dcterms:W3CDTF">2021-02-03T12:07:29Z</dcterms:created>
  <dcterms:modified xsi:type="dcterms:W3CDTF">2021-02-03T14:35:47Z</dcterms:modified>
</cp:coreProperties>
</file>