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01:09:13.5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 1143 0,'0'0'0,"0"-21"15,0 0 1,-21 21-16,21-21 0,0-1 16,0 1-1,0 0-15,0 0 16,0 0-1,0 42 32,0 0-31,0 0-16,0 0 0,0 1 16,0 20-16,0-21 0,0 21 0,0-20 15,0 20-15,0 0 0,0-21 16,0 22-16,0-1 0,0 0 15,0 1-15,0-1 0,0 0 16,-21-20-16,21 20 0,0 0 16,0-21-16,0 22 0,-21-22 0,21 0 15,0 0-15,0 0 0,0 1 16,0-1 0,0-42 15,0-1-16,0 1-15,21 0 16,-21 0-16,0 0 16,21 0-16</inkml:trace>
  <inkml:trace contextRef="#ctx0" brushRef="#br0" timeOffset="600.16">2265 1482 0,'-21'0'47,"21"21"-16,0 0 0,21-21-15,0 0-1,0 0 1,-21-21-16,21 21 16,-21-21-16,0 0 15,0-1 1,0 1-16,0 0 16,-21 21-1,0 0 1,21 21-16,0 0 15,0 1 1,0-1-16,0 0 31,21-21 47,0-21-78,0 0 0</inkml:trace>
  <inkml:trace contextRef="#ctx0" brushRef="#br0" timeOffset="1469.19">4784 889 0,'21'-42'15,"-21"21"1,21 21-16,-21-22 0,0 1 16,0 0-16,0 0 0,0 0 15,21 0-15,0-1 16,-21 1-16,0 0 15,0 0-15,0 0 16,0 42 15,0 0-31,0 0 16,0 22-16,0-22 0,0 21 16,0 22-16,-21-22 0,0 21 0,0 1 15,0-1-15,-1 1 0,-20-1 16,21 1-16,-21-1 0,20-20 15,-20 20-15,21 1 0,-21-22 16,20 22-16,-20-22 0,21 0 0,0 1 16,-22-1-16,22 0 0,21-21 15,-21 22-15,21-22 0,-21 0 0,21 0 16,0-42 15,0 0-31,21 0 16,0 0-16,-21-22 0,21 1 15,1 0-15,-1-1 0</inkml:trace>
  <inkml:trace contextRef="#ctx0" brushRef="#br0" timeOffset="2109.03">4932 741 0,'0'-21'16,"0"0"-16,0-1 15,0 1 1,0 42 15,0 1-15,21 20-16,-21-21 0,0 21 16,0 22-16,0-22 0,0 22 0,0-22 15,0 22-15,0-1 0,0-21 16,0 22-16,0-1 0,0-20 0,0 20 15,0-20-15,0-1 0,0 21 16,0-20-16,-21-1 0,21 0 16,-21 1-16,21-1 0,0-21 0,-22 0 15,22 22-15,0-22 16,0 0-16,0 0 0,0 0 31,0-42-15,0 0-1,0 0-15,0 0 0,0 0 16,0-1-16,0-20 0</inkml:trace>
  <inkml:trace contextRef="#ctx0" brushRef="#br0" timeOffset="3485.76">4593 1566 0,'0'0'0,"-21"0"0,0 22 15,0-22-15,42 0 32,0 0-32,0 0 0,0 0 15,22 0-15,-1-22 0,0 22 0,1-21 16,-1 0-16,0 21 0,1-21 16,20 0-16,-21 0 0,1 21 0,-22-22 15,21 1-15,-21 21 0,22-21 16,-22 21-16,0-21 0,0 21 15,-21 21 32,0 0-47,0 0 0,0 1 0,0-1 16,0 0-16,-21 0 0,21 21 16,0-20-16,-21 20 0,21-21 15,0 21-15,0-20 0,0-1 0,0 0 16,0 21-16,0-21 0,0 1 15,0-1-15,21-21 0,0 0 16,0 0-16,1 0 16,-1 0-16,0 0 0,0 0 0,0 0 15,0-21-15,1-1 16,-22 1-16,21 0 0,0 0 0,0-21 16,-21 20-16,0-20 0,21 0 15,-21 21-15,21-22 0,-21 22 0,0-21 16,22 21-16,-22-1 0,0 1 15,0 0-15,0 0 0,0 42 32,0 0-17,0 0-15,0 1 0,0-1 16,0 0-16,0 0 0,0 21 0,0-20 16,0 20-16,0 0 0,0-21 15,0 22-15,0-22 0,0 0 16,21 0-16,0 0 0,0 1 15,0-1-15,0 0 0,1-21 0,-1 0 16,21 0-16,-21 0 0,22 0 16,-22 0-16,21-21 0,-21 0 0,0-1 15,22 1-15,-22 0 0,0-21 16,0 21-16,0-22 0,1 1 0,-1 0 16,0-1-16,0 1 0,-21-22 15,21 22-15,-21-21 0,21 20 16,-21-20-16,0-1 0,0 22 15,0-22-15,0 22 0,0 0 0,0-1 16,0 1-16,0 21 0,0 0 16,0 0-16,0 42 31,0 0-31,0 21 0,0 1 16,0-1-16,0 0 0,0 1 15,0 20-15,0-21 0,0 1 0,0 20 16,0-20-16,0 20 0,0-21 15,0 1-15,0 20 0,-21-20 0,21-1 16,0 0-16,0 1 0,0-1 16,0 0-16,0-21 0,0 1 0,21-1 15,-21 0-15,22 0 16,-1-21-16,0 0 0,0 0 16,0 0-16,0 0 0,1-21 15,-1 0-15,21 0 0,-21-1 0,0 1 16,1 0-16,20-21 0,-21 21 15,0-22-15,0 22 0,1-21 0,-1 21 16,0-22-16,0 22 0,0 0 16,-21 0-16,0 0 0,0-1 0,21 22 15,-21 22 1,-21-1 0,21 0-16,-21 0 0,21 0 15,-21 22-15,21-22 0,-21 0 16,21 21-16,0-21 0,0 1 15,0 20-15,0-21 0,0 0 0,0 0 16,21 1-16,0-22 16,0 0-16,0 0 0,1 0 0,-1 0 15,0 0-15,21 0 0,-21 0 16,1-22-16,20 22 0,-21-21 0,0 0 16,22 0-16,-22-21 0,0 20 15,0-20-15,-21 21 0,21-21 0,-21-1 16,21 1-16,-21 21 0,0-22 15,0 22-15,0-21 0,0 21 16,-21 0-16,0 21 0,0 0 16,0-22-16,-22 22 0,22 0 0,-21 0 15,21 0-15,-22 22 0,1-22 16,21 21-16,0 0 0,0 0 0,-1-21 16,1 21-16,0 0 0,0 1 15,21-1-15,21-21 31,0 0-15</inkml:trace>
  <inkml:trace contextRef="#ctx0" brushRef="#br0" timeOffset="3765.6">5948 1270 0,'0'0'0,"-21"0"0,-1 0 0,1 0 16,42-21 0,22 21-16,-22-21 0,21 21 15,1-21-15,-1 21 0,21-22 0,-20 22 16,-1-21-16,22 21 0,-22-21 16,0 21-16,1 0 0,-1 0 0,0-21 15,-21 21-15,1 0 16,-1 0-16,0 0 0,0 0 47,0-21-47,0 0 15,1 21-15</inkml:trace>
  <inkml:trace contextRef="#ctx0" brushRef="#br0" timeOffset="5861.52">8213 1249 0,'0'0'0,"-22"0"15,22-21-15,0 0 32,0-1-32,22 1 0,-1 0 15,21 0-15,-21-21 0,0 20 16,22-20-16,-1 21 0,-21-21 16,22-1-16,-1 1 0,-21 0 0,0-1 15,0 22-15,1-21 16,-22-1-16,0 22 0,0-21 0,-22 21 15,1 0-15,-21-1 0,0 22 16,20 0-16,-41 0 0,21 0 0,-1 0 16,-20 0-16,-1 22 0,1-1 15,20 0-15,-20 21 0,21-21 0,-1 22 16,22-1-16,0 0 0,21 1 16,0-1-16,0 0 0,0 1 15,42-1-15,-21 0 0,22 1 0,-1-1 16,0 0-16,1 1 15,-1-22-15,0 21 0,1 1 0,-22-22 0,21 21 16,-21-21-16,1 22 16,-1-22-16,-21 21 0,0-21 0,0 22 15,0-22-15,-21 0 0,-1 21 16,1-21-16,-21 1 0,0-1 0,-1 0 16,1-21-16,0 0 0,-22 0 15,22 0-15,-22 0 0,22 0 0,0-21 16,-1 0-16,22-1 0,-21 1 15,21-21-15,-1 0 0,1-1 0,0 1 16,21 0-16,0-1 0,0 1 16,0 0-16,0-1 0,0 22 15,0-21-15,0 21 0,0-1 16,21 22 0,0 22-16,-21-1 15,22 21-15,-1-21 0,0 22 16,0-22-16,0 21 0,-21 0 0,21 1 15,1-1-15,-1-21 0,0 22 16,0-1-16,0 0 0,0-21 0,1 22 16,-1-22-16,0 0 0,0 0 15,0-21-15,22 21 0,-22-21 0,0 0 16,21 0-16,-21 0 0,1 0 16,-1-21-16,21 21 0,-21-21 15,0 0-15,1-21 0,-1 20 16,0 1-16,0-21 0,0 0 0,0-1 15,-21 22-15,22-21 0,-22-1 16,21 22-16,-21 0 0,21-21 0,-21 21 16,0-1-16,0 44 31,0-1-15,0 0-16,0 0 0,0 0 0,0 22 15,0-22-15,0 0 0,0 21 16,0-21-16,0 22 0,0-22 0,0 0 15,0 21-15,0-20 16,0-1-16,21 0 0,0-21 0,-21 21 16,21-21-16,1 0 0,-1 0 15,0 0-15,21 0 0,-21 0 0,1-21 16,20 0-16,-21 21 0,0-21 16,22-22-16,-22 22 0,21 0 0,-21-21 15,0 20-15,22 1 0,-22-21 16,0 21-16,0-22 0,0 22 0,-21 0 15,0 0-15,22 0 0,-1 0 16,-21 42 15,0 0-15,-21 0-16,21 0 16,-22 22-16,22-22 0,0 0 0,0 21 15,0-21-15,0 22 0,0-22 16,0 0-16,0 21 0,0-20 0,22-1 15,-1 21-15,0-21 0,0-21 16,0 21-16,22-21 0,-22 0 0,0 0 16,21 0-16,1 0 0,-22 0 15,21 0-15,0-21 0,1 0 0,-1 0 16,-21 0-16,22 0 0,-22-1 16,0-20-16,21 21 0,-42-21 15,21-1-15,-21 22 0,22-21 16,-22 21-16,0-22 0,0 22 0,0-21 15,0 21-15,-22-1 16,1 22-16,0 0 0,0 0 0,0 0 16,0 0-16,-1 0 0,1 22 15,0-1-15,0 0 0,0 0 0,-22 0 16,22 22-16,21-22 0,-21 21 16,21-21-16,-21 22 0,21-1 0,0-21 15,0 0-15,0 22 0,0-22 16,0 0-16,21-21 0,-21 21 0,21-21 15,0 0-15,1 0 0,-1 0 16,0 0-16,0 0 0,0 0 16,0-21-16,1 21 0,-1-21 15,0 0-15,0-1 0,0 1 0,-21 0 16,0-21-16,21 21 0,1-1 16,-22 1-16,0 0 0,0-21 0,21 42 15,-21-21-15,0-1 0,0 1 16,0 42 15,0 1-15,0-1-16,0 21 15,0-21-15,-21 0 0,21 22 16,0-1-16,0 0 0,-22 1 0,22 20 16,-21-20-16,0 20 0,0 1 15,21-22-15,-21 21 0,0 1 0,21-1 16,-22 1-16,1 21 0,0-22 15,21 1-15,0 20 0,0-20 0,0-1 16,-21 1-16,21-22 0,0 22 0,0-22 16,0 0-16,0 1 0,0-22 15,0 0-15,0 21 0,-21-21 16,0 1-16,-1-22 16,1-22-16,0 1 15,21 0-15,0 0 0,0-21 16,0-1-16,-21 1 0,21 0 15,0-22-15,-21 1 0,21-22 0,0 21 16,0-20-16,0-1 0,0 22 16,0-22-16,0 21 0,0-20 0,0 20 15,0 1-15,0-1 0,21 1 16,0 20-16,0-20 0,0 21 0,1-1 16,-1 1-16,21 0 0,-21 20 15,0 1-15,1 0 0,-1 0 0,21 0 16,-21 21-16,0 0 0,22 0 15,-22 0-15,0 0 0,0 0 0,0 0 16,22 0-16,-22 0 0</inkml:trace>
  <inkml:trace contextRef="#ctx0" brushRef="#br0" timeOffset="8950.49">10435 1566 0,'21'-21'15,"-42"42"-15,42-63 0,0 42 0,-21-21 16,0 0-16,0 0 0,0-1 0,0 1 16,0 0-16,0 0 15,0 0-15,0 0 0,0-1 0,-21 1 16,0 21-16,0-21 0,0 21 16,-22 0-16,22 0 0,0 0 15,0 0-15,-21 21 0,-1 0 16,22 1-16,-21-1 0,21 0 0,-22 21 15,22-21-15,0 1 0,0 20 16,0 0-16,21-21 0,0 22 0,0-22 16,0 0-16,0 0 0,0 0 15,42 1-15,-21-1 0,0-21 0,0 0 16,22 0-16,-22 0 0,21 0 16,-21 0-16,22 0 0,-22-21 0,0-1 15,0 1-15,0 0 16,1 0-16,-22 0 0,21 0 0,-21-1 15,21 1-15,0 0 0,-21 0 16,0 0-16,0 0 0,0-1 0,21 22 16,-21-21-16,0 0 15,0 42 1,0 0 0,0 1-16,0-1 0,0 0 0,0 0 15,0 21-15,0 1 0,0-1 16,0 0-16,0 1 0,0 20 15,0-20-15,0 20 0,0-21 0,0 22 16,0-22-16,-21 22 0,21-22 16,0 22-16,0-1 0,0-21 0,0 22 15,0-22-15,0 22 0,0-22 16,0 22-16,0-22 0,0 0 0,0 1 16,21-1-16,0 0 0,-21 1 0,0-1 15,0-21-15,22 21 0,-22-20 16,0-1-16,21 0 0,-21 0 15,-21-21 1,-1 0-16,1 0 0,0 0 16,0-21-16,0 0 0,0 0 15,-1-1-15,1 1 0,0 0 16,0-21-16,0-1 0,0 1 0,-1-21 16,1 20-16,21-20 0,-21-1 15,21 1-15,0-1 0,0 1 0,0-1 16,21-20-16,0 20 0,1 1 0,-1-1 15,0 1-15,0-1 0,21 1 16,1 20-16,-22-20 0,21 20 0,1-20 16,-1 21-16,0 20 0,1-20 15,-1 0-15,0 21 0,-21-1 0,1 1 16,-1 0-16,0 0 0,-21 0 16,0 0-16,0-1 15,-21 22 1,0 0-1,-1 0-15,1 22 16,0-1-16,21 0 0,-21 0 16,0 0-16,21 0 0,-21 1 15,21-1-15,0 21 0,0-21 0,0 0 16,0 22-16,0-22 0,0 0 16,0 21-16,21-20 0,0-1 0,0 0 15,0-21-15,0 21 0,1 0 16,-1-21-16,21 0 0,-21 0 0,22 0 15,-1 0-15,0 0 0,-21 0 16,22-21-16,-1 0 0,0 21 16,-20-21-16,20 0 0,-21-1 0,21-20 15,-20 21-15,-1 0 0,21-22 16,-21 22-16,0-21 0,-21 21 0,22 0 16,-22-1-16,0 1 0,0 0 15,-22 21 1,22 21-1,-21 0-15,0-21 0,21 22 0,0-1 16,-21 0-16,21 0 0,0 21 16,0-20-16,0-1 0,0 0 0,0 21 15,0-21-15,0 1 0,0 20 16,21-21-16,0 0 0,-21 0 16,0 1-16,21-1 0,1 0 15,-22 0-15,0-42 47,-22 0-31,1 21-16,0-21 0,0-1 15,0 22-15,0 0 16,21 22 0,0-1-1,0 0 1,0 0-16,21-21 0,0 21 15,0-21-15,21 0 16,-20 0-16,-1 0 0,0 0 0,0 0 16,0 0-16,22 0 0,-22 0 15,0-21-15,0 0 0,0 0 0,0 0 16,22-1-16,-22-20 0,0 0 16,0-1-16,0 1 0,1 0 0,-1-1 15,0-20-15,21 21 0,-42-1 16,21-20-16,-21 20 0,22-20 0,-22 21 15,0-1-15,0 1 0,0 21 16,0-22-16,0 22 0,0 0 16,-22 21-1,1 0-15,0 0 0,0 21 16,21 0-16,0 22 0,-21-22 16,21 21-16,-21 1 0,21-1 0,0 0 15,0 1-15,0-1 0,0 0 16,0 1-16,0 20 0,0-21 0,0 1 15,0-1-15,0 0 0,0 1 16,0-1-16,0-21 0,0 22 0,21-22 16,0 0-16,0-21 0,0 21 0,0-21 15,1 0-15,20 0 16,-21 0-16,0 0 0,0-21 16,1 21-16,20-21 0,-21 0 15,0-1-15,0 1 0,22 0 0,-22-21 16,0 21-16,0-1 0,0-20 15,1 21-15,-22 0 0,0 0 0,21 21 16,-21-22-16,0 44 31,0-1-31,-21 0 16,21 0-16,0 21 0,0-20 0,-22-1 16,22 0-16,0 0 0,0 0 15,0 0-15,0 1 0,0-1 16,0 0-16,22 0 0,-1-21 0,0 21 15,0-21-15,0 0 16,0 0-16,22 0 0,-22 0 0,0 0 16,0-21-16,0 0 0,1 21 15,-1-21-15,0 0 0,0-22 0,0 22 16,0 0-16,1-21 0,-1 20 16,-21-20-16,21 21 0,0 0 15,-21 0-15,21-1 0,-21 1 16,0 42 15,-21 1-31,0-1 0,21 0 16,-21 0-16,21 0 0,0 0 15,0 1-15,0 20 0,0-21 0,0 0 16,0 0-16,0 1 0,0-1 16,0 0-16,21-21 15,0 0-15,0 0 0,0 0 0,1 0 16,-1 0-16,0 0 15,-21-21-15,21 0 0,0-1 16,-21 1-16,0 0 0,0 0 16,0-21-16,0 20 0,0 1 0,0-21 15,0 21-15,0 0 16,-21-1-16,0 1 0,0 21 16,0 0-16,-1 0 0,1 0 15,0 0-15,0 0 0,0 0 0,0 0 16,42 0 15,0 0-15,0 0-16,21 0 0,-20 0 15,-1 0-15,21 0 0,0-21 0,-20 21 16,20-21-16,0 21 0,1 0 16,-1 0-16,0 0 0,1 0 0,-22 0 15,21 0-15,-21 0 16,0 0-16,1 0 0,-22 21 15,0 0 1,0 0-16,0 1 0,0-1 0,0 0 16,-22 0-16,1 0 0,21 0 15,-21 1-15,0 20 0,0-21 0,21 0 16,0 0-16,0 1 0,-21-1 0,21 0 16,-22 0-16,22 0 15,0-42 16,22 0-15,-22 0 0,21 0-16,-21-1 0,21 1 15,0-21-15,0 21 0,0 0 16,1-22-16,-1 22 0,0-21 0,0 21 16,0-22-16,22 22 0,-22 0 15,0 0-15,0 0 0,21 21 0,-20 0 16,-1 0-16,0 0 15,-21 21-15,0 0 16,0 0-16,0 0 0,0 0 0,0 1 16,0 20-16,0-21 15,0 21-15,0-20 0,-21-1 0,21 21 0,0-21 16,0 0-16,0 1 16,0-1-16,0 0 0,0 0 15,21-21-15,0 0 16,21 0-16,-20 0 0,-1 0 0,21 0 15,-21 0-15,22-21 0,-1 21 16,0-21-16,1 0 0,-1-1 0,-21 1 16,21 0-16,1 0 0,-1 0 15,0-22-15,-20 1 0,20 21 16,-21-21-16,21-1 0,-20 22 0,-1-21 16,0 21-16,-21-1 0,0 1 15,-21 21 1,0 0-16,-1 0 15,1 21-15,0 1 0,0-22 0,0 21 16,21 21-16,-21-21 0,21 0 16,0 22-16,0-22 0,0 0 0,0 21 15,0-20-15,0-1 0,0 21 16,0-21-16,0 0 0,0 1 0,21-1 16,-21 0-16,0 0 0,0 0 15,0 0-15,0 1 16,-21-22-1,-1 21-15,1-21 0,0 0 16,0 0-16,0 0 16,0 0-16,-1 0 15,1 0 1,0 0-16,0 0 16,21-21-16,-21 21 0,21-22 15,-21 22-15,-1-21 0,1 21 0,21-21 16,-21 0-16</inkml:trace>
  <inkml:trace contextRef="#ctx0" brushRef="#br0" timeOffset="9221.32">12975 1122 0,'0'0'0,"-21"-21"16,0 0-16,0 21 16,21-22-16,0 44 78,-22-22-63,1 21-15,0-21 0,0 0 0</inkml:trace>
  <inkml:trace contextRef="#ctx0" brushRef="#br0" timeOffset="9453.1">11705 1376 0,'0'0'0,"21"0"31,0 0-31,22 0 16,-22 0-16,21 0 0,-21 0 15,22-21-15,-1 21 0,-21 0 0,22 0 16,-22 0-16,0 0 0,0 0 16,-21-21-1,-21 21-15,0 0 16,0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01:22:53.9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2476 4318 0,'0'0'0,"-21"0"16,0 0-16,0 0 16,0 0-16,0 0 15,-1 0 1,1 0-16,0 0 16,0 0-1,0 0 16,21 21-31,21-21 32,0 0-32,0 0 0,22 0 15,-1 0-15,21 0 0,1 21 16,-1-21-16,1 0 0,21 0 0,-22 22 16,43-22-16,-21 0 0,20 0 15,1 0-15,0 0 0,21 0 16,0 0-16,-21 0 0,0 0 0,21 0 15,-21 0-15,-22 0 0,22 0 16,0 0-16,-21 0 0,-1 0 0,-20 0 16,20 0-16,-20 0 15,-22 0-15,22 0 0,-22 0 0,-21 0 16,22 0-16,-22 0 0,0 0 16,-21-22-1,-21 1 1,0 21-16,-1-21 0,-20 21 0,0-21 15,-1 0-15,-20 21 0,-1-21 16,1 21-16,-1-22 0,1 22 16,-1-21-16,1 21 0,-1 0 0,22 0 15,0-21-15,21 21 0,-1 0 16,1 0-16,0 0 0,42 21 47,0-21-47,1 21 15,-1-21-15,0 0 0,21 0 16,-21 22-16,22-22 0,-1 0 0,0 0 16,1 0-16,-1 0 0,22 0 15,-22 0-15,0 0 0,1 0 0,-22 0 16,21 0-16,-21 0 0,22 0 16,-22 0-16,0 0 0,0 0 0,-21 21 15,0 0 1,0 0-1,0 0-15,-21 0 0,-21 1 16,20-1-16,-20 0 0,-21 21 16,20-21-16,1 22 0,0-22 0,-22 21 15,22 1-15,-1-22 0,1 21 16,0-21-16,21 22 0,-22-22 0,22 21 16,-21-21-16,21 0 0,-1 22 15,1-22-15,21 0 0,-21 0 0,0 0 16,21 1-1,0-44 17,21 1-32</inkml:trace>
  <inkml:trace contextRef="#ctx0" brushRef="#br0" timeOffset="1292.8">5292 4339 0,'21'0'47,"0"0"-47,0 0 16,0 0-16,-21-21 15,21 21-15,1-21 0,-1 0 0,21 0 16,-21-1-16,0 1 0,22-21 16,-1 21-16,-21-22 0,22 1 15,-1 0-15,0-1 0,1 22 16,-22-21-16,21 0 0,-21-1 0,22 1 16,-22-22-16,0 22 0,-21 0 15,0-1-15,21-20 0,-21 21 0,0-1 16,0-20-16,0 20 0,0 1 15,0 0-15,-21-1 0,21 22 0,0 0 16,-21 0-16,0 21 0,-1 0 16,1 0-16,21 42 15,-21 1-15,21 20 0,-21 1 16,21 20-16,0 1 0,-21 0 0,0 20 16,-1 22-16,22-21 0,-21 21 15,0-21-15,0 21 0,0 0 16,0 0-16,-1 21 0,1-21 0,-21 0 15,21 0-15,0 0 0,-22 0 16,22 0-16,-21 0 0,21-21 0,-1 21 16,-20-21-16,21-21 0,0 20 15,21 1-15,-21-21 0,21 0 0,0-1 16,-22-20-16,22 20 0,0-41 0,0 20 16,0-20-16,0-1 0,22-21 15,-1 0-15,0 0 0,0-21 0,0 0 16,0 0-16,22-21 0,-1 0 15,0-21-15,1-1 0,-1 1 16,0-21-16,1-1 0,20-21 16,-20 22-16,-1-22 0,-21 22 0,0-22 15,0 0-15,-21 1 0,0-22 0,0 21 16,-21 1-16,0-22 0,-21 21 16,-1 0-16,-20 1 0,-1-1 0,1 0 15,21 1-15,-22 20 0,1 1 16,-1-1-16,22 22 0,-22 0 15,22-1-15,0 1 0,20 21 16,-20 0-16,21 21 0,0-22 0,0 22 16,21-21-1,21 21-15,21 0 0,-21-21 16,22 0-16,20 21 0,-21-21 16,22 0-16,-1-1 0,22 1 0,0 0 15,-22 0-15,22-21 0,-22 20 16,22 1-16,-43 0 0,22-21 15,-22 21-15,1-1 0,-22 1 0,0 0 16,0 0-16,0 0 0,-21 0 16,-21 21 15,21 21-15,0 0-16,0 0 0,-21 21 15,21-20-15,0 20 0,0-21 16,0 0-16,0 22 0,0-22 0,0 21 15,0-21-15,0 0 0,0 1 16,0-1-16,0 0 0,0 0 31,0-42-15,0 0-16,0 0 16,0-1-16</inkml:trace>
  <inkml:trace contextRef="#ctx0" brushRef="#br0" timeOffset="1656.64">6308 3810 0,'-22'0'32,"22"21"-17,0 0-15,0 1 16,22-22-1,-1 0-15,0 0 16,0 0-16,21 0 0,-20 0 0,-1 0 16,0-22-16,0 22 15,0-21-15,0 21 0,-21-21 0,0 0 16,0 0-16,-21 21 16,0-21-16,0-1 0,0 22 0,-22 0 15,22 0-15,-21 0 0,21 0 16,-22 0-16,22 0 0,0 0 0,21 22 15,0-1-15,-21 0 0,21 0 16,0 0-16,0 0 0,0 22 16,0-22-16,0 21 0,0 1 0,21-22 15,0 21-15,-21-21 0,21 0 16,22 1-16,-22-1 0</inkml:trace>
  <inkml:trace contextRef="#ctx0" brushRef="#br0" timeOffset="2156.16">6773 4191 0,'0'0'16,"-21"0"15,21 21-31,-21 0 16,0 1-16,21-1 0,-21 21 0,21-21 15,0 0-15,0 22 0,-22-22 16,22 0-16,0 0 0,-21 0 0,21 1 15,0-1-15,0 0 16,0 0-16,0-42 31,0 0-15,0 0-16,0-1 16,0 1-16,21 0 0,1-21 0,-22-1 15,21 22-15,0-21 0,21 0 16,-21-1-16,1 22 0,20-21 15,0 21-15,-21-1 0,22 22 0,-22 0 16,21 0-16,-21 0 0,1 0 0,-1 0 16,0 22-16,0-1 0,-21 0 15,0 0-15,0 21 0,0-20 16,0-1-16,21 21 0,-21-21 16,0 22-16,0-22 0,0 0 0,21 0 15,-21 0-15,0 0 0,0 1 16,22-1-16,-1-21 0,-21 21 0,21-21 15,0 0-15,0 21 0,0-21 16,1 0-16,-1 0 0,0 0 0,21 0 16,1 0-16,-22 0 0,21-21 15,0 21-15,1-21 0,-1 21 0,0-21 16,1-1-16,-1 1 0</inkml:trace>
  <inkml:trace contextRef="#ctx0" brushRef="#br0" timeOffset="2704.36">8001 4170 0,'0'0'0,"0"-42"0,0-1 0,0 22 0,-21-42 16,0 41-16,-1 1 16,1 21-16,0 0 0,-21-21 0,21 21 15,-1 0-15,1 0 0,0 0 16,0 21-16,-21 0 0,20 22 16,1-22-16,0 21 0,0-21 0,0 22 15,0-1-15,-1 0 0,22 1 16,0-22-16,0 21 0,0-21 0,0 22 15,0-22-15,0 0 0,0 21 16,22-42-16,-1 22 0,0-1 16,0-21-16,0 0 0,0 0 0,22 0 15,-22 0-15,21 0 0,1-21 16,-22-1-16,21 22 0,0-42 0,-20 21 16,20-21-16,-21-1 0,21 1 15,-20 0-15,-1-22 0,21 1 0,-21-1 16,0 22-16,1-22 0,-1 1 15,-21-1-15,21 1 0,-21-1 0,21 1 16,-21-1-16,21 1 0,-21-1 16,0 22-16,0 0 0,0-1 15,0 1-15,0 21 0,0 0 16,0 42 0,0 21-16,0 0 15,-21 1-15,21 20 0,-21 1 16,0-1-16,0 22 0,-1-22 0,1 22 15,21 0-15,-21-1 0,21-20 16,-21 21-16,21-22 0,0 22 0,0-43 16,0 22-16,0-22 0,0 0 15,0 1-15,0-1 0,0-21 0,21 0 16,0 0-16,0 1 0,1-22 16,-1 0-16,0 0 0,0 0 15,0 0-15,0 0 0,1-22 0,-1 1 16,21 0-16,-21-21 0</inkml:trace>
  <inkml:trace contextRef="#ctx0" brushRef="#br0" timeOffset="5484.68">8572 4001 0,'43'-22'47,"-22"1"-47,0 0 15,21 21-15,1-21 0,-22 0 16,21-22-16,1 22 0,-1 0 0,0 0 15,1-21-15,-1 20 0,-21-20 16,21 21-16,-20-21 0,-22 20 0,0-20 16,0 21-16,0-21 0,0 20 15,-22 1-15,22 0 0,-42 21 0,21 0 16,-21 0-16,-1 0 0,1 21 16,0 0-16,-1 1 0,1-1 15,0 0-15,20 21 0,-20 1 16,21-22-16,0 21 0,0 0 0,21 1 15,0-22-15,0 21 0,0 1 16,0-22-16,0 21 0,21-21 0,0 0 16,0 1-16,0-1 0,22-21 15,-22 21-15,0-21 0,21 0 0,-21 0 16,22 0-16,-22 0 0,0 0 16,0 0-16,0-21 0,-21 0 15,-21 21 1,0 0-1,0 21 1,-21-21-16,20 42 0,1-21 0,0 0 16,-21 22-16,21-1 0,-1-21 15,1 22-15,0-1 0,0 0 0,0 1 16,21-1-16,0 0 0,0-21 16,0 1-16,0 20 0,0-21 0,21-21 15,21 21-15,-21 0 0,22-21 16,-1 0-16,0 0 0,1 0 0,20 0 15,-20-21-15,20 0 0,-21 0 16,22 0-16,-1 0 0,-20-22 16,-1 1-16,22 0 0,-22-1 0,0-20 15,22-1-15,-22 1 0,0-1 16,1-20-16,-1 20 0,0 1 16,1-22-16,-22 21 0,0-20 0,0-1 15,0 22-15,-21-22 0,0 21 16,0 22-16,0 0 0,0-1 0,0 1 15,0 21-15,-21 21 16,0 0-16,0 0 0,0 42 16,21-21-16,-21 22 0,-1 20 15,1-20-15,0 20 0,21 1 0,-21-1 16,21-21-16,-21 22 0,21-1 16,0 1-16,0 21 0,0-22 15,0 1-15,0-1 0,0 1 16,0-1-16,0 1 0,21-22 0,-21 0 15,21 1-15,0-1 0,0-21 16,1 21-16,20-20 0,-21-22 0,0 21 16,22 0-16,-22-21 0,21 0 15,0 0-15,-20 0 0,20 0 0,0 0 16,-21-21-16,22 21 0,-22-21 0,21-1 16,1 1-16,-22 0 0,21-21 15,-21 21-15,0-22 0,1 1 0,-1 0 16,0-1-16,-21 1 0,21 0 15,-21-1-15,0 22 0,0 0 0,0 0 16,0 0-16,0-1 16,-21 22-16,0 0 15,0 22-15,-1-22 0,22 21 16,-21 0-16,0 21 0,0-21 0,21 1 16,0 20-16,0-21 0,0 21 15,0-20-15,0 20 0,0-21 0,0 21 16,21-20-16,0-1 0,0 0 15,1 0-15,20 0 0,-21 0 0,0-21 16,22 22-16,-22-22 0,0 0 0,21 0 16,-21 0-16,22 0 15,-1 0-15,-21 0 0,22-22 0,-22 1 0,21 21 16,-21-42-16,22 21 16,-22 0-16,21-22 0,-21 22 0,0-21 15,1-1-15,-1 1 0,0 21 16,-21-21-16,0-1 0,0 22 0,0 0 15,0 0-15,0 0 0,0 42 32,-21 0-32,21 0 15,0 0-15,-21 22 0,21-22 0,-22 21 16,22 0-16,-21-20 0,21 20 16,0-21-16,0 0 0,0 22 0,-21-22 15,21 0-15,0 0 0,0 0 16,0 0-16,0 1 15,0-44 17,0 1-17,0 0-15,0 0 0,0 0 16,21-22-16,-21 22 0,21-21 0,1 0 16,-22-1-16,21 1 0,0 0 15,0-1-15,0 22 0,0-21 0,1 21 16,-1-1-16,0 22 0,0 0 15,-21-21-15,21 21 0,0 0 16,-21 21-16,22 1 0,-1-1 16,-21 21-16,21-21 0,-21 22 15,0-22-15,21 21 0,-21-21 0,21 22 16,-21-22-16,0 0 0,0 21 16,0-21-16,0 1 0,21-1 0,-21 0 15,0 0-15,0 0 16,22-21 15,-1-21-31,-21 0 0,21 0 0,0 0 16,-21-1-16,21 1 0,0-21 15,1 21-15,-1-22 0,0 1 16,21 0-16,-21-1 0,1 1 0,20 0 16,-21 21-16,21-1 0,-20-20 15,-1 42-15,0-21 0,0 0 0,0 21 31,-21 21-31,0 0 16,0 0-16,0 0 0,0 1 16,0 20-16,0-21 0,0 21 0,-21-20 15,21 20-15,0-21 0,0 21 16,0 1-16,0-22 0,0 21 0,0-21 16,0 1-16,0-1 0,0 0 15,21 0-15,0 0 0,1-21 16,-1 0-16,0 21 0,0-21 0,21 0 15,1 0-15,-22 0 0,21 0 16,1-21-16,-1 21 0,0-21 0,1 0 16,-1 0-16,0 0 0,1-1 15,-1 1-15,-21-21 0,21 0 16,-20 20-16,-1-20 0,0 0 0,0-1 16,-21 1-16,0 0 0,0 21 0,0-22 15,0 22-15,0 0 0,-21 21 16,0 0-16,0 0 0,-1 0 0,1 0 15,0 0-15,-21 0 16,21 21-16,-1 0 0,1 0 0,0 22 16,0-22-16,0 21 0,21-21 15,0 22-15,0-22 0,0 21 0,0 1 16,21-22-16,-21 0 0,21 21 0,21-21 16,-20 1-16,-1-1 0,21-21 15,0 21-15,-20-21 0,20 0 0,0 0 16,1 0-16,-1 0 0,0 0 15,1 0-15,-1 0 0,0-21 0,1 0 16,-1-1-16,-21 1 16,21 0-16,1-21 0,-22-1 0,0 1 0,0 0 15,0-1-15,1 1 0,-1 0 16,-21-1-16,21 22 0,-21-21 16,0 21-16,0 0 0,0-1 15,-21 44 1,0-22-1,21 21-15,-22 21 0,22-21 0,0 22 16,0-22-16,0 21 0,0-21 16,0 22-16,-21-22 0,21 21 0,0-21 15,0 0-15,0 22 0,0-22 0,0 0 16,0 0-16,-21-21 47,21-21-47,0 0 15,0 0-15,0-22 16,21 22-16,0-21 0,1 21 0,-1-22 16,0 1-16,21 0 0,-21-1 15,22 22-15,-22-21 0,21 21 0,1 0 16,-22-1-16,21 1 0,0 0 16,-20 21-16,-1 0 0,21 0 0,-21 0 15,0 0-15,1 21 0,-1 0 16,-21 1-16,0 20 0,21-21 0,-21 21 15,0 1-15,0-1 0,0 0 16,0 1-16,0-1 0,-21 0 16,21-20-16,-21 20 0,21-21 0,0 0 15,-22 0-15,22 1 0,-21-1 16,21-42 15,0-1-15,0 1-16,21 0 15,1 0-15,-22 0 0,21-22 0,0 22 16,-21-21-16,21 0 0</inkml:trace>
  <inkml:trace contextRef="#ctx0" brushRef="#br0" timeOffset="5865.46">14372 2815 0,'0'0'0,"-21"-21"0,0 21 15,0 0-15,21 21 16,0 0-16,-22 22 0,22-22 16,0 21-16,0 1 0,0-1 15,0 21-15,0 1 0,0-1 16,0 22-16,0 0 0,0-1 15,-21-20-15,0 21 0,0-1 0,0-20 16,0 20-16,-22-20 0,22-1 16,0 1-16,0-22 0,0 22 0,-1-22 15,1 0-15,0-20 0,21 20 16,-21-21-16,21 0 0,-21 0 0,21 1 16,21-44 15,21 1-31,-21 0 15,1 0-15,-1 0 16,21 0-16,0-22 0,1 22 0,-1 0 16</inkml:trace>
  <inkml:trace contextRef="#ctx0" brushRef="#br0" timeOffset="6368.96">14711 3937 0,'0'0'0,"21"-21"0,21-21 16,-21 42-16,1-22 0,-1 1 15,0 0-15,-21 0 0,21 0 0,0 0 16,0-1-16,-21 1 16,0 0-1,-21 21 1,0 0-16,0 21 0,0 0 16,0 1-16,-1-1 0,1 0 0,0 0 15,21 0-15,0 0 0,-21 1 16,21-1-16,0 0 0,0 0 15,0 0-15,0 0 0,21 1 16,0-22-16,-21 21 0,21-21 16,1 0-16,-1 21 0,0-21 15,0 0-15,0 21 0,0-21 0,1 0 16,-1 21-16,0 0 0,0-21 16,0 22-16,0-22 0,1 21 15,-1 0-15,-21 0 0,0 0 16,0 0-16,0 1 0,0-1 15,-21 0-15,21 0 0,-43 0 0,22-21 16,0 21-16,-21 1 0,20-22 16,-20 21-16,0 0 0,21-21 0,-22 0 15,22 0-15,-21 0 0,21 21 16,-1-21-16,-20 0 0,21 0 0,0 0 16,0 0-1,-1 0-15,22-21 16,0 0-1,0 0-15,22-1 16,-1 1-16,0 0 0,-21 0 16,21-21-16</inkml:trace>
  <inkml:trace contextRef="#ctx0" brushRef="#br0" timeOffset="6696.77">14012 3323 0,'-21'0'15,"42"0"-15,-84-21 0,63 0 16,42 0 0,-21 21-16,43 0 0,-1-21 15,1 21-15,20-22 0,1 22 0,0-21 16,-1 21-16,22 0 0,-21-21 15,-22 21-15,22 0 0,-21 0 0,-1 0 16,1 0-16,-22 0 0,0 0 16,-21 0-16,22 0 0,-22 0 15,-21 21 1,-21-21 0,0 21-16,-1 1 0,1-1 0,-21 0 15,0 0-15,-1 0 0,1 0 16,-22 1-16</inkml:trace>
  <inkml:trace contextRef="#ctx0" brushRef="#br0" timeOffset="7385.05">7662 5017 0,'0'0'0,"-42"0"0,0 0 0,-1 21 16,22-21-16,-21 0 0,21 0 15,-1 0-15,22 21 0,22-21 32,-1 0-32,21 0 15,0 0-15,1 0 0,20 0 16,22 0-16,0 0 0,-1 0 0,22 0 16,0 0-16,21 0 15,0 0-15,0 0 0,21 0 0,0 0 16,0 0-16,1 0 0,-1 0 15,21 0-15,-21 0 0,0 0 0,22 0 16,-22 0-16,-21 0 0,0 0 16,-21 0-16,0 0 0,-1 0 0,-20 0 15,0 0-15,-22 0 0,1-21 16,-1 21-16,-20-21 0,-22 21 0,0 0 16,0 0-16,0-22 0,-21 1 15,0 0 1,-21 21-16,0 0 0,0 0 15,-22 0-15,22 0 0,-21 0 16,0 0-16,20 0 0,-41 0 0,21 0 16,-1 0-16,-20 0 0,-1 0 15,1 0-15</inkml:trace>
  <inkml:trace contextRef="#ctx0" brushRef="#br0" timeOffset="7776.83">7853 5228 0,'-64'0'0,"128"0"0,-170 21 0,85-21 16,0 0-16,-1 0 0,22 22 16,22-22-16,20 0 15,-21 0-15,43 0 0,-22 0 16,21 0-16,1 0 0,21 0 0,-1 0 15,1-22-15,0 22 0,20 0 16,1 0-16,21-21 0,0 21 0,0 0 16,0 0-16,21 0 0,1 0 15,-1 0-15,0 0 0,0 0 0,0 0 16,0 0-16,-21 0 0,-21 0 16,0 0-16,0 0 0,0 0 0,-22 0 15,-20 0-15,-1 0 0,1 0 16,-1-21-16,-20 21 0,-1 0 15,-21 0-15,0 0 0,1 0 0,-1 0 16,0 0-16,-21-21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01:23:05.1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2095 1334 0,'-21'21'15,"21"0"1,0 0-1,0 0 1,21-21 0,1 0-16,-1 0 15,0 0-15,0 0 0,21 0 16,1-21-16,-1 21 0,0-21 16,1 0-16,-1 21 0,22-21 0,-22-1 15,0 1-15,22 0 0,-22-21 16,0 21-16,1-1 0,-22-20 15,21 21-15,-21-21 0,1-1 0,-1 1 16,-21 21-16,0-22 0,0 1 16,0 0-16,0-1 15,0 22-15,0-21 0,0 21 0,-21 0 16,-1-1-16,22 1 16,-21 21-16,0 0 15,0 21-15,0 22 16,21-22-16,0 21 0,-21 22 15,-1-1-15,1 1 0,21-1 0,-21 1 16,0 20-16,-21 1 0,20 0 16,1-1-16,-21 22 0,0 0 15,20 21-15,-20-21 0,0 0 0,21 21 16,-22-21-16,22 21 0,-21-22 16,21 1-16,-22 21 0,22-21 15,0-21-15,21 21 0,0-1 16,-21-20-16,21 21 0,0-21 15,0-1-15,0-20 0,21-1 0,-21 1 16,21-22-16,0 0 0,22 1 16,-22-22-16,21 0 0,-21-21 0,22 0 15,-1 0-15,0 0 0,1-21 16,-22 0-16,21 0 0,0-1 0,-20-20 16,20 21-16,-21-21 0,0-22 15,22 22-15,-43-22 0,21 1 0,-21-1 16,0 1-16,0-1 0,0-20 15,0 20-15,-21-21 0,-1 1 16,1-1-16,-21 0 0,0 22 16,-1-22-16,1 22 0,-22 20 15,22 1-15,0 0 0,-22-1 0,22 22 16,0 0-16,-1 21 0,1-21 16,21 21-16,-22 0 0,22 0 15,0 0-15,42-21 31,22 0-31,-22 21 0,21-22 16,0 22-16,1-21 0,-1 0 16,22 0-16,-1-21 0,-21 20 15,22-20-15,-1 21 0,1-21 16,-1-1-16,-20 1 0,-1 0 16,0-1-16,1 1 0,-1 0 0,-21 20 15,0 1-15,-21 0 0,0 0 16,22 21-16,-22 21 15,0 0 1,0 0-16,0 1 0,-22-1 16,22 21-16,-21-21 0,21 22 0,0-22 15,0 21-15,0-21 0,0 0 16,0 22-16,-21-22 0,21 0 16,0 0-16,0 0 0,0-42 46</inkml:trace>
  <inkml:trace contextRef="#ctx0" brushRef="#br0" timeOffset="356.76">3069 1291 0,'0'0'0,"-21"0"0,21 21 15,0 1 1,0-1-16,21-21 16,0 0-16,0 0 15,1 0-15,-1 0 0,0 0 0,21 0 16,-21 0-16,22-21 0,-22-1 16,0 22-16,0-21 0,0 0 0,1 21 15,-22-21-15,0 0 0,0 0 16,0-1-16,-22 1 15,1 0-15,0 21 0,0 0 0,-21 0 16,20 0-16,1 0 16,0 0-16,0 21 0,0 0 0,0 1 15,-1-1-15,22 0 0,0 0 0,0 0 16,0 0-16,0 22 16,0-22-16,0 0 0,0 21 0,0-20 15,0-1-15,22 0 0,-1 0 16</inkml:trace>
  <inkml:trace contextRef="#ctx0" brushRef="#br0" timeOffset="820.49">3704 1736 0,'0'0'0,"-63"63"16,41-42-1,1 1-15,21-1 0,-21 0 16,0 0-16,21 0 0,-21 22 0,21-22 15,0 0-15,0 0 0,0 0 16,-21 0-16,21 1 16,0-1-16,-22-21 0,22 21 0,-21-21 47,21-21-32,0 0-15,0-1 0,0 1 0,0 0 16,0-21-16,21 21 15,1-22-15,-1 1 0,0 0 0,21-1 16,1 1-16,-1 0 0,0-1 16,1 22-16,-1 0 0,0 0 0,1 0 15,-1 21-15,0 0 0,1 0 16,-1 21-16,-21 0 0,0 0 16,0 0-16,1 0 0,-22 22 0,0-22 15,0 21-15,0-21 0,0 22 16,0-22-16,-22 21 0,22-21 0,-21 1 15,0-1-15,0 0 0,21 0 16,0 0-16,0 0 0,-21-21 0,21 22 16,0-44 15,21 1-31</inkml:trace>
  <inkml:trace contextRef="#ctx0" brushRef="#br0" timeOffset="1409.16">4847 1672 0,'0'0'0,"0"-21"0,-21 0 16,0 0-16,0 21 16,-1-21-16,1 21 15,0 0-15,0 0 0,-21 0 0,20 0 16,1 21-16,0 0 0,0 0 15,0 21-15,-22-20 0,22 20 0,0 0 16,0 1-16,0-1 0,0-21 16,21 21-16,0 1 0,0-22 0,0 21 15,0-21-15,0 1 0,0-1 16,0 0-16,21 0 0,0-21 16,0 0-16,0 0 0,22 0 15,-22 0-15,21 0 0,0-21 0,-20 21 16,20-21-16,0 0 0,1-22 15,-1 22-15,0-21 0,-21-1 16,22 1-16,-1-21 0,-21-1 16,22 1-16,-22-1 0,21 1 0,-21-22 15,0 21-15,1 1 0,-1-22 16,0 22-16,0-22 0,-21 22 16,0-1-16,0 22 0,0-1 0,0 22 15,0 0-15,0 0 0,0 42 31,-21 21-31,0 1 0,21-1 0,-21 22 16,-1-22-16,1 21 0,21 1 16,0-1-16,-21 22 0,21-21 0,-21-1 15,21 22-15,-21-22 16,21 1-16,-21-1 0,21 1 0,0-22 16,0 0-16,0 1 0,0-1 15,0-21-15,0 0 0,0 1 0,0-1 16,21-21-16,0 0 15,0 0-15,0 0 0,0 0 0,1-21 16,-1-1-16,21 1 0,-21 0 16,22-21-16</inkml:trace>
  <inkml:trace contextRef="#ctx0" brushRef="#br0" timeOffset="4442.25">5609 1439 0,'0'0'0,"-21"0"16,21-21-16,42 0 31,-21 21-31,1-21 0,20 21 15,0-21-15,1 0 0,-1-1 16,21 1-16,-20 0 0,-1 0 0,0 0 16,1 0-16,-1-1 0,0-20 15,-20 21-15,20 0 0,-21-22 16,-21 22-16,0 0 0,0-21 16,0 21-16,0-1 0,0 1 15,-21 0-15,0 21 0,0 0 0,-1 0 16,1 0-16,-21 21 0,21 0 15,-22 1-15,1-1 0,0 21 16,21 0-16,-22 1 0,22-1 0,-21 0 16,21 1-16,-1 20 0,22-20 15,0-1-15,0-21 0,0 21 0,0 1 16,0-22-16,0 0 0,22 21 16,-1-20-16,0-1 0,0-21 0,0 21 15,0-21-15,1 0 16,-1 0-16,0 0 0,0 0 0,0 0 15,0 0-15,-21-21 16,22 21-16,-22-21 0,0-1 16,0 1-1,-22 21-15,1 0 16,0 0-16,0 21 0,0 1 16,0-1-16,-1 0 0,1 0 15,0 21-15,0-20 0,0 20 0,0 0 16,21 1-16,0-1 0,-22-21 15,22 21-15,0 1 0,0-22 0,0 21 16,0-21-16,0 1 16,22-1-16,-1 0 0,0 0 0,21-21 15,-21 0-15,22 0 0,-22 0 0,21 0 16,-21 0-16,22 0 0,-1 0 16,0-21-16,1 0 0,-1 0 15,-21-22-15,22 22 0,-1-21 0,0-1 16,1 1-16,-1-21 0,0-1 15,1 1-15,-1-1 0,0 1 0,1-22 16,-22 21-16,0 1 16,21-22-16,-21 22 0,1-22 0,-22 22 0,0-1 15,21 1-15,-21 20 0,0 1 16,0 21-16,0 0 0,0-1 16,0 44-1,-21-1-15,21 0 0,-22 21 0,1 1 16,0 20-16,0-21 0,0 22 15,0-1-15,-1 1 0,1-1 16,0 1-16,0-1 0,21 1 0,-21-1 16,21 22-16,0-21 0,0-1 15,0 1-15,0-22 0,0 21 0,21-20 16,0-1-16,0 0 0,0-20 16,1 20-16,-1-21 0,0 0 15,21-21-15,-21 0 0,22 0 16,-1 0-16,0 0 0,-20 0 0,20-21 15,0 0-15,1 0 0,-1 0 16,0-1-16,1 1 0,-1-21 0,0 0 16,1 20-16,-22-20 0,21 0 15,-21-22-15,0 43 0,1-21 0,-22-1 16,21 1-16,-21 21 0,0 0 16,0 0-16,-21 21 15,-1 0-15,1 0 0,0 21 16,0 0-16,0 0 0,0 21 15,-1-20-15,1 20 0,0-21 16,0 21-16,21 1 0,0-22 0,0 21 16,0 1-16,0-22 0,0 0 15,0 21-15,21-21 0,0-21 0,0 22 16,1-1-16,-1-21 0,21 0 16,-21 0-16,22 0 0,-1 0 0,0 0 15,1-21-15,-1-1 0,0 1 16,1 0-16,-1 0 0,0 0 0,1 0 15,-1-22-15,-21 22 0,21-21 16,-20-1-16,-1 1 0,0 0 0,0 21 16,0-22-16,-21 1 0,21 21 15,-21 0-15,0 42 32,0 0-32,-21 0 15,0 0-15,0 22 0,21-22 16,-21 21-16,21 0 0,-21-20 0,21 20 15,-22 0-15,22-21 0,-21 1 0,21 20 16,0-21-16,0 0 0,0 0 16,0 1-16,0-1 0,0-42 47,21-1-47,-21 1 15,0 0-15,22 0 0,-22-21 0,21 20 16,-21-20-16,21 0 0,0-1 15,0 22-15,0-21 0,1 0 0,-1 20 16,0-20-16,0 21 0,0 0 16,0 0-16,1 21 0,-1 0 0,0 0 15,0 0-15,0 0 16,0 21-16,-21 0 0,0 0 0,0 21 16,22-20-16,-22-1 0,21 21 15,-21-21-15,0 22 0,0-22 0,0 0 16,0 21-16,0-21 0,0 1 15,21-1-15,-21 0 0,0 0 16,0 0-16,21-21 47,-21-21-47,21 0 16,0 0-16,1-22 0,-1 22 15,0 0-15,0-21 0,0-1 16,0 1-16,22 21 0,-22-21 0,21-1 15,-21 22-15,1 0 0,20 0 0,-21 0 16,0-1-16,0 22 0,1 0 16,-1 0-16,-21 22 15,0-1-15,0 0 16,0 0-16,0 21 0,0-20 0,0-1 16,0 21-16,0-21 0,0 22 0,0-22 15,0 21-15,0-21 0,0 22 16,21-22-16,0 0 0,-21 0 0,21 0 15,22-21-15,-22 21 0,0-21 16,21 0-16,-21 0 0,22 0 0,-1 0 16,-21 0-16,22 0 0,-1 0 15,-21 0-15,21 0 0,-20-21 16,20 0-16,-21 0 0,0 0 16,22 0-16,-22-1 0,0-20 0,0 21 15,0-21-15,0 20 0,-21-20 16,0 0-16,0-1 0,0 22 0,0 0 15,0 0-15,0 0 0,0 0 16,-21 21-16,0 0 0,0 0 16,0 21-16,0 0 0,-1 0 15,1 21-15,0-20 0,0 20 16,0-21-16,21 21 0,0-20 0,0 20 16,0-21-16,0 21 0,0-20 0,0-1 15,0 0-15,21 0 0,21 0 16,-21 0-16,22-21 0,-1 0 0,0 22 15,1-22-15,-1 0 0,22 0 16,-22 0-16,21 0 0,-20 0 16,20-22-16,-20 1 0,-1 21 0,0-21 15,1 0-15,-1-21 0,-21 20 16,0-20-16,22 21 0,-22-21 0,-21 20 16,0-20-16,21 21 0,-21 0 15,0 0-15,0-1 0,-21 44 31,21-1-31,0 0 0,-21 0 16,-1 0-16,1 0 0,21 1 16,0 20-16,-21-21 0,0 0 15,21 0-15,-21 1 0,21-1 0,0 0 16,0 0-16,-21 0 0,21 0 16,-22-21-16,22-21 31,22 21-16,-1-21-15,0 0 0,-21 0 16,21 0-16,0-1 0,22 1 0,-22-21 16,0 21-16,0-22 0,21 22 15,-20 0-15,-1-21 0,0 21 0,0 21 16,0-22-16,0 22 0,1 0 16,-22 22-1,0-1-15,0 0 0,0 0 16,0 21-16,0-20 0,0-1 15,0 0-15,0 21 0,0-21 0,0 1 16,21-1-16,-21 0 0,21 0 16,0 0-16,0 0 0,0 1 0,22-22 15,-22 21-15,0-21 0,21 0 16,-20 0-16,20 0 0,-21 0 0,0 0 16,22 0-16,-22 0 0,0-21 15,0-1-15,-21 1 0,21 21 0,0-42 16,1 21-16,-22-22 0,21 1 0,0 0 15,-21-1-15,21-20 16,0 21-16,0-22 0,-21 1 0,22-1 16,-1 1-16,-21 20 0,21-20 15,-21-1-15,21 1 0,-21 20 0,0 1 16,0 0-16,0 21 0,0-1 16,0 1-16,0 42 15,0 1-15,-21 20 16,21-21-16,-21 21 0,0 1 0,-1-1 15,22 22-15,0-22 0,0 21 16,-21-20-16,21 20 0,-21 1 0,21-22 16,-21 22-16,21-1 0,0-21 15,0 1-15,0-1 0,0 0 16,0 1-16,0-22 0,0 0 16,0 0-16,0 0 0,21 1 0,0-22 15,0 0-15,1 0 0,20 0 16,-21 0-16,0 0 0,0 0 15,1 0-15,20 0 0,-21-22 0,0 1 16,0 21-16,1-21 0,-1 0 16,0 0-16,0 0 0,0-1 15,0 1-15,-21 0 0,22 0 0,-22 0 16,0 0-16</inkml:trace>
  <inkml:trace contextRef="#ctx0" brushRef="#br0" timeOffset="4665.12">10774 1588 0,'0'0'0,"-85"-22"15,106 1 17,22 21-32,-22 0 0,21 0 0,22 0 15,-22 0-15,21 0 0,1 0 0,-1 0 16,-20 0-16,-1 0 0,0 0 15,1 0-15,-22 0 0,0-21 16,0 21-16,0 0 0,1 0 16,-1-21-16,-21 0 0,21 21 0</inkml:trace>
  <inkml:trace contextRef="#ctx0" brushRef="#br0" timeOffset="6488.6">16595 1058 0,'0'0'0,"0"-21"0,0 0 16,0 0-16,21-21 0,-21 20 16,0 1-16,0 0 0,0-21 0,21 21 15,-21-1-15,0-20 0,0 21 16,0 0-16,21 0 0,-21-1 0,0 1 15,21 0-15,-21 0 0,0 0 16,0 0 0,21 21-1,-21 21-15,0 0 16,0 0-16,0 0 0,0 0 16,0 1-16,0-1 0,0 21 0,0-21 15,0 22-15,0-1 0,0 0 16,0 1-16,0-22 0,0 21 0,0 0 15,0 1-15,0-1 0,0 0 16,0 1-16,0-1 0,0 0 0,0 1 16,-21-1-16,21 0 0,0 1 15,0 20-15,0-20 0,0-1 0,0 0 16,0 22-16,0-22 0,0 0 16,0 22-16,0-22 0,0 1 0,0-1 15,-21 0-15,21 1 16,-21-1-16,0 0 0,21 22 0,0-22 15,-21 0-15,-1 1 0,22 20 0,-21-20 16,21 20-16,0 1 0,-21-22 16,21 21-16,-21-20 0,21-1 0,-21 22 15,21-22-15,0 0 0,0 22 16,-21-22-16,21 22 0,-22-22 0,1 21 16,21-20-16,-21 20 0,21-20 15,-21 20-15,21-21 0,-21 22 0,21-22 16,0 22-16,-21-22 0,21 0 15,-22 22-15,22-22 0,-21 22 16,21-22-16,0 22 0,0-1 0,0 1 16,0-22-16,-21 21 0,21 1 15,-21-22-15,21 22 0,0-1 0,0-20 16,0 20-16,-21 1 0,21-22 16,0 21-16,-21 1 0,21-1 0,0 1 15,0-1-15,0 1 0,0-1 0,0-20 16,0 20-16,0 1 0,0-1 15,-22 1-15,22-1 0,0-20 0,-21 20 16,21 1-16,0-1 0,0 1 16,-21-1-16,0 1 0,21-22 0,-21 21 15,21 1-15,-21-1 0,21 1 16,0-1-16,-22 1 0,1 21 16,21-22-16,-21 1 0,21 20 0,-21-20 15,0-1-15,21 22 0,-21-22 16,-1 1-16,1-1 0,21 22 0,-21-21 15,0 20-15,0 1 0,21-22 0,-21 22 16,-1-21-16,22 20 0,0-20 16,-21 20-16,0-20 0,21 21 0,-21-1 15,0 1-15,21-22 0,-21 22 16,-1 0-16,22-22 0,-21 22 16,0 0-16,0-1 0,0 1 0,21-22 15,-21 22-15,-1 21 0,1-21 16,0-22-16,0 43 0,0-21 0,-22-1 15,22 1-15,0 21 0,0-22 0,0 1 16,0 21-16,-1-21 0,1 20 16,21-20-16,-21 0 0,0 21 0,21-1 15,-21-20-15,21 0 0,0 21 16,0-22-16,0 1 0,-21 21 0,21-22 16,0 22-16,0-21 0,0 0 0,-22 20 15,22-20-15,0 0 0,0-1 16,0 22-16,-21-21 0,21 21 0,-21-22 15,0 1-15,21 0 0,-21-1 16,21 22-16,-21-21 0,21 0 16,-22-1-16,22 1 0,0 21 0,-21-22 15,0 1-15,21 0 0,-21-1 16,21 1-16,-21 0 0,21-1 0,0 1 16,-21 0-16,21-1 0,-22 1 0,22-21 15,-21 20-15,21 1 0,0 0 16,-21-1-16,21 1 0,-21 0 0,21-1 15,-21-20-15,0 20 0,21 1 16,-22 0-16,22-22 0,-21 22 16,21 0-16,-21-1 0,0 1 0,21-22 15,-21 22-15,21 0 0,0-22 16,0 22-16,0-22 0,-21 1 0,21 21 16,0-22-16,0 22 0,0-22 0,0 1 15,0-1-15,0 1 0,0-1 16,0 1-16,0-1 0,0-20 0,0 20 15,0-21-15,0 22 0,0-22 16,0 1-16,0-1 0,0 0 0,0-21 16,0 22-16,0-22 0,0 0 15,0 0-15,0 0 0,0-42 32,0 0-32,0 0 0,0 0 15,0-22-15,0-20 0,21 21 0,0-43 16,0 21-16</inkml:trace>
  <inkml:trace contextRef="#ctx0" brushRef="#br0" timeOffset="8296.75">17526 2074 0,'-21'0'0,"21"22"0,-21-22 15,21 21 17,21-21-1,0 0-31,0-21 0,0-1 15,22 1-15,-22 21 0,21-21 0,0 0 16,1-21-16,-1 20 0,0 1 16,1-21-16,-1 21 0,-21-22 15,22 22-15,-1-21 0,-21 21 0,0-22 16,0 1-16,1 21 0,-1-21 16,-21 20-16,21-20 0,-21 0 0,0 21 15,0-22-15,0 22 0,0-21 16,0 21-16,-21-1 0,21 1 0,-21 0 15,21 0-15,-22 21 16,22 21 0,-21 0-16,0 0 0,21 22 0,-21-1 15,21 22-15,0-1 0,0 1 16,-21 20-16,21 1 0,-21 0 0,21-1 16,-22 22-16,22 0 0,-21 0 15,0 0-15,21-1 0,-21 22 0,0 0 16,0 0-16,-1 0 0,-20 0 15,21 0-15,0-21 0,-22 21 0,22-21 16,0 0-16,-21 0 0,42-22 16,-21 1-16,21 0 0,0-1 0,0-41 15,0 20-15,0-20 0,21-1 16,-21-21-16,21 0 0,21-21 16,-21 0-16,1 0 0,-1 0 0,21-21 15,0 0-15,-20 0 0,20-22 16,0 1-16,1 0 0,-22-1 0,21-20 15,0 21-15,1-22 0,-22 22 16,21-22-16,-21 1 0,1-1 0,-1 1 16,-21-1-16,0 1 0,0-22 15,0 22-15,0-22 0,-21 21 0,-1-20 16,-20 20-16,0 1 0,-1-1 16,1 1-16,-21-1 0,20 1 15,-20 20-15,20 22 0,-20 0 0,21 0 16,-1 0-16,1 21 0,0 0 15,20 0-15,-20 0 0,42-21 32,0-1-32,21 22 0,22-21 0,-22 0 15,21 0-15,0 0 0,-20 0 16,20-1-16,0-20 0,1 21 16,-22 0-16,21 0 0,0-22 0,-20 22 15,-1 0-15,21-21 0,-21 20 16,0 1-16,1-21 0,-1 21 15,0 0-15,-21-1 0,21 22 0,-21-21 16,21 21-16,-21 21 31,0 1-15,0-1-16,0 0 0,21-21 16,-21 21-16,0 0 0,0 0 0,22 1 15,-22-1 1,0 0-16,0-42 62,0 0-62</inkml:trace>
  <inkml:trace contextRef="#ctx0" brushRef="#br0" timeOffset="8476.65">18415 1736 0,'0'0'0,"0"-21"0,-64 21 16,43 0-16,0 0 16,0 0-16,0 0 15,21 21 1,0 0-16,0 0 0,21-21 16,0 21-16,0 0 0,0 1 15,22-22-15,-22 21 0,21 0 0</inkml:trace>
  <inkml:trace contextRef="#ctx0" brushRef="#br0" timeOffset="8904.69">18796 1990 0,'0'42'16,"-21"-21"-16,0 0 0,-1 1 16,22-1-16,0 0 0,-21 0 0,0 0 15,21 0-15,0 1 0,0-1 16,-21 0-16,21 0 0,0 0 15,-21 0-15,21 1 16,0-44 15,0 1-31,21 21 0,0-21 16,-21 0-16,21 0 0,0 0 16,1-1-16,-1-20 0,0 21 0,0 0 15,0-22-15,0 1 0,1 21 16,20 0-16,-21 0 0,0-1 15,22 1-15,-22 0 0,0 21 0,21 0 16,-21 0-16,1 0 0,-1 21 16,-21 0-16,0 1 0,0-1 15,0 0-15,0 0 0,0 21 16,0-20-16,0 20 0,0-21 0,0 0 16,0 22-16,0-22 0,0 0 15,0 0-15,0 0 0,0 0 0,0 1 16,0-1-16,0 0 15,21-21-15,0 0 0,0 0 16,0 0-16,1-21 0,-1 21 16</inkml:trace>
  <inkml:trace contextRef="#ctx0" brushRef="#br0" timeOffset="9488.87">19897 1990 0,'0'-21'0,"0"42"0,0-64 15,0 22-15,0 0 16,0 0-16,-22 21 0,1-21 16,0 21-16,0 0 15,0 0-15,0 21 0,-1 0 0,1 0 16,0 0-16,0 1 0,0 20 16,-22-21-16,43 0 0,-21 22 0,0-22 15,0 21-15,21-21 0,0 0 16,0 22-16,0-22 0,0 0 15,0 0-15,21 0 16,0-21-16,0 0 0,22 0 0,-22 0 16,0 0-16,21 0 0,-20 0 15,-1 0-15,21 0 0,-21-21 0,22 0 16,-22 0-16,0 0 0,0 0 16,0-1-16,0 1 0,1-21 0,-1 0 15,0-1-15,0 1 0,0-22 16,0 1-16,1 21 0,-22-43 0,21 21 15,0 1-15,-21-1 0,0 1 16,0 21-16,0-22 0,0 22 16,0 21-16,0-22 0,0 22 15,0 42 1,0 22-16,-21-22 16,0 21-16,21 0 0,-22 22 15,22-1-15,-21 1 0,0-1 0,21 1 16,-21-22-16,21 22 0,0-1 15,0 1-15,0-22 0,0 22 0,0-22 16,0 0-16,0 1 0,0-22 16,21 21-16,0-21 0,-21 0 0,43 1 15,-22-1-15,0 0 0,21-21 16,-21 0-16,22 0 0,-1 0 16,0 0-16,1-21 0,-1 0 15,22-1-15,-22 1 0,21 0 0,-20 0 16,20-21-16,-20 20 0</inkml:trace>
  <inkml:trace contextRef="#ctx0" brushRef="#br0" timeOffset="12845.88">20807 1778 0,'0'21'16,"-21"-21"-16,-1 0 15,44-21 16,-1 21-31,0-21 0,21 0 16,-21 0-16,22-1 0,-22 1 16,21 0-16,-21 0 0,22 0 15,-22 0-15,0-22 0,0 22 0,0 0 16,1-21-16,-1 20 0,-21-20 16,0 21-16,0-21 0,0 20 15,0-20-15,0 21 0,-21 0 16,-1-22-16,1 43 0,0-21 0,0 21 15,0 0-15,0 0 0,-22 21 16,22 1-16,-21 20 0,21 0 0,-1 1 16,1-1-16,0 0 0,21 1 15,0-1-15,0 0 0,0 1 0,0-1 16,0-21-16,21 21 0,0-20 16,1-1-16,-1 0 0,21 0 0,-21 0 15,0-21-15,22 0 0,-1 0 16,-21 0-16,22 0 0,-22 0 15,0 0-15,0 0 0,0 0 16,0 0-16,-21-21 0,-21 21 31,0 0-31,0 0 16,0 21-16,0 0 0,-22 1 0,22-1 16,0 21-16,0-21 0,0 0 15,-1 22-15,1-22 0,0 21 0,21-21 16,0 1-16,0-1 0,0 0 15,0 0-15,0 0 0,21 0 16,0-21-16,1 0 0,-1 0 16,21 0-16,0 0 0,-20 0 15,20 0-15,21 0 0,-20 0 0,-1 0 16,0-21-16,22 0 0,-22 0 16,1 0-16,-1 0 0,0-1 0,1-20 15,-1 0-15,0-1 0,-21 1 16,22-21-16,-1-1 0,-21 1 15,22-1-15,-22 1 0,0-1 0,0 1 16,0-22-16,0 21 0,-21 1 16,0 21-16,0-22 0,0 22 0,0-1 15,0 22-15,0 0 0,0 0 16,0 42 0,-21 0-16,0 0 0,21 22 15,-21-1-15,21 0 0,0 1 0,-21 20 16,21 1-16,-21-22 0,21 22 15,-22-1-15,22 1 0,0-1 0,0 1 16,0-1-16,0 1 0,0-22 16,0 0-16,0 1 0,0-1 0,22 0 15,-22 1-15,21-22 0,0 0 16,21 0-16,-21 0 0,22 0 0,-1 1 16,-21-22-16,43 0 0,-22 0 15,22 0-15,-22 0 0,21 0 0,-20 0 16,20-22-16,-20 1 0,-1 0 15,0 0-15,-21 0 0,22 0 0,-22-1 16,-21-20-16,0 0 16,21 21-16,-21-22 0,0 1 0,0 0 15,0 20-15,-21 1 0,0-21 16,0 21-16,-1 21 0,1 0 16,0 0-16,-21 0 0,21 21 15,-1-21-15,22 42 0,-21-21 0,0 1 16,21 20-16,0-21 0,0 21 15,0-20-15,0 20 0,0-21 0,0 0 16,21 22-16,0-22 0,1 0 16,-1-21-16,0 21 0,0 0 0,0-21 15,22 0-15,-22 0 0,21 0 16,0 0-16,1 0 0,-22 0 16,21 0-16,1 0 0,-22 0 15,21-21-15,-21 0 0,22 0 0,-22 0 16,0-1-16,21 1 0,-21 0 15,1-21-15,-1 21 0,-21-22 0,21 22 16,-21 0-16,0 0 0,0 0 16,0-1-16,0 44 15,0-1 1,0 0-16,-21 0 0,0 0 0,21 0 16,-22 22-16,22-22 15,-21 0-15,0 21 0,21-20 0,0-1 16,0 0-16,-21 21 0,21-21 15,0 1-15,-21-22 0,21 21 0,0 0 16,0 0-16,21-42 47,0 0-31,0 0-16,-21-1 0,21 1 15,1 0-15,-1-21 0,21 21 0,-21-22 16,0 22-16,1-21 15,20 21-15,-21-1 0,0 1 0,0 0 0,1 0 16,20 0-16,-21 21 16,0 0-16,0 0 0,1 21 15,-22 0-15,0 0 0,0 0 16,0 1-16,21-1 0,-21 0 0,0 21 16,0-21-16,0 1 0,0-1 15,0 0-15,0 0 0,0 0 0,0 0 16,0 1-16,-21-22 0,21 21 0,21-21 62,0-21-62,0-1 0,0 22 16,0-21-16,22 0 0,-22 0 16,21 0-16,1-22 0,-22 22 0,21 0 15,0-21-15,1 21 0,-1-1 16,-21 1-16,0 0 0,1 21 0,-1 0 15,0 0-15,-21 21 16,0 0-16,-21 1 16,0-1-16,21 0 0,-22 0 15,1 0-15,0 22 0,0-22 0,21 0 16,0 0-16,-21 21 0,21-20 16,0-1-16,0 21 0,0-21 15,21 0-15,0 1 0,0-1 16,22 0-16,-22 0 0,21 0 0,0-21 15,1 0-15,-1 21 0,0-21 16,1 0-16,-1 0 0,0 0 0,1 0 16,-1-21-16,-21 0 0,22 0 15,-22 21-15,21-21 0,-21-22 0,0 22 16,1 0-16,-1 0 0,0-21 0,0-1 16,-21 22-16,0-21 0,0 21 15,0-1-15,0 1 0,0 0 16,0 0-16,-21 21 15,0 0-15,0 0 0,-22 21 0,22 0 16,0 0-16,0 1 16,0-1-16,-1 0 0,1 0 0,21 0 15,0 0-15,0 22 0,0-22 16,0 0-16,0 0 0,0 0 0,0 1 16,21-22-16,1 21 0,-1 0 15,0-21-15,21 0 0,1 21 0,-1-21 16,0 0-16,1 0 0,-1 0 15,21 0-15,-20 0 0,-1-21 0,0 21 16,1-21-16,-1 0 16,-21-1-16,22 1 0,-22 0 0,0 0 15,21-21-15,-21 20 0,-21-20 0,22 21 16,-22 0-16,21-22 0,-21 22 16,0 0-16,0 42 31,-21-21-31,-1 21 15,1 1-15,21-1 0,0 21 0,-21-21 16,21 0-16,-21 1 0,0-1 16,21 0-16,0 0 0,-21 21 0,21-20 15,-22-22-15,22 21 0,0 0 16,0 0-16,0 0 0,0-42 62,0 0-62,0 0 0,22 0 0,-1-1 16,0 1-16,0 0 0,0 0 16,22-21-16,-22 20 0,21-20 0,0 0 15,-20 21-15,20-22 0,0 22 16,1 0-16,-1 0 0,-21 0 0,21-1 16,-20 22-16,-1 0 0,0 0 15,0 22-15,0-1 0,-21 0 0,21 0 16,-21 0-16,0 0 0,0 22 15,0-22-15,0 0 0,0 21 16,0-20-16,0-1 0,22 0 0,-22 0 16,21 0-16,0 0 0,-21 1 15,21-22-15,0 21 0,0-21 0,1 0 16,-1 0-16,0 0 16,0 0-16,0 0 15,0 0-15,-21-21 0,22 21 0,-1-22 16,-21 1-16,21 0 0,-21-21 0,21 21 15,0-22-15,0 22 0,1-21 16,-1-22-16,0 22 0,0-22 16,0 1-16,0-1 0,1 1 15,-1-1-15,0 1 0,0 21 0,0-1 16,0 1-16,-21 0 0,0 20 16,0 1-16,0 0 0,0 42 15,0 0 1,0 1-16,-21-1 0,21 21 15,0 0-15,-21 22 0,21-22 0,-21 22 16,21-1-16,0 1 0,-21-22 16,0 22-16,-1-22 0,1 0 0,0 22 15,21-22-15,0-21 0,-21 22 16,21-1-16,0-21 0,0 0 0,0 22 16,0-22-16,21 0 15,0 0-15,0-21 0,1 0 16,-1 0-16,0 0 0,21 0 15,1 0-15,-22 0 0,21 0 0,0-21 16,1 0-16,-1 0 0,-21-1 16,22 22-16,-1-42 0,-21 21 0,21 0 15,-20 0-15,-1-22 0,0 22 16,0 0-16,-21-21 0,0 20 0,0 1 16,0 0-16,-21 21 15,0 0 1,0 0-16,-1 21 0,1 0 0,0-21 15,21 22-15,0-1 0,0 0 0,0 0 16,0 0-16,0 0 16,0 1-16,21-1 0,0 0 15,1 0-15,-1 0 0,0 0 0,21 1 16,-21-1-16,22 0 16,-22 0-16,0 0 0,0 0 0,-21 1 15,0-1-15,-21-21 16,-21 21-16,21-21 0,-22 0 0,22 0 15,-21 0-15,-1 0 0,1 0 16,0 0-16,21 0 0,-22 0 16,22 0-16,0 0 0,42-21 47,0 21-47,0-21 0,1 21 0,-1-22 15,0 1-15</inkml:trace>
  <inkml:trace contextRef="#ctx0" brushRef="#br0" timeOffset="13108.84">26352 1947 0,'0'0'0,"-42"0"0,21-21 15,0 21-15,42 0 16,0-21-16,21 21 15,1 0-15,-1 0 0,0 0 0,22 0 16,-1 0-16,1 0 0,21 0 16,-22 0-16,1 0 0,-1 0 15,1 0-15,-22 0 0,0 0 0,-21-21 16,22 21-16,-22 0 0,-42 0 31,-22 0-31,1 0 0,-21 0 16</inkml:trace>
  <inkml:trace contextRef="#ctx0" brushRef="#br0" timeOffset="14209.2">2963 2794 0,'0'0'0,"-21"0"16,0 0-16,0 0 0,-22 0 0,1 0 15,21 0-15,-21 0 0,-1 0 16,1-21-16,0 21 0,-1-21 0,1 21 16,21-21-16,-22 21 15,22 0-15,0-22 0,0 22 0,0 0 16,0 0-16,21-21 16,21 21-1,0 0 1,21 0-16,1 0 0,-1 0 15,21 0-15,-20 0 0,20 21 0,1-21 16,-1 22-16,22-1 0,-22-21 16,22 21-16,0-21 0,-1 21 15,22-21-15,21 0 0,-21 21 0,21-21 16,0 0-16,0 21 0,0-21 16,21 0-16,22 0 0,-1 0 15,0 22-15,1-22 0,20 0 16,1 0-16,-1 0 0,1 0 0,20 0 15,1 0-15,21 0 0,-22 0 16,22 0-16,0 0 0,0 0 0,0 0 16,0 0-16,-1 0 0,22 0 15,-21 0-15,21 21 0,-21-21 0,0 0 16,0 0-16,0 0 0,-22 0 16,1 21-16,0-21 0,-22 0 0,-21 0 15,1 0-15,-1 21 0,-42-21 0,0 0 16,0 0-16,-21 0 0,-21 0 15,-1 0-15,-20 0 0,-1 0 16,-20 0-16,-1 0 0,-21 0 16,0 0-16,0 0 0,-42 0 47,0 21-47,-21-21 0</inkml:trace>
  <inkml:trace contextRef="#ctx0" brushRef="#br0" timeOffset="15301.26">0 4741 0,'0'-21'15,"0"0"17,0 0-17,0 0-15,0 0 0,0-1 16,0 1-16,0 0 16,0 0-16,0 0 0,0 0 15,0-1-15,0 1 0,0 0 16,21 21-16,21 0 0,22 0 15,-1 0-15,-20 0 0,20 21 16,1 0-16,-22 1 0,0-1 0,1 21 16,-22-21-16,0 22 0,0-1 15,-21 21-15,0-20 0,0 20 16,-21-20-16,0 20 0,-21-21 0,20 1 16,-20-22-16,21 21 0,-21-21 15,20 1-15,1-22 0,0 0 16,0 0-16,0 0 0,21-22 15,-21 1-15,21 0 16,0-21-16,0-1 0,21 1 0,-21-21 16,42 20-16,-21-20 0,22 20 15,-22-20-15,21 21 0,0-22 16,22 22-16,-22-1 0,1 1 0,-1 0 16,21-1-16,-41 22 0,20 0 15,-21 0-15,0 21 0,0 0 16,1 0-16,-1 0 0,-21 21 15,0 0-15,0 0 16,0 1-16,0-1 16,0 0-16,0 0 0,0 0 0,0 0 15,0 1-15</inkml:trace>
  <inkml:trace contextRef="#ctx0" brushRef="#br0" timeOffset="17369.02">868 4911 0,'0'21'0,"0"-42"0,21 42 16,0-21 0,0-21-16,0 0 15,1-1-15,20 1 0,-21-21 0,21 21 16,-20-22-16,20 22 0,0 0 16,-21-21-16,1 21 0,-1-1 15,0-20-15,-21 21 0,0 0 16,0 0-16,0-1 0,-21 22 15,0 0-15,-1 0 0,1 0 16,-21 22-16,0-1 0,20 0 16,-20 0-16,21 0 0,-21 22 15,20-1-15,1 0 0,0 1 0,0 20 16,21-21-16,0 1 0,0-1 16,0 0-16,0 1 0,0-1 15,21-21-15,0 0 0,0 1 0,1-22 16,-1 0-16,21 0 0,0 0 15,1 0-15,-1-22 0,0 22 16,1-42-16,-1 21 0,0-21 16,22 20-16,-22-20 0,1 0 15,-1-1-15,0 1 0,-21-21 0,22 20 16,-22-20-16,21 20 0,-21-20 16,1-1-16,-1 22 0,0-21 0,0-1 15,0 1-15,-21-1 0,0 22 16,0-1-16,0 1 0,0 21 15,0 0-15,0 0 0,0 42 16,-21 0 0,0 21-16,0-21 0,0 43 15,-1-22-15,22 22 0,-21-1 16,0-20-16,0 20 0,0 1 16,21-1-16,0 1 0,0-1 0,0 1 15,0-22-15,0 21 0,0-20 16,0-1-16,0 0 0,21 1 0,0-22 15,0 0-15,0-21 0,22 0 16,-22 0-16,0 0 0,21 0 16,-20-21-16,20 0 0,-21-22 0,0 22 15,22 0-15,-22-21 0,0-1 16,0 1-16,21 21 0,-20-21 0,-1-1 16,0 22-16,0-21 15,-21 21-15,21-1 0,-21 1 0,21 21 16,-21 21 15,0 1-31,-21-1 16,21 21-16,-21-21 0,21 0 15,-21 22-15,21-22 0,0 21 0,0-21 16,0 22-16,0-22 0,0 0 16,0 21-16,0-20 0,21-1 15,0-21-15,0 0 0,1 0 16,-1 0-16,21 0 0,-21 0 15,0-21-15,22-1 0,-22 1 16,21 0-16,-21 0 0,22-21 16,-22 20-16,21-20 0,-21 21 0,1-21 15,20-1-15,-21 22 0,0-21 16,0 21-16,1-22 0,-1 22 0,-21 0 16,0 0-16,21 21 0,-21-21 15,0 42 1,0 0-1,-21 0-15,0 0 0,-1 0 0,22 22 16,0-22-16,-21 0 0,21 21 16,-21 1-16,21-22 0,0 21 15,0-21-15,0 22 0,0-22 16,21 0-16,0 0 0,22 0 0,-22 1 16,0-22-16,21 0 0,-20 0 15,20 0-15,0 0 0,-21 0 16,22-22-16,-1 22 0,-21-21 0,22 0 15,-22 0-15,21 0 0,-21-22 16,22 22-16,-22 0 0,0-21 0,0 21 16,0-1-16,-21-20 0,0 21 15,0 0-15,0 0 16,-21 21-16,0 0 0,0 0 0,-22 0 16,22 0-16,0 0 0,0 0 15,0 21-15,0 0 0,21 0 16,0 0-16,0 0 0,0 1 15,0-1-15,0 0 0,21 0 16,0 0-16,0 0 0,0-21 0,0 22 16,1-1-16,-1 0 0,21-21 15,-21 21-15,0 0 0,1-21 0,-1 0 16,0 0-16,0 0 0,21 0 16,-20 0-16,-1 0 0,0 0 0,21-21 15,-21 21-15,1-21 0,-1 0 16,0 0-16,21-1 0,-21 1 15,1 0-15,-22 0 0,21 0 0,0-22 16,-21 22-16,21 0 0,-21 0 16,0-21-16,0 20 0,0 1 15,0 0-15,0 0 0,0 0 16,-21 21 0,0 0-16,0 21 15,21 0-15,-22 0 16,1 0-16,21 1 0,-21 20 0,21-21 15,-21 0-15,21 22 0,0-22 16,0 0-16,-21 21 0,21-21 16,0 1-16,-21-1 0,21 0 15,0 0-15,0 0 0,0-42 32,0 0-17,21 0-15,0 0 16,0-1-16,0-20 0,0 21 0,1-21 15,-1 20-15,21-20 0,-21 21 16,22-21-16,-22 20 0,21-20 0,-21 21 16,22 0-16,-22 0 0,21 21 15,-21 0-15,0 0 0,1 0 0,-1 0 16,0 0-16,-21 21 0,0 0 16,0 0-16,0 0 15,0 0-15,0 22 0,0-22 0,0 0 16,0 21-16,0-20 0,0-1 15,0 21-15,0-21 0,0 0 0,0 1 16,0-1-16,21-21 16,0 21-16,0-21 0,22 0 0,-22 0 15,0 0-15,21-21 0,1 21 16,-22-21-16,21-1 0,1 1 0,-1 0 16,0 0-16,1 0 0,-1 0 15,0-1-15,1-20 0,-1 21 0,-21-21 16,21 20-16,-20 1 15,-1-21-15,0 21 0,-21 0 0,0-1 16,-21 22 0,0 0-16,-1 0 15,1 0-15,0 22 0,21-1 0,-21 0 16,21 0-16,0 0 0,0 0 16,0 1-16,0-1 0,21 0 0,0 0 15,0 0-15,-21 0 0,22 1 16,-1-22-16,-21 21 0,0 0 0,21 0 15,-21 0-15,0 0 0,0 1 16,0-1-16,-21-21 16,21 21-16,-21-21 15,-1 0-15,1 0 0,0 0 16,0 0-16,0-21 16,0 0-1,-1-1-15,1 22 0,0-21 0,0 0 16,-21 0-16,-1 0 0</inkml:trace>
  <inkml:trace contextRef="#ctx0" brushRef="#br0" timeOffset="17665.37">1566 4403 0,'0'0'0,"-42"21"0,0-21 16,84 0-1,-21-21-15,21 0 0,22 21 16,-22-22-16,22 1 0,-22 21 0,22-21 16,-1 21-16,1-21 0,-1 0 15,1 21-15,-22-21 0,21 21 0,-20 0 16,20 0-16,-42-22 0,22 22 15,-22 0-15,0 0 0,0 0 16,0 0-16,1 0 0,-22-21 16,21 21-16,0 0 0</inkml:trace>
  <inkml:trace contextRef="#ctx0" brushRef="#br0" timeOffset="18246.06">6456 4170 0,'0'0'0,"0"-21"0,-21 0 16,21-22-16,-22 22 0,22-21 0,0 21 15,0-22-15,0 22 0,0-21 16,0 21-16,-21-1 0,21 1 0,0 0 16,0 42-1,0 0-15,0 1 16,0 20-16,0 0 0,0 22 15,0-1-15,0 22 0,0-22 16,0 1-16,0 21 0,0-22 16,0 1-16,0-1 0,-21 1 0,0-22 15,0 21-15,0-20 0,-1-1 16,22 0-16,-21 1 0,0-22 0,0 21 16,0-21-16,21 1 0,-21-22 0,-1 0 15,1 21-15,0-21 0,0 0 16,-21 0-16,20-21 0,-20-1 0</inkml:trace>
  <inkml:trace contextRef="#ctx0" brushRef="#br0" timeOffset="19060.89">5673 4720 0,'0'0'0,"0"-42"16,0 21 0,21 21-16,0 0 15,21-21-15,1-1 0,-1 22 0,21-21 16,1 0-16,-1 21 0,1-21 0,21 0 15,-22 0-15,22-22 0,-1 22 16,1-21-16,0 21 0,-1-22 0,1 1 16,-21 0-16,-1-1 0,1 1 15,-22 0-15,-21-1 0,21-20 0,-20 20 16,-22 1-16,0 0 0,0-1 16,0 22-16,0-21 0,-22 21 0,1 0 15,0-1-15,0 22 16,-21 0-16,20 0 0,1 0 0,-21 22 15,21 20-15,0-21 0,-1 21 16,22 22-16,0-22 0,0 22 0,0-1 16,0-20-16,0 20 0,0 1 15,0-1-15,0-21 0,0 22 0,0-22 16,0 1-16,0-1 0,0 0 16,0 1-16,0-1 0,0 0 0,0-21 15,0 1-15,0-1 0,0 0 16,0 0-16,0-42 31,0 0-15,0 0-16,22-1 0,-1 1 0,-21-21 15,21 21-15,0 0 0,-21-1 16,21 1-16,0 0 0,1 21 16,-1 0-1,0 0 1,-21 21-16,0 0 0,0 1 15,0-1-15,0 0 0,0 0 0,0 0 16,0 22-16,0-22 0,0 0 0,21 0 16,-21 0-16,21 0 0,0 1 15,1-1-15,20-21 16,-21 0-16,0 0 0,22 0 16,-22 0-16,21-21 0,0-1 0,1 1 15,-1 0-15,22 0 0,-22 0 16,0 0-16,1-22 0,-1 22 0,-21 0 15,21-21-15,-20-1 0,-1 22 0,0-21 16,-21 21-16,0-22 0,0 22 16,0 0-16,0 0 0,-21 21 15,0 0-15,-22 0 0,22 0 16,0 21-16,-21 0 0,20 0 0,1 0 16,0 22-16,0-22 15,21 21-15,0 1 0,0-22 0,0 21 16,0 0-16,0-20 0,21 20 15,0-21-15,0 21 0,1-20 0,-1-1 16,0 0-16,21-21 0,-21 0 0,22 0 16,-1 0-16,-21 0 0,22 0 15,-1 0-15,0-21 0,-21 0 0,22-22 16</inkml:trace>
  <inkml:trace contextRef="#ctx0" brushRef="#br0" timeOffset="21820.74">9313 4826 0,'0'0'15,"0"-21"-15,0 0 0,0 0 0,21-1 0,1 1 16,-1 0-16,0-21 0,0 21 15,0-1-15,0-20 0,1 21 0,-1 0 16,-21-22-16,0 22 0,0 0 16,0 0-16,0 0 0,0 0 0,-21-1 15,-1 22-15,1 0 0,0 0 16,-21 0-16,21 0 0,-22 22 0,1-1 16,0 0-16,-1 21 0,-20-21 15,20 22-15,1-1 0,21-21 16,-21 43-16,20-22 0,-20 0 0,21 1 15,21-22-15,0 21 0,0-21 16,0 22-16,0-22 0,21 0 16,0-21-16,0 0 0,22 0 15,-22 0-15,21-21 0,1 0 0,-1 0 16,0-1-16,1 1 0,-22-21 16,21 21-16,0-22 0,1 22 0,-1-21 15,-21 0-15,0 20 0,1-20 16,-1 0-16,0-1 0,-21 22 15,21-21-15,-21 21 0,0 0 0,0-1 16,-21 44 0,21-1-1,-21 21-15,21-21 0,-21 0 16,21 22-16,0-1 0,0 0 0,0-20 16,0 20-16,0 0 0,0 1 15,0-1-15,21-21 0,0 21 0,0-20 16,21-1-16,1 0 0,-1-21 15,0 0-15,1 0 0,20 0 0,-20 0 16,20 0-16,1-21 0,-22 21 0,21-21 16,1-22-16,-22 22 15,1 0-15,-1 0 0,0-22 0,-21 22 16,1-21-16,20-22 16,-42 43-16,0-21 0,0 0 0,0 20 15,0 1-15,0-21 0,-21 21 0,0 0 16,-1 21-16,1 0 0,0 0 15,0 0-15,-21 0 0,20 21 0,-20 0 16,0 0-16,21 0 0,-22 0 16,22 22-16,-21-22 0,21 21 0,-1-21 15,1 22-15,0-1 0,21-21 16,0 22-16,0-22 0,0 0 0,0 21 16,21-21-16,0 1 15,1-22-15,20 0 0,-21 0 16,21 0-16,-20 0 0,20-22 0,0 1 15,-21 0-15,22 0 0,-1 0 16,0-22-16,-20 22 0,-1-21 0,21 21 16,-21-22-16,0 1 0,1 0 15,-1-22-15,-21 22 0,21-22 0,-21 22 16,21-21-16,-21-1 0,0 22 16,0-1-16,0 1 0,0 0 0,0-1 15,0 22-15,0 0 0,-21 63 31,21-20-31,-21 20 16,0 21-16,21-20 0,-22 20 16,22 1-16,0-1 0,0 1 0,0-22 15,0 22-15,0-1 0,0-21 16,0 22-16,22-22 0,-1 1 0,21-1 16,-21-21-16,0 0 0,22 0 15,-22 1-15,21-1 0,1-21 0,-1 0 16,0 0-16,1 0 0,-1-21 0,0 21 15,1-22-15,-1 1 0,0 0 16,1-21-16,-22 21 0,21-1 16,-21 1-16,0-21 0,1 21 15,-1 0-15,-21-22 0,0 22 0,0-21 16,0 21-16,0-22 0,-21 22 0,-1 0 16,1 21-16,0 0 0,-21 0 15,21 0-15,-22 0 0,22 21 0,-21 0 16,-1 0-16,22 1 0,-21-1 15,21 21-15,0-21 0,-1 22 0,1-1 16,21-21-16,0 21 0,0-20 16,0 20-16,0-21 0,0 21 0,0-20 15,21-1-15,1 0 0,-1-21 0,0 0 16,0 21-16,21-21 0,-20 0 16,-1 0-16,0 0 0,21-21 15,-21 0-15,1 0 0,-1-1 16,0 1-16,0 0 0,0 0 0,0-21 15,1 20-15,-22-20 0,0 21 0,21-21 16,0-1-16,-21-20 0,21 20 16,0-20-16,-21 21 0,0-22 0,21 1 15,1-1-15,-22 1 0,21 20 16,-21-20-16,0 20 0,0 22 0,0-21 16,0 21-16,0 0 15,0 42 1,0 0-16,-21 0 0,21 21 15,0 1-15,-22-1 0,22 22 16,-21-22-16,21 21 0,0 1 0,0-22 16,0 22-16,-21-22 0,21 0 15,0 1-15,0-1 0,0 0 0,0 1 16,21-22-16,-21 21 0,21-21 16,1 1-16,-1-22 0,0 21 0,21-21 15,-21 0-15,1 0 0,20 0 16,-21 0-16,21 0 0,1-21 0,-22 21 15,21-22-15,-21 1 0,22 21 0,-22-21 16,0 0-16,0 0 0,0 0 16,1-1-16,-22-20 0,0 21 15,0 0-15,0 0 0,0-1 16,0 44 15,0-1-15,0 0-16,0 0 0,0 0 0,0 0 15,21 1-15,0-1 16,-21 0-16,21 0 0,0-21 0,-21 21 16,21 0-16,1-21 0,-1 0 0,21 0 15,-21 0-15,0 0 0,22 0 16,-22 0-16,21 0 0,1 0 0,-22 0 16,21 0-16,-21-21 15,22 21-15,-22-21 0,21 0 0,-21 0 16,0 21-16,22-21 0,-43-1 0,21 1 15,0-21-15,-21 21 0,21 0 16,-21-22-16,0 22 0,0 0 0,0-21 16,0 20-16,0 1 0,0 0 15,-21 21-15,0 0 0,0 0 16,0 0-16,21 21 0,-22 0 16,1 1-16,0-1 0,0 0 0,21 0 15,-21 0-15,21 22 0,-21-22 16,21 0-16,0 0 0,0 0 15,0 22-15,0-22 0,0 0 16,21 0-16,0 0 0,0-21 16,0 0-16,0 0 0,1 0 0,-1 0 15,0 0-15,0 0 0,0 0 0,22 0 16,-22-21-16,0 21 0,21-21 16,-21 21-16,1-21 0,-1 0 0,0-1 15,0 1-15,0 0 0,-21 0 16,0 0-16,21 0 0,-21-1 0,0 1 15,0 42 17,0 1-32,0-1 0,0 0 15,0 0-15,0 0 16,0 0-16,0 1 0,0-1 16,0 0-16,0 0 0,0 0 15,0 0 1,-21-21-1,0 0 1,0 0 0,0 0-16,0 0 0,21-21 15,-22 0-15,1 21 32,21 21-1,21-21-16,1 0-15,-1 0 0,0 0 16,0 0-16,21 0 0,-20 0 16,-1 0-16,21-21 0,-21 21 15,22-21-15,-1 21 0,0-21 0,1 0 16,-1 21-16,0-22 0,-21 1 0,22 0 16,-1 0-16,-21-21 0,0 20 15,1 1-15,-1 0 0,0-21 16,0 21-16,-21-1 0,0 1 15,0-21-15,0 21 0,0 0 0,0 42 32,0 0-17,0 0-15,0 0 0,0 0 0,0 22 16,0-22-16,0 0 0,0 21 16,0-20-16,0-1 0,0 0 0,0 21 15,0-21-15,-21 1 0,21-1 16,-21 0-16,21 0 0,-21-21 0,21 21 15,-22-21-15,1 0 0,0 21 0,0-21 16,0 0 0,21-21-1,0 0 1,0 0-16,42 0 0</inkml:trace>
  <inkml:trace contextRef="#ctx0" brushRef="#br0" timeOffset="22780.33">14880 4043 0,'0'0'0,"-21"-21"0,0 0 0,-64-22 15,64 22 1,-21 21-16,20 0 0,-20 0 15,21 0-15,-21 21 0,20-21 0,-20 43 16,0-22-16,21 21 0,-1-21 16,1 22-16,0-1 0,0 21 0,21-20 15,0-1-15,0-21 0,0 22 16,0-1-16,0-21 0,21 21 0,0-20 16,0-1-16,1 0 0,20-21 0,-21 21 15,21-21-15,-20 0 0,20 0 16,-21 0-16,21 0 0,1 0 15,-22-21-15,21 21 0,1-21 0,-22 0 16,0-1-16,0 1 0,0 0 16,0-21-16,1-1 0,-22 1 0,21 0 15,-21-1-15,0 1 0,0 0 16,0-22-16,0 22 0,-21 0 0,-1 20 16,1-20-16,0 21 0,0 0 15,0 21-15,0 0 0,-1 0 0,1 0 16,0 0-16,21 21 31,21-21-31,0 21 0,22-21 16,-22 0-16,21 0 15,1 0-15,-1 0 0,0 0 0,1 0 16,-1 0-16,0 0 0,1 0 16,-22-21-16,21 21 0,-21-21 0,0 21 15,1-21-15,-22-1 0,21 1 16,-21 0-16,0 0 15,0 0-15,-21 21 32,-1 0-32,1 21 0,21 0 15,-21 0-15,21 0 0,-21 1 16,0 20-16,21 0 0,0 1 16,-21-1-16,-1 0 0,1 22 15,21-22-15,-21 22 0,0-1 0,0 1 16,0-1-16,21 1 0,-22-1 0,1 22 15,21-1-15,-21 1 0,0 0 16,21-1-16,-21 1 0,21 0 0,0-1 16,-21 1-16,21 0 0,0-1 0,0 1 15,0-21-15,0 20 0,0-20 16,0-1-16,0 1 0,0-22 0,21 0 16,-21 1-16,0-1 0,0-21 15,0 0-15,0 1 0,-21-1 0,-1-21 16,-20 0-16,21 0 0,-21 0 0,20 0 15,-20 0-15,21 0 0,0-21 16,0-1-16,-1-20 0,1 21 16,21 0-16,-21-22 0,21 1 0,0 0 15,0-22-15,0 22 0,0-22 16,0 1-16,0 21 0,0-22 0,21 1 16,0-1-16,1 22 0,-1-22 0,21 1 15,0-1-15,1 1 0,-1-1 16,22 1-16,-1 20 0,1-20 0,-1 21 15,22-22-15,-22 22 0,22 21 16,-22-22-16,1 22 0,-22 21 0</inkml:trace>
  <inkml:trace contextRef="#ctx0" brushRef="#br0" timeOffset="23528.59">1058 5969 0,'0'0'0,"21"-63"16,1 41-16,-22 1 15,0 0-15,0 0 16,21 21-16,-21 21 31,0 0-31,0 0 0,0 22 16,0-1-16,0 0 0,0 1 15,0-1-15,-21 0 0,21-20 0,0 20 16,-22 0-16,1 1 16,21-1-16,-21-21 0,21 21 0,0-20 15,-21-1-15,21 0 0,0 0 16,-21 0-16,21-42 31,0 0-31,21 0 16</inkml:trace>
  <inkml:trace contextRef="#ctx0" brushRef="#br0" timeOffset="23925.64">1587 5884 0,'43'-42'0,"-86"84"0,128-126 16,-43 41-16,-20 22 0,-1-21 15,0 21-15,-21 0 16,-21 21 0,0 0-16,-22 21 0,22 0 15,-21 0-15,21 0 0,-22 22 16,22-22-16,0 0 0,0 0 0,21 0 16,0 0-16,0 1 15,21-1-15,0-21 0,0 21 0,0-21 16,22 21-16,-22-21 0,21 21 15,-21-21-15,22 21 0,-22-21 16,0 22-16,0-22 0,0 0 0,1 21 16,-22 0-1,-22-21 1,1 21-16,-21-21 0,21 0 16,-22 0-16,1 0 0,0 0 0,-1 0 15,1 0-15,0 0 0,-1 0 16,22 0-16,0 0 0,0 0 15,0-21-15,21 0 0,0 0 16,21-1-16,21 1 16,-21 0-16,22 0 0,-1 0 15,22 0-15</inkml:trace>
  <inkml:trace contextRef="#ctx0" brushRef="#br0" timeOffset="24190.78">2392 5482 0,'0'0'0,"21"0"0,0 0 0,-42 21 32,0 1-32,0-1 15,-22 0-15,22 21 0,0-21 0,0 22 16,0-1-16,-22 0 0,22 1 16,0-1-16,0 0 0,21 1 0,-21-22 15,21 21-15,0-21 0,-22 22 16,22-22-16,0 0 0,0 0 15,0 0-15,22-21 16,-1 0-16,0 0 0,0 0 16,0 0-16,0-21 0,1 21 15,-1-21-15,0 0 0,0 0 16,0 0-16</inkml:trace>
  <inkml:trace contextRef="#ctx0" brushRef="#br0" timeOffset="24392.67">2180 5821 0,'0'0'0,"-21"0"0,-43-21 16,43 21 0,21-21-1,21 21-15,1 0 0,-1-22 16,21 22-16,0-21 0,1 21 16,-1-21-16,0 21 0,22-21 15,-22 21-15,22 0 0,-22-21 16,0 21-16,-20 0 0,20 0 0,-21-21 15,0 21-15</inkml:trace>
  <inkml:trace contextRef="#ctx0" brushRef="#br0" timeOffset="26040.77">3154 6160 0,'0'0'0,"0"-22"0,0 1 0,0 0 15,0 0-15,0 0 0,-21 21 31,-1 21-31,22 0 16,0 0-16,0 22 0,0-22 16,0 21-16,0 0 0,0 1 15,-21-1-15,21 0 0,0 1 0,0-1 16,0 0-16,0-20 0,0 20 16,0-21-16,0 0 0,0 0 15,0-42 16,0 0-31,0 0 0,0-21 16,0 20-16,0-20 0,0 21 16,0-21-16,0-1 0,21 1 0,1 0 15,-22 20-15,21-20 0,0 0 16,-21 21-16,21-1 0,0 1 0,0 0 16,-21 0-16,22 21 0,-1 0 15,0 21-15,0 0 16,-21 0-16,21 1 0,-21-1 15,21 21-15,-21-21 0,22 22 0,-22-22 16,0 21-16,21-21 0,-21 0 16,21 22-16,-21-22 0,21 0 0,-21 0 15,0 0-15,0 1 16,21-22-16,0 0 16,-21-22-16,0 1 15,22 0-15,-1 0 0,0-21 16,-21 20-16,21 1 15,0-21-15,-21 21 0,21-22 0,1 22 16,-1-21-16,0 0 0,-21 20 16,21 1-16,0 0 0,-21 0 0,0 0 15,0 0-15,21 21 16,-21 21-16,0 0 16,0 0-16,22 0 0,-22 0 15,0 22-15,0-22 0,0 21 0,0-21 16,0 22-16,0-1 0,0-21 15,21 22-15,0-1 0,0-21 0,0 0 16,0 0-16,1 1 0,-1-1 16,21-21-16,0 0 0,-20 0 0,20 0 15,0 0-15,1 0 16,-1 0-16,0-21 0,1-1 0,-1 1 16,0 0-16,-21 0 0,22-21 15,-22 20-15,21 1 0,-21-21 0,-21 21 16,0-22-16,0 22 0,0-21 15,0 21-15,0 0 0,0-1 0,-21 1 16,0 0-16,0 21 0,0 0 16,0 0-16,-22 0 0,22 0 0,0 21 15,-21 0-15,20 1 0,1-1 0,-21 0 16,21 21-16,0-21 16,-1 22-16,1-1 0,21-21 0,0 22 15,0-1-15,0-21 0,0 0 16,0 22-16,0-22 0,0 0 15,21-21-15,1 0 0,-1 0 16,0 0-16,0 0 0,0-21 0,22 21 16,-22-21-16,0-1 0,21 1 15,-21-21-15,1 21 0,-1 0 0,0-22 16,0 22-16,0-21 0,-21 21 16,21-22-16,-21 22 0,0-21 0,0 21 15,0-1-15,0 44 31,0 20-15,0-21-16,-21 0 0,21 0 16,0 22-16,0-22 0,0 21 0,0 1 15,0-22-15,0 0 0,21 21 16,1-21-16,-1 1 0,0-22 0,0 21 16,0 0-16,22-21 0,-22 0 15,21 0-15,-21 0 0,22 0 0,-1-21 16,-21 0-16,21-1 0,-20 1 15,20 0-15,-21 0 0,0-21 0,0 20 16,1-20-16,-1 0 0,0-1 16,0 1-16,-21 0 0,0-1 15,21-20-15,-21 21 0,21-22 16,-21 22-16,0-1 0,0-84 16,0 106-16,0 0 15,0 42 1,0 0-16,-21 22 15,0-22-15,21 21 0,0 1 0,-21-1 16,0 0-16,21 22 0,-21-22 16,-1 22-16,22-22 0,-21 21 0,21 1 15,0-22-15,0 22 0,0-22 0,0 0 16,0-20-16,0 20 0,0-21 16,21 0-16,1 0 0,-1-21 0,0 0 15,0 0 1,0 0-16,0 0 0,1-21 0,-1 21 15,0-21-15,0 0 0,0-21 16,0 20-16,-21 1 0,0-21 0,22 21 16,-22-22-16,0 22 0,0-21 0</inkml:trace>
  <inkml:trace contextRef="#ctx0" brushRef="#br0" timeOffset="26232.66">5016 6138 0,'0'0'0,"-21"0"15,42 0 17,1-21-32,-1 21 0,0 0 0,0-21 15,21 21-15,1 0 0,-22-21 16,21 21-16,1-21 0,-22 21 0,21 0 16,0-21-16,-20 21 0,-1 0 15,21 0-15,-21-22 0,0 22 0</inkml:trace>
  <inkml:trace contextRef="#ctx0" brushRef="#br0" timeOffset="28225.08">5842 6096 0,'-21'0'16,"0"0"-1,-1 0-15,1 0 0,0 0 16,0 21-16,0 0 0,0-21 16,-1 22-16,22-1 0,0 0 0,-21 21 15,21-21-15,0 1 0,0-1 16,0 21-16,0-21 0,0 0 0,0 22 16,0-22-16,0 0 15,21 0-15,1 0 0,-1 1 0,0-22 16,0 21-16,21-21 0,-20 0 15,20 0-15,-21 0 0,21 0 0,1-21 16,-22-1-16,21 22 0,1-21 0,-1-21 16,0 21-16,-21-22 0,22 22 15,-1-21-15,-21 0 0,22-1 0,-22-20 16,21 20-16,-21-20 0,0-1 16,22-20-16,-22 20 0,-21 1 0,0-1 15,21 1-15,-21 20 0,0 22 16,0-21-16,0 21 0,0 0 0,-21 21 15,0 0-15,0 21 16,-1 0-16,1 21 0,21 1 16,-21-1-16,0 0 0,21 1 15,0 20-15,-21-21 0,0 22 0,21-22 16,-22 22-16,22-22 0,0 22 16,-21-22-16,21 0 0,-21 1 0,21-1 15,0 0-15,-21 1 0,21-22 16,0 0-16,0 0 0,0 0 0,0-42 47,21 0-47,0-21 0,0 20 0,-21 1 15,22 0-15,-1-21 16,0 21-16,0-1 0,-21 1 0,21 0 16,0 0-16,1 0 0,-1 21 15,0 0 16,-21 21-31,0 0 0,0 0 0,0 0 16,0 1-16,0-1 0,0 0 0,21 0 16,0 0-16,-21 0 0,21 1 15,1-1-15,-1 0 0,0-21 16,0 21-16,0-21 0,0 0 0,1 0 16,20 0-16,-21 0 0,0 0 0,22 0 15,-22-21-15,21 0 0,-21 0 16,0-1-16,22 1 0,-22 0 15,0 0-15,0 0 0,22-22 16,-22 22-16,-21 0 0,21 0 0,0 0 16,-21 0-16,21-1 0,-21 1 15,-21 21 1,0 21-16,0-21 16,21 22-16,-21-1 0,21 0 15,0 0-15,0 0 0,0 0 0,0 1 16,0-1-16,0 0 0,0 0 0,0 0 15,21 0-15,0 1 0,0-1 16,0 0-16,0-21 0,1 0 16,-1 0-16,0 0 0,0 0 15,0 0-15,0 0 0,1-21 0,-1 21 16,0-21-16,0-1 0,0 1 16,0 0-16,-21 0 0,22 0 0,-22 0 15,21-1-15,-21 1 0,21-21 0,-21 21 16,0 0-16,0-1 0,0 1 15,0 0-15,0 42 32,0 0-32,0 1 15,0-1-15,-21 0 16,21 0-16,-21 0 0,21 0 0,-22 1 16,22-1-16,0 21 0,-21-21 15,21 0-15,0 1 0,0-44 47,0 1-47,21 0 0,1 0 16,-1 0-16,0 0 15,0-1-15,0 1 0,0 0 16,1 0-16,-1 0 0,0 0 0,0-1 16,0 1-16,0 21 15,-21 21 1,0 1-1,0-1-15,0 0 0,0 0 16,0 0-16,0 22 0,22-22 16,-1 0-16,-21 0 0,21 0 0,21-21 15,-21 21-15,22 1 0,-22-22 16,21 0-16,1 21 0,-1-21 0,0 0 16,22 0-16,-22 0 0,0 0 0,1-21 15,-1-1-15,0 22 0,1-21 16,-1 0-16,-21 0 0,0 0 0,1 0 15,-1-22-15,0 22 16,0 0-16,-21-21 0,21 20 0,-21 1 16,0-21-16,0 21 0,0 0 0,-21-1 15,0 22-15,0 0 16,0 0-16,-1 0 0,-20 22 0,21-22 16,0 21-16,-22 0 0,22 0 15,0 0-15,0 0 0,0 1 16,21-1-16,0 0 0,-21 0 0,21 0 15,0 0-15,0 1 16,21-22 0,0 0-16,0 0 0,0-22 15,0 22-15,1-21 16,-1 21-16,-21-21 0,21 0 0,0 0 16,0 0-16,-21-1 15,21 1-15,1 0 0,-22 0 16,0 0-1,0 42 1,0 0 0,0 0-16,0 0 0,0 1 0,-22-1 15,1 0-15,21 21 0,-21 1 0,21-1 16,0 0-16,0 1 0,0 20 16,0-21-16,0 22 0,0-1 15,0-20-15,0 20 0,0 1 16,21-1-16,0 1 0,1-22 0,-22 22 15,0 20-15,21-20 0,-21-1 0,0 1 16,0-1-16,0 1 0,0-22 16,0 22-16,0-22 0,0 0 0,-21 1 15,-1-1-15,1 0 0,0-21 0,0 1 16,0-22-16,0 0 0,-22 0 16,22 0-16,0 0 0,0 0 0,0-22 15,-1 1-15,22 0 0,0-21 16,0 21-16,0-22 0,0 1 0,0-22 15,0 22-15,22-21 0,-1-1 16,0-21-16,0 22 0,0-1 16,0-20-16,1 20 0,20-20 0,-21-1 15,0 21-15,0-20 0,1 20 0,-1 1 16,0-1-16,0 1 16,-21 20-16,21 1 0,-21 0 0,0-1 0,0 1 15,-21 0-15,0-1 0</inkml:trace>
  <inkml:trace contextRef="#ctx0" brushRef="#br0" timeOffset="28438.98">7133 5652 0,'-21'0'0,"42"0"0,-42-22 0,0 1 16,21 42 46,0 1-62,21-1 16</inkml:trace>
  <inkml:trace contextRef="#ctx0" brushRef="#br0" timeOffset="31280.66">10033 6731 0,'0'0'0,"-21"0"0,0 0 0,-1 0 16,22-21 0,22 0-16,-1 21 15,0-21-15,21-1 0,1 1 0,-22 0 16,21-21-16,0 21 0,1-22 16,-1 22-16,0-21 0,-20-1 0,-1 22 15,21-21-15,-21 21 0,0-22 0,-21 1 16,0 21-16,22 0 0,-22-22 15,0 22-15,0 0 0,-22 21 16,1 0 0,0 0-16,0 0 0,0 21 0,0 0 15,-1 22-15,22-22 0,-21 21 16,0 1-16,0-1 0,0 0 16,21 1-16,-21-1 0,21-21 0,0 21 15,0 1-15,0-22 0,21 21 16,0-21-16,0-21 0,0 22 0,0-1 15,22-21-15,-22 0 0,21 0 16,-21 0-16,22-21 0,-1-1 0,0 22 16,1-21-16,-1 0 0,22-21 15,-22 21-15,0-1 0,1-20 0,-1 0 16,-21-1-16,21 1 0,1 0 0,-22-1 16,0 1-16,0 0 0,0-1 15,1-20-15,-1 21 0,-21-22 0,0 22 16,0-22-16,0 22 15,0 0-15,0-1 0,0 22 0,-21-21 16,-1 42-16,1 0 16,0 0-16,0 0 0,0 42 0,0-21 15,21 22-15,-22-1 0,22 0 16,-21 22-16,21-22 0,-21 0 0,21 1 16,0 20-16,0-20 0,0-1 0,0 21 15,0-20-15,0-1 0,0 22 16,0-22-16,21-21 0,0 21 0,1 1 15,20-22-15,-21 0 0,21 0 16,-20-21-16,20 0 0,0 0 0,1 0 16,-1 0-16,0 0 0,1 0 15,20-21-15,-21 0 0,1 0 16,-1 0-16,0-1 0,-20-20 0,20 21 16,-21 0-16,0-22 0,0 22 15,1-21-15,-22 21 0,21-22 0,-21 22 16,0 0-16,0 0 0,0 0 15,0 0-15,-21 21 0,-1 0 16,1 0-16,0 0 0,0 21 16,21 0-16,-21 0 0,0 0 15,21 0-15,-22 22 0,22-22 0,0 0 16,0 21-16,0-20 0,0 20 16,0-21-16,22 0 0,-1 0 15,0 1-15,0-22 0,0 21 0,22-21 16,-22 0-16,21 0 0,0 0 15,1 0-15,-22 0 0,21-21 0,1-1 16,-1 22-16,-21-21 0,0 0 16,22 0-16,-22 0 0,0 0 0,0-22 15,0 22-15,-21 0 0,0 0 16,21-22-16,-21 22 0,22 0 0,-22 0 16,0 0-16,0 0 0,0 42 31,-22 0-16,1 0-15,21 0 0,0 0 16,-21 22-16,0-22 0,21 0 16,0 0-16,0 22 0,0-22 0,0 0 15,0 0-15,0 0 16,0-42 15,0 0-15,0 0-16,0 0 0,21-22 0,0 22 15,0 0-15,-21-21 0,22 20 16,-1 1-16,0-21 0,0 21 16,0 0-16,0-1 0,1 1 15,-1 0-15,0 21 0,0 0 16,0 0-16,0 0 0,1 0 16,-1 21-16,-21 0 15,0 1-15,0-1 0,0 0 0,21 0 16,-21 21-16,0-20 0,0-1 15,21 0-15,-21 0 0,0 0 0,0 0 16,0 1-16,0-1 0,0 0 16,21-21-1,-21-21 1,21 21-16,-21-21 16,0-1-16,22 1 0,-1 0 0,0 0 0,0 0 15,0-22-15,0 22 16,1 0-16,-1-21 0,0 21 0,0-22 15,0 22-15,0-21 0,1 21 0,-1-1 16,0 1-16,0 21 0,0-21 16,-21 42-1,0 0-15,0 22 16,0-22-16,-21 0 0,0 0 16,21 0-16,-21 1 0,21 20 0,0-21 15,0 0-15,0 0 0,0 1 16,0-1-16,0 21 0,21-42 15,21 21-15,-21 0 0,1 1 0,20-22 16,-21 0-16,21 0 0,1 0 16,-1 0-16,0 0 0,1 0 0,-1 0 15,0 0-15,-20-22 0,20 1 16,-21 0-16,0 21 0,0-21 0,1 0 16,-1 0-16,0-1 0,-21 1 15,0 0-15,0-21 0,0 21 0,0-1 16,0 1-16,0 0 0,0 0 0,0 0 15,-21 21-15,0 0 16,-1 0-16,1 0 0,0 21 16,0 0-16,0-21 0,0 21 15,21 0-15,0 1 0,0 20 0,-22-21 16,22 0-16,0 0 0,0 1 0,0-1 16,22 0-16,-22 0 0,21 0 15,0 0-15,0-21 0,0 22 0,0-22 16,22 0-16,-22 0 0,0 0 15,0 0-15,22 0 0,-22 0 0,0-22 16,0 22-16,0-21 0,0 0 16,1 21-16,-1-21 0,-21 0 0,21 0 15,-21-1-15,21-20 0,0 21 0,-21 0 16,0 0-16,0-1 16,0 1-16,0 0 0,0 42 31,0 0-31,-21 1 15,21-1-15,0 0 0,-21 0 16,21 0-16,-21 22 0,0-22 16,21 0-16,-22 0 0,22 0 0,0 0 15,0 1-15,-21-22 16,21-22 15,0 1-31,21 0 16,-21 0-16,22 0 0,-1 0 15,0-1-15,0 1 0,0 0 16,0 0-16,22 0 0,-22 0 0,21-1 16,-21-20-16,22 21 0,-22 0 0,0 21 15,0-21-15,0 21 0,1 0 16,-22 21-16,0 0 16,0 0-16,0 0 0,0 0 15,0 22-15,0-22 0,-22 0 0,22 0 16,0 22-16,0-22 0,0 0 0,0 0 15,0 0-15,0 0 0,0 1 16,0-1-16,22-21 0,-1 0 0,0 0 16,0 0-1,0 0-15,0 0 0,1 0 0,-1-21 16,0 21-16,0-22 0,-21 1 0,21 0 16,0 0-16,1 0 0,-22 0 15,21-22-15,0 22 0,-21-21 0,21-1 16,0 1-16,0 0 0,-21-1 15,22 1-15,-1-21 0,0-1 0,0 22 16,0-22-16,-21 1 0,21 20 16,-21 1-16,0 21 0,0 0 15,0 0-15,0 42 16,0 0-16,-21 21 0,0 1 16,21-1-16,-21 0 0,0 1 15,21-1-15,0 21 0,-21-20 16,21-1-16,0 0 0,0 1 0,0-1 15,0 0-15,0 1 0,0-22 16,0 21-16,0-21 0,0 1 0,0-1 16,21 0-16,0-21 0,0 0 15,0 0-15,0 0 16,1-21-16,-1 21 0,-21-21 0,21 21 16,0-22-16,0 1 0,0 0 15,1 0-15,-1 21 0,0-21 16,0 0-16,-21-1 0,21 1 0,0 21 15,-21 21 17,0 1-32,-21-1 15,0 0-15,21 0 0,0 0 0,-21 0 16,0 1-16,21-1 0,-21 0 0,21 0 16,0 0-16,0 0 0,0 1 15,0-44 16,0 1-15,0 0-16,0 0 0,0 0 0,0 0 16</inkml:trace>
  <inkml:trace contextRef="#ctx0" brushRef="#br0" timeOffset="31503.53">14203 5863 0,'0'0'0,"-21"0"0,42 21 47,21-21-47,0 0 0,-20 0 15,41 0-15,-21 0 0,1 0 0,-1 0 16,0 0-16,1 0 0,-22 0 16,0-21-16,0 21 0,0 0 15,1-21-15,-22 0 16,0 0-16,0 0 15,0-1-15</inkml:trace>
  <inkml:trace contextRef="#ctx0" brushRef="#br0" timeOffset="32473.36">17801 2858 0,'0'0'0,"-21"21"15,0-21-15,42 0 31,0 0-15,21 0-16,-20 0 0,20 0 16,0 0-16,1 0 0,20-21 0,1 21 15,-1 0-15,22 0 0,-22-22 16,22 22-16,0 0 0,-1 0 0,1-21 16,21 21-16,-22 0 0,22 0 15,21 0-15,0 0 0,0 0 0,0 0 16,21 0-16,-21 0 0,22 0 15,20 0-15,0 0 0,1 0 0,-1 0 16,21 0-16,1 0 0,-1 0 16,1 0-16,21 0 0,-22 0 15,22 0-15,-1 0 0,1 0 0,-21 0 16,20-21-16,1 21 0,0 0 16,-1 0-16,-20-21 0,20 21 0,-20 0 15,-22 0-15,22-21 0,-1 21 16,-20 0-16,-22 0 0,0 0 0,0 0 15,-21 0-15,0 0 0,-21 0 16,0 0-16,0 0 0,-22 0 0,-20 0 16,-1 0-16,1 0 0,-22-21 15,-21 21-15,0 0 0,1 0 0,-44 0 32,1 0-32,-21 0 0,0 0 15,-1 21-15</inkml:trace>
  <inkml:trace contextRef="#ctx0" brushRef="#br0" timeOffset="35356.94">18224 4297 0,'0'0'0,"0"-42"16,0 20 0,0 1-1,0 0-15,22 0 0,-1 0 0,0 0 0,-21-1 16,21 1-16,0-21 16,22 21-16,-22 0 0,21-1 0,-21 1 15,22 0-15,-1 21 0,-21 0 16,21-21-16,1 21 0,-22 0 0,0 0 15,21 21-15,-20 21 0,-1-20 16,-21 20-16,0 21 0,0-20 0,0-1 16,0 22-16,0-22 0,-21 21 15,-1-20-15,1-1 0,0-21 0,0 22 16,0-22-16,0 0 0,-1 0 0,22 0 16,-21-21-16,21-21 31,0 0-31,0 0 0,0 0 15,21-1-15,1-20 0,-1 0 0,0-1 16,0 1-16,0 0 0,0-22 16,22 22-16,-22-22 0,0 22 0,0 0 15,0-1-15,22 1 0,-22 21 16,0-21-16,-21 20 0,21 22 16,-21 22-1,0-1 1,0 0-16,-21 0 0,21 0 15,0 22-15,0-22 0,-21 21 16,21 0-16,0 1 0,-21-1 16,21 0-16,0-20 0,0 20 0,0 0 15,0-21-15,0 22 0,21-22 16,0 0-16,0 0 0,22-21 0,-22 21 16,21-21-16,-21 0 0,22 0 0,-1 0 15,0 0-15,22 0 0,-22-21 16,0 21-16,1-21 0,-1 0 0,0 0 15,-20 0-15,20-1 16,-21-20-16,0 21 0,0-21 0,1 20 16,-22-20-16,0 0 0,0-1 0,0 1 15,0 0-15,0 21 0,0-1 16,0 1-16,-22 0 0,1 21 16,0 0-16,0 0 0,0 0 0,0 21 15,-1 0-15,1 22 0,-21-22 16,21 21-16,0 1 0,-1-1 0,22-21 15,-21 21-15,0 1 0,21-1 16,0-21-16,0 22 0,0-22 0,0 21 16,0-21-16,21 0 0,0 1 15,1-22-15,-1 21 0,0 0 16,21-21-16,1 0 0,-1 0 0,0 0 0,1 0 16,-1 0-16,0 0 0,-21-21 15,22 0-15,-1 21 0,-21-22 16,22-20-16,-22 21 0,0 0 15,21-22-15,-21 1 0,1-21 0,-1-1 16,0 22-16,0-22 0,0 1 16,0-1-16,1 22 0,-1-22 0,0 22 15,-21 0-15,0 21 0,0-22 16,0 22-16,0 0 0,-21 42 31,21 0-31,-21 0 0,-1 22 0,1-22 16,0 21-16,0 1 0,0-1 15,0 21-15,21-20 0,0 20 0,-22-20 16,22 20-16,-21-21 0,21 22 16,0-22-16,0 1 0,0-1 15,0-21-15,0 21 0,0-20 0,21-1 16,1 0-16,-22 0 0,21 0 16,0-21-16,0 0 0,0 0 0,0 0 15,1 0-15,20 0 0,-21 0 16,0-21-16,22 21 0,-22-21 0,0 0 15,21 0-15,-21-1 0,1 1 0,-1 0 16,0-21-16,0 21 16,0-22-16,0 22 0,-21-21 0,0 21 15,22-1-15,-22 1 0,0 42 32,0 1-32,0-1 15,-22 0-15,1 0 0,21 0 0,0 22 16,-21-22-16,21 0 0,-21 0 15,21 0-15,0 0 0,0 1 0,0-1 16,0 0-16,0 0 0,0 0 16,21-21-16,0 0 15,0 0-15,1 0 0,-1 0 16,0 0-16,0 0 0,0-21 16,0 0-16,22 21 0,-22-21 15,0 0-15,0-22 0,0 22 0,22 0 16,-22-21-16,0-1 0,0 22 15,0-21-15,1 21 0,-1-1 0,-21 1 16,0 0-16,-21 42 31,-1 0-31,1 1 16,0-1-16,0 0 0,0 21 0,21-21 16,0 1-16,-21 20 0,21-21 15,0 0-15,0 0 0,0 1 0,0-1 16,0 0-16,21 0 15,0-21-15,0 0 0,0 0 16,22 21-16,-1-21 16,0 0-16,1 0 0,-22 0 0,21-21 15,0 21-15,-20-21 0,20 0 0,-21 21 16,0-21-16,0-22 0,1 22 16,-1 0-16,0-21 0,-21 20 0,21-20 15,-21 21-15,0-21 0,0 20 16,-21 1-16,0 21 0,0 0 15,-1 0-15,1 21 0,0-21 16,21 22-16,-21-1 0,0 21 0,21-21 16,0 0-16,-21 22 0,21-22 15,0 0-15,0 21 0,0-20 16,0-1-16,21 0 0,0-21 0,0 21 16,21 0-16,-20-21 0,-1 0 15,21 21-15,-21-21 0,22 0 0,-1 0 16,0 0-16,1 0 0,-1-21 15,-21 21-15,21-21 0,1 0 0,-22 0 16,21 21-16,-21-21 0,1-22 16,-1 22-16,0 0 0,0-21 0,0 20 15,-21-20-15,0 21 0,21-21 0,-21 20 16,0 1-16,0 0 0,0 42 31,-21 0-15,0 1-16,21-1 0,-21 0 0,21 21 15,0-21-15,-21 1 0,21-1 16,-21 0-16,21 21 0,-22-21 0,22 1 16,0-1-16,0 0 15,-21-21-15,21 21 0,0-42 47,0 0-47,0 0 0,0-1 16,0 1-16,21-21 0,1 21 15,-1-22-15,21 1 0,-21 0 16,22-1-16,-1 1 0,0 0 16,1 21-16,-1-22 0,21 22 0,-20-21 15,-1 42-15,22 0 0,-22 0 16,0 0-16,-21 0 0,22 21 0,-22 0 16,0 0-16,-21 0 0,0 22 15,0-1-15,0-21 0,0 22 0,-21-1 16,0 0-16,0-21 0,-1 22 15,1-22-15,0 0 0,0 0 0,-21 0 16,42 1-16,-22-1 16,1-21-16,0 21 0,21-42 47,-21 0-47,21-1 15,0 1-15,-21 0 16</inkml:trace>
  <inkml:trace contextRef="#ctx0" brushRef="#br0" timeOffset="35612.81">20129 3916 0,'0'0'0,"-42"0"0,-43 0 16,85-21-1,22 21 1,20 0-16,-21 0 0,21 0 16,1 0-16,-1 0 0,0 0 0,1-21 15,-1 21-15,0 0 0,1 0 16,-1 0-16,-21 0 0,0 0 0,1 0 16,-1 0-1,0 0-15,0 0 0,-21-22 16,21 22-16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01:24:06.1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23601 3789 0,'0'-21'31,"0"0"-15,21 21-16,-21-22 0,0 1 15,0 0 1,0 0-16,0 0 15,21 21-15,-21-21 0,0-1 0,0 1 16,0 0-16,0 0 0,21 0 16,-21 0-16,0-1 15,0 1-15,0 0 0,21 0 0,-21 0 16,0 42 0,0 0-1,0 0-15,0 22 0,0-1 0,0 0 16,-21 1-16,0-1 0,21 21 15,-21 1-15,0-22 0,21 22 0,-21-1 16,-1 1-16,1-1 0,21 1 16,-21-22-16,0 22 0,0-22 0,0 0 15,21 1-15,-22-22 0,22 21 16,-21-21-16,21 0 0,-21-21 16,21 22-16,0-1 15,0-42 16,0-1-31,0 1 0,-21 0 0,21 0 16,-21 0-16,21 0 0,0-22 16</inkml:trace>
  <inkml:trace contextRef="#ctx0" brushRef="#br0" timeOffset="829.52">23135 4085 0,'-21'0'0,"42"0"0,-21 0 31,21-21-31,22 21 16,-22-21-16,21 21 0,22-21 0,-22 0 15,21 21-15,1-22 0,-1 1 16,1 0-16,-22 0 0,22 0 0,-1 0 16,-20-1-16,-1 1 0,0 0 15,-21 0-15,22-21 0,-22 20 0,0-20 16,0 21-16,0-21 0,-21 20 15,22-20-15,-22 21 0,0 0 0,0 0 16,0-1-16,-22 22 31,22 22-31,-21-1 0,0 21 16,21-21-16,0 22 0,0-1 0,-21 0 16,21 1-16,-21-1 0,0 21 15,21-20-15,-22 20 0,22-20 0,-21 20 16,0-21-16,0 1 0,21-1 15,-21 0-15,21-20 0,-21 20 0,21-21 16,0 0-16,-22 0 0,22 1 16,22-44 15,-1 1-31,0 0 0,0 0 16,0-21-16,0 20 15,1-20-15,-1 21 0,0 0 0,0 0 16,-21-1-16,21 1 0,0 0 15,1 21-15,-1 0 16,-21 21-16,21-21 0,-21 21 16,0 1-16,0-1 0,0 0 0,0 21 15,0-21-15,0 1 0,0-1 16,0 0-16,21 0 0,-21 0 0,0 0 16,21-21-16,0 22 0,1-22 15,-1 0-15,0 0 0,0 0 0,21 0 16,-20 0-16,20 0 0,0 0 15,1 0-15,20-22 0,1 1 16,-22 0-16,21 0 0,1-21 16,-22 20-16,22-20 0,-22 0 0,0 21 15,-20-22-15,-1 1 0,0 0 16,-21 20-16,0 1 0,-21 21 16,0 0-1,-1 0-15,-20 21 0,21 22 0,-21-22 16,20 21-16,1-21 0,0 22 15,0-22-15,21 21 0,0-21 16,0 22-16,0-22 0,0 0 0,0 0 0,21 0 16,0 1-16,0-1 0,1-21 15,-1 0-15,21 21 0,-21-21 16,0 0-16,22 0 0,-1 0 16,-21-21-16,22 21 0,-1-21 0,-21-1 15,21 1-15,-20 0 0,20 0 16</inkml:trace>
  <inkml:trace contextRef="#ctx0" brushRef="#br0" timeOffset="3828.6">26776 4276 0,'0'0'0,"-21"21"0,-1 0 0,1-21 16,0 0-16,0 21 0,42-21 31,0 0-31,0-21 16,1 21-16,20-21 0,-21 0 15,0 0-15,0-1 0,1 1 16,-1-21-16,0 21 0,-21-22 0,0 1 15,0 21-15,0-21 0,0-1 0,-21 22 16,0 0-16,-1 0 16,1 0-16,0-1 0,-21 22 0,21 0 15,-22 0-15,1 0 0,0 22 16,-1-1-16,22 21 0,-21-21 0,-1 22 16,1-1-16,21 0 0,-21 1 15,20-1-15,1 0 0,0 1 0,0-22 16,21 21-16,0-21 0,0 22 15,0-22-15,0 0 0,21 0 0,0-21 16,0 21-16,1-21 0,-1 0 16,0 0-16,21 0 0,-21 0 15,22 0-15,-1-21 0,-21 0 0,22 0 16,-1 0-16,-21-1 0,21 1 16,-20-21-16,20 0 0,0-1 0,-21 1 15,1 0-15,20-1 0,-21 1 16,0 0-16,0 20 0,1 1 0,-22 0 15,21 0-15,-21 42 16,0 0 0,-21 22-16,-1-22 15,22 0-15,0 21 0,0-21 16,-21 22-16,21-22 0,0 21 0,0-21 16,0 1-16,21-1 0,-21 0 15,22 0-15,-1 0 0,21-21 16,-21 21-16,22-21 0,-22 0 0,21 0 15,0 0-15,1 0 0,20 0 16,-20 0-16,20 0 0,1-21 0,-22 21 16,21-21-16,1 0 0,-22 0 15,1 0-15,-1-22 0,0 22 0,1-21 16,-22-1-16,0 1 0,0 0 16,-21 21-16,0-22 0,0 22 0,0 0 15,-21 0-15,0 21 0,0 0 16,-22 0-16,22 0 0,-21 0 0,-1 0 15,1 21-15,0 0 0,-1 21 16,1-20-16,0-1 0,21 21 16,-22 0-16,22-20 0,0 20 0,0-21 15,21 21-15,0-20 0,0-1 16,0 0-16,0 0 0,21 0 0,-21 0 16,21-21-16,0 22 0,0-22 15,22 0-15,-22 0 0,0 0 0,21 0 16,-20 0-16,-1 0 0,21-22 15,-21 22-15,0-21 0,1 0 0,-1 0 16,0-21-16,0 20 0,0-20 16,0 0-16,-21-1 0,22-20 15,-22 21-15,21-22 0,-21 1 16,0 20-16,0-20 0,0-1 0,0 1 16,0 20-16,0-20 0,0 21 15,0-1-15,0 22 0,0 0 0,0 0 16,-21 21-1,-1 21-15,22 21 0,-21-21 16,21 22-16,0-1 0,0 0 16,0 22-16,0-22 0,0 1 0,0 20 15,0-21-15,0 22 0,0-22 16,0 1-16,21-1 0,1 0 16,-1 1-16,0-1 0,0-21 0,21 0 15,-20 0-15,20 1 0,0-1 16,1 0-16,-1-21 0,21 0 15,-20 0-15,20 0 0,-20 0 0,-1 0 16,21 0-16,-20 0 0,-22-21 16,21 0-16,1 21 0,-22-22 0,0-20 15,0 21-15,0-21 0,0 20 16,-21-20-16,0 0 0,0 21 0,0-1 16,0 1-16,0 0 0,-21 0 15,0 21-15,0 0 0,0 0 16,0 0-16,-1 0 0,-20 0 0,21 21 15,-21 0-15,20 0 0,1 1 16,-21 20-16,21-21 0,0 0 0,-1 0 16,1 22-16,21-22 0,0 0 15,0 0-15,0 0 0,0 1 0,0-1 16,0 0-16,21 0 0,1-21 16,-1 0-16,0 0 0,0 21 0,0-21 15,0 0-15,1 0 0,-1 0 16,0 0-16,21-21 0,-21 0 0,1 0 15,-1 0-15,0-1 0,0-20 16,0 21-16,0-21 0,1-1 16,-1 1-16,-21-22 0,21 22 15,0-21-15,0 20 0,-21-20 0,0-1 0,21 1 16,-21 20-16,0-20 16,0 21-16,0-1 0,0 22 0,0 0 15,0 0-15,0 0 0,-21 42 16,21 0-1,-21 0-15,21 0 0,0 22 16,-21-22-16,21 21 0,0 0 0,0 1 16,0-1-16,0 0 0,0 1 15,0-1-15,0 0 0,0-20 0,0 20 16,0 0-16,0 1 0,0-22 16,0 21-16,0-21 0,21 0 0,-21 1 15,21-1-15,-21 0 16,21 0-16,1 0 0,-1-21 0,0 21 15,0-21-15,0 0 0,0 0 16,1 0-16,-1 0 0,0 0 0,0 0 16,21 0-16,-20 0 0,-1-21 15,0 0-15,0 0 0,21 0 0,-20 0 16,-1-1-16,0 1 0,0-21 16,0 21-16,0-22 0,-21 22 0,0 0 15,0 0-15,0 0 0,0 0 16,-21 21 15,21 21 0,21 0-15,1 0 0,-1-21-16,-21 21 0,21 0 15,0-21-15,-21 22 0,0-1 16,0 0-16,0 0 15,21 0-15,-21 0 16,0 1-16,21-1 16,-21 0-16,22-21 15,-1 21-15,0-21 16,0 0-16,0 21 0,0-21 16,1 0-16,-1 0 0,0 0 15,0 0-15,21 0 0,-20 0 0,-1 0 16,0 0-16,21 0 0,-21-21 15,1 0-15,-1 0 0,21 0 0,-21-1 16,0-20-16,1 21 0,-1-21 16,0 20-16,0-20 0,-21 21 15,21 0-15,-21 0 0,21-1 0,-21 1 16,-21 21 15,0 0-31,0 0 0,0 21 16,0-21-16,-1 22 0,1-1 15,21 0-15,-21 0 0,21 0 0,-21 0 16,21 1-16,0-1 16,0 0-16,0 0 0,0 0 0,0 0 15,0 1-15,21-22 16,0 0-16,0 0 16,22 0-16,-22 21 0,21-21 15,1 0-15,-1 0 0,0 0 0,1 0 16,-1-21-16,0 21 15,1-22-15,-1 1 0,0 0 0,-21 0 16,22 0-16,-22-22 0,0 22 16,0 0-16,0-21 0,-21 21 15,0-1-15,0-20 0,0 21 16,0 0-16,-21 21 0,0 0 16,0 0-16,0 0 0,-22 0 0,22 21 15,0 0-15,21 0 16,0 0-16,0 1 0,0-1 0,0 0 15,0 0-15,21 0 0,0 0 16,1 1-16,-1 20 0,0-21 16,0 0-16,0-21 0,-21 21 0,21 1 15,1-22 1,-22 21-16,-22-21 31,1 0-15,0 0-16,0 0 15,0 0-15,0 0 16,-1 0 0,1 0-16,21 21 31,21 0-15,1-21-16,-1 0 0,0 0 0,0 0 15,0 0-15,0 0 0,1 0 16,-1 0-16,21 0 0,-21 0 15,22 0-15,-1 0 0,-21 0 16,21-21-16,1 21 0,-1-21 0,0 0 16,-20-1-16,20 1 0,0 0 15,-21-21-15,22 21 0,-22-22 16,0 22-16,-21-21 0,0 21 16,0-1-16,0 1 0,0 0 0,0 0 15,0 0-15,-21 21 0,0 0 16,-22 0-16,22 0 0,-21 0 15,21 0-15,0 21 0,-1 0 0,1-21 16,21 21-16,-21 0 0,21 1 16,0 20-16,0-21 0,0 0 0,0 0 15,21 1-15,0-1 0,-21 0 16,22 0-16,-22 0 0,21 0 0,-21 1 16,21-1-16,0 0 15,-21 0 1,0 0 15,-21-21-15,0 0-1,0 0-15,-1 0 16,1 0-16,0 0 0,0 0 16,0 0-16,0 0 0,-1 0 0,-20 0 15,21 0-15,-21 0 0,-1 0 16</inkml:trace>
  <inkml:trace contextRef="#ctx0" brushRef="#br0" timeOffset="8644.66">17208 5652 0,'0'0'0,"0"-22"0,0 1 15,0 0-15,0 0 0,0 0 0,0 0 16,0-1-16,-21 1 0,21 0 15,0 0-15,-21 21 0,21-21 16,-21 42 0,0 0-16,21 0 15,0 0-15,0 22 0,-21-1 0,21 0 16,-22 22-16,22-22 0,-21 1 16,21-1-16,0 0 0,0 1 0,0-1 15,0 0-15,0-21 16,0 22-16,0-22 0,0 0 0,21-21 15,1 21-15,20-21 0,-21 0 16,21 0-16,-20 0 0,20 0 0,0-21 16,1 0-16,-22 21 0,21-42 15,0 20-15,1 1 0,-22-21 0,21 0 16,-21 20-16,1-20 0,-22 0 16,0-1-16,0 1 0,0-21 0,0 20 15,-22 22-15,-20-21 0,21-1 16,-21 22-16,-1 0 0,22 21 15,-21 0-15,-1 0 0,22 0 0,-21 0 0,21 21 16,0 0-16,-1 1 16,22-1-16,0 0 0,0 21 0,22-21 15,-1 1-15,0-1 0,21-21 16,1 21-16,-1-21 0,21 0 0,-20 0 16,20 0-16,-20 0 0,20-21 15,-21 21-15,22-21 0,-22-1 0,1 1 16,-1 0-16,0 0 0,1 0 15,-22 0-15,21-22 0,-21 22 0,0 0 16,1-21-16,-22 20 0,0-20 16,0 21-16,0 0 0,0-22 15,0 22-15,0 0 0,0 0 16,0 0-16,-22 21 0,1 0 16,0 21-16,21 0 15,-21 21-15,21 1 0,0-1 0,0 0 16,0 22-16,-21-1 0,21 1 15,-21 21-15,21-22 0,0 22 0,0-22 16,-22 22-16,22 0 0,0-1 0,-21 1 16,21 0-16,0-1 0,0 1 15,0 0-15,-21-1 0,21-20 0,0 20 16,0-20-16,0-1 0,0 1 16,0-1-16,0 1 0,0-1 15,0-20-15,0-1 0,0 22 0,0-43 16,0 21-16,0-21 0,0 0 15,0 1-15,0-1 0,0-42 16,0-1 0,-21-20-16,0 21 0,0-21 15,-1-1-15,-20 1 0,21-22 0,0 1 16,-22-1-16,22 1 0,0-1 16,-21-20-16,21-1 0,-1 0 0,1 1 15,21 20-15,0 1 0,0-1 0,0 1 16,0 20-16,0 1 0,21 21 15,-21-21-15,43 20 0,-22 1 16,0 0-16,21 0 0,1 21 16,-1-21-16,0 21 0,1-21 0,20 21 15,1-22-15</inkml:trace>
  <inkml:trace contextRef="#ctx0" brushRef="#br0" timeOffset="9705.96">19748 5863 0,'-42'-42'16,"42"21"-16,0 0 0,0-1 15,0 1-15,0-21 0,0 21 16,0 0-16,0-22 0,0 22 0,-21-21 15,21 21-15,-21-1 0,0 1 16,-1 0-16,1 0 0,0 0 0,0 21 16,0 0-16,0 0 0,-22 0 15,22 21-15,0 0 0,-21 0 0,20 22 16,1-1-16,0 0 0,0 1 16,0-1-16,0 21 0,21-20 15,-22-1-15,22 0 0,0 1 0,0-1 16,0-21-16,22 22 0,20-22 15,-21 0-15,0 0 0,22-21 0,-1 0 16,-21 0-16,21 0 0,1 0 16,-22 0-16,21 0 0,-21-21 0,22 21 15,-22-21-15,21 0 0,-21-1 16,1-20-16,-1 21 0,0-21 0,-21-1 16,21 1-16,-21 0 0,21-1 0,-21 1 15,0 0-15,0 20 0,0-20 16,0 21-16,0 0 0,0 42 31,0 0-31,0 21 16,0-20-16,-21 20 0,21 0 15,0 1-15,0-1 0,0 0 0,0 1 16,0-1-16,0 0 0,21-21 16,0 22-16,1-22 0,-1 0 0,0 0 15,0 0-15,21 1 0,-20-22 0,20 0 16,-21 0-16,21 0 0,-20 0 15,-1 0-15,21-22 0,-21 1 0,0 21 16,22-21-16,-22-21 0,0 21 16,0-22-16,0 22 0,1-42 15,-1 20-15,0 1 0,0-22 16,-21 22-16,0-21 0,21-1 0,-21 22 16,0-1-16,21 1 0,-21 0 15,0 21-15,0-1 0,0 1 0,-21 21 31,21 21-31,-21 1 0,21 20 0,-21 0 16,21 1-16,0-1 0,0 0 0,0 22 16,0-22-16,0 22 0,0-22 15,0 0-15,0 1 0,0-1 0,0 0 16,21-21-16,0 1 0,-21 20 16,21-21-16,1-21 0,-1 21 15,0 0-15,0-21 0,0 0 0,0 0 16,1 0-16,20 0 0,-21 0 15,0-21-15,22 0 0,-22 0 0,21 0 16,-21-22-16,0 22 0,22-21 16,-22 0-16,0-22 0,21 22 0,-20-22 15,-1 1-15,21 20 0,-21-20 16,0 21-16,-21-22 0,0 22 0,22 21 16,-22-1-16,0 1 0,0 0 15,-22 21-15,1 0 16,0 21-16,21 22 15,-21-22-15,0 21 0,0 22 0,21-22 16,0 21-16,-22 1 0,22-1 16,0 1-16,0-1 0,0-20 0,0-1 15,0 0-15,0 1 0,22-22 0,-1 21 16,0-21-16,-21 1 0,21-22 16,0 0-16,0 21 0,1-21 0,-1 0 15,21 0-15,-21-21 0,22-1 16</inkml:trace>
  <inkml:trace contextRef="#ctx0" brushRef="#br0" timeOffset="11360.57">22394 5884 0,'21'-21'0,"-42"42"0,42-63 0,-21 21 15,0 0-15,0-22 0,22 22 0,-22 0 16,0-21-16,0 21 0,0-1 16,0 1-16,0 0 0,-22 21 31,22 21-31,0 0 0,0 22 15,0-1-15,0 0 0,0 1 16,-21-1-16,21 0 0,-21 1 0,21-1 16,0-21-16,0 22 0,-21-22 15,21 21-15,-21-21 0,21 0 0,0 1 16,0-1-16,21-42 31,0 21-31,-21-22 16,0 1-16,21 0 0,0 0 15,-21-21-15,0 20 0,0-20 0,22 0 16,-22 21-16,21-22 0,-21 1 16,21 0-16,-21-1 0,0 1 0,0 0 15,21 20-15,-21 1 0,21 21 16,0 0-16,1 0 16,-1 21-16,0 22 15,0-22-15,0 21 0,0 1 0,-21-1 16,22 0-16,-1 1 0,0-1 15,0-21-15,0 21 0,0 1 0,1-22 16,-1 21-16,0-21 0,0 1 16,0-22-16,0 21 0,1-21 0,-1 21 15,0-21-15,0 0 16,0 0-16,0 0 0,-21-21 16,22 0-16,-1-1 0,-21 1 0,21 0 0,0 0 15,0-21-15,-21-1 16,21 22-16,1-21 0,-1-1 0,0 1 15,0-21-15,0 41 0,-21-20 16,21 21-16,-21-21 0,22 42 0,-22-22 16,0 44-1,0-1-15,0 21 0,0-21 16,0 22-16,0-22 0,0 21 16,0 0-16,0-20 0,0 20 0,21 0 15,-21-21-15,21 22 0,-21-22 16,21 0-16,0 0 0,0 0 15,1 1-15,-1-1 0,0-21 0,21 0 16,1 0-16,-1 0 0,0 0 16,1 0-16,20 0 0,-21 0 0,22 0 15,-22-21-15,1-1 0,-1 1 16,0 0-16,1-21 0,-1 21 0,0-22 16,-21 1-16,1 0 0,-1-1 15,0 1-15,-21 0 0,21 20 0,-21-20 16,0 0-16,0 21 0,0-1 15,-21 22-15,0 0 0,-22 0 0,22 0 16,0 0-16,-21 0 0,-1 22 16,22-1-16,-21 0 0,0 21 15,20 1-15,-20-1 0,21-21 0,0 21 16,-22 1-16,43-1 0,-21 0 16,21-20-16,0 20 0,0-21 0,0 0 15,0 0-15,21 1 0,1-22 16,-1 0-16,0 0 0,0 0 0,0 0 15,0 0-15,1 0 0,20 0 16,-21 0-16,0-22 0,0 1 0,1 21 16,-1-21-16,-21-21 0,21 21 15,0-1-15,0-20 0,0 21 0,1-21 16,-22-1-16,21 22 0,0-21 16,0 21-16,-21-1 0,0 1 15,0 0-15,0 42 16,0 0-1,0 22-15,0-22 0,0 0 0,0 21 16,0-20-16,0 20 0,0-21 16,0 21-16,0-20 0,0-1 0,0 0 15,0 0-15,0 0 0,0 0 16,21-21-16,0 0 0,1 22 0,-1-22 16,0 0-16,0 0 0,0 0 15,0-22-15,1 22 0,-1-21 16,0 0-16,0 0 0,0 0 0,0 0 15,1-22-15,-1 22 16,0-21-16,0-1 0,0 1 0,-21 0 16,21-22-16,1 22 0,-1 0 15,0-22-15,-21 22 0,0-1 0,21 22 16,-21 0-16,0 0 0,0 0 16,-21 42-1,21 0-15,-21 0 0,0 22 16,-1-1-16,22 0 0,0 1 15,-21 20-15,21-21 0,0 1 16,0-1-16,0 0 0,0 1 0,21-1 16,-21 0-16,22-20 0,-1-1 0,0 0 15,0 0-15,-21 0 16,21 0-16,0-21 0,1 0 0,-1 0 16,0 0-16,0 0 0,0 0 0,0 0 15,1 0-15,-1 0 16,0-21-16,0 0 0,-21 0 15,0 0-15,0 0 0,0-1 16</inkml:trace>
  <inkml:trace contextRef="#ctx0" brushRef="#br0" timeOffset="11556.46">24553 5821 0,'0'0'0,"-21"0"0,0 0 15,42 0 1,0 0-16,0-21 16,22 0-16,-1 21 0,22-22 0,-1 22 15,-21 0-15,22-21 0,-1 21 0,1 0 16,-22-21-16,1 0 0,-1 21 16,0 0-16,-21 0 0</inkml:trace>
  <inkml:trace contextRef="#ctx0" brushRef="#br0" timeOffset="13628.6">25506 5715 0,'0'0'0,"-21"0"0,-1-21 15,1 0-15,21 0 16,0-1-16,-21 22 0,0 0 15,0 0-15,0 0 16,-1 0-16,1 22 16,21-1-16,-21 21 0,21-21 15,-21 0-15,0 22 0,21-1 0,0-21 16,0 22-16,0-1 16,0-21-16,0 21 0,0-20 0,0 20 15,0-21-15,21 0 0,0 0 0,0 1 16,0-1-16,1-21 0,20 0 15,-21 21-15,21-21 0,1 0 0,-22 0 16,21 0-16,1 0 0,-1-21 16,-21 0-16,21 21 0,1-22 0,-22 1 15,0 0-15,21 0 0,-20-21 16,-1 20-16,-21-20 0,21 0 0,0-1 16,-21-20-16,21 21 0,-21-22 15,0 1-15,0 20 0,0-20 16,21 20-16,-21 1 0,0-21 0,0 41 15,0-20-15,0 21 0,0 0 16,0 0-16,0 42 16,-21 0-1,21 21-15,-21 1 0,21-1 0,0 0 16,0 22-16,-21-22 0,21 22 16,-21-1-16,21-21 0,-21 1 0,21 20 15,0-20-15,0-1 0,0-21 16,-22 21-16,22-20 0,0-1 0,0 0 15,-21 0-15,21 0 0,0-42 47,0 0-31,21 0-16,1 0 0,-1-1 0,-21 1 16,21 0-16,0 0 0,0 0 0,0 0 15,1-1-15,-1 1 0,0 0 16,0 21-16,0 0 15,-21 21-15,0 0 16,21-21-16,-21 22 0,0 20 0,22-21 16,-22 0-16,0 0 15,0 1-15,21-1 0,0-21 0,0 21 0,-21 0 16,21-21-16,22 21 0,-22-21 16,0 0-16,21 0 0,-21 0 15,22 0-15,-22 0 0,21 0 0,-21 0 16,22 0-16,-22 0 0,0-21 15,0 21-15,0-21 0,1 0 0,-22 0 16,21-1-16,0 1 0,-21-21 16,0 21-16,21-22 0,0 22 0,-21-21 15,21 0-15,-21 20 0,0 1 16,0 0-16,0 42 31,-21 0-31,21 1 16,0 20-16,0-21 0,-21 0 0,21 0 15,0 22-15,0-22 0,0 0 16,0 0-16,0 0 0,0 1 0,21-22 16,0 21-16,1-21 0,-1 21 15,21-21-15,0 0 0,1 0 0,-22 0 16,21 0-16,1 0 0,-1 0 16,0-21-16,1 21 0,-22-21 0,21-1 15,-21 1-15,0 0 0,1 0 0,-1-21 16,0-1-16,0 22 15,0-21-15,0-1 0,-21 1 0,0 21 16,0 0-16,0 0 0,0-1 16,-21 44-1,21-1-15,-21 0 16,0 21-16,21-21 0,-21 22 0,0-22 16,21 0-16,0 21 0,-22-20 15,22-1-15,-21 0 0,21 0 0,0 0 16,0 0-16,0 1 0,0-1 15,0-42 17,0-1-17,21 1-15,1 0 0,-22 0 16,21 0-16,0 0 0,0-1 16,0-20-16,0 21 0,22-43 15,-22 22-15,0 21 0,0 0 16,0 0-16,1 21 0,-1 0 0,-21 21 15,0 0 1,0 0-16,0 0 0,0 0 0,0 22 16,0-22-16,0 0 0,0 0 15,0 22-15,0-22 0,21 0 0,-21 0 16,21-21-16,0 21 0,0 0 16,1 1-16,-1-22 0,21 0 0,0 21 15,1-21-15,-1 0 0,0 0 16,1 0-16,-1 0 0,0 0 15,1-21-15,-1-1 0,0 1 0,-20 0 16,20 0-16,-21-21 0,0 20 16,0-20-16,1 0 0,-22-1 15,0 22-15,0-21 0,0 21 0,0-22 16,0 22-16,-22 21 16,1 0-16,0 0 0,0 21 15,-21 1-15,20-1 0,1 0 0,-21 0 16,21 21-16,0-20 0,-1-1 15,1 21-15,21-21 0,0 0 0,0 1 16,0-1-16,0 0 16,0 0-16,0 0 0,21-21 15,1 0 1,-1 0-16,0 0 0,0 0 16,0 0-16,0-21 0,1 0 15,-1 0-15,0 0 0,0-1 16,0 1-16,-21 0 0,0 0 15,21 0-15,-21 0 0,22-1 16,-22 1-16,0 42 31,0 1-15,0-1-16,0 0 0,-22 0 16,22 0-16,-21 0 0,0 22 0,21-22 15,0 21-15,0-21 0,0 22 16,0-22-16,-21 21 0,21 1 0,0-1 15,0 0-15,0 1 0,0-1 16,0 0-16,0 22 0,0-22 0,21 22 16,-21-22-16,0 0 0,0 22 0,0-22 15,0 0-15,0 22 0,21-22 16,-21 1-16,0-1 0,0 0 0,0 1 16,0-1-16,0 0 15,0 1-15,0-22 0,0 21 0,-21-21 16,21 0-16,-21-21 15,0 0-15,0 0 0,-1-21 16,22 0-16,0 0 0,-21 0 0,21-22 16,0 22-16,0-21 0,0 0 15,0 20-15,21-20 0,1 0 0,-1-22 16,0 22-16,0 0 16,0-22-16,0 1 0,22-43 0,-22 42 15,0 22-15,0-22 0,0 22 16,1 0-16,-1-1 0,0 1 15,0 21-15,-21-21 0,0 20 16,0-20-16,0 0 0,0 21 0,0-22 16,-21 22-16</inkml:trace>
  <inkml:trace contextRef="#ctx0" brushRef="#br0" timeOffset="13844.47">26606 5419 0,'0'0'0,"-21"0"0,0 0 15,0 0-15,0 0 0,21 21 47</inkml:trace>
  <inkml:trace contextRef="#ctx0" brushRef="#br0" timeOffset="16845.07">29464 5884 0,'0'0'0,"-21"0"0,0 0 0,-1 0 0,22-21 47,0 0-32,0 0-15,22 0 0,-1 0 16,-21-22-16,21 22 0,0 0 16,-21-21-16,21 20 0,-21-20 0,21 21 15,1-21-15,-22-1 0,0 22 16,0-21-16,21 21 0,-21-1 0,0 1 15,0 0-15,-21 21 32,-1 21-32,1 0 0,0 22 15,0-22-15,0 21 0,0 1 0,-1-1 16,1 0-16,21 1 16,0-1-16,0 0 0,0 1 0,0-1 0,0-21 15,0 21-15,0-20 16,21-1-16,1 0 0,-1 0 0,0 0 15,0-21-15,0 0 0,22 21 16,-22-21-16,0 0 0,21 0 0,-21 0 16,22 0-16,-1-21 0,-21 21 15,22-21-15,-22 0 0,21-21 0,-21 20 16,22-20-16,-22 0 0,21-1 16,-21 1-16,0 0 0,1-22 0,-1 1 15,0 20-15,0-20 0,-21-1 16,0 1-16,21-1 0,-21 1 15,0 21-15,0-22 0,0 22 16,0-1-16,0 1 0,0 21 0,0 0 16,-21 21-16,0 21 15,0 0-15,0 0 0,-1 22 0,22-1 16,-21 0-16,0 22 0,0-22 16,21 22-16,0-22 0,0 21 0,0-20 15,0 20-15,0 1 0,0-22 16,21 22-16,0-22 0,0 0 0,22 1 15,-22-1-15,0 0 0,21-21 16,-20 22-16,-1-22 0,21 0 0,0-21 16,-20 21-16,20-21 0,0 0 15,1 0-15,-22 0 0,21 0 16,0 0-16,-20-21 0,-1 0 16,21 21-16,-21-21 0,0-22 0,1 22 15,-22 0-15,0-21 0,21-1 16,-21 1-16,0 0 0,0 21 0,0-22 15,0 22-15,0-21 0,0 21 16,-21 21-16,-1 0 16,1 0-16,0 21 15,0 0-15,21 0 0,-21 21 16,21-20-16,-21 20 0,21-21 0,0 21 16,0-20-16,0 20 0,0-21 15,0 0-15,0 0 0,21 1 16,0-1-16,0 0 0,0 0 15,0-21-15,1 0 0,20 21 0,-21-21 16,21 0-16,-20 0 0,20 0 16,-21 0-16,21-21 0,-20 21 0,20-21 15,-21 0-15,21 0 0,-20-22 16,-1 22-16,21-21 0,-21-1 16,0 1-16,22 0 0,-22-1 0,0 1 15,0 21-15,-21 0 0,0 0 16,0-1-16,-21 22 15,21 22-15,-21-1 16,0 0-16,0 21 16,-1-21-16,1 22 0,0-22 0,21 21 15,0 1-15,0-22 0,0 21 16,0-21-16,0 0 0,0 1 0,0-1 16,0 0-16,0 0 0,0 0 15,0-42 16,0 0-15,0 0-16,0 0 0,0-1 0,21 1 16,-21-21-16,21 0 0,1-1 15,-22 1-15,21 0 0,0-1 0,0 22 16,0-21-16,0-1 16,1 22-16,20 0 0,-21 0 0,0 0 15,0 21-15,1 0 0,-1 0 16,0 0-16,0 21 15,-21 0-15,0 0 0,0 22 16,21-22-16,-21 21 0,0-21 0,0 22 16,21-22-16,-21 0 0,0 21 15,0-21-15,0 1 0,0-1 16,0 0-16,22 0 0,-1-21 31,-21-21-15,0 0-1,21 21-15,-21-21 0,21-1 0,-21-20 16,21 21-16,0 0 0,-21-22 16,22 22-16,-1-21 0,0 21 0,0-22 15,0 22-15,22 0 0,-22 0 16,0 0-16,0 0 0,0-1 16,0 22-16,1 0 0,-1 0 0,-21 22 15,0-1 1,0 21-16,0-21 0,0 0 15,-21 22-15,-1-22 16,22 21-16,0 1 0,0-1 0,0-21 16,0 21-16,0-20 0,0 20 15,0-21-15,0 0 0,22 0 0,-1 1 16,21-1-16,-21 0 0,0-21 16,22 0-16,-22 21 0,21-21 0,1 0 15,-22 0-15,21 0 0,-21 0 16,0-21-16,1 0 0,-1 0 15,0-1-15,0 1 0,0 0 16,-21-21-16,0-1 0,0 1 0,21 0 16,-21 21-16,0-22 0,0 22 15,0 0-15,0 0 0,-21 21 32,21 21-32,-21 0 0,0 0 15,21 0-15,0 1 0,-21 20 16,21-21-16,0 0 0,0 22 0,0-22 15,0 0-15,0 0 0,0 0 16,21 0-16,-21 1 0,21-22 16,0 0-16,0 21 0,1-21 0,-1 0 15,0 0-15,0 0 0,21 0 16,-20 0-16,-1-21 0,0-1 0,-21 1 16,21 0-16,0 0 0,0 0 15,-21-22-15,22 22 16,-22-21-16,21 0 0,-21 20 0,21 1 15,-21 0-15,0 0 0,0 42 32,0 0-32,-21 0 0,0 1 15,-1 20-15,22-21 0,0 0 16,-21 0-16,0 22 0,21-22 0,-21 0 16,21 0-16,-21 0 15,0 1 1,21-44 15,0 1-31,0 0 16,0 0-16,0 0 0,21 0 15,0-1-15,-21-20 0,21 21 16,0-21-16,0 20 0,1-20 0,-1 21 16,21 0-16,-21 0 0,0 21 15,1 0-15,-1 0 0,0 0 0,-21 21 16,21 0-16,-21 0 15,0 0-15,0 0 0,0 22 16,0-22-16,21 21 0,-21-21 0,0 22 16,0-22-16,0 0 0,0 0 15,0 0-15,21 1 0,-21-1 0,22-21 16,-22 21-16,21-21 16,0 0-1,0 0-15,-21-21 16,0 0-16,0-22 15,0 22-15,0 0 0,0-21 0,0-1 16,21 1-16,-21 0 0,0-1 16,0 1-16,21 0 0,1-1 15,-1 1-15,-21-22 0,21 22 0,0 21 16,-21-21-16,21 20 16,-21-20-16,21 21 0,-21 42 31,0 0-31,-21 0 15,0 22-15,21-22 0,-21 21 0,21 1 16,-21-22-16,21 21 0,-21 0 16,21 22-16,-22-22 0,22 1 0,0-1 15,0-21-15,0 21 0,0 1 16,0-22-16,0 21 0,0-21 16,0 1-16,0-1 0,22-21 15,-1 21-15,0-21 0,0 0 0,0 21 16,22-21-16,-22 0 0,21 0 15,-21 0-15,22 0 0,-22 0 16,21-21-16,-21 21 0,22-21 16,-22 0-16,0-1 0,0 1 0,0 0 15,0 0-15,1-21 0,-22 20 16,0 1-16,-22 21 31,22 21-31,-21 1 0,0-1 16,21 0-16,-21 0 0,21 0 0,0 0 15,0 1-15,-21-1 0,21 0 16,-21 0 0,21 0-16,0 0 0,0 1 0,-22-22 15,1 21 1,0-21-16,0 0 0,0 0 16,0 0-16,-1 0 0,1 0 15,0 0 1,0 0-16,21-21 0,0-1 15</inkml:trace>
  <inkml:trace contextRef="#ctx0" brushRef="#br0" timeOffset="17091.93">32956 5461 0,'0'0'15,"0"-21"-15,0 0 0,0 0 0,0-1 16,22 1-16,-1 21 15,21 0-15,-21-21 0,22 21 16,20 0-16,-21-21 0,22 21 16,-1 0-16,1 0 0,21 0 0,-22 0 15,1 0-15,-1 0 0,1 0 16,-1 0-16,-21 0 0,-42 21 47,-42 0-32</inkml:trace>
  <inkml:trace contextRef="#ctx0" brushRef="#br0" timeOffset="21248.24">1206 8784 0,'0'0'0,"0"-21"0,0 0 16,0 0-16,0 0 0,0-1 15,22 1-15,-22 0 0,21-21 0,-21 21 16,0-1-16,0-20 0,0 21 16,0-21-16,0 20 0,0 1 15,0 0-15,0 0 0,0 0 16,0 42-1,-21 0-15,21 21 16,-22 1-16,22 20 0,0 1 16,-21-1-16,21 22 0,0 0 0,-21-1 15,0-20-15,21 20 0,-21 1 16,0-21-16,21-1 16,0 1-16,0-22 0,0 0 0,0 1 15,0-22-15,0 0 0,0 0 16,0 0-16,21-21 0,0 0 15,0 0-15,0-21 0,0-21 16,1 21-16,-1-1 16,0-20-16,0 0 0,0-1 15,0 1-15,1 0 0,-1-1 0,-21 1 16,21-21-16,0 20 0,-21 1 16,0 0-16,21 20 0,-21 1 15,21 0-15,1 21 0,-22 21 16,21 22-1,0-22-15,-21 21 0,21-21 16,-21 22-16,0-1 0,0 0 16,21 1-16,0-22 0,1 21 15,-22-21-15,21 22 0,0-22 0,21 0 16,-21 0-16,1 0 0,20-21 16,-21 0-16,21 21 0,1-21 0,-22 0 15,21 0-15,1 0 0,-1-21 16,-21 0-16,21 0 0,1 0 0,-22 0 15,21-1-15,1-20 0,-22 0 16,0-1-16,21 1 0,-21-21 16,1 20-16,-22-20 0,21-1 15,-21 1-15,21-1 0,-21 1 16,0-1-16,0 1 0,0 20 0,0 1 16,0 0-16,0-1 0,-21 1 15,21 21-15,0 0 0,-21 21 16,-1 0-16,22 42 15,-21-21-15,21 22 0,0-1 0,0 0 16,-21 22-16,21-22 0,-21 22 16,21-1-16,0 22 0,0-43 15,0 22-15,0-1 0,21-21 0,0 22 16,0-22-16,1 1 0,-1-22 16,21 21-16,0-21 0,-20 0 15,20-21-15,0 22 0,1-22 16,-22 0-16,21 0 0,0 0 0,1 0 15,-22-22-15,21 22 0,1-21 16,-22 0-16,21 0 0,-21 0 0,0-22 16,22 22-16,-22-21 0,0 21 15,-21-22-15,0 1 0,21 0 0,-21-1 16,0 1-16,0 0 16,0 21-16,0-1 0,0 1 0,-21 21 15,0 0 1,0 43-16,21-22 0,-21 0 15,-1 21-15,22 1 0,0-1 16,0-21-16,0 21 0,0 1 0,0-22 16,0 21-16,0-21 0,0 22 15,0-22-15,22 0 0,-1 0 0,0-21 16,0 21-16,0-21 0,22 0 16,-22 0-16,0 0 0,21 0 0,-21 0 15,22-21-15,-22 0 0,21 0 16,-21 21-16,22-42 0,-22 20 0,21 1 15,-21-21-15,22 0 0,-22-1 16,0-20-16,0-1 0,0 22 16,1-22-16,-22 1 0,0 21 15,0-22-15,0 22 0,0-22 0,0 22 16,0 0-16,0 20 0,0 1 16,0 0-16,-22 21 0,1 0 15,0 21-15,21 0 0,0 1 16,0 20-16,-21 0 0,21 1 0,-21-1 15,21 21-15,0-20 0,0 20 16,0 1-16,0-22 0,0 22 16,-21-22-16,21 0 0,0 1 0,0-1 15,0 0-15,0-21 0,0 22 16,0-22-16,0 0 0,0 0 16,21-42 15,-21 0-31,21 0 0,0 0 15,0-1-15,0-20 0,1 21 16,20-21-16,-21-1 0,21 22 0,1-21 16,-1-1-16,0 22 0,1 0 15,20 0-15,-20 0 0,-1 0 0,0 21 16,1 0-16,-1 0 0,0 0 16,1 21-16,-22 0 0,0 0 0,0 0 15,-21 0-15,0 1 0,0 20 16,0-21-16,0 0 0,-42 0 0,21 22 15,-1-22-15,-20 0 16,0 0-16,21 0 0,-22 1 0,1-1 16,21 0-16,-22 0 0,1-21 15,21 0-15,0 21 0,0-21 0,-22 0 16,22 0-16,0 0 0,0 0 16,0 0-16,-1 0 0,1 0 15,0-21 1,21 0-1,-21 21-15,21-21 0,0 0 0,0-1 16,0 1-16</inkml:trace>
  <inkml:trace contextRef="#ctx0" brushRef="#br0" timeOffset="24320.36">4889 8530 0,'-21'0'16,"0"0"-1,0 0 1,0 0-16,0 0 15,42 0 17,0 0-32,0 0 15,21-21-15,-20 0 0,20 0 0,-21 0 16,21-1-16,-20 1 0,-1 0 16,0 0-16,0 0 0,-21-22 0,0 22 15,0 0-15,0-21 0,0 21 16,-42-1-16,21 1 0,-1 21 0,-20 0 15,0 0-15,-1 0 0,1 0 16,0 0-16,-1 21 0,1 1 0,0-1 16,-1 0-16,1 21 0,21 1 15,0-22-15,0 21 0,-1 0 16,22 1-16,0-1 0,0 0 0,0 1 16,0-1-16,22-21 0,-22 22 15,21-1-15,21-21 0,-21 21 0,0-20 16,1-1-16,20 0 0,-21 0 15,0 0-15,22-21 0,-22 21 0,0-21 16,0 0 0,-21 22-16,-21-22 15,0 0 1,-22 0-16,22 21 0,-21-21 0,21 21 16,-22 0-16,1-21 0,-43 64 31,43-43-31,21 21 0,0-21 0,0 0 15,21 1-15,0-1 0,0 0 0,0 0 16,0 0-16,21 0 0,0-21 16,21 22-16,-21-22 0,22 0 0,20 0 15,-20 0-15,20 0 0,1 0 16,-1-22-16,1 1 0,-1 0 0,1 0 16,-1 0-16,1 0 0,-1-22 15,1 22-15,-1-21 0,-21-1 16,22 1-16,-1 0 0,-20-22 0,-1 1 15,0 20-15,-20-20 0,-1-1 16,0 22-16,0-21 0,0 20 0,-21-20 16,0 20-16,0-20 0,0 21 15,0-1-15,0 22 0,0 0 0,0 0 16,0 0-16,-21 21 16,0 21-16,21 0 0,-21 0 0,0 0 15,21 22-15,-22-1 0,1 0 16,0 22-16,21-22 0,-21 0 0,21 22 15,-21-22-15,21 22 0,0-1 16,0-20-16,0 20 0,0-21 0,0 22 16,0-22-16,21 1 0,0-22 15,0 21-15,0-21 0,1 22 16,-1-22-16,21 0 0,-21-21 0,22 0 16,-22 0-16,21 0 0,0 0 15,-20 0-15,20 0 0,0-21 0,1 0 16,-1 21-16,0-43 0,-21 22 15,22 0-15,-1 0 0,-21-22 0,0 1 16,1 21-16,20-21 0,-42-1 16,21 1-16,-21 0 0,0-1 0,0 22 15,0 0-15,0 0 0,0 0 16,0-1-16,-21 22 0,0 0 16,0 0-16,-1 22 0,1-1 15,21 0-15,-21 21 16,21-21-16,-21 22 0,21-22 0,0 21 15,0-21-15,0 22 0,0-22 16,0 0-16,21 21 0,0-20 0,0-1 16,1 0-16,-1 0 0,0-21 15,0 0-15,21 21 0,-20-21 0,20 0 16,-21 0-16,21 0 0,1 0 16,-1-21-16,-21 0 0,22 0 0,-1 0 15,-21-1-15,21 1 0,-20 0 0,-1 0 16,0-21-16,0 20 15,0-20-15,0 21 0,-21-21 0,22 20 16,-22-20-16,0 21 0,0 0 16,0 0-16,0 42 31,0 21-31,0-21 0,-22 0 16,1 1-16,21 20 0,-21-21 0,21 21 15,0-20-15,0 20 0,-21-21 16,21 0-16,-21 22 0,21-22 0,0 0 15,0 0-15,0 0 16,0 0-16,0-42 47,0 0-47,0 0 0,0 0 16,21 0-16,0-22 0,0 1 15,0 0-15,1-1 0,-1 1 0,0 0 16,21-1-16,-21 22 0,1-21 15,-1 21-15,0-1 0,0 1 16,21 0-16,-20 21 0,-1 0 16,0 0-16,-21 21 0,0 0 15,21 1-15,-21-1 0,0 21 16,0-21-16,0 0 0,0 22 0,0-22 16,0 21-16,0-21 0,21 1 15,-21-1-15,0 21 0,0-21 16,0 0-16,0 1 0,0-1 15,0-42 17,0-1-17,21 1-15,1 0 0,-22 0 16,21-21-16,0 20 0,0-20 0,0 0 16,0 21-16,1-22 15,-1 1-15,0 0 0,21 20 0,-21-20 16,1 21-16,41 0 0,-42 0 15,0 21-15,1 0 0,-22 21 16,0 0 0,0 0-16,0 0 0,0 0 0,0 1 15,0-1-15,0 21 0,-22-21 0,22 22 16,0-22-16,0 21 0,0-21 16,0 22-16,0-22 0,0 0 0,0 0 15,0 21-15,22-42 0,-22 22 16,21-1-16,21 0 0,-21-21 0,22 0 15,-1 0-15,0 0 0,1 0 16,-1 0-16,0 0 0,1 0 0,20 0 16,-21-21-16,1 21 0,-1-21 15,-21-1-15,22 1 0,-22 0 16,21 0-16,-21-21 0,0 20 0,1-20 16,-1 21-16,0-21 0,-21-1 15,0 22-15,0-21 0,0 21 0,0-22 16,0 22-16,0 0 0,-21 21 15,0 0 1,-1 0-16,1 21 0,0 0 0,0 0 16,0 1-16,0-1 0,-1 21 15,1-21-15,21 22 0,0-1 0,0-21 16,0 21-16,0-20 16,0-1-16,0 21 0,0-21 0,21 0 15,1 1-15,20-1 0,-21 0 0,0-21 16,22 21-16,-1-21 0,-21 0 15,21 0-15,1 0 0,-22 0 0,21 0 16,-21 0-16,22-21 0,-22 21 16,21-21-16,-21 0 0,1-1 0,-1-20 15,21-21-15,-21 41 16,0-20-16,1 0 0,-22-1 0,0 1 16,0 0-16,0 21 0,0-22 0,21 22 15,-21 0-15,-21 21 31,21 21-31,-22 0 16,1 0-16,21 1 0,-21-1 0,0 21 16,21-21-16,-21 0 0,21 22 0,0-22 15,-21 0-15,21 0 0,-22 0 16,22 1-16,0-1 0,0 0 0,0 0 16,0-42 15,0 0-16,0 0-15,22-1 0,-1 1 16,0-21-16,0 21 0,0-22 16,0 1-16,22 0 0,-22-1 15,64-41-15,-43 63 0,-21-22 16,21 22-16,1 0 0,-22 0 16,0 21-16,0 0 0,0 0 0,1 0 15,-22 21-15,0 0 0,0 0 16,0 0-16,0 1 0,0-1 0,0 21 15,0-21-15,0 22 0,-22-1 0,1-21 16,21 21-16,0-20 0,0 20 16,0 0-16,0-21 0,0 1 0,0 20 15,0-21-15,0 0 0,0 0 16,21 1-16,1-1 0,-1-21 0,21 21 16,-21-21-16,0 0 0,22 0 15,-22 0-15,0 0 0,21 0 16,-20-21-16,-1 0 0,0 21 0,0-22 15,21 1-15,-20-21 0,-1 21 16,0-22-16,0 1 0,0 0 0,0-1 16,1 1-16,-1-21 0,0 20 15,21-84-15,-21 85 16,1-22-16,-1 1 0,0-1 0,-21 1 16,0-1-16,21 1 0,-21-1 0,0 22 15,0 21-15,0 0 0,0 0 16,0-1-16,0 44 15,0-1-15,-21 0 0,0 21 16,21 1-16,-21 20 0,-1-21 16,22 22-16,-21-1 0,21-20 0,-21 20 15,21 1-15,0-22 0,0 22 0,0-22 16,0 0-16,-21 22 0,21-22 16,0 0-16,0 1 0,0-1 0,0 0 15,0 1-15,0-22 0,0 21 16,0-21-16,21 1 0,-21-1 0,21-21 15,0 21-15,1-21 0,-1 0 16,0 0-16,0 0 0,21 0 16,-20 0-16,-1-21 0,0 0 0,0 21 15,21-22-15,-20 1 16,-1 0-16,0 0 0,0 0 0,0 0 16,0-22-16,-21 1 0,0 21 0,0-22 15,0 1-15</inkml:trace>
  <inkml:trace contextRef="#ctx0" brushRef="#br0" timeOffset="24544.23">9821 8594 0,'0'0'0,"-42"0"16,21 0-16,42 0 31,0 0-15,21-21-16,1 21 0,20 0 0,-20-22 15,20 22-15,1-21 0,-1 21 16,-21 0-16,22-21 0,-22 21 0,1 0 16,-1-21-16,-21 21 0,21 0 0,-20-21 15,-1 21-15,-21-21 0,21 21 16,0-22-16,-21 1 0,21 21 0</inkml:trace>
  <inkml:trace contextRef="#ctx0" brushRef="#br0" timeOffset="27024.35">17780 7874 0,'21'-21'16,"0"0"-16,0 0 15,-21-1-15,0 1 0,0 0 0,22 0 16,-22 0-16,0 0 0,0-22 16,0 22-16,0-21 0,0 21 0,0-1 15,0-20-15,0 21 0,-22 0 16,1 21-16,0 21 16,0 0-16,0 21 15,21 1-15,-21 20 0,21 1 0,-22-1 16,22 1-16,-21 20 0,0-20 15,0 21-15,0-1 0,0 1 0,-22 0 16,22-22-16,-21 22 0,-1-22 0,1 1 16,0-1-16,-1 1 15,22-22-15,-21 22 0,0-22 0,20 0 16,-20-21-16,21 1 0,0 20 16,0-42-16,-1 21 0,1-21 15,0-21-15,21 0 16,0 0-16,0-22 0,0 22 0,0-21 15,0-22-15,0 22 0,0 0 16,0-1-16,0-20 0,0 20 0,0-20 16,0 21-16,0-1 0,0 1 15,0 0-15,0 20 0,0 1 0,21 0 16,0 21-16,-21 21 16,22-21-16,-1 43 0,0-22 15,0 0-15,0 21 0,0 1 16,1-22-16,20 21 0,-21 0 0,0-20 15,0 20-15,22-21 0,-22 21 0,21-20 16,-21-1-16,22 21 0,-1-21 16,-21-21-16,22 21 0,-22-21 0,21 22 15,0-22-15,-20 0 0,20 0 16,-21 0-16,21-22 0,-20 1 0,20 0 16,-21 0-16,0 0 0,0 0 15,1-22-15,-1 22 0,0-21 16,0 21-16,-21-22 0,0 1 0,21 0 15,-21-1-15,21 1 0,-21 0 16,0-1-16,0 22 0,0 0 16,0 0-16,0 0 0,0 42 15,0 0-15,0 0 16,0 0-16,0 22 0,0-22 0,0 21 16,-21 0-16,21-20 0,0 20 15,0 0-15,0-21 0,0 22 0,0-22 16,0 21-16,0-21 0,0 1 0,0 20 15,0-21-15,21-21 0,1 21 16,20-21-16,-21 0 0,0 0 0,22 0 16,-1 0-16,0 0 0,1-21 15,20 0-15,-21 21 0,22-21 0,-1 0 16,-20-22-16,20 22 16,1 0-16,-22-21 0,0 20 0,1-20 15,-1 0-15,-21 21 0,0-22 16,1 1-16,-22 0 0,0 20 0,0-20 15,0 21-15,0 0 0,-22 21 32,22 21-32,-21 0 0,21 0 15,0 22-15,0-22 0,0 21 0,0 0 16,0-20-16,0 20 0,0-21 16,0 0-16,0 22 0,0-22 0,21 0 15,1 0-15,-22 0 0,21 0 16,0-21-16,-21 22 0,21-22 15,-21 21-15,-21-42 32,0 21-32,0-22 15,-1 1-15,1 21 0,0-21 16,0 0-16,0 0 0,-22 21 0,22-21 16,0 21-16,0 0 0,0 0 15,0 0-15,21 21 16,0 0-16,0 0 15,0 0-15,21 0 16,0 1-16,0-1 0,0 0 0,0 0 16,22 0-16,-22-21 0,0 21 15,21-21-15,1 0 0,-22 0 0,21 0 16,1 0-16,-1 0 0,0 0 16,1 0-16,-1 0 0,0-21 0,1 0 15,-1 0-15,0 0 0,-21 0 16,22-1-16,-22 1 0,21-21 0,-21 21 15,1-22-15,20 1 0,-21 0 0,0-22 16,0 22-16,1-22 16,-1 1-16,0-1 0,0 1 0,0-1 15,-21 22-15,0-21 0,21 20 16,-21 1-16,0 21 0,0-22 0,0 22 16,-21 21-1,0 0-15,21 21 0,-21 1 0,0 20 16,0 0-16,-1 22 0,22-22 15,0 22-15,0-22 0,0 21 0,0 1 16,0-22-16,0 22 0,0-22 16,0 0-16,0 1 0,0-1 0,0 0 15,22 1-15,-22-1 0,21-21 0,0 0 16,-21 22-16,21-22 0,0 0 16,0-21-16,-21 21 0,22-21 0,-1 0 15,0 0-15,0 0 16,0 0-16,0 0 0,1-21 0,-1 21 15,0-21-15,0 0 0,0 0 16,0-1-16,1 1 0,-1 0 0,-21 0 16,21-21-16,-21 20 0,21-20 0,-21 21 15,0-21-15</inkml:trace>
  <inkml:trace contextRef="#ctx0" brushRef="#br0" timeOffset="27244.23">19727 8213 0,'0'0'0,"-21"0"0,0 0 0,42 0 16,0-21-1,22-1-15,-1 22 0,0-21 0,22 21 16,-22-21-16,22 21 0,-1-21 16,1 21-16,20-21 0,-20 0 0,-22 21 15,22-22-15,-22 22 0,-21 0 16,21-21-16,-42 0 15,-21 21-15,0-21 0,-21 21 16,-1 0-16,1 0 0</inkml:trace>
  <inkml:trace contextRef="#ctx0" brushRef="#br0" timeOffset="27580.04">18859 7789 0,'0'0'0,"-63"0"16,63 22 15,-21-1-31,21 0 0,0 0 16,0 0-16,21-21 16,0 0-1,0 0-15,0 0 0,1 0 16,-1-21-16,0 21 15,0-21-15,0 0 0,0 0 16,-21-1-16,0 1 16,-21 42 15,21 1-31,-21-1 16,21 0-16,0 0 15,0 0-15,21 0 0,0-21 16</inkml:trace>
  <inkml:trace contextRef="#ctx0" brushRef="#br0" timeOffset="28281.1">21759 7916 0,'0'0'0,"21"-21"0,1 0 16,-1 0-16,0-21 0,-21 20 16,21 1-16,-21 42 31,0 1-31,-21-1 0,0 21 15,0 0-15,-1 1 0,-20-1 16,0 22-16,-1-22 0,1 0 0,-21 1 16,20 20-16,1-21 0,-22-20 15,22 20-15,-21 0 0,20-21 0,1 1 16,0-1-16,-1 0 0,22 0 16,0-21-16,0 0 0,0 0 0,-1 0 15,22-21 1,0 0-16,22 0 15,-1 21-15,-21-22 16,21 22-16,0 0 0,0 0 0,0 0 16,22 0-16,-22 0 0,21 0 0,-21 22 15,22-1-15,-1-21 0,22 21 16,-22 0-16,0 0 0,1 0 0,-1-21 16,21 22-16,-20-1 0,-1 0 15,0 0-15,-20-21 0,20 21 0,-21-21 16,21 21-16,-20-21 0,-1 0 15,-21 22-15,21-22 0,-21-22 47,0 1-47,21 0 16</inkml:trace>
  <inkml:trace contextRef="#ctx0" brushRef="#br0" timeOffset="30030.15">22458 7938 0,'21'-22'0,"-42"44"0,63-65 16,-42 22-16,0 0 0,21-21 0,-21 20 15,21 1-15,-21 0 0,0 0 16,0 42 0,0 0-1,0 22-15,0-1 0,0 0 0,0 22 16,0-1-16,0 22 0,-21-22 15,0 1-15,0-1 0,0 1 0,0-1 16,-1 1-16,1-22 0,0 1 16,0-1-16,21 0 0,0-21 15,0 22-15,0-22 0,0 0 16,0-42 0,21 21-16,-21-21 15,21 0-15,0-1 0,1-20 16,-1 21-16,0 0 0,0-22 0,0 1 15,0 21-15,1-21 0,-1 20 16,0-20-16,0 21 0,0 0 0,0 21 16,1 0-16,-1 0 0,0 0 15,-21 21-15,21 0 0,-21 0 16,21 22-16,-21-22 0,0 0 16,0 21-16,21-21 0,1 1 15,20 41-15,-42-42 16,21 0-16,0 1 0,0-22 0,22 21 15,-22-21-15,0 0 0,21 0 16,-20 0-16,-1 0 0,21 0 0,-21 0 16,0-21-16,22 21 0,-22-22 0,0 1 15,0 0-15,0 0 0,1 0 16,-1-22-16,0 22 0,0-21 16,-21-22-16,21 22 0,0-21 0,1-1 15,-1 1-15,0-1 0,0 1 16,-21-1-16,21 1 0,-21-1 0,0 22 15,0-1-15,0 1 0,0 21 16,0 0-16,-21 21 16,0 21-16,0 0 0,0 0 0,21 22 15,-22-1-15,1 21 0,0-20 16,21 20-16,0 1 0,0-1 0,-21-20 16,21 20-16,0-21 0,0 22 15,0-22-15,0 1 0,0-1 0,0 0 16,21-21-16,0 22 0,0-22 0,1 0 15,-1 0-15,0 0 0,0 1 16,21-22-16,-20 0 0,20 0 0,0 0 16,1 0-16,-1 0 0,0-22 15,1 1-15,-1 0 0,0 0 16,1 0-16,-1 0 0,-21-22 16,21 22-16,-20-21 0,-1-1 0,0 1 15,-21 0-15,0-1 0,0 1 16,0 0-16,0-1 0,0 22 0,-21 21 15,0 0-15,-1 0 16,1 21-16,21 1 0,-21-1 16,0 0-16,0 21 0,0 1 0,21-22 15,0 21-15,0-21 0,0 22 16,0-22-16,0 21 0,0-21 0,21 0 16,-21 1-16,42-1 0,-21 0 15,0 0-15,1 0 0,20-21 16,-21 0-16,21 0 0,-20 0 0,20 0 15,0 0-15,-21 0 0,22 0 16,-22-21-16,21 21 0,-21-21 0,1 0 16,20 0-16,-21-1 0,0-20 15,0 0-15,1-1 0,-1 1 16,0 0-16,0-22 0,0 1 0,-21-1 16,0-20-16,21 20 0,-21 1 0,0-1 15,0 22-15,0-1 0,0 1 16,0 0-16,0 21 0,-21 42 31,21 21-31,0-21 0,-21 22 16,0 20-16,21 1 0,-21-22 0,21 21 15,0 1-15,-21-1 0,21 1 16,-22-22-16,22 22 0,-21-22 0,21 0 16,0 1-16,0-1 0,0-21 15,-21 22-15,21-22 0,0 0 0,0 0 16,0-42 15,0 0-15,21 0-16,0-1 0,1-20 15,-1 21-15,21-21 0,-21 20 16,22-20-16,-22 0 0,21-1 16,0 1-16,1 0 0,-1 21 0,22-22 15,-22 22-15,0 21 0,1 0 16,-1 0-16,0 0 0,1 0 0,-22 21 15,21 0-15,-21 1 0,0-1 16,-21 21-16,0-21 0,0 0 0,0 22 16,0-22-16,-21 21 0,-21-21 0,21 1 15,-22 20-15,1-21 0,0 0 16,-1 0-16,1 1 0,-21-1 16,20 0-16,-20 0 0,20 0 15,1-21-15,0 0 0,-1 21 0,22-21 0,0 0 16,0 0-16,0 0 0,0 0 15,-1 0-15,22-21 16,0 0 0,0 0-16,22 0 0,-1 0 15,0-1-15,21 1 0,-21 0 0</inkml:trace>
  <inkml:trace contextRef="#ctx0" brushRef="#br0" timeOffset="32887.67">26056 7980 0,'0'0'0,"-85"21"16,64-21-16,0 0 0,0 0 15,0 0-15,63 0 32,-21 0-32,22 0 0,-1-21 15,0 0-15,22 0 0,-22 21 16,0-22-16,22 1 0,-22 0 0,1 0 16,-22 0-16,0 0 0,0-1 15,0 1-15,-21-21 0,0 21 0,0-22 16,0 22-16,-21 0 0,0 0 15,-21 0-15,20 0 0,-20 21 0,0 0 16,-1 0-16,1 21 0,0 0 16,-1 0-16,1 0 0,0 22 0,-1-1 15,22-21-15,0 21 16,0 1-16,21-1 0,0-21 0,0 22 0,0-1 16,0-21-16,21 21 0,0-20 15,0-1-15,1 0 0,-1 0 16,21 0-16,-21 0 0,0-21 15,22 0-15,-22 0 0,0 0 0,0 0 16,0 0-16,-21-21 31,-21 21-15,0 0-16,0 21 16,0 1-16,0-22 0,-22 21 0,22 21 15,-21-21-15,-1 0 16,22 22-16,-21-22 0,21 21 0,-22-21 15,22 22-15,21-22 0,0 21 0,0-21 16,0 1-16,0-1 0,0 0 16,21 0-16,1-21 0,-1 21 15,21-21-15,0 0 0,1 0 0,-1 0 16,0 0-16,22 0 0,-22 0 0,1-21 16,20 0-16,-21 0 0,1 21 15,-1-21-15,0-22 0,1 22 0,-1-21 16,-21 21-16,22-22 0,-22-20 15,21 20-15,-21-20 0,22-1 0,-22 1 16,21-1-16,-21-20 0,22 20 16,-22 1-16,0 20 0,0-20 15,0 21-15,-21-1 0,0 1 16,0 21-16,0 0 0,0-1 0,-21 22 16,0 0-16,-21 22 0,20-1 0,-20 0 15,21 21-15,-21 1 0,-1-22 16,22 42-16,0-20 0,0-1 0,0 21 15,-1 1-15,22-1 0,-21-20 16,21 20-16,0 1 0,0-22 0,0 0 16,0 1-16,0-1 0,21 0 15,1 1-15,-1-22 0,0 0 0,21 0 16,-21 0-16,22-21 0,-1 0 16,0 0-16,22 0 0,-22 0 15,22 0-15,-22 0 0,0 0 0,1-21 16,-1 21-16,0-21 0,1 0 15,-1 0-15,-21-22 0,0 22 0,22-21 16,-22 21-16,-21-22 0,21 1 16,-21 21-16,0-21 0,0-1 0,0 22 15,0 0-15,0 0 0,-21 21 16,0 0-16,0 21 16,-1 0-16,-20 0 0,21 0 15,0 1-15,0 20 0,-1-21 0,22 21 16,0-20-16,0 20 0,0-21 15,0 0-15,0 0 0,0 22 16,0-22-16,22-21 0,-1 21 0,0 0 16,0-21-16,0 0 0,0 21 15,1-21-15,20 0 0,-21 0 0,0 0 16,22 0-16,-22 0 0,21 0 16,-21-21-16,22 21 0,-22-21 0,21 0 15,-21 0-15,22 0 0,-22-22 16,21 22-16,-21-21 0,0 21 0,22-22 15,-22 1-15,0 21 0,-21-22 16,0 22-16,21 0 0,-21 0 0,-21 42 31,0 0-31,0 22 16,0-22-16,-1 0 0,1 0 0,21 21 16,-21-20-16,21-1 0,-21 0 15,0 0-15,21 0 0,0 0 0,0 1 16,0-1-16,0 0 15,-21-21-15,21 21 0,0-42 47,0 0-47,21 0 0,-21-1 16,21 1-16,0-21 16,0 21-16,0-22 0,22 1 0,-1 21 15,-21-21-15,22-1 0,-1 1 16,0 21-16,1 0 0,-22-1 0,21 1 15,-21 21-15,22 0 0,-22 0 16,0 0-16,0 21 0,0-21 0,-21 43 16,21-22-16,-21 0 0,22 21 15,-22 1-15,0-22 0,0 21 0,0-21 16,0 22-16,0-22 0,0 0 16,0 0-16,0 0 0,-22 1 0,1-1 15,0 0-15,0-21 16,0 0-16,0 0 15,21-21 1,0 0 0,0-1-16,21 1 0,0 0 15,0-21-15,0 21 0,22-22 16,-22 22-16,21-21 0,0-1 16,1 1-16,-1 0 0,0-1 0,1 22 15,-1-21-15,-21 21 0,22 0 0,-1 21 16,-21 0-16,0 0 0,-21 21 15,0 0-15,0 0 0,0 0 16,0 22-16,0-22 0,-21 0 16,21 21-16,-21-21 0,0 22 15,0-22-15,-1 0 0,22 21 0,0-20 16,0-1-16,0 0 0,0 0 16,0 0-16,0 0 0,22-21 15,-1 0-15,0 22 0,0-22 16,21 0-16,-20 0 0,20 0 0,0 0 15,1 0-15,20 0 0,-21 0 16,1 0-16,-1-22 0,0 1 0,1 0 16,-1 0-16,-21 0 0,22 0 15,-22-22-15,0 1 0,0 21 16,-21-22-16,21 1 0,-21 0 0,0-1 16,0 22-16,0-21 0,0 21 15,-21 21-15,0 0 16,0 0-16,0 0 0,-1 21 15,1 0-15,0 0 0,0 0 16,0 22-16,21-22 0,0 21 0,-21-21 16,21 22-16,0-22 0,0 21 15,0-21-15,0 1 0,0-1 0,21 0 16,0 0-16,0 0 0,0-21 0,0 21 16,1-21-16,20 0 0,-21 0 15,21 0-15,1 0 0,-22 0 0,0 0 16,21 0-16,-20 0 15,-1 0-15,0-21 0,0 0 0,0 0 16,0 0-16,1 0 0,-1-22 16,-21 22-16,21-21 0,-21 21 0,21-1 15,-21-20-15,0 21 0,0 0 16,0 42 0,-21 0-1,0 0-15,21 0 0,-21 22 16,-1-22-16,22 0 0,-21 0 15,21 0-15,-21 1 0,0-1 16,21 0-16,0 0 0,0 0 0,0 0 16,-21-21-16,21 22 15,0-44 17,0 1-17,21 0-15,0 21 16,0-21-16,0 0 0,1-22 0,-1 22 15,21 0-15,22-42 16,-22 20-16,-21 22 0,21 0 16,-20 0-16,20 21 0,-21 0 0,0 0 15,0 0-15,-21 21 16,0 0-16,0 0 0,0 0 16,0 22-16,0-22 0,-21 0 15,21 21-15,0-20 0,0-1 16,0 0-16,0 0 0,0 0 0,21 0 15,1 1-15,-1-1 0,21 0 16,-21-21-16,0 21 0,22-21 16,-22 0-16,0 0 0,21 0 0,-20 0 15,-1 0-15,0 0 0,0-21 16,0 0-16,-21 0 0,21-1 16,-21 1-16,0 0 0,22-21 0,-22-1 15,21 1-15,0 0 16,0-1-16,-21-20 0,21 21 0,0-22 15,1 1-15,-1 20 0,0 1 16,-21-22-16,21 22 0,0 0 0,0-1 16,1 1-16,-22 21 0,0 0 15,0 0-15,0 63 32,0-21-32,-22 0 0,1 22 0,21-1 15,-21 0-15,0 1 0,0-1 16,21 21-16,-21-20 0,-1 20 15,22-20-15,0-1 0,-21 0 0,21 1 16,-21-22-16,21 21 0,0-21 16,0 0-16,0 1 0,0-1 15,0 0-15,21-21 16,-21 21-16,21-21 0,1 0 0,-1 0 16,0 0-16,0 0 0,0 0 15,22-21-15,-22 21 0,0-21 0,0 0 16,0 21-16,0-22 0,1 1 15,-22 0-15,21 0 0,-21 0 16,0 0-16,0-1 0,0 1 16,0 0-16,-21 0 0</inkml:trace>
  <inkml:trace contextRef="#ctx0" brushRef="#br0" timeOffset="33112.05">30438 7980 0,'0'0'0,"-22"0"0,-20 0 0,21 0 16,42 0 15,0 0-31,0 21 0,22-21 16,-1 0-16,0 0 0,1 0 15,-1 0-15,0 0 0,1 0 0,-1 0 16,0 21-16,-20-21 0,-1 0 16,0 0-16,0 0 0,0 0 0,0 0 15,1 0 16,-1 0-15,0 0-16</inkml:trace>
  <inkml:trace contextRef="#ctx0" brushRef="#br0" timeOffset="33602.76">31708 7811 0,'0'0'0,"-22"0"16,1 0 0,0 0-16,21 21 15,21 0 1,0-21-16,1 21 0,20 0 0,-21 0 16,21 22-16,1-22 0,-1 0 15,0 0-15,22 0 0,-22 1 16,1-1-16,-1 0 0,0-21 0,1 21 15,-22-21-15,21 0 0,-21 0 16,0 21-16,1-21 0,-44 0 47,-20 0-47,21 0 0,-21 21 0,-1-21 16,1 22-16,0-1 15,-1 21-15,1-21 0,0 0 0,-1 1 16,1-1-16,0 21 0,-22-21 15,22 0-15,-1 1 0,1-1 0,0 0 16,-1 0-16,1 0 0,21-21 16,0 21-16,-22-21 0,22 0 15,0 22-15,0-22 16,0 0 31,0 0-32,-1 0-15</inkml:trace>
  <inkml:trace contextRef="#ctx0" brushRef="#br0" timeOffset="35416.31">466 11494 0</inkml:trace>
  <inkml:trace contextRef="#ctx0" brushRef="#br0" timeOffset="38405.15">444 11536 0,'0'0'0,"0"21"31,22-21-15,-1 0 0,0 0-16,0-21 15,0 0-15,0 0 0,22-1 0,-22 1 16,21 0-16,1-21 0,-22 21 16,21-22-16,-21 22 0,0-21 15,22-1-15,-22 22 0,-21-21 16,21 21-16,-21 0 0,0-1 15,21 1-15,-21 0 0,-21 21 16,0 0-16,0 0 16,0 0-16,-1 0 0,-20 21 15,21 0-15,-21 1 0,20 20 0,1 0 16,0 1-16,0-1 16,21 0-16,0 22 0,0-22 0,0-21 15,0 22-15,21-22 0,0 21 0,0-21 16,1 0-16,-1-21 0,21 22 15,-21-22-15,0 0 0,1 0 0,-1 0 16,0 0-16,0 0 16,0 0-16,-21 21 15,-21 0 1,0-21 0,0 21-16,-22 0 0,22 0 0,-21 1 15,21-1-15,-22 0 0,22 21 16,0-21-16,0 22 0,0-22 15,0 21-15,21 1 0,0-22 0,0 21 16,0-21-16,0 0 0,21 22 16,0-43-16,0 21 0,21 0 15,1-21-15,-22 0 0,21 0 16,22 0-16,-22-21 0,0 0 16,22 0-16,-22-22 0,22 22 0,-1-21 15,1-1-15,-1 22 0,1-21 16,-22-22-16,22 22 0,-22 0 0,0-22 15,-21 22-15,22-22 0,-43 1 16,21-1-16,-21 1 0,0-1 16,0 1-16,0-1 0,0 1 0,0 21 15,-21-1-15,0 22 0,-1 0 16,22 0-16,-21 21 0,0 0 0,0 0 16,21 21-16,-21 21 0,0 1 15,-1-1-15,22 21 16,-21 1-16,0-1 0,0 1 0,21-1 15,0 1-15,0-1 0,0 1 16,0-1-16,0-20 0,0 20 0,21-20 16,-21-1-16,42 0 0,-20-21 15,-1 1-15,21-1 0,0 0 16,1-21-16,-1 0 0,0 0 0,22 0 16,-22-21-16,1 0 0,-1-1 15,0 1-15,22 0 0,-22 0 0,0-21 16,-20 20-16,20 1 0,0-21 15,-21 21-15,1-22 0,-1 1 16,-21 21-16,0-21 0,0-1 16,0 22-16,0 0 0,0 0 0,-21 21 15,-1 0-15,1 0 16,0 21-16,0 0 0,0 0 0,0 0 16,-1 1-16,1 20 0,0-21 15,0 21-15,21-20 0,0 20 0,0 0 16,0-21-16,0 22 0,0-1 15,0-21-15,0 0 0,21 22 16,0-22-16,0 0 0,22-21 0,-22 21 16,21-21-16,1 0 0,-1 0 15,-21 0-15,21 0 0,1-21 16,-1 21-16,0-21 0,1 0 16,-22 0-16,21-1 0,-21 1 0,1 0 15,-1-21-15,0 21 0,0-22 16,-21 22-16,21-21 0,-21 21 0,0-22 15,0 22-15,0 0 0,0 0 16,0 0-16,0 42 16,-21 0-1,21 0-15,-21 0 0,21 0 0,-21 1 16,0-1-16,21 21 16,0-21-16,0 22 0,-22-22 0,22 0 0,0 21 15,0-21-15,0 1 16,0-1-16,0 0 0,0 0 15,0-42 17,22 0-17,-1 0-15,-21-1 0,0-20 0,21 21 16,0 0-16,0-22 0,-21 1 16,21 21-16,1-21 0,-1 20 0,0-20 15,0 21-15,0 0 16,0 0-16,1-1 0,-1 22 0,0 0 0,0 0 15,0 22-15,-21-1 16,21 0-16,-21 0 0,0 0 16,0 0-16,22 1 0,-22 20 15,0-21-15,21 0 0,-21 22 0,0-22 16,0 0-16,0 0 0,21 0 16,-21 0-16,21 1 0,-21-1 15,21-21 1,0 0-16,1 0 15,-1-21-15,-21-1 0,21 1 16,0 0-16,0 0 0,0-21 0,-21 20 16,22-20-16,-1 21 0,0-21 15,21-1-15,-21 1 0,1 0 0,-1 20 16,0-20-16,0 21 16,0 0-16,0 0 0,1 21 0,-1 0 15,-21 21 1,0 0-16,0 0 0,0 0 15,0 0-15,0 22 0,0-22 0,0 0 16,0 21-16,0-20 0,-21-1 16,21 21-16,0-21 0,0 0 0,0 1 15,21-1-15,0 0 0,0 0 16,0 0-16,22-21 0,-1 0 0,0 21 16,1-21-16,-1 0 15,21 0-15,-20 0 0,20 0 0,-20-21 16,-1 0-16,0 21 0,1-21 15,-22 0-15,21 0 0,-21-1 0,0 1 16,1 0-16,-1 0 0,0 0 16,-21-22-16,0 22 0,0 0 0,0-21 15,0 21-15,0-22 0,0 22 0,0 0 16,-21 21-16,0 0 16,-1 0-16,1 0 15,21 21-15,-21 0 0,0 0 16,21 1-16,0 20 0,0-21 0,0 0 15,0 0-15,0 1 16,0-1-16,0 0 0,21 0 0,0-21 16,0 21-16,1-21 0,-1 0 0,21 0 15,-21 0-15,22 0 0,-22 0 16,21 0-16,-21 0 0,0 0 0,1-21 16,-1 21-16,0-21 0,0 0 15,0 0-15,0-1 0,-21 1 0,0 0 16,0 0-16,22 0 0,-22-22 15,0 22-15,0-21 0,0 21 0,0 0 16,0-1-16,0 1 0,0 42 31,-22 1-31,22-1 16,0 0-16,0 21 0,0-21 16,-21 1-16,21 20 0,0-21 0,-21 0 15,21 0-15,0 1 0,0 20 16,0-21-16,0 0 0,0 0 15,-21-21-15,21-21 32,0 0-17,0 0-15,21 0 0,0 0 16,0-22-16,1 22 0,-1-21 16,0 21-16,0-22 0,21 1 15,-20 0-15,-1 20 0,21-20 0,0-21 16,-20 41-16,-1 22 0,0 0 15,-21 22 1,0-1-16,0 21 0,0-21 16,0 22-16,0-1 0,0-21 15,0 21-15,0 1 0,0-22 0,0 21 16,0-21-16,21 22 0,0-22 16,0 0-16,1 0 0,-1 0 0,0 1 15,42-22-15,-41 0 0,-1 0 16,21 0-16,-21 0 0,0 0 15,22 0-15,-22-22 0,0 1 16,-21 0-16,21 0 0,0 0 16,-21-22-16,22 22 0,-22-21 0,0 0 15,0-1-15,0-20 0,0-1 0,0 22 16,0-22-16,0 1 0,0-1 16,0 1-16,0 21 0,0-1 0,0 1 15,0 21-15,0 0 0,0-1 16,0 44-1,0-1-15,0 0 0,0 21 16,0 1-16,0-1 0,0 21 0,0-20 16,0 20-16,-22 1 0,22-22 15,-21 0-15,21 22 0,0-22 16,0 1-16,0-1 0,0-21 0,0 21 16,0-20-16,0-1 0,0 0 15,0 0-15,21 0 0,1-21 16,-1 0-1,0 0-15,0-21 16,-21 0-16,0 0 16,0 0-16,0-1 15,0 1-15,0 0 0,0-21 0</inkml:trace>
  <inkml:trace contextRef="#ctx0" brushRef="#br0" timeOffset="38620.51">5207 11409 0,'0'0'15,"-21"0"-15,0 0 0,42 0 32,0 0-32,0 0 0,21 0 15,1-21-15,-1 21 0,0-21 16,1 21-16,-1-22 0,0 1 0,1 21 16,-1-21-16,-21 21 0,22 0 15,-22 0-15,0-21 0,-21 0 16</inkml:trace>
  <inkml:trace contextRef="#ctx0" brushRef="#br0" timeOffset="39063.76">6604 11557 0,'0'0'0,"21"-85"16,0 64-16,-21 0 0,21-21 15,1 21-15,-22-22 0,21 22 16,-21 0-16,0 0 0,0 42 31,0 0-31,0 21 16,0-20-16,0 20 0,0 0 0,0-21 15,0 22-15,-21-1 0,-1-21 16,22 22-16,-21-22 0,0 0 0,0 21 16,0-21-16,21 1 0,-21-22 0,-1 21 15,22 0-15,22-21 32,20-21-17</inkml:trace>
  <inkml:trace contextRef="#ctx0" brushRef="#br0" timeOffset="39486.74">7239 11388 0,'42'-43'0,"-84"86"0,105-107 0,-20 22 15,-22 21-15,0 0 0,-21-1 0,0 1 16,-21 21 0,0 0-16,-22 21 0,1 1 15,21-22-15,-21 21 0,-1 21 0,1-21 16,0 0-16,20 1 0,1-1 15,0 0-15,0 0 0,21 0 0,0 0 16,0 1-16,21-22 16,0 21-16,0-21 0,22 0 15,-22 0-15,21 21 0,1-21 0,-22 0 16,21 0-16,0 21 0,-20-21 16,20 21-16,-21-21 0,21 21 0,-20-21 15,-1 22-15,0-22 0,-21 21 16,0 0-16,0 0 0,0 0 15,-21-21-15,0 21 16,-22-21-16,22 22 0,0-22 0,-21 0 16,20 21-16,-20-21 0,21 0 0,-21 0 15,20 0-15,1 0 0,0 0 16,0 0-16,0 0 0,0 0 16,-1-21-1,1-1-15,0 22 0,21-21 16,-21 0-16,21 0 0,-21 0 15,0 0-15,21-1 16</inkml:trace>
  <inkml:trace contextRef="#ctx0" brushRef="#br0" timeOffset="39685.62">6646 11176 0,'0'-21'0,"0"42"0,-21-42 0,21 0 0,0 0 15,0-1-15,0 1 32,21 21-1,0 0-15,1 0-16,-1 0 0,21 0 0</inkml:trace>
  <inkml:trace contextRef="#ctx0" brushRef="#br0" timeOffset="41012.29">8953 11557 0,'0'0'0,"0"-21"0,0 0 15,0 0-15,0-22 16,0 22-16,0 0 0,0 0 0,22 0 0,-22-22 16,21 22-16,-21 0 15,0 0-15,0 0 0,0 42 31,0 0-31,0 0 0,0 21 16,-21 1-16,-1-1 0,1 0 16,0 1-16,21-22 0,-21 21 0,0 1 15,0-1-15,-1-21 0,1 21 0,0-20 16,0-1-16,0 0 0,0 0 16,-1 0-16,1-21 0,0 0 15,21-21 1,0 0-1,0 0-15,0 0 0,21-22 16,0 22-16,1-21 0,-1 21 16,0-22-16,21 1 0,1-22 0,-22 22 15,21 0-15,0-1 0,1 1 16,-1 21-16,0 0 0,-20 0 0,20 21 16,-21 0-16,0 0 0,0 21 15,1 0-15,-22 0 0,0 21 0,0-20 16,0 20-16,0 0 0,0-21 15,0 22-15,0-1 0,0-21 0,0 22 16,0-22-16,0 21 0,0-21 16,0 0-16,0 1 15,21-1-15,0-21 0,0 0 16,0 0-16,22 0 0,-22 0 16,0-21-16,21-1 0,-21 22 0,22-21 15,-22 0-15,21 0 0,-21 0 16,22 0-16,-1-22 0,-21 22 0,0-21 15,1 21-15,-1-22 0,0 1 16,-21 21-16,21-22 0,-21 1 0,0 21 16,0-21-16,0 20 0,0 1 0,-21 21 31,0 21-31,0-21 0,-1 43 0,22-22 16,-21 0-16,0 21 15,0 1-15,21-22 0,-21 21 0,21-21 16,0 22-16,0-22 0,0 21 0,0-21 15,0 1-15,0-1 0,21 0 16,0-21-16,21 0 0,-20 0 16,-1 0-16,0 0 0,21 0 15,-21 0-15,1 0 0,20 0 0,-21-21 16,0 0-16,0 21 0,1-22 16,-1 1-16,0 0 0,-21-21 0,21 21 15,-21-1-15,0-20 0,0 0 0,0-1 16,0 1-16,-21 0 0,0-1 15,0 22-15,-22-21 0,22 21 16,0 0-16,0-1 0,0 22 16,-22 0-16,22 0 0,0 0 0,0 22 15,0-1-15,-1 0 0,1 0 16,21 0-16,-21 0 0,21 1 0,0-1 16,0 0-16,21 0 0,22-21 15,-22 0-15,0 0 0,21 0 16,1 0-16,-22 0 0,21 0 0,0 0 15,22-21-15,-22 0 0,1 0 16,20-22-16,-21 22 0,1 0 16,-1-21-16,22 20 0,-43-20 0,21 21 15,0-21-15,-20 20 0,-1-20 16,0 0-16,-21 21 0,0-22 0,0 22 16,0-21-16,0 21 0,0-1 15,-21 22 1,0 22-16,-1-1 0,1 0 15,0 21-15,21 1 0,-21-22 0,0 21 16,0 22-16,21-22 0,-22 21 16,1-20-16,21 20 0,-21 1 0,21-22 15,0 22-15,-21-22 0,21 0 16,0 1-16,0-1 0,0-21 16,0 21-16,0-20 0,0-1 0,0 0 0,21 0 15,0-21 1,0 0-16,1 0 15,-1-21-15,-21 0 16,0 0-16,21-1 0,-21 1 0,0 0 16,21 0-16,-21-21 0,0 20 0</inkml:trace>
  <inkml:trace contextRef="#ctx0" brushRef="#br0" timeOffset="41173.21">10287 11134 0,'0'0'0,"-64"-21"16,64-1-1,22 22 17,20 0-32,-21-21 0,21 21 15,-20 0-15,20 0 0,0-21 16,1 0-16,-1 21 0,21-21 0</inkml:trace>
  <inkml:trace contextRef="#ctx0" brushRef="#br0" timeOffset="43741.33">10964 11282 0,'0'0'0,"-63"42"16,63-21-16,21-21 15,0 0 1,0 0-16,22 0 0,-1 0 16,-21-21-16,43 0 0,-22 0 15,0-21-15,1 20 0,-1-20 16,0 21-16,1-21 0,-22-1 0,21 22 15,-21-21-15,0-1 0,1 1 16,-1-21-16,-21 20 0,0 1 0,21-22 16,-21 22-16,0-21 0,0 20 0,0-20 15,0 20-15,0 1 0,0 21 16,-21 0-16,21 0 0,-21 21 0,-1 0 16,1 21-16,0 0 15,0 21-15,0 22 0,0-1 0,-1 1 16,22-1-16,-21 22 0,0 0 15,0-1-15,0 1 0,0 21 16,-1 0-16,-20-22 0,21 22 0,0-21 16,-22 21-16,22-1 0,-21 1 15,0 0-15,20 0 0,-20 0 0,21 0 16,-21-1-16,-1 1 0,22-21 16,0 21-16,0-22 0,0 1 0,21-21 15,0-1-15,0 1 0,0-1 0,0-21 16,0 1-16,0-22 0,21 0 15,0 0-15,21 0 0,-21-21 0,1 0 16,20-21-16,0 0 0,-21 0 0,22 0 16,-1-22-16,0 1 0,1 0 15,-22-22-15,21 22 0,-21-22 16,1 1-16,-1-1 0,0 1 0,-21-22 16,0 22-16,0-1 0,0-20 15,0-1-15,0 0 0,-21 22 0,0-22 16,-1 22-16,1-1 0,-21 22 15,21-22-15,0 43 0,-22-21 0,22 21 16,-21-1-16,21 1 0,-1 21 16,1 0-16,0-21 0,0 21 15,42 0 1,0 0 0,0 0-16,22 0 0,-1-21 0,0 21 15,1-21-15,-1 0 0,0 21 0,22-22 16,-22 1-16,22 0 0,-22 0 15,22 0-15,-22 0 0,0-22 0,1 22 16,-1-21-16,-21 21 0,0-22 16,0 22-16,1-21 0,-22 21 0,0-1 15,0 1-15,0 0 0,-22 21 16,1 0 0,0 0-16,0 0 0,21 21 15,-21 0-15,0 1 0,-1-1 0,22 21 16,0-21-16,0 22 0,0-22 15,0 21-15,0-21 0,0 0 16,0 22-16,0-22 0,0 0 0,22 0 16,-1-21-1,0 21-15,0-21 0,0 0 0,0 0 16,22 0-16,-22 0 0,0-21 0,21 21 16,-20-21-16,20 0 0,-21 21 15,0-21-15,0-22 0,1 22 0,-1 0 16,-21-21-16,0 21 0,0-22 15,0 22-15,0-21 0,0-1 0,-21 22 16,-1-21-16,-20 21 0,21 0 16,0 21-16,-22 0 0,22 0 15,-21 0-15,21 0 0,-22 21 0,22 0 16,0 0-16,0 0 0,0 0 16,0 22-16,21-1 0,0-21 0,0 22 15,0-22-15,0 21 0,0-21 16,0 0-16,21 22 0,0-22 0,0-21 15,0 21-15,22 0 0,-22-21 0,0 0 16,21 0-16,1 0 0,-22 0 16,21 0-16,0 0 0,1 0 0,-22-21 15,21 0-15,1 0 0,-22 21 16,21-21-16,-21-1 0,0-20 0,22 21 16,-22 0-16,0-22 0,-21 22 15,21-21-15,0 21 0,-21 0 16,0-22-16,0 22 0,0 0 15,22 21-15,-22 21 16,0 0 0,0 22-16,0-22 0,0 0 15,-22 0-15,22 21 0,0-20 0,0-1 16,0 0-16,0 21 0,0-21 16,0 1-16,22-1 0,-1 0 15,0-21-15,0 0 0,0 0 0,22 0 16,-22 0-16,0 0 0,21 0 15,-21-21-15,22 21 0,-22-21 16,0-1-16,21 1 0,-20 0 0,-1 0 16,0 0-16,0-22 0,0 22 15,0-21-15,1 0 0,-22 20 0,0-20 16,21 21-16,-21 0 0,0 0 16,0-1-16,-21 44 15,21-1-15,-22 0 16,22 0-16,-21 0 0,0 0 15,21 22-15,0-22 0,0 0 0,0 0 16,0 22-16,0-22 0,0 0 16,0 0-16,21-21 0,-21 21 15,21 0-15,1-21 0,-1 0 16,0 0-16,0 0 0,0 0 0,0 0 16,22 0-16,-22-21 0,0 21 0,0-21 15,0 0-15,1 0 0,-1 0 16,0-1-16,0 1 0,-21 0 0,0-21 15,21 21-15,-21-22 0,21 22 16,-21-21-16,0 21 0,0-1 0,-21 44 31,0-1-15,0 21-16,0-21 0,0 22 16,21-22-16,-22 21 0,1 0 15,0-20-15,0-1 0,21 21 0,0-21 16,-21 0-16,21 1 0,-21-1 15,42-42 17,0-1-17,0 1-15,0 21 0,0-21 0,1-21 16,20 21-16,-21-1 0,0 1 16,22-21-16,-22 21 0,21-22 0,-21 22 15,0 0-15,22 0 0,-22 0 16,0 0-16,0 21 15,-21 21-15,0 0 16,0 0-16,0 0 0,0 0 0,0 1 16,0 20-16,0-21 0,0 0 15,0 0-15,0 1 0,0-1 0,21 0 16,1 0-16,-1 0 0,0 0 16,21-21-16,-21 0 0,22 0 0,-1 0 15,0 0-15,1 0 0,-22 0 0,21 0 16,1 0-16,-1 0 0,-21-21 15,0 0-15,22 21 0,-22-21 0,0 0 16,-21 0-16,0-22 0,21 22 16,-21-21-16,0 21 0,0-22 0,0 1 15,0 21-15,0-22 0,0 22 16,0-21-16,0 21 0,-21 0 16,0 21-16,0 0 15,21 21-15,-22-21 0,1 21 0,0 21 16,0-21-16,0 1 0,0 20 15,21 0-15,-22-21 0,22 22 16,-21-22-16,21 0 0,0 21 0,0-20 16,0-1-16,0 0 0,0 0 15,21-21-15,1 0 0,-1 0 16,0 0-16,0 0 16,0 0-16,-21-21 0,21 0 0,1 21 15,-1-21-15,0-1 16,0-20-16,0 21 0,-21 0 0,21-22 15,1 1-15,-1 0 0,0-1 0,-21 1 16,21 0-16,0-1 0,0 1 16,1 0-16,-1-1 0,0 1 0,-21 0 15,0-1-15,0 22 0,21 0 16,-21 0-16,-21 21 16,0 21-16,0 0 0,-1 0 15,1 22-15,0-22 0,0 21 16,21 1-16,-21-1 0,21 0 0,-21 1 15,21-1-15,0 0 0,0 1 16,0-1-16,0 0 0,0 1 0,21-22 16,0 21-16,0-21 0,0 0 0,0 1 15,1-1-15,-1-21 0,0 21 16,0-21-16,21 0 0,-20 0 0,-1 0 16,0 0-16,0 0 0,0 0 15,0-21-15,1 21 0,-1-21 0,0-1 16,0 22-16,-21-21 0,21 0 0,0 0 15,-21-21-15,0 20 0,22 1 16,-22 0-16</inkml:trace>
  <inkml:trace contextRef="#ctx0" brushRef="#br0" timeOffset="44456.69">910 13293 0,'0'-21'0,"0"-1"16,0 1-16,0 0 0,0 0 16,21 0-16,-21-22 15,0 22-15,0 0 0,0-21 0,0 21 16,0-1-16,0 1 0,0 0 16,0 42-1,-21 22-15,21-1 16,0 0-16,0 1 0,0 20 15,0 1-15,-21-1 0,0 1 0,21-1 16,-21 22-16,-1-22 0,22 1 16,-21-22-16,0 22 0,0-22 15,21 0-15,0 1 0,-21-22 0,0 0 16,21 0-16,-22 0 0,22 0 16,0 1-16,-21-22 0,0 0 15,0 0-15,0 0 16</inkml:trace>
  <inkml:trace contextRef="#ctx0" brushRef="#br0" timeOffset="44923.95">339 13483 0,'-64'-42'0,"128"84"0,-170-105 0,42 20 0,22 1 16,0 0-16,-1-1 0,22 1 15,0 21-15,21-21 0,0-1 16,21 1-16,21 0 0,1 20 0,-1-20 15,22 42-15,20 0 0,1 0 16,0 21-16,-1 0 16,1 22-16,21-1 0,-22 0 0,-20 1 15,21 20-15,-22-20 0,-21 20 16,22 1-16,-22-1 0,-21-21 0,1 22 16,-1-1-16,-21-20 0,0 20 15,0-20-15,0-22 0,0 21 16,0-21-16,-21 0 0,21 1 0,-22-22 15,1 0 1,21-22-16,0 1 16,0 0-16,0-21 0,0-1 0,0 1 15,0-21-15,0-1 16,0 22-16,0-43 0,0 22 16,21-1-16,1-21 0,-1 1 0,0-1 15,0 0-15,0 22 0,0-1 16,1 1-16,-1 21 0,0 20 0,-21 1 15,21 0-15,-21 42 16,0 0 0,0 1-16,0 20 0,0 0 0,0 1 15,0-1-15,0 0 0,0 22 16,0-22-16,0 0 0,21 1 16</inkml:trace>
  <inkml:trace contextRef="#ctx0" brushRef="#br0" timeOffset="45340.72">1587 13377 0,'-21'0'16,"0"0"-16,0 0 15,0 0-15,21 22 0,-21-22 0,-1 21 16,1 0-16,0 0 0,21 0 16,0 0-16,0 22 0,0-22 15,0 21-15,0-21 0,0 22 0,0-22 16,0 0-16,0 0 15,21 0-15,0 1 0,1-1 0,-1 0 16,0-21-16,0 0 0,0 0 16,22 0-16,-1 0 0,0-21 15,1 0-15,-1-22 0,0 22 0,22-21 16,-22 21-16,0-22 0,22 1 16,-43 0-16,21-1 0,-20 1 0,-1 0 15,-21-1-15,0 22 0,0-21 16,0-1-16,-21 22 0,-1 0 15,1 0-15,0 21 0,-21 0 0,21 0 16,-1 0-16,-20 0 0,21 21 16,-21 0-16,20 0 0,1 1 15,-21-1-15,21 0 0,0 21 16,-1-21-16,22 1 0,0-1 16,0 0-16,0 0 0,22 0 15,-1-21 1,0 0-16,21 0 0,-21 0 0</inkml:trace>
  <inkml:trace contextRef="#ctx0" brushRef="#br0" timeOffset="47409.54">3217 13187 0,'0'0'0,"-42"0"0,0 0 16,20 21-16,1-21 0,0 0 0,21-21 31,0 0-31,21 0 0,0-1 0,1 1 16,-1-21-16,21 0 15,0 20-15,1-41 0,-1 21 0,0-1 16,1-20-16,-1 20 0,0 1 16,1 0-16,-22-1 0,0 1 0,-21 21 15,0 0-15,0 0 0,-21-1 16,0 1-16,0 21 0,-22 0 0,-20 0 16,20 21-16,-20 1 0,21-1 15,-22 0-15,22 21 0,-22 1 0,22-1 16,0 0-16,-1 1 15,22 20-15,0-21 0,0 1 0,21 20 16,0-20-16,0-1 0,21 0 0,0 1 16,21-1-16,-20-21 0,-1 21 15,21 1-15,0-1 0,-20 0 16,20-20-16,-21 20 0,0 0 16,0-21-16,1 22 0,-22-1 0,0-21 15,0 22-15,-22-22 0,22 0 16,-42 0-16,21 0 0,-21 0 0,20 1 15,-20-22-15,0 0 0,21 0 16,-22 0-16,1 0 0,0-22 16,20 1-16,-20 0 0,21 0 0,0 0 15,-22-22-15,22 1 0,0 0 16,0 21-16,21-22 0,-21 1 0,21 0 16,-21 20-16,21-20 0,0 21 15,0 0-15,0 42 31,0 0-31,0 0 0,21 22 16,0-22-16,0 21 0,0 0 16,0-20-16,22 20 0,-22-21 0,21 21 15,-21-20-15,22 20 0,-1-21 16,-21 0-16,22 0 0,-1-21 0,-21 22 16,21-22-16,1 0 0,-1 0 15,0 0-15,1 0 0,-22-22 0,21 1 16,1 21-16,-1-21 0,0 0 15,1-21-15,-22 20 0,21 1 16,-21-21-16,0 0 0,1 20 16,-1-20-16,0 21 0,-21-21 0,0 20 15,0-20-15,0 21 0,0 0 16,0 0-16,0 42 31,-21 0-31,0 21 0,-1-21 16,22 1-16,0 20 0,0-21 15,-21 21-15,21-20 0,0 20 0,0-21 16,0 21-16,0-20 16,0-1-16,21 0 0,1 0 0,-1-21 15,0 0-15,0 0 0,0 0 16,22 0-16,-22-21 0,0 21 16,21-21-16,-21 0 0,22-1 15,-22-20-15,21 21 0,-21 0 0,1-22 16,-1 22-16,0-21 0,0 21 15,-21-22-15,0 22 0,21-21 0,-21 21 16,21-22-16,-21 22 0,0 0 16,0 42 15,0 0-31,0 22 0,0-22 16,0 0-16,0 0 15,0 22-15,0-22 0,0 21 0,0-21 0,0 0 16,0 1-16,0-1 15,0 0-15,0 0 0,22 0 0,-1-21 16,0 0-16,0 21 0,0-21 16,0 0-16,1 0 0,-1 0 0,21-21 15,-21 21-15,0-21 0,22 0 16,-22 0-16,0 0 0,0-1 16,0 1-16,-21 0 0,22 0 0,20 0 15,-21-22-15,0 22 0,0-21 0,1 21 16,20-22-16,-21 22 0,0 0 15,22 0-15,-22 0 0,0 21 16,0 0-16,0 0 0,0 0 16,-21 21-1,0 0-15,0 0 16,-21 0 0,21-42 46,0 0-62,0 0 16,0 0-1,-21 21-15,0-21 0,0 21 16,0 0-16,-1 0 16,1 0-16,0 21 0,0 0 15,0 0-15,0 0 0,21 0 16,-22 1-16,1-1 0,0 21 0,0-21 15,21 22-15,0-22 0,0 0 0,0 21 16,0-21-16,0 1 0,0-1 16,0 0-16,21 0 0,21 0 0,-20 0 15,20-21-15,0 0 0,1 0 16,20 0-16,-21 0 0,1 0 16,20-21-16,-20 0 0,-1 21 15,0-21-15,-21 0 0,22 0 0,-22-1 16,21-20-16,-21 21 0,1-21 15,-22 20-15,0-20 0,21 0 0,-21-1 16,0-20-16,0 21 0,0-22 16,0 22-16,0-22 0,0 22 0,0 0 15,0-1-15,0 22 0,0-21 16,-21 42-16,-1 0 16,22 21-16,-21 0 15,21 0-15,-21 22 0,21-1 16,0-21-16,0 21 0,0 1 0,-21-1 15,21 0-15,0 1 0,-21-1 16,21 0-16,0 1 0,0-22 0,0 0 16,0 21-16,0-20 0,0-1 15,0 0-15,0-42 47,0 0-47,0-1 16,21 1-16,0 0 0,0 0 0,22-21 15,-22 20-15,21-20 0,-21 21 16,22-21-16,-1 20 0,0 1 0,1 21 16,-1 0-16,-21 0 0,21 0 15,-20 21-15,-1 1 0,0-1 16,-21 0-16,0 0 0,0 21 0,0-20 16,0-1-16,0 21 0,0-21 15,-21 0-15,0 1 0,-1-1 0,1 0 16,0 0-16,0 0 0,0 0 15,21 1-15,-21-22 0,21 21 16,-22-21-16,22-21 31,22-1-31,-1 1 16,0 21-16</inkml:trace>
  <inkml:trace contextRef="#ctx0" brushRef="#br0" timeOffset="50195.94">6308 13039 0,'0'0'0,"0"-21"15,0-1 1,0 1-16,21 21 16,0-21-16,0 0 0,0 0 15,0 0-15,22-1 0,-22 1 0,21-21 16,-21 21-16,1-22 0,20 22 15,-42 0-15,21-21 0,-21 21 0,0-1 16,0-20-16,0 21 0,-21 0 16,0 0-16,0 21 0,-1 0 0,-20 0 15,21 0-15,-21 0 16,-1 0-16,1 21 0,21 0 0,-22 21 16,22-21-16,0 22 0,0-1 15,0 0-15,21-20 0,0 20 0,0 0 16,0 1-16,0-1 0,0-21 0,0 0 15,21 22-15,0-22 0,0 0 16,0-21-16,1 21 0,-1-21 0,0 0 16,0 0-16,21 0 0,-20 0 15,-1 0-15,0-21 0,0 21 0,0-21 16,0 21-16,-21-21 0,0-1 16,0 1-16,-21 21 15,0 0-15,0 0 16,0 0-16,0 0 0,-22 21 0,1 1 15,21-1-15,-22 21 0,22-21 16,0 22-16,-21-22 0,21 21 0,-1 0 16,1 1-16,0-22 0,0 21 15,21 1-15,0-22 0,0 21 0,0-21 16,0 0-16,21 1 0,0-1 16,0 0-16,1 0 0,20-21 15,0 0-15,1 0 0,-1 0 0,0 0 0,22-21 16,-22 0-16,22 0 15,-1-1-15,1 1 0,-22 0 0,21 0 16,-20 0-16,20-22 0,-20 22 16,-1 0-16,-21-21 0,0-1 0,0 1 15,1 0-15,-1-22 0,-21 22 16,0-22-16,0 1 0,0-1 0,0 1 16,0-1-16,0 22 0,0 0 15,0-1-15,-21 1 0,21 21 0,0 0 16,-22 21-16,1 0 15,21 21-15,0 21 16,0-21-16,-21 22 0,21 20 16,0 1-16,-21-22 0,21 22 15,-21-1-15,21 1 0,0-1 0,0-21 16,0 22-16,0-22 0,0 1 16,0-1-16,0 0 0,21 1 0,0-1 15,0-21-15,0 0 0,1 0 16,20 1-16,-21-1 0,0-21 0,0 0 15,22 0-15,-22 0 0,21 0 16,1-21-16,-22-1 0,21 1 0,-21 0 16,22 21-16,-22-21 0,0-21 15,0 20-15,0 1 0,-21 0 0,0 0 16,0 0-16,0-22 0,0 22 0,0 0 16,0 0-16,0 0 15,0 0-15,-21 21 0,0 0 16,0 0-16,0 0 0,-1 21 15,22 0-15,-21 0 0,21 0 16,-21 0-16,21 1 0,0-1 0,0 0 16,0 0-16,0 0 0,0 0 15,21 1-15,0-1 0,1-21 16,20 21-16,-21-21 16,0 0-16,22 0 0,-22 0 0,21 0 15,0 0-15,-20-21 0,20 0 0,0 21 16,1-22-16,-1 1 15,-21 0-15,21 0 0,-20 0 0,-1 0 16,0-1-16,0-20 0,0 21 16,-21 0-16,0-22 0,0 22 0,0-21 15,0 21-15,0 0 0,0-1 16,-21 22 0,21 22-16,-21-1 15,21 0-15,0 0 0,0 21 16,0-20-16,-21-1 0,21 0 0,0 0 15,0 21-15,0-20 0,-21-1 16,21 0-16,0 0 0,0 0 16,0 0-1,0-42 32,0 0-47,0 0 0,0 0 16,0 0-16,0-1 0,0 1 15,21-21-15,0 21 0,0 0 0,0-22 16,-21 22-16,21 0 0,1 0 16,-1 0-16,21 21 15,-21 0-15,0 0 0,-21 21 16,0 0-16,22 0 16,-22 0-16,0 0 0,21 1 0,-21-1 0,0 0 15,0 0-15,0 0 16,0 22-16,0-22 0,0 0 15,0 0-15,0 0 0,0 0 16,21-21 0,0 0-1,-21-21 1,0 0-16,21 0 0,0 0 16,1 0-16,-22-1 0,21 1 15,0-21-15,0 21 0,-21-22 0,21 22 16,0-21-16,1 21 0,-1-22 15,0 22-15,0 0 0,0 0 16,-21 42 0,0 0-16,0 0 15,0 1-15,0-1 0,0 0 0,0 0 16,0 0-16,0 22 0,0-22 16,0 0-16,0 0 0,0 21 0,0-20 15,0-1-15,0 0 0,21-21 0,1 21 16,-1 0-16,0-21 0,21 0 15,-21 21-15,22-21 0,-22 0 0,21 0 16,1 0-16,-22 0 16,21 0-16,0 0 0,-20-21 0,20 21 15,-21-21-15,0 21 0,0-21 0,1 0 16,-22 0-16,0-1 0,0 1 16,0 0-16,0 0 0,0 0 0,0-22 15,0 22-15,0 0 0,-22 0 16,22 0-16,0 0 0,-21-1 0,0 22 15,0 22 1,0-1-16,21 0 16,-21 0-16,21 21 0,0-20 15,0-1-15,0 0 0,0 0 0,0 0 16,0 0-16,0 1 0,21-1 16,0-21-16,0 0 0,0 0 15,0 0-15,1 0 0,-1 0 16,0 0-16,0 0 0,0 0 15,0 0-15,1 0 0,-22-21 0,21-1 16,0 22-16,0-21 0,-21 0 0,0 0 16,21 0-16,-21 0 0,21-22 15,-21 1-15,0 21 16,0 0-16,0-1 0,0 44 31,0-1-31,0 21 16,-21-21-16,0 0 0,21 1 15,-21-1-15,21 0 0,-21 0 0,21 0 16,-21 0-16,-1 1 16,22-1-16,22-21 47,-1-21-47,0-1 15,0 1-15,0 0 0,0 0 16,22 0-16,-22 0 0,0-1 0,0 1 15,0 0-15,1 0 16,-1 0-16,-21 0 0,21 21 0,0 0 16,-21 21-16,0 0 15,0 0-15,0 0 16,0 0-16,0 1 0,0-1 0,0 0 16,0 0-16,0 0 0,21 0 15,0 1-15,1-1 0,-22 0 0,21-21 16,0 21-16,21-21 0,-21 0 15,1 0-15,-1 0 0,21 0 0,-21 0 16,0 0-16,22 0 0,-22 0 16,0 0-16,0 0 0,-21-21 0,0 0 15,21 21-15,-21-21 0,22-1 16,-22 1-16,0 0 0,0-21 16,0 21-16,0-22 0,0 1 0,0 0 15,0-1-15,0 1 0,0 0 16,0-1-16,0 1 0,0 0 0,0-1 15,0 1-15,0 21 0,0 0 0,0-1 16,0 44 0,-22-1-1,1 21-15,21-21 0,0 22 16,-21-22-16,0 21 0,0 0 0,21 1 16,0-1-16,0-21 0,-21 22 15,21-1-15,0-21 0,0 21 16,-22-20-16,22-1 0,0 0 0,0 0 15,0 0-15,0 0 0,0 1 16,0-1-16,22-21 16,-1 0-1,0 0-15,0 0 0,0 0 16,0-21-16,1 21 0,-1 0 0,-21-22 16,21 1-16,0 0 15,-21 0-15</inkml:trace>
  <inkml:trace contextRef="#ctx0" brushRef="#br0" timeOffset="50456.92">9631 13102 0,'-21'0'0,"42"0"0,-21 0 31,21 0-31,0 0 0,21-21 15,1 21-15,-22-21 0,21 21 16,1-21-16,-1 0 0,0 21 0,1-22 16,-22 1-16,21 21 0,-21-21 15,-21 0-15,21 21 0,-21-21 0,0 0 16,22 21-16,-22-22 0,0 1 16,0 0-1,0 0-15,0 0 0,0 0 16</inkml:trace>
  <inkml:trace contextRef="#ctx0" brushRef="#br0" timeOffset="52098">11303 12954 0,'-21'0'16,"0"0"-16,21-21 31,0 0-15,21 0-16,0-1 0,0 1 0,0 0 15,0 0-15,1 0 0,20 0 0,-21-1 16,21-20-16,-20 21 0,-1 0 15,0 0-15,0-22 0,0 22 0,0 0 16,-21 0-16,0 0 0,0-1 16,0 1-16,0 0 0,-21 21 15,0 0-15,-21 0 0,21 0 16,-1 0-16,-20 21 0,0 0 0,-1 1 16,22-1-16,-21 0 0,0 0 15,20 21-15,-20-20 0,21 20 16,0-21-16,21 21 0,0-20 0,0-1 15,0 21-15,0-21 0,0 0 16,0 1-16,21-1 0,0-21 0,0 21 16,0-21-16,1 0 0,-1 0 15,0 0-15,0 0 0,0 0 0,0 0 16,1 0-16,-44 0 47,-20 0-47,21 0 0,-21 0 0,-1 21 0,1-21 15,0 21-15,-22 0 0,22 22 16,-1-22-16,-20 0 0,21 21 16,-1-20-16,1 20 0,21-21 0,-22 21 15,22-20-15,0-1 0,21 21 16,0-21-16,0 0 0,0 1 0,0-1 16,42-21-16,-20 21 0,-1-21 15,21 0-15,0 0 0,1 0 0,20 0 16,-20 0-16,20 0 0,-21 0 0,22-21 15,-22 21-15,1-21 0,-1-1 16,0 1-16,-21 0 0,22 0 0,-22 0 16,21 0-16,-21-1 0,1-20 15,-1 0-15,0 21 0,0-22 16,0 1-16,0 0 0,22 20 16,-22-20-16,0 21 0,0 0 0,22 0 15,-22 21-15,0 0 0,21 0 0,-21 0 16,1 0-16,-1 0 0,0 21 15,0 0-15,-21 0 0,0 0 0,0 22 16,0-22-16,0 21 0,0-21 16,0 22-16,-21-22 0,0 21 0,0-21 15,-1 0-15,1 1 0,0-1 16,0 0-16,21 0 0,-21 0 16,0 0-16,-1-21 0,22 22 15,0-44 16,22 1-31,-1 0 0,0 21 0,0-21 16,0 0-16,0 0 0,22-22 16,-22 22-16,0-21 0,21 21 0,-20-22 15,20 1-15,0 21 0,-21-22 16,22 22-16,-22-21 0,0 42 0,0-21 16,-21 42-1,-21-21-15,0 21 16,-21 0-16,20 22 0,1-22 15,0 0-15,0 21 0,0-21 16,0 1-16,-1 20 0,1-21 0,21 0 16,0 0-16,0 1 0,0-1 15,0 0-15,21 0 0,22 0 0,-22-21 16,21 21-16,22-21 0,-22 0 16,0 0-16,22 0 0,-22 0 0,22 0 15,-22 0-15,0 0 0,22-21 0,-22 21 16,1-21-16,-22 0 0,21 0 15,-21 0-15,0-1 0,1 1 16,-1 0-16,0 0 0,0-21 0,-21 20 16,21-20-16,-21 21 0,0 0 15,0 0-15,0-1 0,0 1 0,0 0 0,0 42 47,0 0-47,-21 1 0,21-1 16,0 0-16,-21 0 0,0 0 0,0 22 15,21-22-15,0 21 0,0 0 16,-22 1-16,22-1 0,-21 0 0,21 22 16,0-22-16,0 22 0,0-1 0,0 22 15,0-22-15,0 22 0,0-21 16,0 20-16,0-20 0,0 20 16,0 1-16,0 0 0,21-1 0,1 1 15,-22-21-15,21 20 0,-21-20 16,21-1-16,0 1 0,-21-1 0,21 1 15,-21-22-15,21 22 0,-21-22 0,22 0 16,-1-21-16,-21 22 0,0-22 16,0 0-16,0 0 0,0-42 31,0 0-15,0 0-16,0 0 0,0-22 0,0 1 15,0 21-15,0-22 0,0 1 16,0-21-16,21 20 0,0-20 15,-21-1-15</inkml:trace>
  <inkml:trace contextRef="#ctx0" brushRef="#br0" timeOffset="52473.13">12763 13123 0,'0'0'0,"0"-42"0,-21 21 15,21-21-15,0 20 0,0 1 0,0 0 16,21 0-16,1 0 0,20 0 16,-21 21-16,21 0 0,22 0 0,-22 0 15,22 0-15,-22 0 0,22 0 16,-1 21-16,-21 0 0,1 0 16,-1 21-16,0-20 0,-20 20 0,-1 0 15,-21-21-15,0 22 0,0-22 16,-43 21-16,22 1 0,-21-22 0,0 0 15,-22 0-15,1 0 0,-1 0 16,-21 1-16,22-1 0,-1-21 16,1 21-16,21-21 0,-1 0 0,1 0 15,0 0-15,20 0 0,-20 0 0,21 0 16,42 0 15,0 0-15,0-21-16,1 0 0,-1 21 0,21-22 15</inkml:trace>
  <inkml:trace contextRef="#ctx0" brushRef="#br0" timeOffset="58196.91">16806 11261 0,'-21'0'15,"21"-21"1,0-1 15,21 1-31,0 0 16,1 21-16,20-21 0,-21 0 16,21 0-16,-20 21 0,20-22 0,0 1 15,22 0-15,-22 0 0,0 0 16,1-22-16,-1 22 0,0 0 0,1-21 15,-22 21-15,0-1 0,0-20 16,0 21-16,-21-21 0,0-1 0,0 22 16,0-21-16,0 21 0,-21-1 15,21 1-15,-42 0 0,21 0 16,0 21-16,-22 0 0,22 21 16,-21 0-16,-1 0 0,22 22 0,-21-22 15,21 21-15,0 1 0,-1 20 0,1-21 16,0 1-16,21-22 0,0 21 15,0 1-15,0-22 0,0 21 0,0-21 16,21 0-16,0 1 0,1-1 16,-1 0-16,0 0 0,0-21 0,0 0 15,0 0-15,1 0 0,-1 0 16,0 0-16,0 0 0,-21 21 31,-21-21-15,0 21-16,0 1 15,-1-1-15,1 0 0,0 21 0,-21-21 16,21 22-16,-1-22 0,1 21 0,0 1 16,21-1-16,-21-21 0,21 21 15,0-20-15,0-1 0,0 0 0,0 0 16,0 0-16,0 0 0,21-21 16,0 0-16,22 0 0,-1 0 0,-21 0 15,43 0-15,-22-21 0,0 0 16,1 21-16,20-21 0,-21 0 15,22-22-15,-22 22 0,22-21 0,-22 21 16,0-22-16,1 1 0,-1-21 16,-21 20-16,22-20 0,-22-1 0,0 22 15,0-22-15,-21 1 0,0-1 16,21 22-16,-21-21 0,0-1 0,21 22 16,-21-1-16,0 1 0,0 0 15,0 21-15,0-1 0,0 44 16,-21-1-1,21 21-15,-21 0 0,21 1 0,0-1 16,-21 0-16,0 22 0,0-22 0,21 22 16,-22-1-16,22 1 0,-21-22 15,21 22-15,-21-1 0,21-21 16,0 22-16,0-22 0,0 1 16,21-22-16,0 21 0,1-21 0,-1 0 15,0 1-15,0-22 0,21 0 16,-20 0-16,20 0 0,0 0 0,1 0 15,-1 0-15,0 0 0,1-22 0,-1 1 16,21 0-16,-20 0 0,-1 0 16,0-22-16,1 22 0,-1-21 15,-21 21-15,0-22 0,1 1 16,-1 0-16,-21-1 0,0 1 0,0 21 0,0-21 16,0 20-16,-21 1 0,-1 0 15,1 21-15,-21 0 16,21 0-16,0 21 0,-1 0 0,1 1 15,0-1-15,0 21 0,21 0 16,-21 1-16,21-1 0,0-21 0,0 22 16,0-1-16,0-21 0,21 0 15,21 22-15,-21-22 0,1 0 0,20 0 16,-21-21-16,21 21 0,1-21 16,-1 0-16,-21 0 0,22 0 0,-1 0 15,0 0-15,-21 0 0,22-21 16,-1 21-16,-21-21 0,0 0 0,1 0 15,-1-1-15,0 1 0,0 0 16,0-21-16,0 21 0,-21-22 16,0 22-16,22-21 0,-22-1 0,0 22 15,21 0-15,-21 0 0,0 0 0,0 42 32,0 0-32,-21 0 0,-1 22 15,22-22-15,0 21 0,0-21 16,0 22-16,-21-22 0,21 21 0,0-21 15,0 0-15,0 1 0,-21-1 16,21 0-16,0 0 0,0 0 16,0-42 15,0 0-15,21 21-16,-21-21 0,21 0 15,-21-1-15,22-20 0,-1 21 0,0 0 16,-21-22-16,21 1 0,0 21 15,22-21-15,-22-1 0,0 22 0,0-21 16,0 42-16,22-21 0,-22 21 0,0 0 16,0 0-16,-21 21 15,21-21-15,-21 21 0,0 21 0,0-21 16,0 1-16,0 20 0,0-21 16,0 0-16,0 22 0,0-22 15,0 0-15,0 0 0,0 0 0,0 0 16,0 1-16,0-1 15,-21-21-15,21-21 47,0-1-47,21 22 0,0-21 16,1 0-16,-1 0 0,0-21 0,0 20 16,0 1-16,22-21 0,-22 0 15,21 20-15,-21-20 0,22 21 16,-22-21-16,21 20 0,-21 1 0,0 21 15,-21 21 1,0 1-16,0-1 16,0 21-16,0-21 0,0 0 15,-21 22-15,21-22 0,0 21 0,0-21 16,0 1-16,0 20 0,0-21 0,0 0 16,21 0-16,1 1 15,-1-1-15,0-21 0,21 0 0,-21 0 16,1 0-16,-1 0 0,21 0 15,-21 0-15,22 0 0,-1 0 0,-21-21 16,21 21-16,-20-22 0,20 1 16,-21 0-16,0 0 0,0 0 15,22-43-15,-22 43 0,0-21 16,0 21-16,-21-22 0,0 1 16,0 21-16,0 0 0,0-22 0,0 22 15,-42 42 1,21-21-16,0 43 15,-1-22-15,1 0 0,-21 21 0,21 1 16,0-22-16,21 21 0,0 0 16,-22-20-16,22-1 0,0 21 0,0-21 15,0 0-15,22 1 16,-1-1-16,0-21 0,0 0 16,0 0-16,0 0 0,1 0 0,-1 0 0,21 0 15,-21 0-15,0-21 16,1-1-16,-1 1 0,0 21 0,0-21 15,0 0-15,0 0 0,1 0 16,-1-22-16,0 22 0,21-42 16,-21 41-16,-21-20 0,22 21 15,-22 0-15,21 21 0,-21 21 32,-21 0-32,-1 21 0,1-20 15,0-1-15,0 21 0,0-21 16,21 0-16,-21 1 0,-1-1 0,22 0 15,-21 0-15,21 0 0,0-42 63,0 0-63,0 0 0,21 21 16,1-21-16,-1-1 0,0-20 0,21 21 15,-21 0-15,22-22 0,-22 1 16,21 21-16,1-21 0,-1 20 15,21-20-15,-41 21 0,20 21 16,-21 0-16,0 0 16,-21 21-16,0 0 0,0 0 15,0 22-15,0-22 0,0 21 0,0-21 16,0 1-16,-21 20 0,21-21 16,0 0-16,0 0 0,0 1 15,0-1-15,21 0 0,0 0 0,1 0 16,-1-21-16,0 21 15,0-21-15,0 0 0,0 0 0,1 0 16,-1 0-16,0 0 0,0-21 16,-21 0-16,21 0 0,-21 0 15,0 0-15,21-1 0,1 1 0,-1-21 16,-21 0-16,21-1 16,0 1-16,-21 0 0,21-1 0,0 1 15,1-22-15,-1 22 0,-21-21 16,21 20-16,0-20 0,-21 20 0,21 22 15,-21-21-15,0 21 0,0 0 0,-21 42 32,0 21-32,0-21 0,0 22 0,-1-1 15,1 0-15,21 1 0,-21-1 16,21 0-16,-21 1 0,21-1 16,0 21-16,0-20 0,0-1 0,0 0 15,0 1-15,0-1 0,0-21 0,0 22 16,0-22-16,0 0 0,0 0 15,0 0-15,0 0 0,21-21 16,0 0 0,0 0-16,1 0 15,-1 0-15,0 0 0,-21-21 0,21 0 16,0 21-16,-21-21 0,21 0 0,-21 0 16,0-1-16,0 1 15,0 0-15,0 0 0</inkml:trace>
  <inkml:trace contextRef="#ctx0" brushRef="#br0" timeOffset="58412.78">21378 11176 0,'-42'0'0,"84"0"0,-126-21 0,62 21 16,1 0-16,0 0 15,42 0 1,0 0 0,1 0-16,20 0 0,0 0 0,22 0 15,-22 0-15,22 0 0,-22 0 16,21 0-16,-20 0 0,-22 0 0,0-21 15,0 21-15,-21-21 16,-21-1 0,0 1-1,21 0 1</inkml:trace>
  <inkml:trace contextRef="#ctx0" brushRef="#br0" timeOffset="58896.51">23304 11324 0,'0'0'0,"22"-42"0,-22 0 15,0-1-15,21 1 0,0 0 0,-21-1 16,0 22-16,21 0 0,-21 0 15,0 0-15,0-1 0,0 44 16,0-1 0,0 21-16,0-21 0,-21 22 0,21-1 15,0 21-15,-21-20 16,0-1-16,-1 0 0,22 1 0,-21-1 16,0-21-16,21 22 0,-21-22 15,21 0-15,-21 0 0,0 0 0,21 0 16,0 1-16,21-22 31,0 0-31,21-22 0,-21 1 0,1 0 16,20 21-16,0-21 0,1-21 15,-1 20-15</inkml:trace>
  <inkml:trace contextRef="#ctx0" brushRef="#br0" timeOffset="59272.28">23812 11261 0,'0'0'0,"43"-43"0,-1 22 15,22-21-15,-43 21 0,21 0 0,0-1 16,-20 1-16,-1 0 0,0 0 15,-21 0-15,-21 21 16,0 0 0,-1 21-16,1-21 0,0 21 0,-21 0 15,21 0-15,-22 22 0,22-22 16,0 0-16,0 0 0,0 0 0,21 1 16,0-1-16,0 0 0,0 0 15,21 0-15,21-21 0,-21 0 16,22 0-16,-22 21 0,21-21 0,0 0 15,1 0-15,-1 0 0,-21 22 16,22-22-16,-22 0 0,0 0 16,0 21-16,-21 0 15,0 0 1,-21-21-16,-21 0 0,20 21 0,1-21 16,-21 21-16,21-21 0,-22 0 15,1 0-15,21 0 0,0 22 0,-22-22 16,22 0-16,0 0 0,0 0 15,0 0-15,0 0 0,-1 0 0,1 0 16,0 0-16,0 0 0,0-22 16,0 1-16,-1 21 0,1-21 0,0 0 15,0 21-15</inkml:trace>
  <inkml:trace contextRef="#ctx0" brushRef="#br0" timeOffset="59476.8">23368 10922 0,'0'0'0,"-21"-21"0,21 0 16,-21 21-16,-1-21 0,22-1 31,22 22 16,-1 0-47,0 0 15,0 0-15</inkml:trace>
  <inkml:trace contextRef="#ctx0" brushRef="#br0" timeOffset="60832.54">25442 11134 0,'-21'0'16,"21"-21"0,0-1-1,0 1-15,0 0 0,0 0 16,0 0-1,21 21-15,-21 21 16,0 0 0,0 21-16,0-20 15,0 20-15,-21 0 0,0 1 16,21-22-16,-21 21 0,0 0 16,21 1-16,-22-22 0,1 0 0,0 21 15,21-20-15,-21-1 0,0 0 16,21 0-16,0-42 31,0 0-15,0 0-16,0-1 0,21 1 0,0 0 15,0-21-15,0 21 0,1-22 16,-1 1-16,0 0 0,0-1 16,21 1-16,1 0 0,-1-1 0,0 1 15,1 0-15,-1 20 0,0 1 16,1 21-16,-1 0 0,-21 0 0,0 0 15,1 21-15,-22 1 0,0-1 16,0 0-16,0 21 0,0-21 0,0 22 16,0-1-16,0-21 0,-22 22 15,22-1-15,0-21 0,0 0 0,0 22 16,0-22-16,0 0 0,0 0 0,0 0 16,22-21-16,-1 0 15,0 0-15,0 0 0,0 0 0,0 0 16,1 0-16,20 0 0,-21-21 15,0 0-15,22 21 0,-22-21 0,0 0 16,0-1-16,0 1 0,0 0 16,1-21-16,-1 21 0,0-22 15,-21 22-15,21-21 0,0-1 0,0 22 16,1 0-16,-22 0 0,0 0 16,0 0-16,0 42 15,0 0 1,-22 0-16,1 0 0,0 22 0,0-22 15,0 21-15,21-21 0,-21 22 16,21-1-16,-22-21 0,22 0 0,0 0 16,0 22-16,0-22 0,0 0 15,22 0-15,-1-21 16,0 0-16,0 0 0,0 0 0,0 0 16,1 0-16,-1 0 0,0-21 15,21 21-15,-21-21 0,1 0 0,-1 0 16,0-1-16,0 1 0,0 0 0,0-21 15,1 21-15,-22-22 0,0 1 16,21 0-16,-21-1 0,0 22 0,0-21 16,0-1-16,0 22 0,0-21 15,-21 21-15,-1 21 0,1 0 0,0 0 16,-21 0-16,21 0 0,-22 21 16,22 0-16,-21 0 0,21 22 15,-1-22-15,-20 21 0,21 0 0,21 1 16,0-1-16,-21-21 0,21 22 15,0-22-15,0 21 0,21-21 0,0 0 16,0 1-16,0-1 0,1-21 16,20 0-16,-21 21 0,21-21 0,1 0 15,-1 0-15,0 0 0,1-21 0,-1 0 16,22 21-16,-22-22 0,0 1 16,1 0-16,-22-21 0,21 21 0,0-22 15,-20 1-15,20 0 0,-21-1 16,21 1-16,-20-22 0,-1 22 15,21 0-15,-21-22 0,-21 1 16,21 20-16,1 1 0,-22 0 0,0-1 16,0 22-16,0 0 0,0 0 0,0 42 31,-22 0-31,1 0 0,0 1 0,21 20 16,0 0-16,-21 1 0,0-1 15,21 0-15,0 1 0,0-1 0,-21 0 16,21 22-16,0-22 0,0 0 15,0 22-15,0-22 0,0 1 0,0-1 16,0-21-16,0 21 0,0-20 16,0-1-16,0 0 0,21 0 0,0-21 15,0 0 1,0 0-16,0 0 16,1 0-16,-1-21 15,-21 0-15,0 0 0,0-1 16,0 1-16</inkml:trace>
  <inkml:trace contextRef="#ctx0" brushRef="#br0" timeOffset="61020.43">26966 10986 0,'-21'0'0,"42"0"0,-63 0 16,21 0-16,42 0 15,0 0 1,21 0-16,1 0 0,-1 0 15,0 0-15,22 0 0,-22 0 0,1 0 16,-1 0-16,0 0 0,-21 0 16,22-22-16,-22 1 0,21 21 0,1-21 15,-22 0-15</inkml:trace>
  <inkml:trace contextRef="#ctx0" brushRef="#br0" timeOffset="63652.82">27982 11155 0,'0'0'0,"43"21"15,-22-21 1,21 0-16,0 0 0,1 0 0,-1-21 16,0 0-16,1 0 0,20-1 15,-20 1-15,-1 0 0,0 0 0,1-21 16,-1 20-16,0-20 0,-21 0 15,22 21-15,-22-22 0,0-20 0,0 20 16,0 1-16,1-21 0,-22-1 16,0 22-16,0-22 0,0 22 0,0-22 15,0 22-15,0 0 0,0-1 16,-22 22-16,1 0 0,0 0 16,0 21-16,0 0 0,0 21 15,-1 0-15,-20 22 0,21-1 0,0 21 16,-22 22-16,22 0 0,-21-1 0,21 1 15,0 0-15,-22 21 0,22-1 16,0-20-16,0 21 0,0 0 0,-1 0 16,1-22-16,0 22 0,0-21 15,0 21-15,0-1 0,-1-20 0,1 21 16,0-21-16,21-1 0,-21 22 16,0-42-16,21 20 0,0 1 0,-21 0 15,-1-22-15,22 1 0,0-1 0,0-21 16,0 1-16,0-1 15,22-21-15,-1 0 0,0-21 0,21 0 16,-21-21-16,22 0 0,-1 0 16,0 0-16,1-22 0,-1 22 0,0-21 15,-20 0-15,20-1 0,-21 1 0,0-22 16,0 22-16,1-21 0,-1-1 16,-21 1-16,21-1 0,-21-21 0,0 1 15,0 20-15,0-20 0,-21 20 16,0 1-16,-1-1 0,1 22 0,-21-1 15,0 1-15,20 0 0,-20 21 16,0-1-16,-1 1 0,1 0 16,21 21-16,0 0 0,0-21 0,42 21 31,21-21-31,0 21 16,-20 0-16,20-21 0,21 21 15,-20-22-15,-1 1 0,22 21 0,-22-21 16,0 0-16,22-21 0,-22 20 15,0 1-15,1-21 0,-1 21 0,0-22 16,1 1-16,-22 0 0,0 21 16,0-22-16,0 22 0,1-21 0,-1 21 15,-21-22-15,21 22 0,-21 0 16,0 0-16,0 42 31,-21 0-15,21 0-16,-21 0 0,21 1 0,-22 20 15,22-21-15,0 21 0,0-20 16,0 20-16,0-21 0,0 0 0,0 22 16,0-22-16,0 0 0,22 0 15,-1-21-15,0 21 0,0-21 0,21 0 16,-20 0-16,20 0 0,0 0 16,1 0-16,-1-21 0,0 0 0,1 0 15,-22 0-15,21-1 0,-21 1 16,22 0-16,-22 0 0,0-21 0,-21 20 15,0-20-15,0 0 0,0 21 16,0-22-16,0 1 0,-21 0 16,21-1-16,-43 22 0,22-21 0,0 21 15,-21-1-15,21 22 0,-22 0 16,1 0-16,21 0 0,-22 0 0,22 22 16,-21-1-16,21 21 0,0-21 15,-1 0-15,22 22 0,0-1 0,0-21 16,0 22-16,0-22 0,22 21 15,-1-21-15,0 0 0,0 1 16,21-1-16,1 0 0,-22 0 0,21-21 16,1 0-16,-1 0 0,0 0 0,1 0 15,-1 0-15,0-21 0,-21 0 16,22 21-16,-1-21 0,0-1 16,-20 1-16,20 0 0,-21 0 0,0 0 15,22 0-15,-22-1 0,0-20 16,-21 21-16,21 0 0,-21 0 0,0-1 15,0 1-15,0 0 0,-21 42 32,0 0-32,21 1 0,-21-1 0,-1 0 15,22 0-15,-21 0 0,21 0 16,0 22-16,0-22 0,0 0 0,0 0 16,0 0-16,0 1 0,0-1 15,21-21-15,1 21 0,-1-21 16,0 0-16,0 0 0,21 0 15,-20 0-15,20 0 0,0 0 0,1 0 16,-22 0-16,21-21 0,0 21 16,-20-21-16,20-1 0,-21 1 0,0 0 15,22 0-15,-22 0 0,0 0 0,0-1 16,0-20-16,0 21 0,1 0 16,-1 0-16,-21-22 0,0 22 15,21 21-15,-21 21 16,-21 0-1,0 1-15,21-1 0,-22 0 16,22 0-16,-21 0 0,21 0 16,-21 22-16,21-22 0,0 0 15,0 0-15,0 0 0,0 1 0,0-1 16,21-21 0,0 21-16,1-21 0,-1 0 15,0 0-15,0 0 0,0-21 16,0 21-16,1-21 0,-1-1 0,0 1 15,0 0-15,0 0 16,0 0-16,1 0 0,-22-22 16,21 22-16,0 0 0,0-21 0,-21 20 15,21 1-15,0 0 0,-21 0 16,0 42 0,0 0-1,-21 0-15,21 1 0,-21-1 16,0 0-16,0 0 0,21 0 15,-21 0-15,21 1 0,-22-1 0,22 0 16,-21-21-16,21 21 16,21-42 15,1 0-15,-1 21-16,0-21 0,0-1 0,21 1 15,-20 0-15,20 0 0,-21 0 16,21 0-16,1-1 0,-1 1 15,0 21-15,1-21 0,-1 0 0,-21 21 16,22 0-16,-22 0 0,0 0 16,0 21-16,-21 0 0,0 0 15,0 1-15,0-1 0,0 0 16,0 0-16,0 0 0,0 0 0,0 1 16,21-1-16,0 0 15,1-21-15,-22 21 0,42-21 0,-21 0 16,0 0-16,22 0 0,-22 0 15,21 0-15,0 0 0,1 0 0,-1 0 16,0 0-16,1 0 16,-1-21-16,0 0 0,-20 21 0,-1-21 15,21-1-15,-21-20 0,0 21 16,1 0-16,-22-22 0,0 1 0,21 21 16,-21-21-16,0 20 0,0-20 15,0 21-15,0 0 0,0 0 0,-21 21 16,-1 0-16,-20 0 0,21 21 15,-21 0-15,20 0 0,-20 0 16,0 0-16,21 22 0,-22-22 16,22 0-16,0 21 0,0-20 0,0 20 15,21-21-15,0 0 16,0 0-16,0 1 0,0-1 16,21-21-16,0 0 0,0 0 15,0 0-15,0 0 0,1 0 16,-1 0-16,21 0 0,-21-21 0,0 21 15,1-22-15,-1 1 0,0 0 16,0 0-16,0-21 0,22-22 16,-1 22-16,-21-1 15,0-20-15,22-1 0,-22 1 0,21-1 16,-21 1-16,22-1 0,-22 22 0,0-21 16,0 20-16,0 1 15,0 21-15,-21 0 0,0-1 0,-21 44 16,0-1-1,0 0-15,0 21 0,-22 1 0,1-1 16,21 0-16,-21 22 0,20-22 16,1 22-16,0-1 0,21-21 15,0 22-15,0-22 0,0 1 0,42-1 16,-20 0-16,-1 1 0,21-22 0,0 21 16,1-21-16,63 22 15,-64-22-15,21-21 0,-20 0 16,-1 0-16,22 0 0,-22 0 15,0 0-15,22 0 0,-22 0 16,0 0-16,22 0 0,-22-21 0,1-1 16,-1 22-16,0-21 0,1 0 15,-22 0-15,0 0 0,0 21 0</inkml:trace>
  <inkml:trace contextRef="#ctx0" brushRef="#br0" timeOffset="65644.67">18161 13547 0,'21'0'15,"-21"-21"-15,21-1 16,0 1-16,1 0 0,20 0 16,-21 0-16,21 0 0,-20-1 0,20 1 15,-21 0-15,21 0 0,-20-21 16,-1 20-16,0 1 0,0 0 0,-21-21 15,0 21-15,0-22 0,0 22 16,-21-21-16,-21 21 0,20-22 0,-20 1 16,21 21-16,-21 0 0,-1-1 15,1 1-15,0 21 0,-1 0 16,1 0-16,0 0 0,-1 21 0,22 1 16,0-1-16,-21 0 0,20 21 15,22 1-15,0-1 0,0 0 16,0 1-16,0-1 0,0 0 0,22 22 15,-1-22-15,21 0 0,0 1 16,1-22-16,-1 21 0,0-21 0,1 1 16,20-1-16,-20 0 0,20 0 15,-21-21-15,22 0 0,-1 0 0,-20 0 16,-1-21-16,22 0 0,-22 0 16,0-1-16,1 1 0,-22 0 0,21 0 15,-21 0-15,0 0 0,1-1 16,-1 1-16,0-21 0,-21 21 15,0 0-15,0-22 0,0 22 0,0-21 16,0 21-16,0-1 0,0 1 16,0 0-16,0 0 0,0 42 15,0 0 1,0 0-16,0 22 0,0-22 0,0 21 16,0-21-16,0 22 0,0-22 15,-21 21-15,21-21 0,-21 1 0,21 20 16,0-21-16,0 0 0,0 0 15,0 1-15,0-1 0,0-42 47,0-1-47,0 1 16,0 0-16,21-21 0,0 21 16,-21-1-16,21-20 0,0 21 15,0-21-15,1-1 0,-1 1 0,0 0 16,21 20-16,-21-20 0,22 21 15,-1 0-15,0 0 0,-20-1 0,20 22 16,-21 0-16,0 0 0,0 0 16,1 22-16,-1-1 0,0 0 0,0 0 15,-21 21-15,21-20 0,-21-1 16,0 0-16,0 21 0,0-21 16,0 1-16,0 20 0,0-21 0,0 0 15,0 0-15,0 1 16,0-1-16,21-21 47,-21-21-47,22-1 0,-1 1 15,0 0-15,0 0 0,0 0 16,-21-22-16,21 22 0,1 0 0,-1-21 16,0 21-16,0-1 0,0 1 15,0 0-15,1 0 0,-1 21 16,0 0-1,0 0-15,-21 21 0,0 0 16,0 22-16,0-22 0,0 0 16,0 0-16,0 21 0,0-20 0,0-1 15,0 0-15,21 21 0,-21-21 16,0 1-16,0-1 0,21 0 0,1-21 16,-1 21-16,0-21 0,0 21 0,0-21 15,22 0-15,-22 0 0,21 0 16,-21 0-16,22-21 0,-1 0 0,0 21 15,-21-21-15,22 21 0,-22-21 16,0-1-16,0 1 0,0 0 0,1 0 16,-22 0-16,21 0 15,-21-1-15,0-20 0,0 21 0,0 0 16,0-22-16,0 22 0,21 0 0,-21 0 16,0 0-16,0 0 0,0-1 15,0 44 1,0-1-1,0 0-15,0 0 0,0 0 0,0 0 16,0 22-16,-21-22 0,21 21 16,-21-21-16,-1 22 0,22-1 0,0 0 15,-21 1-15,21-1 0,-21 22 16,21-22-16,-21 21 0,21-20 16,0 20-16,0-20 0,0 20 0,0-21 15,0 1-15,0 20 0,0-20 16,0-1-16,0 0 0,0 22 0,0-22 15,0 0-15,-21 22 0,21-22 16,0 1-16,-21-1 0,21 21 0,0-20 16,0-1-16,-22 0 0,1 1 15,0-22-15,21 21 0,0-21 0,0 22 16,-21-22-16,21 0 0,-21 0 0,21 0 16,-21 1-16,-1-22 31,22-22-16,0 1-15,0 0 16,0 0-16,0 0 0,0-22 0,0 1 16,0 21-16,0-43 0,0 22 15,0-21-15</inkml:trace>
  <inkml:trace contextRef="#ctx0" brushRef="#br0" timeOffset="65982.47">20299 13991 0,'0'0'15,"0"-63"-15,0-22 0,0 22 0,0-1 16,0 1-16,-21-1 0,21 22 0,0-22 15,0 22-15,0 0 0,0-1 0,0 1 16,0 0-16,0 20 0,21-20 16,0 21-16,21 0 0,-21 0 0,22-1 15,-1 22-15,22 0 16,-22 0-16,0 22 0,1-1 0,-1 0 16,0 0-16,-21 21 0,1-20 15,-22 20-15,0 0 0,0 1 0,-22-22 16,1 21-16,-21 0 0,21-20 15,-22 20-15,-20-21 0,21 0 0,-1 0 16,1 1-16,0-1 0,-1-21 16,22 0-16,0 21 0,0-21 0,0 0 15,42-21 17,0 21-32,0-21 0,21-1 0,-20 1 0,20 21 15,-21-21-15,21 0 16,-20 0-16,20-22 0,0 22 0,-21 0 15,22 0-15,-1-21 0</inkml:trace>
  <inkml:trace contextRef="#ctx0" brushRef="#br0" timeOffset="66924.06">21061 12933 0,'21'-64'16,"-42"128"-16,42-170 0,0 64 0,-21-1 16,0 22-16,0 0 0,0-21 0,0 21 15,0-1-15,0 44 31,0-1-31,-21 21 0,21 0 16,-21 1-16,21 20 0,0-20 16,-21 20-16,21 1 0,-22-1 0,22-21 15,0 1-15,0 20 0,0-20 16,0-1-16,0 0 0,0-21 0,22 22 16,-1-22-16,-21 0 0,21 0 15,0 0-15,0 1 0,0-22 0,1 0 16,20 0-16,-21 0 0,0 0 15,0 0-15,1 0 0,20-22 0,-21 1 16,0 0-16,0 0 0,1 21 16,-1-21-16,0 0 0,0-22 0,0 22 15,0 0-15,1 21 0,-1-21 16,-21 0-16,21 21 16,-21 21-1,0 0 1,-21 0-16,21 0 0,0 0 0,0 1 15,-21-1-15,21 0 16,0 0-16,0 0 0,0 0 0,21 1 16,0-22-16,0 0 15,21 0-15,-20 0 0,-1 0 16,21 0-16,-21-22 0,0 22 16,22-21-16,-22 0 0,0 0 15,21 0-15,-20 21 0,-1-43 0,0 22 16,21 0-16,-21 0 0,1 0 15,-1-22-15,42 1 0,-42 0 16,1 21-16,-1-1 0,-21 1 16,21 21-16,-21 21 31,0 1-31,-21 20 0,0-21 16,-1 0-16,22 22 0,-21-1 0,0 0 15,21 1-15,-21-1 0,0 0 16,21 22-16,0-22 0,0 22 15,-21-22-15,21 21 0,0 1 0,0-22 16,0 22-16,0-1 0,0 1 16,0-1-16,0 22 0,0-22 15,21 22-15,0-21 0,-21 20 0,21-20 16,-21 20-16,21-20 0,-21-1 0,0 1 16,21-1-16,-21 1 0,0-1 15,0 1-15,0-22 0,0 22 0,0-22 16,0 0-16,0 1 0,-21-22 15,0 21-15,0-21 0,0 1 16,0-22-16,-1 0 0,-20 0 0,21 0 0,0 0 16,-22 0-16,22-22 15,0 1-15,0 0 0,21-21 0,0-1 0,0 1 16,0-21-16,0 20 0,0-20 16,0-1-16,0 1 0,21-1 15,0 1-15,0-1 0,1 1 0,20-1 16,-21 1-16,0-1 0,22 1 15,-22-1-15,0 22 0,21 0 16,-21-22-16,1 22 0,-1-1 0,0 1 16,0 21-16,0-21 0,0 20 15,1-20-15,-1 21 0,-21 0 0,21-22 16,-21 22-16,0 0 0,0 0 0,0 0 16</inkml:trace>
  <inkml:trace contextRef="#ctx0" brushRef="#br0" timeOffset="67204.92">20637 13102 0,'0'0'0,"43"-21"15,-1 0 1,22 21-16,-22 0 0,21-21 15,22 21-15,-21 0 0,20-21 0,1 21 16,0-22-16,-22 22 0,22-21 16,-22 21-16,1-21 0,-1 21 0,-20 0 15,-1-21-15,-21 21 0,21-21 16,-20 21-16,-22-21 16,21 21-16,-21-22 15,0 1-15,21 0 16</inkml:trace>
  <inkml:trace contextRef="#ctx0" brushRef="#br0" timeOffset="68940.64">23262 12827 0,'0'0'0,"21"0"0,0 21 0,1-21 16,-1 0-1,0 0-15,-21-21 0,21 0 0,0 21 16,0-21-16,-21 0 0,22-1 16,-1 1-16,0 0 0,-21 0 0,21-21 15,-21 20-15,21 1 0,-21 0 16,0-21-16,0 21 0,0-1 0,0 1 16,0 0-16,0 0 0,-21 21 15,0 0-15,0 0 16,0 21-16,-1 21 0,1-20 15,21 20-15,-21 21 16,21-20-16,-21 20 0,0 1 0,21-22 16,-21 22-16,-1-1 0,22 1 15,-21-1-15,0-21 0,21 1 0,-21 20 16,0-20-16,21-1 0,-21-21 16,-1 21-16,1 1 0,0-22 0,0 21 15,0-21-15,21 1 0,-21-1 16,-1 0-16,1-21 0,0 0 0,0 0 15,0 0 1,21-21-16,0 0 0,0-1 16,0-20-16,0 21 0,0 0 0,0-22 15,0 1-15,0 0 16,0 21-16,0-22 0,0-20 0,0 20 16,0 22-16,0-21 0,0 0 15,0 20-15,0 1 0,21 0 0,-21 0 16,21 21-16,0 0 15,-21 21-15,21 0 0,-21 0 16,22 1-16,-1-1 0,-21 21 0,21-21 16,0 22-16,-21-22 0,21 0 15,0 21-15,1-21 0,-1 1 16,0-1-16,0 21 0,0-21 0,0-21 16,22 21-16,-22 1 0,21-22 0,-21 0 15,22 21-15,-22-21 0,21 0 16,-21 0-16,1 0 0,20 0 15,-21 0-15,0-21 0,0-1 0,1 22 16,-1-21-16,0 0 0,-21 0 16,21 0-16,0 0 0,0-22 0,1 22 15,-22-21-15,21 21 0,0-22 16,-21 22-16,21-21 0,-21 21 0,21 21 16,-21-22-16,0 44 15,0-1 1,-21 0-16,0 0 0,21 0 0,-21 0 15,0 1-15,21-1 16,-22 21-16,22-21 0,0 0 0,0 1 16,0-1-16,0 0 15,0 0-15,22-21 0,-1 0 0,0 0 16,0 0-16,0 0 0,0 0 0,22 0 16,-1 0-16,-21 0 0,22-21 15,-1 21-15,-21-21 0,21 0 0,1-1 16,-22 1-16,21 0 0,-21 0 15,1-21-15,-1 20 0,0-20 16,21-21-16,-42 20 0,0 22 16,0 0-16,0 0 0,0 0 0,0-1 15,-21 22 1,0 22-16,0-1 16,21 0-16,0 0 0,0 0 0,0 0 15,0 22-15,0-22 0,0 0 16,0 21-16,0-20 0,0-1 0,0 0 15,0 0-15,0 0 0,0 0 0,0 1 16,0-1-16,21-21 16,-21 21-16,-21-21 47,21-21-47,-21 21 0,21-21 15,0-1-15,-22 22 16,22-21-16,0 42 47,0 1-47,22-22 15,-22 21-15,21-21 0,0 0 0,0 21 16,0-21-16,0 0 0,1 0 0,-1 0 16,21 0-16,-21 0 0,22 0 15,-1 0-15,0 0 0,1 0 0,-1 0 16,-21 0-16,21-21 0,-20 0 15,-1 21-15,0-22 0,0 1 0,0 0 16,0-21-16,1 21 0,-1-22 16,-21 1-16,21 0 0,0-1 15,0-20-15,0-1 0,1 22 0,-1-22 16,21 22-16,-21-21 0,0 20 16,-21 1-16,22 0 0,-1-1 15,-21 22-15,0 0 0,-21 21 16,-1 21-1,1 0-15,0 0 0,0 22 16,0-1-16,0-21 0,-1 43 16,-20-22-16,21 0 0,0 1 0,21 20 15,-21-20-15,21-1 0,-22 0 16,22 1-16,0-1 0,0 0 0,0-21 16,0 1-16,22 20 0,-1-21 15,0-21-15,0 21 0,0 0 0,0-21 16,1 0-16,-1 0 0,21 0 0,-21 0 15,0 0-15,22 0 0,-22-21 16,21 0-16,-21 21 0,22-21 0,-22 0 16,21 0-16,-21-1 0,1 22 15,20-21-15,-21 0 0,0 0 0,-21 0 16,0 0-16,0-1 0,0 1 16,0 0-16,0 0 15</inkml:trace>
  <inkml:trace contextRef="#ctx0" brushRef="#br0" timeOffset="69148.53">24955 12785 0,'-21'0'0,"42"0"0,-63 0 16,42-21-16,0-1 16,21 22-16,0 0 0,22-21 15,-22 21-15,0-21 0,21 0 0,1 21 16,-1-21-16,-21 21 0,22-21 0,-1 21 15,-21 0-15,0 0 16,0-22-16,-21 1 16,-21 0-1</inkml:trace>
  <inkml:trace contextRef="#ctx0" brushRef="#br0" timeOffset="69492.33">24257 12446 0,'-42'0'0,"84"0"0,-127 0 0,43 0 15,0 21-15,20-21 0,1 21 16,0-21-16,0 22 0,21-1 16,0 0-16,21-21 15,0 0 1,0 0-16,1 0 0,-1 0 0,0 0 15,0 0-15,0 0 16,-21-21-16,21 21 0,-21-21 0,0-1 16,0 1-1,-21 21-15,0 0 0,0 0 16,0 0 0,0 0-16,21 21 15,0 1-15,0-1 16,0 0-16,0 0 15,21 0-15,0 0 0,0 1 0,21-1 16,1-21-16,-1 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01:28:12.6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4530 5122 0,'21'0'15,"0"0"-15,0 0 16,0 0-1,-21 22-15</inkml:trace>
  <inkml:trace contextRef="#ctx0" brushRef="#br0" timeOffset="1080.01">2582 2053 0,'21'0'0,"-42"0"0,64-21 0,-22 21 16,-21-21-16,21 21 0,0-21 16,0 0-16,0-1 15,1 1-15,-22 0 16,21 0-16,-21 0 16,0 0-16,0-1 0,-21 1 15,-1 21-15,1-21 0,0 21 16,-21 0-16,21 0 0,-22 0 15,-20 0-15,20 21 0,-20 0 0,21 1 16,-22 20-16,1 0 0,20 1 16,1-1-16,21 0 0,-22 22 15,22-22-15,0 22 0,0-1 0,0 1 16,0-1-16,21 22 0,0-1 16,-22-20-16,22 21 0,0-22 15,0 22-15,0-22 0,0 1 16,0-1-16,0 1 0,22-1 15,-1-20-15,21-1 0,0 0 16,1-21-16,20 1 0,1-1 0,-1 0 16,1-21-16,-1 0 0,1 0 15,-1-21-15,1 0 0,-1 21 0,-20-43 16,20 22-16,-21-21 0,1 21 16,-1-22-16,0 1 0,1-22 0</inkml:trace>
  <inkml:trace contextRef="#ctx0" brushRef="#br0" timeOffset="1619.61">3323 1842 0,'0'0'16,"0"-22"-16,0 1 0,0 0 0,-21 0 15,21 42 1,0 0-16,0 0 15,0 22-15,0-1 0,0 0 16,0 22-16,0-22 0,0 22 0,0-1 16,0 1-16,0 20 0,0 1 15,0-21-15,21 20 0,-21-20 16,0 20-16,0-20 0,0-1 16,0-20-16,0-1 0,0 0 15,0 1-15,0-1 0,0-21 0,0 0 16,0 1-16,-21-22 15,21-22 1,0 1 0,21 0-16,0-21 0,0 21 15,-21-22-15,22 1 0,-1 0 0,0-1 16,21 1-16,-21 0 16,1-1-16,-1 22 0,0 0 0,0 0 15,0 21-15,0 0 0,1 21 0,-1 0 16,0 0-16,0 0 15,-21 22-15,0-22 0,21 21 0,0 1 16,-21-1-16,0-21 0,0 21 16,22-20-16,-22 20 0,21-21 0,-21 0 15,0 0-15,0 1 0,0-1 16,0 0-16,0 0 0,0 0 16,21-21-16,0 0 15,0-21 1,-21 0-16,21 0 15,1 0-15</inkml:trace>
  <inkml:trace contextRef="#ctx0" brushRef="#br0" timeOffset="2056.35">4022 2900 0,'0'0'0,"-22"-21"16,22 0-16,0-1 0,0 1 0,0 0 15,0 0-15,0 0 0,0 0 16,0-1-16,22 1 0,-1 0 16,21 0-16,-21 21 0,0 0 15,1 0-15,20 0 0,0 21 0,1 0 16,-1 0-16,-21 1 0,21-1 16,1 0-16,-22 21 0,0 1 15,0-22-15,0 21 0,-21-21 0,0 22 16,0-1-16,0-21 0,0 21 15,0-20-15,-21-1 0,0 0 0,0 0 16,0 0-16,21 0 0,-21-21 16,-1 0-16,1 0 0,21-21 15,0 0-15,0-21 16,0 21-16,0-1 0,0-20 0,0 0 16,21 21-16,1-22 0,-1-20 15,0 20-15,0 1 0,0 0 16,22 21-16,-22-22 0,21 1 15,-21 21-15,0 0 0,1-1 0,-1 22 16,0 0-16,0 0 0,0 0 16,0 0-16,-21 22 15,0-1-15,22-21 0,-22 21 0,0 21 16,0-21-16</inkml:trace>
  <inkml:trace contextRef="#ctx0" brushRef="#br0" timeOffset="2551.58">5207 2858 0,'0'0'16,"0"-106"0,0 63-16,0 22 0,0 0 15,0 0-15,0 0 0,-21 0 0,0 21 16,-1 0-1,1 0-15,0 0 0,21 21 0,-21 0 16,0 21-16,0 1 0,-1-22 16,1 21-16,0 0 0,0 1 0,21-1 15,0 0-15,0 1 16,0-1-16,0 0 0,0-20 0,0 20 16,0-21-16,21 0 0,0 0 15,22 1-15,-22-22 0,0 0 0,21 0 16,1 0-16,-22 0 0,21-22 15,0 22-15,1-21 0,-22 0 0,21 0 16,1-21-16,-22 20 0,0 1 16,21-21-16,-42 0 0,0 20 0,21-20 15,-21 0-15,0-1 0,0 1 16,-21 21-16,0-21 0,-21 20 16,21 1-16,-22 0 0,1 21 0,0 0 15,-1 0-15,1 0 0,0 21 16,-1 0-16,1 1 0,21 20 15,-22-21-15,22 21 0,0-20 16,0 20-16,21-21 0,0 21 0,0 1 16,0-22-16,0 21 0,21-21 15,0 1-15,0-1 0,22 0 0,-22 0 16</inkml:trace>
  <inkml:trace contextRef="#ctx0" brushRef="#br0" timeOffset="3319.16">5863 2794 0,'-21'-21'0,"42"42"0,-63-63 0,21 21 0,-1 21 16,1 0-1,0 21-15,21 0 16,0 0-16,0 106 15,0-106 1,0 0-16,0 22 0,0-22 16,0 21-16,0-21 0,0 1 0,0-1 15,0 0-15,0 0 16,0 0-16,0 0 0,0 1 16,0-44-1,0 1 1,-21 21-16,21-21 0,0-21 15,0 21-15,0-1 0,0-20 0,0 21 16,0-21-16,21-1 0,0 1 16,0 0-16,1 20 0,-1-20 0,0 21 15,0-21-15,0 20 0,0 1 16,22 21-16,-22 0 0,0 0 16,21 0-16,-20 0 0,-1 21 15,21 1-15,-21-1 0,0 21 0,1-21 16,-1 22-16,0-1 0,-21-21 0,0 21 15,21 1-15,-21-22 16,0 21-16,0-21 0,0 1 0,0-1 16,0 0-16,0 0 0,0 0 15,-21-21-15,21-21 32,0 0-32,0 0 0,0 0 15,0-1-15,0-20 0,0 0 16,21-1-16,21 1 0,-20 0 0,20-1 15,-21 1-15,21 0 16,1-1-16,-1 22 0,0 0 0,-20 0 16,20 21-16,0 0 0,1 0 15,-22 21-15,0 0 0,21 0 0,-21 1 16,-21 20-16,0-21 0,0 21 16,0 1-16,0-22 0,0 21 0,0-21 15,0 22-15,-21-22 0,0 21 16,0-21-16,21 1 0,-21-1 0,0 0 15,-1 21-15,1-42 0,21 21 16,0 1-16,0-44 31,21 1-15,1 21-16,-1-21 0,0 0 16,0 0-16</inkml:trace>
  <inkml:trace contextRef="#ctx0" brushRef="#br0" timeOffset="3679.95">6900 3027 0,'0'0'0,"21"0"32,1 0-17,-1 0-15,0 0 0,0 0 16,0-21-16,0 0 0,22 21 0,-22-22 16,21 1-16,-21 21 0,22-21 15,-22 0-15,21 0 0,-21 0 16,1-1-16,-1 1 0,0-21 15,0 21-15,-21 0 0,0-1 16,-21 22 0,0 0-16,-22 22 0,22-1 0,-21 0 15,0 21-15,-1-21 0,1 22 16,21-1-16,-22-21 0,1 22 0,0-1 16,21-21-16,-1 21 0,1 1 15,21-22-15,0 21 0,0-21 0,21 1 16,22-1-16,-22 0 0,21 0 15,1 0-15,20-21 0,-21 0 0,22 0 16,-1 0-16,22 0 16,-21-21-16,-1 0 0,1 0 0,-1 0 15,1-1-15,-22 1 0,0-21 0,1 0 16</inkml:trace>
  <inkml:trace contextRef="#ctx0" brushRef="#br0" timeOffset="4232.14">8001 2117 0,'0'-43'0,"0"86"0,0-149 16,0 64-16,0-22 0,0 22 15,0-22-15,0 22 0,0 0 0,0-1 16,-21 22-16,21 0 0,0 0 16,-21 21-16,-1 21 15,22 0-15,0 21 0,0 1 16,-21 20-16,21 22 0,-21 0 16,0-1-16,0 22 0,0 0 15,-1 21-15,1-21 0,21 0 0,-21-1 16,0 1-16,21-21 0,0 0 0,0-1 15,0 1-15,0-22 16,0 1-16,0-22 0,0 1 0,0-1 16,0 0-16,0-21 0,0 1 15,0-1-15,0 0 0,21-42 32,-21-22-32,0 22 0,21-21 15,-21 0-15,0-1 0,0 1 0,0-22 16,0 1-16</inkml:trace>
  <inkml:trace contextRef="#ctx0" brushRef="#br0" timeOffset="4596.13">7472 2328 0,'0'0'0,"-43"-42"0,-105-106 16,106 106-16,0-1 16,20 1-16,1 0 0,21-1 15,0 1-15,0 0 0,43 20 0,-1-20 16,0 21-16,43 0 0,0 0 15,20 21-15,22 0 0,0 0 16,22 0-16,-22 21 0,0 21 0,21 0 16,-21 1-16,0-1 0,0 22 15,-21-1-15,-22 1 0,-20 20 0,-1 1 16,-20 0-16,-22-1 0,-21 22 16,0-21-16,-21-1 0,-43 1 0,22-21 15,-43 20-15,22-20 0,-22 20 16,-21-20-16,21-1 0,1 1 15,-22-1-15,21-20 0,1 20 0,-1-20 16,0-22-16,1 21 0,20-21 16,1 0-16,20 1 0,1-1 0,21-21 15,-22 0-15,43-21 32,22-1-32,20 1 0,-21 0 15,21-21-15,1 21 0,-1-22 0</inkml:trace>
  <inkml:trace contextRef="#ctx0" brushRef="#br0" timeOffset="5092">8763 3196 0,'-21'-21'16,"42"42"-16,-63-42 0,42 0 0,0 0 0,0 0 15,0-1-15,0 1 16,21 0-16,0 0 0,21 0 16,-21 21-16,22-21 0,-1 21 0,0 0 15,1 0-15,-1 0 0,0 0 16,-20 21-16,20 0 0,-21 0 0,21 0 15,-20 22-15,-22-1 0,0-21 16,0 21-16,0 1 0,0-1 0,0-21 16,0 22-16,-22-22 0,1 0 15,0 0-15,0 0 0,21 0 0,-21-21 16,0 0-16,21-21 31,0 0-31,0 0 16,0 0-16,0-22 0,21 1 0,0 21 15,0-21-15,0-1 0,0 1 16,1 0-16,-1-1 0,21 1 0,-21 21 16,0 0-16,1-1 0,-22 1 15,21 0-15,0 21 0,-21 21 32,0 0-32,0 1 0,0-1 15,0 0-15</inkml:trace>
  <inkml:trace contextRef="#ctx0" brushRef="#br0" timeOffset="5344.86">9567 3048 0,'0'0'16,"0"-21"-16,0 0 0,0 0 16,0 42-1,0 0 1,0 0-16,0 0 0,0 0 15,0 22-15,0-22 0,0 21 0,0 1 16,0-22-16,-21 21 0,21-21 16,-21 0-16,21 1 0,0-1 0,0 0 15,0-42 32,0 0-47,0-1 0,21 1 0</inkml:trace>
  <inkml:trace contextRef="#ctx0" brushRef="#br0" timeOffset="5503.77">9694 2773 0,'0'-21'0,"0"42"0,-21-63 0,0 20 16,0 22-16,21-21 16,0 42 15,0 1-31,0-1 0,21 0 15,0 0-15,0 0 0,0 0 16</inkml:trace>
  <inkml:trace contextRef="#ctx0" brushRef="#br0" timeOffset="5931.19">10181 2985 0,'0'0'0,"-21"0"0,-64 0 15,64-22-15,0 22 0,0 0 16,42 0 15,0 22-31,0-22 0,0 21 16,1 0-16,20 21 0,-21-21 16,0 1-16,-21 20 0,21 0 0,1-21 15,-22 22-15,21-1 0,-21-21 16,0 0-16,0 1 0,0-1 0,0 0 15,0 0-15,0-42 32,21 0-17,-21 0-15,0-1 0,0 1 0,21-21 16,-21 21-16,21-22 0,0 22 0,-21-21 16,0 0-16,22-1 0,-1 22 15,-21-21-15,21 21 0,0-1 0,-21 1 16,21 0-16,-21 0 0,21 21 15,1 0 1,-22 21 0,0 0-16,0 0 15,0 1-15,0-1 16,0 0-16</inkml:trace>
  <inkml:trace contextRef="#ctx0" brushRef="#br0" timeOffset="6246.24">10520 3175 0,'0'0'0,"0"21"15,21-21 1,0 0-16,0-21 16,0 0-16,1 21 0,-1-21 0,21 0 15,-21-1-15,0 22 0,1-21 0,-1 0 16,0 0-16,-21 0 0,0 0 16,0-1-16,-21 22 15,0 0 1,-1 0-16,1 0 0,0 22 0,0-1 15,0 0-15,0 0 16,-1 21-16,1-20 0,21 20 0,0-21 16,0 21-16,0-20 0,0 20 15,0-21-15,0 0 0,21 0 0,1 1 16,-1-1-16,0 0 0,0-21 16,0 0-16,0 21 0,1-21 0,20 0 15,-21 0-15,0 0 0,22 0 0,-22 0 16,0-21-16,21 0 0,-21 21 15,1-21-15</inkml:trace>
  <inkml:trace contextRef="#ctx0" brushRef="#br0" timeOffset="6608.03">11176 3090 0,'0'0'0,"0"-42"16,0 21-16,21 21 31,0 0-31,0 0 15,1 0-15,-1 0 0,21 21 16,-21-21-16,0 21 0,1 0 0,-1 1 16,0-1-16,0 21 0,0-21 15,-21 0-15,0 22 0,0-22 0,0 0 16,0 21-16,0-20 0,0-1 0,0 0 16,0 0-16,-21-21 31,21-21-16,0 0-15,0 0 0,0-1 0,0 1 16,0 0-16,0 0 0,21-21 16,-21-1-16,21 22 0,1-21 0,-1 21 15,0-22-15,21 22 0,-21 0 0,1 0 16,-1 0-16,0-1 0,21 22 16,-42-21-16,21 21 0,1 0 0,-1 0 15,0 0-15,0 0 16,-21-21-16,21 21 0</inkml:trace>
  <inkml:trace contextRef="#ctx0" brushRef="#br0" timeOffset="8015.65">14520 3450 0,'-21'0'0,"21"-21"31,0 0-31,0 0 16,0 0-16,0-1 0,21-20 15,-21 21-15,0 0 0,0 0 0,0-22 16,0 22-16,0-21 0,0 21 16,0-22-16,-21 1 0,0 21 0,0-22 15,-22 1-15,22 0 0,-21-1 16,0 1-16,-1 21 0,1 0 0,0 0 16,-1-1-16,-20 22 0,20 0 15,-20 0-15,21 22 0,-1-1 0,1 0 16,0 21-16,-1-21 0,22 22 15,0-22-15,0 21 0,0 1 16,21-1-16,0-21 0,0 21 16,0 1-16,0-22 0,0 21 0,0-21 15,21 1-15,0 20 0,0-42 16,21 21-16,-20 0 0,20-21 0,-21 0 16,21 0-16,1 0 0,-22 0 15,21-21-15,1 21 0,-1-21 0,0 0 16,-21-22-16,22 22 0,-22 0 15,21-21-15,1-1 0,-22 1 0,21 0 16,-21-22-16,0 22 0,22-22 16,-22-20-16,0 20 0,0-20 0,0-1 15,1 21-15,-1-20 16,-21 20-16,0-20 0,0 20 0,0 1 16,0-1-16,0 1 0,0 20 15,0 1-15,0 21 0,-21 0 0,-1-1 16,1 22-16,0 22 15,0-1-15,0 21 0,0 0 16,-1 22-16,22-1 0,-21 1 0,21-1 16,-21 22-16,21 0 0,0-1 15,0 1-15,0-21 0,0 20 0,0-20 16,0-1-16,21 1 0,0-1 16,-21-20-16,0 20 0,22-21 0,-1 22 15,0-22-15,-21 1 16,21-22-16,0 21 0,0-21 0,1 0 15,-1 1-15,0-1 0,0-21 0,0 0 16,0 0-16,1 0 0,20-21 16,-21 21-16,21-22 0,-20-20 15,20 21-15,0-21 0,-21-1 0,22 1 16,-1 0-16,-21 20 0,0-41 0,1 42 16,-1-22-16,-21 1 0,0 0 15,0 21-15,0-1 0,0 1 16,-21 21-16,-1 0 0,1 0 0,0 0 15,0 0-15,0 0 0,0 21 16,21 1-16,0-1 16,0 0-16,0 0 0,0 0 0,0 0 15,0 1-15,21-1 16,0-21-16,0 21 0,0 0 0,0 0 16,1-21-16,-22 21 0,21 1 15,0-1-15,0 0 0,-21 0 16,21 0-16,0 0 0,-21 1 15,22-1-15,-22 0 0,21-21 16,0 21-16,0-21 16,0 0-16,0 0 15,1-21-15,-1 21 16,0-21-16,0 0 0,0-1 0,0 1 16,22 0-16,-22-21 0,0 21 15,21-22-15,-20 22 0,-1-21 0,0-1 16,0 22-16,0 0 0,0 0 15,-21 0-15,22 0 0,-22 42 32,0 0-32,0 0 0,0 0 0,0 0 15,-22 1-15,1-1 0,21 0 16,-21 21-16,21-21 0,0 1 0,0-1 16,-21 0-16,21 0 0,0 0 15,-21-21-15,21 21 0,0 1 16,0-44 15,0 1-31,0 0 0</inkml:trace>
  <inkml:trace contextRef="#ctx0" brushRef="#br0" timeOffset="8191.55">15557 2688 0,'0'0'0,"-42"-21"15,21 21-15,0 0 16,42 0 15,0 0-31,0 0 0,0 0 16,1 21-16,-1-21 0,21 0 0,-21 21 16</inkml:trace>
  <inkml:trace contextRef="#ctx0" brushRef="#br0" timeOffset="8607.07">15938 2879 0,'0'0'0,"-21"0"0,42 21 47,-21 0-47,22 0 15,-1 0-15,0 1 0,0-1 0,0 21 16,0-21-16,1 0 0,-22 22 16,0-22-16,21 21 0,-21-21 0,21 1 15,-21-1-15,0 0 0,0 0 16,0 0-16,0-42 31,0 0-15,0 0-16,0 0 0,0-22 15,0 22-15,21-21 0,0-1 16,-21 1-16,21 21 0,1-21 0,-1-1 16,0 1-16,0 21 0,-21-22 15,21 22-15,0 0 0,1 21 0,-22-21 16,21 21-16,0 0 0,0 0 16,-21 21-16,0 0 15,21 0-15,-21 1 16,0-1-16</inkml:trace>
  <inkml:trace contextRef="#ctx0" brushRef="#br0" timeOffset="8927.89">16404 3069 0,'21'0'32,"0"0"-32,1 0 0,-1 0 0,0-21 15,0 0-15,0 21 0,0-21 16,1 0-16,-1-1 0,-21 1 0,21 0 15,-21 0-15,21 21 0,-21-21 16,-21 21 0,0 0-1,0 0-15,-1 21 0,1 0 16,0 0-16,0 0 0,0 1 16,0 20-16,-1-21 0,22 0 0,-21 0 15,21 22-15,0-22 0,0 0 16,0 0-16,0 0 0,21 1 0,1-1 15,-1-21-15,0 21 0,0-21 16,0 0-16,0 0 0,1 0 0,-1 0 16,0 0-16,0 0 0,21 0 15,-20 0-15,-1 0 0,0-21 0,0 0 16</inkml:trace>
  <inkml:trace contextRef="#ctx0" brushRef="#br0" timeOffset="9299.2">16891 2985 0,'0'0'15,"0"-22"-15,0 1 0,0 0 16,21 21 15,0 0-31,0 21 16,-21 0-16,22 1 0,-1-1 0,-21 0 16,21 0-16,-21 21 0,21-20 15,-21-1-15,21 21 0,-21-21 0,0 0 16,21 1-16,-21-1 0,0 0 15,0 0-15,0 0 0,0 0 16,0-42 15,0 0-31,0 0 16,0 0-16,0 0 0,0-22 0,22 22 16,-22 0-16,21-21 0,0 20 15,-21-20-15,21 21 0,-21-21 0,0 20 16,21 1-16,0 0 0,-21 0 15,22 0-15,-1 21 16,0 0-16,21 0 16,-21 0-16,1 0 0,20 0 15,0 0-15,1 0 16</inkml:trace>
  <inkml:trace contextRef="#ctx0" brushRef="#br0" timeOffset="9531.06">18246 2921 0,'0'0'0,"-43"0"16,64 0 15,1 0-15,20 0-16,-21 0 0,0 0 15,0 0-15,1 0 0,-1 0 0,0 0 16,-21 21 0</inkml:trace>
  <inkml:trace contextRef="#ctx0" brushRef="#br0" timeOffset="9681.98">18224 3069 0,'0'0'0,"-21"0"0,0 21 0,0 1 15,0-1-15,21 0 16,21 0-1,0-21 1,21 0-16,-20 0 0,20 0 16,-21 0-16,21 0 0,-20 0 0,20 0 15,0 0-15,-21-21 0,22 21 16,-22 0-16</inkml:trace>
  <inkml:trace contextRef="#ctx0" brushRef="#br0" timeOffset="10395.57">19177 3069 0,'0'0'0,"0"-42"15,0-22-15,0 43 16,0 0-16,0 0 0,0 0 0,0 0 16,0-1-16,0 44 31,0-1-31,0 0 0,-21 21 16,21 1-16,-21-22 0,21 21 15,0 0-15,0 1 0,-22-1 0,22 0 16,-21-20-16,21 20 0,0-21 15,-21 0-15,21 0 0,-21 1 0,21-1 16,0-42 15,0-1-31,0 1 16,0 0-16,0 0 0,21-21 0,0 20 16,0-20-16,1 0 0,-1-1 15,21 1-15,-21-21 0,22 20 16,20 1-16,-21 0 0,22-1 0,-22 22 15,22 0-15,-22 21 0,0 0 16,1 0-16,-1 0 0,-21 21 0,0 0 16,-21 22-16,0-22 0,0 21 15,0 0-15,0-20 0,0 20 0,0 0 16,0 1-16,-21-1 16,0-21-16,0 21 0,21-20 0,0-1 15,-21 0-15,21 0 0,-21-21 16,21 21-16,21-21 31,0 0-31,0 0 16</inkml:trace>
  <inkml:trace contextRef="#ctx0" brushRef="#br0" timeOffset="10747.38">19918 3175 0,'0'0'16,"0"-21"-16,21 21 0,0 0 15,-21-21-15,21 21 0,0-21 16,1-1-16,-1 22 0,0-21 0,0 0 16,0 21-16,22-21 0,-22 0 15,0 0-15,21-1 0,-21 1 0,-21 0 16,22-21-16,-22 21 0,0-1 16,0 1-16,0 0 0,0 0 0,-22 21 15,1 0-15,0 0 0,0 0 16,-21 21-16,20 0 0,-20 22 15,21-22-15,-21 21 0,20-21 0,1 22 16,0-1-16,-21 0 0,42 1 16,0-22-16,-21 21 0,21-21 15,0 22-15,0-22 0,0 0 16,21 0-16,0 0 0,0 0 0,21-21 16,-20 0-16,20 0 0,0 0 15,1 0-15,-1 0 0,0 0 0,22 0 16,-22-21-16,22 0 0,-22 0 15,21 0-15,1 0 0</inkml:trace>
  <inkml:trace contextRef="#ctx0" brushRef="#br0" timeOffset="11284.07">20870 2921 0,'0'0'0,"0"-21"16,0 0-16,0 0 0,0-1 0,-21 22 16,0 0-1,0 0-15,0 22 0,21-1 16,-22 0-16,22 0 0,-21 21 15,21-20-15,-21 20 0,21-21 0,0 21 16,0 1-16,0-22 0,0 21 16,0-21-16,0 1 0,0-1 0,0 0 15,0 0-15,0 0 0,21 0 16,0-21-16,1 0 0,-1 0 16,0 0-1,0 0-15,0-21 0,0 0 0,1 0 16,-1 0-16,0 0 0,0-1 15,21 1-15,-20 0 0,-1 0 0,0 0 16,0 0-16,-21-1 0,21 22 16,-21 22-1,0-1-15,0 0 16,0 0-16,0 0 0,0 22 16,0-22-16,0 0 0,0 0 0,0 21 15,21-42-15,-21 22 0,22-1 16,-1 0-16,0-21 0,21 0 0,-21 0 15,22 0-15,-1 0 16,0 0-16,1-21 0,-1 21 0,22-21 16,-22-1-16,0-20 0,1 21 15,20-21-15,-21-1 0,-20 1 0,20 0 16,-21-1-16,0 1 0,-21 0 16,0-1-16,0 1 0,-21 0 0,0 20 15,-21-20-15,20 21 0,-20 0 16,0 0-16,-1 21 0,1 0 0,0 0 15,-1 0-15,22 0 0,0 0 16,0 21-16,0-21 0,21 21 0,0 0 16,0 0-16</inkml:trace>
  <inkml:trace contextRef="#ctx0" brushRef="#br0" timeOffset="11835.78">23580 2328 0,'0'0'0,"21"-21"0,-21 0 0,21 0 0,-21 0 15,0 0-15,0-22 0,0 22 16,-21 0-16,0-21 0,-1 20 0,1 1 15,0 21-15,-21-21 0,21 21 16,-22 0-16,22 21 0,-21-21 16,-1 43-16,1-1 0,0 0 15,-1 22-15,1-1 0,0 1 0,-22 20 16,22 1-16,-22 21 0,22-43 16,0 22-16,21 0 0,-1-22 15,22 1-15,0-1 0,0 1 0,22-1 16,20-20-16,0-1 0,1 0 15,-1 1-15,21-22 0,1 0 0,-22 0 16,22 0-16,-1-21 0,22 0 16,-22 0-16,1 0 0,-1 0 15,1-21-15,21 0 0,-22 0 0,-21-22 16,22 1-16,-1 21 0,-20-43 16,-1 22-16,0 0 0,1-22 15,-1 1-15</inkml:trace>
  <inkml:trace contextRef="#ctx0" brushRef="#br0" timeOffset="12296.03">24342 2074 0,'0'0'16,"0"-42"-16,0 0 0,-22 21 0,22-1 15,-21 22-15,0 0 0,21 22 0,0-1 16,-21 21-16,21 0 0,-21 1 16,21-1-16,0 22 0,0 20 0,0-20 15,0 20-15,0-20 0,0 21 16,-21-22-16,21 22 0,-22-22 15,22 1-15,0-1 0,-21-20 16,21 20-16,-21-21 0,0 1 0,21-1 16,-21 0-16,21-20 0,0 20 15,0-21-15,-21 0 0,21-42 32,0 0-32,0 0 15,0 0-15,21-1 0,0-20 16,0 0-16,0 21 0,0-22 0,22-20 15,-22 20-15,21 22 0,1-21 16,-1 21-16,0 0 0,1-1 16,-1 22-16,-21 0 0,21 0 15,-20 22-15,-1-1 0,0 0 0,0 0 16,-21 0-16,0 22 0,0-22 16,0 21-16,0-21 0,0 22 0,0-22 15,-21 21-15,0-21 0,0 22 16,21-22-16,-22 0 0,22 0 15,-21 0-15,21 0 0,0 1 16,21-22 15,1-22-31</inkml:trace>
  <inkml:trace contextRef="#ctx0" brushRef="#br0" timeOffset="12667.71">24871 2921 0,'0'0'0,"0"-21"0,0 0 16,21 42 31,-21 0-47,21 0 0,0 0 16,0 1-16,22-1 0,-43 21 0,21-21 15,0 22-15,0-22 16,-21 21-16,0-21 0,0 22 0,0-22 15,0 0-15,0 0 0,0 0 16,0 0-16,-21-21 0,0 0 0,0 22 16,0-22-16,-1 0 15,1-22-15,21 1 16,0 0-16,0 0 0,0 0 16,0-22-16,0 22 0,43 0 0,-22-21 15,0 21-15,0-22 0,21 22 16,-20 0-16,-1 0 0,0 0 0,0 21 15,0-22-15,0 22 16,1 0 0,-1 0-1</inkml:trace>
  <inkml:trace contextRef="#ctx0" brushRef="#br0" timeOffset="13080.48">25421 2942 0,'0'0'0,"0"-21"16,-21 21-16,0 0 16,0 0-16,-1 0 0,1 0 15,0 0-15,0 21 0,0 0 16,0 1-16,21-1 0,-22 0 16,22 0-16,-21 21 0,21-20 15,0-1-15,0 21 0,0-21 16,0 0-16,21 1 0,1-1 0,-1 0 15,0 0-15,0 0 0,0-21 16,22 0-16,-22 0 0,0 0 0,21 0 16,1 0-16,-22 0 0,21 0 15,-21 0-15,22-21 0,-22 21 0,0-21 16,-21 0-16,0 0 0,21-22 16,-21 22-16,0-21 0,0 21 0,0-22 15,0 22-15,-21-21 0,0 21 16,0-1-16,-22 1 0,22 0 15,0 21-15,-21 0 0,20 0 16,1 0-16,-21 0 0,21 0 0,0 0 16,21 21-16,0 0 0,-22 1 15,22-1-15,0 0 0,0 0 16,0 0-16,22 0 0,-1 1 16,21-22-16,-21 21 0,22-21 0</inkml:trace>
  <inkml:trace contextRef="#ctx0" brushRef="#br0" timeOffset="13777.08">26035 3027 0,'0'0'15,"0"-21"-15,0 0 0,0-1 16,0 44 0,-21-1-16,21 0 15,-21-21-15,21 42 0,0-21 16,0 1-16,-22-1 0,22 0 0,-21 21 15,21-21-15,0 1 0,-21-1 16,21 0-16,0 0 0,0 0 0,0 0 31,0-42 1,0 0-32,0 0 0,0 0 15,0 0-15,0-22 0,0 22 16,21 0-16,0-21 0,1 20 0,-1-20 15,0 21-15,0-21 0,21 20 16,-20 1-16,-1 0 0,21 0 16,-21 21-16,0 0 0,1 0 0,-1 0 15,0 0-15,0 0 0,-21 21 16,0 0-16,0 22 0,0-22 16,0 0-16,0 0 15,0 21-15,0-20 0,0 20 0,0-21 16,0 0-16,0 0 0,0 22 15,0-22-15,0 0 0,0 0 16,-21-21-16,0 0 16,21-21-1,0 0 1,0 0-16,0 0 0,0-22 16,21 22-16,0 0 0,0-21 15,0 20-15,22-20 0,-22 21 0,21-21 16,1 20-16,-1 1 0,-21 21 15,21-21-15,1 21 0,-22 0 16,0 0-16,0 0 0,0 21 16,-21 0-16,0 1 0,0-1 0,0 0 15,0 0-15,0 21 0,0-20 16,-21-1-16,21 21 0,-21-21 0,0 0 16,0 1-16,21-1 0,-21 0 15,21 0-15,0 0 0,-22 0 0,1-21 16,21 22-16,-21-22 15,42-22 17,0 22-32</inkml:trace>
  <inkml:trace contextRef="#ctx0" brushRef="#br0" timeOffset="14128.88">26797 3217 0,'0'0'0,"42"-42"16,-21 42-16,-21-21 15,43 21-15,-22-21 0,0 21 0,0-21 16,22 21-16,-22-22 0,0 1 16,21 0-16,-21 21 0,1-21 0,-22 0 15,0 0-15,21 21 0,-21-22 16,-21 22-16,-1 0 16,1 0-16,0 0 0,-21 0 15,21 0-15,-22 22 0,1-1 16,0 0-16,-1 0 0,1 0 15,0 0-15,20 1 0,1 20 0,-21-21 16,42 0-16,0 22 0,0-22 16,0 0-16,0 0 0,0 21 0,0-20 15,21-1-15,21-21 0,-20 21 16,20 0-16,-21-21 0,21 0 0,1 0 16,-1 0-16,-21 0 0,22 0 15,-1 0-15,-21 0 0,21-21 0,1 0 16,-22 0-16,0-1 0,0 1 15,0-21-15,1 0 0,-1 20 16</inkml:trace>
  <inkml:trace contextRef="#ctx0" brushRef="#br0" timeOffset="14563.63">27220 2434 0,'0'0'0,"21"-21"15,-21 0-15,22 0 0,-1 0 0,-21-1 16,21 1-16,-21 0 0,0 0 15,0 42 1,0 0 0,-21 22-16,21-1 0,-21 21 0,-1-20 15,1 20-15,0 1 0,0-1 16,0 1-16,0-1 0,-1-20 16,1 20-16,21 1 0,0-22 0,0 0 15,0 22-15,0-22 0,0-21 16,0 22-16,0-1 0,0-21 15,0 0-15,0 0 0,0 1 16,21-22-16,1-22 16,-22 1-1,0 0-15,0 0 0,0 0 16,0-22-16,0 22 0,0-21 0</inkml:trace>
  <inkml:trace contextRef="#ctx0" brushRef="#br0" timeOffset="14903.44">26987 2455 0,'-21'-63'0,"42"126"0,-42-190 0,21 85 0,0 0 16,0-22-16,21 43 0,22-21 15,-1 21-15,0-1 0,22 1 0,-1 21 16,1 0-16,-1 21 0,22 22 16,-21-1-16,20 0 0,1 22 15,0-1-15,-22 1 0,1 21 0,-1-22 16,-21 22-16,1-1 0,-22-20 15,-21 21-15,0-22 0,0 1 0,-21-1 16,-22 1-16,1-22 0,0 21 16,-22-20-16,22-1 0,-22-21 15,1 22-15,-1-22 0,22 0 16,-21-21-16,20 21 0,1 0 0,0-21 0,-1 0 16,22 0-16,0 0 15,42 0 16,0 0-31,0 0 0,22 0 0,-22 0 16,21 0-16,1 0 0,-1-21 16,0 0-16,1 21 0</inkml:trace>
  <inkml:trace contextRef="#ctx0" brushRef="#br0" timeOffset="15284.22">27940 3196 0,'0'0'0,"0"-21"0,0 0 16,21 21-16,-21-21 0,0 0 15,21 21-15,0-22 0,1 22 16,-1 0-16,21 0 16,-21 0-16,0 0 0,22 0 0,-22 22 15,0-1-15,21 0 0,-20 0 16,-1 0-16,0 22 0,-21-22 0,0 21 16,0-21-16,0 0 0,0 1 15,0 20-15,-21-21 0,0-21 0,21 21 16,-22 0-16,1 1 0,0-22 15,0 0-15,0 0 0,0 0 16,21-22 0,0 1-1,0 0-15,0 0 16,21-21-16,0 20 0,0 1 0,-21-21 16,21 21-16,0-22 0,1 22 15,20-21-15,-21 21 0,0 0 16,0-1-16,1 22 0,-22-21 0,21 21 15,0 0-15,0 0 16</inkml:trace>
  <inkml:trace contextRef="#ctx0" brushRef="#br0" timeOffset="15519.69">28596 3090 0,'0'-21'15,"0"42"17,0 1-17,0 20-15,0-21 0,0 0 16,0 0-16,0 22 0,0-22 16,0 0-16,0 0 0,0 0 0,0 1 15,0-1-15,0 0 16,0 0-1,-21-21 1,21-21 0</inkml:trace>
  <inkml:trace contextRef="#ctx0" brushRef="#br0" timeOffset="15679.6">28575 2921 0,'0'0'16,"0"-21"-16,0-21 0,0 20 0,0 1 15,21 21 17,0 21-17,0-21-15,1 22 0,-1-1 0,21-21 16,0 21-16</inkml:trace>
  <inkml:trace contextRef="#ctx0" brushRef="#br0" timeOffset="16091.36">28935 3090 0,'-21'-21'0,"42"42"0,-42-63 16,21 21-16,21 21 16,0 0-1,0 0-15,0 0 0,0 0 0,1 21 16,-1 0-16,0 0 0,-21 22 15,21-22-15,-21 21 0,21-21 0,-21 22 16,0-22-16,0 21 0,0-21 16,0 1-16,0-1 0,0 0 15,-21 0-15,21 0 0,-21-21 16,21-21 15,0 0-15,0 0-16,0 0 0,21-1 0,0 1 15,0-21-15,1 21 0,-1-22 16,0 22-16,0-21 0,21 21 0,1-22 16,-22 22-16,21-21 0,-21 21 15,1 21-15,-1-21 0,0 21 0,0 0 16,-21 21 0,0 0-16,0 0 15,0 0-15</inkml:trace>
  <inkml:trace contextRef="#ctx0" brushRef="#br0" timeOffset="16755.98">29422 3302 0,'0'0'0,"21"0"15,0 0 1,0 0-16,0 0 0,0-21 0,1 21 16,-1-21-16,0 21 0,21-21 15,-21-1-15,1 22 0,-1-21 0,0 0 16,-21 0-16,-21 21 31,0 0-31,-1 0 16,1 21-16,0 0 15,0 0-15,0 1 0,0-1 0,21 0 16,0 0-16,-22 0 0,22 0 16,0 1-16,0-1 0,0 0 0,0 0 15,22 0-15,-1 0 0,0 1 16,0-22-16,0 21 0,22-21 0,-22 0 15,21 0-15,-21 0 0,0 0 16,1 0-16,-1 0 0,0 0 0,0 0 16,0-21-16,0-1 0,-21 1 15,22 0-15,-1 0 0,0-21 0,0 20 16,0-20-16,-21 0 0,21-1 16,1 22-16,-1 0 15,0 0-15,0 0 0,0 0 0,0 21 16,1 0-16,-1 0 0,0 0 15,0 0-15,0 0 0,0 21 16,-21 0-16,22 0 0,-22 0 16,21 0-16,-21 22 0,0-22 0,21 21 15,-21 1-15,0-22 0,0 21 16,0-21-16,0 22 0,0-22 16,0 0-16,0 0 0,0 0 0,0 0 15,-21-21 1,0 0-16,-1 0 15,1-21 1,21 0-16,-21 0 0,21 0 16,0 0-16,0-1 0,0 1 15,0-21-15,21 21 0,0-22 0,1 1 16,-1 21-16,0-21 0,21 20 16,-21-20-16,1 21 0,20 0 15,-21 21-15,21-21 0,-20-1 0,-1 22 16,21 0-16,-21 0 0,0 0 15,1-21-15,-1 21 0,21 0 0,-21 0 16</inkml:trace>
  <inkml:trace contextRef="#ctx0" brushRef="#br0" timeOffset="17099.78">31178 2773 0,'0'0'0,"43"-106"15,-22 64-15,-21 21 0,0-1 16,21 1-16,-21 0 0,0 42 31,-21 0-31,0 22 0,0-22 16,-1 21-16,1 1 0,0-22 16,-21 21-16,21 0 0,-1 1 0,1-1 15,0 0-15,0 1 16,21-1-16,0-21 0,0 22 15,0-1-15,0 0 0,0 1 0,0-22 16,0 21-16,21-21 0,0 0 16,0 1-16,22-1 0,-22 0 0,21 0 15,1 0-15,-22-21 0,21 0 16,0 0-16,-20 0 0,-1 0 0,0 0 16,0 0-16,0-21 0,-21 0 15,21-21-15,1 20 0,-22-20 16</inkml:trace>
  <inkml:trace contextRef="#ctx0" brushRef="#br0" timeOffset="17380.15">31708 2773 0,'0'0'0,"42"-21"0,-21-22 15,-21 22-15,21 0 0,0 21 16,1 0-16,-1 21 16,0 0-16,-21 1 0,21 20 15,0-21-15,-21 21 0,21 1 16,1-1-16,-1 0 0,0 22 0,0-22 15,0 22-15,0-22 0,1 22 16,-22-22-16,0 21 0,0-20 16,0-1-16,0 0 0,-22-20 0,1 20 15,0-21-15,0 0 16,-21 0-16,20 1 0,-20-1 0,0-21 16,21 21-16,-22-21 0,22 21 15,0-21-15,0 0 0,0 0 16,-1 0-16,1 0 0,21-21 15,0 0 1</inkml:trace>
  <inkml:trace contextRef="#ctx0" brushRef="#br0" timeOffset="17604">32618 3154 0,'0'0'0,"0"-21"0,0-43 15,0 43-15,0 0 0,-21 21 16,21-21-16,-22 21 16,22 21 15,0 0-31,0 0 16,0 0-16,0 1 0,0-1 15,0 0-15,0 21 16,0-21-16</inkml:trace>
  <inkml:trace contextRef="#ctx0" brushRef="#br0" timeOffset="17787.9">32427 3620 0,'0'0'16,"-21"42"-16,0-21 0,0 21 0,0-20 0,21-1 16,-22 21-16,1-21 0,0 0 15,0 22-15,21-22 0,-21 0 16,0 0-16,-1 22 0,1-22 0,0 0 15,0 0-15,-21 0 0,20 0 16,-20 1-16,0-1 0,-22-21 0,22 21 16,-22 0-16,-20 0 0,-1 0 15</inkml:trace>
  <inkml:trace contextRef="#ctx0" brushRef="#br0" timeOffset="19179.87">1990 4636 0,'0'0'0,"21"-64"16,-21 43-16,0 0 0,0 0 15,0-1-15,0 1 0,-21 21 16,-1 0-1,1 21-15,21 22 0,0-1 0,-21 22 16,21-1-16,-21 22 16,0 21-16,21-22 0,-21 22 15,-1 0-15,1 0 0,21-22 0,-21 22 16,21-42-16,-21 20 0,21-20 16,0-1-16,0-20 0,0-1 15,0-21-15,0 0 0,0 1 0,0-1 16,21-21-16,0 0 15,-21-21-15,0-1 0,21 1 0,-21 0 16,22-21-16,-1-1 0,-21 1 16,21-21-16,0 20 0,-21-20 15,21-1-15,0 1 0,-21-22 0,0 22 16,22-22-16,-1 21 16,-21 1-16,0 21 0,0-1 0,21 22 15,-21 0-15,0 42 16,21 21-16,-21 1 15,0-1-15,0 22 0,0-22 0,21 21 16,-21 1-16,21-1 0,1 1 16,-22-1-16,21 1 0,0-22 15,0 22-15,0-22 0,0 0 0,22-20 16,-1 20-16,0-21 0,1-21 16,20 0-16,-20 0 0,20 0 0,-21 0 15,22 0-15,-1-21 0,-20-21 16,20 20-16,-20-20 0,-1 21 15,21-43-15,-41 22 0,20 0 16,0-22-16,-21 1 0,1-1 0,-1-20 16,0-1-16,-21 0 0,0-21 15,0 22-15,0-1 0,0 0 16,0 22-16,-21-1 0,0 1 0,-22 21 16,22 20-16,0 1 0,-21 21 15,20 0-15,-20 0 0,0 21 0,-1 1 16,22-1-16,-21 21 0,21-21 15,0 22-15,-1-1 0,22 21 16,0-20-16,0-1 0,0 0 16,22 1-16,-1-1 0,0-21 15,21 22-15,-21-22 0,22 0 0,-1 0 16,0 0-16</inkml:trace>
  <inkml:trace contextRef="#ctx0" brushRef="#br0" timeOffset="19543.66">3471 5355 0,'0'0'0,"21"21"16,1-21-16,-1 0 15,0 0-15,0-21 0,0 0 16,22 21-16,-22-21 0,21 0 16,0 0-16,-20-1 0,20 1 15,-21 0-15,0 0 0,0 0 0,1-22 16,-1 22-16,-21 0 0,0 0 15,0 0-15,-21 21 16,-22 0-16,22 21 0,-21-21 16,21 42-16,-22-21 0,1 22 0,0-1 15,20-21-15,-20 22 0,21 20 16,0-21-16,0 1 0,21-1 16,0-21-16,0 22 0,0-1 0,0-21 15,21 0-15,0 0 0,21 1 16,-21-22-16,22 0 0,-1 0 15,0 0-15,1 0 0,-1 0 0,0-22 16,1 1-16,-1 0 0,0 0 16,1 0-16,-1 0 0,0-22 0,1 22 15,-1-21-15</inkml:trace>
  <inkml:trace contextRef="#ctx0" brushRef="#br0" timeOffset="20096.86">4741 4360 0,'0'0'0,"-21"0"0,0 0 0,0 0 16,0 22-16,-1-1 0,1 0 15,0 21-15,0 1 0,0-1 16,21 0-16,-21 1 0,21 20 0,0 1 16,0-1-16,0 1 0,0-1 15,0 1-15,0-1 0,0 1 0,0-22 16,0 21-16,0 1 0,0-22 15,0 1-15,0-1 0,0 0 0,0 1 16,0-22-16,0 0 0,21 0 16,-21 0-16,0-42 31,0 0-15,0 0-16,0 0 0,0-1 15,21-20-15,0 0 0,0 21 0,0-22 16,1 1-16,-1-22 0,0 22 15,21 0-15,-21-1 0,22 1 0,-22 21 16,21 0-16,-21 0 0,22-1 16,-1 22-16,-21 0 0,22 0 0,-22 22 15,21-1-15,-21 0 0,0 0 16,1 21-16,-1 1 0,-21-22 16,0 21-16,0 1 0,0-1 0,-21 0 15,-1 1-15,-20-22 0,21 21 16,-43 0-16,22 1 0,-21-1 15,-1 0-15,22-20 0,-22-1 0,1 0 16,-1 0-16,22 0 0,-22-21 16,22 0-16,21 0 0,-21 0 0,20 0 15,1 0-15,0 0 0,21-21 16,0 0-16,21 0 16,0 0-16,1-1 0,20 1 15,0 0-15,1-21 0</inkml:trace>
  <inkml:trace contextRef="#ctx0" brushRef="#br0" timeOffset="20407.68">5715 4551 0,'0'0'0,"0"-21"16,0 42-1,-21 0 1,0 21-16,21-20 0,-22 41 0,22-21 16,-21 22-16,0-1 0,21 1 15,-21 21-15,0-22 0,21 1 0,-21-1 16,-1 1-16,22-22 0,0 21 16,-21-20-16,21-1 0,-21 0 15,21-20-15,0-1 0,0 21 0,0-21 16,0 0-16,0-42 31,0 0-15,0 0-16,0 0 0</inkml:trace>
  <inkml:trace contextRef="#ctx0" brushRef="#br0" timeOffset="20743.08">5461 4911 0,'0'0'0,"-21"-64"0,21 1 16,0 20-16,-21-20 0,21 21 15,0-1-15,0 1 0,0 21 0,21-22 16,21 22-16,0 0 0,1 0 16,20 0-16,1 0 0,20 21 0,1 0 15,0 0-15,-22 21 0,22 0 16,0 0-16,-22 21 0,1 1 0,-22-1 16,0 22-16,1-1 0,-22 1 15,0 20-15,-21-20 0,0 20 0,-21-20 16,-22 21-16,22-22 0,-42 1 15,20-1-15,-20 1 0,-1-22 16,1 0-16,-22 22 0,22-43 16,-1 21-16,-20-21 0,20 22 0,22-22 15,-22-21-15,22 21 0,0-21 16,20 0-16,1 0 0,0 0 0,42 0 31,22-21-31,-22 0 0,21 0 16,0-1-16,1 1 0,-1 0 0,22 0 15</inkml:trace>
  <inkml:trace contextRef="#ctx0" brushRef="#br0" timeOffset="21159.84">6456 5355 0,'0'0'0,"0"-21"0,-21 21 0,21-21 15,0 0-15,0 0 0,0-1 0,0 1 16,0 0-16,21 0 16,0 0-16,0 21 0,21 0 0,-20 0 15,20 0-15,-21 0 0,21 0 0,1 0 16,-1 21-16,-21 0 0,22 21 16,-22-20-16,0-1 0,0 21 0,0 0 15,0-20-15,-21 20 16,0 0-16,0-21 0,0 22 0,0-22 15,0 21-15,-21-21 0,21 1 16,-21-1-16,0 0 0,21 0 0,-21-21 16,0 0-1,21-21-15,0 0 0,0 0 16,0-1-16,0 1 0,0-21 16,0 21-16,0-22 0,21 1 0,0 0 15,0-1-15,0 1 0,0-21 0,22 20 16,-22 1-16,21 21 15,-21-22-15,1 22 0,20 0 0,-21 0 0,0 21 16,0 0-16,1 0 16,-1 0-16,-21 21 0,0 0 15</inkml:trace>
  <inkml:trace contextRef="#ctx0" brushRef="#br0" timeOffset="21395.21">7472 5271 0,'0'-22'16,"0"1"0,-21 21-1,21 21 1,0 1-16,0-1 0,0 0 0,0 0 16,0 0-16,0 0 0,0 1 15,0-1-15,0 0 0,0 0 0,0 0 16,0 0-16,0 1 0,0-1 0,0 0 15,21-21 17</inkml:trace>
  <inkml:trace contextRef="#ctx0" brushRef="#br0" timeOffset="21584.1">7451 4953 0,'0'0'0,"-22"-21"0,1 21 0,0-21 0,21 0 16,-21 21-1,42 0 1,0 0-16,0 21 16,1-21-16,20 21 0,-21-21 0,21 21 15</inkml:trace>
  <inkml:trace contextRef="#ctx0" brushRef="#br0" timeOffset="21962.82">8043 5186 0,'0'0'0,"-21"0"0,0-21 0,0 21 15,21-21-15,-21 21 0,-1 0 16,22 21-1,0 0-15,0 0 0,0 0 16,22 0-16,-1 1 0,-21-1 16,0 21-16,21-21 0,0 0 0,-21 1 15,0-1-15,0 0 16,0 0-16,21 0 0,-21 0 0,0 1 16,0-44 15,0 1-31,0 0 15,0 0-15,0 0 0,0 0 16,0-1-16,21 1 0,-21-21 0,22 21 16,-1-22-16,-21 22 0,21-21 15,0 21-15,0-22 0,0 22 0,1 0 16,-1 0-16,-21 0 0,21 21 16,0 0-16,0-21 0,0 21 15</inkml:trace>
  <inkml:trace contextRef="#ctx0" brushRef="#br0" timeOffset="22311.62">8445 5355 0,'22'0'16,"-1"0"-16,0-21 15,0 0-15,0 21 0,0-21 16,1 0-16,20-1 0,-21 22 15,21-21-15,-20 0 0,20 0 0,-21 0 16,0 0-16,0-1 0,1 1 16,-22 0-16,0 0 0,-22 21 15,1 0 1,0 0-16,0 21 0,-21 0 0,20 22 16,-20-22-16,21 21 0,-21 0 15,20-20-15,1 20 0,21 0 0,0-21 16,0 22-16,0-22 0,0 21 15,0-21-15,0 1 0,21-1 0,1-21 16,-1 21-16,21-21 0,-21 0 0,22 0 16,-1 0-16,-21 0 0,21 0 15,1 0-15,-22-21 0,21 21 0,-21-21 16,1-1-16</inkml:trace>
  <inkml:trace contextRef="#ctx0" brushRef="#br0" timeOffset="22627.95">9123 5271 0,'21'-22'0,"-42"44"0,42-65 15,-21 22-15,21 0 0,0 0 0,-21 0 16,21 21-16,1 0 0,-1 0 16,0 0-16,0 0 0,0 0 0,0 21 15,1 0-15,-1 0 0,0 0 16,0 22-16,0-22 0,0 0 16,-21 21-16,22-21 0,-22 22 0,0-22 15,0 21-15,0-21 0,0 1 16,21-1-16,-21 0 0,0 0 15,0-42 1,0 0 0,0 0-16,0-1 15,0 1-15,21 0 0,-21 0 0,0-21 16,21 20-16,0-20 0,-21 21 16,21-21-16,1-1 0,-1 1 0,0 21 15,21-22-15,-21 22 0,1-21 16,-1 21-16,21 0 0,-21-1 15,0 22-15,22-21 0,-22 0 0,21 21 0</inkml:trace>
  <inkml:trace contextRef="#ctx0" brushRef="#br0" timeOffset="23904.22">12700 5503 0,'0'-63'16,"0"42"-16,0 0 16,21-22-16,0 22 0,-21-21 0,0 21 15,0-22-15,0 1 0,0 0 16,0-22-16,0 22 0,0-22 15,0 1-15,0 20 0,-21-20 0,0 21 16,0-1-16,0 22 0,-22 0 16,22 0-16,-21 0 0,-1 21 0,1 0 15,0 21-15,-22 0 0,1 21 16,-1 1-16,22-1 0,-22 21 0,1 1 16,-1-1-16,1 1 0,21-1 15,-1 1-15,22-1 0,0-20 0,21 20 16,0-20-16,0-22 0,21 21 15,21-21-15,-20 0 0,20 1 0,0-1 16,22-21-16,-22 0 0,22 0 16,-1 0-16,-21 0 0,22-21 15,-1-1-15,-20 1 0,20 0 0,-20 0 16,20-21-16,-21 20 0,1-20 16,-1 0-16,0-22 0,1 1 0,-1-1 15,0 1-15,1-22 0,-1 22 16,-21-22-16,22 21 0,-22-20 0,0-1 15,0 22-15,-21-22 0,0 21 16,0 1-16,0 21 0,0-22 0,0 43 16,0-21-16,-21 42 0,0 0 15,0 0-15,-1 0 0,1 21 0,0 0 16,0 21-16,21 22 16,-21-22-16,0 22 0,-1-1 0,22 1 15,-21-1-15,0 22 0,0-22 16,21 22-16,-21 0 0,21-22 0,-21 22 15,21-22-15,0 1 0,0-22 16,0 0-16,0 1 0,0-1 0,21-21 16,0 0-16,0 1 0,0-1 15,0-21-15,1 0 0,20 0 0,0 0 16,1 0-16,-1 0 0,0-21 16,1 21-16,-22-22 0,21 1 15,0 0-15,1 0 0,-22-21 0,21 20 16,-21-20-16,1 0 0,-1-1 15,0-20-15,-21 21 0,0-1 0,0 1 16,0 0-16,0 20 0,0 1 16,-21 0-16,-22 21 0,22 0 0,0 0 15,-21 21-15,21 0 0,-22 1 16,22-1-16,0 21 0,0-21 0,21 22 16,0-22-16,0 21 0,0-21 15,0 0-15,21 22 0,0-22 0,21 0 16,-20 0-16,-1 22 15,0-22-15,0 0 0,21 0 0,-20 0 0,-1-21 16,-21 21-16,21 1 0,0-22 16,-21 21-16,21-21 15,0 0-15,1 0 0,-1 0 16,0 0-16,0 0 16,-21-21-16,21-1 0,0 22 0,1-21 15,-22 0-15,21 0 0,0-21 16,0 20-16,0-20 0,0 0 0,1-1 15,-1 22-15,0-21 0,0 21 16,-21 0-16,0-1 0,0 44 31,0-1-31,0 0 0,0 0 16,0 21-16,0-20 0,-21-1 16,0 21-16,21-21 0,0 0 0,0 1 15,0-1-15,0 0 16,-21-21-16,21 21 0,0-42 47,21 0-47</inkml:trace>
  <inkml:trace contextRef="#ctx0" brushRef="#br0" timeOffset="24071.34">13970 4699 0,'0'0'16,"-21"0"-16,21-21 0,-21 21 0,-1 0 16,1 0-1,21 21 1,0 0-16,21 0 16,1-21-16</inkml:trace>
  <inkml:trace contextRef="#ctx0" brushRef="#br0" timeOffset="24509.09">14287 4974 0,'0'0'0,"-21"-21"0,0 0 16,21 0-16,-21 21 0,21-21 15,0-1-15,0 1 0,21 0 16,0 21-16,0 0 15,1 0-15,-1 0 0,21 21 0,-21 0 16,0 1-16,1 20 0,-1 0 16,0 1-16,0-1 0,-21 0 0,0 1 15,21-1-15,-21 0 16,0 1-16,0-1 0,0 0 0,0-21 16,0 1-16,0-1 0,0 0 0,0 0 15,0-42 16,0 0-15,0 0-16,0-1 0,0 1 0,0-21 16,21 21-16,-21-22 0,22 1 15,-1 0-15,0-1 0,0-20 0,21 21 16,-20-22-16,-1 22 0,0-1 16,0 1-16,0 21 0,0-21 0,1 42 15,-1-22-15,-21 44 16,0-1-1,0 0-15,0 0 0,0 21 0,0 1 16</inkml:trace>
  <inkml:trace contextRef="#ctx0" brushRef="#br0" timeOffset="25143.42">14817 5249 0,'21'22'15,"0"-22"-15,0 0 0,-21-22 0,21 1 16,0 0-16,1 21 0,-1-21 15,0 0-15,0-22 0,0 22 0,-21 0 16,0-21-16,21 21 0,-21-1 16,0 1-16,0 0 0,-21 21 15,0 0 1,0 0-16,0 0 0,0 21 0,-1 0 16,1 1-16,0-1 0,21 21 15,0-21-15,-21 22 0,21-22 0,0 0 16,0 21-16,0-21 0,0 1 0,0-1 15,21 0-15,0 0 0,0 0 16,1 0-16,20-21 0,-21 0 16,0 0-16,0 0 15,22 0-15,-22 0 0,0 0 0,21 0 16,-20-21-16,-1 0 0,0 21 0,21-21 16,-21 0-16,1-22 0,20 22 15,-21 0-15,21-21 0,-20-1 16,20 1-16,-21 0 0,21-1 0,-20 22 15,20-21-15,-21 21 0,21 0 16,-20-1-16,-1 22 0,21 0 0,-21 0 16,0 22-16,1-1 15,-22 21-15,0-21 0,0 22 0,0-22 16,0 21-16,0 0 0,0 1 16,0-22-16,0 21 0,0 1 15,0-22-15,0 0 0,0 0 16,-22 0-16,22 0 0,0 1 0,-21-22 15,0 0 1,21-22 0,0 1-16,0 0 15,21-21-15,0 21 16,-21-1-16,22-20 0,-1 21 0,0-21 16,0-1-16,0 1 0,0 21 15,1-22-15,-1 1 0,0 21 0,21 0 16,-21 0-16,1-1 15,-1 22-15,0-21 0,0 21 0,0 0 16,0 0-16,1 0 0,20 0 16</inkml:trace>
  <inkml:trace contextRef="#ctx0" brushRef="#br0" timeOffset="25394.28">17187 5101 0,'-42'0'16,"84"0"-16,-105 0 0,42 0 15,42 0 17,0 0-32,21 0 0,1 0 15,-22 0-15,21 0 0,0 0 16,1 0-16,-22 0 0,0 0 0,0 0 15,0 0-15,-21 21 16,-21-21-16,0 22 0</inkml:trace>
  <inkml:trace contextRef="#ctx0" brushRef="#br0" timeOffset="25527.2">17039 5271 0,'-42'21'0,"84"-42"0,-105 42 0,41 0 16,1-21-16,0 0 15,21 21-15,21-21 16,0 0-16,1 0 15,-1 0-15,0 0 0,21 0 0,1 0 16,-1 0-16,-21-21 0,21 21 16,22-21-16,-22 21 0</inkml:trace>
  <inkml:trace contextRef="#ctx0" brushRef="#br0" timeOffset="26235.79">18690 5186 0,'-21'-21'0,"42"42"0,-42-63 0,0-1 15,21 22-15,-21 0 16,21-21-16,0 20 0,0 1 0,-22-21 16,1 21-16,21 0 15,-21 21-15,21 21 16,-21 21-16,21-21 15,0 22-15,-21-1 0,21 0 0,0 1 16,0-1-16,-21 0 0,21-21 16,-22 22-16,1-1 0,21-21 0,-21 0 15,0 1-15,0-1 0,21 0 16,-21-21-16,-1 21 0,1-21 31,21-21-15,0 0-16,0 0 15,0-1-15,21-20 0,1 21 0,-1 0 16,0-22-16,0 1 0,21 0 16,-20-1-16,20 1 0,0-21 0,22 20 15,-22 1-15,0 0 0,22 20 16,-22-20-16,22 42 0,-22 0 0,0 0 16,-20 0-16,20 21 0,-21 0 15,0 22-15,0-22 0,-21 42 16,0-20-16,0-1 0,0 0 0,0 22 15,-21-22-15,0 1 0,0-1 0,0-21 16,0 21-16,-1-20 16,1-1-16,0 0 0,0 0 0,0-21 15,0 21-15,-1-21 0,1 0 16,42-21 15,1 21-31,-1-21 16,0 0-16,0 0 0,0-1 0</inkml:trace>
  <inkml:trace contextRef="#ctx0" brushRef="#br0" timeOffset="26619.13">19198 5122 0,'0'0'0,"0"-21"0,0 0 16,21 21 0,0 0-1,1 0-15,-1-21 0,0 21 0,0 0 16,21-21-16,1 0 0,-1 21 15,0-22-15,1 22 0,-1-21 16,0 0-16,-20 21 0,20-21 0,-21 0 16,0 0-16,-21-1 0,0 1 15,0 0-15,0 0 0,0 0 0,-21 21 16,0 0-16,0 0 16,-22 0-16,1 0 0,0 21 15,-1 21-15,1-21 0,21 22 16,-21-1-16,-1 0 0,1 1 0,21-1 15,-22-21-15,22 22 0,0-1 0,21-21 16,0 21-16,0-20 0,0-1 16,0 0-16,0 0 0,21 0 15,0-21-15,1 0 0,20 0 16,0 0-16,1 0 0,-1 0 0,0 0 16,1 0-16,-1 0 0,0-21 15,22 0-15,-22 21 0,0-21 0,1-22 16,-1 22-16,0 0 0,1-21 15,-22-1-15</inkml:trace>
  <inkml:trace contextRef="#ctx0" brushRef="#br0" timeOffset="27155.84">20066 4932 0,'42'-42'16,"-21"-1"-16,-105 170 0,105-169 0,42-85 0,-63 106 0,22 0 15,-22-1-15,0 44 16,0-1-16,0 0 16,-22 21-16,1-21 0,21 22 15,-21-1-15,0 0 0,0 1 0,21-1 16,0-21-16,-21 22 0,21-1 15,0-21-15,0 0 0,0 0 0,0 1 16,0-1-16,0 0 16,21-21-1,0 0-15,0-21 16,0 0-16,22 21 0,-22-22 16,0 1-16,21 0 0,-21 0 15,22 0-15,-1 0 0,0-22 0,1 22 16,-22 0-16,21 0 0,1 0 15,-22-1-15,21 1 0,-21 21 16,-21 21 0,0 1-16,0-1 0,0 0 0,-21 21 15,0-21-15,21 1 0,-21 20 16,21-21-16,0 0 0,0 0 0,0 1 16,0-1-16,0 0 0,21-21 15,0 21-15,21-21 0,-20 0 16,20 0-16,0 21 0,-21-21 0,22 0 15,-1 0-15,0 0 0,-20 0 16,20-21-16,-21 21 0,0-21 0,22 0 16,-22-22-16,0 22 0,-21-21 15,21 21-15,-21-22 0,21 1 0,-21 0 16,0-1-16,0 1 0,0 21 16,-21-21-16,0 42 0,-21-22 0,20 1 15,1 21-15,0 0 0,-21 0 16,21 0-16,-1 0 0,1 21 15,0 1-15,21-1 16,21-21 0</inkml:trace>
  <inkml:trace contextRef="#ctx0" brushRef="#br0" timeOffset="27756.5">23368 4572 0,'0'0'0,"0"-21"0,21-21 15,0 20-15,0 1 0,-21-21 16,0 0-16,22-1 0,-22 1 0,0 0 16,0-1-16,0 1 0,-22-22 15,1 22-15,0 21 0,0-21 0,-21 20 16,-1 22-16,1 0 0,0 22 16,-22-1-16,1 21 0,-1 0 0,1 22 15,-22-1-15,21 22 0,-20-21 16,20 20-16,1 1 0,-1 0 0,1-1 15,42 1-15,-22-22 0,22 22 16,21-21-16,0-1 0,0-21 0,42 22 16,-20-22-16,20-21 15,21 22-15,-20-22 0,20 0 0,22 0 16,-22 0-16,22-21 0,0 0 16,-22 0-16,22 0 0,-22 0 0,22-21 15,-21 0-15,20 0 0,-20 0 16,-1 0-16,1-22 0,-1 1 0,1 0 15,-1-1-15,1-20 0,-22-1 16</inkml:trace>
  <inkml:trace contextRef="#ctx0" brushRef="#br0" timeOffset="28203.72">24088 4318 0,'0'0'0,"0"-63"16,0 20-16,-22 1 0,1 21 16,0 0-16,-21 21 0,21 21 0,-22 0 15,22 21-15,-21 1 0,21-1 16,-22 0-16,22 22 0,0-1 0,21-20 15,0 41-15,-21-20 0,21-1 16,-21 1-16,21-1 0,0 1 0,0-1 16,0 1-16,0-22 0,0 0 15,0 1-15,0-22 0,0 21 0,0-21 16,0 1-16,0-1 16,0-42-1,0-1-15,0 1 16,21-21-16,0 21 15,0-22-15,0 22 0,0-21 16,22 0-16,-22-22 0,21 22 0,1-1 16,-1 1-16,0 0 0,1 21 15,-1-1-15,-21 1 0,21 21 0,-20 0 16,-1 0-16,0 21 0,0 22 16,0-22-16,-21 21 0,0 1 0,0-1 15,0-21-15,0 21 0,0 1 16,0-1-16,0-21 0,0 22 0,0-22 15,0 0-15,0 21 0,0-21 16,0 1-16,0-1 16,21-21-1,1 0-15,-1 0 16,-21-21-16,21 21 0,-21-22 16,21 1-16,0 21 0</inkml:trace>
  <inkml:trace contextRef="#ctx0" brushRef="#br0" timeOffset="28571.02">24574 4868 0,'0'0'0,"0"-21"16,0 0-16,0 0 0,0 0 0,0 0 0,22-1 15,-1 22 1,0 0-16,0 0 16,-21 22-16,21-1 0,0 0 15,1 0-15,-1 0 0,0 22 0,0-22 16,0 21-16,0-21 0,1 22 15,-22-22-15,0 21 0,21-21 0,-21 22 16,0-22-16,0 0 0,0 0 16,0 0-16,0 0 0,0 1 15,-21-22 1,21-22 0,0 1-16,0 0 15,0 0-15,0 0 0,21 0 16,0-22-16,0 1 0,0 0 0,0-1 15,22 1-15,-22 0 0,21 20 16,-21-20-16,22 21 0,-22 0 0,0 0 16,0 21-16,0 0 0,1 0 15,-1 0-15,-21 21 16,21 0-16,0 0 16</inkml:trace>
  <inkml:trace contextRef="#ctx0" brushRef="#br0" timeOffset="29692.02">25463 4847 0,'0'0'0,"0"-21"0,-21 21 16,0 0-16,0 0 16,0 21-16,21 0 0,-21 1 15,21-1-15,-22 0 0,22 0 16,-21 21-16,21-20 0,0 20 0,0-21 15,0 0-15,0 0 0,21 22 16,1-22-16,-1 0 0,0 0 0,0 0 16,0-21-16,0 22 0,22-22 15,-1 0-15,-21 0 0,22 21 16,-1-21-16,0 0 0,1 0 0,-22 0 16,21 0-16,-21-21 0,0 21 15,1-22-15,-1 1 0,-21-21 16,0 21-16,0 0 0,0-22 15,-21 1-15,-1 21 0,1-22 0,0 1 16,0 0-16,0-1 0,-22 22 16,22-21-16,0 42 0,-21-21 0,21 21 15,-1 0-15,1 0 0,-21 21 16,21 0-16,21 0 0,-21 0 0,21 22 16,-22-22-16,22 21 0,0 1 15,0-22-15,0 21 0,22-21 16,20 22-16,-21-22 0,21 0 15,1 0-15,20 0 0,-20-21 0,-1 0 16,21 0-16,-20 0 0,-1 0 16,0 0-16,1 0 0,-1-21 0,-21 21 15,22-21-15,-22 0 0,0 0 16,0-1-16,0 1 0,0 0 0,1-21 16,-1 21-16,0-22 0,0 22 15,-21 0-15,0 0 0,0 0 16,21 21-16,-21 21 15,0 21-15,-21-21 16,21 0-16,0 22 16,-21-22-16,21 0 0,-21 21 0,21-20 15,0-1-15,-21 0 0,21 0 16,-22 0-16,22 0 0,0 1 0,-21-22 16,21 21-16,0-42 46,21-1-46,1 1 16,-1 0-16,-21 0 0,21 0 0,0 0 16,0-22-16,0 22 0,1 0 15,-1 0-15,0 0 0,0-1 16,0 1-16,0 21 16,1 21-1,-22 1-15,0-1 16,0 0-16,0 0 0,0 0 0,21 0 15,-21 1-15,21 20 0,0-21 16,0 0-16,-21 0 0,21 1 0,1-1 16,-1-21-16,0 21 0,0-21 15,21 0-15,-20 21 0,-1-21 0,21 0 16,-21 0-16,0 0 0,22 0 16,-22 0-16,0 0 0,21-21 15,-20 0-15,-1 21 0,0-21 0,-21-1 16,21 1-16,0 0 0,-21 0 15,21-21-15,-21 20 0,0 1 0,0-21 16,0 21-16,0 0 0,0-1 16,0 1-16,-21 21 0,0 0 0,0 0 15,0 0-15,0 21 0,-1 1 16,1-1-16,0 0 0,21 0 16,0 0-16,0 22 0,0-22 0,0 0 15,0 0-15,0 0 0,0 0 0,21 1 16,0-1-16,1 0 0,-1-21 15,21 21-15,-21-21 0,0 0 16,22 21-16,-22-21 0,21 0 16,-21 0-16,1 0 0,20 0 0,-21 0 15,0 0-15,0 0 0,1 0 16,-1-21-16,0 0 0,0 21 0,0-21 16</inkml:trace>
  <inkml:trace contextRef="#ctx0" brushRef="#br0" timeOffset="29959.87">27771 4636 0,'0'0'0,"-22"-22"0,1 1 15,0 21-15,0 0 0,0 0 16,0 0 0,21 21-16,0 1 0,0 20 0,0-21 15,0 21-15,0 1 0,0 20 16,0-20-16,0 20 0,0-21 0,0 1 15,21-1-15,-21 22 0,21-43 16,-21 21-16,0 0 0,21-20 0,-21 20 16,21-21-16,-21 0 0,0 0 0,0 1 15,-21-22 1,0 0-16,0 0 16,0 0-16,-1 0 15</inkml:trace>
  <inkml:trace contextRef="#ctx0" brushRef="#br0" timeOffset="30287.68">27284 4741 0,'0'-42'0,"0"84"0,0-126 16,21 63-16,21-1 0,-21 1 0,22 0 16,-1 21-16,0 0 0,22 0 15,-1 0-15,1 0 0,-1 21 0,22 0 16,0 1-16,-1-1 15,-20 0-15,21 21 0,-22 1 0,-21 20 16,22-21-16,-22 22 0,-21-22 16,1 22-16,-22-22 0,0 0 0,0 1 15,-22-1-15,1 0 0,-21 1 16,-22-22-16,1 0 0,-1 21 0,1-20 16,-1-22-16,-20 21 0,20 0 15,1-21-15,-1 0 0,22 21 0,0-21 16,-1 0-16,22 0 0,0 0 15,0 21-15,42 0 16,0-21 0,0 0-16,22 0 0,-1 0 0,0 0 15</inkml:trace>
  <inkml:trace contextRef="#ctx0" brushRef="#br0" timeOffset="30699.45">28321 5355 0,'0'0'0,"0"-21"0,0 0 16,0 0-16,0 0 0,0-1 16,0 1-16,0 0 0,42 0 15,-21 0-15,1 21 0,-1 0 16,21 0-16,-21 0 0,22 0 16,-1 0-16,0 21 0,-21 0 0,22 0 15,-22 0-15,0 1 16,0 20-16,0-21 0,1 0 0,-22 22 15,0-22-15,0 0 0,0 21 16,0-21-16,0 1 0,-22-1 0,1-21 16,0 21-16,21 0 0,-21-21 15,0 0-15,0 0 0,21-21 32,0 0-32,0 0 0,0-1 15,0 1-15,0 0 16,21 0-16,-21 0 0,21 0 15,0-1-15,0 1 0,0 0 16,22 0-16,-22 0 0,0 0 0,21-1 16,-20 22-16,-1 0 0,0-21 15,0 21-15,0 0 0,0 0 0,1 0 16,-1 21 0</inkml:trace>
  <inkml:trace contextRef="#ctx0" brushRef="#br0" timeOffset="30939.23">29189 5313 0,'0'-42'16,"0"20"-16,0 1 15,21 42 17,-21 1-17,21-1-15,-21 0 0,0 0 16,21 0-16,-21 0 0,0 1 0,0-1 15,0 0-15,0 0 16,0 0-16,0 0 0</inkml:trace>
  <inkml:trace contextRef="#ctx0" brushRef="#br0" timeOffset="31115.96">29146 5122 0,'0'0'16,"-21"-42"-16,0 21 0,0-21 0,21 20 0,0 1 15,0 0-15,0 0 16,21 21 0,21 0-16,-20 0 0,-1 21 15,21 0-15,0-21 0,-20 21 16,20 1-16,0-1 0,-21-21 0,22 21 15</inkml:trace>
  <inkml:trace contextRef="#ctx0" brushRef="#br0" timeOffset="31527.79">29612 5228 0,'0'-21'15,"0"0"1,21 0-16,0 21 15,1 0-15,-1 0 0,0 0 0,21 0 16,-21 0-16,1 0 0,-1 0 16,0 21-16,0 0 0,-21 0 15,0 0-15,0 1 0,0-1 0,0 0 16,0 0-16,0 21 0,0-20 16,-21-1-16,0 0 0,21 21 15,0-21-15,-21 1 0,21-1 16,-22 0-16,22 0 0,-21-21 15,21-21 17,21 0-32,1 0 0,-1-1 15,0 1-15,0 0 0,-21 0 16,21 0-16,0 0 0,1-1 16,-1-20-16,0 21 0,21-21 0,-21 20 15,22 1-15,-22-21 16,0 21-16,21 0 0,-20-1 0,-1 1 15,21 21-15,-21 0 0,0 0 16,-21 21 0,0 1-16</inkml:trace>
  <inkml:trace contextRef="#ctx0" brushRef="#br0" timeOffset="31827.78">30162 5440 0,'22'0'15,"-1"0"1,0 0-16,0 0 16,21-21-16,-20 21 0,20-21 0,0 21 15,-21-22-15,22 22 0,-1-21 16,-21 0-16,0 0 0,1 21 0,-1-21 16,-21 0-16,0-1 15,-21 22-15,-1 0 16,1 0-16,-21 0 0,0 22 0,20-1 15,-20 0-15,21 0 0,-21 0 16,20 0-16,1 1 0,0-1 0,21 0 16,0 21-16,0-21 0,0 1 15,0-1-15,0 0 0,0 0 0,21 0 16,0 0-16,1 1 16,20-1-16,0-21 0,1 21 0</inkml:trace>
  <inkml:trace contextRef="#ctx0" brushRef="#br0" timeOffset="32242.54">30755 5482 0,'0'0'0,"0"-21"0,0-21 0,0-1 16,0 22-16,0 0 0,21 0 16,0 21-16,1 0 15,-1 0-15,0 0 0,21 0 16,-21 0-16,1 0 0,-1 0 15,0 0-15,0 21 0,0 0 16,0 0-16,-21 1 0,22-1 16,-22 0-16,0 0 0,0 0 0,0 0 15,-22 1-15,1-1 0,21 0 16,-21 0-16,0 0 0,0 0 16,0-21-16,-1 0 15,22-21 16,0 0-31,0 0 16,0 0-16,0 0 0,0-1 0,0 1 16,0 0-16,0 0 15,0 0-15,22 0 0,-1-1 16,0 1-16,0 21 16,0 0-16,0 0 0,1 0 15,-1 0-15,0 0 0,0 0 16,21 0-16,-20 0 0,-1 0 15</inkml:trace>
  <inkml:trace contextRef="#ctx0" brushRef="#br0" timeOffset="32519.38">31390 5207 0,'0'-21'0,"0"42"0,21-63 15,-21 21-15,0-1 0,21 1 16,1 21-16,-22-21 0,21 21 15,-21 21 1,-21 0 0,-1 1-16,1-1 0,0 21 15,0-21-15,21 0 0,-21 22 0,0-22 16,21 21-16,-22-21 0,22 1 16,0-1-16,0 21 0,0-21 15,0 0-15,0 1 0,0-1 0,0 0 16,0 0-16,22 0 0,-1 0 15,0 1-15,0-22 16,0 0-16,0 0 0,1 0 16</inkml:trace>
  <inkml:trace contextRef="#ctx0" brushRef="#br0" timeOffset="32839.71">31708 5249 0,'0'0'0,"21"-42"0,0-21 15,-21 41 1,21 22-16,0 0 0,0 0 0,1 0 16,-1 0-16,0 22 15,0-1-15,0 0 0,0 0 0,-21 0 16,22 0-16,-1 1 0,-21-1 16,0 0-16,0 21 0,0-21 15,0 1-15,0 20 0,0-21 0,0 21 16,0-20-16,0 20 0,-21-21 15,-1 21-15,1-20 0,0-1 0,21 0 16,-21-21-16,0 21 0,0 0 16,-1-21-16,1 0 0,0 0 15,0 0-15</inkml:trace>
  <inkml:trace contextRef="#ctx0" brushRef="#br0" timeOffset="33051.58">32385 5419 0,'0'0'0,"0"-21"0,0-1 16,0 1-16,0 0 0,0 0 15,0 0 1,0 42 15,0 0-15,21 0-16,-21 0 15,0 1-15,21-1 16</inkml:trace>
  <inkml:trace contextRef="#ctx0" brushRef="#br0" timeOffset="33291.51">32258 5863 0,'-42'0'0,"84"0"0,-106 21 0,43-21 16,21 22-16,-21-1 0,0 0 15,21 0-15,-21-21 16,21 21-16,0 0 0,0 1 0,-21-1 16,-1 0-16,1 0 0,21 0 15,-21 0-15,-21 1 0,21-1 0,-22 0 16,-20 0-16,20 0 0,-41 0 15,-1 1-15,0-22 0,-20 21 16,-1-21-16,-21 0 0,0 0 0,0 0 16,0 0-16,-21 0 0,21 0 15,-22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01:38:04.2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4318 5906 0,'21'0'47,"-21"21"-47,0 0 0,21 0 16,0-21-16,1 21 0,-1-21 15,0 0-15,0 21 0,21-21 0,-20 0 16,-1 0-16</inkml:trace>
  <inkml:trace contextRef="#ctx0" brushRef="#br0" timeOffset="1307.92">6265 1397 0,'0'0'0,"-42"-63"16,42 41-1,0 1-15,0 0 0,-21 0 16,21-21-16,-21 20 0,21 1 0,0 0 16,0 0-16,0 0 0,0 0 15,0-1-15,0 1 0,0 0 16,-22 21-16,22-21 15,-21 21 1,21 21 0,0 0-16,0 0 15,0 1-15,0-1 0,0 0 16,0 0-16,0 0 0,0 22 0,0-22 16,0 21-16,21-21 15,-21 22-15,0-1 0,22-21 0,-22 21 16,0 1-16,0 20 0,0-20 15,21 20-15,-21 1 0,0-22 0,21 21 16,-21 1-16,0-1 0,0 1 16,0-22-16,0 22 0,0-1 0,21 1 15,-21-1-15,0 1 0,0-1 16,0 22-16,0-22 0,0 1 0,0-1 16,0 22-16,21-21 0,-21-1 15,0 22-15,0-22 0,0 22 0,0 0 16,0-1-16,21 22 0,-21-21 15,0-1-15,0 1 0,0 21 16,0-21-16,0 20 0,22 1 16,-22 0-16,0-21 0,21 21 0,-21-1 15,0 1-15,0 0 0,21 21 16,-21-21-16,0 0 0,0 0 0,21 21 16,-21-22-16,21 22 0,-21-21 15,0 0-15,0 21 0,21-21 16,-21 0-16,0 21 0,22-21 0,-22 21 15,0-22-15,0 22 0,0-21 0,0 21 16,21 0-16,-21 0 16,0 0-16,0 0 0,0-21 0,0 21 0,0 0 15,0 0-15,0 0 16,0 0-16,0-21 0,0 21 0,0 0 16,0-21-16,0 21 0,0 0 15,0 0-15,0-21 0,0 21 0,0-22 16,0 22-16,0 0 0,0 106 15,0-127-15,0 21 0,0-21 16,0 21-16,0-21 0,0 21 0,0-21 16,-21-1-16,21 1 0,0-21 15,0 21-15,0-22 0,0 22 0,-22-21 16,22-22-16,0 22 0,0-21 16,0-1-16,0 1 0,0-22 0,0 0 15,0 1-15,-21-22 0,21 21 16,0-21-16,0-42 15,0 0 1,0 0-16,21-22 0,-21-20 16,0-1-16,22-20 0,-1-1 0,0-21 15</inkml:trace>
  <inkml:trace contextRef="#ctx0" brushRef="#br0" timeOffset="4557.39">6519 1503 0,'0'0'0,"0"-21"0,0 0 16,0-1-16,-21 1 0,21 0 0,0 0 15,0 0-15,-21 21 16,21-21-16,-21 21 16,21 21 30,21-21-46,0 21 0,0-21 16,0 21-16,-21 0 0,43-21 16,-22 21-16,0-21 0,0 22 15,22-1-15,-1-21 0,0 21 16,1-21-16,-1 21 0,0-21 0,22 0 16,-1 21-16,-20-21 0,20 0 15,1 21-15,20-21 0,1 0 0,0 22 16,20-22-16,1 0 0,0 0 15,21 0-15,-21 21 0,21-21 16,-21 0-16,21 0 0,21 0 0,-21 0 16,21 0-16,-21 0 0,21 0 15,-21 0-15,21 0 0,1 0 16,20 0-16,-21 0 0,0 0 0,22 0 16,-1 0-16,0 0 0,1 0 15,-1 0-15,21-21 0,-20 21 16,20 0-16,1 0 0,-1 0 15,1 0-15,-1-22 0,1 22 0,-1 0 16,22 0-16,-22 0 0,1 0 16,21 0-16,-22 0 0,22 0 0,-22 0 15,22-21-15,-22 21 0,22 0 16,0 0-16,21 0 0,-43 0 0,22 0 16,-1-21-16,1 21 0,0 0 15,-22 0-15,22 0 0,-22 0 16,22 0-16,-21 0 0,20-21 15,-20 21-15,-1 0 0,1 0 0,-1 0 16,1 0-16,-1 0 0,-20-21 16,-1 21-16,0 0 0,22 0 15,-22 0-15,0-21 0,-20 21 0,20 0 16,-21 0-16,21-22 0,-20 22 16,-1 0-16,0 0 0,0-21 0,0 21 15,-21-21-15,0 21 0,0 0 16,0 0-16,-21-21 0,21 21 0,-21 0 15,0 0-15,-22-21 0,1 21 16,0 0-16,-22 0 16,1-21-16,-1 21 0,1 0 0,-22 0 0,0-22 15,1 22-15,-22 0 16,0 0-16,0 0 0,0 0 0,1 0 16,-22 22 30,0-1-46,0 0 16,0 0-16,0 0 16,0 22-16,0-22 0,0 0 15,0 0-15,0 21 0,0-20 0,0 20 16,0 0-16,0 1 16,0-1-16,21 0 0,-21 22 0,0-22 15,0 0-15,0 22 0,21-22 16,-21 22-16,21-1 0,-21 1 0,0-1 15,0 22-15,21 0 0,-21-1 16,21-20-16,-21 20 0,0 1 0,0 0 16,0-22-16,0 22 0,0 21 15,0-22-15,0 1 0,0 21 0,0-21 16,0-1-16,0 22 0,0-21 16,0 21-16,0-1 0,0-20 0,0 21 15,0 0-15,0 0 0,0-22 16,0 22-16,0 0 0,0 0 15,0 0-15,0-1 0,22 1 16,-22 0-16,0 0 0,0 0 0,21-22 16,-21 22-16,21 0 0,-21 0 15,0 0-15,0-22 0,21 22 0,0 0 16,-21 0-16,21 0 0,-21 0 16,22-22-16,-22 22 0,21 0 0,0-21 15,-21 20-15,0 1 0,0 0 16,0-21-16,21 21 0,-21-1 0,0-20 15,0 21-15,0-21 0,0 20 16,0 1-16,0-21 0,0 21 0,0-22 16,0 22-16,0-21 0,0 0 15,0 20-15,0-20 0,0 21 16,21-21-16,-21-1 0,0 1 0,0 0 16,21-1-16,-21 1 0,0 0 15,0-22-15,0 22 0,22-1 0,-22 1 16,21-21-16,-21 20 0,0-20 15,0 20-15,21-20 0,0-1 0,-21 1 16,21-1-16,-21 1 0,21-1 0,-21 1 16,22-1-16,-1 1 0,-21-22 15,0 1-15,21 20 0,-21-21 0,21 1 16,-21-1-16,0 0 16,0-20-16,0 20 0,21 0 0,-21 1 0,0-22 15,0 21-15,0-21 0,0 22 16,0-1-16,0-21 0,0 0 15,0 22-15,0-22 0,0 21 0,0-21 16,0 0-16,-21 1 0,0 20 16,21-21-16,-21 0 0,21 0 0,-21 1 15,21-1-15,-22 0 0,22 0 0,0 0 16,-21 0-16,0-21 0,0 22 16,21-1-16,-21 0 0,0-21 0,21 21 15,-22 0-15,1-21 16,0 21-16,0-21 0,0 0 15,0 0-15,-1 0 0,1 0 16,0 0-16,0 0 16,0 0-16,0 0 15,-1 0 1,1 0-16,0 0 16,0 0-1,0-21 1,0 21-16,-1 0 0,1 0 15,0 0-15,0 0 0,0 0 16,-22 0-16,22 0 16,-21 0-16,21 0 0,-22 0 0,22-21 15,-21 21-15,-22 0 0,22 0 16,0 0-16,-22 0 0,1 0 0,-1 0 16,-20 0-16,20 0 0,-21 0 0,1 0 15,-1 0-15,0-21 0,1 21 16,-1 0-16,-21 0 0,0 0 0,1 0 15,-1 0-15,0 0 0,0 0 0,-21 0 16,21 0-16,-21 0 0,21 0 16,-21 0-16,0 0 0,0 0 0,0 0 15,0 0-15,0 0 0,-21-21 16,21 21-16,0 0 0,0 0 0,-21 0 16,21 0-16,0 0 0,0 0 15,-21 0-15,21 0 0,0 0 16,-21 0-16,21-21 0,0 21 0,0 0 15,-21 0-15,21 0 0,0 0 0,0 0 16,0 0-16,-22-22 0,22 22 16,0 0-16,0 0 0,0 0 0,22 0 15,-22 0-15,0-21 0,0 21 16,0 0-16,21 0 0,-21 0 0,21 0 16,0 0-16,-21-21 0,21 21 0,0 0 15,1 0-15,20 0 0,-21 0 16,0-21-16,22 21 0,-1 0 15,-21 0-15,21 0 0,1-21 0,-1 21 16,0 0-16,1 0 0,-1 0 16,0 0-16,1-21 0,20 21 0,-20 0 15,-1 0-15,0 0 0,22-22 0,-1 22 16,-20 0-16,20 0 0,1 0 16,-1-21-16,-21 21 0,22 0 0,-1 0 15,1 0-15,-22 0 0,22-21 0,-1 21 16,1 0-16,-1 0 0,-20 0 15,20 0-15,1-21 0,-1 21 0,1 0 16,-1 0-16,1 0 16,-1 0-16,1-21 0,-1 21 0,-21 0 15,22 0-15,-22 0 0,22 0 0,-22 0 16,22 0-16,-22-21 0,21 21 16,-20 0-16,-1 0 0,22 0 0,-22 0 15,0 0-15,1 0 0,-22 0 0,21 0 16,0 0-16,-20 0 0,20 0 15,0 0-15,1 0 0,-22 0 0,21 0 16,0 0-16,-20 0 0,-1 0 16,21 0-16,-21 0 0,22 0 0,-1 0 15,0 0-15,1 0 0,-1 0 0,0 0 16,1 0-16,20 0 16,-21 0-16,22 0 0,-1 0 0,1 0 15,-1 0-15,1 0 0,-1 0 0,22 0 16,-21-22-16,20 22 0,1-21 15,0 21-15,20 0 0,-20 0 0,21-21 16,0 21-16,0 0 0,-1 0 16,1-21-16,0 21 0,0 0 0,21-21 15,-21 21-15,0 0 16,21-21 0,-22 21-16,1 0 15,0 0 1,0 0-16,0 0 15,0 21-15,-22-21 0,22 21 0,-21-21 16,-1 21-16,1 0 0,0-21 16,-1 21-16,1-21 0,0 22 0,21-22 15,-1 0-15,-20 0 0,21 21 0,0-21 16,0 0 0,21-21 15,21-1-16,0 22-15,0-21 0,0 0 0,0 0 16,22 0-16,-22-22 16,21 1-16,-21 0 0,22-1 0</inkml:trace>
  <inkml:trace contextRef="#ctx0" brushRef="#br0" timeOffset="5575.92">7853 720 0,'0'0'0,"-21"-21"0,-1-1 16,1 22-16,21-21 0,-21 21 15,21 21 17,0 1-32,0-1 0,0 21 15,21 0-15,-21 1 0,21 20 16,-21 1-16,22-22 0,-22 22 0,0-1 16,0-21-16,0 22 0,0-22 15,0 1-15,0-1 0,0-21 0,0 0 16,0 22-16,0-22 0,0 0 15,0-42 32,0 0-47,0-1 16,0 1-16</inkml:trace>
  <inkml:trace contextRef="#ctx0" brushRef="#br0" timeOffset="5859.76">7662 995 0,'-42'-42'15,"84"84"-15,-105-106 0,20 43 0,22 0 16,0 0-16,0-21 0,0 42 0,21-22 16,0 1-16,0 0 0,0 0 15,0 0-15,21 0 0,21 21 16,-21-22-16,22 1 0,20 21 16,-20 0-16,20-21 0,1 21 0,-22 0 15,21 0-15,-20 0 16,-1 0-16,0 0 0,-20 21 0,-1 0 15,0 1-15,-21-1 0,0 0 16,0 0-16,0 21 0,-21-20 16,-22 20-16,22-21 0,-21 21 0,21-20 15,-22 20-15,22-21 0,0 0 16,0 0-16,0 1 0,21-1 0,-21 0 16</inkml:trace>
  <inkml:trace contextRef="#ctx0" brushRef="#br0" timeOffset="6988.95">8340 1185 0,'0'0'16,"0"-21"15,0 0-31,0 0 15,-22 21-15,22-21 0,-21 0 16,0 21-16,0 0 16,0 0-16,0 0 15,-1 0-15,22 21 0,-21 0 16,0 0-16,0 0 0,21 0 0,-21 22 16,0-22-16,21 21 0,0-21 15,0 1-15,-22 20 0,22-21 16,0 0-16,0 0 0,0 1 0,0-1 15,0 0-15,22-21 0,-1 21 16,0-21-16,0 0 0,0 0 16,0-21-16,1 21 15,-1-21-15,0 0 0,0-1 0,-21 1 16,21 0-16,-21 0 16,21 0-16,-21 0 0,22-22 0,-22 22 15,0-21-15,0 21 0,0-1 16,0 1-16,0 0 0,0 0 15,0 42 1,0 0-16,0 0 16,0 1-16,0-1 0,0 0 15,0 21-15,0-21 0,0 1 0,0-1 16,0 0-16,0 0 0,0 21 16,21-20-16,0-1 0,-21 0 15,21-21-15,0 0 0,0 0 16,1 0-16,-1 0 0,0 0 15,21 0-15,-21-21 0,1 21 16,-1-21-16,21-1 0,-21 1 0,0 0 16,1 0-16,-22 0 0,21 0 15,-21-1-15,21 1 0,-21 0 0,0 0 16,0 0-16,0 0 0,0 42 47,0 0-47,-21 0 15,21 0-15,0 0 0,0 1 16,0-1-16,0 0 0,0 0 16,21 0-16,0 0 15,0-21-15,0 0 0,1 0 0,-1 0 16,0 0-16,21 0 0,-21 0 16,1 0-16,20 0 0,-21-21 0,0 0 15,0 0-15,1 21 0,-1-21 16,-21 0-16,0-1 0,21 1 15,-21 0-15,0-21 0,0 21 16,0-1-16,0 1 0,0 42 47,0 1-47,0-1 0,0 0 16,0 21-16,0-21 15,0 22-15,0-1 0,0 0 0,0 1 16,21-1-16,-21 22 0,0-1 15,0 1-15,0-1 0,21 1 0,-21-1 16,0 1-16,0-1 0,0 1 0,21-1 16,-21-21-16,0 22 0,0-22 15,0 1-15,0-1 0,0 0 0,0-21 16,0 1-16,-21-1 0,0 0 16,0-21-16,0 0 0,0 0 0,-22 0 15,22 0-15,-21 0 0,21-21 16,-22 0-16,22-22 0,-21 22 0,21-21 15,-1-1-15,1-20 0,0 21 16,0-22-16,21 1 0,0-1 16,0 1-16,0-1 0,0 1 0,21-1 15,0 22-15,0-22 0,22 22 16,-22 0-16,21-1 0,1 1 0,-1 0 16,-21-1-16,21 22 0,1-21 15,-1-1-15,0 22 0</inkml:trace>
  <inkml:trace contextRef="#ctx0" brushRef="#br0" timeOffset="7255.6">9398 804 0,'-21'-21'16,"0"21"0,21 21-16,-22 1 15,22-1-15,0 0 0,0 21 16,0-21-16,0 22 0,0 20 0,0-20 15,0-1-15,0 0 0,0 1 16,0-1-16,0 0 0,0 1 0,0-22 16,0 21-16,0-21 0,0 0 15,0 1-15,0-1 0,0 0 0,22-21 16,-1 0-16,0 21 0,0-21 16,0 0-1,0-21-15,-21 0 0,0 0 16,0-1-16</inkml:trace>
  <inkml:trace contextRef="#ctx0" brushRef="#br0" timeOffset="8085.86">9186 1249 0,'-21'0'16,"42"0"-16,-63 0 0,63 0 31,21 0-16,-20-21-15,-1 21 0,21-21 0,0 21 16,1-22-16,-1 1 0,0 0 16,1 21-16,-1-21 0,0 0 0,1 0 15,-22 21-15,21-22 0,-21 22 16,1 0-16,-22 22 31,0-1-31,-22 0 0,22 0 16,0 0-16,-21 0 0,21 1 15,-21-1-15,21 0 0,0 21 16,0-21-16,0 1 0,0-1 0,0 0 16,0 0-16,0 0 0,0 0 15,0 1-15,0-1 16,0-42 31,0-1-47,0 1 0,0 0 15,0 0-15,0 0 0,0-22 16,0 22-16,0 0 0,0 0 16,21 0-16,-21 0 0,21-1 0,-21 1 15,0 0-15,22 21 0,-1 0 16,0 0-16,0 0 16,0 0-16,0 21 15,-21 0-15,22 1 0,-1-1 0,0 0 16,-21 0-16,0 0 0,0 0 15,21 1-15,-21-1 0,0 0 0,0 0 16,0 0-16,0 0 16,0-42 31,0 0-47,21 0 15,0 0-15,-21 0 0,22-1 0,-1 1 16,0-21-16,0 0 0,21 20 15,-20-20-15,-1 21 0,21 0 16,-21 0-16,22-1 0,-22 22 16,0 0-16,0 0 0,21 0 0,-42 22 15,22-1-15,-1 0 0,-21 0 16,0 0-16,0 22 0,0-22 0,0 0 16,0 21-16,0-21 0,0 1 15,0 20-15,0-21 0,-21 0 0,21 0 16,0 1-16,-22-22 0,22 21 0,0 0 15,0-42 32,22 21-47,-1-21 0,0-1 16,0 22-16,-21-21 0</inkml:trace>
  <inkml:trace contextRef="#ctx0" brushRef="#br0" timeOffset="8412.81">10647 1291 0,'0'21'16,"-21"-21"-16,21 22 0,-22-22 15,22 21-15,22-21 32,-1 0-17,0 0-15,0 0 0,0 0 16,-21-21-16,21 21 0,-21-22 15,0 1-15,0 0 0,0 0 16,-21 21 0,0 0-1,0 0-15,0 0 16,21 21-16,-21 0 16,-1 0-16,22 1 15,0-1 1,22-21-1,-1 0-15,0 0 16,0 0-16,21 0 0</inkml:trace>
  <inkml:trace contextRef="#ctx0" brushRef="#br0" timeOffset="9684.61">11218 1080 0,'0'0'0,"0"-22"0,0 1 0,0 0 15,-21 0-15,0 21 16,0 0-16,0 21 0,-1-21 16,1 21-16,21 0 15,-21 22-15,0-22 0,21 0 0,-21 21 16,21-20-16,0 20 0,0-21 16,0 0-16,0 22 0,0-22 0,0 0 15,0 0-15,0 0 0,21 0 16,0 1-16,0-22 0,0 21 0,22-21 15,-22 0-15,21 0 0,1 0 16,-22 0-16,21 0 0,0 0 0,-20-21 16,-1-1-16,21 22 0,-21-21 15,0 0-15,1 21 0,-1-21 0,-21 0 16,0 0-16,21-1 0,-21-20 16,21 21-16,-21 0 0,0 0 15,0-1-15,0 1 16,0 42-1,-21 1 1,0-1-16,21 0 0,-21 0 16,21 0-16,0 0 0,0 1 15,0-1-15,0 0 0,0 0 16,0 0-16,21 0 16,0-21-16,0 0 0,0 0 15,0 0-15,1 0 0,-1 0 16,0-21-16,0 0 0,0 21 15,-21-21-15,21 21 0,-21-21 0,22 0 16,-22-1-16,0 1 16,0 0-16,0 0 0,0 0 0,0 0 15,-22 21-15,1-22 0,0 1 16,21 0-16,-21 21 0,0 0 0,0 0 16,-1 0-16,1 0 0,0 0 15,0 0-15,42 0 47,0 0-47,22 0 16,-22 0-16,0 0 0,21 0 15,-21 0-15,1 0 0,20 0 16,-21 0-16,21 0 0,-20 0 0,-1 0 16,21 0-16,-21 0 0,0 21 15,1-21-15,-1 21 0,0 1 0,-21-1 16,0 0-1,0 0-15,0 0 0,0 0 16,0 1-16,0-1 16,0 0-16,0 0 15,-21-21-15,21 21 16,-21-21-16,-1 0 16,22-21 15,0 0-31,0 0 15,0 0-15,0-1 16,0 1-16,0 0 0,0 0 0,22 0 16,-1 0-16,0-1 0,0 1 15,0 0-15,0 0 0,1 21 0,-1 0 16,0-21-16,0 21 0,0 0 16,0 0-16,1 0 0,-1 21 0,0-21 15,0 21-15,0 0 0,-21 0 16,21 1-16,1-1 0,-22 0 0,0 0 15,21 0-15,0 0 16,-21 1-16,21-1 0,-21 0 16,0 0-16,0 0 15,0-42 17,0 0-32,0 0 15,0 0-15,0-1 16,0 1-16,0-21 0,21 21 15,0-22-15,1 22 0,20-21 16,-21 21-16,21-22 0,22 1 16,-22 21-16,1 0 0,20 0 0,-21 21 15,22 0-15,-22 0 0,1 0 16,20 0-16,-21 0 0,1 21 0,-22 0 16,21 21-16,-21-21 0,-21 22 15,0-22-15,22 21 0,-22-21 0,0 1 16,0 20-16,0-21 0,-22 0 15,1 0-15,0 1 0,0-22 0,0 21 16,0-21-16,21 21 0,-22-21 16</inkml:trace>
  <inkml:trace contextRef="#ctx0" brushRef="#br0" timeOffset="10928.05">10456 3662 0,'-21'-21'15,"0"21"16,21 21-15,0 0-16,0 0 0,0 0 16,0 22-16,0-22 0,0 0 15,0 21-15,0 1 0,0-1 16,0 22-16,21-22 0,-21 21 16,21 1-16,-21-1 0,0-20 0,0 20 15,21 1-15,1-1 0,-22 1 0,21-1 16,-21 1-16,0-1 0,21 22 15,-21-22-15,21 22 0,-21-21 0,0 20 16,0 1-16,0-22 0,0 22 16,0 0-16,0-1 0,0 22 0,0-21 15,-21 0-15,21-1 0,-21 22 16,21-21-16,-21-1 0,21 22 0,0 0 16,-22 0-16,22 0 0,-21-22 15,21 22-15,-21 0 0,21 0 16,0 0-16,0 0 0,0-1 0,-21 1 15,21 0-15,0 0 0,0 0 0,0-22 16,0 22-16,0 0 0,0-21 16,0 21-16,0-22 0,0 1 0,0 0 15,0-1-15,0 1 0,0-22 16,0 22-16,0-21 0,0-1 0,0 1 16,0-22-16,0 0 0,0 1 0,0-1 15,0-21-15,0 0 0,0-42 31,0 0-31,0 0 16,0-22-16,0 1 0,0-21 16,0-1-16,0 22 0,0-43 0</inkml:trace>
  <inkml:trace contextRef="#ctx0" brushRef="#br0" timeOffset="13352.28">10456 3683 0,'-42'-21'16,"21"21"-16,0 0 15,42 0 48,0 0-47,0 0-16,0 21 0,0-21 0,1 0 15,-1 0-15,0 21 16,0-21-16,0 0 0,0 0 0,22 0 15,-22 21-15,21-21 0,-21 0 16,22 0-16,-1 22 0,0-22 0,22 0 16,-22 0-16,22 21 0,-1-21 15,1 0-15,-1 0 0,1 0 0,-1 0 16,1 0-16,20 0 0,1 0 16,0 0-16,-1 0 0,22 0 15,0 0-15,0 0 0,0 0 0,0 0 16,-1 0-16,1 0 0,0 0 15,21 0-15,-21 0 0,21 0 0,-21-21 16,21 21-16,-21 0 0,21 0 16,-22 0-16,22-22 0,-21 22 0,21 0 15,-21 0-15,21-21 0,0 21 16,-21 0-16,0 0 0,21-21 0,-21 21 16,21 0-16,0 0 0,-22-21 15,22 21-15,0 0 0,-21-21 0,21 21 16,-21-21-16,0 21 0,21-22 15,-21 22-15,0-21 0,-1 21 16,1-21-16,0 21 0,0-21 16,-21 21-16,-1-21 0,1 21 0,-22 0 15,22-21-15,-21 21 0,-1-22 16,1 22-16,-1-21 0,-21 21 0,22-21 16,-22 21-16,1 0 0,-1-21 15,-21 21-15,21-21 0,-20 21 0,-1-21 16,0 21-1,-21-22-15,-21 44 79,21-1-79,0 0 15,0 0-15,0 0 0,0 0 16,0 1-16,0-1 0,0 0 15,0 21-15,0-21 0,0 1 0,0 20 16,0-21-16,0 21 0,0-20 16,0 20-16,21 0 0,-21 1 0,0-1 15,0 21-15,0-20 0,0 20 16,0 1-16,0-1 0,0 1 0,0 20 16,0-20-16,0-1 0,21 22 15,-21 0-15,0-1 0,21 1 16,0 0-16,-21-1 0,22 1 15,-1 0-15,-21-1 0,21 1 0,0 21 16,0-21-16,-21-1 0,21 1 16,-21 21-16,22-22 0,-22 1 0,0 0 15,21-1-15,-21 22 0,21 0 0,-21-21 16,0 21-16,0-1 0,0-20 16,21 21-16,-21-21 0,21 20 0,-21-20 15,0 21-15,0-21 16,0 20-16,0-20 0,0 0 0,0-1 0,0 1 15,0 21-15,0-21 0,0-1 16,0 1-16,0 0 0,0-1 16,0 1-16,0 0 0,0-22 0,0 22 15,0-1-15,0-20 0,0 21 16,0-22-16,0 1 0,0-1 0,0 1 16,21-1-16,-21-21 0,0 22 15,0-22-15,0 1 0,0-1 0,0 0 16,0 1-16,0-1 0,0 0 0,0-21 15,0 1-15,0 20 0,0-21 16,0 0-16,0 0 16,-21-21-16,0 0 15,0 0 1,0 0-16,0 0 0,-1-21 16,1 21-16,0 0 0,-21-21 15,21 21-15,-1 0 0,1 0 16,0-21-16,0 21 0,-21 0 0,20 0 15,1 0-15,-21-21 0,21 21 16,-22 0-16,1 0 0,21 0 0,-21 0 16,-1 0-16,1 0 0,0 0 15,-22 0-15,22 0 0,-22 0 0,1 0 16,-1 21-16,1-21 0,-22 0 16,22 0-16,-22 21 0,0-21 15,-21 0-15,22 0 0,-1 21 0,0-21 16,-20 0-16,20 0 0,-21 0 15,0 21-15,0-21 0,1 0 0,-22 0 16,21 0-16,-21 0 0,21 22 0,-21-22 16,0 0-16,21 0 0,-42 0 15,21 0-15,0 0 0,-21 0 0,21 0 16,-21 0-16,21 0 0,-22 0 0,1 0 16,0 0-16,21 0 0,0 0 15,0 0-15,0 0 0,0 0 0,0-22 16,0 22-16,21-21 0,-21 21 15,21 0-15,1-21 0,-1 21 16,0-21-16,21 21 0,-21 0 0,1-21 16,20 21-16,-21-21 0,21 21 15,1-22-15,-1 22 0,0-21 0,1 21 16,20-21-16,1 21 0,-1 0 0,22-21 16,-22 21-16,22 0 0,0 0 15,21-21-15,-22 21 0,22 0 0,0 0 16,0 0-16,21-21 0,-21 21 31,-1 0 0,1 0-15,0 0 0,0 0-16,0 0 0,0 0 15,-1 0-15,1 0 0,0 0 16,0 0-16,-21 0 0,20 0 0,1 0 15,0 0-15,0 0 0,0 0 0,0 0 16,-1 0-16,1 0 16,21-22 62,0 1-63,21 0-15,-21 0 16,22 21 0,-22-21-16,0 0 0,0-1 15,0 1-15,0 0 0,0 0 16,0 0-16,21 21 16,-21-21-16,21 21 0</inkml:trace>
  <inkml:trace contextRef="#ctx0" brushRef="#br0" timeOffset="16592.09">11790 2709 0,'0'0'0,"-21"0"0,21-21 0,0 42 47,0 1-47,0-1 16,0 21-16,0-21 0,0 22 0,0-22 15,21 21-15,-21 0 0,21 1 16,-21 20-16,0-20 0,0-1 0,0 21 16,0-20-16,0 20 0,0-20 0,0-1 15,0 0-15,21 1 0,-21-22 16,0 0-16,0 21 0,0-21 0,0 1 15,21-22 1,-21 21-16,0-42 31,0-1-15,0 1-16,0-21 0,0 21 16</inkml:trace>
  <inkml:trace contextRef="#ctx0" brushRef="#br0" timeOffset="16943.88">11874 2794 0,'0'0'0,"22"0"16,-1 0-16,0 0 0,0 0 0,0-21 15,22 21-15,-1 0 0,-21 0 16,21-21-16,-20 21 0,20-21 0,-21 21 16,0 0-16,22 0 0,-22 0 15,0 0-15,-21 21 63,-21 0-63,0-21 0,-1 0 0,22 21 15,-21-21-15,0 21 0</inkml:trace>
  <inkml:trace contextRef="#ctx0" brushRef="#br0" timeOffset="17247.71">11896 3112 0,'0'0'0,"21"0"0,0 0 0,0 0 16,0 0-16,0 0 15,1 0-15,-1 0 0,0 0 16,0 0-16,0 0 0,0 0 15,1 0-15,-1-22 0,0 22 16,0 0 0</inkml:trace>
  <inkml:trace contextRef="#ctx0" brushRef="#br0" timeOffset="17768.41">12531 3323 0,'-22'0'0,"22"-21"16,0 0-16,0 0 16,0 0-16,0-1 15,22 22 17,-1 22-17,0-1-15,0 0 16,-21 0-16,21 0 0,-21 0 0,21 1 15,1 20-15,-22-21 0,0 0 16,0 0-16,0 1 0,0 20 16,0-21-16,0 0 0,0 0 15,0 1-15,0-1 0,0 0 16,0-42 15,0 0-15,0-1-16,0 1 0,0 0 15,0 0-15,0-21 0,21 20 0,0 1 16,-21-21-16,0 0 0,21 20 16,0-20-16,0 21 0,-21-21 0,0 20 15,22-20-15,-1 21 0,-21 0 16,0 0-16,21-1 16,0 22-1,0 0-15,-21 22 16,0-1-16,0 0 15</inkml:trace>
  <inkml:trace contextRef="#ctx0" brushRef="#br0" timeOffset="19291.7">13208 3408 0,'0'0'0,"0"-21"16,0 0-16,0-1 15,0 1 1,0 0-16,21 0 0,-21 0 15,0 0-15,21-1 16,-21 1-16,0 0 0,0 0 16,0 0-1,0 0-15,-21 21 16,0 0-16,0 0 16,0 0-16,-1 0 0,1 0 0,0 21 15,0 0-15,0 0 0,0 0 16,21 0-16,-22 22 0,1-22 0,0 21 15,0 1-15,21-22 0,0 21 0,0 0 16,0-20-16,0 20 0,0-21 16,0 0-16,0 0 0,0 1 0,0-1 15,21 0-15,0-21 16,0 0-16,1 0 16,-1 0-16,0 0 0,0 0 0,0 0 15,-21-21-15,21 0 0,1 21 16,-1-22-16,0 1 0,0 0 0,-21 0 15,0-21-15,21 20 0,-21 1 16,0-21-16,0 21 0,0-22 0,0 1 16,0 21-16,0 0 0,0 0 15,0-1-15,0 1 0,0 42 32,0 1-32,0-1 0,0 0 15,0 0-15,0 0 0,0 22 16,0-22-16,0 0 0,21 21 15,-21-21-15,0 1 0,22-1 16,-1 0-16,0 0 0,0 0 0,0 0 16,0-21-16,1 0 15,-1 0-15,0 0 0,0 0 16,0 0-16,0 0 0,1 0 0,-1 0 16,0 0-16,0-21 0,-21 0 15,21 21-15,0-21 0,-21 0 0,0 0 16,22-1-16,-22 1 0,21 0 15,-21 0-15,0-21 0,0 20 0,0 1 16,0 0-16,0 0 16,0 0-16,0 0 0,0 42 31,0 0-15,0 0-16,0 0 0,0 0 15,0 1-15,0 20 0,0-21 0,0 0 16,0 0-16,0 1 0,0-1 15,0 0-15,-21 0 0,21 0 0,0 0 16,0 1-16,0-1 16,0 0-16,-22-21 47,22-21-47,0 0 15,0-1-15,0 1 16,0 0-16,0 0 0,0-21 15,0 20-15,0 1 0,22-21 16,-1 21-16,-21-22 0,21 1 0,0 21 16,-21 0-16,21 0 0,0-1 15,1 1-15,-1 0 0,0 21 16,0 0-16,0 0 0,0 0 0,1 21 16,-1 0-16,0 1 15,-21-1-15,21 0 0,0 0 0,-21 0 16,21 0-16,-21 22 15,0-22-15,0 0 0,0 0 0,0 0 16,0 1-16,0-1 0,0 0 16,0 0-16,0 0 0,0 0 0,0 1 15,-21-22 1,0 0 15,21-22-15,0 1-16,0 0 15,0 0-15,0 0 0,21 0 16,-21-1-16,21 1 0,1-21 16,-22 21-16,21-22 0,0 22 0,0-21 15,0 21-15,0 0 0,1-1 16,-1 1-16,0 0 0,0 21 0,0 0 16,0 0-16,1 0 0,-1 0 15,0 0-15,0 0 0,-21 42 0,0-20 16,0-1-16,0 21 0,0-21 15,0 22-15,0-22 0,0 21 0,0-21 16,0 0-16,0 22 0,0-22 16,-21 0-16,0-21 0,21 21 0,-21 0 15,21 1 1,0-44 31,21 1-32,0 0-15,-21 0 16,21 0-16,0 0 16</inkml:trace>
  <inkml:trace contextRef="#ctx0" brushRef="#br0" timeOffset="19783.45">14584 3429 0,'0'0'0,"21"0"16,0 0-1,0 0-15,0 0 0,1 0 0,-1 0 16,0-21-16,0 21 0,21-21 0,-20 21 16,-1-21-16,0-1 0,21 22 15,-21-21-15,1 0 0,-1 0 0,0 0 16,0-22-16,0 22 0,-21 0 15,0 0-15,0 0 0,0 0 0,0-1 16,0 1-16,0 0 16,-21 21-16,0 0 15,-21 0-15,20 0 0,1 21 16,0 0-16,0 1 0,0-1 16,-22 0-16,22 21 0,21-21 0,-21 22 15,21-1-15,0-21 0,0 22 16,0-1-16,0-21 0,0 0 0,0 22 15,0-22-15,21 0 0,0 0 16,1-21-16,-1 21 0,-21 0 0,21-21 16,0 0-16,0 0 0,0 0 0,1 0 15,20 0-15,-21 0 0,0 0 16,0 0-16,1 0 0,-1-21 16,0 0-16,0 21 0,-21-21 15,21 0-15,0 21 0,1-21 0,-22-1 16,21 22-16,0-21 0,-21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01:39:39.7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6244 6223 0,'0'-21'47,"0"42"62,0 0-93,0 0-16,0 1 16,0-1-16,21-21 15,-21 21-15,21 0 0,1 0 16,-22 0-16,21-21 16,0 0-16,-21 22 15,21-22-15,0 0 16,0 0-16,1 0 15,-1-22 1,-21 1-16,21 21 16,-21-21-16,0 0 15,21 0-15,-21 0 0,21 21 0,-21-22 16,0 1-16,0 0 0,0 0 16,0 0-16,0 0 0,0-1 15,0 1 1,-21 21-16,0 0 15,0 0-15,0 0 16,-1 0-16,1 0 16,21 21-16,0 1 15,-21-22-15,21 21 0,0 0 16,0 0 0,0 0-16,0 0 15,0 1-15,0-1 16,21-21-16,0 0 15,1 21-15,-1-21 0,0 0 16,0 0-16,0 0 16,0 0-16,1 0 15,-1 0-15,-21-21 16,0 0-16,21 21 16,-21-22-16,0 1 0,0 0 15,0 0-15,0 0 16,-21 0-16,21-1 15,-21 22-15,-1-21 16,1 21-16,0 0 16,0 0-1,0 0-15,21 21 0,-21 1 16,21-1-16,0 0 16,0 0-16,0 0 0,0 0 15,0 1-15,0-1 16,21 0-16,0-21 15,-21 21-15,21-21 0,0 0 16,-21 21-16,21-21 16,1 0-16,-1 0 15,-21-21-15,21 21 16,-21-21-16,0 0 0,0 0 16,0-1-1,0 1-15,0 0 0,-21 0 16,0 0-16,-1 0 15,1 21-15,21-22 0,-21 22 16,0 0-16,0 0 16,0 0-16,-1 0 15,1 0-15,0 0 16,0 22-16,21-1 0,0 0 16,-21 0-16,21 0 0,0 0 15,0 1-15,0-1 16,0 0-16,0 0 0,21 0 15,-21 0-15,21-21 0,-21 22 16,21-22-16,0 0 0,-21 21 0,22-21 16,-1 0-16,0 0 15,0 0-15,0 0 0,0 0 16,-21-21-16,22 21 16,-1-22-16,-21 1 0,0 0 15,21 0-15,-21 0 16,0 0-16,0-1 0,0 1 15,0 0-15,0 0 0,-21 0 16,0 0-16,-1 21 0,1-22 16,0 1-16,0 21 0,0-21 15,0 21-15,-1 0 0,1 0 16,0 0-16,0 0 0,0 0 16,0 21-16,21 0 15,-22-21-15,1 22 0,21-1 0,0 0 16,0 0-16,0 0 0,0 0 0,0 1 15,0-1-15,0 21 16,0-21-16,0 0 0,21 1 0,1-1 16,-1 0-16,-21 0 15,21-21-15,0 21 0,0-21 0,0 0 16,1 0-16,-1 0 0,0 0 16,0 0-16,0 0 0,0 0 15,1 0-15,-1-21 0,0 0 16,0 21-16,0-21 0,-21 0 0,21-1 15,-21 1-15,0 0 0,0 0 16,0 0-16,0 0 0,0-1 16,-21 1-16,21 0 0,-21 0 0,0 0 15,-21 0-15,20-1 16,1 22-16,0-21 0,0 0 0,0 21 16,0 0-16,-1-21 0,1 21 15,0 0-15,0 0 0,0 0 16,0 21-16,21 0 15,0 0-15,-22 1 0,22-1 0,0 0 16,0 0-16,0 21 0,0-20 16,0-1-16,0 0 0,0 21 0,22-21 15,-22 1-15,21-1 0,0 0 16,0 0-16,0 0 0,0 0 16,1-21-16,-1 0 0,0 0 0,21 0 15,-21 0 1,1 0-16,-1 0 0,0 0 0,0 0 15,0-21-15,0 0 0,1 21 16,-1-21-16,-21 0 0,0 0 0,21 21 16,-21-22-16,0 1 0,0 0 15,0 0-15,0 0 0,0 0 0,0-1 16,-21 1-16,0 0 0,-1 0 0,1 0 16,0 0-16,0 21 0,-21 0 15,20-22-15,1 22 0,0 0 0,0 0 16,-21 0-16,20 0 0,1 22 15,0-22-15,0 21 0,21 0 16,-21 0-16,21 0 16,0 0-16,0 22 0,0-22 15,0 0-15,0 0 0,0 0 16,21 1-16,0-22 0,-21 21 0,21 0 16,0-21-16,1 0 0,-22 21 15,21-21-15,0 0 0,0 0 0,0 0 16,0 0-16,1-21 0,-1 21 15,0-21-15,0 21 0,-21-21 16,0-1-16,21 1 0,-21 0 0,0 0 16,0 0-16,0 0 0,0-1 15,0 1-15,0 0 0,-21 0 16,0 21-16,0-21 0,0 0 16,-1-1-16,1 22 0,0-21 15,0 21-15,0 0 0,0 0 16,21 21-16,-22-21 15,22 22-15,-21-1 0,21 0 16,0 0-16,0 0 0,0 0 0,0 1 16,0-1-16,0 0 15,0 0-15,0 0 0,21-21 0,-21 21 16,22-21-16,-1 0 16,0 0-16,0 0 0,0 0 15,0 0-15,1-21 16,-1 0-16,-21 0 15,21 21-15,-21-21 0,21 0 0,-21-1 16,0 1-16,0 0 16,0 0-16,0 0 0,0 0 0,-21-1 15,0 22-15,0-21 0,-1 0 16,1 21-16,0-21 0,0 21 16,0 0-1,0 0-15,-1 21 16,1-21-16,0 21 0,21 0 15,0 1-15,-21-1 0,0 0 16,21 0-16,0 0 16,0 22-16,0-22 0,0 0 0,0 0 15,0 0-15,0 0 0,0 1 16,21-22-16,0 21 0,-21 0 0,21-21 16,0 0-16,1 21 0,-1-21 0,0 0 15,0 0-15,0 0 16,0-21-16,1 21 0,-1-21 15,-21 0-15,21-1 0,0 1 16,-21 0-16,0-21 0,0 21 16,0-1-16,0 1 0,0 0 15,0 0-15,0-21 0,-21 20 16,0 1-16,0 0 0,21 0 16,-22 0-16,1 0 0,0 21 0,0-22 15,0 22-15,0 0 0,-1 0 16,1 0-16,0 0 0,0 22 15,0-22-15,21 21 0,0 0 16,-21 0-16,21 0 0,-22 0 0,22 1 16,0 20-16,0-21 0,0 0 0,0 0 15,0 1-15,0-1 0,0 0 16,0 0-16,22 0 0,-1 0 0,0 1 16,0-22-1,0 0-15,0 0 0,1 0 16,-1 0-16,0 0 0,0-22 15,0 22-15,-21-21 0,21 0 0,-21 0 16,0 0-16,0 0 16,0-1-16,0 1 0,0 0 0,0 0 15,-21 0-15,0 0 16,0 21-16,21-22 0,-21 22 16,0 0-16,-1 0 15,22 22-15,-21-1 16,21 0-16,0 0 15,0 0-15,0 0 16,0 1-16,0-1 16,0 0-1,21-21-15,1 0 0,-1 0 16,0 0-16,0 0 16</inkml:trace>
  <inkml:trace contextRef="#ctx0" brushRef="#br0" timeOffset="1783.32">6540 6265 0,'0'-21'78,"0"0"-62,0 0-16,0 0 15,0 0-15,0-1 0,0 1 16,22 0-16,-22 0 16,0 0-16,0 0 0,21-1 15,0-20-15,-21 21 0,21 0 16,0 0-16,-21-22 0,21 22 0,1 0 15,-22 0-15,21-22 0,0 22 16,-21 0-16,21-21 0,0 21 0,0-1 16,-21-20-16,22 21 0,-1 0 15,0 0-15,-21-1 0,21-20 0,0 21 16,0 0-16,-21 0 0,22-1 16,-1 1-16,0 0 0,0 0 0,0 0 15,0 0-15,1-1 16,-22 1-16,21 21 0,0-21 15,0 0-15,0 0 0,0 0 16,1-1-16,-1 1 16,0 21-16,0-21 0,0 0 0,0 21 15,-21-21-15,22 0 0,-1 21 16,21-22-16,-21 1 0,0 21 0,1-21 16,-1 0-16,21 21 0,-21-21 15,22 0-15,-22 21 0,21-22 0,-21 22 16,0-21-16,22 21 0,-22-21 15,21 21-15,-21 0 0,22-21 16,-22 0-16,0 21 0,21 0 0,-20 0 16,-1-21-16,0 21 0,0 0 15,0 0-15,0 0 0,1 0 16,-1 0-16,0 0 0,21-22 0,-21 22 16,1 0-16,-1 0 0,0 0 15,0 0-15,0 0 0,0 0 0,1 0 16,-1 0-16,0 0 0,0-21 15,0 21-15,0 0 0,1 0 0,-1 0 16,0 0-16,0 0 0,0 0 16,0 0-16,1 0 0,-1 0 0,0 0 15,0 0-15,0 0 0,0 0 16,1 0-16,-1 0 0,0 21 0,0-21 16,0 0-16,0 0 15,1 0-15,-1 0 0,0 22 0,0-22 16,0 0-16,0 0 15,1 0-15,-1 0 0,0 21 16,0-21-16,0 0 0,0 0 16,1 21-16,-1-21 15,0 0-15,-21 21 0,21-21 16,0 0-16,0 21 0,1-21 16,-1 21-16,0-21 15,-21 22-15,21-22 0,-21 21 16,21-21-16,0 0 15,-21 21-15,22-21 16,-22 21-16,21-21 16,0 21-16,0 0 15,0 1 1,-21-1-16,21-21 16,1 21-16,-1-21 15,-21 21-15,21 0 16,0 0-1,-21 1 1,21-1-16,0-21 0,1 21 16,-1 0-1,0-21-15,0 21 0,0-21 16,-21 21-16,21-21 0,1 0 16,-22 22-16,21-1 0,0-21 0,-21 21 15,21-21-15,0 21 0,0 0 16,1-21-16,-22 21 0,21-21 15,0 22-15,0-1 16,-21 0-16,21 0 16,0-21-16,-21 21 15,22 0 1,-1 1-16,-21-1 16,21-21-16,-21 21 0,21-21 15,0 21-15,-21 0 16,21-21-16,1 21 0,-1-21 15,-21 22-15,0-1 16,21-21-16,0 21 16,0 0-1,-21 0-15,21-21 16,-21 21-16,22-21 16,-22 22-16,21-22 15,-21 21-15,21-21 0,-21 21 16,21 0-1,0-21-15,-21 21 0,21-21 16,-21 21 0,0 1-16,22-22 15,-22 21-15,21-21 16,0 21 0,-21 0-16,21-21 15,-21 21-15,21-21 16,-21 21-16,21-21 15,-21 22-15,22-22 16,-1 21 0,-21 0 15,21-21-15,-42 0 124,0 0-124,-1-21-16</inkml:trace>
  <inkml:trace contextRef="#ctx0" brushRef="#br0" timeOffset="3807.85">10096 6033 0,'0'0'0,"-21"0"0,0 0 16,0 0-16,0 0 15,0 0-15,-1 0 16,22-22-16,-21 22 15,0 0-15,0 0 16,0 0 0,21-21-1,21 21 63,0 0-78,0 0 16,0 0-16,1 0 16,-1 0-16,0 0 0,0 0 0,0 0 15,0 0-15,1 0 0,-1 0 16,0 0-16,0 0 0,0 0 16,0 0-16,1 0 0,-1 0 0,0 0 15,0 0-15,0 0 16,0 21-16,1-21 15,-1 0 1,0 0-16,-21 22 0,21-22 16,0 0-16,0 0 15,1 0 1,-1 0 0,0 0 15,-21-22 31,0 1-46,-21 0 0,21 0-16,-21 0 15,21 0-15,-22-1 16,22 1-16,-21 0 0,0 0 15,21 0-15,0 0 16,0-1-16,-21 1 0,0 0 16,21 0-16,-21 0 15,21 0-15,0-1 0,0 1 0,-22 0 16,22 0-16,-21 0 0,21 0 0,-21-1 16,21 1-16,0 0 15,-21 0-15,21 0 0,-21 0 16,21-1-16,-21 22 15,21-21-15,-22 21 0,22-21 16,0 0 0,-21 21-16,21-21 0,-21 21 15,21 21 63,0 0-62,0 0-16,0 0 16,0 1-16,21-1 0,-21 0 15,21 0-15,-21 0 0,22 0 16,-22 1-16,0-1 0,21 0 0,-21 0 16,21 0-16,-21 0 0,0 1 15,21-1-15,-21 0 0,21 0 0,0-21 16,-21 21-16,0 0 0,0 1 15,22-1-15,-22 0 0,21-21 16,-21 21-16,21-21 0,-21 21 0,0 0 16,0 1-16,21-22 15,-21 21-15,0 0 16,0 0 0,21-21-16,-21 21 15,0 0 16,-21-21 126,0 0-142,0 0-15,0 0 16,-1 0-16,1 0 0,0 0 16,0 0-16,0 0 15,0 0-15,-1 0 0,1 0 16,0 0-16,0 0 0,0 0 0,0 0 15,-1 0-15,1 0 0,0 0 0,0 0 16,-21 0-16,20 0 0,1 0 16,0 0-16,0 0 0,-21 0 0,20 0 15,1 0-15,0 0 0,0 0 0,0 0 16,0 0-16,-1 0 0,1 0 16,0 0-16,0 0 0,0 0 15,42 0 95,0-21-95,0 21-15,0 0 0,1 0 16,-1 0-16,0 0 0,0 0 0,0 0 15,0-21-15,1 21 0,20 0 0,-21 0 16,0 0-16,22 0 0,-22 0 16,21 0-16,0-21 0,-20 21 0,20 0 15,-21 0-15,21 0 16,-20 0-16,20 0 0,-21 0 0,0 0 16,0 0-16,1 0 0,-1-21 0,0 21 15,0 0 1,0 0-16,-21 21 156</inkml:trace>
  <inkml:trace contextRef="#ctx0" brushRef="#br0" timeOffset="6767.67">10054 9144 0,'0'0'0,"21"-21"0,0 21 0,-21-21 15,22 21-15,-1 0 16,-21-21-16,21 21 15,-21 21 32,0 0-47,0 0 0,0 0 16,0 0-16,0 22 0,0-22 0,0 0 16,0 21-16,-21-20 0,21-1 15,0 0-15,0 0 0,0 0 0,-21 0 16,21 1-16,-22-1 0,22 0 0,-21-21 15,21 21-15,-21-21 16,21-21 31,0 0-47,0 0 16,0-1-16,21 1 0,-21 0 15,21 0-15,-21-21 0,0 20 0,22 1 16,-1-21-16,-21 21 0,0 0 0,21-22 15,0 22-15,-21 0 0,21 0 16,-21 0-16,0-1 0,0 1 0,0 42 47,0 1-47,0 20 16,0-21-16,-21 0 0,0 22 15,0-22-15,21 21 0,-21-21 0,-1 22 16,22-22-16,-21 21 0,21-21 15,-21 0-15,21 22 0,-21-22 0,21 0 16,0 0-16,21-21 47,0-21-47,0 21 0,-21-21 16,22 0-16,-1 0 0,-21-1 0,21 1 15,0 0-15,-21 0 0,21 0 0,0-22 16,-21 22-16,0 0 0,22 0 15,-1 0-15,-21-22 0,0 22 0,0 0 16,0 0-16,0 42 31,0 0-31,-21 22 16,-1-22-16,1 0 16,0 0-16,21 0 0,-21 0 0,21 1 15,-21-1-15,21 0 0,0 0 0,0 0 16,0 0-1,21-21 1,0 0 0,0-21-16,0 0 15,1 21-15,-1-21 0,-21 0 0,21 0 16,0-1-16,-21 1 0,21 0 16,-21 0-16,21 0 0,-21 0 0,22-1 15,-22 1-15,0 42 31,-22-21-31,1 22 0,0-1 16,0 0-16,0 21 0,-22-21 16,22 1-16,0-1 0,0 21 15,-21-21-15,20 0 0,1 1 0,0 20 0,0-21 16,21 0-16,0 0 16,0 1-16,0-1 0,0 0 0,0 0 15,0 0-15,0 0 0</inkml:trace>
  <inkml:trace contextRef="#ctx0" brushRef="#br0" timeOffset="9547.44">1630 13864 0,'0'-21'15,"0"0"-15,0 0 0,0 0 16,0-1-16,0 1 16,0 0-16,0 0 0,0 0 15,0 0-15,-21-1 0,-1 1 0,1 0 16,0 21-16,-21-21 15,21 0-15,-1 0 0,-20 21 0,21 0 16,-21 0-16,-1 0 0,22 0 16,-21 21-16,21 21 0,-22-21 15,22 0-15,0 22 0,0-1 16,0 0-16,-1 1 0,1-1 0,21 0 16,0 1-16,0 20 0,0-42 15,0 22-15,0-1 0,0-21 16,21 22-16,1-22 0,-22 0 0,21 0 15,21-21-15,-21 0 0,0 0 16,1 0-16,-1 0 0,0 0 16,0 0-16,0 0 0,0-21 15,1 0-15,-1 0 0,0-1 16,0 1-16,0-21 0,0 21 0,1-22 16,-22 1-16,0 0 0,21-1 15,-21-20-15,0-1 0,21 1 0,-21-1 16,0 1-16,0-1 0,0 1 15,0-1-15,0 1 0,0-1 16,0 1-16,0-1 0,0 1 0,0 21 16,0-1-16,0 22 0,0 0 15,0 0-15,-21 42 16,21 0 0,0 0-16,0 22 0,0-1 15,0 0-15,0 22 0,0-22 0,0 22 16,0-1-16,0 1 0,0-1 15,0 1-15,21-1 0,-21 1 16,0-1-16,21 1 0,-21-1 0,21-21 16,0 1-16,1-1 0,-1 0 15,0-20-15,0-1 0,0 0 16,0 0-16,1 0 0,-1-21 0,0 0 16,0 0-16,0 0 0,0 0 15,1 0-15,-1-21 0,0 0 0,-21 0 16,21 0-16,0-1 15,0 1-15,-21-21 0,0 21 0,0-22 16,0 22-16,0-21 0,0 21 16,0-22-16,0 22 0,0 0 0,-21 0 15,21 0-15,-21 0 0,0 21 16,0 0-16,21 21 16,-21 0-16,21 0 0,-22 0 15,22 0-15,0 1 16,0-1-16,0 0 0,0 0 15,22-21-15,-1 0 0,0 0 16,0 0-16,0 0 16,0-21-16,1 0 15,-1 0-15,0-1 16,0 1-16,0 0 0,-21 0 0,21 0 16,1 0-16,-22-1 0,21 1 15,-21 0-15,0 0 0,0 0 16,0 42 15,0 0-31,0 0 0,0 0 0,0 1 16,0-1-16,0 0 0,0 21 15,0-21-15,21 22 0,-21-22 0,0 0 16,21 21-16,-21-20 0,0-1 16,21 0-16,0 0 0,1-21 15,-1 21-15,0-21 0,0 0 16,0 0-16,0 0 0,1 0 15,-1 0-15,0 0 0,0 0 0,0-21 16,0 0-16,1 21 0,-1-21 16,0 0-16,0-1 0,0-20 0,-21 21 15,21 0-15,-21-22 0,22 22 16,-22-21-16,0 21 0,0-22 0,0 22 16,0 0-16,0 0 0,0 42 31,0 0-31,0 0 15,0 22-15,0-22 0,0 0 16,0 21-16,0-20 0,0-1 16,0 21-16,0-21 0,0 0 0,0 1 15,0-1-15,0 0 16,21-21 15,-21-21-15,0 0-1,0-1-15</inkml:trace>
  <inkml:trace contextRef="#ctx0" brushRef="#br0" timeOffset="9751.33">2603 13377 0,'0'0'0,"-21"0"0,0 0 0,0 0 15,0 0-15,42 0 63,0 0-63,0 0 0,0 0 16,1 0-16</inkml:trace>
  <inkml:trace contextRef="#ctx0" brushRef="#br0" timeOffset="10299.03">3069 13610 0,'0'0'0,"-21"0"0,0 0 0,0 0 15,21-21-15,0 0 16,0 0-16,0 0 15,0-1-15,0 1 0,0 0 16,0 0-16,21 21 0,-21-21 16,21 21-16,0 0 0,0 0 0,0 0 15,1 0-15,-1 0 0,0 21 16,0 0-16,0 0 0,0 22 0,22-22 16,-22 21-16,0-21 0,0 22 15,0-1-15,-21 0 0,22-21 0,-22 22 16,21-1-16,-21-21 0,0 22 15,0-22-15,0 21 0,0-21 0,0 0 16,0 1-16,0-44 47,0 1-47,0 0 0,0 0 16,21-21-16,-21 20 0,21-20 15,-21 0-15,0-22 0,0 22 0,21-22 16,0 22-16,-21 0 0,0-1 15,22 1-15,-1 0 0,-21-1 0,21 22 16,-21 0-16,0 0 16,21 21-16,0 0 15,-21 21 1,0 0-16,0 0 16,0 1-1,0-1-15,0 0 16,0 0-16,21 0 0,-21 0 15,0 1-15</inkml:trace>
  <inkml:trace contextRef="#ctx0" brushRef="#br0" timeOffset="10678.81">3704 13780 0,'0'0'0,"21"0"0,0 0 0,1 0 15,-1 0-15,0 0 16,0-22-16,0 1 15,0 21-15,1-21 0,-22 0 0,21 0 16,0 0-16,-21-1 0,21 1 16,-21 0-16,0 0 0,0 0 15,0 0-15,0-1 0,0 1 0,0 0 16,0 0-16,-21 0 0,0 21 16,0 0-16,-1 0 15,22 21-15,-21-21 16,0 21-16,21 0 0,-21 22 0,21-22 15,0 21-15,0-21 0,-21 22 16,21-1-16,0-21 0,0 21 0,0-20 16,0 20-16,0-21 0,0 0 15,21 0-15,-21 1 0,21-22 0,0 21 16,0-21-16,1 0 0,-1 0 16,0 0-16,0 0 15,0 0-15,0 0 0,1-21 16,-1 21-16,-21-22 0,21 1 15,0 0-15,-21 0 0,21 0 0</inkml:trace>
  <inkml:trace contextRef="#ctx0" brushRef="#br0" timeOffset="11111.56">4149 13483 0,'0'0'0,"0"-21"16,0 0-16,0 0 31,21 21-16,0 0-15,0 0 16,0 0-16,22 21 16,-22 0-16,0 0 0,0-21 0,0 21 15,0 22-15,1-22 0,-1 0 16,-21 0-16,21 22 0,-21-22 0,21 0 16,-21 21-16,0-21 0,0 1 15,0-1-15,0 0 0,0 0 0,0 0 16,0 0-1,-21-21 1,0 0 0,21-21-16,0 0 15,0 0-15,0 0 0,0-22 16,0 22-16,0-21 0,0 21 16,0-22-16,0 1 0,0 0 0,0 21 15,21-22-15,0 1 0,0 21 16,0 0-16,1-22 0,-1 22 0,0 21 15,0-21-15,-21 0 0,21 21 16,0 0-16,1 0 16,-1 0-1,0 0-15,0 0 16,0 0-16</inkml:trace>
  <inkml:trace contextRef="#ctx0" brushRef="#br0" timeOffset="11483.35">5228 13674 0,'-21'0'16,"42"0"-16,-42 21 0,42-21 46,0 0-46,-21-21 0,21 0 16,1 21-16,-22-22 0,21 1 0,-21 0 16,0 0-16,0 0 15,0 0-15,-21 21 32,21 21-17,-22 0 1,22 0-16,-21 0 0,21 0 15,0 1-15,0-1 16,21-21 15,1-21-15,-1 21-16</inkml:trace>
  <inkml:trace contextRef="#ctx0" brushRef="#br0" timeOffset="13362.79">6371 13758 0,'-21'0'16,"0"0"-16,0 0 15,21-21 1,0 0-16,0 0 15,0 0-15,0 0 16,0-1-16,21-20 0,0 21 0,21-21 16,-21-1-16,22 1 0,-1 0 15,0-1-15,1 1 0,-1-22 0,0 22 16,1 0-16,-22-1 0,21-20 16,-21 21-16,1 20 0,-22-20 0,0 21 15,0 0-15,0 0 0,-22 21 0,1 0 16,0 0-16,-21 21 0,-1 0 15,1 0-15,0 21 0,-1-20 0,1 20 16,21 0-16,-21 1 16,20-1-16,-20 0 0,42 1 0,0-1 15,0-21-15,0 21 0,0-20 16,0 20-16,21-21 0,0 0 0,1 0 16,20 1-16,-21-1 0,21 0 15,1 0-15,-22 0 0,21 0 0,-21 1 16,22-1-16,-22-21 0,0 21 15,0 0-15,-21 0 0,0 0 16,-42 1-16,21-22 16,0 21-16,-22-21 0,22 0 15,-21 0-15,-1 0 0,1 0 0,21 0 16,-21 0-16,-1 0 16,22 0-16,-21-21 0,21-1 0,-1 1 15,-20 0-15,21-21 0,0 21 16,0-22-16,-1 1 0,1 0 0,0 20 15,21-20-15,-21 21 0,21 0 0,-21 0 16,21-1-16,0 1 0,0 42 31,0 1-31,21-1 0,0 0 16,0 21-16,0-21 0,22 22 0,-22-1 16,0-21-16,0 22 0,22-1 15,-22-21-15,21 21 0,0-20 0,-20-1 16,20 0-16,0 0 15,1 0-15,-1-21 0,-21 0 0,21 0 16,1 0-16,-1 0 0,-21 0 0,22 0 16,-1-21-16,-21 21 0,0-21 15,22 0-15,-22 0 0,0-22 0,21 22 16,-21 0-16,1-21 0,-22 20 16,0-20-16,21 21 0,-21-21 0,0-1 15,0 22-15,0 0 0,0-21 16,0 20-16,0 1 0,0 0 15,0 42 1,0 0 0,0 1-16,-21-1 0,21 21 15,0-21-15,0 22 0,0-22 16,0 21-16,0-21 0,0 22 0,0-1 16,0-21-16,0 0 0,0 22 0,0-22 15,0 0-15,0 0 16,21-21-16,0 0 0,0 0 0,0 0 15,0 0-15,1 0 16,-1-21-16,0 0 0,-21 0 0,21-1 16,0 1-16,0 0 0,1 0 15,-22-21-15,21 20 0,-21 1 0,21-21 16,-21 21-16,0-22 0,0 22 16,0 0-16,0 0 0,0 0 15,0 0-15,21 21 0,-21 21 31,0 0-31,0 21 16,0-21-16,0 1 0,0-1 0,0 21 16,0-21-16,0 0 0,0 22 15,0-22-15,21 0 0,-21 0 0,0 0 16,21-21-16,1 22 0,-1-22 16,0 0-16,0 0 0,0 0 15,0 0-15,1 0 16,-1 0-16,0 0 0,0-22 0,0 1 0,0 0 15,1 0-15,-1 0 0,0 0 16,-21-1-16,21-20 0,0 21 16,-21-21-16,0 20 0,0 1 0,21-21 15,-21 21-15,0 0 0,22-1 16,-22 1-16,0 0 0,0 42 31,0 0-15,0 1-16,0-1 0,0 21 0,0-21 15,0 22-15,0-22 0,0 21 16,0-21-16,0 22 0,0-22 0,0 0 16,0 0-16,21 0 0,0 0 15,0 1-15,0-22 0,0 0 0,1 21 16,-1-21-16,0 0 16,0 0-16,0-21 0,0 21 15,1-22-15,-1 1 0,-21 0 0,21 21 16,0-21-16,0-21 0,-21 20 0,21 1 15,-21 0-15,22-21 0,-22 21 16,0-22-16,21 22 0,-21 0 0,21 0 16,-21 0-16,0 42 31,0 0-15,0 0-16,0 0 0,0 0 15,0 1-15,0-1 0,-21 21 0,21-21 16,0 0-16,0 1 0,0-1 15,0 0-15,0 0 0,0 0 16,21-21 0,0 0-1,-21-21-15,21 21 0,-21-21 16,0 0-16,0 0 0</inkml:trace>
  <inkml:trace contextRef="#ctx0" brushRef="#br0" timeOffset="13722.49">8340 13102 0,'0'-21'16,"0"42"-16,0-63 0,-22 42 0,1 0 15,0 0-15,21 21 16,0 0-16,0 0 0,0 1 16,0-1-16,0 0 15,21-21-15,0 0 0,1 0 16,-1 0-16,0 0 0,0 0 15,0 0-15,0-21 0,1 21 0,-1-21 16,0-1-16,0 1 0,-21 0 0,0 0 16,0 0-16,0 0 15,0-1-15,0 1 0,-21 0 0,0-21 16,0 21-16,-1-1 0,-20 1 16,21 21-16,0 0 0,0 0 0,-1 0 15,1 0-15,0 0 0,0 21 0,0-21 16,21 22-16,0 20 0,0-21 15,0 0-15,0 0 0,0 22 0,0-22 16,0 0-16,21 0 0,0-21 16,0 21-16,0-21 0,1 0 0,-1 0 15,21 0-15</inkml:trace>
  <inkml:trace contextRef="#ctx0" brushRef="#br0" timeOffset="14090.95">9102 12615 0,'0'0'0,"0"-21"0,0-21 16,0 21-16,0 0 0,0-1 15,-22 22-15,22-21 0,-21 21 16,0 0-16,0 21 16,21 1-16,0-1 0,0 0 15,-21 0-15,21 21 0,0 1 16,0-1-16,0 0 0,0 1 0,0 20 15,0 1-15,0-22 0,0 22 0,0-1 16,-21-21-16,-1 22 16,22-1-16,-21-20 0,21 20 0,-21-20 15,0-1-15,0 21 0,21-20 16,0-1-16,-21-21 0,-1 22 0,22-22 16,-21 21-16,21-21 0,0 0 15,0 1-15,0-44 31,0 1-31,21 0 16,-21 0-16,22 0 0,-1 0 16,-21-1-16,0-20 0,0 21 0,0 0 15</inkml:trace>
  <inkml:trace contextRef="#ctx0" brushRef="#br0" timeOffset="14327.37">8742 13377 0,'-21'0'0,"42"0"0,-64 0 0,22 0 0,42 0 47,1 0-47,-1 0 15,0-21-15,21 21 0,-21 0 16,1-21-16,20 0 0,-21 21 16,0-21-16,0 21 0,22 0 0,-22-21 15,0 21-15,0 0 16,0-22-16,1 22 0,-1 0 31,0 0-15</inkml:trace>
  <inkml:trace contextRef="#ctx0" brushRef="#br0" timeOffset="15163.28">9461 13187 0,'0'0'0,"0"-21"16,0 0-1,-21 21-15,0 0 16,0 0-16,0 21 16,0-21-16,-1 21 0,22 0 0,-21 0 15,21 0-15,-21 1 0,21-1 0,0 21 16,-21-21-16,21 0 0,0 22 15,0-22-15,0 21 0,0-21 0,0 1 16,0-1-16,0 21 16,0-21-16,21 0 0,0-21 0,0 22 15,1-1-15,-1-21 0,21 0 0,-21 0 16,22 0-16,-22 0 0,21 0 16,-21-21-16,0-1 0,22 22 0,-22-21 15,0 0-15,0 0 0,0-21 16,1 20-16,-1-20 0,-21 21 0,0-21 15,0-1-15,21 1 0,-21 0 0,0-22 16,0 22-16,0-22 0,0 22 16,0-22-16,0 1 0,0-1 0,0 22 15,0 0-15,0-1 0,0 22 16,0 0-16,0 0 0,0 42 31,0 0-31,0 0 0,0 22 16,0-22-16,0 21 0,0 1 0,0-1 15,0 0-15,0 1 0,-21 20 0,21-21 16,0 1-16,0-1 0,-21 0 16,21 1-16,-22-22 0,22 21 0,-21 1 15,21-22-15,-21 21 0,21-21 16,0 0-16,0 22 0,-21-43 0,21 21 16,0 0-16,-21-21 0,21-21 31,0 0-16,0 0-15,21-1 16,0-20-16,0 21 0,0 0 0,1-22 16,-1 22-16,0-21 0,0 21 0,21-22 15,-20 22-15,20 0 0,0 0 16,-21 0-16,22 21 0,-1 0 0,-21 0 16,0 0-16,1 0 0,-1 0 0,0 21 15,0 0-15,-21 0 0,0 0 16,0 1-16,0-1 0,0 21 0,0-21 15,0 0-15,0 22 0,0-22 16,0 21-16,0-21 0,0 22 16,-21-22-16,0 0 0,0 0 0,21 0 0,0 1 15,0-1-15,-22-21 16,22 21-16,0-42 47,0 0-47,22-1 0,-1 1 0</inkml:trace>
  <inkml:trace contextRef="#ctx0" brushRef="#br0" timeOffset="15756.13">10223 12806 0,'-42'21'16,"84"-42"-16,-105 42 0,84-21 31,0 0-31,0-21 16,22 0-16,-1 21 0,0-21 0,1-1 15,20 22-15,-20-21 0,20 0 0,-21 21 16,22-21-16,-22 0 0,22 21 15,-22 0-15,0-21 0,-20 21 0,-1-22 16,0 22-16,0 0 16,-42 0-1,0 0-15,0 22 0,-1-1 16,-20-21-16,21 21 0,0-21 16,-22 0-16,22 21 0,0-21 0</inkml:trace>
  <inkml:trace contextRef="#ctx0" brushRef="#br0" timeOffset="16079.08">10562 12764 0,'-21'0'15,"21"21"32,0 21-47,0-21 16,0 22-16,0-22 0,0 21 0,0 0 15,0 1-15,0 20 16,0-20-16,0-1 0,21 0 0,-21 1 16,0-22-16,0 21 0,0 0 15,0-20-15,0 20 0,0-21 0,0 21 16,0-20-16,0-1 0,0 0 0,0 0 16,0 0-16,0-42 46,0 0-30,0 0-16,0 0 0,21-1 0,22-20 16</inkml:trace>
  <inkml:trace contextRef="#ctx0" brushRef="#br0" timeOffset="16521.02">10943 13145 0,'0'0'0,"0"21"31,0 0-15,0 0-16,0 0 0,0 0 15,0 1-15,0-1 0,0 21 16,0-21-16,0 0 0,-21 1 0,21 20 16,0-21-16,0 0 0,0 0 15,0 1-15,0-1 0,0 0 0,21 0 16,0 0-16,0-21 0,1 0 15,-1 0-15,0 0 16,0-21-16,0 21 0,0-21 0,1 0 16,-1 0-16,0-1 0,21 1 15,-21-21-15,1 21 0,-1 0 0,0-22 16,0 1-16,-21 21 0,0-22 0,0 1 16,0 0-16,0-1 0,0 22 15,0-21-15,0 0 0,-21 20 0,0 1 16,-22 0-16,22 0 15,0 21-15,0 0 0,0 0 0,-22 0 16,22 0-16,0 21 0,0 0 16,-21 0-16,20 22 0,22-22 0,-21 0 15,0 21-15,21-20 0,-21 20 0,21-21 16,0 0-16,0 22 0,0-22 16,0 0-16,0 0 0,21 0 15,0 0-15,0-21 0</inkml:trace>
  <inkml:trace contextRef="#ctx0" brushRef="#br0" timeOffset="16883.46">11599 13335 0,'0'21'16,"0"0"-1,21-21 1,1 0-16,-1 0 0,0 0 16,0 0-16,0-21 0,0 21 15,1-21-15,-1 21 0,0 0 0,0-21 16,0 21-16,-21-21 0,0 0 16,0-1-1,-21 22 1,0 0-16,0 0 0,0 0 15,-1 0-15,1 22 0,0-1 0,0-21 16,0 21-16,21 0 0,-21-21 16,-1 21-16,22 0 0,-21-21 0,21 22 15,0-1 1,21-21 0,1 0-16,-1 0 0</inkml:trace>
  <inkml:trace contextRef="#ctx0" brushRef="#br0" timeOffset="19614.68">12721 13399 0,'-21'0'0,"42"0"0,-84 0 0,41 21 0,1-21 15,0 21-15,0 0 0,21 0 0,-21-21 16,21 21-16,-21 1 0,21-1 15,0 0-15,21-21 16,0 0 0,0 0-16,0 0 0,22 0 0,-22-21 15,21 0-15,0-1 0,1 1 16,-1 0-16,0 0 0,1-21 0,-1 20 16,0 1-16,1-21 0,-1 0 15,-21 20-15,22-20 0,-22 0 0,0-1 16,0 1-16,-21 0 0,0-1 15,0-20-15,0 21 0,0-1 16,0 1-16,0 0 0,0-1 0,-21 1 16,21 0-16,-21 20 0,0 1 15,-1 0-15,22 0 0,-21 21 0,0 0 16,0 0-16,21 21 16,-21 0-16,21 0 0,-21 43 0,21-22 15,-22 22-15,22 20 0,0-20 16,0 21-16,0-22 0,-21 22 0,21-1 15,-21 1-15,0 0 0,21-1 16,0 1-16,-21 0 0,0-1 0,-1 1 16,22 0-16,-21-1 0,21 1 15,-21 0-15,21-1 0,-21 1 16,21 0-16,-21-1 0,21 1 0,-21 0 16,-1-1-16,22-20 0,0-1 15,0 22-15,0-21 0,0-22 0,0 21 16,0 1-16,0-22 0,0 1 0,0-1 15,0 0-15,22-21 0,-1 1 16,-21-1-16,21 0 0,0-21 0,0 0 16,0 0-16,1 0 0,-1 0 0,0-21 15,21 0-15,-21-1 0,1 1 16,-1-21-16,21 21 0,-21-22 0,0 1 16,1 0-16,20-22 0,-21 22 15,0-22-15,22 1 0,-22-1 16,0 1-16,-21-1 0,0 1 0,21-1 15,-21 1-15,0-22 0,0 22 16,-21-1-16,0 22 0,-22-22 0,22 22 16,-21 0-16,0-1 0,-22 1 15,1 21-15,20-21 0,-20 20 0,-1 1 16,22 0-16,-22 0 0,22 21 0,0 0 16,21-21-16,-1 21 0,1 0 15,21-21 1,21 21-1,1 0-15,20-22 0,0 1 0,1 21 16,-1-21-16,21 0 0,-20 0 16,20-22-16,1 22 0,-1-21 0,1 21 15,-1-22-15,-20 1 0,-1 0 16,0-1-16,1 1 0,-22 21 0,0-21 16,-21-1-16,0 1 0,0 21 0,0-22 15,0 22-15,0 0 0,-21 0 16,0 0-16,-1 21 0,1 0 0,0 0 15,0 0-15,0 0 16,21 21-16,-21 0 0,21 0 0,0 0 16,0 1-16,0-1 15,0 0-15,21 21 0,0-21 0,0 1 16,0-1-16,0 0 0,1 0 0,-1 0 16,0 0-16,0-21 0,0 22 15,0-22-15,-21 21 0,22-21 0,-1 0 16,0 0-16,0 0 0,0 0 15,0-21-15,-21-1 0,22 22 16,-1-21-16,-21 0 0,21 0 16,0 0-16,0 0 0,0-22 0,1 22 15,-1-21-15,21 21 0,-21-22 16,22 1-16,-1 21 0,-21-22 16,21 22-16,1 0 0,-1 0 15,-21 21-15,22 0 0,-1 0 0,-21 0 16,0 0-16,0 0 0,1 0 0,-22 21 15,0 0-15,0 22 0,0-22 16,0 0-16,21 0 0,-21 0 0,0 0 16,0 1-16,0-1 0,0 0 15,0 0-15,0 0 0,0 0 16,21-21 15,-21-21-15,0 0-16,0 0 15,0 0-15,0 0 0,0-1 16,0 1-16,-21 0 16,0 0-16,-1 0 0,1-22 0,0 43 15,21-21-15,-21 0 0,0 21 16,0 0-16,-1 0 0,1 0 0,0 0 16,0 0-16,0 0 0,0 21 0,-1 0 15,1 1-15,0-1 0,0 0 16,0 21-16,0-21 0,-1 22 15,22-22-15,0 21 0,0-21 0,0 22 16,0-22-16,0 0 0,0 21 0,22-20 16,-1-1-16,0-21 0,0 21 15,0-21-15,0 0 0,1 0 16,-1 0-16,0 0 0,0 0 0,0 0 16,0 0-16,1-21 0,-1 0 15,0 21-15,0-22 0,0 1 0,0 0 16,1 0-16,-1 0 0,-21 0 15,0-22-15,21 22 0,-21 0 0,21-21 16,-21 20-16,0 1 0,0-21 16,0 21-16,0 0 0,0-1 15,0 44 1,-21-1 0,21 0-16,0 0 15,0 21-15,0-20 0,0-1 16,0 0-16,0 0 0,21 0 0,-21 0 15,21 1-15,0-1 0,1 0 16,-1-21-16,0 21 0,0-21 0,0 21 16,22-21-16,-22 0 0,0 0 0,0 0 15,0 0-15,0 0 0,1-21 16,-1 0-16,0 21 0,0-21 0,0 0 16,0 21-16,-21-22 0,0 1 15,22 0-15,-22 0 0,0 0 0,0-22 16,0 22-16,0 0 0,0 0 15,0 0-15,0 0 0,0-1 16,0 44 0,-22-1-1,22 0-15,0 0 0,0 0 16,0 0-16,0 1 0,0-1 16,0 0-16,0 0 0,0 0 0,0 0 15,0 1-15,0-1 0,0 0 0,0 0 16,0 0-16,0-42 62,0 0-46,0 0-16,0 0 0,0-1 16,0 1-16,0 0 0,22 0 0,-22 0 15,21 0-15,-21-1 0,0-20 16,21 21-16,0 0 0,0 0 0,-21-1 15,21 1-15,-21 0 0,22 21 16,-1 0-16,0 0 16,0 21-16,0 0 0,-21 1 15,0-1-15,21 0 0,1 0 0,-22 0 16,0 0-16,0 22 0,21-22 16,-21 0-16,0 0 0,0 0 15,21 1-15,-21-1 16,0 0-1,0-42 17,0 0-17,0-1-15,0 1 16,0 0-16,21 0 0,0 0 16,-21 0-16,21-1 0,1 1 0,-1 0 15,0 0-15,0 0 0,0 0 0,22-1 16,-22 1-16,0 0 15,0 21-15,21 0 0,-20 0 0,-1 0 16,0 0-16,0 21 16,-21 0-16,21-21 0,-21 22 0,0-1 15,0 0-15,0 21 0,0-21 0,0 1 16,0-1-16,0 0 0,0 0 16,0 0-16,0 0 0,0 1 0,-21-22 15,21 21-15,0 0 0,0 0 16,-21-21-16,21 21 15,0 0 1,0-42 15,0 0-31,21 0 16,0 0-16,-21 0 0</inkml:trace>
  <inkml:trace contextRef="#ctx0" brushRef="#br0" timeOffset="20071.43">15769 13314 0,'21'0'16,"0"0"0,1 0-16,-1 0 0,0 0 15,0 0-15,0-21 0,22 21 0,-22-21 16,21-1-16,-21 22 0,22-21 15,-22 0-15,21 0 0,-21 0 0,0 21 16,22-21-16,-43-1 0,21-20 16,-21 21-16,21 0 0,-21 0 0,0-1 15,0 1-15,0 0 0,-21 0 0,0 21 16,0 0-16,-1 0 16,-20 0-16,21 0 0,0 21 0,-22-21 15,22 21-15,0 22 0,-21-22 16,21 0-16,-1 0 0,1 21 15,0-20-15,0 20 0,0-21 16,0 21-16,21-20 0,-22 20 0,22-21 16,0 0-16,0 22 0,0-22 0,0 0 15,0 0-15,0 0 0,22 0 16,-1-21-16,0 22 0,0-22 0,0 0 16,22 0-16,-22 0 0,21 0 15,0 0-15,1 0 0,-1 0 0,0 0 16,-20 0-16,20-22 0,0 22 15,1-21-15,-22 21 0,0-21 0,21 0 16,-21 21-16,1-21 0,-1 21 0</inkml:trace>
  <inkml:trace contextRef="#ctx0" brushRef="#br0" timeOffset="21631.03">17484 12658 0,'0'0'16,"-22"-21"-16,22-1 16,-21 22-16,21-21 0,0 0 0,-21 21 15,21-21-15,0 0 0,-21 21 16,21-21-16,-21 21 31,0 0-15,-1 21-16,1 0 15,21 0-15,-21 0 0,0 0 0,21 22 16,-21-22-16,21 21 0,-21 22 16,-1-22-16,22 0 0,0 22 0,-21-22 15,0 22-15,21-1 0,-21-20 16,21 20-16,-21 1 0,21-1 0,-21 1 16,21-1-16,0 1 0,0-1 15,0 1-15,0-1 0,0 1 0,0-1 16,0-21-16,21 22 0,0-22 0,0 22 15,0-22-15,22 0 0,-22 1 16,21-22-16,-21 21 0,22-21 16,-1 22-16,0-22 0,-21 0 0,22-21 0,-1 21 15,0-21-15,1 0 16,-22 0-16,21 0 0,-21 0 0,1-21 16,20 0-16,-21 0 0,0 0 0</inkml:trace>
  <inkml:trace contextRef="#ctx0" brushRef="#br0" timeOffset="33319.94">17843 13018 0,'22'-22'16,"-22"44"46,-22-22-62,22 21 16,-21 0-16,0 0 0,21 0 16,0 0-16,0 1 0,-21-1 0,21 0 15,-21 0-15,21 0 0,0 0 16,0 1-16,0-1 0,0 21 15,0-21-15,0 0 0,-21 1 16,21 20-16,0-21 0,0 0 0,0 22 16,0-22-16,0 0 0,0 0 15,0 0-15,0 0 0,0 1 0,21-1 16,-21 0-16,21 0 0,0-21 16,-21 21-16,21-21 0,0 0 0,1 0 15,-1 0-15,0 0 0,0 0 16,0 0-16,0 0 0,1 0 15,20-21-15,-21 0 0,0 21 0,0-21 16,1 0-16,-1 21 16,0-22-16,0 1 0,0 0 0,0 0 15,1 0-15,-1 0 0,-21-1 0,0 1 16,21 0-16,-21 0 0,21 0 16,-21 0-16,0-1 0,21 1 0,-21 0 15,0 0-15,0 0 0,0 0 16,0-1-16,0-20 0,0 21 0,0 0 15,0 0-15,-21-1 0,0 22 16,21-21-16,-21 0 0,0 0 0,-1 21 16,22-21-16,-21 21 0,0-21 15,0 21-15,0 0 0,0 0 0,-1 0 16,1 0-16,0 0 16,0 0-16,0 0 0,0 0 0,-1 0 15,1 0-15,0 21 0,0 0 16,0-21-16,0 21 0,-1 0 15,22 0-15,0 1 0,-21-1 0,21 0 16,-21 0-16,21 0 0,0 0 16,0 1-16,0-1 0,0 0 0,0 0 15,0 0-15,0 22 0,0-22 16,0 0-16,0 0 0,0 0 0,0 0 16,0 1-16,0-1 0,0 0 15,0 0-15,0 0 0,21 0 0,0 1 16,1-1-16,-1-21 15,0 0-15,0 21 0,0-21 16,0 0-16,1 0 0,20 0 0,-21 0 16,0 0-16,0-21 0,1 21 15,20-21-15,-21 21 0,0-22 0,0 1 16,1 21-16,20-21 0,-42 0 16,21 0-16,0 21 0,0-21 0,1-1 15,-22 1-15,0 0 0,0 0 16,0 0-16,0 0 0,0-1 0,0 1 15,0-21-15,0 21 0,0 0 0,0-1 16,-22-20-16,22 21 16,-21 0-16,0 0 0,0-1 0,0 1 15,0 0-15,-1 0 0,1 0 16,-21 0-16,21 21 0,0 0 16,-1 0-16,1 0 0,-21 0 15,21 0-15,0 0 0,-22 0 0,22 21 16,-21-21-16,21 21 0,-22 0 15,22 0-15,-21 0 0,21 1 0,-1-1 16,1 21-16,21 0 0,0-20 0,0 20 16,0 0-16,0 1 0,0-1 15,0-21-15,21 21 0,1 1 16,-1-22-16,0 21 0,0-21 0,0 1 16,0-1-16,1 0 0,-1 0 15,0-21-15,0 21 0,0-21 16,0 0-16,1 0 0,-1 0 15,0 0-15,0 0 0,0-21 0,0 0 16,1 21-16,-1-21 0</inkml:trace>
  <inkml:trace contextRef="#ctx0" brushRef="#br0" timeOffset="34063.56">18796 12573 0,'-21'-21'16,"42"42"-16,-63-42 0,42 0 15,-22 21-15,22-21 16,22 21 15,-1 0-31,0 0 16,0 21-16,0-21 15,0 21-15,1 0 0,-1 0 0,0 0 16,0 22-16,0-22 0,22 21 16,-22 1-16,0-1 0,0 0 0,21 1 15,-20-22-15,-1 21 0,21 0 16,-21 1-16,0-22 0,1 21 0,-1-21 15,-21 22-15,0-22 0,21 21 0,-21-21 16,0 22-16,0-22 0,0 21 16,0-21-16,0 22 0,0-22 0,-21 21 15,0 1-15,-1-22 0,1 21 16,21 0-16,-21 1 0,0-1 16,0 0-16,-22 1 0,22-22 0,0 21 15,0 1-15,0-22 0,-22 21 16,22 0-16,0-20 0,0-1 0,0 21 15,-22-21-15,22 0 0,0 1 16,0-1-16,-21 21 0,20-21 0,1 0 16,-21 1-16,21-1 0,0 0 0,-22 0 15,22 0-15,0 0 0,0 1 16,0-1-16,-1 0 0,1 0 16,21 0-1,-21-21 16,21-21 48,0 0-64,0 0-15,0 0 16,0-1-16,0 1 15,0 0-15,21 0 16,-21 0-16</inkml:trace>
  <inkml:trace contextRef="#ctx0" brushRef="#br0" timeOffset="35539">12192 5842 0,'0'0'0,"0"-21"0,0 0 16,0 0-16,0-1 16,0 1-16,0 0 0,0 0 15,0 0-15,0 0 0,0-1 16,21 1-16,-21 0 0,0 0 15,21 0-15,0 21 32,1 21-17,-22 0-15,0 0 0,0 0 16,0 1-16,0 20 0,0-21 16,0 21-16,0-20 0,21 20 0,-21 0 15,0 22-15,0-22 0,0 0 16,0 22-16,0-22 0,0 22 15,0-1-15,0 1 0,0-1 0,0 22 16,0-22-16,0 22 0,0-21 16,0-1-16,0 22 0,0-22 0,0 1 15,0-1-15,0 1 0,0-1 16,0 1-16,0-1 0,0 1 0,0-1 16,0-20-16,0 20 0,0 1 0,0-22 15,0 21-15,0-20 0,0-1 16,-21 22-16,21-22 0,0 0 0,-22 1 15,22-1-15,0-21 0,0 21 0,0 1 16,0-22-16,-21 0 16,21 0-16,0 0 0,0 1 0,0-1 15,0-42 17,0-1-32,0 1 15,0 0-15,0 0 0,0 0 0,0-22 16,21 22-16,-21-21 0</inkml:trace>
  <inkml:trace contextRef="#ctx0" brushRef="#br0" timeOffset="36954.92">12150 5736 0,'0'0'0,"21"0"32,-21-21-17,21 21 1,-21-21-16,21 21 16,0 0-16,0 0 15,1-21-15,-1 21 0,0 0 16,0 0-16,21-21 0,1 21 15,-22 0-15,42-22 0,-20 22 16,20 0-16,1-21 0,20 0 16,1 21-16,0-21 0,21 21 0,-22-21 15,22 0-15,0 21 0,0 0 16,-22-22-16,22 22 0,21 0 0,-21-21 16,0 21-16,21 0 0,-21-21 15,0 21-15,-1 0 0,1 0 0,0-21 16,0 21-16,0-21 0,-22 21 15,22 0-15,0 0 0,-21 0 0,-1-21 16,1 21-16,0 0 0,-22 0 16,1 0-16,-22 0 0,22 0 0,-22 0 15,0 0-15,-21 0 0,22 0 16,-22 0-16,0 0 0,0 0 16,0 0-16,1 0 0,-1 0 15,0 21 1,0 0-1,-21 0-15,21 0 16,-21 0-16,0 1 16,0-1-16,0 0 0,0 0 15,21 0-15,-21 0 0,0 1 0,22 20 16,-22-21-16,0 21 0,0-20 16,21 20-16,-21 0 0,21-21 0,0 22 15,-21-1-15,21 0 0,-21-20 16,21 20-16,1 0 0,-22 1 15,0-1-15,21 0 0,0 1 0,-21 20 16,0-21-16,0 22 0,21-1 16,-21 1-16,21-22 0,-21 22 0,0-1 15,0-20-15,0 20 0,0-21 0,0 1 16,0 20-16,0 1 0,0-22 16,0 22-16,0-22 0,0 21 0,0 1 15,0-22-15,-21 22 0,21-22 16,-21 22-16,21-22 0,0 0 0,0 1 15,-21-1-15,21 0 0,-21 1 16,21-1-16,-22 0 0,22 1 16,-21-22-16,21 21 0,0-21 0,0 22 15,-21-22-15,21 0 0,-21 0 16,21 0-16,0 0 0,0 1 0,0-1 16,-21-21-16,0 21 0,-1-21 31,1 0-16,0 0 1,0 0 0,0 0-16,0 0 0,-1 0 15,1 0-15,0 0 0,0 0 16,-21 0-16,20 0 0,-20 0 16,21 0-16,-21 21 0,-1-21 0,22 0 15,-21 0-15,-22 21 0,22-21 16,0 0-16,-22 0 0,22 0 0,-22 0 15,1 0-15,-1 21 0,1-21 0,-1 0 16,1 0-16,-1 0 0,-20 0 16,20 0-16,-21 0 0,1 0 0,-1 0 15,0 0-15,1 0 0,-22 0 0,21 0 16,1 0-16,-22 0 0,21 0 16,0 0-16,-20 0 0,20 0 0,0 0 15,1 0-15,-1 0 0,0 0 16,22 0-16,-22 0 0,22 0 15,20 0-15,-20 22 0,20-22 0,1 0 16,0 0-16,-1 0 0,22 0 16,0 21-16,0-21 0,0 0 0,0 0 15,-1 0 1,22 21 0,-21-21 15,0 0-31,0-21 15,0 21 1,0-21-16,-1 21 16,1-22-16</inkml:trace>
  <inkml:trace contextRef="#ctx0" brushRef="#br0" timeOffset="39219.83">6837 8573 0,'0'21'0,"-21"-21"0,-1 21 16,1-21-16,0 0 0,0 21 15,0-21-15,0 21 0,-1-21 16,-20 21-16,21-21 0,0 22 0,0-22 16,-22 0-16,22 21 0,0-21 15,0 21-15,0-21 16,-1 0-1,44-21 64,-1 21-79,0-21 15,0-1-15,0 22 0,0-21 16,1 0-16,-1 21 0,0-21 0,21 0 15,-21 0-15,22-1 0,-22 1 16,21 21-16,1-21 0,-1 0 0,-21 0 16,21 0-16,1-1 0,-1 1 15,0 0-15,1 0 0,-1 0 0,0 0 16,1-1-16,-1 1 0,0 0 16,22-21-16,-22 21 0,22-1 0,-22 1 15,22 0-15,-1 0 0,1 0 16,-1 0-16,1-1 0,-22 1 0,21 0 15,1 0-15,-1 0 16,1 0-16,-1-1 0,1 1 0,-22 0 16,22 0-16,-1 0 0,1 21 0,-1-21 15,1-1-15,-1 1 0,1 0 16,-1 21-16,1-21 0,-22 0 0,22 21 16,-1-21-16,-21-1 0,22 1 15,-22 21-15,22-21 0,-22 0 0,0 21 16,22-21-16,-22 0 0,1 21 15,20-22-15,1 1 0,-1 0 0,1 0 16,-1 0-16,1 21 0,-1-21 16,22-1-16,-22 1 0,1 0 15,-1 21-15,1-21 0,-1 0 16,-20 0-16,20 21 0,-21-22 0,22 22 16,-22-21-16,22 21 0,-1 0 0,-20-21 15,20 0-15,1 21 0,-22 0 16,21-21-16,1 21 0,-1 0 0,1-21 15,-22 21-15,22 0 0,-1-22 16,-20 22-16,20-21 0,-21 21 0,22 0 16,-22 0-16,1-21 0,-1 21 15,21 0-15,-20 0 0,-1 0 0,0 0 16,-20-21-16,20 21 0,0 0 16,-21 0-16,22 0 0,-22 0 15,0-21-15,0 21 0,0 0 0,1 0 16,-1 0-16,0 0 0,0-21 15,0 21-15,0 0 16,1 0-16,-22-22 0,21 22 16,0 0-16,0 0 0,0 0 15,-21-21-15,21 21 0,1 0 16,-1 0-16,0 0 0,0 0 0,0 0 16,0 0-16,1 0 0,-1 0 15,0 0-15,0 0 0,0 0 16,0 0-16,1 0 15,-22-21 1,-22 21 15,1-21-15,0 21-16,0 0 0,0 0 16,0 0-16,-1 0 0,-20-21 0,21 21 15,0 0-15,0 0 0,-1 0 16,-20 0-16,21 0 0,0 0 0,0-21 15,-22 21-15,22 0 0,0 0 16,-21 0-16,20-22 0,1 22 0,0 0 16,-21 0-16,21-21 0,-1 21 0,-20 0 15,21 0-15,-21-21 16,20 21-16,-20-21 0,21 21 0,-21 0 16,20 0-16,-20-21 0,21 21 15,0 0-15,0 0 0,-1-21 0,1 21 16,0 0-16,21-22 15,-21 22 1,42 0 31,0 0-47,0 0 0,1 22 16,-1-22-16,0 0 0,0 0 15,21 0-15,1 0 0,-1 0 16,0 0-16,1 21 0,-1-21 0,0 0 15,1 0-15,-1 0 0,22 0 16,-22 21-16,0-21 0,1 0 0,-22 0 16,21 0-16,0 21 0,1-21 15,-22 0-15,0 0 0,21 0 0,-20 0 16,-1 0-16,0 0 0,-21 21 16,21-21-16,0 0 15,-21 21 16,0 1 1,0-1-32,-21-21 15,0 21-15,0 0 16,0 0-16,-1 0 0,1-21 0,0 22 16,0 20-16,0-21 0,-22 0 15,22 22-15,-21-22 0,21 21 16,-22-21-16,1 22 0,21-1 0,-21 0 15,-1-21-15,22 22 0,-21-1 16,21-21-16,-1 22 0,-41-1 16,42-21-16,21 21 0,-21-20 15,-1-22-15,22 21 0,-21 0 0,21 0 16,-21 0-16,21 0 16,-21-21-16,42 0 93</inkml:trace>
  <inkml:trace contextRef="#ctx0" brushRef="#br0" timeOffset="40250.83">12658 8297 0,'0'0'0,"-22"0"16,1 0-16,0 0 0,0 0 0,0 0 15,0 0-15,-1 0 16,1 0-16,0 0 16,0 0-16,0 0 31,0 0 16,21-21 15,-22 21-46,1 0-1,21-21-15,-21 21 32,0 0-32,0 0 31,0 0-31,-1 0 16,1 0 15,0 0-16,21 21 17,-21-21-32,0 0 15</inkml:trace>
  <inkml:trace contextRef="#ctx0" brushRef="#br0" timeOffset="44083.48">14436 6181 0,'0'-21'32,"0"-1"-17,0 1-15,21 0 16,-21 0-16,21 21 15,-21-21-15,0 0 0,0-1 16,0 1-16,21 21 16,0 0-1,0 0 1,1 21-16,-22 1 0,21-1 16,-21 0-16,0 21 0,21-21 15,-21 22-15,0-1 0,0-21 0,0 22 16,0-1-16,0 0 15,0 22-15,-21-22 0,21 0 0,-21 1 16,-1-1-16,1 0 0,21 1 0,-21-22 16,0 21-16,21 1 0,-21-22 15,21 0-15,0 21 0,0-21 0,0 1 16,0-1-16,0 0 0,0 0 16,0 0-16,0 0 0,0 1 15,0-1-15,0 0 16,21-21 15,-21 21-15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01:44:09.3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3577 5588 0,'0'-275'0,"0"-127"0,21 0 0,0 42 16,-21 63-16,22 65 0,-1 41 15,0 43-15,-21 21 0,21 21 0,0 43 16,-21-1-16,0 1 0,21 20 16,1 1-16,-22 21 0,21 0 15,-21-1-15,21 22 32,-21 22-32,0-1 15,21 0-15,-21 0 0,0 21 0,0-20 16,21 20-16,0 0 0,-21 1 15,22-1-15,-22 21 0,21 1 0,0 21 16,-21-22-16,21 22 0,-21-1 16,21-20-16,-21 21 0,21-1 15,1 1-15,-22 0 0,21-1 0,-21 1 16,0 21-16,21-22 0,0 1 16,-21 0-16,21 21 0,-21-22 15,0 22-15,0 21 0,0-21 16,0 0-16,0 21 0,0-21 0,0 21 15,0 0-15,0 0 0,0 0 16,0 0-16,0 0 0,0 0 0,0 21 16,0-21-16,0 0 0,0 21 15,0-21-15,0 0 0,0 21 0,0-21 16,0 21-16,0-21 0,0 21 16,0 1-16,0-1 0,0 0 0,0-21 15,0 21-15,0 21 0,0-20 16,0-1-16,0 0 0,0 0 15,0 0-15,0 0 0,0 1 0,0-1 16,0-21-16,0 21 0,0 0 16,21 0-16,-21-21 0,22 21 15,-22-21-15,0 22 0,21-22 0,-21 21 16,21-21-16,0 0 0,-21 0 16,21 0-16,0-21 0,1 21 0,-22 0 15,21-22-15,0 22 0,0-21 16,0 0-16,-21 0 0,21 0 0,1 0 15,-1-22-15,-21 1 0,21 0 16,0-22-16,0 1 0,-21-1 0,0-21 16,21-20-16,-21 20 0,22-21 15,-22-42-15,0 0 16,21-22-16,-21-20 16,0-1-16,21-20 0,-21-22 0,0 0 15</inkml:trace>
  <inkml:trace contextRef="#ctx0" brushRef="#br0" timeOffset="2268.44">3577 2561 0,'0'-42'0,"0"84"0,21-105 16,-21 42-16,0-1 0,0 1 15,0 0-15,0 0 0,21 21 16,-21-21-16,22 21 16,-1 0-1,0 0-15,0 0 16,0 0-16,0 0 0,1 21 0,-1-21 16,21 21-16,-21 0 0,22 0 15,-22-21-15,21 22 0,0-1 16,22-21-16,-22 21 0,43-21 15,0 21-15,-1-21 0,22 0 16,21 0-16,0 21 0,0-21 0,21 0 16,0 21-16,1-21 0,20 0 15,0 0-15,22 0 0,-1 0 16,1 0-16,20 0 0,1 0 0,21 0 16,0 0-16,0 0 0,21 0 15,-22 0-15,44 22 0,-22-22 0,0 21 16,21-21-16,0 0 0,0 21 15,0-21-15,0 0 0,22 21 16,-22-21-16,21 0 0,1 21 16,-22-21-16,21 21 0,0-21 15,1 22-15,-1-22 0,0 21 0,1 0 16,20-21-16,-20 21 0,-1-21 16,21 21-16,-20-21 0,20 21 15,-20-21-15,20 22 0,-21-1 0,1-21 16,20 21-16,-20-21 0,-1 21 15,0-21-15,1 21 0,-1-21 0,0 21 16,1-21-16,-1 0 16,-21 22-16,0-22 0,22 21 0,-22-21 15,-21 0-15,21 21 0,-21-21 0,0 0 16,0 0-16,-21 0 16,0 0-16,-1 0 0,1 0 0,-21 0 15,-22 21-15,22-21 0,-21 0 16,-1 0-16,-21 0 0,1 0 0,-22 0 15,-21 0-15,0 0 0,0 0 16,0 0-16,-21 0 0,0 0 16,-22 0-16,1 0 0,0 0 0,-1 0 15,-20 0-15,-22 0 0,0 0 16,1 0-16,-22 0 0,0 0 16,-21 21-16,0 0 15,0 1-15,0-1 16,0 0-16,0 0 0,-21 0 0,0 22 15,0-1-15,-1 0 0,1 1 16,0 20-16,21 1 0,-21-22 0,0 21 16,21 22-16,0-21 0,0 20 15,-21 1-15,21 21 0,0 0 16,0-1-16,0 1 0,0 0 0,0 21 16,0 0-16,0 0 0,0 21 15,0-21-15,0 21 0,21 1 0,-21-1 16,0 0-16,0 21 15,0-21-15,0 22 0,0-22 0,0 21 16,0-21-16,-21 22 0,21-1 16,-22 0-16,1 1 0,21-22 0,-21 21 15,21 1-15,-21-1 0,0 0 16,21 1-16,-21-1 0,-1-21 0,22 21 16,-21 1-16,21-1 0,-21-21 15,21 22-15,-21-1 0,21-21 0,0 21 16,0-20-16,0 20 0,0-21 15,0 0-15,0 0 0,0 1 0,21-1 16,0 0-16,-21 0 0,21-21 16,1 0-16,-22 0 0,21 0 15,0 0-15,-21 0 0,21-21 0,0 0 16,0 0-16,-21-22 0,0 22 16,22 0-16,-22-21 0,21 20 0,-21-20 15,0-21-15,0 20 0,0-20 16,0 20-16,0-20 0,0-1 0,0 1 15,0-1-15,0-20 0,0 20 16,-21-20-16,-1-1 0,22 0 0,-21 1 16,0-22-16,0 21 0,0-21 15,0 0-15,-1 1 0,-20-1 16,21 0-16,-21 0 0,-1-21 0,1 21 16,0 0-16,-1-21 0,1 22 15,0-22-15,-1 0 0,-20 0 0,20 21 16,-20-21-16,-1 0 0,-20 0 15,20 21-15,-20-21 0,-1 0 0,0 0 16,1 0-16,-1 0 0,0 21 16,1-21-16,-22 0 0,21 0 0,-21 0 15,0 0-15,-21 21 0,22-21 16,-22 0-16,0 0 0,21 0 0,-21 0 16,-21 21-16,21-21 0,-22 0 15,1 0-15,0 0 0,0 0 0,-21 22 16,20-22-16,-41 0 0,21 0 0,-1 0 15,-20 21-15,-1-21 16,1 0-16,-1 0 0,1 21 0,-1-21 16,1 0-16,-22 0 0,22 21 15,-22-21-15,21 0 0,-20 21 0,20-21 16,-20 0-16,-1 0 0,0 21 16,1 1-16,-1-22 0,-21 0 0,21 21 15,1-21-15,-22 0 0,21 21 0,-21-21 16,22 0-16,-22 21 0,21-21 15,-21 0-15,1 0 0,20 21 0,-21-21 16,21 0-16,-20 0 0,-1 0 16,21 21-16,-21-21 0,22 0 0,-22 0 15,21 0-15,0 0 16,1 0-16,-22 0 0,21 0 0,1 0 16,20 0-16,-21 0 0,1 0 15,-1 22-15,0-22 0,22 0 0,-22 0 16,1 0-16,-1 0 0,0 0 0,1 21 15,20-21-15,-21 0 0,22 0 16,-1 0-16,1 0 0,-1 0 0,1 0 16,-1 0-16,1 0 0,-1 0 15,1 21-15,21-21 0,-22 0 0,22 0 16,-1 0-16,-20 0 0,42 0 16,-22 0-16,43 0 0,-21 0 0,0 0 15,21 0-15,0 0 16,0 0-16,0 0 0,21 0 0,0 0 15,1 0-15,20 0 0,0 0 16,1 0-16,20 0 0,-21 0 0,22 0 16,21-21-16,-22 21 0,22-21 15,21 21-15,-22 0 0,22 0 0,0-22 16,0 22-16,21-21 16,0 0-1,21 0-15,0 0 0,0-22 16</inkml:trace>
  <inkml:trace contextRef="#ctx0" brushRef="#br0" timeOffset="3240.15">9504 5080 0,'0'0'0,"21"-21"0,-21-21 0,0 20 16,0-20-16,21 21 0,-21 0 16,21 0-16,-21-1 0,0 1 0,0 0 15,0 0-15,0 42 31,0 0-31,21 22 16,-21-1-16,22 0 16,-22 1-16,21 20 0,-21 1 0,0-1 0,21 1 15,0 20-15,-21 22 0,0-21 16,0 21-16,21-1 0,0 1 16,-21 21-16,22 0 0,-22 0 0,0 21 15,0-21-15,21 22 0,-21-1 16,0 0-16,0 0 0,0 21 0,0-20 15,0 20-15,0 0 0,0 1 16,-21-22-16,21 21 0,-22 0 0,22 1 16,-21-1-16,21 0 0,-21 1 15,21-1-15,0 0 0,0-20 0,0-1 16,0 0-16,0 0 0,0 0 16,0-21-16,0 0 0,21 0 0,-21 0 15,0-21-15,21 21 0,1-21 16,-1 0-16,-21 0 0,0-22 15,0 22-15,21-42 0,-21 20 0,21-20 16,-21-1-16,0-20 0,0-1 16,0-21-16,0 21 0,0-63 15,0-21 1,0 0-16,0-1 0,0-20 16,0-22-16</inkml:trace>
  <inkml:trace contextRef="#ctx0" brushRef="#br0" timeOffset="5043.81">9504 5376 0,'0'0'0,"-21"-21"16,21 0-16,-22 0 0,22 0 15,0 0-15,0-1 0,0-20 16,-21 21-16,21-21 0,0 20 0,0-20 16,0 21-16,-21-21 0,21-1 15,0 22-15,0-21 0,0 21 0,0-1 16,0 1-16,0 0 15,0 0-15,21 21 63,0 0-47,1 0-16,20 0 0,-21 0 15,21 0-15,1 0 0,20 0 16,1 0-16,-1 0 0,22 21 0,0-21 15,20 0-15,-20 0 0,21 0 16,0 0-16,21-21 0,0 0 16,21 21-16,0-21 0,0 21 15,0-22-15,1 1 0,20 21 0,21-21 16,-20 21-16,20-21 0,-20 0 16,41 21-16,-20-21 0,20 21 15,-20-22-15,21 1 0,20 21 0,-20-21 16,0 21-16,21-21 0,-1 21 15,1-21-15,-21 21 0,21 0 0,0-21 16,-22 21-16,22 0 0,-21-22 16,-1 22-16,1-21 0,0 21 0,-22 0 15,1-21-15,-1 21 0,-20 0 16,-1-21-16,0 21 0,-21 0 16,1-21-16,-1 21 0,0-21 15,-21 21-15,-21 0 0,0 0 16,-22 0-16,1 0 0,0-22 0,-22 22 15,22 0-15,-43 0 0,22 0 16,-22 0-16,-21 0 0,0 0 0,0 0 16,1 0-16,-22 22 31,0-1-31,-22 0 0,1 0 16,21 0-16,0 22 0,-21-22 15,21 21-15,-21-21 0,21 43 0,-21-22 16,21 22-16,0-1 15,0 1-15,0-1 0,0 22 0,0-22 16,0 22-16,21-22 0,0 22 16,-21 21-16,21-21 0,-21 20 0,0-20 15,21 21-15,-21 0 0,0-22 16,0 43-16,0-21 0,0 21 0,0-21 16,0 21-16,0 0 0,-21 0 15,0 0-15,0 0 0,0 21 0,0-21 16,-22 0-16,22 21 0,0-21 15,-21 22-15,20-22 0,1 21 16,-21-21-16,21 21 0,0 0 0,-22-21 16,22 21-16,0-21 0,-21 21 15,20-21-15,-20 22 0,21-22 16,0 0-16,-22 0 0,22 21 0,0-21 16,-21 0-16,21 0 0,-1-21 15,1 21-15,0-22 0,0 22 0,0-21 16,0 21-16,-1-21 0,1 0 0,0-21 15,0-1-15,21 22 0,0-42 16,-21 20-16,21 1 0,-21-22 0,21 1 16,-22-1-16,22 1 0,0-1 15,0-20-15,0-1 0,-21-21 0,21 22 16,-21-22-16,21 0 0,0 0 16,0 0-16,-21-21 0,0 0 15,0 0-15,-1 0 16,1 0-16,0 0 0,0 0 0,0-21 15,0 0-15,-22 21 0,22-21 0,-21 0 16,21-1-16,-22 1 0,1 0 16,0-21-16,-1 21 0,1-1 15,-22 1-15,22 0 0,-43 0 0,22-21 16,-22 20-16,1 1 0,-1 0 0,0 0 16,-21 0-16,1 21 15,-1-21-15,-169-1 0,126 1 0,1 21 16,0 0-16,0 0 0,-21-21 15,-1 21-15,-20 0 0,20 0 0,-20 0 16,-1 0-16,1 0 0,-22 0 16,22 0-16,-1 0 0,1 0 15,-22 0-15,0 21 0,1-21 0,20 0 16,-20 21-16,-1-21 0,0 0 16,1 0-16,20 22 0,22-22 0,-22 0 15,1 0-15,20 0 0,1 0 16,0 0-16,21 0 0,-1 0 0,1 0 15,0 0-15,21 0 0,-21 0 0,21 0 16,0 0-16,21 0 0,0 0 16,0-22-16,22 22 0,-22 0 0,21-21 15,22 0-15,-1 21 0,1-21 16,-1 21-16,22 0 0,0-21 16,-1 21-16,22 0 0,0 0 15,21-21-15,0-1 16,0 1-16,21 21 0,21-42 0,-20 21 15,41-22-15,-21 1 0</inkml:trace>
  <inkml:trace contextRef="#ctx0" brushRef="#br0" timeOffset="6072.12">10710 9165 0,'-21'0'0,"42"0"0,-63-21 0,42 0 16,-21 21-16,0-21 0,-1 21 15,1 0 1,0 0-16,21 21 16,0 0-16,0 0 15,0 22-15,0-22 0,0 21 0,0 0 16,0 22-16,21-22 0,-21 22 15,0 20-15,0-20 0,0 21 0,0-22 16,0 22-16,0-22 0,0 22 16,0-22-16,0 1 0,0-1 0,0 1 15,0-1-15,-21-20 0,21 20 16,0-42-16,0 22 0,0-22 16,0 0-16,0 0 0,0 0 0,0 1 15,0-44 16,0 1-31,0 0 0,0 0 16,0 0-16,0-22 0,0 1 0,0 0 16,0-1-16</inkml:trace>
  <inkml:trace contextRef="#ctx0" brushRef="#br0" timeOffset="6700.76">10456 9292 0,'-21'-21'16,"42"21"15,0 0-15,22 0-16,-1 0 0,0 0 0,22 0 15,-1-21-15,22 21 0,-21-21 16,41 0-16,-20 21 0,0-22 0,-1 1 15,1 21-15,-21-21 0,20 0 16,-20 0-16,20 21 0,-20-21 16,-1 21-16,1 0 0,-22-22 0,22 22 15,-22 0-15,0 0 0,-20 0 16,20 0-16,-21 0 0,0 0 0,0 0 16,-21 22-16,0-1 15,0 21-15,0-21 16,0 0-16,0 1 0,0-1 0,0 21 15,0-21-15,0 22 0,0-22 16,-21 21-16,21 0 0,0 1 0,0-1 16,0 0-16,0 1 0,-21 20 0,21-20 15,0-1-15,-21 21 0,21-20 16,0-1-16,0 0 0,0 1 16,0-1-16,0 0 0,0 1 0,0-1 15,0-21-15,0 22 0,0-22 16,21 21-16,-21-21 0,0 22 0,0-22 15,0 0-15,0 0 0,0 0 0,0 0 16,-21 1-16,0-1 0,-22-21 16,1 21-16,0 0 0,-22-21 0,1 21 15,-22-21-15,0 0 0,1 21 0,-22-21 16,0 0-16,0 0 16,0 0-16,1 0 0,-1 0 0,0 0 15,21 0-15,22 0 0,-1 0 0,1-21 16,20 21-16,1 0 0,21-21 15,0 0-15,21 0 0,21 0 16,21-1-16,-21 1 0,22 0 0,20 0 16,1-21-16,20 20 0</inkml:trace>
  <inkml:trace contextRef="#ctx0" brushRef="#br0" timeOffset="7192.87">12446 9081 0,'21'-22'16,"0"22"-16,-21 22 15,0-1-15,0 0 16,0 21-16,0 1 0,0-22 0,0 21 15,21 22-15,-21-22 0,0 21 0,22 1 16,-22-1-16,0 1 0,0-1 16,0 1-16,0 21 0,0-22 0,0 1 15,0 20-15,0-20 0,-22-1 0,1 1 16,21-22-16,-21 22 16,21-22-16,0-21 0,0 21 0,0-20 0,0-1 15,0-42 16,0-1-31,0 1 16,0 0-16,0-21 0,21 21 0,-21-22 16,0 1-16</inkml:trace>
  <inkml:trace contextRef="#ctx0" brushRef="#br0" timeOffset="7891.52">12361 9123 0,'0'0'0,"-21"0"16,21-21-1,21 21 1,0 0-16,1 0 0,20 0 0,0 0 16,1 0-16,20-21 0,1 21 15,-1 0-15,22-22 0,-1 22 0,22-21 16,0 21-16,0-21 0,0 0 15,0 21-15,-1-21 0,22 21 0,-21-21 16,0 21-16,0 0 0,-21-22 0,20 22 16,-20 0-16,0 0 0,-1-21 15,-20 21-15,-1 0 0,1 0 16,-22 0-16,1-21 0,-1 21 16,0 0-16,-21 0 0,22 0 0,-22 0 15,0 0-15,-21 21 16,0 0-1,0 1-15,0-1 0,0 0 0,0 0 16,0 21-16,-21-20 0,21 20 0,-21-21 16,21 21-16,0 1 0,0-22 15,0 21-15,0 1 0,0-1 0,0 0 16,0 1-16,0-1 0,0-21 16,0 21-16,0 1 0,0-1 15,0 0-15,0 1 0,0-1 0,0 0 16,0 1-16,0-1 0,0 43 15,0-64-15,0 21 0,0-21 16,-21 22-16,21-22 0,-22 0 0,22 0 16,-21 0-16,0 1 0,0-1 15,0-21-15,0 21 0,-1 0 0,1-21 16,0 0-16,-21 21 0,-1-21 0,22 0 16,-42 0-16,20 0 0,-20 0 15,-1 0-15,-20 0 0,-1 0 0,0 0 16,1 0-16,-22 21 0,0-21 0,-21 0 15,21 0-15,-21 0 0,21 22 16,1-1-16,-1-21 0,0 21 16,42-21-16,-20 0 0,41 21 0,1-21 15,0 0-15,-1 21 0,22-21 0,0 0 16,0 0 0</inkml:trace>
  <inkml:trace contextRef="#ctx0" brushRef="#br0" timeOffset="8496.29">10647 9483 0,'0'-21'0,"21"21"15,-21 21 1,0 0-16,0 0 0,0 0 16,0 22-16,0-22 0,-21 21 0,21 0 15,0-20-15,0 20 0,-21 0 16,21-21-16,-22 22 0,22-22 0,-21 0 15,21 21-15,0-20 0,-21-1 16,21 0-16,0-42 47,0 0-47,0-1 0,0 1 16,0-21-16,0 21 0,0-22 0</inkml:trace>
  <inkml:trace contextRef="#ctx0" brushRef="#br0" timeOffset="8701.18">10562 9440 0,'0'0'0,"0"-21"0,0 0 16,0 0-16,0 42 31,0 0-31,0 0 0,0 22 16,21-22-16,-21 21 0,21 1 0,-21-1 16,22-21-16,-22 21 0,21 1 15,-21-1-15,0-21 0,0 22 16,21-22-16,-21 0 0,21 0 0,-21 0 15,0 0-15,-21-21 32</inkml:trace>
  <inkml:trace contextRef="#ctx0" brushRef="#br0" timeOffset="9479.89">10329 9885 0,'21'0'32,"1"0"-32,-1 0 0,0 0 0,0-21 15,21 21-15,-20-21 0,20-1 16,0 22-16,1-21 0,20 0 0,-21 0 16,1 0-16,20 0 0,-20-1 0,-1 1 15,0 0-15,-21 0 0,1 0 16,-1 0-16,0 21 0,-21-22 0,0 44 47,-21-22-47,21 21 0,0 0 0,0 0 15,0 0-15,0 0 0,0 22 16,0-22-16,0 0 0,0 21 16,0-20-16,0-1 0,0 0 0,0 0 15,0 0-15,0 0 0,0 1 16,21-1-16,-21 0 15,21-21-15,-21-21 32,0 0-17,0-1-15,0 1 0,0 0 16,0 0-16,0 0 0,0 0 16,0-1-16,0 1 0,0-21 15,0 21-15,0 0 0,0-1 0,-21 1 0,21 0 16,0 0-16,-21 21 15,21 21 1,0 0-16,0 0 16,0 1-16,0-1 0,0 0 15,0 0-15,0 0 0,0 0 0,21 1 16,-21-1-16,21-21 0,-21 21 16,0 0-16,0-42 46,0 0-46,0 0 0,21-1 16,-21 1-16,0 0 16,21-21-16,-21 21 0,0-1 15,0 1-15,0-21 0,22 21 0,-1 0 16,0-1-16,-21 1 0,21 0 0,0 21 16,0 0-16,1 0 0,-1 0 15,0 0-15,-21 21 0,0 0 16,0 22-16,0-22 0,0 0 15,0 21-15,0 1 0,0-22 0,-21 21 16,0 1-16,-1-1 0,1-21 0,0 21 16,0 1-16,0-22 0,0 0 15,21 21-15,-22-20 0,1-22 16,21 21-16,-21-21 0</inkml:trace>
  <inkml:trace contextRef="#ctx0" brushRef="#br0" timeOffset="10000.12">13208 9229 0,'0'0'0,"-21"0"0,0 0 0,-1 0 0,1 21 16,21 0-16,-21 21 0,0-20 16,21 20-16,-21 0 0,21 22 0,0-22 15,-21 22-15,21-1 0,0 1 0,-22-22 16,22 21-16,0 1 0,0-22 15,0 1-15,0-1 0,0 0 0,0 1 16,0-22-16,-21 0 0,21 0 0,0 0 16,0 0-16,21-21 31,-21-21-15,0 0-16,0 0 0,0 0 15</inkml:trace>
  <inkml:trace contextRef="#ctx0" brushRef="#br0" timeOffset="10228">12954 9779 0,'0'0'0,"0"-42"0,-21-1 16,21-20-16,-21 21 0,21-1 0,0-126 16,21 148-1,21 0-15,-21-1 0,22 22 16,-1 0-16,0 0 0,1 0 16,20 0-16,-21 22 0,1-1 0,-1 21 15,-21-21-15,0 22 0,-21-22 16,0 21-16,0 0 0,-21 1 0,0-22 15,-21 21-15,-1-21 0,1 22 16,0-22-16,-1 0 0,22 0 0,-21 0 16,21 1-16,0-22 0,-1 0 0,22-22 31,22-20-31</inkml:trace>
  <inkml:trace contextRef="#ctx0" brushRef="#br0" timeOffset="10844.65">13716 9123 0,'0'0'0,"0"21"15,0 0 1,0 0-16,0 1 0,0 20 0,0 0 16,-21 1-16,21-1 0,-21 0 15,21 1-15,0-1 0,0 21 0,0-20 16,0-1-16,0 0 0,0 1 0,0-1 15,0-21-15,0 0 0,0 1 16,21-1-16,0 0 0,0-21 0,0 0 16,22 0-16,-22 0 15,0-21-15,0 0 0,0-1 16,22 1-16,-22-21 0,0 21 0,0 0 16,0-22-16,0 22 0,-21-21 0,0 21 15,0-1-15,0-20 0,-21 21 16,-21 21-16,21 0 0,0 0 15,-22 0-15,22 0 0,0 21 16,-21 0-16,20 0 0,1 1 0,-21-1 16,21 0-16,21 0 0,-21 0 0,21 0 15,0 1-15,-22-1 0,22 0 16,0 0-16,0 0 0,0 0 16,22-21-1,-1 0-15,0 0 16,0 0-16,0-21 0,0 0 15,1 0-15,-22 0 0,21 0 16,0-1-16,-21 1 0,21 0 16,0-21-16,0 21 0,-21-1 0,22 1 15,-1 0-15,0 0 0,0 21 16,0 21 0,-21 0-16,0 0 0,0 1 0,0-1 15,0 21-15,0-21 0,0 22 16,0-22-16,0 0 0,21 0 15,-21 21-15,22-20 0,-22-1 16,21-21 0,-21-21-1,0-1-15,0 1 16</inkml:trace>
  <inkml:trace contextRef="#ctx0" brushRef="#br0" timeOffset="11932.84">11980 7705 0,'-21'-43'0,"42"86"0,-42-128 16,0 43-16,21-1 0,0 1 0,-21 0 15,0-1-15,21 1 0,-22 0 16,22 21-16,0-1 0,-21 22 0,0 0 16,21 22-1,0 20-15,0-21 0,0 43 16,0-22-16,0 0 0,0 22 0,0-22 15,0 22-15,0-22 16,0 21-16,0-20 0,0-1 0,0-21 16,0 22-16,0-22 0,0 0 15,0 0-15,21 0 0,0-21 16,1 0 0,-1 0-16,-21-21 15,0 0-15,0 0 0,0 0 16,0-1-16,0-20 0,0 21 0,0-21 15,0-1-15,0 1 0,-21 0 16,-1-22-16,1 22 0,0-22 16,0 1-16,21-1 0,-21 22 0,21 0 15,-21-1-15,21 22 0,0 0 16,0 0-16,21 21 16,0 21-16,21 21 0,-21-21 15,22 22-15,-1-1 0,22-21 0,-22 22 16,0-1-16,22-21 0,-22 21 15,22-20-15,-22-1 0,0 0 0,1 0 16,-22 0-16,21-21 0,-21 21 16,0-21-16,1 0 0,-1 0 15,-42 0 1,-1 0-16,1 0 16,0 22-16,-21-22 0,21 21 15,-22-21-15,1 21 0,21 0 0,-22 0 16,1 0-16,0 1 0,-1 20 15,1-21-15,0 21 0,21-20 0,-22 20 16,1-21-16,21 0 0,-22 0 16,22 1-16,0-1 0,0 0 0,42-21 31,0-21-15,0 0-16,1-1 0,-1-20 0,21 21 15,-21-21-15,0 20 0,22-20 16,-22 0-16,0-1 0,0 1 0,0 0 15,-21 21-15,22-22 0,-22 1 16,0 21-16,0 0 0,0-1 0,-22 22 16,1 0-16,0 0 0,0 0 15,-21 0-15,20 0 0,1 22 0,0 20 16,-21-21-16,21 0 0,-1 22 16,1-22-16,0 21 0,0 0 0,0 1 15,21-22-15,0 21 0,0-21 0,0 22 16,0-22-16,0 0 0,0 0 15,21-21-15,0 0 16,21 0-16,-20 0 0</inkml:trace>
  <inkml:trace contextRef="#ctx0" brushRef="#br0" timeOffset="12480.04">15282 5017 0,'0'0'15,"0"21"16,0 21-31,0 0 0,0 1 16,0 20-16,0 1 16,0 20-16,21 1 0,1 0 0,-22-1 15,21 22-15,0-21 0,-21 21 0,21 0 16,-21-1-16,21 22 0,-21 0 16,0-21-16,0 0 0,0 0 0,0 0 15,0 0-15,0-22 0,0 1 0,0 0 16,0-1-16,0-20 0,0-1 15,-21-20-15,21-1 0,0 0 0,-21 1 16,21-22-16,0 0 0,0 0 16,0 0-16,0-42 15,0 0-15,0 0 16,0-22-16,0 1 0</inkml:trace>
  <inkml:trace contextRef="#ctx0" brushRef="#br0" timeOffset="13197.43">15071 5482 0,'0'0'0,"-22"-21"0,1 0 0,0 21 0,21-21 15,-21 21-15,42-21 16,0 21-1,22 0-15,-1-22 0,21 22 16,1-21-16,21 0 0,-1 21 0,1-21 16,0 0-16,20 0 0,22-1 15,-21 1-15,21 0 0,0 0 0,21 0 16,-42 0-16,21-1 0,0 1 16,0 0-16,-21 0 0,21 0 0,-21 0 15,0-1-15,0 1 0,-22 0 16,1 0-16,0 0 0,-1 0 15,-20-1-15,20 1 0,-20 0 16,-1 0-16,-20 21 0,20-21 0,-20 21 16,-1 0-16,-21 0 0,21 0 15,-20 21-15,-22 0 0,0 21 0,0-20 16,0 20-16,0 0 0,0 1 0,0-1 16,-22 21-16,22-20 0,-21 20 15,0 1-15,0-1 0,21 1 0,0-1 16,-21 1-16,21 20 0,-21 1 15,-1-21-15,22 20 0,-21 1 0,0-22 16,0 22-16,0 0 0,0-1 16,-1 1-16,1-21 0,-21 20 0,21 1 15,0-22-15,-1 22 0,1-21 16,0-22-16,0 21 0,0-20 16,0 20-16,21-20 0,-22-1 0,22-21 15,-21 21-15,0-20 0,21-1 0,-21 0 16,21 0-16,-21 0 0,0 0 15,-1-21-15,1 0 0,0 0 0,-21 0 16,-1 0-16,1 0 0,-21 0 16,-1 0-16,1 0 0,-22 0 0,0 0 15,-21 0-15,1 0 0,-22 0 0,0 0 16,0 0-16,0 0 0,0-21 16,0 21-16,0-21 0,0 0 15,0 0-15,21 0 0,-21-1 0,42 1 16,-21 0-16,22 0 0,20 0 0,1-22 15,20 22-15,22 0 0,0-21 16,21 21-16,0-22 0,0 1 0,21 0 16,0-1-16,22-20 0</inkml:trace>
  <inkml:trace contextRef="#ctx0" brushRef="#br0" timeOffset="13673.14">15790 5546 0,'0'0'0,"0"-21"0,0-1 15,21 1-15,22 0 0,-22 0 16,42 0-16,1 0 0,-1-1 0,1 1 16,42 0-16,-22 0 0,1 0 15,0 21-15,21-21 0,-22 21 0,-20 0 16,20 0-16,-20 0 0,-1 0 15,1 0-15,-22 0 0,1 0 0,-1 0 16,-21 0-16,0 21 0,-21 0 16,-21 0-16,-21 0 0,21 0 15,-43 22-15,22-22 0,-22 0 16,-20 21-16,20 1 0,-21-22 16,-20 21-16,20 1 0,-21-1 0,21 0 15,1 1-15,-1-1 0,0-21 16,22 21-16,-1-20 0,43 20 0,-21-21 15,21 0-15,21 0 0,42 1 16,-21-22-16,22 0 0,20 0 16,1 0-16,20 0 0,1 0 0,0 0 15,20 0-15,1 0 0,0 0 16,0 0-16,0 0 0,0-22 0,21 22 16,-43 0-16,22 0 0,-21 0 15,-22 0-15,1 0 0,-22 0 16,0 0-16,-42 22 0,-42-1 15,0 0-15,-22 0 16</inkml:trace>
  <inkml:trace contextRef="#ctx0" brushRef="#br0" timeOffset="13856.04">16319 6583 0,'-42'42'0,"84"-84"16,-126 127-16,63-64 0,21 0 0,0 42 15,21-41-15,21-1 16,-21 0-16,22 0 0,20 0 0,1 0 15,-1-21-15,1 22 0,20-22 0,1 0 0,0 0 16,-1 0-16,22 0 16,-21 21-16,-1-21 0,1 0 0,0 0 15,-22 0-15,-20 21 0,-1 0 0,-21-21 16,-21 21-16,0 0 0</inkml:trace>
  <inkml:trace contextRef="#ctx0" brushRef="#br0" timeOffset="21212.32">7937 3725 0,'0'-21'15,"-21"21"-15,21-21 16,-21 21-16,0-21 15,21 0-15,-21 21 16,21-21-16,-21 21 0,-1-22 16,1 22-1,21-21 1,-21 21 0,21 21-16,-21-21 15,21 22-15,0-1 0,0 0 0,0 0 16,0 0-16,0 0 0,0 1 15,0-1-15,0 21 0,0 0 0,0 1 16,0-1-16,0 0 0,0 1 16,0 20-16,0-20 0,0 20 0,-21 1 15,21-22-15,-21 21 0,21 1 0,0-1 16,0-20-16,-22 41 0,22-20 16,0-1-16,-21 22 0,21-21 15,0 20-15,0 1 0,0-22 16,0 22-16,0 0 0,0-22 0,0 22 15,0 0-15,0-1 0,0 1 16,0 0-16,0-1 0,21 1 0,-21-22 16,22 22-16,-1 0 0,-21-1 15,21 1-15,0 0 0,-21-1 0,21 1 16,0 0-16,1-1 0,-1 1 0,0 0 16,0-1-16,0 22 0,0-21 15,1 0-15,-1-1 0,0 22 0,21-21 16,-21-1-16,1 1 0,-1 0 15,-21-1-15,21 22 0,0-21 16,0 0-16,-21-1 0,21 22 0,-21-21 16,22-1-16,-1 1 0,-21 0 15,0-1-15,21 1 0,0 0 0,-21-1 16,0 1-16,21 0 0,0-1 0,-21 1 16,22 0-16,-22-1 0,0 1 15,21 0-15,0-1 0,-21 1 0,21-21 16,-21 20-16,21 1 0,-21 0 15,21-1-15,1 22 0,-22-21 0,21-1 16,0-20-16,-21 21 0,21-1 0,0 1 16,0 0-16,1-1 0,-22 1 15,21 0-15,0-1 0,0-20 16,-21 20-16,0 1 0,21 0 0,0-1 16,-21-20-16,22 21 0,-22-1 15,0 1-15,0 0 0,21-1 0,-21 1 16,0-22-16,21 22 0,-21-21 0,0 20 15,0 1-15,0-22 0,0 22 16,0 0-16,0-22 0,0 1 0,0-1 16,0 1-16,0-1 0,0 1 15,0-1-15,0 1 0,0-22 0,0 22 16,0-22-16,0 0 0,21 1 16,-21-1-16,0-21 0,0 0 0,0 0 15,0 1-15,0-44 31,-21-20-15,21 21-16,0 0 0,0-22 0,0 1 16,0-21-16,0 20 0,0-20 0,0-1 15,0-20-15</inkml:trace>
  <inkml:trace contextRef="#ctx0" brushRef="#br0" timeOffset="24604.31">7895 3874 0,'0'0'0,"0"-22"0,21 1 16,-21 0-16,0 0 15,0 0-15,0 0 0,21-1 16,-21 1-16,0 0 15,22 21 17,-1 0-17,0 0-15,0 0 16,0 0-16,0 0 0,1 21 0,-1-21 16,0 0-16,21 0 0,-21 0 15,22 0-15,-22 0 0,21 0 0,1 0 16,20 0-16,-21 0 0,22 0 15,-1 0-15,1 0 0,-1 0 0,22 0 16,0 0-16,-1 0 0,1 0 16,0 0-16,21-21 0,-22 21 15,22 0-15,21 0 0,0-21 16,0 21-16,0 0 0,21-21 0,-21 0 16,21 21-16,1-22 0,-1 22 15,0 0-15,0-21 0,0 21 0,0 0 16,1-21-16,-1 21 0,0-21 15,21 21-15,-21 0 0,1 0 0,-1 0 16,0 0-16,21 0 0,-21 0 16,1 0-16,20 0 0,-21 0 0,0-21 15,0 21-15,1 0 0,20 0 16,-21 0-16,21 0 0,-20 0 0,20 0 16,-21-21-16,21 21 15,1 0-15,-1 0 0,0-22 0,-20 22 16,20 0-16,0 0 0,1-21 15,-1 21-15,-21 0 0,21 0 0,-20-21 16,20 21-16,-21 0 0,21 0 16,1-21-16,-22 21 0,0 0 0,21-21 15,-20 21-15,-1 0 0,21-21 16,-21 21-16,0 0 0,1-22 0,-1 22 16,21-21-16,-21 21 0,0 0 15,-21 0-15,22-21 0,-22 21 0,0 0 16,0 0-16,0 0 0,-22 0 15,22 0-15,0 0 0,-21-21 16,21 21-16,-21 0 0,0 0 16,-21 0-16,20 0 0,-20 0 0,21 0 15,-21 0-15,-1 0 0,1 0 16,0 0-16,-22 0 0,1 21 16,-1-21-16,1 0 0,-1 0 0,-21 21 15,1-21-15,-1 21 0,-21-21 16,0 0-16,1 0 0,-1 22 0,0-22 15,-21 21-15,21-21 16,0 21-16,0 0 0,-21 0 16,0 0-16,22-21 15,-22 22-15,21-1 0,-21 0 16,21 0-16,-21 0 0,0 0 16,0 1-16,21-1 0,-21 21 0,0-21 15,0 22-15,0-22 0,0 21 16,21-21-16,-21 22 0,0-1 0,21 21 15,-21-20-15,0 20 0,0-20 16,0 20-16,0 1 0,0-1 0,22 1 16,-22-1-16,0 1 0,0-1 15,21 1-15,-21 20 0,0-20 0,0 20 16,0 1-16,0 0 0,0-1 16,0-20-16,0 21 0,0 20 15,21-20-15,-21 21 0,21-21 0,-21 20 16,21-20-16,-21 21 0,0-21 15,21 20-15,-21 1 0,22 0 0,-22 0 16,0 0-16,0 0 0,0-1 16,0 1-16,0 21 0,0-21 0,21 21 15,-21-21-15,0 21 0,21-21 16,-21 21-16,0-21 0,0 21 0,21 0 16,-21-22-16,21 22 0,0 0 0,-21-21 15,22 21-15,-22 0 0,0 0 16,21 0-16,0-21 0,-21 21 0,21 0 15,-21-21-15,0 21 0,0 0 16,0-21-16,0 21 0,0-21 16,0 21-16,0-22 0,0 1 0,0 21 15,21-42-15,-21 21 0,0 0 16,0-1-16,0 1 0,0 0 0,0-21 16,0 21-16,0-22 0,0 1 0,0 0 15,0-1-15,0 1 0,0 0 16,-21-22-16,21 22 0,-21-1 0,21-20 15,-21-1-15,0 1 0,21-1 16,0 1-16,-22-1 0,1-20 0,0-1 16,0 0-16,21 22 0,-21-43 15,0 21-15,21 1 0,-22-22 16,1 21-16,0-21 0,0 1 0,0-1 16,-22 0-16,22-21 0,0 21 15,0 0-15,-21-21 0,20 0 0,-20 0 16,21 21-16,-21-21 0,20 0 0,-20 0 15,0 0-15,-1 0 0,1 0 16,-21 0-16,-1 0 0,1 0 0,-1 0 16,1 0-16,-22 0 0,0 0 15,-21 0-15,22 0 0,-43 0 0,21 0 16,-42 0-16,21 0 0,-21 0 0,-1 0 16,-20 0-16,0 0 15,-1 0-15,1 0 0,-21 0 0,-1 0 16,1 22-16,-22-22 0,21 21 0,-20-21 15,20 21-15,-20-21 0,-1 21 16,0-21-16,1 21 0,-1 0 0,0-21 16,-21 22-16,22-1 0,-1-21 0,0 21 15,1-21-15,-1 21 0,0 0 16,1-21-16,-1 21 0,22-21 0,-22 22 16,0-22-16,22 21 0,-1-21 15,-20 21-15,20-21 0,1 0 0,-1 21 16,22 0-16,-22-21 0,22 0 0,0 21 15,-22-21-15,22 0 16,-1 0-16,22 22 0,-21-22 0,21 0 16,-22 21-16,22-21 0,0 0 0,0 21 15,0 0-15,0-21 0,21 21 16,0-21-16,0 21 0,0-21 0,0 0 16,0 22-16,21-22 0,0 21 0,21-21 15,1 21-15,-1-21 0,0 21 16,22-21-16,-1 0 0,1 21 0,-1-21 15,22 0-15,21 0 0,-22 21 16,22-21-16,0 0 0,0 0 16,21 22-1,-21-22 32,21 21-31,-21-21-16,-1 0 0,1 0 15,21 21 1,-21-21 0,0 0 77,0 0 345,0 0-422,-1 0-1,1 0 1,21 21-16,-21-21 0,0 0 15,0 21-15,0-21 0,-1 0 0,1 0 16,0 21-16,0-21 16,0 0-16,0 0 0,-1 0 0,22 22 15,-21-22-15,0 0 16,0 0 15,0 0 0,0 0 79,-1 0-95,22 21 1,22-21 78,-1-21-94,0 21 15,-21-22-15,21 22 0,0-21 16,0 21-16,1-21 0,-22 0 0,21 21 16,0-21-16,0 0 0,0-1 0,0 1 15,1 0-15,-1 0 0,0-21 16,21 20-16</inkml:trace>
  <inkml:trace contextRef="#ctx0" brushRef="#br0" timeOffset="25819.79">20701 7514 0,'0'21'63,"21"-21"-47,0 0-16,0 0 0,1 0 0,-1 22 15,21-22-15,0 0 16,1 0-16,-1 0 0,22 0 0,-22 0 15,21 0-15,1 0 0,-1-22 16,1 22-16,21 0 0,-22 0 0,-21-21 16,22 21-16,-22 0 0,1 0 0,-1 0 15,-21 0-15,0 0 0,0 0 16,-21-21-16,22 21 0,-44 0 31,1 21-15,0-21-16,-21 21 0,21-21 15,-22 22-15,1-1 0,0 0 0,-1 0 16,1 0-16,0 0 0,-22 1 16,22-1-16</inkml:trace>
  <inkml:trace contextRef="#ctx0" brushRef="#br0" timeOffset="67259.64">4149 8530 0,'0'-21'15,"-22"21"141,1 0-140,0 0 15,42 0 47,0 0-62,1 0-16,-1-21 0,0 21 16,0-21-1,0 21-15,0 0 0,1-21 0,-1 21 16,0 0-16,0-22 0,21 1 16,-20 21-16,-1 0 0,0-21 0,0 21 15,0 0-15,0-21 0,1 21 16,20 0-16,-21-21 0,0 21 0,22-21 15,-1 21-15,-21-22 0,21 1 16,1 21-16,-1-21 0,0 21 16,1-21-16,20 0 0,-20 0 15,-1 21-15,0-22 0,1 1 0,-1 21 16,0-21-16,22 0 0,-22 21 0,22-21 16,-1 0-16,1-1 15,-1 22-15,1-21 0,-1 0 0,22 0 16,-22 21-16,1-21 0,-1 0 15,1-1-15,-1 22 0,1-21 0,-1 0 16,22 21-16,-22-21 0,1 21 16,21-21-16,-22 21 0,22-21 0,-22 21 15,22 0-15,-22-22 0,22 22 16,-21-21-16,-1 21 0,1 0 0,-1-21 16,1 21-16,-1 0 0,64-21 15,-63 21-15,-1 0 0,1 0 16,20-21-16,-20 21 0,-1 0 15,1 0-15,-22-21 0,22 21 0,-1 0 16,-21 0-16,22 0 0,-22-22 16,1 22-16,20 0 0,-21 0 15,22 0-15,-22-21 0,1 21 16,20-21-16,-21 21 0,1 0 0,-1 0 16,22-21-16,-22 21 0,0 0 15,1 0-15,-1-21 0,0 21 0,1 0 16,-1 0-16,0-21 0,-21 21 15,1 0-15,20 0 0,-21 0 0,0-22 16,0 22-16,1 0 0,-1 0 16,0 0-16,0 0 15,0-21-15,0 21 0,1 0 16,-1 0-16,0 0 0,0 0 16,0 0-16,0-21 0,1 21 15,-1 0-15,0 0 0,0 0 0,0 0 16,0 0-16,1-21 0,-1 21 15,0 0-15,0 0 0,-21-21 32,0 0 30,-21 21-62,0 0 0,0 0 16,21-22-1,-22 22-15,1 0 0,21-21 16,-21 21-16,21-21 16,-21 21-16,0-21 0,0 0 15,-1 21 1,1-21-16,0-1 0,0 22 16,0 0-16,0 0 15,-1-21-15,1 21 16,42 0 62,1 21-62,-1 1-16,0-22 15,0 0-15,0 0 0,0 0 16,1 0-16,20 0 0,-21 0 0,0 0 15,0 0-15,22 0 0,-22 0 16,0 0-16,0 0 0,0 0 0,1 0 31,-22 21-31,21-21 16,-21 21 0,0 0-1,-21-21-15,-1 21 16,1 0-16,0-21 0,0 22 0,0-1 15,-22 0-15,22 0 0,0 0 16,-21 0-16,21 1 0,-1-1 0,-20 0 16,21 0-16,0 0 0,-22 0 15,22 1-15,0-22 0,21 21 0,-21 0 16,0 0-16,0 0 16,21 0-16,-22-21 0,22 22 15,0-1-15,22-42 94,-1-1-78,0 1-16,0 0 0,21 0 15,-20 0-15,20 0 0</inkml:trace>
  <inkml:trace contextRef="#ctx0" brushRef="#br0" timeOffset="68469.96">10731 6816 0,'0'-21'16,"0"-1"-1,0 1 1,0 42 31,0 1-47,0 20 15,0-21-15,0 21 0,0-20 0,0 20 16,0 0-16,0 1 16,0-22-16,0 21 0,-21 0 0,21 1 15,0-1-15,-21-21 0,21 22 16,0-22-16,-21 0 0,21 21 0,0-21 16,0 1-16,0-1 15,0 0-15,-21-21 47,0 0-31,21-21-16,-22 0 15,1 21-15,0-22 0,21 1 16</inkml:trace>
  <inkml:trace contextRef="#ctx0" brushRef="#br0" timeOffset="70105.11">4339 6773 0,'-21'0'16,"-21"0"-1,20 0-15,1 0 0,0 0 0,-21 0 16,21 0-16,-1 0 0,1 0 15,0 0-15,0 0 0,0 0 0,0 0 16,-1 0-16,1 0 0,0 0 16,21-21 31,21 21-47,0-21 0,22 21 15,-22 0-15,21-21 0,1 21 16,20 0-16,1-21 0,20 21 15,22 0-15,-21-21 0,42 21 16,-21-22-16,-1 1 0,22 21 16,0-21-16,22 21 0,-22-21 0,21 0 15,-21 21-15,0-21 0,0-1 16,0 22-16,-21-21 0,-1 0 16,22 21-16,-21-21 0,-21 0 0,21 21 15,-22-21-15,1-1 0,0 22 16,-22-21-16,1 21 0,-1-21 0,-20 0 15,-1 21-15,0-21 0,1 21 16,-22-21-16,21 21 0,-21 0 16,0-22-16,1 22 0,-1 0 0,0 0 15,0-21-15,0 21 16,0 0 0,-21-21-16,0 0 15,0 0 16,0 0 1,0-1-1,22 22-15,-1 0-1,-42 0 16,-1 0-31,1 0 16,-21 0-16,21 0 0,-22-21 16,1 21-16,0 0 0,-1 0 0,1 0 15,0 0-15,-1 0 0,1 0 16,0 0-16,-1-21 0,22 21 16,0 0-16,0 0 0,42 0 31,0 0-31,22 0 0,-1 0 15,-21 0-15,21 0 0,1 0 16,-1 0-16,0 0 0,1 0 16,-1 0-16,-21 0 0,22 0 15,-1 0-15,0 0 0,1 0 0,-22 0 16,21 0-16,-21 0 0,0 0 16,1 0-16,-1 0 15,-21 21 16,0 0-31,0 1 16,-21-22-16,21 21 0,-22 0 16,1 21-16,0-21 0,21 22 15,-21-1-15,0 0 0,0-20 16,21 20-16,-22 0 0,1 1 16,21-1-16,-21-21 0,21 0 0,0 22 15,-21-22-15,21 0 16,-21 0-16,21 0 0,0 0 15,0-42 32,21 0-31,0 0-16,0 0 0</inkml:trace>
  <inkml:trace contextRef="#ctx0" brushRef="#br0" timeOffset="70746.28">8848 6033 0,'0'-22'0,"0"44"16,21-44-16,-21 1 0,0 0 0,0 0 15,0 0-15,-21 21 16,-1-21 0,1 21-16,0 0 0,0 0 15,0 0-15,0 21 16,-1-21-16,22 21 0,-21 0 16,0 0-16,0 0 0,21 1 15,-21-1-15,0 0 0,21 21 16,0-21-16,0 1 0,0-1 0,0 21 15,0-21-15,0 0 0,0 1 16,0 20-16,0-21 0,21 0 0,0 0 16,-21 1-16,21-1 15,0-21-15,0 21 0,1 0 0,20-21 0,-21 0 16,0 0-16,22 0 16,-22 0-16,21 0 0,0 0 0,1-21 15,-22 0-15,21 0 0,1 21 16,-1-22-16,-21 1 0,0 0 0,22-21 15,-22 21-15,0-1 0,0 1 16,-21 0-16,0-21 0,0 21 16,0-1-16,0 1 0,0 0 0,-21-21 15,0 21-15,0-1 0,-1 22 16,1-21-16,-21 0 0,21 0 0,-22 21 16,1 0-16,21 0 15,-21 0-15,20 0 0,1 0 0,-21 0 0,21 21 16,0 0-16,-1 0 15,22 1-15,0-1 0,-21 0 0,21 0 16,0 0-16,0 0 0,0 1 16,0-1-16,0 0 0,0 0 0,0 0 15,21-21-15,1 21 0,-22 1 16,21-1-16,0 0 0,0-21 0,0 21 16,0 0-16</inkml:trace>
  <inkml:trace contextRef="#ctx0" brushRef="#br0" timeOffset="74136.35">11620 6160 0,'-21'0'16,"21"-22"31,21 22-31,-21-21-16,22 21 15,-1 0-15,0 0 0,0 0 16,0 0-16,22 0 0,-22-21 0,42 21 15,1 0-15,20-21 16,1 21-16,21-21 0,21 21 0,21-21 0,0-1 16,22 22-16,20-21 0,1 0 15,-1 21-15,1-21 0,-1 0 16,1 21-16,-22-21 0,0-1 16,1 22-16,-43-21 0,21 0 0,-21 21 15,0-21-15,-21 0 0,-1 21 16,-20-21-16,0-1 0,-22 1 15,-20 21-15,-1-21 0,0 21 0,-21-21 16,1 0-16,-1 21 0,-21-21 16,-21 21-1,-1 0-15,1 0 16,0 0-16,0 0 0,-21 0 16,20 21-16,-20-21 0,0 21 0,-1 0 15,1-21-15,0 21 0</inkml:trace>
  <inkml:trace contextRef="#ctx0" brushRef="#br0" timeOffset="74324.24">12996 6371 0,'0'0'15,"-63"21"-15,-107 43 16,128-43 0</inkml:trace>
  <inkml:trace contextRef="#ctx0" brushRef="#br0" timeOffset="74930.96">17060 7705 0,'21'0'31,"-42"0"0,0 0-31,0 0 0,0 21 16,0-21-16,-22 21 0,1 0 0,0-21 15,-1 21-15,1 1 0,-22-1 16,22 21-16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01:45:48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 4784 0,'0'0'0,"-21"-21"0,0-1 0,21 1 0,-21 21 16,-1-21-16,1 21 0,0 0 15,0 0 1,0 0-16,21 21 0,0 0 16,0 1-16,-21 20 0,21 21 15,0 1-15,0-1 0,0 1 16,0 21-16,0-1 0,21 1 15,-21 21-15,0 0 0,21 21 16,0 0-16,-21 0 0,0 21 0,0 0 16,0 0-16,0 0 0,0 22 15,0-1-15,0 21 0,0-20 16,0 20-16,0 1 0,0-1 0,0 22 16,0-22-16,0 1 0,0-1 15,0 1-15,0-1 0,0 1 16,0-22-16,21 1 0,-21-1 0,21 0 15,-21-21-15,22 1 0,-22-1 16,0 0-16,21-21 0,0 0 16,-21-21-16,21 0 0,-21-1 0,0-20 15,21 0-15,-21-22 0,21 1 16,-21-43-16,22 21 0,-1-84 16,-21 0-1,21-1-15</inkml:trace>
  <inkml:trace contextRef="#ctx0" brushRef="#br0" timeOffset="1763.02">1757 4763 0,'0'0'16,"-43"-22"0,22 22-16,0 0 15,0 0-15,42 0 63,0 0-48,22 0-15,-22 0 0,21 0 16,0 0-16,1 0 0,-1 0 0,0 0 16,22 0-16,-1 0 15,1 0-15,21 0 0,-1-21 0,1 21 0,0 0 16,20 0-16,-20 0 16,21 0-16,-21 0 0,20 0 0,22 0 15,-21 0-15,42 0 0,-21 0 16,22 0-16,-1 0 0,0 0 0,42 0 15,-20 0-15,20 0 0,1 0 16,-1 0-16,1 0 0,20 0 0,-20 0 16,21 0-16,-1 0 0,-20 0 15,20 0-15,1 0 0,0 0 0,-1 0 16,1 0-16,21 0 16,-21 21-16,-1-21 0,-20 0 0,20 0 0,1 0 15,-21 0-15,-1 22 0,1-22 16,-1 0-16,-21 0 0,22 0 15,-1 21-15,-20-21 0,-1 0 16,0 0-16,-20 0 0,-1 0 0,-21 0 16,0 0-16,0 0 0,0 0 15,-21 21-15,-1-21 0,-20 0 0,0 0 16,-22 0-16,1 0 0,-1 0 16,1 0-16,-22 0 0,0 0 0,-20 0 15,-1 0-15,0 21 0,-21 0 16,0 0-16,0 1 15,0-1-15,-21 21 16,0-21-16,21 0 0,-22 22 16,1-1-16,0 0 0,21 1 0,-21 20 15,0-20-15,21 20 0,0 1 16,-21-1-16,-1 1 0,22 20 0,0 1 16,0 0-16,0-1 0,-21 1 15,21 0-15,0-1 0,0 22 0,-21 0 16,21 21-16,0-21 0,-21 0 15,21 21-15,0 0 0,0-22 0,0 22 16,0 0-16,-21 0 0,21 0 0,0 0 16,0 0-16,0 0 15,0 0-15,0 0 0,0 0 0,0 0 16,0 0-16,0 0 0,0 0 16,0 0-16,0 0 0,0 0 0,0-21 15,0 21-15,0 0 0,0 0 0,0-21 16,0 0-16,-21 21 0,21-21 15,0 0-15,0 21 0,0-22 0,0 1 16,0-21-16,0 21 0,0-22 0,0 1 16,0 0-16,0-1 0,0 1 15,0-21-15,0-1 0,0 1 0,0-1 16,0-21-16,0 1 0,0-1 16,0 0-16,0 1 0,-22-22 0,1 0 15,21 0-15,0 0 0,-21-21 16,0 0-16,0 22 0,0-22 15,-1 0-15,1 0 0,0 0 16,0 0-16,0 0 0,0 0 0,-1-22 16,-20 22-16,21 0 0,0-21 15,-22 0-15,22 21 0,-21 0 0,0-21 16,-1 21-16,-20 0 0,20-21 16,-20 21-16,-1 0 0,1-21 0,-1-1 15,-20 22-15,-1 0 0,0 0 0,1-21 16,-22 21-16,0 0 15,-21 0-15,21 0 0,-21 0 0,21 0 0,-21 0 16,-21-21-16,21 21 0,-21 0 16,0 0-16,21 0 0,-21 0 15,-22 0-15,22 0 0,0 0 0,-21 0 16,-1 0-16,22 0 0,-21 0 0,0 0 16,-1 0-16,-20 0 0,20 0 15,-20 0-15,21 0 0,-22 0 0,1 0 16,-1 0-16,1 0 0,-1-21 15,1 21-15,-1 0 0,1 0 0,-1 0 16,1 0-16,-1 0 0,1 0 0,20-21 16,-20 21-16,20 0 0,-20 0 15,21 0-15,-1 0 0,1 0 16,0 0-16,20 0 0,1 0 16,0 0-16,0 0 0,21 0 0,-21 0 15,21 0-15,21 0 0,-21 0 16,21 0-16,0 0 0,22-21 0,-1 21 15,21 0-15,1 0 0,-1-22 16,22 22-16,0 0 0,21 0 16,-22 0-16,43-21 0,-21 21 15,42-21 17,0 0-17,1 0-15,-22 0 0,21-1 16,0 1-16</inkml:trace>
  <inkml:trace contextRef="#ctx0" brushRef="#br0" timeOffset="3928.32">4000 6519 0,'0'0'0,"0"-21"16,0-21-16,0 21 0,0 0 15,0-1-15,0 1 0,0 0 16,0 42-1,0 0 1,0 1-16,0 20 0,0 21 16,0-20-16,0 20 0,0 22 0,0-22 15,0 22-15,0 21 0,0-21 16,0 42-16,0-22 0,0 1 0,0 21 16,22 0-16,-22 0 15,0 0-15,0 0 0,0 0 0,0 0 16,0 0-16,0 0 0,0-21 0,0 0 15,0 0-15,0 0 0,0-1 16,0-20-16,0 21 0,0-21 0,21-1 16,-21-20-16,0 20 0,0-20 15,0-1-15,21 1 0,-21-22 0,0 1 16,21-1-16,-21-21 0,0 0 16,0 0-16,0 1 0,21-22 15,-21-22-15,0 1 16,21-21-16,-21 21 0,0-43 0,0 22 15,22-22-15,-1-20 0,-21 20 16,21-20-16,-21-1 0</inkml:trace>
  <inkml:trace contextRef="#ctx0" brushRef="#br0" timeOffset="5355.39">4106 6287 0,'-42'-22'16,"42"1"-1,21 21 32,0 0-47,0 0 16,22 0-16,-22 0 0,21 0 16,1 0-16,20 0 0,1 0 0,-1 0 15,22 0-15,-1 0 0,1 0 16,0 0-16,21 0 0,-22 0 15,22 0-15,0 0 0,0 0 16,21 0-16,0 0 0,-21-21 0,21 21 16,0-21-16,-22 21 0,22 0 15,-21-21-15,21 21 0,0 0 0,0-21 16,-21 21-16,21 0 0,-21-22 16,0 22-16,0-21 0,-1 21 0,1 0 15,-21-21-15,21 21 0,-22 0 16,1 0-16,0-21 0,-1 21 0,-20 0 15,-1 0-15,1-21 0,-1 21 16,-20 0-16,-1 0 0,0 0 0,1-21 16,-22 21-16,21 0 0,-21 0 15,1 0-15,-1 0 16,0 0-16,-21 21 31,0 0-15,0 0-16,0 0 0,0 0 15,0 1-15,0-1 0,0 21 0,0-21 16,0 22-16,0-1 0,0 0 16,0 1-16,0 20 0,0-21 0,0 22 15,-21-1-15,21-20 0,0 20 16,0 1-16,0-1 0,0 1 0,0 20 16,0-20-16,0 21 0,0-1 15,0 1-15,0 0 0,0-1 16,0-20-16,21 20 0,-21 1 15,0 21-15,21-21 0,-21-1 0,0 1 16,0 21-16,0-22 0,0 1 0,0 0 16,0-1-16,0 1 0,0-21 15,0 20-15,0 1 0,0 0 0,0-22 16,0 1-16,-21-1 0,21 1 16,-21-1-16,21-21 0,-21 22 0,21-22 15,0 1-15,0 20 0,0-21 0,0-20 16,-22 20-16,22 0 0,0-21 15,-21 1-15,21-1 0,-21 0 16,21 0-16,-21-21 16,21 21-16,-21-21 0,0 0 0,-1 0 15,1 0-15,0 0 16,0 0-16,0 0 16,21-21-16,-21 21 0,-1 0 0,1 0 15,0-21-15,0 21 0,-21 0 16,-1 0-16,1 0 0,0 0 0,-22 0 15,1 0-15,-1 0 0,-21 0 16,22 0-16,-22 0 0,22 0 0,-22 21 16,-21-21-16,22 21 0,-22-21 0,21 21 15,-21-21-15,0 22 16,1-22-16,-1 21 0,0-21 0,0 21 16,-21-21-16,21 0 0,0 21 0,-21-21 15,0 0-15,0 0 0,22 21 16,-22-21-16,21 0 0,-21 0 0,0 21 15,21-21-15,-21 22 0,21-22 16,0 0-16,0 0 0,1 0 0,41 21 16,-21-21-16,22 0 0,-1 0 15,1 0-15,21 0 0,-1 0 0,1 0 16,21 0-16,0 0 0,-1 0 16,1 0-16,0 0 15,21-21 32,0-1-31,0 1-1,21 0-15,0 0 16,1 0-16,-22 0 0,21-22 0,0 1 16</inkml:trace>
  <inkml:trace contextRef="#ctx0" brushRef="#br0" timeOffset="57605.22">5715 17822 0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6C42-6ABF-4103-9ADC-70EC64652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EE8D2-F45B-4A02-B308-603FE73F1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89901-EAFC-4446-A959-07198ECF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228E-3203-45C2-94EB-9211D741E936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948BC-35C7-4F43-9A5E-54CB19AD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6EAD7-98AF-45DF-9C1C-ACB5B116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109F-E749-40F0-A159-35B019801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48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8E3-D235-4528-96A5-1C2DBCA99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45C7E-CDC4-46CD-95C7-98D3876E5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C6AEA-CBDC-4DD2-B2BA-FC475B01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228E-3203-45C2-94EB-9211D741E936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4A2E0-82A1-4F38-A2FF-B3ED91BE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5382E-70EA-4534-B22B-5BB4AB9C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109F-E749-40F0-A159-35B019801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62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74BAC-4568-4268-9476-8E57CAABE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2F453-497B-4873-8434-6588393D3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A4F39-292F-4F81-9656-B400B114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228E-3203-45C2-94EB-9211D741E936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1C612-A51C-4556-B242-345FB2A6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213F4-5D51-4C4D-877E-018320971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109F-E749-40F0-A159-35B019801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18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FC01-12CA-414A-B68F-D4DE9A18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97C28-D2F8-4FB0-BAFF-B756AD78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41011-44D6-445B-82CC-CCB4CD97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228E-3203-45C2-94EB-9211D741E936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82047-747E-4F63-856D-2E8BC6FB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45882-A07D-4220-A621-5D2D5ABC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109F-E749-40F0-A159-35B019801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39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9884-66EC-479C-BB92-B903E33D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68D48-9FBE-4F10-A4C3-CE6E1AE7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918F0-9FA0-427E-BF3C-8500A615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228E-3203-45C2-94EB-9211D741E936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41CF3-6DDF-4BCA-BB3F-1A3866E6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1A672-BAD8-4D68-8557-385C6234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109F-E749-40F0-A159-35B019801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39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0141-91D9-4395-B8FD-17E9DA23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0270A-A812-45B1-899A-C07718280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631AD-2DA3-4493-A47D-5EDE96402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C420A-FEFC-4551-9FE6-2480CB300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228E-3203-45C2-94EB-9211D741E936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8CA27-F321-4D46-B292-E9EB6943C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9034D-092E-474C-A45D-922EB74F8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109F-E749-40F0-A159-35B019801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96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A5B1-DCA6-499D-8355-9C8797A4B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2BD54-77F6-4B33-8B54-C28DEF535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4BF45-BD5F-4BD6-82C0-DFD41A7E6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F6824E-3731-445C-B283-910B02BB3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7AC40-E734-4D00-8833-240475D18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69C5D2-2691-4C1F-ACC9-B1E5F87A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228E-3203-45C2-94EB-9211D741E936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CA07B1-80FE-4753-A22F-6787F7FD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07171-2E69-4FCF-9704-FF1F7BE4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109F-E749-40F0-A159-35B019801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E0EE-020B-41CC-88FB-6566914E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0204A1-6A52-41AC-BCB7-1D14B77C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228E-3203-45C2-94EB-9211D741E936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E4264-1567-4A5C-9517-649211FD5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614F6-C3A3-4F03-9CE9-99A9CC5A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109F-E749-40F0-A159-35B019801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69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4305E-096D-4A6C-B221-44A1F74C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228E-3203-45C2-94EB-9211D741E936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C693B-DCF7-44C6-B120-4AA6E6318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EB798-8764-4C32-BF9E-19D2EBB7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109F-E749-40F0-A159-35B019801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40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6513-AFDF-4A0F-B23E-E913EEECF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484D-A486-48D2-B61C-70431EF1B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353AC-9467-432B-9CEF-1E2E91D70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55C54-25ED-40F6-8557-CE472E4C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228E-3203-45C2-94EB-9211D741E936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04DE7-E725-4A73-A45E-07B43248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EBDA6-5862-4986-9F88-1B347FA2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109F-E749-40F0-A159-35B019801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68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72D8-4686-48AB-83B9-F12FE5D00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0238C3-A5AF-44F8-89A8-DFEE7552D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465EF-4E39-499D-866A-4718221D8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30F03-693E-4FA0-9961-327806F2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228E-3203-45C2-94EB-9211D741E936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E4E7F-3739-40C4-AC32-E5851F65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210BB-2617-4F33-8600-08A30664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109F-E749-40F0-A159-35B019801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05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C6A99-CB9D-458E-A5CD-EE340113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3ADCB-7C4A-4E15-870E-3720D7BAB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466EE-7EA0-4A90-983C-BF8CD356D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9228E-3203-45C2-94EB-9211D741E936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54B4A-B20F-4239-A08A-EC44D6FEA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ECBF9-E0B7-420E-BD27-1AE9B1D01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7109F-E749-40F0-A159-35B019801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20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51E3-18D7-43E3-A586-D9680EADDE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F094E-FE7F-4E8F-81A6-6CFA0F638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EBE663-8953-4537-958F-E9142823B9D7}"/>
                  </a:ext>
                </a:extLst>
              </p14:cNvPr>
              <p14:cNvContentPartPr/>
              <p14:nvPr/>
            </p14:nvContentPartPr>
            <p14:xfrm>
              <a:off x="632520" y="198000"/>
              <a:ext cx="4534200" cy="92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EBE663-8953-4537-958F-E9142823B9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160" y="188640"/>
                <a:ext cx="4552920" cy="9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8DE90EE-1882-497F-B378-D10072BC9160}"/>
                  </a:ext>
                </a:extLst>
              </p14:cNvPr>
              <p14:cNvContentPartPr/>
              <p14:nvPr/>
            </p14:nvContentPartPr>
            <p14:xfrm>
              <a:off x="815400" y="1005840"/>
              <a:ext cx="4671360" cy="1478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8DE90EE-1882-497F-B378-D10072BC91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6040" y="996480"/>
                <a:ext cx="4690080" cy="149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172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51E3-18D7-43E3-A586-D9680EADDE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F094E-FE7F-4E8F-81A6-6CFA0F638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E01417-4C74-4D7B-ADB0-46897A48E1A1}"/>
                  </a:ext>
                </a:extLst>
              </p14:cNvPr>
              <p14:cNvContentPartPr/>
              <p14:nvPr/>
            </p14:nvContentPartPr>
            <p14:xfrm>
              <a:off x="0" y="205920"/>
              <a:ext cx="9784440" cy="589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E01417-4C74-4D7B-ADB0-46897A48E1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96560"/>
                <a:ext cx="9803160" cy="59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686091E-0361-4D08-AD67-95EA649407D4}"/>
                  </a:ext>
                </a:extLst>
              </p14:cNvPr>
              <p14:cNvContentPartPr/>
              <p14:nvPr/>
            </p14:nvContentPartPr>
            <p14:xfrm>
              <a:off x="0" y="1211760"/>
              <a:ext cx="12184560" cy="4343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686091E-0361-4D08-AD67-95EA649407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202400"/>
                <a:ext cx="12203280" cy="436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720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51E3-18D7-43E3-A586-D9680EADDE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F094E-FE7F-4E8F-81A6-6CFA0F638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721A61-CE26-4021-BA95-E36736203196}"/>
                  </a:ext>
                </a:extLst>
              </p14:cNvPr>
              <p14:cNvContentPartPr/>
              <p14:nvPr/>
            </p14:nvContentPartPr>
            <p14:xfrm>
              <a:off x="640080" y="579240"/>
              <a:ext cx="11102760" cy="169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721A61-CE26-4021-BA95-E367362031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720" y="569880"/>
                <a:ext cx="11121480" cy="171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665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51E3-18D7-43E3-A586-D9680EADDE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F094E-FE7F-4E8F-81A6-6CFA0F638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D34610-3D48-4CAB-B8B6-3CDAC4CE39CD}"/>
                  </a:ext>
                </a:extLst>
              </p14:cNvPr>
              <p14:cNvContentPartPr/>
              <p14:nvPr/>
            </p14:nvContentPartPr>
            <p14:xfrm>
              <a:off x="1554480" y="228600"/>
              <a:ext cx="6736320" cy="403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D34610-3D48-4CAB-B8B6-3CDAC4CE39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5120" y="219240"/>
                <a:ext cx="6755040" cy="40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60F00B0-31B9-4FFD-910F-47F349A5D893}"/>
                  </a:ext>
                </a:extLst>
              </p14:cNvPr>
              <p14:cNvContentPartPr/>
              <p14:nvPr/>
            </p14:nvContentPartPr>
            <p14:xfrm>
              <a:off x="380880" y="1699200"/>
              <a:ext cx="6568920" cy="3871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60F00B0-31B9-4FFD-910F-47F349A5D8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520" y="1689840"/>
                <a:ext cx="6587640" cy="389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51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51E3-18D7-43E3-A586-D9680EADDE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F094E-FE7F-4E8F-81A6-6CFA0F638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9EC226-FEDB-411C-8773-0BD103D73B23}"/>
                  </a:ext>
                </a:extLst>
              </p14:cNvPr>
              <p14:cNvContentPartPr/>
              <p14:nvPr/>
            </p14:nvContentPartPr>
            <p14:xfrm>
              <a:off x="1272600" y="853560"/>
              <a:ext cx="7742160" cy="435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9EC226-FEDB-411C-8773-0BD103D73B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3240" y="844200"/>
                <a:ext cx="7760880" cy="437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0787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51E3-18D7-43E3-A586-D9680EADDE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F094E-FE7F-4E8F-81A6-6CFA0F638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E05FC2-8400-4F31-9C9D-06CEA516A425}"/>
                  </a:ext>
                </a:extLst>
              </p14:cNvPr>
              <p14:cNvContentPartPr/>
              <p14:nvPr/>
            </p14:nvContentPartPr>
            <p14:xfrm>
              <a:off x="313777" y="1893659"/>
              <a:ext cx="3970440" cy="472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E05FC2-8400-4F31-9C9D-06CEA516A4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417" y="1884299"/>
                <a:ext cx="3989160" cy="47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297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2021-01-27T01:06:33Z</dcterms:created>
  <dcterms:modified xsi:type="dcterms:W3CDTF">2021-01-27T01:49:34Z</dcterms:modified>
</cp:coreProperties>
</file>