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01:18:09.6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3937 1122 0,'0'-21'0,"0"0"16,0-1-16,0 1 16,0 0-16,21 0 0,0 0 15,-21 0-15,0-1 16,0 1-16,0 0 0,0 0 0,0 0 15,0 0-15,0-1 0,0 1 16,0 0-16,0 0 16,0 42 31,0 0-47,0 0 0,0 22 15,-21-22-15,21 21 0,0 1 16,0 20-16,-21-21 0,21 1 0,0 20 15,0 1-15,-21-22 0,0 22 16,-1-22-16,22 21 0,-21 1 0,0-1 16,21 1-16,-21-1 0,0 1 15,0-1-15,21-20 0,0 20 0,0-20 16,-22-1-16,22 0 16,0 1-16,-21-1 0,21-21 0,0 21 15,0-20-15,0-1 16,21-21-1,-21-21-15,22 21 16,-22-22-16,21-20 0,0 21 16,-21 0-16,21-22 0,0 1 0,0-21 15,1 20-15,-1-20 0,0 20 16,0-20-16,21 21 0,-20-22 0,20 43 16,-21-21-16,21-1 0,-20 22 15,-1 0-15,21 0 0,-21 21 16,-21-21-16,21 21 0,1 0 15,-1 0 1,-21 21-16,21-21 0,-21 21 0,0 21 16,0-21-16,0 22 0,0-1 15,0 22-15,0-22 0,0 21 16,0 1-16,0-22 0,0 22 0,-21-22 16,21 0-16,0 1 0,0-22 15,0 21-15,0-21 0,21 1 0,0-1 16,0 0-16,0-21 0,1 0 15,-1 0-15,21 0 0,-21 0 0,22 0 16,-22 0-16,21-21 0,-21 0 16,22-22-16,-1 22 0,0-21 15,-21 21-15,22-43 0,-22 22 16,0-22-16,21 1 0,-42-1 0,22-20 16,-1 20-16,-21 1 0,21-22 15,-21 21-15,0-20 0,0 20 16,0-20-16,0 20 0,0 1 0,0 20 15,0 1-15,-21 0 0,21 20 16,-21 1-16,21 0 0,0 42 16,0 0-1,0 1-15,0-1 0,0 0 16,0 0-16,0 64 16,0-64-16,0 0 15,0 21-15,0-20 0,0-1 0,0 0 16,0 0-16</inkml:trace>
  <inkml:trace contextRef="#ctx0" brushRef="#br0" timeOffset="525.69">5059 1990 0,'0'0'0,"-21"0"0,-1 0 16,22-21 31,22 21-32,-1-22 1,0 1-16,0 21 0,0-21 0,0 0 15,22 0-15,-22 0 0,0-1 16,0 1-16,22 0 0,-22 0 16,0-21-16,-21 20 0,0 1 0,0 0 15,0 0-15,0 0 16,-21 21-16,0 0 16,-1 0-16,-20 0 0,21 21 15,0 0-15,0 0 0,-22 22 0,22-22 16,21 21-16,-21 0 0,21 1 15,-21-22-15,21 21 0,0 1 16,0-1-16,0-21 0,0 21 0,0-20 16,0-1-16,21 0 0,0 0 15,0 0-15,0 0 0,1-21 16,-1 0-16,21 0 0,-21 0 0,0 0 16,1 0-16,-1 0 0,21 0 15,-21 0-15,0-21 0,1 0 16,20 0-16,-21 0 0,21-22 0,-20 22 15,20-21-15,-21 0 0,21-22 16</inkml:trace>
  <inkml:trace contextRef="#ctx0" brushRef="#br0" timeOffset="1042.91">5990 1101 0,'0'0'0,"0"-21"0,0-1 0,0 1 15,-42 0 1,21 42-16,21 0 15,-22 1-15,22-1 0,-21 0 0,21 21 16,0 1-16,0-1 0,0 0 16,0 1-16,0 20 0,-21-21 0,21 22 15,0-1-15,0 1 0,-21-1 16,0 1-16,21-1 0,0-20 0,-21 20 16,21-20-16,-22-1 0,22-21 15,-21 21-15,21-20 0,0-1 0,0 0 16,-21-21-1,21-21 1,0 0-16,0-22 16,0 22-16,0 0 15,0-21-15,0 20 0,21-20 16,0 0-16,1-1 0,-1 22 16,0-21-16,21 0 0,-21 20 0,22 1 15,-1 0-15,-21 0 0,22 21 16,-1 0-16,-21 0 0,21 0 0,-20 21 15,-1 0-15,0 0 0,0 1 16,0 20-16,-21-21 0,0 21 0,0 1 16,0-22-16,0 21 0,-21-21 15,0 22-15,-21-1 0,20-21 0,-20 0 16,0 1-16,21-1 0,-22 0 16,1 0-16,0 0 0,20-21 15,-20 0-15,21 0 0,0 0 16,0 0-16,21-21 15,0 0 1,21 0-16,-21 0 0,21-1 16,0-20-16</inkml:trace>
  <inkml:trace contextRef="#ctx0" brushRef="#br0" timeOffset="1959.13">6731 1312 0,'-21'0'15,"0"0"-15,-1 0 16,22 22-16,0-1 16,0 0-1,22-21 1,-1 0-16,0 0 0,21 0 16,-21 0-16,1 0 0,20-21 15,0 0-15,1 21 0,-1-22 0,-21 1 16,21 0-16,1 0 0,-1 0 15,0 0-15,-20-22 0,-1 22 16,21 0-16,-42 0 0,21 0 0,-21-1 16,0-20-16,0 21 0,0 0 15,-21 0-15,0 21 0,0 0 0,-22 0 16,1 0-16,0 0 0,-1 21 16,1-21-16,0 42 0,-1-21 15,1 22-15,0-1 0,-1-21 0,1 21 16,21 1-16,0-1 15,0 0-15,21 1 0,0-1 0,0-21 16,0 0-16,0 22 0,21-22 16,0 0-16,0 0 0,21-21 0,-20 21 15,20-21-15,-21 0 0,21 0 16,1 0-16,-1 0 0,-21 0 0,22 0 16,-1 0-16,-21-21 0,0 0 15,0 21-15,1 0 0,-22-21 0,-22 21 31,1 0-31,0 0 16,-21 0-16,21 21 0,-22-21 16,22 42-16,-21-20 0,-1 20 15,22-21-15,-21 21 0,0 1 0,20 20 16,1-20-16,0-1 0,0-21 16,21 21-16,0 1 0,0-22 0,0 0 15,0 0-15,0 0 0,21 1 16,0-22-16,0 0 0,22 0 0,-22 0 15,0 0-15,21 0 0,-20 0 16,20 0-16,-21 0 0,0 0 0,0-22 16,1 22-16,-1 0 0,0-21 15,0 21-15,0-21 0,0 21 0,-21-21 16,22 21 0</inkml:trace>
  <inkml:trace contextRef="#ctx0" brushRef="#br0" timeOffset="5050.52">7387 2053 0,'0'0'0,"0"21"15,0 1 32,0-1-16,-21-21 16,0 0-31,0 21 0,-1-21-1,22 21-15,0 0 16,-21-21-1,42 0 17,1-21-17,-1 0-15,0 0 0,0 0 16,21-22-16,-20 22 0,20-21 0,-21-1 16,21 1-16,1-21 0,-1-1 15,0 1-15,1-1 0,-1-21 0,0 22 16,1-1-16,-1-20 0,-21 20 15,0 1-15,1-22 0,-22 22 0,0-22 16,0 21-16,0 1 0,0 21 16,0-22-16,-22 22 0,22 21 15,-21-22-15,0 22 0,0 21 16,0 0-16,0 0 16,-1 21-16,1 22 0,21-22 15,-21 42-15,0-20 0,0 20 16,0 1-16,21-1 0,-22 22 0,1-22 15,-21 1-15,21 20 0,0-20 16,-1-1-16,1 22 0,21-21 16,0-1-16,-21 1 0,21-1 0,0 1 15,0-1-15,0-21 0,21 1 16,0-1-16,1-21 0,-1 0 0,21 22 16,-21-43-16,22 21 0,-1-21 15,0 0-15,1 0 0,-1 0 16,0 0-16,1-21 0,-1 21 15,0-21-15,1-1 0,-22-20 0,21 21 16,0-21-16,1 20 0,-22-20 16,0 0-16,21-1 0,-20 1 0,-1 0 15,-21-1-15,0 22 0,21-21 16,-21 21-16,0-22 0,0 22 16,0 0-16,-21 21 15,0 0-15,21 21 0,-22 0 16,1 1-16,0-1 0,21 0 15,-21 21-15,0-21 0,0 22 0,21-1 16,0 0-16,-22 1 16,22-22-16,0 21 0,0 1 0,0-22 15,0 0-15,0 0 0,0 0 16,22 0-16,-1 1 0,0-22 0,0 0 16,21 0-16,-20 0 0,20 0 15,0 0-15,-21 0 0,22-22 0,-1 1 16,0 0-16,1 0 0,-1 0 15,0 0-15,-20-1 0,20-20 0,-21 21 16,0-21-16,0 20 0,1-20 16,-1 21-16,-21-21 0,0 20 0,0 1 15,0-21-15,0 21 16,0 0-16,0 42 31,0 0-31,0 0 16,0 0-16,-21 22 0,21-22 15,-22 21-15,22 0 0,-21-20 0,21 20 16,0-21-16,0 21 0,0-20 16,0 20-16,-21-21 0,21 0 0,0 0 15,0 1-15,0-1 16,21-21 0,-21-21-16,21-1 15,1 1-15,-1 0 0,-21 0 0,21 0 16,0-22-16,0 1 0,0 21 15,1-21-15,-1-1 0,21 1 16,-21 0-16,0 20 0,1-20 16,20 21-16,-21 0 0,0 0 0,0-1 15,1 22-15,-1 0 16,0 0-16,-21 22 0,0-1 16,0 0-16,0 0 0,0 21 15,0-20-15,0 20 0,0-21 0,0 21 16,0-20-16,0 20 0,0-21 0,0 21 15,0-20-15,0-1 0,0 21 16,0-21-16,0 0 0,21 1 16,0-22-1,0 0 1,1 0-16,-1-22 16,-21 1-16,21 0 0,0 0 0,0-21 15,0 20-15,1-20 0,-1 0 16,0 21-16,0-22 0,21 1 0,-20 0 15,20-1-15,-21 22 0,21-21 16,-20 21-16,-1-1 0,21 1 0,-21 21 16,-21-21-16,21 21 15,-21 21 1,0 0-16,0 1 16,0-1-16,-21 0 0,21 21 0,0-21 15,-21 22-15,21-22 0,-21 21 16,21 1-16,0-22 0,0 21 0,0-21 15,0 22-15,0-22 0,0 0 16,21 21-16,0-21 0,0 1 0,1-1 16,-1-21-16,21 21 0,-21 0 0,22-21 15,-1 0-15,0 0 0,1 0 16,-1 0-16,0 0 0,1 0 0,-22 0 16,21 0-16,0-21 0,-20 0 15,-1 0-15,21-1 0,-21 1 0,0 0 16,-21-21-16,22 21 15,-22-22-15,21 1 0,-21 21 0,0-22 16,0 1-16,0 0 0,0 21 16,0-22-16,0 22 0,0 0 0,0 0 15,-21 21-15,-1 0 0,1 0 16,0 0-16,0 21 0,0-21 16,0 21-16,-1 0 0,1 22 15,21-22-15,-21 21 0,21-21 0,-21 22 16,21-22-16,0 21 0,0-21 15,0 22-15,0-22 0,0 0 0,0 21 16,21-21-16,0 1 0,0-1 16,1 0-16,-1-21 0,0 21 15,21 0-15,-21-21 0,22 0 0,-22 0 16,21 0-16,1 0 0,-22 0 16,21 0-16,0-21 0,-20 21 0,20-21 15,-21 0-15,21 0 0,-20-1 16,-1-20-16,-21 21 0,0-21 0,21 20 15,-21-20-15,0 0 0,0 21 16,21-22-16,-21 22 0,0 0 0,0-21 16,0 20-16,0 1 15,0 42 1,-21 1-16,21-1 16,-21 0-16,21 0 0,0 21 15,0-20-15,-21 20 0,21-21 0,0 21 16,0-20-16,-22 20 0,22-21 15,0 0-15,0 0 0,0 1 0,0-1 16,0 0-16,0 0 0,0 0 16,0 0-16,0-42 31,0 0-15,0 0-16,0 0 0,22 0 15,-1-1-15,0-20 0,-21 21 0,21-21 16,0-1-16,22 1 0,-22 0 15,0-1-15,0 1 0,21 21 16,-20-22-16,20 22 0,-21 0 0,0 21 16,0 0-16,1 0 0,-1 0 15,0 0-15,-21 21 0,0 0 16,21 1-16,-21-1 0,0 21 16,0-21-16,0 22 0,0-22 0,0 21 15,0-21-15,0 22 0,21-22 16,-21 0-16,0 21 0,21-21 0,1 1 15,-22-1-15,21 0 0,0 0 0,0-21 16,0 21-16,0-21 0,1 0 16,-1 0-16,21 0 0,-21 0 15,0 0-15,22 0 0,-22 0 16,0-21-16,0 0 0,0 0 0,1 0 16,-1-22-16,0 22 0,0-21 15,0-1-15,-21-20 0,21 21 0,1-22 16,-1 1-16,-21-22 0,21 21 15,0 1-15,0-1 0,-21-20 16,21 20-16,1 1 0,-1-22 0,0 22 16,0 20-16,-21 1 0,21 0 0,0-1 15,-21 22-15,0 0 0,0 0 16,0 42 0,0 0-1,0 21-15,-21-20 0,21 20 0,-21 21 16,0-20-16,-21 20 0,20-20 15,1 20-15,-21 1 0,21-22 0,0 21 16,-22 1-16,22-1 0,0 1 16,0-22-16,0 22 0,-1-22 0,22 22 15,0-22-15,0 0 0,0 1 16,0-1-16,0-21 0,0 21 0,0-20 16,0-1-16,22 0 0,-1 0 15,0-21-15,0 21 0,0-21 16,0 0-16,22 0 0,-22 0 0,21 0 15,-21 0-15,22-21 0,-1 0 16,0 21-16,1-21 0,-1 0 0,0-1 16,1-20-16,-22 21 0,21 0 15,1-22-15,-22 1 0,21 21 0,-21-21 16,0-1-16,1 1 0,-1 0 16,0-1-16,0 1 0,-21 21 15,0 0-15,0-1 0,-21 22 16,0 0-1,0 0-15,-1 22 16,1-1-16,0 21 0,0-21 16,21 0-16,0 22 0,0-22 0,0 0 15,0 0-15,0 22 0,0-22 16,0 0-16,0 0 0,21 0 0,0-21 16,0 21-16,22 1 0,-22-1 15,21 0-15,-21-21 0,22 21 0,-22 0 16,21-21-16,-21 21 0,1-21 15,-1 22-15,-21-1 16,0 0-16,-21-21 16,-1 0-16,-20 21 0,21-21 0,0 0 15,-22 0-15,22 0 0,-21 21 16,21-21-16,-22 0 0,22 0 16,0 0-16,0 0 0,0 0 0,0 0 15,-1 0 1,1 0-16,0 0 15,21-21 1,0 0-16,0 0 16,0 0-16,0-1 0</inkml:trace>
  <inkml:trace contextRef="#ctx0" brushRef="#br0" timeOffset="5379.58">11747 1355 0,'0'0'0,"-21"-21"0,0 21 15,0 0-15,21-22 0,0 1 16,21 21-16,21-21 0,1 21 16,20 0-16,1 0 0,-1-21 15,1 21-15,20 0 0,-20 0 0,21 0 16,-22 0-16,1 0 0,-1 0 15,-21 0-15,1 0 0,-22 0 16,0 0-16,0 0 0,0 0 16,-21-21 46,-42 21-46,0-21-16,21 21 0</inkml:trace>
  <inkml:trace contextRef="#ctx0" brushRef="#br0" timeOffset="6122.67">4276 2582 0,'0'0'0,"-22"0"0,1 0 16,0 0-16,0 0 0,0 0 0,0 22 15,-1-22-15,1 0 0,0 0 16,0 0-16,0 0 0,21 21 16,0 0-1,21-21-15,21 0 16,-21 0-16,43 0 0,-1 21 15,1-21-15,21 0 0,-1 0 0,43 0 16,-21 0-16,21 0 0,21 0 16,0 0-16,1 0 0,20 0 0,0 0 15,22 0-15,20 0 16,1 0-16,0 0 0,21 0 0,-1 0 0,1 21 16,0-21-16,0 0 15,0 21-15,0-21 0,-22 0 0,22 22 16,-42-22-16,-1 21 0,-21-21 15,1 0-15,-1 21 0,-42-21 0,0 0 16,0 0-16,-42 0 0,-1 21 16,-20-21-16,-22 0 0,-21 0 0,1 0 15,-44 0 1,1 0-16,-21 0 16,0 0-16,20 0 0,-41 0 0,21-21 15,-1 21-15,-20 0 16,-1-21-16,-20 21 0</inkml:trace>
  <inkml:trace contextRef="#ctx0" brushRef="#br0" timeOffset="6686.35">3704 2879 0,'21'0'31,"0"0"-31,1 21 15,-1-21-15,0 0 16,0 0-16,21 0 0,-20 21 0,20-21 16,21 0-16,-20 0 0,41 21 15,-20-21-15,42 0 0,0 21 16,42-21-16,-21 0 0,42 22 16,0-1-16,1-21 0,20 0 0,1 0 15,20 21-15,1-21 0,21 0 16,0 0-16,0 0 0,-1 0 0,22 0 15,0 0-15,-21 0 0,0 0 16,21 0-16,-21 0 0,-21 0 0,-1 0 16,1 0-16,-22 0 0,1 0 15,-1 0-15,-20 0 0,-22 0 0,-21-21 16,-21 21-16,0 0 0,-22 0 16,-20 0-16,-22 0 0,0 0 0,1 0 15,-22 0-15,-21-21 0,-21 21 47,0 0-31,21-22-16,0 1 15</inkml:trace>
  <inkml:trace contextRef="#ctx0" brushRef="#br0" timeOffset="12295.93">15494 1503 0,'0'0'0,"-21"0"0,21 21 15,-21-21-15,-1 0 0,22 21 16,0 0 0,22-42 30,-1 21-46,0 0 0,-21-21 0,0 0 16,21 21-16,0-21 16</inkml:trace>
  <inkml:trace contextRef="#ctx0" brushRef="#br0" timeOffset="12687.22">15727 1080 0,'0'0'0,"0"-22"0,0-20 0,0 21 0,0 0 15,0 0-15,0-1 0,0 1 16,0 0-16,0 0 16,0 42 15,0 0-31,0 0 15,0 22-15,0-22 0,0 21 0,0 1 16,0-1-16,-21 0 0,21 1 16,0-1-16,0-21 0,-22 21 0,22-20 15,0-1-15,0 21 0,0-21 16,0 0-16,0 1 0,0-1 31,0-42 32</inkml:trace>
  <inkml:trace contextRef="#ctx0" brushRef="#br0" timeOffset="12979.17">15536 1439 0,'0'0'0,"-21"0"0,0 0 15,21 22-15,-21-22 0,0 21 16,21 0-16,0 0 31,21-21-31,0 0 0,0 0 16,0 0-16,22 0 0,-22 0 16,21 0-16,-21 0 0,22 0 0,-22 0 15,21 0-15,-21 0 0,0 0 16,22 0-16,-22 0 0,0-21 0,0 21 15,0-21-15,1 21 0,-1 0 16,-21-21-16,21 21 0,0 0 16,-21-22-16,0 1 31,-21 0 0,0 21-31</inkml:trace>
  <inkml:trace contextRef="#ctx0" brushRef="#br0" timeOffset="13260.03">15452 1037 0,'0'-21'0,"0"42"15,0-63-15,21 21 31,0 21-31,0 0 0,0-21 16,22 21-16,-22 0 0,21 0 0,0-22 16,-20 22-16,20 0 0,0 0 15,-21-21-15,22 21 0,-22 0 16,0-21-16,21 21 0,-20 0 0,-1 0 16,0 0-16,-21-21 15,0 0 1</inkml:trace>
  <inkml:trace contextRef="#ctx0" brushRef="#br0" timeOffset="13918.6">16002 699 0,'0'0'16,"-21"-22"-16,0 22 0,-1 0 0,1-21 15,0 21-15,0-21 0,-21 0 0,20 21 16,-20-21-16,0 21 0,-1 0 16,1-21-16,0 21 0,-1 0 0,-20 0 15,21 0-15,-22 0 0,22 0 16,-22 0-16,22 21 0,0 0 16,-1 0-16,1 0 0,-22 0 15,22 22-15,21-1 0,-21 0 16,-1 22-16,1-22 0,21 22 0,-22-22 15,22 22-15,0-1 0,0-21 16,21 22-16,0-22 0,0 1 0,0 20 16,0-21-16,0 1 0,0-1 15,0 22-15,0-22 0,21-21 0,0 21 16,0 1-16,1-1 0,20-21 16,0 0-16,1 1 0,-1-1 15,21 0-15,-20 0 0,20-21 0,1 0 16,-1 0-16,1 0 0,-1 0 15,1 0-15,-1 0 0,1 0 0,-1 0 16,-20-21-16,20 0 0,-21 0 16,1-1-16,-1 1 0,0-21 0,1 21 15,-22-22-15,21 22 0,-21-21 16,1 0-16,20-1 0,-42 1 0,21 0 16,-21-1-16,21 1 0,-21 0 15,0-22-15,0 22 0,0-22 16,0 22-16,-21-22 0,0 22 0,0 0 15,0-22-15,-22 22 16,22 0-16,-21-1 0,-1 22 0,1 0 16,0-21-16,-1 20 0,-20 1 15,-1 0-15,22 21 0,-21-21 0,-1 0 16,1 21-16,20 0 0,-20 0 16,20 0-16,-20 0 0,21 0 0,-1 0 15,1 0-15,21 21 0,0 0 16,-22 0-16,22 22 0,0-22 15,0 21-15,0-21 0,-1 22 16,1-1-16,0 0 0,-21 1 16,21-1-16</inkml:trace>
  <inkml:trace contextRef="#ctx0" brushRef="#br0" timeOffset="39311.48">3471 5588 0,'0'-21'94</inkml:trace>
  <inkml:trace contextRef="#ctx0" brushRef="#br0" timeOffset="42542.68">3471 5482 0,'0'21'31,"0"1"0,0-1-31,21-21 32,1 0-17,-22-21 16,0-1-31,0 1 16,0 0-16,0 0 16,0 0-16,0 0 15,0-1-15,0 1 0,0 0 16,0 0-16,-22 0 0,1 0 16,0-1-16,0 1 0,0 21 0,0-21 15,-1 21-15,1 0 16,0 0-16,0 0 0,21 21 15,-21 0-15,0 1 0,-1-1 16,22 0-16,0 21 0,-21 1 0,21-1 16,0 0-16,0 1 0,-21-1 15,21 0-15,0 22 0,0-22 16,0 0-16,0 1 0,0-22 0,0 21 16,0-21-16,0 1 0,0-1 15,21 0-15,0 0 0,-21 0 0,22-21 16,-1 0-16,0 0 15,0 0-15,0 0 0,0-21 0,1 21 16,-1-21-16,0 0 0,0 0 16,-21-22-16,21 22 0,0-21 0,1 21 15,-1-22-15,0 1 16,-21 0-16,21-1 0,0 1 0,-21 21 16,21-22-16,-21 22 0,0 0 15,0 0-15,0 0 0,22 0 0,-22 42 47,0 0-31,0 21-16,0-21 0,21 1 0,-21 20 15,0-21-15,0 21 0,21 1 16,0-22-16,-21 21 0,21-21 0,-21 22 16,21-22-16,1 0 0,-1 0 15,-21 0-15,21-21 0,0 22 16,0-22-16,0 0 0,1 0 15,-1 0-15,0 0 0,0 0 16,0-22-16,0 1 0,1 0 16,-1 0-16,0 0 0,0 0 0,0-22 15,-21 22-15,21-21 0,1 21 16,-1-22-16,-21 22 0,21-21 0,0 21 16,-21-1-16,0 1 0,21 0 15,0 0-15,1 21 16,-22 21 15,0 0-15,0 0-16,0 1 0,0-1 31,0-42 0,0-1-31,0 1 16,0 0-1,0 0-15,0 0 16,-22 0-16,1 21 0,21-22 16,-21 22-16,0 0 15,0 0 1,21 22 0,0-1-16,0 0 0,-21 0 15,21 0-15,0 22 0,0-22 16,0 21-16,0-21 0,0 22 0,0-22 15,0 21-15,0 0 0,0-20 16,0 20-16,21-21 0,0 0 0,-21 22 16,21-22-16,0 0 0,0-21 15,1 21-15,-1-21 0,0 0 0,0 0 16,0 0-16,22 0 0,-22 0 16,21 0-16,-21-21 0,22 0 0,-22 0 15,21-1-15,-21-20 16,22 21-16,-22-21 0,0-1 0,21 1 15,-21 0-15,1-1 0,-1-20 16,0 20-16,0 1 0,21-21 0,-20 20 16,-1-20-16,0 20 0,0 1 15,-21 0-15,21-22 0,-21 43 0,21-21 16,-21-1-16,0 22 0,0 0 16,0 0-16,0 0 0,-21 42 31,21 0-31,-21 0 0,21 0 0,-21 22 15,21-22-15,0 21 0,0 1 16,-21-1-16,21 0 0,-21 1 0,21-1 16,-22 0-16,22 22 0,0-22 15,0 0-15,0 1 0,0-1 16,0 0-16,0 1 0,0-1 0,0 0 16,0-20-16,0 20 0,22-21 15,-1 21-15,0-20 0,-21-1 0,21 0 16,0 0-16,0-21 0,1 21 15,-1-21-15,0 0 0,0 0 0,0 0 16,0 0-16,1-21 0,-1 21 0,0-21 16,0 0-16,0 0 15,0-1-15,1 1 0,-1-21 0,0 21 0,0-22 16,0 1-16,0 21 0,-21-21 16,22 20-16,-1-20 0,0 21 15,0 0-15,-21 0 0,0-1 16,21 1-16,-21 42 31,0 1-15,0-1-16,0 0 0,0 0 0,-21 21 15,21-20-15,0-1 0,0 21 16,0-21-16,0 0 0,0 1 0,0-1 16,0 0-16,0 0 0,0 0 15,21 0-15,0 1 0,1-22 0,-1 21 16,0-21-16,0 0 0,0 0 15,22 0-15,-22 0 0,0 0 16,21 0-16,-21 0 0,1-21 0,-1-1 16,0 1-16,0 0 0,0 0 15,0 0-15,1 0 0,-1-22 0,0 22 16,0-21-16,-21 21 0,21-22 16,-21 22-16,21 0 0,-21 0 0,0 0 15,22-1-15,-22 1 0,21 21 16,-21 21 15,0 1-31,0-1 0,0 0 16,0 0-16,0 0 0,0 22 0,-21-22 15,21 0-15,0 0 0,0 21 16,0-20-16,0-1 0,0 0 16,0 0-16,0 0 0,0 0 0,0 1 15,21-1-15,0-21 16,0 0-16,0 0 0,0 0 0,1 0 15,-1 0-15,0 0 0,0 0 16,0-21-16,0-1 0,-21 1 16,22 0-16,-22 0 0,21 0 0,-21 0 15,0-22-15,0 22 0,0-21 16,0 21-16,0-1 0,0-20 16,0 21-16,-43 0 0,43-22 15,-21 43-15,0-21 0,0 0 0,0 21 16,0 0-16,-1 0 0,-20 0 0,21 0 15,0 0-15,0 21 16,21 0-16,0 1 16,21-22-1,0 0-15,0 0 16,0 0-16,0 0 0,1 0 16,-1 0-16,21 0 0,-21 0 0,22 0 15,-22 0-15,21-22 0,-21 22 16,22-21-16,-22 21 0,21-21 15,-21 21-15,22 0 0,-22 0 0,0-21 16,0 21-16,0 0 0,0 0 16,1 0-16,-1 0 0,-21 21 31,0 0-31,0 0 16,0 1-16,0-1 0,0 0 15,0 0-15,0 0 0,0 0 16,0 1-16,0-1 0,0 0 0,0 0 15,-21 0-15,21 0 0,-22 1 16,22-1-16,0 0 16,-21 0-16,21 0 0,-21-21 15,21-21 32,0 0-47,0 0 16,21 0-16,0-22 0,-21 22 0,22 0 15,-1-21-15,0 20 0,0 1 16,0-21-16,22 21 0,-22 0 0,0-1 16,21 1-16,-21 21 0,1-21 15,-1 0-15,0 21 0,0 0 0,0 0 16,0 0-16,1 0 0,-1 21 16,-21 0-16,0 0 15,0 1-15,0 20 0,0-21 16,0 0-16,0 0 0,0 1 15,0 20-15,0-21 0,0 0 0,0 0 16,0 1-16,0-1 0,0 0 0,0 0 16,0 0-16,0 0 0,21 1 15,0-22-15,0 21 0,0-21 0,1 0 16,-1 0-16,0 21 0,0-21 0,0 0 16,0 0-16,1 0 0,-1 0 15,21-21-15,-21 21 0,0-21 0,1-1 16,-1 1-16,0 0 15,0 0-15,0 0 0,0 0 0,1-22 16,20 1-16,-21 21 0,0-22 0,0 1 16,1 21-16,-1-21 0,0-1 15,0 22-15,-21 0 0,21 0 0,-21 0 16,0-1-16,0 1 0,-21 21 31,0 0-31,21 21 16,0 1-16,-21-22 0,21 21 15,-21 0-15,21 0 0,0 0 0,0 0 16,0 1-16,0-1 0,0 0 16,0 0-16,0 0 0,21 0 15,0 1-15,-21-1 0,21 0 16,0-21-16,0 21 0,1 0 16,-1-21-16,0 21 0,0 1 0,0-22 15,-21 21-15,21-21 0,1 0 16,-22 21-16,0 0 31,-22-21-15,1 0-16,0 0 0,0 0 0,-21 21 15,20-21-15,1 0 0,0 0 16,0 0-16,0 0 0,0 21 16,-1-21-16,1 0 0,0 0 0,0 0 15,0 0 1,21-21-1,-21 21 1,21-21-16,-22 21 0,22-21 0,-21 0 16</inkml:trace>
  <inkml:trace contextRef="#ctx0" brushRef="#br0" timeOffset="43018.93">5969 4868 0,'0'0'15,"0"22"17,0-1-17,21-21 17,0 0-32,0 0 0,-21-21 15,22-1-15,-22 1 16,0 0-16,-22 0 31,1 21-31,0 0 16,0 0-16,21 21 0,-21-21 15,21 21-15,0 0 16,0 1-16,0-1 16,0 0-1,0 0-15,-21-21 16,21 21-16,-22-21 15,1 0-15,0 21 0</inkml:trace>
  <inkml:trace contextRef="#ctx0" brushRef="#br0" timeOffset="43379.1">4720 5271 0,'-21'0'0,"0"42"16,42-42-1,0 0 1,0 0-16,0 0 0,22 0 16,-1 0-16,0-21 0,1 21 0,-1-21 15,0 21-15,1 0 0,-1 0 0,-21-22 16,22 22-16,-1 0 0,-21 0 15,0 0-15,0 0 0,1-21 0,-1 21 110,0 21-110</inkml:trace>
  <inkml:trace contextRef="#ctx0" brushRef="#br0" timeOffset="50109.12">9377 5228 0,'0'0'0,"-21"0"0,-1 21 16,1-21-16,21 22 15,-21-22-15,0 0 16,42-22 15,0 1-31,0 21 16,1-21-16,-1 0 0,21 0 15,-21 0-15,22-1 0,-1 1 0,21-21 16,1 21-16,-1-22 0,22 22 16,-21-21-16,20 21 0,22-22 0,-21 1 15,21 21-15,-22-21 0,1 20 16,21-20-16,-22 21 0,1 0 0,0 0 16,-1-1-16,1-20 0,-21 21 0,20 0 15,-20 0-15,-1-1 0,-20 1 16,20 0-16,-21 0 0,1 0 15,-1 0-15,43-43 16,-64 43-16,0 0 0,-21 0 16,21-1-16,0 1 15,-21 0-15,22 21 16,-44 0 15,1 0-31,0 0 16,0 0-16,0 0 0,0 0 0,-1 0 15,-20 21-15,21 0 0,0-21 0,-22 0 16,22 22-16,-21-22 16,21 21-16,-22-21 0,22 21 0,0-21 15,0 0-15,0 0 0,21 21 16,21-42 15,0 0-31,0 21 0,0-21 16,22-1-16,-1 22 0,-21-21 15,22 0-15,-1 21 0,0-21 0,1 0 16,-1 21-16,-21-21 0,21 21 16,-20 0-16,-1 0 0,0 0 15,0 21 1,-21 0-16,0 0 16,0 0-16,0 22 0,0-22 15,0 21-15,0 0 0,-21 1 0,0-22 16,21 21-16,-21-21 0,-1 22 0,22-22 15,-21 0-15,21 0 0,0 0 16,-21 1-16,21-1 0,0 0 0,-21-21 16,21 21-16,21-42 47,-21 0-32,21 21-15</inkml:trace>
  <inkml:trace contextRef="#ctx0" brushRef="#br0" timeOffset="54331.63">12721 4191 0,'0'0'0,"-21"21"0,0-21 16,21-21 30,0 0-46,21 0 0,0 0 16,0-22-16,22 22 0,-22-21 16,21 21-16,-21-22 0,22 1 15,-1 21-15,0-22 0,1 1 16,-1 0-16,0-1 0,-21 1 0,22 0 16,-22-1-16,0 22 0,0-21 15,0 21-15,-21 0 0,0-1 0,-21 22 31,0 0-31,0 0 0,0 22 0,-22-1 16,22 0-16,0 0 0,0 0 16,0 0-16,0 1 0,21 20 0,0-21 15,-22 0-15,22 22 0,0-22 16,0 0-16,0 21 0,0-21 16,0 1-16,22-1 0,-1 21 0,-21-21 15,21 0-15,-21 1 0,0 20 16,21-21-16,0 0 0,-21 0 0,0 1 15,0-1 1,-21-42 15,0 21-31,21-22 0,-21 1 0,0 21 16,-1-21-16,1 0 0,0 0 16,0 0-16,0 21 15,21 21 16,0 0-15,0 0-16,0 0 16,21 0-16,-21 1 0,21-22 15,0 21-15,22-21 0,-22 0 16,0 21-16,0-21 0,21 0 0,1 0 16,-1 0-16,0 0 0,1 0 15,-1-21-15,0 0 0,1 21 0,20-22 16,-20 1-16,-1-21 0,0 21 15,1 0-15,-1-1 0,-21-20 16,21 21-16,-20-21 0,-1 20 16,0-20-16,-21 21 0,21 0 0,-21-22 15,0 22-15,0 0 0,0 0 0,-21 0 16,0 21 0,0 0-16,-22 21 15,43 0-15,-21-21 0,0 21 0,21 22 16,-21-22-16,21 0 0,0 21 0,0-21 15,0 22-15,0-22 0,0 0 16,0 21-16,0-20 0,0 20 0,0-21 16,21 0-16,0 0 0,0 1 15,0-22-15,1 21 0,-1-21 0,0 0 16,21 0-16,-21 0 16,1 0-16,20 0 0,0 0 0,-21-21 15,22 21-15,-22-22 0,21 1 0,1 0 16,-22-21-16,21 21 0,-21-1 15,0-20-15,1 21 0,-22 0 0,0 0 16,0-22-16,21 43 0,-21-21 16,0 0-16,-21 42 31,21 0-31,-22 0 16,22 1-16,0-1 0,0 0 15,-21 0-15,21 0 0,-21 0 0,21 1 16,-21 20-16,21-21 0,0 0 15,0 0-15,0 1 16,0-1 0,0-42-1,0-1-15,0 1 16,21 0-16,0 0 0,0 0 16,22 0-16,-22-22 0,0 22 0,0 0 15,0 0-15,1 0 0,-1-1 16,0 22-16,-21-21 0,21 21 0,0 0 15,0 0-15,-21 21 16,0 1 0,22-22-16,-22 21 0,21 0 0,-21 0 0,0 0 15,21 0-15,0 1 16,0-1-16,0 21 0,1-21 0,-22 0 16,21 1-16,0-22 0,0 21 15,0 0-15,22 0 0,-22-21 0,0 21 16,0-21-16,21 0 0,-20 0 15,-1 0-15,21 0 0,-21 0 0,0 0 16,1-21-16,-1 21 0,0-21 0,0 0 16,0 0-16,-21-1 15,0-20-15,0 21 0,21-21 0,-21 20 16,0 1-16,0-21 0,0 21 16,0 0-16,0-1 0,-21 1 0,0 0 15,0 21 1,0 0-16,21-21 0,-21 21 0,-1 0 15,1 0-15,0 21 0,0-21 16,0 21-16,0 0 16,-1 1-16,1-1 0,21 0 0,0 0 15,-21 21-15,21-20 0,0-1 16,0 0-16,0 0 0,0 0 0,0 0 16,0 1-16,0-1 0,0 0 15,21 0-15,0-21 16,1 21-16,-1-21 0,0 0 0,0 0 15,0 0-15,0 0 0,1 0 16,-1-21-16,21 0 0,-21 0 0,0 0 16,22-1-16,-22 1 0,0-21 15,0 21-15,22-22 0,-22 1 0,0 0 16,0-1-16,-21 1 0,21 0 16,0-1-16,-21 1 0,22 0 0,-22-22 15,0 22-15,0 0 0,0 20 16,0-20-16,0 21 0,0 0 0,0 0 15,0-1-15,0 44 32,0-1-32,-22 0 0,22 0 15,0 21-15,-21 1 0,0-22 0,21 21 16,0 1-16,-21-1 0,0 0 16,21 1-16,-21-22 0,21 21 0,0 0 15,0 1-15,0-22 0,0 21 16,0-21-16,0 22 0,0-22 0,21 0 15,0 0-15,0 0 0,0 1 0,0-1 16,22-21-16,-1 0 16,-21 0-16,0 0 0,1 0 15,-1 0-15,0-21 0,0-1 16,0 1-16,0 0 0,22 0 16,-22-21-16,0 20 0,21-62 15,-20 41-15,-1 1 0,0 0 16,0-1-16,-21 1 0,0-21 15,21 20-15,-21 1 0,21 0 0,-21 20 16,0-20-16,0 21 0,0 0 16,0 42-1,-21 0 1,0 0-16,21 0 0,-21 22 0,21-1 16,0-21-16,-21 22 0,21-1 15,-21 0-15,21 1 0,-22-1 0,22-21 16,0 21-16,0 1 0,0-22 15,0 21-15,-21-21 0,21 1 16,0 20-16,0-21 0,-21 0 0,21 0 16,0-42 31,0 0-47,0 0 0,21 0 0,0 0 15,1-1-15,-1 1 0,-21 0 16,21 0-16,0-21 0,0 20 0,0 1 15,1 0-15,20 0 0,-21 0 16,0 0-16,0 21 0,1 0 0,-1 0 16,0 0-16,0 0 15,-21 21 1,0 0-16,0 0 0,0 0 16,-21 0-1,0-21-15,0 0 0,-1 22 0,1-22 16,0 0-16,0 0 0,0 0 15,0 0-15,-1 0 0,1 0 0,0 0 16,0 0-16,0 0 16,0 0-16,21-22 15,-22 22-15,22 22 47,0-1-47,0 0 16,0 0-16,0 0 0,0 0 15,22-21-15,-1 22 0,-21-1 16,21 0-16,0 0 0,0 0 0,0-21 16,1 21-16,-1-21 0,21 22 15,-21-22-15,22 0 0,-1 0 0,-21 0 16,21 0-16,1 0 0,-1 0 16,0 0-16,1 0 0,-1 0 0,0-22 15,1 1-15,-1 0 0,0 0 16,-20 0-16,20-22 0,-21 22 15,21-42-15,-20 20 16,-1 22-16,-21 0 0,0 0 16,0 0-16,0 0 0,0-1 15,-21 22-15,-1 0 16,1 0-16,0 0 0,0 22 16,0-1-16,0 0 0,-1 0 15,22 0-15,0 0 0,-21 1 0,21-1 16,0 0-16,0 21 0,0-21 15,0 1-15,0-1 0,0 0 0,0 0 16,0 0-16,21 0 0,1 1 0,-1-1 16,0-21-1,0 0-15,0 0 0,0 0 0,1 0 16,-1 0-16,0 0 16,0 0-16,0-21 0,0-1 0,1 1 15,-1 0-15,21 0 0,-21 0 16,0 0-16,1-22 0,-22 22 0,21 0 15,0 0-15,0 0 0,-21-1 16,0 1-16,0 42 31,0 1-15,0-1-16,0 0 16,0 0-16,0 0 0,0 0 15,0 1-15,0-1 0,0 0 0,21 0 16,0 0-16,1-21 15,-22 21-15,21-21 0,0 0 0,0 0 16,0 0-16,0 0 0,1 0 16,-1 0-16,0-21 0,0 0 15,0 0-15,0 0 0,-21 0 16,22-1-16,-1 1 0,-21 0 0,21 0 16,0-21-16,-21 20 0,21 1 15,-21 0-15,21 0 0,-21 0 16,22 0-16,-22-1 15,21 22 1,-21 22 0,0-1-16,0 0 15,0 0-15,0 0 0,0 0 0,0 22 16,0-1-16,0-21 0,0 22 16,0-1-16,0 0 0,0 1 0,0-1 15,0 21-15,0-20 0,-21-1 16,21 0-16,-22 1 0,22-1 0,-21 22 15,21-22-15,0 0 0,0 1 16,-21-1-16,21 0 0,-21 1 0,21-22 16,-21 21-16,21 0 0,0-20 15,-21-1-15,-1 21 0,1-21 16,21 0-16,0 1 0,-21-22 16,0 0-16,0 0 0,0 0 15,-1 0-15,1 0 16,0-22-16,0 1 0,21 0 15,-21 0-15,21 0 0,-21 0 16,21-1-16,-22 1 0,22-21 16,0 0-16,0 20 0,0-20 0,0 0 15,0-1-15,22 1 0,-1 0 16,0-1-16,0-20 0,21 21 0,-20-22 16,20 1-16,0-1 0,1 1 15,-1 20-15,0-20 0,22-1 0,-22 22 16,0 0-16,-20-1 0,20 1 15,-21 0-15,0 20 0,0 1 0,1 0 16,-22 0-16,21 0 0,-42 21 31,-1 0-31,1 0 16,0 0-16,21 21 16,-21 0-16,21 0 15,0 0 1,21 1-16,0-22 0,0 21 0,1-21 15,-1 21-15,21 0 16,-21-21-16,0 21 0,1 0 0,20-21 16,-21 22-16,-21-1 0,0 0 15,21-21-15,-21 21 0,0 0 0,0 0 16,0 1-16,-21-22 16,0 21-16,0-21 0,0 0 0,-1 21 15,1-21-15,0 0 0,0 21 16,0-21-16,0 0 15,21-21 32,0 0-47,21 0 16,0 21-16,0-22 0,0 1 0</inkml:trace>
  <inkml:trace contextRef="#ctx0" brushRef="#br0" timeOffset="54666.95">18627 3429 0,'0'0'0,"-22"0"16,1 0-16,0 0 15,0 0-15,0 0 0,0 0 16,-1 21-16,1-21 15,0 21-15,0 22 0,0-22 0,0 0 16,21 21-16,-22-20 0,22 20 16,-21-21-16,21 21 0,0-20 0,0-1 15,0 21-15,0-21 0,0 0 16,0 1-16,0-1 0,21 0 0,1 0 16,-1 0-16,0 0 15,0-21-15,0 22 0,0-22 0,1 0 16,-1 0-16,0 0 15,0 0-15,0 0 0,0 0 0,1 0 16,-1 0-16,0 0 16,0 0-16</inkml:trace>
  <inkml:trace contextRef="#ctx0" brushRef="#br0" timeOffset="54975.29">19113 3450 0,'0'0'0,"0"-42"15,22 42-15,-1-21 16,0 21 0,0 0-16,0 0 15,0 21-15,1-21 16,-22 21-16,21 0 0,0 22 0,0-22 16,-21 21-16,0 0 0,21-20 15,-21 20-15,0 0 0,0 1 0,0-1 16,0 0-16,-21 1 0,21-1 15,0 0-15,-21-21 0,21 22 0,-21-22 16,21 21-16,-21-21 0,21 1 16,-22-1-16,22 0 0,0 0 15,-21-21-15,0 0 16,21 21-16,-21-21 0,0 0 16,0 0-16,-1 0 0,1 0 15</inkml:trace>
  <inkml:trace contextRef="#ctx0" brushRef="#br0" timeOffset="56334.51">9165 5821 0,'0'0'0,"-21"-21"0,0 21 0,0 0 0,-22-21 16,22-1-16,0 22 0,0 0 16,0-21-16,-1 21 0,1 0 0,21-21 15,21 21 16,1 0-31,-1 0 0,21 0 16,0 0-16,22 0 0,-22 0 0,22 0 16,-1 0-16,1 0 0,20 0 15,1 0-15,21 0 0,0 0 16,21 0-16,0 0 0,0 0 16,-21 0-16,21 0 0,0 0 0,0 0 15,21 0-15,-21 0 0,0 0 16,0 0-16,0 0 0,0 21 0,-21-21 15,-1 0-15,1 0 0,0 0 16,-21 0-16,-1 0 0,-20 0 0,-1 0 16,1 0-16,-22 0 0,-21 0 15,1 0-15,-1 0 0,0 0 16,-21-21 0,-21 0-16,-22 0 15,22 21-15,0-21 0,-21 21 16,-1-22-16,22 22 0,-21 0 0,21-21 15,0 21-15,-22 0 0,22-21 16,0 21-16,0 0 0,0 0 0,-1 0 16,44 0 46,-1 0-62,0 0 0,0 0 0,0 0 16,22 0-16,-22 0 0,21 0 15,0 0-15,-20 0 0,20 0 16,0 0-16,-21 0 0,1 0 16,-1 21-16,0-21 0,0 0 0,0 0 15,-21 21-15,0 1 16,0-1-16,0 0 0,-21 21 16,0-21-16,0 1 0,-22 20 15,1-21-15,0 21 0,-1 1 0,1-22 16,21 0-16,-21 0 0,-1 22 0,22-22 15,-21-21-15,21 21 0,-1 0 16,1-21-16,0 0 0,21 21 16,-21-21-16,0 0 15,0-21 1,21 0 0</inkml:trace>
  <inkml:trace contextRef="#ctx0" brushRef="#br0" timeOffset="58161.96">13483 5779 0,'0'0'0,"0"21"16,0 0-1,0 0-15,0 0 0,0 0 16,0 1-1,21-22 32,0-22-47,-21 1 0,22 0 16,-22 0-16,21 0 16,0 0-16,-21-1 0,0 1 0,21-21 15,0 21-15,-21-22 0,0 1 16,0 21-16,21-21 0,-21-1 0,0 1 15,22 21-15,-22-22 0,0 22 16,0 0-16,0 0 0,21 0 16,-21 0-16,21 21 15,0 21 1,-21 0-16,21 0 16,-21 0-16,0 0 0,0 1 15,21-1-15,-21-42 63,0-1-63,0 1 15,0 0-15,0 0 16,0 0-16,-21 21 16,21-21-16,-21-1 0,0 22 31,21 22-31,-21-22 15,21 21-15,0 0 0,0 0 0,0 0 16,0 22-16,0-22 0,-21 21 16,21-21-16,0 22 0,0-1 0,0-21 15,0 21-15,0 1 0,0-1 16,0-21-16,0 0 0,0 22 0,21-22 16,-21 0-16,21 0 0,0 0 15,0-21-15,0 22 0,1-22 0,20 0 16,-21 0-16,0 0 0,22 0 15,-22 0-15,21-22 0,-21 22 16,22-21-16,-1 0 0,0 0 0,-21-21 16,22 20-16,-1-20 0,-21 0 15,22-1-15,-22 1 0,21 0 0,-21-22 16,0 22-16,1-22 0,-1 22 16,0 0-16,0-22 0,0 22 0,0 0 15,1-1-15,-22 1 0,0 21 16,0 0-16,0-1 0,21 1 0,-21 42 31,0 1-31,-21-1 0,-1 0 16,22 21-16,0 1 0,-21-22 15,0 21-15,21 0 0,-21 1 16,21-1-16,-21 0 0,0 1 0,21-1 16,-22 0-16,22 1 0,0-1 15,0 0-15,0-20 0,0 20 0,0-21 16,0 0-16,0 0 0,22 1 15,-1-1-15,0-21 0,0 0 16,0 0-16,0 0 0,1 0 16,-1 0-16,0-21 0,0 21 15,0-22-15,-21 1 0,21 0 16,1 0-16,-22 0 0,0 0 0,0-22 16,21 22-16,-21 0 0,21 0 15,-21 0-15,0 42 31,0 0-15,0 0-16,0 0 0,0 0 0,0 1 16,0-1-16,-21 0 0,21 0 15,0 0-15,0 0 0,0 1 0,0-1 16,0 0-16,0 0 16,0-42 30,0 0-46,0 0 16,0-1-16,0-20 0,0 21 16</inkml:trace>
  <inkml:trace contextRef="#ctx0" brushRef="#br0" timeOffset="58330.87">14817 5334 0,'0'-21'16,"0"0"-16,-22 21 0,22 21 47,0 0-32,0 0-15,0 0 16,22-21-16</inkml:trace>
  <inkml:trace contextRef="#ctx0" brushRef="#br0" timeOffset="59314.81">15240 5419 0,'0'-21'0,"-21"21"16,0 0-16,-1 0 15,1 0-15,0 0 16,0 0-16,21 21 0,-21 0 15,21 0-15,-21 0 0,21 0 0,-22 1 16,22-1-16,0 0 0,0 21 16,0-21-16,0 22 0,0-22 0,0 21 15,0-21-15,0 1 0,0 20 16,0-21-16,0 0 0,22-21 0,-1 21 16,0 1-16,0-22 0,0 0 0,22 0 15,-1 0-15,-21 0 0,21 0 16,1 0-16,-1 0 0,0 0 0,1-22 15,-22 1-15,21 0 16,1 0-16,-1 0 0,-21 0 0,64-106 31,-64 84-31,0 1 0,0 0 0,0-1 0,1-20 16,-22 20-16,0 1 0,21 0 16,-21-22-16,21 22 0,-21 21 0,0-22 15,0 22-15,0 0 0,0 0 16,0 0-16,0 42 15,0 0 1,0 0-16,-21 22 0,0-22 0,21 21 16,-22 0-16,22 1 0,-21-1 15,21-21-15,-21 22 0,0-1 16,21 0-16,0 1 0,-21-1 0,21 0 16,-21-21-16,21 22 0,0-22 15,-22 0-15,22 0 0,0 0 0,0 1 16,0-1-16,0-42 47,22 21-47,-22-22 0,21 1 0,0 0 15,0 0-15,0-21 0,0 20 16,-21 1-16,43 0 0,-22-21 16,0 21-16,0-1 0,0 1 0,1 0 15,-1 0-15,0 21 0,0-21 16,0 21-16,0 0 0,1 0 15,-22 21 1,0 0-16,-22 0 0,1-21 16,0 21-16,0 1 0,0-1 15,0-21-15,-1 0 0,1 21 16,0-21-16,0 0 0,0 0 16,0 0-16,-1 0 15,22 21 32,0 0-31,0 0-16,0 1 0,0-1 15,0 0-15,0 0 0,22-21 16,-1 21-16,0 0 0,-21 1 0,21-1 16,0 0-16,0 0 0,1-21 15,-1 21-15,0-21 0,0 0 0,0 21 16,0-21-16,1 0 0,-1 0 15,0 0-15,0 0 0,0 0 16,0 0-16,1 0 16,-22-21-16,21 0 0,0 21 15,0-21-15,0 0 0</inkml:trace>
  <inkml:trace contextRef="#ctx0" brushRef="#br0" timeOffset="59647.91">16912 5376 0,'0'0'0,"0"-21"0,0 0 16,0 0-16,0 0 15,-21 42 32,21 0-47,0 0 0,0 0 16,0 22-16,0-22 0,0 21 0,0-21 15,0 22-15,0-22 0,0 21 0,0-21 16,0 1-16,0 20 0,0-21 16,0 0-16,0 0 0,0 1 0,0-1 15,0 0-15,21-21 32,0 0-17,0 0-15,1-21 16,-1 0-16,0-1 0,-21 1 15,42 21-15,-21-42 0,1 21 16</inkml:trace>
  <inkml:trace contextRef="#ctx0" brushRef="#br0" timeOffset="59934.97">17526 5271 0,'0'0'0,"21"-22"15,-21 1-15,21 21 0,0 0 31,1 0-31,-1 21 0,0 1 16,-21-1-16,21 0 0,-21 0 16,0 21-16,0-20 0,0 20 0,0-21 15,0 21-15,0-20 16,0 20-16,0 0 0,0-21 0,-21 22 16,21-22-16,-21 0 0,0 0 15,21 0-15,-22 1 0,1-1 0,21 0 16,-21-21-16,21 21 0,-21-21 15,0 0-15,0 0 16,-1 21-16,1-21 0,0 0 0,0 0 16,-21 21-16,20-21 0,-20 22 15,-21-22-15</inkml:trace>
  <inkml:trace contextRef="#ctx0" brushRef="#br0" timeOffset="60978.96">8064 7049 0,'22'0'15,"-1"0"17,0 0-32,0 21 15,0-21-15,0 0 0,1 21 0,20-21 16,0 21-16,22 0 0,-1-21 15,1 21-15,20-21 0,1 22 0,0-22 16,21 21-16,-1-21 0,22 21 16,-21-21-16,0 21 0,21-21 0,0 21 15,0-21-15,-21 21 0,21-21 16,-21 0-16,0 22 0,-1-22 0,-20 0 16,0 21-16,-1-21 0,1 0 15,-21 0-15,-1 0 0,1 0 16,-1 0-16,-21 0 0,1 0 0,-1 0 15,-21 0-15,22 0 0,-22 0 16,-21-21-16,0-1 0,0 1 16,-21 0-16,-22 21 15,1-21-15,0 0 0,-1 21 0,1-21 16,0-1-16,-1 22 0,1 0 0,0-21 16,-1 21-16,22 0 0,-21 0 15,21 0-15,21-21 0,-22 21 16,44 0 15,-1 0-31,21 0 0,-21 0 16,22 0-16,-1 0 0,-21 0 15,21 0-15,1 0 0,-1 0 0,0 0 16,1 21-16,-1-21 0,-21 21 16,22 1-16,-22-22 0,0 21 0,-21 0 15,0 0-15,0 0 0,0 0 16,0 22-16,-21-22 0,0 0 0,-1 21 15,-20-20-15,21-1 0,-21 0 0,-1 21 16,1-21-16,0 1 0,20-22 16,-20 21-16,21 0 0,0-21 0,0 0 15,21 21-15,-22-21 0,44-21 32,20 21-17,-21-21-15</inkml:trace>
  <inkml:trace contextRef="#ctx0" brushRef="#br0" timeOffset="63326.89">12763 7366 0,'0'21'0,"0"-42"0,0 63 0,0-20 15,0-1-15,-21-21 16,21-21 31,0-1-47,0 1 0,21 0 0,1 0 15,-22-21-15,21 20 0,0 1 16,0-21-16,0 0 0,0 20 0,1-20 16,-1 21-16,0-21 0,-21 20 15,21 1-15,0 0 0,0 0 16,1 0-16,-1 0 0,0 21 15,0 0-15,0 0 0,0 0 16,1 0-16,-22 21 16,21-21-1,-21 21-15,0-42 78,-21 21-78,21-21 0,-22-1 16,1 1-16,0 21 0,0-21 16,0 21-1,0 0 1,21 21 0,-22 0-16,22 1 0,0-1 0,-21 21 15,21-21-15,0 0 0,0 22 16,0-1-16,0-21 0,0 22 0,0-1 15,0-21-15,0 21 0,0-20 0,0-1 16,0 0-16,21 0 0,1 0 16,-1-21-16,21 21 0,-21-21 15,0 0-15,22 0 0,-22 0 16,21 0-16,-21 0 0,22 0 0,-22 0 16,21 0-16,-21-21 0,22 0 0,-22 0 15,21 0-15,-21 0 0,22-22 16,-22 22-16,0-21 0,0-1 0,0 1 15,1 0-15,-22-1 0,21 1 16,-21 0-16,0-1 0,0 1 0,0 21 16,0-21-16,0-1 0,0 22 15,0 0-15,0 0 0,0 0 0,0 42 32,-21 0-17,21 0-15,0 21 0,-22-20 0,22 20 16,0 0-16,0-21 0,0 22 15,0-1-15,0 0 0,0 1 0,0-1 16,0 0-16,0 1 0,0-22 16,0 21-16,0-21 0,0 1 0,22 20 15,-1-21-15,0-21 0,21 21 16,-21 0-16,1-21 0,20 0 0,-21 0 16,0 0-16,22 0 0,-22 0 0,21 0 15,-21-21-15,22 0 0,-1 0 16,-21 0-16,21 0 0,-20-1 15,-1 1-15,0 0 0,0-21 0,0 21 16,-21-22-16,0 22 0,0 0 16,0-21-16,0 20 0,0 1 15,0 0-15,-21 21 0,0 0 16,0 0-16,0 0 0,-1 0 16,22 21-16,-21 0 0,0-21 15,21 22-15,-21-1 0,21 0 0,0 0 16,0 21-16,0-20 0,0-1 0,0 0 15,0 21-15,0-21 16,21 1-16,0-1 0,22 0 0,-22 0 16,0 0-16,0 0 0,21 1 0,1-1 15,-22-21-15,21 0 0,1 21 16,-1-21-16,0 0 0,1 0 0,-1 0 16,0 0-16,1 0 0,-1-21 15,0 0-15,1 21 0,-1-22 0,0 1 16,1 0-16,-22 0 0,21 0 0,0 0 15,-20-1-15,20-20 16,-21 21-16,-21-21 0,21 20 0,-21-20 0,0 21 16,0 0-16,0 0 0,0-22 15,-21 22-15,0 0 0,0 21 16,0 0-16,-1 0 16,1 0-16,0 0 0,0 0 15,0 0-15,0 0 0,-1 21 0,1 0 16,0 0-16,0 1 0,21-1 15,-21 0-15,21 0 0,-21 0 0,21 22 16,0-22-16,0 0 0,0 0 0,0 0 16,0 0-16,0 1 0,0-1 15,21 0-15,0 0 0,0-21 16,0 21-16,0-21 16,1 0-16,-1 0 0,0 0 15,0-21-15,0 0 0,0 0 16,1 21-16,-1-21 0,-21-1 15,21-20-15,0 21 0,0 0 16,-21 0-16,0-22 0,21 22 0,-21 0 16,22 0-16,-22 0 0,0-1 15,0 1-15,0 0 16,0 42 15,0 0-31,0 1 0,0-1 16,0 0-16,0 0 0,0 21 15,0-20-15,0-1 0,0 0 0,0 0 16,0 21-16,0-20 0,21-1 16,0 0-16,0 0 0,0 0 15,0-21-15,1 21 0,-1 1 0,0-22 16,0 0-16,0 0 0,0 0 16,1 0-16,-1 0 0,0 0 0,21 0 15,-21 0-15,1-22 0,-1 1 0,42 0 16,-42 0-16,1 0 15,-1 0-15,0-1 0,0-20 0,0 21 16,0-21-16,-21 20 0,0-20 16,0 21-16,22-21 0,-22 20 0,0 1 15,0 0-15,0 0 0,-22 21 32,1 0-32,21 21 15,0 0-15,-21 0 0,21 1 16,0-1-16,0 0 0,0 0 15,0 0-15,21 0 16,0-21 0,1 0-16,-1 0 0,0 0 15,-21-21-15,21 21 0,0-21 16,0 21-16,1-21 0,-1 21 0,0-21 16,0 0-16,0-1 0,0 1 15,1 21-15,-22-21 16,21 0-16,-21 42 31,0 0-15,-21 0-16,21 1 0,-22-1 0,22 0 15,0 0-15,0 21 0,0-20 16,0-1-16,0 0 0,0 0 0,0 0 16,0 0-16,0 1 0,0-1 0,0 0 15,22 0-15,-1-21 0,0 21 16,0-21-16,0 0 15,0 0 1,1 0-16,-1 0 0,0 0 16,0-21-16,0 21 15,0-21-15,1 0 0,-1 0 16,0-1-16</inkml:trace>
  <inkml:trace contextRef="#ctx0" brushRef="#br0" timeOffset="63640.22">16976 6858 0,'0'0'0,"0"-42"15,0 21-15,-22 21 16,1 0-16,0 0 16,0 21-1,0 0-15,21 0 0,-21 0 0,-1 0 16,22 1-16,0 20 0,-21-21 0,21 0 15,-21 22-15,21-22 0,0 21 16,0-21-16,0 22 0,0-22 0,0 21 16,0-21-16,0 0 0,0 1 15,21-1-15,-21 0 0,21 0 0,1-21 16,-22 21-16,21-21 0,0 0 0,0 0 16,0 0-16,0 0 15,1 0-15,-1 0 0,0 0 16,-21-21-16,21 21 0,0-21 15</inkml:trace>
  <inkml:trace contextRef="#ctx0" brushRef="#br0" timeOffset="63963.03">17547 6752 0,'0'0'16,"0"-21"-16,21 21 15,0 0-15,1 0 0,-1 0 16,0 21-16,-21 0 0,0 1 16,21-1-16,-21 21 15,21-21-15,-21 22 0,0-22 0,0 21 16,0-21-16,0 22 0,0-1 0,0 0 16,0-21-16,-21 22 0,0-1 15,21-21-15,-21 22 0,0-22 0,-1 0 16,22 21-16,-21-21 0,0 1 15,0-22-15,21 21 0,-21 0 0,0-21 16,21 21-16,-22-21 16,1 0-16,0 0 15,0 0-15,0 0 16,0 0-16,-1 0 16</inkml:trace>
  <inkml:trace contextRef="#ctx0" brushRef="#br0" timeOffset="65058.91">8911 7303 0,'0'0'0,"-21"-22"0,0 22 0,0 0 0,-1 0 16,1 0-16,0-21 15,0 21-15,0 0 16,21 21-1,0 1 1,21-1-16,0 0 0,0 0 16,22 0-16,20 0 0,-21 22 0,22-22 15,21 21-15,-1-21 0,1 22 16,0-22-16,20 21 0,1 1 0,0-22 16,21 21-16,-21 0 0,21 1 0,-21-1 15,0 0-15,-1-20 16,1 20-16,-21 0 0,21 1 0,-22-1 15,1 0-15,0 1 0,-1-1 0,-20 0 16,21-21-16,-22 22 0,22-22 16,-22 21-16,1-21 0,-1 1 0,1 20 15,-22-21-15,22 0 0,-22 0 16,0 1-16,1-22 0,-1 21 0,0 0 16,-21-21-16,22 0 0,-22 0 0,0 21 15,0-21-15,-21-21 31,0 0-31,-21 21 0,0-21 0,0-1 16,0 1-16,-1 21 0,-20-21 16,21 0-16,-21 0 0,20 0 15,1-1-15,-21 22 0,21-21 0,0 0 16,-1 0-16,1 21 0,0-21 16,0 21-16,21-21 15,-21 21-15,42 0 16,0 0-1,0 0-15,0 21 0,1-21 0,-1 21 16,21-21-16,-21 21 0,0 0 16,1-21-16,20 21 0,-21 1 0,-21-1 15,21-21-15,-21 21 0,0 0 16,0 0-16,0 0 0,0 1 0,0-1 16,-21 0-16,0 0 0,0 0 15,0 0-15,-1 1 0,-20-1 0,21 0 16,0-21-16,0 21 0,-1-21 15,1 0-15,0 0 0,0 0 16,21-21 15</inkml:trace>
  <inkml:trace contextRef="#ctx0" brushRef="#br0" timeOffset="67054.25">13314 8890 0,'0'0'15,"0"21"-15,0-42 47,0 0-47,21 0 0,-21 0 16,21-1-16,0 1 0,22-21 0,-22 21 16,0-22-16,0 1 0,21 0 15,1-1-15,-22 1 0,21-21 0,-21 20 16,1 1-16,-1-22 0,0 22 15,-21 0-15,0 21 0,0-1 0,0-20 16,0 21-16,-21 21 16,0 0-16,-1 0 0,1 21 15,0-21-15,0 21 0,0 0 16,21 22-16,0-22 0,0 0 0,0 21 16,0-20-16,0 20 0,0-21 0,0 0 15,0 22-15,0-22 16,21 0-16,0 21 0,-21-21 0,21 1 0,0-1 15,1 21-15,-22-21 0,21 0 0,0 1 16,0-1-16,-21 0 16,0 0-16,0 0 0,0 0 0,0 1 15,-21-22 1,0 0 0,0 0-1,-1-22-15,22 1 0,-21 0 16,0 0-16,0 0 15,0 0-15,21 42 47,0 0-47,0 0 0,21 0 16,0 0-16,0 1 16,0-1-16,1 0 0,-1-21 15,0 21-15,0-21 0,0 0 0,0 21 16,22-21-16,-22 0 0,0 0 15,0 0-15,22 0 0,-22 0 0,0-21 16,21 21-16,-21-21 0,22 0 0,-22 21 16,21-21-16,-21-1 0,1 1 15,20 0-15,-21 0 0,0-21 16,0 20-16,1 1 0,-1 0 0,-21 0 16,0 0-16,0 0 0,0-1 15,21 1-15,-21 0 0,0 0 16,0 42 15,-21 0-31,0 0 0,21 1 16,0-1-16,0 0 0,0 0 15,0 0-15,0 0 0,0 1 0,0-1 16,0 0-16,0 0 0,0 0 0,0 0 16,0 1-16,0-1 15,21-21-15,0 0 0,0 21 0,0-21 16,0 0-16,1 0 0,-1 0 15,0-21-15,0 21 0,-21-21 16,21 21-16,0-22 0,1 1 16,-1 0-16,0 0 0,0 0 0,0 0 15,0-1-15,1 1 0,-22-21 16,0 21-16,21 0 0,-21-1 0,0 1 16,0 0-16,0 0 0,0 0 15,0 42 16,0 0-31,-21 0 0,21 0 16,-22 1-16,22-1 0,0 0 16,0 0-16,0 0 0,0 0 0,0 22 15,0-22-15,0 0 0,0 0 16,0 0-16,0 1 0,22-1 0,-1-21 16,0 21-16,0-21 0,0 0 0,22 0 15,-22 0-15,0 0 0,0 0 16,21 0-16,-20 0 0,-1 0 0,21-21 15,-21 0-15,0 21 0,1-22 0,-1 1 16,0 0-16,0-21 0,0 21 16,0-1-16,-21 1 0,0-21 0,0 21 15,0 0-15,0-1 0,0 1 0,0 0 16,0 0-16,0 42 31,-21 0-15,21 0-16,-21 1 15,21-1-15,0 21 0,0-21 0,0 0 16,0 1-16,0-1 0,0 0 16,0 0-16,0 0 0,0 0 0,0 1 15,0-1-15,0 0 16,0-42 15,0 0-15,0-1-16,0 1 0,21 0 15,-21 0-15,21 0 0,1 0 0,-1-1 16,0-20-16,0 21 0,0 0 0,0 0 16,1-22-16,-1 43 0,21-21 15,-21 0-15,0 21 0,1 0 0,-1 0 16,0 0-16,0 0 0,0 21 0,0 0 16,-21 0-16,22 1 15,-22-1-15,21 0 0,-21 0 16,0 0-16,0 0 0,0 22 0,0-22 15,0 0-15,0 0 0,0 0 0,0 1 16,0-1-16,0 0 16,21-21-1,-21-21 1,0 0-16,21 21 16,-21-22-16,21 1 0,0 0 15,1 0-15,-1-21 0,0 20 16,0 1-16,0 0 0,0-21 15,1 21-15,-1-1 0,21 1 0,-21 0 16,22 0-16,-22 21 0,0 0 16,0 0-16,0 0 0,-21 21 0,21 43 31,-21-43-31,0 0 0,0 21 0,0-21 16,0 22-16,0-22 0,0 0 0,0 0 15,0 22-15,0-22 0,0 0 16,0 0-16,0 0 0,22-21 47,-1-21-47,0 0 15</inkml:trace>
  <inkml:trace contextRef="#ctx0" brushRef="#br0" timeOffset="68559.39">16616 8594 0,'0'0'0,"-21"21"0,-22 0 15,22-21-15,21 21 0,-21-21 16,21-21 15,21 0-15,0 21-16,0-21 0,1 0 16,-1-1-16,0 1 0,0 0 0,0 0 15,0 0-15,-21-22 0,22 22 0,-1-21 16,-21 0-16,0-1 0,21 1 15,-21 0-15,0-1 0,0 1 0,0 0 16,0 20-16,0 1 0,0 0 16,-21 21-16,0 21 15,-1 22-15,22-22 16,-21 21-16,0 0 0,21 1 0,0 20 16,-21-20-16,0 20 0,0-21 15,21 1-15,-22-1 0,22 0 16,0 1-16,-21-1 0,21 0 0,-21 1 15,21-22-15,-21 0 0,21 0 0,0 0 16,0 1-16,0-1 0,0-42 31,0-1-15,0 1-16,21 0 0,-21 0 16,21 0-16,0 0 0,-21-1 0,22 1 15,-1 0-15,0 0 0,0 0 0,0 0 16,0-1-16,22 1 0,-22 21 15,0 0-15,0-21 0,0 21 16,1 0-16,-1 0 16,0 0-16,-21 21 0,21 0 15,0 1-15,-21-1 0,0 0 16,0 0-16,0 0 0,0 0 16,0 1-16,-21-1 0,0 0 0,0 0 15,0 0-15,-1-21 0,1 21 0,0-21 16,0 22-16,0-22 0,0 0 15,-1 0-15,1 0 0,0-22 16,0 22-16,0-21 0,21 0 0,-21 21 16,21-21-16,0 0 0,0 0 15,0-1-15,21 22 47,-21 22-47,21-1 16,0 0-16,-21 0 0,0 0 0,21 0 15,0 1-15,1-1 0,-1-21 16,0 21-16,0 0 0,0-21 0,0 0 16,1 21-16,-1-21 0,0 0 15,0 0-15,0 0 0,0 0 16,1 0-16,20 0 0,-21-21 0,0 0 0,22 21 16,-22-21-16,0 0 15,0-1-15,0 1 0,0 0 0,1 0 16,-1-21-16,0 20 0,0 1 0,0-21 15,-21 21-15,21 0 0,1-1 16,-22 1-16,0 0 0,0 42 47,0 0-47,-22 1 0,22-1 16,-21 0-16,21 0 0,0 0 0,0 22 15,0-22-15,0 0 0,0 0 16,0 0-16,0 0 0,0 1 0,21-1 15,1-21-15,-1 21 0,0-21 16,0 0-16,0 0 0,0 0 16,1 0-16,-1 0 0,0 0 15,0 0-15,21 0 0,-20-21 0,-1 0 16,0 21-16,0-43 0,21 22 16,-20 0-16,-1 0 0,0-22 0,0 22 15,0-21-15,-21 0 0,21-1 16,1 1-16,-1 0 0,-21-1 0,0-20 15,21 20-15,0 1 0,-21 0 0,0-1 16,0 22-16,0-21 16,0 21-16,0 0 0,0 42 31,0 0-31,0 0 16,0 21-16,0-20 0,-21 20 0,21 0 15,0 1-15,0-22 0,-21 21 16,21 0-16,0 1 0,0-1 0,0 0 15,0 1-15,0-22 0,0 21 0,0 1 16,0-22-16,0 21 0,0-21 16,0 22-16,0-22 0,0 0 0,0 0 15,0 0-15,21-21 16,0 21-16,0-21 16,0 0-16,1 0 15,-1 0-15,0 0 16,0-21-16,0 0 0,0 21 15,1-21-15,-1 0 0,0 0 16,0-1-16,0 1 0,-21 0 16,0 0-16,21 0 0,-21 0 0,22-1 15,-22 1-15</inkml:trace>
  <inkml:trace contextRef="#ctx0" brushRef="#br0" timeOffset="68811.25">17865 8446 0,'0'0'0,"21"0"31,0 0-15,0 0-16,0 0 0,0-22 16,22 22-16,-22 0 0,21 0 0,-21-21 15,22 21-15,-22 0 0,21 0 0,-21-21 16,1 21-16,-1-21 0,0 21 15,-21-21 1,-21 21 0,0-21-16,-1 21 15,1 0-15,0 0 0</inkml:trace>
  <inkml:trace contextRef="#ctx0" brushRef="#br0" timeOffset="69166.3">17378 8149 0,'0'0'0,"-21"21"0,-22 22 16,43-22 0,0 0-1,21-21-15,1 0 16,-1 0-16,0 0 0,0 0 15,0 0-15,0 0 0,1 0 16,-22-21-16,0 0 16,0 0-16,-22-1 15,1 22-15,0 0 16,0 0-16,0 0 0,0 0 16,-1 0-16,1 0 0,0 0 0,21 22 15,0-1-15,0 0 16,0 0-1,0 0-15,21 0 0,0-21 16,1 0-16,20 22 0,-21-22 0,21 0 16</inkml:trace>
  <inkml:trace contextRef="#ctx0" brushRef="#br0" timeOffset="69544.08">18859 8170 0,'0'0'0,"-21"-21"15,21 0 1,-21 21-16,0 0 0,0 0 16,0 0-16,-1 0 15,1 21-15,0 0 0,0 1 16,0-1-16,21 0 0,-21 0 0,-1 0 15,22 22-15,0-22 0,-21 21 0,0-21 16,21 22-16,0-22 0,0 21 16,0 0-16,0-20 0,0-1 0,0 21 15,0-21-15,0 0 0,21 1 16,0-1-16,1 0 0,-22 0 16,21 0-16,0-21 0,0 21 0,0-21 15,0 0-15,1 0 16,-1 0-16,0 0 0,0 0 0,0 0 15,0 0-15,1 0 0,-1-21 16,0 0-16,0 0 16,0 0-16</inkml:trace>
  <inkml:trace contextRef="#ctx0" brushRef="#br0" timeOffset="69850.55">19537 8086 0,'0'0'0,"21"-21"16,0 21-16,0 21 15,0 0-15,1-21 0,-1 42 0,0-21 16,0 1-16,-21-1 0,21 21 16,0 0-16,1-20 0,-22 20 0,0-21 15,21 21-15,-21 1 0,0-22 0,0 0 16,0 21-16,0-20 0,-21-1 15,21 0-15,-22 0 0,1 0 0,0 0 16,0 1-16,0-22 0,0 21 16,-1-21-16,1 21 0,0-21 15,0 0-15,0 21 0,0-21 0,21 21 16,-22-21-16,1 0 16,0 21-16,0-21 15</inkml:trace>
  <inkml:trace contextRef="#ctx0" brushRef="#br0" timeOffset="78966.57">4064 11282 0,'0'21'16,"0"-42"47,21 0-63,0 0 0,-21-1 15,21 1-15,1 0 0,-1 0 16,-21 0-16,0 0 0,21-1 0,-21 1 15,0 0-15,0 0 0,0 0 16,0 0-16,0-1 0,-21 1 0,0 0 16,-1 21-16,-20-21 0,21 0 15,-21 21-15,20 0 0,-20 0 0,0 0 16,21 0-16,-22 0 0,1 21 16,21 0-16,-22 0 0,22 0 0,0 22 15,0-22-15,0 21 16,0-21-16,21 22 0,-22-1 0,22 0 15,0 1-15,0-22 0,0 21 16,0-21-16,0 22 0,0-22 0,22 0 16,-22 0-16,21 0 0,0-21 15,0 22-15,0-22 0,0 0 0,1 0 16,-1 0-16,21 0 0,-21 0 0,0-22 16,1 22-16,-1-21 0,21 0 15,-21-21-15,0 21 0,1-1 0,-1 1 16,0-21-16,0 21 0,0-22 15,0 22-15,1-21 0,-22 21 0,0-22 16,0 22-16,21 0 16,-21 0-16,0 0 0,0 0 15,21 21-15,-21 21 32,0 0-32,21 0 0,-21 21 15,21-20-15,-21 20 0,21 0 0,-21 1 16,22 20-16,-1-21 0,-21 22 0,21-1 15,0 1-15,-21-1 0,0 1 16,21 21-16,0-22 0,-21 1 0,0 20 16,0-20-16,0-1 0,0 1 15,0-1-15,0 1 0,0-22 0,0 0 16,0 1-16,0-1 16,0 0-16,-21-20 0,0-1 0,0 0 15,0 0-15,-22-21 0,22 21 16,0-21-16,0 0 0,-21 0 15,20 0-15,1-21 0,-21 21 0,21-21 16,0 0-16,-1 0 0,1-22 16,0 22-16,21-21 0,0-22 0,0 1 15,0-1-15,0 1 0,0-22 16,0 22-16,0-22 0,21 0 0,0 1 16,22 20-16,-22-21 0,21 1 15,1 20-15,-22 1 0,42-22 0,-20 22 16,-1 20-16,0-20 0,1 20 15,-1 1-15,0 0 0,-21 21 16,1-1-16,-1 1 0,-21 0 0,0 0 16,-21 21-1,-1 0-15,1 21 0,0 0 0,0-21 16,-21 21-16,20 22 0,1-22 16,-21 21-16,21-21 0,0 22 0,-1-1 15,1-21-15,21 22 0,0-1 16,0-21-16,0 21 0,0-20 15,0-1-15,0 0 0,0 0 0,21 0 16,22 0-16,-22-21 0,0 0 0,0 0 16,22 0-16,-22 0 0,0 0 15,21 0-15,1-21 0,-22 0 16,21 21-16,0-42 0,-20 21 0,20-1 16,0 1-16,-21-21 0,22 0 15,-22 20-15,0-20 0,0 0 0,0 21 16,1-22-16,-1 1 0,0 0 15,-21-1-15,0 1 0,0 0 0,0-1 16,21 1-16,-21 0 0,0-1 16,0 22-16,0-21 0,0 21 0,0-22 15,0 22-15,21 0 0,-21 0 0,0 0 16,0 42 15,0 0-31,0 0 16,0 0-16,0 22 0,0-1 0,-21 0 15,21-21-15,0 22 0,-21-1 16,21 0-16,0 1 0,0-1 0,0 0 16,-21 1-16,21 20 0,0-20 15,-21-22-15,21 21 0,0 0 0,0 1 16,0-22-16,0 0 0,0 0 0,0 0 16,0 1-16,21-1 0,0 0 15,0-21-15,0 0 0,0 0 0,1 0 16,-1 0-16,0 0 0,0-21 15,0 21-15,22-21 0,-22-1 16,0 1-16,21 0 0,-21 0 0,1 0 16,20-22-16,-21 22 0,0 0 15,0-21-15,22 21 0,-22-22 0,-21 22 16,0-21-16,21 21 0,-21-1 16,0 1-16,0 0 0,0 0 0,0 0 15,-21 21 1,0 0-16,21 21 0,-21 0 15,21 0-15,-22 0 0,22 1 0,0-1 16,0 0-16,0 0 16,0 0-16,0 0 0,0 1 0,0-1 0,22 0 15,-1 0 1,-21 0-16,21-21 0,0 21 0,-21 1 16,21-1-16,-21 0 15,21-21-15,-21 21 0,0 0 0,0 0 16,0 1-16,-21-1 15,0-21 1,0 0-16,0 0 0,0 0 16,-1 0-16,1 0 15,0 0-15,0 0 0,0-21 16,0 21-16,-1-22 0,1 1 16,0 0-16</inkml:trace>
  <inkml:trace contextRef="#ctx0" brushRef="#br0" timeOffset="79236.42">4847 10774 0,'0'0'0,"21"0"0,0-21 0,22 0 15,-22 21-15,21-22 16,-21 1-16,22 0 0,-1 0 0,0 21 15,1-21-15,-1 0 0,0 21 16,1-22-16,-22 22 0,21 0 0,-21 0 16,22 0-16,-22 0 0,0 0 0,0 0 15,-21 22 1,0-1 15</inkml:trace>
  <inkml:trace contextRef="#ctx0" brushRef="#br0" timeOffset="82491.25">5884 11007 0,'0'0'16,"0"-21"0,-21 21-16,0 0 15,21 21-15,0 0 16,0 0-16,0 0 15,0 22-15,-21-22 0,21 0 0,0 0 16,0 21-16,-21-20 0,21-1 16,0 0-16,0 0 0,0 0 0,0 0 15,0 1-15,0-44 47,0 1-31,0 0-16,0 0 0,21 0 0,0 0 15,0-22-15,-21 22 0,21 0 16,0-21-16,1 20 0,-22-20 0,21 21 16,0 0-16,0 0 0,0-1 15,0 1-15,1 21 0,-1 0 16,0 0-16,0 0 0,0 0 0,0 0 16,1 21-16,-22 1 15,21 20-15,-21-21 0,0 0 0,0 22 16,0-22-16,0 21 0,0-21 0,0 22 15,0-22-15,0 21 0,0-21 16,0 0-16,0 1 0,0-1 0,0 0 16,21-21 15,-21-21-31,21 0 0,-21-1 0,21 1 16,0 0-16,-21-21 15,22 21-15,-22-1 0,21-20 0,0 0 16,0-22-16,0 43 15,0-21-15,1 21 0,-1-22 0,0 22 16,-21 0-16,21 21 0,0-21 0,0 21 16,1 0-1,-22 21-15,0 0 0,0 0 0,21 0 16,-21 1-16,0-1 0,0 21 16,21-21-16,-21 0 0,0 22 0,0-22 15,0 21-15,21-21 0,-21 22 0,21-22 16,-21 0-16,21 0 0,1 0 15,-22 1-15,21-22 0,0 21 16,0-21-16,0 0 16,0 0-16,1 0 0,-1 0 0,0 0 15,21-21-15,-21 21 0,1-22 0,-1 1 16,0 0-16,0 0 0,0 0 16,0-22-16,1 22 0,-1 0 0,0-21 15,0 21-15,0-22 0,-21 22 16,0-21-16,0 21 0,0-1 0,0-20 15,0 21-15,0 0 0,0 0 0,-21 21 32,0 0-32,0 21 15,21 0 1,-21 0-16,-1 21 0,1-20 0,21-1 16,0 0-16,0 21 0,-21-21 0,21 22 15,0-22-15,0 21 0,0-21 16,0 1-16,0 20 0,21-21 0,-21 0 15,21-21-15,1 21 0,-1 1 16,0-22-16,0 0 0,0 0 0,0 0 16,22 0-16,-22 0 0,0 0 0,0-22 15,0 1-15,22 0 0,-22 0 16,0 0-16,0 0 0,22-1 16,-22-20-16,0 21 0,0 0 0,0-22 15,0 22-15,1-21 0,-1 0 16,-21 20-16,21-20 0,-21 0 0,21-1 15,-21 1-15,21 0 0,-21-1 16,0 1-16,21 0 0,-21-1 0,0 22 16,22 0-16,-22 0 0,0 42 31,0 0-31,0 22 0,-22-22 16,1 0-16,0 21 0,21 1 15,-21-1-15,0-21 0,21 21 16,0 1-16,0-1 0,-21-21 0,21 22 15,0-1-15,0-21 0,0 21 16,0-20-16,0-1 0,21 0 0,0 0 16,0 0-16,0 0 0,0 1 15,1-22-15,-1 0 0,0 0 0,0 0 16,0 0-16,22 0 0,-22 0 0,0 0 16,0-22-16,21 1 0,-20 0 15,-1 0-15,0 0 0,0 0 0,0-1 16,0 1-16,1-21 0,-1 21 15,0-22-15,0 22 0,-21-21 16,0 0-16,21-1 0,-21 22 0,0-21 0,0-1 16,0 22-16,0 0 15,0 0-15,0 0 0,-21 42 32,21 21-32,-21-21 0,21 1 15,-21 20-15,21-21 0,-21 21 0,21 1 16,0-22-16,0 21 0,-22-21 15,22 22-15,0-22 0,-21 21 0,21-21 16,0 22-16,0-22 0,0 0 0,0 0 16,0 0-16,0 1 0,0-1 15,0 0 1,0-42 15,21 0-31,1 21 0,-22-22 0,0 1 16,21 0-16,0 0 0,-21 0 15,21 0-15,-21-1 0,21 1 0,-21 0 16,21 21-16,1 0 0,-1 21 31,-21 0-15,0 1-16,0-1 0,21 0 16,-21 0-16,0 0 0,21 0 15,-21 1-15,21-22 16,-21 21-16,21-21 0,1 0 15,-1 0-15,0 0 0,0 0 0,0 0 16,0 0-16,1 0 0,-1 0 16,0 0-16,0-21 0,0-1 15,0 22-15,1-21 0,-1 0 0,-21 0 16,21 0-16,0 0 0,0-1 16,0 1-16,-21-21 0,22 21 0,-1 0 15,-21-1-15,0 1 0,21 0 0,0 21 16,-21-21-16,0 42 31,0 0-31,0 0 16,0 1-16,0-1 15,-21 21-15,21-21 0,-21 0 0,21 1 16,0-1-16,0 0 0,0 0 0,0 0 16,0 0-16,0 1 0,0-1 15,0 0-15,21-21 16,0 0-16,0 0 0,0 0 15,1 0-15,-1 0 0,0 0 16,-21-21-16,21 0 0,0 21 0,0-22 16,1 1-16,-22 0 0,21 0 15,-21 0-15,21 0 0,-21-1 16,0 1-16,0 0 0,0 0 0,0-21 16,0 20-16,0 1 0,0 0 15,0 0-15,0 0 0,0 0 0,0-1 16,-21 22-16,42 0 31,0 0-15,0 0-16,0 0 15,22 0-15,-22 0 0,0 0 0,0 0 16,22 0-16,-22 0 0,21 0 0,-21 0 16,22 0-16,-22 0 0,21 0 15,-21 0-15,22 0 0,-22 0 0,0 0 16,0-21-16,0 21 0,0 0 15,-21-21 1,-21 21 0,0 0-1,0 0-15,0 0 0,0 21 0,-1 0 16,1-21-16,0 22 0,0-1 0,0 0 16,0 0-16,-1 0 0,1 0 15,0 1-15,0-1 0,21 0 16,-21 0-16,21 0 0,-21 0 0,21 1 0,0-1 15,0 0-15,0 0 0,0 0 16,21 0 0,0-21-16,0 0 15,0 0-15,0 0 0,1 0 16,-1-21-16,0 21 0,0-21 16,0 0-16,0 0 0,-21 0 15,22-1-15,-1 1 0,0 0 0,-21 0 16,21-21-16,-21 20 0,21-20 0,-21 21 15,21-21-15,-21-1 16,0 1-16,0 0 0,22 20 0,-22-20 0,0 0 16,0-1-16,0 1 0,0 21 15,0 0-15,0 0 0,0-1 16,0 44 15,0-1-31,0 0 0,0 21 0,0-21 16,-22 22-16,22-1 0,-21-21 15,21 22-15,0-22 0,0 21 0,0-21 16,0 22-16,0-22 0,-21 21 0,21-21 16,0 22-16,0-22 0,0 0 15,0 0-15,0 0 0,0 22 0,0-22 16,21-21-16,-21 21 0,21 0 0,1 0 16,-1 0-16,0-21 0,0 0 15,0 22-15,22-22 0,-22 0 0,0 0 16,21 0-16,-21 0 0,1 0 15,20-22-15,-21 1 0,0 21 16,22-21-16,-22 0 0,0 0 0,0 0 16,0-1-16,0 1 0,1 0 15,-1 0-15,21-21 0,-21 20 16,-21-20-16,0 21 0,0 0 16,0 0-1,0 42 1,-21-21-16,21 21 0,-21 0 15,0 0-15,21 0 16,0 1-16,0-1 0,0 0 16,0 0-16,0 0 15,0 0-15,0 1 16,21-22-16,-21 21 0,21-21 0,0 21 16,-21 0-16,0 0 15,0 0 1,-21-21-1,0 0 1,0 0 0,21-21-1,0 0 1,0 0 0,0 0-16,-21 21 15,-1-21-15,1 21 0,21-22 16</inkml:trace>
  <inkml:trace contextRef="#ctx0" brushRef="#br0" timeOffset="82882.41">7451 10647 0,'0'0'0,"-22"0"15,1 0-15,0 0 0,21-21 16,21 21 0,0 0-16,1 0 0,20-21 15,0 21-15,1 0 0,-1 0 0,21-22 16,1 1-16,-1 21 0,-20 0 15,20 0-15,1-21 0,-22 21 0,0 0 16,1 0-16,-1 0 0,-21 0 16,0-21-16,1 21 0,-1 0 62,0 0-62,0 0 16,0 0-1</inkml:trace>
  <inkml:trace contextRef="#ctx0" brushRef="#br0" timeOffset="88506.89">11790 10837 0,'0'0'0,"-21"0"0,-1 0 0,1 0 0,42 0 63,22 0-47,-22 0-16,0 0 0,21 0 15,-20 0-15,41 0 0,-21 0 0,22 0 16,-1 0-16,1 0 0,-1 0 15,22 0-15,0 0 0,-1 0 0,-20 0 16,21 0-16,-1 0 0,1 0 16,-22 0-16,22 0 0,-21 0 0,-1 0 15,-21 0-15,22 0 0,-22 0 0,1 0 16,-1 0-16,0 0 0,-21 0 16,22 0-16,-22 0 0,0 0 0,0 0 15,-21-21 1,0 0-1,-21 0-15,0 0 16,-21 21-16,20-21 0,-20 21 16,0-22-16,-1 22 0,1-21 0,0 0 15,-1 21-15,1-21 0,0 21 0,21 0 16,-22 0-16,22-21 0,0 21 16,63 0 30,-21 0-46,1 21 0,20-21 0,-21 0 16,21 0-16,1 21 16,-1-21-16,0 0 0,1 0 0,-1 21 15,0-21-15,1 0 0,-1 0 16,0 0-16,-20 21 0,20-21 0,-21 0 16,0 0-16,-21 22 0,21-22 15,-21 21-15,0 0 16,0 0-16,-21 0 0,0-21 15,0 21-15,0 1 0,-22-1 0,22 0 16,-21 0-16,0 0 0,-1 0 16,1 1-16,-85 41 15,85-42-15,-1 0 0,22 1 16,-21-22-16,21 21 0,-22 0 16,22-21-16,0 21 0,0-21 0,21-21 31,0 0-16</inkml:trace>
  <inkml:trace contextRef="#ctx0" brushRef="#br0" timeOffset="89916.61">14224 10901 0,'0'21'0,"21"-21"16,0 0-16,0 0 15,1-21-15,-1 21 0,0-21 0,0 21 16,0-21-16,0-1 16,1 22-16,-1-21 0,0 0 0,0 0 15,-21 0-15,0 0 0,21 21 0,-21-22 16,0-20-16,0 21 0,0 0 16,0 0-16,-21-1 0,0 1 15,0 21-15,0 0 0,-1 0 16,-20 0-16,21 0 0,0 21 0,-22 1 15,22-22-15,0 21 0,0 0 16,-21 0-16,20 21 0,1-20 0,0-1 16,21 0-16,0 0 0,-21 0 15,21 0-15,0 1 0,0-1 16,21 0-16,21-21 16,-20 0-16,-1 0 0,21 0 15,-21 0-15,22 0 0,-22-21 16,21 21-16,0-21 0,-20-1 0,-1 1 15,21 21-15,-21-21 0,0 0 16,1 0-16,-22 0 0,0-1 16,21 1-16,-21 0 0,0 0 15,0 0-15,0 0 16,0 42 15,0 0-31,0 0 16,0 21-16,0-20 0,0-1 15,0 0-15,0 21 16,0-21-16,0 1 0,21 20 0,-21 0 16,0-21-16,0 22 0,0-1 0,0 0 15,21 1-15,-21-1 0,0 0 16,0 22-16,0-22 0,0 1 0,0 20 16,0-21-16,0 22 0,0-22 15,0 1-15,0 20 0,-21-21 0,21 1 16,-21-1-16,0 0 0,-1 1 15,22-22-15,-21 21 0,0-21 0,-21 1 16,21-1-16,-1 0 0,1-21 0,0 0 16,-21 21-16,21-21 0,-1 0 15,-20 0-15,21 0 0,-21-21 0,20 0 16,1 0-16,0-1 0,0 1 16,0-21-16,21 21 0,0-22 0,0 1 15,0 0-15,0-1 0,21 1 0,-21-21 16,42 20-16,-21-20 0,22 20 15,-1-20-15,22-1 0,-22 1 0,21-1 16,-20 1-16,20-1 0,1 22 16,-22-21-16,0 20 0,22-20 15,-22 20-15,-21 1 0,22 0 0,-22-1 16,0 1-16,0 21 0,-21 0 16,0 0-16,0-1 0,0 1 0,-21 21 31,0 21-31,0-21 0,0 22 0,-1-1 15,22 0-15,-21 21 0,0-21 0,21 1 16,-21-1-16,21 21 0,0-21 16,0 0-16,0 1 0,0-1 0,0 0 15,0 0-15,0 0 0,0 0 16,21-21-16,-21 22 0,21-22 0,0 0 16,1 0-16,-1 0 0,0 0 0,21 0 15,-21 0-15,1 0 0,20-22 16,-21 22-16,21-21 0,1 0 15,-22 0-15,21 0 0,1 0 16,-1-22-16,-21 22 0,21-21 16,-20-1-16,20 1 0,-21 0 0,0-1 15,0 1-15,1-21 0,-1 20 0,-21 1 16,21 21-16,-21-22 0,0 22 0,0 0 16,0 0-16,0 0 0,-21 21 15,0 0-15,-1 0 0,1 21 16,0 0-16,21 21 0,-21-20 0,0 20 15,0 0-15,21 1 0,-22-1 16,22 0-16,-21 1 0,21-1 16,0 0-16,0 1 0,0-1 15,0-21-15,0 21 0,0-20 0,0-1 16,0 0-16,21 0 0,1 0 0,-1 0 16,0-21-16,0 0 15,0 0-15,0 0 0,1 0 0,-1 0 16,0 0-16,0 0 0,0-21 0,0 0 15,1 21-15,-1-21 0,0 0 16,0-22-16,0 1 0,-21 21 16</inkml:trace>
  <inkml:trace contextRef="#ctx0" brushRef="#br0" timeOffset="90139.22">15346 10478 0,'0'0'15,"-21"0"-15,42 0 16,0 0 0,0 0-16,0 0 0,0 0 15,22 0-15,-22 0 0,0 0 0,21 0 16,-20 0-16,20 0 0,-21 0 16,21-22-16,-20 22 0,-1 0 0,0 0 15,-21-21-15,21 21 0,0 0 16,-21-21-16,21 0 0,1 0 15,-1 0-15</inkml:trace>
  <inkml:trace contextRef="#ctx0" brushRef="#br0" timeOffset="90446.16">16108 10181 0,'0'0'0,"-21"0"0,-1 0 16,44 0 15,-1 0-31,0 0 0,0 0 0,0 0 16,22 0-16,-22 0 0,21 0 15,0 0-15,1 0 0,-1 0 0,0-21 16,1 21-16,-1 0 0,-21 0 0,22-21 15,-22 21-15,0 0 16,-42 0 0,0 0-1,-1 0-15,-20 0 0,21 0 0,-21 0 16</inkml:trace>
  <inkml:trace contextRef="#ctx0" brushRef="#br0" timeOffset="90711.6">16235 10160 0,'0'0'0,"-21"21"16,-1 0-16,1 1 16,21-1-16,0 0 0,0 21 15,0-21-15,0 1 0,-21 20 16,21-21-16,0 21 0,-21 1 0,21-22 16,-21 21-16,21 1 0,0-22 15,0 0-15,0 21 0,-21-21 0,21 1 16,0-1-16,0 0 0,-22 0 15,22 0-15,0 0 0,0 1 16,0-44 31,22 1-47,-1 21 0,0-21 0,0 0 16</inkml:trace>
  <inkml:trace contextRef="#ctx0" brushRef="#br0" timeOffset="91852.91">16425 10647 0,'21'0'15,"1"-21"1,-1 21-16,0-21 0,0-1 16,21 1-16,-20 21 0,-1-21 15,-21 0-15,21 21 0,0-21 16,0-22-1,-21 22-15,-21 21 16,0 0-16,0 0 16,0 0-16,-1 0 0,1 0 15,0 21-15,-21 22 16,42-22-16,-21 0 0,-1 0 16,22 0-16,-21 22 0,21-22 15,0 0-15,0 0 0,0 0 0,0 1 16,0-1-16,0 0 0,0 0 0,21 0 15,1-21 1,-1 0-16,0 0 0,0 0 0,0 0 16,0 0-16,1 0 0,-1 0 0,21 0 15,-21-21-15,0 0 0,1 21 16,-1-21-16,21 0 0,-21-1 0,0 1 16,22 0-16,-22 0 0,0 0 15,21 0-15,-20-1 0,20 1 16,0 0-16,-21 0 0,1 0 0,20 21 15,-21 0-15,0 0 0,0 0 16,1 0-16,-1 21 0,0 0 0,-21 0 16,0 0-16,0 1 0,0-1 0,0 0 15,-21 0-15,0 21 0,-1-20 16,22-1-16,-21 0 0,0 0 0,0 0 16,0 0-16,0 1 0,21-1 15,-22-21-15,22 21 16,0-42 15,22 0-31,-1-1 16,-21 1-16,21 21 0,0-42 15,0 21-15,0 0 0,22-1 16,-22-20-16,0 21 0,0-21 0,22-1 16,-1 1-16,-21 21 0,0 0 15,-21-1-15,0 1 0,0 42 31,0 1-31,-21-1 16,0 0-16,21 21 0,-21-21 0,21 1 16,0 20-16,-21-21 0,21 0 15,0 0-15,0 1 0,0-1 16,0 0-16,0 0 0,0 0 0,21 0 16,0 1-16,0-22 0,0 21 0,0-21 15,1 0-15,20 0 0,-21 0 16,21 0-16,-20 0 0,20 0 0,-21 0 15,21 0-15,-20-21 0,-1-1 0,21 22 16,-21-21-16,0 0 0,1 0 16,-1-21-16,0 20 0,0-20 0,0 0 15,0-1-15,1 1 0,-1 0 16,-21-22-16,21 1 0,0 20 0,-21-20 16,0 21-16,0-1 0,21 1 0,-21 0 15,21-1-15,-21 22 0,0 0 16,0 0-16,0 42 31,-21 0-31,0 21 0,0-20 16,21 20-16,-21-21 0,0 21 0,-1 1 15,22-1-15,-21 22 0,0-22 16,0 0-16,21 22 0,0-22 0,-21 0 16,21 1-16,-21-1 0,21-21 0,0 22 15,0-22-15,0 0 0,0 0 16,0 0-16,0 0 0,0 1 0,21-22 15,-21 21-15,21-21 16,0 0-16,0 0 0,0 0 16,1 0-16,-1 0 0,0 0 15,-21-21-15,21-1 0,0 22 16,0-21-16,1 0 0,-22 0 16,21 0-16,-21 0 0,21-1 0,-21 1 15</inkml:trace>
  <inkml:trace contextRef="#ctx0" brushRef="#br0" timeOffset="92103.77">17886 10541 0,'0'0'0,"21"0"47,0 0-47,0 0 0,0-21 0,1 21 16,-1 0-16,21 0 0,-21 0 0,22 0 15,-1-21-15,-21 21 0,21 0 16,-20 0-16,20-21 0,-21 21 0,0 0 16,0 0-16,1 0 15,-22-22-15</inkml:trace>
  <inkml:trace contextRef="#ctx0" brushRef="#br0" timeOffset="92450.08">18881 10287 0,'0'0'0,"21"0"0,-21-21 0,0 0 15,0 0 1,0-1-16,-21 22 15,-1 0-15,1 0 0,0 22 16,0-1-16,0 0 0,21 0 16,-21 21-16,-1-20 0,1 20 15,0-21-15,0 21 0,0 1 16,0-22-16,-1 21 0,22 1 0,0-22 16,0 0-16,0 21 0,0-21 0,0 1 15,0-1-15,0 0 0,0 0 16,22 0-16,-1 0 0,0-21 0,0 22 15,0-22-15,0 0 0,1 21 16,-1-21-16,0 0 0,0 0 0,0 0 16,0 0-16,1 0 0,-1 0 0,0-21 15,0 21-15,0-22 16,0 22-16</inkml:trace>
  <inkml:trace contextRef="#ctx0" brushRef="#br0" timeOffset="92791.22">19389 10351 0,'0'0'0,"0"-22"0,0 1 15,21 0-15,0 21 16,0 0-16,0 0 0,0 0 16,1 0-16,-1 0 0,0 0 0,0 21 15,0 0-15,0 1 0,1-1 0,-22 0 16,21 0-16,-21 21 15,0-20-15,0 20 0,-21-21 0,-1 21 16,1-20-16,0-1 0,0 21 16,0-21-16,0 0 0,-1 1 0,1-1 15,0-21-15,0 21 0,0 0 0,0-21 16,-1 21-16,1-21 0,21 21 16,-21-21-16,0 0 15,21 22 1</inkml:trace>
  <inkml:trace contextRef="#ctx0" brushRef="#br0" timeOffset="92926.14">19346 10880 0</inkml:trace>
  <inkml:trace contextRef="#ctx0" brushRef="#br0" timeOffset="94515.12">11938 12192 0,'-21'0'16,"21"-21"-16,-21 21 0,-1 0 15,22-21 1,-21 21-16,0 0 0,0 0 16,63 0 15,-21 0-15,22 0-16,-1 0 0,22 0 0,-1 0 15,1 21-15,20-21 0,1 0 16,0 0-16,-1 0 0,1 0 0,21 0 15,-22 0-15,1 0 0,0 0 0,-1 0 16,1 0-16,-21 0 0,20 0 16,-20 0-16,-22 0 0,22 0 0,-22 0 15,0 0-15,1 0 0,-22 0 16,21 0-16,-21 0 0,0 0 0,1 0 16,-1 0-16,0 0 0,0 0 15,-21-21 1,0 0-16,0-1 15,0 1 1,-21 21-16,0-21 0,0 21 0,-1-21 16,1 0-16,0 21 0,-21-21 0,21 21 15,-22-22-15,22 22 0,-21 0 16,21 0-16,-1 0 0,-20 0 0,21 0 16,0 0-16,0 0 15,-1 0-15,1 0 0,42 0 47,1 0-47,-1 0 0,21 0 16,-21 0-16,22 0 0,-1 0 0,0 0 15,-21 0-15,22 0 0,-22 0 16,21 22-16,-21-22 0,1 0 0,-1 0 16,0 0-16,-21 21 0,0 0 15,0 0-15,0 0 16,0 0-16,-21 1 0,0-1 15,-1 0-15,-20 0 0,21 0 16,0 0-16,-22 1 0,22-1 0,0 0 16,0 0-16,0 0 0,-22 0 15,22 1-15,0-22 0,0 21 0,0 0 16,0-21-16,-1 21 16,1-21-16,0 0 15,21-21 16,21 0-31</inkml:trace>
  <inkml:trace contextRef="#ctx0" brushRef="#br0" timeOffset="95816.38">14944 12361 0,'0'0'0,"21"0"0,0 0 15,21 0 1,-21 0-16,1-21 0,-1 0 16,0 21-16,0-21 0,0 0 0,-21 0 15,21-1-15,-21 1 0,22 0 16,-22 0-16,0 0 0,0 0 0,-22-1 15,1 1-15,-21 0 0,21 0 16,-22 0-16,1 21 0,0 0 0,21 0 16,-22 0-16,1 0 0,21 0 0,-22 0 15,22 21-15,0 0 0,0 0 16,0 0-16,0 1 0,21-1 0,-22 0 16,22 0-16,0 0 15,0 0-15,0 1 0,0-1 0,22-21 16,-1 21-16,0-21 0,0 0 0,21 0 15,-20 0-15,-1 0 0,21 0 16,0 0-16,-20-21 0,20 0 0,-21 21 16,21-22-16,-20 1 0,-1 0 15,0 21-15,0-21 0,0 0 0,-21 0 16,21 21-16,-21-22 0,0 1 0,0 0 16,0 42 15,0 0-31,0 1 0,0-1 0,0 21 15,0-21-15,0 22 16,0-1-16,0 0 0,0 1 0,22 20 16,-22-21-16,0 22 0,0-1 0,0 1 15,0 21-15,0-22 0,0 22 16,-22-22-16,1 22 0,0-22 0,0 22 16,-21-21-16,20-1 0,1-21 15,-21 22-15,0-22 0,20 1 0,-20-1 16,0-21-16,21 21 0,-22-20 0,22-22 15,0 21-15,0-21 0,0 0 16,-1 0-16,1-21 0,0-1 0,21 1 16,0 0-16,0 0 0,0-21 15,0-1-15,0-20 0,21 20 0,0-20 16,22-1-16,-1-20 0,-21 20 16,43-42-16,-22 22 0,0-1 0,22 0 15,-22 1-15,22-1 0,-1 0 0,-20 1 16,20 20-16,-21 22 0,1-22 15,-22 43-15,0-21 0,0 21 0,-21 0 16,0-1-16,-21 22 16,0 22-1,0-1-15,0 0 0,-1 0 0,1 0 16,21 0-16,-21 22 16,21-22-16,0 0 0,0 21 0,0-20 15,0-1-15,0 0 0,0 0 0,21-21 16,0 21-16,1-21 0,20 0 15,-21 0-15,0 0 0,22 0 0,-22 0 16,21 0-16,-21 0 0,22-21 0,-1 21 16,-21-21-16,21 0 0,1-22 15,-1 22-15,-21 0 0,22-21 16,-22-1-16,21 1 0,-21 0 0,0-22 16,1 22-16,-1-22 0,0 22 0,0-21 15,-21 20-15,0-20 0,0 20 16,0 1-16,0 21 0,0 0 0,0 0 15,0-1-15,0 44 16,-21-1-16,21 21 16,-21 0-16,0-20 0,21 41 15,-22-21-15,22 22 0,-21-22 0,21 22 16,0-22-16,-21 0 0,21 1 16,0-1-16,0 0 0,0 1 0,0-1 15,0-21-15,0 0 0,0 1 0,21-1 16,0-21-16,1 0 15,-1 0-15,0 0 0,21 0 0,-21 0 16,1-21-16,20-1 0,-21 22 16,0-42-16,0 21 0,1 0 15,-1-22-15,-21 22 0,0-21 0</inkml:trace>
  <inkml:trace contextRef="#ctx0" brushRef="#br0" timeOffset="95978.29">15854 11980 0,'0'0'0,"-21"22"16,42-22 0,0 0-1,0 0-15,0 0 0,0 0 0,22 0 16,-22 0-16,0 0 0,0-22 16,0 22-16,22-21 0,-22 21 15,0 0-15</inkml:trace>
  <inkml:trace contextRef="#ctx0" brushRef="#br0" timeOffset="110323.47">16933 11726 0,'0'-21'31,"0"0"-31,0 0 16,21 21-16,-21-21 15,0 0-15,22-1 0,-22 1 16,0 0 0,0 42 15,0 0-31,0 1 0,0-1 0,-22 21 15,22-21-15,-21 43 0,0-22 16,0 0-16,0 22 0,0-1 0,-1 1 16,-20-1-16,21-20 0,-21 20 15,-1-20-15,22-1 0,-21 0 16,-1 1-16,22-1 0,-21-21 0,21 0 16,0 0-16,-1 1 0,1-1 0,0-21 15,0 0-15,0 0 16,21-21-1,0-1-15,0 1 0,0 0 16,0 0-16,0 0 0,0-22 0,0 22 16,0-21-16,0 0 0,21 20 15,-21-20-15,21 21 0,0 0 0,-21 0 16,0-1-16,21 22 0,1 0 16,-1 0-16,-21 22 15,0-1-15,0 0 0,0 0 16,21 0-16,-21 22 0,0-22 0,21 0 15,-21 0-15,0 0 16,21 0-16,0 22 0,-21-22 0,22 0 16,-1-21-16,0 21 0,-21 0 0,21-21 15,0 0-15,0 22 0,1-22 16,-1 0-16,21 0 0,-21 0 0,0 0 16,1-22-16,-1 22 0,0-21 15,21 0-15,-21 21 0,-21-21 0,22 0 16,-1-22-16,0 22 0,0 0 15,-21 0-15,21-21 0,-21 20 16,21 1-16,-21 0 0,0 0 0,0 0 16,0 0-16,0 42 15,0 0 1,0 0-16,-21 0 0,21 0 16,-21 1-16,0-1 0,0 21 0,21-21 15,-21 0-15,21 22 0,-22-22 16,22 0-16,0 0 0,0 0 0,0 1 15,22-1-15,-1-21 0,0 0 16,0 0-16,0 0 0,22 0 16,-22 0-16,0 0 0,21 0 0,-21-21 15,22 21-15,-22-22 0,21 1 16,-21 0-16,1 0 0,-1 0 16,-21 0-16,0-1 0,21 1 0,-21-21 15,0 0-15,0 20 0,0-20 16,0 21-16,0-21 0,-21 20 0,0 1 15,-1 21-15,1 0 0,0 0 16,0 0-16,-21 0 0,20 0 0,1 21 16,-21 1-16,21-1 0,0 0 15,-1 0-15,1 0 0,0 0 0,21 22 16,0-22-16,0 0 0,0 0 16,0 22-16,0-22 0,0 0 0,0 0 15,21 0-15,0 0 16,1-21-16,-1 0 0,0 0 15,21 0-15,-21 0 0,22 0 0,-22 0 16,21 0-16,1-21 0,-1 21 16,0-21-16,1 0 0,-22 0 0,21 0 15,0-1-15,1 1 0,-22 0 16,21-21-16,-21 21 0,1-1 16,20 1-16,-21 0 0,-21 0 0,21 21 15,0 0-15,-21 21 31,0 0-15,0 0 0,0-42 46,0 0-62,0 0 16,-21 21-16,21-21 15,-21 21-15,21-21 16,-21 21-16,0 0 16,0 0-16,-1 21 15,1 0-15,0-21 0,21 21 16,-21 21-16,0-20 0,21-1 16,0 0-16,-21 21 0,21-21 0,-22 22 15,22-22-15,0 0 0,0 21 16,0-20-16,0-1 0,0 0 0,22 0 15,-1 0-15,0 0 0,0 1 16,21-22-16,-20 0 0,20 0 0,0 0 16,1 0-16,-22 0 0,21 0 15,0 0-15,1 0 0,-1-22 0,-21 1 16,22 21-16,-1-21 0,-21 0 0,0 0 16,22 21-16,-22-21 0,0-1 15,-21-20-15,21 21 0,-21 0 16,21 0-16,-21-22 0,0 22 15,0 0-15,0 0 0,0 0 16,-21 21-16,0 0 0,0 0 16,0 0-16,-1 21 15,1-21-15,0 21 0,0 0 0,0 0 16,0-21-16,-1 21 0,22 1 16,0-1-16,-21 0 0,21 0 0,0 0 15,0 0-15,0 1 16,0-1-16,0 0 15,21-21-15,1 0 0,-1 0 16,0 0-16,0 0 16,0 0-16,0-21 0,1 0 15,-1-1-15,0 1 16,0 0-16,0 0 0,0 0 16,-21 0-16,22-1 0,-1 1 0,-21 0 15,0 0-15,21 21 16,-21 21-1,0 0 1,0 0-16,0 1 0,0-1 16,0 0-16,0 0 15,0 0-15,0 0 0,0 1 16,0-1-16,21-21 0,0 21 16,0-21-16,1 0 15,-1 0-15,0 0 0,0 0 0,0 0 16,0 0-16,1 0 0,-1 0 15,0-21-15,0 0 0,0-1 0,0 1 16,1 0-16,-1 0 0,0-21 0,0 20 16,0-20-16,0-21 0,-21 20 15,22-20-15,-1-1 0,-21 1 0,0-1 16,21 22-16,-21-22 0,0 1 16,0 21-16,21 20 0,-21-20 0,0 21 15,0 0-15,0 42 16,-21 0-1,0 0-15,21 0 16,-21 22-16,21-1 0,0 0 0,0 22 16,-22-22-16,22 22 0,-21-22 0,21 22 15,0-22-15,0 0 0,0 22 16,0-22-16,0 0 0,0 1 0,0-22 16,0 21-16,0 1 0,0-22 15,0 0-15,0 0 0,21 0 0,1 0 16,-1-21-16,0 0 15,0 0-15,0 0 0,0 0 0,1 0 16,-1-21-16,0 21 0,21-21 0,-21 0 16,1 0-16,-1 0 15,-21-1-15,21 1 0,0 0 0,0-21 16,-21 21-16,21-1 0,-21 1 16,22 0-16,-22 0 0,21 0 0,-21 42 31,0 0-16,0 0-15,-21 0 0,21 1 16,0-1-16,0 21 0,0-21 16,0 22-1,0-1-15,0-21 0,21 0 16,0-21-16,0 0 0,0 21 16,0-21-16,1 0 0,20 0 15,-21 0-15,0 0 0,0 0 16,1-21-16,20 21 0,-21-21 0,0 0 15,0 0-15,1 0 0,-1-1 16,0 1-16,0 0 0,0-21 0,0 21 16,1-22-16,-22 22 0,21 0 15,-21 42 17,-21 0-32,21 0 15,-22 1-15,22-1 0,-21 0 16,21 0-16,-21 0 0,21 0 15,0 1-15,0-1 16,21 0 0,0-21-16,1 0 15,-1 0-15,0 0 0,0 0 16,0 0-16,0 0 16,-21-21-16,0 0 0,0-1 15,0 1-15,0 0 0,0 0 16,0 0-16,0 0 0,0-1 15,0 1-15,-21 21 0,0-21 16,0 0-16,0 21 16,21-21-16,0 0 31,21-1-15,0 22-16,0 0 0,0-21 15,22 21-15,-22 0 0,21-21 0,-21 0 16,1 21-16,20 0 0,-21 0 0,0-21 15,22 21-15,-22 0 0,0 0 16,0 0-16,-21 21 0,21 0 16,-21 0-16,0 22 15,0-22-15,0 0 0,0 0 0,0 0 16,0 0-16,-21 1 0,21-1 16,-21 21-16,21-21 0,-21-21 0,21 21 15,0 1-15,0-1 0,-21-21 16,21 21-16,-22-21 15,22-21 17,0 0-17,0-1-15,22 1 0,-1 0 0,0 0 16,0 0-16,0-22 0,22 22 16,-22-21-16,21 21 0,0-22 0,1 1 15,-1 21-15,0-21 0,22 20 16,-22 1-16,1 21 0,-1 0 15,0 0-15,-21 0 0,22 0 0,-22 21 16,0 1-16,-21-1 0,0 21 16,0-21-16,0 22 0,0-22 0,0 21 15,-21-21-15,0 22 0,0-1 16,-1-21-16,1 21 0,0-20 0,0-1 16,0 0-16,0 0 0,-1 0 15,1 0-15,21 1 16,-21-22-16,0 0 15,21-22 1,0 1 0,0 0-16,0 0 0,0 0 15,0 0-15,-21-1 0,21 1 0,0-21 16,0 0-16</inkml:trace>
  <inkml:trace contextRef="#ctx0" brushRef="#br0" timeOffset="110501.94">20341 11663 0,'0'0'16,"-21"-21"-16,0 21 0,0 0 0,-1 0 16,1 0-1,0 0 32,0 0-31,0 0-16</inkml:trace>
  <inkml:trace contextRef="#ctx0" brushRef="#br0" timeOffset="110694.84">18859 11875 0,'-63'0'15,"126"0"-15,-190 21 0,85-21 0,0 0 16,21 0-16,42 0 15,21 0-15,-21 0 16,22 0-16,-1 0 0,21 0 0,-20 0 16,20 0-16,1 0 0,-1 0 0,-20 0 15,20 0-15,1 0 0,-22 0 16</inkml:trace>
  <inkml:trace contextRef="#ctx0" brushRef="#br0" timeOffset="111082.14">21611 11980 0,'0'0'0,"0"-21"16,0 0-16,0 0 0,0 0 0,0 0 15,0-1-15,0 1 16,0 42 0,-21-21-16,0 43 15,21-22-15,0 21 0,0 1 0,-21-1 16,21 0-16,0 22 16,0-22-16,0 22 0,0-22 0,0 0 0,0 1 15,-22-1-15,22 0 16,0-21-16,0 22 0,0-22 0,0 0 15,0 0-15,0 0 0,0 1 0,0-1 16,22-21 0,-1 0-16,0 0 0,0 0 0,0-21 15,0 21-15,1-22 0,-1 1 16,21 0-16,-21 0 0,0 0 0</inkml:trace>
  <inkml:trace contextRef="#ctx0" brushRef="#br0" timeOffset="111315">22056 12002 0,'21'-43'0,"-42"86"0,84-128 16,-42 43-16,0-1 0,1 22 0,-1 0 16,0 0-16,0 21 0,0 0 0,0 21 15,1 0-15,-1 21 0,0-20 16,-21 20-16,0 21 0,21-20 0,-21 20 16,0 1-16,0-22 0,0 22 15,0-22-15,0 0 0,0 1 0,0-1 16,0 0-16,-21-21 0,21 22 15,-21-22-15,0 0 0,-1 0 0,1-21 16,0 21-16,0 1 0,0-22 0,-22 21 16,22-21-16,-21 0 15,0 0-15,-22 21 0,1-21 0</inkml:trace>
  <inkml:trace contextRef="#ctx0" brushRef="#br0" timeOffset="111902.25">12679 13187 0,'0'0'0,"-43"21"0,1-21 16</inkml:trace>
  <inkml:trace contextRef="#ctx0" brushRef="#br0" timeOffset="111995.19">12552 13314 0,'21'0'15,"21"0"-15,1 21 0,-1-21 16,0 0-16,22 0 0,-1 0 16,22 0-16,-22 0 0,43 0 0,-21 0 15,0 0-15,-1 0 0,-20 0 16</inkml:trace>
  <inkml:trace contextRef="#ctx0" brushRef="#br0" timeOffset="112246.04">13864 13293 0,'0'-21'16,"0"-1"-16,-21 1 16,0 21-1,0-21-15,-22 21 0,22 0 16,0 0-16,-21 0 0,20 0 16,1 0-16,0 0 0,0 0 0,0 0 15,0 0-15,42 0 31,0 21-31,0-21 16,0 21-16,0 1 0,1-22 0,-1 21 16,-21 0-16,21 0 0,-21 0 15,21 0-15,-21 1 0,0-1 0,0 0 16,0 0-16,-21 0 0,0 0 16,0 1-16,-1-1 0,-20 0 0,21 0 15,0 0-15,0 0 0,-1-21 0,-20 22 16</inkml:trace>
  <inkml:trace contextRef="#ctx0" brushRef="#br0" timeOffset="112275.03">13398 13653 0,'0'0'0,"22"-22"0,20 1 16</inkml:trace>
  <inkml:trace contextRef="#ctx0" brushRef="#br0" timeOffset="113518.82">15706 13653 0,'0'0'0,"-22"84"15,44-105 1,-1 0-16,0 21 15,0-21-15,-21 0 0,21-1 16,0 1-16,22 0 0,-22 0 0,0 0 16,0 0-16,-21-1 0,0 1 15,0 0-15,0-21 0,0 21 0,0-1 16,-21 1-16,0 21 0,0-21 0,0 0 16,-22 21-16,1 0 0,21 0 15,-22 0-15,1 0 0,0 21 16,-1 0-16,1 0 0,0 1 0,21-1 15,-22 0-15,22 0 0,0 21 16,21-20-16,0-1 0,0 0 0,0 0 16,0 0-16,0 0 0,21-21 15,0 22-15,0-22 0,22 0 16,-22 0-16,21 0 0,-21 0 0,22-22 16,-22 22-16,21-21 0,1 0 15,-22 0-15,21 0 0,0 21 0,-20-21 16,-1-1-16,0 1 0,0 0 0,-21 0 15,0 0-15,0 0 16,0 42 15,-21-21-31,0 21 16,21 21-16,-21-21 0,21 22 0,0-1 16,-22 0-16,1 1 0,21-1 15,-21 22-15,21-1 0,0-21 0,-21 22 16,0-1-16,0 22 0,-1-21 0,1-1 15,0 22-15,0-22 0,0 1 16,0-1-16,-1 1 0,1-1 0,-21 1 16,21-22-16,0 0 0,-1 1 0,1-22 15,-21 0-15,21 0 0,0 0 16,-1 1-16,1-22 0,0 0 16,0 0-16,0-22 0,0 1 15,-1 0-15,22 0 0,-21 0 0,21 0 16,0-22-16,0 1 0,0 0 15,43-1-15,-22-20 0,0-1 0,21 22 16,1-22-16,-1 1 0,0-1 0,1 1 16,20-1-16,-21 1 0,22-22 15,-1 22-15,-20-1 0,20-20 0,1 20 16,-22 1-16,22-1 0,-22 22 0,0-1 16,-21 1-16,1 21 15,-1 0-15,-21 0 0,-21 42 16,-1 0-1,1 0-15,0 0 0,0 22 16,-21-1-16,20 0 0,1-21 0,0 22 16,21-1-16,0 0 0,-21-20 15,21 20-15,0-21 0,0 0 0,0 0 16,0 1-16,21-1 0,0-21 16,0 0-16,1 0 0,20 0 15,-21 0-15,21-21 0,-20 21 0,20-22 16,0 1-16,1 0 0,-1-21 15,21 21-15,-20-22 0,-1 22 0,0-21 16,1-1-16,-22 1 0,21-21 0,-21 20 16,22 1-16,-22 0 0,0-1 15,0 1-15,0 0 0,-21-1 16,0 22-16,0 0 0,0 0 0,0 0 16,0 42-1,-21 0-15,0 21 16,0-21-16,0 22 0,21-1 0,-21 0 15,-1 22-15,1-22 0,21 22 16,0-22-16,-21 0 0,21 1 0,-21-1 16,21 0-16,0 1 0,0-22 0,0 21 15,0-21-15,0 1 0,0-1 16,21 0-16,0-21 0,0 0 16,1 0-16,-1 0 15,0 0-15,0-21 0,0 0 16,0-1-16,1 1 0,-1 0 0,-21 0 15,0 0-15,0 0 0,0-22 0</inkml:trace>
  <inkml:trace contextRef="#ctx0" brushRef="#br0" timeOffset="113682.73">16489 13483 0,'0'0'0,"0"21"0,0 1 15,-21-22-15,21 21 0,21-21 31,0 0-15,21 0-16,-21-21 0,22 21 0,-22-22 16,21 22-16,1-21 0,-1 0 15,21 21-15</inkml:trace>
  <inkml:trace contextRef="#ctx0" brushRef="#br0" timeOffset="113858.63">17611 13504 0,'0'0'0,"-22"22"0</inkml:trace>
  <inkml:trace contextRef="#ctx0" brushRef="#br0" timeOffset="114171.45">17865 13314 0,'-22'0'16,"1"0"-16,0 0 16,-21 0-16,21 0 0,-22 0 15,1 0-15,0 0 0,-1 21 0,1 0 16,0-21-16,-1 21 0,1 1 15,21-1-15,0 0 0,-1 21 0,22-21 16,0 1-16,0-1 0,0 0 0,0 0 16,22 0-16,20 0 0,-21 22 15,0-22-15,22 0 0,-22 0 0,21 0 16,0 1-16,-20-1 0,-1 0 16,21 0-16,-21 0 0,-21 0 15,0 1-15,0-1 0,0 0 16,-21 0-16,0-21 0,0 21 15,-22-21-15,22 0 0,-21 0 16,0 0-16,-1 0 0,1 0 0,0 0 16,-1 0-16</inkml:trace>
  <inkml:trace contextRef="#ctx0" brushRef="#br0" timeOffset="114274.9">17081 13907 0,'0'0'0,"0"-22"16,0 1 0,22 21-16,-22-21 0,21 21 0,0 0 15,0-21-15,0 0 0,0 21 16,64-21-1,-64 21-15,22-22 0,-22 22 0,21-21 0,0 21 16</inkml:trace>
  <inkml:trace contextRef="#ctx0" brushRef="#br0" timeOffset="114378.84">17928 13674 0,'0'21'15,"0"0"-15,0 21 16,0-20-16</inkml:trace>
  <inkml:trace contextRef="#ctx0" brushRef="#br0" timeOffset="114452.8">17822 14055 0</inkml:trace>
  <inkml:trace contextRef="#ctx0" brushRef="#br0" timeOffset="114507.77">17801 14055 0,'0'-21'15,"21"-1"1,-21 1-16,21 0 0</inkml:trace>
  <inkml:trace contextRef="#ctx0" brushRef="#br0" timeOffset="114679.67">18034 13547 0,'0'0'0,"0"-43"16,21 43 46,0 22-46,0-22-16,1 21 15</inkml:trace>
  <inkml:trace contextRef="#ctx0" brushRef="#br0" timeOffset="114794.6">18330 13589 0,'0'0'0,"0"21"0,-42-21 16</inkml:trace>
  <inkml:trace contextRef="#ctx0" brushRef="#br0" timeOffset="115217.36">18457 13653 0,'21'0'16,"1"0"-16,-1 0 0,0 0 15,0 0-15,21-22 0,-20 22 16,20 0-16,-21-21 0,0 21 0,0-21 15,1 21-15,-44 0 32,1 0-17,0 0-15,0 0 16,0 21-16,0 0 0,-1 1 0,-20-1 0,21 0 16,0 21-16,0-21 0,-22 22 15,22-22-15,-21 21 0,21 1 16,-22-22-16,1 21 0,0-21 0,20 0 15,-20 1-15,0-1 0,21 0 0,-1 0 16,1 0-16,0-21 0,-21 0 16,84 0-16,-42-21 31,0 0-31,21 0 16,0 21-16,1-21 0,-1-1 0,0 22 15,0-21-15,0 21 0,0 0 16,1 0-16,-1-21 0,0 21 15,0 0-15,0 0 0,0 0 16,-21 21-16,22-21 0,-22 21 16,0 1-16,21-22 15,-21 21-15,21-21 0,0 21 0,0-21 16,0 21-16,22-21 16</inkml:trace>
  <inkml:trace contextRef="#ctx0" brushRef="#br0" timeOffset="115475.87">18775 14118 0,'42'0'16,"-21"-21"-16,0 21 15,1-21-15,-1 0 0,21 0 16,-21-1-16,0 1 0,-21 0 16,-21 0-16,21 0 0,21 0 0,1-22 15,-1 1-15,0 21 0,-21-22 16,0 22-16,21 0 0,-21 0 0,0 0 16,0 0-16,0 42 15,-21 0-15,21 0 16,0 0-16,-21 0 0,0 22 0,-1-22 15,22 21-15,-21-21 0,21 1 0,-21-1 16,21 0-16,0 0 0,0 0 16,0 0-16,0 1 0,0-1 15,0 0-15,21-21 0,0 21 16,1-21-16,-1 0 0,0 0 16,0 0-16,0 0 0</inkml:trace>
  <inkml:trace contextRef="#ctx0" brushRef="#br0" timeOffset="115515.85">19283 14055 0,'63'-43'15,"-42"43"-15</inkml:trace>
  <inkml:trace contextRef="#ctx0" brushRef="#br0" timeOffset="115759.71">20066 13504 0,'0'-21'0,"0"42"0,0-63 0,0 21 0,-21 0 16,0 0-16,21-1 0,-22 1 16,1 21-1,0 0-15,21 21 0,-21 1 16,0-1-16,0 21 0,-1-21 0,1 22 16,0-1-16,0 0 0,0 1 15,21-22-15,0 21 0,-21 0 0,21-20 16,0 20-16,0-21 0,-22 0 0</inkml:trace>
  <inkml:trace contextRef="#ctx0" brushRef="#br0" timeOffset="115851.66">19939 14012 0,'21'0'16,"0"-21"-16,0 21 16,1-21-16,-1 0 0,0 21 15</inkml:trace>
  <inkml:trace contextRef="#ctx0" brushRef="#br0" timeOffset="116030.56">20447 13483 0,'0'0'0,"21"-21"0,0-42 15,-21 41 1,21 22 0,1 0-16,-22 22 0,0-1 15,21 21-15,0-21 0,0 0 16,-21 22-16,0-1 0,0 0 15,0-20-15,0 20 0,0 0 0,0 1 16,-42-22-16</inkml:trace>
  <inkml:trace contextRef="#ctx0" brushRef="#br0" timeOffset="116123.01">20383 14097 0,'0'0'16,"-21"0"0,0 0-16,0 0 0,21-21 15,-21 21 1,21-21-16</inkml:trace>
  <inkml:trace contextRef="#ctx0" brushRef="#br0" timeOffset="117643.68">4000 14542 0,'0'0'0,"-42"-22"0,21 22 16,42 0-1,0 0-15,-21-21 0,21 21 16,-21-21-16,22 0 0,-1 0 15,0 0-15</inkml:trace>
  <inkml:trace contextRef="#ctx0" brushRef="#br0" timeOffset="117790.59">4360 14478 0,'21'0'15,"1"21"-15,-1 22 0,21-22 0,-21 21 16,0 0-16,22 22 0,-22-22 16,0 1-16,-21 20 0,0-21 0,21 1 15,-42 20-15,21-20 0,0-1 0,0 0 16,0 1-16,0-22 0,0 21 15,-21-21-15,21 0 0,0 1 16</inkml:trace>
  <inkml:trace contextRef="#ctx0" brushRef="#br0" timeOffset="118001.47">4530 15198 0,'21'-64'16,"-42"128"-16,63-170 0,21-42 16,-41 84-16,-1 1 0,0-1 15,-21-42-15,21 43 0,0-22 0,22 22 16,-22-1-16,21 1 0,-21 20 15,0 1-15,1 21 0,-1 0 0,0 0 16,-21-1-16,0 44 31,0-1-31,0 0 16,21 0-16,-21 0 16,0 0-16,0 1 0,0 20 0,0-21 15,0 0-15,0 0 0,0 22 16,0-22-16,0 21 0</inkml:trace>
  <inkml:trace contextRef="#ctx0" brushRef="#br0" timeOffset="118372.26">4911 15198 0,'42'-43'16,"-21"22"-1,0 0-15,0 0 0,1-21 0,-1 20 16,0-20-16,0 21 0,0-21 0,-21-1 16,21 22-16,-21-21 0,0-1 15,0 1-15,0 0 0,0-1 0,0 22 16,0-21-16,0 21 0,0 0 15,-21 21-15,0 21 16,21 0 0,-21 0-16,0 0 0,21 0 0,0 22 15,-21-22-15,21 21 0,-22 1 16,22-22-16,0 21 0,0-21 0,0 22 16,0-22-16,0 0 0,0 0 0,0 21 15,0-20-15,22-1 0</inkml:trace>
  <inkml:trace contextRef="#ctx0" brushRef="#br0" timeOffset="118563.15">5165 15155 0,'0'0'0,"21"0"16,0 0-16,0-21 16,0 21-16,22-21 0,-22 0 0,21 0 15,0 0-15,-20-1 0,20 1 0,0 0 16,-21-21-16,22 21 16,-22-1-16,21-20 0,-21 21 0,-21 0 15,0-22-15,0 22 0,0 0 16,0 0-16,0 0 0,-21 21 0,0 0 15,-21 0-15,21 0 16,-1 0-16,1 21 0,21 0 0,-21-21 16,21 21-16,0 0 0,0 1 15</inkml:trace>
  <inkml:trace contextRef="#ctx0" brushRef="#br0" timeOffset="118854.49">5609 14880 0,'0'0'0,"21"0"16,0 0-16,1 21 0,-1-21 15,0 22-15,0-22 0,0 21 0,0-21 16,1 21-16,-1 0 0,-21 0 15,21-21-15,-21 21 0,0 1 16,0-1-16,0 0 0,0 0 16,0 0-16,21-21 15,64 0-15,-64 21 0,-21-42 47,21 21-47,0-21 0,0 0 0,1 0 16,-1 0-16,0-1 0,0 1 15,0 0-15,0 0 0,1-21 0,-1 20 16,-21 1-16,0 0 0,21 0 16,-21 0-16,0 0 0,0 42 31,0 0-31,0 0 16,-21-21-16,0 21 0</inkml:trace>
  <inkml:trace contextRef="#ctx0" brushRef="#br0" timeOffset="118982.42">6181 16447 0,'0'0'0,"0"-233"0,0 0 0,0 42 16,0 22-16,0 42 0,0 21 16,0 22-16,0-1 0,-22 21 0,22 22 15,0-21-15</inkml:trace>
  <inkml:trace contextRef="#ctx0" brushRef="#br0" timeOffset="119100.36">6075 14626 0,'0'0'16,"0"-21"-16,0 0 0,-21 21 15</inkml:trace>
  <inkml:trace contextRef="#ctx0" brushRef="#br0" timeOffset="119135.33">6032 14669 0,'-21'-22'0,"42"44"0</inkml:trace>
  <inkml:trace contextRef="#ctx0" brushRef="#br0" timeOffset="121026.89">6350 14859 0,'-21'0'0,"21"21"16,0 0 0,0 1-1,21-22 16,0 0-31,0 0 0,0 0 16,22-22-16,-22 1 0,21 21 16,1-21-16,-1 0 0,21 0 0,-20 0 15,-1-1-15,0 1 16,22 0-16,-22 0 0,1-21 0,-1 20 16,-21-20-16,21 21 0,-20-21 15,-1 20-15,0-20 0,-21 0 0,0 21 16,0-22-16,0 1 0,0 21 15,0-22-15,0 22 0,0 0 0,0 0 16,0 0-16,-21 21 16,0 0-16,21 21 15,-22 21-15,1-21 0,0 22 0,0 20 16,0-20-16,0 20 0,-1 1 16,1-1-16,-21 1 0,21-1 0,0 22 15,-1-22-15,1 22 16,0 0-16,0-1 0,0 22 0,0-21 15,-1-1-15,1 22 0,0-21 16,0 0-16,0-1 0,0 1 0,-1-22 16,1 1-16,21-1 0,0 1 0,0-22 15,0-21-15,0 1 0,0-1 16,0 0-16,21-21 0,1 0 0,20 0 16,-21-21-16,0 0 0,22-1 15,-1-20-15,-21 21 0,21-21 0,1-1 16,-1 1-16,0 0 0,-20-22 15,20 22-15,-21-1 0,0 1 16,0-21-16,-21 20 0,0-20 0,0 20 16,0-20-16,-21 21 0,0-22 15,-21 22-15,21-22 0,-22 22 0,1 21 16,0-22-16,-1 22 0,22 0 16,-21 0-16,21 21 0,-22 0 0,22-21 15,0 21-15,42 0 31,0 0-31,22 0 16,-22-21-16,21 21 0,0-22 16,-20 22-16,20-21 0,0 21 15,22-21-15,-22 0 0,0 0 16,-20 0-16,20-1 0,0 1 0,-21 0 16,22 0-16,-22 21 0,0-21 0,-21 0 15,0-1-15,21 1 0,0 21 16,-21 21 15,0 1-31,0-1 0,0 0 16,0 21-16,-21-21 0,21 1 15,-21-1-15,21 0 0,-21 0 0,21 0 16,0 0-16,0 1 0,0-1 16,0-42 15,0-1-16,0 1-15,0 0 0,0 0 16,21 0-16</inkml:trace>
  <inkml:trace contextRef="#ctx0" brushRef="#br0" timeOffset="121198.79">7408 14542 0,'-21'0'47,"21"21"-31,0 0-16,0 0 15,21 0-15,0-21 16,1 21-16</inkml:trace>
  <inkml:trace contextRef="#ctx0" brushRef="#br0" timeOffset="123198.78">7832 14732 0,'0'-21'31,"-22"0"-31,1 21 16,0 0-16,0 0 16,0 0-16,0 0 0,21 21 15,-22 0-15,1 0 0,21 0 16,-21 1-16,0-1 0,21 21 0,0-21 15,-21 22-15,21-22 0,0 21 16,0-21-16,0 22 0,0-22 0,0 21 16,21-21-16,-21 0 0,21 1 0,21-1 15,-20-21-15,-1 0 16,21 0-16,0 0 0,1 0 0,-1 0 0,0 0 16,1 0-16,-1-21 0,22-1 15,-22 1-15,0 0 0,22 0 16,-22 0-16,0 0 0,-20-1 15,20 1-15,-21 0 0,0 0 0,0 0 16,-21-22-16,0 22 0,0 0 0,0 0 16,0 0-16,-21 0 0,0-1 15,0 1-15,-21 21 0,20 0 0,1 0 16,0 0-16,-21 0 0,21 0 16,-22 21-16,22 1 0,0-1 0,0 0 15,0 0-15,-1 0 0,1 22 16,0-22-16,21 0 0,0 0 15,0 0-15,0 22 0,0-22 0,0 0 16,0 0-16,21-21 16,0 0-16,1 0 15,-1 0-15,0 0 0,0 0 16,0-21-16,0 0 0,1 0 0,-1-1 16,21 1-16,-42 0 0,21 0 15,0 0-15,1 0 0,-1-1 0,-21 1 16,0 0-16,21 0 15,-21 42 17,0 0-32,0 0 15,0 1-15,0-1 0,0 0 0,0 21 16,0-21-16,0 1 0,0 20 16,0-21-16,0 0 0,0 0 0,0 1 15,0-1-15,21 0 0,0-21 16,0 0-16,1 0 0,-1 0 15,21 0-15,-21 0 0,22 0 16,-22-21-16,21 0 0,0-1 0,-20 1 16,20 0-16,0 0 0,1 0 0,-22-22 15,21 22-15,-21-21 16,0 0-16,1 20 0,-1-20 0,0 0 16,-21-1-16,21-20 0,-21 21 0,0-1 15,0 1-15,0 0 0,0-1 16,0 1-16,0 21 0,0-22 15,0 22-15,-21 21 16,21 21-16,-21 1 0,21-1 16,0 21-16,0 0 0,0 1 15,-21-1-15,21 0 0,-22 1 0,1 41 16,21-41-16,0-1 16,0 0-16,0 1 0,0-1 0,0-21 15,0 22-15,0-1 0,0-21 16,0 21-16,0-20 0,21-1 0,1 0 15,-1-21-15,0 0 0,0 0 16,0 0-16,0 0 0,1 0 16,-1 0-16,0-21 0,0 0 0,21-1 15,-20 1-15,-1 0 0,0 0 16,0 0-16,21 0 0,-20-22 0,-1 22 16,0 0-16,-21 0 0,21-22 15,0 22-15,0 0 0,-21 0 0,0 0 16,0 42 15,0 0-31,0 0 0,-21 0 16,21 22-16,0-22 0,0 0 15,0 0-15,0 0 0,0 22 16,0-22-16,0 0 0,0 0 0,0 0 16,0 1-16,0-1 0,0 0 15,21 0-15,1-21 0,-1 0 0,0 21 16,0-21-16,21 0 0,-20 0 15,-1-21-15,0 0 0,0 21 16,21-21-16,-20 0 0,-1-1 0,21-20 16,-21 21-16,0 0 0,1 0 15,-1-1-15,0 1 0,0-21 16,-21 21 0,0 42-1,-21 0 1,21 0-16,-21 0 0,0 1 15,21-1-15,0 0 0,0 0 16,0 0-16,0 0 0,0 1 16,21-22 15,0 0-31,0 0 0,0 0 16,-21-22-1,0 1-15,0 0 16,-21 0-16,0 21 15,0-21-15,0 0 0,-1-1 0,1 22 16,0-21-16,0 0 0,21 0 16,-21 21-16,21-21 15,0 0-15,0-1 16,21 22-16,0 0 0,0-21 16,0 21-16,1 0 0,20-21 0,-21 21 15,0 0-15,0 0 0,22-21 16,-22 21-16,0 0 0,0 0 0,0 0 15,1 0-15,-1 0 0,0 0 0,0 0 16,0 21-16,-21 0 16,0 0-16,0 1 15,0-1-15,0 0 0,0 0 16,0 0-16,0 0 0,0 1 16,0-1-16,0 0 0,0 0 15,0 0-15,0 0 16,0 1-16,0-1 0,-21-21 15,21 21-15,-21-21 16,0 0 0,21-21 15,0 0-31,0-1 16,0 1-16,21 0 0,0-21 0,0 21 15,0-1-15,1 1 0,20-21 16,-21 21-16,21-22 0,1 22 0,-1 0 15,0 0-15,1 0 0,-1 21 16,-21 0-16,0 0 0,22 0 0,-22 0 16,-21 21-16,21 0 0,-21 0 15,0 0-15,0 1 0,0-1 16,0 0-16,0 0 0,-21 21 0,0-20 16,21-1-16,-21 0 0,-1 0 15,1 0-15,21 0 0,-21 1 0,0-1 16,0-21-1,21 21-15,-21-21 32,21-21-17,0 0-15,-22-1 16,22 1-16</inkml:trace>
  <inkml:trace contextRef="#ctx0" brushRef="#br0" timeOffset="123422.65">9991 14309 0,'0'0'0,"-22"0"0,1 0 0,0-21 16,0 21-16,0 0 0,0 0 16,-1 0-16,1 0 15,0 0 1,0 0 15,0 0-31,0 21 16</inkml:trace>
  <inkml:trace contextRef="#ctx0" brushRef="#br0" timeOffset="123669.51">8784 14563 0,'0'0'0,"-21"21"16,42-21-1,0 0 1,0 0-16,22 0 0,-22 0 16,21 0-16,1 0 0,-22 0 0,21 0 15,0 0-15,1 0 0,-22 0 0,21 0 16,-21 0-16,1 0 15,-1 0-15,0 0 0,0 0 16</inkml:trace>
  <inkml:trace contextRef="#ctx0" brushRef="#br0" timeOffset="124326.92">11747 15325 0,'0'0'0,"-21"21"0,0-21 0,0 0 0,0 0 16,0 0-16,-1 0 16,22 21-16,0 0 31,22-21-31,-1 0 0,21 0 16,0 0-16,22 0 0,-22 0 0,22 0 15,20 0-15,-20 0 0,21 0 16,-22 0-16,1 0 0,20 0 0,-20 0 15,-22 0-15,22 0 0,-22 0 16,0 0-16,-21 0 0,22 0 0,-22 0 16,-21-21-16,0 0 15,-21 0 1,0 0-16,-1 21 16,1-22-16,0 22 0,0-21 15,0 21-15,0 0 16,21-21-1,21 21 17,0 0-17,0 0-15,-21 21 0,21 0 16,-21 1-16,0-1 0,0 0 16,0 0-16,0 0 0,0 0 0,0 1 15,-21-1-15,0 0 0,21 21 16,-21-21-16,0 1 0,-1-1 0,1 0 15,0 0-15,0-21 0,-21 21 0,20 0 16,1 1-16,0-22 16,0 21-16,0-21 0,0 0 0,-1 0 15,44-21 1</inkml:trace>
  <inkml:trace contextRef="#ctx0" brushRef="#br0" timeOffset="124666.73">13462 15325 0,'0'0'0,"0"-21"15,-21 21 1,0 21 0,21 0-16,-22 0 15,22 0-15,0 0 0,0 22 16,0-22-16,0 0 16,0 0-16,-21 0 0,21 1 0,0-1 15,-21-21-15,21 21 0,0 0 16,21-42 31</inkml:trace>
  <inkml:trace contextRef="#ctx0" brushRef="#br0" timeOffset="125090.27">13970 15304 0,'0'0'0,"21"-22"15,0 1 1,-21 0-16,-21 21 31,0 21-31,0-21 0,-22 21 16,22 1-16,0-22 0,-21 21 16,21 0-16,-1 0 0,1 0 0,0 0 15,21 1-15,0-1 0,0 0 16,0 0-16,0 0 15,21-21-15,22 0 16,-22 0-16,0 21 0,21-21 16,-21 0-16,22 0 0,-22 22 0,21-22 15,-21 0-15,1 21 16,-1 0-16,-21 0 16,-21-21-16,-1 21 15,1-21-15,-21 21 16,21-21-16,-22 0 0,22 22 0,-21-22 15,21 0-15,0 0 0,-1 0 16,1 0-16,0 0 0,0 0 0,0 0 16,0 0-1,21-22-15,0 1 16,0 0-16,0 0 0,0 0 16</inkml:trace>
  <inkml:trace contextRef="#ctx0" brushRef="#br0" timeOffset="125271.17">13483 15113 0,'0'0'0,"-21"-21"0,-64 0 16,64 0 0,0 21-16,42 0 46,0 0-46,0 0 0,22 0 0</inkml:trace>
  <inkml:trace contextRef="#ctx0" brushRef="#br0" timeOffset="126171.17">14478 15558 0,'0'0'0,"-21"21"15,42-21 16,0 0-31,0-21 16,0 21-16,1-22 0,-22 1 16,21 0-16,-21 0 15,21 21-15,-21-21 0,0 0 0,0-1 16,0 1-16,0 0 0,0 0 16,-21 0-16,0 0 15,-1-1-15,-20 22 0,21 0 0,-21 0 0,-1 0 16,1 0-16,0 0 0,-1 22 15,1-1-15,21 0 0,-22 0 16,22 21-16,-21-20 0,21-1 16,0 21-16,-1-21 0,22 22 0,0-22 15,0 0-15,0 0 0,0 0 16,22-21-16,-1 0 0,0 0 16,0 0-16,21 0 0,1 0 0,-22-21 15,21 21-15,1-21 0,-1 0 16,0 0-16,1-22 0,-1 22 0,-21 0 15,21-21-15,-20 20 0,-1-20 16,0 0-16,0 21 0,21-64 16,-42 43-16,0-1 15,0 1-15,0 0 0,22-1 0,-22 22 16,0-21-16,0 21 0,0-1 0,21 22 16,-21 22-1,0-1-15,0 21 16,0-21-16,0 43 0,0-22 15,-21 0-15,-1 22 0,22-22 0,-21 22 16,21-22-16,0 0 0,-21 1 16,21-1-16,0 0 0,0-20 0,0-1 15,0 0-15,0 0 0,0 0 16,21-21-16,0 0 0,1 0 16,-1 0-16,0 0 0,0 0 15,0-21-15,22 0 0,-22 0 16,0 0-16,0-1 0,0 1 0,0 0 15,1 0-15,-22 0 0,0-22 16,21 22-16,0 0 0,-21 0 16,0 42-1,0 0-15,0 0 16,0 1-16,0-1 0,0 0 16,0 0-16,0 0 0,-21 0 15,21 1-15,-21-1 0,21 0 0,0 0 16,-22 0-1,1 0-15,21-42 32</inkml:trace>
  <inkml:trace contextRef="#ctx0" brushRef="#br0" timeOffset="126351.07">15071 15325 0,'0'-21'0,"0"42"0,0-64 15,0 22 1,0 42 31,0 1-47,21-22 16,0 21-16,0-21 0</inkml:trace>
  <inkml:trace contextRef="#ctx0" brushRef="#br0" timeOffset="126750.84">15473 15388 0,'21'0'0,"-42"0"0,63 0 16,-21 0-16,0 0 15,-21-21-15,22 21 0,-22-21 16,0 0-16,-22 21 31,1 0-31,0 0 0,-21 0 0,21 0 16,-22 0-16,1 21 0,0 0 15,20-21-15,-20 21 0,21 0 0,-21-21 16,20 22-16,1-1 0,21 0 16,0 0-16,21 0 15,1-21-15,-1 0 0,21 21 16,-21-21-16,22 0 0,-1 22 0,-21-22 16,21 21-16,-20-21 0,20 0 15,-21 21-15,0-21 0,-21 21 16,0 0-1,-21-21-15,0 0 16,0 0-16,-22 21 0,22-21 0,-21 0 16,21 0-16,-22 0 0,22 0 15,0 0-15,0 0 0,0 0 0,0 0 16,42 0 31,0 0-47</inkml:trace>
  <inkml:trace contextRef="#ctx0" brushRef="#br0" timeOffset="127066.72">15769 15409 0,'0'0'0,"21"0"0,-21-21 16,0 0-16,0 0 15,0 42 16,21 0-31,-21 0 0,0 1 16,0-1-16,22 21 0,-22 0 0,0-20 16,0 20-16,0 0 0,0 1 15,0-1-15,0 21 0,-22-20 0,1 20 16,0-20-16,0 20 0,0 1 0,0-1 16,-22-21-16,22 22 0,-21-1 15,-1-20-15,22-1 0,-21 0 16,21 1-16,0-22 0,-1 0 0,1 0 15,21 0-15,0 1 0,0-44 32,0 1-32,0 0 15,21-21-15,-21 21 0,43-22 0</inkml:trace>
  <inkml:trace contextRef="#ctx0" brushRef="#br0" timeOffset="127350.55">15748 15536 0,'0'0'16,"0"-42"-16,0 21 0,0 0 0,21-22 0,-21 22 16,0 0-16,21 21 0,0-21 15,1 0-15,-1 21 0,0 0 0,0 0 16,0 0-16,22 0 0,-22 0 16,0 21-16,0 0 0,0 0 0,0 0 15,-21 1-15,0 20 0,0-21 16,0 0-16,0 22 0,-21-22 0,0 0 15,0 0-15,0 0 0,0 0 16,-22 1-16,22-22 0,-21 21 0,21 0 16,-22-21-16,22 0 0,0 21 0,0-21 15,0 0-15,21-21 32,21 0-32,21 0 0,-21-1 0,0 1 15</inkml:trace>
  <inkml:trace contextRef="#ctx0" brushRef="#br0" timeOffset="127722.35">16595 15050 0,'0'0'0,"-22"-22"0,22 1 0,0 0 0,-21 0 16,21 0-16,0 0 0,0-1 16,0 1-16,0 0 0,-21 42 31,21 0-15,-21 1-16,21 20 0,-21 0 15,21 1-15,0-1 0,-21 21 16,-1-20-16,1 20 0,21-20 0,-21-1 15,0 0-15,0 1 0,21-1 16,-21 0-16,-1-21 0,1 1 0,21-1 16,0 0-16,0 0 0,0 0 15,21-21 1,1 0-16,20 0 16,-21 0-16,21-21 0</inkml:trace>
  <inkml:trace contextRef="#ctx0" brushRef="#br0" timeOffset="128990.13">16954 15409 0,'0'0'0,"22"-21"16,-22 0-1,0 0-15,0 0 0,-22 0 16,1 21-16,0 0 16,0 0-16,0 0 0,0 0 15,-22 0-15,22 21 0,-21 0 0,21 0 16,-1 0-16,1 0 0,-21 1 15,21-1-15,0 0 0,21 0 0,-22 0 16,22 22-16,-21-22 0,21 0 16,0 0-16,0 0 15,21-21-15,1 0 0,-1 0 16,21 0 0,-21 0-16,0-21 0,1 21 0,-1-21 15,21 0-15,-21 0 0,0 21 16,1-22-16,-1 1 0,0 0 0,0 0 15,0 0-15,0 0 0,1-1 0,-22 1 16,0 0-16,0 0 0,0 42 47,0 0-47,0 0 0,0 1 16,0-1-16,0 0 0,0 0 15,0 0-15,0 0 0,0 1 0,0-1 16,0 0-16,0 0 0,21 0 15,0-21-15,0 0 0,0 0 16,0 0-16,1 0 0,20 0 0,-21 0 16,21 0-16,-20 0 0,20 0 15,-21-21-15,21 0 0,1 21 0,-22-21 16,21 0-16,-21-1 0,22 1 0,-22 0 16,0 0-16,0 0 0,0 0 15,1-1-15,-22 1 0,0 42 47,-22 1-47,22-1 0,-21 0 16,21 0-16,0 0 0,0 0 15,0 1-15,0-1 0,0 0 16,0 0-16,0 0 0,0 0 16,21-21-16,1 0 15,-1 0-15,0 0 0,0 0 0,0 0 16,0 0-16,1 0 0,-1-21 15,0 0-15,0 21 0,-21-21 0,21 0 16,0 21-16,1-21 0,-22-1 16,0 1-16,0 0 0,21 0 15,-21 0-15,0 0 0,0-1 0,0 1 16,-21 42 15,-1 1-15,1-1-16,0 0 15,0 21-15,21-21 0,-21 1 0,0-1 16,-1 21-16,1-21 0,21 22 16,0-1-16,0 0 0,-21 1 0,21-1 15,0 0-15,0 22 0,0-1 0,0 1 16,-21-22-16,21 22 0,0-1 16,0 1-16,0-1 0,-21 1 0,0-1 15,-1 1-15,22-22 0,-21 21 16,0-20-16,-21-1 0,21-21 15,-22 0-15,1 22 0,0-22 0,-1-21 16,22 21-16,-21-21 0,-1 0 16,1 0-16,0-21 0,21 0 0,-22 0 15,22-1-15,-21 1 0,21-21 0,-1 0 16,1 20-16,21-20 0,0-21 16,0 20-16,0 1 0,21-22 0,1 1 15,-1-1-15,21 22 0,0-21 16,1-1-16,20 1 0,-20 20 0,20-20 15,1 20-15,-22 1 0,21 0 0,1-22 16,-1 43-16,-20-21 16,20-1-16,-20 1 0,-1 0 0,-21 21 15,21-22-15,-20 22 0,-22 0 0,0 0 16,-22 21 15,1 21-31,0 0 0,0-21 16,0 21-16,0 0 0,-1 1 0,1-1 15,21 0-15,0 0 0,0 0 16,0 0-16,0 1 0,0-1 16,21-21-16,1 21 15,-1-21-15,0 0 0,21 21 16,-21-21-16,22 0 0,-22 0 16,21 0-16,1 0 0,-1 0 0,0 0 15,1 0-15,-1 0 0,0 0 16</inkml:trace>
  <inkml:trace contextRef="#ctx0" brushRef="#br0" timeOffset="129522.82">18394 15706 0,'-21'21'0,"63"-63"0,-63 63 0,63-64 0,-42 22 16,0 0-16,0 0 0,0 0 0,0 0 15,0-1-15,0 1 0,0 0 16,0 0-16,-21 21 31,0 0-31,0 0 0,-1 0 16,1 21-16,0 0 0,0 0 15,21 1-15,-21-1 0,0 0 16,21 0-16,0 0 0,0 0 16,0 1-16,0-1 15,0 0-15,21-21 16,0 0-16,0 0 16,0 0-16,0 0 0,1-21 15,-1 0-15,21 21 0,-21-22 0,0 1 16,1 0-16,-1 0 0,21-21 15,-21 20-15,0-20 0,1 0 0,-1-1 16,0-20-16,0 21 0,0-22 0,0 22 16,1-22-16,-1 22 15,0 0-15,0-1 0,0 1 0,-21 0 16,0 20-16,0 1 0,0 0 16,-21 42-1,0 22 1,0-22-16,0 21 0,-1 0 0,1 1 15,0-1-15,0 22 0,0-22 0,21 21 16,0-20-16,0 20 0,0-20 16,0-1-16,0 0 0,21 1 0,0-22 15,0 21-15,0-21 0,22 0 16,-22 1-16,21-1 0,-21-21 16,22 0-16,-1 0 0,0 0 0,22 0 15,-22 0-15,1 0 0,-1 0 16,21-21-16,-41-1 0,20 1 0,0 0 15,-21 0-15,1 0 0,-1 0 16</inkml:trace>
  <inkml:trace contextRef="#ctx0" brushRef="#br0" timeOffset="130186.86">13377 16108 0,'0'0'0,"0"21"16,0 0-1,-21 0-15,21 1 0,-21-1 16,0 0-16,0 0 0,-1 0 0,1 0 16,0 1-16,21-1 0,-21 21 15,21-21-15,-21 0 0,0 1 16,21-1-16,0 0 0,21-21 31,0 0-31,0 0 0,0 0 16,22 0-16,-22 0 0,0-21 15,0 21-15,21-21 0</inkml:trace>
  <inkml:trace contextRef="#ctx0" brushRef="#br0" timeOffset="130535.66">13737 16277 0,'21'-21'0,"-42"42"0,42-63 16,0 42-16,-21-21 15,-21 21 1,0 0 0,0 21-16,0 0 0,0 0 15,21 0-15,-22-21 16,22 22-16,0-1 0,0 0 16,0 0-16,22 0 15,-1-21 1,-21 21-16,21-21 0,0 0 0,-21 22 15,21-22-15,0 21 16,-21 0-16,0 0 16,-21 0-1,0-21-15,0 0 0,0 0 16,0 0-16,-1 0 0,1 0 16,0 0-16,0 0 0,0 0 15,0 0-15,-1 0 16,22-21-16,-21 0 15,0 0-15,21 0 16,0-1-16,0 1 0</inkml:trace>
  <inkml:trace contextRef="#ctx0" brushRef="#br0" timeOffset="130734.55">13483 15981 0,'0'-21'15,"-21"21"1,0 0-16,0 0 16,-1 0-16,44 0 47,-1 21-47,0-21 15,0 0-15,0 0 0</inkml:trace>
  <inkml:trace contextRef="#ctx0" brushRef="#br0" timeOffset="131106.32">14520 16595 0,'21'0'31,"-21"-21"-15,0-1 46</inkml:trace>
  <inkml:trace contextRef="#ctx0" brushRef="#br0" timeOffset="133918.67">14668 16256 0,'22'-21'47,"-1"21"-47,0-21 0,0 0 16,0-1-16,0 1 0,1 21 15,-1-21-15,-21 0 0,0 0 16,0 0-16,0-1 16,-21 22-1,-1 0-15,1 0 0,0 0 16,0 0-16,0 22 0,0-22 0,-1 21 16,1 0-16,0 0 0,21 0 15,0 0-15,0 22 0,0-22 16,0 0-16,0 0 0,0 22 0,0-22 15,0 0-15,21 0 0,0 21 0,-21-20 16,22-1-16,-1 0 0,0 0 16,0 0-16,-21 0 0,0 1 0,21-1 15,-21 0-15,0 0 16,0 0-16,-21-21 16,0 0-16,0 0 0,0 0 15,-1 0-15,1 0 0,0-21 0,0 0 16,0 21-16,0-21 15,-1 0-15,1-1 0,0 1 0,21 0 16,0 0-16,-21 0 0,21 0 0,0-1 16,0 1-16,0 42 47,21 1-47,-21-1 0,21 0 0,0 0 15,-21 0-15,22 0 0,-1 22 16,-21-22-16,21 0 0,0 0 0,0-21 15,0 21-15,1 1 0,-1-22 16,0 0-16,21 0 0,-21 0 0,22 0 16,-1 0-16,0 0 15,1-22-15,-1 22 0,22-21 0,-22 0 16,0 0-16,1 0 0,-1 0 0,0-1 16,1 1-16,-22 0 0,0 0 15,0 0-15,0-22 0,-21 22 0,0 0 16,0 0-16,0 0 0,0 0 15,-21 21-15,0 0 0,0 0 0,0 0 16,-1 0-16,1 0 0,0 0 16,-21 21-16,21 0 0,-1 0 0,1 0 15,0 0-15,0 1 0,21 20 16,0-21-16,0 0 0,0 0 0,0 22 16,0-22-16,0 0 0,0 0 15,21 0-15,0-21 0,0 22 16,22-22-16,-22 0 0,21 0 0,1 0 15,-22 0-15,21 0 0,0 0 16,-20 0-16,20-22 0,0 1 0,1 0 16,-1 0-16,-21 0 0,21 0 15,-20-1-15,20 1 0,-21-21 0,0 21 16,0-22-16,1 1 0,-1 0 16,0-1-16,0 1 0,0 0 15,-21 21-15,0-22 0,21 1 0,-21 21 16,0 0-16,0-1 0,0 44 31,0-1-31,0 0 0,0 0 16,-21 21-16,0 1 0,21-22 0,0 21 15,-21 1-15,0-1 0,21 0 16,0-21-16,0 22 0,0-1 0,0-21 16,0 0-16,0 22 0,0-22 15,0 0-15,0 0 0,21 0 0,0 1 16,0-22-16,0 0 0,1 0 15,20 0-15,-21 0 0,21 0 0,1 0 16,-1 0-16,0-22 0,1 1 16,-1 21-16,0-21 0,1 0 15,-1 0-15,-21 0 0,22-1 0,-22 1 16,0 0-16,-21-21 0,0 21 16,0-1-16,0 1 0,0 0 15,-21 21-15,0 0 16,-1 0-16,1 0 0,0 0 0,0 21 15,0-21-15,21 21 0,-21 1 0,21-1 16,-22 21-16,22-21 16,0 0-16,0 1 0,0-1 0,0 0 0,0 21 15,0-21-15,0 1 0,22-22 16,-1 21-16,0 0 0,0-21 0,0 0 16,0 21-16,1-21 15,20 0-15,-21 0 0,21 0 0,-20 0 16,20-21-16,-21 21 0,21-21 15,1 0-15,-22-1 0,21 1 0,1 21 16,-22-21-16,21 0 0,-21 0 0,22 0 16,-22-1-16,0 1 0,0 0 15,0 0-15,-21 0 0,21 21 16,-21 21 15,0 0-15,0 0-16,22-21 31,-1 0 0,-21-21-31,0 0 16,0 0-16,0 0 16,0-1-1,-21 22-15,21-21 0,-22 21 16,1 0-16,0 0 15,21 21-15,-21 1 0,0-1 16,0 0-16,21 0 0,-22 0 16,1 0-16,21 1 0,-21-1 0,21 21 15,0-21-15,0 0 0,0 1 16,0-1-16,0 0 0,0 0 0,0 0 16,21 0-16,0-21 0,1 22 15,-1-22-15,0 0 0,0 0 0,0 0 16,22 0-16,-22 0 0,21 0 15,-21 0-15,22-22 0,-1 1 0,-21 21 16,21-21-16,-20 0 0,20-21 16,-21 20-16,21 1 0,-20-21 0,-1 21 15,0-22-15,0 1 0,0 0 16,-21-1-16,0 1 0,21 0 0,1-1 16,-22 22-16,0-21 0,0 21 15,0 0-15,21-1 0,-21 44 16,0-1-1,0 0-15,0 0 0,-21 21 16,-1-20-16,22 20 0,0-21 0,-21 21 16,0 1-16,21-22 0,-21 21 0,21-21 15,0 22-15,0-22 0,0 0 16,0 21-16,0-20 0,0-1 16,0 0-16,21 0 0,0 0 0,22-21 15,-22 21-15,21-21 0,0 0 16,1 0-16,-1 0 0,0 0 15,22 0-15,-22 0 0,1 0 0,-22 0 16,21-21-16,-21 0 0,22 0 0,-22 21 16,-21-21-16,21 0 0,-21-1 15,0-20-15,0 21 0,0 0 0,0 0 16,0-1-16,-21 22 16,0 0-16,-1 0 15,22 22 1,-21-1-16,21 0 0,-21-21 15,21 21-15,0 0 0,0 0 0,0 1 16,0-1-16,0 0 16,0 0-16,0 0 0,21-21 0,0 21 15,1 1-15,20-22 0,-21 21 16,21-21-16,1 0 0,-1 0 0,0 0 16,1 21-16,20-21 0,-20 0 0,-1 0 15,0 0-15,1 0 0,-22-21 16,21 21-16,-21-21 0,0-1 0,1 22 15,-22-21-15,0 0 0,21 0 16,-21 0-16,0 0 0,0-1 0,0 1 16,0 0-16,0 0 0,-21 0 15,-1 21-15,1 0 0,0 0 16,0 0-16,0 0 0,0 0 16,-1 0-16,1 0 0,0 21 15,0 0-15,0 0 0,0 0 0,-1-21 16,1 22-16,21-1 0,0 0 15,0 0-15,0 0 0,0 0 0,0 1 16,21-1-16,1-21 16,-1 0-16,0 0 0,0 0 15,0 0-15,0 0 0,1 0 0,-1-21 16,0 21-16,0-22 16,0 1-16,0 21 0,-21-21 0,22-21 15,-1 21-15,0-1 0,-21-20 16,21 21-16,0-21 0,-21 20 15,21-20-15,-21 0 0,22-1 0,-22 1 16,21 0-16,-21-1 0,0 1 16,21 0-16,0-1 0,0 1 0,-21 21 15,0 0-15,0 0 0,0-1 16,0 44 0,0-1-16,0 0 0,-21 21 15,21 1-15,-21-22 0,0 21 0,0 0 16,-1 1-16,1-1 0,0 0 0,21-20 15,-21 20-15,0 0 0,21-21 16,-21 22-16,21-22 0,0 21 16,0-21-16,0 1 0,0 20 0,0-21 15,0 0-15,0 0 0,21 1 16,0-22-16,0 0 0,0 0 16,0 0-16,22 0 0,-22 0 15,21 0-15,1 0 0,-22 0 0,21-22 16,-21 1-16,22 0 0,-22 21 15,0-21-15,21 0 0,-42 0 0,21-22 16,-21 22-16,0 0 0,0 0 0,0 0 16</inkml:trace>
  <inkml:trace contextRef="#ctx0" brushRef="#br0" timeOffset="134164.53">18076 16298 0,'0'0'16,"-21"0"-16,0 0 0,-21 0 15,63 0 1,0 0-16,0 0 0,0 0 16,22 0-16,-1 0 0,-21 0 15,43-21-15,-22 21 0,0 0 0,1 0 16,-1-21-16,0 21 0,1 0 0,-22 0 15,0 0-15,-42 0 16,0 0-16,-22 0 16</inkml:trace>
  <inkml:trace contextRef="#ctx0" brushRef="#br0" timeOffset="134774.7">13293 17082 0,'0'21'31,"0"0"-15,-22 0-16,22 0 0,0 0 0,-21 1 16,0-1-16,0 0 0,21 21 15,0-21-15,-21 1 0,0-1 0,21 0 16,-22 0-16,22 0 0,0 0 16,-21 1-16,42-22 46,1-22-46,-1 22 0,0-21 16</inkml:trace>
  <inkml:trace contextRef="#ctx0" brushRef="#br0" timeOffset="135181.85">13758 17124 0,'0'0'15,"21"-21"-15,-42 21 31,0 0-15,-21 21-16,21 0 0,-1-21 16,1 21-16,0 0 0,21 1 15,-21-22-15,0 21 0,21 0 0,-21 0 16,21 0-16,0 0 16,21-21-1,0 0 1,0 0-16,0 0 0,0 22 0,1-22 15,-1 0-15,0 21 0,0-21 16,-21 21-16,21 0 0,-21 0 16,0 0-1,0 1-15,-21-22 0,0 21 16,0-21-16,0 0 0,-1 21 16,1-21-16,0 0 0,0 0 0,0 0 15,0 0-15,-1 0 0,1 0 16,0 0-16,0 0 15,0 0-15,21-21 16,-21 21-16,21-21 0,0-1 0,0 1 16,0 0-16,-22 21 15</inkml:trace>
  <inkml:trace contextRef="#ctx0" brushRef="#br0" timeOffset="135574.66">13377 16806 0,'-21'0'0,"21"22"16,-21-22-16,21 21 0,0 0 15,0 0-15,0 0 16,21-21 15,0 0-31,0 0 16,1 0-16,-1-21 0,-21 0 15,0 0 1,0 0-16,-21 21 31,-1 0-31,1 0 0,0 0 0,0 0 16,0 0-1,0 21-15,21 0 0,0 0 16,0 0-16,0 0 16,0 1-16,21-1 15,0-21-15,0 0 16,0 0-16</inkml:trace>
  <inkml:trace contextRef="#ctx0" brushRef="#br0" timeOffset="138618.57">14986 17272 0,'0'0'0,"-21"0"0,42-21 31,0 21-15,0 0-16,0-21 0,1 21 15,-1-21-15,0-1 0,0 22 16,0-21-16,0 21 0,-21-21 0,0 0 16,0 0-1,-21 21-15,-21 0 0,21 0 16,0 0-16,-22 0 0,1 0 16,0 0-16,-1 21 0,1-21 15,0 21-15,-1 0 0,22 0 16,-21 1-16,21-1 0,-1 0 0,22 0 15,0 0-15,0 0 0,0 1 16,0-1-16,0 0 0,22-21 16,-1 0-16,21 21 0,-21-21 15,0 0-15,22 0 0,-22 0 0,0 0 16,21 0-16,-20 0 0,-1 0 16,-42 0 15,-1 0-31,1 0 0,0 0 15,0 0-15,0 21 0,0-21 16,-1 21-16,-20 1 0,21-1 0,0 21 16,21-21-16,-21 0 0,-1 1 15,22 20-15,-21-21 0,21 0 0,0 0 16,0 1-16,0-1 0,0 0 16,21 0-16,1-21 0,-1 0 0,0 0 15,21 0-15,-21 0 0,22 0 16,-1 0-16,0 0 0,22-21 0,-22 0 15,1 0-15,20-1 0,-21 1 16,1 0-16,-1 0 0,-21 0 16,22 0-16,-22-1 0,-21 1 15,0 0-15,0 0 0,0 0 0,-21 21 32,-1 21-32,1 0 15,0 0-15,0 0 0,21 1 16,-21-1-16,0 21 0,-1-21 0,22 0 15,-21 1-15,21 20 0,-21-21 16,21 0-16,0 0 16,0 1-16,21-44 31,0 1-15,1 0-16,-1 0 0,0 21 15,21-21-15,-21-22 0,1 22 0,-1 0 16,0 0-16,0 21 0,0-21 15,0 0-15,1 21 0,-1 0 0,0 0 32,0 21-32,-21 0 0,0 0 15,0 0-15,0 0 16,21 1-16,-21-1 0,0 0 0,21 0 16,-21 0-16,22 0 0,-1-21 15,-21 22-15,21-22 0,0 0 0,0 21 16,0-21-16,1 0 15,-1 0-15,0 0 0,0 0 0,0 0 16,22-21-16,-22-1 0,0 22 16,21-21-16,-21 0 0,22 0 0,-22-21 15,0 20-15,0 1 0,-21 0 16,0 0-16,0-21 0,0 20 0,0 1 16,0 0-16,-21 0 15,0 21-15,0 0 0,0 0 16,-22 21-16,22-21 0,0 21 15,0 0-15,21 1 0,-21-1 0,-1 0 16,1 0-16,0 21 0,21-20 16,0-1-16,0 0 0,0 0 15,0 0-15,0 0 16,0 1-16,21-22 16,0 0-16,1 0 15,-1 0-15,0-22 0,21 1 16,-21 21-16,1-21 0,-1 0 0,0 0 15,-21 0-15,21-1 0,0 1 16,-21 0-16,0 42 31,0 0-31,0 1 16,0-1-16,0 0 0,0 0 16,0 0-16,21 0 0,-21 1 15,22-1-15,-1 0 0,0 0 16,0 0-16,0-21 0,0 0 15,1 0-15,-1 0 0,0 0 16,21 0-16,-21 0 0,22-21 0,-22 21 16,21-21-16,-21 0 0,22 0 15,-22-1-15,0 1 0,0 0 0,0-21 16,22 21-16,-43-22 0,21 1 16,0 0-16,0 20 0,-21-20 15,0 0-15,21 21 0,-21-1 0,22 1 16,-22 0-16,-22 42 31,1 0-31,0 1 0,21-1 0,-21 0 16,0 21-16,0-21 0,-1 22 15,22-22-15,-21 21 0,0-21 0,0 22 16,21-22-16,0 0 0,-21 0 16,21 0-16,-21 1 0,21-44 46,21 1-46,0 21 16,0-21-16,-21 0 0,21 0 0,0 0 16,1-1-16,-1 1 0,0 21 15,0-21-15,0 21 0,0 0 16,1 0-16,-1 0 0,0 0 16,0 21-16,0 0 0,-21 1 15,21-1-15,-21 0 0,0 0 16,22 0-16,-22 0 0,0 1 0,0-1 15,0 0-15,0 0 0,0 0 16,0 0-16,-22-21 0,1 22 0,0-22 16,-21 0-16,21 21 0,-1-21 15,1 0-15,0 0 0,0 0 0,0 0 16,0 0-16,-1 0 0,1-21 16,0-1-1,0 22 1,42 22 15,0-22-15,0 0-16,1 0 15,-1 0-15,21 0 0,-21 0 16,0 0-16,22 0 0,-1 0 0,-21 0 16,22 0-16,-22 0 0,21-22 15,-21 22-15,0-21 0,1 0 0,20 21 16,-21-21-16,0 0 0,-21 0 15,21-1-15,1-20 0,-1 21 16,0-21-16,0-1 0,0 1 0,0 0 16,-21-1-16,22 1 0,-1 0 15,-21 20-15,0-20 0,21 21 0,-42 63 32,21-21-17,0 1-15,-21 20 0,21 0 16,-22-21-16,22 22 0,-21-1 0,21-21 15,0 22-15,0-1 0,0-21 16,0 21-16,0-20 0,0-1 16,0 0-16,0 0 0,0 0 0,21-21 15,1 0-15,-1 21 0,21-21 16,-21 0-16,22 0 0,-1 0 16,0 0-16,1-21 0,-1 0 0,21 21 15,-20-21-15,-22 0 0,21 0 16,1-1-16,-22 1 0,21 0 0,-42-21 15,21 21-15,-21-1 0,0 1 16,0-21-16,0 21 0,0 0 16,-21 21-16,0 0 15,0 0-15,0 0 0,-1 21 16,1 0-16,21 0 0,-21 0 16,-21 43-1,42-43-15,0 0 0,0 0 16,0 0-16,0 1 0,0-1 15,0 0-15,21 0 16,21-21-16,-21 0 0,22 0 0,-1 21 16,0-21-16,1 0 0,-1 0 15,22 0-15,-22 0 0,0 0 0,1 0 16,-1 0-16,0 0 0,-21-21 16,22 21-16,-22-21 0,0 0 0,0 0 15,0 21-15,-21-43 16,0 22-16,0 0 0,0 0 0,0 0 15,0-1-15,0 1 16,-21 21-16,0 0 0,0 0 16,0 0-16,0 0 0,-1 0 15,1 21-15,0 1 0,0-1 16,0 0-16,0 0 0,-1 0 16,1 0-16,21 1 0,0-1 15,0 0-15,0 0 16,0 0-16,0 0 0,21-21 15,1 0 1,-1 0-16,0 0 16,21 0-16,-21 0 0,1 0 0,-1-21 15,0 0-15,0 21 0,0-21 16,-21 0-16,21-22 0,1 22 0,-1 0 16,0-21-16,0-1 0,0 1 15,-21 0-15,21-1 0,1-20 0,-22 21 16,21-1-16,0 1 0,0 0 15,-21-1-15,21 1 0,-21 21 0,21-22 16,-21 22-16,0 42 31,-21 1-31,0-1 0,0 0 16,0 21-16,0 1 0,-1-1 16,22 0-16,-21 22 0,21-22 0,0 0 15,0 1-15,0-1 0,0-21 16,0 22-16,0-22 0,0 0 0,0 0 15,0 0-15,21 0 0,1 1 16,-1-22-16,0 0 0,0 0 16,0 0-16,0 0 0,22 0 15,-22 0-15,0 0 0,0-22 0,0 22 16,1-21-16,-1 21 0,0-21 16,0 21-16,0-21 0,0 0 0,1 21 15,-1-21-15,-21-1 0,21 1 16</inkml:trace>
  <inkml:trace contextRef="#ctx0" brushRef="#br1" timeOffset="174579.07">19960 3704 0,'0'-21'16,"0"0"-16,-21 21 0,21-21 16,0 0-16,0-1 15,-21 1-15,21 0 16,0 42 15,0 0-31,0 1 16,0-1-16,0 0 0,0 0 0,0 21 15,21-20-15,-21-1 0,0 21 16,0-21-16,0 22 0,21-22 0,-21 21 16,0-21-16,21 0 15,-21 1-15,0-1 0,0 0 0,0 0 16,0 0-1,21-21-15,-21-21 16,0 0 0,0 0-16,0 0 0,0-1 15,0-20-15,-21 21 0,21-21 16,0 20-16,-21-20 0,21 21 0,-21-21 16,21 20-16,-21-20 0,21 21 15,0-21-15,0 20 0,0 1 16,-21 21-16,21 21 31,0 1-31,0-1 0,0 0 16,0 0-16,0 21 0,21-20 0,-21 20 15,0-21-15,0 21 0,21-20 16,-21 20-16,21 0 0,-21-21 0,21 22 16,-21-1-16,0-21 0,0 22 15,21-22-15,-21 0 0,22 0 0,-22 0 16,0 0-16,0 1 0,21-1 15,-21 0-15,21-21 0,0 0 32,0 0-32,0 0 15,-21-21-15,22 0 0,20-1 0,-21 1 16,21-21-16,1 0 0,-1-1 16,22-20-16,-22-1 0,21 22 0,22-22 15,-21-20-15,-1 20 0,22 1 16,-22-1-16,1 1 0,-22-1 0,22 1 15,-22 20-15,21-20 16,-20 42-16,-22-22 0,21 22 0,-21-21 0,1 21 16,-1 21-16,0-21 0,0 21 15,0-22-15,0 1 125,1 21-109,20 0-16,-21-21 0</inkml:trace>
  <inkml:trace contextRef="#ctx0" brushRef="#br1" timeOffset="190618.74">18732 5398 0,'0'0'0,"0"-22"15,0 1-15,0 0 32,0 42-1,22 0-15,-22 1-16,21-22 0,-21 21 15,21 21-15,-21-21 0,0 0 0,0 1 16,21-1-16,-21 0 0,0 21 0,21-21 15,-21 1-15,0-1 0,0 0 16,0 0-16,0 0 16,21-21-16,-21 21 15,0-42 17,0 0-17,0 0-15,0 0 16,0 0-16,-21-1 0,0 1 0,21 0 15,0 0-15,-21 0 0,21 0 16,-21-1-16,21 1 0,-21 0 0,21 0 16,0 0-16,-22 0 15,22 42 17,0 0-17,0 0-15,22 0 0,-22 0 16,21 1-16,-21-1 0,0 21 0,21-21 15,-21 0-15,21 22 0,-21-22 0,0 0 16,21 0-16,-21 0 0,21 1 16,-21-1-16,0 0 15,22-21 1,-22 21 93,0 0-93,21-21-16,-21 21 0,0 1 16,0-1-1,21-21 16,0 0-15,0 0 0,0-21-16,1-1 0,20 1 15,-21 0-15,21-21 0,1 21 0,20-22 16,-20 1-16,20 0 0,1-1 16,20 1-16,-20-22 0,20 22 0,-20 0 15,21-22-15,-22 22 0,1 0 16,-1-1-16,1 1 0,-1 21 0,-21-22 15,22 22-15,-22 0 0,1 0 16,-1 0-16,-21 0 0,21-1 0,-20 22 16,-1-21-16,0 21 0,0 0 15,-21-21 1,0 42 156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01:30:58.5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22161 6033 0,'-21'0'15,"0"0"1,21 21 31,0 0-32,21-21 1,-21 21-16,0 0 0,21-21 16,-21 21-16</inkml:trace>
  <inkml:trace contextRef="#ctx0" brushRef="#br0" timeOffset="1559.54">18457 7091 0,'0'0'0,"0"-42"15,0 20 1,0 1-16,0 0 16,0 0-1,0 0-15,21 21 16,-21-21-1,22 21 1,-22 21-16,21 0 16,0 0-16,-21 0 0,21 0 15,-21 1-15,0-1 0,21 0 16,-21 0-16,21 0 0,-21 0 0,0 1 16,0-1-16,0 0 0,0 0 15,22-21-15,-22 21 0,0 0 16,0-42 31,0 0-47,0 0 15,0 0-15,0 0 0,0-22 0,0 22 16,-22 0-16,22 0 0,0-22 16,0 22-16,0 0 0,0 0 15,0 0-15,0 0 0,0-1 16,0 1-16,0 0 0,0 42 62,0 0-62,0 1 0,0-1 16,0 0-16,0 21 0,0-21 0,0 1 16,0 20-16,0-21 0,0 21 15,0-20-15,0 20 0,0-21 16,0 0-16,0 22 0,0-22 15,0 0-15,0 0 0,22-21 0,-22 21 0,0 0 16,21-21-16,-21 22 16,21-22-1,0 0 1,0 0 0,0-22-16,-21 1 0,22 21 15,-1-21-15,-21 0 0,21 0 0,0 0 16,21-1-16,-20-20 0,20 0 15,0 21-15,22-22 0,-1 1 0,1 0 16,20-1-16,1 1 16,0 0-16,-1-1 0,1 1 0,-21 0 15,20-1-15,-20 22 0,-1-21 0,1-1 16,-1 22-16,1-21 0,-22 0 16,22 20-16,-22-20 0,21 21 15,-20 0-15,-1-22 0,-21 22 16,22 0-16,-22 0 0,21 0 0,-21 21 15,-21-21-15,21 21 16,-21-22-16,0 44 63,0-1-63,22 0 15,-1 0 1,0 0-16,0-21 0,0 0 15,0 21-15,22-21 16,-22 0-16,0 0 0,0 0 0,0 0 16</inkml:trace>
  <inkml:trace contextRef="#ctx0" brushRef="#br0" timeOffset="11398.83">23262 7493 0,'0'-21'16,"0"0"-1,0 0 1,21-1 0,0 1-16,-21 0 0,22 21 15,-1-21-15,0 21 0,-21-21 16,21 0-16,0-1 16,0 22-16,-21-21 0,0 0 15,22 0-15,-22 0 0,21 21 16,-21-21-16,0-1 15,0 1 1,21 21 0,-21-21-1,21 21-15,-42 21 188</inkml:trace>
  <inkml:trace contextRef="#ctx0" brushRef="#br0" timeOffset="12015.06">23495 7176 0,'21'0'15,"0"0"1,-21-22-16,21 22 15,-21-21-15,22 21 0,-1 0 16,-21-21 0,0 42 15,0 0-15,-21 1-16,21-1 0,-22 0 15,1 0-15,0 0 0,0 22 16,0-22-16,0 21 0,-1 0 15,1-20-15,0 20 0,-21 0 0,21 1 16,-22-1-16,22 0 0,-21-21 16,-1 22-16,22-1 0,-21 0 15,0-20-15,20 20 0,-20 0 0,21-21 16,0 22-16,-22-22 0,22 0 16,21 0-16,-21 0 0,0-21 15,21 22-15,0-44 31,0 1-15,21 0 0,0 21-16,0 0 15,1 0-15,-1 0 0,0 0 16,0 0-16,21 0 0,-20 0 16,20 0-16,-21 0 0,21 21 0,1-21 15,-1 21-15,0-21 0,-20 22 16,20-22-16,0 21 0,1-21 0,-22 21 15,0-21-15,21 0 0,-21 0 16,1 21-16,-1-21 16,-42 0 31,-1 0-32,22-21-15,0 0 0,0 0 16,0-1-16</inkml:trace>
  <inkml:trace contextRef="#ctx0" brushRef="#br0" timeOffset="12342.87">24109 7070 0,'0'0'0,"21"-21"0,-21-1 16,21 1-16,-21 42 47,0 22-47,0-22 0,0 21 0,0 1 15,0-1-15,0 21 0,0-20 16,0 20-16,0-20 0,0 20 0,0-21 16,0 1-16,-21-1 0,21 0 15,-21 1-15,21-1 0,0 0 0,0-20 16,0-1-16,0 0 0,0 0 15,0 0-15,0 0 0,0 1 16,0-44 15,0 1-15</inkml:trace>
  <inkml:trace contextRef="#ctx0" brushRef="#br0" timeOffset="13150.85">23918 7726 0,'-21'0'16,"21"-21"15,21 21-31,0 0 0,1 0 16,-1-21-16,21-1 0,-21 22 15,0-21-15,22 21 0,-1-21 16,-21 0-16,22 21 0,-22-21 0,21 0 15,-21 21-15,22-22 0,-22 22 16,0 0-16,0-21 0,0 21 0,0 0 16,-21 21-1,0 1 1,0-1-16,0 0 0,0 0 16,0 0-16,-21 0 0,21 1 0,0-1 15,0 0-15,0 0 0,0 0 16,0 0-16,0 1 0,0-1 15,21-21 1,1 0-16,-1 0 0,0 0 0,0 0 16,0 0-16,0 0 0,1 0 15,-1 0-15,0-21 0,0-1 0,0 22 16,0-21-16,1 0 0,-1 21 0,-21-21 16,0 0-16,21 0 0,0-1 15,-21 1-15,0 0 0,0 0 16,0 42 31,0 0-47,0 22 15,0-22-15,0 0 16,0 21-16,0-21 0,0 22 0,0-1 16,21 0-16,-21 1 0,0 20 15,21-20-15,1 20 0,-22 1 0,0-22 16,0 21-16,0 1 0,0-1 0,0-20 15,0 20-15,0 1 0,0-22 16,0 22-16,-22-1 0,1-21 0,0 1 16,21-1-16,-21 0 0,0-20 15,0-1-15,21 21 0,-22-42 0,1 21 16,0 0-16,0-21 0,0 0 0,0 0 16,-1 0-16,1 0 15,-21-21-15,21 0 0,0 0 16,-1-21-16,1 20 0,0-20 0,0 0 15,21-1-15,0 1 0,0 0 16,0-1-16,0 1 0,0 0 0,0-1 16,0 1-16,0 21 0,21-21 15,0-1-15,0 1 0,1 0 0,-1 20 16,0-20-16,21 0 0,-21 21 16,22-22-16,-1 22 0,-21-21 0,22 21 15,-1-22-15,-21 22 0,21 0 16,1-21-16,-22 20 0,21 1 0</inkml:trace>
  <inkml:trace contextRef="#ctx0" brushRef="#br0" timeOffset="13478.66">25209 7578 0,'0'0'16,"0"-21"-16,0-1 15,22 22 1,-22 22-1,0-1-15,0 0 16,21 21-16,-21 1 0,21-1 16,-21 0-16,0 22 0,21-1 0,-21 1 15,21-1-15,-21 1 0,21-1 0,-21 1 16,0-1-16,0 1 0,0-1 16,0-20-16,0 20 0,0-21 15,0 22-15,0-22 0,0 1 0,-21 20 16,0-21-16,21 1 0,-21-1 15,21-21-15,0 22 0,0-22 0,-21 0 16,21 0-16,0-42 31,0 0-31,0-22 16,21 22-16,-21-21 16</inkml:trace>
  <inkml:trace contextRef="#ctx0" brushRef="#br0" timeOffset="13802.26">25231 7853 0,'0'0'0,"0"-42"0,0 20 15,0-20-15,-22 21 0,22 0 0,0 0 16,0-1-16,0 1 0,0 0 0,0 0 16,22 0-16,-1 21 0,0-21 15,0 21-15,0 0 0,0-22 0,1 22 16,20 0-16,-21 0 15,21 0-15,-20 0 0,20 0 0,-21 22 16,0-1-16,0 0 0,1 0 16,-22 0-16,0 0 0,0 22 0,0-22 15,-22 0-15,1 0 0,0 0 16,0 22-16,-21-22 0,20 0 0,1 0 16,0 0-16,0-21 0,0 22 15,21-1-15,0-42 31,21-1-15,0 1-16</inkml:trace>
  <inkml:trace contextRef="#ctx0" brushRef="#br0" timeOffset="14220.02">25760 7726 0,'21'0'16,"0"0"-16,0 0 16,0 0-16,1 0 0,-1 0 0,0 0 15,0 0-15,0 0 0,0 0 16,1-21-16,-1 21 0,21-21 0,-21-1 16,0 1-1,-21 0-15,22 21 0,-22-21 0,0 0 16,0 0-16,0-1 0,0 1 0,-22 21 15,1-21-15,0 21 0,0 0 16,0 0-16,0 0 0,-22 0 0,22 0 16,0 21-16,-21-21 0,20 21 15,1 22-15,0-22 0,0 0 0,0 0 16,21 22-16,0-22 0,0 21 16,0-21-16,0 22 0,0-22 0,0 21 15,0-21-15,21 0 0,0 1 16,-21-1-16,21 0 0,0 0 0,1-21 15,-1 21-15,0-21 0,0 0 16,0 0-16,0 0 0,22 0 16,-22 0-16,0 0 0,0-21 0,22 21 15,-22-21-15,0 0 0,21 0 16,-21-1-16</inkml:trace>
  <inkml:trace contextRef="#ctx0" brushRef="#br0" timeOffset="14498.87">26797 7557 0,'0'0'0,"-21"0"16,0 0-1,-1 0-15,44 0 31,-1 0-31,0 0 0,0 0 16,0 0-16,0 0 0,1 0 0,-1 0 16,0 0-16,0 0 0,21 0 15,-20 0-15,-1 0 0,-21-22 32</inkml:trace>
  <inkml:trace contextRef="#ctx0" brushRef="#br0" timeOffset="14666.77">26797 7684 0,'0'0'0,"-21"21"15,0-21-15,21 21 0,0 0 16,21-21 15,21 0-15,-21 0-16,0-21 0,22 0 0,-22 21 15,21-21-15,1-1 0,-1 1 16</inkml:trace>
  <inkml:trace contextRef="#ctx0" brushRef="#br0" timeOffset="15270.39">27580 6964 0,'0'0'0,"0"-21"15,-21 0-15,21 42 47,-21-21-31,21 21-16,0 0 0,0 0 15,0 0-15,0 1 16,0-1-16,0 0 16</inkml:trace>
  <inkml:trace contextRef="#ctx0" brushRef="#br0" timeOffset="15450.29">27686 6943 0,'21'0'0,"-21"-21"16,0-1 0,0 44 15,0-1-16,0 0-15,0 0 0,0 0 0,0 0 16,0 1-16,0-1 0,0 21 16,0-21-16,0 22 0,0-22 15,0 21-15</inkml:trace>
  <inkml:trace contextRef="#ctx0" brushRef="#br0" timeOffset="18438.33">27665 8043 0,'0'-21'32,"0"0"-32,0 0 15,0 0-15,21 0 0,0-1 0,0 1 16,0 0-16,1 0 0,-1-21 0,21 20 15,-21-20-15,0 21 16,22-21-16,-22-1 0,21 1 0,-21 0 16,22 20-16,-22-20 0,-21 0 15,21 21-15,-21-1 0,0 1 0,0 0 16,-21 21 0,0 21-16,0 0 15,-1 1-15,1-1 0,-21 0 16,21 0-16,21 0 0,0 22 0,-21-22 15,21 0-15,0 0 0,0 21 16,21-20-16,-21-1 0,21 0 0,21 0 16,-21 0-16,1 0 0,-1 1 0,0-1 15,0-21-15,0 21 16,0 0-16,1-21 0,-22 21 0,0 0 16,0 1-1,-22-22 1,1-22-1,0 1-15,0 21 0,0-21 16,0 21-16,-1-21 0,1 21 16,0 0-16,42 0 47,0 21-47,1 0 0,-1-21 15,0 21-15,0 1 16,0-22-16,0 21 0,1 0 0,-1-21 15,21 0-15,-21 21 0,0-21 16,1 0-16,-1 0 0,0 0 0,0 0 16,0 0-16,0 0 0,-21-21 0,22 21 15,-1-21-15,0 0 0,0-1 16,-21 1-16,21 0 0,0 0 0,-21 0 16,0 0-16,0-1 0,22-20 15,-22 21-15,21 0 0,-21 0 0,0-22 16,0 22-16,0 0 0,0 0 15,0 42 17,0 0-32,0 0 15,0 0-15,0 1 0,0-1 16,0 0-16,0 0 0,0 0 0,0 22 16,0-22-16,0 0 0,0 0 15,0 0-15,21 0 0,0 1 0,0-22 16,-21 21-16,21-21 0,1 0 0,-1 0 15,0 0-15,0 0 0,0 0 16,0 0-16,1 0 0,-1 0 0,21-21 16,-21-1-16,-21 1 0,21 0 15,1 0-15,-1 0 0,-21 0 16,0-1-16,0-20 0,21 21 16,-21 0-16,0-22 0,0 22 0,0 0 15,0 0-15,0 0 16,-21 42-1,21 0 1,0 0-16,0 0 0,0 1 0,0-1 16,0 0-16,0 21 0,0-21 15,0 1-15,0-1 0,0 0 0,0 0 16,21 0-16,0 0 0,0 1 0,0-1 16,1-21-16,-1 0 15,0 21-15,21-21 0,-21 0 0,1 0 16,20 0-16,-21-21 0,0 21 15,0-21-15,1-1 0,-1 1 0,0 21 16,-21-21-16,21 0 0,-21-21 16,21 20-16,-21 1 0,0 0 0,0-21 15,0 21-15,0-1 0,0 1 16,0 0-16,0 0 0,0 0 16,0 42-1,0 0 1,0 0-16,0 0 0,0 1 15,0-1-15,0 21 16,0-21-16,0 0 0,0 1 0,0-1 16,0 0-16,0 0 0,0 0 15,0 0-15,0 1 0,0-44 63,0 1-63,0 0 0,0 0 15,0 0-15,21 0 0,-21-1 16,22 1-16,-22 0 0,21 0 0,0 0 16,-21-22-16,21 22 0,-21 0 15,21 21-15,-21-21 0,21 0 16,1 21-16,-1 0 16,-21 21-16,0 0 0,21-21 15,0 21-15,-21 0 0,0 1 0,21-1 16,0 0-16,1 0 0,-22 0 15,0 0-15,0 1 0,21-1 16,-21 0-16,21-21 47,-21-21-31,0 0-16,21-1 15,0 1-15,-21 0 0,21 0 16,-21 0-16,22-22 0,-1 22 0,0 0 15,0-21-15,0 21 0,22-1 16,-22 1-16,0 0 0,0 0 0,0 21 16,0 0-16,1 0 15,-1 21-15,-21 0 0,0 0 16,21 22-16,-21-22 0,0 0 16,0 21-16,0-20 0,0-1 0,0 0 15,0 0-15,0 0 0,0 0 16,0 1-16,0-1 0,0 0 15,0 0-15,21-21 16,0 0 0,0 0-1,1 0-15,-22-21 0,21 0 0,0 21 16,-21-21-16,21-1 0,0 1 0,0 0 16,-21-21-16,22 21 0,-22-22 15,21 1-15,-21 0 0,0-1 0,0 1 16,21-22-16,-21 22 0,0-21 15,0 20-15,0-20 0,0 20 0,0 1 16,0 21-16,0-21 16,0 20-16,0 1 0,-21 21 0,0 21 31,21 1-31,0 20 16,0-21-16,0 43 0,0-22 15,0 21-15,0-20 0,0 20 0,0 1 16,0-22-16,0 0 0,0 22 15,0-22-15,0 1 0,-22-22 0,22 21 16,0-21-16,0 0 0,0 1 16,0-1-16,0 0 0,0-42 47,0 0-32,22-1-15,-22 1 0,21 0 0,0 0 16,0 0-16,-21 0 0,21-22 15,0 22-15,22 0 0,-22 0 0,0 0 16,0-1-16,0 1 0,22 21 16,-22 0-16,0 0 0,0 0 0,22 0 15,-22 21-15,0-21 0,0 22 16,0-1-16,-21 0 0,0 0 0,21 0 16,-21 0-16,0 1 0,0-1 15,0 0-15,0 0 0,-21 0 0,21 0 16,-21 1-16,0-1 0,0 0 15,0-21-15,-1 21 0,1-21 16,0 0-16,0 21 0,0-21 0,0 0 16,-1 0-16,1 0 15,0 0-15,0-21 16,21 0 0,21 21 30,0 0-46,0 0 16,1 0-16,-1 0 0,0 21 16,0-21-1,21 0-15,-20 0 0,-1 0 0,0 0 0,21 0 16,-21 0-16,1-21 16,-1 21-16,0-21 0,0 21 0,0-21 15,0-1-15,-21 1 0,22 21 16,-22-21-16,21 0 0,-21 0 0,21-22 15,-21 22-15,0 0 0,0 0 16,0-21-16,21 20 0,-21 1 16,0 0-16,0 42 31,0 0-31,0 1 16,-21-1-16,21 21 0,0-21 0,0 0 15,0 22-15,0-22 0,0 0 16,0 0-16,0 0 0,0 1 0,0-1 15,21 0-15,0 0 0,-21 0 16,21-21-16,1 0 0,-1 0 0,0 0 16,21 0-16,-21 0 0,1 0 15,-1 0-15,0-21 0,21 21 0,-21-21 16,1 0-16,-1 0 0,0-1 16,21 1-16,-21 0 0,1-21 15,-1-1-15,0 1 0,0 0 0,-21-22 16,0 1-16,0 20 0,21-20 15,-21-1-15,0 1 0,0 21 16,0-1-16,0 1 0,0 21 0,0 0 16,0-1-16,-21 1 0,0 21 15,0 0-15,0 21 16,21 1-16,-22-1 16,22 21-16,0 0 0,-21 1 15,21-1-15,0 22 0,0-22 0,0 0 16,0 22-16,0-22 0,0 0 15,0 1-15,0-1 0,0 0 0,0 1 16,0-22-16,0 21 0,0-21 16,0 1-16,0-1 0,0 0 15,21 0-15,1-21 16,-1 0-16,0 0 0,21 0 16,-21 0-16,1 0 0,-1 0 15,0 0-15,21-21 0,-21 21 0,1-21 16,20 0-16,-21 21 0,0-22 15,0 1-15,1 0 0,-1 0 0,-21 0 16,0-22-16,21 22 0,-21 0 16,0 0-16</inkml:trace>
  <inkml:trace contextRef="#ctx0" brushRef="#br0" timeOffset="18679.21">31432 7430 0,'0'0'0,"0"-22"16,22 1 0,-1 21-16,0 0 15,21-21-15,-21 0 0,1 21 16,20-21-16,-21 21 0,21-21 0,-20 21 16,20 0-16,-21-22 0,0 22 15,0-21-15,1 21 0,-22-21 16,0 0-16,0 0 15,0 0-15,-22 21 16</inkml:trace>
  <inkml:trace contextRef="#ctx0" brushRef="#br0" timeOffset="18862.62">31115 7112 0,'0'0'0,"-64"0"15,64-21 1,22 21 15,-1-21-31,0 21 16,0 0-16,0 0 16,22 0-16,-1 0 0</inkml:trace>
  <inkml:trace contextRef="#ctx0" brushRef="#br0" timeOffset="19134.46">32258 6943 0,'0'0'0,"0"-21"16,0-1-16,0 1 15,0 42 32,0 1-47,0-1 0,0 0 16,0 0-16,0 0 16,0 0-16</inkml:trace>
  <inkml:trace contextRef="#ctx0" brushRef="#br0" timeOffset="19315.36">32427 6964 0,'0'-21'16,"-21"21"-1,0 0 1,21 21-1,0 0-15,0 0 16,0 0-16,0 1 16,0-1-16</inkml:trace>
  <inkml:trace contextRef="#ctx0" brushRef="#br0" timeOffset="19926.18">32766 7366 0,'0'0'0,"0"-21"16,0 0-16,0 0 16,21 42 15,0 0-31,0 0 0,22 0 16,-22 22-16,21-22 0,1 0 15,-1 0-15,0 21 0,1-20 16,20-1-16,-21 0 0,1 0 15,-1 0-15,0-21 0,1 21 16,-22-21-16,0 0 0,0 0 0,0 0 16,1 0-16,-22-21 31,0 0-31,-22 21 0,1-21 16,0 21-16,0 0 15,0 0-15,0 0 16,-1 0-16,1 0 0,0 21 0,-21 0 15,-1 0-15,22 1 0,-21-1 16,0 0-16,-1 21 0,1-21 0,0 1 16,-1 20-16,22-21 15,-21 0-15,21 0 0,-22 1 0,22-1 16,0 0-16,0 0 0,21 0 16,-21 0-16,-1 1 15</inkml:trace>
  <inkml:trace contextRef="#ctx0" brushRef="#br0" timeOffset="22010.55">24701 8509 0,'-21'0'15,"42"0"-15,-63 0 0,21 0 0,0 0 16,0 0-16,-1 0 0,1 0 0,0 0 15,0 0-15,0 0 0,0 0 16,-1 0-16,1 0 0,0 0 16,0 0-16,0 0 15,21-21-15,-21 21 16,42-21 31,0 21-32,0 0-15,0 0 0,0 0 0,1 0 16,20-21-16,0 21 0,-21 0 16,22 0-16,-1 0 0,0 0 0,1 0 15,-22-22-15,21 22 0,1 0 16,-1 0-16,0 0 0,1 0 16,-1 0-16,0 0 0,22 0 0,-22 0 15,0 0-15,1 0 0,20 0 0,-20 0 16,20 0-16,1 0 15,-1 0-15,1 0 0,-1 0 0,1 0 16,-1 0-16,22 0 0,-22 0 16,1 0-16,-1 0 0,1 0 0,-1 0 15,1 0-15,20 0 0,-20 0 16,-1 0-16,1 0 0,21 0 0,-1 0 16,22 0-16,-21 0 0,21 0 15,-22 0-15,22 0 0,-21 0 0,21 0 16,-22 0-16,1 0 15,21 0-15,-22 0 0,1 0 0,21 0 16,-21 0-16,20 0 0,-20 0 16,0 0-16,-22-21 0,22 21 0,0 0 15,-22 0-15,22 0 0,-22 0 16,22 0-16,0 0 0,-1 0 0,1 0 16,0-21-16,-1 21 0,1 0 15,0 0-15,-1 0 0,-20 0 0,20 0 16,-20 0-16,21 0 0,-22 0 15,22 0-15,-22 0 0,22 0 0,-22 0 16,22 0-16,-21 0 0,-1 0 16,22 0-16,-22 0 0,22 0 15,-22 0-15,22 0 0,-21 0 16,20 0-16,1-21 0,-22 21 0,22 0 16,-21 0-16,-1 0 0,1 0 15,-22-21-15,21 21 0,-20 0 16,-1 0-16,0 0 0,-20-21 0,-1 21 15,21 0-15,-21 0 0,0 0 16,-21-22-16,22 22 16,-44 0 15,1-21-15,0 21-16,0 0 0,0 0 15,-22 0-15,22-21 0,-21 21 0,0 0 16</inkml:trace>
  <inkml:trace contextRef="#ctx0" brushRef="#br0" timeOffset="23266.23">24807 8488 0,'0'0'0,"-21"0"0,0 0 0,0 0 16,0 0-1,-1 0-15,1 0 0,0 21 0,0-21 16,0 0-16,0 0 0,-1 0 15,1 21-15,0-21 0,0 0 16,42 0 47,0 0-63,0 0 15,1 0-15,20 0 0,-21 0 0,21 0 16,-20 0-16,20 0 0,0 0 0,1 0 15,20 0-15,-21-21 16,22 21-16,-22 0 0,22 0 0,-22 0 16,22 0-16,-22-21 0,21 21 15,1 0-15,-1 0 0,1 0 0,21-21 16,-22 21-16,22 0 0,-1 0 16,1 0-16,0 0 0,-1-21 0,1 21 15,0 0-15,-22 0 0,22 0 16,0 0-16,-22 0 0,22 0 0,-1 0 15,1 0-15,0 0 0,-1 0 16,1 0-16,0 0 0,-1 0 0,-20 0 16,21 0-16,-1 0 0,-20 0 15,20 0-15,1 0 0,0-22 0,-1 22 16,-20 0-16,21 0 16,-1 0-16,1 0 0,-22 0 0,1 0 15,21 0-15,-22 0 0,-21 0 16,22-21-16,-1 21 0,-20 0 0,20 0 15,-20 0-15,20 0 0,1 0 16,-1 0-16,-21 0 0,22 0 0,-1 0 16,1 0-16,-1 0 0,1 0 15,-22 0-15,22 0 0,-1 0 0,-20 0 16,-1 0-16,21 0 16,-20 0-16,-1 0 0,22 0 0,-22 0 15,21 0-15,-20 0 0,20-21 16,1 21-16,-1 0 0,-20 0 15,20 0-15,1 0 0,-22 0 0,21 0 16,-20-21-16,20 21 0,-20 0 16,-1 0-16,0 0 0,1 0 0,-22 0 15,21 0-15,-21 0 0,0 0 16,22 0-16,-22-21 0,0 21 0,0 0 16,0 0-16,1 0 0,-1 0 15,0 0-15,0 0 16,0 0-16,0 0 15,-21-21 32,0-1-15,-21 22-32,0-21 0,0 0 15,-21 21-15,20-21 0,1 0 16,-21 21-16</inkml:trace>
  <inkml:trace contextRef="#ctx0" brushRef="#br0" timeOffset="23797.99">24109 720 0,'0'0'0,"0"-21"0,-21-1 16,-1 1-16,1 0 15,0 21-15,0 0 0,0 0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01:35:55.8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21992 8382 0,'21'0'32</inkml:trace>
  <inkml:trace contextRef="#ctx0" brushRef="#br0" timeOffset="1355.72">20341 8636 0,'-21'0'16,"0"0"-16,21-21 15,-21 21-15,-1-21 16,22 0 0,-21 21-16,21-22 15,0 1-15,0 0 16,21 21 15,1 0-15,-1 0-16,-21 21 0,21 0 15,0 1-15,-21-1 16,0 0-16,21 0 0,0 0 0,-21 0 16,22 1-16,-22-1 0,0 21 15,0-21-15,21 0 0,-21 1 0,0-1 16,21-21-16,-21 21 0,0 0 15,0 0-15,0 0 32,21-21-1,0-21 31,-21 0-46,21 21-16,1-21 16,-1 0-16,0 21 0,0-21 0,0-1 15,22 1-15,-1 0 0,0-21 16,22 21-16,-22-22 0,43 1 0,-22 0 16,22-1-16,0 1 0,20-22 15,1 22-15,-21-21 0,21-1 16,-22 22-16,1-22 0,0 22 15,-22 0-15,1-1 0,-22 22 0,0-21 16,-20 21-16,-1-1 0,0 1 16,0 21-16,-21-21 0,0 0 0,0 0 15,21 21 32,0 0-31,-21 21-16,0 0 0,0 21 15,0-20-15,0-1 0,0 21 0,0-21 16</inkml:trace>
  <inkml:trace contextRef="#ctx0" brushRef="#br1" timeOffset="8612.59">25739 8594 0,'-22'0'0,"1"0"16,42 0 109</inkml:trace>
  <inkml:trace contextRef="#ctx0" brushRef="#br1" timeOffset="15029.04">20256 8594 0,'-21'0'16,"21"-21"0,-21 21-1,21-22-15,-21 22 16,21-21 0,0 0-16,-21 0 15,0 0 1,-1 21-16,22-21 0,-21 21 15,21-22-15,-21 22 16,0 0 0,21-21-1,0 42 17,21 1-32,0-22 15,0 21-15,-21 0 0,22 0 16,-1 0-16,-21 0 0,21 1 0,0-1 15,-21 0-15,21 0 0,0 0 0,-21 0 16,0 1-16,22-1 0,-1 0 16,0 0-16,-21 0 0,0 0 15,21-21 1,-21-21 31,0 0-47,-21 21 0,21-21 15,-21 0-15,21 0 0,-21-1 16,-1 1-16,1-21 16,21 21-16,0 0 0,-21-1 0,21 1 15,-21 0-15,21 0 0,0 0 16,0 0 0,0 42-1,0 0 1,0 0-16,21 0 15,0 0-15,0 1 0,1-1 16,-22 0-16,21 0 0,0 21 16,0-20-16,0-1 0,-21 0 0,21 0 15,1 0-15,-22 0 0,21 1 16,-21-1-16,21 0 0,-21 0 16,21-21-1,-21 21-15,0-42 47,0 0-47,-21 21 0,21-21 0,0 0 16,-21-1-16,0 1 0,-1 0 15,22 0-15,-21 0 0,21 0 16,0-1-16,-21 22 16,21-21-16,0 42 46,21 1-46,-21-1 16,21 0-16,-21 21 0,22-21 0,-1 1 16,-21-1-16,0 0 0,21 0 15,0-21-15,-21 21 0,0 0 0,21 1 16,0-1-16,1 0 31,-1-21-15,0 0 15,-21-21-31,21 21 0,-21-21 16,21-1-16,0 22 15,-21-21-15,22 21 16,-1-21-16,0 0 16,0 0-16,0 21 0,-21-21 15,21 21-15,1-22 0,-1 22 0,0-21 16,0 0-16,0 21 0,0-21 0,1 0 15,-1 21-15,0-21 0,0-1 16,0 22-16,0-21 0,1 0 16,-1 0-16,0 21 15,0-21-15,0 0 0,0-1 0,1 22 16,-1-21-16,0 0 0,0 21 16,0-21-16,0 21 0,1-21 0,-1 0 15,0 21-15,0-22 0,0 22 16,0-21-16,1 21 0,-1 0 0,0-21 15,0 21-15,0-21 0,0 0 16,1 21-16,20-21 0,-21 21 16,0-22-16,0 22 0,1-21 0,-1 0 15,0 21-15,0-21 0,0 21 0,0-21 16,1 21-16,-1-21 0,0-1 16,0 22-16,0-21 0,0 0 15,1 21-15,-22-21 0,21 21 16,0-21-16,0 0 15,0-1-15,0 22 0,-21-21 0,22 21 16,-1-21-16,0 0 16,0 0-16,-21 0 0,21 21 15,0 0-15,-21-22 0,22 1 16,-1 21 0,-21-21-1,0 0 48,21 21-63,-42 0 140,21 21-140,-21 0 16,-1-21-16,1 21 16,0-21-16,21 22 0,-21-1 0,0 0 15,0 0-15,-1 0 0,1 0 16,0 1-16,0 20 0,-21 0 15,-1-21-15,22 1 16,0-1-16,-21 21 0,20-21 0,-20 0 16,-21 22-16,41-22 0,1 0 15,-21 0-15,21 0 0,0 1 16,-1-1-16,-20-21 0,21 21 0,0 0 16,0 0-16,-1-21 0,1 21 15,21 1-15,-21-22 0,0 21 0,0 0 16,0-21-16,-1 21 0,1 0 15,0 0-15,0-21 0,0 22 16,0-1-16,-1-21 16,22 21-16,-21-21 0,21 21 0,-21-21 15,0 0-15,21 21 0,-21-21 16,21 21-16,-21-21 0,21 22 16,-22-22-16,22 21 15,-21-21-15,0 0 16,0 0-16,0 21 15,0 0 1,-1-21-16,1 0 31,0 21-31,21 0 16,-21-21 0,0 0-16,21 22 15,-21-22 1,-1 0-1,1 0-15,21 21 16,-21-21-16,21 21 16,-21-21-16,0 0 15,21 21-15,-21-21 16,-1 0 0,22 21 30,-21-21-14,0 0-17,21 21-15,-21-21 32,0 0-17,0 0 16,-1 0 141,22-21-94,0 0-62,22 21 0,-1-21-16,0 0 0,0 0 15,0 21-15,0-22 16,22-20-16,-22 21 0,0 0 16,0 0-16,0-1 0,1 1 15,-1 0-15,0 0 0,0 0 16,0 0-16,0-1 0,1 1 15,-1 0-15,0 21 0,0-21 16,0 21-16,-21-21 0,21 21 16,1-21-16,-1 21 47,-21 21-16,-21-21-31,-1 21 0,1 0 15,0 0-15,0 0 16,0 1-16,-43 20 0,43-21 16,-21 0-16,-1 22 0,1-22 15,21 21-15,0-21 0,0-21 16,-1 21-16,1 1 0,0-22 0,0 21 16,21 0-16,-21-21 31,42 0 16,0 0-47,0 0 0,0-21 15,1 0-15,-1 21 0,0-22 0,0 1 16,0 21-16,0-21 0,22 0 16,-22 0-16,0 0 0,0-1 0,0 1 15,1 0-15,20 0 0,-21 21 16,0-21-16,0 0 0,1-1 0,-1 1 15,0 0-15,-21 0 16,21 21-16,0-21 0,-21 0 31,21 21-31,-21 21 32,-21 0-17,0 0-15,0 0 0,0 0 16,0 1-16,-22 20 15,22-21-15,-42 21 16,41 1-16,-20-22 0,21 0 16,0 0-16,0-21 0,-1 21 0,1 1 15,0-22-15,0 0 0,21 21 16,-21-21 15,42 0 0,-21-21-15,21 21-16,0-22 0,0 1 0,1 0 16,-1 0-16,0 0 0,21 0 15,-21-1-15,1 1 0,41-21 16,-21 0-16,-20 20 0,20 1 16,21-21-16,-41 0 15,41-1-15,-21 22 0,-20 0 16,-1 21-16,0-21 0,21-22 15,-21 43-15,1-21 0,-1 21 16,-21-21 0,21 21-16,0 0 15,-42 21 32,0 0-47,0-21 0,21 22 16,-43-1-16,22 0 0,0-21 15,0 21-15,-22 0 0,22 0 0,0 1 16,-21-1-16,21 0 0,-1 0 16,1 0-16,0-21 0,0 21 15,0 1-15,0-1 0,-1-21 0,1 21 16,21 0-16,-21-21 16,21 21-1,0-42 32,21 21-31,-21-21-16,21 21 0,-21-21 15,22 21-15,-1-21 0,0-1 0,0 22 16,0-21-16,0 0 0,1 21 16,20-21-16,-21 0 0,0 21 15,0-21-15,22 21 0,-22-22 0,0 22 16,0-21-16,0 21 0,1-21 15,20 21-15,-42-21 0,21 21 16,-21 21 31,-21 0-47,0-21 16,0 21-16,-22 1 0,22-22 15,-21 21-15,21 0 0,-22 0 16,22 0-16,-21 0 0,-1 22 15,1-22-15,21 0 0,-21 0 16,-1 0-16,43 1 16,-21-22-16,21-22 47,21 22-32,0-21-15,-21 0 0,22 0 16,-1 0-16,21 0 0,-21-1 15,43-41-15,-1-1 16,-20 43-16,-1-21 0,-21 21 16,21-22-16,1 22 0,-1-21 0,-21 0 15,64-22-15,-64 43 16,43-21-16,-1-22 16,-42 43-16,0 21 0,1-21 15,-1 0-15,0-1 0,0 22 0,21-21 16,-20 21-1,-1-21-15,0 21 16,-21-21-16,0 42 63,0 0-63,-21 0 15,21 1-15,-21-1 16,21 0-16,-22-21 0,1 21 0,21 0 15,-21 0-15,0 1 0,0-1 16,21 0-16,-43 0 0,22 0 0,0 0 16,0 1-16,-21-1 15,20 0-15,-20 0 0,-43 43 0,43-43 16,0 0-16,21 0 16,-22 0-16,1 0 0,0 1 0,-22 41 15,1-21-15,-1 1 16,1 20-1,41-42-15,1 1 0,0-1 0,-21 0 16,-1 21-16,1-21 16,21 1-16,0-1 15,0-21-15,21 21 0,-22-21 0,1 0 16,21 21-16,-21-21 16,0 0 15,21 21-31,-21-21 15,21-21 173,-21 21-188,21-21 0,0 0 16,-22 21-16,22-21 15,0-1-15,0 1 16,-21 0-16,21 0 15,-21 21-15,21-21 16,-21 21 62,21 21-62,-21 0-16,21 0 15,-21 0 1,-1-21 0,22 22-16,0-44 62,0 1-31,0 42 63,0 1-78,0-1-16,0 0 31,22-42 16,-1 0-47</inkml:trace>
  <inkml:trace contextRef="#ctx0" brushRef="#br1" timeOffset="101915.88">19960 10710 0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01:44:13.7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27580 9906 0,'0'21'93,"0"0"-77,0 1 0</inkml:trace>
  <inkml:trace contextRef="#ctx0" brushRef="#br0" timeOffset="1742.32">20976 10647 0,'-21'0'32,"21"-21"-17,-21 21 1,21-21-1,-21 21 1,21 21 31,0 0-31,0 21-1,0 22 1,21-1-1,0 1 1,0-43-16,43 85 31,-43-85-15,21-21 0,22 0-1,-1 0 1,85-106-1,-84 85 1,126-127 0,149-106-1,-85 84 1,85-20 0,-170 84-1,-127 64-15,64-43 16,-64 22-1,-42 20 1,0 22 0,0 42 62,0 0-16</inkml:trace>
  <inkml:trace contextRef="#ctx0" brushRef="#br0" timeOffset="4155.04">23072 12192 0,'0'-21'32,"0"0"-32,0 0 31,0-1-15,0 44 62,0-1-78,0 0 15,0 42 1,0-41-16,21 147 31,-21-148-31,21 64 16,-21-22-1,21 22 1,0-43 0,0 1 15,22-22-15,-22-21-1,42 0 1,43-43-1,21-41 1,127-86 0,64-20-1,-234 148-15,170-107 16,170-41 15,-297 126-15,-43 22-1,-62 42-15,20-42 47,-21 42 63,-21-21-95,0-1 17,0 1-32</inkml:trace>
  <inkml:trace contextRef="#ctx0" brushRef="#br0" timeOffset="8516.04">20997 13737 0,'21'-21'0,"-21"0"31,0 42 47,0 0-78,0 0 16,0 1-16,0-1 15,0 85 1,0-1 0,0 22-1,0-42 1,0-43-16,0 43 15,64-43 17,21-63-17,84-63 1,0-22 0,-21 0-1,-105 64-15,105-43 16,0-21-1,-63 64 1,-43 21 0,0-1 15,-20 22-15,-1 0-1,0 0 48,0 0-16,0 0 46,-21-21-77,21 21-16,-21-21 0,22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01:47:09.5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21505 10732 0,'0'-22'15,"21"1"1,22-21-1,-22 21 1,0 0 0,-42 21 46,0 0-62,0 0 0,-22 21 31,43 0-31</inkml:trace>
  <inkml:trace contextRef="#ctx0" brushRef="#br0" timeOffset="749.73">25739 14203 0,'-22'0'0,"1"0"16,21 21-1,-63 0 1,20-21-1,1 0 1,0 0 0,42-21 31,21 21-32,0-21-15,0 21 16,0 0-1,1-21-15</inkml:trace>
  <inkml:trace contextRef="#ctx0" brushRef="#br0" timeOffset="5047.88">20235 15346 0,'0'0'0,"0"21"16,0 0 15,-21-21 0,0 0 0,0 0-15,0 0 0,21-21-1,-22 21 1,1-21 0,21 0-1,0 0 1,0-1-1,0 1 1,0 0-16,21 0 16,43-21-1,-22 20 1,1 1 0,20 0-1,43 0 16,0 0-15,-43 21 0,-42 0-16,64 21 31,-64 42-15,0-20-1,1 41 1,-22-20-1,0-1 1,0-20 0,0 20-1,0-20 1,0-22-16,0 42 16,-22-20 15,1-1-16,0 0 1,0 22 0,0-43-1,0 42 1,-1-20 0,1 20-1,0-20 1,21 20-1,-21-21 1,21 22 0,0-43-1,0 0 1,0 0 0,0 1-1,-21 20 16,21-21-15,0 0-16,0 0 16,0 22-1,0-22 1,-21 21 0,21 1-1,0 20 1,21-21-1,21-20 1,0-1 0,22 0-1,-1-21 1,1 0 0,63 0 30,-64-42-30,-41 42-16,62-64 16,-41 43-1,-1-21 1,-42 20 15,-21 22 94,0 0-109,21 22-16,-22-22 0,1 21 31,-21 0-15,42 0-1,-42 0 1,42 22 0,-22-22-1,1 0 1,21 0-1,0 21 1,-21-20 0,0 20-1,21-21 1,0 0 0,0 43-1,0-22 16,0 0-15,0 1 0,0-1-1,0-21-15,0 22 16,0-1 0,0 0-1,0 1 1,0-1-1,0 21 1,0 1 0,0-22-1,0 22 1,0 42 15,0-64-15,21 0 15,-21-21-31,0 22 16,0 20-1,0-20 1,-21 41 0,0-41-1,0 20 1,-1-63-16,1 85 15,0-43 1,0 0 0,-21-20-1,20-1 1,1-21 0,0 0 15,0 0-16,0 0 1,0 0 0,-22 0-1,1 0 1,0 0 0,-22 21-1,22 0 1,-43-21-1,22 21 1,-22-21 0,64 0-16,-43 21 15,22-21 1,-64 0 0,43 22-1,-64-22 16,42 0-15,-63 0 0,-22 0 15,65 21-15,41 0-1,43-21 1,0 0-1,21 21 1,21-21 78,0 0-63,0 0-15,-21-42-1,21-1-15</inkml:trace>
  <inkml:trace contextRef="#ctx0" brushRef="#br0" timeOffset="6298.03">25442 14415 0,'0'0'0,"0"-22"15,-21 1 17,21-21-17,21 63 32,-21 0-47,0 0 0,21 106 31,1 0-15,-22-21 0,0-85-16,0 85 15,0-85-15,0 43 16,0-1 0,0-20-1,0-64 32,0-22-31,0-63-1,0 1 1</inkml:trace>
  <inkml:trace contextRef="#ctx0" brushRef="#br0" timeOffset="7214.55">25569 14266 0,'-21'0'0,"0"0"15,0 0 1,0 0 0,42 0 15,42 0-31,64-21 31,127-21-15,-190 21-16,84 0 15,191-43 1,20 22 0,1-1-1,-127 43 1,42-21-1,-84 0 1,-43 0 0,42-21-1,-147 42 1,-1 0 0,-21 63 15,0 1 0,-21-43-31,0 63 16,22 1-1,-22 63 1,0-21 0,0 43-1,0-65 1,0 22-1,0-84-15,0 20 16,0 1 0,-43-22-1,-20-21 1,-1-21 0,-105 0-1,42 0 1,-85 0 15,1 21-15,-234 1-1,233-1 1,107-21-16,-171 0 16,192 0-16,-170 21 15,127-21 1,63 0-1,43 0 1,0 0 15,-21-21-15,20 0 0,-105-22-1</inkml:trace>
  <inkml:trace contextRef="#ctx0" brushRef="#br0" timeOffset="7981.43">21802 14796 0,'-22'-22'16,"1"22"0,21 22 15,0-1-16,0 63 1,21-20 0,1-22-16,-1 64 15,21-21 1,0-1 0,1-20-1,-1-43 1,0-21 15,22-21-15,-43-43-1,0-63 1,0-21 0,22 21-1,-43 106-15,21-85 16,21 22-1,-42 41 1,0 64 31,0 1-31,21 20-1,43-21 1</inkml:trace>
  <inkml:trace contextRef="#ctx0" brushRef="#br0" timeOffset="8629.93">23368 14690 0,'0'0'0,"0"-21"0,0-1 15,-21-83 17,-22 62-17,22 43-15,-21-21 16,0 42 0,-22 64-1,22-22 16,-1 43-15,22-42 0,21-1-1,43-42 1,41 22 0,22-22-1,-42 0 1,-1 0-1,-42 0-15,0 1 16,-21 41 0,0-21-1,-42 22 1,21-64-16,-170 85 31,149-85-15,-85 0-1,21 0 1,22 0 0,62 0-16,22-22 31,0 1-15,22 0 15,62 0-16,1-43 1</inkml:trace>
  <inkml:trace contextRef="#ctx0" brushRef="#br0" timeOffset="9114.54">24109 14584 0,'0'0'0,"0"21"0,-21-21 0,21 21 15,-22-21-15,22 21 32,43-21-1,-43-21-15,0 0-16,0-21 15,0 21 1,-43-1 15,22 22-15,0 22-1,-21 20 1,42 0 0,0 1-1,42-43 1,-21 21-1</inkml:trace>
  <inkml:trace contextRef="#ctx0" brushRef="#br0" timeOffset="9447.36">24109 14944 0,'0'21'16,"0"-42"-16,-21 63 0,-1 43 15,22-43 1,22-42 15,-1 0-15,0 0-16,21-42 15,-21-1 1,-21 1 0,0 21-1,-21 21 1,-42 21-1,63 0-15,-21 0 16,-1 43 0,44-22-1,41-42 1,-21 0-16</inkml:trace>
  <inkml:trace contextRef="#ctx0" brushRef="#br0" timeOffset="11513.43">26077 16574 0,'0'0'0,"-21"0"0,0 42 16,-21 21-1,-22 1 1,43-22 15,0-21-15,21-42 15,21-21-15,0 21-16,21-64 31,1-21-15,41-42-1,-41 21 1,20 0 0,-42 85-16,43-128 15,-22 43 1,22 0-1,-43 43 1,21-22 0,1 0-1,-22 43 1,0-1 0,-42 64 93,0 0-78,-1 0 16,22 21-31,-21-21-1,0 21 1,0 1 0,-43 20-1,1-21 1,63 0-16,-85 43 31,22-43-15,-1 42-1,22-41 17,63-22 30,0-22-62,22 1 16,-1 0-1,-21 0-15,43-21 16,-22 20 0,0-20-1,1 42 1,-22-21 15,0 21 0,-21 21-15,0 0 0,21 22-1,0 41 1,0-20-1,-21-43-15,22 64 16,-1-43 0,-21 21-1,0-20 1,0-22 0,0 0-1,0 0 32,21-21-16,0 0 157,-21-21-188,0 0 219,-21 21-204,0 0 1,-22 0-1</inkml:trace>
  <inkml:trace contextRef="#ctx0" brushRef="#br0" timeOffset="26694.03">21421 16002 0,'0'-21'16,"0"42"62,-22 0-78,22 0 16,-21-21-16,21 22 15,0-1 1,0 0 31,21-21-16,22 0-15,-22 0-16,85 0 15,84-42 1,43 20-1,-64-20 1,64 21 0,0-21-1,-42 20 1,-64 22 0,42-42-1,-42 21 1,42 0-1,22-22 17,20 22-17,-84 0 1,64-21 0,-85 21-1,63-22 1,-21 22-1,-21-21 1,-42 42 0,42-43-1,-21 22 1,-22 0 0,22-21-1,0 21 1,-42-1-1,-1 1 1,-21 21 15,-20-21-15,20 0 0,-42 0-1,0 0 1,0-1 15,-42 1-15,-22-21-1,43 42-15,-21-21 16,-22 0 0,-21-1 15,43 22-16,21 0 1,42 0 109,0 0-125,0 0 16,43 22-1,-1-22 1,-41 0-16,83 21 31,-83-21-31,20 0 16,0 0-1,-42 21 64,-21-21-79,21 21 0,-63 21 31,20 22-16,1-1 1,-22 1 0,22-22-1,0 1 1,21-22 0,-1 0-1,1-21 1,21 21 31,-21-21-47,0 21 281,21 0-234,-21-21-47,21 22 47,21-22 187,0 0-218,-21-22-1,21 22 1</inkml:trace>
  <inkml:trace contextRef="#ctx0" brushRef="#br0" timeOffset="28028.35">22987 17060 0,'0'0'0,"0"-21"0,0 0 16,-21-21-1,21 21 17,0 42-1,0 0-15,0 0-16,0 148 31,21-20-16,-21-65 1,21 43 0,0-63-1,-21-22 1,0 0 0,0-63 15,0 0-16,0 0-15,0-21 16,0-22 0</inkml:trace>
  <inkml:trace contextRef="#ctx0" brushRef="#br0" timeOffset="28981.76">23050 17060 0,'22'0'31,"-1"0"-15,0 0-16,0-21 0,85 0 47,42 0-31,-84 0-1,-22 21-15,85-43 16,-42 22-1,-43 21 1,-21 0 0,-21 21 31,21-21-47,0 43 15,1-1 1,20 22-1,-21-1 1,-21 22 0,0-64-1,0 42 1,0 22 0,0-21-1,0-43-15,0 85 31,0-64-15,-21 0 0,0-42-1,0 21 1,-43 1 0,-21-22-1,-42 21 1,22-21-1,83 0 1,-168 21 0,148-21 15,42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01:54:54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1545 0,'0'-21'16,"0"-21"-1,0-1 1,0 1 0,0-21-1,0 41-15,0 44 47,0 62-16,-63 43-15,42-84-16,-128 380 31,128-338-31,-63 126 16,62-147-16,-105 274 31,85-253-15,42-64-1,0-63 1,64-64 0,20-169-1,-41 211 1,84-380 0,-22 148 15,-20 84-16,-43 106 1,22 64 0,-64 84-1,0 64 1,0-64-16,0 149 16,-21 317 15,0-275-16,21-85 1,0 0 0,0-85-1,0-20 1,-22-64 15,-41-64 0,63 64-31</inkml:trace>
  <inkml:trace contextRef="#ctx0" brushRef="#br0" timeOffset="216.87">2371 2540 0,'21'0'31,"0"0"-31,42-21 15,64 0 1,-84 0-16,126-22 16,-84 22-1,-22 0 1,1 0 0,-43 21-1</inkml:trace>
  <inkml:trace contextRef="#ctx0" brushRef="#br0" timeOffset="2167.07">3471 2328 0,'0'0'0,"43"-21"0,41 0 32,-63-21-17,-21 21 1,-42 21-1,-43 21 1,1 42 0,20 43-1,43-64-15,0 170 32,21-191-17,169 43 16,-42-64-15,-63-21-16,190-149 31,-212 128-31,85-127 16,0-107 0,-21 44-1,-21 20 1,-43 43-1,-21 84 1,-21 64-16,0 42 16,-106 233 15,22 42-15,20-84-1,1 42 16,41-42-15,22-85 0,85-85-1,0-42 1,42-64 0,-85 43-16,64-85 15,-21-42 1,-1 21-1,-63 64 1,-21 42 0,0 42-1,-21 0-15,0 64 16,21-64-16,-21 85 16,21 42-1,21-64 16,64-20-15,-1-64 0,22 0-1,-85 0-15,106-85 16,-42-21 0,-21 1-1,-43 41 1,-21 43-1,-21 106 17,-22 20-17,43-20 1,0-64 0,0 43-1,85-43 16,-64-21-31,43-21 16,20-43 0,-84 43-16,43-85 15,-43 85-15,-64-127 32,1 127-17,20 21-15,-41 0 16,105 0 31,21 0-47,64-21 15,21-1 1,-85 22-16,64 0 16,21 0 15,-85 22-16,1 41 1,-43 22 0,0-64-16,-64 127 31,22-127-15,42 0-1,-21-21 1,21-21-1,21-42 1,42-64 0,1 42-1,-22 64-15,85-64 32,-84 85-1,-43 43-16,0 84 1,0-43 0,0 1-1,0-43 1,63 1 0,43-43-1,63-22 1,-42-41-1,64-85 1,-85 42 0,-64-21-1,-106 63 17,-63 107-1,106-22-31,-21 42 15,21 64 1,21-105-16,84 147 31,-84-148-31,22 43 16,-22-22 0,-22-42 15,1 0 0,0-21-31,0 0 0,-43-43 16,43 43-16</inkml:trace>
  <inkml:trace contextRef="#ctx0" brushRef="#br0" timeOffset="2367.39">6054 1969 0,'0'-22'16,"0"44"-16,-22-44 0,1 22 16,21-21-1,0 0 16,-42 21-31</inkml:trace>
  <inkml:trace contextRef="#ctx0" brushRef="#br0" timeOffset="2616.25">4508 2201 0,'-21'22'0,"42"-44"0,-84 44 0,21-22 32,147 0-17,-62 0-15,190 0 16,-22-22 0,-41 1-1,-1-21 1,-84 21-1</inkml:trace>
  <inkml:trace contextRef="#ctx0" brushRef="#br0" timeOffset="3499.28">9842 1355 0,'22'-21'0,"-44"42"0,65-64 16,-22-41-1,0 41 1,-42 65 0,21-1-1,-21 0-15,21 85 16,-43 127-1,1-43 1,-21 64 0,-1-127-1,64-21 1,0-85-16,0 0 16,42-84 30,64-43-46</inkml:trace>
  <inkml:trace contextRef="#ctx0" brushRef="#br0" timeOffset="3817.11">10266 1799 0,'0'21'0,"0"22"15,0-1 1,42 0-1,22-42 1,63 0 0,-85-21-16,43-21 15,-22-22 1,-42 22 0,-63 21-1,0 21 16,-64 42-15,85 1 0,-1-1-1,1-42 1,42 0-16</inkml:trace>
  <inkml:trace contextRef="#ctx0" brushRef="#br0" timeOffset="7602.52">12361 2286 0,'0'0'0,"-42"0"0,-127 0 32,126 0-17,22-21-15,42-127 31,0 127-31,85-128 16,64-126 0,126-212 15,-233 318-15,-41 84-1,-65 107 16,22-22-31,-64 105 16,-20 44 0,62-22-1,43 63 1,0-42 0,64 22-1,-64-128-15,42 106 31,-42-127-15,-42-21 0,-22-42-1,-42-43 1,43 22 0,42 63-16,-22-43 15,43 65 16,0-1-31,43 127 32,41-63-17,-62-64-15,62 21 16,64-42 0,191-127 15,-297 106-31,43-64 15,42-105 1,-63 20 0,-64 65-1,-22 105 1,-62 63 0,20 43-1,-20 63 16,84-21-15,63-42 0,22-85-1,105-21 1,-63-21 0,21-85-1,-63 1 1,-64 62-16,22-84 15,-43 85 1,-43 84 15,-20 85-15,20-21 0,43-85-16,-42 64 15,42-22 16,21-63 1,-21-21-32,85-127 31,-64 127-31,43-85 16,-1 21-1,-21 64 1,1 64-1,-43 62 1,42 1 0,0 0-1,1-64 1,84-20 0,-21-22-1,84-43 1,1-41 15,-170 62-31,85-83 16,-64-149 15,-106 211-15,-41 43-1,62 0-15,-147 212 31,169-85-15,21-21 0,42-43-1,-21-42-15,127 1 32,-127-22-32,85-43 15,-42-41 16,-22 41-31,127-274 32,-42 63-17,-42 63 1,-64 149-16,0-127 16,1 126-16,-22 1 15,-85 127 16,0 126-15,1-41 0,20 105-1,22-42 1,42-64 0,63-84-1,64-43 16,64-42-15,105-169 15,-169-43-15,-63 21 0,20-84-1,-84 85 1,0 147-16,0-20 15,0 84 1,-42 148 0,-22 1-1,1 84 1,-1-64 0,64-147-16,-42 147 15,21-105 16,21-43-15,21-84 15,-21 21-31,64-85 16,20-64 0,1 43-1,21 0 1,0 85-1,-22 42 1,-63 0-16,43 127 31,-64-106-31,-42 85 16,-64-64 0,-42-20-1,63-22 16,43 0-31,-64-43 16,42 1 0,43 42 15,21 42-15,21 43-1,43 0 1,-43-64-16,191 106 31,-64-106-15,42-21-1,1-21 1,-149 0 0,22-22-16,-43 1 15,85-191 16,-106 148-15,-106 85 15,42 64-15,43-22-16,-42 64 16,63-21-1,0 21 1,63-64-1,64-42 1,-106 0-16,212-64 31,-169-20-15,41-22 0,-62 21-1,-43 106 32,0 1-47,0 105 31,0-64-15,42 1 0,22-43-1,-43-21-15,127-21 31,-127-1-31,64-62 16,-43-1 0,22-42-1,-43 85 1,-21-1 0,-21 128 15,-43 42 0,1-21-15,-22 84-1,85-126-15,-42 126 16,-1 86 0,1-65-1,0 64 1,-1-42-1,-20-127 1,42-85-16,-43 43 16,-63-64-1,42-64 1,64-42 0,21-21-1,127-84 16,64-43-15,-128 169-16,149-127 16,84-105-1,-84 105 1,-22-21 0,-126 128-1,-64 20 1,-85 85-1,1 42 1,-1 43 0,85 0-1,21 20 1,85 1 0,0 0-1,-64-64 16,-42 1-15,-63-22 0,-1-21-1,43 0-15,-64 0 32,85-21-17,21-43 1,1 43-16</inkml:trace>
  <inkml:trace contextRef="#ctx0" brushRef="#br0" timeOffset="7866.39">18267 804 0,'0'0'0,"21"22"0,42 41 15,43 85 1,85 22 0,-22-86-1,-21 22 1,-148-85-1</inkml:trace>
  <inkml:trace contextRef="#ctx0" brushRef="#br0" timeOffset="8881.81">19156 1439 0,'0'0'0,"-21"0"0,-22-21 16,-20 21-1,-1-21 1,1 21 0,42 0-16,-64 0 31,64 0-16,42 0 17,127 0-17,-106 0-15,255 0 16,20 0 0,149 0-1,-149 0 16,-63 0-15,0-21 0,-190 21-1,-43-21 1,-84 21 15,-43 0-15,63 0-16,-274 0 31</inkml:trace>
  <inkml:trace contextRef="#ctx0" brushRef="#br0" timeOffset="9265.62">18838 1439 0,'0'0'0,"-21"0"0,-85 0 31,85 0-15,127 0 15,42 0-15,-84 0-16,168 0 15,171 0 1,-86 0-1,43 0 1,-106 0 0,-148 0-1,-85 0-15,0-21 16,-21 0 0,0 0-1,0 0 16,-21-22-15,-43-20-16</inkml:trace>
  <inkml:trace contextRef="#ctx0" brushRef="#br0" timeOffset="9665.39">20383 1058 0,'-42'-21'16,"84"42"-16,-105-42 15,63 42 16,0 22-15,106 20 0,21-42-1,84 22 1,-62-43 0,-44 21-1,-83-21-15,20 0 31,-42 42-15,-233 149 15,-42-1-15,63-63 0,149-84-16,-128 105 15,85-85 1,85-20-1,106-86 17,-43 1-32</inkml:trace>
  <inkml:trace contextRef="#ctx0" brushRef="#br0" timeOffset="10948.07">22098 1736 0,'0'0'0,"-42"0"32,42-64-17,0 43-15,63-85 16,64-63 0,21-22-1,64-147 1,-85 84-1,-106 169-15,43-232 32,-86 295-17,-83 171 1,20 62 0,-21 22-1,85-127 1,-127 317 15,148-359-31,0 84 16,63-85-1,22-63 1,63-21 0,-42-21-1,42-85 1,-63 42-1,-85 43-15,42-43 16,-42 106 15,0 1-31,-21 41 16,0 22 0,21-1-1,0-62-15,0 41 31,127-63-15,-21 0 0,63-63-1,-21-1 1,-21-42 0,-85 0-1,-42 64 1,-21 42-1,-42 42 1,-43 149 0,64-22-1,-1 85 1,22-21 0,21 85-1,-21-107 16,-21 43-15,-1-127 0,-20-63-1,20-85 1,-20-85 0,42-42-1,0-170 1,21 233-16,0-147 15,84-44 1,1 107 0,-64 148-16,254-148 31,-211 147-31</inkml:trace>
  <inkml:trace contextRef="#ctx0" brushRef="#br0" timeOffset="11314.85">24215 1185 0,'-43'0'15,"-41"0"1,20 43 0,43-1-16,-43 127 15,64 22 1,0 84-1,43-63 1,-22 42 0,-21 0-1,0-64 1,-21-126 0,21-43-1,-64 0 16,22-84-15,42-107 0,21-84-1,0 106-15</inkml:trace>
  <inkml:trace contextRef="#ctx0" brushRef="#br0" timeOffset="13015.83">23961 1926 0,'21'-148'16,"0"0"-1,21-64 1,-126 720-16,189-1058 0,-83 486 15,-1 43-15,42-21 16,85 42 0,-63 42-1,-43 64 1,-63-42 0,0-43-16,-106 63 15,21-41 1,0-43 15,43 0-15,42 0-1,21 21 1,0 0 0,21 0-16,64 0 15,-1-21 1,86-21-1,-22-21 1,63-43 0,-62 22-1,-128 42-15,63-64 16,-62-21 0,-22 64-1,0 63 16,-64 106 1,64-85-32,0 1 15,42 41 1,22-20 0,-43-64-16,212 21 31,-127-63-16,-85 20-15,106-62 16,-106-1 0,0 0-1,-21 64 1,-42 21 0,-22 64-1,-20 126 16,84-126 1,0-22-17,0-63 17,0-21-17,84-85 1,-20 42-1,21-21 1,-43 85 0,-21 42-1,-21 21 1,0 1-16,0 20 16,21 43-1,0-64 1,128 85 15,-107-127-31,297 0 31,-212-63-15,0-64 0,-43 0-1,-84-21 1,-21 84-1,0 43-15,-43 21 16,-41 42 0,20 22-1,43 63 1,20-106-16,65 106 31,41-127-15,22 0 15,-42-42-15,-43 21-16,42-106 31,-63 105-31,22-41 16,-22 42-1,0 42 1,-43 64 15,-20 42-15,42 0-1,-22 84 1,43-147-16,0 126 16,0 107-1,0-65 1,0 86 15,0-22-15,0-63-1,-21-106 1,-21-63 0,-85-128 15,42-105-16,85 105-15,0-147 16,64-128 0,41 106-1,44-63 1,-44 148 0,1-22-1,-63 22 16,-43 106-31,0-22 0</inkml:trace>
  <inkml:trace contextRef="#ctx0" brushRef="#br0" timeOffset="13250.26">25400 1016 0,'0'0'0,"-21"-21"0,21 0 16,0 0 0,21-1-1,0 22 1,-42 0 46,-21 0-62,20 0 16</inkml:trace>
  <inkml:trace contextRef="#ctx0" brushRef="#br0" timeOffset="13550.59">22945 931 0,'0'0'0,"-64"0"0,22 0 0,-1 0 16,297-21 15,-42 0-15,127 21-1,-128 0 1,-147 0-1,84 0 17,-169 0-17,-127 0 1,105 0-16</inkml:trace>
  <inkml:trace contextRef="#ctx0" brushRef="#br0" timeOffset="15030.9">9927 3704 0,'0'-21'16,"-21"21"-1,0-21-15,0 0 16,-1-43 15,1 22-15,21-64-1,43 0 1,84 0 0,-22 43-1,-62 42-15,84 21 16,-43 63-1,1 107 1,-64-1 0,-21-106-16,-84 361 31,-86-213-15,1-105-1,-85-21 16,106-64-15,-22-63 0,128-43-1,42-84 1,21 21 0,64-22-1,0 107 1,20 63-1,1 42 1,0 85 0,-64-21-1,22 42 1,-1-42 0,-20-21-1,-22-64 1,21-21 15,-21 0-15,1-43-16</inkml:trace>
  <inkml:trace contextRef="#ctx0" brushRef="#br0" timeOffset="15414.2">10795 3916 0,'0'21'31,"-21"-21"-15,0 42-16,21 1 31,42-43-15,0-21-1,-21-22 17,-21 22-32,43-64 31,-43 64-15,0 42 15,-21-21-31,21 22 0,-22 41 31,22-42-15,22-21-1</inkml:trace>
  <inkml:trace contextRef="#ctx0" brushRef="#br0" timeOffset="19114.72">12001 3916 0,'0'21'47,"22"0"-47,-22 0 16,42 64-1,0-21 1,1-1 0,-22-63-1,0 0-15,64-63 31,-43-64-15,0 21 0,43-64-1,-64 107-15,43-43 16,41-106 0,-62 149-1,-1 84 16,0 127-15,-42-105 15,0-22-31,22 0 16,-1-21 0,-21-42 15,0-1-16,-64-41 1,22 20 0,21 22-1,-22 63 1,22 85 0,-21 21-1,21 42 1,21-42-1,0-106 1,42 64 0,64 0-1,21-85 1,106-22 0,-127-20-1,126-127 1,-147 21-1,0-106 1,-64 63 0,21 1-1,-42 84 1,0 85-16,-21 42 31,-42 106-15,41 42-1,1 106 17,21-232-32,43 316 31,-1-274-15,43-21-1,-22-64 1,43-22-1,-21-41 1,-1-64 0,-41 106-16,-1-106 15,0 0 1,-42 106-16,-21 84 47,21-21-47,-42 64 15,42-42 17,0-1-17,0-42-15,21-21 16,21 22 0,22-22-1,-1-64 1,-20-21-1</inkml:trace>
  <inkml:trace contextRef="#ctx0" brushRef="#br0" timeOffset="19464.75">14414 3239 0,'-21'-22'0,"42"44"0,-63-65 0,0 43 16,-22 0-1,64 21 16,43 1 1,62-22-17,-83 0-15,41-22 16,-63 1 0,0-21-1,-63 0 1,-1 42-1,-42 0 1,43 84 0,63 1-1,0 21 1,84-22 0,1-41-1</inkml:trace>
  <inkml:trace contextRef="#ctx0" brushRef="#br0" timeOffset="20380.22">14817 3577 0,'0'0'0,"21"-21"15,21-21 1,-42-22 0,0 1-1,0 42 1,-42 42-1,-1 42 1,1 64 0,42-21-1,0 21 1,64-42 0,-22-64-16,85 21 15,0-42 1,-85 0-1,85-42 1,170-191 15,-234 43-15,22-86 0,-43 107-1,-42 21 1,0 127-1,-63 63 1,-1 106 0,1 85-1,41-64 1,-20 22 0,21-64-1,-21-42 1,42-64 15,0-42-15,42-43-1,21-21 1,22-63 0,63 0-1,-21 85 1,-42 63-1,-22 21 1,-63 21 0,-63 22-1,-22-22 1,43-42-16,-64 21 16,85-21-16,-64 21 15,22-21 16,63 43-15,21-22 0,0 0-1,106 64 1,-63-43 0,41 0-1,-41-42 1,-1-21-1,-20 0-15</inkml:trace>
  <inkml:trace contextRef="#ctx0" brushRef="#br0" timeOffset="21197.76">18563 3831 0,'-42'0'0,"84"0"0,-105 0 0,-1-42 15,1 21 1,20 21-16,-84-43 31,106 43-15,42 0 15,85 0-31,42 0 31,106 0-15,-190 0-16,105 0 16,85 0-1,-63 0 1,-1 0-1,-126 0 1,-64-21-16,-22-21 16,-210-22 15,126 64-15,42-21-1,85 0 16,64 21 1,-64 0-32,64 0 15,21 21 1,-43 0 0,-63 1-16,-63 126 31,42-127-31,-149 85 15,22-43 1,21 1 0,85-43-1,63-42 1,64-43 0</inkml:trace>
  <inkml:trace contextRef="#ctx0" brushRef="#br0" timeOffset="22163.39">21611 3620 0,'0'0'0,"0"-85"15,0 43-15,0-64 32,-63 21-17,-22 0 1,0 107 0,1 41-1,-22 128 1,85-22-1,21 170 17,105-212-17,1-85 1,85-63 0,-128 0-16,85-64 15,22-42 1,-64 0-1,-43-85 17,-21 22-17,-20-43 1,-22 169 15,-22 170-15,-41 127-1,42-42 1,21-149-16,0 106 16,0-21-1,21-63 1,64-64 0,-22-22-1,43-62 1,-85 41-1,43-41 1,20-64 15,-84 169-15,0 42 0,-21 22-1,0-64-15,0 85 31,21-85-15,0-42 0</inkml:trace>
  <inkml:trace contextRef="#ctx0" brushRef="#br0" timeOffset="22364.27">22606 3514 0,'-21'-21'16,"-22"21"-16,22 0 16,0 0-1,0 0 1,21 21 0,0 0-16,85 21 31,-64-42-31</inkml:trace>
  <inkml:trace contextRef="#ctx0" brushRef="#br0" timeOffset="24563.71">23093 3598 0,'21'0'0,"-42"0"0,42-42 16,-21 0 0,-42 42-1,20 0-15,-83 63 31,83-42-15,-20 85 0,21 64-1,21-65 1,85-20 0,42-64-1,0-63 1,-22-22-1,107-211 17,-106-21-17,-43 84 1,-20 1 0,-22 168-16,-42 43 31,-43 106-16,-42 127 1,43-43 15,42-126-31,0-1 0,-43 191 32,64-169-17,0-64 1,21-21-1,22-63 1,62-22 0,22-42-1,0 0 1,-42 64 0,-43 63-1,-42 63 1,-84 22 15,-107-1 0,128-84-15,-22 0 0,64 0-1,0 22 1,0-1-1,21 0-15,0 42 16,42-20 0,85 20-1,-21-42 1,127-21 0,-106 0-1,21-63 1,-106 42-1,106-127 17,-148 63-17,0 43 1,-21 42 0,-106 148 15,127-42-16,0-43 1,64 1 0,41-43-1,22-21 1,22-64 0,-65 1-1,22-64 1,-85 42-1,0 22 17,-42 84-17,0-21-15,-106 148 32,42-63-17,64-22 1,21-42-16,-21 0 15,63-21 17,22-42-17,63-21 1,-42-22 0,42 0-1,-106 85-15,21-21 16,-42 42-1,0 43 17,42 84-1,22-63-15,42-43-1,21-42 1,42 0-1,-21-42 1,-105 20-16,84-62 16,0-43-1,-106 84-15,0-126 32,-106 148-17,-42 63 1,-21 64 15,127-85-31,0 22 0,-22 105 31,65-106-15,62-21 0,-20-21-1,20-21 1,-62 0-16,41-43 15,1-20 1,-43 20 0,0 22-1,-21 63 17,0 0-32,-64 43 15,64-43-15,-42 64 16,0 84-1,42-21 17,0 64-17,0-22 1,0 170 0,-21-106-1,-1-127 1,-20 0-1,21-106 1,-21-21 0,20-21-16,-20-64 15,21-20 1,42-86 0,43 1-1,84-64 1,21-43-1,-21 64 17,-105 106-17,-43-21 1,-43 64-16</inkml:trace>
  <inkml:trace contextRef="#ctx0" brushRef="#br0" timeOffset="24813.57">24723 3006 0,'0'0'0,"0"-21"15,0-1-15,63 22 16,1 0-1,-1 0 17,-63 43-17,-42-1 1,-22 0-16</inkml:trace>
  <inkml:trace contextRef="#ctx0" brushRef="#br0" timeOffset="26146.88">9631 5588 0,'-21'0'15,"-1"0"1,1 0 0,21-21-1,0-43 1,21 43-1,1 0-15,41-42 16,149 41 15,-128 65-15,-62-1-16,-22 22 16,0-22-16,0 64 15,-106 21 1,0-43-1,-21-20 17,42-64-17,64 0 1,21-21 0,21-22-1,106 22 1,0 21-1,21 0 1,-42 64 0,-21 42-1,-85-22 1,-106 22 0,64-64-16,-276 85 31,128-105-16,42-22 1,105 0 0,-63-64-1,43 22 1,42-43 0,21 43-1,0-1 1,42 1-1,43 0 1,-43 42-16</inkml:trace>
  <inkml:trace contextRef="#ctx0" brushRef="#br0" timeOffset="26513.61">10520 5927 0,'0'0'0,"0"21"0,0 21 31,0-21-15,21-21 31,-21-21-32,0 0 1,0-21 0,0 21-16,0-1 15,0 44 32,-21-1-47,21 21 16,0-21-1,42-21 1</inkml:trace>
  <inkml:trace contextRef="#ctx0" brushRef="#br0" timeOffset="32295.71">11980 5948 0,'-21'0'16,"0"-21"-1,21 42 32,0 0-47,21 21 16,0-20-16,22 41 15,-1-21 1,21-20 15,22-44 1,-85-62-17,21 63-15,43-149 16,-22 22-1,-21 106-15,85-212 32,-21 169-17,-22 85 1,-42 0-16,22 85 16,-1-43-1,-21 22 1,-21-43-1,21-21 1,1-64 31,-22 22-31,0-43-1,0 64-15,-22 0 16,1-21-1,0 63 1,-64 85 0,43 21-1,0 84 1,42-63 0,0 22-1,63-107 1,43-42-1,21-21 1,85-63 15,-43-64-15,-63-21 0,0-149-1,-85 107 1,21-22-1,-42 106 1,0 85 0,0 85-1,0-22-15,0 149 16,-21-22 0,-21 191 15,42-318-31,0 64 15,63-43 1,-42-41 0,85-22-1,191-64 17,-170-21-17,21-63 1,-106 0-1,-42 85 1,0 41-16,0 1 16,-63 21-1,-1 43 1,22 41 0,21 43-1,21 0 1,63-21-1,1-64 1,105-20 15,43-22-15,-1-43 0,1-41-1,-106-22 1,0-64-1,-106 65 1,0 20 0,-85 85-1,64 0-15,-106 0 16,21 85 0,-21 63-1,85-21 1,42-43-1,42 1 1,43-64 15,84-63 1,-148 21-32,43-43 15,-22-42 1,0-63-1,-21 148-15,1-21 0,-22-64 32,-43 148-1,1 85-15,42-85-16,0 43 15,0 84 1,42-105-1,43-1 1,42-63 15,-85 0-31,191-84 32,-212 63-32,64-85 15,0-42 1,-64-1-1,-21 107-15,0-85 32,-21 127-17,-1 85 1,-20 21 0,42-1-1,0-62 1,64-43-1,-22 0 1,64-85 15,-64 0-15,0-20 0,1 20-1,-22 43 1,-21 105 15,-21-21-31,0 64 16,-22 64-1,43-43 1,0-43 0,85-20-1,0-43 1,-1-42-1,-41 0 1,147-106 15,-105 21-31</inkml:trace>
  <inkml:trace contextRef="#ctx0" brushRef="#br0" timeOffset="33295.94">18055 5694 0,'-42'0'0,"84"0"0,-105-21 15,-86 0 1,22-1 0,-42-20-1,63 42 1,85 0-16,-21 0 15,169 0 17,42 21-1,-105-21-31,380 0 31,-380 0-31,274 0 16,-147 0-1,-22-21 1,-105 0 0,-64-43-1,-22 22 1,-126 0 0,64 21-1,-43 21 1,63 0-1,43 0 1,42 0 0,106 0 15,21 0-15,-42-22-1,-21 22 1,-64 0-1,-21 85 1,-64 21 0,-63 42-1,22-21 1,-22 21 0,42-42-1,64-64 1,21-20-1,106-86 17,-64 22-17</inkml:trace>
  <inkml:trace contextRef="#ctx0" brushRef="#br0" timeOffset="37178.39">20553 5652 0,'0'0'0,"21"0"0,0 0 0,21 0 16,-20-22-16,41-20 15,43-21 1,0-43 31,-106 63-31,0-41-1,-64 41 1,43 43-16,-106-21 31,-21 85-15,63-1-1,1 43 1,62-21 0,22-64-16,0 85 15,22-64 1,62 0-1,-41-20 1,-22-22 0,42 0-1,22-22 1,0-41 0,-1-1-1,-63 43-15,85-169 31,-21-22-15,-43 85 0,1-63-1,-22 84 1,-21 21 0,0 106 15,0 85-16,-21-64-15,-1 107 16,22 62 0,0-84 15,0 0-15,0-106-16,22 22 15,41-1 1,1-42-1,41-21 1,-20-21 0,0-43-1,-22-21 1,-63 21 0,0 64-1,-42 21 1,0 64-1,20 20 1,1 22 0,21 0 15,0-85-31,127 64 31,-21-85-15,0-42-1,42-64 1,-84 0 0,-1-42-1,-21 0 1,1-22 0,-43 86-1,0 62-15,0 1 16,0 106-1,-64 21 1,22 84 0,42-20 15,0-65-15,21 22-1,64-63 1,105-85 15,-42-64-15,-63 22-1,-43-43 1,-42 21 0,-21 43-1,-21 42 1,-43 63-1,43 22 1,0 42 0,42-21-1,63-43 17,-42-42-32,64-21 15,0 0 1,-43 0-16,127-105 31,-126 83-31,41-105 16,43-169 15,-127 169-15,21 0-1,-21 85 1,0 63 15,-63 191-15,63-85-1,-21 42 17,21-63-17,0-64-15,21 64 16,21-64-1,43-21 1,-22-21 0,43-63-1,-21-22 1,-43-42 0,-21 43-1,-21 62 1,-21 22-1,-21 22 1,0 105 15,42-85-31,42 64 32,0-64-17,22-42 1,42 0-1,-85-21-15,63-106 32,-84 42-17,0 43 1</inkml:trace>
  <inkml:trace contextRef="#ctx0" brushRef="#br0" timeOffset="37415.26">23135 5313 0,'0'0'0,"-21"0"0,42-42 47,43 42-32,-43-22-15,42 22 16,-20-21-1,-22 21 17,42 0-17,-42 0-15</inkml:trace>
  <inkml:trace contextRef="#ctx0" brushRef="#br0" timeOffset="40528.97">9610 7408 0,'0'-21'0,"0"-21"16,0 0 0,0 20-16,0-20 15,0 21 1,-43 42-1,22 64 1,-21 84 0,-43 22 15,-21-22-15,0 0 15,106-190-16,0-21 1,64-43 0,-43 64-16,148-64 31,-42 43-15,-21 42-1,-63 0-15,105-42 31,-127-1-15,-21-20 0,0-1-1,0 43 1,-64-85 15,22 106-15,21 43-1,21-22-15,0 42 16,0 64 0,0-84-16,21 147 31,-21-63-15,0-63-1,0-43 1,-21-21-1,21-21 1,21-43 0</inkml:trace>
  <inkml:trace contextRef="#ctx0" brushRef="#br0" timeOffset="40877.78">10414 7726 0,'0'21'16,"0"0"-1,21-21 17,0 0-17,0 0 1,1-21-16,-22-21 15,0 21 1,-22 21 0,-20 0-1,21 21 17,0 21-17,21-21 1,21-21-1,42 0-15</inkml:trace>
  <inkml:trace contextRef="#ctx0" brushRef="#br0" timeOffset="48444.39">12192 7662 0,'0'22'0,"21"-22"172,0 0 31,-21-22-187,21 22-1,1-21 1,-1 21 31,0 0 437,-21 21-328,-21-21-124,21 22-32,0 20 15,-21-21 1,-1 0-16,1 22 15,-21-1 1,21-21 0,0 0-1,21-42 32,0 0-31,21-21-1,42-1 1,43-41 0,42-86-1,-105 128-15,105-106 16,21-43 0,-105 107-1,-43 41 1,-64 43-1,-62 43 1,-22 41 0,21 43-1,85-42 17,42 0-17,0-64-15,191 106 31,-64-43-15,-106-41 0,-63 20-1,-43-42 1,-63-21 0,106 0-16,-63-21 15,-1-42 1,64-1-1,21 43 1,21 63 15,42 43 1,-41-64-32,41 43 15,43-1 1,21-42-1,0-21 1,63-63 0,-147 42-16,41-22 15,86-84 1,-128 43 0,-21-43-1,-21 84 1,-21 107 15,0-22-31,0 43 16,21 21-1,0-22 17,42-41-17,64-43 1,-21-21-1,-43-1-15,170-126 32,-128 21-17,-41 21 1,-43 1 0,-22 147 15,22-21-31,-42 127 15,0-21 1,42 0 0,0-106-1,148 43 17,-106-64-32,85-21 15,-21-43 1,21-63-1,-85 21 1,-20-63 0,-22 84-1,0 107 17,0 20-32,-64 212 31,64-169-16,0-1 1,0-63-16,0 1 16,0-44 15,0-62 0,0 63-31,21-64 16,-21 43-16,21-43 15,43-106 1,-22 149 0,1 63-1,-1 85 1,-21 0 0,-21 21-1,0-21 1,0-43-1,0-84 32,0-85-31,0 85 0,85-148-1,-1-1 1,1 86-1,42 41 1,-63 86 0,-22 63-1,-42 42 1,0 0 0,0-42-1,0-85 1,85-21-1,-1 0 1,43-106 0,-21-63-1,-42 21 1,-22-64 15,-42 64-15,0 127-1,-106 169 17,64 42-17,21-42 1,-1 1 0,22-107-16,0 0 15,0-21-15,0 22 16,0-64 15,64-64-15,-22-21-1,43-21 1,0 42 15,-1 85-15,-41 64-1,-43-1 1,0 22 0,0-21-1,0-43-15,-106 63 32,85-84-17,-22-21 1,22 0-1,0-21 1,21 21 0,-21 42-1,21 21 17,21 0-17,64 22 1,20-43-1,22-21 1,-84 0-16,105-21 16,42-127 15,-147 63-15,-22-42-1,-21 85 1,0 63-1,-21 64 1,21-1 0,0 22-1,84-21 1,1-64 15,-64-21-31,85 0 16,-21-42-1,-1-43 1,-62 64-16,105-276 31,-85 43-15,-42 149 0,0 41-1,0 85 1,-42 85-1,20 63 1,22 22 0,0-43-1,0-42 17,22-43-17,20-63 1,0 0-1,-21 0-15,64-42 16,0-21 0,-43-22-1,-21 0 1,-21 64-16</inkml:trace>
  <inkml:trace contextRef="#ctx0" brushRef="#br0" timeOffset="48678.26">17081 7218 0,'-21'0'0,"42"0"0,-63 0 16,127 0-1,21 0 1,-64-21 0,127 0-1,-42-1 1,-21-20-1,-64 21 1,-42 0 0,-84 21-1,41 0-15</inkml:trace>
  <inkml:trace contextRef="#ctx0" brushRef="#br0" timeOffset="48861.15">16933 7091 0,'0'0'0,"-42"0"0,-43 21 15,43-21 1,21 0 15,42 0 16,0 0-31,0 21-16</inkml:trace>
  <inkml:trace contextRef="#ctx0" brushRef="#br0" timeOffset="49477.32">18224 7430 0,'0'0'0,"-42"0"0,21 0 0,-85-22 31,85 1-15,63 21-1,43 0 1,127 0-1,-22 0 1,22 21 0,-22-21-1,-105 0 1,-64-42 0,-21 21-1,-85-43 1,1 22-1,-22 0 1,85 42 0,63 0 31,43 21-32,-22 21 1,-42 22-1,-21 20 1,-42-20 0,21-43-16,-64 64 15,1-64 1,62-21-16,-105 0 16,64-42-1</inkml:trace>
  <inkml:trace contextRef="#ctx0" brushRef="#br0" timeOffset="49994.88">20722 6985 0,'21'-21'0,"-42"42"0,85-84 0,20-107 32,-20 43-17,-64 85 1,0 21-1,-43 148 1,22-85-16,-169 297 31,84-128-15,85-62 0,21-86-1,21-63 1,0-21-1,0 0-15</inkml:trace>
  <inkml:trace contextRef="#ctx0" brushRef="#br0" timeOffset="50743.42">20383 7112 0,'-21'0'15,"42"0"-15,-42 21 16,0-21-16,21 21 15,64 1 1,84-22 0,0 0-1,-106-22-15,106 1 16,-126 21-16,62-21 16,-41 21 15,-43 21-16,-22 0-15,1 64 16,-21 42 0,127-21 31,42-106-32,0-42 1,0-43-1,-106 43-15,85-149 32,-106 128-17,0 84 1,0 21 0,-22-21-16,-41 254 31,42-211-31,0 105 15,21 64 1,0 21 0,0-106-1,0-21 17,-43-84-17,1-65 1,-64-232 15,106 85-15,0-43-1,21 43 1,0 127-16,191-106 31,-106 105-15,-64 22-16</inkml:trace>
  <inkml:trace contextRef="#ctx0" brushRef="#br0" timeOffset="51011.33">21950 7154 0,'0'-63'32,"0"42"-32,-21 21 15,-1-21 1,1 84-1,21 128 1,0-43 0,0 85-1,-21-22 1,-42-41 0,-1 20-1,22-63 1,42-106-16,63-63 31</inkml:trace>
  <inkml:trace contextRef="#ctx0" brushRef="#br0" timeOffset="51344.14">21865 7641 0,'0'-63'0,"0"126"0,0-190 0,21-106 31,22 149-15,20-1 0,-42 85-16,127-21 31,-126 21-31,41 63 16,-63 22-1,-63 63 1,20-127-16,-147 106 31,126-105-15,107-44 15,41-20 0,1-21-31</inkml:trace>
  <inkml:trace contextRef="#ctx0" brushRef="#br0" timeOffset="51692.94">22246 7387 0,'0'0'0,"21"0"15,0-21 1,43 21 0,42-42-1,-22-22 1,-41 22-1,-43 21-15,0-43 16,-43 43 0,22 0-1,-127 63 1,63 64 15,85 0-15,0 0-1,64-43 1,21-63 0,42 0-1,-22 0 1,-62-21-16,84-42 16</inkml:trace>
  <inkml:trace contextRef="#ctx0" brushRef="#br0" timeOffset="51943.79">23558 7049 0,'0'0'0,"-21"0"0,0 0 16,-21 0 0,63 0 15,0 0-16,64 21 1,-64-21-16,0 0 16,0 21-1,-42-21 1,-42 42 0</inkml:trace>
  <inkml:trace contextRef="#ctx0" brushRef="#br0" timeOffset="52093.7">23368 7239 0,'-21'21'0,"42"-42"0,-42 106 15,21-43 1,21-21 0,42-21-1,22 0 1,21-21 15,-85 0-31,21-21 0</inkml:trace>
  <inkml:trace contextRef="#ctx0" brushRef="#br0" timeOffset="52543.45">24490 6562 0,'0'0'0,"0"-21"0,0-22 16,-43 22-1,1 85 17,42-43-32,-21 63 15,0-20 1,21 21-1,0-43 1,0 21 0,0-41-1</inkml:trace>
  <inkml:trace contextRef="#ctx0" brushRef="#br0" timeOffset="55526.37">24596 7514 0,'0'0'0,"-22"0"0,-20 0 15,21-42 1,21-22 0,63-41-1,1-1 1,42-42-1,-22 63 1,-41-42 0,-22 63-1,-42 64 17,-85 64-17,64-1 1,20 64-1,22-21 1,0-85-16,85 191 31,-43-127-15,-42-43 0,-21-42 15,0-21-31,0 21 0,-21-42 15,-1 20 1,22 22 0,63 43 15,22-22 0,63 21-15,-42-42-1,42 0 1,-43-21 0,-20-42-1,20-22 1,-62 0 0,-1 43-16,-21 21 0,0-106 31,0 106-16,-21 21 1,-22 105 0,43-20-1,0 42 17,64-42-17,-1-43 1,22-21-1,-43-21-15,106-63 32,-126 42-32,20-43 15,0-63 1,-42 0 0,0 42-1,0 64 1,-21 21-1,21 106 1,0-21 0,42 21-1,1-22 1,63-20 15,-1-43-15,-20-21-1,0-42 1,-43-43 0,-21-63-1,0 63 1,-21 0 0,-21 128 15,0-22-31,-21 148 31,42-63-15,0-64-1,0-20-15,0-1 32,0-64-1,0-20-16,0-43 1,0 85-16,0-64 16,0 1-1,21 62 1,0 1-16,-21 64 31,21 41-15,-21-63-16,21 64 15,1 63 17,-22-127-17,0-42 17,21-63-1,0 20-16,0 43-15,43-106 16,-1 63 0,1 22-1,-22 63 1,-42 43 0,0-22-16,0 64 15,0-21 1,21-22-1,0-42 1,22-21 0,41-63-1,-20-22 1,20-105 15,-20 41-15,-64-62-1,0 105 1,-64 85 0,43 84-1,-21 64 1,21 0 0,-22 43-1,43-65 1,-42 22-1,42-84 1,0-64 15,21-43-15,43-21 15,-43 43-31,42 0 16,-41 21-16,-1 21 0,148-43 31,-105 107-15,-64-43-16,21 148 31,-21-105-15,-21-43-16,-85 21 31,63-42-16,1-42 1,42 0 0,0 20-1,0 65 32,21-1-31,43 0-1,-1 1 1,-42-43-16,1 0 16,-1 0-16,63 0 15,-20-21 1,21-43 0,-43-21-1,43-63 1,-43 21-1,-21 85 1,-63 127 15,21 20-15,-1 1 15,22-85-31,0 64 16,22-43-1,41-20 1,1-22 0,-43 0-16,106-170 31,-64 43-15,-42 85-16,85-127 15,-42 42 1,-22-22-1,-21 86 1,-63 105 15,21-21-31,-64 128 32,-42 189-1,127-211-16,0 0 1,21-63 0,0-64-16,43 21 15,21-21 1,20-21 0,1-43-1,-21 1 1,-64 42-16,43-149 31,-64 149-31</inkml:trace>
  <inkml:trace contextRef="#ctx0" brushRef="#br0" timeOffset="55758.23">28173 7027 0,'0'0'0,"-21"0"15,-1-21-15,22 0 16,149-42 15,-65 41-15,22-20 0,-85 21-16,85-21 31,-127 42 0</inkml:trace>
  <inkml:trace contextRef="#ctx0" brushRef="#br0" timeOffset="55982.11">27919 6795 0,'0'0'16,"-43"0"-16,-62 0 31,105-22-31,-22 22 16,22-21-1,22 21 32,-1 0-31,0 0-16</inkml:trace>
  <inkml:trace contextRef="#ctx0" brushRef="#br0" timeOffset="56259.95">28702 6795 0,'21'-22'0,"-42"44"0,42-65 16,21 22 0,-42 0-1,0 42 1,-21 0 0,-42 64-1,63-64-15,-64 21 16,-20 43-1,62-64-15</inkml:trace>
  <inkml:trace contextRef="#ctx0" brushRef="#br0" timeOffset="59009.15">1990 10478 0,'0'0'0,"21"-22"0,21 1 0,64-42 15,0-1 1,-85 43-16,42-64 31,-20-20-15,-43 20-1,-21-42 1,-43 42 0,-42 22-1,22 63 1,20 63 0,-63 64-1,42 0 1,43 0-1,42-21 1,64-85 0,20-21-1,1-42 1,42-64 15,-85 43-15,22-64-1,-43 42 1,0 21 0,-21 43-1,0 64 1,0 41 0,0 86-1,0 105 1,0-42-1,0 84 1,42-21 0,1-42-1,-1-105 1,-42-107-16,0 43 31,-63-1-15,-1-84-1,-84-21 1,42-64 0,64 64-16,-22-169 15,64 20 1,127-105 0,43 64-1,126-128 1,-21 43-1,-233 232 1,107-232 0,-149 253-1,-64 1 1,-42 148 15,85-64-31,-42 255 31,84-170-15,85-22 0,-1-62-1,22-64 1,0-43 0,-84 43-16,84-127 15,-43 21 1,22-106-1,-42 21 1,-43 1 0,0 126-1,-21 64 1,-21 21 0,-43 148 15,22 0-16,42 85 1,0-106 0,21 21-1,22-84 1,-1-64 0,0 0-1,22-43 1,-43-41-1,-21 41 1</inkml:trace>
  <inkml:trace contextRef="#ctx0" brushRef="#br0" timeOffset="59210.04">3429 9843 0,'0'0'0,"-21"21"0,0-21 16,42 0 15,85-21-15,21-1-1,42-20 1,-84 21 0,-22 0-1</inkml:trace>
  <inkml:trace contextRef="#ctx0" brushRef="#br0" timeOffset="62508.73">4805 9652 0,'0'0'0,"0"-42"0,0 21 15,0-128 1,0 86 0,-43 42-1,22 21 1,-21 63 0,42 128-1,-42 63 1,-43-21-1,21-106 1,1-22 0,63-62-1,0-64 1,0-1-16,0-41 31,0-85-15,0 0-1,0-149 1,0 107 0,85-22-1,-43 191 1,21 63 0,-41 64-1,-22-64-15,0 276 31,0-276-31,0 85 16,21-106-16,0 64 16,42-85-1,1-21 1,-22-64 15,43-105-15,-64 147-16,85-359 31,-43 275-15,-41 64-1,-1 84 1,-21 106 0,0-85-16,0 360 31,0-211-16,0-22 1,0-84 0,0-64-16,21 0 15,106 0 1,-64-84 15,22-22-15,-21-21-1,-64 64-15,42-170 32,-42 191-17,-42 64 1,-43 62 0,21 44-1,64-65 1,0 43-1,43-42 1,41-64 0,1-21-1,63-63 1,0-43 0,-21-21 15,0-85-16,-105 149-15,-1-1 0,0-232 32,-21 211-17,0 64 1,-42 127 0,-43 84-1,64 43 1,21-85-1,42-21 1,0-63 0,64-43-1,21-42 1,-21-64 15,0-63-15,-21 0-1,20-85 1,-62 21 0,-43 149-1,-21 84 1,-22 85 0,-41 84-1,41-20 1,1 20-1,42-148-15,-21 149 32,21-170-17,42-84 17,22-1-1,-22-21-16,-42 64-15,42-63 16,-21 84 0,1 21-1,-22 63 1,0-20 0,0-1-1,63 1 1,-21-64-1,43 0 1,-21-42 0,-43 42-16,127-149 31,-148 128-15,63-42-16,-41-1 31,-22 107 0,-22-22-31,-20 63 16,21 1-1,21-21 1,21-43 0,64-21-1,-1 0 1,-20-43-1,-22 1 1,-42-43 0,-21 22-1,-42 21 1,20 42 15,22 0-15,63 21 15,64-21-15,21-43-1,85 1 1,-43 21 0,-126 0-16,84-22 15,-85 43-15,21-21 16,-105 42 15,-43 43-15,-63 21-1,21-1 1,106-63-16,-85 85 16,106-42 15,0-43-16,43-21 1,-1 0 0,0-21-16,22-22 15,63-62 1,-64-1 0,43-64-1,-42 1 1,-1 0-1,-42 42 1,0 106 0,-21 126 15,0-83-15,-63 253-1,21-106 16,42-127-31,0 64 16,0 0 0,63-64-1,1-42 1,20 0 0,-20-21-1,-43 0-15,148-127 31,-84 42-15,-43 43 0,-63 63-1,-21 21 1,-1 42 0,43-42-1,-21 43 1,21-22-1,21 1 1,22-22 0,-22 0-1,-42-21 32,0 0-47,-43 21 16,-21-21-1,-63 0 1</inkml:trace>
  <inkml:trace contextRef="#ctx0" brushRef="#br0" timeOffset="62942.58">6096 9483 0,'0'0'0,"-148"0"15,127 0-15,84 0 31,-42 0-31,43 0 16,423-21 15,-276 21-15,22-22 0,-212 22-1,22 0-15,-1 0 31,-63 0 1,0 0-17,-1 22-15,22-1 16</inkml:trace>
  <inkml:trace contextRef="#ctx0" brushRef="#br0" timeOffset="64008.35">2709 10668 0,'-21'0'15,"42"0"-15,-148 0 16,106 0-16,-64 21 16,43 0-1,42 1 1,21 20 0,149-21-1,168-21 1,22 0-1,296-42 1,-63-1 0,254 1-1,-212 21 1,296-21 0,-465 20 15,63 1-16,-169 0 1,-212-21 0,-42 21-1,-85 21-15,0-22 16,-63-20 15,20 21-31,-41-43 31,21 22-31</inkml:trace>
  <inkml:trace contextRef="#ctx0" brushRef="#br0" timeOffset="64992.3">2963 2921 0,'0'0'16,"-21"0"-16,-64 0 31,85 21 1,22 0-32,20-21 15,-21 22-15,64-22 16,-22 21-16,297-21 15,21 0 1,296 0 0,-486 0-16,1037-43 31,-488 22 0,-210 0-31,-298 0 31,-168 21-31,105-42 32,-148 42-1,-21 21-15,-21 0-1,-21 42 1,42-41-1</inkml:trace>
  <inkml:trace contextRef="#ctx0" brushRef="#br0" timeOffset="66375.94">11070 9991 0,'0'0'0,"21"-21"0,-21-1 16,21-62-1,1 20 16,-1-42-15,-21 1 0,0 62-1,0 64 1,0 22 0,0 105-1,-21-42 1,21-64-16,0 127 15,-22-42 1,1 85 15,21-191-15,0-42 31,21-42-32,1 41-15</inkml:trace>
  <inkml:trace contextRef="#ctx0" brushRef="#br0" timeOffset="66725.25">11557 10075 0,'0'0'0,"0"22"0,0-1 16,-21 21 15,63-42-15,-21 0-16,64-21 15,-22-21 1,-41-1 0,-22 1 15,-43 42-16,1 0 1,21 0-16,-22 42 16,22 43 15,42-85-15,22-21-1,-22 0-15</inkml:trace>
  <inkml:trace contextRef="#ctx0" brushRef="#br0" timeOffset="68207.36">13525 10054 0,'-21'21'0,"42"-42"0,-63 42 16,63-21 15,0 0-31,43-42 16,-22 21-16,43-64 15,-43 22 1,-42 20 0,0-41-1,0 63-15,-21-64 16,-191 43 15,85 105-15,-21 85-1,127-105-15,-64 84 16,85 84 15,106-190-15,-85-21-16,149 0 15,-22-63 1,-63-1 0,-22-41-1,-63-1 1,0 21 0,0 43 15,0 63-16,0 64 1,0-64-16,0 63 16,21 297 15,0-317-31,-21 169 16,0 42-1,0-21 1,0-64-1,-21-84 1,-106 0 0,-42-106-1,42-42 1,-64-64 0,43-63 15,148 20-16,85-83 1,296-171 15,-106 149-15,-106 85 0,-42-43-1,-105 85 1,-65 64-1,22 63-15,-85 42 16,43 22 0,42 63-1,21 21 1,42-63 0,85 20 15,0-105-16,-21 0 1,-64-21-16,191-127 31,-170 21-15,22-127 0,-85 191-16,42-191 31,-42 148-16,0 85 1,0 63 0,-21 0-16,0 64 15,-21 85 1,21 20 0,21-84-1,0 21 16,0-105-15,21-43-16,0 21 16,42-42-1,-20-22 1,-22-41 0,-21-1-1</inkml:trace>
  <inkml:trace contextRef="#ctx0" brushRef="#br0" timeOffset="68408.24">14414 9652 0,'0'0'0,"-105"0"15,62 21 1,149-21 15,-64 0-31,64 0 31,42-42-15,-21 0 0,-42-1-1</inkml:trace>
  <inkml:trace contextRef="#ctx0" brushRef="#br0" timeOffset="68674.09">15134 9377 0,'0'0'16,"-42"0"-16,-1 0 16,65 0-1,105 0 1,0 0 0,84-21-1,-84 21 16,-84-21-15,-65 21 0,-105 0-1,43 21-15</inkml:trace>
  <inkml:trace contextRef="#ctx0" brushRef="#br0" timeOffset="68942.02">15325 9377 0,'0'21'16,"0"0"-16,0 43 16,0 63-1,0 21 1,-43 42 0,22-84-1,21-85 1,-21 85-1,0-85 1,63-21 15,22-63-15,-43 42-16</inkml:trace>
  <inkml:trace contextRef="#ctx0" brushRef="#br0" timeOffset="70075.53">15621 9927 0,'0'0'16,"21"0"-16,21 0 15,22-42 1,21-64 15,-64 64 0,-21-22-15,-21 43 0,-1 21-16,-83 127 31,41 21-15,64-21-1,0-63 1,0-43-16,64 21 15,41-42 1,1 0 0,-42-63-1,-1-1 1,43-84 0,21 0 15,21 21-16,-42 85 1,-85 84 0,0 85-1,-21-21 1,-84 84 0,41-105-1,-20-22 1,84-84 31,21 0-47,-20 0 0,147-191 31,-84 43-15,-64 84-1,-21 64 16,0 42-31,-85 106 32,85-106-32,-63 128 15,63-44 1,0-20 0,63-43-1,22-20 1,42-44-1,-43-41 1,1-64 0,21-64-1,-43 1 1,22-64 0,-64 63 15,-21 107-16,-42 105 1,-43 127 0,22 85-1,20-64 1,1 85 0,42-42 15,64-191-16,-22-21 1,64-21 0,-85 21-16,127-169 31,-148 42-15</inkml:trace>
  <inkml:trace contextRef="#ctx0" brushRef="#br0" timeOffset="70291.41">17124 9631 0,'-21'21'0,"42"-42"0,-42 63 15,42-42 17,0 0-32,64 0 15,84 0 1,-63-21-1,-64 21-15,43-42 16,-22-1 0</inkml:trace>
  <inkml:trace contextRef="#ctx0" brushRef="#br0" timeOffset="70624.14">18097 9398 0,'0'0'0,"-63"-42"31,42 42-15,-22 0 0,22 21-16,-21 85 15,-22 63 1,64 0-1,0-63 1,0 0 0,43-64-1,-22-42-15,42 22 16,43-22 0,-42-43-1,20-20 16,-62 42-31</inkml:trace>
  <inkml:trace contextRef="#ctx0" brushRef="#br0" timeOffset="70907.97">18690 9356 0,'0'0'0,"21"-21"0,0 21 15,1 0 1,-22 21-16,63 148 31,-63-127-31,21 107 16,-21 20-1,-21-42 1,-21-64 0,-22-20-1,43-22 16,63-63 1,22-1-32</inkml:trace>
  <inkml:trace contextRef="#ctx0" brushRef="#br0" timeOffset="71491.14">19643 9737 0,'-22'0'0,"44"0"0,-65 0 0,-41 0 15,62 0-15,1 0 16,106 0 15,42 21-15,106 0 15,-64-21-15,22 0-1,-149 0-15,85 0 16,-42-42 0,-43-22-1,-169-20 16,106 84-31,-106 0 16,21 0 0,64 0-1,63 0 17,85 0-17,-85 0 1,63 0-16,-20 0 31,-85 84 0,-64 1-15,0-22 0,64-41-16,-106 41 15,85-42-15,-85 22 16</inkml:trace>
  <inkml:trace contextRef="#ctx0" brushRef="#br0" timeOffset="77989.71">22183 9716 0,'21'0'15,"0"0"-15,0 0 32,0 0-32,0-22 31,1 1-31,-1 21 15,21-63 1,0-22 0,1 22-1,-43-22 1,-43 21 0,-62 22-1,-44 42 1,44 64-1,-22 63 1,63-22 0,64 22-1,42-84 1,-20-22-16,83-21 16,-20-21-1,42-43 1,-42-20 15,-22-1-15,-42 64-16,1-64 15,-22 43 1,0 21 0,0 63-1,0 85 1,-22 63-1,1-126-15,0 338 32,0-233-17,21 43 1,-42-43 0,-1-105-1,-20-22 1,-128-21 15,107-63-15,41-64-1,43-84 1,64 63 0,-22 63-16,276-274 31,-64 126-16,-170 106 1,22-106 0,-85 107-1,-63 105 1,21 0-16,-64 42 16,22 43-1,63 42 16,0-43-15,63 22 0,22-64-1,63-42 1,0-63 0,-42-1-1,0-63 1,-43 0-1,-42-63 1,-21 148-16,22-85 16,-22 0-1,0 105 1,0 86 0,-22 84 15,-41 233-16,63-339 1,0 64 0,0 0-1,0-85-15,0 0 16,106-63 15,-64-21-15,-42 20-16,21 22 0</inkml:trace>
  <inkml:trace contextRef="#ctx0" brushRef="#br0" timeOffset="78174.8">23262 9292 0,'0'0'0,"-21"0"0,0 0 15,84 0 16,22 0 1,-64 0-32,21 0 0,212-84 31</inkml:trace>
  <inkml:trace contextRef="#ctx0" brushRef="#br0" timeOffset="78690.5">23939 9081 0,'0'0'0,"43"0"32,-22 0-32,127-22 15,0 1 1,-105 21-1,84 0 1,-106 0 0,-42 0-1,-43 0 1,-42 0 0,22 0-1,41 0 16,43 43-15,-21 41 0,21 43-1,-42 85 1,42-64 0,0-127-16,-21 106 15,21-63 1,0-43 15,0-42-15,42-43-1,-42 43-15</inkml:trace>
  <inkml:trace contextRef="#ctx0" brushRef="#br0" timeOffset="79757">24299 9631 0,'0'21'0,"43"-21"32,-22 0-32,21 0 15,43-42 1,-1-22 0,-84 22-1,0-22 16,-21 64-15,-42 22 0,20 62-1,1 64 1,42-21 0,0-63-1,0-43-15,85 21 16,-43-42-1,22 0 1,-1-84 0,1 20-1,20-63 1,64 0 0,-21 64-1,-42 84 16,-85 64-15,0 63 0,-63-42-1,-22-43 1,64-42 0,0-21-1,42 0 1,63-63-1,1-43 1,42-42 0,21-64 15,-148 233 0,-42 43-31,-22 42 16,1 42 15,63-106-31,0 22 16,0 20-1,85-63 1,-22-21 0,85-63-1,-84 21 1,-43-1-16,85-105 15,-22 0 1,1-43 0,-64 43-1,-21 85 1,-42 126 0,0 43-1,-22 85 1,64-149-1,-42 191 17,42-127-17,0-64 1,84-42 0,-20 0-1,42-64 1,-64-20-1,-42 63-15</inkml:trace>
  <inkml:trace contextRef="#ctx0" brushRef="#br0" timeOffset="79972.87">25760 9483 0,'0'0'0,"-21"0"0,-22 0 15,128 0 32,-43 0-47,-21 0 0,85 0 16,85 0-1,20-21 17,-295 21-17,41 0-15,-20 0 0</inkml:trace>
  <inkml:trace contextRef="#ctx0" brushRef="#br0" timeOffset="81173.67">10837 11113 0,'-21'21'0,"42"-42"0,-63 42 0,21-21 16,-22 0-1,22 0 1,21-64 0,0 43-1,21 0 1,43 21 0,-22 63-1,1 43 1,-43-63-1,0 126 1,-22-42 0,-147 42-1,-64-84 17,85-64-17,63-84 1,85 41-16,0-83 15,85-149 17,21 190-17,21 106 1,-42 43 0,-64-64-16,106 85 15,-43 0 16,-41-21-31,-22-22 32,0-42-17</inkml:trace>
  <inkml:trace contextRef="#ctx0" brushRef="#br0" timeOffset="81405.55">11515 11599 0,'-22'0'31,"22"22"-31,0-44 47,22 22-31,-1 0-16,-21-21 47</inkml:trace>
  <inkml:trace contextRef="#ctx0" brushRef="#br0" timeOffset="82806.75">14330 11790 0,'21'0'0,"-42"0"0,63 0 0,-21 0 31,0-21-31,1 0 0,41-43 16,22-105 15,-85 105-15,-43-20-1,-41 84 1,-1 0-1,64 21 1,-64 85 0,64-22-1,0 22 1,127-64 15,-85-42-31,127-63 16,-63-1-1,-22 1 1,-63 42 0,0 0-1,-42 42 1,21 85 0,0 84-1,21 43 1,0-21 15,21 20-15,0-20-1,-21-170-15,-42 234 32,-43-192-17,0-84 1,1-42-1,-1-127 1,85-1 0,0 107-16,42-191 15,128 0 1,-1 63 0,85-20-1,-64 41 1,-147 107-1,84-85 1,-106 105-16,0-41 16,-42 41-1,-85 107 1,43 20 0,-1 65-1,64-1 1,85-42-1,21-64 1,-85-42-16,169-42 31,-42-43-15,-63 0 0,0-169-1,-64 85 1,-21 0-1,0 84 17,-21 170-1,21-43-31,-21 85 16,21 63-1,0-41 1,0-107-16,42 43 31,21-85-15,-63-22-1,0-41 1</inkml:trace>
  <inkml:trace contextRef="#ctx0" brushRef="#br0" timeOffset="82989.64">15557 11324 0,'-21'0'0,"-21"21"16,63-21 15,85 0-15,21 0-1,42-63 1,-84 21-1</inkml:trace>
  <inkml:trace contextRef="#ctx0" brushRef="#br0" timeOffset="86573.43">16806 11303 0,'0'0'0,"43"-63"16,-22-64 0,-21 42-1,0-21 1,-21 43 0,-1 84-1,-41 127 16,21 21-31,-43 85 32,0-84-17,-42-1 1,106-127 0,0-42-1,-21-63 1,20-22-1,-20-84 1,42 126-16,0-126 16,0 42-1,0 106 1,0 106 0,42 84-1,22 21 1,21-41 15,-1-86-15,1-42-1,21-21 1,0-84 0,-22 20-1,1-63 1,-64 85-16,-21-43 15,0 22 1,0 84 0,0 42-1,-21 43 1,0-21 0,21-64-16,0 85 15,63-85 1,1-21-1,63-21 17,-106 21-32,127-127 31,-106 0-15,-42 21-1,-84-21 1,-22 106-1,21 42 1,1 106 0,84-21-1,0 0 1,63-22 0,1-20-1,63-64 1,-22 0-1,1-64 17,0 1-17,-42-22 1,-1-42 0,1 21-1,-22 64 1,-21 42-1,-21 21-15,0 43 16,0 20 0,0-41-1,21-22 17,0-42-17,-21-1-15,43-41 16,-43-1-1,0-20 17,0 63-32,0-22 15,-21 43 1,-43 85 0,22 21-1,21 42 1,21-42-1,0-85-15,42 42 16,191-41 15,-106-22-15,42-64 0,-148 43-1,106-148 16,-127 147-31,0-83 16,0 62-16,0-20 16,-42 42-1,-22 84 1,1 64 0,-1 0-1,64-63 1,22-22-1,-1-42-15,63 0 32,-41-64-17,-22 1 1,0-64 0,0-21-1,-21 84 1,0 107-1,0 41 17,0 43-17,0-21 1,64-21 0,20-64-1,-20-21 1,21-42-1,-43-1 1,21-84 0,-41 85-16,20-149 15,-42 43 1,42-21 0,-42 127-1,0 63 1,-42 127-1,21 42 17,0 107-1,42-213-15,-21-62-16,42-1 15,22-21 1,41-43-1,-41 1 1,-1-64 0,-20 0-1,-22 64 1,-21 106 15,-21 20-15,0 22-1,21-64 17,21-20-17,0-22-15,21 0 16,43-22 0,-22-20-1,1-21 1,-1-22-1,1 0 1,-64 64 0,0 63-1,-21 22 1,0 21 0,21-1-1,0-63 1,63 1 31,-42-22-47,22-43 15,-22 1 1,-21-127 15,-21 105-15,-22 1-1,22 63 1,42 0 15,22 0-15,41 0 0,1 0-1,-64-22-15,64 22 16,-1 43 15,-84-1-15,0 64-1,0-64 1,0-21-16,-21 43 16,-21-22-1,42-21 1,-21-21 15,21-21-15,0-21-1,0 21-15,42-43 16,149-190 15,-86 191-15,22 20-1,-63 86 17,-64-1-32,0-21 0,0 191 31,-64-64-15,43-106-1,0-20 1,0-22-1,21-22 17,0-20-17,0-43 1,0 64-16</inkml:trace>
  <inkml:trace contextRef="#ctx0" brushRef="#br0" timeOffset="86789.3">20383 10837 0,'0'0'15,"-21"0"1,-21 0 0,21 0 30,21 22-30,-21-22-16,-22 0 16,-20 0-1</inkml:trace>
  <inkml:trace contextRef="#ctx0" brushRef="#br0" timeOffset="87039.16">18881 11134 0,'-22'0'15,"44"0"-15,-65 21 0,22-21 32,63 0-17,1 0-15,105-21 31,-106 0-15,43-1 0,-22 22-1</inkml:trace>
  <inkml:trace contextRef="#ctx0" brushRef="#br0" timeOffset="87755.76">21230 11430 0,'0'0'15,"-21"0"-15,-64-21 16,85 0 0,21 0-1,22 21-15,105 0 16,0 0 0,64-22-1,-85 22 1,21-42 15,-127 21-31,21 0 16,-42-43-1,-21 22 1,-106 0 0,0 42-1,0 0 1,148 0 31,1 0-47,20 0 15,43 0 1,-64 0 0,0 0-16,0 0 15,-21 63 1,-42 64-1,-22-42 17,-84 84-17,127-148-15,-21 22 16,-22 84 15,85-127 0,43-22-15</inkml:trace>
  <inkml:trace contextRef="#ctx0" brushRef="#br0" timeOffset="90229.95">23474 10986 0,'-21'-22'15,"21"1"17,21 21 15,0 21-32,21 22-15,-21-22 0,106 106 16,-42-42-1,21 42 1,-85-85 15,0 21-15,-21-84 62,21 21-47,-21-21-31,0 0 125,0 0-78,0 0-31,0-1-1,0 1 1,0 0-16,0-21 16,0-1-1,-42 1 1,42 21-16,-42-21 31,42 20-15,-21 1-1,-1 21 17,1-21-1,0 21-15</inkml:trace>
  <inkml:trace contextRef="#ctx0" brushRef="#br0" timeOffset="91022">23961 10901 0,'21'-21'0,"0"-22"16,-21-41-1,21 41 1,-21-20 15,-42 63-15,-43 106 0,0 63-1,64 0 1,21 43-1,21-85 1,1-106-16,62 85 16,22-85-1,21-21 1,0-42 0,-42-22-1,-1-105 1,-41 42-1,-22 0 17,-21 64-17,-42 126 17,-1 85-17,43 0 1,21-21-1,43-63 1,-43-64-16,127 21 31,-105-42-31,62-43 16,-41-20 0,-22-86-1,-42 1 1,-84 42 15,-43 42-15,105 85-16,-62 0 15,-1 127 17,64-21-17,42-21 1,43-64-1,-22-21-15,21 21 16</inkml:trace>
  <inkml:trace contextRef="#ctx0" brushRef="#br0" timeOffset="91237.88">25315 11113 0,'21'0'47,"-21"-22"-32,43 22 1,-22 0 0,0 0-1,43 0 16</inkml:trace>
  <inkml:trace contextRef="#ctx0" brushRef="#br0" timeOffset="91688.63">26056 10964 0,'0'0'0,"0"-21"0,-63-21 16,41 42-1,-41 21 17,42 0-32,-43 64 15,1 84 1,20-21 0,43-63-1,0-64-15,127 43 31,-21-85-15,0-64 0,-42 0-1,-1-63 1,-21 21 0,-42-42-1,-63 105 1,42 64-16,-64 0 15,-21 21 17,43 22-17,63 20 1,42-20-16</inkml:trace>
  <inkml:trace contextRef="#ctx0" brushRef="#br0" timeOffset="92171.44">26501 11007 0,'0'0'0,"-22"0"0,-41-64 16,63 43-1,0 0 1,42 21 15,22 42-15,-43-21-16,21 170 31,-21-43-15,-21-63-1,-42-22 1,0-63 0,21 0-1,21-84 1,0-22 0,42-21-1,21 42 1,-63 64-16,64-64 15,-22 85 1,22 0 15,-1 21-31</inkml:trace>
  <inkml:trace contextRef="#ctx0" brushRef="#br0" timeOffset="94622.45">27284 11176 0,'21'0'0,"0"-42"15,0 21-15,0-22 16,-21 22-16,22-64 16,-22 43-1,-64 0 1,-63 42-1,21 63 1,-63 107 15,148-65-15,21 22 0,63-42-1,-42-64-15,170 0 31,-85-42-15,-22-85 0,-20 1-1,-1-86 1,-20 22 0,-1-43-1,-21 22 1,-21 63 15,-63 190 0,-1 128-15,22-43 0,0 85-1,42-191-15,-22 106 16,22 0-1,127-42 17,-42-106-17,21-42 1,-85 21-16,64-64 16,-1-42-1,-41 42 1,-64 85 31,-1 43-32,22-22-15,-42 63 16,42 1 0,42-21-1,22-22 1,21-21-1,42-21 1,0-63 0,-43-22-1,-20 0 1,-64 1 0,-21 126 15,-22 21-16,43-41-15,-42 83 32,21-41-17,0-1 1,-1-41 0,22-44 15,0-62-16,64-43 1,-22 21 0,22-21-1,-22 85 1,0 84 0,-20 21-1,-1 64 1,0-42-1,42 0 1,-20-22 15,-22-63-31,106 0 16,-42 0 0,63-63-1,-42-22 1,-1-84-1,-62 42 1,-64 63 0,-64 64-1,-63 64 1,63 42 0,64-85-16,-21 190 31,63-147-16,42-43 1,-20-21 15,-22 0-31,63-106 32,-62 85-32,41-85 15,-42 85-15,0-85 16,1 64-1,-107 127 17,85-43-32,-21 21 15,21 43 1,0-63-16,84 41 31,-20-84-15,21 0-1,-1-84 1,-20-22 0,63-127 15,-64 64-15,1-43-1,-43 106 1,-21 85-16,0 0 31,0 42-31,-64 148 16,22-21-1,21-105-15,-21 253 32,42-148-17,0-42 1,84-64 15,-20-42 0,42-63-15,-85 42-16,21-22 16,-21 22-16,43-148 31,-64 148-16,-64 21 1,1 106 0,42-22-1,63 64 1,21-84 0,22-43-1,-64 0 1,106-21-1,-63-42 17,-43 21-32,85-85 15,-64 42 1,-42 1 15,-63 84-15,-22 64-1,0-22 1,85-42-16,-42 43 16,21-22-1,21-21 1,0 1 0,21-22-16,0-64 31,-21 43-31</inkml:trace>
  <inkml:trace contextRef="#ctx0" brushRef="#br0" timeOffset="94874.37">29485 11070 0,'0'0'0,"-21"0"16,0 0-1,42 0-15,148-21 32,-84 0-17,63 0 1,-42 21 0,-64-21-1,-63 21 16,0 0-15</inkml:trace>
  <inkml:trace contextRef="#ctx0" brushRef="#br0" timeOffset="95120.91">28130 10901 0,'0'0'0,"-42"0"0,-64-42 15,106-1 1,-42 22 0,21 21-1,-43 0 1,43 0-1</inkml:trace>
  <inkml:trace contextRef="#ctx0" brushRef="#br0" timeOffset="96388.1">10689 12764 0,'0'0'0,"-21"0"0,0 21 0,-22 0 16,22-21-1,-21 0-15,63 0 47,0 0-31,64-42 0,-43 42-16,149-22 31,-107 44-16,-84 41 1,0-42-16,-42 64 16,-64 0-1,22-43 1,20-21 0,43-21-1,84-63 16,-41 63-31,62-43 16,64 43 15,-21 43-15,22 62 0,-128-20-1,-64 0 1,-126-1-1,21-41 1,-21-22 0,42-21-1,63 0 1,64-21-16,-42 0 16,42-1-1,0-20 1,42 21-1,-21 0 1</inkml:trace>
  <inkml:trace contextRef="#ctx0" brushRef="#br0" timeOffset="96603.97">11896 13060 0,'0'0'0,"63"0"0,-21 0 15,-20 0-15,41 0 16,-42 0 31,0 0-31,22-42-1,-22 20-15</inkml:trace>
  <inkml:trace contextRef="#ctx0" brushRef="#br0" timeOffset="98104.15">16087 13420 0,'0'-21'15,"0"-22"1,0-41 0,21 62-16,21-83 15,-42 20 1,-42 0 0,-64 1-1,-63 105 16,147 0-31,-62 106 32,20 21-17,64-63 1,0-64-16,64 0 16,42-21-1,84-63 1,-84-22-1,-21 0 1,-85-21 0,0 43-1,-43 21 1,22 42-16,-21 0 16,21 105-1,21 65 1,0-43-1,63 84 1,1 1 15,-22-64-15,-42-84-16,21 126 16,-21-126-16,-85 190 31,-42-127-16,43-106 1,-86-63 0,86-107-1,84 22 1,42-63 0,127-22-1,-20 43 1,-86 105-16,128-126 15,-149 148-15,127-128 32,-63 1-17,-106 84 1,-190 149 15,168-22-31,-20 22 16,21-43-16,0 127 15,42-63 1,85-1 0,21-63-1,-21-21 1,42-63 0,-127 42-16,64-43 15,-22-105 1,-42-43-1,0 43 1,-21 21 15,0 84-15,0 128 0,0 63-1,-21 84 1,21-20-1,0-85 1,0-85-16,0 64 16,21-64-1,1-21 1,20-21 0,-42-43-1,0-21 1</inkml:trace>
  <inkml:trace contextRef="#ctx0" brushRef="#br0" timeOffset="98288.05">16870 13039 0,'0'0'0,"-21"0"32,84 0-17,22-21 1,21-1-1,-43 1 1,22-21 0,-43 21-16</inkml:trace>
  <inkml:trace contextRef="#ctx0" brushRef="#br0" timeOffset="98837.53">18203 12827 0,'0'0'0,"0"-42"31,21 42-31,1-64 16,-22 22-1,-43 0 1,-84 42-1,21 42 1,64-42-16,-64 85 16,0-1-1,85 22 1,106-42 0,0-22-1,42-21 1,-22 21-1,-20 1 1,-64-22 15,-21 0-15,0 0-16,-42 0 16,0 1-16,-170 20 31,85-42-16,63 0 1,-20 0 0,84-21 15,84-22-15,-20 22-1</inkml:trace>
  <inkml:trace contextRef="#ctx0" brushRef="#br0" timeOffset="99087.39">18288 12996 0,'21'-21'15,"-42"42"-15,63-42 0,-42-21 16,21 21 0,-21 105 15,-42 22-16,42-85-15,-63 85 32,41-85-17,44-21 17,20-42-17</inkml:trace>
  <inkml:trace contextRef="#ctx0" brushRef="#br0" timeOffset="99303.77">18648 12679 0,'0'0'0,"-43"-64"32,1 64-17,21 0 1,21 22-1,0-1 1,21-21 0,21 21 15</inkml:trace>
  <inkml:trace contextRef="#ctx0" brushRef="#br0" timeOffset="100237.78">18754 12912 0,'0'0'0,"0"21"0,0 21 31,21-21-31,127 1 32,-42-22-17,-43-43 1,22-20-1,-64-22 1,0 43 0,-42 42-1,0 0-15,-21 42 16,-64 64 0,42-43-1,-20 64 1,-1-42-1,64-64-15,-22 43 32,22-43-17,0 0 17,63-63-17,22-1 1,-1-20-1,-41 42-15,41-43 16,-42 43 0,-21 42 15,0 43-15,0-1-1,21-42 1,1 22-1,41-43 1,43 0 0,-43-21 15,-41-1-31,105-41 16,-22-22-1,-41 1 1,-22-43-1,-42 63 1,-42 64 0,-43 42-1,22 64 1,42 0 0,21-85-16,21 106 31,63-84-16,43-22 1,-21-21 15,-21-21-15,0-22 0,-22 1-1,-21-22 1,-20 43-16,-1 0 0</inkml:trace>
  <inkml:trace contextRef="#ctx0" brushRef="#br0" timeOffset="101170.25">20743 13081 0,'0'0'16,"-21"0"-16,0 0 0,-21-21 0,-43 21 31,64-21-15,42 21 0,0 0-16,127 0 15,43 0 1,147 0-1,-62 0 1,-128-43 0,-106 43-16,43-63 31,-106-1-15,-1 43-16,-83-42 15,20-1 1,-21 43-1,64 21 1,63 0 31,0 0-47,43 0 16,63 21-1,-22 0 1,1 1-1,-85 41 1,-21 1 0,-84 20-1,63-41-15,-64 20 16,-42 43 0,21-21-1,64-43 1,21-21-1,42-42 17,21 0-17</inkml:trace>
  <inkml:trace contextRef="#ctx0" brushRef="#br0" timeOffset="102620.2">23580 12552 0,'0'0'0,"0"-21"0,0-22 15,0-62 17,0 83-17,0 1 1,0 42 0,-22 85-1,1-63-15,21 62 16,-42 65-1,21-128 1,21 43 0,-21 42 15,21-106-15,21-85 15,0 43-31,64-148 31,-1 42-15,-20 85-1,-64 84 1,0 64 0,0 21-1,42-21 1,22-43-1,-43-42-15,85-21 16,21 0 15,-43-63-15,43-22 0,-63 0-1,-64 43-15,0-170 31,-64 191-15,22 64 0,0 41-1,42-41-15,0 168 32,63-84-17,64-106 1,-42-21-1,63-63 1,-42-22 15,0-42-15,-43-21 0,-63 106-1,0 63 1,-21 64-1,-21 63 1,20-85 0,22-20-16,0 20 15,0-42 1,0-42 15,-21-21-15,21-1-1</inkml:trace>
  <inkml:trace contextRef="#ctx0" brushRef="#br0" timeOffset="102787.67">24807 12594 0,'0'-21'16,"0"42"-16,0-84 16,-21 42-1,21 42 16,0 21-15,21 0 0,22 1-1</inkml:trace>
  <inkml:trace contextRef="#ctx0" brushRef="#br0" timeOffset="103455.61">25294 12806 0,'21'0'15,"-42"0"-15,85-21 0,-22-43 16,-42 22 0,0-22-1,-42 64 17,20 0-32,-62 64 15,-1 42 1,0 21-1,64-43 1,21-62 0,106-1-1,-21-64 1,21 1 0,-64-21-1,-21 20 1,-21 22-1,0 85 17,0 41-1,-21 65-15,21-22-1,-21 42 1,0-147-16,-1 105 15,-20 21 1,21-42 0,-43-63-1,22-43 1,-43-21 0,22-42-1,21 20-15,-43-105 16,43-42-1,42 21 1,84 0 15,-41 105-31,41-20 16,149-106 0,-85 42-16</inkml:trace>
  <inkml:trace contextRef="#ctx0" brushRef="#br0" timeOffset="104156.08">25908 12425 0,'0'0'0,"21"-106"16,-21 64-1,0 105 17,0 64-17,-42 64 1,21-64-1,21-85-15,0 85 16,0-85 0,0-20 15,0-44-15,42-41-1,21-85 1,-41 105-16,41-84 15,1 64 1,-43 63 0,-21 85-1,0 20 1,21 44 0,21-65-1,22-63 1,-1-21-1,-20-21 1,-1-85 15,-21 85-31,43-169 16,-1 42 0,22-43-1,-64 106 1,0 64-1,-42 64 1,-21 147 0,20 1-1,22-64 1,43-22 0,-43-41-1,21-43-15,0-21 16,0 0-1,-21-42 17,0-22-32</inkml:trace>
  <inkml:trace contextRef="#ctx0" brushRef="#br0" timeOffset="104337.07">26458 12552 0,'0'0'16,"-21"0"-16,0 0 15,42 0 1,21 0 0,64 21-1,0-21 1,42 0 0,-84 0-16,20-21 15</inkml:trace>
  <inkml:trace contextRef="#ctx0" brushRef="#br0" timeOffset="104937.2">27792 12425 0,'21'-42'16,"-21"20"-16,0 1 16,-106 21 15,21 21-16,-63 64 1,42-21 0,43-1-1,63-42-15,0 0 16,42 1 0,43-22-1,0 0 1,-43 0-1,-106 42 17,-20 0-1,-64 64-15,21-42-1,105-43 1,22 0-1,22-21-15,62-21 16,43-22 0,-42 22-1,0 21 1,-85 64 0,-64 63-1,-42 0 1,0-21-1,1-22 1,62-41 15,64-43-15,1 0-16</inkml:trace>
  <inkml:trace contextRef="#ctx0" brushRef="#br0" timeOffset="106003.61">28448 12488 0,'-21'0'0,"0"-42"31,-1 21-16,1 42 1,0 43 0,-42 63-1,-1 0 1,43-85-16,-64 43 16,43-22-1,42-42 1,21-42-1,43-21 1,41-64 15,-41 0-15,21 0 0,-64 106-1,0 64 1,0 20-1,21 1 1,1-21 0,20-43-1,22-21 1,42-43 0,-42-20-1,42-64 1,-64 21-1,-63 85-15,0-85 16,0 85-16,0-21 31,-63 147 1,41 22-17,22-42 1,0-64-16,0 43 15,22-43-15,41 21 16,1-42 0,20 0-1,22-63 1,-21-1 0,-22-42-1,-63 85-15,21-21 16,-21 105 15,0 22-15,0-43-1,0 22-15,0-1 32,22-63-1,-22-21-16,0 0-15</inkml:trace>
  <inkml:trace contextRef="#ctx0" brushRef="#br0" timeOffset="106187.02">29612 12404 0,'0'-43'0,"0"86"0,0-149 15,0 64 1,-21 42-1,21 21 1,0 21 0,0-21-16,0 22 31,63 20-31</inkml:trace>
  <inkml:trace contextRef="#ctx0" brushRef="#br0" timeOffset="107537.16">30099 12742 0,'0'-21'31,"0"0"-31,0 0 16,-21-64 0,0 43-1,-43 0 1,43 42-16,-43 21 15,-41 63 1,41 1 0,43 21 15,21-21-15,42-64-1,43-21 1,0-21-1,20-43 1,-83 22-16,126-149 31,-127 149-31,42-106 16,1-43 0,-64 107-1,0 41 1,-21 86-1,-64 105 1,43 42 0,21-20 15,21-43-15,42-64-1,43-21 1,-1-42-1,-41 0-15,84-21 16,-22-42 0,1-43-1,-63 21 1,-1-84 0,-21 21-1,-21 63 1,-21 191 15,21 0-15,-21 42-1,21-106 1,0 22 0,21 63-1,21-106 1,64-21-1,-21 0 1,42-85 0,-64 1-1,64-107 1,-63 43 0,-22-21-1,-21 126 1,-42 86-1,-64 62 1,1 86 0,63-149-16,-43 85 31,22 0-15,21-63-1,-1-22 1,22-63 15,22 21-31,41-64 16,22-20-1,-1 20 1,-41 43 0,-43 42-1,-21 43 1,-1 42-1,1-64 1,21 21 0,21-63 15,85 0-15,-63 0-1,62-84 1,-62 20-1,-43 1 1,-21 20 0,-43 22-1</inkml:trace>
  <inkml:trace contextRef="#ctx0" brushRef="#br0" timeOffset="107787.02">30670 12510 0,'0'-22'31,"22"22"-31,105-21 32,-43 0-17,22 0 1,-85 21-16,0-21 31,-42 21-31,-63 0 16,-128 0-1</inkml:trace>
  <inkml:trace contextRef="#ctx0" brushRef="#br0" timeOffset="115768.26">2159 14753 0,'0'-21'47,"-21"21"-32,0 0 1</inkml:trace>
  <inkml:trace contextRef="#ctx0" brushRef="#br0" timeOffset="116174.02">1947 14923 0,'0'-22'47,"0"1"-32,21 21 17,-42 0 61</inkml:trace>
  <inkml:trace contextRef="#ctx0" brushRef="#br0" timeOffset="117485.92">1884 14901 0,'0'0'0,"-21"0"32,21-21-32,0-21 15,0-22 1,0 1 0,84-43-1,-41 43 1,20 20-1,22 107 1,-64-43-16,85 127 16,42 85 15,-85-64-15,-63 22-1,0-85 1,0-85-16,0 0 15,22-21 1,-22-85 0,21-84-1,0 127-15,64-318 32,-43 85-17,-21 105 1,-21 86-1,0 105 1,-21 127 0,0 64 15,21 42-31,-21-85 31,21-106-31,42 170 31,43-190-15,-1-43 0,43-85-1,0-42 1,-42 21 0,-64-63-1,-21 84 1,0 64-1,0 42 1,-63 64 0,41 21-1,1 21 17,21-85-32,21 64 31,43-106-16,42-21 1,-22-43 0,1-42-1,-64 64-15,0-149 32,-21 170-32,0-42 15,-21 63 1,0 21-1,21 42 1,0 1 0,64 42 15,-43-22-31,0-20 31,0-43-15,64-21-1,-43-21 1,43-64 0,21-21-1,-22-21 1,-41 64 0,-43 42-1,0 42 1,-43 64-1,43-43-15,-63 21 16,42 22 0,21-43-1,0-20 1,21-22 15,42-85-15,-63 64-16</inkml:trace>
  <inkml:trace contextRef="#ctx0" brushRef="#br0" timeOffset="117668.81">4022 14711 0,'0'0'0,"0"-64"16,0 43 0,-22 21-1,44 0 32,-1-21-31,0 21-16,0 0 0</inkml:trace>
  <inkml:trace contextRef="#ctx0" brushRef="#br0" timeOffset="118718.31">4297 14880 0,'0'21'16,"84"-21"-1,22 0 1,-21-21 15,63-42-15,-63-1-1,-43 43-15,43-106 16,-64 21 0,-21-63-1,0 63 1,0 85-16,-127-43 31,42 107-15,43 84-1,0 148 1,-1-42 0,1 148-1,-43-21 17,1-1-17,-1-126 1,64-148-16,0 84 15,21-21 1,63-84 0,-42-64-16,106-64 15,-42-20 1,21-128 0,-64 22-1,-42-86 1,-127 22-1,-148-21 17,169 233-17,64 42 1,84 0 15,-21 0-31,191-85 31,-149 64-31,170-85 16,-63 43 0,-43-22-1,-127 43 1,0 21 0,-22 42-1,-20 148 16,42-63-15,0-21 0,0-43-1,21-42 1,0-21 15,1-22-31</inkml:trace>
  <inkml:trace contextRef="#ctx0" brushRef="#br0" timeOffset="118901.21">5080 14605 0,'0'0'0,"0"-63"16,0 41 15,0 65-15,0 20-1,21 22 1,-21-64-16,21 21 16</inkml:trace>
  <inkml:trace contextRef="#ctx0" brushRef="#br0" timeOffset="121185.2">5524 14774 0,'0'0'0,"0"-42"16,0 0 0,-63 42-1,21 21 1,-22 85 0,43 0-1,21-64-15,0 106 16,42-42-1,43-43 1,105-63 0,-20-21-1,105-63 17,-127 20-17,-21-42 1,-106 0-1,-42 22 1,-106 63 0,-42 126 15,84 22-15,64-42-1,42 21 1,43-85-1,20-21 1,43-63 0,-63-1-1,-22-42 1,-42 43 15,0-43-15,0 85-1,0 42 1,-42 42 0,42-20-16,0 84 31,21-64-15,21-63-1,-21 0-15,212-63 31,-106-22-15,-21-63 0,-21 21-1,-64 63 1,-21 22-16,42-127 16,-42-43 15,-21 191-16,-42 106 1,41-43-16,-20 106 16,0 64-1,42-22 1,0-84 0,84 21 15,-62-127-31,20 0 15,43-63 1,-64 63-16,42-64 16,22-21 15,-64-20-31,0 62 31,-21 86 0,0-22-31,-21 85 16,0-22 0,21-41-1,42-1 1,1-42 0,41-42-1,-41-22 1,-1 22-1,-21-43 1,0 64 0,-21 63 15,-21-21-15,21 43-1,0 21 1,0-22-1,42-42 1,-20-21-16,105 0 31,-85-63-15,-42-22 0,0 22-1,-64-22 1,43 21-1,0 43 1,21 0 0,0 0 15,42 21 0,22 0-15,-43 0-16,43 21 15,-1 21 1,1 1 0,-43 20-1,-21 1 1,0-43-16,0 42 16,-21 1 15,-1-64-16,44-42 17,20-22-17,21-42 1,-41 85 0,62-85-1,1 43 1,-43 63-1,-42 63 1,0 1 0,0 42-1,0 21 17,64-106-17,20-21 1,22-64-1,0 1 1,-85 42-16,43-64 16,-1-42-1,-63 42 1,0 1 15,-42 84-15,-43 84-1,64 22 1,21-42 0,0 20-1,21 1 1,0-64 0,1 0-1,-22 0 1,-43-21-1,-20-21 1,20-21 0,-41-22-1,63 43-15</inkml:trace>
  <inkml:trace contextRef="#ctx0" brushRef="#br0" timeOffset="121402.32">8170 14118 0,'0'0'0,"-21"0"0,-21-21 32,21 21-17,21 21 16,-22 0-15,1 1-16,-63-1 16</inkml:trace>
  <inkml:trace contextRef="#ctx0" brushRef="#br0" timeOffset="121702.14">6773 14478 0,'-63'21'0,"126"-42"0,-190 63 0,43 1 16,84-1 15,148-42-15,127-21 0,0-21-1,-233 42-15,85-22 16,-42 1-1,-64 0 1,22 21 15,-1 0-15,-21 0 0,64 0-1</inkml:trace>
  <inkml:trace contextRef="#ctx0" brushRef="#br0" timeOffset="122335.78">11091 14901 0,'-21'-21'15,"42"42"-15,-63-63 0,0-21 16,20 20 0,1 43-1,0 21 1,21 85 0,0-63-1,0 105 1,0 85-1,-21-64 1,21-63 0,-21-22-1,21-62 1,21-44 0,64-62-1</inkml:trace>
  <inkml:trace contextRef="#ctx0" brushRef="#br0" timeOffset="122586.14">11578 15198 0,'0'-21'16,"0"-1"15,-42-20 0,21 42-15,21 21 15,42 0-15,43-21-1,-64-21-15</inkml:trace>
  <inkml:trace contextRef="#ctx0" brushRef="#br0" timeOffset="123035.1">13589 15388 0,'0'0'0,"0"-21"15,21-127 1,-21 84 0,0 43-1,0 64 1,-21 84 15,0-22-15,-43 44-1,64-128-15,0 63 16,0-62 0,106-44-1</inkml:trace>
  <inkml:trace contextRef="#ctx0" brushRef="#br0" timeOffset="123417.69">14203 15261 0,'0'0'0,"21"-21"0,0-21 15,-21-1 1,-21 43 0,-106 43-1,0 63 1,63-22 15,64-63-31,0 43 16,64-43-1,42-21 1,0 21 0,-22 0-1,-63 22 1,-42-1 0,-85-21-1,1-21 1,-22 0-1,42 0 1,64-63 0,-22-1-1</inkml:trace>
  <inkml:trace contextRef="#ctx0" brushRef="#br0" timeOffset="123617.58">13737 14965 0,'-21'0'16,"-21"-21"-1,63 21 32,0 0-31,42 0-1</inkml:trace>
  <inkml:trace contextRef="#ctx0" brushRef="#br0" timeOffset="124634.17">15028 15536 0,'21'22'16,"-21"-44"15,0 1-31,-42-21 16,0-22 15,-43-41-16,43 83 1,21 1-16,-64 21 16,21 43-1,22 84 1,42 21 0,0-64-1,64 43 1,-1-127-1,22 0 1,-22-42 0,22-64-1,-22-63 1,-41-43 15,-1 170-31,-21-276 31,0 276-31,-21-106 32,21 254-1,0 105-15,0 22-1,0-85 1,63 1-1,-21-65 1,22-63 0,-43-21-16,43-21 15,-1-42 1,-21-43 0,-20 21 15,-22 64-31,0-42 31,0 126-15,0 22-1,0 21 1,0-85-16,-22 42 31,22-84 0,0 0-31</inkml:trace>
  <inkml:trace contextRef="#ctx0" brushRef="#br0" timeOffset="124818.06">15452 15134 0,'0'0'15,"-22"-21"1,1 21-1,21 21 17,0 0-32,0 1 15,64 20 1,-22-21-16</inkml:trace>
  <inkml:trace contextRef="#ctx0" brushRef="#br0" timeOffset="125235.21">15875 15282 0,'42'-21'16,"-84"42"-16,105-63 0,-41 0 15,-22 21 1,-64 21 0,43 0-1,-127 84 16,84 1-15,64-64-16,-21 21 16,63 1-1,85-22 1,-42-21 0,0 21-1,-85 0 1,-43 22-1,-84-1 1,22-21 0,-1 0-1,42-21 1,43 0 15,63 0-15,85-63-1</inkml:trace>
  <inkml:trace contextRef="#ctx0" brushRef="#br0" timeOffset="125517.07">16192 15198 0,'0'0'0,"22"-21"31,-22 84-15,0 43-1,-22 63 1,22-21 0,0-105-16,-42 190 15,0 21 1,-1-106 15,1-21-15,0-85-1,42-105 1</inkml:trace>
  <inkml:trace contextRef="#ctx0" brushRef="#br0" timeOffset="125817.9">16214 15494 0,'0'0'0,"0"-42"0,0-1 0,21-126 31,21 127-15,22 42-1,20 84 1,-63 1 0,-21-43-1,-105 191 16,41-169-15,43-64-16,-43 21 16,64-42 15,0 0-31,0-22 0</inkml:trace>
  <inkml:trace contextRef="#ctx0" brushRef="#br0" timeOffset="126101.25">16806 14817 0,'0'0'0,"21"-21"0,1-43 15,-22 106 17,0-20-17,0 105 1,0 42-1,0 43 1,0-149-16,-22 106 16,-20-84-1,0 0 1,42-64 0,21-21-1,0-21-15</inkml:trace>
  <inkml:trace contextRef="#ctx0" brushRef="#br0" timeOffset="127934.56">17335 15388 0,'0'0'15,"64"-42"1,63-85 0,-127 106-1,21-43 1,-84 85 15,-43 64-15,21-21-1,-42 63 1,106-106-16,0 63 16,21-62-1,63-22 1,22-22-1,-22-20 1,1-21 0,-43 41-16,0-62 15,-21 63 1,43-64 15,-43 191 0,-22-85-31,1 85 16,0 63 15,42-148-15,43-21 0,-1-42-1,22-22 1,42-84-1,-42 64 1,-22 20 0,-63 85-1,0 22 1,0 62 0,0-83-1,0 20 1,21 0-1,22-21 1,62-21 0,1-42-1,-21 0 1,-43 21-16,22-85 16,-43 0-1,-21 85 1,0 84 15,0-42-31,-42 106 16,42 22-1,0-1 1,63 63 0,1-41 15,63 126-16,-64 43 17,-169-255-17,-63-84 1,21-63 0,21-85-1,106 21 1,63-85-1,-21 149-15,106-107 16,64-84 0,41 43-1,-105 41 1,-63-20 0,-64 105 15,-85 85-16,1 64 1,-22 63 0,106 21-1,63-42 1,64-22 0,21-63-1,64-21 1,42-21-1,-63-42 1,84-149 0,-148-84 15,-148 253-15,-128 43 15,1 85-16,106-43-15,-64 149 32,106-106-17,21-43 1,43-21 0,20-21-1,22-63 1,-85 41-16,64-83 15,0-107 1,-43 43 0,0-64-1,1 42 1,-1-42 0,-42 128 15,0 83-31,-63 128 31,-1 85-15,-21 126-1,85-20 1,0-234-16,43 128 16,211 63 15,-64-233-16,-42-21 1,1-85 0,-86-63-1,-63 0 1</inkml:trace>
  <inkml:trace contextRef="#ctx0" brushRef="#br0" timeOffset="129099.85">10880 16701 0,'0'0'0,"-22"0"0,-20 0 16,-21-22-1,41-41 1,22-1 0,22-20-1,62 41 1,1 22 0,42 42 15,-106-21-31,127 212 31,-148-106-15,-106 63-1,-21-63 1,64-85-16,-128 85 16,86-64-1,20-42 1,64 0-1,0-21-15,21-148 32,63 21-17,-21 127 1,22 21 0,-43 21-1,106 148 16,-85-63-15,1-64 0,-22-21-16,-21 1 15,42-1 1,-21-21 0,43-21-1,-1-22 1</inkml:trace>
  <inkml:trace contextRef="#ctx0" brushRef="#br0" timeOffset="129399.68">11536 16955 0,'0'21'16,"0"0"-1,21-21 16,21 0-15,-21-21-16,43-43 31,-64 43-15,-21 21 15,21 21-15,-21-21-1,-1 21 1</inkml:trace>
  <inkml:trace contextRef="#ctx0" brushRef="#br0" timeOffset="131270.25">13314 16912 0,'0'-21'15,"0"-21"16,0-22-15,0 43 0,0 0-16,0 0 15,0-22 1,0 22 171,0 0-171,0 0 15,0 0-15,0 42 31,0 0-47,0 64 15,-21 21 1,-1 42 0,22-64-1,0-62-15,-21 20 16,21 0 0,0-63 171,0 0-140,21 21-31,1 0 30,-22-21-30,21 0 0</inkml:trace>
  <inkml:trace contextRef="#ctx0" brushRef="#br0" timeOffset="132001.43">13864 16722 0,'21'-21'16,"-21"-22"-1,0 22 1,-42 0 0,0 21-1,-22 21 1,22 21 0,42-20-1,-43 83 16,43-83-15,43 20 0,20-42-1,-20 21-15,62 21 16,-83-42-16,62 127 31,-105-63-15,0-43-16,-170 64 31,64-64-15,106-21-16,-21 0 15,21 0-15,-22-21 16,22-106 15,21 84 0,0 22-31</inkml:trace>
  <inkml:trace contextRef="#ctx0" brushRef="#br0" timeOffset="132219.32">13441 16510 0,'0'0'0,"0"-21"0,0 0 16,0 0 15,0-1-15,21 22 15,-21-21-15</inkml:trace>
  <inkml:trace contextRef="#ctx0" brushRef="#br0" timeOffset="135250.73">15155 16722 0,'0'0'0,"0"-21"31,43-43-15,20-21-1,-63 1 1,0 20-1,-21 43-15,-85-42 16,-106 41 15,149 86-15,63 42 0,0-22-1,21-62 1,64 105-1,21 0 1,-22 0 0,-41-22-1,-65-20 1,1-64-16,-21 22 16,-127-22-1,84-21 1,-21-85-1,85 0 1,0 43-16,-22-212 31,43 191-15,0 84 0,0 85 15,43-22-16,-1 64 1,22-84 0,84 21-1,63-64 17,-105-64-17,21-41 1,-63-1-1,-64 43-15,0-43 16,-21 43 0,-43 42-1,22 21 1,21 64 15,-1-1-15,22 1-1,85-43 1,42-42 0,21 0-1,85-169 17,-148 42-17,-64 85-15,42-297 31,-63 212-15,0 85 0,-21 63-1,0 42 1,21-42-16,-63 149 16,63-43 15,0 42-16,105-21 1,1-84 0,0-43-1,0-42 1,-85 21-16,127-148 31,-84 21-15,-64 21-1,0 85-15,-43-64 16,1 85 0,-21 63-1,20 43 1,43 0 0,43 21 15,20-85-16,64-42 1,-21 0 0,42-63-1,-21 21 1,-21-64 0,-85 85-16,0-64 15,0 21 1,-21 107 15,-21-1-15,21-21-1,0 0 1,0-42 15,0-21-15,21 0-1,-21-1 1,0 22-16,-63-21 31,21 63-15,-1 64 0,22 42-1,0-43 1,21 22-1,21-85-15,43 0 16,41-21 0,213-105 15,-149-1-15,-84-21-1,-43-43 16,-21 128-31,1-233 32,-22 211-17,0 86 1,-43 62 0,22-41-16,0 105 15,21 0 1,0 0-1,21-21 1,148-42 15,-63-85-15,-63 0-16,126-64 16,-63 1-1,-43-149 32,-63 149-31,-21 63-16,-64 42 31,64-42-31,21 148 31,21-63-15,64-1-1,63-62 1,64-22 0,-43 0-1,64-43 1,-85-20 0,-21-64-1,-127 106 1,21-85-1,-42 42 1,-63 43 0,-1 42-1,-21 64 1,43 0 0,20-1-1,43-63-15,0 43 16,43-22-1,62-42 1,-41-42 0,42-22-1,-85 43-15,42-63 16,-20-65 0,-43-41 15,21 42-16,0-43 1,-21 128 15,0 84-31,-42 42 16,-43 128 0,22-1-1,63 86 16,0-234-31,42 21 16,43 1 0,-1-64-1,64 0 1,-21-85 0,-63 22 15,-22-43-16,-42 64-15,-21-43 16</inkml:trace>
  <inkml:trace contextRef="#ctx0" brushRef="#br0" timeOffset="135584.1">17166 16256 0,'0'0'0,"-42"21"0,-1-21 0,43-21 32,149-21-17,20-1 16,64 1-15,-43 21 0,-105 0-1,-64 21-15,0 0 16,-84 0 0,-128 63-1</inkml:trace>
  <inkml:trace contextRef="#ctx0" brushRef="#br0" timeOffset="136650.06">10393 17822 0,'-21'-21'46,"21"0"-46,0 0 16,0-21 0,0 20-16,105 22 31,-62 0-15,-22 43-1,-21 20 16,0-42-31,-42 43 16,-43 21 0,0-64-1,43 0 1,21-42 15,63 0-15,-21 21-16,43-22 15,-1 22 1,64 0 0,-42 43-1,-64-22-15,21 42 16,-42-41-16,0 62 16,-105 22 15,-22-42-16,-22-22 1,44-21 0,-22-42-1,42-43 1,64 1 0,0-1-1,21 43 1,42 21-1,21 0 1,22 0 0</inkml:trace>
  <inkml:trace contextRef="#ctx0" brushRef="#br0" timeOffset="137001.85">11261 18140 0,'0'0'0,"0"21"15,-22-21 1,1 21 0,21-42 15,0 0 0,0 0-31,0 0 16,0-1-1,-21 22 1,0 0 15</inkml:trace>
  <inkml:trace contextRef="#ctx0" brushRef="#br0" timeOffset="137499.09">12742 17928 0,'0'0'16,"0"-21"-16,0-21 16,0 21-16,0-43 15,0 22 1,0 84 15,0 64-15,0 21-1,0-42 1,0-43-16,-21 43 16,0-64-1,42-42 16</inkml:trace>
  <inkml:trace contextRef="#ctx0" brushRef="#br0" timeOffset="138016.31">13377 17801 0,'0'0'0,"43"0"0,-22-21 16,-21 0-1,-64 21 17,43 0-32,-85 63 15,0 1 1,43-1 0,21 1 15,42-43-31,0 0 15,42 22 1,191-22 15,-127-21-15,-22 21 0,-20 21-1,-64-21 1,0 1-16,-85 41 15,0-21 1,-42 1 0,64-43-1,42 0-15,-43 0 32,1-21-17,42-43 16,-22 22-15,43 21-16</inkml:trace>
  <inkml:trace contextRef="#ctx0" brushRef="#br0" timeOffset="138299.14">13039 17611 0,'-43'0'15,"1"-21"1,21 21 0,0 0-1,21 21 48,21-21-63,106 0 15</inkml:trace>
  <inkml:trace contextRef="#ctx0" brushRef="#br0" timeOffset="141467.73">14245 17949 0,'0'-21'32,"64"-42"-17,-1-1 1,-21-20 0,-42 41-1,-21 22 16,0 21-31,-85 21 16,22 22 0,-22 84-1,42-22 1,43 44 0,42-65-1,85-20 1,0-64-1,-43 0 1,-41 0 0,-22-21-1,-64 21 1,-126 84 15,147 22 0,22 0-15,63-21 0,43-64-1,-43-21-15,149-21 16,-43-43 0,21-21-1,-20-42 1,-128 43-1,-21 41 1,-43 107 15,-20 42-15,21-22 0,-1-20-1,43-43 16,0-42-15,21 0-16,22-43 16,20-20-1,22-22 1,-22 42 0,-20 43-1,20 42 1,-20 85-1,-1-42 1,43 20 0,-1-63-1,43-21 1,106-42 0,-191 21-1,170-148 16,-191 84-15,-63-21 0,-64 85-1,21 21 1,-20 106 0,62-22-1,43 43 1,43-63-1,41-43 1,43-42 0,-63-43-1,20-20 1,-62-1 0,-22 0-1,0 64 16,-22 21-15,1 212 15,21-64-15,43-42 0,41-43-1,1-63 1,-64 0-16,85-21 15,21-106 1,-85 64-16,64-234 31,-85 128-15,-21 127-16,21-43 16,-21 43 15,0 105-16,-21 64 1,0 21 0,21-21-1,0 43 1,-21-22 15,21-169 0,21 0-15,-21-1-16,106-168 31,-21 148-15,20 63 0,-41 42-1,-1 43 16,-63 0-15,-21-43 0,-42-41-1,20-22 1,1-22 0,0-20-1,42 0 1,0 21-16,0 42 31,42 21-15,-21-21-1,64 22 1,0-43 0,-43 0-16,85-22 15,63-62 16,-63-1-15,-21-42 0,-21-42-1,-85 21 1,-42 21 0,20 84-1,-20 86 1,21 20-1,21 106 1,0-84 0,0-64-16,0 85 15,127 63 17,0-169-17,0 0 1,-106-21-1,85-42 1,-85 42-16,43-64 16,-64-21-1,0 64 1,0 21 0,-22 42-1,22 0-15,-21 21 16,21 43-1,21-22 1,85 1 0,-85-64-16,297 21 31,-106-42-15,-107-43-1,-62-41 16,-43 62-31,0-126 32,-64 105-17,43 64-15,-64 22 16,43 41 0,21 22-1,21-22 1,0 22-1,63-64 1,22 0 0,0-63-1,21-149 17,-106 64-17,0 85 1,0-127-1,0 105-15,0-63 16,0 85-16,0-85 16,0 190 15,0-20-31,0 41 16,0 86-1,0-22 1,84 21 15,-41-148-15,-22-21-1,21-42 1,-21 0 0,0 21-1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2DC6-29FB-495D-BBC1-AA33F444F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87BAB-3CC5-47BB-AFAA-7E4B6979C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63DE7-464C-49B1-AF0B-4BAB62AE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0B6-FE70-48CC-AA21-8DA07CBC6B2A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4AEA8-C97D-42D2-8D31-907FE071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C3D3-B40C-43B7-AD94-E6CD56D7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725C-D264-46D7-8919-446E7ACC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0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5060-548D-4622-A417-91A13C0F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185BD-24EE-4AB1-96FA-854AEADE8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CA5C-F01D-4576-B2C1-15C01011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0B6-FE70-48CC-AA21-8DA07CBC6B2A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992C-E1FB-476D-B201-5A070227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8423-5A07-4B85-9BA2-B0897A03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725C-D264-46D7-8919-446E7ACC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3450E-0965-40C6-8BB8-1BA238102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03CE7-63B5-47FE-AF49-21ECD9F90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CB2F-CB29-42D8-8599-A655E851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0B6-FE70-48CC-AA21-8DA07CBC6B2A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78EFE-2731-43C7-830B-D0AB24C1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67F2A-CA0E-4A69-997E-1CEE87C8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725C-D264-46D7-8919-446E7ACC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EFD3-85E6-4B71-B6AB-1B38EEE0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6955-050B-4ED2-8788-FF7CCC1D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3BA3-4E4A-47F8-8878-851F5D98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0B6-FE70-48CC-AA21-8DA07CBC6B2A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265D-5ADF-4726-8247-EA80A384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22B7-1A60-4358-B11F-59377832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725C-D264-46D7-8919-446E7ACC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49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1BE-C76B-4706-9427-692B7DDF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32EC3-8593-4AC9-BE69-2B9076DF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BF74-F990-4BAE-9B72-90ABB784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0B6-FE70-48CC-AA21-8DA07CBC6B2A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5609-BA34-4AFA-A26F-1D5B087E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93E9-50B1-44CB-A1E7-8D88250B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725C-D264-46D7-8919-446E7ACC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0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7C3E-8151-45DD-B5F8-86F6AA88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B560-9D34-4B93-9356-AE16A2E2E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B04C-A748-430A-9DB4-A1EB6CE56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1032-7852-4C73-B8A0-FE12B2F2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0B6-FE70-48CC-AA21-8DA07CBC6B2A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9C566-EB1B-4F8A-9460-A9089496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53C36-E05E-480C-9AC5-71BC6457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725C-D264-46D7-8919-446E7ACC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9156-95EB-43C4-BCA0-281C2AD1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0AA6C-965F-4AC4-8537-7FAF825AE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4DBA0-2379-49A6-B68D-7316CB7F9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B83D4-C7C1-41E0-A2DB-81782F86B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A2940-DF83-497C-A941-5593046D5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E5E72-686A-4392-A9EA-7C16B076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0B6-FE70-48CC-AA21-8DA07CBC6B2A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6997F-09BD-435A-B127-5AB7250A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01E7B-678B-462E-AD28-C44B4E2D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725C-D264-46D7-8919-446E7ACC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1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5A9D-1ED5-4580-ADCC-94F61316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ECDC5-2115-4D87-81EB-BF724E58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0B6-FE70-48CC-AA21-8DA07CBC6B2A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304A1-3C97-48A1-BC4F-8BD6EA1A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5B791-F479-4278-B5A5-01DC918A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725C-D264-46D7-8919-446E7ACC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5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55E1B-46D0-4AAD-8597-33EFF41D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0B6-FE70-48CC-AA21-8DA07CBC6B2A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3A6CA-094E-48F2-B845-592B9878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E1D00-2D7B-4E3D-9939-67A77A0D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725C-D264-46D7-8919-446E7ACC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9266-9FB0-4896-A9F4-8BD5A38B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221C-D337-4295-91BF-6F8876E7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94FAC-69D8-4849-94C1-B4DB3528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FE18F-F490-44C2-9365-49883572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0B6-FE70-48CC-AA21-8DA07CBC6B2A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861DC-5D28-4072-B0F8-8156B03A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695CB-A07A-4A6A-AB9B-3265CA8A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725C-D264-46D7-8919-446E7ACC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99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3D37-2D1E-472F-8D09-8791A227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40CC7-29FB-4FBB-86C4-E1E33B69C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8FDB-7E0B-4BEF-BD2B-FDD939583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6BDFE-0EA9-469B-98EF-2ADBB6F9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E0B6-FE70-48CC-AA21-8DA07CBC6B2A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006F-1BEC-461F-A26A-1E81F29E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F8AEC-A359-410A-8BBB-9C9EB80F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725C-D264-46D7-8919-446E7ACC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3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8F73B-CFE0-4AA5-AFAC-3F2533F6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4AEB4-6279-4E67-8232-9A60D38D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E75C7-4E81-446B-A721-BE2FE56E7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E0B6-FE70-48CC-AA21-8DA07CBC6B2A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46DA-E85E-41FF-8CAF-712FA27C0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C42D-C98D-42EC-B4EB-DD96C4680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E725C-D264-46D7-8919-446E7ACC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8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CBAD-DB3C-43C3-BCAC-A61ADF3DB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05B44-BADC-49F6-AB30-85485D1EF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DA6432-E9A2-4454-8AFC-A8F4CC7F01E0}"/>
                  </a:ext>
                </a:extLst>
              </p14:cNvPr>
              <p14:cNvContentPartPr/>
              <p14:nvPr/>
            </p14:nvContentPartPr>
            <p14:xfrm>
              <a:off x="1150560" y="205920"/>
              <a:ext cx="6904080" cy="627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DA6432-E9A2-4454-8AFC-A8F4CC7F01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196560"/>
                <a:ext cx="6922800" cy="62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C57FBB-6AD2-4734-A967-7A16F5E24A2C}"/>
                  </a:ext>
                </a:extLst>
              </p14:cNvPr>
              <p14:cNvContentPartPr/>
              <p14:nvPr/>
            </p14:nvContentPartPr>
            <p14:xfrm>
              <a:off x="6644520" y="228600"/>
              <a:ext cx="5410800" cy="303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C57FBB-6AD2-4734-A967-7A16F5E24A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5160" y="219240"/>
                <a:ext cx="5429520" cy="30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CCA938-72D0-401C-9688-E609E34BE335}"/>
                  </a:ext>
                </a:extLst>
              </p14:cNvPr>
              <p14:cNvContentPartPr/>
              <p14:nvPr/>
            </p14:nvContentPartPr>
            <p14:xfrm>
              <a:off x="7185600" y="2819520"/>
              <a:ext cx="2080800" cy="103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CCA938-72D0-401C-9688-E609E34BE3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810160"/>
                <a:ext cx="209952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A0389D-53FB-4812-AD5A-F254565F8D52}"/>
                  </a:ext>
                </a:extLst>
              </p14:cNvPr>
              <p14:cNvContentPartPr/>
              <p14:nvPr/>
            </p14:nvContentPartPr>
            <p14:xfrm>
              <a:off x="7528680" y="3520440"/>
              <a:ext cx="2400480" cy="1661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A0389D-53FB-4812-AD5A-F254565F8D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9320" y="3511080"/>
                <a:ext cx="2419200" cy="16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31181B-EBC6-4699-AE4C-DCA1B57DB2D5}"/>
                  </a:ext>
                </a:extLst>
              </p14:cNvPr>
              <p14:cNvContentPartPr/>
              <p14:nvPr/>
            </p14:nvContentPartPr>
            <p14:xfrm>
              <a:off x="6896160" y="3817800"/>
              <a:ext cx="3330360" cy="2857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31181B-EBC6-4699-AE4C-DCA1B57DB2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6800" y="3808440"/>
                <a:ext cx="3349080" cy="28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24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CBAD-DB3C-43C3-BCAC-A61ADF3DB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05B44-BADC-49F6-AB30-85485D1EF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AFD790-F420-43E7-95F4-7298C7847659}"/>
                  </a:ext>
                </a:extLst>
              </p14:cNvPr>
              <p14:cNvContentPartPr/>
              <p14:nvPr/>
            </p14:nvContentPartPr>
            <p14:xfrm>
              <a:off x="647640" y="60840"/>
              <a:ext cx="10775160" cy="664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AFD790-F420-43E7-95F4-7298C78476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51480"/>
                <a:ext cx="10793880" cy="66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86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2021-01-26T01:15:59Z</dcterms:created>
  <dcterms:modified xsi:type="dcterms:W3CDTF">2021-01-26T01:57:54Z</dcterms:modified>
</cp:coreProperties>
</file>