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3T01:11:13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12255 1122 0,'22'0'156,"-1"0"-140,0 0-16,0 0 15,-21-21-15,21 21 0,0-21 16,1-1-16,-1 1 16,-21 0-16,21 0 0,0 0 0,-21 0 15,0-1-15,21 1 0,0-21 16,-21 21-16,0 0 0,0-22 16,0 22-16,0 0 0,0 0 0,0 0 15,0-1-15,0 1 16,-21 21 15,21 21 16,0 1-47,0-1 16,0 0-16,-21 21 0,21-21 15,0 1-15,0 20 0,-21-21 0,21 0 16</inkml:trace>
  <inkml:trace contextRef="#ctx0" brushRef="#br0" timeOffset="731.25">12425 1080 0,'0'-22'31,"0"1"-15,21 0-16,0 0 15,-21 0-15,0 0 0,21-1 16,-21 1-16,21 0 0,-21 0 0,0 0 16,0 0-16,0-1 0,0 1 15,0 0-15,0 0 16,-21 21-16,0 0 16,0 0-16,0 0 0,0 0 0,-1 0 15,1 0-15,0 0 16,0 0-16,-21 21 0,-1-21 0,22 21 15,-21 0-15,-1 1 0,1 20 16,0-21-16,-22 21 0,22-20 16,21 20-16,-22 0 0,1 1 0,0-1 15,21 0-15,-22-21 0,22 22 16,0-1-16,0-21 0,0 22 0,-1-22 16,22 21-16,0-21 0,0 0 15,0 1-15,0-1 0,0 0 16,0 0-16,0 0 0,0 0 0,22 1 15,-1-1-15,0 0 0,0-21 16,21 21-16,-20 0 0,20-21 16,-21 21-16,21-21 0,1 22 15,-22-22-15,21 21 0,1-21 0,-1 21 16,-21-21-16,21 21 0,-20-21 16,20 21-16,-21-21 0,0 21 0,0 1 15,22-22-15,-43 21 0,21 0 16,0 0-16,-21 0 0,0 0 15,0 1-15,0-1 0,0 0 16,-21 0-16,0 0 0,0 0 0,-22 1 16,1-1-16,0 0 0,-1 0 15,-20-21-15,20 21 0,-20-21 16,21 0-16,-22 0 0,22 0 0,-1 0 16,-20 0-16,21 0 0,-1 0 15,1 0-15,21 0 0,-22 0 16,22-21-16,-21 21 0,21 0 0,0-21 15,-1 21-15,1-21 16,21 0 15,21-1-31,1 1 16,-1 21-16,21-21 0,-21 21 16,22-21-16,-22 21 0,21-21 0</inkml:trace>
  <inkml:trace contextRef="#ctx0" brushRef="#br0" timeOffset="1617.25">12552 1778 0,'0'0'0,"21"-21"0,0 0 15,-21 0-15,0-1 16,21 1-16,-21 0 15,0 42 32,0 0-47,0 1 16,0-1-16,0 0 0,0 0 0,-21 0 16,21 0-16,0 1 0,0 20 15,0-21-15,0 0 0,0 0 0,0 1 16,0-1-16,0 0 0,0 0 15,0 0-15,21 0 0,0-21 16,1 0 0,-1 0-16,0 0 0,0 0 0,0 0 15,0 0-15,1-21 16,20 21-16,-21-21 0,0 0 0,0 0 16,1 0-16,-1-1 0,0 1 15,0 0-15,-21 0 0,21 0 0,0-22 16,-21 22-16,0 0 0,0 0 15,22 0-15,-22 0 16,21-1-16,-21 44 47,0-1-47,0 0 16,0 0-16,0 0 0,0 22 0,0-22 15,0 0-15,0 21 0,0 1 16,0-1-16,0 0 0,0 1 15,0-1-15,-21 0 0,21 22 0,0-1 16,-22 1-16,22 20 0,0 1 16,0 0-16,0-1 0,0-20 0,0 21 15,0-1-15,0-20 0,0 20 16,22-20-16,-22-1 0,21 1 0,0-1 16,-21 1-16,0-22 0,0 22 15,0-22-15,0 0 0,0 22 0,0-22 16,0-21-16,0 22 0,-21-1 15,0 0-15,-1-20 0,-20 20 16,21-21-16,-21 0 0,-1 0 0,1 1 0,-22-1 16,22-21-16,-21 0 15,-1 0-15,1 0 0,-1 0 0,-21-21 16,22-1-16,-1 1 0,-20 0 16,20-21-16,1-1 0,-1 1 0,1-21 15,-1-1-15,22 22 0,0-22 16,-1-20-16,22 20 0,0 1 0,21-1 15,0 1-15,0 20 0,0-20 16,0-1-16,21 22 0,0-22 0,0 22 16,1 0-16,-1-1 0,21 1 15,-21 0-15,22-1 0,-22 1 16,21 21-16,0-21 0,1 20 0,-1-20 16,0 21-16,1-21 0,-1 20 15,0-20-15,1 21 0</inkml:trace>
  <inkml:trace contextRef="#ctx0" brushRef="#br0" timeOffset="2231.26">13525 1820 0,'0'-21'16,"0"0"-16,0 0 0,0 0 16,0 42 15,0 0-15,0 0-16,0 0 0,0 22 0,0-22 15,0 0-15,0 0 0,0 22 16,0-22-16,0 0 0,0 21 0,0-21 15,0 1-15,0-1 0,0 0 16,0 0-16,0 0 0,0 0 31,-21-21-15,0-21 0,21 0-16,0 0 15,0 0-15,0 0 0,0-1 16,0 1-16,0-21 0,0 21 0,0 0 15,21-22-15,0 22 0,1-21 16,-1 21-16,0-22 0,0 22 0,21 0 16,-20 0-16,20 0 0,-21-1 15,21 22-15,-20 0 0,20 0 16,-21 0-16,21 22 0,-20-1 16,-1 0-16,0 21 0,0-21 0,-21 1 15,0 20-15,0-21 0,0 21 16,0-20-16,0-1 0,0 21 0,0-21 15,0 0-15,0 1 0,0-1 16,-21-21-16,21 21 0,0 0 0,-21-21 16,21 21-16,0-42 47,21 21-47,0-21 15</inkml:trace>
  <inkml:trace contextRef="#ctx0" brushRef="#br0" timeOffset="2551.07">14584 1715 0,'0'0'0,"0"-22"0,-21 22 0,-1 0 15,1 0-15,0 0 16,0 0-16,0 0 0,0 0 15,-1 22-15,1-1 16,0 0-16,0 0 0,0 21 0,21-20 16,-21 20-16,-1-21 0,22 21 15,-21-20-15,21 20 0,0-21 0,0 0 16,0 0-16,0 22 0,0-22 16,0 0-16,21 0 0,1-21 15,-1 0-15,0 21 0,0-21 0,0 0 16,0 0-16,22 0 0,-22 0 15,0 0-15,0-21 0,22 0 0,-22 21 16,0-21-16,0 0 0,0 0 16,0-22-16</inkml:trace>
  <inkml:trace contextRef="#ctx0" brushRef="#br0" timeOffset="3086.77">15071 1143 0,'0'0'16,"0"-21"-16,-22 21 0,1-21 0,0 21 16,0 0-1,0 21-15,21 0 16,0 21-16,0-20 0,0 20 0,0-21 16,0 21-16,0 1 0,-21-1 15,21 22-15,-22-22 0,22 21 16,0-20-16,0 20 0,-21 1 15,21-22-15,-21 22 0,21-22 0,-21 0 16,21 1-16,0-1 0,0-21 16,-21 21-16,21-20 0,-21-1 0,21 0 15,0 0-15,0 0 0,-22-21 16,22-21 15,0 0-31,0 0 16,0-22-16,0 22 0,22-21 15,-1 21-15,0-22 0,0 1 16,0 0-16,22-1 0,-1 22 16,-21-21-16,21 21 0,-20 0 0,20-1 15,0 22-15,-21 0 0,1 0 16,-1 0-16,0 0 0,0 22 0,0-1 16,-21 0-16,21 0 0,-21 21 15,0-20-15,0-1 0,0 21 0,0-21 16,0 0-16,0 1 0,0-1 15,0 0-15,0 0 0,0 0 0,0 0 16,0 1-16,-21-22 0,21 21 16,-21-21-16,0 0 31</inkml:trace>
  <inkml:trace contextRef="#ctx0" brushRef="#br0" timeOffset="3587.48">15600 1863 0,'0'0'0,"-21"-43"15,21 22-15,0 0 16,0 0-16,21 21 0,0-21 0,0 21 16,0 0-16,0-21 0,1 21 15,-1 0-15,0 0 0,0 0 0,0 21 16,0-21-16,1 21 0,-1 0 16,-21 21-16,21-20 0,-21-1 0,21 21 15,-21-21-15,0 22 0,0-22 16,0 0-16,0 21 0,0-21 15,0 1-15,0-1 0,0 0 0,-21-21 16,0 21-16,21 0 16,-21-21-16,-1 0 15,22-21 1,0 0-16,0 0 16,0-22-16,0 22 0,0 0 15,0-21-15,0 21 0,22-22 16,-1 22-16,-21-21 0,0 21 0,21-22 15,0 22-15,-21 0 0,21 0 16,-21 0-16,21 21 16,1-22-16,-1 22 15,0 0-15,0 0 16,0 0-16</inkml:trace>
  <inkml:trace contextRef="#ctx0" brushRef="#br0" timeOffset="4031.22">16489 1672 0,'0'-21'0,"0"42"0,0-63 16,0 21 0,-21 21-16,-1 0 15,1 0-15,0 21 16,21 0-16,-21-21 0,0 21 15,0 22-15,-1-22 0,22 0 16,-21 21-16,21-21 0,-21 22 0,21-22 16,0 0-16,0 21 0,0-20 15,0-1-15,0 21 0,21-21 0,0-21 16,1 21-16,-1 1 0,0-1 16,0-21-16,0 0 0,0 0 0,22 0 15,-22 0-15,0 0 0,21 0 0,-20 0 16,-1-21-16,0 21 0,0-22 15,0 1-15,0 0 0,1-21 0,-22 21 16,0-22-16,0 1 0,21 0 16,-21 20-16,0-20 0,0 0 15,0-1-15,-21 22 0,-1 0 16,1 0-16,0 0 0,0 21 0,0 0 16,21-21-16,-21 21 0,-1 0 15,1 0-15,0 0 0,0 0 16,21 21-16</inkml:trace>
  <inkml:trace contextRef="#ctx0" brushRef="#br0" timeOffset="4835.21">17208 1715 0,'0'0'0,"0"-22"0,0 1 15,-21 21-15,21 21 47,0 1-47,0-1 16,0 0-16,0 0 0,0 0 0,0 0 16,0 22-16,0-22 0,0 0 15,0 21-15,0-20 0,0-1 0,-21 0 16,21 0-16,0 0 0,-21 0 15,21 1-15,-21-22 0,0 0 32,-1 0-32,1 0 15,21-22 1,-21 22-16,21-21 0,0 0 0,0 0 16,0 0-16,0-22 0,0 22 15,0-21-15,21 21 0,-21-22 0,43 22 16,-22-21-16,0 21 0,21 0 15,1-1-15,-1 1 0,0 0 0,1 21 16,-1 0-16,-21 0 0,21 0 16,1 21-16,-22 0 0,0 1 0,0-1 15,0 0-15,1 21 0,-22-21 16,21 22-16,-21-22 0,0 21 0,0-21 16,0 1-16,0 20 0,0-21 15,0 0-15,0 0 0,0 1 16,-21-22-16,21 21 0,-22 0 15,1-21-15,42-21 47,1 21-47,-1-21 16,0-1-16,0 1 0</inkml:trace>
  <inkml:trace contextRef="#ctx0" brushRef="#br0" timeOffset="5071.06">17865 1736 0,'0'0'0,"21"-21"0,0 21 16,-21 21 15,0 0-31,0 0 0,0 0 16,0 0-16,0 1 0,-21 20 16,21-21-16,-21 0 0,21 0 0,0 1 15,0-1-15,0 0 0,0 0 16,0 0-16,0 0 0,0-42 47,0 0-32,0 0-15</inkml:trace>
  <inkml:trace contextRef="#ctx0" brushRef="#br0" timeOffset="5379.89">17907 1482 0,'0'0'0,"-21"0"0,0 0 0,-1 0 16,1 0 0,21 21-1,21-21 1,1 0 0,-1 0-16,-21-21 15,21 21 1,-21-21-16,0-1 0,0 1 15,-21 0 1,0 21 0,-1 0-1,22 21-15,0 0 16,0 1-16,0-1 16,0 0-16,22-21 15,-1 21-15,0 0 16</inkml:trace>
  <inkml:trace contextRef="#ctx0" brushRef="#br0" timeOffset="6271.3">18203 1799 0,'0'0'16,"21"0"-16,1 0 0,-1-21 0,0 21 15,-21-21-15,21 21 0,0 0 16,0 0-16,1 0 0,-1 21 16,0 0-16,0-21 0,0 21 15,-21 22-15,21-22 0,-21 0 16,0 21-16,0-20 0,0 20 0,0 0 16,-21-21-16,0 22 0,0-1 15,0-21-15,-22 22 0,1-1 0,-21 0 16,20-21-16,1 22 0,0-22 15,-22 21-15,43-21 0,-21 1 16,-1-1-16,22 0 0,0-21 16,0 0-16,21-21 31,0 0-31,21 21 16,0 0-16,21 0 0,-20 0 15,20 0-15,-21 0 0,21 0 0,1 0 16,20 0-16,-20 21 0,-1 0 15,0 0-15,1 0 0,-1 0 0,0 22 16,1-1-16,-22 0 0,21 1 16,-21-1-16,-21 22 0,0-22 15,0 21-15,0 1 0,0-1 0,-21 22 16,0-21-16,0-1 0,0 1 16,-22 20-16,1-20 0,0-22 0,-22 22 15,22-22-15,-22 21 0,22-20 16,-22-22-16,1 21 0,-1-21 0,22 1 15,-21-1-15,-1 0 0,-21-21 16,22 0-16,-1-21 0,1 0 0,-1-1 16,1-20-16,-1 21 0,22-43 0,0 22 15,21-21-15,-1-22 16,22 0-16,0 1 0,0-1 0,0 0 16,0 1-16,22-1 0,20 0 15,-21 1-15,21-1 0,1 21 0,-1 22 16,0 0-16,1-1 0,-1 1 15,0 21-15,-20 21 0,20 0 0,-21 0 16,21 21-16,1-21 0,-22 42 16,0-20-16,21-1 0,-20 21 0,-1 0 15,0 1-15,0-22 0,-21 21 16,0-21-16,21 22 0,-21-22 0,21 0 16,-21 0-16,22 0 0,-1-21 31,0 0-31,0 0 0,0-21 15,0 0-15</inkml:trace>
  <inkml:trace contextRef="#ctx0" brushRef="#br0" timeOffset="6827.38">19092 1947 0,'0'-21'0,"0"42"0,0-63 0,0 21 15,0 0-15,0 0 0,0-1 16,0 1-16,0 0 0,0 0 16,0 0-16,0 0 0,-21-1 15,0 1-15,0 21 0,0 0 0,-1 0 16,-20 0-16,21 21 16,0 1-16,0-1 0,-1 0 15,1 21-15,0-21 0,0 22 0,0-1 16,0 0-16,-1-20 0,22 20 15,0-21-15,0 21 0,0-20 0,0-1 16,0 0-16,0 0 16,0 0-16,22-21 0,-1 0 15,0 0-15,0 0 0,0 0 16,0 0-16,1-21 0,-1 21 16,0-21-16,0 0 0,0 0 15,0-1-15,1 1 0,20-21 0,-42 21 16,21-22-16,0 22 0,0-21 15,-21 21-15,22-22 0,-22 22 0,0 0 16,0 0-16,0 42 16,0 0-1,-22 0-15,1 1 0,21 20 16,-21-21-16,21 21 0,0-20 0,0 20 16,0-21-16,0 21 0,0-20 15,0-1-15,0 0 0,0 0 0,0 0 16,0 0-16,21 1 15,0-22-15,1 0 0,-1 0 16,0 0-16,0 0 16,0 0-16,0 0 0,1 0 0,-1-22 15,0 1-15,0 0 0,0 0 16</inkml:trace>
  <inkml:trace contextRef="#ctx0" brushRef="#br0" timeOffset="8227.35">19791 1164 0,'0'0'0,"0"-84"16,0 62-16,-21 44 31,-1-1-31,22 0 16,-21 21-16,0 1 0,21-1 15,0 0-15,-21 22 0,21-22 0,-21 22 16,21-1-16,0 1 0,-21-1 15,21 1-15,-22-1 0,22-21 16,-21 22-16,21-22 0,-21 1 0,21-1 16,0 0-16,0-21 0,0 22 15,-21-22-15,21 0 0,0 0 0,0 0 16,21-21 0,0 0-16,0 0 15,1 0-15,-1-21 0,0 0 16,0 0-16,21 0 0,-20 0 0,-1-1 15,21 1-15,-21-21 0,0 21 16,1-22-16,-1 1 0,0 21 0,0-21 16,-21 20-16,21 1 0,-21 0 15,21 0-15,-21 42 32,0 0-32,0 0 0,0 1 15,-21-1-15,21 0 0,-21 0 16,21 21-16,0-20 0,0-1 15,0 0-15,0 0 0,0 0 16,0 0-16,0 1 0,0-1 0,0 0 16,21-21-16,0 21 0,1-21 15,-1 0-15,0 0 0,0 0 16,0 0-16,0 0 0,1 0 16,-1-21-16,0 21 0,0-21 0,0 0 15,0-1-15,1 1 0,-1 0 16,0 0-16,0-21 0,0 20 0,0 22 15,1-21-15,-22 0 0,0 0 16,0 42 15,0 0-15,0 0-16,0 1 16,0-1-16,0 0 0,-22 0 0,22 0 15,0 0-15,0 1 0,0-1 16,0 0-16,22-21 0,-1 21 15,0-21-15,0 0 16,0 0-16,0 0 0,1 0 0,-1 0 16,0 0-16,0 0 0,0 0 15,0-21-15,1 0 0,-22 0 16,0-1-16,0 1 0,0 0 16,0 0-16,0 0 0,0 0 0,0-1 15,-22 1-15,1 0 0,0 21 16,0-21-16,0 0 0,0 21 0,-1 0 15,1 0-15,0 0 16,42 0 15,0 0-31,1 0 16,-1-21-16,0 21 0,21 0 16,-21 0-16,22-22 0,-22 22 0,0 0 15,21 0-15,-20-21 16,-1 21-16,21 0 0,-21 0 0,0-21 15,1 21-15,-1 0 0,21 0 16,-21 0-16,0 21 16,-21 0-16,0 1 15,0-1-15,0 0 0,0 0 0,0 0 16,0 0-16,0 1 0,0-1 16,0 0-16,0 0 0,0 0 0,0 0 15,0 1-15,0-1 16,0 0-16,-21 0 0,21 0 15,0 0 1,0-42 31,0 0-47,0 0 0,0 0 16,0 0-16,0-22 0,21 22 15,-21 0-15,22-21 0,-1 20 16,0-20-16,0 21 0,21-21 0,-20 20 15,20 1-15,-21 0 0,21 0 16,1 0-16,-22 21 0,21 0 0,-21 0 16,1 21-16,-1 0 15,0 0-15,0 22 0,0-22 0,-21 21 16,0 0-16,0-20 0,0 20 16,0 0-16,0 1 0,0-22 0,0 21 15,-21-21-15,21 0 0,0 1 16,-21-1-16,21 0 0,-21 0 0,21 0 15,0 0 1,0-42 15,0 0-15,0 0-16,0 0 0,-21 0 0,21-1 16,-22-20-16</inkml:trace>
  <inkml:trace contextRef="#ctx0" brushRef="#br0" timeOffset="8479.2">21018 1164 0,'0'0'0,"0"-21"0,-21 21 0,0-21 16,0 21 62,0 0-62,0 0-16,-1 0 0</inkml:trace>
  <inkml:trace contextRef="#ctx0" brushRef="#br0" timeOffset="8755.83">19600 1439 0,'-21'0'0,"42"0"0,-63 0 0,21 22 16,42-22-1,0 0-15,21 0 16,1 0-16,-22 0 0,21 0 0,1 0 16,-1 0-16,0 0 0,1 0 15,-1 0-15,-21 0 0,21 0 0,-20 0 16,-1 0-16,0 0 16,-42 0 15</inkml:trace>
  <inkml:trace contextRef="#ctx0" brushRef="#br0" timeOffset="10359">11959 2709 0,'-21'0'15,"0"-21"-15,0 21 16,-1 0-16,1 0 0,0 0 15,0 0-15,0 0 16,0 0-16,-1 0 31,44 21 1,-1-21-32,21 0 0,-21 0 15,22 0-15,-1 0 0,0 0 16,1 0-16,20 0 0,-21 0 0,22 0 15,-22 0-15,22 0 0,-22 0 16,0-21-16,22 21 0,-22 0 16,22 0-16,-22 0 0,22 0 0,-22 0 15,21 0-15,1 0 0,-1-21 16,1 21-16,-1 0 0,1 0 16,-1 0-16,1 0 0,-1 0 0,1 0 15,-1 0-15,1 0 0,21 0 16,-22 0-16,22 0 0,-1 0 15,1 21-15,0-21 0,-1 0 0,22 0 16,-21 0-16,0 0 0,-22 0 16,22 0-16,-1 0 0,1 0 0,-21 21 15,41-21-15,-20 0 0,0 0 16,21 0-16,-1 0 0,1 0 0,-21 0 16,21 0-16,-22 22 0,22-22 15,-21 0-15,0 0 0,-1 0 0,22 21 16,-21-21-16,-22 0 15,22 0-15,0 0 0,-22 21 0,22-21 16,-22 0-16,1 0 0,-1 0 16,1 0-16,20 0 0,-20 0 0,-1 0 15,22 0-15,-21 0 0,20 21 16,1-21-16,-22 0 0,22 0 0,-21 0 16,-1 0-16,22 21 0,-43-21 15,22 0-15,-1 0 0,1 0 0,-1 0 16,1 0-16,-1 0 0,22 0 15,-22 0-15,22 0 0,0 0 0,-22 0 16,22 0-16,-1 0 0,-20 0 16,21 0-16,-22 0 0,1 21 15,20-21-15,-20 0 0,-1 0 16,1 0-16,20 0 0,-20 0 0,21 0 16,-22 0-16,22 22 0,-22-22 15,22 0-15,-22 0 0,22 0 0,-21 0 16,-1 0-16,1 0 0,-1 0 15,22 0-15,-22 0 0,1 0 0,20 0 16,-20 0-16,21 0 0,-22 0 16,1 0-16,-1 0 0,1 0 0,-1 0 15,-21 0-15,22 0 16,-22 0-16,22 0 0,-22 0 0,22 0 16,-22 0-16,21 0 0,-20 0 15,20 0-15,-20 0 0,20 0 0,1 0 16,-22 0-16,0-22 0,1 22 15,-1 0-15,0 0 0,-21 0 0,1 0 16,20 0-16,-21 0 0,0-21 16,0 21-16,1 0 0,-1 0 15,0 0-15,0-21 16,0 21-16,0 0 16,-21-21 124</inkml:trace>
  <inkml:trace contextRef="#ctx0" brushRef="#br0" timeOffset="13663.09">2688 5419 0,'0'0'0,"0"-21"0,0-1 15,0 1 1,0 0-16,0 0 0,0 0 16,0 0-1,0-1-15,0 1 16,-21 21-16,21-21 0,-21 21 16,0 0 15,-1 21-16,22 0 1,0 1-16,0-1 0,0 0 0,0 0 16,0 0-16,0 22 0,0-1 15,0 0-15,0 1 0,0-1 0,0 0 16,22 22-16,-22-1 0,0-20 16,0 20-16,0 1 0,0-1 15,0 1-15,0-1 0,0 1 0,0 20 16,0-20-16,0 20 15,0 1-15,0-21 0,0 20 0,0 1 0,-22 0 16,22-22-16,0 22 0,0 21 16,0-22-16,0 1 0,0 0 15,-21 20-15,21-20 0,0 0 16,-21-1-16,21 22 0,0-21 0,0 21 16,0-22-16,-21 1 0,21 21 15,-21-21-15,21-1 0,-21 22 0,21-21 16,0-1-16,0 22 0,0-21 15,-22 0-15,22 20 0,0-20 16,0-21-16,0 20 0,0-20 0,0 20 16,0-20-16,0-1 0,0 1 15,0-1-15,0 1 0,0-22 16,0 1-16,0-1 0,0-21 0,0 0 16,0 0-16,0-42 31,0 0-31,0-21 0,0 21 15,0-22-15,0-20 0,0 20 0,0-20 16,0-1-16</inkml:trace>
  <inkml:trace contextRef="#ctx0" brushRef="#br0" timeOffset="15416.77">2900 5207 0,'-21'0'0,"21"-42"15,-22 42-15,1-21 16,0-1-1,21 1 1,21 21 31,0 21-47,22-21 16,-22 0-16,21 0 0,1 22 15,-1-22-15,21 0 0,1 0 16,21 0-16,-1 0 0,1 0 15,21 0-15,-22 0 0,22-22 16,-21 22-16,21 0 0,-22-21 0,22 21 16,21 0-16,-21-21 0,21 21 15,0 0-15,0-21 0,-21 0 0,21 21 16,0 0-16,0-21 0,0 21 16,0 0-16,0 0 0,-21-22 0,21 22 15,-21 0-15,21-21 0,-22 0 16,22 21-16,-21 0 0,0-21 0,21 21 15,-21 0-15,-21-21 0,20 21 16,-20 0-16,0 0 0,-22 0 0,1 0 16,-22 0-16,22 0 15,-22 0-15,0 0 0,-21 0 0,1 0 16,-1 0-16,0 0 0,0 0 16,-21 21 15,0 0-31,0 0 15,0 0-15,0 1 16,0-1-16,-21 0 0,21 21 0,-21-21 16,21 22-16,-21-22 0,21 21 15,0 1-15,-22-1 0,22 0 0,-21 1 16,21-1-16,0 0 16,0 22-16,0-22 0,0 22 0,-21-1 15,21 1-15,0-1 0,0 1 16,-21-1-16,21 1 0,0-1 0,0 1 15,0 20-15,0-20 0,0 20 16,0 1-16,0 0 0,0-1 0,0-20 16,-21 21-16,21-1 0,0 1 15,0 21-15,0-22 0,-21 1 0,21 21 16,0-21-16,0-1 0,0 1 0,0 0 16,0 20-16,0-20 15,0 0-15,-22-1 0,22 1 0,0 0 16,0-22-16,0 22 0,0-22 15,0 1-15,0 21 0,0-22 0,0 1 16,0-1-16,0 1 0,-21-1 0,21 1 16,0-22-16,0 21 0,0-20 15,0-1-15,-21 0 0,21 1 0,-21-1 16,21 0-16,0-20 0,-21 20 16,21-21-16,0 0 0,0 0 0,0 1 15,-21-1-15,-1 0 16,1 0-1,0-21-15,21 21 16,-21-21-16,0 0 0,0 21 16,-1-21-16,1 0 15,0 0-15,0 0 0,21 22 0,-21-22 16,0 0-16,-1 21 16,1-21-16,21 21 0,-21-21 0,0 0 15,0 0-15,0 21 16,-1-21-16,1 0 0,0 0 0,0 0 15,0 0-15,-22 0 0,22 0 16,-21 21-16,0-21 0,20 0 0,-20 0 16,21 0-16,-21 0 0,-1 0 0,1 0 15,0 0-15,-22 0 16,22 0-16,-22 0 0,1 0 0,-1 0 16,-20 0-16,-1 0 0,0 21 15,-21-21-15,22 0 0,-1 0 0,0 0 16,-169 22-1,170-22-15,-1 0 0,0 0 0,1 0 16,-1 21-16,0-21 0,-20 0 0,20 0 16,0 21-16,1-21 0,-1 0 15,0 21-15,22-21 0,-22 0 0,0 0 16,22 21-16,-1-21 0,1 0 16,-1 0-16,1 0 0,-1 0 0,22 0 15,-21 0-15,20 0 16,-20 0-16,20 0 0,1 0 0,0 0 15,-22 0-15,22 0 0,-22 0 16,22 0-16,-21 0 0,-1 0 0,1 0 16,20 0-16,-20 0 0,20 0 15,1 0-15,0 0 0,21 0 0,-22 0 16,22 0-16,0 0 0,0 0 16,0 0-16,-1 0 0,1 0 15,21-21 1,21 0-16,1 0 15,20 0-15,0-1 0,1-20 16,-1 0-16,21-1 0</inkml:trace>
  <inkml:trace contextRef="#ctx0" brushRef="#br0" timeOffset="16208.83">3662 5927 0,'0'0'0,"-43"0"0,22 0 0,-21 0 16,21 0-16,-22 0 0,22 0 15,0 0-15,-21 0 0,21 0 0,-1-21 16,-20 21-16,21 0 16,0 0-16,0 0 0,-1 0 0,65 0 47,-1 0-47,0 0 15,22-22-15,21 22 0,-1 0 16,22-21-16,-21 21 0,42-21 0,0 21 15,0-21-15,21 21 0,0-21 16,0 21-16,22-21 0,-22 21 16,0 0-16,21-22 0,-21 1 0,1 21 15,-22 0-15,0 0 0,0-21 16,-22 21-16,-20 0 0,0 0 16,-22 0-16,1 0 0,-1 0 0,-20 0 15,-1 0-15,0 0 0,-21 0 16,1 0-16,-22-21 15,-22 21 1,1 0-16,0 0 16,0 0-16,-21 0 0,20 0 0,-20 0 15,0 0-15,-22 21 0,22 0 16,-22-21-16</inkml:trace>
  <inkml:trace contextRef="#ctx0" brushRef="#br0" timeOffset="16692">3683 6477 0,'-21'0'0,"42"0"0,-85 21 0,43-21 0,-21 0 15,21 0-15,-22 21 0,22 1 0,0-22 16,0 0-16,0 0 16,21 21-16,21-21 31,0 0-31,21-21 0,22-1 0,-22 22 16,43-21-16,-22 0 0,22 0 15,0 21-15,-1-21 0,22 0 0,21-1 16,0 1-16,0 0 0,21 21 15,1-21-15,-1 0 0,0 21 0,21-21 16,1-1-16,-22 22 0,21 0 16,-21 0-16,-21-21 0,0 21 0,0 0 15,-21 0-15,0 0 0,-21 0 16,-22 0-16,1 0 0,-1 0 16,-21 0-16,1 0 0,-22 0 15,0 0-15,0 0 0,-42 0 31,0 0-15,-21 0-16,20 0 0,-20 0 16,0 21-16,-1-21 0,1 22 0,-21-22 15,-1 21-15</inkml:trace>
  <inkml:trace contextRef="#ctx0" brushRef="#br0" timeOffset="17131.84">3810 7133 0,'0'0'0,"-64"21"0,22 22 0,0-43 16,-1 21-16,22 0 0,0 0 16,0-21-16,0 0 0,42 0 31,0 0-31,21 0 0,1-21 15,-1 21-15,22-21 0,20 0 16,-20 0-16,20-1 0,1 22 16,21-21-16,0 0 0,0 0 0,21 0 15,0 21-15,0-21 0,0-1 16,0 22-16,0-21 0,0 21 0,0-21 16,0 21-16,0 0 0,0 0 15,0-21-15,-22 21 0,1 0 0,-21 0 16,21 0-16,-22 0 0,1-21 15,0 21-15,-22 0 0,1 0 0,-1 0 16,-20 0-16,-1 0 0,-21 0 16,0 0-16,0 0 0,1 0 15,-44 0 17,1 0-32,-21 0 0,21 0 15,0 0-15,-22 21 0,1-21 16,0 0-16,-1 0 0</inkml:trace>
  <inkml:trace contextRef="#ctx0" brushRef="#br0" timeOffset="17579.11">3556 7938 0,'0'0'0,"21"0"32,0 0-32,22 0 0,-1 0 15,0 0-15,22 0 0,-1-22 16,1 22-16,-1-21 0,22 21 0,0-21 15,20 21-15,1-21 0,0 21 16,21-21-16,0 21 0,0-21 0,-21 21 16,21-22-16,0 22 0,0 0 15,0-21-15,-21 0 0,21 21 16,-43 0-16,22 0 0,-21-21 0,-22 21 16,22 0-16,-43 0 0,22-21 0,-22 21 15,1 0-15,-22 0 0,21 0 16,-21 0-16,0 0 0,1 0 15,-44 0 17,1 0-32,0 0 0,0 0 15,-21 0-15,-1 0 16,22 0-16</inkml:trace>
  <inkml:trace contextRef="#ctx0" brushRef="#br0" timeOffset="18024.37">3725 8573 0,'-42'21'0,"84"-42"0,-105 42 16,42-21-16,-1 0 0,22 21 15,22-21 1,-1 0-16,0 0 16,21 0-16,1 0 0,20-21 0,1 21 15,-1-21-15,22 21 0,-22-22 0,22 22 16,21-21-16,-22 21 0,22 0 16,0-21-16,0 21 0,0 0 0,0-21 15,-1 21-15,1 0 0,0 0 16,0-21-16,0 21 0,0-21 0,-22 21 15,22 0-15,-21-22 0,-1 22 0,1 0 16,-21-21-16,-1 21 0,1 0 16,-22-21-16,0 21 0,1 0 15,-22 0-15,0 0 0,-42 0 32,0 21-32,-1-21 0,-20 21 15,0-21-15,-1 22 0,1-22 16,-21 21-16,20-21 0,-20 21 0,-1-21 15,1 21-15,-1-21 0</inkml:trace>
  <inkml:trace contextRef="#ctx0" brushRef="#br0" timeOffset="18387.16">3704 9208 0,'0'0'0,"-21"21"0,-21 0 16,42 0-1,21-21 1,21 0-16,-21 0 16,22 0-16,20 0 15,1-21-15,-1 21 0,1-21 0,20 0 0,1 21 16,21-22-16,0 1 15,21 21-15,-22-21 0,22 0 0,-21 0 16,21 21-16,-21-21 0,0-1 0,0 1 16,0 21-16,-22-21 0,1 0 15,0 21-15,-22-21 0,1 21 0,-22 0 16,0-21-16,1 21 0,-22 0 0,0 0 16,-21-22-16,0 1 15,0 0 1,-21 0-16,0 0 0</inkml:trace>
  <inkml:trace contextRef="#ctx0" brushRef="#br0" timeOffset="19459.54">3260 3874 0,'0'21'0,"-22"-21"15,44 0 17,-1-21-32,0-1 15,0 1-15,21 0 0,-20 0 0,-1-21 16,21 20-16,-21 1 0,0 0 15,1-21-15,-1 21 0,0-1 16,0 1-16,-21 0 0,21 0 0,-21 0 16,0 0-16,-21 21 15,0-22-15,0 22 16,-22 0-16,22 0 0,-21 0 16,21 0-16,-22 0 0,1 22 0,21-22 15,-21 21-15,20 0 0,-20 0 16,21 0-16,0 22 0,0-22 15,-1 0-15,22 21 0,0-21 0,-21 1 16,21 20-16,0-21 0,0 21 16,0 1-16,0-22 0,0 21 0,21 1 15,1-1-15,-1 0 0,0 1 16,21-22-16,-21 21 0,22 0 0,-1 1 16,0-1-16,1-21 0,-22 22 15,21-1-15,-21 0 0,1 1 16,-1-1-16,-21 0 0,0 1 15,0-22-15,0 21 0,0 0 0,-21 1 16,-1-22-16,1 0 0,0 0 16,-21 0-16,-1-21 0,1 0 0,0 0 15,-22 0-15,22 0 0,0 0 16,-22-21-16,22 0 0,-22 0 16,22 0-16,0 0 0,-22-1 0,22 1 15,-1-21-15,1 21 0,0 0 16,21-1-16,-1 1 0,1 0 0,21 0 15,0 0-15,0 0 0,0-1 16,0 1-16,21 21 0,1-21 16,-1 0-16,0 21 0,0 0 15,0-21-15,22 21 0,-22 0 0,21 0 16,-21-21-16</inkml:trace>
  <inkml:trace contextRef="#ctx0" brushRef="#br0" timeOffset="20215.13">3810 4487 0,'0'0'0,"21"0"16,-21 22-16,21-22 0,0 0 31,1-22-31,-22 1 15,0 0-15,21 21 0,-21-21 16,21 0-16,-21 0 0,0-1 0,21 1 16,-21 0-16,21 0 0,-21 0 15,0 0-15,0-1 0,0 1 0,0 0 16,0 0 0,-21 21-16,0 21 15,0 0 1,0 0-16,-1 1 0,22 20 0,-21-21 15,0 0-15,21 22 0,-21-22 16,21 21-16,-21-21 0,21 22 0,0-1 16,0-21-16,0 0 0,0 22 15,0-22-15,0 0 0,0 0 0,21 0 16,0 0-16,0 1 0,0-22 16,1 0-16,-1 0 0,21 0 15,-21 0-15,0 0 0,1 0 16,20-22-16,-21 1 0,0 0 0,0 21 15,1-42-15,20 21 0,-21-1 16,21-20-16,-20 21 0,-1-21 16,21-1-16,-21 1 0,0 0 15,22-1-15,-22-20 0,0 20 0,0-20 16,0-1-16,1 1 0,-1-1 16,0 22-16,0-21 0,-21 20 0,21 1 15,0 0-15,-21-1 0,0 22 16,0 0-16,-21 42 31,0 0-15,0 22-16,0-22 0,21 21 15,-21 0-15,-1 22 0,22-1 0,0-20 16,-21 20-16,21 1 0,-21-1 16,21-20-16,0 20 0,0-21 15,0 1-15,0-1 0,0 0 0,0 1 16,0-22-16,0 0 0,0 0 15,0 0-15,21 1 0,0-22 16,-21 21-16,22-21 16,-1 0-16,0 0 15,-21-21-15,21-1 0,-21 1 0,0 0 16,21 0-16</inkml:trace>
  <inkml:trace contextRef="#ctx0" brushRef="#br0" timeOffset="20571.93">4720 4487 0,'0'0'0,"21"22"16,0-22-1,1 0-15,-1 0 16,0 0-16,0-22 16,0 22-16,0-21 0,1 0 0,-1 21 15,0-21-15,0 0 0,0 0 0,0-1 16,1 1-16,-22 0 0,0 0 15,21 21-15,-21-21 0,0 0 16,-21 21 0,-1 0-16,1 0 0,0 21 15,0-21-15,0 21 0,0 0 16,-1 0-16,1 0 0,0 1 0,21 20 16,-21-21-16,21 0 0,0 0 15,0 1-15,0 20 0,0-21 0,0 0 16,0 0-16,0 1 15,21-22-15,0 0 0,0 0 0,1 0 16,-1 0-16,0 0 0,21 0 16,-21 0-16,1 0 0,20-22 0,-21 1 15,21 21-15,-20-21 0</inkml:trace>
  <inkml:trace contextRef="#ctx0" brushRef="#br0" timeOffset="21047.66">5440 4276 0,'0'0'0,"0"-21"16,0 42 15,-21 0-31,21 0 0,0 0 0,0 0 16,0 1-16,-22-1 0,22 0 16,0 0-16,-21 0 0,21 0 0,0 1 15,0-1-15,0 0 16,0 0-16,-21 0 0,21 0 0,0 1 15,-21-22 1,21-22 15,0 1-31,0 0 16,21 0-16,0 0 0,0 0 16,-21-1-16,22-20 0,-1 21 0,0 0 15,21-22-15,-21 22 0,22 0 16,-22 0-16,0 0 0,21 0 15,-20 21-15,-1 0 0,0 0 0,0 0 0,0 0 16,0 21-16,1 0 16,-22 0-16,0 0 0,0 0 15,0 1-15,0-1 0,0 0 16,0 0-16,0 0 0,0 0 0,0 1 16,0-1-16,0 0 15,0 0-15,0 0 0,0 0 16,0-42 15,0 0-15</inkml:trace>
  <inkml:trace contextRef="#ctx0" brushRef="#br0" timeOffset="21315.5">6159 4191 0,'0'21'32,"0"0"-32,0 1 15,0-1-15,0 21 0,0-21 16,-21 0-16,21 1 0,-21 20 0,21-21 16,-21 0-16,21 0 0,0 1 15,0 20-15,-21-21 0,21 0 0,0 0 16,-21-21-16,21 22 0,0-1 15,0-42 17,0-1-17</inkml:trace>
  <inkml:trace contextRef="#ctx0" brushRef="#br0" timeOffset="21675.3">6202 3895 0,'0'0'0,"-21"0"16,-1 0-16,-41 21 15,63 0 1,0 0-16,0 0 0,0 1 16,21-22-1,0 0-15,0 0 16,1 0-16,-1 0 15,-21-22-15,0 1 0,21 21 0,0-21 16,-21 0-16,0 0 16,0 0-16,0-1 0,0 1 15,0 0-15,-21 21 16,0 0-16,0 0 16,-1 0-16,1 0 0,0 0 0,0 0 15,0 0-15,0 21 16,21 0-1,0 1-15,0-1 16,21-21 0,0 0-16</inkml:trace>
  <inkml:trace contextRef="#ctx0" brushRef="#br0" timeOffset="23007.83">6625 4128 0,'0'0'0,"0"-22"0,-21 44 47,21-1-47,-21 0 15,21 0-15,0 0 0,0 0 0,0 1 16,0-1-16,0 0 0,0 21 15,0-21-15,0 1 0,0-1 0,0 21 16,21-21-16,0 0 0,0 1 16,0-1-16,1-21 0,-1 21 15,0-21-15,0 0 16,0 0-16,0 0 0,1 0 16,20 0-16,-21-21 0,21 0 0,1-1 15,-22 1-15,21 0 16,-21 0-16,1-21 0,-22 20 0,21 1 15,-21-21-15,21 21 0,-21-22 16,0 22-16,0 0 0,0 0 0,0 0 16,0 0-16,0-1 0,0 44 31,0-1-15,0 0-16,0 0 0,0 0 15,0 0-15,0 22 16,0-22-16,0 0 0,0 0 0,0 0 15,21 1-15,0-1 0,0 0 16,1 0-16,-1-21 16,0 0-16,0 0 0,0 0 15,0 0-15,1 0 0,-1 0 16,0 0-16,0-21 0,0 0 16,0 0-16,-21-1 0,0 1 15,22 0-15,-22 0 0,0 0 16,0 0-16,0-1 0,0 1 0,0 0 15,0 0-15,0 42 47,-22 0-47,22 0 0,0 1 16,0-1-16,0 0 0,0 0 0,0 0 16,0 0-16,0 1 0,0-1 15,0 0-15,0 0 0,-21 0 0,21 0 16,-21 1-16,21-1 15,-21-21 32,21-21-47,0-1 16,0 1-16,0 0 16,0 0-16,0-21 0,0 20 0,21-20 15,0 21-15,0-21 0,1 20 16,-1 1-16,0 0 0,0 0 0,0 0 15,0 0-15,1 21 0,20 0 0,-21 0 16,0 0-16,0 21 0,1 0 16,-22 0-16,21 0 0,0 0 0,-21 1 15,21 20-15,-21-21 0,0 0 16,0 0-16,0 1 0,0-1 0,0 0 16,0 0-16,0 0 0,0 0 15,0 1-15,-21-22 31,0 0-15,21-22-16,0 1 16,0 0-16,0 0 15,0 0-15,0 0 0,21-1 0,0-20 16,0 21-16,0-21 0,1-1 16,-1 22-16,0-21 0,127-64 15,-127 85 1,22 21-16,-22 0 0,0 0 0,21 0 15,-21 21-15,-21 0 16,22 0-16,-22 22 0,21-22 0,-21 21 16,0-21-16,0 22 0,0-1 0,0-21 15,0 21-15,0-20 0,0-1 16,0 0-16,0 0 0,0 0 0,0 0 16,0 1-16,-21-22 15</inkml:trace>
  <inkml:trace contextRef="#ctx0" brushRef="#br0" timeOffset="23627.21">8869 3768 0,'0'0'0,"0"-21"16,0-1-16,0 1 15,0 0 1,0 42 0,0 0-16,0 1 15,0-1-15,0 21 0,0 0 16,0 1-16,0-1 0,-21 0 0,21 22 15,0-22-15,0 22 0,-22-22 16,22 0-16,-21 22 0,0-22 0,21-21 16,-21 22-16,21-22 0,0 21 0,-21-21 15,0 1-15,21-1 16,0-42 15,0-1-31,0-20 16</inkml:trace>
  <inkml:trace contextRef="#ctx0" brushRef="#br0" timeOffset="24104.94">8848 3704 0,'0'0'0,"0"-21"15,0 0 1,21 42 15,0 0-31,0 0 0,0-21 16,0 22-16,22-1 0,-22 0 15,21 21-15,-21-21 0,22 1 0,-1 20 16,-21-21-16,22 0 0,-1 22 16,0-22-16,-21 0 0,22 0 15,-1 0-15,-21 0 0,22 1 0,-1-1 16,-21-21-16,21 0 0,-20 21 0,-1-21 15,0 0-15,0 0 16,-42 0 15,-21 0-31,20 0 0,1 21 16,-21-21-16,21 21 0,-22 0 0,1-21 16,0 22-16,-1-1 0,1 21 15,0-21-15,-1 0 0,-20 1 0,21 20 16,-1-21-16,1 0 0,0 0 15,20 1-15,1-1 0,0 0 0,0-21 16,0 21-16,0-21 16,21 21-16,21-42 47,0 21-47,0-21 0,-21 0 0</inkml:trace>
  <inkml:trace contextRef="#ctx0" brushRef="#br0" timeOffset="25447.68">9102 3916 0,'0'-21'0,"0"42"0,-22-63 16,1 42-16,0 0 15,0 21 1,21 0-16,0 0 0,0 21 15,0-20-15,0 20 0,-21 0 16,21-21-16,0 22 0,0-1 0,0 0 16,-21-20-16,21 20 0,0-21 15,0 0-15,0 0 0,0 1 16,0-1-16,0 0 0,0 0 16,0-42 15,0 0-16,0 0-15,0-1 0,0 1 0,0-21 16,0 0-16,0-1 0,0 1 0,0 0 16,0-1-16,0 1 0,0-22 15,0 43-15,0-21 0,0 21 16,0-22-16,0 22 0,0 42 31,0 1-31,0 20 16,0 0-16,0 1 0,-22-1 15,22 0-15,0 22 0,0-22 0,0 0 16,-21 1-16,21-1 0,0 0 16,0 1-16,0-22 0,0 0 0,0 0 15,0 0-15,0 1 16,0-1-16,0-42 31,0-1-31,0 1 16,21 0-16,-21 0 0,22-21 15,-22 20-15,0-20 0,0 0 0,0-1 16,21-20-16,-21 21 0,0-1 16,0 1-16,21 0 0,-21 20 0,0-20 15,0 21-15,0 0 16,0 42 0,0 0-16,0 0 0,0 22 15,0-22-15,0 21 0,-21 0 16,21 1-16,0-1 0,-21-21 0,21 22 15,0-1-15,0-21 0,0 0 16,0 22-16,0-22 0,0 0 0,0 0 16,21-42 15,0 0-15,-21 0-16,21-1 0,-21 1 0,21 0 15,0-21-15,-21-1 0,0 22 16,22-21-16,-22 21 0,21-22 0,-21 22 15,0 0-15,0 0 16,0 42 0,0 0-1,0 0-15,0 1 0,0-1 0,0 0 16,0 0-16,21 21 0,-21-20 16,0-1-16,0 0 0,0 0 0,0 0 15,0 0-15,0 1 0,21-1 0,-21 0 16,0 0-1,21-21 1,0 0 0,-21-21-16,0 0 0,0 0 15,22-22 1,-22 22-16,0 0 0,21 0 0,-21 0 16,0-22-16,0 22 0,0 0 15,0 0-15,21 21 0,-21-21 16,0 42-1,0 0-15,0 0 0,0 0 16,0 0-16,0 1 16,0-1-16,0 0 0,0 0 0,0 0 15,0 0-15,0 1 0,21-22 32,0 0-32,0 0 15,-21-22 1,22 1-16,-22 0 15,21 21-15,-21-42 0,0 21 16,21-1-16,-21 1 0,0 0 0,0 0 16,0 0-16,0 0 0,0-1 15,0 44 1,0-1 0,0 0-16,0 0 0,0 0 15,0 0-15,0 1 0,0-1 16,0 0-1,0 0-15,21-21 16,0 21 0,0-21-1</inkml:trace>
  <inkml:trace contextRef="#ctx0" brushRef="#br0" timeOffset="27282.82">16722 5207 0,'0'-21'0,"0"42"0,0-63 15,0 21-15,0-1 0,0 1 16,0 0-16,0 0 0,0 0 0,0 0 16,0-1-16,0 1 0,0 0 15,0 0-15,0 0 0,0 0 0,0-1 16,0 1-16,0 42 47,0 22-32,0-22-15,0 21 0,0 1 0,0-1 16,0 0-16,0 1 0,0 20 16,0 1-16,0-22 0,0 21 0,0 1 15,0 21-15,0-22 0,0 1 16,0-1-16,0 22 0,0-22 0,0 1 15,0 20-15,0-20 0,-22 21 16,22-1-16,-21 1 0,0 21 0,21-22 16,-21 1-16,0 21 0,21-21 0,-21-1 15,-1 22-15,1 0 16,0-21-16,0 20 0,0 1 0,0 0 16,-1-21-16,1 21 0,0-1 15,-21-20-15,21 0 0,-1 21 0,1-22 16,0 1-16,0-22 0,0 22 0,0-21 15,-1-1-15,1 1 0,21 20 16,-21-20-16,0-1 0,21 1 0,-21-22 16,21 22-16,0-1 0,0-21 15,-21 1-15,21-1 0,0 0 0,-22 1 16,22-22-16,0 0 0,0 0 0,0 0 16,0-42-1,0 0 1,0 0-16,0-21 0,0-1 0,22 1 15,-22-22-15,21 1 0,-21-1 16,21-20-16</inkml:trace>
  <inkml:trace contextRef="#ctx0" brushRef="#br0" timeOffset="29179.64">16785 4932 0,'0'0'0,"21"0"16,-21-21-1,0 0 1,21 21-1,-21-22-15,0 1 32,0 0-1,22 21-15,-1-21-16,0 21 15,0 0 1,-21-21-16,21 21 0,0 0 0,1-21 15,-1 21-15,0 0 16,0-22-16,21 22 0,-20 0 16,-1 0-16,21-21 0,-21 21 15,43 0-15,-22-21 0,22 0 16,-1 21-16,1 0 0,-1-21 0,22 21 16,-1-21-16,1 21 0,0 0 15,21-22-15,21 22 0,-22 0 0,22 0 16,0 0-16,0-21 0,0 21 15,0 0-15,0 0 0,22 0 0,126 0 16,-148 0-16,0 0 16,0 0-16,0 0 0,0 0 0,0 0 15,0 0-15,0 0 16,0 0-16,0 0 0,-21 0 0,-1 0 0,-20 0 16,21 0-16,-21 0 15,-1 0-15,1 0 0,0 0 0,-1 0 16,1 0-16,-22 0 0,1 0 15,-1 0-15,22 0 0,-43 0 0,22 0 16,-22 0-16,1 0 0,-1 0 16,-21 0-16,21 0 0,-20 0 15,-1 0-15,0 0 0,0 0 16,-21 21 15,0 1-31,0-1 16,0 0-16,0 0 0,0 21 15,-21-20-15,21 20 0,-21 0 16,21 1-16,0-1 0,0 0 0,-21 22 16,21-22-16,-22 22 0,22-22 15,-21 21-15,21-20 0,0 20 0,0 1 16,-21 20-16,21-20 0,-21 21 16,21-22-16,-21 22 0,21-22 15,0 1-15,0 20 0,-21-20 0,21 21 16,0-22-16,-22 22 0,22-1 0,0-20 15,0 21-15,0-1 0,0 1 16,-21-22-16,21 22 0,-21 0 16,21-22-16,0 22 0,0 21 0,0-22 15,0 1-15,0 0 0,0-22 16,0 22-16,0 0 0,0-1 0,0 1 16,0 0-16,0-22 0,0 22 15,0-1-15,0-20 0,0-1 0,0 22 16,0-21-16,0-1 0,0 1 15,0-22-15,-21 21 0,21 1 0,0-1 16,0 1-16,0-22 0,-21 22 0,21-22 16,0 0-16,0 1 0,0 20 15,0-42-15,-21 22 0,21-1 16,0 0-16,-22-20 0,22 20 16,0-21-16,0 0 0,0 0 0,0 1 15,-21-1-15,21 0 0,-21 0 0,21 0 16,0 0-16,-21-21 15,0 0-15,0 0 0,-1 22 16,1-22-16,0 0 0,0 0 16,0 0-16,0 0 0,-22 0 0,22 0 15,-21 0-15,21 0 0,-22 0 16,1 0-16,0 0 0,-1 0 0,22 0 16,-21 0-16,-1 0 0,1 0 0,0 0 15,-1 0-15,1 0 16,0 0-16,-1 0 0,-20 0 0,21 0 15,-22 0-15,1 0 0,-1 0 16,1 0-16,-22 0 0,21 0 0,-20 0 16,20 0-16,-20 0 0,-1 0 15,21 0-15,-20 0 0,-1 0 0,22 0 16,-22 0-16,0 0 0,22 0 0,-22 0 16,0 0-16,1 0 0,20 0 15,-20 0-15,-1 0 0,0 0 0,1 0 16,-1 0-16,0 0 0,-21 0 15,22 0-15,-22 0 0,21 0 0,-21 0 16,22 0-16,-1 0 0,22 0 16,-22 0-16,21 0 0,-20 0 15,20-22-15,1 22 0,-1 0 0,1-21 16,-22 21-16,22 0 0,-1 0 16,1 0-16,-1-21 0,1 21 0,-1 0 15,1 0-15,20 0 0,-20 0 16,20 0-16,-20 0 0,21 0 0,-1 0 15,1 0-15,0-21 0,-1 21 16,1 0-16,0 0 0,-1 0 0,1 0 16,0 0-16,-1 0 0,-20 0 0,20 0 15,1 0-15,-21 0 0,20 0 16,1 0-16,0 0 0,20 0 16,-20 0-16,21 0 0,0 0 15,0 0-15,21-21 16,0 0 15,0-1-31,0 1 0,0 0 16,21-21-16</inkml:trace>
  <inkml:trace contextRef="#ctx0" brushRef="#br0" timeOffset="30083.44">17611 5376 0,'0'0'0,"-22"0"0,1 0 16,0 0-16,0 0 16,0 0-16,0 0 15,42 0 16,0 0-31,21 0 0,1 0 16,20 0-16,1 0 0,20-21 16,22 21-16,21 0 0,0-21 15,21 21-15,0 0 0,1-21 0,20 21 16,21 0-16,-20 0 0,20 0 16,-20-21-16,20 21 0,-21 0 0,-20 0 15,-1 0-15,0 0 0,-21 0 16,0 0-16,-21 0 0,-22 0 0,-20 0 15,-1 0-15,1 0 0,-22 0 16,-21 0-16,1 0 0,-1 0 0,-42-21 31,-22 21-31,1 0 16,-22 0-16,-20 0 0</inkml:trace>
  <inkml:trace contextRef="#ctx0" brushRef="#br0" timeOffset="30388.27">17441 6117 0,'0'0'16,"-84"21"-16,41 1 0,-20-1 0,42 0 0,-22-21 16,43 21-16,43-21 15,-1 0-15,21 0 0,22 0 16,21 0-16,0 0 0,21-21 15,0 21-15,42 0 0,0-21 0,1 21 16,20 0-16,1-21 0,-1 21 16,1 0-16,20 0 0,-20 0 0,-1 0 15,1 0-15,-22 0 0,22 0 0,-43 0 16,0 0-16,0 0 0,-42 0 16,0 0-16,0 0 0,-43 0 0,1 0 15,-1 0-15,-42 0 0,1 0 16,-22-22-16,-22 22 15</inkml:trace>
  <inkml:trace contextRef="#ctx0" brushRef="#br0" timeOffset="30683.11">17865 7027 0,'0'0'0,"21"22"16,21-22-16,22 0 16,20 0-16,22 0 0,0 0 15,21 0-15,21-22 0,-21 22 0,21 0 16,0 0-16,22-21 0,-22 21 16,0 0-16,21 0 0,-42-21 15,22 21-15,-22 0 0,0 0 0,0-21 16,-22 21-16,1 0 0,-21 0 15,0-21-15,-22 21 0,1 0 0,-22 0 16,-21 0-16,0 0 0,-21-21 0,-21 21 16,0 0-16</inkml:trace>
  <inkml:trace contextRef="#ctx0" brushRef="#br0" timeOffset="30979.09">18881 7281 0,'0'0'0,"-149"43"15,22-1-15,22 0 0,-22 1 16,21-1-16,21 0 0,0 1 0,22-22 16,21 21-16,-1-21 0,43 1 15,43-22-15,-1 0 0,21 0 16,22 0-16,0 0 0,21 0 0,21-22 16,0 1-16,0 21 0,0-21 15,21 21-15,0-21 0,-21 21 0,21 0 16,-21-21-16,0 0 0,0 21 15,-21 0-15,0 0 0,0-22 16,-22 22-16,1 0 0,0 0 0,-22-21 16,-21 21-16,1 0 0,-1 0 15,-21 0-15,-63 0 16,21 0-16,-22 0 16,-20 0-16,-1 21 0,1-21 0</inkml:trace>
  <inkml:trace contextRef="#ctx0" brushRef="#br0" timeOffset="31203.97">17695 8255 0,'0'0'0,"-63"42"0,20 1 0,1-22 0,21 0 16,21 21-16,0-20 0,21-22 0,21 21 15,1-21-15,41 0 0,-20 0 16,42 0-16,0 0 0,21 0 0,0-21 15,0-1-15,21 22 0,0-21 16,0 0-16,0 0 0,-21 0 0,21 0 16,-21-1-16,0 1 0,0 21 0,-21-21 15,-21 0-15,0 0 0,-1 21 16</inkml:trace>
  <inkml:trace contextRef="#ctx0" brushRef="#br0" timeOffset="32795.75">18563 3852 0,'0'0'0,"0"-21"15,0 0-15,0 0 16,21 0-16,-21 0 0,0-1 16,0 1-1,-21 42 1,21 1-16,-21-1 15,0 0-15,0 0 0,-1 0 0,1 22 16,0-1-16,0 0 0,0 1 16,0-1-16,-1 21 0,1-20 0,0-1 15,0 0-15,0 1 0,0-1 16,-1-21-16,1 22 0,21-22 0,0 0 16,-21-21-16,21-21 46,21 0-46,0-22 0,-21 22 0,22-21 16,-1 21-16,0-22 0,0-20 16,0 20-16,0 1 0,1-21 15,-1 20-15,21-20 0,-21 20 0,0-20 16,22 21-16,-22-1 0,0 1 16,21 0-16,-20-1 0,-1 22 15,0 0-15,-21 0 0,0 0 0,21 21 16,0 0-16,-21 21 15,0 0-15,0 21 0,0-21 0,0 22 16,0-1-16,0 0 0,0-20 16,0 41-16,0-21 0,0 1 0,0-1 15,0 22-15,0-22 0,0 0 16,0 1-16,0-1 0,0 0 0,0 1 16,0-22-16,-21 0 0,21 0 15,0 0-15,0 0 0,0 1 16,-21-22-16,0 0 15,0 0 1,-1 0-16,1-22 0,0 22 16</inkml:trace>
  <inkml:trace contextRef="#ctx0" brushRef="#br0" timeOffset="32988.64">18140 4170 0,'21'-21'15,"0"21"1,0 0-16,0-21 0,22 21 16,-1-22-16,0 1 0,1 21 15,-1-21-15,22 0 0,-22 21 16,0-21-16,22 0 0,-22 21 0,0-22 16,1 1-16,-1 21 0,0-21 15,1 21-15</inkml:trace>
  <inkml:trace contextRef="#ctx0" brushRef="#br0" timeOffset="33255.49">19135 3810 0,'-22'0'0,"1"0"15,0 0-15,0 0 0,0 21 16,0 0-16,-1 1 16,22 20-16,-21-21 0,21 21 15,0 1-15,0-1 0,0 0 0,0 22 16,0-22-16,0 22 0,0-22 15,0 22-15,-21-22 0,21 21 0,-21-20 16,21 20-16,-21-20 0,21-1 0,0 0 16,0 1-16,-21-1 0,21-21 15,0 0-15,0 0 0,-22-21 0,22-21 32,0 0-32,0 0 0,0 0 15,0 0-15,0-22 0,0 22 16,0-21-16</inkml:trace>
  <inkml:trace contextRef="#ctx0" brushRef="#br0" timeOffset="33551.03">18859 4022 0,'0'0'0,"22"-21"0,-22-1 0,21 22 16,0-21-16,0 0 0,0 0 15,0 0-15,1 21 0,20-21 0,0 21 16,-21 0-16,22 0 0,-1 0 15,0 0-15,-20 0 0,20 0 16,-21 21-16,-21 0 0,0 0 0,0 0 16,0 0-16,0 22 0,-21-22 0,0 0 15,0 0-15,-22 22 16,22-22-16,-21 0 0,21-21 0,-22 21 16,22 0-16,0-21 0,0 0 15,0 0-15,-1 0 0,1 0 0,0 0 16,21-21 15,0 0-31,21 21 0,0-21 16,1 0-16</inkml:trace>
  <inkml:trace contextRef="#ctx0" brushRef="#br0" timeOffset="33875.83">19643 3810 0,'-64'42'15,"64"-20"-15,-21 20 0,0-21 16,0 21-16,-1 1 0,22 20 16,-21-20-16,0 20 0,0-21 0,21 22 15,-21-22-15,0 22 16,21-22-16,-22 22 0,1-22 0,0 0 15,21 1-15,-21 20 0,21-21 16,-21 1-16,21-1 0,0-21 0,0 22 16,-21-22-16,21 0 0,0 0 0,0 0 15,0 0-15,21-21 32,-21-21-32,0 0 15,0 0-15,21-21 0,-21 20 0,21-20 16</inkml:trace>
  <inkml:trace contextRef="#ctx0" brushRef="#br0" timeOffset="34182.86">19516 3958 0,'0'0'0,"21"-42"15,0 21-15,21 21 0,-21-21 16,1 21-16,20-22 0,-21 22 15,21 0-15,-20 0 0,20 0 0,-21 0 16,21 0-16,-20 0 0,-1 22 16,0-1-16,0 0 0,-21 0 0,0 21 15,0-20-15,0-1 0,0 21 16,-21-21-16,0 0 0,-22 1 16,22 20-16,-21-21 0,21-21 0,0 21 15,-22 0-15,22-21 0,0 0 16,0 0-16,0 0 15,21-21 1,0 0-16,0 0 16,21 0-16,0 0 0</inkml:trace>
  <inkml:trace contextRef="#ctx0" brushRef="#br0" timeOffset="34671.74">20214 3514 0,'0'0'0,"0"-21"16,0-1-16,0 1 16,0 42-1,0 1 1,-21-1-16,21 21 0,0-21 0,-21 22 16,0-1-16,-1 0 0,22 22 15,0-22-15,-21 0 0,21 22 0,-21-22 16,21 1-16,0-1 0,0-21 15,0 21-15,0-20 0,0 20 0,0-21 16,21 0-16,0 0 16,1-21-16,-1 0 0,0 0 15,0 0-15,0 0 0,0 0 0,1-21 16,20 0-16,-21 0 0,0 0 16,0 0-16,1-1 0,-1 1 0,0-21 15,0 21-15,-21 0 0,0-1 16,21 1-16,-21 0 0,0 0 0,0 42 47,0 0-47,0 0 0,0 1 15,0-1-15,0 0 0,0 0 0,0 0 16,0 0-16,0 1 16,0-1-16,0 0 0,0 0 15,0-42 32,0 0-47,0 0 0,0-1 16</inkml:trace>
  <inkml:trace contextRef="#ctx0" brushRef="#br0" timeOffset="34819.66">20510 3747 0,'0'0'15,"0"-22"1,0 1-1,22 21 32</inkml:trace>
  <inkml:trace contextRef="#ctx0" brushRef="#br0" timeOffset="35095.49">20913 3725 0,'-22'0'31,"1"0"-31,0 22 0,0-1 16,0 0-16,0 0 0,21 0 15,-22 0-15,22 22 0,-21-22 0,21 0 16,0 0-16,0 22 0,0-22 15,0 0-15,0 0 0,0 0 0,0 0 16,0 1-16,21-22 16,1 0-16,-1 0 0,0 0 15,0 0-15,0 0 16,0 0-16,1 0 0,-1-22 16,0 22-16</inkml:trace>
  <inkml:trace contextRef="#ctx0" brushRef="#br0" timeOffset="36830.9">21188 3810 0,'0'0'0,"0"-21"0,0 0 16,-21 21-1,-1 0-15,1 0 0,0 0 0,21 21 16,-21 0-16,0 0 0,0 0 16,-1 1-16,1-1 0,0 0 15,21 0-15,0 0 0,0 0 16,0 1-16,0-1 0,0 0 0,0 0 15,0 0-15,0 0 16,21-21 0,0 0-16,1 0 15,-22-21-15,21 21 0,0-21 0,-21 0 16,0 0-16,21 0 0,0-1 16,-21 1-16,0 0 0,0 0 15,0 0-15,0 0 16,0 42 15,0 0-31,-21-21 0,21 21 16,0 0-16,-21 0 0,21 1 15,0-1-15,0 0 0,0 0 0,0 0 16,0 0-16,0 1 16,0-1-16,21-21 0,0 21 15,0-21-15,1 0 16,-1 0-16,0 0 0,0 0 15,0 0-15,-21-21 0,21 0 16,1 21-16,-1-22 0,0-20 0,0 21 16,0 0-16,0-22 0,-21 1 15,22 0-15,-1 21 0,0-22 0,-21-20 16,21 20-16,-21 1 0,21 0 16,-21-1-16,0 22 0,0-21 15,0 21-15,0 0 0,0-1 0,0 44 31,0-1-15,-21 0-16,0 0 0,21 21 16,0-20-16,-21 20 0,0 0 0,21 1 15,0-1-15,-22 0 0,22-21 16,0 22-16,0-1 0,0 0 0,0-20 16,0 20-16,0-21 15,22 0-15,-1 0 0,-21 1 0,21-1 0,0-21 16,0 0-16,0 0 15,1 0-15,-1 0 16,0-21-16,0 21 0,0-22 16,0 1-16,1 0 0,-1 0 0,0 0 15,0 0-15,0-1 0,0-20 16,1 21-16,-22 0 0,21 21 0,0-21 16,-21-1-16,0 44 31,0-1-16,0 0-15,0 0 0,0 0 16,0 0-16,0 1 16,0-1-16,0 0 0,0 0 0,0 0 15,0 0-15,0 1 0,21-22 16,0 0 0,0 0-16,1 0 15,-1 0-15,0-22 16,0 1-16,0 0 0,0 0 15,1 0-15,-22 0 0,0-1 16,21 1-16,-21 0 0,21 0 0,-21 0 16,0 0-1,0 42 17,0 0-32,0 0 15,0 0-15,0 0 0,0 1 16,0-1-16,0 0 0,0 0 0,0 0 15,0 0-15,0 1 16,0-1-16,21-21 16,0 0-1,0 0-15,1 0 16,-22-21-16,21-1 16,-21 1-16,0 0 0,0 0 15,0 0-15,0 0 16,0-1-16,0 1 0,-21 0 15,21 0-15,-22 21 0,1-21 16,21 0-16,-21 21 16,21-22-16,0 1 47,21 21-47,0 0 0,1 0 15,-1 0-15,0 0 0,0 0 0,0 0 16,0 0-16,1 0 15,-1 0-15,0 0 16,0 21-16,-21 1 16,0-1-16,21 0 15,-21 0-15,0 0 16,0 0-16,0 1 0,21-22 0,-21 21 16,0 0-16,0 0 15,0 0-15,0 0 0,0 1 16,0-1-1,0-42 32,0-1-47,0 1 16,0 0-16,0 0 16,0 0-16,22-22 0,-1 22 0,0 0 15,0 0-15,0-21 0,0 20 16,22 1-16,-22 0 0,21 0 0,-21 0 15,22 0-15,-22 21 0,21 0 16,-21 0-16,1 0 0,-1 21 0,0 0 16,0 0-16,-21 0 0,0 0 15,0 1-15,0-1 0,0 21 0,0-21 16,0 0-16,0 1 0,0 20 16,0-21-16,0 0 0,0 0 15,0 1-15,-21-22 16,21 21-16,0-42 62,0-1-62,-21 1 16,21 0-16</inkml:trace>
  <inkml:trace contextRef="#ctx0" brushRef="#br0" timeOffset="37087.76">22352 3471 0,'-21'0'15,"0"0"16,-1 0 1,22 22-32,-21-22 15,0 0 1,0 0-16,0 0 0</inkml:trace>
  <inkml:trace contextRef="#ctx0" brushRef="#br0" timeOffset="37354.93">21505 3725 0,'-42'22'16,"63"-22"46,0 0-62,0 0 16,1 0-1</inkml:trace>
  <inkml:trace contextRef="#ctx0" brushRef="#br0" timeOffset="63180.34">2455 11176 0,'0'-21'0,"0"0"15,0 0-15,0-1 16,0 1-16,0 0 15,0 0-15,0 0 16,0 0 0,0-1-16,0 44 62,0-1-62,0 21 0,0-21 0,0 22 16,0-1-16,0 0 0,0 1 15,0 20-15,0-21 0,0 1 16,0 20-16,0-20 0,0-1 0,0 0 16,0 1-16,0-1 0,0-21 15,0 21-15,0-20 0,0 20 0,0-21 16,0 0-16,0 0 16,0 1-16,0-1 0,0-42 46,0-1-46,0-20 16,0 21-16,0 0 16,21-22-16,-21 22 0</inkml:trace>
  <inkml:trace contextRef="#ctx0" brushRef="#br0" timeOffset="63595.11">2476 11070 0,'0'0'0,"-21"-21"0,0 21 15,21-21 16,21 21-31,0 0 16,1-21-16,20 21 0,-21-21 16,0 21-16,22-22 0,-1 22 15,0-21-15,-21 21 0,22-21 16,-1 21-16,0 0 0,-20 0 0,20-21 16,-21 21-16,0 0 0,0-21 15,1 21-15,-1 0 16,-21 21 31,-21 0-32,-1-21-15,22 21 16,-21-21-16,0 21 0,0 1 16</inkml:trace>
  <inkml:trace contextRef="#ctx0" brushRef="#br0" timeOffset="63927.92">2519 11557 0,'0'0'0,"21"0"31,0 0-31,0 0 16,22 0-16,-22-21 0,0 0 0,21 21 16,-21-21-16,22 21 0,-22-22 15,0 22-15,0 0 0,0-21 0,1 21 16,-1 0-16,0 0 0,0-21 16,0 21 62</inkml:trace>
  <inkml:trace contextRef="#ctx0" brushRef="#br0" timeOffset="64639.32">3704 11451 0,'21'0'15,"0"-21"-15,-21 0 16,22 21-16,-22-21 0,21 21 16,-21-21-16,0-1 0,0 1 15,0 0-15,0 0 16,0 0-16,0 0 0,-21-1 15,21 1-15,-43 21 0,22-21 16,0 21-16,0 0 0,-22 0 0,22 0 16,-21 0-16,21 0 0,-22 0 15,22 21-15,-21 0 0,21-21 0,-22 22 16,22 20-16,-21-21 0,21 0 16,0 22-16,-1-1 0,-20-21 15,42 21-15,-21 1 0,0-22 16,21 21-16,-21-21 0,21 22 0,-22-22 15,22 0-15,0 21 0,0-20 16,0-1-16,0 0 0,0 0 0,0 0 16,0 0-16,0 1 15,22-22-15,-1 0 0,0 0 16,0 0-16,0 0 0,0 0 16,1 0-16,-1-22 0,0 22 15,0-21-15,0 0 0,0 21 0,1-21 16,-1 0-16,0 0 0,0-22 15,0 22-15,0 0 0,1-21 16,-1 20-16,0-20 0,0 21 0,0-21 16,-21 20-16,21-20 0,1 21 15,-22-21-15,0 20 0,0 1 16,21 21-16,-21-21 0,0 42 31,0 0-31,0 1 16,0-1-16,0 21 0,0-21 15,0 0-15,0 22 0,0-22 0,0 0 16,0 21-16,0-20 0,0-1 16,0 0-16,0 0 0,0 0 0,0 0 15,0 1-15,21-22 16,0 0-16,-21 21 16,21-21-16,0 0 15,1 0-15,-1 0 16,0 0-16,0-21 0,-21-1 0,21 22 15</inkml:trace>
  <inkml:trace contextRef="#ctx0" brushRef="#br0" timeOffset="65207">4445 11261 0,'0'0'0,"0"-21"0,21-1 0,-21 1 16,-21 21 15,0 0-31,0 0 0,-1 0 0,1 0 16,-21 21-16,21 1 0,0-1 0,-22 0 15,22 0-15,0 0 0,0 0 16,0 1-16,-1-1 0,1 0 0,0 0 16,21 0-16,0 0 0,-21 1 15,21-1-15,0 0 0,-21 0 0,21 0 16,21-21-1,0 0 1,0 0-16,0 0 0,1 0 16,-1 0-16,0 0 0,0 0 15,0 0-15,0 0 0,1 0 0,-1 0 16,0 0-16,0 21 0,0-21 16,0 0-16,-21 22 0,22-22 15,-22 21-15,0 0 16,0 0-16,0 0 0,0 0 15,-22 1-15,1-22 0,21 21 16,-42 0-16,21 0 0,0 0 0,-1-21 16,1 21-16,0 1 0,-21-22 15,21 21-15,-1-21 0,1 0 16,0 0-16,0 0 0,0 0 0,0 0 16,-1 0-16,1 0 15,0 0-15,0 0 16,0 0-16,0 0 31,21-21-15,0-1-16,0 1 15,0 0-15,21 0 0,0 0 16,0 0-16</inkml:trace>
  <inkml:trace contextRef="#ctx0" brushRef="#br0" timeOffset="65927.58">5101 10774 0,'0'-21'16,"-21"21"0,21 21 15,0 0-16,0 0-15,0 0 16,0 1-16,0-1 0,0 0 0,0 0 16,0 21-16,-21-20 0,21 20 15,0-21-15,-21 21 0,21 1 0,-22-1 16,22 0-16,0 1 0,-21-1 16,21 0-16,-21 1 0,21-1 15,0-21-15,-21 22 0,21-1 0,-21-21 16,21 0-16,0 22 0,0-22 15,0 0-15,0 0 0,0 0 0,0 0 16,0 1-16,0-1 16,0 0-16,21 0 15,0-21-15,0 0 16,0 0-16,1 0 16,-1 0-16,0 0 0,-21-21 15,21 0 1,0 0-16,-21-1 0,0 1 15,0 0 1,0 0-16,0 0 16,0 0-16,0-1 0</inkml:trace>
  <inkml:trace contextRef="#ctx0" brushRef="#br0" timeOffset="66243.39">4762 11430 0,'22'0'31,"-1"0"-31,0 0 16,21 0-16,-21 0 0,1 0 0,20 0 15,-21-21-15,21 21 0,-20 0 0,-1-21 16,21 21-16,-21-21 0,0 21 15,1 0-15,-1 0 0,0-22 0,0 22 16,0 0 62</inkml:trace>
  <inkml:trace contextRef="#ctx0" brushRef="#br0" timeOffset="66859.05">5567 11557 0,'21'0'47,"0"0"-47,0-21 0,0 21 15,1 0-15,-1-21 0,0 21 16,0-21-16,0-1 0,0 22 16,-21-21-16,22 21 0,-22-21 15,21 21-15,-21-21 0,0 0 0,0 0 16,0-1-16,0 1 16,0 0-16,0 0 15,-21 21-15,-1-21 0,1 21 16,0 0-16,0 0 0,0 0 15,-22 0-15,22 21 0,0 0 0,0 0 16,-21 0-16,20 1 0,1-1 16,0 0-16,21 21 0,-21-21 0,21 1 15,-21 20-15,21-21 0,0 0 16,0 22-16,0-22 0,0 0 0,0 0 16,0 0-16,0 0 0,0 1 0,21-1 15,0 0-15,0-21 16,-21 21-16,21-21 0,1 21 0,-1-21 15,0 0-15,0 0 0,-21 21 16,21-21-16,0 0 0,1 0 0,-1 0 16,0 0-16,0 0 0,0 0 0,0 0 15,-21-21-15,22 21 0,-1-21 16,0 21-16,-21-21 0,21 0 0,0 0 16,0-1-16,1 1 15</inkml:trace>
  <inkml:trace contextRef="#ctx0" brushRef="#br0" timeOffset="67399.25">6181 11303 0,'0'0'0,"0"-21"0,0 0 15,0 0 1,21 21-1,0 0-15,0 0 16,0 0-16,0 0 16,1 0-16,-1 0 0,0 21 15,0 0-15,0-21 16,-21 21-16,21 0 0,1 0 0,-1 1 16,0-1-16,-21 0 0,21 0 15,0 0-15,-21 0 0,0 1 16,0-1-16,0 0 0,0 0 0,0 0 15,0 0-15,0 1 16,0-1 0,-21-21-1,21-21 17,0-1-32,0 1 15,0 0-15,0 0 0,0-21 0,21 20 16,-21-20-16,21 21 15,1-21-15,-1-1 0,0 1 0,0 0 16,0 20-16,22-20 0,-22 21 0,0 0 16,0 0-16,21-1 0,-20 1 15,-1 21-15,0-21 0,0 21 16,0 0-16,0 0 16,1 0-1</inkml:trace>
  <inkml:trace contextRef="#ctx0" brushRef="#br0" timeOffset="86479.51">17822 11028 0,'0'21'0,"21"-21"16,1 0 0,-1 0-1,0 0-15,0 0 16,0-21-16,0 0 0,1 21 15,-22-21-15,42 21 0,-21-22 0,0 1 16,0 21-16,1-21 16,-1 0-16,0 0 0,0 21 0,0-21 15,-21-1-15,21 1 0,-21 0 16,0 0-16,0 0 0,0 0 16,-21-1-1,0 22-15,0 0 0,-21 0 0,20 0 16,-20 0-16,21 0 0,-21 0 15,20 22-15,-20-1 0,21-21 0,0 21 16,-22 0-16,22-21 0,0 21 16,21 0-16,-21 1 0,0-1 15,21 0-15,0 0 16,0 0-16,0 0 16,0 1-16,21-22 15,0 21-15,0-21 16,0 21-16,1-21 0,-1 21 15,0-21-15,0 21 16,0-21-16,0 0 0,1 21 0,-1-21 16,0 22-16,0-22 15,0 21-15,0 0 0,1-21 16,-22 21-16,0 0 16,21 0-16,-21 1 0,0-1 15,0 0-15,0 0 16,0 0-16,-21 0 0,21 1 0,-22-1 15,1 0-15,0 0 0,21 0 16,-21 0-16,0 1 0,0-1 0,-1-21 16,-20 21-16,21-21 0,0 0 15,-22 21-15,1-21 0,0 0 0,-1 0 16,1 0-16,0 21 0,-1-21 16,1 0-16,0 0 0,-22 0 0,22 0 15,0 0-15,-1 0 0,1 0 16,0-21-16,20 21 0,1-21 0,-21 21 15,21 0-15,21-21 0,-21 21 16,-1-21-16,1 21 16,21-22 15,21 1-15,1 21-16,-1-21 0,0 21 0</inkml:trace>
  <inkml:trace contextRef="#ctx0" brushRef="#br0" timeOffset="87575.03">18288 11515 0,'0'0'0,"0"21"16,21-21 31,0-21-47,-21 0 16,21 21-16,1-22 0,-22 1 0,21 0 15,-21-21-15,21 21 0,-21-22 16,21 1-16,-21 0 0,21-1 15,0 1-15,-21 0 0,0-1 0,22 1 16,-22 0-16,21-1 0,-21 1 16,0 21-16,0-22 0,0 1 0,0 21 15,0 0-15,0 0 0,0-1 16,0 1-16,-21 0 0,-1 21 16,1 0-1,21 21-15,0 0 16,-21 22-16,21-22 0,0 0 15,0 21-15,0-20 0,-21 20 16,21 0-16,0 1 0,0-22 0,0 21 16,0 22-16,-21-22 0,21 0 15,0 1-15,-21-1 0,21-21 16,0 21-16,0-20 0,0 20 0,0-21 16,0 0-16,21 0 0,0-21 15,0 22-15,0-1 0,0-21 0,1 0 16,-1 0-16,0 0 0,0 0 15,0 0-15,0 0 0,1-21 0,-1-1 16,0 1-16,0 0 0,0 0 16,0 0-16,1 0 0,-1-1 0,0-20 15,-21 21-15,21-21 0,0-1 16,0 1-16,-21 21 0,22 0 0,-1-22 16,-21 22-16,0 0 0,0 0 15,21 0-15,-42 42 47,21 0-47,0 0 0,0 0 16,0 0-16,-21 1 0,21-1 15,0 21-15,0-21 0,0 0 0,0 22 16,0-22-16,0 0 0,0 0 16,0 0-16,0 1 0,0-1 15,21 0-15,0 0 0,0 0 16,0-21-16,0 0 15,1 0-15,-1 0 0,0 0 0,0 0 16,0 0-16,0 0 16,1-21-16,-1 21 0,0-21 0,0 0 15,0 21-15,-21-21 0,21-1 16,-21-20-16,22 21 0,-22 0 0,0-22 16,0 22-16,0-21 0,0 21 15,0-22-15,0 1 0,0 21 0,0 0 16,-22-22-16,1 22 0,0 21 15,0-21-15,21 0 0,-21 21 16,0 0-16,-1 0 0,1-21 0,0 21 16,0 0-16,0 0 0,0 0 0,-1 0 15,1 0-15,0 21 0,0 0 16,0-21-16,0 21 16,21 0-16,0 1 0,0-1 15,0 0-15,0 0 0,0 0 16,0 22-16,0-22 0,0 0 0,0 0 15,0 0-15,21 0 0,0-21 16,0 22-16,0-22 0,0 0 16,1 0-16,-1 0 0,0 0 15,0 0-15,0 0 0,0-22 16</inkml:trace>
  <inkml:trace contextRef="#ctx0" brushRef="#br0" timeOffset="88558.97">19473 10922 0,'0'-21'15,"0"42"17,0 0-32,0 0 0,0 1 15,0-1 1,0 0-16,0 0 0,0 0 0,0 0 15,0 22-15,0-22 0,0 0 16,0 0-16,0 0 0,0 1 0,0-1 16,0 0-16,0 0 0,0 0 15,21-21 17,1 0-32,-1 0 15,0-21-15,-21 0 0,21 0 16,-21 0-16,21-1 0,0 1 15,-21 0-15,22 0 0,-1 0 0,-21 0 16,21-1-16,0 1 16,-21 0-16,21 0 0,0 21 15,-21-21 1,0 42 0,0 0-1,0 0-15,0 0 0,0 1 16,0-1-16,0 0 0,0 0 0,0 0 15,22 0-15,-22 1 0,21-1 16,-21 0-16,0 0 0,21 0 0,0-21 16,0 21-16,0-21 15,1 22-15,-1-22 16,0 0-16,0 0 0,0 0 16,0 0-16,1-22 15,-1 22-15,-21-21 0,0 0 0,21 0 16,0 0-16,-21 0 0,0-1 15,0 1-15,0-21 0,21 21 0,-21-22 16,0 22-16,0 0 0,0-21 16,0 21-16,0-1 0,0 1 0,0 0 15,0 0-15,0 0 0,0 0 16,-21-1-16,0 22 16,0 0-1,0 0-15,21 22 16,0-1-16,-22-21 15,22 21-15,0 0 16,0 0-16,22-21 16,-1 0-1,0 0-15,0 0 0,0 0 16,0 0-16,1 0 16,-1 0-16,0 0 0,0 0 0,0-21 15,0 0-15,1 21 16,-1-21-16,-21 0 0,21 21 0,-21-22 15,21 22-15,-21-21 0,21 21 16,-21-21-16,21 21 16,-21 21 77,-21-21-77,0 0-16,0 0 16,0 0-16</inkml:trace>
  <inkml:trace contextRef="#ctx0" brushRef="#br0" timeOffset="101910.82">16764 4657 0,'0'-21'16,"-21"21"31,0 21-31,21 0-16,-22-21 15,1 21-15,21 0 0,-21 0 16,0 1-16,21-1 0,-21 0 15,21 0-15,0 0 0,0 0 16,0 22-16,0-22 0,-21 0 0,21 0 16,0 0-16,0 22 0,0-22 15,0 0-15,0 0 0,0 0 16,0 1-16,0-1 0,0 0 0,0 0 16,21 0-16,-21 0 0,0 1 15,21-1-15,0 0 0,-21 0 16,21-21-16,0 21 0,1-21 15,-1 21-15,0-21 0,0 0 16,0 0-16,0 0 16,1 0-16,-1 0 0,0 0 0,0 0 15,0 0-15,0 0 16,1 0-16,-1-21 0,0 21 0,0-21 16,0 21-16,0-21 0,1 21 15,-1-21-15,0 0 0,0-1 0,0 1 16,0 0-16,-21 0 0,22 0 15,-1 0-15,-21-1 0,21-20 0,-21 0 16,0 21-16,0-22 0,0 1 16,0 0-16,0-1 0,0 1 0,0 0 15,0 20-15,0-20 0,0 21 16,-21-21-16,21 20 0,-21 1 0,-1 0 16,1 0-16,-21 0 0,21 0 15,-22-1-15,22 22 0,-21-21 16,21 21-16,-22 0 0,22 0 15,-21 0-15,21 0 0,0 0 0,-22 0 16,22 0-16,0 0 0,-21 0 16,20 21-16,1 1 0,0-22 0,-21 21 15,21 0-15,-1 0 0,1 0 16,0 0-16,0 1 0,0 20 16,0-21-16,21 21 0,0-20 15,-22 20-15,22-21 0,0 21 0,-21 1 16,21-1-16,0-21 0,0 22 0,0-22 15,0 0-15,21 21 0,1-21 0,-1 1 16,-21-1-16,21 0 16,0 0-16,0-21 0,0 21 0,1-21 15,-1 0-15,0 21 0,0-21 16,0 0-16,0 0 0,1 0 0,-1 0 16,0 0-16,0 0 0,21 0 15,-20-21-15,-1 21 0,0-21 0,0 0 16,0 21-16,0-21 0,22 0 15,-22-1-15,0 1 0,0-21 0,-21 21 16,21 0-16,-21-22 0,22 1 16,-22 21-16,0-22 0,0 22 0,0-21 15,0 21-15,0 0 0,-22-1 16,1 1-16,0 0 0,0 21 0,0-21 16,0 0-16,-1 21 15,-20 0-15,21 0 0,0 0 0,0 0 16,-1 0-16,-20 0 0,21 21 15,0 0-15,0 0 0,-1 0 16,1 22-16,0-22 0,0 21 0,0-21 16,21 22-16,-21-22 0,21 21 0,0-21 15,0 22-15,0-22 0,0 0 16,0 21-16,0-20 0,0-1 0,0 0 16,21 0-1,0 0-15,0-21 0,0 21 0,0-21 16,1 0-16,-1 0 15,0 0-15,0 0 0,0 0 0,0 0 16,1 0-16,-1-21 0,0 0 16,0 0-16,0 21 0,0-21 0,-21 0 15,0-1-15,0-20 0,0 21 16,0 0-16,0-22 0,0 22 0,0-21 16,0 21-16,-21-22 0,0 22 15,0 0-15,0 0 0,21 0 0,-43 0 16,22 21-16,0 0 0,0 0 15,0 0-15,0 0 0,-1 0 0,1 0 16,0 0-16,-21 21 16,21 0-16,-1 0 0,1 0 0,0 22 15,0-22-15,21 21 0,0-21 16,-21 22-16,21-22 0,0 21 0,0-21 16,0 0-16,0 1 0,0-1 15,0 0-15,21 0 0,0 0 0,-21 0 16,21-21-16,0 0 0,1 22 15,-1-22-15,0 0 0,0 0 0,21 0 16,-20 0-16,-1 0 0,0 0 16,0-22-16,0 1 0,0 0 15,1 0-15,-22 0 16,21 0-16,-21-1 0,0 1 0,0 0 16,0 0-16,0 0 0,0-22 15,0 22-15,0 0 0,0 0 0,0 0 16,0 0-16,-21-1 15,-1 22-15,1 0 0,0 0 16,0 0-16,0 0 0,0 22 16,-1-1-16,1 0 0,0 21 15,0-21-15,0 1 16,21 20-16,0-21 0,0 21 0,-21-20 16,21-1-16,0 0 0,0 0 0,0 0 15,21 0-15,0-21 16,0 0-16,0 0 15,0 0-15,1 0 0,-1 0 16,0 0-16,-21-21 16,21 21-16,-21-21 0,21 21 0,-21-21 15,0 0-15,0 0 16,0-1-16,0 1 16,0 42 15,0 1-31,0-1 15,0 0-15,0 0 16</inkml:trace>
  <inkml:trace contextRef="#ctx0" brushRef="#br0" timeOffset="103087.21">17060 14034 0,'-21'-22'15,"0"1"-15,0 21 32,21 21-32,-21-21 15,21 22-15,0-1 0,0 21 16,0-21-16,0 22 0,0-22 0,0 21 16,0 0-16,0 1 0,0-1 15,0 0-15,0 1 0,0-1 0,0-21 16,0 22-16,0-22 0,0 0 15,0 0-15,0 0 0,0 0 16,0 1-16,0-44 47,0 1-47,0 0 0</inkml:trace>
  <inkml:trace contextRef="#ctx0" brushRef="#br0" timeOffset="103287.1">17441 14224 0,'0'0'15,"-21"0"17,0 0-32,0 0 15,0 0-15,-1 0 16,22 21-16,-21-21 0,21 21 15</inkml:trace>
  <inkml:trace contextRef="#ctx0" brushRef="#br0" timeOffset="103427.07">18267 13822 0,'-21'-21'16</inkml:trace>
  <inkml:trace contextRef="#ctx0" brushRef="#br0" timeOffset="103607.1">18161 13991 0,'0'0'16,"0"21"-16,0 1 0,0 20 0,0-21 15,0 21-15,0-20 0,0 20 16,0-21-16,0 21 0,0 1 0,0-22 15,0 0-15,0 0 0,-21 0 16,21 1-16,0-1 0,0 0 0,-21-21 31,-1-21 1,1 0-32,21-1 0,0 1 0,0 0 15</inkml:trace>
  <inkml:trace contextRef="#ctx0" brushRef="#br0" timeOffset="104003.51">17992 14034 0,'0'0'0,"0"-22"0,0 1 0,0 0 16,0 0-16,0 0 0,0 42 0,21-42 15,0 21-15,0 0 16,0 0-16,0 0 0,22 0 0,-22 21 16,21 0-16,1 0 15,-1 0-15,0 1 0,1 20 0,-1-21 16,-21 0-16,21 22 0,1-22 15,-22 21-15,0-21 0,0 22 0,0-22 16,-21 21-16,0-21 0,22 0 16,-22 1-16,0-1 0,21-21 0,-21-21 31,0-1-15,0-20-16,0 21 0,0 0 0,0-22 15,0 22-15,0-21 0,0 0 16,0-1-16,0 1 0,0 0 0,0-1 15,0 1-15,0 0 0,0 20 16,0-20-16,0 21 0,0 0 16,0 0-16,0-1 0,0 1 15,0 42 17,0 1-17,21-22 1,0 0-16</inkml:trace>
  <inkml:trace contextRef="#ctx0" brushRef="#br0" timeOffset="104322.83">19008 13610 0,'0'0'0,"0"-21"0,-22 0 31,22 42-31,0 21 15,0-20-15,0 20 0,0-21 16,0 21-16,-21 1 0,21-1 16,-21 22-16,0-22 0,21 0 0,0 1 15,-21-1-15,0 21 0,-1-20 16,1-1-16,21 0 0,0 1 0,-21-1 16,0 0-16,21 1 0,-21-1 0,21-21 15,0 0-15,0 1 16,0-1-16,0 0 0,0 0 0,0 0 15,0-42 32,0 0-47,0 0 0,0-22 0</inkml:trace>
  <inkml:trace contextRef="#ctx0" brushRef="#br0" timeOffset="104522.71">19113 14055 0,'0'0'0,"43"-43"15,-43 22-15,0 42 47,0 22-47,0-22 16,0 0-16,0 21 0,-21-20 16,21 20-16,0-21 0,0 21 0,0 1 15,-22-1-15,22-21 0,0 22 16,-21-22-16,21 0 0,0 0 0,-21-21 15</inkml:trace>
  <inkml:trace contextRef="#ctx0" brushRef="#br0" timeOffset="104866.52">19113 14499 0,'22'-21'16,"-44"42"-16,65-63 0,-22 21 0,-21 0 15,21-1-15,0-20 0,0 21 16,-21 0-16,22 0 0,-1-1 16,-21 1-16,0 0 0,21 21 0,0 0 15,-21 21 1,0 0-16,0 1 0,0-1 15,21 0-15,-21 0 0,21 21 16,-21-20-16,22-1 0,-1 0 16,-21 0-16,21 0 0,0-21 0,0 0 15,0 0-15,1 0 16,-1 0-16,0 0 0,0-21 0,21 0 16,-20 0-16,-1 0 0,0-1 15,0 1-15,-21 0 0,0-21 0,21 21 16,-21-1-16,0-20 0,0 21 15,0-21-15,0 20 0,0 1 16,-21 0-16,0 0 0,21 0 0,-21 0 16,0 21-1,-1 0-15,1 0 16,0 0-16,0 0 16,0 0-1</inkml:trace>
  <inkml:trace contextRef="#ctx0" brushRef="#br0" timeOffset="105355.26">20299 13822 0,'0'-21'0,"0"42"0,21-42 31,-21 42-15,0 0-16,0 0 0,0 0 16,0 1-16,0-1 0,21 21 0,-21-21 15,0 0-15,0 22 0,0-22 16,0 0-16,0 0 0,0 0 15,0 1-15,0-1 16,0 0-16,-21-21 31,21-21-15,0 0-16,0-1 16,0 1-16</inkml:trace>
  <inkml:trace contextRef="#ctx0" brushRef="#br0" timeOffset="105551.14">20426 13716 0,'-21'0'16,"-1"0"-1,44 0 48,-1 0-63</inkml:trace>
  <inkml:trace contextRef="#ctx0" brushRef="#br0" timeOffset="106147.9">20891 13949 0,'22'0'15,"-22"21"-15,21-21 0,0 0 16,0 0-16,0 0 0,-21-21 16,0 0-1,0 0 1,-21 21-1,0 0 1,0 0-16,0 0 0,21 21 16,-22 0-16,1-21 0,21 21 0,0 0 15,-21-21-15,0 21 0,21 1 16,-21-22-16,21 21 0,0 0 0,0 0 16,0 0-1,21-21-15,0 0 16,0 0-16,0 0 15,1 0-15,-1 0 0,0 21 16,0-21-16,0 0 0,0 0 0,1 0 0,-1 22 16,0-22-16,-21 21 15,21-21-15,-21 21 16,0 0 0,-21 0-16,0-21 15,0 21-15,-1-21 16,1 22-16,-21-22 0,21 0 0,0 0 15,-22 0-15,22 0 0,0 0 16,0 0-16,-22 0 0,22 0 16,0 0-16,0 0 15,21-22 17,21 1-17,0 0 1,0 21-16,1-21 15,-1 21-15,21-21 0</inkml:trace>
  <inkml:trace contextRef="#ctx0" brushRef="#br0" timeOffset="107515.28">21569 13928 0,'0'0'16,"21"-21"-1,-42 21 1,-43-22 0,43 22-16,0 0 0,-21 22 0,20-22 15,1 21-15,-21-21 0,0 21 0,42 0 16,-22-21-16,22 21 0,-21 0 16,21 1-1,0-1-15,21-21 0,1 0 16,-1 0-16,0 21 0,0-21 15,0 0-15,0 0 0,1 0 0,-1 21 16,0-21-16,0 0 0,0 0 16,0 21-16,1-21 0,-1 0 15,0 21-15,0-21 16,-21 22-16,0-1 16,0 0-16,-21-21 15,0 21-15,0 0 0,-1-21 16,1 0-16,0 21 0,0-21 15,-21 0-15,20 22 0,1-22 0,0 0 16,0 0-16,0 0 0,0 0 0,-1 0 16,1 0-16,0 0 15,21 21 32,21-21-47,0 21 16,1-21-16,-1 0 0,0 0 15,0 0-15,0 0 0,22 0 16,-22 0-16,0 0 0,21 0 0,1 0 16,-22-21-16,21 21 0,-21-21 15,22 21-15,-22-22 0,0 1 0,21 21 16,-21-21-16,-21 0 0,22 21 16,-1-21-16,-21 0 0,21-1 0,-21 1 15,0 0-15,0 0 0,21 0 0,-21 0 16,21-1-16,-21 1 15,0 42 32,0 1-47,0-1 16,0 0-16,0 0 0,0 0 16,0 0-16,0 1 15,0-1-15,0 0 16,0 0-16,21-21 15,1 0-15,-1 0 0,0 0 16,0 0-16,0 0 16,0-21-1,1 0-15,-1 21 16,-21-21-16,0-1 0,0 1 16,21 21-16,-21-21 0,21 0 0,-21 0 15,0 0-15,0-1 16,21 22-16,-21-21 0,21 21 31,-21 21-15,0 1-1,0-1-15,0 0 16,0 0-16,0 0 0,0 0 16,0 1-16,0-1 15,0 0-15,0 0 0,0 0 16,0 0-16,22-21 15,-1 22-15,0-1 0,0-21 16,0 0-16,0 0 0,1 0 16,-1 0-16,0 0 0,0 0 15,0 0-15,0 0 0,1-21 16,-1 21-16,0-22 0,0 22 0,0-21 16,0 0-16,1 0 0,-1 0 0,0 0 15,-21-1-15,21 1 16,0-21-16,0 21 0,-21 0 0,22-1 15,-22 1-15,21 0 0,-21 0 16,0 0-16,-21 21 31,-1 0-31,1 0 0,21 21 16,-21-21-16,21 21 0,-21 0 16,0 0-16,21 1 0,0-1 15,0 0-15,0 0 0,0 0 0,0 0 16,0 1-16,0-1 15,21-21-15,0 21 0,0-21 0,0 0 16,1 0-16,-1 21 0,0-21 16,0 0-16,0 0 0,0 0 15,1 0-15,-1 0 16,0 0 0,-21-21-1,-21 0 16</inkml:trace>
  <inkml:trace contextRef="#ctx0" brushRef="#br0" timeOffset="115675.32">17208 15579 0,'0'-21'0,"0"-1"16,-21 22-1,0-21-15,0 21 0,0 0 16,-22 0-16,22 0 0,0-21 0,0 21 16,0 0-16,0 0 0,-1 0 15,22-21-15,0 0 31,0 0-15,22 21-16,-1 0 0,0 0 16,0 0-16,0 0 0,0 0 15,1 0-15,-1 0 0,0 0 0,21 21 16,-21 0-16,1 0 0,20 0 16,-21 22-16,0-22 0,0 21 0,1-21 15,-22 22-15,0-1 0,0 0 16,0 1-16,-22-1 0,-20 0 15,21-21-15,-21 22 0,20-1 0,-20 0 16,0-20-16,-1 20 0,22-21 16,-21-21-16,21 21 0,0 0 15,-1-21-15,1 0 0,0 0 16,0 0-16,21-21 16,-21 0-16,21 0 0,0 0 15,0 0-15,0-22 0,0 22 0,0-21 16,0 21-16,0-22 0,0 22 15,0 0-15,0 0 0,21 0 0,-21-1 16,21 22-16,0 0 0,0-21 16,1 21-16,-1 0 0,0 0 0,0 0 15,0 21-15,0 1 0,1-22 16,-1 21-16,0 0 0,-21 0 16,21 21-16,-21-20 0,21-1 15,-21 0-15,0 0 0,21 0 16,1 0-16,-22 1 0,21-22 0,0 21 15,0 0-15,0-21 16,0 0 0</inkml:trace>
  <inkml:trace contextRef="#ctx0" brushRef="#br0" timeOffset="115871.21">17822 15812 0,'0'0'0,"21"-43"16,-21 22 0,22 21 46</inkml:trace>
  <inkml:trace contextRef="#ctx0" brushRef="#br0" timeOffset="116811.92">18754 15494 0,'0'0'0,"21"0"0,-21 21 47,0 0-47,0 1 16,0-1-16,0 0 0,0 0 15,0 0-15,0 0 0,0 22 0,-21-22 16,-1 0-16,22 0 0,-21 22 16,21-22-16,0 0 0,-21 0 15,21 0-15,-21 0 0,21 1 16,0-44 31,0 1-47,0 0 15,0 0-15,0 0 0,0 0 0,0-1 16,21 1-16,0-21 0,0 21 16,-21 0-16,22-1 0,-1 1 15,-21 0-15,21 0 0,0 21 16,-21-21-16,21 21 0,0 0 15,-21 21 1,0 0-16,0 0 0,0 0 0,0 1 16,0-1-16,0 0 0,0 0 15,22 0-15,-22 0 0,0 1 0,21-1 16,-21 0-16,0 0 0,0 0 16,21-21-16,0 21 0,0-21 15,0 0-15,1 0 16,-1 0-16,0-21 15,0 0-15,0 21 0,0-21 0,1 0 16,-1 0-16,0-1 0,-21 1 16,21 0-16,-21 0 0,21 0 15,-21 0-15,0-1 0,0 1 0,0 0 16,0 0-16,0 0 16,0 42-1,0 0 1,0 0-16,0 0 15,0 1-15,0-1 0,0 0 0,0 0 16,0 0-16,0 0 0,0 1 16,0-1-16,0 0 0,21-21 0,1 21 15,-22 0-15,21-21 0,0 0 16,0 0-16,0 0 0,22 0 16,-22 0-16,0 0 15,0 0-15,0-21 0,0 0 0,1 21 16,-1-21-16,0 0 0,0-1 15,0 1-15,-21 0 0,0 0 0,0 0 16,0 0-16,0-1 0,-21 1 16,0-21-16,-21 21 0,20 0 0,-20 21 15,21-22-15,-21 1 0,20 21 16,-20 0-16,21 0 0,0 0 0,0 0 16,-1 0-16,1 0 0,21 21 15,0 1-15,0-1 16,0 0-16,0 0 0,0 0 15,0 0-15,0 1 16,21-1-16,1-21 0,-1 0 16,0 0-16,0 0 0,0 0 0,22 0 15</inkml:trace>
  <inkml:trace contextRef="#ctx0" brushRef="#br0" timeOffset="117759.1">20595 15367 0,'-21'0'0,"0"0"16,0 0-16,-1 21 16,-20 64-16,0-43 0,21-21 0,-22 1 15,22-1-15,0 0 0,0 0 16,0 0-16,-1 0 0,22 1 0,-21-1 15,21 0-15,0 0 0,0 0 16,0 0-16,0 1 0,0-1 0,21-21 16,1 0-16,-1 0 0,0 0 15,21 0-15,-21 0 0,22 0 16,-22 0-16,21 0 0,-21-21 16,22 21-16,-22-22 0,21 1 0,-21 0 15,1 0-15,-1 21 0,0-21 16,0 0-16,-21-22 0,0 22 0,0 0 15,0 0-15,0-22 0,-21 22 16,0 0-16,0 0 0,-1 0 0,-20 0 16,21 21-16,-21 0 0,20 0 15,-20 0-15,21 0 0,-21 0 16,20 0-16,1 0 0,21 21 0,0 0 31,43-21-15,-22 0-16,0 0 15,21 0-15,1 0 0,-22 0 0,21 0 16,0-21-16,1 21 0,-1-21 16,0-1-16,-20 22 0,20-21 0,-21 0 15,21 0-15,-20 21 0,-1-21 16,21 0-16,-42-1 0,21 22 0,0-21 16,1 21-16,-22 21 31,0 22-16,0-22-15,0 0 0,-22 21 16,22-20-16,-21 20 0,21 0 16,0 1-16,0-1 0,0 0 15,0 1-15,0-1 0,0 0 16,0 22-16,0-1 0,0-20 0,0 20 16,21 1-16,-21-22 0,0 21 15,22 1-15,-22-22 0,21 1 0,-21 20 16,0-21-16,0 1 0,0-1 15,0-21-15,21 22 0,-21-22 0,0 0 16,0 0-16,0 0 0,0 0 16,0 1-16,-21-22 47,0-22-47,-1 1 15,22 0-15,-21 0 0,0 0 0,21-22 16,0 22-16,-21-21 0,21 0 0,-21-1 15,21 1-15,0-22 0,0 22 16,0 0-16,0-22 0,0 22 0,0-22 16,0 22-16,0 0 0,21-1 15,-21 22-15,21-21 0,-21 21 0,0-22 16,0 22-16,21 21 0,-21-21 16,0 0-16,21 0 0,-21 0 15,0-1 1</inkml:trace>
  <inkml:trace contextRef="#ctx0" brushRef="#br0" timeOffset="118695.64">22437 15261 0,'0'0'0,"0"-21"15,0 0-15,0 0 16,0 0-16,0-1 16,0 1-16,0 0 15,0 42 1,0 0-16,0 22 15,0-1-15,21 0 0,0 1 0,-21 20 16,21 1-16,0-1 0,-21 1 16,0 20-16,21-20 0,-21 21 0,0-1 15,0 1-15,0 0 0,0-1 16,-21-20-16,0-1 0,21 1 16,-21-22-16,21 0 0,-21 1 0,21-22 15,0 0-15,0 0 0,0 0 16,0-42 15,0 0-31,0-21 0,0 21 16,0-22-16,0 1 0,0 0 15,0-1-15,0 1 0</inkml:trace>
  <inkml:trace contextRef="#ctx0" brushRef="#br0" timeOffset="119727.61">22458 15685 0,'0'0'0,"-21"-22"0,21-20 15,-22 21-15,1 0 0,21 0 0,0-1 16,0 1-16,0 0 0,0 0 16,0 0-16,0 0 0,0-1 0,21 1 15,1 21-15,-1-21 0,0 21 16,21 0-16,-21 0 0,1 0 0,20 0 16,-21 21-16,0 0 0,0-21 15,22 22-15,-43-1 0,21 0 0,-21 0 16,0 0-16,0 0 0,0 1 15,-21-1-15,0-21 0,-1 21 16,1-21-16,0 0 16,0 21-16,0-21 0,-22 0 0,22 0 15,0 21-15,0-21 16,21 21 0,0 1-1,21-22-15,0 0 16,0 0-16,1 0 0,-1 0 15,0 0-15,21 0 0,-21 0 0,22 0 16,-22-22-16,21 22 0,-21-21 16,22 21-16,-1-21 0,-21 0 15,22 0-15,-22 21 0,21-21 0,-21-1 16,0 1-16,1 0 0,-22 0 0,0-21 16,21 20-16,-21 1 0,0 0 15,0 0-15,0-21 0,0 20 16,0 1-16,0 0 15,-21 21-15,21 21 16,-22 0 0,22 1-16,-21-1 0,21 0 0,-21 0 15,21 21-15,0-20 0,0-1 16,0 0-16,0 0 0,0 0 0,0 0 16,0 1-16,21-1 15,0-21-15,1 0 0,-1 21 16,0-21-16,0 0 0,0 0 15,0 0-15,1 0 0,-1-21 16,21 21-16,-21-21 0,22-1 0,-22 1 16,21 21-16,-21-21 0,22 0 15,-22 0-15,0-22 0,0 22 0,0 0 16,-21 0-16,0 0 0,0 0 16,0-1-16,21 1 0,-42 42 31,21 1-16,-21-1-15,21 21 16,0-21-16,0 0 0,-21 1 16,21-1-16,0 0 15,0 0-15,0 0 0,0 0 0,21 1 16,0-22 0,0 21-16,1-21 0,-1 0 15,0 0-15,0 0 0,0 0 16,0 0-16,22 0 0,-22-21 0,0-1 15,0 22-15,22-21 0,-22 0 16,0 0-16,0 0 0,-21-22 0,0 22 16,0 0-16,0-21 0,0-1 0,0 22 15,0 0-15,-21-21 0,0 21 16,0 21-16,-1-22 0,-20 22 16,21 0-16,-21 0 0,20 0 15,-20 0-15,21 0 0,0 22 0,0-22 16,-1 21-16,1 0 0,0 0 15,21 0-15,0 0 16,0 1-16,0-1 16,21-21-16,0 21 0,1-21 15,20 0-15,-21 0 0,0 0 16,22 0-16,-22 0 0,21 0 0,0 0 16,-20 0-16</inkml:trace>
  <inkml:trace contextRef="#ctx0" brushRef="#br0" timeOffset="120038.65">24151 15198 0,'0'21'15,"0"0"-15,0 0 16,0 0-16,0 1 0,0-1 0,0 0 16,0 21-16,0 1 0,0-1 15,0-21-15,0 43 0,0-22 0,0 0 16,0 1-16,0 20 0,0-21 15,0 22-15,0-1 0,0-20 0,0 20 16,0-20-16,0-1 0,0 0 16,-21 1-16,21-1 0,-21 0 15,21-21-15,0 22 0,0-22 0,0 0 16,0 0-16,0 0 0,0 1 16,0-1-16,0 0 0,21-21 15,0 0 1,0 0-16,0-21 15,-21 0-15,22-1 0,-22 1 16,0 0-16,0-21 0</inkml:trace>
  <inkml:trace contextRef="#ctx0" brushRef="#br0" timeOffset="120359.46">24215 15579 0,'0'0'0,"0"-21"0,0-1 16,0-20-16,0 21 0,0 0 0,0 0 15,0-22-15,0 22 0,21 0 16,0 0-16,0 21 0,0-21 0,0 21 16,22 0-16,-22 0 0,0 0 15,0 0-15,0 0 0,1 21 0,-1 0 16,-21 0-16,0 0 0,0 0 16,0 1-16,0-1 0,0 0 0,-21 0 15,-1-21-15,1 21 0,-21 0 16,21 1-16,0-22 0,-1 21 15,1-21-15,0 0 0,0 0 16,0 0-16,0 0 0,-1 0 16,22-21 31,22-1-47,-1 22 0,0-21 0,0 0 15</inkml:trace>
  <inkml:trace contextRef="#ctx0" brushRef="#br0" timeOffset="120511.37">24913 14796 0,'0'0'0,"21"-22"0,-21 1 15,0 42 1,-42-21-16</inkml:trace>
  <inkml:trace contextRef="#ctx0" brushRef="#br0" timeOffset="120691.27">24807 17844 0,'0'21'16,"0"0"-16,0-63 0,0-64 16,-21-254-16,0-21 0,21 42 15,0 43-15,0 84 0,-21 43 0,21 63 16,-21 21-16,21 22 0,0 21 0,0-1 16,0 22-16,0 0 31,0 0-16,0 0 1,0-1-16,0 1 0,21 0 16,0 0-16,-21 0 0,21 0 15,0-22-15</inkml:trace>
  <inkml:trace contextRef="#ctx0" brushRef="#br0" timeOffset="121114.55">24977 15325 0,'0'0'0,"0"21"16,21-21-16,0 0 16,0 0-16,0 0 15,0 0-15,1 0 0,-1 0 16,0 0-16,0 0 0,0-21 0,0 21 16,-21-21-16,22 21 0,-22-22 15,0 1-15,21 0 0,-21 0 0,0 0 16,0 0-16,0-1 15,-21 1-15,-1 21 0,1-21 16,0 21-16,0 0 16,0 0-16,0 0 0,-1 21 15,1-21-15,21 21 16,-21 1-16,21-1 0,-21 0 0,21 0 16,-21 0-16,21 0 0,0 1 15,0-1-15,0 0 0,0 0 16,21-21-1,0 21-15,0-21 32,0 0-1,-21-21-31,0 0 16,0 0-1,22 21-15,-22-21 0</inkml:trace>
  <inkml:trace contextRef="#ctx0" brushRef="#br0" timeOffset="121843.35">24723 14774 0,'0'0'0,"0"-21"15,0 0-15,0 42 63,0 0-48,0 1-15,0-1 16,-22 0-16,1 21 0,21-21 0,-21 22 16,21-1-16,0 0 0,0 22 15,0-22-15,0 22 0,0-22 0,0 0 16,0 22-16,0-22 0,0 1 16,0-1-16,0-21 0,0 21 15,0-20-15,0-1 0,0 0 0,0 0 16,0 0-16,21 0 0,-21 1 15,21-22-15,-21 21 32,0-42 77,22-1-78,-1 22-31,-21-21 0,0 0 16,21 21-16</inkml:trace>
  <inkml:trace contextRef="#ctx0" brushRef="#br0" timeOffset="122444.37">25040 15261 0,'0'0'0,"21"0"0,-21-21 16,-21 21 31,0 0-47,21 21 0,-21 0 15,0 1-15,21-1 0,0 0 16,0 0-16,-22 0 0,22 22 0,0-22 16,0 0-16,0 0 0,0 0 15,0 0-15,0 1 0,0-1 0,0 0 16,22-21-16,-1 21 0,0-21 16,0 0-16,0 0 0,0 0 0,1 0 15,-1 0-15,0 0 0,0 0 16,0 0-16,0 0 0,1 0 15,-1-21-15,-21 0 0,21 21 16,-21-21-16,0-1 16,0 1-1</inkml:trace>
  <inkml:trace contextRef="#ctx0" brushRef="#br0" timeOffset="122727.21">24828 15685 0,'0'0'0,"0"21"0,22-21 31,-1 0-15,0 0-16,0 0 16,0 0-16,0 0 15,-21-21-15,22 21 16,-1-22-16</inkml:trace>
  <inkml:trace contextRef="#ctx0" brushRef="#br0" timeOffset="137654.87">16976 4551 0,'21'0'0,"0"0"15,-21-21 17,0 0-1,0-1-15,-21 22-1,0-21-15,-1 21 0,1 0 16,0 0-16,0 0 15,0 0-15,0 0 16,-1 0-16,1 0 0,0 0 0,0 0 16,0 0-16,0 0 0,-1 0 15,1 0-15,0 0 0,0 21 16,-21-21-16,20 0 0,1 22 0,0-22 16,0 21-16,-21-21 0,20 21 15,1-21-15,0 21 0,0-21 0,0 21 16,0 0-16,21 1 0,-22-22 15,1 21-15,0 0 0,21 21 0,0-21 16,-21 1-16,21 20 0,-21 0 16,21-21-16,0 22 0,0-22 0,0 21 15,0-21-15,0 22 16,0-22-16,0 21 0,0-21 0,0 1 16,0-1-16,0 0 0,0 0 15,0 0-15,21 0 0,0 1 0,-21 20 16,21-21-16,0 0 15,-21 0-15,22 1 0,-22-1 0,21 0 16,0 0-16,-21 0 0,21-21 16,0 21-16,0-21 0,1 22 0,-1-22 15,0 21-15,0-21 0,21 0 16,-20 0-16,-1 0 0,21 0 0,-21 0 16,22 0-16,-22 0 0,0 0 15,0 0-15,21 0 0,-20-21 16,-1 21-16,21-22 0,-21 22 15,0-21-15,1 21 0,-1-21 0,0 21 16,0-21-16,0 0 0,0 21 0,1-21 16,-1-1-16,0 1 0,0 0 15,0 0-15,0 0 0,1 0 0,-22-1 16,21 1-16,0-21 0,-21 21 16,0 0-16,21-22 0,0 22 0,-21 0 15,0-21-15,0 20 0,0-20 16,0 21-16,0-21 0,0 20 0,0-20 15,0 21-15,0 0 0,0 0 16,-21-1-16,0-20 0,0 21 16,21 0-16,-21 0 0,-1-1 15,1 1-15,0 21 0,0-21 0,0 0 16,0 0-16,-22 21 0,22-21 16,0 21-16,0 0 0,0-22 0,-22 22 15,22-21-15,0 21 0,0 0 16,-22 0-16,22 0 0,-21 0 0,21 0 15,-22 0-15,22 0 0,-21 0 16,21 0-16,-22 21 0,22 1 0,-21-22 16,0 21-16,-1 0 0,22-21 15,-21 21-15,-1 0 0,22 0 0,0 1 16,-21-1-16,21 0 16,-1 21-16,1-21 0,21 22 0,0-1 15,-21-21-15,21 22 0,0-1 16,0 0-16,0 1 0,0-22 0,0 21 15,0 0-15,0-20 0,21 20 16,0-21-16,1 21 0,-1-20 0,0-1 16,0 0-16,0 0 0,0 21 15,22-20-15,-22-22 0,21 21 0,1 0 16,-1-21-16,0 21 0,-21-21 16,22 0-16,-1 0 0,-21 0 0,22 0 15,-22 0-15,0 0 16,21 0-16,-21 0 0,1 0 0,-1 0 15,0-21-15,0 21 0,0-21 16,0 0-16,1 21 0,-22-22 0,21 1 16,0 0-16,-21 0 0,0-21 15,21 20-15,0 1 0,-21-21 0,0 21 16,0-22-16,0 22 0,0-21 16,0 0-16,0 20 0,0-20 0,0 0 15,0 21-15,-21-22 0,0 22 16,21-21-16,-21 21 0,0-1 0,21 1 15,-22 0-15,1 21 0,0-21 16,0 0-16,0 21 0,0-21 16,-1 21-16,1 0 15,0 0-15,-21 0 0,21 0 0,-1 0 16,-20 0-16,21 21 0,-21 0 16,20-21-16,-20 21 0,21 0 0,0 0 15,-22 1-15,22 20 0,0 0 16,21-21-16,-21 22 0,21-1 0,-21 0 15,21 1-15,0-1 0,-21 0 16,21-20-16,0 20 0,0-21 0,0 21 16,0-20-16,0-1 0,21 0 15,0 0-15,0 0 0,-21 0 16,21-21-16,0 22 0,1-22 0,-1 21 16,0-21-16,0 0 0,0 0 15,0 0-15,22 0 0,-22 0 0,0 0 16,0 0-16,0 0 0,22 0 15,-22 0-15,0-21 0,0-1 0,0 22 16,1-21-16,-1 0 0,-21 0 16,21 0-16,-21 0 0,21-1 0,-21 1 15,0-21-15,0 21 0,0 0 16,0-22-16,0 22 0,0 0 0,0-21 16,0 20-16,-21 1 0,0 0 15,0 0-15,-1 0 0,1 21 16,0 0-16,0-21 0,0 21 15,0 0-15,-1 0 0,-20 0 0,21 0 16,-21 21-16,20-21 0,-20 21 16,0 0-16,21 0 0,-22 0 0,22 22 15,0-22-15,-21 21 0,42-21 16,-22 22-16,22-22 0,0 0 0,0 21 16,0-20-16,0-1 0,22 0 15,-1 0-15,0 0 0,21 0 0,-21-21 16,22 22-16,-1-22 0,0 0 15,1 0-15,-22 0 0,21 0 0,1 0 16,-22 0-16,21-22 0,-21 1 16,0 0-16,1 21 0,-1-21 15,0-21-15,0 20 0,0 1 16,-21-21-16,0 0 0,21-1 0,-21 22 16,0-21-16,0-1 0,0 1 15,0 21-15,0-21 0,0 20 0,-21 1 16,21 0-16,-21 21 0,0 0 15,0 0-15,-22 0 0,22 0 0,0 0 16,0 21-16,-21 0 0,20 22 16,22-22-16,-21 0 0,21 21 0,0-20 15,0 20-15,0-21 16,0 0-16,0 0 0,0 1 0,21-1 16,-21 0-16,22 0 0,-1 0 15,0-21-15,0 21 0,0-21 0,0 0 16,1 0-16,-1 0 15,0 0-15,0 0 0</inkml:trace>
  <inkml:trace contextRef="#ctx0" brushRef="#br0" timeOffset="142206.66">7429 6350 0,'0'21'16,"0"0"-1,0 1 1,0-1 15</inkml:trace>
  <inkml:trace contextRef="#ctx0" brushRef="#br0" timeOffset="145302.4">7366 6731 0,'0'21'15,"0"0"1,0 1 15,0-1-15,0-42 109,0-1-110,0 1-15,0 0 16,0 0-16,21 0 0,0 0 16,-21-1-16,21 1 15,-21-21-15,22 21 0,-1-22 16,0 22-16,0-21 0,0 21 0,0-22 16,22 1-16,-22 21 0,21-21 15,22-1-15,-22 22 0,22-21 16,-1-1-16,1 1 0,20 0 0,-20-1 15,20-20-15,1 21 0,0-1 16,-1-20-16,22 20 0,0-20 0,0 21 16,0-22-16,0 22 0,-1-1 15,1 1-15,0 0 0,21-1 0,0 1 16,0 0-16,0-1 0,0 22 16,0-21-16,0 21 0,0-22 0,21 22 15,-21 0-15,0 0 0,21 0 16,-21 0-16,22-1 0,-22 1 0,21 21 15,0 0-15,0-21 0,0 21 16,-21 0-16,21 0 0,-21 0 16,0 21-16,0 0 0,0-21 15,0 43-15,0-22 0,0 0 0,0 0 16,-21 22-16,21-22 0,-21 0 16,21 21-16,-21-21 0,21 1 0,0 20 15,-21-21-15,0 0 0,-1 0 16,1 1-16,-21-1 0,0 0 0,-22-21 15,1 21-15,-1 0 0,-21-21 0,1 21 16,-1-21-16,-21 0 0,22 22 16,-22-22-16,0 0 0,0 21 0,0-21 15,0 21 1,-21-42 93,-21 21-93,21-21-16,-21 21 16,21-22-1,-21 22 1,21-21-1,0 0 1,0 0 0,21 0-16</inkml:trace>
  <inkml:trace contextRef="#ctx0" brushRef="#br0" timeOffset="145871.07">14690 5017 0,'-43'0'15,"43"21"32,0 0-47,0 0 0,0 0 16,21 0-16,1-21 0,-1 22 15,-21-1-15,21 0 0,0-21 0,0 21 16,0 0-16,1-21 16,-1 21-16,0 1 0,0-22 0,0 21 15,0-21-15,1 0 0,-1 21 0,0-21 16,0 0-16,0 21 0,0-21 15,-21 21-15,22-21 0,-22 21 16,0 1 0,0-1-16,-22 0 15,1 0-15,0-21 0,0 21 16,0 0-16,0 1 0,-1-1 0,-20 0 16,21 0-16,-21 0 0,-1 0 15,22 1-15,-21 20 0,-1-21 0,1 0 16,0 0-16,21 1 0,-22 20 15,22-42-15,0 21 0,-21 0 16,20 0-16,1 1 0,0-22 16,0 21-1,0-21 1,0 0 0,21-21-1,0-1-15</inkml:trace>
  <inkml:trace contextRef="#ctx0" brushRef="#br0" timeOffset="150131.07">17822 5821 0,'0'0'0,"0"21"0,-21-21 16,0 0-16,0 21 15,0-21-15,-1 21 16,1-21 0,21 22 15,21-22-16,22 0-15,-1 0 0,0 0 16,22 0-16,21-22 0,-1 1 16,22 21-16,0-21 0,21 0 15,0 0-15,21 0 0,0-1 0,22 1 16,-22 0-16,21 0 0,0 0 16,-20 0-16,-22-1 0,21 1 15,-21 0-15,-21 21 0,-1-21 0,-20 21 16,0-21-16,-22 21 0,1 0 15,-22 0-15,0 0 0,-20 0 0,-1 0 16,0 0 0,-21-21-16,0-1 31,21 22-15,-21-21-1</inkml:trace>
  <inkml:trace contextRef="#ctx0" brushRef="#br0" timeOffset="150671.12">18097 6583 0,'0'0'0,"-42"21"16,21-21-16,0 21 15,0-21-15,42 0 32,21 0-32,0 0 15,1-21-15,41 21 0,1-21 0,21 0 16,0 0-16,21-1 0,0-20 15,21 21-15,0 0 0,0 0 0,0-1 16,22 1-16,-22 21 0,0 0 16,-21-21-16,21 21 0,-21 0 0,0 0 15,0 0-15,-21 0 16,-21 0-16,-22 0 0,1 0 0,-22 0 16,0 0-16,-20 0 0,-1 0 15,0 0-15,0 0 0,-42 0 47,-21 0-47,20 0 0,1 0 0,-21 0 16</inkml:trace>
  <inkml:trace contextRef="#ctx0" brushRef="#br0" timeOffset="151134.85">18330 7260 0,'0'0'0,"-21"0"15,0 0-15,-43 21 16,64 1-16,43-22 16,-22 0-16,42-22 0,1 22 15,21-42-15,20 21 16,22 0-16,0 0 0,22-22 0,20 22 16,0-21-16,1 21 0,20-1 15,-21 1-15,1 0 0,-1 0 0,-21 0 16,0 21-16,-42-21 0,0 21 15,-21 0-15,-1 0 0,-41 0 0,-1 0 16,-21 0-16,-42 21 31,0-21-15,0 0-16,0 21 0,-1-21 16,1 0-16,0 0 0,0 0 0,0 0 15,0 21-15,-1-21 0,1 0 16,0 0-16</inkml:trace>
  <inkml:trace contextRef="#ctx0" brushRef="#br0" timeOffset="151815.29">17970 8001 0,'0'21'16,"-21"-21"-16,21 21 16,21-21 15,1 0-31,-1 0 0,0 0 16,21 0-16,1 0 0,-1-21 15,21 21-15,22-21 0,-21 0 0,20 21 16,22-21-16,-21 0 0,21 21 15,-1-22-15,1 1 0,-21 21 0,21-21 16,0 0-16,-1 21 0,-20 0 0,0-21 16,-22 21-16,1 0 0,-22 0 15,0-21-15,1 21 0,-22 0 0,0 0 16,0 0-16,0 0 0,1 0 16,-44 0 46,1 0-62,0 0 16,0 0-16,0 0 0,0 0 15,-1 0-15</inkml:trace>
  <inkml:trace contextRef="#ctx0" brushRef="#br0" timeOffset="152302.53">18097 8361 0,'0'0'0,"-21"21"0,0-21 0,0 21 15,21 0 1,21-21 15,0 0-31,0 0 0,1 0 0,20 0 16,-21 0-16,21 0 0,1 0 16,20-21-16,1 0 0,-1 21 15,1-21-15,-1 0 0,22 21 0,0-21 16,-22-1-16,22 1 0,-1 21 15,-20-21-15,21 21 0,-22 0 0,1 0 16,-1-21-16,-21 21 0,1 0 0,-1 0 16,0-21-16,1 21 0,-22 0 15,0 0-15,0 0 0,0 0 0,1 0 16,-1-21-16,0 21 16,0 0-16,0 0 15,0 0-15,-21-22 16,22 22-1,-1-21-15,-21 0 32,0 0-32</inkml:trace>
  <inkml:trace contextRef="#ctx0" brushRef="#br0" timeOffset="162490.51">18859 6858 0,'0'0'0,"106"0"0,0 0 0,21 0 16,21-21-16,0 0 0,1 21 16,-22-21-16,21-1 0,0 22 0,-21-21 15,0 0-15</inkml:trace>
  <inkml:trace contextRef="#ctx0" brushRef="#br0" timeOffset="171583.21">22458 10287 0,'0'-21'0,"0"0"15,0 0 1,0-1-16,0 1 16,0 0-1,-21 21 17,21 21-17,0 0-15,0 1 16,0-1-16,0 21 0,0-21 15,0 22-15,0-1 0,21 0 0,-21 1 16,21 20-16,-21-21 0,0 1 16,0 20-16,0-20 0,0-1 15,0 0-15,0 22 0,0-22 0,0 0 16,0 1-16,0-1 0,0 0 0,-21-20 16,21 20-16,-21-21 0,21 0 15,0 0-15,0 1 0,-22-22 16,22 21-16,0-42 31,0-1-31,0 1 0,0 0 16,0 0-16,22-21 0,-22 20 15,21 1-15,-21-21 0,0 0 0,0-1 16,21 22-16</inkml:trace>
  <inkml:trace contextRef="#ctx0" brushRef="#br0" timeOffset="171843.06">22437 10393 0,'0'-21'16,"0"0"0,21 21-16,0 0 0,0 0 0,0-22 15,0 22-15,1-21 0,-1 21 16,0 0-16,0 0 0,0 0 15,22 0-15,-22 0 0,0-21 0,0 21 16,0 0-16,0 0 16,1 0-16,-1 0 0,-42 21 31,-1-21-15</inkml:trace>
  <inkml:trace contextRef="#ctx0" brushRef="#br0" timeOffset="172062.93">22331 10689 0,'0'21'0,"0"22"15,0-22-15,0 0 16,21-21 0,0 0-16,0 0 0,0 0 0,1 0 15,-1 0-15,0 0 0,0 0 0,0 0 16,0 0-16,1-21 0,20 21 15,-21 0-15,0 0 0,0-21 0,1 21 16,-1 0-16,0 0 16,-21-21-16,21 21 15</inkml:trace>
  <inkml:trace contextRef="#ctx0" brushRef="#br0" timeOffset="172655.63">23135 10901 0,'42'0'16,"-42"-21"-16,22 21 0,-1-21 16,0-1-16,-21 1 15,0 0-15,0 0 0,0 0 16,0 0-16,0-1 15,0 1-15,-21 0 0,0 21 16,-1 0-16,1 0 0,0 0 16,0 0-16,0 0 0,0 0 15,-1 21-15,1 0 0,0 1 0,0-1 16,0 21-16,0-21 0,21 0 16,0 22-16,-22-22 0,22 0 0,0 0 15,0 22-15,0-22 0,0 0 16,0 0-16,22 0 15,-1-21-15,0 0 0,0 0 16,0 0-16,0 0 16,1 0-16,-1-21 0,0 21 15,0-21-15,0 0 0,0 0 16,1-1-16,-1 1 0,-21 0 16,0-21-16,21 21 0,0-1 0,-21-20 15,21 21-15,-21 0 0,0 0 0,0-1 16,21 1-16,-21 0 0,22 21 31,-22 21-31,0 0 16,0 1-16,0-1 0,0 0 0,0 0 15,0 0-15,0 0 0,0 1 0,0-1 16,0 0-16,0 0 16,0 0-16,0 0 15,21-21 16,0 0-31,0-21 16</inkml:trace>
  <inkml:trace contextRef="#ctx0" brushRef="#br0" timeOffset="173074.71">23897 10562 0,'0'0'0,"0"-21"16,-21 21-1,0 0 1,-22 0-16,22 0 0,0 21 16,0-21-16,-21 21 0,20 1 0,1-1 15,0 0-15,21 0 0,0 0 16,0 0-16,0 1 16,0-1-16,21-21 15,0 21-15,1-21 0,-1 0 16,0 0-16,21 0 0,-21 0 0,1 0 15,-1 0-15,0 0 0,0 0 0,0 0 16,0 0-16,1 21 16,-1 0-16,-21 0 15,0 1 1,-21-22-16,-1 0 0,1 21 16,0-21-16,0 0 0,0 21 0,-22-21 15,22 0-15,0 21 0,0-21 0,0 0 16,0 0-16,-1 21 0,1-21 15,21-21 17,0 0-17,0 0-15,21 0 0,1-1 0</inkml:trace>
  <inkml:trace contextRef="#ctx0" brushRef="#br0" timeOffset="173402.52">24299 10245 0,'0'0'16,"0"-21"-16,21-1 0,-21 1 0,0 0 15,0 0-15,22 21 16,-22 21 0,0 0-1,0 22-15,0-22 0,0 0 16,0 21-16,0-21 0,0 22 0,0-22 15,0 21-15,0-21 0,0 22 16,0-1-16,-22-21 0,1 22 0,21-22 16,0 0-16,-21 0 0,0 21 15,21-20-15,-21-1 0,21 0 0,0 0 16,0 0-16,0 0 16,21-21 15,-21-21-16,21 0-15,0 0 0</inkml:trace>
  <inkml:trace contextRef="#ctx0" brushRef="#br0" timeOffset="173795.29">24511 10647 0,'0'0'0,"21"0"15,0 0 1,0 0 0,-21-21-16,22 0 0,-1-1 15,-21 1-15,21 0 16,-21 0-16,0 0 16,0 0-16,-21 21 46,0 0-46,-1 21 0,22 0 0,-21 0 16,21 0-16,-21 0 0,21 1 0,-21-1 16,21 0-16,-21 0 15,21 0-15,0 0 0,0 1 0,0-1 16,0 0-16,0 0 16,0 0-1,21-21-15,0 0 0,0 0 16,0 0-16,1 0 0,-1 0 15,0 0-15,0 0 16,0 0-16,0-21 0,1 0 16</inkml:trace>
  <inkml:trace contextRef="#ctx0" brushRef="#br0" timeOffset="174255.06">24955 10456 0,'22'0'15,"-1"0"1,0 0-16,0 0 16,0 0-16,-21 22 0,0-1 15,21-21-15,-21 21 0,0 0 16,0 0-16,0 0 0,0 1 0,0-1 15,0 0-15,0 0 0,0 0 16,-21 0-16,21 1 16,0-1-16,-21-21 0,0 21 15,21-42 48,0 0-63,0-1 15,21 1-15,0 0 0,0 0 16,-21-21-16,22 20 0,-1 1 16,0-21-16,0 21 0,21 0 0,-20-1 15,-1 1-15,-21 0 0,21 21 16,0 0-16,-21-21 0,21 21 0</inkml:trace>
  <inkml:trace contextRef="#ctx0" brushRef="#br0" timeOffset="174619.85">23918 10308 0,'-21'0'16,"42"0"-16,-63 0 0,63 0 16,0-21-1,22 21-15,-22 0 0,21 0 0,0-21 16,1 21-16,-1 0 0,22-21 15,-22 0-15,0 21 0,1 0 0,-1-22 16,0 22-16,1 0 0,-1 0 0,-21-21 16,0 21-16,0 0 0,1 0 15,-1 0-15,-42 0 47,-22 0-47,22 0 0,-21 0 0</inkml:trace>
  <inkml:trace contextRef="#ctx0" brushRef="#br0" timeOffset="175807.24">6985 13293 0,'0'-21'31,"0"-1"-31,21 1 15,-21 0-15,21 0 0,0 0 16,-21 0-16,22-1 0,-22 1 0,21 0 16,-21 0-16,0-21 0,0 20 15,0 1-15,0 0 0,0 0 16,0 0-16,-21 21 0,-1 0 16,1 0-16,-21 0 0,21 0 15,0 0-15,-22 0 0,22 21 0,-21 0 16,21 0-16,-22-21 0,22 21 0,0 1 15,0-1-15,0 0 0,21 0 16,0 0-16,0 0 0,0 1 0,42-1 16,-21 0-16,0 0 15,22-21-15,-22 21 0,21 0 0,0 1 16,-20-22-16,20 21 0,0 0 16,-21 0-16,22-21 0,-22 21 15,0 0-15,21 1 0,-20-1 16,-1 0-16,-21 0 0,0 0 15,0 0-15,0 1 0,-21-1 16,-22 0-16,22 0 0,0-21 16,-21 21-16,-1 0 0,1-21 15,0 22-15,-1-22 0,1 0 0,-22 0 16,22 21-16,21-21 0,-21 0 0,-1 0 16,22 0-16,0-21 0,0 21 15,0-22-15,-1 1 0,1 0 0,21 0 16,-21 0-16,21 0 0,0-1 15,0 1-15,0 0 0,0 0 16,21-21-16,0 20 0,1 1 0,20 0 16,-21 0-16,21 0 0</inkml:trace>
  <inkml:trace contextRef="#ctx0" brushRef="#br0" timeOffset="176142.29">7472 12573 0,'0'21'16,"-21"0"-16,21 1 16,0 20-16,0-21 0,0 0 0,0 22 15,0-1-15,0 0 0,0 1 16,0-1-16,0 0 0,0 1 0,0-1 15,0 0-15,0 1 0,0-22 0,21 21 16,-21-21-16,0 22 0,0-22 16,0 0-16,0 0 0,0 0 0,0 0 15,0 1-15,0-1 16,21-21 0,-21-21 30</inkml:trace>
  <inkml:trace contextRef="#ctx0" brushRef="#br0" timeOffset="176599.15">7768 13039 0,'0'21'47,"0"0"-47,0 0 0,0 0 16,0 1-16,0-1 0,0 0 15,0 0-15,-21 0 0,21 0 16,0 1-16,0-1 0,0 0 0,0 0 16,0 0-16,0 0 0,0 1 0,0-1 15,21-21 1,0 21-16,0-21 0,1 0 15,-1 0-15,0 0 16,0 0-16,0 0 16,-21-21-16,21 0 0,1 21 15,-22-22-15,0 1 0,21 0 16,-21 0-16,0 0 0,21 0 16,-21-1-16,0 1 0,0 0 0,0 0 15,0 0-15,0 0 0,0-1 16,-21 1-16,0 21 0,-1 0 15,22-21-15,-21 21 0,0 0 16,0 0-16,0 0 0,0 0 16,-1 0-16,22 21 0,0 0 15,0 1-15,22-22 32</inkml:trace>
  <inkml:trace contextRef="#ctx0" brushRef="#br0" timeOffset="177463.41">8318 12975 0,'-21'0'0,"21"21"15,0 1-15,0-1 0,-21-21 16,21 21-16,0 0 15,-21 0-15,21 0 0,0 1 16,0-1-16,0 0 0,0 0 16,0 0-16,0 0 0,0 1 0,0-1 15,0 0-15,0 0 0,0 0 16,0 0-16,0 1 16,0-1-16,0 0 15,21-21-15,0 0 16,0 0-1,-21-21-15,22 0 16,-22-1-16,21 1 16,0 0-16,0 0 0,-21 0 15,21-22-15,0 22 0,-21 0 0,22 0 16,-22-21-16,21 20 0,0 1 16,-21 0-16,21 21 15,0 0-15,-21 21 16,0 0-16,0 1 15,0-1-15,0 0 0,0 0 16,0 0-16,0 0 0,0 1 16,0-1-16,21-21 0,-21 21 15,0 0-15,22-21 0,-22 21 0,21 0 16,0-21 0,0 0-1,0 0-15,0 0 16,1-21-16,-1 0 15,-21 0-15,21 0 16,-21 0-16,0-1 0,0-20 0,21 21 16,-21 0-16,0-22 0,0 22 0,0 0 15,0-21-15,0 21 0,0-1 16,0-20-16,0 21 0,0 0 0,-21 21 16,21-21-16,-21 21 0,0 0 15,-1 0-15,1 0 16,0 0-16,21 21 0,0 0 15,21-21 1,0 0 0,1 0-16,-1 0 0,0 0 15,0 0-15,0 0 0,0 0 16,1-21-16,-1 21 0,0-21 0,-21-1 16,21 22-16,0-21 0,0 0 15,-21 0-15,22 21 0,-22-21 16,21 21-16,-21-21 15,-21 21 48,-1 0-63,1 0 0,0 0 0</inkml:trace>
  <inkml:trace contextRef="#ctx0" brushRef="#br0" timeOffset="185787.04">9165 14224 0,'0'0'0,"0"-21"16,0 0-16,-21 0 16,21-1-16,-21 1 31,0 21 0,21 21-31,0 1 16,0-1-16,0 0 15,0 0-15,21 0 0,0 0 0,0 1 16,0 20-16,-21-21 0,21 0 16,1 22-16,-22-22 0,21 0 0,-21 0 15,0 21-15,21-20 0,0-22 16,0 21-16,-21 0 0,21-21 0,-21 21 15,22-21-15,-1 0 16,0 0 0,0 0-16,-21-21 0,21 21 0,-21-21 15,21 0-15,1-1 0,-1 1 16,0-21-16,0 0 0,21-1 0,-20 1 16,20 0-16,-21-1 15,21 1-15,1-22 0,-1 22 0,0-21 16,1 20-16,-1-20 0,0 20 15,1-20-15,-1 21 0,0-1 0,1-20 16,-1 20-16,0 22 0,-20-21 16,-1 21-16,21 0 0,-42-1 0,21 1 15,0 21-15,-21-21 16,0 42 31,22-21-16</inkml:trace>
  <inkml:trace contextRef="#ctx0" brushRef="#br0" timeOffset="187714.83">23537 11642 0,'-21'0'47,"0"0"-16,0 0 1,0 0-32,-1 0 15,1 0 1,0 0-16,0 0 0,0 0 15,0 0-15,-1 0 0,1 0 16,0 0-16,0 0 0,0 0 16,0 0-16,-1 0 0,1 0 0,0 0 15,21-21 32,0-1-47,21 22 16,0 0-16,1-21 0,-1 21 15,0 0-15,21-21 16,1 21-16,-1-21 0,21 21 16,1-21-16,21 0 0,-1 21 0,1-22 15,21 1-15,0 0 0,-1 0 16,-20 0-16,21 0 0,0-1 0,-22 1 16,22 0-16,-42 21 0,20-21 15,-20 0-15,-1 21 0,-20 0 0,-1-21 16,0 21-16,1 0 0,-22 0 15,0 0-15,0 0 0,0 0 0,1 0 16,-22-22 0,-22 22 46,1 0-62,0 0 0,0 22 16,0-22-16,0 0 0,-1 0 0,1 21 15,0-21-15,0 0 16,21 21-16,-21-21 0,0 0 16,-1 0 15</inkml:trace>
  <inkml:trace contextRef="#ctx0" brushRef="#br0" timeOffset="188310.51">23368 11642 0,'-21'0'15,"21"21"48,21-21-48,0 0-15,0 0 16,0 0-16,1 0 0,-1 0 0,21 0 16,-21 0-16,22 0 0,-1-21 15,21 21-15,-20 0 0,-1-21 0,22-1 16,-1 22-16,-21-21 16,22 21-16,-1-21 0,1 21 0,-22-21 15,22 0-15,-1 21 0,1-21 0,-1 21 16,1-22-16,-1 22 0,1-21 15,-1 21-15,1-21 0,-1 21 0,-20 0 16,20-21-16,-21 21 0,1-21 16,-1 21-16,0 0 0,-20-21 0,20 21 15,-21 0-15,0 0 0,0 0 16,1-22-16,-1 22 0,0 0 31,-21-21 16,0 0-31,21 21-16,-21-21 15</inkml:trace>
  <inkml:trace contextRef="#ctx0" brushRef="#br0" timeOffset="188954.65">25866 10816 0,'0'0'0,"-22"0"16,1 0-16,42 21 62,1 1-62,-1-22 0,0 21 16,0 0-16,0 0 0,0 0 0,1 0 16,-1 22-16,0-22 0,0 0 15,0 21-15,0-20 0,1 20 16,-1-21-16,0 21 0,0-20 15,0 20-15,0 0 0,-21-21 0,22 1 16,-1 20-16,0-21 0,-21 0 16,21 22-16,-21-22 0,21 0 0,-21 0 15,0 0-15,0 0 0,21 1 16,-21-1-16,0 0 0,22-21 16,-22 21-1,0-42 16,0 0-15,0 0-16,0-1 16,21 1-16,-21 0 15,0 0-15,0 0 0,0 0 0,0-1 16,0 1-16</inkml:trace>
  <inkml:trace contextRef="#ctx0" brushRef="#br0" timeOffset="189443.37">26437 10795 0,'0'0'0,"-21"0"0,0 0 16,21-21-1,-21 21 17,-1 0-17,22 21-15,-21-21 16,0 21-16,21 0 0,-21 1 16,0-1-16,0 0 0,-22 21 0,22-21 15,0 22-15,-21-1 0,-1 0 0,1 22 16,0-22-16,-1 22 15,1-22-15,0 22 0,-1-22 0,1 0 16,0 1-16,-1-1 0,22 0 16,-21 1-16,21-22 0,-1 21 0,1-21 15,0 0-15,0 1 0,0-1 0,21 0 16,0 0-16,-21 0 0,-1 0 16,22-42 62,0 0-78,0 0 15,-21 21-15,21-21 0</inkml:trace>
  <inkml:trace contextRef="#ctx0" brushRef="#br0" timeOffset="201718.89">12023 3027 0,'0'0'0,"-22"0"16,1 0-16,0 0 0,0 0 16,-21 0-16,-1 0 0,22 0 15,0 0-15,0 0 16,0 0-16,-1 0 16,1-21 15,21 0 0,21 21-15,1 0-1,-1 0-15,0 0 0,0 0 16,0 0-16,22-22 0,-22 22 16,21 0-16,0 0 0,1 0 0,-1-21 15,0 21-15,1 0 0,-1 0 16,22-21-16,-22 21 0,0 0 15,1-21-15,20 21 0,-21-21 0,1 21 16,20 0-16,1-21 0,-22 21 16,22 0-16,20-22 0,-20 22 0,-1 0 15,22-21-15,-22 0 0,22 21 16,-21 0-16,20 0 0,-20-21 16,-22 21-16,22 0 0,-1 0 15,1 0-15,-1 0 0,-21-21 0,22 21 16,21 0-16,-22 0 0,1 0 15,20 0-15,-20 0 0,-1 0 16,22 0-16,-22 0 0,1 0 0,-1 0 16,1 0-16,-1 0 0,1-21 15,-1 21-15,1 0 0,21 0 0,-22 0 16,22 0-16,-1-22 0,-20 22 16,21 0-16,-1 0 0,-20-21 0,-1 21 15,22 0-15,-22-21 0,1 21 16,-1-21-16,22 21 0,-21 0 15,20-21-15,-20 21 0,20-21 16,1 21-16,0-22 0,-22 22 16,22-21-16,-22 21 0,22 0 0,-21-21 15,-1 21-15,1 0 0,-1 0 16,-21-21-16,22 21 0,-22 0 0,1-21 16,20 21-16,1-21 0,-22 21 15,43 0-15,-22-22 0,1 22 16,-1-21-16,22 21 0,-22-21 0,22 21 15,-22 0-15,22-21 16,0 21-16,-1 0 0,1 0 0,0-21 0,-1 21 16,1 0-16,0 0 0,-1-21 15,1 21-15,0 0 0,-22 0 16,22 0-16,-22 0 0,1-22 16,-22 22-16,22 0 0,-1 0 15,1-21-15,20 21 0,-20-21 0,21 21 16,-1 0-16,-20 0 0,20-21 15,1 21-15,-21 0 0,-1 0 0,1-21 16,20 21-16,-20 0 0,-1 0 16,1-21-16,-1 21 0,1 0 0,-1 0 15,22 0-15,-22-22 0,1 22 16,-1 0-16,1 0 0,-22 0 16,22 0-16,-22 0 0,0-21 0,1 21 15,-1 0-15,-21 0 16,22 0-16,-22 0 0,21 0 0,-21 0 15,0 0-15,1 0 0,-1-21 16,0 21-16,0 0 16,-21-21 15,-21 21-31,0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3T01:14:45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1080 0,'0'0'0,"0"-22"0,0 1 16,0 0-16,0 0 15,0 0 1,0 0 15,0 42-15,0 0-1,0 0-15,0 0 0,0 0 16,0 1-16,0-1 0,0 21 0,0-21 16,0 0-16,0 1 0,0 20 15,21-21-15,0 0 16,0-21-16,-21 21 0,22 1 0,-1-22 15,0 0-15,21 0 0,-21 0 16,1 0-16,20 0 0,-21 0 16,21 0-16,1-22 0,-1 1 15,-21 0-15,22 0 0,-22 0 0,21 0 16,-21-1-16,0 1 0,1-21 16,-1 21-16,0 0 0,-21-1 15,21-20-15,-21 21 0,0 0 0,0 0 16,0-1-16,0 44 31,0-1-15,0 21-16,-21-21 15,21 0-15,0 22 0,0-22 16,-21 21-16,21 1 0,0-22 0,0 21 16,0 0-16,0 1 0,0-1 15,0 0-15,0 22 0,0-22 16,0 22-16,0-1 0,0 1 0,-21-1 15,21 1-15,-22-1 0,22-20 16,0 20-16,0-21 16,-21 22-16,21-22 0,-21-21 0,21 22 15,-21-22-15,0 21 0,21-21 16,-21-21-16,-1 22 0,1-22 16,0 0-16,0 0 0,-21 0 0,20 0 15,-20 0-15,0-22 0,-1 1 16,1 0-16,0 0 0,-1 0 15,1 0-15,0-22 0,-1 22 0,22 0 16,-21-21-16,21 20 0,0 1 16,-1 0-16,1-21 0,0 21 15,21-1-15,0 1 16,0 0-16,0 0 16,0 0-16,21 0 0,0 21 15,1-22-15,-1 1 0,21 0 16,-21 0-16,22 0 0</inkml:trace>
  <inkml:trace contextRef="#ctx0" brushRef="#br0" timeOffset="592.65">1947 1058 0,'0'0'0,"0"-21"0,-21 21 16,0 21 0,0-21-16,21 43 15,0-22-15,0 0 0,0 21 0,0 1 16,0-1-16,0 0 0,0 22 16,-21-1-16,21 1 0,0-1 15,0 1-15,0 21 0,0-22 0,0 1 16,0-1-16,0-21 0,0 22 15,0-22-15,0 1 0,-22-22 16,22 21-16,0-21 0,0 0 16,0 1-16,0-1 0,0 0 15,0-42 17,0 0-32,0-1 15,0 1-15,0 0 0,0-21 0,0-1 16,0 1-16,0 0 0,0-1 15,0 1-15,22 0 0,-1-1 0,0 1 16,0 0-16,21 21 0,-20-1 16,-1 1-16,0 0 0,21 21 15,-21 0-15,22 21 0,-22-21 0,0 43 16,0-22-16,0 0 16,1 21-16,-22-21 0,0 22 15,0-1-15,0-21 0,0 22 0,0-22 16,0 21-16,0-21 0,0 0 15,-22 1-15,22-1 0,0 0 0,0 0 16,0-42 31,0 0-47,22 0 0,-1-1 16,-21 1-16,21 0 0</inkml:trace>
  <inkml:trace contextRef="#ctx0" brushRef="#br0" timeOffset="1007.54">2498 1969 0,'42'21'16,"-21"-21"-16,0 0 0,0 0 15,1 0-15,20 0 0,-21-21 0,21 21 16,-20-22-16,-1 1 0,21 21 15,-21-21-15,22 0 0,-22 0 16,0 0-16,0-1 0,0 1 0,-21 0 16,21-21-16,-21 21 15,0-1-15,0 1 0,0 0 0,-21 21 16,0-21-16,0 21 0,0 0 16,0 0-16,-1 0 0,-20 21 0,21 0 15,-21 0-15,20 1 0,1 20 16,-21 0-16,21-21 0,0 22 15,-1-1-15,1 0 0,21 1 0,0-1 16,0 0-16,0 1 0,0-22 16,0 21-16,0-21 0,21 1 0,1-1 15,-1 0-15,0 0 0,0-21 16,0 0-16,0 21 0,1-21 16,-1 0-16,0 0 0,0 0 15,0 0-15,0-21 0,1 21 0,-22-21 16,21 21-16,-21-21 0,21 0 15,0-1-15</inkml:trace>
  <inkml:trace contextRef="#ctx0" brushRef="#br0" timeOffset="1640.17">4572 1651 0,'0'0'0,"0"-21"0,0 0 16,0-43-1,0 43-15,0 42 32,0 0-32,0 1 0,0-1 15,0 21-15,0 22 0,-21-22 0,21 21 16,-21 1-16,-1-1 0,22 22 16,-21-21-16,0 20 0,0 1 15,0 0-15,0 20 0,-1-20 16,1 0-16,0-1 0,0-20 0,0 21 15,0-1-15,21-20 0,-22-1 16,1 22-16,21-22 0,0 1 0,-21-22 16,21 22-16,-21-22 0,21 0 15,0-20-15,0-1 0,-21 0 0,21 0 16,0-42 0,0 0-16,0 0 15,0-22-15,-21 1 0,21 0 16,-22-22-16,22 22 0,0-22 0,0 1 15,0-1-15,0 1 0</inkml:trace>
  <inkml:trace contextRef="#ctx0" brushRef="#br0" timeOffset="2024.95">4254 1905 0,'0'0'0,"0"-21"0,0-21 0,0 20 16,0 1-16,0 0 0,0-21 0,0 21 15,0-1-15,22 1 0,-1-21 16,0 21-16,21 0 0,-21-1 16,22 1-16,-1 0 0,0 0 0,22 0 15,-22 21-15,1 0 0,-1 0 16,0 0-16,1 0 0,-1 0 16,0 21-16,-21 0 0,22 0 15,20 85 1,-63-64-16,0 22 0,0-22 0,0 1 15,-21-1-15,-21 0 0,21-21 0,-22 22 16,1-1-16,21-21 0,-22 0 16,1 1-16,0-1 0,-1 0 0,22-21 15,-21 21-15,21-21 0,0 0 16,-1 0-16,22-21 31,22 0-15,20 21-16,-21-21 0,0-1 15,22 1-15,-1 21 0,-21-21 0,21 0 16</inkml:trace>
  <inkml:trace contextRef="#ctx0" brushRef="#br0" timeOffset="2468.21">5249 1736 0,'0'0'0,"0"-43"15,0 22-15,0 0 0,21 0 16,-21 0-16,22 21 16,-22-21-16,21-1 0,0 22 15,0-21-15,0 21 0,0 0 16,1 0-16,-1 0 0,0 21 16,0 1-16,0-22 0,0 42 0,1-21 15,-1 21-15,0-20 0,0 20 16,0 0-16,0 1 0,-21-22 0,22 21 15,-22 0-15,0-20 0,0 20 16,0-21-16,0 0 0,-22 0 16,1 1-16,0-1 0,21 0 15,-21-21-15,0 0 16,0 0-16,21-21 16,0 0-16,0-1 15,0 1-15,0-21 16,0 21-16,0 0 0,0-22 0,0 22 15,0-21-15,21 21 0,0-22 16,-21 22-16,21 0 0,-21-21 16,21 20-16,0 1 0,-21 0 15,0 0-15,22 21 0,-1 0 16,-21-21-16,21 21 0,0 0 16,0 0-16</inkml:trace>
  <inkml:trace contextRef="#ctx0" brushRef="#br0" timeOffset="2964.93">6244 1545 0,'0'0'0,"0"-21"16,0 0-1,-21 21-15,0 0 16,0 0-16,-1 0 15,1 21-15,21 0 0,-21 0 16,0 1-16,0 20 0,21-21 16,-21 21-16,-1 1 0,1-1 0,21-21 15,0 22-15,-21-1 0,21 0 16,0 1-16,0-22 0,0 21 0,0-21 16,0 0-16,0 1 0,21-1 15,0-21-15,-21 21 0,22-21 0,-1 0 16,0 0-16,0 0 0,21 0 15,-20 0-15,-1 0 0,0 0 0,0-21 16,0 0-16,0-1 0,1 1 16,-1 0-16,0 0 0,-21-21 0,0 20 15,21-20-15,-21 0 16,0-1-16,0 1 0,0 0 0,0-1 16,-21 22-16,0-21 0,0 21 15,-1 0-15,1-1 0,0 1 0,0 21 16,0 0-16,0 0 0,-1 0 15,1 0-15,0 0 0,0 0 0,0 21 16,0 1-16,21-1 16,-22 0-16,22 0 0,-21 0 15,21 0-15,0 1 0,0-1 16,0 0-16,21-21 16,1 21-16</inkml:trace>
  <inkml:trace contextRef="#ctx0" brushRef="#br0" timeOffset="3319.79">6900 1651 0,'0'0'0,"21"-21"0,-21 0 0,0 0 16,0-1-16,0 1 15,-21 21 1,0 0-1,0 0-15,0 0 16,0 21-16,-1 1 0,1 20 16,0-21-16,0 21 0,21 1 0,-21-1 15,0 0-15,-1 1 0,1-1 16,21 0-16,0 1 0,0-1 0,-21-21 16,21 22-16,0-22 0,0 0 15,0 0-15,21 0 0,0 0 16,1-21-16,20 0 0,-21 0 15,0 22-15,22-22 0,-22 0 0,21 0 16,-21 0-16,22 0 16,-22-22-16,21 22 0,-21-21 0,0 21 15,1-21-15,-1 0 0,0 0 16,0 0-16</inkml:trace>
  <inkml:trace contextRef="#ctx0" brushRef="#br0" timeOffset="3724.56">7302 1820 0,'22'0'63,"-1"0"-63,0 0 15,0-21 1,0 21-16,-21-21 0,0 0 15,21 21-15,-21-21 0,0 0 16,0-1-16,0 1 16,0 0-16,0 0 0,0 0 15,-21 21-15,0 0 0,0 0 16,0 0-16,0 0 0,-1 21 16,22 0-16,-21 0 0,0 22 15,0-22-15,21 21 0,0-21 0,-21 22 16,0-22-16,21 21 15,0-21-15,0 22 0,0-22 0,0 0 16,0 0-16,0 0 0,0 0 16,0 1-16,0-1 0,21-21 15,0 0-15,0 0 16,0 0-16,0 0 0,1 0 0,-1 0 16,0-21-16,21-1 0,-21 22 15</inkml:trace>
  <inkml:trace contextRef="#ctx0" brushRef="#br0" timeOffset="4244.26">8149 1651 0,'0'0'0,"0"-21"0,0 0 0,0 0 15,-21 21 1,0 0-16,0 21 15,-1 0-15,1-21 0,0 21 16,0 21-16,-21-20 0,20-1 0,1 0 16,0 0-16,0 0 0,21 22 15,0-22-15,-21-21 0,21 21 0,0 0 16,0 0-16,0 0 16,21-21-1,0 0-15,0 0 0,0 0 16,1 0-16,-1 0 0,21 0 0,-21 0 15,0 0-15,1 0 0,-1 0 16,0 22-16,0-22 0,0 0 0,0 21 16,-21 0-1,0 0 1,0 0-16,-21-21 0,21 21 16,-21-21-16,0 22 15,-21-22-15,20 21 0,1-21 0,0 0 0,-21 21 16,21-21-16,-22 0 0,22 21 15,-21-21-15,21 0 0,-22 0 16,22 0-16,0 21 0,0-21 16,0 0-16,-1 0 0,22-21 47,22 0-32,-1 0-15,0 21 0,21-21 16,-21-1-16</inkml:trace>
  <inkml:trace contextRef="#ctx0" brushRef="#br0" timeOffset="4744.97">8742 1736 0,'0'-21'0,"0"-1"15,0 1 1,-21 21-16,-1 0 16,1 0-16,0 0 0,-21 0 15,21 0-15,-1 21 0,1-21 0,0 22 16,0-1-16,0 0 0,0-21 16,-1 21-16,22 0 0,0 0 15,0 1-15,0-1 0,0 0 16,0 0-16,0 0 0,0 0 15,22-21 1,-1 22-16,0-22 0,0 0 0,21 21 16,-20-21-16,-1 0 0,21 0 15,-21 21-15,0-21 0,1 0 0,-1 21 16,-21 0-16,0 0 16,0 1-1,-21-22-15,-1 21 0,1-21 16,-21 0-16,21 21 0,0-21 0,-22 21 15,22-21-15,0 0 0,0 0 0,0 21 16,-1-21-16,1 0 16,0 0-16,0 0 0,0 0 15,0 0-15,-1 0 32,22-21-17</inkml:trace>
  <inkml:trace contextRef="#ctx0" brushRef="#br0" timeOffset="6029.24">10795 1672 0,'0'-21'0,"0"42"0,0-63 0,0 21 16,0 0-16,0-1 0,-21 22 31,0 0-31,-1 22 16,1-1-16,21 0 0,-21 21 16,0 1-16,21-22 0,-21 21 0,21 0 15,0 1-15,0-1 0,0 0 16,0 1-16,0-1 0,0 0 0,0-20 15,0 20-15,0-21 0,21 0 16,0 0-16,0 1 0,0-22 0,1 21 16,-1-21-16,0 0 0,0 0 15,0 0-15,22 0 0,-22 0 16,0 0-16,21-21 0,-21-1 0,22 22 16,-22-21-16,21 0 0,-21-21 15,1 21-15,-1-1 0,0-20 0,-21 21 16,0-21-16,0-1 0,0 1 15,0 0-15,0-1 0,-21 22 0,0-21 16,-1-1-16,-20 22 0,21 0 16,-21 0-16,20 0 0,-20 0 0,21 21 15,0 0-15,0 0 0,-1 0 16,1 0-16,0 0 0,21 21 0,0 0 16,0 0-1,21-21-15,22 0 16,-22 0-16,21 0 0,0 0 15,1 0-15,-1 0 0,22 0 0,-22-21 16,21 0-16,-20 0 0,20-1 16,1 1-16,-1 0 0,-20 0 15,20 0-15,1 0 0,-22-1 0,0-20 16,1 21-16,-1 0 0,-21 0 16,0-1-16,0 1 0,-21 0 0,0 0 15,0 0-15,-21 21 16,0-21-16,0 21 0,0 0 15,0 0-15,-1 0 16,1 0-16,0 0 0,0 21 0,0 0 16,0 21-16,21-21 15,-22 22-15,22-1 0,0 0 0,0 22 16,0-1-16,0 1 0,-21-1 16,21 1-16,0 21 0,-21-1 0,21-20 15,0 20-15,0-20 0,-21 21 16,21-1-16,-21-20 0,21 20 0,0 1 15,0 0-15,0-22 0,0 22 16,-21-22-16,21 1 0,0-1 0,0 1 16,0-1-16,0 1 0,-22-1 15,22 1-15,0-22 0,0 22 16,0-22-16,-21 0 0,0 1 0,21-22 16,-21 21-16,0-21 0,21 1 0,-21-1 15,-1 0-15,1 0 0,0 0 16,0-21-16,-21 0 0,-1 0 0,1 0 15,-22 0-15,22 0 0,-43 0 16,22-21-16,-22 21 0,22-21 0,-22 0 16,0 21-16,1-21 0,-1-1 0,0 1 15,1 0-15,-1 21 0,22-21 16,-1 0-16,1 21 0,20 0 0,1-21 16,21 21-16,0 0 15,21-22-15,0 1 0,0 0 16,21 21-16,21-21 15,-21 0-15,0 21 0,22-21 16,-1-1-16,-21 1 0</inkml:trace>
  <inkml:trace contextRef="#ctx0" brushRef="#br0" timeOffset="7264.23">13547 1630 0,'0'0'0,"0"-21"16,0 0-1,0-1-15,0 1 16,-22 21-16,22-21 0,0 42 31,-21 0-15,21 22-16,0-22 0,0 21 15,0 1-15,-21 20 0,21-21 16,0 1-16,0-1 0,0 0 0,0 1 16,0-22-16,-21 21 0,21-21 0,0 22 15,0-22-15,-21 0 0,21 0 16,0 0-16,0-42 47,0 0-32,0-21-15,0 21 0,0-1 0,0-20 16,21 21-16,-21-21 0,21-1 16,-21 22-16,0-21 0,21-1 0,0 1 15,1 21-15,-22 0 0,0 0 16,21-1-16,0 22 0,0 0 0,-21 22 15,21-1-15,0 0 16,-21 0-16,0 0 0,22 0 0,-22 22 16,21-22-16,-21 21 0,0-21 15,0 22-15,0-22 0,0 0 0,0 21 16,0-20-16,0-1 16,0 0-16,21 0 0,-21 0 15,21-21 1,0 0-1,0 0-15,1-21 16,-1 0-16,0 0 0,-21 0 0,21-1 16,0 1-16,0-21 0,1 21 15,-1-22-15,0 1 0,21 0 0,-21 21 16,1-22-16,-1 22 16,0 0-16,21 0 0,-21 21 0,1 0 15,-1 0-15,0 0 16,-21 21-16,21 0 0,-21 0 0,0 0 0,0 22 15,0-22-15,0 21 16,0-21-16,0 22 0,0-22 0,0 21 16,0-21-16,0 1 0,0 20 15,0-21-15,21 0 0,-21 0 0,21 1 16,-21-1-16,0 0 0,22 0 16,-1-21-16,-21 21 0,21-21 0,0 0 15,0 0-15,0 0 0,1 0 16,-1 0-16,21 0 0,-21-21 0,0 21 15,22-21-15,-22 0 0</inkml:trace>
  <inkml:trace contextRef="#ctx0" brushRef="#br0" timeOffset="8109.65">15134 1757 0,'0'0'0,"0"-21"16,-21 0-16,0 21 0,0-22 15,-1 22-15,1 0 0,0 0 16,-21 0-16,21 22 0,-22-1 0,22 0 16,0 0-16,0 0 0,-22 22 15,22-22-15,0 21 0,0 0 0,0 1 16,21-22-16,-21 21 0,-1 1 16,22-22-16,0 21 0,0-21 15,0 0-15,0 1 0,0-1 0,0 0 16,0 0-16,22-21 15,-1 0-15,0 0 16,0 0-16,0 0 0,22-21 16,-22 21-16,0-21 0,0 0 0,21-1 15,-20 1-15,-1-21 0,21 21 16,-21 0-16,0-22 0,1 22 0,-1-21 16,0 21-16,-21-22 15,0 22-15,0-21 0,21 21 0,-21-22 0,0 22 16,0 0-16,0 0 15,-21 42 1,0 0 0,21 0-16,0 0 0,-21 22 0,21-22 15,-22 21-15,22 1 0,0-22 16,0 21-16,0-21 0,0 22 0,0-22 16,0 21-16,0-21 0,0 0 15,22 1-15,-1-1 0,0 0 0,0-21 16,0 21-16,0-21 0,1 0 15,20 0-15,-21 0 0,0 0 0,0 0 16,1 0-16,20 0 0,-21-21 0,0 0 16,0 21-16,1-21 15,-1-1-15,0-20 0,0 21 0,0-21 16,0-1-16,1 1 0,-1 0 16,-21-1-16,21-20 0,0-1 0,-21 22 15,0-22-15,21 22 0,-21-21 16,21 20-16,-21 1 0,0 0 0,0 20 15,0-20-15,0 21 0,22 0 16,-22 0-16,0 42 31,0 0-31,0 0 0,0 21 0,0 1 16,0-1-16,0 0 0,0 22 16,0-22-16,0 22 0,-22-1 0,22-20 15,0 20-15,0-21 16,-21 1-16,21-1 0,-21 0 0,21 1 15,0-1-15,0-21 0,0 0 16,0 1-16,0-1 0,0 0 0,0 0 16,0 0-1,21-21-15,0 0 0,1 0 16,-1 0-16,-21-21 0,21 21 0,0-21 16,-21 0-16,21 0 0,-21-1 15,21 1-15,-21 0 0</inkml:trace>
  <inkml:trace contextRef="#ctx0" brushRef="#br0" timeOffset="8392.1">15600 1820 0,'0'0'0,"21"0"31,0 0-16,0 0-15,0 0 0,1-21 16,-1 21-16,0 0 0,0 0 0,0-21 16,0 21-16,1 0 15,-1-21-15,-21 0 47,21 21-16</inkml:trace>
  <inkml:trace contextRef="#ctx0" brushRef="#br0" timeOffset="9523.58">16489 2032 0,'0'-21'0,"0"-21"16,0 20-16,0 1 15,0 0-15,0 0 16,0 0-16,0 0 0,0-1 15,0 1-15,0 0 0,0 0 16,0 0-16,-21 21 16,-1 0-16,1 0 0,0 0 0,0 0 15,0 21-15,0 0 0,-1 0 16,1 0-16,0 22 0,0-1 0,0-21 16,0 22-16,-1-1 0,1-21 15,0 21-15,0 1 0,21-22 0,0 0 16,0 21-16,0-20 0,0-1 15,0 0-15,21 0 0,0 0 16,22-21-16,-22 0 0,21 0 16,-21 0-16,22 0 0,-1 0 15,0 0-15,-21-21 0,22 21 0,-1-21 16,0 0-16,1 0 0,-22-1 16,21-20-16,1 21 0,-22-21 0,0-1 15,0 1-15,0 0 0,0-22 16,1 1-16,-1-1 0,-21 22 15,0-22-15,0 1 0,0 20 0,21 1 16,-21-21-16,0 41 0,0-20 16,0 21-16,0 0 0,0 0 0,0 42 31,0 0-15,-21 21-16,21-21 0,0 22 0,0-1 15,0 22-15,0-22 0,0 21 16,-21-20-16,21 20 0,0-20 15,-22 20-15,22-21 0,0 1 0,0-1 16,0 0-16,0-20 0,-21-1 16,21 21-16,0-21 0,-21 0 0,21 1 15,0-1 1,0-42 15,0-1-31,21 1 16,-21 0-16,21 0 0,1 0 0,-1-22 15,-21 22-15,21 0 0,0 0 16,0 0-16,-21 0 0,21 21 0,1 0 16,-22-22-16,21 22 15,0 22-15,-21-1 16,0 0-16,0 0 0,21-21 16,-21 21-16,0 0 0,21 1 0,-21-1 15,0 0-15,0 0 0,21-21 16,1 21-16,-22 0 0,21-21 15,0 22-15,0-22 0,0 0 0,0 0 16,1 0-16,20 0 16,-21 0-16,0 0 0,0 0 15,1 0-15,20-22 0,-21 22 0,0-21 16,0 0-16,1 0 0,-1 0 16,0 0-16,-21-1 0,21 1 0,0-21 15,-21 21-15,0 0 0,21-1 16,-21 1-16,22 0 0,-22 42 31,0 0-15,-22 1-16,1-1 0,21 0 0,-21 0 15,21 0-15,0 0 0,-21 1 16,21-1-16,-21 0 0,21 0 16,0 0-16,0 0 15,21-42 16,0 0-15</inkml:trace>
  <inkml:trace contextRef="#ctx0" brushRef="#br0" timeOffset="9884.48">17716 1630 0,'-21'0'16,"0"0"-16,0 0 0,0 0 15,0 0-15,21 21 16,0 0-16,0 0 16,0 1-16,0-1 15,21-21-15,0 0 16,0 0-16,0 0 16,0 0-16,1 0 0,-1 0 0,-21-21 15,0-1-15,21 22 0,-21-21 16,0 0-16,0 0 0,0 0 15,0 0-15,0-1 0,0 1 16,-21 0-16,0 21 16,-1 0-16,1 0 15,0 0-15,0 21 0,0 0 16,0 1-16,21 20 16,0-21-16,-22 0 0,22 0 15,0 1-15,0-1 0,0 0 0,0 0 16,0 0-16,22-21 15,-1 21-15</inkml:trace>
  <inkml:trace contextRef="#ctx0" brushRef="#br0" timeOffset="10408.39">18013 1884 0,'0'21'31,"0"0"-15,0 0-16,0 1 0,-21-1 15,21 0-15,0 0 16,-22 0-16,22 0 0,0 1 16,-21-1-16,0 0 15,21 0-15,0 0 16,-21-21-16,21 21 15,0-42 32,0 0-47,0 0 16,21 0-16,0 0 0,0-1 0,1 1 16,-1-21-16,0 21 0,21 0 15,-21-22-15,22 22 0,-1 0 0,0 0 16,1 0-16,-22-1 0,21 22 15,1 0-15,-22 0 0,0 0 0,0 22 16,0-1-16,0-21 0,-21 21 16,22 21-16,-22-21 0,0 1 15,0-1-15,0 21 0,0-21 16,0 0-16,0 1 0,0-1 0,0 0 16,-22 0-16,22 0 0,-21 0 0,21 1 15,0-1-15,-21-21 16,21 21-16,21-42 31</inkml:trace>
  <inkml:trace contextRef="#ctx0" brushRef="#br0" timeOffset="11268.04">19198 1947 0,'0'0'0,"0"-21"0,0 0 16,0 0-16,0 0 0,-21 0 15,21-1-15,-21 1 0,0 21 16,21-21-16,-22 21 0,1 0 0,0 0 16,0 0-1,-21 0-15,20 21 0,1-21 0,-21 43 0,21-22 16,0 0-16,-1 0 0,-20 21 15,21-20-15,0-1 0,21 0 16,-21 21-16,21-21 0,0 1 0,0-1 16,0 0-16,21 0 15,0-21-15,0 0 16,0 0-16,0 0 16,22 0-16,-22 0 0,0-21 0,0 0 15,0 21-15,1-21 0,-1-1 16,0 22-16,-21-21 0,21 0 0,-21 0 15,21 0-15,-21 0 0,0-1 16,21 1 0,-21 0-16,0 42 47,0 0-47,0 1 0,0-1 0,0 0 15,0 0-15,0 0 0,0 22 16,0-22-16,0 21 0,0-21 0,-21 22 15,21-1-15,0 0 0,0 22 16,0-22-16,-21 22 0,21-1 0,-21 22 16,21-22-16,0 22 0,0 0 15,-21-22-15,21 22 0,-21-1 0,21 1 16,-22-21-16,22 20 0,0-20 0,0 20 16,-21-20-16,21-1 0,0 1 15,-21-22-15,21 22 0,-21-22 16,21 0-16,0 1 0,0-1 15,0 0-15,-21-20 0,0 20 0,-1-21 16,22 0-16,-21-21 0,0 0 0,21 21 16,-21-21-16,0 0 0,0 0 15,-1-21-15,1 0 0,0 0 0,-21 0 16,21 0-16,-22-1 0,1-20 16,21 0-16,-22-1 0,1 1 15,0 0-15,21-1 0,-22-20 0,22 21 16,0-22-16,0 1 0,0-22 0,21 21 15,0-20-15,0 20 0,0-20 16,0 20-16,0-21 0,21 22 16,0-1-16,21 1 0,-21 21 0,22-22 15,-1 22-15,0-22 0,22 22 16,-22 0-16,22 20 0,-22-20 0,0 21 16,1 0-16,-1 0 0,0-1 15,1 1-15,-22 0 0,0 21 16,0 0-16,-42 0 15,0 0-15</inkml:trace>
  <inkml:trace contextRef="#ctx0" brushRef="#br0" timeOffset="13632.78">20532 2392 0,'0'-21'78,"21"0"-78,0-1 0,-21 1 15,21 0-15,0 0 0,0 0 16,22-22-16,-22 22 0,0-21 0,21 0 16,-20-1-16,20 1 0,0-22 15,-21 22-15,22 0 0,-22-1 16,0 22-16,0-21 0,0 21 0,-21 0 15,0-1-15,-21 22 16,0 0 0,0 22-16,0-1 0,0-21 15,-1 21-15,-20 0 0,42 0 0,-21 0 16,21 1-16,0 20 0,0-21 16,0 0-16,0 0 0,0 22 0,21-22 15,0 0-15,0 21 0,1-20 16,-1-1-16,0 0 0,0 21 0,0-21 15,0 1-15,1-1 0,-22 0 16,0 0-16,21 0 0,-21 0 0,0 1 16,-21-22-1,-1 0 1,1 0-16,0 0 16,0 0-16,0-22 0,0 1 15,-1 0-15,1 0 0,0 0 16,0 0-16,21-1 0,-21 1 15,0 21 1,21 21 15,0 1-31,0-1 0,0 0 16,21-21-16,0 21 0,-21 0 16,21-21-16,0 21 0,0-21 0,1 22 15,-1-22-15,0 0 0,0 0 16,0 0-16,0 0 0,22 0 15,-22 0-15,0 0 0,21 0 16,-20-22-16,-1 22 0,21-21 0,-21 0 16,22 0-16,-22 0 0,0 0 15,21-1-15,-21 1 0,1-21 0,-22 21 16,21 0-16,0-22 0,-21 22 16,0-21-16,0 21 0,0-1 0,0 1 15,0 0-15,0 0 0,-21 21 16,0 0-16,-1 0 0,1 21 15,0 0-15,0 0 0,0 1 16,0-1-16,-1 21 0,1-21 16,21 0-16,0 22 0,0-22 15,0 0-15,0 21 0,0-20 0,0-1 16,0 0-16,0 0 0,21 0 16,1 0-16,-1 1 0,0-1 0,0-21 15,21 21-15,-20-21 0,-1 0 16,21 0-16,-21 0 0,22 0 0,-22 0 15,0 0-15,21-21 0,-21 0 16,22 21-16,-22-22 0,0 1 0,0 0 16,22-21-16,-22 21 0,0-1 15,0-20-15,21 0 0,-20-1 0,-1 1 16,0-21-16,0 20 0,0-20 16,0-1-16,1 1 0,-1 20 15,-21-20-15,21 21 0,-21-1 16,21 1-16,-21 0 0,0 20 0,0-20 15,0 21-15,0 0 16,-21 42 15,21 21-31,-21-21 0,0 22 0,21-1 16,0 0-16,0 22 0,-22-22 16,1 22-16,21-22 0,-21 0 0,21 22 15,0-22-15,0 1 0,0-1 16,0 0-16,0 1 0,0-1 15,0-21-15,0 0 0,0 22 16,0-22-16,0 0 0,21 0 0,0 0 16,1-21-16,-1 21 0,0-21 15,0 0-15,0 0 0,0 0 0,1 0 16,20 0-16,-21 0 0,0-21 16,0 21-16,1-21 0,20 0 0,-21 21 15,0-21-15,-21 0 0,21-1 16,1-20-16,-22 21 0,0 0 0,21-22 15,-21 22-15,0-21 0,0 21 16,0 0-16,0-1 0,0 1 0,0 0 16,0 0-16,-21 21 15,-1 0-15,1 0 0,0 21 16,0 0-16,21 0 16,-21 1-16,0 20 0,21-21 0,0 0 15,0 22-15,0-22 0,0 0 16,0 0-16,0 21 0,0-20 0,21-1 15,-21 0-15,21 0 0,0-21 16,0 21-16,22 0 0,-22-21 0,0 0 16,21 0-16,-21 0 0,22 0 15,-22 0-15,0 0 0,21-21 0,-20 0 16,-1 21-16,0-21 0,0 0 16,0 0-16,0-1 0,-21 1 15,22 0-15,-22 0 0,21 0 0,-21 0 16,0-1-16,0 1 0,0 0 15,0 0-15,0 0 16,0 42 0,0 0-16,0 0 15,0 0-15,0 1 16,-21-1-16,21 0 0,-22 0 16,22 0-16,0 0 0,0 1 15,-21-1-15,21 0 0,-21 0 0,21 0 16,0 0-1,21-42 17,-21 0-32,21 0 15,1 21-15,-22-21 0,21 0 16,0-22-16,0 22 0,-21 0 0,21 0 16,0-22-16,1 22 0,-1 0 15,0 0-15,0 21 0,0-21 0,0 21 16,1 0-16,-1 0 0,-21 21 15,0 0-15,21 0 0,-21 0 16,21 22-16,-21-22 16,0 0-16,0 0 0,0 0 0,0 1 15,0-1-15,0 0 0,0 0 16,21 0-16,0-21 16,-21 21-16,22-21 0,-1 0 15,0 0-15,0 0 0,0 0 16,0 0-16,1 0 0,-1 0 15,0-21-15,0 21 0,0-21 16,0 0-16,1 0 0,-22 0 16,21-1-16,0 1 0,-21-21 0,21 21 15,0 0-15,-21-1 0,21 1 0,-21 0 16,22 0-16,-22 0 16,0 42 15,0 0-31,0 0 0,0 0 15,0 1-15,0-1 0,0 0 0,0 0 16,0 0-16,0 0 0,0 1 16,0-1-16,0 0 0,0 0 15,21 0 1,0-21-16,0 0 16,0 0-1,0 0-15,-21-21 0,0 0 16,0 0-16,22 0 15,-1 21-15</inkml:trace>
  <inkml:trace contextRef="#ctx0" brushRef="#br0" timeOffset="13980.62">23622 1588 0,'0'0'15,"-21"0"-15,0 0 0,-1 0 0,1 0 16,0 21-16,0 0 0,21 0 15,0 0-15,0 0 0,0 1 16,21-1 0,0-21-16,0 0 15,1 0-15,-1 0 0,0 0 16,0-21-16,-21-1 16,21 22-16,-21-21 0,0 0 15,21 21-15,-21-21 0,0 0 16,0 0-16,0-1 0,-21 22 15,0 0-15,0 0 16,0 0-16,0 22 16,-1-22-16,1 21 0,0 0 15,0 0-15,0-21 0,0 21 16,21 0-16,0 1 16,0-1-16,21 0 15</inkml:trace>
  <inkml:trace contextRef="#ctx0" brushRef="#br0" timeOffset="15275.39">24003 1926 0,'0'-42'15,"-21"42"16,21 21-31,-21-21 16,21 21-16,0 0 0,0 1 0,-22-1 16,22 0-16,0 21 15,-21-21-15,21 1 0,0-1 0,0 0 16,0 0-16,0 0 0,0 0 16,0 1-16,0-1 0,0 0 0,21-21 15,1 0-15,-1 21 0,0-21 16,0 0-16,0 0 0,0 0 0,1 0 15,-1 0-15,21-21 0,-21 21 16,0-21-16,1 0 0,-1-1 0,0 1 16,0 0-16,0 0 0,0 0 15,1 0-15,-22-1 0,0-20 0,0 21 16,0-21-16,21 20 0,-21 1 16,0 0-16,0 0 0,0 42 46,-21 0-46,21 0 0,0 22 16,0-22-16,0 0 0,-22 0 0,22 22 16,0-22-16,0 0 0,0 0 15,0 0-15,0 0 0,0 1 0,22-1 16,-1 0-16,0-21 0,-21 21 16,42-21-16,-21 0 0,1 0 15,-1 0-15,0 0 0,0 0 0,0 0 16,22 0-16,-22 0 0,0-21 15,0 0-15,0 0 0,0-1 0,1 1 16,-22 0-16,21 0 0,-21 0 16,21-22-16,-21 22 0,0 0 0,21 0 15,-21 0-15,0 0 0,0 42 47,-21 0-47,21 0 0,-21 0 0,21 0 16,-21 1-16,21-1 0,0 0 15,0 0-15,0 0 0,-22 0 0,22 1 16,-21-1-16,21 0 16,0 0-16,0-42 62,0 0-62,0 0 16,0-1-16,0 1 0,21 0 0,1 0 15,-1 0-15,0-22 0,0 22 16,0 0-16,0-21 0,1 21 0,20-1 16,-21 1-16,0 21 0,22 0 15,-22 0-15,0 0 0,0 0 16,0 0-16,-21 21 0,0 1 0,0-1 16,21 21-16,-21-21 0,0 0 0,0 1 15,0 20-15,0-21 16,0 0-16,0 0 0,-21 1 0,21-1 15,-21-21-15,21 21 0,0 0 16,0 0 0,0-42-1,0 0 1,0 0-16,0 0 16,0-1-16,21 1 0,0 0 0,1 0 15,-1 0-15,0-22 0,0 1 16,0 21-16,0-21 0,22 20 15,-22 1-15,0 0 0,0 0 16,0 21-16,1 0 0,-1 0 0,-21 21 16,0 0-16,0 22 15,0-22-15,0 0 0,0 0 0,0 21 16,0-20-16,0-1 0,0 0 16,0 0-16,0 0 0,0 0 0,0 1 15,0-1-15,0 0 16</inkml:trace>
  <inkml:trace contextRef="#ctx0" brushRef="#br0" timeOffset="26935.84">868 4678 0,'-21'21'0,"-1"0"16,1-21-16,21 21 0,-21-21 31,21-21 0,0 0-31,0 0 16,21 0-16,-21 0 0,21-22 0,1 22 15,-1-21-15,0-1 0,0 1 16,21 0-16,-20-22 0,-1 1 16,0-1-16,21 1 0,1-1 0,-22 1 15,0 20-15,21-20 16,-21 21-16,1-1 0,-1 22 15,-21-21-15,0 21 0,0-1 0,-21 22 32,-1 22-32,1-1 15,0 0-15,-21 0 0,21 0 0,-22 22 16,22-22-16,0 21 0,0 0 16,21-20-16,0 20 0,0 0 15,0-21-15,0 22 0,0-22 0,0 0 16,0 0-16,21 0 0,0 22 15,0-22-15,0 0 0,22 0 16,-22 0-16,21 1 0,-21-1 16,22 0-16,-22 0 0,21 0 15,-21 0-15,1 1 0,20-1 16,-21 21-16,-21-21 0,0 0 0,0 1 16,0-1-16,0 0 0,0 0 15,-21 0-15,21 0 0,-42-21 16,20 22-16,1-22 0,0 0 0,0 0 15,-21 0-15,20 0 0,1-22 16,-21 1-16,21 21 0,0-21 16,-1 0-16,1 0 0,0 0 0,0-1 15,0 1-15,0 0 0,-1 0 16,1 0-16,0 0 0,21-1 16,0 44 15,0-1-31,21-21 0,0 42 15,-21-21-15,22 0 0,-1 1 0,0-1 16,0 0-16,21 21 0,-20-21 16,20 1-16,-21-1 0,21-21 15,-20 21-15,20-21 0,0 0 0,1 0 16,-1 0-16,0 0 0,1 0 16,-1-21-16,0 0 0,1-1 15,-1 1-15,0-21 0,1 21 0,-1-22 16,0 1-16,1 21 15,-1-21-15,-21-22 0,21 22 0,-20-1 16,-1 1-16,0-21 0,-21 20 16,0 1-16,0 0 0,0-1 0,0 1 15,0 21-15,0 0 0,0-1 16,0 1-16,0 0 0,-21 21 16,0 21-1,21 0-15,0 22 0,0-22 16,0 21-16,0 1 0,0 20 15,0-21-15,0 22 0,0-22 0,21 22 16,-21-1-16,21-20 0,-21 20 16,0 22-16,0-22 0,21 22 0,-21-22 15,21 22-15,-21 0 16,0-1-16,0 1 0,21-21 0,-21 20 16,22 1-16,-22 0 0,0-22 15,21 22-15,-21-22 0,21 1 16,-21-1-16,21 1 0,-21-22 0,0 0 15,0-20-15,0 20 0,0-21 16,0-42 0,0 0-1,-21 0-15,0-1 0,21-20 0,-21 0 16,21-22-16,-22 22 0,1-22 16,21-20-16,-21 20 0,0-20 15,21-1-15,0 0 0,-21-21 16,0 22-16,21-22 0,0 0 15,0 21-15,0-20 0,0 20 0,0 0 16,0 22-16,0-1 0,0 1 16,21-1-16,0 22 0,0 0 15,-21 20-15,21 1 0,22 0 16,-22 21-16,0 0 0,21 0 0,-21 0 16,22 21-16,-22 0 0,21 1 15,-21-1-15,22 0 0,-22 0 16,0 0-16,0 22 0,-21-22 0,0 0 15,0 0-15,0 0 0,0 0 16,-21 1-16,0-22 16,0 21-16,0-21 0,-1 0 0,1 0 15,0 0-15,0 0 16,0 0-16,0 0 0,-1 0 16,1 0-16,0 0 15,21 21 32,0 0-47,0 0 0,21 0 16,0 1-16,1-22 15,-1 21-15,0-21 0,0 0 16,21 21-16,-20-21 0,20 0 0,-21 0 16,21 0-16,1 0 0,-1 0 15,0-21-15,1 21 0,20-21 0,-20-1 16,-1 1-16,0 0 0,1-21 15,-1 21-15,0-22 0,1 22 0,-1-21 16,-21-1-16,0 22 0,0-21 16,-21 0-16,22-1 0,-22 1 15,0 21-15,0-22 0,0 22 0,0 0 16,-22 21-16,1-21 0,0 21 16,0 0-16,0 0 15,0 21-15,21 0 0,-22 0 16,1 1-16,21 20 0,-21-21 0,21 21 15,0-20-15,0 20 0,0 0 16,0-21-16,0 1 0,0 20 0,0-21 16,0 0-16,21 0 0,0 1 15,1-1-15,-1-21 0,0 0 16,0 0-16,0 0 0,0 0 16,1 0-16,-1 0 0,21 0 0,-21 0 15,0-21-15,22 21 0,-22-22 16,21 1-16,-21 0 0,1 0 15,-1 0-15,0 0 0,0-22 16,0 22-16,0-21 0,-21 21 0,0-22 16,0 22-16,0-21 0,0 21 15,0-1-15,0 1 0,0 0 0,0 0 16,0 0-16,-21 21 16,0 0-16,0 21 15,21 0-15,-21 0 0,21 0 0,-21 22 16,21-22-16,0 21 0,0 1 15,0-22-15,0 21 0,0 0 0,0-20 16,0-1-16,0 21 0,0-21 16,21 0-16,0 1 0,0-1 15,0 0-15,22 0 0,-22-21 16,21 21-16,-21 0 0,22-21 0,-1 0 16,0 0-16,-21 0 0,22 0 15,-1 0-15,22 0 0,-22 0 0,0-21 16,1 21-16,-1-21 0,0 0 15,22 0-15,-22 0 0,0-1 0,1 1 16,-1 0-16,0-21 0,1 21 16,-22-1-16,0 1 0,0-21 15,-21 21-15,0 0 0,0-1 0,0-20 16,-21 21-16,0 0 0,0 0 16,0-1-16,-1 22 0,1-21 0,0 21 15,0 0-15,0 0 0,0 0 16,-1 0-16,1 21 0,0 1 0,0-1 15,0 0-15,21 21 16,0-21-16,-21 22 0,-1-22 0,22 21 0,0-21 16,0 1-16,0 20 0,0-21 15,0 0-15,0 0 0,0 1 16,0-1-16,22-21 16,-1 0-16,0 0 0,0 0 15,0-21-15,22-1 16,-22 22-16,0-21 0,0 0 0,21 0 15,-20 0-15,-1-22 0,0 22 16,0-21-16,0 0 0,0-1 16,1 1-16,-1 0 0,-21-22 0,21 22 15,0-22-15,-21 22 0,0-22 0,0 22 16,0 0-16,0-22 0,0 22 16,0 0-16,0 20 0,0-20 0,0 21 15,0 0-15,-21 21 16,0 0-1,0 21-15,21 0 0,-22 0 16,1 22-16,21-22 0,-21 21 16,21 0-16,0 22 0,0-22 15,-21 22-15,21-22 0,0 22 0,0-1 16,0-21-16,0 1 0,0 20 16,0-20-16,0-22 0,0 21 0,21-21 15,0 22-15,0-22 0,1 0 16,-1-21-16,21 21 0,-21-21 0,0 0 15,1 0-15,20 0 0,-21 0 16,0 0-16,0 0 0,1 0 0,-1-21 16,0 21-16,0-21 0,0 0 0,0-1 15,1 22-15</inkml:trace>
  <inkml:trace contextRef="#ctx0" brushRef="#br0" timeOffset="29028.53">6435 3852 0,'0'0'0,"0"-21"0,0 0 15,0 0-15,0 0 0,-22 21 16,1 0 0,21 21-16,-21 0 15,21 0-15,-21 22 0,21-1 16,0-21-16,0 21 0,0 1 0,0-1 15,0 0-15,0 1 0,0-1 16,0 0-16,0-20 0,0-1 0,0 0 16,-21 0-16,21 0 0,0 0 15,0-42 17,0 0-32,21 0 15,0 0-15,-21 0 0,21-1 16,0-20-16,1 21 0,-1-21 0,0 20 15,-21 1-15,21 0 0,0 0 16,0 21-16,1 0 16,-1 21-1,-21 0-15,0 0 0,0 1 0,0-1 16,0 0-16,0 0 0,0 0 16,21 0-16,-21 1 0,21-1 0,-21 0 15,21-21-15,0 0 16,1 0-16,-1 0 0,0 0 15,0 0-15,0 0 0,0 0 16,22 0-16,-22-21 0,0 0 16,21-1-16,-20 1 0,-1 0 0,21 0 15,-21-21-15,0 20 0,1-20 16,-1 21-16,-21 0 0,0-22 0,21 22 16,-21 0-16,0 0 0,0-21 15,0 20-15,0 1 0,-21 21 31,21 21-15,-21-21-16,21 22 0,0 20 16,0-21-16,0 0 0,0 22 15,0-22-15,0 0 0,0 21 0,0-21 16,0 1-16,0 20 0,0-21 16,21 0-16,-21 0 0,21-21 0,0 22 15,-21-1-15,21-21 0,0 0 16,1 0-16,-1 0 0,0 0 0,0 0 15,21 0-15,-20 0 0,-1 0 16,0 0-16,0-21 0,0-1 0,22 1 16,-22 0-16,0 0 0,0 0 15,-21 0-15,21-22 0,0 22 16,1 0-16,-22-21 0,21 20 0,-21 1 16,0 0-16,21 0 0,-21 0 0,0 0 15,0-1 1,0 44-1,0-1 1,0 0-16,0 0 16,0 0-16,0 22 0,-21-22 0,21 0 15,0 0-15,-21 21 0,21-20 16,0-1-16,0 0 0,0 0 0,0 0 16,0 0-16,0 1 0,0-1 15,0 0-15,0 0 16,21-21-16,0 0 15,0 0-15,0 0 0,0 0 16,1 0-16,-1-21 0,0 21 0,0-21 16,21 0-16,-20-1 0,20 1 15,-21 0-15,21-21 0,-20 21 0,-1-22 16,21 1-16,-21 21 0,22-22 16,-22 1-16,0-21 0,21 20 0,-21 1 15,1-64-15,-1 64 16,-21-1-16,21-20 0,-21 21 0,0-1 15,0 1-15,0 21 0,0-22 16,0 22-16,0 0 0,-21 21 31,21 21-31,-21 0 16,21 1-16,0 20 0,0 0 0,0 1 16,0-1-16,-22 0 0,22 22 15,-21-22-15,21 0 0,0 1 0,0 20 16,0-20-16,0-1 0,0 0 15,0 1-15,0-22 0,0 21 0,0-21 16,0 0-16,21 22 0,1-22 16,-1 0-16,0 0 0,0-21 15,0 0-15,0 0 0,1 0 16,-1 0-16,21 0 0,-21 0 16,0-21-16,1 0 0,-1 21 0,0-21 15,21-22-15,-21 22 0,1 0 16,-1-21-16,0 21 0,0-22 0,0 1 15,0 0-15,1-1 0,-1 1 16,21-43-16,-42 22 0,0 20 16,0 1-16,0 0 0,0-1 15,0 22-15,0-21 0,0 21 0,0 0 16,-21 21 0,0 21-1,0 0-15,21 0 0,0 21 0,0 1 16,-22-22-16,22 21 15,-21 1-15,21 20 0,-21-21 0,21 1 16,-21-1-16,21 0 0,0 1 16,0-1-16,-21 0 0,21 1 0,-21-22 15,21 21-15,0-21 0,0 1 16,0-1-16,0 0 0,0 0 0,21-21 31,0-21-15,0 0-16,-21 0 0,21-1 15,0 1-15,-21 0 0,22-21 16,-1 21-16,-21-1 0,21 1 0,0 0 16,-21 0-16,21 0 15,0 21-15,1 0 16,-1 21 0,-21 0-16,0 0 15,21 0-15,-21 1 0,0-1 0,0 21 16,21-21-16,-21 0 0,21 1 15,-21-1-15,0 0 0,21 0 0,1-21 16,-1 21-16,0-21 0,0 0 16,0 0-16,0 0 0,1 0 15,-1 0-15,0 0 0,0 0 0,0-21 16,0 0-16,1 0 0,-1 21 16,-21-21-16,21-1 0,0 1 15,-21 0-15,21 0 0,-21 0 0,0 0 16,0-1-16,0 1 0,0 0 15,0 0-15,0 0 0,0 0 0,0-1 16,-21 1-16,0 0 0</inkml:trace>
  <inkml:trace contextRef="#ctx0" brushRef="#br0" timeOffset="29276.39">8022 3683 0,'0'0'0,"-21"21"0,0-21 0,42 0 31,0 0-31,21-21 0,-20 21 0,20-21 16,-21 21-16,21-21 0,1 0 16,-22 21-16,21-22 0,-21 22 0,22-21 15,-22 21-15,0-21 0,0 21 16,0-21-16,-21 0 15,-21 21-15,0 0 16,0-21-16</inkml:trace>
  <inkml:trace contextRef="#ctx0" brushRef="#br0" timeOffset="29448.29">7451 3577 0,'-22'0'0,"44"0"0,-65 0 0</inkml:trace>
  <inkml:trace contextRef="#ctx0" brushRef="#br0" timeOffset="30513.19">11197 3937 0,'0'0'0,"-21"0"15,21-21 1,0 0-1,21 0 1,0-1-16,0 1 0,-21 0 16,0 0-16,0 0 0,22-22 15,-22 22-15,0-21 0,0 21 16,0-22-16,0 22 0,0-21 0,0 21 16,-22-22-16,1 22 0,0 0 15,-106 0 1,85 42-16,-1 0 0,1 0 15,0 22-15,21-1 0,-22-21 0,22 22 16,0 20-16,0-21 0,0 1 16,-1-1-16,22 0 0,0 1 0,0-1 15,0 0-15,0 1 0,0-22 16,0 21-16,22-21 0,-1-21 0,0 22 16,0-22-16,21 0 15,-20 0-15,-1 0 0,21 0 0,-21-22 16,22 1-16,-22 0 0,21 0 0,-21 0 15,22-22-15,-22 22 0,0 0 16,21-21-16,-21 21 0,1-1 0,-22-20 16,0 21-16,21-21 0,-21 20 15,0 1-15,0 0 0,0 0 0,0 0 16,0 42 15,-21 0-31,21 0 0,0 0 16,0 22-16,0-22 0,0 21 0,0-21 15,0 22-15,0-22 0,0 0 16,0 21-16,0-20 0,0-1 16,0 0-16,21-21 0,0 0 0,0 21 15,0-21-15,22 0 0,-22 0 16,0 0-16,21-21 0,-21 0 0,22 0 16,-1-1-16,0 1 0,1 0 0,-1 0 15,0-21-15,1 20 0,-22 1 16,21-21-16,-21 21 0,1-22 0,20 22 15,-42 0-15,21-21 0,-21 21 16,21-1-16,-21 1 0,0 0 16,0 42-1,0 0 1,-21 1-16,21-1 0,0 21 0,0-21 16,0 43-16,0-22 0,0 0 15,0 22-15,0-1 0,0 1 0,21 21 16,-21-22-16,0 22 0,0-22 15,0 22-15,0-22 0,0 22 0,0 0 16,0-22-16,0 22 0,-21-22 16,0 1-16,21-1 0,0-20 0,-21-1 15,21 0-15,-21-20 0,21-1 16,-22-21-16,22-21 16,0-22-1,0 22-15,0-21 0,-21-1 16,21 1-16,0 0 0,-21-22 15,21 1-15,0-1 0</inkml:trace>
  <inkml:trace contextRef="#ctx0" brushRef="#br0" timeOffset="30817.02">11853 3916 0,'0'0'0,"0"-42"0,0 20 0,0-20 16,0 21-16,0 0 0,0 0 0,0-1 15,0 1-15,0 0 0,21 0 16,1 0-16,-1 0 0,0-1 15,0 1-15,21 0 0,1 0 0,-22 21 16,21 0-16,1 0 0,-1 0 16,-21 21-16,0 0 0,0 0 0,1 1 15,-22 20-15,0-21 0,0 21 16,-22 1-16,1-22 0,0 21 0,0 1 16,-21-22-16,-1 21 0,22-21 15,-21 0-15,-1 1 0,22-1 0,-21 0 16,21 0-16,0 0 0,42-42 31,0 21-15,0-21-16,0 0 0,22 0 15,-22-1-15,0 1 0,21 0 16</inkml:trace>
  <inkml:trace contextRef="#ctx0" brushRef="#br0" timeOffset="31948.1">12594 3556 0,'0'0'0,"0"-21"0,0 0 16,0 0-16,-21 21 16,0 21-16,21 0 15,-21 21-15,21-21 0,0 22 16,0-1-16,0 0 0,0 22 16,0-1-16,0 1 0,0-1 0,0 1 15,0 21-15,0-22 0,0 22 16,0-1-16,0-20 0,0 21 0,0-22 15,0 1-15,-22 20 0,22-20 16,-21-1-16,0 1 0,21-22 0,0 0 16,0 1-16,-21-22 0,21 21 15,-21-21-15,21-42 16,0 0 0,-21 0-16,21-21 0,0-1 15,0 1-15,0-22 0,0 1 0,0-1 16,0 1-16,0-1 0,0-20 15,21-1-15,-21-21 0,21 22 16,-21-1-16,21-21 0,-21 21 0,21 22 16,0-22-16,-21 22 0,22 20 15,-1-20-15,-21 21 0,21 20 0,0-20 16,-21 21-16,21 0 0,0 0 16,1 21-16,-1 0 0,0 0 0,21 0 15,-21 0-15,1 0 0,-1 21 16,21 21-16,-21-21 0,-21 0 0,0 22 15,0-22-15,0 21 0,0-21 16,0 1-16,-21 20 0,0-21 16,0 0-16,0 0 0,-1 1 0,1-22 15,0 21-15,0-21 0,0 0 16,0 0-16,-1 0 0,1 0 16,21 21 30,21 0-46,1-21 16,-1 21-16,-21 0 0,21-21 0,0 22 16,0-22-16,0 21 0,1-21 15,-1 0-15,21 0 0,-21 0 0,0 0 16,22 0-16,-1 0 16,0 0-16,1-21 0,-1-1 0,0 1 15,1 21-15,-1-21 0,-21-21 16,22 21-16,-1-1 0,-21-20 0,21 0 15,-20 21-15,-1-43 0,0 22 0,0-1 16,-21-20-16,21-1 0,-21 22 16,21-21-16,-21-1 0,0 22 0,0-22 15,0 22-15,0 0 0,0 20 16,0-20-16,0 21 0,0 0 0,0 0 16,0 42-1,0 0 1,0 21-16,0 1 0,-21-1 0,21 0 15,0 22-15,0-1 0,0 1 16,0-1-16,-21-20 0,21 20 0,0 1 16,0-22-16,0 0 0,0 1 15,0-1-15,0 0 0,0-21 0,0 1 16,0-1-16,21 0 0,0 0 16,-21 0-16,22-21 0,-1 0 0,0 0 15,0 0-15,0 0 0,0 0 16,1-21-16,-1 0 0,0 0 15,21 0-15,-21-1 0,1 1 16,-1-21-16,0 21 0,-21 0 0,21-22 16,-21 22-16,21 0 0,-21 0 15,0 42 1,0 0 0,0 0-16,0 0 0,0 1 0,0-1 15,-21 0-15,21 0 0,0 0 16,0 0-16,0 1 0,0-1 0,-21 0 15,21 0-15,0-42 47,0 0-31,0 0-16</inkml:trace>
  <inkml:trace contextRef="#ctx0" brushRef="#br0" timeOffset="32127.99">13928 3408 0,'0'0'0,"0"-21"16,-22 21-16,1 0 15,0 0 1,42 21 31</inkml:trace>
  <inkml:trace contextRef="#ctx0" brushRef="#br0" timeOffset="34284.44">14393 3556 0,'0'-21'16,"0"0"0,0 0-16,0-1 15,-21 22 17,21 22-32,-21-1 0,0 0 0,21 0 15,0 0-15,-21 22 0,21-22 0,-22 21 16,22 0-16,0 1 0,0-22 15,0 21-15,0 1 0,0-1 0,0-21 16,0 21-16,22-20 0,-1-1 16,0 0-16,0 0 0,0 0 0,0 0 15,22-21-15,-22 0 0,0 0 16,21 0-16,1 0 0,-22 0 0,21 0 16,1-21-16,-22 21 0,21-21 0,0 0 15,1 0-15,-22 0 16,21-1-16,-21 1 0,22 0 0,-22-21 15,0 21-15,0-1 0,-21 1 16,0-21-16,0 21 0,0 0 0,0-22 16,0 22-16,0 0 0,-21 0 0,21 0 15,-21 21-15,0 0 0,0 0 16,-1 0-16,1 0 0,0 0 16,0 21-16,0 0 0,0 0 15,-1 21-15,1-20 0,21 20 0,-21-21 16,21 21-16,-21 1 0,21-22 15,0 21-15,0-21 0,0 1 16,0-1-16,0 0 0,0 0 0,0 0 16,21-21-16,0 0 15,0 0-15,1 0 16,-1 0-16,0-21 0,-21 0 16,21 21-16,0-21 0,0 0 0,-21-1 15,22-20-15,-22 21 0,21 0 0,-21-22 16,0 22-16,0 0 0,21-21 15,-21 21-15,0-1 0,0 1 0,0 0 16,-21 42 15,21 0-15,0 1-16,0-1 0,0 21 0,0-21 16,0 22-16,0-22 0,0 21 0,0-21 15,21 22-15,-21-22 0,21 0 16,0 0-16,0 0 0,1 0 0,-1 1 15,21-22-15,-21 0 0,0 0 16,1 0-16,-1 0 0,21 0 0,-21 0 16,0-22-16,1 22 0,20-21 0,-21 0 15,0-21-15,0 21 0,1-1 16,-1-20-16,-21 0 0,21-1 16,0 1-16,-21 0 0,21-1 15,-21-20-15,0-1 0,21 1 0,-21-1 16,22 1-16,-22-1 0,0 1 15,0 21-15,0-1 0,0 22 0,0 0 16,0 0-16,0 0 0,-22 21 16,22 21-1,-21 0-15,21 0 0,0 21 0,0 22 16,0-22-16,0 22 0,0-1 16,0 1-16,0-22 0,0 22 0,0-1 15,0-21-15,0 1 16,0 20-16,0-20 0,0-1 0,0-21 0,0 21 15,0-20-15,21-1 0,1 0 16,-1 0-16,-21 0 0,21-21 16,0 0-16,0 0 0,0 0 0,22 0 15,-22 0-15,0-21 0,0 0 16,0 0-16,1 0 0,20-1 0,-21 1 16,0 0-16,0 0 0,1 0 15,-1 0-15,0-1 0,21 1 0,-42 0 16,21 0-16,1 0 0,-22 0 15,0 42 17,0 0-32,0 0 15,0 0-15,0 0 0,-22 1 0,22-1 16,0 0-16,0 21 0,0-21 16,0 1-16,0-1 0,0 0 15,0 0-15,22-21 0,-1 0 16,-21 21-16,21-21 0,0 0 15,21 0-15,-20 0 0,20 0 0,-21 0 16,21 0-16,-20-21 0,20 0 0,0 0 16,-21 0-16,1-1 0,20 1 15,-21 0-15,0 0 0,0-21 16,22 20-16,-22 1 0,0 0 16,-21 0-16,0 0 0,21 0 0,-21-1 15,0 44 16,-21-1-31,21 0 0,0 0 0,0 0 16,-21 0-16,21 1 0,0-1 16,-21 21-16,21-21 0,0 0 0,0 1 15,0-1-15,0 0 0,0 0 0,0 0 16,21-21-16,0 21 16,0-21-16,0 0 0,1 0 15,-1 0-15,0 0 0,0-21 16,0 0-16,0 21 0,1-21 15,-1 0-15,0 0 0,-21-1 0,21 1 16,-21 0-16,0-21 0,0 21 16,0-1-16,0 1 0,0 0 0,-21 0 15,0 0-15,0 21 16,-1 0-16,1-21 0,0 21 0,0 0 16,0 0-16,0 0 0,-1 0 15,44-22 16,-1 22-15,0-21-16,21 21 0,-21 0 16,1-21-16,-1 21 0,21 0 15,0-21-15,-20 0 0,20 21 0,0 0 16,1 0-16,-22 0 0,21 0 0,0 0 16,-20 0-16,-1 0 0,0 0 15,0 21-15,0 0 0,-21 0 0,0 0 16,0 22-16,0-22 15,0 0-15,0 0 0,0 0 0,0 1 16,0-1-16,0 0 0,-21 0 16,21 0-16,-21 0 0,21 1 15,0-1-15,0 0 0,-21-21 0,21 21 16,-21-21-16,-1 0 47,22-21-47,0 0 15,0 0-15,0-1 0,0 1 0,0 0 16,22 0-16,-22 0 0,21-22 16,0 22-16,0-21 0,21 21 0,-20-22 15,20 22-15,0-21 0,1 21 0,-1-22 16,0 22-16,1 21 16,-1-21-16,0 21 0,-21 0 0,22 0 15,-22 21-15,0 0 0,-21 1 0,0-1 16,21 21-16,-21-21 0,0 22 15,0-22-15,0 0 0,0 21 0,0-21 16,0 1-16,-21 20 0,21-21 16,-21 0-16,21 0 0,0 22 0,-21-22 15,0 0-15,-1 0 16,22 0-16,-21 1 16,21-44 15,0 1-16,0 0-15,0 0 0,-21 0 16,21 0-16,0-22 0,-21 22 0</inkml:trace>
  <inkml:trace contextRef="#ctx0" brushRef="#br0" timeOffset="34539.81">17124 3112 0,'0'0'15,"-21"0"-15,-1 0 0,1 0 0,0-22 16,0 22-16,21 22 62,0-1-62,-21-21 16,0 0-16,-1 21 16,1-21-16</inkml:trace>
  <inkml:trace contextRef="#ctx0" brushRef="#br0" timeOffset="34824.01">15282 3556 0,'0'0'0,"-42"21"0,-22 0 15,86-21 1,-1 0-16,21 0 0,-21 0 0,22-21 16,20 21-16,-21 0 0,1-21 15,-1 21-15,22 0 0,-22-21 0,0 21 16,-21 0-16,22 0 0,-22 0 15,0 0-15,0 0 0,0-21 47,1 21-31,-1 0-16</inkml:trace>
  <inkml:trace contextRef="#ctx0" brushRef="#br0" timeOffset="37820.46">19875 3937 0,'0'0'0,"-21"0"0,0 21 0,0 0 15,21 1-15,-21-22 16,0 21-16,21-42 47,21-1-32,0 22-15,0-21 0,0 0 16,0 0-16,1-21 0,-1 20 0,0 1 16,0-21-16,21 0 0,-20-1 15,20 1-15,0 0 0,1-1 0,-22-20 16,21 20-16,0 1 0,1 0 16,-22-1-16,0 1 0,0 21 0,0 0 15,-21 0-15,-21 42 31,0 0-31,-21 0 0,21 21 0,-1-20 16,1 20-16,0 0 0,0 1 16,0-1-16,0 0 0,21 1 15,0-1-15,0-21 0,0 21 0,0-20 16,0 20-16,0-21 0,0 0 16,0 0-16,0 1 0,0-1 0,0 0 15,0 0-15,21-21 0,-21 21 16,0 0-16,0 1 15,-21-22 1,-1 0-16,1 0 0,0-22 16,0 1-16,0 0 15,0 21-15,-1 0 0,22-21 16,-21 21-16,0 0 16,21 21-1,0 0-15,0 0 16,0 1-16,21-22 0,0 21 15,1 0-15,-1-21 0,0 21 0,0-21 16,21 0-16,1 21 0,-1-21 16,0 0-16,1 0 0,-1 0 0,22 0 15,-22-21-15,21 0 0,-20 0 16,20 0-16,-20-1 0,-1 1 0,0 0 16,1 0-16,-1 0 15,0 0-15,-21-22 0,1 22 0,-1 0 0,0-21 16,-21 20-16,21 1 0,-21-21 15,0 21-15,0 0 0,0-1 16,0 1-16,0 0 0,0 42 31,0 0-15,0 22-16,0-22 0,0 21 16,0 1-16,0-1 0,-21 0 0,21 22 15,-21 20-15,21-20 0,0 21 16,0-1-16,-21 1 0,-1 0 0,22-1 15,-21 1-15,0 21 0,0-22 0,21 1 16,-21 0-16,0-1 0,-1 1 16,22 0-16,-21-1 0,21-20 15,-21-1-15,21 1 0,0-1 0,0-20 16,-21-1-16,21 0 0,0-20 16,0-1-16,0-42 15,0-1-15,0 1 16,0-21-16,0 0 0,0-1 15,21 1-15,0-22 0,0 1 0,-21-1 16,0-20-16,22-1 0,-1 0 16,-21 1-16,21-1 0,-21 0 0,21 1 15,-21-22-15,21 21 0,0 1 0,-21-1 16,22 0-16,-1 1 0,0-1 16,0 21-16,-21 1 0,21-1 15,0 1-15,22 21 0,-22-1 16,0 1-16,0 21 0,22 0 0,-22-1 15,0 22-15,21 0 0,-21 22 16,1-1-16,20 0 0,-21 0 0,0 21 16,0-20-16,1 20 0,-22 0 15,0-21-15,0 22 0,0-1 0,0-21 16,0 0-16,0 22 0,-22-43 0,22 21 16,-21 0-16,0-21 15,0 0-15,0 0 0,0 0 0,-1 0 0,1 0 16,0-21-16,0 0 0,0 21 15,0-21-15,-1-1 0,1 1 16,21 0-16,-21 0 0,0 21 16,21-21-16,-21 21 0,21-21 0,0 42 31,0 0-31,0 0 16,0 0-16,0 0 0,21-21 15,0 22-15,0-1 0,0 0 0,1 0 16,20-21-16,-21 21 0,0-21 0,22 0 15,-1 0-15,-21 0 0,21 0 16,22 0-16,-22 0 0,22-21 0,-22 21 16,22-21-16,-1 0 0,-21 0 15,22-22-15,-22 22 0,1 0 16,-1-21-16,-21 20 0,0-20 16,0 21-16,1-21 0,-1 20 0,-21-20 15,0 21-15,0 0 0,0 0 16,0-1-16,0 1 0,-21 21 0,-1 0 15,1 0-15,0 0 0,0 0 0,0 0 16,0 0-16,-1 21 0,22 1 16,-21 20-16,21-21 0,-21 0 0,21 0 15,0 22-15,0-22 16,0 21-16,0-21 0,0 1 0,0-1 16,0 21-16,21-21 0,0 0 15,1-21-15,-1 22 0,0-1 0,0-21 16,21 0-16,-20 0 0,20 0 15,-21 0-15,21 0 0,1 0 0,-1 0 16,0-21-16,1-1 0,-1 1 0,0 0 16,1 0-16,-1 0 15,-21 0-15,22-1 0,-22 1 0,0 0 16,0 0-16,-21 0 0,0-22 16,0 22-16,0 0 0,0 0 0,0 0 0,0 0 15,0-1-15,-21 22 16,0 0-16,0 0 0,-1 0 0,1 0 15,21 22-15,-21-1 0,0 0 16,0 0-16,0 0 0,21 0 16,0 1-16,-22-1 0,22 21 0,0-21 15,0 0-15,0 22 0,0-22 16,0 0-16,22 0 0,-1 0 0,21 1 16,-21-1-16,22 0 0,-1 0 15,0-21-15,1 21 0,20-21 0,-21 0 16,22 0-16,-22 0 0,22 0 15,-22 0-15,22 0 0,-1-21 0,-21 0 16,22 21-16,-22-21 0,1 0 16,-1-1-16,0 1 0,-21 0 15,1 0-15,20 0 0,-21-22 0,0 22 16,-21 0-16,0 0 0,0 0 16,0 0-16,0-1 0,-21 1 0,21 0 15,-21 0-15,0 21 0,0 0 16,-1 0-16,-20 0 0,21 0 0,0 0 15,0 0-15,-22 0 0,22 21 0,0 0 16,-21 0-16,20 1 0,1-1 16,0 0-16,0 0 0,21 0 15,0 22-15,0-22 0,0 0 16,0 0-16,0 0 0,0 0 0,0 1 16,0-1-16,21-21 15,0 0-15,0 0 0,1 0 0,-1 0 16,0 0-16,21 0 0,-21-21 0,1 21 15,20-22-15,-21 1 0,0 0 16,22 0-16,-22 0 0,0 0 0,0-22 16,0 22-16,0-21 0,1-1 15,-22 1-15,21-21 0,0 20 0,-21-20 16,0-1-16,21 22 0,-21-22 16,21 1-16,-21 21 0,0-1 0,0 1 15,0 0-15,0 20 0,0 1 16,0 0-16,-21 21 15,0 0-15,21 21 16,-21 0-16,0 22 0,21-1 16,0 22-16,0-22 0,-22 21 0,22 1 15,0-22-15,0 22 0,0-22 16,0 22-16,0-22 0,0 0 0,22 1 16,-22-1-16,21-21 0,0 21 15,-21-20-15,21-1 0,0 0 16,0 0-16,1 0 0,-1-21 0,0 21 15,0-21-15,0 0 16,0 0-16,1 0 0,-1-21 16,0 0-1,0 0-15,0 0 0,0 0 16,1-1-16</inkml:trace>
  <inkml:trace contextRef="#ctx0" brushRef="#br0" timeOffset="38063.37">24447 3196 0,'0'0'15,"0"-21"-15,-21 21 0,0 0 0,0 0 32,21 21-32,-21 0 0,21 1 15,-21-1-15,21 0 0,0 21 16,0-21-16,0 1 0,0-1 0,-22 0 15,22 0-15,0 0 0,0 0 16</inkml:trace>
  <inkml:trace contextRef="#ctx0" brushRef="#br0" timeOffset="38267.25">24511 3196 0,'0'0'0,"0"-21"16,0 42 15,0 0-31,0 1 16,0-1-16,-21 0 0,21 0 0,-21 0 16,21 0-16,0 1 0,-22-1 15,22 0-15,-21-21 16,21 21-16,-21-21 15,0 0-15</inkml:trace>
  <inkml:trace contextRef="#ctx0" brushRef="#br0" timeOffset="39447.94">381 593 0,'0'0'0,"0"-21"0,0-1 15,-21 22-15,21-21 0,0 0 0,0 0 32,-21 21-32,-1 0 15,22 21 1,0 0 0,0 0-16,0 1 15,0-1-15,0 0 0,0 0 0,0 0 16,0 0-16,0 1 15,0-1 1,22-21-16,-1 0 16,0 0-1,0-21-15,0-1 16</inkml:trace>
  <inkml:trace contextRef="#ctx0" brushRef="#br0" timeOffset="39635.83">529 487 0,'0'0'15,"0"-21"-15,0 42 32,0 0-17,0 0-15,0 0 16,0 1-16,0-1 16,0 0-16,0 0 15,0 0-15,21-21 16</inkml:trace>
  <inkml:trace contextRef="#ctx0" brushRef="#br0" timeOffset="51711.91">3831 6371 0,'0'0'0,"0"-21"0,21 0 0,-21 0 16,0 0-16,0-1 15,21 22-15,-21-21 0,0 0 0,0 0 16,0 0-16,0 0 16,0-1-16,0 1 15,0 0-15,0 0 16,0 0-16,0 0 16,0 42 15,0 0-16,0 0-15,-21 0 16,21 22-16,0-22 0,0 0 0,0 0 16,0 21-16,0 1 0,0-1 15,0 0-15,-21 1 0,21-1 0,-21 0 16,21 1-16,0-1 0,-21 0 16,21 1-16,0-1 0,0 0 0,-21 1 15,21-22-15,-22 21 16,22-21-16,0 1 0,0-1 0,0 0 0,0 0 15,0 0-15,0-42 47,0 0-31,0 0-16,0 0 0,0-1 16,0 1-16</inkml:trace>
  <inkml:trace contextRef="#ctx0" brushRef="#br0" timeOffset="52108.68">4127 6710 0,'0'0'0,"0"42"15,0-21-15,22-21 16,-22 22-16,0-1 15,21-21 1,0 0-16,0 0 16,0-21-1,-21-1-15,21 22 0,-21-21 16,0 0-16,0 0 16,0 0-1,-21 21-15,0 0 16,0 0-16,21 21 31,-21-21-31,21 21 16,0 0-16,0 0 15,0 1-15</inkml:trace>
  <inkml:trace contextRef="#ctx0" brushRef="#br0" timeOffset="53016.16">3662 8170 0,'0'0'0,"-21"0"31,-1 0-31,1 0 31,21-21-31,-21 0 0,21 0 16,0 0-16,0 0 15,0-1-15,0 1 0,0 0 0,21 0 16,0 0-16,-21 0 0,22-1 16,-1 22-16,-21-21 0,21 0 0,0 21 15,0 0-15,0 0 0,1 0 16,-1 0-16,0 0 0,0 0 0,0 21 16,-21 0-16,21 1 0,1-1 15,-1 0-15,0 21 0,-21-21 0,21 22 16,-21-1-16,0-21 0,0 22 15,0-1-15,0 0 0,0 1 16,0-22-16,-21 21 0,0 0 16,-22 1-16,22-22 0,0 21 0,0 1 15,-21-22-15,20 21 0,-20-21 16,21 0-16,-21 1 0,-1 20 0,1-21 16,0-21-16,20 21 0,-20 0 15,0 1-15,21-22 0,-1 0 0,1 0 16,0 0-16,0 0 0,21-22 15,0 1-15,0 0 0,0 0 0,0 0 16,0-22-16,0 22 0,0 0 16,0-21-16,0 21 0,21-1 0,0 1 15,0 0-15,-21 0 0,22 0 16,-1 0-16,0 21 0,0 0 16,0 0-16,0 0 0,1 0 15,-1 21-15,0 0 0,0-21 16,-21 21-16,21 0 0,0 0 0,1 1 15,-22-1-15,21 0 0,0 0 16,0 0-16,0 0 0,0 1 0,1-1 16,-1-21-16,0 0 15,0 21-15,0 0 16,0-21-16,1 0 16,-1 0-16,0 0 0,-21-21 15,21 0 1,0 0-16,0 21 0,-21-22 0,22 1 15,-1 0-15,-21 0 0,21 0 0</inkml:trace>
  <inkml:trace contextRef="#ctx0" brushRef="#br0" timeOffset="53307.94">4254 8403 0,'0'21'15,"0"1"1,22-22-16,-22 21 0,21-21 15,0 0-15,0 0 16,0 0-16,0 0 0,1-21 16,-22-1-1,0 1-15,-22 21 16,22-21-16,-21 21 16,0 0-16,0 0 0,0 0 15,0 0-15,-1 0 16,22 21-16,0 0 15,-21 1-15,21-1 16,0 0 0,0 0-16,0 0 15</inkml:trace>
  <inkml:trace contextRef="#ctx0" brushRef="#br0" timeOffset="54176.44">3492 9991 0,'-21'0'0,"0"-21"16,0 21-16,0 0 15,21-22-15,-21 22 16,-1 0-16,22-21 0,0 0 0,0 0 16,0 0-16,0 0 15,22-1-15,-1 1 0,0 21 16,0-21-16,0 21 0,22 0 16,-22 0-16,0 0 0,21 0 0,-21 21 15,1 0-15,-1-21 0,0 22 16,0 20-16,0-21 0,-21 0 0,0 0 15,0 22-15,0-22 0,0 21 16,0-21-16,-21 22 0,-21-22 0,21 0 16,-1 21-16,-20-20 15,21 20-15,-21-21 0,20 0 0,-20 0 16,21 1-16,0-1 0,0-21 16,-1 0-16,1 0 15,0 0-15,21-21 16,0-1-16,0 1 15,21 21-15,0-21 0,1 0 16,-1 21-16,0 0 0,21-21 0,-21 21 16,1 0-16,20 0 0,-21 0 15,21 0-15,-20 0 0,20 0 0,-21 0 16,0 0-16,22 0 0,-22 21 16,0 0-16,0-21 0,0 21 15,-21 0-15,0 1 0,21-1 0,-21 21 16,0-21-16,0 0 0,0 22 15,-21-22-15,0 0 0,0 21 0,0-20 16,-22-1-16,22 0 0,-21 0 16,0 0-16,20 0 0,-20 1 0,0-22 15,-1 21-15,1-21 0,0 0 16,-1 0-16,22 0 0,-21 0 0,21 0 16,-22 0-16,22 0 0,0 0 0,0 0 15,0 0-15,21-21 16,-21 21-16,21-22 15,0 1 1,21 0-16,0 0 16,0 0-16,0 21 0,22-21 15</inkml:trace>
  <inkml:trace contextRef="#ctx0" brushRef="#br0" timeOffset="54499.77">4381 10139 0,'0'0'0,"-21"21"0,-21 21 16,21-42-16,0 22 16,42-22 15,-21-22-16,21 22-15,0-21 16,-21 0-16,0 0 16,0 0-1,0 0 48,0-1-63</inkml:trace>
  <inkml:trace contextRef="#ctx0" brushRef="#br0" timeOffset="55784.03">5673 5927 0,'0'-21'15,"0"-1"1,0 1-16,0 0 0,-22 21 16,22 21-1,0 0-15,0 1 16,0-1-16,0 0 0,0 0 16,0 21-16,0-20 0,22-1 0,-1 0 15,0 0-15,0-21 0,0 21 16,0-21-16,22 0 0,-22 0 0,0 0 15,21 0-15,-20 0 0,20 0 16,-21 0-16,0-21 0,22 0 0,-22 0 16,0 0-16,0-1 0,0 1 15,-21 0-15,21 0 0,-21 0 0,0 0 16,0-1-16,0 1 0,0 0 16,0 0-16,0 0 0,0 42 31,0 0-31,0 0 15,-21 22-15,21-22 0,0 21 16,0 0-16,0-20 0,0 20 0,0 0 16,0 1-16,0-1 0,0 0 15,0 1-15,0 20 0,0-21 0,0 1 16,0-1-16,0 22 0,0-22 16,0 0-16,0-21 0,0 22 0,21-1 15,-21-21-15,0 0 0,0 1 16,0-1-16,0 0 0,0 0 15,-21-21-15,0 0 0,0 21 16,0-21-16,0 0 0,-22 0 16,22 0-16,-21 0 0,21 0 0,-22 0 15,1 0-15,0-21 0,20 21 16,-20-21-16,21 21 0,0 0 0,0-21 16,-1 21-16,1 0 0,0-21 15,21-1 1,0 1-16,21 21 15,0-21-15,1 21 0,-1-21 0,21 0 16,-21 0-16,22-1 0,-1 1 16</inkml:trace>
  <inkml:trace contextRef="#ctx0" brushRef="#br0" timeOffset="56360.22">6498 5990 0,'0'0'0,"0"-42"16,-21 42 0,21 21-1,0 0 1,0 0-16,0 1 16,0 20-16,21-21 0,-21 21 0,0-20 15,21 20-15,-21-21 0,21 21 0,-21 1 16,0-1-16,0 0 0,0 1 15,22-1-15,-22 0 0,0 1 0,0-22 16,0 21-16,0-21 0,0 1 16,0-1-16,0 0 0,0 0 15,0-42 32,0 0-47,0 0 0,0-1 0,0-20 16,0 21-16,21 0 0,-21-22 15,21 1-15,0 21 0,0-21 16,0 20-16,1 1 0,-1 0 0,0 0 16,21 0-16,-21 21 0,1 0 15,20 0-15,-21 0 0,0 21 0,0 0 16,22 0-16,-22 0 0,-21 1 16,21-1-16,0 0 0,-21 21 0,21-21 15,-21 1-15,0-1 0,0 0 16,0 0-16,0 0 0,0 0 0,0 1 15,0-1-15,-21 0 0,0 0 16,21 0 0,0-42 46,0 0-62,0 0 0</inkml:trace>
  <inkml:trace contextRef="#ctx0" brushRef="#br0" timeOffset="56835.94">7197 6435 0,'0'-21'0,"-22"21"16,22-22-16,0 1 0,0 0 15,22 0-15,-1 21 16,0-21 0,0 21-16,0 0 0,0 0 15,1 0-15,-1 0 0,0 0 16,0 21-16,-21 0 0,21 0 0,0 0 16,1 1-16,-1-1 0,0 21 15,-21-21-15,0 0 0,21 22 0,-21-22 16,0 0-16,0 21 0,0-20 15,0-1-15,0 0 0,0 0 16,0 0-16,0-42 47,0 0-47,0 0 0,0 0 16,0-1-16,0 1 0,0 0 0,0-21 15,0 21-15,0-22 0,0 1 16,0 21-16,0-22 0,21 22 0,-21 0 15,21 0-15,-21 0 16,22 21-16,-1 0 16,-21 21 15,21 0-15</inkml:trace>
  <inkml:trace contextRef="#ctx0" brushRef="#br0" timeOffset="57283.69">7853 6625 0,'0'21'16,"21"-21"-1,0 0-15,0-21 16,0 21-16,1-21 0,-1 0 0,0 21 16,21-21-16,-21 0 0,1-1 15,-1 1-15,0 0 0,-21 0 16,0 0-16,0 0 0,0-1 0,0 1 16,0 0-16,0 0 0,-21 0 15,0 21-15,-1 0 16,1 0-16,0 0 15,0 0-15,0 0 0,0 0 0,-1 21 16,1 0-16,0 0 0,0 22 16,0-22-16,0 21 0,21-21 0,0 22 15,0-1-15,-22-21 0,22 21 0,0-20 16,0-1-16,0 21 0,0-21 16,22 0-16,-1 1 0,0-1 15,21-21-15,-21 0 0,1 0 16,20 0-16,-21 0 0,0 0 0,22 0 15,-22 0-15,21 0 0,-21-21 16,22 21-16,-1-22 0,-21 1 0</inkml:trace>
  <inkml:trace contextRef="#ctx0" brushRef="#br0" timeOffset="58351.61">8636 6392 0,'0'-21'0,"0"42"0,0-63 16,-21 42-16,0-21 15,-1 21-15,1 0 0,0 0 16,0 0 0,0 21-16,21 0 0,-21 0 0,21 1 15,0-1-15,0 0 0,-22 0 16,22 21-16,0-20 0,-21-1 0,21 21 16,0-21-16,0 22 0,0-22 15,0 0-15,0 0 0,0 0 16,0 0-16,0 1 0,0-1 15,21-21 1,1 0-16,-1 0 0,0 0 16,0-21-16,-21-1 15,21 1-15,0 0 0,1 0 0,-22 0 16,21 0-16,0-1 0,-21 1 0,0-21 16,0 21-16,21-22 0,-21 22 15,21 0-15,-21 0 0,0 0 0,0 0 16,0-1-16,0 44 31,0-1-31,0 21 16,0-21-16,0 0 0,0 1 15,0-1-15,21 21 0,-21-21 0,22 0 16,-22 1-16,21-1 0,0 0 16,0 0-16,0 0 0,0 0 0,22-21 15,-22 22-15,21-22 0,22 0 0,-22 21 16,0-21-16,22 0 0,-22 21 15,22-21-15,-22 0 0,0 0 0,1 0 16,-1 0-16,-21-21 0,22 0 16,-22-1-16,0 22 0,0-21 15,0 0-15,-21-21 0,0 21 0,21-1 16,-21-20-16,0 21 0,0-21 16,0 20-16,0-20 0,0 21 0,0 0 15,-21 0-15,21-1 0,-21 22 16,0 0-16,0-21 0,0 21 0,-1 0 15,-20 0-15,21 0 0,0 21 0,0 1 16,-22-22-16,22 42 0,0-21 16,0 0-16,0 0 0,-1 22 0,22-22 15,0 0-15,-21 21 0,21-20 16,0-1-16,0 0 0,0 0 16,0 0-16,0 0 0,0 1 0,0-1 15,21-21-15,1 0 0,-1 21 16,0-21-16,0 0 0,0 0 0,0 0 15,1 0-15,20-21 0,-21 0 0,0 21 16,0-22-16,1 1 0,-1 0 16,0 0-16,0 0 0,0-22 0,0 22 15,1-21-15,-1 0 0,0-1 16,-21 1-16,0 0 0,21-1 0,-21 1 16,21 0-16,-21-1 0,0 1 0,0 0 15,21-1-15,-21 1 0,22 21 16,-22-22-16,0 22 0,0 0 15,0 0-15,0 0 0,0 42 32,-22 0-32,1 21 15,21 1-15,0-22 0,-21 21 16,0 22-16,21-22 0,-21 0 0,21 1 16,0 20-16,0-20 0,0-1 0,0 0 15,0 1-15,0-22 0,0 21 16,0-21-16,0 22 0,0-22 0,0 0 15,21 0-15,0 0 0,-21 0 16,21-21-16,-21 22 0,21-22 16,1 21-16,-1-21 31,-21-21-15,0-1-16,21 22 15,-21-21-15</inkml:trace>
  <inkml:trace contextRef="#ctx0" brushRef="#br0" timeOffset="58683.42">10372 6562 0,'0'0'0,"0"21"0,21-21 15,-21 21 1,21-21-16,0 0 0,0 0 16,0 0-16,-21-21 15,22 21-15,-1-21 0,-21 0 16,0-1-16,21 22 0,-21-21 16,0 0-16,0 0 15,-21 21 1,0 21-1,-1-21 1,1 0-16,21 21 0,-21-21 0,0 0 16,0 0-16</inkml:trace>
  <inkml:trace contextRef="#ctx0" brushRef="#br0" timeOffset="59516.5">12023 6096 0,'0'-42'15,"0"21"-15,0-1 16,0 1-16,0 0 0,0 0 0,-22 21 16,1-42-16,-21 20 0,21 22 0,-22 0 15,22 0-15,-21 0 0,0 0 0,-1 0 16,1 22-16,0-1 0,-1-21 0,-20 42 16,42 0-16,-22-20 0,22-1 0,0 0 15,21 0-15,0 21 0,0-20 0,0-1 16,0 21-16,0-21 0,0 0 0,21 1 15,0-1-15,0 0 0,1-21 16,41 42-16,-42-42 0,0 21 0,22 1 16,-1-22-16,-21 21 0,22 0 0,-22-21 15,42 42-15,-20-21 0,-22 1 16,0-22-16,0 21 0,0 0 0,-21 0 16,0 0-16,0 0 0,0 1 15,-21-1-15,0 0 0,0-21 0,-22 21 16,1 0-16,0-21 0,-43 21 0,22 1 15,20-22-15,1 0 0,-22 0 0,22 0 16,-21 21-16,20-21 0,-41 0 16,62 0-16,-20 0 0,21-21 0,0 21 15,0-22-15,-1 1 0,1 21 0,0-21 0,21 0 16,0 0-16,0 0 0,0-1 0,0 1 16,0 0-16,21 21 15,-21-21-15,64 0 0,-43 21 0,0-21 16,21 21-16,-20-22 0,20 22 0,-21-21 15,21 0-15,1 21 0,-1-21 0</inkml:trace>
  <inkml:trace contextRef="#ctx0" brushRef="#br0" timeOffset="59824.32">12382 5800 0,'0'0'0,"22"-43"16,-22 22-16,0 0 0,0 0 15,0 42 1,-22 0 0,1 22-16,21-22 0,-21 21 15,21 0-15,0 1 0,0-1 16,-21 0-16,21 1 0,-21 20 0,21-20 16,0-1-16,0 21 0,0-20 0,-21 20 15,21-20-15,0-1 0,0 0 16,0 1-16,0-22 0,0 21 0,0-21 15,21 0-15,-21 1 0,0-1 16,21-21-16,-21 21 0,21-21 16,-21-21-1,0 0 1,21-1-16</inkml:trace>
  <inkml:trace contextRef="#ctx0" brushRef="#br0" timeOffset="60809.27">12488 6456 0,'0'21'15,"0"0"-15,21 0 0,1-21 16,-1 0-16,0 0 0,0 0 16,0 0-16,22 0 0,-22 0 15,21 0-15,-21-21 0,22 21 0,-1-21 16,-21 0-16,21 21 0,-20-21 0,20 0 15,-21-1-15,0 22 0,0-21 0,-21 0 16,0 0-16,22 21 0,-22-21 0,0 0 16,0-1-16,0 1 0,-22 0 15,1 21-15,0-21 0,0 21 16,0 0-16,0 0 0,-1 0 0,1 0 16,-21 0-16,21 21 0,0 0 0,-22 0 15,22 1-15,0-1 0,0 0 16,0 0-16,-1 21 0,22-20 0,-21 20 0,21-21 15,0 21-15,0-20 0,0-1 16,0 21-16,0-21 0,0 0 0,21 1 16,1-1-16,-1 0 0,0-21 0,21 21 15,-21-21-15,22 0 0,-1 0 0,0 0 16,1 0-16,20 0 0,-20 0 0,-1 0 16,21 0-16,-20 0 0,-1 0 15,22-21-15,-22 0 0,0 0 0,1-1 16,-22 1-16,21 0 0,-21 0 0,22 0 15,-22 0-15,0-22 0,-21 22 0,21-21 16,-21 21-16,0-1 0,0-20 16,0 21-16,0 0 0,0 0 15,0-1-15,-21 1 0,0 21 16,0 0-16,-1 0 0,-20 0 16,21 0-16,0 0 0,0 21 0,-1 1 15,-20-1-15,42 0 0,-21 0 16,21 0-16,0 22 0,0-22 0,0 0 15,0 21-15,0-21 0,0 1 0,0-1 16,21 21-16,0-21 0,0 0 16,1-21-16,-1 22 0,0-1 15,21-21-15,-21 0 0,22 21 0,-22-21 16,21 0-16,1 0 0,-1 0 16,0 0-16,1-21 0,-1 0 0,0 21 15,1-22-15,-1 1 0,-21 0 0,21 0 16,-20 0-16,-1 0 0,0-1 15,0 1-15,-21-21 0,0 21 0,0 0 16,0-22-16,21 22 0,-21 0 16,0 0-16,0 0 0,0-1 0,0 1 15,0 42 17,0 1-32,0 20 0,0-21 15,-21 21-15,21 1 0,0-1 0,-21 0 16,21 1-16,-21-1 0,0 0 15,21 1-15,-22 20 0,1-20 16,21-1-16,0 21 0,-21-20 0,0 20 16,21-20-16,-21 20 0,0 1 0,21-22 15,-22 21-15,1-20 0,21-1 16,-21 0-16,21 1 0,0-1 0,0-21 16,-21 0-16,21 1 0,-21-1 0,21 0 15,0-42 16,0 0-31,0-1 0,21 1 16,0-21-16,-21 21 0,21-22 0,0 1 16,-21 0-16,22-22 0,-1 22 15,-21-22-15</inkml:trace>
  <inkml:trace contextRef="#ctx0" brushRef="#br0" timeOffset="61084.22">14055 6541 0,'0'0'0,"0"-22"0,0 1 15,0 0-15,21-64 16,0 85-16,0-21 0,0 0 0,0 21 16,1 0-16,-1-21 0,21 21 0,-21 0 15,22 0-15,-1 0 0,-21 21 0,21 0 16,-20 0-16,20 1 0,-21-1 16,0 0-16,-21 0 0,0 0 15,0 0-15,0 22 0,0-22 0,0 0 16,0 0-16,-21 0 0,0 1 0,0-1 15,0-21-15,-1 21 0,1-21 16,-21 21-16,21-21 0,0 0 0,-22 0 16,22 0-16,0 21 0,-21-21 0,20 0 15,1 0-15,42 0 32</inkml:trace>
  <inkml:trace contextRef="#ctx0" brushRef="#br0" timeOffset="61416.03">15219 6011 0,'-21'22'31,"-1"-1"-31,1 0 15,0 0-15,0 21 0,21-20 0,0 20 16,-21-21-16,21 21 0,-21 1 0,21-1 16,-22 0-16,22 1 15,0-1-15,0 0 0,0 1 0,0-1 16,0 0-16,0-20 0,0 20 0,0-21 16,0 0-16,0 0 0,0 1 15,22-1-15,-1-21 0,0 21 0,0-21 16,0 0-16,0 0 0,1 0 15,-1 0-15,0 0 0,0 0 0,0 0 16,0 0-16,-21-21 0,22 21 0,-1-21 16,0-1-16</inkml:trace>
  <inkml:trace contextRef="#ctx0" brushRef="#br0" timeOffset="61703.88">15790 6075 0,'0'0'0,"21"-21"16,-21 0-16,22 21 16,-1 0-16,0 0 0,0 21 15,21 0-15,-20 0 0,-1 0 16,0 0-16,21 1 0,-21 20 0,1 0 16,-1 1-16,-21-1 0,0 0 15,0 1-15,0 20 0,0-21 0,0 1 16,0 20-16,0-42 0,0 22 0,-21-1 15,-1-21-15,1 22 16,0-22-16,0 0 0,0 0 0,0 0 16,-1 0-16,1-21 0,0 0 15,-21 0 1,21 0-16</inkml:trace>
  <inkml:trace contextRef="#ctx0" brushRef="#br0" timeOffset="63588.36">5990 8170 0,'-42'0'15,"42"22"1,0-1-16,0 0 0,0 0 16,0 0-16,0 0 15,0 1-15,21-22 16,0 21-16,0-21 0,0 0 15,22 0-15,-22 0 0,0 0 0,21-21 16,-20-1-16,-1 22 0,21-21 16,-21 0-16,0 0 0,22 0 0,-22-22 15,0 22-15,0 0 0,0-21 16,1 21-16,-22-106 16,0 105-1,0 1-15,0 0 0,0 0 0,-22 21 16,1 0-1,0 0-15,21 21 16,0 0-16,-21 0 0,21 22 0,-21-1 16,21 22-16,-21-22 0,21 21 15,0 1-15,0-22 0,0 22 0,0-1 16,0-20-16,0 20 0,21-21 16,0 1-16,0-1 0,-21 0 0,0 1 15,21-1-15,-21 0 0,0-20 0,0 20 16,0-21-16,0 0 0,-21 0 15,0-21-15,0 0 16,0 0-16,-1 0 16,-20-21-16,21 21 0,0-21 0,0 0 15,-22 0-15,1-22 0,21 22 16,-22 0-16,22 0 0,-21 0 16,0 0-16,20-1 0,1 22 0,0 0 15,0 0-15,0 0 0,21 22 16,0-1-1,0 0-15,21 0 0,0 0 16,0 0-16,0 1 0,22-1 0,-22-21 16,21 21-16,-21 0 0,22-21 0,-22 0 15,21 0-15,1 21 0,-22-21 16,21 0-16,0 0 0,1 0 16,-1-21-16,0 0 0,1 21 15,-22-21-15,21 0 0,1-1 0,-1 1 16,0 0-16,-21-21 0,22 21 0,-22-1 15,0 1-15,0-21 0,-21 21 16,0 0-16,0-1 0,0 1 0,0 0 16,0 0-16,0 42 31,0 0-31,0 0 0,0 1 16,0-1-16,0 0 0,21 21 15,-21-21-15,0 1 0,0 20 0,0-21 16,0 0-16,0 0 15,0 1-15,0-1 0,0 0 0,0 0 16,22-21 0,-22-21-1,0 0-15,21 0 16,-21-1-16,0 1 0,0 0 16,0 0-16,21 0 0,-21-22 0,21 22 15,-21 0-15,0 0 0,0 0 0,0 0 16,21-1-16,-21 1 0,21 21 15,1 0-15,-1 0 16,0 21-16,0 1 16,0-1-16,-21 0 0,21 0 15,-21 0-15,0 0 0,0 1 0,22-1 16,-22 0-16,0 0 0,0 0 16,21 0-16,-21 1 0,0-1 0,0 0 15,21-21 1,0 0-1,0 0-15,-21-21 0,0 0 0,21-1 16,1 1-16,-22 0 0,21 0 16,-21 0-16,21 0 0,0-22 15,-21 22-15,21-21 0,0 21 16,-21-1-16,22 1 0,-1 0 0,-21 0 16,21 21-16,0 0 15,0 21-15,-21 0 0,0 0 16,0 1-16,21-1 0,-21 21 0,22-21 15,-22 22-15,0-22 0,0 0 16,21 21-16,-21-21 0,0 1 0,0-1 16,0 0-16,0 0 0,0 0 15,0 0-15,0 1 0,-21-1 16,-1-21 0</inkml:trace>
  <inkml:trace contextRef="#ctx0" brushRef="#br0" timeOffset="64238.52">7726 8678 0,'0'0'0,"42"-42"16,-42 21-16,0 0 0,0 0 15,0-1-15,0 1 0,0 0 0,0 0 16,0 42 15,0 0-15,0 22-16,0-1 0,0 0 0,0 1 15,0 20-15,0 1 0,0-1 16,0 1-16,0-1 0,0 22 0,0-22 16,0 1-16,0-1 0,0 1 0,0-1 15,0 1-15,0-1 0,0 1 16,0-1-16,0-20 0,0-1 15,0 0-15,-21 1 0,21-1 0,0-21 16,-21 0-16,21 0 0,0-42 31,0 0-15,0 0-16,0 0 0,0-22 0,0 1 16,0 0-16,21-22 0,-21 22 0,0-22 15,0 1-15,0-1 0</inkml:trace>
  <inkml:trace contextRef="#ctx0" brushRef="#br0" timeOffset="64535.85">7768 8721 0,'0'0'0,"0"-21"0,0-43 15,0 43-15,0 0 16,21 0-16,0-1 0,22 1 16,-22 0-16,21 0 0,1 21 0,-22-21 15,21 21-15,0 0 0,1 0 16,-1 0-16,0 21 0,-20-21 0,-1 42 15,0-21-15,0 1 0,-21 20 16,0-21-16,0 21 0,0-20 0,-21 20 16,0 0-16,0-21 0,-1 22 0,-20-22 15,21 0-15,-21 0 0,20 0 16,-20 1-16,21-1 0,0-21 16,0 0-16,-1 21 0,1-21 15,21-21 1,0 0-1,0-1-15,0 1 16,21 21-16,1-21 0,-1 21 16</inkml:trace>
  <inkml:trace contextRef="#ctx0" brushRef="#br0" timeOffset="65152.51">8318 8911 0,'0'0'0,"22"0"0,-1 0 15,0 0-15,0 0 16,-21-21-16,21 0 0,0 21 0,1-21 16,-1 0-16,21-1 0,-21 1 0,0-21 15,22 21-15,-22 0 0,0-22 16,21 22-16,-20-21 0,20-1 0,-21 1 16,0 0-16,0-1 0,1-20 15,-1 21-15,0-1 0,-21 1 0,21 0 16,-21-1-16,0 1 0,0 0 15,0 20-15,0 1 0,0 0 0,-21 42 32,21 0-32,-21 1 15,21 20-15,-21 0 0,21 1 0,0-1 16,0 0-16,-22 22 0,22-22 16,-21 0-16,21 1 0,0-1 0,0 22 15,0-22-15,0 0 0,0-21 16,0 22-16,0-1 0,0-21 0,0 22 15,21-22-15,1 0 0,-1 0 16,0-21-16,0 0 0,0 0 16,22 0-16,-22 0 0,0 0 0,0-21 15,0 0-15,22 0 0,-22-1 16,0 1-16,0 0 0,0 0 16,0-21-16,1 20 0,-1 1 0,-21 0 15,0 0-15,21 0 0,-21 0 16,0-1-16,0 1 0,0 42 31,0 1-15,0-1-16,0 0 0,0 0 0,-21 0 15,21 0-15,0 22 0,0-22 16,0 0-16,0 0 0,0 0 16,0 1-16,0-1 15,0-42 16,0-1-15,0 1-16,0 0 0</inkml:trace>
  <inkml:trace contextRef="#ctx0" brushRef="#br0" timeOffset="65470.33">9292 8276 0,'-21'21'31,"21"1"-31,0-1 0,0 0 16,0 0 0,21-21-16,0 0 0,0 0 15,1 0-15,-1-21 16,-21 0-16,21 21 0,-21-21 16,0-1-16,0 1 15,0 0-15,-21 21 16,0 0-16,-1 0 0,1 0 15,0 0-15,0 0 0,0 0 16,21 21-16,-21 0 16,21 1-16,0-1 0,0 0 15,0 0 1,21-21-16,-21 21 0,21-21 16,-21 21-16</inkml:trace>
  <inkml:trace contextRef="#ctx0" brushRef="#br0" timeOffset="69852.88">8848 8594 0,'-22'0'15,"22"-21"17,0-1-32,0 1 0,0 0 15,0 0-15,0 0 16,0 0-16,22-1 0,-1 1 15,0 0-15,0 0 0,0 0 0,0-22 16,1 22-16,-1 21 0,0-21 16,0 0-16,0 21 0,0 0 0,1 0 15,-1 0-15,0 0 16,-21 21-16,0 0 0,0 0 16,0 1-16,0-1 15,0 0-15,0 0 16,-21-21 15,21-21-15,0 0-16,0 0 15,0-1-15,0 1 0,0 0 16,0 0-16,-21 0 16,21 0-16,-22-1 15,22 1-15,-21 0 0,0 21 16,0-21-16,0 21 0,0 0 15,-1 0-15,1 21 0,0 0 16,0 0-16,0 22 0,21-22 16,0 21-16,-21-21 0,21 22 0,-22-22 15,22 21-15,-21 1 0,21-1 16,0-21-16,0 21 0,0-20 0,0 20 16,0-21-16,0 21 0,0-20 0,0-1 15,0 0-15,21 0 0,1 0 16,-1 0-16,-21 1 0,21-22 0,0 21 15,0-21-15,0 0 16,1 0-16,-1 0 0,0 0 16,0 0-16,0 0 0,0 0 0,1-21 15,-1 21-15,0-22 0,0 1 16,0 21-16,-21-21 0,21 0 0,1 0 16,-1 0-16,-21-1 0,21 1 15,-21-21-15,21 21 0,-21 0 16,0-1-16,0 1 0,0-21 0,21 21 15,-21 0-15,0-1 0,0 1 0,0 0 16,21 21-16,-21-21 0,0 42 47,0 0-31,0 0-16,0 1 0,0-1 0,0 0 15,0 0-15,0 0 0,0 0 0,0 1 16,0-1-16,0 0 0,0 0 15,0 0-15,0 0 0,0 1 0,0-1 16,0 0-16,0 0 0,0 0 16,22 0-16,-1-21 0,-21 22 15,21-22-15,0 0 0,0 0 0,0 0 16,1 0-16,-1 0 0,0 0 16,0 0-16,0 0 0,0-22 0,22 1 15,-22 21-15,0-21 0,0 0 16,0 0-16,1 0 0,-1-1 0,21-20 15,-21 21-15,0-21 0,1 20 16,-1-20-16,0 0 16,0-1-16,21-105 15,1 0-15,-22 106 16,-21-1-16,21 1 0,0 0 0,-21-1 16,0 22-16,0 0 0,0 0 0,0 0 15,0 42 16,0 0-15,0 0-16,0 22 0,0-1 0,-21-21 16,21 21-16,0 22 0,-21-22 0,0 1 15,0-1-15,21 21 0,-22-20 16,1-1-16,21 0 0,-21 1 0,21-1 16,0 0-16,0 1 0,0-22 15,0 0-15,0 21 0,21-20 0,0-1 16,-21 0-16,22 0 0,-1-21 0,0 21 15,0-21-15,0 0 16,0 0-16,1 0 0,-1 0 16,0 0-16,0-21 0,0 0 15,0 0-15,1 21 0,-1-21 0,0-1 16,-21 1-16,21 0 0,0 0 0,-21-21 16,0 20-16,0 1 0,0 0 15,21 0-15,-21 0 0,0 0 0,0-1 16,0 44 15,0-1-31,0 0 16,-21 0-16,21 0 15,0 0-15,0 1 0,0-1 0,0 0 16,0 0-16,0 0 0,0 0 16,0 1-16,0-1 0,0 0 15,0 0-15,21-21 0,1 0 16,-1 0-16,0 0 0,0 0 15,21 0-15,-20-21 16,-1 21-16,0-21 0,0 0 0,0-1 16,22 1-16,-22 0 0,0-21 0,21 21 15,-21-22-15,22 1 0,-22 0 16,0-1-16,0 1 0,0 0 0,-21-22 16,0 22-16,22-22 0,-22 22 15,0 0-15,0-1 0,0 1 16,0 0-16,0 20 0,0-20 0,0 21 15,0 0-15,0 42 32,0 21-32,0-21 0,-22 22 15,22-1-15,0 0 0,0 22 16,-21-22-16,21 1 0,-21 20 0,21-21 16,-21 1-16,21-1 0,0 0 15,0 1-15,0-1 0,0-21 0,0 22 16,0-22-16,0 0 0,0 0 0,0 0 15,21-21-15,0 21 0,0-21 16,1 0-16,-1 0 0,21 0 16,-21 0-16,0 0 0,1-21 15,20 0-15,-21 21 0,0-21 16,22 0-16,-22 0 0,0-1 0,0 1 16,-21 0-16,0 0 0,21 0 0,-21 0 15,0-1-15,21 1 0,-21 42 31,0 1-31,-21-1 16,21 0-16,-21 0 0,21 0 16,0 0-16,0 1 0,0-1 15,0 0-15,0 0 0,0 0 16,21-21 0,0 0-16,1 0 0,-1 0 15,0 0-15,0 0 0,0-21 0,22 21 16,-22-21-16,21 0 0,-21 0 15,0 21-15,1-22 0,-1-20 0,0 21 16,0 0-16,0 0 0,-21-43 16,0 43-16,0-21 0,0 20 15,0 1-15,0 0 0,0 0 0,0 0 16,0 42 0,0 0-1,-21 21-15,21-20 16,-21 20-16,21-21 0,-21 21 15,21 1-15,0-22 0,0 21 0,-21 1 16,-1-1-16,22 21 0,-21-20 0,21 20 16,0 1-16,0-1 0,-21 1 15,21-1-15,-21 1 0,21-1 0,-21 1 16,0-1-16,21 1 0,-22-22 0,1 22 16,21-22-16,-21 0 0,0 1 15,21-22-15,-21 21 0,0-21 16,21 0-16,-22 1 0,22-1 0,-21-21 0,0 0 15,0 0-15,0 0 0,0 0 0,-1 0 16,-20 0-16,21-21 16,0 21-16,0-22 0,-1 1 0,1 0 15,0 0-15,0 0 0,0 0 0,21-43 16,-21 22-16,21-1 16,-22 1-16,22 0 0,0-1 0,-21-20 15,21 21-15</inkml:trace>
  <inkml:trace contextRef="#ctx0" brushRef="#br0" timeOffset="70089.37">10668 8213 0,'21'0'15,"0"0"1,0-21-16,1 21 0,20-22 0,-21 22 15,21-21-15,-20 0 0,20 0 0,0 21 16,1-21-16,-22 0 0,21 21 16,-21-22-16,0 22 0,1 0 0,-1-21 15,-21 0-15,-21 21 16,-1-21-16,1 21 16,-21 0-16</inkml:trace>
  <inkml:trace contextRef="#ctx0" brushRef="#br0" timeOffset="70352.17">10245 8065 0,'0'-22'31,"21"22"-31,-21-21 0,0 0 16,-21 21 31,-1 21-47,1 0 15,21 1-15,0-1 16,0 0 0,21-21-16,1 0 0,-1 0 15,0 0-15</inkml:trace>
  <inkml:trace contextRef="#ctx0" brushRef="#br0" timeOffset="72284.82">12404 8276 0,'0'-21'0,"0"0"16,21 21-16,0-21 0,-21 0 0,0-1 15,21 1-15,-21 0 0,21 0 16,-21 0-16,0 0 0,0-1 0,0 1 15,0 0-15,0 42 32,0 22-32,0-22 15,0 21-15,0 0 0,0 1 16,0-1-16,0 22 0,-21-22 0,21 0 16,-21 1-16,0-1 0,21 0 15,-21 1-15,21-1 0,0-21 0,0 0 16,0 0-16,0 1 0,21-44 47,0 1-47,0 0 0,-21 0 15,21-21-15,0 20 0,1 1 16,-22-21-16,21 21 0,0-22 0,0 22 16,-21-21-16,21 21 0,-21 0 15,21-1-15,-21 1 0,22 21 16,-1 0-16,0 21 15,-21 1-15,0-1 0,0 0 16,0 21-16,0-21 0,21 22 0,-21-22 16,21 0-16,-21 0 0,21 0 15,-21 1-15,22-1 0,-1 0 16,0-21-16,-21 21 0,21-21 0,0 0 16,0 0-16,1 0 15,-1 0-15,0 0 0,0 0 0,0-21 16,0 0-16,1 21 0,-1-21 0,0-1 15,0 1-15,0 0 0,-21-21 16,21 21-16,1-22 0,-1 1 0,-21 0 16,0-1-16,0 1 0,21 0 15,-21 20-15,0-20 0,0 21 0,0 0 16,0 0-16,0-1 0,0 44 31,0-1-31,-21 0 0,21 0 0,-21 21 16,21 1-16,0-1 0,0 0 15,0-20-15,0 20 0,0 0 16,0 1-16,0-22 0,0 21 0,0 0 16,0-20-16,21-1 0,0 0 15,0 0-15,0 0 0,22 0 0,-22 1 16,21-1-16,0-21 0,-20 0 0,20 0 16,0 0-16,-21 0 0,22 0 15,-22 0-15,21-21 0,-21 21 0,22-22 16,-22 1-16,21 0 0,-21 0 15,1 0-15,-1 0 0,21-1 16,-21-20-16,-21 0 0,21 21 0,-21-22 16,22 1-16,-22 0 0,0-1 0,0 1 15,0 0-15,0 20 0,0-20 16,0 21-16,-22 21 16,1 0-16,0 21 0,0 0 15,-21 0-15,20 1 0,1 20 0,0-21 16,0 21-16,0 1 0,0-1 15,-1 0-15,1-20 0,21 20 0,0-21 16,0 21-16,0-20 0,0-1 0,0 0 16,0 0-16,0 0 0,21 0 15,1-21-15,-1 0 16,0 0-16,0 0 0,0 0 0,0 0 16,1-21-1,-1 21-15,0-21 0,0 0 0,-21 0 16,21 0-16,-21-1 0,21 1 0,-21 0 15,22 0-15,-22 0 0,0-22 16,0 22-16,0 0 0,0-21 0,21 21 16,-21-1-16,0 1 0,0 42 31,0 1-31,0-1 16,0 0-16,0 0 0,0 21 15,0-20-15,0-1 0,0 21 0,0-21 16,21 0-16,-21 1 0,0-1 0,21-21 15,-21 21-15,21 0 0,0-21 16,1 0-16,-1 0 16,0 0-16,0 0 0,0 0 0,0 0 15,1 0-15,-1-21 0,0 21 0,0-21 16,0 0-16,-21-1 0,21 1 16,-21 0-16,22 0 0,-22 0 0,21 0 15,-21-22-15,0 22 0,0-21 16,21 21-16,-21-22 0,21 22 0,-21 0 15,0 0-15,0 42 32,0 0-32,0 0 0,0 22 15,0-22-15,0 0 0,0 21 16,0-21-16,-21 22 0,21-22 16,0 0-16,0 0 0,0 0 0,0 1 15,0-1-15,0 0 0,21 0 16,0-21-16,0 0 15,1 0-15,-1 0 0,0 0 0,0 0 16,0 0-16,0 0 0,22 0 0,-22-21 16,0 21-16,0-21 0,0 0 15,1-1-15,-1 1 0,0 0 16,0-21-16,0 21 0,0-22 0,1 1 16,-1 0-16,-21-22 0,21 22 15,0-1-15,0-20 0,0-1 0,1 22 16,-1 0-16,0-1 0,0 1 15,-21 0-15,0-1 0,0 22 0,0 0 16,0 0-16,0 42 31,-21 0-31,0 0 0,21 22 16,-21-1-16,21 0 0,0 1 16,-22 20-16,22-20 0,-21 20 0,21-21 15,-21 22-15,21-22 0,0 1 16,0-1-16,0 0 0,0 1 15,0-22-15,0 21 0,0-21 0,0 0 16,0 1-16,0-1 0,21-21 0,0 21 16,1 0-16,-1-21 15,0 0-15,0 0 0,0 0 0,0 0 16,1 0-16,-1 0 0,0 0 0,0 0 16,0-21-16,0 0 0,1 21 15,-1-21-15,0-1 0,0 1 0,0 21 16,0-21-16,1 0 0,-22 0 0,0 0 15,21-1-15,-21 1 0,0 0 16,0 0-16,0 0 16</inkml:trace>
  <inkml:trace contextRef="#ctx0" brushRef="#br0" timeOffset="72500.7">14880 8128 0,'21'0'31,"0"0"-15,1-21-16,-1 21 0,0 0 0,0-21 15,0 21-15,22-21 0,-22 21 16,0-22-16,21 22 0,-21-21 16,1 21-16,-1 0 0,0-21 0,0 0 15,0 21-15,-21-21 16</inkml:trace>
  <inkml:trace contextRef="#ctx0" brushRef="#br0" timeOffset="72856.5">14076 7874 0,'0'0'0,"-21"21"0,-1-21 15,1 21-15,0 1 0,0-1 16,21 0-16,0 0 0,0 0 16,0 0-16,21-21 15,0 0-15,22 0 16,-22 0-16,0 0 0,0 0 0,0-21 16,0 21-16,1-21 0,-1 21 15,-21-21-15,21 0 0,-21 0 16,0-1-16,-21 22 0,0-21 15,-1 21-15,1 0 0,0 0 16,0 0-16,0 0 16,0 0-16,21 21 31,-22 1-31,22-1 16,-21 0-16,0 0 15,0 0-15,21 0 0</inkml:trace>
  <inkml:trace contextRef="#ctx0" brushRef="#br0" timeOffset="73860.33">6667 10118 0,'-21'0'0,"42"0"0,-42 21 16,0-21-16,21 21 15,0 0 1,21-21-1,0 0-15,1 0 0,-1 0 16,0 0-16,0-21 0,21 21 0,-20-21 16,-1 0-16,21 21 0,-21-21 15,0-1-15,22 1 0,-22 0 0,-21 0 16,21 21-16,-21-21 0,0 0 16,0-1-16,0 1 15,-21 21-15,0 0 0,-22 0 0,22 0 16,-21 0-16,0 0 0,-1 21 15,-20-21-15,20 22 0,1-1 0,0 21 16,21-21-16,-22 0 0,22 22 16,0-1-16,0 0 0,21-20 0,0 20 15,0 0-15,0 1 0,0-22 0,21 21 16,0-21-16,0 0 0,0 1 16,1-1-16,20-21 0,0 0 0,-21 0 15,22 0-15,-1 0 0,-21 0 16,22 0-16,-22 0 0,0 0 0,0 0 15,0 0-15,-21-21 16,-21 21 0,-21 0-16,21 0 0,-22 0 0,1 0 15,0 0-15,-1 0 0,-20 21 16,20-21-16,1 21 0,21 0 0,-21 0 16,20 0-16,-20 1 0,21-1 0,21 21 15,0-21-15,-21 0 0,21 22 16,0-22-16,0 0 0,0 0 0,21 22 15,-21-22-15,21-21 0,21 21 16,-20 0-16,-1-21 0,21 0 0,0 0 16,-20 0-16,20 0 0,0 0 15,1 0-15,-1 0 0,0 0 16,-21-21-16,22 0 0,-1 21 0,-21-21 16,0-1-16,22 1 0,-22 0 0,0 0 15,0 0-15,0 0 0</inkml:trace>
  <inkml:trace contextRef="#ctx0" brushRef="#br0" timeOffset="74083.72">7133 10456 0,'21'-21'16,"-42"42"-16,42-63 0,0 42 15,1 21 1,-1 0-16,-21 22 16,21-22-16,0 0 0,-21 21 15,21-20-15,0-1 0,1 21 16,-1-21-16,-21 0 0,21 1 0,0-1 15,0 0-15,0-21 0,-21 21 0,0 0 16,22-21-16,-1 0 0,-21 21 16,21-21-1,0 0-15,-21-21 0,0 0 16,21 0-16,-21 0 16</inkml:trace>
  <inkml:trace contextRef="#ctx0" brushRef="#br0" timeOffset="74307.59">7578 10456 0,'0'0'0,"0"-21"0,-22 0 16,1 21-16,0 0 16,0 21-16,0-21 15,21 43-15,-21-22 0,-1 0 0,1 0 16,0 21-16,21-20 0,-21 20 16,0-21-16,0 21 0,-1-20 0,1-1 15,21 21-15,-21-21 0,21 0 0,-21 1 16,21-1-16,0 0 15,21-21 1,0 0-16,0 0 16,1 0-16,-1-21 15,21 0-15,-21-1 0</inkml:trace>
  <inkml:trace contextRef="#ctx0" brushRef="#br0" timeOffset="74636.35">7980 10393 0,'0'0'0,"0"-21"16,-21 42 0,21 0-16,-22 0 15,22 0-15,0 22 0,0-22 16,0 21-16,-21 1 0,21-1 0,0 0 16,0 1-16,0 20 0,0-21 15,0 1-15,0 20 0,0 1 16,0-1-16,0 1 0,0 20 0,0-20 15,0-1-15,0 22 0,0-21 0,0-1 16,0 1-16,-21-1 0,21 1 0,0-1 16,0-21-16,0 1 0,-21-1 15,21-21-15,0 22 0,0-22 0,0 0 16,0-42 0,0 0-1,0-22-15,0 22 0,0-21 0,0-1 16,0 1-16,0 0 0,0-22 0,0 1 15,0-1-15</inkml:trace>
  <inkml:trace contextRef="#ctx0" brushRef="#br0" timeOffset="74939.17">7937 10541 0,'0'0'16,"0"-42"-16,0 21 0,0-22 0,0 22 0,22 0 15,-1 0-15,0 0 0,0-1 0,0 22 16,0-21-16,22 21 0,-22 0 15,0 0-15,21 0 0,1 0 16,-22 0-16,21 0 0,-21 21 0,1 1 16,-1-1-16,0 0 0,-21 21 0,21-21 15,-21 22-15,0-22 0,0 0 16,-21 21-16,0-20 0,0-1 16,-1 21-16,1-21 0,0 0 0,-21-21 15,21 22-15,-1-1 0,1-21 0,0 0 16,0 21-16,0-21 0,42 0 47,0 0-47,0-21 15,0 21-15,1-21 0</inkml:trace>
  <inkml:trace contextRef="#ctx0" brushRef="#br0" timeOffset="75528.08">8445 10689 0,'22'0'31,"-1"0"-31,0 0 0,-21-21 16,21 21-16,0-21 0,0 0 0,1 0 15,-1-1-15,0 1 0,0-21 16,0 21-16,0-22 0,22 1 0,-22 21 16,0-21-16,0-1 0,0 1 15,1 0-15,-22-1 0,0 1 0,0-22 16,0 43-16,0-21 0,0 0 0,0 20 15,0-20-15,-22 21 16,1 21-16,0 0 0,0 0 16,0 21-16,21 0 15,-21 0-15,21 22 0,0-22 16,0 21-16,0 1 0,0-1 0,0 0 16,0 1-16,0 20 0,0-21 15,0 1-15,0 20 0,0-20 0,0-1 16,0 0-16,21 1 0,0-1 0,-21 0 15,21-21-15,0 1 0,0-1 16,1 0-16,-1 0 0,0-21 16,0 0-16,0 0 0,0 0 0,1 0 0,-1 0 15,0 0-15,0-21 16,21 0-16,-20 0 0,-1-1 0,0 1 16,0 0-16,0 0 0,-21-21 0,21 20 15,1-20-15,-22 21 0,21-21 16,-21 20-16,0-20 0,0 21 0,0 0 15,0 42 17,0 0-32,0 0 0,0 22 0,0-22 15,0 0-15,0 0 0,0 21 16,0-20-16,0-1 0,0 0 0,0 0 16,0 0-16,0 0 15,21-21 1,0 0-1,-21-21-15,0 0 0,21 0 16,-21 0-16</inkml:trace>
  <inkml:trace contextRef="#ctx0" brushRef="#br0" timeOffset="75803.92">9334 10139 0,'0'0'15,"-21"-21"-15,0 21 16,42 0 46,-21-21-46,21 21-16,-21-22 16,-21 22 15,0 0-31,21 22 0,-21-22 15,21 21-15,0 0 0,0 0 32,21-21-17</inkml:trace>
  <inkml:trace contextRef="#ctx0" brushRef="#br0" timeOffset="77664.61">9779 10520 0,'0'-21'0,"0"0"0,21-1 15,-21 1-15,21 0 0,-21 0 16,0 0-16,0 0 0,0-1 16,0 1-16,0 0 0,0 0 0,0 0 15,0 0-15,-21 21 16,0 0-16,0 0 16,0 0-16,21 21 0,-22 0 15,1 0-15,21 21 0,-21-20 0,21 20 16,0-21-16,0 21 0,0-20 15,0 20-15,0 0 0,0-21 16,0 1-16,0-1 0,0 0 0,21 0 16,0 0-16,1 0 0,-1 1 15,0-22-15,0 0 0,0 0 16,0 0-16,1 0 0,-1 0 0,0 0 16,21-22-16,-21 22 0,1-21 15,20 0-15,-21 0 0,0 21 0,0-42 16,22 20-16,-22 1 0,0 0 0,0-21 15,-21 21-15,21-22 0,-21 22 16,22 0-16,-22-21 0,0 20 0,0 1 16,0 0-16,0 42 31,0 0-31,0 1 16,0-1-16,0 0 0,0 0 15,0 21-15,0-20 0,0-1 0,0 21 16,0-21-16,0 0 0,0 1 0,0-1 15,0 0-15,0 0 0,0 0 16,21 0-16,0-21 0,0 0 16,0 0-16,0 0 0,1 0 15,-1 0-15,0 0 0,21 0 16,-21-21-16,1 0 0,-1 0 0,0 0 16,21 0-16,-21-1 0,1-20 15,20 21-15,-21-21 0,0-1 16,0 1-16,1-22 0,-1 22 0,-21 0 15,0-22-15,21 22 0,-21 0 0,21-1 16,-21 1-16,0 0 0,0-1 16,0 22-16,0 0 0,0-21 0,0 20 15,0 1-15,-21 21 16,0 0-16,0 21 16,21 1-16,0 20 0,0-21 0,0 21 15,-22 1-15,22-1 16,0 0-16,0 1 0,0-1 0,0 0 0,0 1 15,-21-1-15,21 0 0,0 1 0,0-1 16,0 0-16,0 1 16,0-22-16,0 21 0,0-21 0,0 22 15,21-22-15,1 0 0,-1-21 0,0 21 16,0 0-16,0-21 0,0 0 16,1 0-16,20 0 0,-21 0 0,0 0 15,22-21-15,-22 0 0,21 0 0,-21 0 16,22 0-16,-22-22 0,0 22 15,21-21-15,-21-1 0,1 1 16,-1 0-16,-21-1 0,21-20 0,-21 21 16,21-1-16,-21-20 0,0 20 15,0 1-15,0 0 0,0-1 0,0 1 16,0 0-16,0 21 0,0-1 0,0 1 16,0 0-16,0 42 31,0 0-31,0 1 0,0 20 15,0 0-15,0-21 0,0 22 0,0-1 16,-21 0-16,21 1 0,-21 20 0,21-20 16,0-1-16,0 0 0,0 1 15,0-1-15,0 0 0,0-21 0,0 22 16,0-22-16,0 0 0,0 21 16,0-20-16,21-1 15,0 0-15,0-21 0,0 0 0,1 0 16,-1 0-16,0 0 0,0 0 15,0-21-15,0 0 0,1-1 16,-1 1-16,0 21 0,0-42 0,-21 21 16,21 0-16,-21-1 0,21 1 0,-21-21 15,0 21-15,0 0 0,0-1 16,0 44 15,0-1-31,0 0 0,0 0 16,0 0-16,0 0 0,0 1 0,0-1 15,0 0-15,0 0 0,0 0 16,0 0-16,22 1 16,-1-22-16,0 0 0,0 21 0,0-21 15,0 0-15,1 0 0,-1 0 0,0 0 16,0 0-16,0 0 0,22-21 16,-22 21-16,0-22 0,-21 1 0,21 0 15,0 0-15,0 0 0,-21 0 0,0-22 16,0 22-16,22 0 0,-22-21 15,0 20-15,0 1 0,21 0 0,-21 0 16,0 0 0,0 42-1,0 0 1,0 0-16,0 0 0,-21 1 16,21 20-16,-22-21 0,22 0 0,0 22 15,-21-1-15,21-21 0,0 21 16,0 1-16,0-1 0,0 0 0,0 1 15,0 20-15,0-20 0,0-1 0,0 21 16,0 1-16,0-22 0,0 22 16,21-1-16,1 1 0,-22-1 0,21 1 15,-21-1-15,0 1 0,21-1 0,-21 1 16,0-22-16,0 22 0,0-22 16,0 0-16,0 1 0,0-1 15,0-21-15,-21 21 0,0-20 0,-22-1 16,22 0-16,0-21 0,0 0 0,0 0 15,-22 0-15,22 0 0,0 0 0,0 0 16,21-21-16,0 0 0,-21-1 16,21 1-16,-22-21 0,22 21 0,0-22 15,0 1-15,0 0 0,0-22 0,0 1 16,0-1-16,22-20 0,-1 20 16,-21-21-16,21 1 0,0-1 0,0 0 15,0 1-15,22 20 0,-22-20 16,21-43-16,-21 84 15,1-20-15,-1 20 0,-21 1 0,0 0 16,0-1-16,0 22 0,0-21 0,0 0 16,0 20-16</inkml:trace>
  <inkml:trace contextRef="#ctx0" brushRef="#br0" timeOffset="77976.42">10626 9970 0,'0'0'0,"42"0"0,-21 0 0,0 0 0,22 0 15,-1 0-15,-21 0 0,21 0 16,1 0-16,-1 0 0,-21 0 0,22-22 16,-1 22-16,-21-21 0,0 21 15,0 0-15,1 0 0,-1 0 0,-21-21 16,-21 21 0,-1 0-16,1-21 15,-21 21-15</inkml:trace>
  <inkml:trace contextRef="#ctx0" brushRef="#br0" timeOffset="78196.3">9842 9906 0,'0'21'63,"0"0"-48,0 1 1</inkml:trace>
  <inkml:trace contextRef="#ctx0" brushRef="#br0" timeOffset="80159.81">13631 9991 0,'0'0'0,"21"-43"16,-21 22-16,0 42 31,0 1-15,0 20-16,0-21 0,0 21 0,-21-20 15,0 20-15,21 0 0,0 1 0,-21-22 16,21 21-16,-21 0 15,0 1-15,21-22 0,-22 21 0,22-21 16,0 1-16,0-1 0,0 0 0,-21-21 16,21 21-16,0-42 31,0 0-31,0 0 0,21-1 16,-21-20-16,0 21 0,22 0 15,-1-22-15,0 1 0,-21 21 0,21-21 16,-21 20-16,21 1 0,0-21 15,-21 21-15,22 21 16,-1 21-16,-21 0 16,0 21-16,0-20 15,21-1-15,-21 21 0,0-21 16,0 22-16,0-22 0,21 0 0,-21 0 16,21 21-16,0-42 0,1 22 15,-22-1-15,21-21 0,0 0 0,0 0 16,0 0-16,0 0 0,1 0 0,-1 0 15,0 0-15,21-21 0,-21-1 16,1 1-16,-1 0 0,0 0 0,0 0 16,0 0-16,0-22 0,1 22 0,-1 0 15,0-21-15,-21-1 16,0 22-16,0-21 0,0-1 0,0 22 0,0-21 16,0 21-16,0 0 0,0-1 15,0 1-15,0 42 31,0 1-31,0-1 0,0 0 0,0 21 16,0-21-16,0 22 0,0-22 16,0 21-16,0-21 0,0 22 0,0-1 15,0-21-15,0 22 0,0-22 16,0 0-16,21 0 0,0 0 0,0 0 16,1 1-16,20-1 0,-21-21 15,0 0-15,22 0 0,-22 0 0,21 0 16,-21 0-16,0 0 0,22-21 0,-22 21 15,0-22-15,0 1 0,22 0 16,-22 0-16,0 0 0,0 0 16,0-22-16,0 22 0,1 0 0,-22-21 15,0-1-15,0 22 0,0-21 0,0-1 16,0 1-16,0 21 0,0-21 16,0 20-16,-22 22 0,1-21 0,0 21 15,0 0-15,0 0 0,0 21 16,-1-21-16,22 22 0,-42 20 0,21-21 15,0 21-15,21-20 0,-21 20 0,-1 0 16,22-21-16,-21 22 0,21-1 16,0-21-16,0 22 0,0-22 0,0 0 15,0 0-15,21 0 0,1-21 16,-1 0-16,-21 21 0,21-21 16,0 0-16,0 0 0,0 0 0,1 0 15,-1-21-15,0 0 0,0 0 0,0 21 16,0-21-16,1 0 0,-1-22 15,-21 22-15,21 0 0,0 0 0,-21-22 16,0 22-16,21-21 0,-21 21 0,21 0 16,-21-22-16,0 22 0,22 0 15,-22 42 1,0 0-16,-22 0 16,22 1-16,-21-1 0,0 0 15,21 21-15,0-21 0,0 22 16,0-22-16,0 21 0,0-21 0,0 1 15,0 20-15,0-21 0,0 0 16,21 0-16,0-21 0,1 22 0,-1-1 16,0-21-16,21 0 0,-21 0 15,1 0-15,-1 0 0,0 0 0,21 0 16,-21-21-16,1 21 0,20-22 0,-21 1 16,0 0-16,0 0 0,1 0 15,-1 0-15,0-1 0,0-20 16,0 21-16,-21 0 0,0 0 0,21-22 15,-21 22-15,0 0 0,0 0 16,0 42 15,-21 0-31,0 0 16,21 0-16,0 1 0,-21 20 0,21-21 16,-21 0-16,21 0 0,0 1 15,0-1-15,0 0 0,0 0 16,0 0-16,21 0 0,0-21 15,0 0-15,0 0 0,1 0 16,-1 0-16,0 0 0,0 0 16,21 0-16,-20-21 0,-1 0 0,21 0 0,-21 0 15,0 0-15,1-1 16,-1-20-16,0 21 0,0-21 0,0-1 16,0 1-16,1 0 0,-1-1 0,0 1 15,0-22-15,-21 22 0,21-21 16,-21 20-16,21-20 0,-21 20 0,0 1 15,0 0-15,0 21 0,0-1 16,0 1-16,0 0 0,-21 21 16,21 21-16,-21 0 0,0 22 15,21-22-15,0 21 0,-21 22 16,21-22-16,-21 0 0,21 22 16,-22-22-16,22 22 0,0-22 15,0 0-15,0 1 0,0-1 0,0 0 16,0 1-16,0-1 0,0 0 0,0-20 15,0 20-15,0-21 0,22 0 16,-1 0-16,-21 1 0,21-1 0,0-21 16,0 0-16,0 21 0,1-21 0,20 0 15,-21 0-15,0 0 0,0-21 16,1 21-16,20-21 0,-21-1 0,0 22 16,0-21-16,1 0 0,20 0 0,-21 0 15,0 0-15,0-1 0,-21 1 16,22 0-16,-22-21 0,21 21 15,-21-1-15,0 1 0,0 0 0,0 0 16,0 0-16,0-22 0,0 22 16</inkml:trace>
  <inkml:trace contextRef="#ctx0" brushRef="#br0" timeOffset="80400.12">15938 9885 0,'0'21'15,"22"-21"1,-1 0 0,0 0-16,21-21 0,-21 21 0,22-21 15,-22 21-15,21-21 0,-21-1 16,22 22-16,-22-21 0,21 21 0,-21-21 16,22 21-16,-22-21 0,0 0 0,0 21 15,-21-21-15,0-1 16,0 1-16,-21 21 15,0 0-15,0-21 0,-22 21 16,22 0-16</inkml:trace>
  <inkml:trace contextRef="#ctx0" brushRef="#br0" timeOffset="80739.44">15240 9652 0,'0'0'0,"0"21"0,-21-21 0,0 21 15,21 1-15,0-1 0,0 0 16,21-21 0,0 0-16,0 0 15,0 0-15,0 0 0,-21-21 16,22 0-16,-1 21 0,-21-22 15,0 1-15,0 0 0,0 0 16,0 0-16,-21 21 31,21 21 16,0 0-47</inkml:trace>
  <inkml:trace contextRef="#ctx0" brushRef="#br0" timeOffset="84843.34">17081 6223 0,'0'0'0,"-21"0"15,0 0-15,0 0 16,0 0-16,0 0 16,21 21-16,-22-21 0,1 0 0,0 0 15,42 0 32,0 0-47,22 0 0,-22 0 16,21 0-16,1 0 0,-1-21 0,0 21 15,1 0-15,-1 0 0,0 0 16,1 0-16,-1 0 0,0 0 0,1 0 16,-1 0-16,0 0 0,-21 0 0,22 0 15,-22 0-15,0 0 0,0 0 16,0 0-16,1 0 0,-1 0 0,0 0 15,-42-21 32,0 21-31,-1 0-16,1 0 0,0 0 0,-21 0 16,21 0-16,-1 0 0</inkml:trace>
  <inkml:trace contextRef="#ctx0" brushRef="#br0" timeOffset="85223.23">16912 6350 0,'-21'21'15,"42"-21"17,0 0-32,0 0 0,1 0 0,20 0 15,0 0-15,-21 0 0,22 0 16,-1 0-16,0 0 0,1 0 0,-1-21 16,0 21-16,1 0 0,-1-21 0,0 21 15,1 0-15,-22 0 0,0 0 16,21-21-16,-20 21 0,-1 0 0,0 0 31,-21-21-15,0-1 15,-21 22-15,0-21-16</inkml:trace>
  <inkml:trace contextRef="#ctx0" brushRef="#br0" timeOffset="85720.41">17547 5990 0,'-21'-21'16,"21"42"30,0 0-30,21-21-16,0 22 0,0-1 16,1 0-16,-1-21 0,0 21 15,0-21-15,0 21 0,0-21 16,1 0-16,-1 21 0,0-21 16,0 0-16,0 0 0,0 0 0,1 0 15,-1 0-15,0 0 16,0 0-1,-21 22 17,0-1-17,-21-21-15,0 21 0,0 0 0,-1 0 16,1 0-16,0 1 0,0 20 16,-21 0-16,20-21 0,-20 22 0,21-1 15,0-21-15,-22 22 0,22-22 16,0 0-16,21 0 0,0 0 0,-21 0 15,21 1-15,-21-1 16,21 0 0,21-42 15,-21 0-15,21 21-16,-21-22 0,0 1 0</inkml:trace>
  <inkml:trace contextRef="#ctx0" brushRef="#br0" timeOffset="86502.09">19029 5757 0,'-43'0'16,"22"0"-16,0 0 16,42 0 15,0 0-31,1 0 0,-1 0 16,0 0-16,21 0 0,1 0 15,-22 0-15,21 0 0,0 0 0,1 0 16,-1 0-16,0-21 0,1 21 0,-22 0 15,21-21-15,1 21 0,-1 0 16,-21 0-16,21 0 0,-20 0 0,-1 0 16,0 0-16,0 0 0,0 0 15,0 0-15,-42 0 47,0 0-47,0 0 0,-21 0 16,20 0-16,-20 0 0</inkml:trace>
  <inkml:trace contextRef="#ctx0" brushRef="#br0" timeOffset="86962.83">19346 5821 0,'0'21'15,"-21"-21"1,21 21-1,0 0 1,0 1 0,0-1-16,0 0 15,0 0-15,0 0 0,0 0 16,0 1-16,0-1 0,0 0 0,21 0 16,-21 0-16,0 0 0,0 22 15,0-22-15,0 0 0,21 0 0,-21 22 16,0-22-16,22 0 0,-22 0 0,0 21 15,0-20-15,0-1 0,0 0 16,0 0-16,0 0 0,0 0 0,-22 1 16,1-1-16,0 0 15,0-21-15,0 21 0,0-21 0,-1 0 16,1 21-16,-21-21 0,21 0 16,-22 0-16,22 0 0,0 0 15,0 0-15,-21 0 0,20 0 0,1-21 16,0 21-16,0-21 0,0 21 15,21-21-15,0 0 16,0-1 0,21 22 15,0-21-31,0 21 16</inkml:trace>
  <inkml:trace contextRef="#ctx0" brushRef="#br0" timeOffset="87556.49">19791 6202 0,'0'0'0,"21"-42"15,-21 20-15,0 1 0,0 0 16,0 0-16,-21 21 15,0 0 1,-1 0-16,1 0 0,0 21 16,0 0-16,0 0 0,0 1 15,-1-1-15,1 21 0,0-21 0,21 22 16,-21-22-16,21 21 0,0 0 0,0-20 16,0 20-16,0-21 0,0 0 15,0 0-15,0 1 0,0-1 0,21 0 16,0-21-16,0 21 15,1-21-15,-1 0 0,0 0 0,0 0 16,0 0-16,0-21 0,1 21 0,-1-21 16,0 0-16,0-1 15,0 22-15,0-21 0,-21 0 0,22-21 16,-22 21-16,21-1 0,-21-20 16,0 21-16,0 0 0,0-22 0,0 22 15,0 0-15,0-21 0,0 21 0,0-1 16,0 1-16,0 42 31,0 1-15,21-1-16,-21 0 0,21 0 0,-21 21 15,0-20-15,21-1 0,0 21 0,-21-21 16,22 0-16,-1 1 0,-21-1 16,21 0-16,0 0 0,0 0 15,-21 0-15,21-21 0,1 22 0,-1-22 16,0 0-1,0 0-15,0 0 0,0-22 16,-21 1 0,0 0-16,0 0 15,0 0-15</inkml:trace>
  <inkml:trace contextRef="#ctx0" brushRef="#br0" timeOffset="87804.86">20256 6117 0,'0'0'0,"0"-21"0,0 0 0,0 0 15,0 42 17,0 0-32,22 0 15,-1 22-15,-21-22 0,21 0 16,0 0-16,-21 0 0,21 0 16,-21 22-16,21-22 0,1 0 0,-22 0 15,0 0-15,21 1 0,-21-1 0,21-21 16,-21 21-16,0 0 0,0 0 15,21-21 17,0 0-32</inkml:trace>
  <inkml:trace contextRef="#ctx0" brushRef="#br0" timeOffset="88068.71">20828 6096 0,'0'0'0,"0"-21"0,21 21 0,-21-21 16,0 0-16,-21 42 31,21 0-31,-21 0 16,0 0-16,-1 0 0,1 1 16,0 20-16,21-21 0,-21 0 15,0 22-15,-22-22 0,22 0 0,0 0 16,0 21-16,0-20 0,0-1 0,21 0 15,-22 0-15,22 0 0,-21-21 16,21 21-16,21-21 31,1 0-15</inkml:trace>
  <inkml:trace contextRef="#ctx0" brushRef="#br0" timeOffset="88631.61">21336 6075 0,'0'0'0,"21"-21"0,-21 0 0,-21 21 31,-21 0-16,20 0-15,1 21 0,0-21 16,0 21-16,0 0 0,0 0 0,-22 22 16,22-22-16,0 0 0,0 0 0,0 21 15,-1-20-15,1-1 16,0 0-16,21 21 0,0-21 0,0 1 16,0-1-16,0 0 0,0 0 15,0 0-15,21-21 16,0 0-16,1 0 0,-1 0 15,0 0-15,0 0 16,0 0-16,0-21 0,1 0 0,-1 0 16,0 0-16,0-1 0,0 1 15,-21-21-15,21 21 0,-21 0 16,22-22-16,-22 22 0,0 0 16,0-21-16,0 20 0,21 1 15,-21 0-15,0 0 0,21 21 16,-21 21-1,0 0-15,0 0 0,0 1 16,0 20-16,0-21 0,0 0 0,0 22 16,0-22-16,0 0 0,0 0 0,21 21 15,0-20-15,-21-1 0,21-21 16,1 21-16,-1 0 0,0-21 0,0 0 16,0 21-16,22-21 0,-22 0 0,0 0 15,0 0-15,21 0 0,-20-21 16,-1 21-16,0-21 0,0 21 15,0-21-15</inkml:trace>
  <inkml:trace contextRef="#ctx0" brushRef="#br0" timeOffset="91836.49">12128 12975 0,'-21'-21'16,"0"21"-16,0 0 0,0 0 15,0 0-15,-1-21 0,1 21 0,0 0 16,0 0-16,0 0 16,0 0-16,42 0 46,21 0-46,0 0 16,1 0-16,20 0 0,1 0 16,-1-21-16,1 21 0,20-21 0,-20 21 15,-1 0-15,-20-22 0,20 22 16,-20 0-16,20 0 0,-21-21 0,-20 21 16,20 0-16,-21 0 0,0 0 15,0 0-15,1 0 0,-44 0 31,1 0-31,0 0 16,0 0-16,0 21 0,0-21 16,-22 22-16,22-22 0,-21 21 15,21-21-15,-22 21 0,22-21 0,-21 0 16,21 21-16,-1-21 0,1 0 16</inkml:trace>
  <inkml:trace contextRef="#ctx0" brushRef="#br0" timeOffset="92112.33">12425 12954 0,'0'21'15,"42"-42"-15,-84 21 0,21 21 0,-1 0 16,22 1 0,0-1-1,0 0-15,0 0 0,0 0 16,0 0-16,0 22 0,0-22 16,0 0-16,0 21 0,0-20 15,0 20-15,0 0 0,0-21 0,0 22 16,-21-1-16,0 0 0,21 1 15,0-1-15,-21-21 0,21 22 0,-21-22 16,0 0-16,21 0 0,0 0 16,0 0-16,0-42 47,0 0-47,21 0 0,0 0 0,-21 0 15,21-1-15,0-20 0</inkml:trace>
  <inkml:trace contextRef="#ctx0" brushRef="#br0" timeOffset="92637.13">12615 13060 0,'0'0'0,"0"-42"0,21 20 0,-21 1 16,22 21-16,-22-21 0,21 0 0,-21 42 31,21 0-31,-21 0 0,21 1 16,-21-1-16,0 21 0,0-21 0,0 22 15,21-22-15,-21 21 0,0 0 16,0 1-16,0-22 0,0 21 0,0 1 16,0-1-16,0-21 0,-21 21 15,21 1-15,0-22 0,0 21 16,-21-21-16,21 1 0,0-1 16,0 0-16,0 0 0,0 0 15,0-42 16,0 0-31,0 0 16,0-22-16,0 22 0,21 0 16,0-21-16,0 21 0,-21-22 0,22 1 15,-1 21-15,0-22 0,0 22 16,21 0-16,-20 0 0,-1 0 16,0 0-16,21 21 0,-21 0 0,1 0 0,-1 0 15,0 0-15,21 0 16,-42 21-16,21 0 0,1 0 0,-22 0 15,21 0-15,-21 22 0,0-22 16,0 21-16,0 1 0,0-22 0,0 21 16,0-21-16,0 22 0,-21-22 0,21 0 15,-22 21-15,22-21 0,0 1 16,0-1-16,0-42 47,0-1-47,0 1 0,22 0 15,-1 0-15</inkml:trace>
  <inkml:trace contextRef="#ctx0" brushRef="#br0" timeOffset="93115.87">13314 13314 0,'-21'0'0,"42"0"0,-42-21 15,21 0 1,0-1 0,21 22-16,0 0 15,0 0-15,0 0 16,0 0-16,1 0 0,-1 0 0,21 22 16,-21-1-16,0-21 0,1 21 15,-22 0-15,21 0 0,0 22 0,0-22 16,-21 0-16,0 0 0,0 0 0,0 22 15,0-22-15,0 0 0,0 0 16,0 0-16,0 0 0,0 1 0,-21-22 16,21 21-16,-21-21 15,21-21 1,0-1 0,0 1-16,0 0 0,0-21 15,0 21-15,0-1 0,21-20 16,-21 21-16,21 0 0,-21-22 15,21 22-15,-21 0 0,0 0 0,21 0 16,-21 0-16,22-1 0,-22 1 16,21 21-16,0 0 15,-21-21-15,21 21 16,0 0 0,-21 21-1</inkml:trace>
  <inkml:trace contextRef="#ctx0" brushRef="#br0" timeOffset="93536.63">13758 13420 0,'0'0'16,"21"0"-16,1 0 0,-1 21 0,0-21 16,0 0-16,0 0 15,0 0-15,1-21 0,-1 21 16,0 0-16,0-21 0,0-1 15,0 22-15,1-21 0,20 0 0,-21 0 16,0 0-16,0 21 16,-21-21-16,0-1 0,0 1 15,0 0-15,0 0 16,-21 21-16,0 0 16,0 0-16,0 0 0,0 0 0,-1 0 15,1 0-15,0 21 0,0 0 16,0 0-16,0 1 0,-1-1 0,22 0 15,-21 21-15,21-21 0,-21 1 0,21 20 16,-21-21-16,21 21 0,0-20 16,0-1-16,0 21 0,0-21 0,0 0 15,0 1-15,21-22 0,0 21 16,0 0-16,1-21 16,-1 21-16,0-21 0,0 0 0,0 0 15,22 0-15,-22 0 0,0 0 16,0-21-16,21 0 0,-20 21 0,20-21 15,0-1-15,-21 22 0,22-21 16,-1-21-16,-21 21 0,22 0 0,-1-1 16</inkml:trace>
  <inkml:trace contextRef="#ctx0" brushRef="#br0" timeOffset="94535.57">14668 13250 0,'0'-21'15,"0"0"-15,-21 21 31,0 21-31,21 0 16,-21-21-16,21 22 0,-21-1 0,0 0 16,21 0-16,0 0 0,-22 22 15,1-22-15,21 0 0,-21 21 0,21-21 16,0 1-16,0-1 0,0 0 0,0 0 16,0 0-16,0 0 0,0 1 15,21-22 1,0 0-16,1 0 15,-1-22-15,0 1 0,0 0 16,0 0-16,0 0 0,1 0 16,-1-1-16,-21 1 0,21 0 15,0-21-15,0 21 0,-21-1 0,21 1 16,-21 0-16,22-21 0,-22 21 16,0-1-16,0 44 46,0-1-46,0 0 0,0 0 0,0 0 16,0 0-16,0 1 0,0-1 16,0 0-16,0 0 0,0 0 0,0 0 15,21 1-15,0-22 0,0 21 0,21 0 16,-20-21-16,20 21 0,0-21 16,1 0-16,-1 0 0,21 0 15,-20 0-15,-1 0 0,0 0 16,1 0-16,-1 0 0,0-21 0,1 0 15,-22 21-15,21-21 0,-21-1 0,1 1 16,-1 0-16,0 0 0,-21 0 16,0 0-16,0-1 0,0-20 0,0 21 15,0 0-15,0 0 16,0-1-16,-21 22 0,0 0 0,-1 0 16,1 0-16,0 0 0,-21 0 15,21 0-15,-1 0 0,1 0 0,0 22 16,0-1-16,0 0 0,0 0 15,-1 0-15,1 0 0,21 1 16,0-1-16,-21 0 0,21 0 0,0 0 16,0 0-16,0 1 15,0-1-15,0 0 0,21-21 16,0 0-16,1 0 0,-1 0 16,0 0-16,0 0 0,21 0 15,-20 0-15,-1-21 0,0 21 0,0-21 16,0-1-16,22 1 0,-22 0 15,0 0-15,0 0 0,0 0 16,-21-22-16,21 22 0,1-21 0,-1-1 16,-21 22-16,0-21 0,21 0 15,0-1-15,-21 1 0,0 0 0,0 20 16,0-20-16,21 21 0,-21-21 16,0 20-16,0 1 0,0 0 15,0 42 1,-21 0-16,21 1 15,0-1-15,-21 21 0,0 0 0,21 1 16,-21-1-16,-1 0 0,22 1 16,0-22-16,-21 21 0,21 1 0,-21-22 15,21 21-15,0-21 0,0 22 16,0-22-16,0 0 0,0 0 16,0 0-16,0 0 0,21 1 15,0-22-15,1 0 0,-1 21 16,0-21-16,0 0 0,0 0 0,0 0 15,1 0-15,20 0 0,-21 0 16,0-21-16,0 21 0,1-22 0</inkml:trace>
  <inkml:trace contextRef="#ctx0" brushRef="#br0" timeOffset="94763.44">16277 13272 0,'21'0'63,"-21"-22"-63,21 22 31,1-21-15,-22 0-16,21 0 15</inkml:trace>
  <inkml:trace contextRef="#ctx0" brushRef="#br0" timeOffset="95487.97">17187 13060 0,'0'0'0,"0"-21"0,0 0 16,21-1-16,1 22 0,-22-21 15,0 0-15,21 0 0,0 0 16,0 0-16,-21-1 0,0 1 0,21 0 15,0 0-15,-21 0 0,0 0 16,0-1-16,-21 22 16,0 0-16,0 0 15,0 0-15,-22 22 0,1-1 16,21 0-16,-21 0 0,-1 0 0,22 0 16,-21 1-16,21 20 0,-1-21 15,1 0-15,21 0 0,0 22 0,0-22 16,0 0-16,0 0 0,21-21 15,1 21-15,-1 1 0,21-1 16,-21-21-16,22 21 0,-1 0 0,-21-21 16,21 21-16,1-21 0,-22 21 0,21 1 15,-21-22-15,1 21 0,-22 0 16,0 0-16,0 0 16,-22 0-16,1-21 0,-21 22 15,21-22-15,-22 0 0,1 21 0,0-21 16,-1 0-16,1 0 0,0 0 15,-1 0-15,22 0 0,0 0 0,-21 0 16,21 0-16,-1 0 16,1-21-16,0-1 0,21 1 15,0 0-15,0 0 16,0 0-16,21 21 16,0-21-16,1 21 0,20-22 15,-21 1-15,21 0 0,-20 21 16</inkml:trace>
  <inkml:trace contextRef="#ctx0" brushRef="#br0" timeOffset="95771.32">17759 12721 0,'0'-21'0,"0"0"16,0 0-16,0 42 46,-21 0-46,21 21 16,-22-20-16,22 20 0,0 0 0,-21 1 16,21 20-16,0-21 0,0 1 15,0-1-15,-21 0 0,21 1 0,0-1 16,-21-21-16,21 22 0,0-22 16,0 0-16,0 0 0,0 0 0,0 0 15,0 1-15,21-22 16,0 0-16,0 0 0,1 0 15,-1-22-15,0 1 0</inkml:trace>
  <inkml:trace contextRef="#ctx0" brushRef="#br0" timeOffset="96695.8">17928 13166 0,'0'21'0,"21"-21"47,0 0-47,1 0 0,-1 0 0,0 0 15,21-21-15,-21 21 0,1-21 16,-1 21-16,0-22 0,0 1 0,0 21 16,0-21-16,1 0 15,-22 0-15,0 0 16,0-1-16,-22 22 15,1 0-15,0 0 0,0 0 16,-21 0-16,20 22 0,1-1 0,0 0 16,0 0-16,0 0 0,0 0 15,-1 1-15,22 20 0,0-21 0,0 0 16,0 22-16,0-22 0,0 0 0,0 0 16,0 0-16,22 0 15,-22 1-15,21-22 0,0 0 0,21 21 16,-21-21-16,22 0 0,-22 0 15,21 0-15,1 0 0,20 0 16,-21 0-16,1-21 0,-1 21 0,0-22 16,22 1-16,-22 0 0,-21 21 15,22-21-15,-1 0 0,-21 0 0,0-1 16,1 1-16,-1 0 0,-21 0 0,0-21 16,0 20-16,0 1 0,0 0 15,0 0-15,-21 21 0,-1-21 0,1 21 16,0 0-16,0 0 15,0 0-15,21 21 0,0 0 0,-21 0 16,-1 0-16,22 1 0,-21-1 16,21 0-16,-21 0 0,21 0 0,0 22 15,0-22-15,0 0 0,0 0 16,21 0-16,0-21 16,1 21-16,-1-21 0,0 0 0,21 0 15,-21 0-15,22 0 0,-22 0 0,21 0 16,-21 0-16,22 0 0,-22 0 15,21-21-15,-21 21 0,1-21 0,20 21 16,-42-21-16,21 0 0,0 0 16,0 21-16,-21-22 0,22 1 0,-22 0 15,0 0-15,0 0 0,0 0 0,0-1 16,0 1-16,0 0 0,0 42 31,0 0-15,0 1-16,0-1 15,0 0-15,0 0 0,0 21 0,0-20 16,0-1-16,0 0 0,0 21 16,0-21-16,0 22 0,0-22 0,0 21 15,0-21-15,0 22 0,-22-1 0,1 0 16,0 1-16,21-1 0,-21 0 16,0 1-16,0-1 0,-1 0 0,1-20 15,0 20-15,0-21 0,0 0 16,0 22-16,21-22 0,0 0 15,0-42 17,21 0-17,0-1-15,0 1 0,0-21 0,0 21 16,1-22-16</inkml:trace>
  <inkml:trace contextRef="#ctx0" brushRef="#br0" timeOffset="97008.62">19156 13145 0,'0'0'0,"0"-22"0,0 1 0,0 0 16,0 0-16,0 0 0,0 0 15,0-1-15,0 1 0,21 21 0,-21-21 16,21 21-16,0 0 0,22 0 16,-22 0-16,0 0 0,0 0 0,0 0 15,0 0-15,1 0 0,20 21 0,-42 0 16,21-21-16,-21 43 0,21-22 15,-21 0-15,0 0 0,0 0 0,0 22 16,-21-22-16,0 0 0,0 0 16,0 0-16,-1 1 0,1-1 0,0 0 15,0 0-15,0-21 0,0 21 0,-1-21 16,1 0-16,0 21 16,0-21-16,0 0 15,0 0-15,21-21 31</inkml:trace>
  <inkml:trace contextRef="#ctx0" brushRef="#br0" timeOffset="97571.99">20087 12383 0,'0'0'15,"0"-22"-15,-21 22 16,0 0-1,0 22-15,-1-22 0,1 21 16,0 0-16,0 0 0,0 21 0,0 1 16,-1-22-16,-20 42 0,21-20 15,0 20-15,0-20 0,-1 20 0,22 1 16,-21-1-16,0 1 0,21-22 0,-21 21 16,21-20-16,0-1 15,0 0-15,0 1 0,0-1 0,21-21 16,0 22-16,0-22 0,1 0 0,-1 0 15,21 0-15,-21 0 0,0-21 16,1 0-16,20 22 0,-21-22 0,0 0 16,22 0-16,-22 0 0,0-22 15,0 22-15,0-21 0,0 0 0,1 0 16,-1 0-16</inkml:trace>
  <inkml:trace contextRef="#ctx0" brushRef="#br0" timeOffset="98175.64">20489 12848 0,'-21'0'0,"0"0"16,21-21-16,-21 0 15,21 0-15,0 0 16,0-1-16,21 1 0,0 21 15,0-21-15,0 21 16,1-21-16,-1 21 0,0 0 16,0 0-16,0 0 0,0 0 15,1 21-15,-1 0 0,-21 0 16,21 22-16,-21-22 0,0 21 16,0-21-16,0 22 0,0-22 15,0 21-15,-21 1 0,0-22 0,-1 21 16,1-21-16,0 0 0,0 22 15,0-22-15,-22 0 0,22 0 0,0 0 16,-21 1-16,21-1 0,-1-21 16,1 21-16,0-21 0,0 0 0,0 0 15,0 0-15,-1 0 0,1 0 16,21-21-16,-21 0 16,21-1-16,0 1 15,0-21-15,0 21 0,0 0 0,0-1 16,0-20-16,0 21 0,0 0 15,21 0-15,-21-1 0,21 22 0,-21-21 16,22 21-16,-1 0 0,0 0 16,0 0-16,-21 21 0,21 1 15,0-22-15,1 21 0,-22 0 0,21 0 16,0 0-16,0 0 0,-21 1 16,21-1-16,0 0 0,1 0 0,-1 0 15,0 0-15,0-21 0,-21 22 0,21-22 16,0 0-16,1 0 15,-1 0-15,0 0 0,0 0 16,0 0-16,0 0 0,1 0 16,-1-22-16,0 1 15</inkml:trace>
  <inkml:trace contextRef="#ctx0" brushRef="#br0" timeOffset="98615.39">21230 12827 0,'0'0'16,"-21"0"15,0 0-15,21 21-16,-21 0 0,21 1 0,-22-1 16,1 21-16,21-21 0,-21 0 0,0 22 15,21-22-15,-21 0 0,21 0 16,0 22-16,0-22 0,0 0 0,0 0 15,0 0-15,0 0 16,21 1-16,0-22 16,0 0-16,0 0 0,1 0 15,-1 0-15,0 0 0,0-22 16,0 1-16,0 21 0,1-21 0,-1 0 16,0 0-16,0 0 0,0-1 15,0 1-15,-21 0 0,0-21 16,0 21-16,0-22 0,0 22 0,0-21 15,0 21-15,0-1 0,0 1 16,0 0-16,-21 0 0,0 21 0,0 0 16,0 0-16,0 0 0,-1 0 15,1 21-15,0-21 0,0 21 16,21 0-16,0 1 0,-21-1 16,21 0-16,0 0 15,21-21-15</inkml:trace>
  <inkml:trace contextRef="#ctx0" brushRef="#br0" timeOffset="99084.12">21929 12827 0,'0'0'15,"0"-21"-15,-22 21 31,1 0-31,0 21 0,0-21 16,0 21-16,21 0 16,-21 1-16,-1-1 0,1 0 0,0 0 15,21 0-15,-21 22 0,0-22 0,21 0 16,0 0-16,0 0 0,0 0 16,0 1-16,0-1 0,0 0 15,0 0-15,21-21 16,0 21-16,0-21 0,0 0 0,1 0 15,-1 0-15,0 0 0,21 0 0,-21 0 16,1 0-16,-1 0 0,0-21 16,0 21-16,0-21 0,0 0 0,1 21 15,-22-21-15,0-1 0,21 1 16,-21 0-16,0 0 0,0-21 0,0 20 16,0 1-16,0-21 0,0 21 0,-21 0 15,21-1-15,-22 22 16,1-21-16,0 21 0,-21 0 0,21 0 15,-1 0-15,-20 0 0,21 0 16,0 0-16,0 21 0,-1-21 0,1 22 16,0-1-16,21 0 0,0 0 15,0 0 1,21-21-16,0 0 0,22 0 16</inkml:trace>
  <inkml:trace contextRef="#ctx0" brushRef="#br0" timeOffset="99503.88">22458 12827 0,'0'0'0,"0"-21"0,0 0 16,-21 21 15,-1 21-31,1 0 16,0 0-16,0 0 0,0 1 0,0 20 15,-1-21-15,22 0 0,-21 0 0,21 22 16,-21-22-16,21 0 0,0 0 16,0 0-16,0 1 0,0-1 15,21-21-15,0 21 16,1-21-16,-1 0 0,0 0 16,0 0-16,0 0 0,0 0 0,1 0 15,-1-21-15,0 21 0,0-21 16,0-1-16,0 1 0,1 0 15,-22 0-15,21 0 0,-21 0 0,0-1 16,0-20-16,0 21 0,0 0 16,0 0-16,-21-1 0,-1 1 0,1 0 15,0 21-15,0 0 0,0 0 16,0 0-16,-1 0 0,1 0 16,0 0-16</inkml:trace>
  <inkml:trace contextRef="#ctx0" brushRef="#br0" timeOffset="99935.64">22733 12404 0,'0'-21'0,"0"42"0,-21-64 16,42 43 15,0 22-31,0-22 16,22 21-16,-22 0 0,21 21 16,-21-21-16,22 1 0,-1 20 0,-21-21 15,21 21-15,-20 1 0,-1-22 16,0 21-16,0 1 0,0-1 0,-21 0 15,0 1-15,0-1 0,0 0 0,0 1 16,0-1-16,0 0 0,-42 1 16,21-22-16,0 21 0,-22 0 15,1 1-15,0-22 0,-1 21 0,1-21 16,0 22-16,-1-22 0,22 0 16,-21 21-16,21-20 0,-1-1 0,1-21 15,0 21-15,0 0 0,0 0 16,21 0-1,0-42 17,-21 21-32,21-21 15,-22 21-15</inkml:trace>
  <inkml:trace contextRef="#ctx0" brushRef="#br0" timeOffset="111263.54">20997 12827 0,'0'-21'15,"-21"21"17,0 21-17,0 0 1,0 0-16,-1 1 0,22-1 15,0 0-15,-21 0 0,21 0 16,-21 22-16,21-22 0,0 21 0,0-21 16,0 0-16,0 1 0,0 20 15,0-21-15,0 0 0,0 0 0,0 1 16,0-1-16,21-21 0,0 0 16,1 21-16,-1-21 0,0 0 15,0 0-15,0 0 0,0 0 0,1-21 16,-1 21-16,0-21 0,-21-1 15,21 1-15,0 0 0,0 0 16,1-21-16,-22 20 0,21 1 0,-21-21 16,0 21-16,0 0 0,0-22 15,-21 22-15,-1 0 0,1 21 0,0-21 16,0 21-16,0 0 0,0 0 0,-1 0 16,1 0-1,21 21-15,0 0 16,-21 0-16,0-21 0,21 21 15,-21-21-15,21 22 0</inkml:trace>
  <inkml:trace contextRef="#ctx0" brushRef="#br0" timeOffset="127223.58">23580 12764 0,'0'0'0,"-22"0"32,1 0-1,0 0-15,42 0 30,22 0-30,-22 0-16,0 0 0,21-22 0,-21 22 16,22 0-16,-1 0 0,0-21 15,-20 21-15,20 0 0,0 0 0,-21 0 16,1 0-16,20 0 0,-21-21 16,0 21-16,0 0 0,1 0 15,-1 0-15,-42 0 78,-1 0-78,1 0 16,0 0-16,0 0 16,0 0-16</inkml:trace>
  <inkml:trace contextRef="#ctx0" brushRef="#br0" timeOffset="127572.05">23537 12806 0,'0'0'0,"-21"0"0,21 21 16,21-21 15,0 0-16,1 0-15,-1 0 0,0 0 16,21 0-16,-21 0 0,1 0 0,20 0 16,-21 0-16,0 0 0,22 0 15,-22-21-15,0 21 0,21 0 0,-21 0 16,1 0-16,-1 0 0,0 0 16,0 0-16,0-21 0,0 21 15,-21-21 32,0-1-31,0 1-1,0 0 1</inkml:trace>
  <inkml:trace contextRef="#ctx0" brushRef="#br0" timeOffset="128052.86">24066 12446 0,'-21'0'16,"0"0"-16,21 21 16,0 0-1,0 1-15,0-1 16,21 0-1,0 0-15,1-21 16,-1 0-16,0 0 0,0 0 16,0 0-1,0 0-15,1 0 0,-1 0 16,0 0-16,0 0 16,-21 21-16,0 0 15,0 1 1,0-1-1,-21 0-15,0 0 0,0 0 16,-1 0-16,1 1 0,0-1 16,0 0-16,0 0 0,0 0 0,-1 0 15,1 1-15,0-1 0,0 0 0,21 0 16,-21 0-16,21 0 0,-21 1 16,21-1-16,0 0 15,0-42 32,21 21-47,0-21 16,-21-1-16,21 22 0,0-21 0,0 0 15</inkml:trace>
  <inkml:trace contextRef="#ctx0" brushRef="#br0" timeOffset="128387.77">24596 12615 0,'21'0'0,"0"0"15,-21-21-15,21 21 16,0 0-16,0 0 0,1 0 0,-1 0 15,0-21-15,0 21 16,0 0-16,0 0 0,1 0 16,-1 0-1,-42 0 17,-1 0-32,1 0 0,0 0 15,0 0-15,0 0 0,0 0 16,-1 0-16,1 0 0,0 0 15</inkml:trace>
  <inkml:trace contextRef="#ctx0" brushRef="#br0" timeOffset="128804.29">24596 12594 0,'-43'21'15,"86"-42"-15,-107 64 0,43-22 0,21 0 16,-21-21-16,21 21 16,-21-21-16,21 21 0,-22-21 15,22 21-15,-21 1 0,21-1 16,0 0-1,21-21 1,1 0 0,-1 0-16,0 0 15,0 0-15,0 0 0,0 0 16,1 0-16,-1 0 16,0 0-16,0-21 0,0 21 15,0 0-15,1 0 0,-1 0 16,0 21-16,-21 0 15,0 0 1,0 0-16,0 1 16,-21-1-16,21 0 15,-21-21-15,-1 0 0,22 21 0,-21-21 16,0 21-16,0-21 0,0 21 16,0-21-16,-1 0 0,1 0 15,0 0-15,0 0 16,0 0-16,0 0 15,-1 0-15,22-21 47</inkml:trace>
  <inkml:trace contextRef="#ctx0" brushRef="#br0" timeOffset="129184.83">25231 12404 0,'-22'0'16,"22"21"-1,0 0-15,-21-21 16,21 21-16,0 0 0,0 22 0,0-22 16,-21 0-16,21 0 0,0 22 15,0-22-15,-21 21 0,21-21 0,-21 0 16,0 1-16,21 20 0,0-21 0,0 0 16,0 0-16,-22-21 0,22 22 15,0-1-15,0 0 0,0-42 63,22 0-48,-1-1-15</inkml:trace>
  <inkml:trace contextRef="#ctx0" brushRef="#br0" timeOffset="129591.25">25315 12615 0,'0'22'47,"0"-1"-47,-21 0 16,21 0-16,0 0 16,0 0-16,0 1 0,0-1 15,0 0-15,0 0 0,0 0 16,0 0-16,0 1 15,0-1 1,21-21 0,0 0-16,-21-21 15,22-1 1,-22 1-16,0 0 0,0 0 16,0 0-16,0 0 0,0-1 15,0 1-15,0 0 0,0 0 16,0 0-1,-22 21-15,1 0 16,21-21 31,0-1-31</inkml:trace>
  <inkml:trace contextRef="#ctx0" brushRef="#br0" timeOffset="129904.23">25104 12488 0,'0'0'0,"-22"0"0,22-21 31,22 21-15,-1 0-16,0 0 0,0 0 15,0 0-15,0-21 0,1 21 0,-1 0 16,0 0-16,0 0 16,0 0-16,0 0 109</inkml:trace>
  <inkml:trace contextRef="#ctx0" brushRef="#br0" timeOffset="130304.86">25739 12446 0,'0'21'31,"0"0"-15,0 1-16,0-1 15,0 0-15,0 0 0,0 0 16,0 0-16,0 1 0,0-1 16,0 0-16,0 0 0,0 0 15,0 0-15,-22 1 0,22-1 0,0 0 16,0 0-16,0 0 16,0 0-16,0-42 62,0 0-62,22 21 16,-22-21-16,21 0 0,-21 0 0</inkml:trace>
  <inkml:trace contextRef="#ctx0" brushRef="#br0" timeOffset="130892.03">26014 12552 0,'-21'0'47,"21"21"-47,0 0 15,-22 0-15,1 1 16,21-1-16,-21 0 0,21 0 16,0 0-16,0 0 0,0 1 15,-21-22-15,21 21 0,0 0 0,0 0 16,0 0-16,21 0 16,-21 1-16,21-22 15,0 0-15,1 21 0,-1-21 16,0 0-16,0 0 0,0 0 15,0 0-15,1 0 16,-1 0-16,0 0 0,0-21 16,0 21-16,-21-22 0,0 1 15,21 0-15,1 0 0,-22 0 16,21 0-16,-21-1 0,0 1 0,0 0 16,0 0-16,0-21 0,0 20 0,0 1 15,0 0-15,0 0 0,-21 0 16,-1 0-16,1 21 0,21-22 0,-21 22 15,0 0-15,21-21 0,-21 21 16,0 0-16,-1 0 0,1 0 16,0 0-16,21 21 0,-21-21 15,0 22-15,21-1 16,0 0-16,-21-21 16,21 21-16,0 0 0,0 0 15,21 1 1,0-22-16,0 0 0,21 0 15,-20 0-15</inkml:trace>
  <inkml:trace contextRef="#ctx0" brushRef="#br0" timeOffset="131259.82">26437 12615 0,'0'0'16,"21"0"15,-21 22-15,21-22 15,1 0-15,-22-22 15,0 1-31,0 0 15,-22 21 1,1 0 0,0 0-16,0 0 31,21 21-15,0 0-1,21-21 1,0 0-1,0 0-15</inkml:trace>
  <inkml:trace contextRef="#ctx0" brushRef="#br0" timeOffset="131623.91">26797 12467 0,'0'-21'15,"0"42"32,0 0-47,-21-21 0,21 22 16,-21-1-16,21 0 0,0 0 16,-22 0-16,1 0 0,0 1 0,0 20 15,21-21-15,-21 0 0,0 22 16,-1-22-16,22 0 0,-21 21 0,21-21 15,-21 1-15,21 20 0,0-21 16,-21 0-16,21 0 0,-21 1 0,21-1 16,0 0-16,-21 0 0,21 0 15,0 0-15,-22-21 16,22-21 31,22 0-47</inkml:trace>
  <inkml:trace contextRef="#ctx0" brushRef="#br0" timeOffset="131947.72">26755 12912 0,'-22'21'15,"22"0"-15,22-21 63,-1 0-63,0 0 16,-21-21-16,0 0 15,0 0-15,-21 21 47,0 0-31,21 21-16,-22 0 0</inkml:trace>
  <inkml:trace contextRef="#ctx0" brushRef="#br0" timeOffset="132927.53">24828 13208 0,'-21'0'0,"0"0"15,0 0-15,0 0 0,0 0 16,-1 0 0,1 0-16,0 0 0,42 0 93,0 0-93,1 0 0,20 0 0,0 0 16,1 0-16,-1 0 0,21 0 16,-20 0-16,20 0 0,1 0 0,-1 0 15,1 0-15,-1 0 0,1 0 0,-1 0 16,1-21-16,-1 21 0,-20 0 15,20 0-15,-21 0 0,22 0 0,-22-21 16,1 21-16,-22 0 0,21 0 16,-21 0-16,0 0 0,1 0 15,-1 0-15,0 0 16,-42 0 62,0 0-62,-1 0-16,1 0 0,0 0 15</inkml:trace>
  <inkml:trace contextRef="#ctx0" brushRef="#br0" timeOffset="133451.75">24426 13293 0,'0'0'0,"-21"21"0,42-21 62,0 0-62,1 0 0,20 0 16,-21 0-16,21 0 0,1 0 0,20 0 15,-20 0-15,20 0 0,22 0 16,-22 0-16,1 0 0,20 0 0,-20 0 16,21-21-16,-22 21 0,1 0 15,-1 0-15,1 0 0,-22 0 16,21 0-16,-20 0 0,-1 0 0,0 0 16,-20-21-16,20 21 0,-21 0 15,0 0-15,0 0 0,1 0 16,-1 0-16,-21-22 15,21 22-15,-21-21 32,-21 21-1,0-21-31</inkml:trace>
  <inkml:trace contextRef="#ctx0" brushRef="#br0" timeOffset="147744.39">17378 7959 0,'0'0'0,"-21"0"16,-1 0-16,1 0 15,0 0 32,0 0-31,21-21 0,0-1-16,0 1 15,0 0-15,0 0 16,21 21-16,0-21 0,0 0 15,1-1-15,-1 22 0,0-21 0,21 0 16,-21 21-16,22-21 0,-22 21 16,21 0-16,-21-21 0,22 21 0,-22 0 15,21 0-15,-21 0 0,22 0 16,-22 0-16,21 0 0,-21 0 0,1 21 16,-1-21-16,21 21 0,-21 0 15,-21 22-15,21-22 0,-21 21 16,0-21-16,0 22 0,0-1 0,0 0 15,0 22-15,-21-22 0,0 0 0,0 1 16,0 20-16,-22-20 0,1-1 16,0 0-16,-1 22 0,1-22 15,0 0-15,-1 1 0,1 20 0,0-20 16,21 20-16,-22-21 0,22 22 16,0-22-16,0 1 0,0 20 0,-1-21 15,1 1-15,21-1 0,0 0 0,0-20 16,0 20-16,0-21 0,0 0 15,0 22-15,0-22 0,21-21 0,1 21 16,20 0-16,-21-21 0,21 0 16,-20 0-16,20 0 0,-21 0 0,21 0 15,-20 0-15,20 0 0,-21 0 0,21 0 16,-20-21-16,-1 0 16,21 0-16,-21 21 0,0-22 0,-21 1 15,22 0-15,-1 0 16,-21 0-16,-21 21 47,-1 21-47,1 0 0,0 0 15,0 0-15,21 1 0,-21-1 16,21 0-16,0 21 0,-21-21 0,-1 1 16,22 20-16,0-21 0,0 21 0,-21 1 15,21-22-15,0 21 0,0 1 16,0-1-16,0 0 0,0 1 15,0-1-15,0 0 0,0 1 0,0-1 16,0-21-16,21 21 0,-21 1 16,0-22-16,22 21 0,-1-21 0,-21 22 15,0-22-15,0 0 0,21 0 0,-21 22 16,0-22-16,0 0 0,0 0 16,0 0-16,0 0 0,-21 1 0,0-1 15,-22 0-15,22 0 0,-21 0 0,-1-21 16,1 21-16,0 1 15,-22-22-15,22 0 0,-22 21 0,22-21 16,0 0-16,-1 0 0,22 0 0,-21 0 16,21 0-16,0 0 0,-1 0 15,1 0-15,0 0 0,21-21 16,0-1 15,21 1-31,0 0 16,1 21-16</inkml:trace>
  <inkml:trace contextRef="#ctx0" brushRef="#br0" timeOffset="148623.69">19558 8911 0,'0'0'15,"-21"0"-15,21-21 0,0 0 0,0 0 16,-21 21 0,21-21-16,21-1 62,0 22-46,0-21-16,0 21 0,0-21 0,1 0 15,-1 0-15,0 21 16,0-21-16,0-1 0,0 1 16,-21 0-16,0 0 15,0 0-15,0 0 16,0-1-16,-42 22 15,21 0-15,0 0 0,-22 0 16,22 0-16,-21 0 0,0 0 0,-1 22 16,22-1-16,-21-21 0,-1 21 15,22 0-15,-21 0 0,21 22 16,0-22-16,-1 0 0,22 21 0,0-21 16,0 1-16,0 20 0,22-21 15,-1 0-15,0 22 0,0-22 0,0 0 16,0 21-16,1-21 0,20 1 15,-21 20-15,0-21 0,0 0 0,1 22 16,-1-22-16,0 0 0,-21 0 0,0 0 16,0 0-16,0 1 0,0-1 15,0 0-15,0 0 0,-21 0 0,0 0 16,-22 1-16,22-1 0,-21 0 16,21-21-16,-22 21 0,1-21 0,21 0 15,0 0-15,-22 0 0,22 0 16,0 0-16,0 0 0,0 0 15,-1-21-15,22 0 0,-21 21 0,0-21 16,21-1-16,0 1 0,-21 0 0,0 0 16,21 0-16,0 0 0,-21-1 15,21 1-15,0 0 0,21 0 32,0 21-32,0 0 15,0 0-15,0 0 0,1 0 0,-1 0 16,0 0-16</inkml:trace>
  <inkml:trace contextRef="#ctx0" brushRef="#br0" timeOffset="149043.96">20024 9313 0,'0'0'15,"21"0"-15,0-21 16,0 0-16,0 0 16,-21 0-16,21 0 15,1-1-15,-22 1 0,0 0 16,0 0-16,0 0 0,0 0 16,0-1-16,0 1 0,0 0 0,-22 21 31,1 0-31,0 21 15,0 0-15,21 1 0,-21-1 0,0 0 16,21 21-16,0-21 0,-22 1 16,1 20-16,21-21 0,0 0 0,-21 0 15,21 1-15,0-1 0,0 0 16,0 0-16,0 0 0,0 0 16,21 1-16,0-22 0,1 0 15,-1 21-15,0-21 16,0 0-16,0 0 0,0 0 15,1 0-15,-1-21 0,0-1 0,21 22 16,-21-21-16,1 0 0,-1 0 16,21 0-16,-21-22 0</inkml:trace>
  <inkml:trace contextRef="#ctx0" brushRef="#br0" timeOffset="149339.79">20680 8573 0,'0'0'15,"0"-22"-15,0 1 0,0 0 0,0 42 47,0 0-47,-21 1 0,-1-1 16,22 21-16,0 0 0,-21 1 0,21-1 16,-21 0-16,0 1 0,21 20 15,0-20-15,-21 20 0,0-21 0,21 22 16,-22-22-16,22 1 0,0-1 15,-21-21-15,0 21 0,21-20 0,0-1 16,0 0-16,0 0 0,0 0 0,0 0 16,21-21-1,0 0 1,1-21-16,-1 0 0,0 0 16,0-21-16</inkml:trace>
  <inkml:trace contextRef="#ctx0" brushRef="#br0" timeOffset="149759.54">20743 9186 0,'0'0'0,"0"22"0,0-1 16,0 0 0,21-21-1,1 0 1,-1 0-16,0 0 15,0 0-15,0 0 0,22-21 0,-22 0 16,0 21-16,0-22 0,0 1 16,0 21-16,-21-21 0,0 0 0,22 0 15,-22 0-15,0-1 0,0 1 16,-22 21 0,1 0-16,0 0 0,0 0 15,0 0-15,0 21 0,-1-21 16,1 22-16,21-1 0,-21 0 15,0 0-15,21 0 0,-21 0 0,21 1 16,0-1-16,0 0 0,0 0 16,0 0-16,0 0 0,0 1 0,0-1 15,0 0-15,21-21 16,0 21-16,0-21 0,0 0 16,1 0-16,-1 0 0,0 0 15,0 0-15,0 0 0,0-21 0,1 21 16,-1-21-16,0 0 0,0-1 15,0 1-15</inkml:trace>
  <inkml:trace contextRef="#ctx0" brushRef="#br0" timeOffset="150264.26">21294 9081 0,'0'-22'0,"0"44"0,0-65 16,0 64 31,0 1-47,0-1 15,0 0-15,0 0 0,0 0 16,0 0-16,0 1 0,0-1 16,0 0-16,0 0 0,0 0 15,0 0-15,-22 1 16,1-1-16,21-42 62,0-1-62,0 1 16,0 0-16,0 0 0,0 0 16,0 0-16,0-1 0,21 1 15,1 0-15,-22 0 0,21 0 0,0 0 16,0-1-16,0 1 0,22 0 0,-22 0 16,0 21-16,0 0 0,0 0 15,22 0-15,-22 0 0,0 21 16,0 0-16,-21 0 0,21 1 0,-21-1 15,0 0-15,0 0 16,0 0-16,0 0 0,0 1 0,0-1 16,0 0-16,0 0 0,0 0 0,0 0 15,-21 1-15,21-1 0,-21 0 16,21 0-16,0 0 16,0-42 15,21 0-31,0 0 15,-21 0-15,21 21 0</inkml:trace>
  <inkml:trace contextRef="#ctx0" brushRef="#br0" timeOffset="150588.07">21992 9038 0,'0'21'0,"0"1"15,0-1-15,-21-21 0,21 21 16,-21 0-16,21 0 0,-21 0 0,21 1 16,0-1-16,-22 0 0,22 0 15,-21 0-15,21 0 0,0 1 16,0-1-16,0 0 0,0 0 15,-21-21-15,21 21 16,21-42 15,-21 0-31,0 0 16,21 0-16,-21-1 16,22 1-16</inkml:trace>
  <inkml:trace contextRef="#ctx0" brushRef="#br0" timeOffset="150935.88">22013 8784 0,'-21'0'15,"0"0"1,0 0-16,21 21 0,-21 1 16,21-1-1,0 0-15,21-21 31,0 0-31,0 0 0,0 0 16,-21-21-16,21 21 0,-21-21 16,22-1-16,-22 1 15,0 0-15,0 0 16,0 0-16,0 0 16,-22 21 15,1 0-31,0 21 15,0 0-15,0 0 16,0-21-16,21 21 0,0 0 16,0 1-16</inkml:trace>
  <inkml:trace contextRef="#ctx0" brushRef="#br0" timeOffset="151516.04">22373 9102 0,'0'0'0,"-21"0"15,0 0 1,21-21-16,0-1 16,0 1-16,0 0 15,-21 21 17,21 21-32,0 0 15,0 1-15,0-1 0,0 0 0,0 0 16,-22 21-16,22-20 0,0-1 15,0 0-15,0 0 0,0 0 0,0 0 16,0 1-16,0-1 0,0 0 0,0 0 31,22-21-31,-1 0 0,0 0 16,0 0-16,0 0 0,0 0 16,1-21-16,-1 21 0,21-21 15,-21 0-15,0-1 0,1 1 0,-1 0 16,-21 0-16,21 0 0,-21 0 0,21-1 15,-21 1-15,0 0 0,0 0 16,0 0-16,0 0 0,0 42 78,21-21-62,0 0-16,1 0 15,-1 0-15,0 0 0</inkml:trace>
  <inkml:trace contextRef="#ctx0" brushRef="#br0" timeOffset="152304.6">22923 9038 0,'-21'21'31,"21"1"-15,-21-1-16,21 0 15,0 0-15,0 0 0,0 0 16,-21 1-16,21-1 0,0 0 16,0 0-16,0 0 0,0 0 15,0 1-15,-21-1 0,21 0 16,0 0-16,-21-21 16,21 21-1,0-42 1,0 0-1,0 0-15,0 0 16,21-1-16,-21 1 0,21 0 16,-21 0-16,21-21 0,-21 20 15,21 1-15,0 0 0,-21-21 0,22 21 16,-1-1-16,0 1 0,0 21 16,0-21-16,-21 0 0,21 21 0,1 0 15,-1 0-15,0 0 0,0 21 16,0 0-16,-21 0 0,0 1 15,21-1-15,-21 0 0,22 0 16,-22 0-16,0 0 0,0 1 0,0-1 16,0 0-16,0 0 0,0 0 0,0 0 15,0 1-15,0-1 16,0 0 0,0 0-1,0-42 16,0 0-31,0 0 16,0-1-16,0 1 0,0 0 16,0 0-16,0-21 0,0 20 15,21 1-15,0-21 0,0 21 0,0-22 16,0 22-16,22 0 0,-22 0 16,21 0-16,-21 0 0,22-1 0,-22 22 15,21 0-15,1 0 0,-22 0 0,0 0 16,21 22-16,-21-1 15,-21 0-15,22 0 0,-22 0 0,0 0 16,0 22-16,0-22 0,0 0 0,0 21 16,0-20-16,0-1 0,-22 0 15,1 0-15,21 0 0,-21 0 0,21 1 16,-21-1-16,0 0 0,21 0 0,0 0 16,-21-21-16,21 21 0,-22 1 15,22-1-15,-21 0 16,0-21 15,21-21-15,-21 21-16,21-21 0,-21-1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3T01:17:27.7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550 868 0,'21'0'63,"1"-21"-48,-1 0-15,0-1 16,0 22-16,0-21 0,0 0 16,1 21-16,-22-21 0,0 0 15,21 21-15,-21-21 0,21 21 16,-21-22-16,0 1 0,0 0 15,0 0 1,-21 21 0,0 0-16,-1 0 15,1 0-15,-21 21 16,21 0-16,0-21 0,-1 21 0,1 1 16,-21-1-16,21 0 0,0 0 15,-1 0-15,1 22 0,0-22 16,21 0-16,0 0 0,-21 21 0,21-20 15,0-1-15,0 0 0,0 0 16,0 0-16,0 0 0,21 1 16,0-1-16,0 0 15,1-21-15,-1 21 0,0 0 0,0-21 16,0 21-16,0 1 16,1-22-16,20 21 0,-21 0 0,0-21 15,0 21-15,1 0 0,-22 0 16,21-21-16,0 22 0,-21-1 0,0 0 15,0 0-15,0 0 16,0 0-16,0 1 16,0-1-16,-21-21 0,0 21 0,-1-21 15,1 0-15,0 21 0,0-21 16,-21 0-16,20 0 0,-20 0 16,0 0-16,21 0 0,-22 0 15,1 0-15,0-21 0,-1 21 16,1-21-16,21 21 0,-22-21 15,1-1-15,21 22 0,0 0 0,0-21 16,-1 21-16,1 0 0,21-21 16,21 21 46,1 0-62,-1 0 16,0 0-16,0 0 15</inkml:trace>
  <inkml:trace contextRef="#ctx0" brushRef="#br0" timeOffset="779.54">931 1164 0,'21'0'16,"-21"21"15,0 1-15,0-1-16,0 0 0,0 0 0,0 0 16,0 0-16,0 1 0,0-1 15,0 0-15,0 0 0,0 0 16,0 0-16,0 1 0,22-22 15,-22 21-15,21-21 16,0 0-16,0 0 0,0 0 16,0 0-16,1 0 0,-1-21 0,0-1 15,0 22-15,0-21 0,22 0 16,-22 21-16,0-21 0,-21 0 0,21 0 16,-21-1-16,21 1 0,-21 0 15,21 0-15,-21 0 16,0 0-16,0-1 0,0 1 15,-21 21 17,0 21-32,21 1 15,0-1-15,0 0 16,0 0-16,0 21 0,0-20 16,0-1-16,0 21 0,0-21 0,0 22 15,0-1-15,0 0 0,0 1 16,0-1-16,21 21 0,-21-20 15,21 20-15,-21 1 0,0-22 16,22 22-16,-22-22 0,21 21 16,-21-20-16,0-1 0,0 0 0,0 1 15,0-1-15,0 0 0,0-20 16,0-1-16,0 21 0,0-21 0,0 0 16,-21-21-16,-1 22 0,1-1 15,0-21-15,0 0 0,0 0 16,-22 21-16,1-21 0,21 0 0,-21 0 15,-1 0-15,1 0 0,0-21 16,-1 0-16,1 21 0,0-22 16,20 22-16,-20-21 0,21 0 0,0 21 15,21-21-15,-21 21 0,-1-21 16,22 0 0,0-1-1,0 1 1,22 0-16,-1 0 15,0 0-15,0 0 0,0-1 16,22 1-16,-22-21 0,0 21 0</inkml:trace>
  <inkml:trace contextRef="#ctx0" brushRef="#br0" timeOffset="1627.88">1587 1249 0,'0'0'0,"0"-21"15,0 42 17,0 0-17,0 0-15,-21 0 0,21 1 0,0-1 16,0 21-16,-21-21 15,21 0-15,0 1 0,0-1 0,0 0 16,0 0-16,0 0 0,0 0 16,0 1-16,0-44 47,0 1-47,0 0 15,21 0-15,-21 0 0,21-22 0,1 22 16,-22 0-16,21-21 0,0 21 15,-21-22-15,21 22 0,0 0 16,-21 0-16,21 0 0,1-1 0,-1 22 31,0 0-31,0 0 16,-21 22-16,0-1 16,0 21-16,21-21 0,-21 0 15,0 1-15,0-1 0,21 0 16,-21 0-16,0 0 0,0 0 15,0 1-15,22-1 0,-22 0 0,21-21 16,0 21-16,-21 0 16,21-21-16,0 0 0,0 0 15,1 0-15,-1 0 16,-21-21-16,0 0 16,21 0-16,-21 0 0,21-1 15,-21 1-15,21 0 0,-21 0 16,0-21-16,0-1 0,0 1 0,0 0 15,0-1-15,0 1 0,21 0 16,-21-1-16,0 1 0,0 21 16,22-22-16,-22 22 0,0 0 0,0 0 15,0 42 17,0 0-32,0 22 15,0-1-15,0 0 0,0 1 16,0-1-16,0 0 0,0 1 15,0-1-15,-22 0 0,22 1 16,0-22-16,0 21 0,0-21 16,0 0-16,0 22 0,0-22 15,0 0-15,0 0 16,22-21 0,-1 0-16,0-21 15,0 0-15,-21 0 16,21 0-16,-21-1 0,21 1 0,-21 0 15</inkml:trace>
  <inkml:trace contextRef="#ctx0" brushRef="#br0" timeOffset="1912.22">1990 1164 0,'21'-21'47,"21"21"-47,-21 0 16,0-21-16,1 21 0,20 0 15,-21 0-15,0-21 0,0 21 0,1 0 16,-1 0-16,0 0 0,0 0 31,-42 0 0,0 0-15</inkml:trace>
  <inkml:trace contextRef="#ctx0" brushRef="#br0" timeOffset="3143.52">2688 1418 0,'0'-21'15,"0"0"1,0 0-16,21 21 0,-21-21 15,21-1-15,-21 1 0,0 0 16,0 0-16,0 0 0,0 0 0,0-1 16,0 1-16,0 0 15,0 0-15,-21 21 0,0-21 0,0 21 16,0 0-16,0 0 0,-1 0 16,-20 0-16,21 0 0,0 0 15,-22 21-15,22 0 0,0 0 0,0 0 16,0 1-16,0 20 0,21-21 15,0 21-15,0-20 0,0-1 0,0 21 16,0-21-16,0 0 0,0 1 16,0-1-16,0 0 0,21-21 15,-21 21-15,21-21 0,0 0 0,0 0 16,0 0-16,1 0 0,-1 0 16,0 0-16,0 0 0,0 0 15,0 0-15,1-21 0,-1 0 16,0 0-16,0 21 0,0-22 0,0 1 15,1 0-15,-1 0 0,-21-21 16,0 20-16,0 1 0,21 0 0,-21 0 16,0 0-16,0 0 0,0-1 15,21 22-15,-21-21 16,0 42 0,0 1-16,0-1 15,0 21-15,0-21 0,0 0 16,0 1-16,0-1 0,0 21 15,0-21-15,0 0 0,0 1 16,21-1-16,-21 0 0,0 0 16,0 0-16,0 0 0,21-21 15,-21 22-15,22-22 16,-1 0-16,-21-22 16,21 22-1,0-21-15,-21 0 0,21 21 16,0-21-16,-21 0 0,22-22 0,-1 22 15,0 0-15,0-21 0,0 21 16,0-1-16,-21 1 0,43 0 0,-22 0 16,0 0-16,0 0 15,0 21-15,1 0 0,-1 0 16,0 0-16,0 0 0,-21 21 16,0 0-16,21 0 0,-21 0 15,0 0-15,0 1 0,0-1 16,0 0-16,0 21 0,0-21 15,0 1-15,-21-1 0,21 0 0,0 0 16,-21 0-16,0 0 16,0-21-16,21 22 0,0-44 47,0 1-47,21 21 15,0-21-15,-21 0 0,21 0 0,0 0 16,-21-22-16,21 22 0,1 0 15,-1-21-15,0 20 0,0 1 0,-21-21 16,21 21-16,0 0 0,1-1 16,-22 1-16,21 21 15,-21 21 17,0 1-32,0-1 0,-21 0 15,21 21-15,0-21 0,0 1 16,0-1-16,-22 0 0,22 21 0,0-21 15,0 1-15,0-1 16,0 0-16,0 0 0,0 0 0,0 0 16,0 1-16,22-22 0,-22 21 15,21-21-15,0 0 0,-21 21 0,21-21 16,0 0-16,0 0 0,1 0 16,-1 0-16,0 0 0,0-21 0,0 21 15,0-21-15,1-1 16,-1 1-16,0 21 0,0-21 0,0 0 15,-21 0-15,21 0 0,1-1 16</inkml:trace>
  <inkml:trace contextRef="#ctx0" brushRef="#br0" timeOffset="3540.29">4318 1143 0,'0'21'31,"21"-21"1,0 0-17,0 0-15,-21-21 16,22 0-1,-22 0 1,0 0-16,-22 21 31,1 0-31,0 0 16,0 21 0,21 0-1,0 0 1,0 0 15</inkml:trace>
  <inkml:trace contextRef="#ctx0" brushRef="#br0" timeOffset="3880.1">4297 1439 0,'0'0'0,"0"22"0,0-1 0,0 0 31,21-21-15,0 0-16,0 0 0,0-21 16,1 0-1,-22-1 1,-22 22 15,1 0-15,0 22-1,0-1 1</inkml:trace>
  <inkml:trace contextRef="#ctx0" brushRef="#br0" timeOffset="4687.14">339 1863 0,'-22'0'15,"1"0"-15,0 0 32,42 0 14,0 0-46,22 0 0,-22 0 16,21 0-16,22 0 0,-22 0 16,22 0-16,-1 0 0,1 0 15,20 0-15,-20 0 0,20 0 0,22 0 16,-21 0-16,21-21 0,0 21 16,-1 0-16,1 0 0,0 0 0,0 0 15,21 0-15,-21-22 16,21 22-16,0 0 0,0 0 0,-21 0 15,21-21-15,-22 21 0,1 0 16,0 0-16,0-21 0,-21 21 0,-22 0 16,22 0-16,-22-21 0,1 21 15,-22-21-15,0 21 0,1 0 0,-1 0 16,-21 0-16,0 0 0,1 0 16,-1 0-16,-21-21 46,-21 21 1,-1 0-47</inkml:trace>
  <inkml:trace contextRef="#ctx0" brushRef="#br0" timeOffset="6627.4">931 3217 0,'0'0'0,"-21"-21"15,0 21-15,0-21 16,0 21-16,-1 0 16,1 0-16,0 0 0,0 0 15,0 0-15,0 0 16,-1 0-16,22 21 0,-21 0 16,0 1-16,0-1 0,21 0 0,0 21 15,-21-21-15,21 22 0,0-22 16,0 0-16,0 21 0,0-20 15,0-1-15,0 0 0,0 0 16,0 0-16,21 0 0,-21 1 16,21-22-16,0 21 0,0-21 15,1 0-15,-1 0 16,0-21-16,0 21 0,0-22 16,0 1-16,-21 0 0,22 0 15,-1 0-15,0 0 0,0-1 16,0-20-16,0 21 0,-21-21 0,22-1 15,-22 22-15,21-21 0,-21-1 16,0 22-16,0-21 0,0 0 16,0 20-16,0-20 0,21 21 0,-21-21 15,0 20-15,0-20 16,21 21-16,-21 0 0,0 0 0,0-1 16,0 1-16,0 0 0,0 42 46,-21 0-46,21 1 16,0-1-16,-21 21 0,21-21 16,0 0-16,0 22 0,0-22 0,0 21 15,0-21-15,0 22 0,0-1 16,0 0-16,0 1 0,0-1 16,0-21-16,0 22 0,0-1 0,0-21 15,0 0-15,0 22 16,21-22-16,-21 0 0,21 0 0,0-21 15,-21 21-15,21 0 0,1-21 16,-1 0-16,0 0 0,0 0 16,0 0-16,0 0 0,1 0 15,-1 0-15,0-21 0,0 21 16,0-21-16,0 0 0,-21 0 0,22 0 16,-1-1-16,0 1 0,0-21 15,-21 21-15,0 0 0,21-22 16,-21 22-16,0 0 0,0-21 0,0 20 15,0 1-15,-21 21 16,0 0 0,0 0-16,0 0 15,21 21-15,-22 1 0,1-22 16,21 21-16,-21 0 0,21 0 0,0 0 16,0 0-16,0 1 15,21-22 1,0 0-16,1 0 0,-1 0 15,0 0-15,0-22 0,0 22 16,0-21-16,1 0 0,-1 21 16,0-21-16,0 21 0,-21-21 0,21 21 15,0 0 1,-21-21-16,0 42 31,0 0-31,0 0 16,0 0-16,0 0 0,0 1 15,0-1-15,0 0 0,0 0 16,0 0-16,-21 0 0,21 22 0,0-22 16,0 0-16,0 0 15,0 0-15,0 1 0,21-22 32,1 0-32,-1 0 15,0 0-15,0 0 0,0 0 16,-21-22-16,21 1 15,1 21-15,-22-21 0,21 0 0,0 0 16,0 0-16,-21-1 0,21 1 16,-21 0-16,21 0 0,-21 0 0,0 0 15,0-1-15,0 1 0,0 0 16,22 0-16,-22 0 16,0 42 15,0 0-31,0 0 15,0 0-15,0 1 0,0-1 16,0 0-16,0 0 0,0 0 0,0 0 16,-22 1-16,22-1 0,0 0 15,0 0 1,0-42 15,0 0-15,0 0-16,0-1 15</inkml:trace>
  <inkml:trace contextRef="#ctx0" brushRef="#br0" timeOffset="6836.28">1841 3069 0,'22'0'94,"-1"21"-78</inkml:trace>
  <inkml:trace contextRef="#ctx0" brushRef="#br0" timeOffset="7378.9">2074 3344 0,'0'-21'15,"0"0"1,0 0-1,0 0-15,21 0 16,1 21 0,-1 0-16,0 0 15,0 0-15,0 21 16,-21 0-16,21-21 0,-21 21 16,22 0-16,-22 22 0,21-22 0,-21 0 15,0 0-15,0 0 0,0 22 16,0-22-16,0 0 0,0 0 0,0 0 15,0 0-15,0 1 16,21-44 31,-21 1-47,0 0 16,21 0-16,-21-21 0,21 20 0,-21-20 15,21 21-15,-21-21 0,0 20 16,22-20-16,-1 21 0,0-21 0,-21 20 15,0 1-15,21 0 0,-21 0 16,21 21-16,-21-21 0,0 42 63,0 0-48,0 0 16</inkml:trace>
  <inkml:trace contextRef="#ctx0" brushRef="#br0" timeOffset="7795.66">2603 3429 0,'0'0'0,"22"0"0,-1 0 15,0 0 1,0 0-16,0-21 0,-21 0 0,21 21 16,1-21-16,-1-1 0,0 22 15,-21-21-15,21 0 0,-21 0 0,21 0 16,-21 0-16,0-1 16,0 1-16,0 0 15,-21 21 1,0 0-16,0 0 15,21 21-15,-21 0 0,-1 1 0,22-1 16,0 0-16,-21 0 0,0 21 16,21-20-16,0-1 0,0 0 0,-21 21 15,21-21-15,0 1 16,0-1-16,0 0 0,0 0 0,21-21 16,0 21-16,0-21 15,-21 21-15,22-21 0,-1 0 0,0 0 16,0 0-16,0 0 15,0 0-15,1 0 0,-1 0 16,0-21-16,0 21 0,0-21 16,0 0-16,1 0 0</inkml:trace>
  <inkml:trace contextRef="#ctx0" brushRef="#br0" timeOffset="8255.4">3090 3196 0,'0'-21'16,"0"0"-1,21 21 1,1 0-16,-1 0 0,0 0 16,0 0-16,0 21 15,0 0-15,1 0 16,-22 1-16,21-1 0,-21 0 15,21 0-15,-21 0 0,0 0 0,21 1 16,-21 20-16,0-21 0,0 0 16,0 0-16,0 1 0,0-1 15,0 0-15,-21-21 16,21-21 31,0 0-47,0-1 0,0 1 15,0 0-15,0 0 0,0 0 0,0-22 16,0 1-16,0 21 0,21-21 16,0 20-16,0-20 0,-21 21 0,22 0 15,-1 0-15,0-1 16,-21 1-16,21 21 0</inkml:trace>
  <inkml:trace contextRef="#ctx0" brushRef="#br0" timeOffset="8711.66">3746 3323 0,'0'21'15,"0"1"1,22-22 15,-1 0-15,0 0-16,0-22 15,0 22-15,-21-21 16,0 0-16,21 21 0,-21-21 16,0 0-1,-21 21 1,0 0-16,0 21 15,0-21 1,21 21-16,0 0 16</inkml:trace>
  <inkml:trace contextRef="#ctx0" brushRef="#br0" timeOffset="9715.6">4551 3048 0,'0'-21'16,"-21"21"0,-1 21-1,22 0 1,-21 0-16,21 1 0,-21-1 0,21 21 15,0-21-15,0 0 0,0 1 0,-21 20 16,21-21-16,0 0 0,-21 0 16,21 1-16,0-1 0,0 0 15,0 0-15,0 0 0,0 0 16,-21-21 0,21-21 15,0 0-31,0 0 15,0 0-15,0 0 0,21-1 0,-21-20 16,0 21-16,21 0 0,0 0 16,-21-22-16,21 22 0,0 0 0,1 0 15,-1 0-15,0-1 0,0 22 16,0 0-16,0 0 0,1-21 16,-1 21-16,0 0 0,0 0 0,0 0 15,0 21-15,1 1 16,-22-1-16,21-21 0,-21 21 0,21 0 15,-21 0-15,0 0 0,0 1 16,0-1-16,0 0 0,0 0 0,0 0 16,0 0-16,0 1 0,0-1 15,0 0-15,-21-21 0,0 21 16,-1-21 15,1-21-31,21 0 16,0 0-16,0-1 15,0 1-15,0 0 0,0-21 0,21 21 16,1-1-16,-1-20 16,0 21-16,0 0 0,0 0 0,22-1 15,-22 1-15,0 0 0,21 0 0,-21 21 16,22 0-16,-22 0 0,0 0 16,21 21-16,-20 0 0,-1 0 0,0 1 15,0-1-15,-21 0 0,0 21 16,0-21-16,0 22 0,0-22 0,0 0 15,0 21-15,0-20 0,0-1 16,0 0-16,0 0 0,0 0 0,0 0 16,0 1-16,-21-22 47</inkml:trace>
  <inkml:trace contextRef="#ctx0" brushRef="#br0" timeOffset="11119.1">5673 3260 0,'21'0'0,"0"0"15,-21-21-15,21-1 0,0 22 16,-21-21-16,21 0 16,1 0-16,-22 0 15,0 0-15,0-1 0,0 1 16,0 0-16,0 0 16,-22 0-16,1 21 0,0-21 15,0 21-15,-21 0 16,20 0-16,1 0 0,0 0 0,0 0 15,-21 0-15,20 0 0,1 21 16,0 0-16,0 0 0,-21 0 0,42 0 16,-22 1-16,22-1 0,-21 0 15,21 21-15,0-21 0,0 1 0,0 20 16,0-21-16,0 0 0,0 0 16,0 1-16,21-22 0,1 21 0,-1-21 15,0 0-15,0 0 16,0 0-16,0 0 0,1 0 0,20 0 15,-21-21-15,0 21 0,0-22 0,22 1 16,-22 0-16,0 0 0,0 0 16,0 0-16,1-1 0,-1 1 0,0 0 15,0 0-15,0 0 0,-21 0 16,21-1-16,-21 1 0,0 0 16,0 0-16,-21 42 46,21 0-46,-21 0 16,21 1-16,0-1 0,0 0 0,0 0 16,0 0-16,0 0 0,0 22 15,0-22-15,0 0 0,0 0 0,0 0 16,0 1-16,21-22 16,0 0-16,1 0 0,-1 0 15,0 0-15,0 0 0,0 0 16,0-22-16,22 22 0,-22-21 0,0 0 15,0 21-15,0-21 0,1 0 16,-1 0-16,0-1 0,-21 1 0,21 0 16,-21 0-16,0 0 15,0 0-15,0-1 0,0 1 16,0 0-16,-21 42 47,21 0-32,0 1-15,0-1 0,0 0 0,0 0 16,0 0-16,0 0 0,-21 1 16,21-1-16,0 0 0,0 0 0,0 0 15,-21 0 1,21-42 31,0 0-47,0 0 15,0 0-15,0 0 16,21-22-16,0 22 0,0 0 0,0 0 16,-21 0-16,21-1 0,22-20 15,-22 42-15,0-21 0,0 0 0,0 21 16,22 0-16,-22 0 0,0 0 16,0 0-16,0 0 0,22 0 0,-22 0 15,0 21-15,-21 0 0,21 0 16,0 0-16,-21 1 0,0-1 0,0 0 15,0 0-15,0 0 0,0 0 16,0 1-16,0-1 0,0 0 16,0 0-16,0 0 0,0 0 0,0 1 15,-21-22 1,21 21-16,0-42 31,21-1-15,-21 1-16,22 0 0</inkml:trace>
  <inkml:trace contextRef="#ctx0" brushRef="#br0" timeOffset="12458.87">7260 2985 0,'0'0'0,"0"-22"15,-21 22-15,0-21 16,0 21-16,-1 0 0,1 0 16,0 0-16,0 0 0,0 0 15,0 21-15,-1 1 0,1-22 0,0 21 16,0 0-16,0 0 0,0 0 0,-1 0 16,1 22-16,0-22 15,0 0-15,0 0 0,21 22 0,0-22 16,0 0-16,0 0 0,0 0 15,0 0-15,0 1 0,21-22 16,0 0 0,0 0-16,0 0 0,1 0 0,-1 0 15,0 0-15,0-22 0,0 1 0,22 0 16,-22 0-16,0 0 0,0 0 16,0-1-16,-21 1 0,21 0 0,-21 0 15,22 0-15,-22 0 0,0-1 16,0 1-16,0 0 0,0 0 0,0 0 15,0 0-15,0-1 0,0 1 16,0 0 0,0 42 15,0 0-31,0 1 0,0-1 16,0 0-16,0 0 0,0 0 15,0 0-15,0 1 0,0-1 0,0 0 16,0 21-16,0-21 0,0 1 15,0-1-15,0 0 0,0 0 16,0 0-16,21-21 0,0 21 0,0-21 16,0 0-16,0 0 0,1 0 15,-1 0-15,21 0 0,0 0 16,-20 0-16,20 0 0,0-21 16,1 21-16,-1-21 0,0 0 0,1 0 15,-22 0-15,21-1 0,-21 1 0,0 0 16,1 0-16,-1 0 0,-21 0 15,0-1-15,0 1 0,0 0 0,0 0 16,0 0-16,0 0 16,-21 21-16,21-22 0,-22 22 0,1 0 15,0 0-15,0 0 0,0 0 16,0 0-16,-1 0 0,-20 0 0,21 22 16,21-1-16,-21 0 0,0 0 0,-1 0 15,22 0-15,0 1 16,0-1-16,0 0 0,0 0 0,0 0 15,0 0-15,0 1 16,0-1-16,22-21 16,-1 0-16,0 0 0,0 0 15,0 0-15,0 0 0,1-21 0,-1 21 16,0-22-16,0 22 0,0-21 0,0 0 16,-21 0-16,22 21 15,-22-21-15,0 0 0,0-1 31,0 44 1,0-1-17,-22-21-15,22 21 0,0 0 0,0 21 16,0-20-16,0-1 0,0 21 16,0-21-16,0 22 0,0-22 0,0 21 15,0 0-15,0 1 0,22-1 0,-22 0 16,0-20-16,0 20 0,0 0 15,0 1-15,21-1 0,-21 0 0,0 1 16,0-1-16,0 0 0,0 22 16,0-22-16,0 0 0,0 1 15,0 20-15,0-20 0,0-1 0,0 0 16,0 1-16,-21-1 0,21 0 0,0 1 16,0-22-16,0 21 0,0-21 15,0 0-15,-22 1 0,22-1 0,-21-21 16,21 21-16,-21-21 15,0 0 1,0 0-16,0 0 16,-1-21-16,22 0 0,0-1 0,-21 1 15,0 0-15,21-21 0,-21-1 16,21 1-16,0 0 0,0-22 0,0 1 16,0-1-16,0 1 0,0-1 15,0-20-15,0 20 0,21 1 0,0-1 16,0 1-16,-21-1 0,22 22 15,-1-22-15,0 22 0,0-22 0,0 22 16,0 0-16,1-1 0,-1 22 16,0-21-16,-21 21 0,21 0 0,0-1 15,-21 1-15,0 0 0,0 0 16,21 0-16,1 0 0,-22-1 16</inkml:trace>
  <inkml:trace contextRef="#ctx0" brushRef="#br0" timeOffset="12887.63">8086 3048 0,'0'21'16,"21"-21"15,0 0-31,0-21 16,0 21-16,0-21 0,1 0 15,-1 21-15,0-21 0,0-1 16,0 1-16,0 0 16,-21 0-16,0 0 0,0 0 15,-21 21 17,0 0-32,0 0 15,0 21-15,0 0 0,-1 0 0,1 0 16,0 0-16,0 1 0,0 20 0,21-21 15,0 0-15,0 22 0,0-22 16,0 0-16,0 21 0,0-21 0,0 1 16,0-1-16,0 0 0,0 0 15,21 0-15,0-21 0,0 0 16,0 0-16,1 0 0,-1 0 16,0 0-16,0-21 15,21 21-15,-20-21 0,-1 0 16,0 0-16,21-1 0,-21 1 15,22 0-15,-1 0 0,-21 0 0</inkml:trace>
  <inkml:trace contextRef="#ctx0" brushRef="#br0" timeOffset="13203.96">8890 2625 0,'0'0'0,"-21"0"16,0 0-16,-1 0 16,1 21-16,0-21 15,0 21-15,21 0 0,0 0 16,-21 1-16,21 20 0,-21-21 0,21 0 16,-22 22-16,22-22 0,0 0 0,0 21 15,0-21-15,0 1 0,0 20 16,0-21-16,0 0 0,0 0 0,0 1 15,0-1-15,0 0 0,22 0 16,-1 0-16,0-21 0,-21 21 0,21-21 16,0 0-16,0 0 0,1 0 0,-1 0 15,0 0-15,0 0 16,0 0-16,0 0 0,1-21 0,-1 0 16</inkml:trace>
  <inkml:trace contextRef="#ctx0" brushRef="#br0" timeOffset="13563.76">9313 2540 0,'0'0'0,"21"0"0,1 0 16,-1 0-16,0 0 0,0 0 15,0 21-15,0 0 0,-21 1 16,22-1-16,-1 0 0,0 0 0,0 21 16,-21-20-16,0 20 0,0-21 15,0 21-15,0-20 0,0-1 0,0 21 16,0-21-16,0 22 0,0-22 0,-21 0 16,0 0-16,0 21 0,-1-20 15,22-1-15,-21 0 0,21 0 0,-21 0 16,21 0-16,-21-21 15,21 22-15,-21-22 0,21-22 47,0 1-47,21 21 16</inkml:trace>
  <inkml:trace contextRef="#ctx0" brushRef="#br0" timeOffset="13903.79">9779 3090 0,'21'0'31,"0"0"-31,0-21 15,-21 0-15,0 0 16,0 0 0,-21 21-1,0 0-15,0 0 16,0 0-16,21 21 16,-21-21-1,21 21-15,-22-21 16,22 21-16,0 0 0</inkml:trace>
  <inkml:trace contextRef="#ctx0" brushRef="#br0" timeOffset="14927.29">10499 3154 0,'0'21'16,"0"-42"46,21 21-62,0-21 16,0 0-16,0-1 0,0 1 0,1-21 15,20 21-15,-21-22 0,0 22 16,0-21-16,22 0 0,-22-1 0,0 1 16,0 0-16,0-1 0,1-20 15,-22 20-15,0 1 0,21 0 16,-21-1-16,0 1 0,0 21 0,0-21 15,0 20-15,0 1 0,0 0 0,0 0 16,-21 21 0,-1 0-16,1 0 15,0 21-15,21 0 0,-21 22 0,0-1 16,0 0-16,-1 1 0,22 20 16,-21-21-16,0 22 0,21-1 0,-21-20 15,21-1-15,0 22 0,0-22 16,0 0-16,0 1 0,0-22 0,0 21 15,0-21-15,0 22 0,0-22 16,0 0-16,21 0 0,0 0 16,0-21-16,1 21 0,-1-21 0,0 0 0,0 0 15,0 0-15,0 0 0,1 0 16,-1 0-16,0-21 0,0 0 16,21 21-16,-20-21 0,-1 0 0,0 0 15,0-1-15,0 1 0,0 0 16,1 0-16,-22 0 0,0 0 0,0-1 15,0 1-15,0 0 16,0 42 15,0 0-31,0 1 0,-22-22 16,22 21-16,0 0 0,0 0 16,0 0-16,0 0 15,0 1-15,0-1 16,0-42 31,0-1-47,22 22 0,-22-21 15,0 0-15</inkml:trace>
  <inkml:trace contextRef="#ctx0" brushRef="#br0" timeOffset="15115.19">11261 2667 0,'0'0'0,"0"-21"15,0 42 32,0 0-31,0 0 15,-22-21-31</inkml:trace>
  <inkml:trace contextRef="#ctx0" brushRef="#br0" timeOffset="15311.58">10520 2942 0,'0'21'0,"0"1"31,21-22-16,0 0-15,0 0 0,0 0 0,1 0 16,20 0-16,-21 0 0,21-22 16,-20 22-16,20 0 0,-21 0 0,21-21 15,1 21-15,-22 0 0,21-21 0</inkml:trace>
  <inkml:trace contextRef="#ctx0" brushRef="#br0" timeOffset="16099.13">11536 2921 0,'0'21'47,"-21"0"-47,21 1 16,-22-22-16,22 21 15,0 0-15,0 0 0,0 0 0,0 0 0,0 1 16,0-1-16,0 0 16,0 0-16,-21 0 0,21 0 15,0 1-15,0-1 0,0-42 63,0-1-63,0 1 15,0 0-15,0 0 0,0 0 0,0 0 16,0-1-16,0 1 0,21-21 16,-21 21-16,22 0 0,-1-1 15,0-20-15,0 21 0,21 0 16,-20 21-16,-1-21 0,21-1 0,-21 22 16,0 0-16,1 0 0,-1 0 0,0 0 15,0 22-15,-21-1 0,21-21 16,-21 21-16,21 0 0,-21 0 0,0 0 15,0 1-15,0 20 0,0-21 16,0 0-16,0 0 0,0 1 0,0-1 16,0 0-16,0 0 15,-21 0-15,0-21 16,21-21 15,0 0-15,0 0-16,0 0 0,0-1 15,0 1-15,21-21 0,0 21 16,1 0-16,-1-1 0,0-20 0,0 21 16,21 0-16,1 0 0,-22-1 0,21 22 15,1 0-15,-1 0 0,-21 0 16,21 0-16,-20 0 0,-1 22 0,0-1 16,0-21-16,-21 42 0,0-21 15,0 0-15,0 1 0,0-1 16,0 0-16,0 0 0,0 0 0,0 0 0,0 1 15,-21-1 1,0 0-16,0-21 0,21 21 16,0-42 31,0 0-47,0 0 15,21-1-15</inkml:trace>
  <inkml:trace contextRef="#ctx0" brushRef="#br0" timeOffset="16491.91">12361 3006 0,'21'0'0,"1"0"16,-1 0-1,0 0-15,0 0 0,0 0 16,0 0-16,1 0 0,20 0 0,-21 0 15,0 0-15,-21-21 0,21 21 16,1-22-16,-1 1 16,-21 0-16,0 0 15,0 0-15,0 0 16,-21 21-16,-1 0 0,1 0 16,0 0-1,0 0-15,0 0 0,0 21 0,-1-21 16,22 42-16,-21-21 0,0 0 0,0 1 15,21-1-15,0 21 0,-21-21 16,21 0-16,0 1 0,0-1 0,0 0 16,0 0-16,0 0 0,0 0 15,21-21-15,0 22 0,0-22 16,0 0-16,1 0 0,-1 0 16,0 0-16,0 0 0,0-22 15,0 1-15,1 0 0,-1 0 16,-21 0-16</inkml:trace>
  <inkml:trace contextRef="#ctx0" brushRef="#br0" timeOffset="17275.75">13187 2498 0,'0'0'0,"0"-21"0,0-1 16,0 1-16,0 0 0,0 0 15,0 0-15,-21 21 31,-1 0-31,1 21 16,0 0-16,0 0 16,0 0-16,0 22 0,-1-1 0,22 0 15,-21 1-15,0-1 0,0 0 16,21 1-16,0-1 0,0 0 0,-21 1 16,21-1-16,0 0 0,0 1 0,0-22 15,0 21-15,0-21 0,21 1 16,0-1-16,0 0 0,0 0 15,1 0-15,20-21 0,-21 0 0,21 0 16,-20 0-16,20 0 0,0 0 16,1-21-16,-1 0 0,-21 0 0,21 21 15,1-21-15,-22-22 0,21 22 16,-21 0-16,1-21 0,-1 20 0,0-20 16,-21 0-16,0-1 0,0 1 0,0-21 15,0 20-15,0-20 0,0-1 16,0 22-16,-21 0 0,0-22 0,-1 22 15,1 21-15,0-22 0,0 22 16,0 0-16,-22 0 0,22 0 0,-21 21 16,0 0-16,20 0 0,-20 0 15,0 0-15,21 0 0,-22 0 16,22 21-16,0-21 0,-21 21 0,20 0 16,1 0-16,21 22 0,0-22 15,-21 21-15,21-21 0,0 22 0,0-1 16,0-21-16,0 21 0,21-20 15,0 20-15,1-21 0,-1 0 0,21 0 16,-21-21-16,22 22 0</inkml:trace>
  <inkml:trace contextRef="#ctx0" brushRef="#br0" timeOffset="17800.39">13716 2731 0,'0'-22'16,"0"44"-1,0-1 1,0 0-16,0 0 0,-21 0 16,21 0-16,-21 1 0,21-1 0,0 0 15,0 0-15,0 0 0,0 0 16,0 1-16,0-1 0,0 0 0,0 0 15,0 0-15,0 0 0,0 1 16,21-22 0,0 0-16,0 0 15,0 0-15,0-22 0,1 22 16,-1-21-16,0 0 0,21 0 16,-21 0-16,1 0 0,-1-1 0,-21 1 15,21 0-15,0-21 0,-21 21 16,21-1-16,-21-20 0,0 21 0,0-21 15,0 20-15,0 1 0,-21 42 32,21 1-17,-21-1-15,21 0 16,0 21-16,0-21 0,0 1 0,-21 20 16,21-21-16,0 0 0,0 0 0,0 1 15,0-1-15,0 0 0,0 0 16,0 0-16,0 0 0,21-21 15,0 0 1,0 0-16,0-21 16,1 0-16,-1 21 0,0-21 15</inkml:trace>
  <inkml:trace contextRef="#ctx0" brushRef="#br0" timeOffset="18123.21">14436 2223 0,'0'0'0,"0"-22"16,0 1-16,-22 21 15,22-21-15,-21 21 16,0 0-16,0 21 16,21 0-16,-21 1 0,21 20 0,-21 0 15,-1-21-15,22 43 0,0-22 0,0 1 16,-21 20-16,0-21 15,21 1-15,-21-1 0,21 22 0,0-22 16,0 0-16,-21-21 0,21 22 0,-21-1 16,21-21-16,0 0 0,0 22 15,0-22-15,0 0 0,-22-21 0,22 21 16,0 0-16,22-21 31,-1 0-31,0-21 16,0 0-16</inkml:trace>
  <inkml:trace contextRef="#ctx0" brushRef="#br0" timeOffset="18608.93">14647 2794 0,'0'0'16,"21"-21"-16,1 0 0,-1 0 0,0 21 15,0-22-15,-21 1 0,21 21 16,-21-21-16,21 21 0,-42 0 31,0 0-31,0 21 0,0 0 16,0-21-16,-1 22 0,1-1 0,0 0 16,0 0-16,0 0 15,0 0-15,21 1 0,-22-1 16,22 0-16,0 0 0,0 0 15,22-21 1,-1 21-16,0-21 16,0 0-16,0 0 0,0 0 15,1 22-15,-1-22 0,0 0 16,0 0-16,-21 21 0,21 0 16,-21 0-1,0 0 1,-21-21-16,0 0 0,0 0 15,21 21-15,-21-21 16,-1 0-16,1 0 0,0 0 16,0 0-16,0 0 0,0 0 31,21-21-15,0 0-1,0 0-15</inkml:trace>
  <inkml:trace contextRef="#ctx0" brushRef="#br0" timeOffset="18891.77">14266 2413 0,'0'-21'0,"0"0"31,21 21-31,1 0 0,-1 0 0,21-21 16,-21 21-16,22 0 0,-22 0 0,21-22 16,0 22-16,-20 0 0,20 0 15,-21 0-15,0-21 0,0 21 16,1 0-16,-1 0 0,0 0 16</inkml:trace>
  <inkml:trace contextRef="#ctx0" brushRef="#br0" timeOffset="19323.52">15430 2434 0,'0'0'0,"0"-21"15,-21 21-15,0 0 16,0 0-16,0 21 16,0 0-16,-1 1 0,1-1 15,0 0-15,0 21 0,21-21 16,-21 22-16,0-1 0,21-21 16,0 22-16,-22-1 0,22-21 0,-21 21 15,21 1-15,0-22 0,0 21 16,0-21-16,0 1 0,0-1 0,0 0 15,21 0-15,1-21 0,-1 21 0,0-21 16,0 0-16,0 21 0,0-21 16,1 0-16,20 0 0,-21 0 0,0 0 15,0-21-15,22 21 0,-22-21 16,0 0-16,0 0 0</inkml:trace>
  <inkml:trace contextRef="#ctx0" brushRef="#br0" timeOffset="19651.93">15811 2392 0,'0'0'15,"22"0"-15,-1-21 16,0 21-16,0 0 16,0 0-16,0 0 0,1 0 15,-1 0-15,0 21 0,21 0 0,-21 0 16,1 0-16,-1 22 0,-21-22 15,21 21-15,-21 1 0,0-1 16,0 0-16,0-21 0,0 22 0,0-22 16,0 21-16,0-21 0,-21 22 15,0-22-15,21 0 0,-22 0 0,1 0 16,0-21-16,21 22 0,0-1 16,-21-21-16,0 21 0,0-21 15,21 21-15,0-42 47,21 0-47</inkml:trace>
  <inkml:trace contextRef="#ctx0" brushRef="#br0" timeOffset="19959.75">16362 2900 0,'21'0'16,"0"0"-16,0 0 15,0 0 1,1 0-16,-22-21 16,21 21-16,-21-21 0,0-1 31,-21 22-31,-1 0 0,1 0 15,0 0-15,0 0 16,0 0-16,0 0 16,21 22-16,0-1 15,0 0 1</inkml:trace>
  <inkml:trace contextRef="#ctx0" brushRef="#br0" timeOffset="20572.05">17039 2604 0,'0'0'0,"21"-22"15,-21 1-15,21 21 0,-21 21 32,0 1-32,0-1 15,0 0-15,0 0 0,0 0 16,0 22-16,-21-22 0,21 0 0,-21 0 15,21 0-15,0 0 0,0 1 16,0-1-16,0 0 0,-21-21 16,21 21-16,0-42 31</inkml:trace>
  <inkml:trace contextRef="#ctx0" brushRef="#br0" timeOffset="20976.04">17018 2244 0,'0'0'0,"-21"0"0,0 0 15,-1 21-15,22 0 0,-21-21 0,21 21 16,-21 0-16,21 1 0,0-1 15,0 0-15,0 0 0,0 0 16,21-21-16,0 0 0,1 0 16,-1 0-16,0 0 0,0 0 15,0-21-15,0 0 0,1 0 16,-22 0-16,21-1 0,-21 1 16,0 0-16,0 0 15,0 0-15,-21 0 0,-1-1 16,1 22-16,0-21 0,0 21 0,0 0 15,0 0-15,-1 0 16,1 0-16,0 21 0,21 1 0,-21-1 16,0 0-16,21 0 15,-21 21-15,21-20 0,0-1 0,0 0 16,0 21-16,0-21 0,0 1 0,0-1 16,0 0-16,21 0 0,0 0 15,0 0-15</inkml:trace>
  <inkml:trace contextRef="#ctx0" brushRef="#br0" timeOffset="21747.46">17526 2604 0,'0'0'0,"0"-22"0,-21 44 31,21-1-16,0 0-15,-21 0 16,21 0-16,0 0 0,0 1 0,0-1 0,0 0 16,0 0-16,0 21 0,-22-20 15,22-1-15,0 0 0,0 0 16,-21 0-16,21 0 0,0 1 16,0-44 30,0 1-30,0 0-16,0 0 16,0 0-16,0 0 0,0-1 0,21-20 15,1 21-15,-1-21 0,0 20 0,0-20 16,0 21-16,0 0 0,1 0 16,20-1-16,-21 1 0,0 0 15,0 21-15,1 0 0,-1 0 16,0 21-16,-21 0 0,21 1 15,-21-1-15,0 21 0,0-21 16,21 0-16,-21 1 0,0-1 0,0 21 16,21-21-16,-21 0 0,0 1 15,0-1-15,0 0 0,0 0 16,0 0-16,-21 0 16,0-21-1,21-21 1,0 0-16,0 0 15,0 0-15,0 0 0,0-1 16,0 1-16,0-21 0,21 21 16,0-22-16,-21 22 0,22-21 15,-1 21-15,0-22 0,21 22 0,-21-21 16,22 42-16,-1-21 0,-21 21 16,22 0-16,-22 0 0,21 21 0,-21-21 15,0 42-15,1-21 0,-22 1 16,0 20-16,21-21 0,-21 0 0,0 22 15,0-22-15,0 0 0,0 21 16,0-21-16,0 1 0,0-1 0,0 0 16,-21 0-16,-1 0 15,22 0-15,-21-21 16,0 22-16,42-44 47,0 1-47,1 21 0</inkml:trace>
  <inkml:trace contextRef="#ctx0" brushRef="#br0" timeOffset="22176.21">18669 2455 0,'0'0'0,"0"-21"15,-21 21 1,0 0-1,-1 0 1,1 21-16,21 1 0,-21-1 0,21 0 16,0 0-16,0 0 0,-21 22 15,21-22-15,-21 0 0,21 21 0,0-21 16,0 22-16,-21-22 0,21 21 16,-22 1-16,22-22 0,0 21 0,0 0 15,-21 1-15,21 20 0,0-20 16,0-1-16,0 0 0,0 22 15,0-22-15,0 0 0,0 22 0,0-22 16,0 22-16,0-22 0,0 0 16,0 22-16,0-22 0,-21 1 0,21-1 15,-21 21-15,21-20 0,-21-1 0,0 0 16,-1 1-16,1-1 0,0 0 16,0-20-16,0 20 0,0-21 0,21 0 15,-22 0-15,22 1 0,-21-1 0,21 0 16,-21-21-16,21-21 15,0 0-15,0-1 16,0 1-16,21 0 0,0-21 0,1-1 16,-1 1-16,0-21 15,0-1-15</inkml:trace>
  <inkml:trace contextRef="#ctx0" brushRef="#br0" timeOffset="22514.02">18605 2582 0,'0'0'0,"0"-42"16,0 21-16,0-21 0,0 20 0,0 1 16,0 0-16,0 0 0,0 0 0,22 0 15,-1 21-15,0-22 0,0 22 16,0-21-16,0 21 0,1 0 0,-1 0 16,0 0-16,21 0 15,-21 0-15,1 21 0,-1 1 0,-21 20 16,21-21-16,-21 21 0,0-20 15,0 20-15,0 0 0,0 1 0,0-22 16,-21 21-16,0-21 0,-1 22 16,1-22-16,0 0 0,0 0 0,0 0 15,0 0-15,-1-21 0,1 22 0,0-22 16,0 0-16,0 0 0,0 0 16,-1 0-16,1 0 0,21 21 0,-21-21 15,21-21 16</inkml:trace>
  <inkml:trace contextRef="#ctx0" brushRef="#br0" timeOffset="23455.88">19219 2879 0,'0'-21'15,"21"-1"1,1 22-16,-22-21 16,21 0-16,0 0 0,0-21 0,0 20 15,0-20-15,1 0 0,20-1 0,-21 1 16,0-21-16,22 20 0,-22 1 15,0 0-15,0-1 0,0 1 0,0 0 16,1-1-16,-1 1 16,-21 0-16,0 20 0,0-20 0,0 21 15,0 0-15,0 0 0,0-1 16,0 1-16,-21 21 16,-1 0-16,1 0 15,0 21-15,0 22 0,0-22 0,21 21 16,-21 1-16,-1-1 0,1-21 15,0 43-15,0-22 0,0 21 0,0-20 16,-1 20-16,22-20 0,-21 20 16,21-21-16,-21 22 0,21-22 0,0 1 15,0-22-15,0 21 0,0-21 16,0 0-16,0 1 0,21-1 16,0-21-16,1 0 0,-1 0 0,0 0 15,0 0-15,0 0 0,22 0 16,-22 0-16,0-21 0,21-1 0,-21 22 15,22-21-15,-22 0 0,0-21 16,21 21-16,-42-1 0,22 1 0,-1 0 16,-21 0-16,21 0 0,-21 42 47,-21-21-47,0 21 0,21 0 0,-22 0 15,22 1-15,0-1 0,-21 0 16,21 0-16,0 0 15,0 0 1,0-42 31,0 0-47,21 0 0,-21-21 16</inkml:trace>
  <inkml:trace contextRef="#ctx0" brushRef="#br0" timeOffset="23618.79">19854 2328 0,'0'22'62,"0"-1"-62,21-21 16,1 21-16</inkml:trace>
  <inkml:trace contextRef="#ctx0" brushRef="#br0" timeOffset="25380.74">20151 2434 0,'0'0'0,"-22"0"31,1 21-16,0 1-15,0-1 0,21 0 16,0 0-16,0 21 0,-21-20 16,21-1-16,-21 21 0,21-21 0,-22 22 15,22-22-15,0 0 0,0 0 16,0 0-16,0 0 0,0 1 0,0-1 16,22-21-16,-1 0 15,0 0-15,0 0 0,0 0 16,0 0-16,1 0 0,-1 0 0,21 0 15,-21-21-15,0-1 0,1 22 16,-1-21-16,0 0 0,0 21 0,0-21 16,-21 0-16,0 0 0,0-1 15,21 1-15,-21 0 0,0 0 0,-21 21 32,21 21-17,-21-21-15,21 21 0,-21 0 16,21 1-16,0-1 15,0 0-15,-21 21 0,21-21 0,0 1 0,0-1 16,0 0-16,0 0 16,0 0-16,21 0 15,0-21-15,0 0 0,0 0 16,1 0-16,-1 0 0,21 0 16,-21 0-16,22 0 0,-22-21 0,21 21 15,-21-21-15,22 0 0,-22 0 16,21 0-16,-21-22 0,0 22 0,1-21 15,20-1-15,-21 1 0,0-21 16,0 20-16,1-20 0,-1 20 0,0-20 16,0 21-16,0-1 0,0 1 15,1 0-15,-1-1 0,-21 1 0,0 21 16,21-22-16,-21 22 0,0 0 16,0 0-16,0 42 31,0 0-31,-21 0 0,0 1 15,-1 20-15,22 0 0,-21 1 0,0-1 16,0 0-16,0 1 0,0 20 16,-1-21-16,1 1 0,0 20 0,0-20 15,21-1-15,-21 0 0,21 1 16,0-1-16,0-21 0,0 21 16,0-20-16,0-1 0,0 0 0,0 0 15,0 0-15,21 0 0,0-21 0,0 0 16,0 0-16,1 0 0,-1 0 15,0 0-15,0 0 0,21 0 16,-20 0-16,-1-21 0,0 0 0,0 0 16,21 0-16,-20 0 0,-1-1 15,0-20-15,0 21 0,0-21 0,0-22 16,1 22-16,-1-1 0,0-20 0,21-1 16,-42 22-16,21-21 0,1 20 15,-1 1-15,0 0 0,-21-1 0,0 1 16,21 21-16,-21 0 0,0-1 15,0 1-15,-21 21 32,21 21-17,-21 22-15,21-22 0,-21 0 16,21 21-16,-22-20 0,22 20 0,0 0 16,-21 22-16,0-22 0,0 0 0,21 1 15,-21 20-15,0-20 0,21-1 16,0 0-16,-22 1 0,22-1 0,0-21 15,0 21-15,0-20 0,0-1 16,0 0-16,0 0 0,0 0 0,22 0 16,-1-21-1,0 0-15,0 0 0,0 0 16,0 0-16,1 0 0,-1 0 0,0-21 16,0 21-16,0-21 0,-21 0 15,21 0-15,1 0 0,-1-1 0,-21 1 16,0 0-16,21 0 0,0 0 0,-21 0 15,0-1-15,0 44 47,0-1-47,0 0 16,0 0-16,0 0 0,0 0 16,0 1-16,0-1 0,0 0 15,0 0 1,21 0-1,0-21-15,1 0 0,-1 0 0,0 0 16,0 0-16,0 0 0,0 0 16,1 0-16,-1-21 0,0 0 15,0 0-15,-21 0 0,21 21 0,0-22 16,-21-20-16,22 21 0,-1 0 16,-21 0-16,0-1 0,21 1 0,-21 0 15,21 0-15,-21 42 47,0 0-47,-21 0 16,0 1-16,21-1 0,-21 0 0,21 0 15,0 0-15,-22 0 0,1 22 16,0-22-16,21 21 0,-21-21 0,0 22 16,21-22-16,0 21 0,0 1 15,-21-1-15,21 0 0,0 1 0,0-1 16,0 21-16,0-20 0,0-1 0,0 22 15,0-22-15,-22 21 0,22-20 16,0-1-16,0 22 0,-21-22 0,21 0 16,0 1-16,0 20 0,0-42 0,0 22 15,-21-1-15,21-21 16,-21 0-16,0 0 0,21 1 0,-21-22 16,-1 0-16,22 21 0,-21-21 15,0 0-15,0-21 16,21-1-16,0 1 0,0 0 15,0-21-15,0 21 0,0-22 0,0 1 16,0 0-16,0-1 0,0-20 16,0 20-16,21-20 0,0-1 0,0-20 15,1 20-15,-1 1 0,0-1 16,21 1-16,-21-1 0,1 22 16,-1-22-16,21 22 0,-21 0 0,0-1 15,22-20-15,-22-1 16,0 22-16,-21 21 0,0 0 15,0-22-15</inkml:trace>
  <inkml:trace contextRef="#ctx0" brushRef="#br0" timeOffset="25678.36">20828 2307 0,'-21'0'15,"21"-21"-15,21 21 0,0 0 16,0 0-16,22 0 0,-22-21 16,21 21-16,0-21 0,1 21 0,-1 0 15,0 0-15,1-21 0,-1 21 16,0 0-16,1 0 0,-1 0 0,-21 0 15,0 0-15,1-22 0,-22 1 32,-22 21-32,1 0 0,0 0 15</inkml:trace>
  <inkml:trace contextRef="#ctx0" brushRef="#br0" timeOffset="26011.85">20722 2074 0,'0'43'16,"21"-43"15,0 0-31,1 0 16,-1 0-16,-21-21 15,21 21-15,-21-22 16,0 1-16,-21 21 31,0 0-31,-1 0 16,1 0 0,21 21-1,0 1-15,21-1 16,1-21-1,-1 0-15,0 21 0</inkml:trace>
  <inkml:trace contextRef="#ctx0" brushRef="#br0" timeOffset="30048.84">22161 2455 0,'0'-21'15,"0"0"1,0 42 46,0 0-62,-21 1 0,21-1 0,0 0 16,-21 0-16,21 21 0,-21-20 0,21 20 16,0-21-16,0 21 0,-21-20 15,21 20-15,-21-21 0,21 0 0,-22 0 16,22 1-16,0-1 0,0 0 16,0 0-16,22-42 46,-1 0-30,0 0-16,0-1 16,-21 1-16,0 0 0,21 0 0,-21 0 15,21 0-15,-21-1 0,22 22 16,-22-21-16,21 21 31,-21 21-31,0 1 0,0-1 16,0 0-16,0 0 15,0 0-15,0 0 0,21 1 0,-21-1 16,0 0-16,21-21 16,0 21-16,0-21 15,1 0-15,-1 0 0,0 0 16,0 0-16,0 0 16,0 0-16,1-21 0,-1 0 0,0 21 15,0-21-15,0-1 0,0 22 16,1-21-16,-22 0 0,21 0 0,-21-21 15,21 20-15,-21 1 0,0-21 16,0 21-16,21-22 0,-21 22 0,0 0 16,21 0-16,-21 0 0,0 0 0,0-1 15,0 44 17,0-1-32,0 0 15,0 0-15,0 0 0,0 0 0,0 22 0,-21-22 16,21 21-16,0-21 15,0 1-15,0 20 0,0-21 0,0 0 16,0 0-16,21 1 0,0-1 16,1 0-16,-1 0 0,0-21 0,21 21 15,-21-21-15,1 0 0,20 0 0,-21 0 16,0 0-16,22 0 0,-22 0 16,0 0-16,21 0 0,-21-21 0,1 0 15,-1 0-15,0 21 0,0-21 16,0-1-16,0 1 0,-21 0 15,0 0-15,22 0 0,-22-22 0,0 22 16,21-21-16,-21 21 0,0-22 16,0 22-16,0 0 0,0 0 15,0 0-15,-21 0 16,-1 21-16,1 0 0,0 0 16,21 21-16,-21 0 0,0 0 15,0 0-15,-1 0 0,22 1 0,0 20 16,-21-21-16,21 0 0,-21 22 15,21-22-15,0 0 0,0 0 0,0 0 16,0 0-16,0 1 16,21-22-1,-21 21-15,21-21 0,1 0 16,-1 0-16,0 0 0,0-21 16,0 21-16,-21-22 0,21 22 0,1-21 15,-22 0-15,0 0 0,21 21 16,0-21-16,-21 0 0,0-1 0,0 1 15,21 0-15,-21 0 0,0 0 16,0 0-16,0-1 16,0 44-1,0-1-15,-21 21 16,21-21-16,0 0 16,0 1-16,0-1 0,0 21 0,0-21 15,0 0-15,0 1 0,0-1 16,0 0-16,0 0 0,0 0 15,0 0-15,21-21 16,0 22-16,0-22 0,1 0 16,-1 0-16,21 0 0,-21 0 0,0 0 15,1 0-15,20-22 0,-21 22 16,0-21-16,0 0 0,1 21 0,-1-21 16,0 0-16,0 0 0,0-22 0,-21 22 15,0 0-15,0-21 0,21 20 16,-21 1-16,0 0 0,22 0 0,-22 0 15,0 0-15,0-1 0,0 44 47,0-1-47,-22 0 0,22 0 16,-21 0-16,21 0 0,0 1 0,-21 20 16,21-21-16,0 0 0,0 0 15,0 1-15,0-1 0,0 0 16,0 0-16,0 0 15,21-21-15,0 0 0,1 0 16,-1 0-16,0 0 0,0 0 16,0 0-16,22 0 0,-22 0 15,0 0-15,21 0 0,-21-21 0,1 0 0,-1 0 16,21 0-16,-21-1 16,0 1-16,-21-21 0,22 21 0,-1-22 15,0 1-15,0 0 0,0-22 16,-21 22-16,21 0 0,1-1 0,-22 1 15,0 0-15,21-1 0,-21 1 16,21 21-16,-21 0 0,0-1 0,0 1 16,-21 42 15,21 1-31,-21-1 0,21 21 16,0-21-16,0 22 0,-22-1 15,22 0-15,-21 1 0,21-1 16,0 0-16,0 1 0,0-1 15,0-21-15,-21 21 0,21 1 0,0-22 16,-21 21-16,21-21 0,0 1 16,-21 20-16,21-21 0,0 0 0,0 0 15,0 1-15,0-1 16,21-21-16,0 0 16,0 0-16,0 0 0,1 0 0,-1 0 15,0 0-15,0 0 0,0 0 16,0 0-16,1 0 0,-1 0 0,0-21 15,0-1-15,0 1 16,0 21-16,-21-21 0,22 0 16,-22 0-16,21 0 0,-21-1 0,0 1 15</inkml:trace>
  <inkml:trace contextRef="#ctx0" brushRef="#br0" timeOffset="30299.7">24193 2498 0,'22'0'47,"-1"0"-47,0 0 16,21 0-16,-21-21 0,1 21 15,20 0-15,-21 0 0,21-22 0,-20 1 16,20 21-16,-21 0 0,21 0 15,-20 0-15,-22-21 0,21 21 16,-21-21 0,-21 21-16,-1 0 0,1-21 15</inkml:trace>
  <inkml:trace contextRef="#ctx0" brushRef="#br0" timeOffset="30659.01">23558 2159 0,'0'0'0,"-21"0"0,21 21 16,21-21 15,1 0-16,-1 0-15,0 0 0,0 0 16,0 0-16,0-21 16,-21 0-1,-21 21 1,0 0 0,0 0-16,0 0 15,0 0 1,21 21-16,21-21 31,0 0-31,0 0 0,21 0 0,-20 0 16</inkml:trace>
  <inkml:trace contextRef="#ctx0" brushRef="#br0" timeOffset="31111.75">25252 1926 0,'0'0'0,"21"-21"0,-21 0 16,0 0-16,0 0 31,-21 21-16,0 0-15,-1 21 16,1 0-16,0-21 0,0 42 0,0-21 16,0 22-16,-1-22 0,1 21 15,0 1-15,0-1 0,-21 21 0,20-20 16,1-1-16,-21 22 0,21-1 16,0-21-16,-1 22 0,1-1 0,0-20 15,0 20-15,21-20 0,-21-1 0,21 21 16,0-20-16,0-1 0,0-21 15,21 22-15,0-1 0,0-21 16,22 21-16,-22-20 0,0 20 16,21-21-16,-21 0 0,22 0 0,-1-21 15,-21 22-15,22-22 0,-1 0 0,-21 0 16,21 0-16,-20 0 0,-1 0 16,0 0-16,0-22 0,0 22 0,-21-21 15,21 0-15,-21 0 0</inkml:trace>
  <inkml:trace contextRef="#ctx0" brushRef="#br0" timeOffset="32059.25">25633 2625 0,'0'-21'0,"21"21"16,-21-22 0,21 22-1,-21-21-15,0 0 16,0 0-16,0 0 16,0 0-16,0-1 15,-21 22-15,0 0 0,0 0 16,-1 0-16,1 0 15,0 0-15,0 0 0,0 0 16,0 22-16,-1-1 0,22 0 16,-21 0-16,0 0 0,21 0 0,-21 1 15,21-1-15,0 0 0,0 0 16,0 0-16,-21 0 0,21 1 16,0-1-16,0 0 0,0 0 15,0 0 1,21-21-1,-21-21 267,0 0-267</inkml:trace>
  <inkml:trace contextRef="#ctx0" brushRef="#br0" timeOffset="38136.1">25379 2223 0,'-21'0'0,"-1"0"0,1 21 15,0-21 1,0 0-16,0 0 16,42 0 93,-21-21-109,21 21 16,0 0-16,0 0 0,1-22 15,-1 22-15,0 0 16,0 0-16,0 0 0,0 0 16,1 0-16,-1 0 0,0 0 15,0 0-15,0 0 0,-21 22 16,21-22-16,-21 21 15,22-21-15,-22 21 0,0 0 16,0 0-16,0 0 16,0 1-16,0-1 15,0 0-15,-22 0 16,22 0-16,-21-21 0,21 21 0,-21 1 16,0-22-16,0 21 0,0 0 15,-1 0-15,1-21 0,21 21 0,-21 0 16,0 1-16,0-22 0,0 21 15,21 0-15,-22 0 0,1 0 16,0 0-16,21 1 16,-21-22-1,21 21-15,-21 0 16,42-21 46,0-21-62,0 21 16,-21-21-16,21 21 16,1-22-16,-1 1 0,0 21 15,0-21-15,0 21 16,0 0-16,1 0 0,-1-21 0,21 21 0,-21 0 16,0 0-16,1 0 0,-1 0 15,0 0-15,21 0 0,-21 0 16,1 0-16,-1 0 0,0 0 15,0 0-15,0 0 0,0 0 0,1 21 16,-1-21-16,-21 21 16,21-21-16,-21 21 0,0 1 0,0-1 15,0 0-15,0 0 16,0 0-16,0 0 16,0 1-16,-21-1 0,0-21 15,21 21-15,-22 0 0,1-21 0,0 21 16,0-21-16,0 21 0,0-21 15,-1 22-15,1-22 0,0 21 0,0-21 16,0 21-16,0-21 0,-1 0 16,-20 21-16,21-21 0,0 0 15,0 0-15,-1 21 0,1-21 0,0 0 16,0 0-16,0 0 0,0 0 16,-1 21-16,1-21 0,0 0 15,0 0 16,42 0 1,0 0-32,0 0 15,1 0-15,-1 0 16,-21-21-16,21 21 0,0-21 0,0 21 16,0 0-16,1-21 0,20 21 15,-21 0-15,0-21 0,0 21 0,1-21 16,-1-1-16,0 22 0,0-21 15,0 0-15,-21 0 0,21 21 16,-21-21-16,0 0 0,0-1 16,0 1-16,0 0 0,0 0 15,0 0-15,0 0 0,0-1 16,0 1-16,0 0 0,0 0 16,0 0-1,0 0-15,-21-1 0,0 22 16,0-21-16,0 21 15,0 0-15,-1 0 16,1 0-16,0 0 0,0 0 16,0 0-16,0 0 0,-1 0 0,1 0 15,21 21-15,-21-21 0,0 0 16,0 22-16,0-1 16,-1-21-16,22 21 15,0 0-15,-21 0 16,21 0-1,21-21 48,1 0-63,-22-21 16,21 21-16,0 0 15,-21-21-15,21 21 0,0-21 0,0 0 16,1 21-16,-1-21 15,0 21-15,-21-22 0,21 22 0,0-21 16,-21 0-16,21 21 0,-21-21 16,22 0-16,-22 0 15,0-1-15,0 1 0,0 0 16,0 0-16,0 0 16,0 0-16,0-1 15,-22 22-15,1 0 0,0 0 16,21-21-16,-21 21 0,0 0 15,0 0-15,-1 0 0,1 0 0,0 0 16,0 0-16,0 0 16,0 0-16,-1 0 0,1 0 15,0 0 1,0 0-16,0 0 31,42 0 0,0 0-15,0 0-16,0 0 16,1 0-16,-1 0 0,0-21 15,0 21-15,0 0 0,0 0 16,1 0-16,-1 0 0,21 0 0,-21 0 16,0 0-16,1 0 0,-1 0 15,0 0-15,0 21 0,0 0 0,-21 1 16,0-1-16,21 0 15,-21 0-15,0 0 16,0 0-16,0 1 0,0-1 16,-21-21-16,0 21 0,0 0 15,0 0-15,0 0 0,-1 1 16,1-22-16,0 21 0,0 0 16,0 0-16,-22 0 0,22-21 0,0 21 15,0 1-15,0-22 0,0 21 16,-1-21-16,1 0 15,21 21-15,-21-21 16,0 0 0,42 0 46,0 0-62,0 0 16,1 0-16,-22-21 0,21 21 15,0 0-15,0 0 0,0-21 0,0 21 16,1 0-16,20 0 0,-21 0 16,0 0-16,0 0 0,1 0 0,20 0 15,-21 0-15,0 0 0,0 0 16,1 0-16,-1 0 0,0 21 16,0-21-1,-21 21-15,21-21 16,0 21-16,-21 0 15,0 0 1,0 1 0,-21-1-1,0-21-15,21 21 0,-21-21 0,0 21 16,0-21-16,-1 21 0,1-21 16,0 21-16,0-21 0,0 0 0,0 0 15,-1 22-15,1-1 0,0-21 16,0 0-16,-21 21 0,20-21 15,1 0-15,0 21 0,0-21 16,0 0 0,42 0 31,0 0-32,0 0-15,22-21 0,-22 21 16,0-21-16,0 21 0,0-21 15,22-1-15,-22 22 0,0-21 0,21 0 16,-21 21-16,1-21 0,-22 0 16,21 0-16,0 21 0,-21-22 0,21 1 15,-21 0-15,0 0 16,0 0-16,0 0 16,0-1-1,-21 22-15,0 0 0,0 0 0,-1 0 16,1-21-16,0 21 15,0 0 1,0 0-16,42 0 78,0 0-62,0 0-16,0 0 0,1 0 15,-1 0-15,0 21 16,0-21-16,0 0 0,0 22 16,1-22-16,-1 21 15,0-21-15,0 21 0,-21 0 16,0 0 0,0 0-16,0 1 15,0-1-15,-21 0 16,0 0-16,0 0 0,-1-21 0,1 21 15,0 1-15,0-1 16,0-21-16,-22 21 0,22 0 0,0-21 16,0 21-16,-21-21 0,20 21 0,1-21 15,0 22-15,0-22 0,0 0 16,0 21-16,-1-21 0,1 21 16,0-21-1,42-21 16,0 21-31,1-21 0</inkml:trace>
  <inkml:trace contextRef="#ctx0" brushRef="#br0" timeOffset="38679.58">26458 3006 0,'0'21'47,"0"0"-16,0 0-31,0 0 16,-21-21 15,0 0-15,21-21 15,0 0-31,0 0 15,0 0-15,0 0 16,21 21 15,0 0-31,-21 21 16,21-21-16,-21 21 0,0 0 16,22 0-16,-22 0 15,0 1-15,0-1 0,-22 0 0,1 0 16,0 0-16,0 0 0,0 1 0,-22-1 15,22 0-15,-21 0 0,21-21 16,-22 21-16,22-21 0,0 0 0,0 0 16,0 0-16,0 0 15,21-21-15</inkml:trace>
  <inkml:trace contextRef="#ctx0" brushRef="#br0" timeOffset="39224.28">26649 2180 0,'0'0'0,"-43"0"16,22 0 0,21-21 15,21 21-31,22 0 16,-22 0-16,21-21 15,1 21-15,-1 0 0,0 0 0,22-21 16,-22 21-16,22 0 0,-22-21 15,21 21-15,-20-22 0,-1 22 0,0 0 16,-20 0-16,-1 0 0,0 0 16,0 0-16,-42 0 31,0 0-31,0 0 16,-1 0-16,1 0 0,0 0 15,0 22-15</inkml:trace>
  <inkml:trace contextRef="#ctx0" brushRef="#br0" timeOffset="39536.1">26966 2138 0,'0'0'0,"0"21"16,0 0-16,0 0 16,0 1-1,0-1-15,0 0 0,0 0 0,0 0 16,0 22-16,0-22 0,-21 21 15,21 0-15,0-20 0,-21 20 0,21 0 16,0 1-16,0-1 0,0 0 16,0-21-16,-21 22 0,21-1 0,0-21 15,-21 0-15,21 22 0,0-22 16,0 0-16,0 0 0,0 0 16,-22 1-16,44-22 46,-22-22-30,21 22-16,0-21 0,-21 0 0,21 0 16,0 0-16</inkml:trace>
  <inkml:trace contextRef="#ctx0" brushRef="#br0" timeOffset="39775.96">27199 2646 0,'0'21'16,"0"0"-1,0 0-15,0 1 0,0-1 0,0 0 16,0 0-16,0 0 0,0 0 16,0 1-16,0-1 0,0 0 0,0 0 15,0 0-15,-21 0 0,21 1 16,-21-1 0,21-42 30,0-1-46,0 1 16,0 0-16,0 0 0</inkml:trace>
  <inkml:trace contextRef="#ctx0" brushRef="#br0" timeOffset="39963.85">27220 2455 0,'0'-21'0,"0"42"0,0-63 16,-21 21-1,21 42 32,21 0-31,0-21-16,-21 21 0,0 1 16</inkml:trace>
  <inkml:trace contextRef="#ctx0" brushRef="#br0" timeOffset="40725.42">27495 2667 0,'0'0'0,"-21"0"0,21 21 0,-21 22 31,21-22-31,0 0 0,0 0 0,-21 0 15,21 0-15,0 1 16,0-1-16,0 0 0,0 0 0,0 0 16,0 0-16,-21 1 15,21-1 1,-21-21 0,21-21 15,0-1-31,0 1 15,0 0-15,0 0 16,0 0-16,21 0 0,-21-1 0,21 1 16,-21 0-16,21-21 0,0 21 15,0-1-15,1 1 0,-22 0 0,21 0 16,0 21-16,0 0 0,0 0 16,0 0-16,1 0 0,-1 21 15,0-21-15,-21 21 0,0 0 16,0 1-16,21-1 0,-21 0 15,0 21-15,0-21 0,21 1 0,-21-1 16,0 0-16,0 0 16,0 0-16,0 0 0,0 1 0,0-1 15,0 0 1,0-42 15,0 0-15,0-1-16,0 1 0,0 0 15,0 0-15,21 0 0,1 0 16,-1-22-16,-21 22 0,21 0 16,0-21-16,0 20 0,0 1 15,1 0-15,20 0 0,-21 0 0,0 21 16,0 0-16,22 0 0,-22 0 16,0 0-16,0 21 0,0 0 15,-21 0-15,0 0 0,0 1 16,0-1-16,0 0 0,0 0 0,0 21 15,0-20-15,0-1 0,0 0 16,0 0-16,-21 0 16,21 0-16,-21-21 0,21 22 0,-21-22 15,21 21 1,0-42 15,21 21-31</inkml:trace>
  <inkml:trace contextRef="#ctx0" brushRef="#br0" timeOffset="41135.18">28215 2836 0,'0'22'16,"21"-22"-1,0 0 1,1 0-16,-1 0 0,0 0 15,21 0-15,-21 0 0,1 0 0,-1-22 16,0 22-16,0 0 0,0-21 16,-21 0-16,21 0 0,-21 0 15,0 0-15,0-1 16,-21 1-16,0 21 16,0 0-16,0 0 0,0 0 15,-1 0-15,1 21 0,0 1 0,0-1 16,0 0-16,21 0 15,0 21-15,-21-20 0,21-1 0,-22 0 16,22 0-16,0 0 0,0 0 16,0 1-16,0-1 0,0 0 0,0 0 15,22 0-15,-1-21 16,0 0-16,-21 21 0,21-21 0,0 0 16,0 0-16,1 0 0,-1 0 15,0 0-15,0 0 0,0 0 0,22-21 16,-22 0-16,0 21 0,0-21 0,0 0 15,22 0-15</inkml:trace>
  <inkml:trace contextRef="#ctx0" brushRef="#br0" timeOffset="41656.1">28829 2244 0,'0'-21'0,"0"-1"16,0 44 15,0-1-31,0 21 0,0-21 16,0 22-16,0-1 0,0-21 16,0 21-16,0 1 0,0-1 15,0 22-15,-21-43 0,21 21 0,-21 0 16,21 1-16,-22-1 0,22-21 15,0 22-15,0-22 0,0 0 0,0 0 16,0 0-16,0 0 0,0 1 16,0-1-16,22-21 0,-1 21 0,0-21 15,0 0-15,0 0 16,0 0-16,1 0 0,-1 0 0,0 0 16,0-21-16,0 0 0,0 21 15,1-43-15,-1 22 0,0 0 0,0-21 16,0-1-16,0 1 0,1 0 15,-1-1-15,0-20 0,0 20 0,-21 1 16,0-21-16,0 20 0,21 22 16,-21-21-16,0 21 0,0-1 15,0 1-15,0 0 0,0 0 16,0 42 31,0 0-47,0 0 15,0 1-15,0-1 0,0 0 16,0 0-16,0 0 0,0 0 0</inkml:trace>
  <inkml:trace contextRef="#ctx0" brushRef="#br0" timeOffset="42207.43">29379 2709 0,'0'22'47,"-21"-1"-47,21 0 16,-21-21-16,21 21 0,0 0 0,0 0 16,-21 1-16,21-1 15,-21 0-15,21 0 0,0 0 16,0 0-16,0 1 15,0-1 1,0-42 31,0-1-47,0 1 16,0 0-16,0 0 15,21 0-15,0 0 0,-21-1 0,21 1 16,0 0-16,0-21 0,1 21 15,-22-1-15,21 1 0,0 21 16,0-21-16,0 21 0,0-21 0,1 21 16,-1 0-16,0 21 15,-21 0-15,21 0 0,-21 1 16,0-1-16,0 0 0,0 0 16,0 0-16,0 0 0,0 1 0,0-1 15,0 0-15,-21 0 16,21 0-16,-21-21 0,0 21 0,21 1 15,0-1 1,-22-21-16,44 0 47,-22-21-31,21 21-16</inkml:trace>
  <inkml:trace contextRef="#ctx0" brushRef="#br0" timeOffset="42479.27">29887 2709 0,'0'22'31,"0"-1"-15,0 0-16,0 0 15,-21 0-15,21 0 0,-21-21 0,21 22 16,-21-1-16,21 0 0,0 0 15,0 0-15,-21-21 0,21 21 0,-22 1 16,1-1-16,21 0 31,0-42 1,0 0-32,21-1 15</inkml:trace>
  <inkml:trace contextRef="#ctx0" brushRef="#br0" timeOffset="42811.08">29908 2561 0,'0'0'0,"-21"0"0,0 0 16,0 0-16,0 0 15,21 21 1,21-21 15,0 0-15,0 0-16,0-21 15,-21 0 1,0 0-16,0 0 16,0 0-1,-21 21 1,0 0-1,0 21-15,0 0 0,21 0 16,0 0 0,21-21-1,0 0-15,0 0 0</inkml:trace>
  <inkml:trace contextRef="#ctx0" brushRef="#br0" timeOffset="43187.38">30459 2244 0,'0'0'0,"0"-21"0,0-1 16,0 44 15,0-1-31,0 0 16,0 0-16,-21 0 0,-1 22 0,22-1 15,-21-21-15,0 21 0,0 1 16,0-1-16,0 0 0,-1 1 16,1-1-16,0-21 0,0 22 15,0-1-15,0-21 0,-1 0 0,1 22 16,21-22-16,0 0 0,-21 0 16,21 0-16,0 0 0,0 1 15,0-1 1,21-21-16,0 0 0,1 0 15,-1 0-15,0 0 0,0 0 16,0-21-16,0-1 0,1 22 16,-1-21-16,0 0 0,0 0 0,0 21 15,0-21-15,1 0 16</inkml:trace>
  <inkml:trace contextRef="#ctx0" brushRef="#br0" timeOffset="43407.26">30205 2582 0,'0'0'0,"0"-21"31,21 21-31,0 0 0,0 0 16,0 0-16,1 0 0,-1 0 16,0 0-16,21 0 0,-21 0 15,1 0-15,-1 0 0,0 0 16,0-21-16,0 21 0,0 0 15</inkml:trace>
  <inkml:trace contextRef="#ctx0" brushRef="#br0" timeOffset="43731.07">30819 2794 0,'0'0'16,"21"0"-16,0 0 0,0 0 16,-21-21-1,0 0 1,-21 21-1,0 0 1,0 0 0,21 21-1,-22-21 1,22 21-16,-21-21 16</inkml:trace>
  <inkml:trace contextRef="#ctx0" brushRef="#br0" timeOffset="44507.85">31411 2561 0,'0'0'0,"64"-21"15,-43 21-15,0-21 16,0 21-16,0-21 0,1 21 16,-1-21-16,-21-1 15,0 1-15,-21 21 16,-1 0 0,1 0-16,-21 0 0,21 0 15,-22 0-15,22 0 0,-21 21 0,0 1 16,20-22-16,1 21 0,0 0 15,0 0-15,0 0 0,21 0 0,0 22 16,0-22-16,0 0 16,21 0-16,0 0 0,0 1 0,22-1 15,-22 0-15,0 0 0,21 0 16,-21-21-16,1 21 0,-1 1 16,0-1-16,-21 0 0,0 0 15,0 0-15,0 0 0,-21 1 16,0-22-16,-1 0 15,-20 21-15,21-21 0,-21 0 0,20 0 16,-20 0-16,21 0 0,-21 0 16,20 0-16,1 0 0,0 0 0,0 0 15,0 0-15,0 0 0,-1-21 16,22-1 0,0 1-1,0 0 1,22 21-16,-1 0 0,-21-21 0,21 21 15,0-21-15</inkml:trace>
  <inkml:trace contextRef="#ctx0" brushRef="#br0" timeOffset="44879.65">31792 2582 0,'0'0'0,"0"-21"0,21 21 15,-21-21 1,0 42 0,0 0-1,-21 1-15,21-1 0,-21 0 16,21 0-16,0 0 0,-21 0 16,21 1-16,-21 20 0,21-21 0,-21 0 15,21 22-15,0-22 0,0 0 16,0 0-16,0 0 0,0 0 15,0 1-15,0-1 0,0 0 16,21-21 0,0 0-16,0 0 0,0 0 15,0 0-15,1 0 16,-1 0-16,0 0 16,-21-21-16,21 0 15,0-1-15,-21 1 16,0 0-1,0 0-15</inkml:trace>
  <inkml:trace contextRef="#ctx0" brushRef="#br0" timeOffset="45087.53">31771 2815 0,'-21'0'15,"42"0"32,0 0-47,0-21 0,1 21 16,-1 0-16,0 0 0,0-21 0,0 0 15,0 0 1,-21-1 0,0 1-16</inkml:trace>
  <inkml:trace contextRef="#ctx0" brushRef="#br0" timeOffset="45271.42">31835 2540 0,'0'-21'16,"21"0"31,0 21-32,0 0-15,0 0 0,0 0 16,1 0-16,-1 0 0,0 0 15,0 0-15,0 0 0,0 0 0,1 0 16</inkml:trace>
  <inkml:trace contextRef="#ctx0" brushRef="#br0" timeOffset="45588.05">32321 2519 0,'-21'-21'0,"0"21"16,0 0-1,0 0-15,0 0 0,-1 0 16,1 21-16,21 0 0,-21 0 16,0 0-16,0 1 15,21-1-15,0 0 0,-21 21 0,-1-21 16,22 1-16,-21-1 0,21 21 0,0-21 15,0 0-15,0 1 16,0-1-16,0 0 0,0 0 16,0 0-16,21-21 15,1 0-15,-1 0 0,0 0 16,0 0-16,0 0 0,0 0 16,1 0-16,-1-21 0</inkml:trace>
  <inkml:trace contextRef="#ctx0" brushRef="#br0" timeOffset="46002.81">32554 2582 0,'0'-21'16,"-21"21"0,0 21-1,0 1-15,0-1 0,-1 0 16,22 0-16,-21 0 0,0 22 0,0-22 15,21 0-15,0 21 0,-21-21 16,21 1-16,0-1 0,0 0 0,0 0 16,0 0-16,0 0 15,21 1 1,0-22-16,0 0 16,0 0-16,1 0 0,-1 0 0,0 0 15,0-22-15,0 22 0,0-21 16,1 21-16,-22-21 0,0 0 15,0 0-15,21 0 0,-21-1 0,0 1 16,0-21-16,0 21 0,0-22 16,0 22-16,-21 0 0,21 0 15,0 0-15,-22 0 0,22-1 0,-21 22 16,21 22 15,0-1-31,0 0 16,0 0-16</inkml:trace>
  <inkml:trace contextRef="#ctx0" brushRef="#br0" timeOffset="46250.67">32893 2688 0,'-21'21'31,"21"1"-31,0-1 16,-21 0-16,21 0 0,-22 21 16,22-20-16,-21-1 0,21 0 15,-21 0 1,0 0-16,21 0 0,0 1 16,0-1-1</inkml:trace>
  <inkml:trace contextRef="#ctx0" brushRef="#br0" timeOffset="46491.53">32851 2688 0,'0'0'0,"21"0"31,0 21-16,-21 1-15,0-1 0,21 0 16,-21 0-16,21 0 0,-21 0 16,21 1-16,-21-1 0,0 0 15,0 0-15,0 0 0,22-21 16,-22 21-16,21-21 31,-21-21-15</inkml:trace>
  <inkml:trace contextRef="#ctx0" brushRef="#br0" timeOffset="46743.39">33189 2604 0,'0'0'0,"0"-22"15,0 44 16,0-1-31,0 0 0,-21 0 0,21 0 16,-21 0-16,21 22 0,0-22 16,-21 0-16,0 0 0,21 0 0,-22 1 15,22-1-15,0 0 0,0 0 16,0 0-16,-21-21 0,21 21 16,21-21 15,1 0-31</inkml:trace>
  <inkml:trace contextRef="#ctx0" brushRef="#br0" timeOffset="46991.25">33422 2604 0,'-21'21'16,"21"0"-1,-21 0-15,21 0 0,-21 0 16,21 22-16,0-22 0,-22 0 0,22 0 16,-21 0-16,21 1 0,-21-1 15,21 0-15,0 0 16,-21 0-16,0-21 0</inkml:trace>
  <inkml:trace contextRef="#ctx0" brushRef="#br0" timeOffset="47315.16">33359 2540 0,'0'0'0,"21"0"0,0 0 15,0 0-15,0 0 16,0 0-16,1 0 0,-1 0 16,0 21-16,-21 0 0,21 1 15,-21-1-15,21 0 0,-21 21 16,0-21-16,0 22 0,0-22 16,0 0-16,0 0 0,-42 0 0,21 1 15,0-1-15,-1 0 0,1 0 16,0-21-16,0 21 0,0-21 15,0 0-15,-22 0 0,22 21 0,0-21 16,0 0-16,0 0 16,21-21-1</inkml:trace>
  <inkml:trace contextRef="#ctx0" brushRef="#br0" timeOffset="47730.93">33761 2604 0,'0'0'0,"0"-22"0,-21 22 31,-1 0-31,1 22 16,0-22-16,0 21 0,21 0 15,-21-21-15,21 21 16,0 0 0,0 0-16,21-21 15,-21 22-15,21-22 0,0 21 16,0-21-16,-21 21 0,22-21 0,-22 21 16,21 0-16,-21 0 15,0 1-15,0-1 0,0 0 16,0 0-16,0 0 15,-21-21-15,-1 0 0,1 0 16,0 21-16,0-21 0,0 0 16,0 0-16,-1 0 15,1 0 1,21-21 0,0 0-16,0 0 15,0 0-15,0 0 0</inkml:trace>
  <inkml:trace contextRef="#ctx0" brushRef="#br0" timeOffset="48154.69">33591 2138 0,'0'0'0,"0"-21"16,22 21 15,-1 21-31,0 0 0,0-21 16,0 21-16,22 22 0,-22-22 15,0 21-15,21 0 0,-21 1 16,-21 20-16,0-20 0,0 20 0,0 1 16,0-22-16,0 21 0,0-20 15,0-1-15,0 22 0,0-22 0,0 0 16,0 1-16,-21-22 0,21 21 15,-21-21-15,0 22 0,0-22 16,21 21-16,-21-21 0,-1 0 16,1 1-16,0-1 0,0 0 15,0 0-15,0-21 0,-1 0 16,1 0-16,21 21 0,-21-21 16</inkml:trace>
  <inkml:trace contextRef="#ctx0" brushRef="#br0" timeOffset="48991.2">31856 3366 0,'0'-22'0,"-21"22"47,21 22-31,-22-1-16,22 0 0,0 0 0,0 21 15,-21-20-15,21 20 0,-21-21 16,21 21-16,-21-20 0,21 20 16,0-21-16,0 0 0,-21 0 0,21 1 15,-21-22-15,21 21 0,-22 0 16</inkml:trace>
  <inkml:trace contextRef="#ctx0" brushRef="#br0" timeOffset="49375.98">31708 3344 0,'0'0'0,"0"-21"0,-22 21 16,22-21-16,0 0 15,0 0-15,0 0 0,22 21 16,-1-22-16,0 22 16,0 0-16,0 0 0,0 0 15,22 0-15,-22 0 0,0 0 16,21 0-16,-20 22 0,-1 20 16,21-21-16,-21 0 0,0 22 0,-21-1 15,0-21-15,0 21 0,0-20 16,0 20-16,-21-21 0,-21 21 0,21-20 15,-22-1-15,22 0 0,-21 0 16,0 0-16,20-21 0,-20 21 16,21-21-16,0 0 0,0 0 0,-1 0 15,1 0-15,0 0 0,21 22 16,0-44 15,21 22-15,0-21-16,1 0 15</inkml:trace>
  <inkml:trace contextRef="#ctx0" brushRef="#br0" timeOffset="49879.69">32385 3344 0,'0'22'31,"0"-1"-31,-21 0 0,0 0 16,21 0-16,-22 22 0,1-22 16,21 21-16,0-21 0,-21 0 15,0 22-15,21-22 0,-21 0 0,21 0 16,-21-21-16,21 21 0,0 1 16,0-44 30,0 1-30,0 0-16,21 0 0,0 0 16,0-22-16,-21 22 0,21-21 0,0 0 15,1 20-15,-1-20 16,0 0-16,0 21 0,0-1 16,0 1-16,1 0 0,-1 21 0,0 0 15,0 0-15,0 0 0,0 0 16,-21 21-16,0 0 15,22 22-15,-22-22 0,0 21 0,0-21 16,0 22-16,0-1 0,0-21 16,0 22-16,21-22 0,-21 0 15,0 0-15,0 0 0,0 0 0,0 1 16,0-1-16,-21-21 47,-1 0-47,1 0 15</inkml:trace>
  <inkml:trace contextRef="#ctx0" brushRef="#br0" timeOffset="50051.59">32216 3662 0,'0'0'16,"21"-21"15,21 21-31,-21 0 0,0 0 15,1 0-15,20-21 0,0 21 16,-21-22-16,22 22 0,-22-21 16,21 21-16,-21-21 0,22 0 15,-22 21-15</inkml:trace>
  <inkml:trace contextRef="#ctx0" brushRef="#br0" timeOffset="50531.6">32872 3344 0,'0'0'0,"21"0"16,-21 22 31,0-1-47,0 0 0,-21 0 0,21 0 15,-21 0-15,21 1 0,0-1 0,0 0 16,0 0-16,0 0 16,0 0-16,0 1 0,0-1 15,21-21 1,0 0-16,0 0 15,0 0-15,0-21 0,1 21 16,-1-22-16,21 22 0,-21-21 16,0 0-16,22 0 0,-22 0 0,0 0 15,0-1-15,0-20 0,1 21 16,-1 0-16,0 0 16,-21-1-16,0 1 0,0 42 31,0 1-16,-21-1-15,21 0 0,-21 21 0,-1-21 16,1 22-16,0-22 0,21 21 16,-21-21-16,0 22 0,0-22 15,-1 0-15,22 0 0,0 22 0,-21-22 16,21 0-16,-21 0 16,21 0-16,0 0 15,0-42 32,0 0-31</inkml:trace>
  <inkml:trace contextRef="#ctx0" brushRef="#br0" timeOffset="50955.35">33634 3450 0,'0'0'16,"0"-21"-16,0 0 16,-21 21-1,-1 21 1,1 0 0,0-21-16,0 21 0,21 1 0,0-1 15,0 0-15,0 0 16,0 0-1,21 0 1,0 1-16,0-22 16,1 21-16,-1-21 0,0 21 15,0 0-15,0-21 0,0 21 16,-21 0-16,0 1 16,0-1-16,-21-21 15,0 21-15,0-21 16,0 0-16,-22 21 0,22-21 15,0 0-15,0 21 0,0-21 0,-22 0 16,22 0-16,0 0 16,0 0-16,21 21 47</inkml:trace>
  <inkml:trace contextRef="#ctx0" brushRef="#br0" timeOffset="51379.11">31538 4106 0,'0'-21'16,"0"42"-16,0-63 0,0 21 15,0 42 1,0 0-1,0 0-15,0 1 0,0 20 16,0-21-16,0 0 0,0 0 16,0 22-16,0-22 0,0 0 15,0 0-15,0 22 0,0-22 0,-21 0 16,0-21-16,21 21 0,-21 0 16,21 0-1,21-42 16,0 21-31</inkml:trace>
  <inkml:trace contextRef="#ctx0" brushRef="#br0" timeOffset="51623">31877 4085 0,'0'-21'15,"0"42"1,0 0-1,0 1-15,0-1 16,0 0-16,0 21 0,0-21 0,0 1 16,0 20-16,-21-21 0,21 0 15,0 0-15,0 1 0,-21-1 0,21 0 16,0 0-16,0 0 0,0 0 16,0 1-16,-22-22 0,1 0 31</inkml:trace>
  <inkml:trace contextRef="#ctx0" brushRef="#br0" timeOffset="51791.9">31623 4382 0,'0'-22'0,"21"1"47,0 21-47,0 0 15,22 0-15,-22-21 0,0 21 0,21 0 16,-20-21-16,20 21 0,-21-21 16,21 21-16,-20 0 0</inkml:trace>
  <inkml:trace contextRef="#ctx0" brushRef="#br0" timeOffset="52157.69">32194 4191 0,'0'21'16,"0"0"-16,-21-21 15,21 22-15,-21-1 0,0 0 16,21 0-16,0 0 0,-21 0 0,0 1 16,21-1-16,0 0 0,0 0 15,0 0-15,0 0 0,0 1 16,0-1-16,21-21 16,0 0-16,0 0 15,0 0-15,22 0 0,-22 0 16,0 0-16,21 0 0,-21-21 15,1-1-15,20 22 0,-21-21 0,0 0 16,-21 0-16,0 0 16,0 0-16,0-1 0,0-20 0,0 21 15,0 0-15,-21 0 0,0-1 16,0 22-16,0-21 0,-1 21 16,1 0-16,0 0 0,0 0 15,0 21-15,0-21 0,-1 22 16,1-22-16,0 21 0,21 0 0,0 0 15,0 0 1,21-21-16</inkml:trace>
  <inkml:trace contextRef="#ctx0" brushRef="#br0" timeOffset="52542.98">32639 4255 0,'0'0'0,"0"-22"15,-21 44 17,21-1-32,0 0 15,-21 0-15,21 0 0,-22 0 16,22 1-16,-21-1 0,21 0 16,0 0-16,0 0 0,0 0 0,0 1 15,0-1 1,21-21-1,1 0-15,-1 0 16,0 0-16,0 0 0,0-21 16,0-1-16,1 22 0,-1-21 15,0 0-15,-21 0 0,0 0 16,21 0-16,-21-1 0,0 1 0,0 0 16,0 0-16,0 0 0,0 0 15,0 42 32</inkml:trace>
  <inkml:trace contextRef="#ctx0" brushRef="#br0" timeOffset="53108.65">33062 4276 0,'-21'0'47,"21"21"-47,-21 0 15,0 0-15,21 0 0,-21 1 16,21-1-16,0 0 16,-22 0-16,22 0 0,-21 0 0,21 1 15,0-1-15,0 0 16,0-42 31,0 0-47,21-1 15,-21 1-15,22 0 0,-22 0 16,21 0-16,-21 0 0,0-1 16,21 1-16,0-21 0,0 21 0,0 0 15,1-1-15,-1 1 16,0 21-16,0-21 0,0 21 15,0 0-15,-21 21 16,0 0 0,0 1-1,-21-1-15,0-21 0,0 0 16,0 21-16,0-21 0,-1 0 16,22 21-16,-21-21 0,0 0 15,0 21-15,21 0 0,0 1 16,0-1-16,0 0 15,0 0-15,0 0 16,0 0-16,21-21 16,0 22-16,0-22 15,1 0-15,-1 0 16,0 0-16,0 0 16,0 0-16,0 0 15,1 0-15,-1 0 0</inkml:trace>
  <inkml:trace contextRef="#ctx0" brushRef="#br0" timeOffset="53487.44">33845 4212 0,'0'-21'16,"-21"21"-1,0 0-15,0 0 16,0 0-16,0 0 0,-1 0 15,1 0-15,0 21 0,0-21 0,21 21 16,-21 1-16,21-1 16,0 0-16,0 0 15,21 0 1,0 0-16,0-21 0,-21 22 16,21-22-16,1 21 0,-22 0 15,0 0 1,0 0-1,0 0-15,-22-21 16,1 22-16,0-22 16,0 0-16,0 0 0,0 0 0,-1 0 15,1 0-15,0 0 16,0 0-16,0 0 0,0 0 16</inkml:trace>
  <inkml:trace contextRef="#ctx0" brushRef="#br0" timeOffset="54807.78">31348 5038 0,'0'0'0,"-21"-21"15,21-1-15,-22 22 0,22-21 16,-21 21-16,21-21 15,0 42 1,0 0 0,0 1-16,0 20 0,0-21 0,0 0 15,0 22-15,-21-22 0,21 0 16,0 0-16,0 0 0,-21 0 0,21 1 16,0-1-16,0 0 15,-21-21-15,21-21 47,0 0-47,0-1 16,0 1-16,0 0 0,0 0 0,21 0 15,-21 0-15,21-1 0,-21-20 16,0 21-16,0 0 0,21 0 0,-21-1 16,21 22-16,-21 22 31,22-1-31,-22 0 0,0 0 15,0 0-15,0 0 16,0 1-16,0-1 0,0 0 0,0 0 16,0 0-16,0 0 15,21-21-15,0 0 16,0 0 0,0 0-16,0 0 0,1-21 15,-1 21-15,-21-21 0,21 0 16,0 0-16,-21 0 0,21-1 0,0 1 15,-21 0-15,0-21 0,22 21 16,-1-1-16,-21 1 0,0 42 31,0 1-15,0-1-16,0 0 0,0 21 16,0-21-16,0 1 0,0-1 0,0 0 15,0 0-15,0 0 0,0 0 16,0 1-16,0-1 0,0 0 15,0 0-15,0 0 16,21-21 0,0 0-16,-21-21 15,21 21-15</inkml:trace>
  <inkml:trace contextRef="#ctx0" brushRef="#br0" timeOffset="55055.64">32004 5038 0,'-21'21'16,"21"0"-16,-21 0 15,21 0-15,-22 1 16,22-1-16,-21 0 0,21 0 0,0 0 16,0 0-16,-21 1 0,21-1 15,-21 0-15,21 0 0,0 0 16,0 0-16,21-21 47,0 0-32,0-21-15</inkml:trace>
  <inkml:trace contextRef="#ctx0" brushRef="#br0" timeOffset="55639.21">32216 5122 0,'0'0'0,"0"-21"15,0 0 1,0 42 0,0 0-16,0 1 15,0-1-15,0 0 0,0 0 0,0 0 16,0 0 0,0 1-16,0-1 0,0 0 0,0 0 15,-22 0-15,1 0 16,21-42 31,0 0-47,0 0 15,0 0-15,0 0 0,21-1 16,-21-20-16,0 21 0,22 0 16,-1 0-16,-21-1 0,21 1 15,0 21-15,0 0 31,0 0-31,-21 21 0,22 1 0,-22-1 16,0 0-16,21 0 0,0 0 16,-21 0-16,0 1 0,21-1 0,0 0 15,-21 0-15,21 0 0,-21 0 16,22 1-16,-1-22 16,0 0 15,0-22-16,-21 1-15,0 0 0,21 0 16,-21 0-16,0 0 16,21-22-16,-21 22 0,0 0 15,0 0-15,0-22 0,22 22 16,-22 0-16,0 0 0,21 21 31,-21 21-15,21-21-1,-21 21-15,0 0 0</inkml:trace>
  <inkml:trace contextRef="#ctx0" brushRef="#br0" timeOffset="56047.34">32851 5101 0,'21'-21'16,"-21"0"-16,-21 42 31,21 0-31,0 0 16,-22 1-16,22-1 0,-21 0 0,21 0 15,0 0-15,-21 0 0,21 1 16,0-1-16,0 0 0,0 0 16,0 0-16,0 0 15,21-21-15,0 0 0,1 0 16,-1 0-16,0 0 0,0 0 15,0 0-15,0 0 16,1 0-16,-1-21 0,0 21 0,0-21 16,0 0-16,-21 0 0,0 0 15,0-1-15,0 1 0,21-21 16,-21 21-16,0 0 0,0-22 0,0 22 16,0 0-16,0 0 0,0 0 15,0 42 16,0 0-15,-21-21-16,21 21 0,0 0 16,21-21-1</inkml:trace>
  <inkml:trace contextRef="#ctx0" brushRef="#br0" timeOffset="56299.22">33274 5038 0,'21'0'0,"0"0"0,0-21 16,1 21-16,-1 0 0,0 0 16,0 0-16,0 0 15,0 0-15,1 0 16,-22 21 15,-22-21-31,1 0 16,0 0-16,0 0 15</inkml:trace>
  <inkml:trace contextRef="#ctx0" brushRef="#br0" timeOffset="56531.08">33380 5038 0,'0'21'16,"-21"-21"-16,-1 21 0,22 0 15,0 0-15,0 1 16,0-1-16,0 0 0,0 0 16,-21 0-16,21 0 0,0 1 15,0-1-15,0 0 16,0 0-16,0 0 0,-21 0 16,21 1 15,21-44 0,0 22-31,1-21 0,-22 0 16</inkml:trace>
  <inkml:trace contextRef="#ctx0" brushRef="#br0" timeOffset="56834.95">33697 5080 0,'0'0'0,"0"-21"0,0 0 0,21 0 0,-21 42 47,0 0-47,0 0 0,-21 0 16,0 0-16,21 1 0,0-1 15,-21 0-15,21 0 0,-21 0 16,0 0-16,21 1 0,0-1 16,0 0-16,0 0 0,0 0 15,0 0 1,21-21-1,0 0-15,0 0 0,0 0 16,0 0-16,1 0 0,-1 0 16,0 0-16,0-21 0,0 21 15,-21-21-15,0 0 16,0 0-16</inkml:trace>
  <inkml:trace contextRef="#ctx0" brushRef="#br0" timeOffset="56999.95">33697 5207 0,'21'-21'63,"1"21"-63,-1 0 0,0 0 15,0-21-15,0 21 16,-21-21-16</inkml:trace>
  <inkml:trace contextRef="#ctx0" brushRef="#br0" timeOffset="57495.18">32724 5736 0,'0'0'0,"0"-21"0,0 0 15,0 0 1,21 21-16,0 0 63,-21 21-63,0 0 15,0 0 1</inkml:trace>
  <inkml:trace contextRef="#ctx0" brushRef="#br0" timeOffset="57675.08">32766 5842 0,'0'0'0,"0"21"78</inkml:trace>
  <inkml:trace contextRef="#ctx0" brushRef="#br0" timeOffset="57787.01">32766 5906 0,'0'21'15,"0"-64"-15,0 65 0,0 20 16,21-42-1,0-21 17,0 21-32</inkml:trace>
  <inkml:trace contextRef="#ctx0" brushRef="#br1" timeOffset="70243.08">12636 4170 0,'0'-21'15,"0"0"-15,0-1 16,0 1-1,0 0-15,0 0 16,0 0 0,0 0-1,0-1 1,0 44 31,0-1-47,0 0 15,0 0-15,0 0 16,0 0-16,0 1 0,0-1 16,0 0-16,0 21 0,0-21 0,0 1 15,0-1-15,0 21 0,0-21 16,0 0-16,0 22 0,0-22 0,0 0 16,0 21-16,0-20 0,0-1 15,0 0-15,0 21 0,0-21 16,0 1-16,0-1 0,0 21 15,0-21-15,0 22 0,-21-1 0,21 0 16,0-21-16,0 22 0,0-1 16,0 0-16,0-20 0,0 20 0,-21 0 15,21 1-15,0-22 0,0 21 0,0-21 16,-21 22-16,21-22 0,0 21 16,0-21-16,0 22 0,0-22 0,0 21 15,0-21-15,0 22 0,0-22 16,-21 21-16,21-21 0,0 22 15,0-1-15,0-21 0,0 21 16,0-20-16,0 20 0,0-21 0,0 0 16,0 0-16,-21 22 0,21-22 0,0 0 15,0 0-15,0 0 0,0 1 16,0-1-16,0 0 0,0 0 0,0 0 16,0 0-16,0 1 0,0 20 15,0-21-15,0 0 0,0 22 0,0-22 16,0 21-16,0-21 0,0 22 15,0-22-15,0 0 0,0 0 0,0 0 16,0 0-16,0 1 16,0-1-1,0-42 17,0-1-32,0 1 0,0 0 15,0 0-15,0-21 0,0-1 0,0 1 16,0 0-16,21-1 0</inkml:trace>
  <inkml:trace contextRef="#ctx0" brushRef="#br1" timeOffset="73203.16">12679 3937 0,'21'0'141,"0"0"-141,0 0 0,0 0 15,22 0-15,-22 0 16,21 0-16,-21 0 0,22 0 0,-1 0 16,0 0-16,1 0 0,20 0 15,-20 21-15,-1-21 0,0 0 16,1 0-16,-1 0 0,0 0 15,1 0-15,-1 0 0,0 0 16,1 0-16,-1 21 0,-21-21 0,21 0 16,22 0-16,-22 0 0,22 0 15,-1 0-15,1 0 0,-1 0 0,22 0 16,-22 22-16,1-22 0,-1 0 16,1 0-16,-1 0 0,1 0 0,-1 0 15,-20 0-15,20 0 0,-20 0 16,20 0-16,-21 0 0,22 21 15,-1-21-15,1 0 0,-1 0 0,22 0 16,-21 0-16,20 0 16,-20 0-16,20 0 0,-20 0 0,-1 0 15,-20 0-15,20 0 0,-20 21 16,20-21-16,-21 0 0,1 0 0,-1 0 16,0 0-16,1 0 0,-1 21 15,22-21-15,-22 0 0,21 0 16,-20 0-16,20 0 0,1 0 0,-1 0 15,1 0-15,-1 0 0,1 0 16,-22 0-16,22 0 0,-22 0 0,21 0 16,-20 0-16,-1 0 0,22 0 15,-22 0-15,21 0 0,1 0 0,-22 0 16,22 0-16,-1 0 16,22 0-16,-22 0 0,1 0 0,-1 0 15,-20 0-15,20-21 0,-20 21 16,20 0-16,-21 0 0,-20 0 15,20 0-15,-21 0 0,21 0 0,-20 0 16,-1 0-16,0 0 16,0 0-16,-21-21 15,21 21 1,-21 21 31,0 0-32,0 0-15,0 0 16,0 1-16,0-1 0,0 0 16,0 0-16,0 0 0,0 0 15,0 1-15,0-1 0,0 21 0,0-21 16,0 0-16,0 22 0,0-22 16,0 0-16,0 21 0,0-20 0,0 20 15,0-21-15,0 21 0,0-20 16,0 20-16,0 0 0,0-21 15,0 22-15,0-1 0,0 0 16,0 1-16,0-1 0,0 0 0,0 1 16,0-1-16,0 0 0,0 1 15,0-22-15,21 21 0,-21 1 0,0-22 16,22 21-16,-22-21 0,0 22 16,0-22-16,0 21 0,0-21 0,0 22 15,0-22-15,0 21 0,0-21 16,0 22-16,0-22 0,0 0 0,0 21 15,-22-21-15,22 22 0,-21-22 16,21 0-16,0 21 0,0-20 0,0-1 16,-21 21-16,21-21 0,0 0 15,0 1-15,-21-1 0,21 0 0,0 0 16,0 0-16,0 0 0,0 1 16,0-1-16,0 0 15,-21-21-15,21 21 0,-21 0 16,21 0-16,0 1 15,0-1-15,-22-21 16,22 21-16,0 0 16,0 0-16,-21 0 15,21 1 1,0-1-16,0 0 16,-21-21 15,21 21-31,-21-21 15,0 0 17,0 0-32,-1 0 15,1 0-15,0 0 16,21 21-16,-21-21 0,0 0 0,0 0 16,-1 0-16,1 0 15,0 0-15,0 0 0,0 0 0,0 0 16,-1 0-16,1 0 0,0 0 15,0 0-15,0 0 0,0 0 16,-1 0-16,-20 0 0,21 0 0,0 0 16,0 0-16,-1 0 0,1 0 15,0 0-15,0 0 0,0 0 0,-22 0 16,22 0-16,0 0 0,0 0 16,-21 0-16,20 0 0,1 0 0,-21 0 15,21 0-15,0 0 0,-1 0 0,-20 0 16,21 0-16,-21 0 0,20 0 15,-20 0-15,0 0 0,21 0 0,-22 0 16,1 0-16,21 0 16,-22 0-16,1 0 0,0 0 0,21 0 0,-22 0 15,1 0-15,0 0 0,-1 0 16,22 0-16,-21 0 0,-1 0 16,1 0-16,0 0 0,-1 0 0,22 0 15,-21 0-15,0 0 0,-1 0 16,1 0-16,0 0 0,-1 0 0,1-21 15,0 21-15,20 0 0,-20 0 16,0 0-16,-1 0 0,22-21 0,-21 21 16,21 0-16,-22 0 0,22 0 0,-21 0 15,21 0-15,-22-21 0,1 21 16,21 0-16,-21 0 0,-1 0 0,22 0 16,-21-21-16,-1 21 0,1 0 15,21 0-15,-21 0 0,20 0 16,-20 0-16,21 0 0,0-22 0,0 22 15,-22 0-15,22 0 0,0 0 16,0 0-16,0 0 0,-1 0 0,1 0 16,0 0-16,0 0 0,0 0 15,0 0-15,-1 0 0,-20 0 0,21 0 16,0 0-16,0 0 0,-1 0 16,1 0-16,-21 0 0,21 0 0,0 0 15,-22 0-15,22 0 0,-21 22 16,21-22-16,-22 0 0,1 0 0,21 0 15,-22 0-15,22 0 0,0 0 0,-21 21 16,21-21-16,-1 0 16,1 0-16,-21 0 0,21 0 0,0 0 15,-1 0-15,1 21 0,0-21 16,0 0-16,0 0 0,0 0 0,-1 0 16,1 0-16,0 0 0,0 0 0,0 0 15,0 21-15,-1-21 0,1 0 16,0 0-16,0 0 0,0 0 15,0 0-15,-1 0 0,1 0 16,0 0-16,0 0 16,0 0-16,0 0 15,-1 0-15,1 0 0,0 0 16,0 0-16,0 0 16,0 0-16,-1 0 15,1 0-15,0 0 16,0 0-16,0 0 15,0 0-15,-1 0 0,1 0 16,0 0-16,0 0 0,0 0 16,0 0-16,-1 0 0,1 0 15,0 0-15,0 0 0,0 0 0,0 0 16,-1 0-16,1 0 16,0 0-16,0 0 0,0 0 15,0 0-15,-1 0 16,1 0-16,0 0 0,0 0 15,0 0-15,0 0 16,-1 0 0,1 0-1,0 0 63,0 0-78,0 0 16,0 0 31,21-21 62,0 0-93,0 0 0</inkml:trace>
  <inkml:trace contextRef="#ctx0" brushRef="#br1" timeOffset="75091.82">7853 5186 0,'0'0'0,"-21"0"0,-1 0 15,1 0-15,21 21 0,-21-21 16,0 0-16,0 0 16,0 0-1,-1 0 1,44 0 46,-1 0-62,0 0 0,0 0 16,0 0-16,22 0 0,-22 0 16,21 0-16,0 0 0,1 0 0,-22 0 15,21 0-15,1 0 0,-1 0 16,0 0-16,1 0 0,-22 0 0,21 0 15,0 0-15,1 0 0,-1 0 16,-21 0-16,22 0 0,-1-21 16,0 21-16,1 0 0,-1 0 0,0-21 15,1 21-15,20 0 0,-21 0 16,1-21-16,-1 21 0,22 0 0,-22 0 16,0 0-16,1-22 0,-1 22 15,21 0-15,-20 0 0,-22 0 0,21 0 16,1 0-16,-1-21 0,0 21 15,22 0-15,-22 0 0,22 0 0,-22 0 16,21 0-16,1 0 0,21-21 16,-22 21-16,1 0 0,-1 0 0,1 0 15,-1 0-15,1 0 0,-1-21 16,1 21-16,-22 0 0,21 0 16,-20-21-16,-1 21 0,22 0 15,-22 0-15,0 0 0,22 0 0,-22-21 16,22 21-16,-22 0 0,0 0 15,22 0-15,-22-22 0,22 22 0,-22 0 16,0 0-16,1 0 0,-1 0 16,0-21-16,-21 21 0,22 0 0,-22 0 15,21 0-15,-21 0 0,1 0 16,20-21-16,-21 21 0,21 0 16,1 0-16,-22 0 0,21 0 0,1 0 15,-22 0-15,21 0 0,0 0 16,1 0-16,-1 0 0,0 0 15,1 0-15,-1 0 0,0 0 0,1-21 16,-22 21-16,0 0 0,21 0 16,-20 0-16,-1 0 0,0 0 15,0 0-15,-21-21 47,0 0 0,0-1 16,-21 22-63,0 0 0</inkml:trace>
  <inkml:trace contextRef="#ctx0" brushRef="#br1" timeOffset="76003.3">11811 4487 0,'0'22'63,"0"-1"-48,0 0-15,21 0 16,0-21-16,-21 21 0,21 0 16,1-21-16,-1 22 0,0-22 15,-21 21-15,42 0 0,-21-21 0,1 21 16,-1-21-16,0 21 0,21-21 16,-21 0-16,1 21 0,20-21 0,-21 0 15,0 22-15,0-22 0,22 0 16,-22 0-16,0 0 0,0 21 15,0-21-15,1 0 16,-1 0 0,-21 21 31,0 0-16,0 0-16,-21-21 1,-1 0-16,1 21 0,0-21 16,0 0-16,21 22 15,-21-22-15,0 21 0,-1-21 0,-20 21 0,21-21 16,0 21-16,0-21 16,-22 21-16,22 0 0,0-21 0,0 22 15,0-22-15,-1 21 0,-20 0 0,21 0 16,0-21-16,0 21 0,-1 0 15,1 1-15,0-1 0,0 0 16,0 0-16,0-21 0,-1 21 16,22 0-16,-21-21 0,0 22 0,21-1 15,-21 0-15,0 0 16,0-21-16,21 21 16,0 0-1,-22-21-15,22-21 141,0 0-126</inkml:trace>
  <inkml:trace contextRef="#ctx0" brushRef="#br1" timeOffset="80044.2">8467 4149 0,'0'-21'0,"0"-1"15,0 1 1,0 42 15,0 1-31,0-1 16,0 21-16,0-21 15,0 22-15,0-1 0,0-21 0,0 21 16,0 1-16,0-1 0,0 0 16,0 1-16,0-1 0,0-21 0,0 22 15,0-22-15,0 0 0,0 0 16,0 0-16,0 0 0,-22 1 0,22-1 16,0-42 46,22 21-62,-22-22 16,0 1-16,0 0 0,0 0 0</inkml:trace>
  <inkml:trace contextRef="#ctx0" brushRef="#br1" timeOffset="80426.98">8488 4128 0,'0'-22'31,"21"22"-31,0 0 16,0-21-16,22 21 0,-22 0 16,0-21-16,21 0 0,1 21 0,-22 0 15,21 0-15,-21-21 0,22 21 16,-22 0-16,21 0 0,-21 0 16,0 0-16,1 0 0,-22 21 46,0 0-30,-22-21-16,1 21 0,0-21 16,0 0-16,21 21 0,-21 1 15,0-22-15</inkml:trace>
  <inkml:trace contextRef="#ctx0" brushRef="#br1" timeOffset="80743.8">8488 4530 0,'21'0'16,"0"0"-1,0 0-15,0 0 0,1 0 0,-1 0 16,0-21-16,0 21 0,21 0 15,-20 0-15,-1-22 0,0 22 0,0 0 16,0 0-16,0 0 0,-21-21 16,22 21-1,-22 21 48</inkml:trace>
  <inkml:trace contextRef="#ctx0" brushRef="#br1" timeOffset="81310.98">9186 4466 0,'0'-21'16,"0"0"-16,0 0 0,-21 21 31,21 21 0,0 0-31,0 0 0,0 0 16,-21-21-16,21 22 16,0-1-16,-21 0 0,21 0 15,0 0 1,0 0 0,-21 1 77,21-1-77,0 0-16,-22-21 16,22 21-16,0 0 0,-21 0 0,21 1 15,-21-1 1,21 0-16,-21-21 15,21-21 17,0 0-32,0-1 15,21 1-15,-21 0 0</inkml:trace>
  <inkml:trace contextRef="#ctx0" brushRef="#br1" timeOffset="81518.86">9165 4255 0,'0'0'0,"0"-22"15,-21 22-15,0 0 16,21 22 31,0-1-32,21 0 1</inkml:trace>
  <inkml:trace contextRef="#ctx0" brushRef="#br1" timeOffset="82031.08">9398 4424 0,'0'0'0,"0"21"0,-21 0 16,21 0-16,0 1 15,0-1-15,0 0 16,0 0-16,0 0 16,0 0-16,0 1 0,0-1 15,-21 0-15,21 0 16,-22-21 15,22-21 0,0 0-31,0 0 16,0-1-16,0 1 16,0 0-16,22 0 0,-1 0 0,-21 0 15,21-1-15,0 22 0,0-21 16,0 0-16,1 21 0,-1 0 15,0 0-15,0 0 0,0 0 0,0 0 16,1 0-16,-1 0 0,0 21 16,-21 0-16,21 1 0,-21-1 15,0 0-15,0 0 0,0 0 16,0 0-16,0 1 16,-21-1-16,0 0 0,21 0 15,-21-21 1,42 0 31</inkml:trace>
  <inkml:trace contextRef="#ctx0" brushRef="#br1" timeOffset="82599.75">10118 4445 0,'0'0'0,"-22"0"0,1 0 15,0 0-15,0 0 16,0 0-16,0 0 0,-1 0 0,1 0 16,0 21-16,0 0 15,0-21-15,0 22 0,-1-1 0,22 0 16,-21 0-16,0 0 15,21 0-15,0 1 0,0-1 16,0 0-16,0 0 16,21-21-16,0 0 15,1 0-15,-1 0 16,0 0-16,0 0 0,0-21 0,0 21 16,1-21-16,-1 0 0,0-1 15,0 1-15,0 0 16,-21 0-16,21 0 0,1-22 0,-22 22 15,21-21-15,0 0 0,-21-1 16,21 1-16,-21 0 0,21-1 0,-21 22 16,0-21-16,0-1 0,0 22 15,0 0-15,0-21 0,0 21 16,0 42 15,0 0-31,0 21 0,0-21 16,-21 22-16,21-1 0,0 0 15,-21 1-15,21-1 0,0 0 0,0 1 16,-21-1-16,21-21 0,-21 22 16,21-22-16,0 0 0,0 0 15,0 0-15,0 0 0,0 1 16,21-22 0,0 0-16,0 0 0,-21-22 15,21 1-15</inkml:trace>
  <inkml:trace contextRef="#ctx0" brushRef="#br1" timeOffset="83199.41">10604 4191 0,'0'0'15,"22"0"-15,-22-21 0,0 0 0,21 21 0,0-21 16,-21-1 0,-21 22 15,0 0-31,-1 0 0,1 0 15,21 22-15,-21-1 0,0-21 16,0 21-16,0 0 0,21 0 0,-22 0 16,22 1-16,0-1 0,0 0 15,0 0-15,0 0 0,0 0 16,22-21 0,-1 0-16,0 0 0,0 0 15,0 0-15,0 0 16,1 0-16,-44 0 62,1 0-62,0 22 0,0-1 16,0-21-16,0 21 0,21 0 16,-22 0-16,1 0 0,21 1 0,-21-1 15,21 0-15,0 0 0,0 0 16,0 0-16,0 1 0,0-1 15,0 0 1,21-21 0,0 0-16,1 0 15,-1 0-15,0-21 0,-21 0 16,21 21-16,0-22 0</inkml:trace>
  <inkml:trace contextRef="#ctx0" brushRef="#br1" timeOffset="83504.24">10922 3937 0,'0'0'0,"-21"0"0,0 0 0,-1 0 16,22 21-16,0 0 15,0 1-15,0-1 0,-21 21 0,21-21 16,0 22-16,0-1 15,-21-21-15,21 21 0,0 1 0,0-1 16,-21-21-16,21 22 0,-21-22 16,21 21-16,-21-21 0,21 0 0,0 1 15,0-1-15,0 0 0,0 0 16,0 0-16,0-42 47,21 0-32</inkml:trace>
  <inkml:trace contextRef="#ctx0" brushRef="#br1" timeOffset="83888.27">10837 4466 0,'0'21'16,"21"-21"-16,1 0 15,-1 0 1,0 0-16,0 0 16,0 0-16,-21-21 15,21 21-15,-21-21 16,0 0 0,0 0-16,-21 21 31,0 0-31,21 21 15,0 0-15,-21-21 16,21 21-16,0 0 0,-21 1 0,21-1 16,0 0-16,0 0 15,0 0-15,0 0 16,21-21-16,0 0 16,0 0-1,0 0-15,1 0 0,-1 0 16,0-21-16,0 0 15,-21 0-15,21 21 0</inkml:trace>
  <inkml:trace contextRef="#ctx0" brushRef="#br1" timeOffset="84556.08">11134 4424 0,'0'21'31,"-22"0"-31,22 0 16,0 1-16,0-1 15,0 0 1,0 0-16,-21-21 0,21 21 16,0 0 15,0-42 0,0 0-15,0 0-16,0 0 15,0 0-15,0-1 16,0 1-16,21 21 0,-21-21 16,22 21-16,-22-21 15,21 21-15,0 0 16,0 0 0,-21 21-16,21 0 0,-21 0 15,0 1-15,0-1 16,0 0-16,0 0 0,0 0 15,0 0-15,0 1 16,0-1 0,0-42 31,0-1-32,0 1-15,0 0 0,21 21 16,-21-21-16,22 0 0,-1 21 15,-21-21-15,21-1 0,-21 1 16,21 21-16,-21-21 0,21 21 0,0 0 31,-21 21-31,0 0 0,0 1 16,0-1 0,0 0-16,0 0 0,0 0 15,0 0 16,0-42 16,0 0-47</inkml:trace>
  <inkml:trace contextRef="#ctx0" brushRef="#br1" timeOffset="84904.03">11388 4509 0,'21'0'16,"0"0"-1,0 0 1,-21-22 0,21 22-16,-21-21 15,-21 21 32,21 21-31,-21 1-1,21-1-15,0 0 0,0 0 16,0 0 0,0 0-1,21-21 1,0 0-1,0 0 1,-21-21-16</inkml:trace>
  <inkml:trace contextRef="#ctx0" brushRef="#br1" timeOffset="85395.43">11599 4445 0,'0'21'47,"0"0"-31,0 1-16,0-1 15,0 0-15,0 0 16,0 0-16,0 0 16,-21-21-1,21 22 1,0-44 15,0 1-15,0 0-16,0 0 15,0 0-15,21 0 16,-21-1-16,21 22 0,-21-21 16,22 0-16,-1 0 15,0 21-15,-21 21 31,0 0-31,0 0 16,0 1-16,0-1 0,0 0 16,0 0-16,0 0 15,0 0 1,0 1 0,0-44 30,0 1-30</inkml:trace>
  <inkml:trace contextRef="#ctx0" brushRef="#br1" timeOffset="85763.83">12001 3895 0,'0'-21'16,"0"42"-1,0 0-15,0 0 16,0 0-16,-21 0 0,21 1 16,-21 20-16,21 0 0,0-21 0,0 22 15,-21-1-15,21-21 0,-21 22 16,21-1-16,-21-21 0,21 21 0,0-20 15,0-1-15,-22 0 0,22 0 16,0 0-16,-21 0 0,21 1 0,0-1 16,0 0-16,0 0 15,21-21 48,-21-21-63,22 0 15,-22 0-15</inkml:trace>
  <inkml:trace contextRef="#ctx0" brushRef="#br1" timeOffset="86051.17">11726 4170 0,'0'0'15,"21"0"1,1 0 0,-1 0-16,21-21 0,-21 21 0,0 0 15,22-21-15,-22 21 0,0 0 16,21-22-16,-20 22 0,-1-21 0,0 21 16,0 0-16,0-21 15,-42 21 48,0 21-48</inkml:trace>
  <inkml:trace contextRef="#ctx0" brushRef="#br1" timeOffset="86823.28">6096 6117 0,'0'0'0,"0"-21"0,0 42 47,0 0-47,0 1 16,0-1-16,0 21 0,0 0 15,0 1-15,0-1 0,-21 22 16,21-22-16,-21 21 0,-1-20 0,1 20 16,21-20-16,-21-1 0,21 0 15,-21 1-15,21-1 0,0-21 0,0 0 16,0 0-16,0 1 0,-21-22 15,21 21-15,0-42 32,0-1-32,0 1 15,0 0-15,0-21 0,0 21 16,21-1-16</inkml:trace>
  <inkml:trace contextRef="#ctx0" brushRef="#br1" timeOffset="87099.13">5969 6117 0,'0'-21'15,"0"0"1,0 0-16,21 0 16,0 21-16,0 0 0,1-22 0,-1 22 15,0-21-15,21 21 0,-21-21 16,1 21-16,-1 0 0,21-21 0,-21 21 15,0 0-15,1 0 16,-1 0-16,0 0 0,0 0 16,-21 21-1,0 0-15,0 0 16,-21-21-16,0 22 0,0-1 16,-1 0-16,1-21 0,0 21 15</inkml:trace>
  <inkml:trace contextRef="#ctx0" brushRef="#br1" timeOffset="87310.79">5969 6541 0,'0'21'0,"0"-42"0,0 63 0,21-42 31,0 0-15,0 0-16,1 0 0,-1-21 0,21 21 15,-21-21-15,0 21 0,1 0 16,-1-22-16,0 22 0,0 0 0,0-21 16,0 21-1,-21-21-15,22 21 0</inkml:trace>
  <inkml:trace contextRef="#ctx0" brushRef="#br1" timeOffset="87591.31">6562 6498 0,'0'21'15,"0"1"-15,0-1 16,0 0-16,0 0 16,0 0-16,0 0 0,0 1 15,0-1-15,0 0 0,0 0 16,0 0-16,0 0 0,0 1 15,-22-22 1,22 21-16,-21-21 16,0 0-16,21-21 31,0-1-15,0 1-16,0 0 0</inkml:trace>
  <inkml:trace contextRef="#ctx0" brushRef="#br1" timeOffset="87771.21">6583 6329 0,'0'0'16,"0"-21"-16,0 0 15,-21 21 1,-1 0 0,22 21 15,0 0-31,0 0 15,22 0-15,-1-21 16,-21 21-16</inkml:trace>
  <inkml:trace contextRef="#ctx0" brushRef="#br1" timeOffset="88256.44">6900 6519 0,'0'22'0,"0"-44"0,0 65 15,0-22-15,0 0 16,0 0-16,0 0 0,-21 1 16,21-1-16,0 0 0,0 0 15,-21 0-15,21 0 16,0 1-16,0-1 0,-21-21 16,21 21-16,-21-21 15,-1 0 1,1 0-1,21-21 1,0 0-16,0-1 0,0 1 16,0 0-16,0 0 0,0-21 15,21 20-15,1 1 0,-1-21 0,-21 21 16,42 0-16,-21-1 0,0 1 16,1 0-16,20 0 0,-21 21 0,0 0 15,22 0-15,-22 0 0,0 0 16,0 21-16,0 0 0,0 0 0,-21 1 15,0-1-15,22 0 0,-22 0 16,0 0-16,0 0 0,0 1 0,0-1 16,0 0-16,0 0 15,-22 0-15,1 0 0,21 1 16,-21-22-16,21 21 16,-21-21-16,21-21 31,21 21-16,0-22-15</inkml:trace>
  <inkml:trace contextRef="#ctx0" brushRef="#br1" timeOffset="88870.1">7578 6498 0,'0'0'0,"0"-21"15,-22 21 1,1 0-16,0 0 16,0 0-16,0 0 0,0 21 15,-1 0-15,1 1 0,21-1 16,-21 0-16,0 0 0,0 0 0,0 0 16,21 22-16,0-22 0,-22 0 0,22 0 15,0 0-15,0 1 0,0-1 16,0 0-16,22 0 15,-1-21 1,0 0-16,0 0 0,0 0 16,0-21-16,1 0 15,-1 21-15,0-21 0,-21-1 0,21 22 16,0-21-16,0-21 0,1 21 16,-1 0-16,-21-22 0,21 1 0,0 0 15,-21-1-15,0 1 0,21 0 16,0-1-16,-21 1 0,0-22 0,22 22 15,-1 0-15,-21-1 0,21 22 0,-21-21 16,0 21-16,0-22 0,0 22 16,0 0-16,0 0 0,0 42 31,0 21-15,0-20-16,-21 20 15,21 0-15,-21 1 0,21-1 0,-22 0 16,22 1-16,0 20 0,-21-21 15,21 1-15,0 20 0,0-20 0,0-1 16,0 0-16,0-21 0,0 22 16,0-22-16,0 0 0,21 0 0,1 0 15,-1 1-15,0-22 16,0 0-16,0 0 0,0 0 0,1 0 16,-1 0-16,0 0 0,0 0 15,0 0-15,-21-22 0,21 1 16,1 0-16,-1 0 0</inkml:trace>
  <inkml:trace contextRef="#ctx0" brushRef="#br1" timeOffset="90140.28">8318 6138 0,'0'22'16,"0"-1"-1,0 0 1,22-21-1,-1 21-15,0-21 16,0 0-16,0 0 0,0 0 0,1 0 16,-1-21-16,0 21 0,0-21 15,21 0-15,-20 21 0,-1-22 0,0 1 16,0 21-16,0-21 0,0 0 16,-21 0-16,0 0 0,0-1 15,-21 22 1,0 0-16,0 0 0,0 0 0,-22 0 15,22 0-15,-21 22 0,21-1 16,-22 0-16,22 0 0,-21 0 16,21 0-16,0 1 0,-22 20 0,22-21 15,0 21-15,21-20 0,0 20 16,-21-21-16,21 21 0,0-20 0,0-1 16,0 0-16,0 0 0,21-21 15,0 21-15,0-21 0,0 21 0,1-21 16,-1 0-16,0 0 0,0 0 15,21 0-15,-20 0 0,-1 0 0,0-21 16,0 21-16,0-21 0,0 21 16,1 0-16,-44 0 15,1 0 1,0 0-16,0 0 16,0 21-16,0 0 0,-1-21 0,1 22 15,0-1-15,21 0 0,-21 0 16,21 0-16,-21 22 0,21-22 0,0 0 15,0 0-15,0 0 0,0 0 16,0 1-16,0-1 0,21 0 0,0-21 16,0 0-16,0 21 0,1-21 15,20 0-15,-21 0 0,0 0 0,22 0 16,-22 0-16,21-21 0,-21 0 0,22 21 16,-1-21-16,0-1 15,-21-20-15,22 21 0,-1 0 0,-21-22 16,22 22-16,-1-21 0,-21 0 15,0-1-15,0 1 0,1 0 0,-1-1 16,0 1-16,-21 0 0,0-1 0,21 22 16,-21-21-16,0-1 0,21 1 15,-21 21-15,0 0 0,0-22 0,0 22 16,0 0-16,0 42 31,0 0-31,-21 1 0,21-1 16,0 0-16,-21 21 0,21 1 0,0-1 15,0-21-15,-21 43 16,0-22-16,21 0 0,0 1 0,0-1 16,-22 0-16,22 1 0,-21-1 0,21 0 15,0-21-15,0 22 0,-21-22 16,21 0-16,0 0 0,0 0 16,0 1-16,21-22 15,0 0-15,1 0 16,-1 0-1,0-22-15,-21 1 0,21 0 0</inkml:trace>
  <inkml:trace contextRef="#ctx0" brushRef="#br1" timeOffset="90559.03">9419 6562 0,'-21'21'0,"0"-21"16,21 21-16,21-21 31,0-21-15,0 0-16,0 0 0,-21-1 16,22 22-16,-22-21 0,21 0 15,-21 0-15,21 0 0,-21 0 16,0-1-16,0 1 0,0 0 15,-21 21 1,0 0-16,-1 0 0,1 21 16,21 0-16,-21-21 0,0 22 15,0-1-15,21 0 0,0 21 0,-21-21 16,21 1-16,-22 20 0,22-21 0,0 0 16,0 22-16,0-22 0,0 0 15,0 0-15,22-21 0,-1 21 0,-21 0 16,21-21-16,0 0 0,0 0 15,0 0-15,1 0 0,-1 0 16,0 0-16,21 0 0,-21 0 0,1 0 16,20-21-16,-21 0 0,0 21 15,22-21-15,-22 0 0,0 0 0</inkml:trace>
  <inkml:trace contextRef="#ctx0" brushRef="#br1" timeOffset="91243.64">9906 6414 0,'0'0'0,"0"-22"0,-21 22 47,21 22-47,0-1 0,0 0 15,-21 0-15,21 0 0,0 0 16,0 1-16,0-1 0,-22 0 16,22 0-16,-21-21 0,21 21 0,0 0 15,0 1-15,0-1 16,-21-21-16,21-21 47,0-1-32,0 1-15,0 0 0,0 0 16,0 0-16,0 0 0,21-1 0,0 1 16,-21 0-16,22 0 0,-1 0 15,0 0-15,-21-1 0,21 1 16,0 21-16,0 0 0,1 0 0,-1 0 15,0 0-15,0 21 16,0-21-16,-21 22 0,0-1 0,0 0 16,0 0-16,0 0 0,0 0 15,0 1-15,0-1 0,0 0 0,0 0 16,0 0-16,0 0 0,0 1 16,0-1-16,0 0 15,21-42 16,-21 0-31,22-1 16,-22 1-16,0 0 0,21 0 16,0 0-16,-21 0 0,21-1 15,0 1-15,0-21 0,1 21 0,-1 0 16,0-1-16,21 1 0,-21 0 0,1 21 16,-1 0-16,0 0 15,0 0-15,-21 21 16,21 0-16,-21 1 0,21-22 15,-21 21-15,0 0 0,0 0 0,0 0 16,0 0-16,0 1 0,0-1 16,0 0-16,0 0 0,-21 0 15,0-21 1,21-21 31,0 0-47</inkml:trace>
  <inkml:trace contextRef="#ctx0" brushRef="#br1" timeOffset="91680.39">10710 6456 0,'0'0'0,"21"0"0,1 0 16,-1 0-16,0-21 15,0 21-15,-21-21 0,21-1 16,0 1-16,-21 0 0,0 0 16,0 0-16,0 0 15,-21 21-15,0 0 16,0-22-16,0 22 0,0 0 15,-1 0-15,1 0 0,0 22 0,0-22 16,0 21-16,0 0 0,21 0 16,0 0-16,-22 0 0,22 1 15,0 20-15,0-21 0,0 0 0,0 0 16,0 1-16,0-1 0,0 0 16,22 0-16,-22 0 0,21-21 0,0 0 15,0 21-15,0-21 0,0 0 16,1 0-16,-1 0 0,21 0 15,-21 0-15,0 0 0,1-21 0,-1 0 16,21 21-16,-21-21 0,0 0 16,1 0-16,-1-1 0,0 1 15,0-21-15,0 21 0</inkml:trace>
  <inkml:trace contextRef="#ctx0" brushRef="#br1" timeOffset="92143.32">11155 6329 0,'-21'42'0,"42"-84"0,-21 21 0,0 42 46,-21 0-46,21 0 0,0 0 16,-22 1-16,22-1 0,0 0 16,-21 0-16,21 0 0,0 0 0,0 1 15,-21-1-15,21 0 16,0 0-16,0 0 0,0-42 62,0 0-46,0 0-16,0 0 0,0-1 16,0 1-16,21 0 0,-21 0 0,0 0 15,21 0-15,1-22 0,-1 22 16,0 21-16,0-21 0,0 0 0,0 21 16,1 0-16,-1 0 0,0 0 15,0 0-15,0 0 0,0 0 16,-21 21-16,22 0 0,-22 0 15,21 0-15,-21 1 0,0-1 16,0 0-16,0 0 0,0 0 0,0 0 16,0 1-16,0-1 15,0 0-15,-21 0 0,21 0 0,0 0 16,0 1 0,0-44 15,0 1-31,0 0 15,21 0-15,-21 0 0,21 0 16</inkml:trace>
  <inkml:trace contextRef="#ctx0" brushRef="#br1" timeOffset="92456.16">11642 5884 0,'0'0'16,"0"-21"-16,0 0 0,0 0 0,0 42 31,0 0-15,0 0-16,0 1 0,0 20 15,0-21-15,0 21 0,0-20 0,0 20 16,0 0-16,0-21 0,0 22 16,0-1-16,0-21 0,-22 22 15,22-22-15,-21 21 0,21 0 0,0-20 16,0 20-16,-21-21 0,21 0 15,0 0-15,-21 1 0,21-1 0,0 0 16,21-21 15,0 0-31,-21-21 16,0 0-16,21 21 0,1-22 16</inkml:trace>
  <inkml:trace contextRef="#ctx0" brushRef="#br1" timeOffset="92923.89">11832 6287 0,'0'0'0,"21"0"16,-21-22-1,-21 44 32,0-1-31,21 0-16,0 0 15,0 0-15,0 0 16,-21-21-16,21 22 0,0-1 16,21 0 15,0-21-15,0 0-16,0 21 15,1-21-15,-1 21 16,-21 0-1,0 1 1,0-1-16,0 0 0,-21 0 16,-1-21-16,1 21 15,0-21-15,0 21 16,0-21-16,0 0 0,-1 0 16,1 0-16,0 0 15,0 0 1,0 0-16,21-21 15,-21 0 1,21 0-16,0 0 16,0 0-16,0-1 0,0 1 15</inkml:trace>
  <inkml:trace contextRef="#ctx0" brushRef="#br1" timeOffset="93230.71">11472 6075 0,'-21'0'0,"42"0"0,-63 0 0,42-21 15,0 0 1,21 21-16,0 0 16,0 0-16,1 0 0,-1-22 15,21 22-15,-21 0 0,0 0 0,1 0 16,-1-21-16,21 21 0,-21 0 15,0 0-15,1 0 0,-1 0 16,-21 21 62</inkml:trace>
  <inkml:trace contextRef="#ctx0" brushRef="#br1" timeOffset="93866.89">11853 6223 0,'21'0'47,"1"0"-31,-1 0-1,-21 21 32,0 0-16,21-21 16,-42 0 47,0 0-78,-1 0-16,1 0 15,0 0-15,21 22 32</inkml:trace>
  <inkml:trace contextRef="#ctx0" brushRef="#br1" timeOffset="97204.27">14012 4466 0,'-21'0'16,"0"0"-16,21-21 15,0 0 1,0 0-16,0 0 16,-21-1-1,21 1-15,0 0 16,0 0-16,0 0 15,0 0 1,0 42 15,0 0-31,0 0 0,0 21 16,0-20-16,0 20 0,0-21 16,0 21-16,-21 1 0,21-1 0,0-21 15,0 22-15,0-1 0,0-21 16,0 21-16,0-20 0,-22 20 0,22-21 15,-21 0-15,21 0 0,0 1 16,0-1-16,0 0 0,-21-21 0,21-21 47,0 0-47,0-1 0,21 1 16</inkml:trace>
  <inkml:trace contextRef="#ctx0" brushRef="#br1" timeOffset="97495.19">14266 4318 0,'0'0'0,"0"-21"0,0 42 47,0 0-47,0 0 0,0 22 15,-21-22-15,21 21 0,0-21 0,-21 22 16,21-22-16,0 21 15,0 1-15,-21-22 0,21 21 0,-21 0 16,21-20-16,-22 20 0,22-21 16,0 0-16,0 0 0,0 1 0,0-1 15,0 0 1,0-42 15,0 0-31,0-1 16,0 1-16</inkml:trace>
  <inkml:trace contextRef="#ctx0" brushRef="#br1" timeOffset="97755.04">13885 4636 0,'21'0'31,"1"0"-31,-1 0 0,0 0 0,0 0 16,0 0-16,22 0 0,-22-22 16,21 22-16,-21 0 0,22-21 15,-1 21-15,-21 0 0,0 0 0,0-21 16,1 21-16,-1 0 0,0 0 16,-21-21 15,-21 21-16</inkml:trace>
  <inkml:trace contextRef="#ctx0" brushRef="#br1" timeOffset="108671.36">14563 4466 0,'-22'0'31,"1"0"-15,42 0 31,1 0-47,-1 0 15,0 0-15,0 0 0,0 0 16,0 0-16,1 0 0,-1 0 16,0-21-16,0 21 15,0 0-15,0 0 0,1 0 0,-1 0 16,-42 0 46,-1 0-62,1 0 16,0 0-16,0 0 0,0 21 16</inkml:trace>
  <inkml:trace contextRef="#ctx0" brushRef="#br1" timeOffset="108952.19">14668 4487 0,'0'22'31,"-21"-22"-15,21 21-16,0 0 0,0 0 16,0 0-16,0 0 0,0 1 15,0-1-15,0 0 16,0 0-16,0 0 0,0 0 0,0 1 16,0-1-1,0 0-15,-21 0 0,21 0 0,0 0 16,-21-21-1,21 22-15,0-1 16,0-42 15,0-1-15,21 1-16,0 0 0</inkml:trace>
  <inkml:trace contextRef="#ctx0" brushRef="#br1" timeOffset="109711.27">14901 4551 0,'0'21'47,"0"0"-47,0 0 0,0 1 15,0-1-15,0 0 0,-21 0 16,21 0-16,0 0 0,-21 1 0,21-1 15,-21 0-15,21 0 16,0 0-16,0 0 0,-21-21 16,21-21 31,0 0-47,0 0 0,0 0 15,0 0-15,0-1 0,0 1 16,0 0-16,0 0 0,21 0 0,-21-22 15,21 22-15,-21 0 0,21 0 16,0 0-16,0 0 0,1-1 16,-1 22-16,0 0 0,0 0 15,0 0 1,0 22-16,-21-1 0,22 0 16,-22 0-16,0 0 15,21-21-15,-21 21 0,0 1 0,0-1 16,0 0-16,0 0 0,0 0 15,0 0-15,0-42 47,0 0-31,0 0-16,0 0 16,0 0-16,21-1 15,0 1-15,0 21 0,-21-21 0,21 0 16,1 0-16,-1 0 15,0-1-15,0 22 0,0 0 16,0 0-16,1 0 0,-1 22 16,-21-1-1,21 0-15,-21 0 0,0 0 16,0 0-16,0 1 0,0-1 16,0 0-16,0 0 0,0 0 15,0 0-15,0 1 0,0-1 16,0 0-16,-21 0 15,21 0-15,0 0 16,-21-21-16,-1 0 0,22-21 47,0 0-47,22 0 16,-1 0-16</inkml:trace>
  <inkml:trace contextRef="#ctx0" brushRef="#br1" timeOffset="110059.07">15748 4445 0,'-21'0'47,"21"21"-47,0 0 0,-21 1 16,21-1-16,-22 0 0,22 0 0,0 0 15,0 0-15,-21 1 0,21-1 16,-21 0-16,21 21 0,0-21 16,0 1-16,0-1 0,0 0 0,0 0 15,0 0-15,0 0 0,0 1 16,21-22-16,0 0 16,1 0-16,-1 0 15,0 0-15,0 0 0,0-22 16,0 22-16,1-21 0,-1 0 15,0 21-15,-21-21 16,21 21-16,-21-21 16,21 21-16,-21-21 0</inkml:trace>
  <inkml:trace contextRef="#ctx0" brushRef="#br1" timeOffset="110667.76">12996 5461 0,'0'-21'0,"21"21"16,1 0 0,-1 0-16,21-21 0,0 21 0,1 0 15,-1 0-15,0-21 0,1 21 16,-1-22-16,0 22 0,1 0 0,-1 0 16,0 0-16,1-21 0,-22 21 15,0 0-15,0 0 0,0 0 0,-42 0 47,0 0-47,-21 0 16,21 0-16,-1 0 0</inkml:trace>
  <inkml:trace contextRef="#ctx0" brushRef="#br1" timeOffset="110988.57">13356 5376 0,'-21'0'31,"21"22"-31,-21-22 0,21 21 16,0 0-16,0 0 15,0 0-15,0 22 0,0-22 16,0 0-16,0 21 0,0 1 16,0-22-16,0 21 0,0 0 0,0 1 15,-21-22-15,21 21 0,0-21 16,0 1-16,0-1 0,0 0 15,0 0-15,0 0 0,0 0 0,0 1 16,-22-1 0,22-42 46,0-1-62,0 1 16</inkml:trace>
  <inkml:trace contextRef="#ctx0" brushRef="#br1" timeOffset="111535.26">13652 5800 0,'0'-21'47,"0"-1"-32,0 1 1,22 21-16,-1 0 16,0 0-16,-21-21 0,21 21 15,0 0-15,0 0 16,1 0-16,-22 21 0,21-21 0,-21 21 15,21 1-15,0-1 16,-21 0-16,0 0 0,0 0 0,0 0 16,0 1-16,0-1 15,0 0-15,0 0 0,-21-21 16,21 21-16,0-42 47,0 0-32,0 0-15,0 0 0,0-1 16,21 1-16,-21 0 16,0 0-16,0 0 0,21 0 0,0-1 15,-21 1-15,0 0 0,22 21 16,-22-21-16,21 21 0,-21-21 0,21 21 16,0 0 15</inkml:trace>
  <inkml:trace contextRef="#ctx0" brushRef="#br1" timeOffset="112239.13">14139 5842 0,'0'0'0,"21"0"16,1 0-1,-1 0-15,0-21 16,0 21-16,-21-21 16,21 21-16,0-21 0,1 21 0,-1-22 15,-21 1-15,21 21 0,0-21 0,0 0 16,-21 0-1,0 0-15,0-1 16,-21 22 0,0 0-1,0 0-15,0 0 16,-1 22-16,1-1 0,0-21 0,21 21 16,-21 0-16,0 0 15,21 0-15,0 1 0,0-1 0,-21 0 16,21 0-16,0 0 15,0 0-15,0 1 0,21-1 16,0 0-16,0-21 16,0 0-16,0 0 0,1 0 15,-1 21-15,0-21 0,0 0 0,0 0 16,0 0-16,1 0 0,20 0 16,-21 0-16,0 0 0,0-21 15,22 21-15,-22-21 0,0 21 0,0-21 16,0-1-16,1 22 0,-1-21 0,0 0 15,-21 0-15,21 0 0,-21 0 16,21-1-16,-21 1 0,0 0 16,0 0-16,0 0 0,0 0 15,-21 42 17,0 0-17,0 0-15,21 0 0,0 22 16,0-22-16,0 0 0,0 0 15,0 0-15,0 0 0,0 1 16,0-1-16,0 0 16,21-21-1,0 0-15,0 0 0,0 0 16,1 0-16,-1 0 16,-21-21-16,21 21 0,0-21 15,-21-1-15,0 1 16</inkml:trace>
  <inkml:trace contextRef="#ctx0" brushRef="#br1" timeOffset="114291.54">15557 5927 0,'0'-21'31,"0"-1"-31,22 22 16,-1-21-16,0 0 0,-21 0 16,21 0-16,0 0 0,0-22 0,1 22 15,-1-21-15,0 21 16,0-22-16,0 22 0,-21 0 0,0 0 15,0 0-15,0-1 0,0 1 0,-21 21 32,0 0-32,0 0 0,0 0 0,-1 21 15,1 1-15,0-1 0,21 0 16,0 0-16,0 0 0,0 0 0,0 1 16,0-1-16,0 0 0,0 0 15,21 0-15,0 0 0,-21 1 0,22-1 16,-1 0-16,0 0 0,0-21 15,-21 21-15,0 0 0,21-21 0,-21 22 16,0-1-16,0 0 16,-21-21 15,0 0-31,0 0 16,0-21-16,-1 0 15,1 21-15,21-22 0,-21 22 16,0-21-16,21 42 31,0 1-15,0-1-16,0 0 15,0 0-15,21-21 0,0 21 0,0 0 16,1-21-16,-1 0 16,0 22-16,0-22 0,0 0 15,0 0-15,1 0 16,-1 0-16,0 0 0,0-22 0,0 1 15,22 21-15,-43-21 0,42 0 16,-21 0-16,0 0 0,0-1 0,1 1 16,-1-21-16,0 0 0,0-1 15,0 22-15,0-21 0,-21-1 0,22 1 16,-22 0-16,21-1 0,-21 1 16,0 0-16,0 21 0,0-22 15,0 22-15,0 0 0,0-21 16,0 20-16,0 1 0,-21 42 31,21 1-15,0 20-16,0-21 0,0 21 15,-22-20-15,22 20 0,0 0 0,0 1 16,0-22-16,0 21 0,0 0 0,0 1 16,-21-1-16,21 0 0,0-20 15,0 20-15,0-21 0,0 21 0,0-20 16,0-1-16,0 0 0,0 0 15,21 0-15,1-21 16,-1 0-16,0 0 16,0 0-16,0 0 0,0 0 0,1 0 15,-1 0-15,0-21 0,0 21 16,0-21-16,0 0 0,1 0 0,-22-1 16,21 1-16,-21 0 0,21 0 15,-21 0-15,0 0 0,0-1 0,0 1 16,0 0-16,-21 21 15,0 0-15,-1 0 16,1 0-16,21 21 16,0 0-1,0 1-15,0-1 0,21 0 16,-21 0-16,22 0 16,-1 0-16,0 1 15,-21-1-15,0 0 16,0 0-16,0 0 15,21-21-15,-21 21 16,21-21 0,0 0-1,1 0-15,-22-21 0,21 21 16,-21-21-16,21 0 0,0 0 16,-21 0-16,21-1 15,-21 1-15,0 0 0,21 0 16,-21 0-16,0 0 0,0-1 15,0 1-15,0 42 47,0 1-47,0-1 16,0 0-16,0 0 0,0 0 16,0 0-16,0 1 0,0-1 15,0 0-15,0 0 16,0 0-1,22-21-15,-1 0 16,0 0-16,0 0 16,0 0-16,0 0 0,-21-21 15,22 21-15,-1-21 0,-21 0 0,0 0 16,21-1-16,-21 1 16,21 0-16,-21 0 0,0 0 15,0 0-15,0-1 0,0 1 16,0 42 15,0 1-31,0-1 16,0 0-16,0 0 15,0 0-15,0 0 0,0 1 16,0-1-16,0 0 0,0 0 31,21-21 16,0 0-47,-21-21 16,22 21-16,-22-21 0</inkml:trace>
  <inkml:trace contextRef="#ctx0" brushRef="#br1" timeOffset="115343.64">17124 5736 0,'0'0'0,"0"-21"16,0 42 31,-21-21-32,-1 21-15,22 1 0,-21-1 0,21 0 16,0 0-16,-21 0 16,21 0-16,0 1 0,0-1 15,0 0-15,0 0 0,0 0 16,0 0-1,21-21-15,0 0 16,1 0-16,-1 0 16,0 0-16,0 0 0,0 0 15,0-21-15,1 0 0,-22 0 16,21 21-16,0-21 0,0 0 0,0-1 16,-21 1-16,21-21 0,1 21 15,-1-22-15,0 22 0,-21-21 0,21 0 16,0 20-16,0-20 0,-21 0 0,0 21 15,22-22-15,-22 22 0,21 0 16,-21 0-16,0 0 0,0-1 0,0 1 16,0 42 15,0 1-15,-21-1-16,21 21 0,-22-21 15,22 22-15,0-22 0,0 21 16,-21-21-16,0 22 0,21-1 0,-21-21 15,21 21-15,0-20 0,0-1 16,-21 21-16,21-21 0,0 0 0,0 1 16,0-1-16,0 0 15,0 0-15,0 0 16,21-21-16,0 0 16,0 0-1,0 0-15,1-21 16,-1 21-16,-21-21 0,21 21 15,0-21-15,-21 0 0,21 21 0,-21-22 16,21 1-16,-21 0 0,22 0 16,-1 21-16,-21-21 15,0 42 17,0 0-32,0 0 0,0 0 15,0 1-15,0-1 16,0 0-16,0 0 15,0 0 1,21 0 0,0-21-16,0 0 15,0 0 1,1 0-16,-22-21 16,21 21-1,-21-21-15,21 0 0,-21 0 16,0 0-16,21-1 0,0 1 15,-21 0 1,0 42 15,0 0-15,0 1-16,0-1 16,0 0-16,0 0 0,0 0 15,0 0 1,21-21 15,1 0-15,-22-21-1,0 0-15,0 0 16,0 0-16,0 0 0,0-1 16,0 1-16,0 0 0</inkml:trace>
  <inkml:trace contextRef="#ctx0" brushRef="#br1" timeOffset="115603.49">17484 5567 0,'0'0'0,"-22"0"0,44 0 32,-1 0-17,0 0-15,0 0 0,0 0 0,0 0 16,1-21-16,20 21 15,-21 0-15,0 0 0,22-21 0,-22 21 0,0 0 16,0 0-16,0-22 16,0 22-16,-21-21 31,-21 21-15,0 0-16,0 0 15,0 0-15</inkml:trace>
  <inkml:trace contextRef="#ctx0" brushRef="#br1" timeOffset="115883.33">16298 5588 0,'0'0'16,"21"0"-1,22 0-15,-22-21 16,21 21-16,-21 0 0,22-21 0,-1 21 16,0 0-16,1-21 0,-1 21 0,0-22 15,-20 22-15,20 0 0,-21-21 16,0 21-16,0 0 0,-21 21 47,-21-21-32,0 22-15,0-1 0</inkml:trace>
  <inkml:trace contextRef="#ctx0" brushRef="#br1" timeOffset="116835.8">14139 6879 0</inkml:trace>
  <inkml:trace contextRef="#ctx0" brushRef="#br1" timeOffset="117475.96">14097 6943 0,'0'-21'63,"21"21"-63,0-22 0,-21 1 15,21 0-15,1 0 16,-22 0 0,21 21-16,0-21 0,-21-1 15,21 1-15,0 0 0,0 0 16,1 0-16,-1 0 15,0-1 1,-42 22 156,0 0-172,-1 0 16,1 22-1,0-22-15</inkml:trace>
  <inkml:trace contextRef="#ctx0" brushRef="#br1" timeOffset="121291.91">14139 6922 0,'0'-22'15,"0"1"32,0 0-31,0 0-16,0 0 15,0 0-15,0-1 16,21 22-16,1-21 0,-22 0 16,21 21-16,-21-21 0,0 0 0,21 0 15,0 21-15,-21-22 16,21 1-16,-21 0 0,21 21 16,-21-21-16,22 21 15,-22-21-15,0 0 16,0 42 15,-22 0-15,1-21-16,0 21 0,0 0 0,-21 0 15,20 22-15,1-22 0,-21 0 16,21 21-16,0-20 0,-22 20 0,22 0 16,-21-21-16,21 22 0,-22-1 15,22 0-15,-21 22 0,21-22 16,-22 1-16,1 20 0,0-21 15,-1 1-15,1 20 0,-22-20 0,22-1 16,-21 0-16,-1 22 0,1-22 0,20-21 16,-20 22-16,-1-1 0,1 0 15,-1 1-15,22-22 0,-22 21 0,22 0 16,-21-20-16,20 20 0,1 0 16,0 1-16,-22-22 0,22 21 0,-1 0 15,1-20-15,0 20 0,-1-21 16,1 21-16,0 1 0,-1-22 0,1 21 15,0-21-15,-1 22 0,1-22 0,0 0 16,-1 21-16,1-20 16,21-1-16,-21 0 0,20 0 0,1 0 15,0 0-15,0 22 0,0-22 16,0 0-16,-1 21 0,1 1 0,-21-22 16,21 21-16,0-21 0,-1 22 0,1-22 15,-21 21-15,21-21 0,-22 1 16,22-1-16,-21 0 0,21 0 0,-22 0 15,22 0-15,-21 1 0,21-22 16,0 21-16,-22-21 0,22 0 0,0 21 16,0-21-16,21 21 0,-21-21 15,-1 0-15,1 0 16,21-21 15,0 0-15,0 0-16,0-1 0,21 1 0,-21 0 15,22 0-15,-22 0 0,21 0 16,-21-1-16,0 1 0,0 0 0,0-21 16,0 21-16,21-1 0,-21 1 0,0 0 15,0 0-15,21 0 0,-21 0 16,0-1-16,0 1 0,0 0 31,0 42 16,21 0-47,-21 1 16,0-1-16,0 0 0,0 0 15,0 0-15,0 0 0,0 1 0,0-1 16,0 0-16,0 0 0,0 0 16,0 0-16,-21 1 0,21-1 0,-21 0 15,21 0-15,0 0 0,0 0 16,-21 1-16,0-1 15,21 0 17,21-21 30,0 0-62,0 0 16,0 0-16,0 0 0,1 0 15,-1 0-15,0 0 0,0 0 0,21 0 16,-20 0-16,-1 0 0,0 0 0,0 0 16,0 0-16,0 0 15,1 0-15,-1 0 0,0 0 16,-21 21-16,21-21 16,-42 0 46,0 0-62,0 0 16,-1-21-16,1 0 0</inkml:trace>
  <inkml:trace contextRef="#ctx0" brushRef="#br1" timeOffset="123135.72">9504 7938 0,'-21'0'15,"21"21"1,-22-21 15,22-21-15,0-1-1,0 1-15,0 0 16,22 0 0,-1 0-16,-21 0 0,21 21 15,0-22-15,0 1 16,0 0-16,1 21 0,-1 0 15,0-21-15,0 21 16,0 0-16,-21 21 31,0 0-15,0 0-16,0 1 0,0-1 16,0 0-16,0 0 15,0 21-15,0-20 0,0-1 0,0 0 16,0 0-16,0 0 0,0 0 15,0 1-15,0-1 0,0 0 16,0 0-16,21-21 31,1 0-31,-1 0 0,0 0 16,0-21-16,0 0 0,0 21 16,1-21-16,-1-1 0,0 1 0,0 0 15,0 0-15,-21 0 0,0 0 16,21-1-16,-21 1 0,22 0 0,-22 0 15,0 0-15,0 0 0,0-1 16,21 1-16,-21 0 0,0 0 16,0 42 46,0 0-62,0 0 0,0 1 16,0-1-16,0 0 0,0 21 0,0-21 15,0 1-15,0 20 0,0 0 16,0-21-16,0 22 0,0-1 0,0 0 16,0 1-16,0-1 0,0-21 15,0 22-15,0-1 0,0 0 0,0-21 16,0 22-16,0-22 0,0 21 16,0-21-16,0 1 0,0 20 0,0-21 15,0 0-15,0 0 0,0 1 16,0-1-16,0 0 0,0 0 15,0 0-15,0 0 0,0 1 0,0-1 16,0 0-16,-21 0 0,-1 0 16,1 0-16,0 1 15,0-22-15,0 21 0,0-21 0,-1 0 16,1 0-16,0 0 0,0 0 0,0 0 16,-22 0-16,22 0 0,0-21 15,0-1-15,0 22 0,0-42 16,21 21-16,-22 0 0,22 0 0,-21-22 15,21 22-15,0-21 0,0-1 16,0 22-16,0-21 0,0 21 0,0-22 16,0 1-16,0 21 0,0-21 15,0 20-15,21-20 0,1 21 0,-22-21 16,21 20-16,0 1 0,-21 0 16,21 0-16,0 0 0,0 21 0,-21-21 15,22 21-15,-1-22 0,0 22 16,0-21-16,0 0 0,0 21 15,1-21-15</inkml:trace>
  <inkml:trace contextRef="#ctx0" brushRef="#br1" timeOffset="124087.69">10160 8022 0,'21'0'31,"0"0"-31,0 0 16,1 0-16,-22-21 16,21 0-16,0 21 0,0-21 0,0 0 15,0-1 1,-21 1-16,22 0 15,-22 0-15,0 0 16,-22 21 15,1 21-15,21 0-16,-21 0 16,0 0-16,21 1 0,-21-1 15,21 0-15,0 0 0,0 0 16,-21 0-16,21 1 0,0-1 0,0 0 15,0 0-15,0 0 0,0 0 16,0 1-16,0-1 16,0 0-16,0 0 0,21-21 15,-21 21 1,21-21-16,0 0 16,0 0-16,0 0 15,1-21-15,-1 0 16,-21 0-16,21 21 0,0-21 0,0-1 15,0 1-15,-21-21 0,22 21 16,-1 0-16,0-1 0,0-20 0,0 21 16,0 0-16,1 0 0,-1-1 15,0 1-15,0 0 0,0 0 16,-21 0-16,0 0 0,21 21 16,-21-22-16,-21 22 31,0 0-16,0 22-15,0-1 0,21 0 0,-21-21 16,-1 21-16,22 0 0,0 0 16,0 1-16,0-1 15,0 0-15,0 0 0,0 0 32,22 0-32,-1-21 15,0 22-15,0-1 16,0-21-16,-21 21 15,21-21-15,1 21 0,-22 0 16,0 0 0,0 1-16,0-1 15,-22 0-15,1-21 16,0 0-16,21 21 0,-21-21 16,0 0-16,0 0 0,-1 0 0,1 0 15,0 0-15,0 0 16,0 0-1,0 0-15,-1 0 32,22 21-1,-21-21-31,0 0 16,21 21-16,-21-21 0</inkml:trace>
  <inkml:trace contextRef="#ctx0" brushRef="#br1" timeOffset="125019.2">6011 9567 0,'0'0'0,"0"-21"0,0 0 0,21 0 0,-21 0 16,0 0 0,0-1-16,0 1 15,0 42 32,-21 1-47,21-1 16,0 21-16,0 0 0,0 1 0,0-1 15,0 22-15,0-1 0,0 1 16,0-22-16,0 21 0,0 1 0,0-22 16,0 22-16,0-22 15,-21 22-15,21-1 0,0-21 0,-21 22 16,21-22-16,0 22 0,0-22 0,0 22 15,0-22-15,0 0 0,-21 1 16,21-1-16,-21-21 0,21 21 0,0-20 16,0 20-16,0-21 0,-22 0 15,22 0-15,0 1 0,0-1 16,-21-21 15,0-21 0,0-1-31,21 1 16</inkml:trace>
  <inkml:trace contextRef="#ctx0" brushRef="#br1" timeOffset="127063.52">6032 9800 0,'0'0'0,"-21"-21"0,21 0 31,0 0-16,21 21 1,1 0-16,-1-21 16,0 21-16,0 0 0,0 0 15,0 0-15,1 0 0,-1-22 0,21 22 16,-21 0-16,22 0 0,-1 0 16,0 0-16,1 0 0,-1 0 15,21-21-15,1 21 0,-1 0 16,1 0-16,-1 0 0,1 0 0,-1 0 15,1 0-15,-22 0 0,22 0 16,-1 0-16,1 0 0,-1 0 0,1 0 16,-1 0-16,22 0 0,-22 0 15,22 0-15,0 0 0,-22 0 0,22 0 16,0 0-16,-22 0 0,22 0 0,-22 0 16,1-21-16,-1 21 0,22 0 15,-22 0-15,22-21 0,-21 21 0,20-21 16,1 21-16,0-21 0,-1 21 15,1 0-15,0-22 0,-1 22 16,1-21-16,0 21 0,-1 0 16,22-21-16,-21 21 0,21-21 0,-1 21 15,-20 0-15,21 0 0,-21 0 16,20 0-16,-20 0 0,0-21 0,21 21 16,-22 0-16,1 0 0,0 0 15,-1 0-15,1 0 0,0 0 0,-1 0 16,1 0-16,-22 0 0,22 0 0,-21 0 15,20-21-15,-20 21 0,-1 0 16,22 0-16,-22 0 0,1-22 0,-1 22 16,22 0-16,-21 0 0,20-21 15,1 21-15,-22 0 0,1 0 16,21-21-16,-22 21 0,1 0 0,-1 0 16,22 0-16,-22 0 0,1-21 15,-22 21-15,22-21 0,-1 21 0,1 0 16,-1-21-16,-21 21 0,22-22 15,-1 22-15,-20 0 0,-1-21 0,22 21 16,-22-21-16,0 21 0,1 0 0,-22-21 16,21 21-16,0 0 0,1 0 15,-22 0-15,0-21 0,21 21 0,-20 0 16,-1 0-16,0 0 0,0 0 16,0 0-16,0 0 0,1 0 15,-1 0-15,0 0 0,-21-21 0,21 21 16,0 0-1,-21 21 32,0 0-47,0 0 16,0 0-16,0 0 0,-21-21 16,21 22-16,0-1 0,0 0 0,-21 0 15,21 0-15,0 22 16,-21-22-16,21 0 0,0 21 0,0 1 0,0-1 15,0-21-15,-21 21 0,21 1 16,0-1-16,0 0 0,0 1 16,0-1-16,0 0 0,0 1 0,0-1 15,0 0-15,0 1 0,0-1 16,0 0-16,-22 1 0,22-22 0,0 21 16,0 1-16,0-22 0,-21 21 0,0-21 15,21 22-15,-21-22 0,0 0 16,21 21-16,0-21 0,-21 1 0,21-1 15,-22 0-15,1 0 0,21 0 16,0 0-16,0 1 16,0-1-16,0 0 15,0 0-15,0 0 16,0 0 0,0 1-1,0-1 1,-21-21-16,0 0 15,0 0 1,0 0-16,-1 0 0,1 0 16,0 0-16,0 0 0,-21 0 15,20 0-15,1 0 0,-21 0 16,21 0-16,-22 0 0,1 0 0,21 0 16,-21 0-16,-1 0 0,-20 0 0,20 0 15,1 0-15,0 0 0,-22 0 16,22 0-16,0 0 0,-1 0 15,-20 0-15,20 0 0,1 0 0,-21 0 16,20 0-16,1 0 0,-22 0 0,1 0 16,-1-21-16,22 21 0,-21 0 15,-22 0-15,21 0 0,1 0 0,-1 0 16,1 0-16,-22 0 0,43 0 0,-22 0 16,1 0-16,-1 0 0,22 0 15,-21 0-15,-1 0 0,22 0 0,-22 0 16,22 0-16,-22 0 0,1 0 15,21 0-15,-22 0 0,1 0 0,-1 0 16,1 0-16,-1 0 0,22 0 0,-22 0 16,1 0-16,-1 0 0,22 21 15,-22-21-15,1 21 0,-1-21 16,1 0-16,-1 0 0,1 21 0,-1-21 16,1 0-16,-1 0 0,1 21 15,-1-21-15,1 0 0,-22 0 0,22 21 16,-1-21-16,-20 0 0,20 0 0,-21 22 15,22-22-15,-22 0 0,22 0 16,-22 21-16,22-21 0,-22 0 0,21 0 16,1 21-16,-22-21 0,22 0 0,-1 0 15,-20 0-15,20 21 0,-21-21 16,22 0-16,-22 0 0,1 0 16,-1 21-16,0-21 0,-21 0 0,22 21 15,-1-21-15,0 0 0,1 22 16,-1-1-16,22-21 0,-22 0 0,21 21 15,1-21-15,-1 0 0,22 0 0,-21 21 16,-1-21-16,22 0 0,-22 0 16,22 21-16,0-21 0,-1 0 0,1 0 15,-22 0-15,22 0 0,0 0 16,-1 21-16,1-21 0,21 0 0,-21 0 16,-1 0-16,22 0 0,-21 0 15,21 0-15,-1 0 0,-20 0 16,21 0-16,0 0 0,0 0 0,-1 0 15,-20 0-15,21 0 0,0 0 16,-22 0-16,22 0 0,-21 0 0,0 0 16,-1 0-16,22 0 0,-21 0 0,-1 0 15,1 0-15,0 0 0,-1 0 16,22 0-16,-21 22 0,21-22 0,0 0 16,-22 0-16,22 0 0,0 0 15,0 0-15,0 0 0,-1 0 16,22-22 31,22 1-47,-1 0 0,21 0 15,-21 0-15,22 0 0,-1-1 0,0 1 16</inkml:trace>
  <inkml:trace contextRef="#ctx0" brushRef="#br1" timeOffset="127586.64">6159 10456 0,'0'-21'0,"0"42"0,-21-42 0,0 0 15,0 0-15,21 0 16,0 0-16,0-1 15,0 1-15,0 0 16,21 21-16,0-21 0,0 21 16,1 0-16,-1 0 0,21 0 15,-21 0-15,22 0 0,-1 0 0,0 21 16,1-21-16,-1 21 0,0 22 16,-21-22-16,1 0 0,-1 21 0,-21-21 15,21 22-15,-21-22 0,0 21 16,0-21-16,0 1 0,0 20 15,-21-21-15,0 0 0,21 0 16,-22-21-16,22 22 16,0-44-1,0 1 1,0 0-16,0 0 0,0 0 16,0 0-16,0-1 0,0-20 0,0 21 15,0-21-15,0-1 0,0 22 16,22-21-16,-22 21 0,21-22 0,0 22 15,0 0-15,-21 0 0,21 21 0,0-21 16,1 21 0,-1 0-16,0 0 15,-21 21 1,0 0-16,0 0 16</inkml:trace>
  <inkml:trace contextRef="#ctx0" brushRef="#br1" timeOffset="129551.33">6921 10605 0,'0'0'0,"43"0"15,-22 0-15,0-22 16,-21 1-16,21 21 0,0-21 0,-21 0 15,0 0-15,22 21 0,-22-21 0,21-1 16,-21 1-16,0 0 0,0 0 16,0 0-16,0 0 15,-21 21-15,21-22 0,-22 22 16,1 0-16,0 0 16,21 22-16,-21-1 15,0 0-15,0-21 0,21 42 16,-22-21-16,22 1 0,0-1 0,-21 21 15,21-21-15,0 22 0,0-22 16,0 0-16,0 21 0,0-21 0,0 1 16,0-1-16,21 0 0,1 0 15,-1-21-15,0 21 0,0-21 16,0 0-16,0 0 0,1 0 0,-1 0 16,0 0-16,0 0 0,0 0 15,0-21-15,1 0 0,-1 21 0,0-21 16,0 0-16,0-1 0,0 1 15,1 0-15,-1-21 0,-21 21 16,21-22-16,0 1 0,0 0 0,0-1 0,1 1 16,-22 0-16,0-1 15,21 1-15,-21 0 0,0-1 0,21 1 16,-21 21-16,0-22 0,0 22 16,0 0-16,0 0 0,0 0 0,0 0 15,0-1-15,0 44 31,0-1-31,-21 0 0,21 21 16,-21-21-16,21 22 0,0-1 16,-22 0-16,22 1 0,-21-1 0,21 22 15,-21-22-15,21 0 0,0 1 16,0-1-16,0 0 0,0-21 0,0 22 16,0-22-16,0 0 0,0 0 15,21 0-15,0 1 0,1-1 16,-1-21-16,0 0 0,0 0 15,0 0-15,0 0 0,1 0 0,-1 0 16,0 0-16,0-21 0,0-1 16,22 22-16,-22-21 0,0 0 0,0 0 15,0 0-15,-21 0 0,21-1 16,-21-20-16,22 21 0,-22 0 0,0-22 16,0 22-16,0 0 0,0 0 0,0 0 15,0 0-15,0-1 16,0 1-16,0 42 31,0 1-31,0-1 16,0 0-16,0 0 0,0 0 0,0 0 15,0 1-15,0 20 0,0-21 16,0 0-16,0 0 0,0 1 0,0-1 16,0 0-16,0 0 0,21-21 15,-21 21-15,0 0 0,21-21 16,0 0-16,0 0 0,0 0 15,1 0 1,-1 0-16,0-21 0,0 0 16,0 0-16,-21 0 15,21 0-15,1-22 0,-22 22 16,21 0-16,-21 0 0,0 0 0,21-22 16,-21 22-16,21 0 0,-21 0 15,0 0-15,0-1 16,0 44 15,0-1-31,0 0 16,0 0-16,0 0 0,0 0 15,0 1-15,0-1 0,0 0 0,0 0 16,0 0-16,0 0 0,0 1 16,0-1-16,0 0 15,0 0-15,0 0 16,21-21-16,0 0 0,1 0 15,-1 0-15,0 0 0,0 0 16,0 0-16,0-21 0,1 21 16,-1-21-16,0 0 0,0 21 15,0-21-15,0-1 0,-21 1 0,22 0 16,-1-21-16,-21 21 0,0-1 16,0 1-16,0 0 0,0 0 0,0 0 15,0 0-15,0-1 16,-21 22-1,-1 22 1,1-1-16,0 0 0,21 0 16,0 0-16,0 0 0,0 1 15,0-1-15,0 0 0,0 0 16,0 0-16,0 0 0,0 1 16,0-1-16,0 0 0,21 0 0,0-21 15,1 21-15,-1 0 0,0-21 0,0 22 16,0-22-16,0 0 15,1 0-15,20 0 0,-21 0 0,0 0 16,22 0-16,-22 0 0,0 0 16,21 0-16,-21 0 0,1-22 0,-1 1 15,0 21-15,0-21 0,0 0 0,0 0 16,-21 0-16,0-1 0,22 1 16,-22 0-16,0-21 0,21 21 0,-21-1 15,0 1-15,0 0 0,0 0 0,0 0 16,0 42 15,0 0-31,0 0 16,0 0-16,-21 1 0,21-1 0,0 0 15,-22 0-15,22 0 0,0 0 16,0 1-16,0-1 0,0 0 0,0 0 16,0 0-16,-21 0 15,21-42 48,0 0-63,0 0 0,0 0 15,0 0-15,0-22 0,0 22 0,0 0 16,0-21-16,0 20 0,21-20 16,-21 21-16,0 0 0,22-22 15,-1 22-15,0 21 0,0-21 16,-21 0-16,21 21 0,0 0 0,1 0 15,-1 0-15,0 0 0,0 0 0,0 21 16,-21 0-16,21-21 0,-21 21 16,0 1-16,0-1 0,0 0 0,0 21 15,0-21-15,0 1 0,0-1 0,0 0 16,0 0-16,0 0 0,0 0 16,0 1-16,0-1 0,0 0 15,0 0-15,-21-21 0,21 21 16,-21-21-1,0 0 17,0-21-32,0 0 15</inkml:trace>
  <inkml:trace contextRef="#ctx0" brushRef="#br1" timeOffset="129875.15">7535 10202 0,'0'0'0,"-21"0"0,21-21 15,21 0 1,0 21-16,1 0 15,-1 0-15,21-21 0,0 21 0,1 0 16,-1-21-16,0 0 0,1 21 0,-1 0 16,0-22-16,1 22 0,-1 0 15,-21 0-15,22-21 0,-22 21 0,21 0 16,-21 0-16,0 0 0,-21-21 16,22 21-16,-1 0 0,0 0 15,0-21 1,0 21-16</inkml:trace>
  <inkml:trace contextRef="#ctx0" brushRef="#br1" timeOffset="130587.74">9906 10033 0,'0'0'0,"0"-42"16,0 21-16,0-1 15,21 22-15,-21-21 0,21 21 16,0 21 0,-21 1-16,0-1 0,0 0 15,0 21-15,0 1 0,22-1 16,-22 0-16,0 1 0,0 20 0,0-21 16,0 22-16,0-22 0,0 1 0,-22-1 15,22 0-15,-21 1 0,21-22 16,0 21-16,-21-21 0,0 0 0,21 1 15,-21-22-15,21 21 0,-21-21 16,-1 0 0,22-21 15,0-1-31,-21 1 0,21 0 16,-21 0-16,21 0 0</inkml:trace>
  <inkml:trace contextRef="#ctx0" brushRef="#br1" timeOffset="131491.54">9673 10456 0,'21'0'31,"0"0"-31,1 0 16,-1 0-16,0 0 0,0 0 0,21-21 15,-20 0-15,20 21 0,0-21 16,1 0-16,-1 21 0,0-21 0,1-1 15,-1 1-15,0 0 0,1 0 0,-1 21 16,0-21-16,-21 0 0,22-1 16,-22 1-16,0 0 0,0 0 0,0 0 15,-21 0-15,0-1 0,0 1 16,0 0-16,0 0 0,-21 21 16,0 0-1,0 0-15,0 0 16,21 21-16,-21-21 0,21 21 0,-22 0 15,22 22-15,0-22 0,-21 21 16,21 1-16,-21-1 0,21 0 0,0 1 16,-21-1-16,21 0 0,0-21 15,0 22-15,-21-1 0,21-21 0,0 0 16,-21 1-16,21-1 0,0 0 0,0 0 16,0 0-16,0 0 15,0-42 16,0 0-15,0 0-16,0 0 16,0 0-16,21-1 0,-21 1 15,21-21-15,-21 21 0,21 0 0,0-1 16,-21 1-16,21 0 0,1 21 0,-1-21 16,0 21-16,0 0 15,0 0-15,-21 21 16,21-21-16,-21 21 0,0 0 15,0 1-15,0-1 0,0 0 0,22 0 16,-22 0-16,0 0 0,21 1 16,-21-1-16,0 0 0,0 0 0,21 0 15,-21 0-15,21-21 0,-21 22 16,21-22-16,0 21 16,1-21-16,-1 0 0,0 0 15,0 0-15,0 0 0,0 0 16,1-21-16,-1 21 0,0-22 15,0 1-15,0 0 0,0 0 0,1 0 16,-1 0-16,0-1 0,0-20 16,0 21-16,0-21 0,-21 20 15,0 1-15,0 0 0,0 0 0,0 0 0,0 0 16,-21 21 0,0 0-16,0 21 15,0 0-15,0 0 0,21 0 16,0 0-16,-22 1 0,22-1 15,0 21-15,0-21 0,0 0 0,0 1 16,0-1-16,0 0 0,22 0 16,-1 0-16,0-21 15,0 21-15,0-21 16,0 0-16,1 0 0,-1 0 16,0 0-16,0-21 0,0 0 15,0 0-15,1 0 16,-1 0-16</inkml:trace>
  <inkml:trace contextRef="#ctx0" brushRef="#br1" timeOffset="133619.51">11769 10372 0,'0'-21'0,"0"-1"15,0 1-15,0 0 16,0 0-16,-22 21 16,1-21-16,0 21 0,21-21 0,-21 21 15,0 0-15,0 0 0,-1 0 16,1 0-16,0 0 16,0 0-16,21 21 0,-21 0 0,0 21 15,-1-21-15,22 1 0,0 20 16,-21-21-16,0 21 0,21 1 0,0-22 15,0 0-15,0 0 0,0 0 0,0 1 16,0-1-16,0 0 16,21-21-16,0 0 15,1 0-15,-1 0 0,0 0 16,0-21-16,0 21 16,-21-21-16,21-1 0,1 1 0,-1 21 0,-21-21 15,21 0-15,0 0 0,-21 0 16,0-22-16,21 22 0,-21 0 15,21 0-15,-21 0 0,0-1 16,0 1-16,0 42 31,0 1-31,0-1 16,0 0-16,0 0 0,0 0 0,0 0 16,0 22-16,0-22 0,0 0 15,22 0-15,-1 0 0,0-21 0,0 22 16,0-1-16,22-21 0,-22 21 15,0-21-15,21 0 0,-21 0 16,1 0-16,-1 0 0,21 0 0,-21 0 16,0 0-16,1 0 0,20 0 0,-21-21 15,0 0-15,22 21 0,-22-22 16,0 1-16,0 0 0,-21 0 0,0 0 16,21 0-16,-21-1 0,0 1 0,0 0 15,0 0-15,0 0 0,0 0 16,-21-1-16,0 22 0,0 0 15,0 0-15,-1 0 0,1 0 16,0 0-16,0 0 0,0 22 0,0-1 16,21 0-16,-22 0 0,1 0 15,0 0-15,0 1 0,21 20 16,0-21-16,0 0 0,0 0 16,0 1-16,0-1 0,21-21 15,0 21-15,0-21 16,1 0-16,-1 0 0,0 0 0,0 0 15,0 0-15,0 0 0,1-21 16,-1 0-16,0 21 0,-21-22 16,0 1-16,21 0 0,0 0 0,-21-21 15,0 20-15,0-20 0,0 21 16,0-21-16,0-1 0,0 1 0,0 0 16,21-1-16,-21 1 0,22 0 15,-22-1-15,0 22 0,0-21 16,0 21-16,21-1 0,-21 1 0,0 0 15,0 42 17,-21 0-32,21 1 0,0 20 15,0-21-15,0 21 0,0 1 16,0-22-16,0 21 0,0 1 0,0-1 16,0-21-16,0 21 0,0 1 0,0-22 15,0 21-15,0-21 0,21 22 16,-21-22-16,21 0 0,0 0 15,0 0-15,-21 1 0,21-22 0,1 21 16,-1-21-16,0 0 0,0 0 16,0 0-16,0 0 0,1 0 0,-1 0 15,0 0-15,0 0 0,0 0 16,0-21-16,1 21 0,-22-22 0,21 1 16,0 0-16,-21 0 0,21 0 0,-21 0 15,0-1-15,0 1 16,0 0-16,0 0 0,-21 0 0,0 0 15,0 21-15,-1 0 0,1-22 0,0 22 16,0 0-16,0 0 16,0 22-16,-1-22 0,22 21 0,-21 0 15,0 0-15,21 0 16,0 0-16,0 1 0,0-1 16,0 0-16,0 0 0,0 0 0,0 0 15,0 1-15,0-1 16,0 0-16,0 0 0,21-21 15,0 0-15,-21 21 0,22-21 0,-1 0 16,0 0-16,0 0 16,0 0-16,0 0 0,1 0 15,-1-21-15,0 0 0,0 0 16,0 0-16,-21-1 16,21 1-16,1-21 0,-22 21 15,21-22-15,-21 1 0,0 21 0,0-21 16,0-1-16,0 1 0,21 0 15,-21-1-15,0 1 0,0 21 0,0-22 16,0 1-16,0 21 0,0 0 0,0 0 16,0-1-16,0 1 15,-21 21-15,21 21 16,0 1 0,0-1-16,-21 0 0,21 0 0,0 21 15,-22 1-15,22-22 0,0 21 0,0 1 16,0-1-16,0-21 0,0 21 15,0-20-15,0 20 0,0-21 16,0 21-16,0-20 0,0-1 0,0 0 16,0 0-16,0 0 15,22 0-15,-1-21 0,0 22 16,0-22-16,0 0 0,0 0 16,1 0-16,-1 0 0,0 0 15,0 0-15,0 0 0,0-22 16,1 22-16,-22-21 0,21 0 0,0 21 15,0-21-15,-21 0 0,0 0 16,0-1-16,21 22 0,-21-21 0,0 0 16,0 0-1,0 42 17,0 0-17,0 0-15,0 1 0,0-1 16,0 0-16,0 0 15,21-21 1,-21 21-16,22 0 0,-1-21 16,-21 22-16,21-22 15,0 0-15,0 0 16,0 0-16,1 0 16,-1 0-16,0-22 15,0 1 1,-21 0-16,21 0 0,0 0 15,-21 0-15,0-1 16,0 1 0,0 42 31,0 1-32,0-1-15,0 0 0,0 0 16,0 0-16,0 0 31,22-21 16,-22-21-16,0 0-31,0 0 0,0 0 16,0 0-16</inkml:trace>
  <inkml:trace contextRef="#ctx0" brushRef="#br1" timeOffset="135435.74">17208 6689 0,'0'0'0,"0"-21"0,0-1 15,0 1-15,-21 21 0,21-21 16,0 0-1,0 0 17,0 42 46,0 0-78,0 0 0,0 0 15,0 1-15,0-1 0,0 0 0,0 0 16,21 21-16,-21-20 0,22-1 16,-22 0-16,0 0 0,0 21 0,21-20 15,-21-1-15,0 21 0,21-21 16,-21 22-16,0-22 0,0 21 16,21 0-16,-21 1 0,21-22 0,-21 21 15,0 1-15,0-1 0,21 0 16,1 1-16,-22-1 0,21 0 0,-21 1 15,21-1-15,0 0 0,-21 1 16,21-1-16,0-21 0,-21 21 0,22 1 16,-1-1-16,0 0 0,0 1 15,-21-1-15,21 0 0,0 1 0,-21-1 16,0 0-16,22 1 0,-22-1 0,21-21 16,-21 22-16,21-1 15,-21-21-15,0 0 0,0 22 0,0-22 16,21 0-16,-21 0 0,0 0 15,0 0-15,0 1 0,0-1 0,0 0 16,0 0-16,0 0 0,0 0 16,0 1-16,0-1 15,0 0-15,0 0 16,0 0 0,0-42 30,0 0-30,-21 0 0,0 0-16,0-1 15,-1 1-15,22 0 0,-21 0 16,21 0-16,-21 0 0,21-1 16,-21 22-16,21-21 15,0 0 16,0 42 1,0 0-17,0 1-15,21-22 0,0 21 16,-21 0-16,21-21 0,-21 21 0,0 0 16,22 0-16,-1-21 0,-21 22 15,0-1-15,21-21 0,-21 21 0,21 0 16,0 0-16,-21 0 15,21-21 1,1 0 0,-1 0-16,0 0 0,-21-21 15,21 21-15,0-21 0,0 0 0,1 0 16,-22 0-16,21-1 0,0 1 16,0 0-16,0 0 0,0 0 0,-21 0 15,22-1-15,-1 22 16,-21-21-16,0 0 31,0 0-15,0 0-16,0 0 15,21-1-15,0 1 0,-21 0 0</inkml:trace>
  <inkml:trace contextRef="#ctx0" brushRef="#br1" timeOffset="135851.5">18711 7281 0,'0'0'0,"0"-21"16,0 0-16,-21 0 0,21 0 15,-21 21 1,21 21 0,-21 0-16,21 0 0,-21 0 15,21 1-15,0 20 0,0 0 0,0-21 16,0 22-16,0-1 0,0 0 16,0 1-16,-22-1 0,22-21 15,0 22-15,-21-22 0,21 21 0,0-21 16,-21 0-16,21 22 0,0-22 15,0 0-15,0 0 0,0 0 16,0-42 31,0 0-31,0 0-16,0 0 0,0 0 15,0-1-15</inkml:trace>
  <inkml:trace contextRef="#ctx0" brushRef="#br1" timeOffset="136379.2">18478 7430 0,'0'0'15,"0"-22"-15,-21 22 0,21-21 16,0 0 0,0 0-16,0 0 15,21 21 1,1 0-16,-1 0 0,0 0 15,0 0-15,0 0 0,22 21 16,-22 0-16,0 0 0,21 0 0,-21 22 16,1-22-16,-1 21 0,21-21 15,-21 1-15,0 20 0,1-21 0,-1 21 16,0-20-16,-21-1 0,21 21 0,0-21 16,-21 0-16,0 1 0,0-1 15,21-21-15,-21 21 0,0 0 0,0 0 16,0-42 15,0 0-15,22 21-16,-22-21 0,0 0 15,0-22-15,0 22 0,21-21 0,-21 21 16,21-22-16,-21 1 16,21-22-16,0 22 0,-21 0 0,21-22 15,1 22-15,-1 0 0,-21-1 16,21 1-16,-21 21 0,21-22 0,0 22 15,-21 0-15,0 0 16,0 0-16,21 21 0,-21 21 63,-21 0-63,21 0 15,-21 0-15,21 1 0,0-1 0,0 0 16,0 0-16,0 0 15,0 0-15</inkml:trace>
  <inkml:trace contextRef="#ctx0" brushRef="#br1" timeOffset="136787.96">19473 7535 0,'0'43'16,"0"-22"-16,0 0 15,21-21-15,-21 21 16,22 0-16,-22 1 0,0-1 0,0 0 16,0 0-16,0 0 15,21-21-15,-21 21 0,21 1 16,0-22 0,0 0-16,0 0 15,43-22 1,-43 1-16,-21 0 0,21 0 15,-21 0-15,21 21 0,-21-21 0,0-22 16,0 22-16,0 0 0,0 0 0,0 0 16,0-1-16,0 1 0,-21 21 15,0-21-15,0 21 0,0 0 16,0 0-16,-1 0 0,1 21 16,0-21-16,0 21 0,21 1 15,-21-1-15,21 0 16,0 0-16,21-21 31,0 0-15,0 0-16</inkml:trace>
  <inkml:trace contextRef="#ctx0" brushRef="#br1" timeOffset="137718.81">16087 9356 0,'0'0'0,"0"-21"15,0-1-15,21 22 0,-21-21 16,0 0-16,0 0 16,0 0-16,0 0 0,0-1 15,0 1-15,0 0 0,0 0 16,0 0-16,0 0 16,0 42 15,0 0-31,-21 0 0,21 0 0,0 0 15,0 22-15,0-1 16,0 0-16,0 1 0,0 20 0,0-20 16,0 20-16,0 1 0,0-1 15,0 1-15,0-1 0,0 1 0,0-1 16,0-21-16,0 22 0,0-22 16,0 22-16,0-22 0,0 0 0,0 1 15,0-22-15,0 21 0,0 1 0,0-22 16,0 0-16,0 0 0,0 0 15,0 0-15,0 1 16,0-44 15,0 1-31,0 0 0,0 0 16,0 0-16,0 0 0,0-1 16,0-20-16,0 21 0,0-21 0,0-1 15</inkml:trace>
  <inkml:trace contextRef="#ctx0" brushRef="#br1" timeOffset="139651.17">16341 9123 0,'-22'0'15,"44"0"32,-1 0-47,0 0 16,0 0-16,0 0 0,0 0 16,22 0-16,-1 0 0,-21-21 0,22 21 15,20 0-15,-21 0 0,1-21 16,20 21-16,1 0 0,20-22 0,-20 22 15,21 0-15,-1-21 0,1 21 0,21 0 16,-22-21-16,1 0 16,21 21-16,-21 0 0,-1-21 0,22 21 15,0 0-15,0-21 0,0 21 16,-22 0-16,22 0 0,0-22 0,0 22 16,0 0-16,-22 0 0,22 0 15,0-21-15,0 21 0,21 0 0,-21-21 16,-1 21-16,1 0 0,0 0 15,0 0-15,-21 0 0,20 0 0,1 0 16,0 0-16,21 0 0,-21 0 16,0 0-16,21 0 0,-21 0 0,-1 0 15,-20 0-15,21 0 0,0 0 16,0 0-16,-1 0 0,1 0 16,0 21-16,0-21 0,0 0 15,0 0-15,-22 0 0,1 0 0,21 0 16,-22 0-16,1 0 0,21 0 15,-21 0-15,-1 21 0,1-21 0,0 0 16,-1 0-16,-20 0 0,20 0 16,-20 0-16,-1 0 0,1 0 0,21 0 15,-22 0-15,1 0 0,20 0 16,-20 0-16,20 0 0,1 0 0,-21 0 16,20 0-16,-20 0 0,-1 0 15,1 0-15,-1 0 0,1 0 0,-22 0 16,0 0-16,22 0 15,-22 0-15,1 0 0,-22 0 0,21 0 16,0 0-16,-20 0 0,20 0 16,-21 0-16,0 0 0,0 0 0,1 0 15,-1 0-15,0 0 16,0 0-16,-21-21 0,21 21 16,0 0-16,1 21 46,-22 1-46,0-1 0,0 0 16,0 0-16,0 0 0,0 0 0,0 22 16,0-22-16,0 21 0,-22-21 15,22 1-15,-21 20 0,21-21 0,-21 21 16,0-20-16,21 20 0,-21-21 16,0 21-16,-1 1 0,22-22 0,-21 21 15,21 1-15,-21-1 0,0 0 16,21 1-16,0 20 0,0-21 0,0 1 15,0-1-15,0 0 0,0-20 0,0 20 16,0 0-16,0-21 0,0 1 16,0 20-16,0-21 0,0 0 0,0 0 15,0 1-15,0-1 16,21 0-16,-21 0 0,0 0 0,0 0 16,0 1-16,0-1 0,0 0 0,0 0 15,0 0-15,0 0 16,0 1-16,0-1 15,-21-21-15,21 21 16,-21 0 0,0-21-16,21 21 0,-22 0 15,1 1 1,0-22-16,21 21 16,-21 0-1,0-21-15,21 21 16,-21-21-1,-1 0-15,1 0 0,0 0 16,0 0 0,0 0-16,0 0 0,-1 0 0,-20 0 15,21 0-15,-21 0 0,-1 0 16,22 0-16,-21 0 0,-22 0 0,22 0 16,-22 0-16,22 0 0,-21 0 0,20 0 15,-20-21-15,-1 21 0,1 0 16,-1 0-16,1 0 0,-1-21 0,1 21 15,-22 0-15,0 0 0,1-21 16,-1 21-16,-21 0 0,22 0 16,-22 0-16,21 0 0,-21 0 0,22 0 15,-1 0-15,-21 0 0,21 0 16,1 0-16,-1 0 0,0 0 0,1 0 16,-1-22-16,0 22 0,1 0 0,-1 0 15,-21 0-15,22 0 0,-1-21 16,0 21-16,1 0 0,-22 0 0,21 0 15,0 0-15,1 0 0,-1 0 16,22 0-16,-22 0 0,0 0 0,1 0 16,20 0-16,-21 0 0,22 0 0,-1 0 15,-20 0-15,20 0 16,1 0-16,-1 0 0,-20 0 0,20-21 16,-21 21-16,22 0 0,-22 0 0,22 0 15,-1 0-15,1 0 0,-1 0 16,22 0-16,-22-21 0,22 21 0,0 0 15,-1 0-15,1 0 0,0 0 16,-1 0-16,1 0 0,-21 0 0,20 0 16,-20 0-16,-1 0 0,1 0 0,-1 0 15,22 0-15,-22 0 0,1 0 16,21 0-16,-1 0 0,-20 0 16,20 0-16,1 0 0,0 0 15,-1 0-15,-20 0 0,21 0 0,-1 0 16,1 0-16,0 0 0,-1-21 0,1 21 15,21 0-15,-22 0 0,1 0 16,-21 0-16,20 0 0,1 0 0,0 0 16,-1 0-16,1 0 0,0 0 15,-1 0-15,1 0 0,0 0 0,20 0 16,-20 0-16,0 0 0,21 0 16,-22 0-16,1 0 0,21 0 0,-22 0 15,1 0-15,21 0 0,-21 0 0,20 0 16,-20 0-16,21 0 0,0 0 15,-22 21-15,22-21 0,0 0 16,-21 0-16,21 0 0,-1 0 16,1 0-16,-21 0 0,21 21 0,0-21 15,-1 0-15,1 0 0,0 0 0,0 0 16,0 0-16,0 0 0,-22 0 16,22 0-16,0 0 0,0 21 0,0-21 15,-1 0-15,1 0 0,21-21 31,0 0-15,21 21-16,1-21 0</inkml:trace>
  <inkml:trace contextRef="#ctx0" brushRef="#br1" timeOffset="147211.57">24278 9927 0,'0'21'16,"0"1"-1,0-1-15,0 0 0,0 0 0,-21 21 16,21-20-16,-21 20 0,21 0 15,0 1-15,-21-1 0,21 21 16,-22 1-16,22-1 0,0 1 0,0-1 16,0 1-16,-21-1 0,21 22 15,-21-21-15,0-1 0,0 22 0,21-22 16,-21 22-16,-1-22 0,1 1 0,0-22 16,0 22-16,21-22 0,-21 0 15,21 1-15,-21-22 0,-1 21 0,22-21 16,0 1-16,0-1 0,-21 0 0,0 0 15,21-42 17,0 0-17,0 0-15,0-1 16,0 1-16,0-21 0,0 21 0,21-22 16,-21 1-16,21 0 0</inkml:trace>
  <inkml:trace contextRef="#ctx0" brushRef="#br1" timeOffset="147607.59">24257 10012 0,'0'-21'0,"0"0"15,0-1 1,21 1 0,0 21-1,0 0-15,1 0 16,-1 0-16,0 0 0,0 0 16,0 0-16,0 0 15,-21 21-15,0 1 16,0-1-16,0 0 15,0 0-15,0 0 16,-21 0-16,0-21 0,0 22 0,0-1 16,0 0-16,-1-21 0,1 21 15,0-21-15,21 21 0,-21-21 0,0 0 16,0 0-16,21 21 0</inkml:trace>
  <inkml:trace contextRef="#ctx0" brushRef="#br1" timeOffset="177344.59">18415 9335 0,'0'0'0,"0"-22"0,0 1 15,-21 21-15,21-21 16,-21 21-16,-1-21 16,1 21-1,0 0 1,21 21-16,0 0 16,0 0-16,0 1 0,-21-1 15,21 0-15,0 0 0,0 0 16,0 0-16,0 1 0,21-1 15,0 0-15,0-21 0,1 0 16,-1 21-16,21-21 0,-21 0 16,0 0-16,22 0 0,-22 0 0,21 0 15,-21-21-15,1 0 0,20 21 0,-21-21 16,0-1 0,0 1-16,-21 0 0,0 0 15,0 0-15,0 0 0,0-1 16,0 1-16,0 0 0,0 42 47,0 0-47,-21 1 0,21-1 0,-21 0 15,21 21-15,0 1 0,-21-1 16,0 0-16,0 1 0,21-1 16,0 21-16,0-20 0,-22 20 15,22-20-15,0 20 0,-21-21 0,21 1 16,0-1-16,0 0 0,0 1 0,0-22 15,0 0-15,0 21 0,0-20 16,0-1-16,-21 0 0,0-21 16,0 0-16,0 0 15,-1 0-15,1 0 0,0 0 0,0-21 16,-21 0-16,-1 21 0,22-22 0,-21 1 16,21 0-16,-22 0 0,1 0 15,21 0-15,0-1 0,-22 1 0,43 0 16,-21 0-16,0 21 0,0 0 15,21 21 17,0 0-32,0 0 15,21 1-15,0-1 0,0-21 0,0 21 16,-21 0-16,22-21 0,20 21 16,-21-21-16,0 0 0,0 0 0,22 0 15,-1 21-15,-21-21 0,22 0 16,-1 0-16,0 0 0,1 0 0,-22-21 15,21 0-15,0 21 0,-20-21 0,20 0 16,-21 0-16,0-1 0,0 1 16,1 0-16,-22 0 0,0 0 0,21 0 15,-21-1-15,0 1 0,0 0 16,0 42 15,0 0-15,0 1-16,0-1 0,0 0 0,-21 0 15,-1 0-15,22 0 16,0 1-16,-21-1 0,21 0 16,0-42 31,0 0-47,0-1 0,0 1 15</inkml:trace>
  <inkml:trace contextRef="#ctx0" brushRef="#br1" timeOffset="177503.5">18796 9758 0,'0'0'0,"0"-21"16,0 42 46,21-21-46,0 21-1</inkml:trace>
  <inkml:trace contextRef="#ctx0" brushRef="#br1" timeOffset="178187.65">19071 9800 0,'0'21'16,"0"1"-1,0-1-15,0 0 0,-21 0 16,21 0-16,-21 0 0,21 1 15,-21-1-15,21 0 0,0 0 16,0 0-16,-22 0 0,22 1 16,0-1-16,0 0 15,0 0-15,0-42 63,0 0-63,0 0 15,0-1-15,0 1 0,0 0 0,0 0 16,0-21-16,0 20 0,0 1 0,22 0 16,-1 0-16,-21 0 0,21 0 15,0-1-15,0 22 0,0 0 0,1 0 16,-1 0 0,0 0-16,0 0 0,0 22 0,0-1 15,1 0-15,-22 0 16,0 0-16,21 22 0,-21-22 0,0 0 15,0 0-15,0 0 0,0 0 0,0 1 16,0-1-16,-21 0 16,21 0-16,-22-21 15,22-21 17,0 0-32,0 0 0,0-1 15,22 1-15,-22 0 0,21 0 16,0 0-16,0 0 0,0-1 0,0-20 15,1 21-15,20 0 0,-21 21 16,21-21-16,1 21 0,-22 0 16,21 0-16,-21 0 0,22 0 0,-22 21 15,0 0-15,0 0 0,-21 0 16,0 0-16,0 1 0,0-1 0,0 0 16,0 0-16,0 0 0,-21 0 0,0 1 15,21-1-15,0 0 0,-21-21 16,21 21-16,-21-21 0,42 0 47,-21-21-47,21 21 0,-21-21 15,0 0-15,21 21 0</inkml:trace>
  <inkml:trace contextRef="#ctx0" brushRef="#br1" timeOffset="178539.45">19812 10012 0,'0'21'16,"21"-21"-16,0 0 16,0 0-16,1 0 15,-1 0-15,0 0 0,0 0 16,0-21-16,22 0 0,-22 21 0,21-21 16,-21 21-16,22-22 0,-22 1 15,0 21-15,-21-21 0,0 0 0,0 0 16,0 0-16,-21-1 15,0 22 1,-1 0-16,1 0 0,0 0 0,0 0 16,0 22-16,0-1 0,-1 0 0,1 0 15,0 0-15,0 0 0,21 22 16,-21-22-16,21 0 0,0 21 0,0-20 16,0-1-16,0 0 0,0 0 15,21-21-15,0 21 0,0 0 0,0-21 16,1 22-16,-1-22 0,0 0 15,0 0-15,0 0 0,0 0 16,1 0-16,-1 0 0,0-22 16,21 22-16,-21-21 0</inkml:trace>
  <inkml:trace contextRef="#ctx0" brushRef="#br1" timeOffset="178943.49">21442 9462 0,'-21'-22'16,"42"44"-16,-64-44 0,22 22 0,0 0 0,0-21 0,0 21 16,-22 0-16,1 847 140,63-847-124,22-21-16,-22 0 15,0 21-15,21-22 0,-21-20 16,22 21-16,-1-21 0,-21 20 0,0-20 16,22-21-16,-22 20 0,-21-20 15,0-22-15,0 22 0,0-1 0,0 1 16</inkml:trace>
  <inkml:trace contextRef="#ctx0" brushRef="#br1" timeOffset="179071.42">21463 9292 0,'-64'0'15,"-84"43"1,360-86-16,-445 107 0,191-43 0,21 0 15,-1 0-15,1 22 0,0-1 0,0-21 16,21 21-16,-21 1 16,21-22-16,0 21 0,0-21 0,0 1 15,21 20-15,0-21 0,0 0 0,0 0 16,1-21-16</inkml:trace>
  <inkml:trace contextRef="#ctx0" brushRef="#br1" timeOffset="180287.67">21759 9779 0,'0'0'0,"0"-21"16,0 42 15,0 0-31,21 0 0,-21 1 16,22-1-16,-1 0 0,-21 0 15,0 0-15,0 22 0,21-22 0,-21 0 16,0 0-16,0 0 0,0 0 16,0 1-16,0-1 0,0 0 0,0 0 15,0 0-15,21-21 0,0 0 16,0 0 15,-21-21-31,22 21 0,-22-21 0,0 0 16,0 0-16,21-1 0,-21 1 15,21 0-15,-21 0 0,0-21 0,0 20 16,21 1-16,-21-21 0,21 21 16,-21 0-16,0-1 0,0 1 15,0 42 17,0 1-32,0-1 0,0 0 15,0 0-15,0 0 0,0 0 16,0 1-16,0-1 0,0 0 0,0 0 15,0 0-15,0 0 0,0 1 0,21-22 16,-21 21-16,22-21 16,-22 21-16,21-21 0,0 0 15,0 0-15,0 0 0,0 0 16,1 0-16,20 0 0,-21 0 16,0 0-16,0 0 0,1-21 0,-1 0 15,0 21-15,21-22 0,-21 1 16,1 0-16,-1 0 0,0 0 0,-21 0 15,0-1-15,21 1 0,-21 0 0,0 0 16,0 0-16,0 0 16,-21 21 15,0 21-31,0 0 16,-1 0-16,22 0 0,-21 0 15,21 1-15,0-1 0,0 0 16,0 0-16,0 0 0,0 0 0,0 1 15,0-1-15,0 0 0,0 0 16,21-21-16,1 21 0,-1-21 0,0 0 16,0 21-16,0-21 0,22 0 0,-22 0 15,0 0-15,21 0 0,-21 0 16,22 0-16,-22 0 0,21-21 0,-21 0 16,22 21-16,-22-21 0,0 0 15,0 0-15,0-22 0,1 22 16,-1 0-16,-21-21 0,0-1 0,0 22 15,21-21-15,-21 21 0,0-1 16,0 1-16,0 0 0,0 0 0,-21 21 16,0 0-16,-1 0 0,1 0 15,0 0-15,0 21 0,0-21 16,21 21-16,0 0 0,-21-21 0,21 22 16,0-1-16,0 0 0,0 0 15,0 0-15,21 0 16,0-21-16,0 0 0,0 0 15,0 0-15,1 0 16,-1 0-16,0 0 0,0 0 16,0-21-16,0 21 0,22-21 0,-22 0 15,0 21-15,0-21 0,0 0 16,-21-1-16,22 22 0,-22-21 0,21 0 16,-21 42 15,0 0-31,-21 1 15,-1-1-15,22 0 0,-21 0 0,21 21 16,0-20-16,-21-1 0,21 0 0,-21 21 16,21-21-16,0 1 0,0-1 15,0 0-15,0 0 16,21 0-16,0-21 16,0 0-1,1 0-15,-1 0 0,0 0 16,0 0-16,0-21 15,0 0 1,1 0-16,-22 0 0,21 21 16,0-22-16</inkml:trace>
  <inkml:trace contextRef="#ctx0" brushRef="#br1" timeOffset="180483.56">23580 9991 0,'-22'0'0,"1"0"16,42-21 62</inkml:trace>
  <inkml:trace contextRef="#ctx0" brushRef="#br1" timeOffset="180679.96">23834 9991 0,'0'0'0,"-22"0"0,1 0 16,0 0-1,42 0 48,0 0-48</inkml:trace>
  <inkml:trace contextRef="#ctx0" brushRef="#br1" timeOffset="181102.71">24151 9737 0,'-21'0'0,"42"0"0,-63-21 0,21 21 0,21-22 16,0 1-16,0 0 15,0 0-15,0 0 0,0 0 16,21-1-16,-21 1 15,21 0-15,0 0 0,0 0 0,0 21 16,1-21-16,-1 21 0,0 0 0,0 0 16,0 0-16,0 0 0,1 21 15,-22 0-15,0 0 0,0 0 0,0 0 16,0 22-16,0-22 0,0 21 16,0 1-16,-22-22 0,22 21 0,-21 0 15,0-20-15,0 20 0,0-21 16,21 0-16,0 22 0,-21-22 0,21 0 15,-22 0-15,22 0 0,0 0 16,-21 1-16,21-1 16,0 0 46</inkml:trace>
  <inkml:trace contextRef="#ctx0" brushRef="#br1" timeOffset="181434.81">24151 10266 0,'-21'21'0,"42"-42"0,-63 63 15,42-21-15,0 1 0,0-1 16,0 0-16,0 0 0,0 0 16,21 0-16,0-21 15,0 0-15,0 0 0,1 0 16,-1 0-16,0 0 0,0 0 15,0 0-15,0 0 0,1-21 0,-1 21 16,-21-21-16,21 0 16,0 0-16,-21 0 15,-21 21-15,0 0 16,0 0-16,-1 0 0,1 0 16,0 0-16,21 21 0,-21-21 15,0 21-15,21 0 0,-21-21 0,21 21 0,0 0 16,0 1-1,0-1-15,21-21 32,0 0-32,0 0 15,-21-21-15,21 21 0,0-22 0</inkml:trace>
  <inkml:trace contextRef="#ctx0" brushRef="#br1" timeOffset="182115.42">21421 9440 0,'0'-21'31,"21"21"-31,0 0 16,0 0-16,0 0 16,0 21-16,1-21 0,-22 22 15,0-1-15,21-21 0,-21 21 0,0 0 16,0 0-16,0 0 0,0 1 0,0-1 16,-21 0-16,-1-21 0,22 21 15,0 0-15,0 0 0,-21-21 0,21 22 16</inkml:trace>
  <inkml:trace contextRef="#ctx0" brushRef="#br1" timeOffset="183635.47">25421 3450 0,'-21'0'0,"0"0"0,0 0 16,-1 0-1,1 0-15,0 0 16,0 0-16,0 0 15,0 0 1,-1 0 0,44 0-1,-1 0 1,0 0-16,0 0 0,0 0 16,22 0-16,-22 0 0,21 0 0,0 0 15,1 0-15,-1 0 0,0 0 16,1 0-16,-1 0 0,0 0 0,1 0 15,-22 0-15,21-21 0,-21 21 16,1 0-16,-1 0 16,-42 0 31,-1 0-32,1 0-15,0 0 16,0 0-16,0 0 0,0 0 15,-1 0-15</inkml:trace>
  <inkml:trace contextRef="#ctx0" brushRef="#br1" timeOffset="184007.26">25188 3577 0,'-21'0'0,"42"0"0,-63 21 15,21-21-15,42 0 47,0 0-47,21 0 16,-20 0-16,-1 0 0,21 0 0,0 0 16,-20 0-16,20 0 0,0 0 0,1 0 15,-1 0-15,0 0 16,1 0-16,-22 0 0,21 0 0,-21 0 15,0 0-15,1 0 0,-1 0 16,0 0-16,0 0 0,0 0 16,0 0 15,-42 0 31</inkml:trace>
  <inkml:trace contextRef="#ctx0" brushRef="#br1" timeOffset="187523.57">19410 11028 0,'0'0'0,"0"-21"0,0 0 0,0-1 16,0 1-1,0 0-15,0 0 16,0 0-16,0 0 15,-21 21 1,21-22 0,0 44 15,0-1-15,0 0-16,0 0 0,-22 0 15,22 0-15,0 1 0,0-1 0,0 21 16,0-21-16,0 22 0,0 41 15,0 1-15,0-43 16,0 1-16,0 20 0,0-21 16,0 1-16,0 20 0,0-20 0,-21-1 15,21 21-15,0 1 0,-21-22 0,21 22 16,-21-1-16,21 1 0,-21-1 16,21-20-16,-21 20 0,21 1 0,0-22 15,0 21-15,0-20 16,0 20-16,0-20 0,0 20 0,0-21 15,0 22-15,-22-22 0,22 1 16,0 20-16,-21-21 0,21 1 0,0-1 16,0-21-16,-21 22 0,21-22 0,0 0 15,-21 0-15,21 0 16,-21-21 15,0 0-15,21-21-16,-22 21 15,1-21-15,0 0 0,0 21 16</inkml:trace>
  <inkml:trace contextRef="#ctx0" brushRef="#br1" timeOffset="187866.89">18796 12806 0,'0'0'0,"0"-21"0,-21 21 15,21-21-15,0-1 16,0 1 0,21 21-1,0 0 1,0 21-16,0-21 16,-21 22-16,22-1 0,-1 0 0,0 0 15,0 0-15,0 0 0,0 1 16,-21-1-16,22 0 0,-1 21 0,0-21 15,-21 1-15,0-1 0,0 0 16,21 0-16,-21 0 0,21-21 0,-21 21 16,0 1-16,0-1 15,21-21 17,1 0-32,-22-21 15,0-1-15,21 22 0,0-21 16,-21 0-16,21 0 0</inkml:trace>
  <inkml:trace contextRef="#ctx0" brushRef="#br1" timeOffset="188122.74">19558 12721 0,'0'0'0,"21"-21"0,0 0 16,-21 0-16,21 21 16,-42 0 15,0 21-31,0-21 0,0 21 0,0 0 15,-1 22-15,1-22 0,0 0 0,0 21 16,0-21-16,0 22 16,-22-22-16,22 21 0,0-21 0,0 1 15,0-1-15,-1 0 0,22 0 16,-21 0-16,21 0 0,-21-21 0,21 22 16,-21-22-1,0 0 1,0 0-16</inkml:trace>
  <inkml:trace contextRef="#ctx0" brushRef="#br1" timeOffset="189250.7">20383 11684 0,'0'0'0,"-21"0"16,0 0 0,0 0-16,21-21 15,0 0 1,21 0-16,0-1 15,22 1-15,-22 21 16,0-21-16,0 21 0,0 0 0,22 0 16,-22 0-16,0 0 0,0 0 15,0 0-15,0 0 0,1 21 0,-1 0 16,0 1-16,-21-1 16,0 0-16,0 0 0,0 21 0,0-20 15,0 20-15,0-21 0,0 21 0,-21 1 16,21-22-16,0 21 0,-21-21 15,21 1-15,0-1 0,0 0 0,0 0 16,0 0-16,21-21 16,0 0-16,0 0 15,0-21-15,0 0 0,22 21 16,-22-21-16,0 0 0,0-1 0,0-20 16,1 21-16,-1 0 15,0 0-15,0-22 0,0 22 0,0 0 0,-21 0 16,0-22-16,0 22 15,22 0-15,-22 0 0,0 0 0,0 0 16,0 42 15,0 0-31,0 0 16,0 0-16,0 22 0,0-22 16,0 21-16,0 0 0,-22 1 0,22-1 15,0 0-15,0 1 0,0 20 16,0-20-16,0 20 0,0-21 0,0 22 15,0-22-15,0 22 0,0-22 16,0 22-16,0-22 0,0 0 0,0 22 16,0-22-16,0 0 0,-21 1 15,21-22-15,-21 21 0,0-21 16,21 22-16,-21-22 0,0 0 0,21 0 16,-22-21-16,1 0 0,0 0 15,0 0-15,0 0 0,21-21 16,-21 0-16,-1 0 0,22-22 0,0 22 15,-21-21-15,21 0 0,0-1 16,0-20-16,0 20 0,0 1 0,0-21 16,0 20-16,0 1 0,21-22 15,1 22-15,-1 0 0,-21-1 16,42 1-16,-21 0 0,0 21 0,1-22 16,-1 22-16,0-21 0,0 21 15,0-1-15,0 1 0,1 0 0,-1 21 16,0-21-16,0 0 0</inkml:trace>
  <inkml:trace contextRef="#ctx0" brushRef="#br1" timeOffset="189943.3">21294 12023 0,'0'21'16,"21"-21"-16,0 0 15,0 0-15,0-21 16,0 0-16,1-1 16,-22 1-16,21 0 0,-21 0 15,21 0-15,-21 0 0,0-1 16,0 1-16,0 0 0,0 0 16,0 0-16,0 0 15,-21 21 16,21 21-31,-21 0 16,-1 0-16,22 0 16,-21 22-16,21-22 0,0 0 0,0 21 15,0-21-15,0 1 0,0 20 0,0-21 16,0 0-16,0 0 0,0 1 16,21-1-16,1 0 0,-1-21 15,0 0-15,21 0 0,-21 21 16,22-21-16,-22 0 0,21 0 0,-21 0 15,22 0-15,-1-21 0,-21 0 16,22 21-16,-22-21 0,21-1 0,-21 1 16,22-21-16,-22 21 0,21 0 15,-21-1-15,0-20 0,1 21 0,-1 0 16,-21 0-16,21-1 16,-21 1-16,0 0 0,0 0 0,-21 21 31,0 0-31,-1 0 0,22 21 15,0 0-15,-21 0 0,21 1 16,0-1-16,0 21 0,0-21 16,0 0-16,0 1 0,0-1 0,0 0 15,0 0-15,0 0 0,21-21 16,-21 21-16,0 1 0,0-1 16,0 0-1,0 0-15,-21 0 16,0-21 15,0 0-31,0 0 16,0 0-1,-1 0-15,1-21 0,0 21 16</inkml:trace>
  <inkml:trace contextRef="#ctx0" brushRef="#br1" timeOffset="190907.3">15092 13695 0,'0'0'16,"0"-21"-16,0 0 16,0-1-16,0 1 15,0 0 1,0 42 15,0 0-31,0 1 0,0-1 0,0 21 16,21-21-16,0 43 0,-21-22 15,21 0-15,-21 22 0,0-22 0,0 22 16,0-1-16,0 1 0,0 20 16,0-20-16,0 21 0,0-22 0,0 22 15,21-22-15,-21 1 0,0-22 16,0 22-16,0-22 0,22 0 0,-22 1 16,0-22-16,0 21 0,21-21 15,-21 0-15,0 1 0,0-1 0,0 0 16,0-42 15,0 0-31,0-1 0,0 1 0,0 0 16</inkml:trace>
  <inkml:trace contextRef="#ctx0" brushRef="#br1" timeOffset="192546.52">15325 13780 0,'0'-22'0,"0"1"16,21 21-1,0 0 1,0 0-16,0 0 0,0 0 15,22 0-15,-22 0 0,21 0 16,-21 0-16,22 0 0,-1 0 0,0 0 16,22 0-16,-1 0 0,1 0 15,-1 0-15,22 0 0,0 0 16,21 0-16,-22 0 0,22 0 16,-21 0-16,21 0 0,-1 0 0,1 0 15,21 0-15,0 0 0,0 0 16,0 0-16,0 0 0,21 0 15,-21 0-15,22 0 0,-1 0 0,21 0 16,-21 0-16,22 0 0,-22 21 16,21-21-16,0 0 0,22 0 0,-43 22 15,21-22-15,1 21 0,-22-21 16,0 0-16,0 0 0,22 0 0,-22 0 16,0 0-16,-21 0 0,21 0 15,0 0-15,-21 21 0,21-21 16,1 21-16,-1-21 0,0 21 15,-21-21-15,0 0 0,21 21 0,-21-21 16,0 22-16,0-22 0,0 0 16,-21 21-16,0-21 0,-22 0 0,22 21 15,-21-21-15,0 0 0,-1 0 16,22 0-16,-21 0 0,-1 0 0,22 0 16,-21 0-16,0 0 0,-22 0 15,22 0-15,-22 0 0,1 0 0,-22 0 16,22 0-16,-22 0 0,0 0 0,-21 0 15,22 0-15,-22-21 16,21 21-16,-21 0 0,1 0 0,-1 0 16,0 0-16,0 0 15,0 0-15,0 0 0,1 0 16,-1 0-16,0 0 16,0 0-16,0 21 31,-21 0-31,0 0 0,0 0 15,0 1-15,0-1 0,0 0 16,-21 0-16,21 21 0,0-20 0,0 20 16,-21 0-16,21 1 0,0-1 15,0 0-15,0 22 0,0-22 16,0 22-16,0-22 0,0 0 0,0 22 16,0-22-16,0 0 0,0 22 15,0-22-15,0 1 0,21 20 0,-21-21 16,0 1-16,0 20 0,0-20 15,0-1-15,0 0 0,0 1 0,0-22 16,0 21-16,0-21 0,0 22 0,0-22 16,0 0-16,0 0 0,-21 0 15,0-21-15,0 21 16,-1 1-16,1-22 16,0 0-16,0 0 0,0 0 0,0 21 15,-1-21-15,1 0 0,0 0 16,0 0-16,-21 0 0,20 0 15,-20 21-15,0-21 0,-1 0 0,1 0 16,0 0-16,-22 0 0,1 0 16,-1 0-16,1 0 0,-1 0 0,1 0 15,-1 0-15,1 0 0,-1 0 0,1 0 16,-1 0-16,1 0 0,-1 0 16,-20 0-16,20 0 0,-21 0 0,1-21 15,-1 21-15,0-21 0,1 21 16,-22 0-16,21-22 0,-21 22 0,1-21 15,20 21-15,-21 0 0,0 0 0,0-21 16,1 21-16,-1-21 16,21 21-16,-21 0 0,22 0 0,-1 0 15,0 0-15,1 0 0,-1 0 16,-21 0-16,21 0 0,-20 0 0,-1 0 16,-21 0-16,21 0 0,0 0 0,-21 0 15,21 0-15,-21 0 0,21 0 16,-21 0-16,0 0 0,0 0 0,22 0 15,-22 0-15,21 0 0,0 0 16,0-21-16,21 21 0,-20 0 0,-1-21 16,21 21-16,0 0 0,1-22 15,-1 22-15,0 0 0,1-21 0,-1 0 16,0 21-16,1-21 0,-1 21 16,0-21-16,1 21 0,-22 0 15,21-21-15,-21 21 0,1-22 0,20 22 16,0-21-16,22 21 0,-22-21 15,22 0-15,-1 21 0,1 0 0,20 0 16,-20-21-16,-1 21 0,1 0 16,-1 0-16,1 0 0,-1 0 0,1 0 15,-1 0-15,1 0 0,-1 0 16,-20 0-16,41 0 0,-20 0 0,-1 0 16,22 0-16,0 0 0,-1 0 15,1 0-15,0 0 0,-1 0 0,1 0 16,21 0-16,-22 0 15,1 0-15,0-21 0,21 21 0,-22 0 16,1-22-16,21 22 0,-22 0 16,1 0-16,21-21 0,-21 21 0,20-21 15,1 21-15,0-21 16,0 21-16,21-21 16,-21 21-1,0 0 16,-1 0-31,1 0 0,0-21 32,21-1-32</inkml:trace>
  <inkml:trace contextRef="#ctx0" brushRef="#br1" timeOffset="192903.34">15748 14330 0,'0'21'16,"0"0"-16,0 0 15,-21 22-15,21-22 0,0 21 0,0 1 16,0-1-16,0 21 0,0-20 16,-21-1-16,21 0 0,0 1 0,0-1 15,0-21-15,0 22 0,0-1 16,0-21-16,0 21 0,0-20 0,0-1 16,0 0-16,0 0 0,0 0 15,0 0-15,0-42 31,0 0-15,0 0-16,0 0 0,0 0 0</inkml:trace>
  <inkml:trace contextRef="#ctx0" brushRef="#br1" timeOffset="193228.15">15706 14436 0,'0'0'16,"0"-43"-1,0 22-15,21 21 0,0 0 16,0 21-16,0 1 16,0-1-16,22 21 0,-22-21 0,21 22 15,1-1-15,-22 21 0,21-20 16,-21-1-16,0 0 0,1 1 0,20-1 16,-42-21-16,21 22 0,0-1 15,0-21-15,-21 21 0,22-20 0,-22-1 16,21 0-16,0 0 0,-21 0 15,21-21 1,-21-21 0,0 0-1,0 0-15,0 0 0,0-1 16,0-20-16,0 21 0,0-21 0,0-1 16,0 1-16,0 0 15,21-1-15,0-20 0</inkml:trace>
  <inkml:trace contextRef="#ctx0" brushRef="#br1" timeOffset="193475.53">16489 14288 0,'0'-64'0,"-43"191"16,86-190-16,-43-22 0,21 64 0,-42 42 31,21 21-31,-21-21 16,21 22-16,0-1 15,-22 0-15,22 22 0,-21-22 0,21 22 16,0-22-16,0 0 0,-21 22 0,0-22 15,21 1-15,-21-22 0,21 21 16,0 0-16,0-20 0,-21-1 0,21 0 16,0 0-16,0 0 0,0 0 15,21-21 1,0 0 0,0 0-16,-21-21 0,21 21 15,0-21-15</inkml:trace>
  <inkml:trace contextRef="#ctx0" brushRef="#br1" timeOffset="193873.18">16722 14669 0,'0'21'16,"-22"-21"0,22 21-16,0 0 0,-21 0 15,0 0-15,21 1 0,0-1 0,0 0 16,0 0-16,0 0 0,0 0 0,0 1 15,0-1-15,0 0 16,0 0-16,21-21 0,0 0 16,1 0-16,-1 0 0,0 0 15,0 0-15,0 0 0,0 0 0,1-21 16,-1 21-16,0-21 16,0 0-16,0-1 0,0 22 0,-21-21 15,22 0-15,-22 0 0,0 0 16,0 0-16,0-22 0,0 22 0,-22 0 15,1 21-15,0-21 0,0 21 16,0 0-16,0 0 0,-1 0 0,1 0 16,0 0-16,0 0 0,0 21 15,21 0-15,-21-21 0,-1 21 0,1-21 16,21 21-16,-21-21 0,21 22 16,21-22-1,0 0-15,1 0 0,20 0 0,-21-22 16,0 22-16</inkml:trace>
  <inkml:trace contextRef="#ctx0" brushRef="#br1" timeOffset="194931.08">17716 14393 0,'0'0'0,"22"-21"0,-22 0 15,21 21-15,-21-21 0,0 0 16,0 0-16,0-1 15,0 1 1,-21 21-16,-1 0 0,-20 0 16,21 21-16,0 1 15,-22-1-15,1 0 0,21 0 0,-21 0 16,20 0-16,1 22 0,0-22 16,0 0-16,21 0 0,0 0 0,0 1 15,0-1-15,0 0 16,0 0-16,0 0 0,21-21 15,0 21-15,0-21 0,1 22 16,-1-22-16,21 21 0,-21-21 0,22 21 16,-22 0-16,0 0 0,0 0 15,0 1-15,0-1 0,1 0 0,-22 0 16,0 0-16,0 0 0,0 1 16,-22-1-16,1 0 0,-21 0 15,21 0-15,-22 0 0,22-21 0,-21 22 16,21-22-16,-22 0 0,1 0 15,21 0-15,0 0 0,-22 0 0,22-22 16,0 22-16,0-21 0,0 0 16,21 0-16,-21 0 0,-1 0 0,22-1 15,-21 1-15,21 0 0,0 0 16,0 0-16,0 0 0,21 21 31,1 21-15,-22 0-16,21 0 15,0 0-15,0 0 16,-21 1-16,21-1 0,0 0 16,1 0-16,-22 0 0,21 0 15,0-21-15,0 22 0,0-1 0,0-21 16,22 0-16,-22 0 0,0 0 16,0 0-16,0 0 0,22 0 0,-22 0 15,0-21-15,21 21 0,-20-22 16,-1 1-16,21 0 0,-21 21 15,0-21-15,1 0 0,-1 0 0,0-22 16,-21 22-16,0 0 0,0 0 0,0 0 16,0-1-16,0 1 15,0 0-15,0 42 32,0 0-32,0 1 15,0-1-15,0 0 0,0 0 16,0 0-16,0 0 0,0 1 15,0-1-15,0 0 0,0 0 16,0 0-16,21-21 16,0 0-16,-21 21 0,21-21 0,1 0 15,-1 0-15,0 0 0,0 0 16,0 0-16,22 0 0,-22-21 16,0 0-16,0 21 0,0-21 15,0 0-15,-21 0 0,22-1 16,-22 1-16,21 0 0,-21-21 0,0 21 15,0-1-15,0 1 0,0 0 16,0 0-16,-21 42 31,-1 0-15,22 0-16,0 1 0,0-1 0,0 0 16,0 0-16,0 0 15,0 0-15,0 1 0,0-1 0,0 0 0,0 0 16,0 0-1,0 0-15,22-21 16,-1 0-16,0 0 16,0 0-16,0 0 15,0 0-15,1-21 0</inkml:trace>
  <inkml:trace contextRef="#ctx0" brushRef="#br1" timeOffset="195215.92">18732 14647 0,'0'0'0,"0"-21"16,-21 21 0,0 0-16,0 0 0,0 0 0,0 0 15,-1 21-15,1 1 16,0-1-16,0 0 0,0 0 0,0 0 16,-1 0-16,22 22 0,0-22 15,-21 0-15,21 21 0,0-20 0,0-1 16,0 0-16,0 0 0,0 0 0,0 0 15,21 1-15,1-1 0,-1-21 16,0 21-16,0-21 0,0 0 0,0 0 16,22 0-16,-22 0 0,0 0 15,21-21-15,-20 0 0,20 21 16,-21-22-16,21 1 0,-20 0 16,-1-21-16,0 21 0,21-1 0</inkml:trace>
  <inkml:trace contextRef="#ctx0" brushRef="#br1" timeOffset="195684.68">19092 14457 0,'0'-21'16,"-21"169"-16,42-275 0,-21 63 0,0 43 0,0 0 0,0 0 16,0 0-16,-21 21 15,0 21 1,21 21-16,-21-21 0,21 22 16,-21-22-16,21 21 15,0 1-15,0-1 0,-22 21 0,22-20 16,-21-1-16,21-21 0,0 22 15,0-1-15,0-21 0,0 21 0,-21-20 16,21-1-16,0 0 0,0 0 16,0 0-16,0 0 15,0-42 17,21 21-32,-21-21 0,0 0 0,21 0 15,1 0-15,-22-1 0,21 1 16,0 0-16,0-21 0,-21 21 0,21-1 15,0-20-15,1 21 0,-1 21 16,-21-21-16,21 21 0,0 0 16,0 0-16,0 0 0,-21 21 15,0 0-15,22 0 0,-22 0 0,21 22 16,-21-22-16,0 0 0,0 21 0,0-20 16,0-1-16,0 21 0,0-21 15,0 0-15,0 1 0,0-1 0,0 0 16,-21 0-16,21 0 0,0 0 15,21-42 17,0 0-32,0 0 0,0 0 15,0 0-15,1-1 0</inkml:trace>
  <inkml:trace contextRef="#ctx0" brushRef="#br1" timeOffset="197400.78">19897 14669 0,'21'0'31,"0"-22"-15,0 1-16,0 21 15,0-21-15,1 0 0,-1 21 0,21-21 16,-21 0-16,0-1 0,1 1 15,-1 0-15,-21 0 0,0 0 0,0 0 16,0-1-16,0 1 0,-21 21 16,21-21-16,-43 21 0,22 0 0,-21 0 15,21 0-15,-22 21 0,1-21 16,0 21-16,-1 1 0,1-1 0,0 0 16,20 21-16,-20-21 0,21 1 15,21-1-15,0 0 0,0 0 0,0 0 16,0 0-16,0 1 0,21-22 0,0 21 15,0 0-15,22-21 0,-22 0 16,21 21-16,1-21 0,-22 0 16,21 0-16,-21 0 0,0 0 15,1 0-15,-1 0 0,0 0 0,-21 21 32,-42 0-32,20 1 15,1-22-15,0 21 0,0 0 16,0-21-16,-22 21 0,22 0 0,0 0 15,0 1-15,0-1 0,0 0 0,-1 0 16,1 0-16,21 0 0,0 1 16,0-1-16,0 0 0,0 0 15,21-21-15,1 21 0,-1-21 16,0 0-16,0 0 0,0 0 16,0 0-16,22 0 0,-22 0 15,0 0-15,0-21 0,22 21 0,-22-21 16,0 0-16,0 0 0,21-1 15,-20 1-15,-1 0 0,0-21 0,0 21 16,0-22-16,22 1 0,-22 21 0,0-22 16,0 1-16,0-21 0,0 20 15,1 1-15,-1-22 0,0 22 0,0 21 16,-21-21-16,0 20 0,0 1 16,0 0-16,0 0 0,-21 21 31,0 21-31,0-21 0,21 21 0,-22 22 15,1-22-15,0 21 0,0 0 16,0-20-16,21 20 0,0 0 0,-21 1 16,-1-1-16,22 0 0,0 1 15,-21-22-15,21 21 0,0 0 0,0-20 16,0 20-16,0-21 0,21 0 0,1 0 16,-1 1-16,0-1 0,0 0 15,0 0-15,0-21 0,1 0 0,-1 0 16,21 0-16,-21 0 0,22 0 15,-22 0-15,21 0 0,-21-21 0,22 21 16,-22-21-16,0 0 0,0 21 16,21-22-16,-42 1 0,22 0 15,-22 0-15,21 0 0,-21 0 0,0-22 16,0 22-16,0 0 0,-21 0 16,-1 21-16,1 0 15,0 0-15,0 0 16,0 21-16,21 0 0,-21 0 15,21 0-15,-22 1 0,22-1 16,0 0-16,0 0 0,0 0 16,0 0-16,0 1 0,22-1 15,-1 0-15,0 0 0,0-21 16,0 0-16,0 21 0,1-21 0,-1 0 16,0 0-16,0 0 0,21 0 15,-20 0-15,-1-21 0,0 21 0,0-21 16,0 0-16,0 21 0,-21-21 15,0-1-15,0 1 0,0 0 0,0 0 16,0 0-16,0 0 0,0-1 16,0 1-16,0 42 47,0 1-47,0-1 0,0 0 15,0 0-15,0 0 16,0 0-16,0 1 0,0-1 15,-21-21-15,21 21 0,0 0 0,0 0 16,0 0 0,-21-21-16,21-21 31,0 0-15,0 0-16,21 0 0,-21 0 15,21-1-15,-21 1 0,22 0 16,-1 0-16,-21 0 0,21 0 0,0-1 15,0 1-15,0 0 16,1 0-16,-1 21 0,0 0 16,0 0-16,0 0 15,0 21-15,-21 0 16,0 0-16,0 1 0,0-1 0,0 0 16,0 0-16,0 0 0,0 0 15,0 1-15,0-1 0,0 0 16,0 0-16,0 0 0,0-42 62,0 0-62,0 0 16,0 0-16,22-1 0,-1 1 16,0 0-16,-21-21 0,21 21 15,0-1-15,0 1 0,1 21 0,-1-21 16,0 0-16,0 21 0,0 0 15,0 0-15,1 21 16,-22 0-16,0 0 0,0 1 16,0-1-16,0 0 0,0 0 15,0 0-15,-22 0 0,22 1 0,0-1 16,0 0-16,0 0 16,-21-21-16,21 21 0,0-42 62,21 21-62,-21-21 0</inkml:trace>
  <inkml:trace contextRef="#ctx0" brushRef="#br1" timeOffset="198271.29">21717 14965 0,'0'0'0,"0"21"0,-21-21 0,21 21 31,21-21 0,0 0-31,0 0 0,0 0 0,-21-21 16,22 0-16,-1 21 0,0 0 0,0-21 16,-21 0-16,21-1 15,-21 1-15,0 0 16,-21 21-1,0 0-15,0 0 16,0 0-16,21 21 0,-22-21 0,1 21 16,0 1-16,21-1 0,0 0 15,-21 0-15,21 0 0,-21 0 0,21 1 16,0-1-16,0 0 16,0 0-16,0 0 0,0 0 15,21-21-15,0 22 16,0-22-16,0 0 15,1 0-15,-1 0 0,0 0 16,0 0-16,0 0 0,0 0 16,1-22-16,-1 1 0,0 21 0,0-21 15,0 0-15,0 21 0,-21-21 0,22 0 16,-1-1-16,-21 1 0,0 0 16,0 0-16,21 0 0,-21 0 15,0-1-15,0 44 47,-21-1-47,21 0 0,0 0 16,0 0-16,-21 0 0,21 1 15,0-1-15,-22 0 0,22 0 16,0 0-16,0 0 16,0 1-1,0-44 16,0 1-15,0 0-16,0 0 0,0 0 16,22 0-1,-1-1-15,-21 1 0,21 0 0,0 0 16,-21 0-16,21 21 0,0-21 0,1-1 16,-1 22-16,0 0 0,0 0 15,0 0-15,0 0 0,-21 22 16,22-1-16,-22 0 15,0 0-15,0 0 0,0 0 16,0 1-16,0-1 0,0 0 0,0 0 16,0 0-16,0 0 0,0 1 15,0-1-15,0 0 16,0-42 46,0 0-62,21 21 0,-21-22 16,21 1-16</inkml:trace>
  <inkml:trace contextRef="#ctx0" brushRef="#br1" timeOffset="198567.48">22648 14499 0,'0'0'0,"0"-21"0,0 0 16,0 0-16,0 42 31,-21 0-31,21 0 0,0 0 16,-21 22-16,21-22 0,-21 21 0,21 1 15,-21-1-15,21 0 0,0-21 16,0 22-16,-22-1 0,22-21 0,-21 22 16,21-22-16,0 21 0,-21-21 0,21 0 15,0 1-15,0-1 0,0 0 16,0 0-16,0 0 0,0 0 0,0 1 15,21-22 1,0 0-16,1 0 16,-1 0-16,0-22 15,0 1-15,0 0 16,0 21-16</inkml:trace>
  <inkml:trace contextRef="#ctx0" brushRef="#br1" timeOffset="198803.35">22437 14838 0,'0'0'0,"21"0"32,0 0-32,0 0 0,0 0 15,0-21-15,1 21 0,-1 0 0,0 0 16,21 0-16,-21-21 0,1 21 15,-1 0-15,0 0 16,0 0-16,-21-22 16,21 22-1,-21-21-15</inkml:trace>
  <inkml:trace contextRef="#ctx0" brushRef="#br1" timeOffset="199868.21">23262 14669 0,'0'0'0,"0"-22"31,0 1 0,0 0-15,21 0 0,0 0-16,1 0 15,-22-1-15,0 1 16,0 0-16,0 0 15,-43 21 1,22 0-16,0 0 0,0 0 0,0 21 16,-22 0-16,22 0 0,0 1 15,0-1-15,21 0 0,-21 0 0,21 21 16,0-20-16,0-1 0,0 0 16,0 0-16,0 0 0,0 0 0,21-21 15,0 22-15,0-1 0,0-21 16,0 0-16,1 0 0,-1 0 15,0 21-15,0-21 0,0 0 0,0 0 16,1 0-16,-44 0 31,1 0-15,0 0-16,0 21 0,0-21 0,0 21 16,-1-21-16,1 21 0,0-21 0,21 22 15,-21-1-15,0 0 0,0-21 16,21 21-16,0 0 0,0 0 0,0 1 15,-22-1-15,22 0 0,0 0 16,0 0-16,0 0 0,22 1 16,-1-22-16,0 21 15,0-21-15,0 0 16,0 0-16,1 0 0,-1 0 0,0 0 16,0-21-16,0 21 0,22-22 15,-22 22-15,0-21 0,0 0 0,0 0 16,0 0-16,1 0 0,-22-1 15,0 1-15,21 0 0,-21 0 16,0 0-16,0 0 0,0-1 16,0 1-16,0 0 15,0 42 32,0 0-47,0 1 0,21-1 16,-21 0-16,21 0 0,0 0 15,0 0-15,-21 1 0,22-1 16,-22 0-16,21 0 0,-21 0 16,0 0-1,21-42 32,-21 0-47,21 0 0,-21 0 16</inkml:trace>
  <inkml:trace contextRef="#ctx0" brushRef="#br1" timeOffset="200111.07">23685 14901 0,'0'-21'15,"0"64"-15,0-65 0,0-20 16,-21 42-16,0 0 0,0 0 16,0 0-16,0 0 0,21 21 15,-22 0-15,1-21 0,0 22 0,21-1 16,-21-21-16,0 21 0,21 0 15,0 0-15,-21 0 0,-1-21 16,22 22-16,-21-1 0,21 0 0,0 0 0,-21 0 16,21 0-1,0 1-15,21-22 32,0 0-32,1 0 0,-1 0 15,0 0-15,0-22 0,0 22 0,22-21 16</inkml:trace>
  <inkml:trace contextRef="#ctx0" brushRef="#br1" timeOffset="200454.87">23770 14965 0,'21'-21'16,"-84"84"-16,105-105 0,-21 0 0,0 42 0,-21-22 15,22 22-15,-22-21 16,0 42 15,21-21-31,-21 22 0,0-1 16,0 0-16,21 0 0,-21 0 15,0 22-15,0-1 0,0-21 0,0 21 16,0 1-16,0 20 0,0-20 0,0-1 16,0 21-16,0-20 0,-21 20 15,0-20-15,-1 20 0,1 1 0,0-22 16,-21 21-16,21 1 0,-1-22 16,1 22-16,-21-1 0,21-20 15,0-1-15,-1 21 0,1-20 0,21-22 16,-21 21-16,21-21 0,-21 22 0,21-22 15,-21-21-15,21 21 0,0 0 16,0-42 15,0 0-15,0 0-16,21-22 0,0 22 0,0-21 16</inkml:trace>
  <inkml:trace contextRef="#ctx0" brushRef="#br1" timeOffset="200830.94">23897 15155 0,'0'-21'0,"0"42"0,0-63 0,0 0 0,0 21 16,0-1-16,0 1 0,0 0 16,0 0-16,0 0 0,0 0 15,21-1-15,0 1 0,1 0 0,-22 0 16,21 21-16,0-21 0,0 21 15,0 0-15,0 0 0,1 0 0,-1 0 16,21 0-16,-21 21 0,0 21 16,-21-21-16,0 1 0,0 20 15,0-21-15,0 21 0,0-20 16,0 20-16,-21-21 0,0 0 0,0 0 16,0 1-16,0-1 0,-1-21 15,1 21-15,0-21 0,-21 0 0,21 0 16,-1 0-16,1 0 0,0 0 15,0 0-15,0 0 0,0 0 16,21-21-16,-22 21 16,1 0-1,21-21 1,0-1-16,-21 22 0,21-21 16</inkml:trace>
  <inkml:trace contextRef="#ctx0" brushRef="#br1" timeOffset="205259.24">18246 4890 0,'0'0'0,"-22"0"31,1 0 250,0 0-265,0 0 0,-21 21-1,20-21 1,1 0 15,21 21 47,21-21-62,1 0 0,-1 0-16,0 0 15,0 0-15,0 0 16,0 0-16,1 0 0,-1 0 15,0 0-15,0 0 0,0 0 0,0 0 16,1 0-16,20 0 0,-21-21 16,0 21-16,22 0 0,-1 0 0,-21 0 15,21 0-15,1 0 0,-22-21 16,21 21-16,-21 0 0,22 0 16,-22 0-16,21 0 0,-21 0 15,22 0-15,-1 0 0,-21-22 16,22 22-16,-1 0 0,0 0 0,1 0 15,-1 0-15,0 0 0,1-21 16,-1 21-16,21 0 0,-20 0 0,-1 0 16,0 0-16,1-21 0,-1 21 15,0 0-15,1 0 0,-1 0 16,0-21-16,1 21 0,-22 0 16,21 0-16,1 0 0,-22 0 15,0 0-15,21-21 0,-21 21 0,1 0 16,20-21-16,-21 21 0,21 0 15,1 0-15,-22 0 0,21 0 0,1 0 16,20-22-16,-21 22 0,1 0 16,20 0-16,-20 0 0,-1 0 0,21 0 15,-20 0-15,20-21 0,-20 21 16,20 0-16,-21 0 0,22 0 0,-22 0 16,22 0-16,-22 0 0,0 0 15,1 0-15,-1 0 0,22 0 0,-22-21 16,0 21-16,22 0 0,-22 0 15,22 0-15,-22 0 0,21 0 16,-20-21-16,20 21 0,-20 0 0,-1 0 16,0 0-16,1-21 0,20 21 15,-21 0-15,1 0 0,-1 0 16,0 0-16,1 0 0,-1-21 0,0 21 16,1 0-16,20 0 0,-20 0 15,-1 0-15,21 0 0,-20 0 0,-1-22 16,0 22-16,1 0 0,-1 0 15,0 0-15,-20 0 0,20 0 0,0 0 16,-21-21-16,22 21 0,-1 0 16,0 0-16,1 0 0,-1 0 15,0 0-15,1 0 0,-1 0 0,0 0 16,1 0-16,-1 0 0,0 0 16,-20 0-16,20 0 0,0 0 15,-21 0-15,22 0 0,-22 0 0,21 0 16,-21 0-16,1 0 0,20 0 15,-21 0-15,0 0 0,22 0 0,-22 0 16,21 0-16,-21 0 0,22 0 16,-22 0-16,21 0 0,-21 0 0,22 0 15,-22 0-15,0 0 0,21 0 16,-21 0-16,1 0 0,-1 0 0,0 0 16,0 0-16,0 0 0,0 0 15,1 0-15,20 0 0,-21 0 0,0 0 16,0 0-16,1 0 15,20 0-15,-21 0 0,0 0 0,0 0 16,1 0-16,-1 0 0,0 0 16,0 0-16,21 0 0,-20 0 0,-1 0 15,0 0-15,0 0 16,0 0-16,0 0 0,1 0 16,-1 0-16,0-21 15,21 21-15,-21 0 0,22 0 0,-1 0 16,-21 0-16,22 0 0,-1 0 15,0 0-15,1 0 0,-22 0 0,0 0 16,0 0-16,0 0 16,0 0-16,1 0 15,-1 0 1,0 0-16,0 0 0,0 0 16,0 0-16,1 0 15,-1 0-15,0 0 0,0 0 31,-42 0 79,0 0-95</inkml:trace>
  <inkml:trace contextRef="#ctx0" brushRef="#br1" timeOffset="206360.11">24765 9546 0,'0'0'16,"-42"0"-1,20 0-15,1 21 0,0-21 16,0 0 0,42 0 30,0 0-46,0-21 0,1 21 16,20 0-16,0 0 0,1 0 0,-1-21 16,21 21-16,-20 0 0,20 0 15,1-21-15,-22 21 0,22-21 16,-1 21-16,22 0 0,-22-21 0,1 21 16,-1 0-16,1 0 0,-1 0 0,1 0 15,-1 0-15,1 0 0,-22 0 16,0 0-16,1 0 0,-1 0 0,0 0 15,-20 0-15,-1 0 0,0 0 0,0 0 16,-42 0 62,0 0-78,0 0 0,-1 0 16</inkml:trace>
  <inkml:trace contextRef="#ctx0" brushRef="#br1" timeOffset="208623.5">23177 6054 0,'0'0'0,"-21"0"16,21-21-16,0-1 0,0 1 15,0 0-15,0 0 16,0 0-16,0 0 16,0 42 15,0 0-31,0 0 0,0 0 16,-21 0-16,21 22 0,0-22 15,0 21-15,0 1 0,-21-1 0,21 21 16,0-20-16,0 20 0,0 1 15,-21-22-15,0 22 0,-1-1 0,22-21 16,0 22-16,-21-22 16,0 1-16,21-22 0,-21 0 0,21 21 15,0-21-15,0 1 0,-21-22 32,21-22-17,0 1-15,0 0 16,0-21-16,0 21 0,0-1 0</inkml:trace>
  <inkml:trace contextRef="#ctx0" brushRef="#br1" timeOffset="208951.31">22923 6160 0,'0'-22'0,"0"1"0,0-21 15,0 21-15,0 0 0,0-1 16,22 1-16,-1 0 0,0 0 0,0 0 15,0 0-15,0-1 0,22 1 16,-1 21-16,-21-21 0,22 21 0,-1 0 16,0 0-16,1 0 0,-1 21 15,0 0-15,1 1 0,-22 20 0,0-21 16,0 21-16,-21 1 16,0-22-16,0 21 0,-21 1 0,-21-22 0,20 21 15,-20 0-15,0-20 0,-1 20 16,22-21-16,-21 0 0,21 0 15,0 1-15,-22-1 0,22-21 16,21 21-16,-21-21 0,42 0 47,0 0-47</inkml:trace>
  <inkml:trace contextRef="#ctx0" brushRef="#br1" timeOffset="209351.27">23622 6350 0,'-21'0'16,"0"21"-16,21 0 0,-22 1 16,1-22-16,21 21 0,-21 0 15,0 0-15,21 21 0,-21-20 0,21-1 16,0 0-16,-21 0 0,21 0 15,0 0-15,0 1 0,0-1 0,0 0 16,21-21-16,0 0 16,0 0-16,0 0 15,0 0-15,22 0 0,-22 0 0,0-21 16,0 0-16,0 21 16,1-22-16,-1 1 0,0 0 0,-21 0 15,0 0-15,0 0 0,0-1 16,0 1-16,0-21 0,0 21 0,0 0 15,-21-1-15,0 1 16,-1 21-16,1 0 0,0-21 0,0 21 16,0 0-16,0 0 15,21 21-15,0 0 0,-22-21 0,22 22 16,-21-22-16,21 21 0,21-21 31,1 0-31</inkml:trace>
  <inkml:trace contextRef="#ctx0" brushRef="#br1" timeOffset="209656.09">24088 6117 0,'0'0'0,"0"-21"0,0 0 16,0 42 15,0 0-16,0 22-15,0-22 0,0 21 0,0-21 16,-22 22-16,22-1 0,-21 0 16,21 1-16,0-1 0,-21 0 15,21-21-15,-21 22 0,21-1 0,-21-21 16,21 0-16,0 1 0,0-1 16,0 0-16,0 0 0,0 0 15,0-42 16,21 0-31,0 0 16,0 0-16,0-1 0,-21 1 0</inkml:trace>
  <inkml:trace contextRef="#ctx0" brushRef="#br1" timeOffset="209911.46">24257 6117 0,'0'0'0,"0"-42"15,0 21-15,21 0 0,-21-1 0,0 1 16,0 42 15,0 1-31,0-1 0,0 21 0,0-21 16,0 22-16,0-1 0,0 0 15,-21 1-15,21-1 0,-21 0 0,21 1 16,0-1-16,0 0 0,-21-21 16,21 22-16,-22-22 0,22 21 0,-21-21 15,21 1-15,0-1 0,0 0 16,21-21 15,1-21-31,-1 0 16,0 21-16</inkml:trace>
  <inkml:trace contextRef="#ctx0" brushRef="#br1" timeOffset="210131.33">24405 6371 0,'0'0'0,"0"21"31,0 1-31,0-1 16,0 0-16,-21 0 0,21 0 16,0 22-16,0-22 0,0 0 15,0 0-15,-21 0 0,21 0 16,-21 1-16,21-1 16,21-21 15,0-21-31,-21-1 0,21 1 15,0 21-15</inkml:trace>
  <inkml:trace contextRef="#ctx0" brushRef="#br1" timeOffset="210424.18">24617 6223 0,'0'0'0,"-21"0"0,-1 0 15,1 0 1,0 0-16,0 21 0,42-21 47,0 0-47,0-21 15,-21 0 1,0 0-16,-21 21 16,0 0-1,0 0-15,0 0 16,0 0-1,21 21-15,0 0 0,0 0 16,0 0-16,0 1 16,0-1-16,0 0 0,0 0 15</inkml:trace>
  <inkml:trace contextRef="#ctx0" brushRef="#br1" timeOffset="210926.89">24744 6498 0,'0'0'0,"0"21"31,0 1-31,0-1 16,0 0-16,-21 0 0,21 0 15,0 0-15,0 1 0,0-1 16,-22 0-16,22 0 0,-21 0 0,21 0 16,-21-21-16,21 22 15,0-44 17,0 1-32,0 0 15,21 0-15,0 0 0,1 0 0,-22-1 16,21 1-16,0-21 0,0 21 15,0 0-15,22-1 0,-22 1 0,0 0 16,0 0-16,0 21 0,0 0 16,1 0-16,-1 0 0,0 0 0,-21 21 15,21 0-15,-21 0 16,0 1-16,0-1 0,0 21 0,0-21 16,0 0-16,0 1 0,0-1 15,-21 0-15,0 0 16,21 0-16,-21 0 15,42-42 17,0 0-17</inkml:trace>
  <inkml:trace contextRef="#ctx0" brushRef="#br1" timeOffset="211573.52">25421 6519 0,'0'-63'16,"0"42"-16,21 0 16,-21-1-16,0 1 15,-21 21 1,0 0-16,0 0 0,0 0 16,21 21-16,-22-21 0,1 22 0,0-1 15,0 0-15,0 0 0,0 0 16,21 0-16,0 22 0,-22-22 0,22 0 15,0 0-15,0 0 0,0 1 16,22-1 0,-1-21-16,0 0 0,0 0 15,0 0-15,0 0 16,1-21-16,-1 21 0,0-22 0,0 1 16,0 21-16,-21-21 0,0 0 15,21 21-15,-21-21 0,22 0 0,-22-1 16,0 1-16,0 42 47,0 1-32,0-1-15,-22 0 0,22 21 16,0-21-16,-21 1 0,0 20 16,21 0-16,-21 1 0,0-22 15,0 21-15,21 0 0,-22 22 0,1-22 16,0 22-16,0-1 0,-21 1 15,20 20-15,1-20 0,0 21 0,21-22 16,0 1-16,0-1 0,0 1 0,0-1 16,-21-21-16,21-20 0,-21 20 15,0-21-15,-1-21 0,1 0 16,0 0-16,0 0 16,0 0-16,0-21 0,-1 0 0,1-22 15,0 22-15,0-21 0,0 0 0,-22-1 16,22 1-16,0 0 0,0-1 15,0 1-15,0 0 0,21-1 16,0 22-16,0 0 0,0-21 0,0 20 16,0 1-16,0 0 0,21 0 15,0 0-15,0 0 0,0-1 0,22-20 16,-1 21-16,0 0 0</inkml:trace>
  <inkml:trace contextRef="#ctx0" brushRef="#br1" timeOffset="211909.32">26479 6033 0,'0'0'0,"-21"0"0,0-22 0,0 22 16,0 22-1,0-1-15,-1 0 0,22 0 16,0 21-16,-21 1 0,0-1 16,21 22-16,-21-1 0,21-21 0,-21 22 15,0-1-15,21-20 0,-22-1 16,1 22-16,0-43 0,21 21 0,0 0 16,-21-20-16,21-1 15,0 0-15,-21-21 0,21 21 0,21-42 47,-21 0-47,21 0 0,-21-1 0,0 1 16</inkml:trace>
  <inkml:trace contextRef="#ctx0" brushRef="#br1" timeOffset="212215.15">26120 6202 0,'0'0'0,"0"-21"0,-22-22 0,22 22 0,0-21 16,0 21-16,0 0 0,0-1 15,0 1-15,22 0 0,-1 0 16,0 0-16,0 0 0,0-1 0,22 22 16,-1 0-16,-21 0 0,21 0 15,1 22-15,-22-1 0,21 0 0,1 0 16,-22 21-16,21 1 0,-21-1 16,-21 0-16,0 1 0,0 20 0,0-20 15,0-1-15,-21-21 0,-21 21 16,21 1-16,-1-22 0,-20 0 0,21 0 15,-21 0-15,20 1 0,1-22 16,-21 0-16,21 21 0,0-21 16,-1 0-16,44 0 31,-1 0-31,0 0 16</inkml:trace>
  <inkml:trace contextRef="#ctx0" brushRef="#br1" timeOffset="212543.47">26437 6668 0,'21'0'0,"22"0"16,-22 0-16,0 0 0,0 0 16,0-22-16,0 22 0,1-21 0,-22 0 15,21 21-15,0-21 16,-21 0-16,0 0 0,0-1 15,0 1-15,-21 21 16,0 0-16,-1 0 0,1 0 16,0 0-16,0 0 0,0 21 0,0 1 15,-1-1-15,1 0 0,21 0 16,0 21-16,0-20 0,0-1 0,0 0 16,0 0-16,0 0 0,0 0 15,0 1-15,0-1 0,21-21 16,1 0-16,-1 21 15,0-21-15,21 0 0,-21 0 0,1 0 16,20 0-16,-21-21 0,21 21 16,-20-21-16,20 21 0</inkml:trace>
  <inkml:trace contextRef="#ctx0" brushRef="#br1" timeOffset="212895.28">26987 6562 0,'0'-21'16,"22"21"-1,-1 0 17,-21 21-32,21 0 0,-21 0 0,0 0 15,0 0-15,0 1 0,0-1 16,0 0-16,0 0 16,0 0-16,0 0 0,0 1 15,0-1-15,0 0 16,0-42 15,0 0-15,0-1-16,21 1 0,0 0 15,-21 0-15,21 0 0,-21 0 16,22-1-16,-22 1 0,21 0 0,-21 0 16,0 0-16,21 0 0,0 21 15,-21-22-15,21 22 16,0 0-1,-21-21-15,22 21 0</inkml:trace>
  <inkml:trace contextRef="#ctx0" brushRef="#br1" timeOffset="213141.14">27453 6498 0,'-63'0'0,"126"0"0,-63 21 31,0 1-31,0-1 15,0 0-15,0 0 0,0 0 16,-21 0-16,21 1 16,0-1-16,-21-21 0,21 21 0,0 0 15,0 0-15,0 0 16,-21-21-16,21 22 0,0-44 47,21 1-47,-21 0 15,21 0-15,0 0 0</inkml:trace>
  <inkml:trace contextRef="#ctx0" brushRef="#br1" timeOffset="213283.06">27495 6414 0,'0'-64'16,"0"43"-16,0 148 0,0-169 0,0-64 0,0 127 47,0 0-32,0 0 1,0 0-16</inkml:trace>
  <inkml:trace contextRef="#ctx0" brushRef="#br1" timeOffset="213694.86">27771 6435 0,'-22'0'16,"1"0"-1,0 21-15,0 0 0,0 0 16,0 0-16,21 1 0,-22-1 16,1 0-16,21 21 0,0-21 0,0 1 15,0-1-15,0 0 0,0 0 16,0 0-16,0 0 15,21-21-15,1 0 16,-1 0-16,0 0 16,0 0-16,0 0 0,0 0 0,1 0 15,-1-21-15,-21 0 0,21 0 16,-21 0-16,0 0 16,0-22-16,0 22 0,0 0 0,0 0 15,0 0-15,0-1 0,0 1 16,-21 0-16,0 21 15,-1 0-15,1 0 16,0 0-16,0 21 0,21 0 16,0 1-1</inkml:trace>
  <inkml:trace contextRef="#ctx0" brushRef="#br1" timeOffset="214279.52">28384 6562 0,'0'0'0,"-21"-21"16,0-1-16,0 22 0,0 0 16,0 0-16,-1 0 15,1 0-15,0 0 0,0 22 16,0-22-16,0 21 0,-1 0 15,1 0-15,0 0 0,0 0 0,0 1 16,0-1-16,-1 0 0,1 21 0,21-21 16,0 1-16,0-1 0,0 0 15,0 0-15,0 0 0,21-21 16,22 0 0,-22 0-16,0 0 0,0 0 0,22 0 15,-22-21-15,0 21 0,21-21 16,-21 0-16,22 0 0,-22-1 0,21 1 15,-21-21-15,1 0 0,20-1 16,-21 1-16,0-22 0,22 22 16,-22-21-16,0-1 0,-21 1 0,21-1 15,0 22-15,-21-22 0,0 22 16,0-22-16,0 43 0,0-21 0,0 21 16,0 0-16,0 42 15,0 0-15,0 0 16,-21 21-16,21 1 0,-21-1 15,0 0-15,21 22 0,0-1 0,-21-20 16,-1 20-16,22 1 0,0-22 16,0 22-16,0-22 0,0 0 0,0 22 15,0-43-15,0 21 0,0 1 16,22-22-16,-1 0 0,0 0 16,0 0-16,21-21 0,-20 0 15,20 0-15,-21 0 0,21 0 0,1 0 16,-1 0-16,0 0 0,1-21 0,-22 0 15,21 21-15,1-21 0,-1-22 16,-21 22-16,21 0 0,-20 0 0</inkml:trace>
  <inkml:trace contextRef="#ctx0" brushRef="#br1" timeOffset="-214497.24">22246 5694 0,'0'-21'0,"0"42"0,21-42 16,-21 0-16,0-1 0,0 44 31,0-1-15,0 21-16,0 0 0,0 22 0,0-1 15,0 1-15,0 21 0,0-22 16,0 22-16,0-1 0,0 1 15,0 0-15,0-1 0,0-20 0,0-1 16,-21 1-16,21-1 0,-21-20 16,21 20-16,0-42 0,0 22 0,0-22 15,0 21-15,0-21 0,0 1 16,0-1-16,0-42 31,21-1-31,0 1 0,0 0 0,-21 0 16,22-21-16,-1-1 0,0 1 0</inkml:trace>
  <inkml:trace contextRef="#ctx0" brushRef="#br1" timeOffset="-213408.96">22500 5757 0,'-21'-21'0,"42"42"0,-63-63 15,21 21-15,21 0 16,0 0-16,-22 21 0,22-22 0,0 1 15,0 0 1,22 21-16,-1 0 0,0 0 16,21 0-16,-21-21 0,43 21 15,-22 0-15,22 0 0,-22 0 0,43 0 16,-22 0-16,22 0 16,-22 0-16,43 0 0,-21-21 0,42 21 15,0 0-15,0 0 0,0 0 16,21 0-16,21 0 0,-20 0 0,41-21 15,-21 21-15,22 0 0,-22 0 16,22 0-16,-1 0 0,22 0 0,-22 0 16,22 0-16,0 0 0,-1 0 15,1 0-15,0 0 0,-1 0 0,1 0 16,0 0-16,-1 0 0,-20 0 16,-22 0-16,1 0 0,-1 0 15,-42 21-15,0-21 0,0 21 0,-21-21 16,-22 0-16,1 0 15,-21 0-15,-1 0 0,1 0 0,-1 0 16,-21 0-16,1 0 0,-1 0 16,-21 0-16,22 0 0,-22 0 0,0 0 15,0 0-15,0 0 0,0 0 16,1 0-16,-22 21 16,21-21-16,0 0 15,-21 21-15,0 0 16,21-21-16,0 22 15,0-1 1,-21 0 0,22 0-16,-22 0 15,0 0-15,0 1 0,0-1 16,0 0-16,0 21 0,0-21 16,-22 22-16,1-1 0,21 0 0,0 1 15,-21-1-15,0 0 0,21 22 16,0-22-16,0 22 0,0-22 0,0 22 15,0-22-15,0 21 0,0 1 16,0-22-16,0 1 0,0 20 0,0-21 16,0 1-16,0-1 0,0 0 15,0 1-15,-21-1 0,0-21 0,21 22 16,-22-1-16,1 0 16,0-21-16,21 22 0,-21-22 0,0 21 15,0-21-15,-1 1 0,1-1 16,0 0-16,0 0 0,0 0 0,0-21 15,-22 21-15,22-21 0,-21 22 16,-22-22-16,22 0 0,0 0 0,-22 21 16,1-21-16,-1 0 0,1 0 0,-22 21 15,21-21-15,-20 0 0,-1 0 16,-21 0-16,0 0 0,1 0 0,-1 0 16,0 0-16,0 0 0,0 0 15,-21 0-15,0 0 0,0 0 16,0 0-16,0 0 0,0-21 0,0 21 15,-21-21-15,21-1 0,-21 22 16,0-21-16,0 21 0,-1-21 0,1 21 16,0-21-16,0 21 0,0 0 15,0-21-15,-22 21 0,22 0 0,-21 0 16,21-21-16,-22 21 0,1-22 0,0 22 16,20 0-16,1 0 0,0 0 15,0 0-15,0 0 0,21 0 0,0 0 16,0 0-16,21 0 0,-21 0 15,21 22-15,21-22 0,-20 0 0,20 0 16,21 21-16,-20-21 0,20 0 16,1 0-16,-1 0 0,22 0 15,21 0-15,0 0 0,21-21 0,0-22 16,0 22-16,21-21 16,21-1-16,-21 1 0</inkml:trace>
  <inkml:trace contextRef="#ctx0" brushRef="#br1" timeOffset="-212713.79">25696 4657 0,'0'0'0,"0"-21"0,0-1 15,0 1-15,0 0 16,0 0-16,0 42 31,0 21-31,0-20 16,0 20-16,0 21 0,0 1 15,0-1-15,0 1 0,0-1 16,0 22-16,0-21 0,0-1 16,0-21-16,0 22 0,0-22 0,0 1 15,0-1-15,0-21 0,0 21 16,0-20-16,0-1 0,0 0 0,0 0 15,-21-21-15</inkml:trace>
  <inkml:trace contextRef="#ctx0" brushRef="#br1" timeOffset="-211805.3">26479 7049 0,'0'0'16,"0"-22"-16,-21 22 15,0-21-15,0 21 16,21 21 0,-21 1-16,21 20 15,0-21-15,0 43 0,0-22 16,0 21-16,0 1 0,0-1 0,21 1 16,-21-1-16,0 22 0,21-21 15,-21-1-15,21 22 0,-21-22 16,0 22-16,0-22 0,0 22 0,0-21 15,0 20-15,0-20 0,0 20 16,0-20-16,0-1 0,-21 1 0,0-1 16,0 1-16,0-1 0,-1 1 0,22-22 15,-21 22-15,21-22 0,-21 0 16,21-20-16,-21 20 0,21 0 0,0-21 16,0 1-16,0-1 0,0 0 15,0 0-15,-21 0 0,21 0 0,0 1 16,0-1-16,0 0 15,0 0 32,0 0-15,0 0-1,-21-21-16,-1 0-15,1 0 0,0 22 0,-21-22 16,21 0-16,-22 0 0,1 21 0,-22-21 16,1 0-16,-1 21 15,1-21-15,-22 0 0,1 21 0,-1-21 0,21 0 16</inkml:trace>
  <inkml:trace contextRef="#ctx0" brushRef="#br2" timeOffset="-199161.99">9356 11367 0,'0'-22'15,"0"1"1,-22 21 0,22-21-16,0 0 15,0 0 1,0 0-1,0 42 48,0 0-63,0 21 0,0-21 16,0 1-16,0 20 0,22-21 15,-22 21-15,21-20 0,-21 20 0,0-21 16,0 0-16,0 22 0,0-22 0,0 0 15,0 0-15,21 0 16,-21 0-16,0 1 16,0-1 15,21-21-31,0 0 16,0-21-1,1 21-15,-1-22 0,21 1 0,0 0 16,1 0-16,-1 0 0,0-22 0,1 22 15,20-21-15,-20 0 0,20-1 16,1 1-16,-1 0 0,1-1 16,-1 1-16,-21 0 0,1-1 0,-1 22 15,0-21-15,1 21 0,-22 21 16,0-22-16,0 1 0,0 21 0,1 0 16,-1 0-1</inkml:trace>
  <inkml:trace contextRef="#ctx0" brushRef="#br2" timeOffset="-191177.49">25146 3535 0,'0'0'0,"-21"21"15,0-21 17,-1 21-17,65-21 48,-22 0-63,0 0 0,21 0 15,1 0-15,-1 0 0,0 0 16,1 0-16,20 0 0,-20 0 0,20 0 16,-21 0-16,22 0 0,-22 0 15,1 0-15,20 0 0,-21 0 0,1 0 16,-22 0-16,0 0 0,0 0 16,0 0-16,1 0 0,-44 0 31,1 0-31,0 0 0,-21 0 15,21 0-15,-22 0 0,1 0 16,0 0-16,-1 0 0,1 0 16,-22 0-16,1 0 0,-1 0 15,1 0-15,-1 0 0,22 0 0,-21 21 16,20-21-16,1 0 0,0 0 16,20 0-16,1 22 0,0-22 0,0 0 15,42 0 16,0 0-31,0 0 0,1 0 16,20 0-16,0 0 0,-21 0 0,22 0 16,-1 0-16,0 0 0,1 0 15,-1 0-15,0-22 0,22 22 0,-43 0 16,21-21-16,1 21 16,-1 0-16,-21-21 0,0 21 0,1-21 15,-1 21-15,0 0 0,-21-21 16,-21 0-1,0 21-15,-22 0 16,22 0-16,-21 0 0,-1 0 0,1 0 16,-21 0-16,20 0 0,1 0 15,0 0-15,-1 0 0,1 0 0,21 0 16,-22 21-16,22-21 0,0 0 16,0 0-16,0 0 0,21 21 15,21-21 1,0 0-1,0 0-15,22 0 0,-22 0 16,21 0-16,0 0 0,1 0 0,-1 0 16,22 0-16,-22 0 0,21 0 15,-20 0-15,20-21 0,-20 21 0,-1 0 16,21-21-16,-20 21 0,-1-22 16,-21 22-16,22 0 0,-22 0 0,-21-21 15,-21 21 1,-1 0-16,-20 0 0,0 0 15,-22 0-15,22 0 0,-22 0 16,1 0-16,-1 0 0,1 0 0,-1 0 16,1 0-16,-1 0 15,22 0-15,0 0 0,-1 0 0,1 0 16,21 21-16,42-21 31,0 0-31,22 0 16,-1 0-16,-21 0 0,43 0 0,-22 0 15,0 0-15,1 0 0,-1 0 16,0-21-16,1 21 0,-1 0 0,0 0 16,1-21-16,-22 21 0,0 0 15,-42 0 17,0 0-32,-1 0 0,-20 0 0,21 0 15,-21 0-15,-1 0 0,1 0 16,0 0-16,-1 0 0,22 0 0,-21 21 15,21-21-15,-1 0 0,1 0 16,0 21-16,21 1 16,0-1-1,21 0 1,0-21-16</inkml:trace>
  <inkml:trace contextRef="#ctx0" brushRef="#br2" timeOffset="-183078.17">28723 8319 0,'0'-22'16,"0"1"15,21 21-31,-21-21 16,0 0-1,0 0 1,0 0-16,0-1 15,0 1 1,0 0-16,0 0 31,0 42 1,0 0-17,0 0-15,0 1 0,0-1 16,0 0-16,0 0 0,-21 21 15,21-20-15,-21-1 0,21 0 0,-21 0 16,21 21-16,0-20 16,0-1-16,-21 0 0,21 0 0,0 0 15,0 0-15,0 1 0,0-1 0,0 0 16,0 0-16,0 0 16,0 0-16,21-21 15,0 22 1,0-22-16,0 0 0,0 0 0,1 0 15,-1 0-15,0 0 0,0-22 16,0 22-16,-21-21 0,21 0 16,1 21-16,-1-21 0,-21 0 0,0 0 15,21 21-15,-21-22 0,21 1 16,-21 0-16,0 0 0,0-21 16,0 20-16,0 1 0,0-21 15,0 21-15,0-22 0,0 22 0,0-21 16,0 21-16,0 0 0,0-1 0,0 1 15,-21 0-15,0 21 0,0-21 16,-1 21-16,1 0 16,0 0-16,0 0 0,21 21 15,-21 0-15,0-21 0,-1 21 0,22 1 16,-21-1-16,0 0 16,21 0-16,0 0 0,0 0 0,-21-21 15,21 22-15,0-1 16,0 0-16,0 0 0,0 0 15,0 0-15,0 1 16,21-22-16,0 0 16,-21 21-16,21-21 0,1 0 0</inkml:trace>
  <inkml:trace contextRef="#ctx0" brushRef="#br2" timeOffset="-182625.54">29252 8467 0,'-21'0'0,"0"21"15,0-21-15,21 21 0,-21-21 16,21 21-16,0 0 31,21-21-15,0 0-1,0 0 1,-21-21-16,0 0 16,0 0-1,-21 21 1,0 0-1,0 0 1,-1 0-16,22 21 31,22-21 1,-1 0-17,0-21-15,0 21 0,0 0 16,-21-21-16</inkml:trace>
  <inkml:trace contextRef="#ctx0" brushRef="#br2" timeOffset="-182289.73">29591 8255 0,'-21'0'16,"42"0"15,0 0-15,0 0-16,0 0 0,1 0 0,-1 0 16,0 0-16,21 0 0,-21 0 15,1 0-15,-1 0 0,21 0 0,-21 0 16,0-21-16,1 21 15,-44 0 17,1 0-32,0 0 15,0 0-15,0 0 16,0 0-16,-1-21 0</inkml:trace>
  <inkml:trace contextRef="#ctx0" brushRef="#br2" timeOffset="-181729.03">29654 8213 0,'-21'0'16,"64"0"-16,-107 21 0,106-42 16,-105 63-16,63-21 15,-21-21-15,21 21 0,-21 1 0,-1-22 16,22 21-16,0 0 0,0 0 16,-21-21-16,21 21 0,-21-21 15,21 21-15,0 1 0,0-1 16,0 0-1,21-21 48,0 0-63,1-21 16,-1 21-16,0 0 15,0 0-15,0 0 0,0 0 16,1 0-16,-1 0 15,0 0-15,0 0 16,0 0-16,0 0 0,1 0 16,-1 0-16,-21 21 15,21-21-15,-21 21 0,0 0 16,0 0-16,0 1 16,0-1-16,0 0 15,-21-21-15,0 21 0,-1-21 16,1 21-16,0-21 0,0 0 0,0 21 15,0-21-15,-1 0 0,1 0 0,0 0 16,0 0-16,0 0 16,0 0-16,-1 0 15,1 0 1,0 0 0,21-21 30,21 21-46,0 0 0,-21-21 16</inkml:trace>
  <inkml:trace contextRef="#ctx0" brushRef="#br2" timeOffset="-180770.1">29993 8403 0,'0'21'62,"0"1"-62,0-1 16,0 0-1,0 0-15,0 0 0,0 0 16,0 1-16,0-1 0,-21 0 16,21 0-1,0 0 1,0 0-16,0-42 62,0 0-62,0 0 16,0 0-16,0 0 16,0-1-16,0 1 0,0 0 15,0 0 1,0 0-16,21 0 0,0-1 16,0 22-16,-21-21 0,22 0 0,-1 21 15,0 0-15,-21-21 0,21 21 16,0 0-16,0 0 0,1 0 0,-1 0 15,-21 21 1,21 0-16,0 0 0,-21 1 16,0-1-16,0 0 0,0 0 15,0 0-15,0 0 0,0 1 16,0-1 0,0 0-16,0 0 15,0 0 1,-21-21 15,21-21 0,0 0-31,0 0 16,0 0-16,0-1 16,0 1-16,0 0 0,21 0 15,0 0-15,0 0 0,-21-1 16,22 1-16,20 0 0,-21 0 15,0 21-15,22-21 0,-22 0 0,0 21 16,0 0-16,21 0 0,-20 0 16,-1 0-16,0 21 15,-21 0-15,21 0 0,-21 0 0,0 0 16,0 1-16,0-1 0,0 0 16,0 0-16,0 0 0,0 0 0,-21-21 15,21 22-15,-21-1 0,21 0 16,0 0-16,-21 0 15,-1-21-15,22 21 16,-21-21 15,21-21 1,0 0-17</inkml:trace>
  <inkml:trace contextRef="#ctx0" brushRef="#br2" timeOffset="-180101.96">31157 8403 0,'0'0'0,"0"-21"0,0 0 16,0 0-1,0 0-15,-21 21 16,0 0 0,0 0-16,0 0 0,-1 0 15,1 0-15,0 21 0,0-21 16,0 21-16,21 0 0,-21-21 0,-1 21 15,1 0-15,21 1 0,-21-22 16,21 21-16,0 0 16,0 0-1,0 0 1,21-21-16,0 0 16,1 0-16,-1 21 15,0-21-15,0 0 0,0 0 16,0 0-16,1 0 0,-22 22 15,21-22-15,0 0 16,-21 21 0,0 0-1,-21-21-15,0 0 16,-1 21-16,1-21 0,0 0 0,0 21 16,0-21-16,0 21 0,-1-21 0,1 0 15,0 0-15,0 0 0,0 0 16,0 0-16,-1 0 15,1 0-15,0 0 16,0 0 0,0 0-1</inkml:trace>
  <inkml:trace contextRef="#ctx0" brushRef="#br2" timeOffset="-159236.89">29168 9694 0,'21'0'0,"-21"-21"31,21 21-15,-21-21-16,0 0 15,21 21-15,-21-21 16,21 0-16,-21-1 0,21 1 16,1 21-16,-22-21 0,21 0 15,-21 0-15,21 0 0,0-1 16,-21 1-16,0 0 0,21 0 16,-21 0-16,21 21 15,-21-21-15,0 42 63,0 0-63,0 0 15,0 0-15,0 0 0,0 1 16,0-1-16,0 21 0,0-21 0,0 0 16,0 22-16,0-22 0,0 21 15,0-21-15,0 1 0,0 20 0,0-21 16,0 0-16,0 0 0,0 1 15,0-1-15,0 0 16,0 0-16,0 0 16,0 0 15,-21-21-15,0 0-16,0 0 0,0 0 0,0 0 15,-1 0-15,1 0 0,0 0 16,0 0-16,0 0 0,0 0 0,-1 0 15,1 0-15,0 0 16,0 22-16,0-22 0,0 0 16,-1 0-1,44 21 1,-1-21 0,0 0-16,0 0 0,0 0 15,22 0-15,-22 0 0,21 0 0,0 0 16,-20 0-16,20 0 0,0 0 15,-21 0-15,22 0 0,-1 0 0,-21 0 16,0 0-16,1 0 0,-1 0 16,0 0-16,0 0 31,-21-21 16,0-1-32,0 1-15</inkml:trace>
  <inkml:trace contextRef="#ctx0" brushRef="#br2" timeOffset="-158345.45">29803 9610 0,'0'0'0,"0"-21"31,0 42 0,0 0-31,0 0 16,0 0-16,0 0 16,0 1-16,0-1 0,0 0 0,0 0 15,0 0-15,0 0 16,0 1-16,0-1 0,0 0 15,0 0 1,0-42 47,0 0-63,0 0 15,0-1-15,0 1 0,0 0 16,0 0-16,0 0 0,0 0 15,0-1-15,0 1 0,0 0 0,21 21 16,0-21-16,-21 0 0,21 0 16,0 21-16,-21-22 0,21 22 0,1 0 15,-1 0-15,0 0 16,0 0-16,0 0 16,0 22-16,1-1 15,-22 0-15,21 0 0,0-21 0,-21 21 16,0 0-16,0 1 0,0-1 15,21 0-15,-21 0 0,0 0 16,0 0-16,0 1 16,0-1-16,0 0 15,-21-42 48,21 0-63,0-1 15,0 1-15,0 0 16,0 0-16,0 0 0,21 0 0,0-1 16,0 1-16,-21 0 0,22 0 15,-1 0-15,21 0 0,-21-1 0,22 22 16,-22-21-16,0 21 0,21 0 16,-21 0-16,22 0 0,-22 0 0,0 0 15,0 0-15,0 0 0,-21 21 16,0 1-16,22-1 0,-22 0 15,0 0-15,0 21 0,0-20 0,0-1 16,0 0-16,0 0 0,0 0 0,0 0 16,-22-21-16,22 22 15,0-1-15,-21 0 0,21 0 16,-21-21-16,21 21 16,0-42 30,0 0-46,0 0 16,0 0-16</inkml:trace>
  <inkml:trace contextRef="#ctx0" brushRef="#br2" timeOffset="-157513.89">30967 9525 0,'0'0'15,"21"-21"1,-21 0 0,0 0-16,0-1 31,-21 22 0,0 0-31,-1 0 0,1 0 16,0 0-16,0 0 15,0 22-15,21-1 0,-21 0 16,-1-21-16,22 21 16,-21 0-16,21 0 0,0 1 15,0-1 1,0 0-16,0 0 31,21-21-15,1 0-16,-22 21 0,21-21 15,21 0 1,-21 21-16,0-21 0,1 0 16,-22 22-16,21-22 15,0 21-15,-21 0 16,21-21-16,-21 21 16,21-21-16,-21 21 15,0 0-15,0 1 16,0-1-1,-21-21-15,0 0 0,21 21 16,-21-21-16,0 0 16,-1 21-16,1-21 0,0 0 15,0 0-15,0 0 16,0 0-16,-1 0 16,1 0-16,0 0 31,0 0-16,0 0 64,21-21-79,-21 0 15</inkml:trace>
  <inkml:trace contextRef="#ctx0" brushRef="#br2" timeOffset="-147033.2">28427 10753 0,'0'-21'62,"0"-1"-62,0 1 16,0 0-16,0 0 16,0 0-16,0 0 0,0-1 0,0 1 15,0 0-15,0 0 0,0 0 16,0 0-16,0-1 0,0 1 15,0 0 1,0 42 0,0 0-1,0 1-15,0-1 16,0 21-16,0-21 0,0 0 0,0 22 16,0-22-16,0 21 0,0 1 15,0-22-15,0 21 0,0-21 0,0 22 16,0-22-16,0 0 0,0 0 15,0 21-15,0-20 0,21-22 0,-21 21 16,0 0-16,0 0 0,21-21 16,-21 21-16,0 0 15,-21-21 17,0 0-32,0 0 15,-1 0-15,1 0 0,0 0 16,0 0-16,0-21 0,0 21 0,-22 0 15,22 0-15,0 0 0,0 0 16,21-21-16,-21 21 0,-1 0 16,44 0 15,-1 0-31,0 0 0,0 0 16,0 0-16,22 0 0,-22 0 15,0-21-15,0 21 0,21 0 16,-20 0-16,-1 0 0,21 0 0,-21 0 15,0 0-15,1 0 0,-1 0 16,-21-21 31,0 0-31</inkml:trace>
  <inkml:trace contextRef="#ctx0" brushRef="#br2" timeOffset="-146801.39">28829 10859 0,'0'-22'0,"0"1"31,21 21 63,0 0-94</inkml:trace>
  <inkml:trace contextRef="#ctx0" brushRef="#br2" timeOffset="-146513.03">29316 10626 0,'0'0'0,"-21"0"0,42 0 31,0-21-15,0 21-16,0 0 0,0 0 15,1 0-15,-1-22 0,0 22 0,0 0 16,21 0-16,-20 0 0,-1 0 16,-21-21-16,21 21 0,0 0 15,-42 0 17,0 0-32,0 0 15,-1 0-15,1-21 0</inkml:trace>
  <inkml:trace contextRef="#ctx0" brushRef="#br2" timeOffset="-146077.45">29337 10583 0,'-85'85'15,"170"-170"-15,-170 191 0,64-85 16,0-21-16,21 22 0,0-1 16,-21 0-16,0 0 0,21 0 31,21-21-16,0 0 1,0 0-16,0-21 0,0 21 16,1 0-16,-1 0 15,0 0-15,0 0 0,0 0 16,0 0-16,1 0 0,-1 0 16,0 0-16,0 0 0,0 0 15,0 21-15,1 0 0,-1 1 16,-21-1-16,0 0 15,0 0-15,0 0 16,-21 0-16,-1 1 16,1-1-16,0-21 15,0 21-15,0-21 0,0 0 0,-1 21 16,1-21-16,0 0 16,0 0-16,0 0 15,0 0-15,-1 0 16,44 0 31,-22-21-47,21 0 0,0 21 0</inkml:trace>
  <inkml:trace contextRef="#ctx0" brushRef="#br2" timeOffset="-145297.61">29718 10774 0,'21'0'16,"-21"21"31,0 0-47,0 0 15,0 1-15,0-1 16,0 0-16,0 0 0,0 0 15,0 0 1,0 1 0,0-44 31,0 1-32,0 0-15,0 0 0,0 0 16,0 0-16,0-1 0,0 1 15,21 0-15,-21 0 0,21 0 16,1 0-16,-22-1 0,21 22 0,0-21 16,0 21-16,0 0 15,0 0-15,1 0 0,-1 0 16,0 21-16,0-21 0,-21 22 16,0-1-16,21 0 0,0 0 0,-21 0 15,0 0-15,0 1 0,0-1 16,0 0-16,0 0 0,0 0 0,0 0 15,0 1-15,0-1 16,0 0-16,0 0 16,0-42 31,0 0-47,0 0 15,0-1-15,22 1 0,-1 0 16,0 0-16,0 0 0,0-22 15,0 22-15,1 0 0,20 21 16,-21-21-16,0 0 0,0 21 0,1 0 16,20 0-16,-21 0 0,0 0 15,0 0-15,1 0 0,-1 21 0,0 0 16,-21 0-16,21 0 16,-21 1-16,21-1 0,-21 0 0,0 0 15,0 0-15,0 0 0,0 1 16,0-1-16,0 0 15,-21-21-15,0 21 16,0-21 0,21-21 15,0 0-31</inkml:trace>
  <inkml:trace contextRef="#ctx0" brushRef="#br2" timeOffset="-144753.7">31115 10668 0,'0'-21'16,"0"0"-1,0 0-15,21 21 16,-21-22-16,-21 22 31,0 0-31,0 0 0,-1 0 16,1 0-16,0 0 15,0 22-15,0-1 0,0 0 0,-1 0 16,1 0-16,0 0 0,0 1 16,21-1-16,-21 0 0,21 0 15,0 0-15,0 0 16,21-21-16,0 0 15,0 0-15,0 0 16,1 0-16,-1 0 0,0 22 0,0-22 16,0 0-16,0 0 0,1 0 15,-1 21-15,0-21 0,0 21 16,-21 0 0,0 0-16,-21 0 15,0-21 1,0 22-16,-1-22 0,-20 0 15,21 21-15,0-21 0,0 0 0,-1 0 16,1 0-16,0 0 0,0 0 16,0 0-16,0 0 15,-1 0 1,1 0 0</inkml:trace>
  <inkml:trace contextRef="#ctx0" brushRef="#br2" timeOffset="-143948.22">28935 11769 0,'0'-21'15,"-21"21"-15,21-22 16,0 1-16,0 0 15,0 0-15,0 0 16,21 0-16,0 21 16,0 0-16,0 0 0,0 0 0,1 0 15,-1 0-15,0 0 0,0 0 16,0 0-16,0 21 0,1 0 0,-1 0 16,0 0-16,0 22 15,-21-22-15,0 21 0,0 0 0,0-20 16,0 20-16,0 0 0,0 1 15,-21-1-15,-21-21 0,20 21 0,-20-20 16,21 20-16,-21-21 0,-1 0 16,22-21-16,-21 21 0,21-21 0,-1 0 15,1 0-15,0 0 0,0 0 0,0 0 16,0 0-16,21-21 16,0 0-16,0 0 0,0-21 0,0 20 15,0-20-15,0 21 16,0-21-16,0-1 0,21 22 0,0-21 15,0 21-15,0-1 0,-21 1 16,21 21-16,1 0 0,-1 0 0,0 0 16,0 0-16,0 0 0,-21 21 15,21 1-15,1-1 0,-1 0 0,-21 0 16,21 0-16,0 22 0,-21-22 0,21 0 16,0 21-16,-21-21 0,22 1 15,-1-1-15,0 0 0,0 0 16,0-21-16,0 0 0,1 21 15,-1-21-15,0 0 0,0 0 0,0 0 16,0 0-16,1 0 16,-1-21-16,0 21 0,0-21 0,21 0 15</inkml:trace>
  <inkml:trace contextRef="#ctx0" brushRef="#br2" timeOffset="-143245.74">29930 11748 0,'0'21'32,"-22"0"-17,22 0-15,0 0 0,0 0 16,0 1-16,0 20 0,0-21 16,0 0-16,0 22 0,-21-22 0,21 0 15,0 0-15,0 0 0,0 0 16,-21 1-16,21-1 0,0-42 47,0-1-32,0 1-15,0 0 0,0 0 0,0 0 16,0-22-16,0 22 0,0 0 16,0-21-16,0 21 0,0-1 0,0 1 15,21 0-15,0 0 0,1 0 16,-1 0-16,0 21 0,0 0 15,0 0-15,0 0 16,1 0-16,-1 21 0,0 0 0,0-21 16,0 42-16,-21-21 0,21 1 15,-21-1-15,22 21 0,-22-21 0,0 0 16,21 1-16,-21-1 0,0 0 16,0 0-16,0 0 0,0 0 0,0 1 15,0-44 32,0 1-31,0 0-16,0-21 0,0 21 0,21-1 15,0-20-15,0 21 0,22-21 16,-22 20-16,0 1 0,21 0 0,-21 0 16,1 0-16,-1 21 0,21 0 15,-21 0-15,0 0 16,1 21-16,-22 0 0,0 0 0,0 0 15,0 22-15,0-22 0,0 0 16,0 21-16,0-20 0,0-1 0,0 21 16,0-21-16,0 0 0,0 1 15,0-1-15,0 0 16,0-42 15,21 0-15,0-1-16,0 1 0,0 0 15</inkml:trace>
  <inkml:trace contextRef="#ctx0" brushRef="#br2" timeOffset="-142813.47">31284 11790 0,'0'0'0,"21"0"16,-21-21-1,-21 21 1,0 0-1,0 0-15,-21 0 0,20 0 16,1 0-16,0 0 0,0 21 16,0-21-16,0 21 0,-1-21 0,22 21 15,-21-21-15,21 21 0,-21 1 16,21-1-16,0 0 16,0 0-16,21-21 15,0 21-15,-21 0 0,22-21 16,-1 0-16,0 22 0,0-22 15,0 0-15,0 21 0,1-21 0,-22 21 16,21-21-16,-21 21 0,0 0 16,0 0-1,-21 1 1,-1-22-16,1 0 0,0 0 16,0 0-16,-21 0 0,20 0 15,1 0-15,0 0 0,0 0 0,0 0 16,0 0-16,-1 0 15,1 0 1,0 0 0,0 0-16</inkml:trace>
  <inkml:trace contextRef="#ctx0" brushRef="#br2" timeOffset="-141973.6">29189 12954 0,'0'0'0,"0"-21"16,-21 21 0,21-21-16,0 0 0,0-1 15,0 1-15,21 0 16,0 21-16,0-21 0,0 0 15,0 21-15,1 0 0,-1 0 16,0 0-16,0 0 0,0 0 0,0 0 16,1 21-16,-22 21 0,0-21 15,0 22-15,0-22 0,0 21 0,0 1 16,0-1-16,-22-21 0,1 21 16,0 1-16,-21-22 0,-1 21 15,1-21-15,0 1 0,-1-1 0,1 0 16,0 0-16,-1 0 0,22-21 15,-21 0-15,21 21 0,0-21 0,-1 0 16,1-21 0,0 0-16,21 0 0,0 0 15,0 0-15,0-1 0,0-20 16,0 21-16,0 0 0,0-22 0,0 22 16,21 0-16,0 0 0,1 21 15,-22-21-15,21 21 0,0 0 0,0 0 16,0 0-16,0 21 15,1 0-15,-1-21 0,0 21 16,0 22-16,-21-22 0,0 0 0,21 0 16,-21 0-16,21 0 0,-21 1 15,0-1-15,0 0 0,0 0 0,0 0 16,0 0-16,0 1 16,0-1-16,22-21 31,-1-21-16,-21-1-15,21 1 0,0 21 16</inkml:trace>
  <inkml:trace contextRef="#ctx0" brushRef="#br2" timeOffset="-141789.71">29443 13208 0,'21'0'0,"-85"21"0,107-42 0,-1 21 78,-21 0-78,0 0 0,1 0 16,-1-21-16,0 21 16</inkml:trace>
  <inkml:trace contextRef="#ctx0" brushRef="#br2" timeOffset="-141178.06">29930 13060 0,'0'-21'0,"21"21"16,0 0-16,0-21 16,0 21-16,0 0 0,1 0 15,-1 0-15,0 0 0,0 0 16,0 0-16,0 0 0,-21-22 15,22 22-15,-44 0 32,1 0-32,0 0 15,0 0-15,0 0 0,0 0 16,-1 0-16,1 0 0,0 0 16,0 0-16,0 22 0,0-22 15,21 21-15,-22-21 0,1 21 0,0-21 16,21 21-16,-21 0 0,0-21 15,21 21-15,-21 1 16,-1-22-16,22 21 16,22-21 31,-1 0-47,0 0 0,0 0 15,0 0-15,0 0 0,22 0 16,-22 0-16,0 21 0,0-21 15,0 21-15,1 0 0,-1 0 16,-21 1-16,0-1 16,0 0-16,0 0 15,0 0-15,-21-21 0,-1 21 16,1 1-16,0-22 0,-21 0 16,21 21-16,-1-21 0,1 0 0,0 0 15,0 0-15,0 0 0,0 0 16,-1 0-16,1 0 15,0 0 1,21-21-16,0-1 16,21 1-1,0 21-15,1-21 0,-1 21 16</inkml:trace>
  <inkml:trace contextRef="#ctx0" brushRef="#br2" timeOffset="-140473.95">30416 13102 0,'0'21'32,"0"1"-32,0-1 15,0 0-15,0 0 0,0 0 16,0 0-16,0 1 0,0-1 15,-21 0-15,21 0 16,-21 0-16,21 0 16,0 1-1,0-44 17,0 1-32,0 0 15,0 0-15,0 0 16,0 0-16,0-1 0,0-20 0,21 21 15,0-21-15,-21 20 0,22 1 16,-1 0-16,0-21 0,0 21 0,0 21 16,22-22-16,-22 22 0,0 0 15,0 0-15,0 0 0,0 22 0,1-1 16,-22 0-16,21 0 0,-21 0 16,21 0-16,-21 1 0,0-1 15,0 0-15,0 21 0,0-21 16,0 1-16,0-1 0,0 0 15,0 0-15,0 0 16,-21-21-16,21-21 31,0 0-15,0 0-16,0 0 16,21-1-16,-21 1 0,21 0 0,0-21 15,0 21-15,-21-1 0,22 1 16,-1 0-16,0 0 0,21 0 15,-21 21-15,1 0 0,-1 0 16,0 0-16,0 21 0,-21 0 16,0 0-16,21 0 0,-21 1 15,0-1-15,0 0 0,0 0 0,0 0 16,0 0-16,-21 1 0,21-1 16,-21 0-16,0 0 0,0-21 0,21 21 15,-22 0-15,1-21 16</inkml:trace>
  <inkml:trace contextRef="#ctx0" brushRef="#br2" timeOffset="-140005.46">31581 13039 0,'0'0'16,"21"-21"-16,-21-1 0,21 1 16,-21 0-16,-21 21 31,0 0-31,-1 0 0,1 0 0,0 21 16,0 0-16,0-21 15,-22 22-15,22-1 0,0 0 0,0 0 16,0 0-16,0 0 0,21 1 15,0-1-15,0 0 16,21 0 0,0-21-16,0 0 0,0 0 15,0 21-15,1-21 0,-1 0 16,0 0-16,-21 21 0,21-21 0,0 0 16,-21 22-16,21-22 0,-21 21 15,0 0 1,0 0-1,-21-21-15,-21 0 0,21 21 0,0-21 16,-1 0-16,1 0 0,0 21 16,-21-21-16,21 0 0,-1 0 15,1 0-15,0 0 0,0 0 16,0 0-16,0 0 16,-1 0-16,1 0 15,21-21-15,-21 21 0,21-21 16</inkml:trace>
  <inkml:trace contextRef="#ctx0" brushRef="#br2" timeOffset="-138957.53">29379 14012 0,'0'-21'15,"0"0"1,0 0 15,21 21-15,-21-21-16,22 21 0,-1 0 16,0 0-16,0 0 0,0 21 15,0-21-15,-21 21 0,22 0 16,-22 0-16,21 1 0,-21-1 15,0 0-15,0 0 0,0 0 0,0 0 16,0 1-16,0-1 0,-21 0 16,-1 0-16,1-21 0,0 21 15,0-21-15,0 0 0,0 21 16,-1-21-16,1 0 0,0 0 16,21-21-1,0 0 1,21 0-1,0 21 1,1 0-16,-1 0 0,0 0 0,0 0 16,0 0-16,0 0 0,1 0 15,-1 21-15,0-21 0,0 21 0,-21 0 16,21 1-16,0-1 16,-21 0-16,0 0 0,0 0 0,0 0 15,0 1-15,-21-1 16,0 0-16,0-21 0,0 21 15,0-21-15,-1 0 0,-20 21 16,21-21-16,-21 0 0,20 0 0,-20 0 16,21 0-16,-21 0 0,20 0 0,1 0 15,0 0-15,0-21 0,0 21 16,21-21-16,-21 0 0,-1 0 16,44 21 30,-1 0-46,0 0 0,0 0 16,0 0-16,0-22 0,1 22 16,-1 0-16</inkml:trace>
  <inkml:trace contextRef="#ctx0" brushRef="#br2" timeOffset="-137505.62">30268 14118 0,'0'-21'31,"21"21"1,-21-21-1,-21 21 16,0 0-47,0 0 15,0 21-15,0 0 0,-1-21 16,1 21-16,0-21 0,21 22 16,-21-22-16,0 0 0,21 21 0,0 0 15,-21-21 1,21 21-1,21-21 32,0 0 125,0 0-62,0 0-110,0 0 31,-21 21-31,22-21 0,-1 0 15,0 21 1,0 1-16,-21-1 31,0 0-15,0 0 0,-21 0 15,0-21-16,0 0-15,-1 0 0,1 0 16,0 21-16,0-21 16,0 0-16,0 0 15,-1 0-15,1 0 16,0 0 0</inkml:trace>
  <inkml:trace contextRef="#ctx0" brushRef="#br2" timeOffset="-124737.18">31898 8424 0,'-21'22'0,"0"-22"16,0 0 0,-1-22 15,22 1-16,-21 21-15,21-21 0,0 0 16,0 0 0,0 0-16,0-1 0,0 1 0,0 0 15,0 0-15,21 0 0,1 0 16,-1-1-16,0 1 0,0 0 16,0 0-16,0 0 0,22 0 0,-22 21 15,21-22-15,1 22 0,-1 0 16,21 0-16,-20 0 0,-1 0 15,0 0-15,1 0 0,-1 0 0,0 22 16,-20-1-16,20 0 0,-21-21 16,0 21-16,0 0 0,1 22 0,-1-22 15,0 0-15,0 0 16,0 0-16,0 0 0,-21 1 16,22 20-16,-1-21 0,-21 21 0,0-20 15,21-1-15,-21 21 0,0 0 16,21-20-16,-21 20 0,0 0 0,0 1 15,0-1-15,0 21 0,-21-20 16,0 20-16,0-20 0,21-1 16,-22 21-16,1-20 0,0 20 0,21-20 15,-21 20-15,0-21 0,0 1 16,-1 20-16,1 1 0,0-22 16,0 22-16,0-1 0,-22 1 0,22-1 15,0 1-15,-21-1 0,21 1 16,-22 20-16,1-20 0,21-1 15,-22 1-15,1-1 0,21 22 16,-21-22-16,20 22 0,1-21 0,-21-1 16,21 1-16,0 20 0,-1-20 15,1-1-15,21 1 0,0-1 0,-21 1 16,21-1-16,0 1 0,0-1 16,0 1-16,0-1 0,21-20 0,-21 20 15,21-21-15,22 1 0,-22-1 16,21 0-16,1 1 0,-22-1 15,42-21-15,-20 22 0,-1-22 0,21 0 16,-20 0-16,-1 0 0,0 0 16,1-21-16,-1 0 0,0 0 15,1 0-15,-22 0 0,0 0 16,0 0-16,0-21 0,1 21 0,-22-21 16,21 0-16,-21 0 15,0 0-15,0-1 16,0 1-16,0 0 0,0 0 15,-21 21 1,-1 0 0,1 0-16,0 0 0,0 0 15,0 0-15,0 21 16,-1-21-16,22 21 0,-21 0 16,0-21-16,0 22 0,21-1 15,0 0-15,0 0 0,-21 0 0,21 0 16,-21 1-16,21 20 0,0-21 15,0 21-15,0-20 0,-22 20 0,22 0 16,-21-21-16,21 22 0,0-1 16,0 0-16,0 1 0,0-1 0,0 0 15,-21 1-15,21-1 0,0 0 16,0 22-16,0-22 0,0 22 0,0-22 16,0 22-16,0-1 0,0-21 15,0 22-15,0-1 0,0-20 16,0 20-16,0-20 0,0 20 15,21-21-15,-21 22 0,21-1 16,1-20-16,-22 20 0,0 1 0,21-1 16,-21 1-16,21-1 0,-21 1 15,0-1-15,21 1 0,-21-1 0,21 1 16,-21-1-16,0 1 0,0 20 16,0-20-16,0-1 0,0 22 0,0-21 15,0-1-15,0 1 0,0-1 16,0 1-16,-21 20 0,0-20 0,0-1 15,21 1-15,-21-22 0,-1 22 16,1-1-16,0 1 0,0-22 16,-21 0-16,20 22 0,1-22 15,-21 0-15,0 1 0,-1-1 0,1 0 16,0 1-16,-1-22 0,1 21 16,0 1-16,-1-22 0,1 0 0,0 21 15,-1-21-15,22 1 0,-21-1 16,21 0-16,-22 0 0,22-21 0,0 21 15,0-21-15,0 0 0,-1 0 16,22 21-16,22-21 78,-1-21-78,-21 0 16,0 0-1,0 0-15,0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3T01:30:58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1206 2477 0</inkml:trace>
  <inkml:trace contextRef="#ctx0" brushRef="#br0" timeOffset="1575.76">1905 1058 0,'-21'0'0,"0"0"16,-1 22 15,22-1-15,0 0-1,0 0-15,0 0 0,0 0 16,22-21-1,-1 0-15,0 0 16,0 0-16,0 0 0,0 0 16,1 0-16,-1 0 0,0-21 15,0 21-15,-21-21 0,21 0 16,0 21-16,1-21 0,-22 0 0,0-1 16,0 1-16,0 0 15,0 0-15,0 0 0,0 0 16,0-1-16,0 1 0,-22 21 15,1 0-15,0 0 16,0 21-16,-21 1 0,20-1 16,-20 0-16,0 0 0,-1 21 0,1 1 15,0-1-15,-1 0 0,22-20 16,0 20-16,0 0 0,0 1 16,21-22-16,0 21 0,0-21 0,0 22 15,0-22-15,0 21 16,21-21-16,0 22 0,0-22 15,0 0-15,1 0 0,-1 0 0,0 0 16,21-21-16,-21 22 0,1-22 16,-1 0-16,21 0 0,-21 0 15,0 0-15,1 0 0,-1 0 0,0-22 16,0 22-16,0-21 16,-42 21-1,0 0-15,0 0 0,-22 0 16,22 21-16,-21 1 0,21-1 15,-22 0-15,1 21 0,0-21 0,-1 22 16,1-22-16,21 21 16,-21 1-16,20-1 0,1-21 15,0 21-15,21-20 0,0 20 0,0-21 16,0 0-16,0 0 0,0 1 16,21-1-16,0-21 0,1 21 15,-1-21-15,21 0 0,-21 0 0,22 0 16,-22 0-16,21 0 0,-21 0 15,22 0-15,-22 0 0,21 0 0,-21-21 16,22 0-16,-22 21 0,0-22 16,0 1-16,21 0 0,-20 21 15,20-21-15,-21 0 0,21-22 0,-20 22 16,-1 0-16,0 0 16,0-21-16,0 20 0,0 1 0,-21 0 15,0 0-15,0 0 0,0 0 16,0-1-16,0 1 0,0 0 15,0 42 17,0 0-32,0 1 15,22-1-15,-1 0 0,0 0 16,-21 0-16,21 0 0,0 1 16,-21 20-16,21-21 0,1 0 0,-1 0 15,-21 1-15,21-1 0,0 0 16,-21 0-16,0 0 0,21 0 15,0 1-15,-21-1 16,22-21-16,-1 0 16,0 0-16,0-21 15,-21-1-15,21 1 0,0 0 16,-21 0-16,22 0 0,-1-22 16</inkml:trace>
  <inkml:trace contextRef="#ctx0" brushRef="#br0" timeOffset="1807.14">2836 1842 0,'0'0'0,"0"-64"15,-21 64 17,0 0-32,0 0 0,0 21 0,-1 0 15,1 22-15,0-22 0,-21 21 16,21-21-16,-22 22 0,1-1 16,0 0-16,20 1 0,-20-22 0,21 21 15,-21 1-15,20-22 0,1 0 16,0 0-16,21 0 0,0 0 0,0 1 15,0-1-15,21-21 32,0-21-32,1 21 0,-1-22 15,0 1-15,0 0 16</inkml:trace>
  <inkml:trace contextRef="#ctx0" brushRef="#br0" timeOffset="2199.42">3238 1905 0,'0'0'0,"0"-21"0,0 0 0,0 0 16,0-1-1,0 1-15,-21 21 16,0 0 0,21 21-16,-21 1 0,21-1 15,0 0-15,0 21 0,-21 1 16,21-1-16,0 0 0,-21 1 15,21 20-15,-22 1 0,22-1 0,0 1 16,0 20-16,0 1 0,-21 0 16,21-1-16,0 1 0,0 0 0,0-1 15,0 1-15,0 0 0,0 20 16,-21-20-16,21 0 0,0-22 0,-21 22 16,21-22-16,0 1 0,0-22 15,-21 1-15,21-1 0,-21 0 0,21 1 16,0-22-16,0 0 0,0 0 15,0-42 17,0 0-32,0 0 0,0-1 15,0-20-15,0 0 0,0-22 0,0 22 16,0-43-16,21 22 0,-21-22 16</inkml:trace>
  <inkml:trace contextRef="#ctx0" brushRef="#br0" timeOffset="2519.25">3027 2159 0,'0'0'16,"-21"-42"-16,21-1 0,0 22 0,0-21 15,0 0-15,0 20 0,0 1 16,0 0-16,0-21 0,21 21 0,0-1 16,0 1-16,21 21 0,-20-21 15,20 21-15,0 0 0,1 0 16,-1 0-16,0 0 0,1 0 0,-1 21 15,-21 0-15,21 1 0,-20-1 16,-1 21-16,-21-21 0,0 22 0,0-22 16,-21 21-16,-1-21 0,-20 22 15,21-22-15,-21 21 0,20-21 0,-20 0 16,0 22-16,21-22 0,-22 0 16,22 0-16,0-21 0,0 21 15,0-21-15,-1 22 16,22-44 15</inkml:trace>
  <inkml:trace contextRef="#ctx0" brushRef="#br0" timeOffset="3343.84">3683 2265 0,'0'21'15,"0"-42"32,21 0-47,0 0 16,-21-1-16,21 1 16,1 0-16,-1 0 0,-21-21 15,21 20-15,0-20 0,0-21 16,0-1-16,-21 22 0,22-43 0,-1 22 15,0-1-15,0 1 0,-21-1 16,0 1-16,21-1 0,-21 1 0,21 20 16,-21-20-16,0 20 0,0 22 15,0-21-15,0 21 0,-21 0 16,0 21-16,0 0 0,0 0 16,0 0-16,-1 0 15,1 42-15,21-21 0,-21 21 16,21 1-16,-21-1 0,21 0 15,0 22-15,-21-22 0,21 22 0,-21-1 16,21 22-16,-22-22 0,22 1 16,0 21-16,0-22 0,0-21 0,0 22 15,0-22-15,22 22 0,-1-22 16,-21-21-16,21 22 0,0-22 16,0 0-16,0 0 0,1 0 0,-1-21 15,0 0-15,0 0 16,0 0-16,0 0 0,1-21 0,-1 0 15,21 0-15,-21 0 0,0-1 16,-21 1-16,22-21 0,-1 21 16,0-22-16,0 22 0,-21 0 15,21-21-15,-21 21 0,0-1 0,0 1 16,0 42 0,0 1-1,0-1-15,-21 21 16,21-21-16,0 0 0,0 1 0,-21-1 15,21 0-15,0 21 0,-21-21 16,21 1-16,0-1 0,0 0 16,0 0-16,0-42 47,0 0-47,0 0 0,0-1 15</inkml:trace>
  <inkml:trace contextRef="#ctx0" brushRef="#br0" timeOffset="3641.85">4297 1820 0,'21'0'32,"-21"-21"-17,21 21-15,0 0 0,0-21 0,-21 0 16,0 0-1,22 21-15,-22-21 0,0-1 16,-22 22 0,1-21-16,0 21 15,0 0-15,0 0 0,0 21 16,-1 1-16,22-1 16,0 0-16,0 0 0,0 0 15,0 0-15,0 1 16,0-1-16,0 0 15,22-21-15,-1 0 0,0 0 16</inkml:trace>
  <inkml:trace contextRef="#ctx0" brushRef="#br0" timeOffset="5471.42">4762 1884 0,'0'0'0,"0"-21"0,-21 21 31,0 0-31,0 0 16,0 0-16,0 21 15,-1 0-15,1 0 0,0 0 0,0 1 16,21-1-16,-21 0 16,21 0-16,-21 21 0,21-20 0,0-1 15,0 21-15,0-21 0,0 0 16,0 1-16,0-1 0,0 0 0,21 0 15,0 0-15,0 0 0,0-21 16,22 0-16,-22 22 0,0-22 0,21 0 16,-21 0-16,22 0 0,-1 0 15,-21-22-15,22 1 0,-22 21 0,21-21 16,-21 0-16,0 0 0,22 0 16,-22-1-16,-21 1 0,21-21 0,0 21 15,-21 0-15,21-22 0,-21 22 16,0 0-16,0 0 0,0 0 15,0-1-15,0 1 0,0 0 16,0 42 15,0 0-31,0 1 16,0-1-16,0 0 0,0 0 16,-21 0-16,21 0 0,0 22 0,-21-22 15,21 0-15,0 0 0,0 0 16,0 1-16,0-1 0,0 0 0,21-21 15,-21 21-15,21-21 0,1 0 16,-1 0-16,0 0 0,0 0 0,0 0 16,0 0-16,22 0 15,-22 0-15,21-21 0,-21 0 0,22 0 16,-22-1-16,21 1 0,1-21 16,-22 21-16,21-22 0,-21-20 0,0 21 15,1-22-15,-1 1 0,0-1 16,0-21-16,0 22 0,-21-22 0,0 22 15,21-1-15,-21 1 0,0-1 16,0 22-16,0 0 0,0-1 0,0 1 16,0 21-16,0 0 0,0-1 15,0 1-15,-21 21 16,0 21 0,0 1-16,0-1 15,21 21-15,-21 0 0,-1 1 0,22-1 16,0 22-16,-21-22 0,0 21 15,21 1-15,-21-1 0,21 1 0,0-1 16,0 22-16,0-43 0,0 22 16,0-1-16,0-20 0,0 20 0,0-20 15,0-1-15,0 0 0,0-21 16,0 22-16,21-22 0,0 0 0,0 0 16,1 0-16,-1 1 0,0-22 15,0 0-15,0 0 0,22 0 16,-22 0-16,0 0 0,21-22 15,-21 1-15,1 0 0,20 0 0,-21 0 16,0-22-16,22 1 0,-22 0 16,0-22-16,0 1 0,0-1 0,0 1 15,-21-22-15,22 0 0,-22 1 16,21-1-16,-21 22 0,0-22 0,0 0 16,0 22-16,0-1 0,0 22 15,0 0-15,0-1 0,0 1 0,0 21 16,0 0-16,0 42 31,0 21-31,0-21 16,0 22-16,-21-1 0,21 0 0,0 22 15,-22-22-15,22 22 0,0-1 16,0 1-16,0-1 0,0 22 0,-21-22 16,21 1-16,0-1 0,-21 1 15,21-1-15,0-20 0,0 20 0,0-21 16,0 1-16,0-22 0,0 21 15,0-21-15,0 1 0,0-1 0,0 0 16,21 0-16,0-21 0,1 0 16,-1 0-16,0 0 0,0 0 0,0-21 15,0 21-15,1-21 16,-1 0-16,0-1 0,0 1 0,0-21 16,0 21-16,1 0 0,-1-22 15,0 22-15,-21 0 0,0-21 0,21 20 16,-21 1-16,0 0 0,21 21 15,-21-21-15,0 42 32,0 0-32,0 0 0,0 1 0,0-1 15,0 0-15,0 0 0,-21 0 16,21 0-16,0 1 0,0-1 0,0 0 16,0 0-16,0 0 0,0 0 15,21-21-15,0 0 16,1 0-16,20 0 0,-21 0 15,0 0-15,22-21 0,-22 0 16,0 0-16,21 0 0,-21 0 0,1-1 16,-1 1-16,0-21 0,0 21 15,-21-22-15,0 22 0,21 0 0,-21 0 16,0 0-16,21 21 0,-21-21 16,0-1-16,-21 44 31,21-1-31,-21-21 0,0 21 15,21 0-15,0 21 0,-21-20 16,0-1-16,21 21 0,-22 0 0,22 1 16,0-1-16,0 0 0,-21 1 15,21 20-15,0 1 0,0-22 16,0 22-16,0 20 0,0-20 0,0-1 16,0 1-16,0-1 0,0 1 15,21 20-15,-21-20 0,22-1 0,-22 1 16,0 21-16,0-22 0,0 1 0,0-1 15,0 1-15,21-1 0,-21 1 16,0-22-16,0 0 0,0 22 0,0-43 16,0 21-16,0-21 0,0 1 15,0-1-15,-21-21 16,-1 0-16,1-21 0,0-1 16,21 1-16,-21-21 15,0 21-15,0-22 0,21-20 0,0 21 16,0-43-16,0 21 0,0-20 0,0 20 15,0-20-15,0-1 0,0 0 16,0 1-16,0-1 0,0 0 0,0 1 16,0 20-16,21-21 0,0 22 15,0-1-15,-21 1 0,21-1 0,0 22 16,1 0-16,-1-1 0,0 1 16,0 21-16,0-21 0,0 20 0,1-20 15,-1 21-15</inkml:trace>
  <inkml:trace contextRef="#ctx0" brushRef="#br0" timeOffset="5763.25">5376 1799 0,'21'0'16,"1"0"-16,20 0 0,-21 0 0,21-21 15,22 21-15,-22-21 0,1 21 16,20-21-16,-21 0 0,1 21 0,20-22 16,-20 22-16,-22-21 0,21 21 15,-21-21-15,0 21 0,1 0 16,-22-21-16,-22 21 15,1-21 1</inkml:trace>
  <inkml:trace contextRef="#ctx0" brushRef="#br0" timeOffset="5964.13">4932 1672 0,'0'0'15,"-21"0"1,-1 0-16,44 0 47,-1 0-31,0 0-16,0 0 0</inkml:trace>
  <inkml:trace contextRef="#ctx0" brushRef="#br0" timeOffset="7993.13">7620 1588 0,'0'0'0,"21"-22"0,-21 1 0,0 0 15,0 0-15,21 0 0,-21 0 16,0-1 0,-21 44-1,21-1-15,0 21 16,-21-21-16,21 0 15,-21 22-15,21-1 0,-21 0 0,21 1 16,0-1-16,-22 0 0,1 1 16,21-22-16,0 21 0,0 1 0,0-22 15,0 0-15,0 0 0,0 0 16,0-42 15,21 0-15,-21-21-16,22 20 0,-22 1 0,21 0 15,0-21-15,-21 21 0,21-1 16,-21 1-16,0 0 0,21 0 16,0 21-16,1 0 15,-22 21-15,0 0 16,21 0-16,-21 1 0,21 20 0,-21-21 16,0 0-16,0 22 0,0-22 15,21 0-15,-21 0 0,21 0 0,-21 0 16,21-21-16,1 22 0,-1-22 15,0 0-15,0 0 0,0 0 16,22 0-16,-22-22 0,0 22 0,0-21 16,0 0-16,0 0 0,22 0 15,-22 0-15,0-22 0,0 1 16,0 21-16,1-22 0,-22 1 16,0-21-16,21 20 0,-21 1 0,0 21 15,21-22-15,-21 1 0,0 21 16,0 0-16,0 0 0,0 42 31,0 0-31,-21 0 0,21 21 16,-21-20-16,21 20 0,-22 0 15,22 1-15,0-1 0,0 0 16,0 1-16,0-1 0,0-21 0,0 21 16,0-20-16,0 20 0,0-21 15,22 0-15,-1 0 0,0 1 16,0-1-16,21 0 0,-20-21 0,-1 0 15,21 0-15,-21 0 0,22 0 16,-1 0-16,0 0 0,1-21 0,-1 21 16,0-21-16,1-1 0,-1 1 15,-21 0-15,21-21 0,-20 21 0,-1-22 16,-21 22-16,0-21 0,0-1 16,0 22-16,0-21 0,0 0 0,0 20 15,-21 1-15,-1 0 16,1 0-16,0 0 0,0 21 0,0 0 15,0 0-15,-1 0 16,1 21-16,0 0 0,0-21 0,0 42 16,0-20-16,-1-1 0,22 21 15,-21-21-15,21 22 0,0-22 0,0 21 16,0-21-16,0 0 0,0 1 16,0-1-16,0 0 0,21 0 0,1 0 15,-1-21-15,-21 21 0,21-21 16,0 0-16,0 0 0,0 0 0,1 0 15,-1 0-15,0-21 16,0 0-16,0 21 0,0-21 16,1 0-16,-1 0 0,0-22 0,0 22 15,-21 0-15,21-21 0,-21-1 16,21 1-16,-21 21 0,0-22 0,22 22 16,-22 0-16,0 0 0,21 0 15,-21 42 16,0 0-31,0 0 0,0 0 0,-21 1 16,21 20-16,-22-21 0,22 21 16,0-20-16,0-1 0,0 21 0,0-21 15,0 0-15,0 1 0,0-1 16,22 0-16,-1 0 16,0-21-16,0 0 0,0 0 15,0 0-15,22 0 0,-22 0 0,0 0 16,0-21-16,0 21 0,1-21 15,20 0-15,-21-1 0,0 1 0,0-21 16,1 21-16,-1 0 0,-21-22 16,21 1-16,0 21 0,-21-22 0,21 22 15,-21 0-15,0 0 0,0 0 16,0 0-16,21-1 0,-21 44 31,0-1-31,0 0 0,0 0 16,0 0-16,-21 22 0,21-22 15,0 21-15,0-21 0,0 0 16,0 22-16,0-22 0,0 0 0,0 0 16,0 0-16,0 1 0,0-1 15,0 0-15,21 0 0,1-21 16,-1 0-16,0 0 0,0 0 16,0 0-16,0 0 0,22 0 0,-22-21 15,0 0-15,21 21 0,-20-21 16,-1-22-16,0 22 0,21-21 0,-21 21 15,1-22-15,-1-20 16,0 20-16,0-20 0,0-1 0,0 1 16,1-1-16,-1 1 0,0-1 15,0 1-15,0-1 0,0-20 0,-21 41 16,0-20-16,0-1 0,0 22 16,0 0-16,0 21 0,0-1 0,0 1 15,-21 21 1,0 0-16,0 21 0,0 1 15,21 20-15,0-21 0,-21 21 16,21 1-16,-22 20 0,22-20 16,0 20-16,-21-21 0,21 22 0,0-22 15,0 22-15,0-22 0,0 22 16,0-22-16,0 21 0,0-20 16,0 20-16,0-20 0,0 20 0,0-21 15,21 1-15,-21-1 0,22 0 0,-22-20 16,21 20-16,-21-21 0,21 0 15,0 0-15,0 1 0,-21-1 0,21-21 16,1 0-16,-1 0 0,0 0 16,0 0-16,0 0 0,0 0 0,1-21 15,-1 21-15,21-22 0,-21 1 16,0 0-16,1 0 0,-1 0 0,0 0 16,0-22-16,0 22 0,0-21 15,1 21-15,-1-22 0,0 1 16,-21 0-16,0 20 0,0-20 0</inkml:trace>
  <inkml:trace contextRef="#ctx0" brushRef="#br0" timeOffset="8228">9948 1355 0,'0'0'0,"21"0"31,1 0-31,-1 0 0,21 0 16,-21-21-16,22 21 0,-22-22 15,21 22-15,0-21 0,1 0 0,-22 21 16,21-21-16,1 21 0,-22-21 16,0 21-16,21-21 0,-21-1 15</inkml:trace>
  <inkml:trace contextRef="#ctx0" brushRef="#br0" timeOffset="8650.76">9313 995 0,'0'0'0,"-21"21"0,0-21 0,0 21 15,0 0-15,-1 1 0,1-1 0,21 0 16,0 0-16,0 0 0,0 0 16,0 1-16,0-1 0,21-21 15,1 0 1,-1 0-16,0 0 0,0 0 15,0 0-15,0-21 0,22 21 16,-22-22-16,0 1 0,-21 0 0,0 0 16,21 0-16,-21 0 0,0-1 15,0 1-15,0 0 0,0 0 0,-21 21 16,0 0-16,0 0 0,0 0 16,-1 0-16,1 0 0,0 0 0,0 0 15,0 0-15,0 21 0,-1 0 16,1 0-16,0 1 0,21-1 15,-21-21-15,21 21 0,0 0 16,-21-21-16,21 21 0</inkml:trace>
  <inkml:trace contextRef="#ctx0" brushRef="#br0" timeOffset="9711.17">2201 2371 0,'0'0'0,"-21"0"0,0 0 16,0 0-16,0 0 15,-1 0-15,22 21 16,-21-21-16,0 0 0,21 21 16,0 0-1,0 0 1,0 1-16,0-1 15,21-21-15,0 21 0,1-21 16,-1 21-16,0-21 0,21 21 0,1-21 16,-1 21-16,0-21 0,1 22 15,20-22-15,-21 21 0,22-21 0,-1 21 16,22-21-16,-21 21 0,-1 0 16,22-21-16,-22 21 0,22-21 15,0 22-15,20-22 0,-20 0 16,42 21-16,-21-21 0,21 0 0,-21 0 15,21 0-15,21 21 0,0-21 16,0 0-16,0 0 0,22 0 0,-22 0 16,21 0-16,1 0 0,-1 0 15,21 0-15,-20 0 0,-1 0 0,22 0 16,-22 0-16,21 0 0,1 0 16,-1 0-16,-20 0 0,20 0 0,1 0 15,-1 0-15,1 0 16,-1 0-16,1 0 0,-1 0 0,1 0 15,-1 0-15,-20 0 0,20 0 0,-21 0 16,1 0-16,-1 0 0,0 0 16,-20 0-16,-22 0 0,0 0 0,0 21 15,-22-21-15,1 0 0,-21 0 16,-22 0-16,1 0 0,-1 0 0,-41 0 16,20 0-16,-21 21 0,0-21 15,-42 0 16,0 0-15,0 0-16,0-21 16,-1 21-1,22-21 1</inkml:trace>
  <inkml:trace contextRef="#ctx0" brushRef="#br0" timeOffset="51407.4">1249 4741 0,'0'-21'0,"0"0"47,0 0-47,0 0 16,0 0-1,0-1-15,0 1 16,0 0-16,0 0 15,0 0-15,0 0 16,0-1 15,0 44 1,0-1-17,0 0-15,0 21 16,0-21-16,0 22 0,0-1 0,0 0 15,0 22-15,21-1 0,-21-20 16,0 20-16,0 1 0,0-1 16,0-20-16,0 20 0,0-21 0,0 1 15,0 20-15,-21-20 0,21-1 16,0 0-16,0-21 0,-21 22 16,21-22-16,0 21 0,0-21 15,0 1-15,-22-22 0,22 21 16,0 0-16,0-42 31,0 0-31,0-1 0,0 1 16,22 0-16,-22-21 0,0 21 0,0-22 15,21 1-15,0 0 0,-21-1 16,21 1-16,-21 0 0,21-1 0,0 1 16,1 0-16,-22 20 0,21-20 15,0 21-15,0 0 0,0 0 16,-21-1-16,21 1 0,1 21 15,-1 0-15,0 0 16,0 0-16,0 21 0,-21 1 16,21 20-16,1-21 15,-22 0-15,21 22 0,-21-1 16,0-21-16,0 21 0,0 1 0,21-22 16,-21 21-16,0 1 0,21-22 15,-21 21-15,0-21 0,0 22 0,21-22 16,0 0-16,-21 0 0,0 0 15,22 0-15,-22 1 0,21-1 0,0-21 16,0 0 0,0 0-16,0 0 0,1-21 15,-1-1 1,-21 1-16,21-21 0,-21 21 16,21-22-16,-21 1 0,21-21 0,0 20 15,-21-105-15,22 85 16,-22-22-16,21 0 0,-21 22 0,0-22 15,21 22-15,-21 20 0,21-20 16,-21 20-16,0 1 0,0 21 16,0 0-16,0-22 0,0 22 0,0 0 15,0 42 32,21 0-47,-21 1 16,0-1-16,0 0 15,0 21-15,0-21 0,0 1 0,21-1 16,-21 0-16,0 21 0,0-21 16,0 22-16</inkml:trace>
  <inkml:trace contextRef="#ctx0" brushRef="#br0" timeOffset="51863.14">2265 5461 0,'0'0'0,"21"0"31,0 0-31,0 0 16,0-21-16,1 21 0,-1-21 0,0 0 15,0-1-15,0 1 0,0 0 16,1 0-16,-1 0 0,0 0 0,0-1 15,-21 1-15,0 0 16,0 0-16,0 0 0,0 0 0,0-1 16,-21 22-16,0 0 15,0 0-15,-1 0 0,1 0 16,0 22-16,0-22 0,0 21 0,0 21 16,-1-21-16,1 0 0,0 22 15,0-22-15,0 21 0,21-21 0,0 22 16,0-1-16,0-21 0,0 22 15,0-22-15,0 0 0,0 0 0,21 0 16,0 0-16,-21 1 0,21-1 16,0 0-16,1-21 0,-1 0 0,0 0 15,0 0-15,0 0 16,0 0-16,1 0 0,-1 0 0,0-21 16,0 21-16,0-21 0,0-1 15,1-20-15,-1 21 0,0 0 0,0-22 16,0 22-16</inkml:trace>
  <inkml:trace contextRef="#ctx0" brushRef="#br0" timeOffset="52258.91">3048 4657 0,'0'0'0,"0"-21"0,0-1 16,-21 22-1,21 22 17,0-1-32,0 0 15,0 21-15,0-21 0,0 22 16,0-1-16,0 0 0,0 22 0,0-22 16,0 1-16,0 20 0,0-21 15,0 1-15,0 20 0,0-20 0,0-22 16,-21 21-16,21 0 0,-22-20 15,22-1-15,-21 21 0,21-21 0,0 0 16,-21 1 0,21-1-16,-21 0 15,21-42 17,0 0-17,0-1-15,0 1 16,0 0-1,0 0-15,0 0 0</inkml:trace>
  <inkml:trace contextRef="#ctx0" brushRef="#br0" timeOffset="53028.63">3027 5228 0,'0'-21'16,"0"42"30,0 0-46,0 1 0,0-1 0,0 0 16,0 0-16,0 0 16,0 0-16,0 1 0,0-1 15,0 0-15,0 0 0,0 0 16,0 0-16,0 1 16,0-44 15,0 1-16,0 0-15,0 0 0,0 0 16,0 0-16,0-1 0,0-20 16,0 21-16,21 0 0,0 0 0,-21-1 15,21 1-15,0 0 0,1 0 16,20 0-16,-21 21 0,0 0 16,22 0-16,-22 0 0,21 0 0,0 0 15,-20 21-15,-1 0 0,21-21 16,-21 21-16,-21 0 0,21 22 0,-21-22 15,0 0-15,0 0 0,0 0 16,0 1-16,-21 20 0,0-21 0,0 0 16,-21 0-16,20 1 0,-20-1 15,0 0-15,-1 0 0,1 0 0,21 0 16,-21 1-16,-1-22 0,1 21 16,0-21-16,20 0 0,1 0 0,-21 0 15,21 0-15,0 0 0,-1 0 16,1 0-16,0-21 15,21-1 1,0 1-16,0 0 0</inkml:trace>
  <inkml:trace contextRef="#ctx0" brushRef="#br0" timeOffset="53579.69">4043 4678 0,'0'0'0,"0"-21"0,0 42 47,0 0-47,21 21 0,-21 1 15,0-1-15,0 22 0,0-22 16,0 21-16,0 1 0,0-1 0,0 1 16,0-1-16,0 1 0,0-1 15,0 1-15,0-22 0,0 22 0,0-22 16,0 0-16,0-20 15,0 20-15,0-21 0,0 0 0,0 0 16,-21-21 0,21-21-1,0 0-15,0 0 0,0-21 16,0 20-16,-21-20 0,-1 0 0,1-1 16,21 22-16</inkml:trace>
  <inkml:trace contextRef="#ctx0" brushRef="#br0" timeOffset="53964.28">3619 4974 0,'0'0'0,"-21"-21"0,0 0 16,0 0-16,0 0 0,21-1 15,-21-20-15,21 21 0,0 0 0,0 0 16,21-1-16,21 1 0,-21 0 16,22 0-16,20 0 0,-21 0 0,22-1 15,-22 1-15,22 21 0,-1 0 16,1 0-16,-1 0 0,1 0 0,-1 21 15,1 1-15,-1-1 0,1 21 16,-22 0-16,22 1 0,-22 20 0,-21-20 16,0 20-16,0 1 0,-21-22 15,0 21-15,-21 1 0,0-1 0,-21-20 16,-1 20-16,1-20 0,-21 20 16,-1-21-16,22 1 0,-22-1 15,1 0-15,-1 1 0,22-1 0,0-21 16,-22 0-16,22 1 0,21-1 15,-22-21-15,22 0 0,0 0 0,0 0 16,0 0-16,21-21 16,0-1-1,0 1-15,21 21 0,0-21 16,0 0-16,0 0 0,0 0 16,22-1-16,-22 22 0,0-21 0</inkml:trace>
  <inkml:trace contextRef="#ctx0" brushRef="#br0" timeOffset="54395.24">4551 5419 0,'0'-21'15,"0"-1"-15,21 22 16,0 0-1,0 0-15,0 0 0,1 0 16,-1 0-16,0 0 0,21 0 16,-21 22-16,1-22 0,-1 21 0,0 0 15,0 0-15,0 0 0,0 0 0,-21 1 16,0 20-16,0-21 0,0 0 16,0 0-16,0 1 0,0-1 0,0 0 15,0 0-15,0 0 0,-21-21 16,21 21-16,-21-21 0,0 0 31,21-21-31,0 0 0,0 0 0,0 0 16,0-22-16,0 22 0,0-21 15,0 21-15,21-22 0,0 1 0,-21 0 16,21 21-16,1-22 0,-1 22 0,-21-21 16,21 21-16,0 21 15,0-22-15,-21 1 0,21 21 0,1 0 16,-1 0-1,0 0-15</inkml:trace>
  <inkml:trace contextRef="#ctx0" brushRef="#br0" timeOffset="54659.21">5313 5313 0,'0'21'47,"-21"0"-47,21 0 16,-22 1-16,22-1 15,0 0-15,0 0 0,0 0 0,0 0 16,0 1-16,0-1 0,-21 0 0,21 0 16,0 0-16,0 0 0,-21 1 15,21-1-15,0 0 0,0 0 16,0-42 31,0 0-47</inkml:trace>
  <inkml:trace contextRef="#ctx0" brushRef="#br0" timeOffset="54847.17">5165 5144 0,'-22'-22'0,"44"44"15,-65-44-15,43 1 0,-21 21 0,0 0 16,21-21-16,-21 21 16,42 0 15,-21 21-15,21 0-16,0-21 0,-21 22 15,21-22-15,1 21 0</inkml:trace>
  <inkml:trace contextRef="#ctx0" brushRef="#br0" timeOffset="56088.49">5503 5419 0,'-21'0'15,"42"0"-15,-63-21 16,42-1-16,0 1 15,0 0-15,0 0 0,0 0 16,21 21-16,0-21 0,0 21 16,1 0-16,-1 0 0,0 0 0,0 0 15,0 0-15,0 21 0,1 0 16,-1 0-16,-21 0 0,0 0 16,0 22-16,0-22 0,0 0 0,0 0 15,0 0-15,0 22 0,0-22 16,0 0-16,0 0 0,0 0 0,0 1 15,0-1-15,0 0 16,21-21 0,0 0-1,0-21-15,-21 0 16,21-1-16,1 1 0,-22 0 0,21-21 16,0 21-16,-21-22 0,21 22 15,-21-21-15,0-1 0,21 22 0,-21 0 16,21-21-16,-21 21 0,0-1 15,0 1-15,0 42 32,0 1-32,0-1 15,0 0-15,0 0 0,0 0 16,0 0-16,0 1 0,0 20 0,0-21 0,0 0 16,0 22-16,0-22 15,0 0-15,0 0 0,0 21 0,22-20 16,-1-1-16,0 0 15,0 0-15,-21 0 0,21-21 0,0 0 16,1 21-16,-1-21 0,0 0 0,0 0 16,0 0-16,0-21 0,1 21 15,20-21-15,-21 0 0,0 0 16,0 0-16,1-22 0,-22 22 0,21-21 16,0 21-16,-21-22 0,21 22 0,-21-21 15,0 21-15,0-1 16,0-20-16,0 21 0,0 0 15,0 0-15,-21 21 16,0 21 0,0 0-16,21 0 0,-22 0 0,22 0 15,0 1-15,-21-1 0,21 21 16,0-21-16,0 0 0,0 22 0,0-22 16,0 21-16,0-21 0,0 1 0,0-1 15,0 0-15,0 0 0,21-21 16,-21 21-16,22-21 0,-1 0 0,0 0 15,0 0-15,0 0 16,0 0-16,1 0 0,-1-21 0,0 0 16,0 21-16,0-21 0,0 0 15,1-22-15,-1 22 0,0 0 16,0-21-16,0-1 0,0 22 0,-21-21 16,0 21-16,0-22 0,0 22 15,0 0-15,0 0 0,0 0 0,0 42 31,-21-21-31,21 21 16,-21 0-16,21 0 0,0 0 16,0 1-16,0-1 15,21-21 1,0 0-16,1 0 16,-1 0-16,0 0 15,0-21-15,0 21 0,-21-22 0,21 1 16,1 21-16,-22-21 0,21 0 15,0 21-15,-21-21 0,21 0 0,-21-1 16,0 44 15,0-1-31,0 0 0,-21 0 16,21 0-16,0 22 0,-21-22 16,21 21-16,-21-21 0,21 0 0,0 22 15,0-22-15,0 0 0,0 0 16,0 0-16,0 1 0,0-1 15,0 0-15,21 0 0,0-21 0,0 0 16,0 21-16,0-21 0,1 0 0,-1 0 16,21 0-16,-21 0 0,0-21 15,22 0-15,-22 0 0,0 0 0,0-1 16,-21 1-16,0 0 0,21 0 0,-21 0 16,22-22-16,-22 22 0</inkml:trace>
  <inkml:trace contextRef="#ctx0" brushRef="#br0" timeOffset="58279.61">7683 4953 0,'0'0'0,"0"-21"0,0 0 15,0 0-15,0-1 0,0 1 0,0 0 16,0 0-16,0 0 0,0 0 15,0-1-15,-21 22 16,21 22 0,-21-1-16,21 21 15,0-21-15,0 22 0,0-1 0,-21 21 16,21-20-16,-21 20 0,0 1 16,-1-1-16,22-20 0,-21 20 0,0-21 15,21 22-15,0-22 0,-21 1 16,21-1-16,0 0 0,-21 1 0,21-22 15,0 0-15,0 0 16,0-42 0,0-21-1,21 20-15,0 1 16,-21-21-16,0 21 0,21-22 0,0 1 16,-21 0-16,22-1 0,-1 1 15,-21 21-15,21-21 0,0 20 0,-21 1 16,0 0-16,21 0 0,0 21 15,1 21 1,-22 0-16,21 0 0,-21 1 0,21 20 16,-21-21-16,0 21 0,21-20 15,-21 20-15,21-21 0,-21 0 0,0 22 16,21-22-16,1 0 16,-1 0-16,0 0 0,0 0 0,0 1 15,0-22-15,1 0 0,-1 0 0,0 0 16,21 0-16,-21 0 0,1 0 15,20-22-15,0 1 0,-21 0 0,22 0 16,-22 0-16,21-22 0,-21 1 16,1 0-16,-1-1 0,0-20 15,0 21-15,0-22 0,-21 1 0,0-22 16,0 21-16,0 1 0,0-1 16,0 22-16,0-21 0,0 20 0,0 22 15,0-21-15,0 21 0,0-1 0,-21 22 16,0 0-1,21 22 1,0-1-16,0 0 0,0 21 0,0 1 16,-21 20-16,21-21 0,-21 22 15,21-22-15,0 22 0,0-1 0,-22 1 16,22-22-16,0 22 0,-21-22 0,21 21 16,0-20-16,0-1 0,0 0 15,0 1-15,21-22 0,1 21 16,-1-21-16,-21 1 0,42-1 0,-21 0 15,0-21-15,1 0 0,20 21 0,-21-21 16,21 0-16,-20 0 0,20 0 16,0-21-16,-21 0 0,22 21 0,-1-21 15,-21-22-15,22 22 0,-1 0 16,-21-21-16,0 20 0,22-20 16,-22 0-16,-21-1 0,0 22 0,21-21 15,-21 0-15,0 20 0,0-20 0,0 21 16,-21 0-16,0 0 0,-1 21 15,1 0-15,-21 0 0,21 0 16,0 0-16,-1 21 0,1-21 16,0 21-16,0 0 0,0 21 15,0-20-15,-1 41 0,1-21 16,21-20-16,-21 20 0,21 0 16,-21-21-16,21 22 0,0-1 0,0-21 15,0 0-15,0 22 0,0-22 0,0 0 16,21-21-16,0 21 0,0 0 15,1-21-15,-1 0 0,0 0 16,0-21-16,0 0 16,0 21-16,1-21 0,-1 0 0,0 0 15,0-1-15,0-20 0,0 21 0,1-21 16,-22 20-16,21-20 0,0 0 16,-21-1-16,0 22 0,21-21 0,0 21 15,-21-22-15,21 22 0,-21 0 16,0 0-16,0 42 31,0 0-31,0 0 0,0 22 16,0-22-16,0 0 0,0 0 15,0 22-15,0-22 0,0 21 0,-21-21 16,21 0-16,0 22 0,0-22 16,0 0-16,0 0 0,0 0 0,21 1 15,-21-1-15,22-21 0,-1 0 16,0 0-16,0 0 0,0 0 15,0 0-15,1 0 0,-1-21 0,0-1 16,0 1-16,0 0 16,0 0-16,1 0 0,-1-22 0,0 22 15,0-21-15,-21 21 0,0-22 16,21 22-16,-21-21 0,21 21 0,-21-22 16,0 22-16,22 0 0,-22 0 15,0 42 1,0 0-1,-22 0-15,22 1 0,0-1 16,-21 0-16,21 21 0,0-21 0,0 1 16,0 20-16,0-21 0,0 0 0,0 22 15,0-22-15,0 0 16,0 0-16,0 0 0,21 0 0,1 1 0,-1-1 16,21-21-16,-21 21 15,0-21-15,1 0 0,-1 0 16,21 0-16,-21 0 0,0 0 0,1-21 15,20 21-15,-21-21 0,0-1 0,0 1 16,1 0-16,20-21 0,-21 21 16,0-22-16,0 1 0,1 0 15,-1-1-15,0 1 0,0-22 0,0 1 16,0-1-16,-21 1 0,22-22 0,-1-42 16,0 64-16,-21 20 0,0-20 15,0 21-15,0-1 16,0 22-16,0-21 0,0 21 0,0-1 0,-21 22 31,0 0-31,-1 22 0,1 20 16,21-21-16,-21 21 0,0 1 15,21-1-15,0 0 0,-21 22 16,0-22-16,21 22 0,-22-1 0,22-20 16,-21 20-16,21 1 0,0-22 15,0 21-15,0-20 0,0-1 0,0 0 16,0 1-16,0-1 0,21 0 0,1-20 15,-1 20-15,-21-21 0,21 0 16,0 0-16,0 1 0,0-1 16,1-21-16,20 0 0,-21 0 0,0 0 15,0 0-15,22 0 0,-22 0 16,0 0-16,21 0 0,-20-21 0,-1-1 16,0 1-16,21 0 0,-21 0 0,1 0 15,-1 0-15,0-1 0,-21-20 16,21 21-16,0 0 0,-21 0 0,21-1 15,-21 1-15,0 0 0,0 0 16,0-21-16,0 20 0,0 1 0,0 0 16</inkml:trace>
  <inkml:trace contextRef="#ctx0" brushRef="#br0" timeOffset="58539.64">10012 4974 0,'-21'21'0,"42"-21"31,21-21-31,-21 21 16,22-21-16,-22 21 0,21-21 16,0 21-16,-20-21 0,20 21 0,0-21 15,-21-1-15,22 22 0,-22-21 0,21 0 16,-21 21-16,1-21 15,-1 21-15,0 0 0,-21-21 16,0 0 0,-21 21-16</inkml:trace>
  <inkml:trace contextRef="#ctx0" brushRef="#br0" timeOffset="58983.34">9271 4678 0,'0'0'0,"-21"0"0,21 21 0,-21-21 0,-1 21 15,1 0-15,0 1 0,21-1 16,0 0-16,0 0 15,21 0 1,0-21-16,1 0 0,-1 0 16,0 0-16,0 0 0,-21-21 15,21 21-15,0-21 0,-21 0 16,22 0-16,-22-1 16,0 1-16,0 0 15,0 0-15,0 0 16,-22 21-16,1 0 15,0 0-15,0 0 16,0 21-16,21 0 16,0 0-16,0 0 15,0 1-15,0-1 0,0 0 16,0 0-16,0 0 16,0 0-16,-21-21 15,-1 0-15,22 22 0,-21-22 0,0 21 16</inkml:trace>
  <inkml:trace contextRef="#ctx0" brushRef="#br0" timeOffset="60850.2">12594 5101 0,'0'0'0,"0"-21"0,0 0 0,0 0 0,0 0 15,0-1-15,0 1 0,0-21 16,0 21-16,0 0 0,0-22 0,0 22 16,0 0-16,0 0 15,0 42 1,0 0-16,0 0 16,0 22-16,0-1 15,0 0-15,0 1 0,0 20 0,0-21 16,0 1-16,0-1 0,0 0 15,-21 1-15,21-1 0,-21 0 0,21-20 16,0 20-16,0-21 0,0 0 0,0 0 16,-21-21-16,21 22 0,0-44 31,21 1-15,-21 0-16,21-21 0,0 21 15,-21-1-15,21-20 0,0 0 16,1 21-16,-1-22 0,0 1 15,0 0-15,0-1 0,0 22 0,1 0 16,-22 0-16,21 0 0,0 21 16,0 21-16,0 0 15,-21 0-15,21 21 0,-21-20 16,0 20-16,0 0 0,0-21 0,0 22 16,0-1-16,0-21 0,0 22 0,0-22 15,0 0-15,0 0 0,22 0 16,-1 0-16,-21 1 0,21-22 0,0 0 15,0 0-15,22 0 16,-22 0-16,21 0 0,0 0 0,-20 0 0,20-22 16,0 1-16,1 0 0,-1 0 15,-21-21-15,0 20 0,0-20 16,1 0-16,-1-1 0,-21-20 0,0 21 16,0-22-16,0 22 0,0-22 15,-21 22-15,21 0 0,-22-1 0,-20 1 16,21 21-16,0 0 0,0-1 0,-1 22 15,-20 0-15,21 0 0,0 0 16,0 0-16,21 22 0,-22-1 0,1 0 16,21 0-16,0 0 15,0 0-15,0 1 0,0-1 0,21 0 16,1 0-16,-1-21 0,21 21 16,-21-21-16,22 0 0,-1 0 0,0 0 15,1 0-15</inkml:trace>
  <inkml:trace contextRef="#ctx0" brushRef="#br0" timeOffset="61115.05">14478 5017 0,'0'0'0,"0"21"15,21-21 17,0 0-32,0 0 0,1 0 15,-1 0-15,0 0 16,0 0-16,0 0 16,-42 0 15</inkml:trace>
  <inkml:trace contextRef="#ctx0" brushRef="#br0" timeOffset="61300.94">14351 5271 0,'0'0'16,"-21"21"-16,21 0 15,21-21-15,0 0 16,0 0-16,0 0 0,1 0 15,-1 0-15,0 0 0,0 0 0,0 0 16,0 0-16,22-21 0,-22 0 16,0 21-16,-21-22 0,21 22 0,0-21 15,1 21-15</inkml:trace>
  <inkml:trace contextRef="#ctx0" brushRef="#br0" timeOffset="62079.51">16214 5101 0,'0'0'0,"-22"-21"0,22 0 0,-21 21 0,21-21 16,0 0-16,0-1 0,0 1 0,-21 0 15,21-21-15,0 21 0,0-1 16,0 1-16,0 0 0,0 0 16,21 0-16,0 0 15,1 21-15,-1 0 0,21 0 0,-21 0 16,0 0-16,22 0 0,-22 21 16,0 21-16,0-21 0,0 22 0,1-1 15,-1 0-15,-21 1 0,0 20 16,0-21-16,0 1 0,0-1 0,0-21 15,0 22-15,-21-1 0,-1-21 16,1 0-16,21 0 0,-21 1 0,0-1 16,0 0-16,0-21 15,-1 0-15,22-21 16,0 0 0,0-1-16,0 1 15,0 0-15,0-21 0,22 21 0,-1-22 16,0 1-16,0 0 0,21-1 0,-20-20 15,20 20-15,0 1 0,1 0 16,-22 21-16,21-22 0,0 22 0,-20 21 16,20 0-16,-21 0 0,0 0 15,0 0-15,1 21 0,-1 22 0,0-22 16,-21 21-16,0 0 0,0 1 16,0-1-16,0 0 0,0 1 0,0-1 15,0-21-15,0 22 0,-21-1 16,21-21-16,-21 0 0,-1 0 0,22 22 15,-21-22 1,21 0-16,-21-21 0,21 21 16,0-42-1,0 0 1,0 0-16,21 0 0,0-1 16,1 1-16</inkml:trace>
  <inkml:trace contextRef="#ctx0" brushRef="#br0" timeOffset="62483.28">17272 5207 0,'21'0'16,"0"0"-16,0 0 16,1 0-16,-1 0 15,-21-21-15,21 0 0,0 21 0,0-21 16,0 21-16,1-22 0,-1 1 15,0 0-15,-21-21 0,21 21 0,-21-1 16,21-20-16,-21 0 0,0 21 16,0-22-16,0 22 0,0-21 0,0 21 15,-21 21-15,0-22 0,0 22 16,0 0-16,-1 22 0,1-22 16,0 42-16,0-21 15,0 21-15,0 1 0,-1-1 0,1 0 16,21 1-16,-21-1 0,21-21 0,-21 22 15,21-1-15,0-21 0,0 21 16,0-20-16,0-1 0,0 0 0,0 0 16,0 0-16,0 0 0,21 1 15,0-22-15,0 0 16,1 21-16,-1-21 0,0 0 16,21 0-16,-21 0 0,1-21 15,-1-1-15,21 1 0,-21 0 0,22 0 16</inkml:trace>
  <inkml:trace contextRef="#ctx0" brushRef="#br0" timeOffset="63162.89">17949 4911 0,'0'0'0,"0"-21"0,0-1 0,0 1 16,0 42 15,0 1-31,0-1 0,-21 21 16,21-21-16,-21 22 0,21-1 0,-21 0 15,21 1-15,0-22 0,0 21 16,-21 0-16,21 1 0,0-22 16,-22 0-16,22 21 0,0-20 0,0-1 15,0 0-15,0 0 16,22-21 0,-1 0-16,0 0 0,0 0 15,-21-21-15,21 0 0,0 21 0,1-21 16,-1-22-16,0 22 0,0 0 0,0-21 15,0 20-15,1-20 0,-1 0 16,0-1-16,0 1 0,0 21 0,-21-21 16,0 20-16,21 1 0,-21 42 47,0 1-47,0 20 0,0-21 0,0 0 15,0 22-15,-21-22 0,21 21 0,0-21 16,0 22-16,0-22 0,0 0 15,0 0-15,0 0 0,0 0 0,0 1 16,21-1-16,1-21 0,-1 21 16,0-21-16,0 0 0,21 0 0,-20 0 15,-1 0-15,0 0 0,21 0 0,-21 0 16,1 0-16,-1-21 0,21 0 16,-21 21-16,0-43 0,1 22 0,-1 0 15,-21-21-15,0-1 16,21 22-16,-21-42 0,0 20 0,0 1 15,0 0-15,0-1 0,-21-20 0,0 42 16,-1-22-16,1 22 0,-21 0 16,21 0-16,0 21 0,-1 0 0,1 0 15,0 0 1,21 21-16,21-21 16,0 21-1,1-21-15,-1 0 0,0 0 0,0 0 16,21 0-16,-20 0 0,-1 0 15,0 0-15,0-21 0,0 0 0,0 21 16,1-21-16,-1 21 16,0-22-16,0 1 0</inkml:trace>
  <inkml:trace contextRef="#ctx0" brushRef="#br0" timeOffset="64092.23">20701 4403 0,'0'0'0,"21"-21"0,0-1 0,0-20 15,1 21-15,-1-21 0,0 20 16,0-20-16,0 21 0,0-21 15,-21 20-15,22 1 0,-1 21 16,-21-21-16,21 42 16,-21 0-16,0 1 15,0 20-15,0 0 0,0 22 0,0-22 16,-21 22-16,0-1 0,-1-21 16,1 22-16,-21-1 0,21 1 0,-22-1 15,22 1-15,-21-1 0,0 1 16,20-1-16,-20-20 0,21-1 15,-21 0-15,20 1 0,1-1 0,0-21 16,0 0-16,0-21 0,21 22 16,0-44-1,21 1 1,0 0-16,0-21 0,22-1 0,-22 1 16,21 0-16,-21-22 0,22 22 15,-1-22-15,0 1 0,1 21 0,-1-22 16,0 22-16,1-22 0,-1 43 0,-21-21 15,0 21-15,0 21 0,1 0 16,-1 0-16,-21 21 0,0 21 16,0-21-16,0 22 0,0-1 15,0 21-15,0-20 0,0 20 0,0-20 16,0 20-16,0 1 0,0-22 16,-21 0-16,21 1 0,0-1 15,0 0-15,0-21 0,21 1 0,-21-1 16,21 0-16,0 0 0,0-21 15,22 0-15,-22 0 0,21 0 0,-21-21 16,22 0-16,-1 0 0,0-1 16,1-20-16,-1 0 0,0-1 0,1 1 15,-1-21-15,-21-1 0,21-21 16,1 22-16,-22-22 0,0 1 0,0 20 16,-21-21-16,0 22 0,0-22 15,0 22-15,-21 20 0,0-20 0,0 21 16,-22 20-16,22 1 0,0 0 15,0 21-15,-21 0 0,20 0 16,1 21-16,21 0 0,-21 1 0,21 20 16,0-21-16,0 21 0,0 1 15,0-1-15,0 0 0,0 1 0,21-1 16,-21 0-16,21 1 0,1-22 16,-22 21-16,21-21 0,0 1 0,0 20 15</inkml:trace>
  <inkml:trace contextRef="#ctx0" brushRef="#br0" timeOffset="64439.03">21780 5059 0,'0'0'0,"22"0"0,-1 0 16,0 0-16,0 0 16,0-21-16,0 0 0,1 21 15,20-22-15,-21-20 0,0 21 0,22 0 16,-22 0-16,0-22 0,0 22 15,0-21-15,0 21 0,-21-1 0,0 1 16,0 0-16,-21 21 16,0 21-1,0 0-15,0 1 16,-22-1-16,22 21 0,0 0 0,0 1 16,0-22-16,21 21 0,0 1 15,-21-1-15,21-21 0,0 21 0,0-20 16,0 20-16,0-21 0,0 0 0,0 0 15,21-21-15,-21 22 0,21-22 16,0 0-16,0 0 0,22 0 0,-22 0 16,0 0-16,21-22 0,-21 22 15,22-21-15,-22-21 0,21 21 0,-21-22 16,22 1-16</inkml:trace>
  <inkml:trace contextRef="#ctx0" brushRef="#br0" timeOffset="64936.4">22648 4212 0,'0'0'16,"0"-42"-16,0 0 0,0-1 0,-21 22 0,21 0 16,0 0-16,-21 21 0,0 0 15,0 21-15,21 0 0,0 21 16,-22-20-16,22 41 0,-21-21 16,21 1-16,0 20 0,0-20 0,0 20 15,0 1-15,-21-1 0,21-21 16,-21 22-16,0-1 0,0 1 0,21-22 15,-22 1-15,1 20 0,21-21 0,-21-20 16,0 20-16,0-21 16,21 0-16,0 0 0,0 1 0,-21-1 15,21-42 1,0-1 0,0 1-16,0 0 0,21-21 15,-21 21-15,21-22 0,0 1 0,0 0 16,22-1-16,-22 1 0,21 21 0,-21-22 15,22 22-15,-1 0 0,0 0 16,1 21-16,-22 0 0,21 0 0,-21 0 16,22 21-16,-22 0 0,0 0 15,0 22-15,-21-22 0,0 21 0,0-21 16,0 22-16,0-22 0,0 0 16,-21 21-16,0-20 0,0-1 15,-22 21-15,22-21 0,-21 0 0,-1 1 16,22-22-16,-21 21 0,0 0 15,-1-21-15,1 0 0,21 0 0,-22 0 16,22 0-16,0 0 0,0 0 0,0 0 16,0-21-16,21 0 15,0-1-15,0 1 0,0 0 0,21-21 16</inkml:trace>
  <inkml:trace contextRef="#ctx0" brushRef="#br0" timeOffset="65295.19">23156 4382 0,'0'0'16,"0"-22"-16,0 1 0,0 0 16,21 0-16,-21 0 0,0 0 0,22-1 15,-22 1-15,0 42 31,0 1-15,0-1-16,0 21 0,0 0 0,0 1 16,0 20-16,0-20 0,0 20 15,-22 1-15,22-22 0,-21 21 0,0 1 16,21-22-16,-21 22 0,0-22 16,0 0-16,21 1 0,-22-1 0,22-21 15,-21 22-15,21-22 0,0 0 0,0 0 16,0 0-1,0-42 1,0 0-16,21 0 16,1 0-16,-22-22 0,21 22 0,-21-21 15</inkml:trace>
  <inkml:trace contextRef="#ctx0" brushRef="#br0" timeOffset="65636">23029 4297 0,'0'0'0,"0"-21"15,0 0-15,-21-22 0,21 22 0,0 0 16,0 0-16,0 0 16,21-1-16,0 22 0,22 0 0,-22-21 15,21 21-15,1 0 0,20 0 16,1 0-16,-1 21 0,1 1 0,20 20 16,-20-21-16,-1 43 0,1-22 15,-1 21-15,-20 1 0,-22-22 16,0 22-16,-21-1 0,0 1 0,0-22 15,-21 22-15,-22-22 0,1 21 16,-21-20-16,20-1 0,-20 0 0,-1-20 16,-20 20-16,20-21 0,1 0 15,-1 0-15,1 1 0,-1-1 0,22 0 16,-1-21-16,1 0 0,21 21 0,0-21 16,0 0-16,42 0 15,0 0 1,0 0-16,21-21 0,-20 0 15,20 0-15,0 21 0,22-22 0</inkml:trace>
  <inkml:trace contextRef="#ctx0" brushRef="#br0" timeOffset="66043.75">23855 4826 0,'0'0'0,"0"-42"15,21 21-15,-21-1 16,21 22-16,0-21 0,0 21 0,1-21 16,-1 21-16,21 0 0,-21 0 0,0 0 15,22 0-15,-22 21 0,0 0 16,0 22-16,0-22 0,1 21 16,-22-21-16,0 22 0,0-22 15,0 21-15,0 1 0,0-22 0,0 0 16,0 21-16,0-21 0,-22 1 15,22-1-15,-21-21 0,0 21 0,0 0 16,0-21 0,21-21-1,0 0-15,0 0 0,0-1 16,0 1-16,21 0 0,-21-21 16,21 21-16,0-22 0,0 1 0,22 0 15,-22-1-15,0 1 0,0 21 16,0-22-16,1 22 0,-1 0 15,0 0-15,0 21 0,0 0 0,0 0 16,1 0 0,-22 21-1</inkml:trace>
  <inkml:trace contextRef="#ctx0" brushRef="#br0" timeOffset="66295.62">24638 4805 0,'0'21'47,"0"0"-47,0 0 15,0 1-15,0-1 0,0 0 16,0 0-16,0 0 0,0 22 0,0-22 16,-21 0-16,21 0 0,-21 0 0,21 0 15,0 1-15,0-1 0,0 0 16,-22-21-16,22 21 15,0-42 17,0 0-17</inkml:trace>
  <inkml:trace contextRef="#ctx0" brushRef="#br0" timeOffset="66468.52">24596 4678 0,'0'0'15,"0"-85"1,0 64-16,-22 0 0,22 0 16,22 21 15,-1 0-15,0 21-16,0 0 15</inkml:trace>
  <inkml:trace contextRef="#ctx0" brushRef="#br0" timeOffset="67683.34">24913 4953 0,'0'0'0,"0"-42"15,0 21-15,0-22 0,0 22 0,0 0 16,21 0-16,0 0 0,1-1 0,-1 22 16,0-21-16,0 21 15,0 0-15,0 0 0,1 0 0,-1 0 16,-21 21-16,21 22 16,-21-22-16,0 0 0,0 21 0,0-20 15,0 20-15,0 0 0,0-21 16,0 22-16,0-22 0,0 21 0,0-21 15,-21 1-15,21-1 0,0 0 0,0 0 16,0 0-16,0 0 16,21-42 15,0 21-15,0-21-16,-21 0 0,21-21 0,1 20 15,-1-20-15,0 21 0,0-21 16,0-22-16,0 22 0,1-1 0,-22 1 15,21 0-15,-21 21 0,21-22 16,-21 22-16,21 0 0,-21 0 16,0 42-1,0 0-15,0 0 16,-21 22-16,21-22 0,-21 21 0,21 0 16,-21-20-16,21 20 0,0 0 15,0-21-15,0 22 0,0-1 0,0-21 16,0 0-16,0 22 15,0-22-15,0 0 0,21-21 0,0 21 16,0 0-16,0-21 0,0 0 16,1 0-16,-1 0 0,0 0 15,21 0-15,-21 0 0,1 0 0,-1-21 16,0 0-16,21 0 0,-21 0 16,1 0-16,-1-1 0,0-20 0,0 0 15,0-1-15,0 1 0,1 0 16,-1-1-16,-21 1 0,0 21 15,0 0-15,0 0 0,0-1 0,0 1 0,0 42 32,-21 1-32,-1-1 15,1 0-15,0 0 0,0 21 16,21-20-16,-21 20 0,21-21 0,-21 21 16,21-20-16,0 20 0,0-21 0,0 21 15,0-20-15,0-1 0,21 0 16,0 0-16,-21 0 0,21-21 0,0 21 15,0-21-15,1 0 0,-1 0 16,0 0-16,0 0 0,0 0 0,0 0 16,22 0-16,-22-21 0,0 0 15,21 0-15,-20 0 0,-1-22 0,0 22 16,0-21-16,21 0 0,-20-1 0,-22 1 16,21 0-16,0-1 15,-21 22-15,21-21 0,-21 21 0,0-1 16,-21 22-1,0 0 1,21 22-16,0-1 0,-21-21 16,21 21-16,0 0 0,0 0 15,0 0-15,21-21 16,0 0 0,0 0-16,0 0 0,0 0 15,1-21-15,-1 0 16,0 21-16,0-21 0,-21 0 15,21 0-15,0 21 16,-21-22-16,0 44 31,0-1-31,0 0 0,-21 0 0,21 21 16,-21-20-16,21 20 0,0-21 16,0 21-16,0-20 0,0-1 0,-21 21 15,21-21-15,0 0 0,0 1 0,0-1 16,0 0-16,0 0 15,0 0 1,21-21-16,-21-21 31,0 0-31,21 0 0,-21 0 0,21-22 16</inkml:trace>
  <inkml:trace contextRef="#ctx0" brushRef="#br0" timeOffset="69739.12">27241 4339 0,'22'-21'0,"-44"42"0,44-84 0,-1 42 0,-21-1 15,21-20-15,-21 21 0,0 0 16,21-22-16,0 22 0,-21 0 16,0 42-1,0 0-15,0 1 16,0 20-16,0 21 0,-21-20 15,0 20-15,0-20 0,0 20 0,-22 1 16,22-1-16,0 1 16,-21-1-16,20 1 0,-20-1 0,21 1 15,-21-1-15,20-21 0,-20 1 16,21-1-16,0 0 0,0-20 0,-1 20 16,1-21-16,21 0 0,0-42 31,21 0-31,1 0 15,-1 0-15,21-22 0,-21 1 16,0 0-16,22-1 0,-22 1 0,21-22 16,-21 22-16,22-21 0,-22 20 15,0 1-15,0 0 0,0 20 0,1 1 16,-22 0-16,21 21 0,-21 21 31,0 0-31,0 1 0,0-1 0,0 21 16,0-21-16,0 22 0,0-1 15,0 0-15,-21 22 0,21-22 0,0 0 16,0-20-16,0 20 0,0 0 16,0-21-16,0 22 0,21-22 0,0 0 15,0 0-15,0-21 0,0 21 16,1-21-16,-1 0 0,0 0 16,0 0-16,21-21 0,-20 0 0,-1 0 15,21 0-15,-21-22 0,22 22 16,-22-21-16,0-22 0,21 22 15,-21-21-15,1-1 0,20 1 16,-21-1-16,0 1 0,0-1 0,1 1 16,-1-1-16,0 1 0,-21 20 15,0-20-15,0 42 0,0-22 0,0 22 16,0 0-16,-21 42 16,0 0-16,-1 0 15,1 22-15,0-1 0,0 0 16,0 1-16,0 20 0,-1-20 15,1 20-15,0 1 0,0-1 0,0 1 16,21-1-16,0 1 0,-21-22 16,21 21-16,0-20 0,0-1 0,0 0 15,0 1-15,21-1 0,0-21 16,0 0-16,0 1 0,0-1 0,22-21 16,-22 0-16,21 0 0,1 0 15,-22 0-15,21 0 0,0 0 0,1-21 16,-22-1-16,21 1 0,1 0 0,-22-21 15,0 21-15,21-22 0,-21 1 16,-21 0-16,22-1 0,-22 1 0,0 0 16,0-1-16,0 22 0,0 0 15,0 0-15,0 0 0,-22 21 0,1 0 16,0 0-16,0 0 16,-21 21-16,20 0 0,1 0 15,0 0-15,-21 0 0,21 22 16,-1-22-16,1 21 0,0-21 0,21 22 15,-21-1-15,21-21 0,0 0 0,0 22 16,0-22-16,0 0 0,0 0 16,0 0-16,21 1 0,0-22 15,0 0-15,1 0 16,-1 0-16,0 0 0,0 0 0,0-22 16,0 1-16,1 0 0,-1 0 15,0 0-15,0 0 0,0-22 0,0 22 16,-21-21-16,0-1 0,22 1 15,-22 21-15,21 0 0,-21 0 16,0-1-16,0 1 0,0 42 31,0 1-31,0-1 0,-21 0 16,21 0-16,-22 0 0,22 22 16,-21-22-16,21 0 0,0 0 0,0 21 15,0-20-15,0-1 0,0 0 16,0 0-16,0 0 0,0 0 15,21-21-15,1 0 0,-1 22 0,0-22 16,0 0-16,0 0 16,0 0-16,1 0 0,-1-22 15,0 1-15,0 0 0,0 0 16,0 0-16,1-22 0,-1 22 0,-21-21 16,21 0-16,-21 20 0,21-20 15,-21 0-15,0 21 0,21-1 0,-21 1 16,0 0-1,0 42 1,0 0-16,-21 1 0,0-1 16,21 0-16,0 21 0,0-21 0,-21 22 15,21-22-15,0 21 0,0-21 0,0 1 16,0-1-16,0 0 0,0 0 16,0 0-16,0 0 0,0 1 15,21-22-15,-21 21 16,21-21-16,0 0 0,0 0 15,1 0-15,-1 0 0,0-21 16,0-1-16,0 1 0,0 0 0,-21-21 16,22 21-16,-1-22 0,0 1 0,0-22 15,0 1-15,0-1 0,1 1 16,-1-1-16,21 1 0,-21-1 16,0 1-16,22-1 0,-22 1 0,0-1 15,0 1-15,-21 21 0,0-1 16,21 22-16,-21 0 0,0 0 15,0 42 1,0 0-16,-21 21 16,0 1-16,0-1 0,21 0 0,-21 22 15,0-22-15,-1 22 0,1-1 16,0 1-16,0-22 0,0 22 0,21-1 16,-21 1-16,21-22 0,-22 21 15,22-20-15,0-1 0,0 0 0,0 1 16,0-22-16,0 0 0,0 21 15,22-20-15,-1-22 0,0 21 0,0-21 16,0 0-16,0 0 16,1 0-16,-1 0 0,0 0 15,0 0-15,0-21 0,0-1 0,1 22 16,-1-21-16,0-21 0,0 21 16,0 0-16,-21-1 0,21-20 0,-21 0 15,22 21-15,-22-22 0,0 1 16,0 21-16,0-22 0</inkml:trace>
  <inkml:trace contextRef="#ctx0" brushRef="#br0" timeOffset="69963.99">28829 4657 0,'-21'0'0,"42"0"31,0 0-31,0-21 0,0 21 0,1 0 15,-1 0-15,21 0 0,-21-22 0,22 22 16,-22 0-16,21 0 0,-21 0 16,0 0-16,1 0 0,-1 0 0,-21-21 31,-21 21-31,-1 0 16,1-21-16,0 21 0</inkml:trace>
  <inkml:trace contextRef="#ctx0" brushRef="#br0" timeOffset="70295.34">28511 4424 0,'0'0'0,"-21"0"0,21 21 16,21-21 15,1 0-16,-1 0-15,0 0 0,0 0 0,0-21 16,0 21-16,1 0 16,-22-21-16,0 0 0,0-1 15,-22 22 1,1-21-16,0 21 0,0 0 16,0 0-16,21 21 46,0 1-46,21-22 16,0 21-16,0-21 16,0 0-16,22 0 0,-22 0 15</inkml:trace>
  <inkml:trace contextRef="#ctx0" brushRef="#br0" timeOffset="70711.5">30099 3725 0,'0'0'0,"0"-21"0,0-21 0,0 21 16,0 0-16,0-1 0,-21 22 15,0 0-15,-1 0 16,1 0-16,0 0 0,0 22 0,0-1 15,0 21-15,-1-21 0,-20 22 16,21-1-16,0 0 0,-22 22 16,22-1-16,-21 1 0,0 20 15,-1-20-15,1 21 0,0-1 0,-1 22 16,-20-21-16,20-1 0,22 22 0,-21-21 16,21 21-16,0-22 0,-1 1 15,22-21-15,0 20 0,0-20 0,0 20 16,22-20-16,-1-1 0,0 1 15,0-1-15,0-20 0,22-1 0,-22 22 16,21-22-16,-21-21 16,22 21-16,-22-20 0,0-1 0,0 0 15,0-21-15,22 0 0,-1 0 16,0-21-16,-21 0 16,1-1-16,-1 1 0,21-21 0</inkml:trace>
  <inkml:trace contextRef="#ctx0" brushRef="#br0" timeOffset="73623.5">29993 4911 0,'21'0'15,"0"0"1,-21-21-16,0-1 16,22 22-16,-22-21 0,0 0 15,0 0-15,0 0 16,0 0-16,0-1 16,-22 22-16,1 0 0,0 0 15,0 0-15,0 0 0,0 0 16,-22 0-16,22 0 0,0 0 0,-21 22 15,20-1-15,1 0 0,-21 0 16,21 21-16,0-20 0,21 20 0,-22-21 16,22 21-16,-21-20 0,21-1 15,0 21-15,0-21 0,0 0 16,0 1-16,21-1 0,1-21 16,-1 0-16,0 0 0,0 0 0,0 0 15,0 0-15,1 0 16,-1 0-16,0 0 0,0-21 0,0-1 15,0 22-15,1-21 0,-1 0 16,0 0-16,0-21 0,0 20 0,0-20 16,-21 0-16,22-1 0,-1 1 15,0 0-15,0-1 0,0 1 0,0 0 16,1-22-16,-1 22 0,0 21 16,-21-22-16,0 22 0,21 0 0,-21 0 15,0 0-15,0 0 16,0 42-1,-21 0-15,21 0 16,-21 0-16,0 22 0,-1-22 0,1 21 16,0 0-16,0 1 0,21-1 15,-21 0-15,0 1 0,-1-1 0,22 0 16,-21 1-16,21-1 0,0 0 16,0-20-16,0 20 0,0-21 0,0 0 15,21 0-15,1 1 0,-1-22 16,0 0-16,0 21 0,0-21 0,22 0 15,-22 0-15,0 0 0,21-21 16,-21 21-16,22-22 0,-22 1 16,0 0-16,0 0 0,22 0 15,-22-22-15,0 22 0,-21-21 0,21 21 16,-21-22-16,21 1 0,-21 21 16,0 0-16,0 0 0,0-1 0,0 1 15,-21 21-15,0 0 16,0 21-16,21 1 15,0-1-15,0 0 16,0 0-16,0 0 0,0 0 0,0 1 16,0-1-16,0 0 0,21 0 15,0 0-15,0 0 0,-21 1 16,0-1-16,0 0 16,21 0-16,-21 0 0,22 0 15,-22 1 1,21-22-1,0 0-15,0 0 16,0 0-16,-21-22 16,21 1-16,1 21 0,-22-21 15,21 0-15,0 0 0,-21 0 0,21-22 16,-21 22-16,21 0 0,-21 0 16,21 0-16,-21-1 0,0 1 15,0 0-15,0 42 31,0 0-31,0 1 16,0-1-16,0 21 0,0-21 16,0 0-16,0 1 0,-21-1 0,21 0 15,0 0-15,0 0 16,0 0-16,0 1 16,0-44 15,0 1-31,0 0 15</inkml:trace>
  <inkml:trace contextRef="#ctx0" brushRef="#br0" timeOffset="73803.39">30797 4636 0,'0'0'0,"-21"-22"0,0 22 15,0-21 1,42 21 31,0 0-47,0 21 15</inkml:trace>
  <inkml:trace contextRef="#ctx0" brushRef="#br0" timeOffset="74939.19">31030 4826 0,'0'-42'16,"0"21"-16,21 21 16,1-22-16,-1 22 0,0 0 15,0 0-15,0 0 0,0 0 16,1 0-16,-1 0 0,-21 22 15,21-1-15,-21 0 16,0 0-16,0 21 0,0-20 0,0-1 16,0 21-16,0-21 0,0 0 15,-21 22-15,21-22 0,-21 0 0,21 0 16,0 0-16,0 1 16,21-22 15,0-22-31,0 22 0,-21-21 15,21 0-15,0 0 16,1-21-16,-1 20 0,0-20 0,0 21 16,0-21-16,0-1 0,1 1 15,-1 21-15,0 0 0,-21-1 0,21 1 16,-21 0-16,0 0 0,0 42 31,0 0-31,-21 0 16,0 22-16,0-22 0,21 0 15,-22 21-15,22-20 0,0 20 0,-21-21 16,21 0-16,-21 22 0,21-22 16,0 0-16,0 0 0,0 0 0,0 0 15,0 1 1,21-22-16,0 0 0,1 0 16,-1 0-16,0 0 15,0 0-15,0 0 0,0-22 0,1 1 16,-1 0-16,0 0 0,0 0 15,-21 0-15,21-22 0,0 1 16,-21 21-16,0-22 0,22 22 0,-22 0 16,0-21-16,0 21 15,0-1-15,-22 44 32,22-1-32,0 0 0,-21 0 0,0 0 15,21 0-15,-21 1 16,21 20-16,0-21 0,0 0 0,-21 0 15,21 1-15,0-1 0,0 0 16,0 0-16,0 0 16,21-21-16,0 0 15,0 0-15,0 0 16,1 0-16,-1 0 0,0 0 0,-21-21 16,21 0-16,0 0 0,0 0 15,1-1-15,-1 1 0,-21-21 0,0 0 16,21 20-16,-21-20 0,21 21 15,-21 0-15,0 0 0,0-1 16,0 1-16,21 21 63,0 0-48,1 0-15,-1 0 16,0 0-16,0 0 0,0 0 15,0 0-15,1 0 0,-1 0 16,0 0 0,-21 21-16,0 1 0,0-1 15,0 0-15,0 21 0,-21-21 16,0 1-16,-1-1 0,22 21 0,-21-21 16,0 0-16,0 1 0,21-1 15,0 0-15,-21 0 0,0-21 16,21 21-16,0 0 0,0 1 15,-22-22-15,22 21 16,22-21 31</inkml:trace>
  <inkml:trace contextRef="#ctx0" brushRef="#br0" timeOffset="75591.34">32216 5165 0,'0'21'93,"0"0"-77,-22-21 0,22 21-16,-21-21 15,0 0 1,21-21 15,0 0-15,21 21-16,0-21 0,1 21 0,-22-21 15,21 21-15,-21-22 0,21 22 16,0 0-16,-21 22 31,0-1-31,0 0 16,-21 0-16,0 0 16,21 0-16,-21-21 15,-1 22-15,1-22 16,21 21-16,0-42 47,0-1-47,0 1 15,21 0-15,1 0 16,-1 0-16,0 0 16,0 21-16,0 0 15,-21 21 1,0 0-16,0 0 15,0 0-15,0 0 0,0 1 16,-21-1-16,0 0 0,-21 0 16,20 0-16,-20 0 0,21 1 0,-21-1 15,20 0-15,1-21 0,-21 21 16,21-21-16,0 0 16</inkml:trace>
  <inkml:trace contextRef="#ctx0" brushRef="#br0" timeOffset="81478.5">32893 4487 0,'-21'0'0,"0"0"15,-1 0 16,1 0-15,0 0 15,21-21-15,0 0 15,0 0-15,0 0-16,21 0 15,0 21 1,1 0-16,-1-22 0,0 22 16,0 0-16,21 0 0,-20 0 15,-1 0-15,0 0 0,0 0 16,0 0-16,0 0 0,1 0 0,-1 0 16,-21 22-16,0-1 15,21-21-15,-21 21 0,0 0 16,0 0-16,0 0 0,0 1 0,-21-1 15,0 0-15,-1 0 16,1 0-16,0 0 0,-21 1 0,21-1 16,-22 0-16,22 0 0,0 0 15,0 0-15,-22 1 0,22-1 16,0 0-16,0-21 0,21 21 0,-21-21 16,0 0-1,42 0 16,0-21-15,0 21-16,-21-21 0,21 21 0,0 0 16,1-21-16,-1 21 0,0 0 15,0-22-15,0 22 0,0 0 16,1 0-16,-1 0 0,0 0 16,0 0-16,0 0 0,-21 22 15,21-1-15,-21 0 0,0 0 16,22 0-16,-22 0 0,0 1 15,0-1-15,0 0 0,0 0 0,0 0 16,0 0-16,-22 1 0,1-1 16,0 0-16,21 0 0,-21-21 15,-21 21-15,20 0 0,1-21 0,0 22 16,-21-22-16,21 0 0,-1 0 16,1 0-16,-21 21 0,21-21 15,0 0-15,-1 0 16,1 0-16,21-21 62,0-1-46,21 22 0,1-21-16,-22 0 0,21 21 0,0-21 15,0 0-15</inkml:trace>
  <inkml:trace contextRef="#ctx0" brushRef="#br0" timeOffset="82055.59">33274 4022 0,'0'0'0,"0"-21"16,0-1 0,21 22-1,0 0-15,0 0 16,1 0-16,-1 0 0,0 22 16,0-1-16,0-21 0,0 42 15,1-21-15,-1 0 0,0 22 0,0-1 16,0 0-16,0 1 0,1-1 15,-1 0-15,0 22 0,0-22 16,0 22-16,0-1 0,-21 1 0,0-1 16,22 1-16,-22-1 0,0 1 15,0-1-15,0 1 0,-22-1 16,1 1-16,0-22 0,0 22 16,-21-22-16,-1 0 0,1 1 15,0-1-15,-22-21 0,22 21 0,-22-20 16,1 20-16,-1-21 0,1 0 15,20 0-15,-20 1 0,21-1 16,-1 0-16,1 0 0,0 0 0,20-21 16,1 21-16,0 1 0,0-22 15,0 0-15,21 21 16,0-42 62,0-1-62,0 1-1</inkml:trace>
  <inkml:trace contextRef="#ctx0" brushRef="#br0" timeOffset="86948.07">1397 6795 0,'0'-22'16,"0"1"-16,0 0 16,0 0-1,0 0-15,0 0 0,0-1 16,0 1 0,0 0-1,0 42 16,0 0-31,0 1 0,0 20 16,0-21-16,0 21 0,0-20 16,0 20-16,0 0 0,0 1 15,-21-1-15,21 0 0,0 1 0,-21-1 16,-1 0-16,22 1 0,0-1 16,0 0-16,0-21 0,0 1 0,0 20 15,0-21 1,0 0-16,0-42 31,0 0-31,0 0 0,22 0 16,-1-1-16,-21-20 0,21 0 0,0 21 15,-21-22-15,21 22 0,0-21 16,1 21-16,-1-22 0,-21 22 16,21 0-16,0 0 0,0 0 0,0 21 15,1 0-15,-1 0 16,0 0-16,0 21 15,-21 0-15,21 0 0,-21 0 16,0 0-16,0 1 0,0-1 16,0 21-16,21-21 0,-21 22 15,0-22-15,0 21 0,0-21 0,0 22 16,0-22-16,22 0 0,-22 0 16,21 0-16,-21 0 0,21-21 15,-21 22-15,21-22 0,0 0 0,0 0 16,1 0-16,-1-22 15,0 1-15,0 0 0,0-21 16,-21 21-16,21-22 0,-21 1 16,22 0-16,-22-1 0,21 1 0,-21 0 15,0-1-15,0 1 0,0 0 16,0-1-16,0 22 0,0-21 16,-21 21-16,-1-1 0,22 1 15,-21 21-15,21-21 0,-21 21 16,0 0-16,21 21 15,-21 0 1,21 1-16,0-1 16,-21 0-16,21 0 15,0 0-15,0 0 0,0 1 16,21-22-16</inkml:trace>
  <inkml:trace contextRef="#ctx0" brushRef="#br0" timeOffset="87231.89">2371 7112 0,'0'0'16,"21"0"-16,0-21 15,-21 0 1,0 0-1,-21 21 1,0 0 15,21 21-15,0 0 0</inkml:trace>
  <inkml:trace contextRef="#ctx0" brushRef="#br0" timeOffset="89544.09">3387 7366 0,'0'0'0,"-22"21"0,1 0 15,0-21-15,0 22 0,0-22 16,0 0-16,21 21 0,-22-21 16,22-21-1,0-1-15,0 1 16,22 0-16,-1 0 0,0-21 15,0 20-15,0-20 0,0 21 0,1-21 16,-1-1-16,0 1 0,0 0 16,0-1-16,0 22 0,-21-21 15,0-1-15,22 1 0,-22 0 0,0 21 16,21-22-16,-21 22 0,0 0 16,0 0-16,0 0 0,0-1 0,0 44 46,0 20-46,0-21 0,0 21 0,0 1 16,21-1-16,-21 0 0,0 22 16,0-22-16,0 22 0,0-22 0,0 22 15,0-22-15,0 21 0,0-20 16,0-1-16,21 0 0,-21 1 0,21-22 16,-21 0-16,21 0 0,1 0 15,-22 1-15,21-22 0,0 0 16,0 0-16,0 0 0,0 0 15,1-22-15,-1 1 16,0 0-16,0-21 0,0 21 0,22-22 16,-22 1-16,0 0 0,0-1 15,0 1-15,0-22 0,1 22 0,-1 0 16,0-22-16,-21 22 0,0 0 16,0-22-16,0 22 0,0-1 0,0 1 15,0 21-15,0-21 0,0 20 16,0 1-16,0 0 0,-21 21 31,21 21-31,0 0 16,0 1-16,0 20 0,0-21 0,0 21 15,0 1-15,0-1 0,-21 0 16,21 1-16,0-1 0,0 22 0,0-22 16,0 0-16,0 1 0,0 20 15,0-21-15,0-20 0,0 20 0,0 0 16,21-21-16,0 1 0,-21-1 15,21 0-15,0 0 0,0 0 16,1-21-16,-1 0 0,0 0 16,0 0-16,0 0 0,0 0 0,1-21 15,-1 21-15,21-21 0,-21 0 16,0 0-16,1-22 0,20 22 16,-21 0-16,0-21 0,-21-1 0,21 22 15,-21-21-15,0-1 0,0 22 16,0 0-16,0-21 0,0 21 0,0-1 15,0 1-15,-21 21 16,0 0-16,0 0 16,21 21-16,0 1 15,-21-1-15,21 0 0,0 0 16,0 21-16,0-20 0,0 20 0,0-21 16,-21 21-16,21-20 15,0 20-15,0-21 0,0 0 0,0 0 16,0 1-16,0-1 0,0 0 15,0 0-15,0 0 16,0-42 15,0 0-31,21 0 0,0 0 0,-21-22 16,21 22-16,0-21 0,-21-1 16,21 1-16,1 0 0,-1-1 0,0 22 15,0-21-15,0 21 0,0 0 16,1-1-16,-1 22 15,0 0-15,0 0 16,-21 22-16,0-1 16,21 0-16,-21 0 0,0 0 0,0 22 15,0-22-15,0 21 0,0-21 16,0 22-16,0-22 0,0 0 0,21 21 16,-21-21-16,22 1 0,-22-1 0,21 0 15,0-21-15,-21 21 0,63-21 16,-41 0-16,-1 0 15,0 0-15,0-21 0,21 21 16,-20-21-16,-1 0 0,0-22 16,21 22-16,-21 0 0,1-21 0,-1-1 15,0 22-15,0-21 0,0-1 16,-21 1-16,0 0 0,21-1 0,-21 1 16,0 0-16,0-1 0,0 1 15,0 0-15,0-1 0,0 1 0,0 0 16,0 21-16,0-1 0,0 1 15,22 0-15,-22 42 32,0 22-32,0-22 0,0 21 15,0 0-15,0 1 0,0-1 16,0 0-16,0 1 0,0-1 16,-22 22-16,22-22 0,-21 0 0,21 22 15,0-22-15,0 0 0,0 1 16,0-22-16,0 21 0,0-21 0,0 22 15,0-22-15,0 0 0,0 0 16,21-21-16,1 0 16,-1 0-16,0 0 0,0 0 0,0-21 15,0 0-15,1 0 0,-1 0 16,0-1-16,0 1 0,0 0 0,0 0 16,1-21-16,-1 20 0,-21-20 15,21 0-15,-21 21 0,0-22 0,21 22 16,-21 0-16,0 0 0,0 0 15,0-1-15,0 1 16,0 42 15,0 1-31,0-1 0,0 0 16,0 0-16,21 21 0,-21-20 0,21-1 16,-21 21-16,22-21 0,-22 22 15,0-22-15,21 0 0,0 0 0,0 0 16,-21 0-16,21 1 0,0-1 15,1 0-15,-1-21 0,0 0 0,-21 21 16,21-21-16,0 0 0,0 0 0,1 0 16,-1 0-16,0-21 15,0 0-15,0 21 0,0-21 0,1-1 16,-1-20-16,0 21 0,0 0 0,0-22 16,0 1-16,1 0 0,-1-1 15,-21-20-15,21 21 0,0-22 16,-21 22-16,0-22 0,21 1 0,0-1 15,1 1-15,-22 20 0,0-20 0,0 21 16,0-1-16,0 22 0,0-21 16,0 21-16,0-1 0,0 44 31,-22-1-31,22 21 16,-21 0-16,21 1 0,-21-1 0,21 22 15,-21-22-15,21 21 0,-21-20 16,21-1-16,0 22 0,-21-22 0,21 21 15,-22-20-15,22-1 0,0 0 0,0 1 16,0-1-16,0 0 0,0 1 16,22-1-16,-22-21 0,21 0 0,0 1 15,0-1-15,0 0 0,0 0 16,22-21-16,-22 0 0,21 0 0,-21 0 16,22 0-16,-22 0 0,21 0 0,-21-21 15,22 21-15,-22-21 16,0 0-16,0-1 0,22 1 0,-22 0 15,0 0-15,-21-21 0,21 20 0,-21-20 16,21 0-16,-21 21 0,0-22 16,0 1-16,0 0 0,0-1 0,0 22 15</inkml:trace>
  <inkml:trace contextRef="#ctx0" brushRef="#br0" timeOffset="89768">5905 6562 0,'0'0'15,"-21"0"1,0 0 46,0 0-62,0 0 16</inkml:trace>
  <inkml:trace contextRef="#ctx0" brushRef="#br0" timeOffset="89971.88">4953 6858 0,'0'0'15,"21"0"1,0 0-16,0 0 16,22 0-16,-22 0 0,0 0 0,21-21 15,1 21-15,-22 0 0,21-21 16,1 21-16,-22 0 0,21-21 0,-21 21 16,22-22-16,-22 22 0,0 0 0,0-21 15,21 21-15</inkml:trace>
  <inkml:trace contextRef="#ctx0" brushRef="#br0" timeOffset="90563.06">8107 6096 0,'0'0'16,"21"-42"0,-21 63 15,-21-21-31,0 21 0,-22 21 15,22-20-15,0 20 0,-21 0 0,20 1 16,-20 20-16,21 1 0,-21-1 16,-1 22-16,22-1 0,-21-20 0,21 21 15,-22-1-15,22 1 0,-21 0 16,21-1-16,-22 1 0,22 0 16,0-1-16,21-20 0,0 20 0,0-41 0,0 20 15,0-20-15,21 20 16,0-42-16,0 22 0,1-1 0,-1-21 15,21 0-15,0 0 0,-20-21 16,20 0-16,0 0 0,1 0 0,-1 0 16,-21 0-16,21-21 0,1 0 0,-22 0 15,21 0-15,-21-22 0,22 22 16,-22-21-16</inkml:trace>
  <inkml:trace contextRef="#ctx0" brushRef="#br0" timeOffset="91180.71">8340 6752 0,'0'0'0,"-22"0"0,22 21 16,0 1 0,22-22-1,-1 0 1,21 0-16,-21 0 15,0-22-15,1 22 0,20-21 0,-21 0 16,0 21-16,0-21 0,1 0 16,-1 21-16,-21-21 0,0-1 0,0 1 15,-21 0 1,-1 21-16,1 0 16,-21 0-16,21 0 0,-22 21 0,22-21 15,-21 21-15,21 1 0,0-1 16,-22 21-16,22-21 0,0 0 0,0 22 15,21-22-15,0 21 0,0-21 16,0 1-16,0-1 0,0 0 0,0 0 16,0 0-16,0 0 0,21-21 0,0 22 15,0-22-15,0 0 0,1 0 16,-1 0-16,0 0 0,0 0 0,0 0 16,0 0-16,1 0 0,-1 0 15,-21-22-15,21 22 0,-21-21 16,-21 21-1,0 0 1,-1 0-16,-20 21 0,21 1 0,0-22 16,-22 42-16,22-21 0,0 0 15,0 22-15,0-22 0,0 21 0,21-21 16,0 22-16,-22-1 0,22-21 0,0 21 16,0-20-16,0-1 0,0 0 15,22 0-15,-22 0 0,21 0 0,0-21 16,0 0-16,0 0 0,0 0 0,22 0 15,-22 0-15,0 0 0,21 0 16,-20 0-16,-1-21 0,0 0 0,21 0 16,-21 0-16,1 0 15,-1-1-15,0 1 0,0-21 0</inkml:trace>
  <inkml:trace contextRef="#ctx0" brushRef="#br0" timeOffset="91419.57">8721 7027 0,'0'-21'0,"0"42"0,-22-42 0,22 0 15,0 42 17,0 0-32,22-21 0,-1 22 0,21-1 15,-21 0-15,0 0 0,22 0 16,-22 22-16,21-22 0,-21 0 0,22 0 16,-22 0-16,0 0 0,0 1 15,-21 20-15,21-21 16,-21 0-16,0 0 0,0 1 15,0-44 17,0 1-32,22 0 0,-22 0 15</inkml:trace>
  <inkml:trace contextRef="#ctx0" brushRef="#br0" timeOffset="91635.45">9123 6985 0,'0'0'0,"0"-21"15,-21 21-15,-1 0 0,1 0 16,0 0-16,0 21 16,0 0-16,0 0 0,-1 1 0,1-1 15,-21 0-15,21 21 0,0-21 0,-1 1 16,1 20-16,21-21 0,-21 0 16,21 0-16,-21 1 0,21-1 0,0 0 15,0 0-15,0 0 0,21-21 16,0 0-1,0 0-15,22-21 0,-22 0 0</inkml:trace>
  <inkml:trace contextRef="#ctx0" brushRef="#br0" timeOffset="91915.29">9461 7027 0,'0'0'15,"22"-21"-15,-22 0 0,0 0 16,-22 21-16,1 0 15,0 0-15,0 0 0,0 0 16,0 21-16,-1-21 16,1 21-16,0 0 0,21 1 0,0 20 15,-21-21-15,21 21 0,-21-20 16,21-1-16,0 21 0,0-21 0,0 0 16,0 22-16,0-22 0,0 0 15,0 0-15,21 0 16,0 1-16,0-22 0,0 0 0,1 0 15,20 0-15,-21 0 0,0 0 16,0 0-16,1-22 0,-1 1 16,21 0-16,-21 0 0,0 21 0</inkml:trace>
  <inkml:trace contextRef="#ctx0" brushRef="#br0" timeOffset="92635.39">9737 7049 0,'-22'0'15,"22"21"1,-21-21-16,21 21 0,0 0 16,21-21-1,1 0 1,-1 0-16,0 0 0,0 0 16,0-21-16,0 21 0,1-21 15,-1 21-15,0-21 0,0 21 0,-21-22 16,0 1-16,-21 21 31,0 0-31,-22 0 0,22 0 16,0 0-16,0 0 0,-21 21 0,20 1 15,1-1-15,0 0 16,0 0-16,0 0 0,0 0 0,21 22 16,-22-22-16,22 0 0,0 0 0,0 22 15,0-22-15,0 0 0,22-21 16,-1 21-16,0 0 0,0-21 0,0 0 15,22 0-15,-22 0 0,21 0 0,-21 0 16,22 0-16,-1 0 0,0 0 16,1-21-16,-22 21 0,21-21 0,0 0 15,1 0-15,-22-1 0,21 1 16,-21 0-16,1 0 0,-1-21 16,0 20-16,-21 1 0,0 0 0,0 0 15,0-21-15,0 20 0,0 1 0,0 0 16,0 0-16,0 42 31,0 0-15,0 0-16,0 1 15,0-1-15,-21 21 0,21-21 0,-21 22 16,-1-1-16,22 0 0,0 1 16,-21-1-16,0 21 0,0-20 0,21 20 15,-21-20-15,21 20 0,0 1 0,-21-1 16,-1 1-16,22 20 0,-21 1 15,21-22-15,-21 22 0,0-21 16,0 20-16,0-20 0,-1-1 0,1 1 16,0-22-16,0 0 0,0 1 0,0-1 15,21-21-15,-22 0 0,1 1 0,21-1 16,-21-21-16,21-21 16,0-1-1,0 1-15,0-21 0,0 21 0,21-22 16,0-20-16,1 21 0,-1-22 0,0 1 15,0-22-15,0 21 0</inkml:trace>
  <inkml:trace contextRef="#ctx0" brushRef="#br0" timeOffset="92948.21">10075 7197 0,'0'0'16,"0"-43"-16,0 22 0,0 0 0,0 0 0,0 0 15,0 0-15,0-1 0,0 1 16,0 0-16,21 21 15,1-21-15,-1 21 0,0-21 0,0 21 16,21 0-16,-20-21 0,20 21 16,0 0-16,-21 0 0,22 0 0,-22 0 15,0 21-15,0 0 0,0 0 0,1 0 16,-22 22-16,0-22 0,0 21 16,0-21-16,0 22 0,0-22 0,-22 21 15,1-21-15,0 22 0,0-22 16,-21 0-16,20 0 0,-20 0 15,21 0-15,-21 1 0,20-1 0,-20-21 16,21 21-16,0-21 0,0 0 0,-1 0 16,22-21 15,0 0-31</inkml:trace>
  <inkml:trace contextRef="#ctx0" brushRef="#br0" timeOffset="94347.48">10499 7366 0,'0'21'16,"0"-42"-1,0 0-15,21 0 16,-21 0-16,21-1 0,0 1 0,0 0 15,22-21-15,-22 21 0,21-22 0,-21 1 16,22 0-16,-22-1 0,21 1 16,-21 0-16,0-1 0,1-20 0,-1 20 15,0 1-15,-21 0 0,0-1 16,0 1-16,0 0 0,0 21 0,0-1 16,0 1-16,-21 0 0,0 21 15,-1 0-15,1 0 0,0 21 0,0 0 16,0 1-16,0-1 0,-1 21 15,1 0-15,0 1 0,21 20 16,0-20-16,0 20 0,0-21 0,0 1 16,0 20-16,0-20 0,0 20 0,0-21 15,0 1-15,21-1 0,-21 0 16,0-20-16,21 20 0,1-21 0,-1 0 16,0 0-16,0 1 0,-21-1 0,21-21 15,0 0-15,1 0 0,-1 0 16,0 0-16,0 0 0,21 0 0,-20-21 15,-1-1-15,0 1 0,21 0 16,-21-21-16,1 21 0,20-22 16,-21 22-16,0-21 0,0 21 0,1-22 15,-1 22-15,-21 0 0,0 0 16,0 0-16,-21 21 16,-1 21-1,1 0-15,0 0 16,21 0-16,0 22 0,-21-22 0,21 0 15,-21 21-15,21-21 0,0 22 0,0-22 16,0 21-16,0-21 0,0 1 16,21-1-16,0 0 0,0-21 0,0 0 15,22 21-15,-22-21 0,21 0 0,1 0 16,-1 0-16,0-21 16,1 0-16,-1 21 0,21-21 0,-20-1 15,-1 1-15,-21 0 0,22 21 0,-1-21 16,-21-21-16,0 20 0,0 1 15,1 0-15,-22 0 0,0 0 0,0 0 16,0-22-16,0 22 0,0 0 16,-22 0-16,22 0 0,-21 21 15,0 0-15,0 0 0,0 0 16,0 21-16,-1 0 0,1 0 16,0 0-16,21 0 0,-21 1 0,0 20 15,0-21-15,21 21 0,0-20 0,-22-1 16,22 0-16,0 21 15,0-21-15,0 1 0,0-1 16,22-21 0,-1 0-16,0 0 0,0 0 15,0-21-15,0-1 0,1 1 0,-1 0 16,0 0-16,0 0 0,21-22 0,-20 22 16,-1-21-16,0 0 0,0-1 15,0-20-15,0 20 0,1 1 16,-1-21-16,0 20 0,-21-20 0,0 20 15,21-20-15,-21 21 0,0-1 0,0 1 16,0 0-16,0 20 0,0 1 16,0 42-1,0 1-15,-21-1 16,21 21-16,0 0 0,0 1 16,-21-1-16,21 22 0,0-22 0,-21 0 15,21 22-15,-22-22 0,22 22 0,0-22 16,0 21-16,0-20 0,-21-1 15,21 22-15,0-43 0,0 21 0,0 0 16,0-20-16,0-1 0,0 0 0,0 0 16,0 0-16,21 0 0,1-21 15,-1 0-15,0 0 16,0-21-16,-21 0 0,21 0 16,-21 0-16,0 0 15,21-22-15,-21 22 0</inkml:trace>
  <inkml:trace contextRef="#ctx0" brushRef="#br0" timeOffset="94575.34">11049 6879 0,'0'21'0,"0"-42"0,-21 64 16,42-43 15,0 0-31,0 0 0,22-22 0,-22 1 16,21 21-16,0-21 0,1 21 15,-1 0-15,0-21 0,1 21 0,-22 0 16,21 0-16,-21-21 0,22 21 0,-22 0 16</inkml:trace>
  <inkml:trace contextRef="#ctx0" brushRef="#br0" timeOffset="98470.16">12785 7281 0,'0'0'0,"-22"0"0,1 22 16,0-22-16,21 21 15,-21-21-15,0 0 0,0 0 16,21-21 15,0-1-31,0 1 0,0 0 0,0 0 16,21 0-16,-21-22 0,21 22 16,0-21-16,0 0 0,0-1 0,1 1 15,20 0-15,-21-22 0,21 1 16,-20 20-16,20-20 0,-21 20 15,0 1-15,22 0 0,-43 21 0,21-22 16,0 22-16,-21 42 16,0 0-1,0 1-15,0-1 0,0 0 16,-21 0-16,0 21 0,21-20 0,0-1 16,0 0-16,0 0 0,-22-21 15,22 21-15,0-42 47,0 0-47,0 0 0,0 0 16,22 21-16,-22-22 0,0 1 15,0 0-15,0-21 0,0 21 0,0-1 16,0 1-16,-22 0 0,1 21 16,0 0-16,0 0 15,0 0-15,0 0 0,-1 21 0,1 0 16,0 22-16,0-1 0,0 0 15,0 1-15,-1-1 0,1 22 0,0-22 16,0 21-16,0 1 0,0-22 16,-1 22-16,22-1 0,0-20 0,0 20 15,0-21-15,0 1 0,0-1 0,0 0 16,0-20-16,22-1 16,-1 21-16,0-42 0,0 21 0,0-21 15,0 0-15,1 0 0,20 0 0,-21 0 16,21 0-16,-20-21 0,20 0 15,-21 0-15,21 0 0,1-1 0,-22-20 16,21 21-16,1-21 0,-22-1 16,0 22-16,21-21 0,-21-1 0,1 1 15,-22 21-15,0 0 0,0 0 0,21-1 16,-21 1-16,0 0 0,0 42 31,0 0-31,0 22 0,-21-22 16,21 0-16,-22 21 0,22 1 15,0-22-15,0 21 0,0 1 0,0-1 16,0-21-16,0 21 0,0-20 16,0-1-16,0 0 0,0 0 0,0 0 15,22-21-15,-1 0 0,0 0 0,0 0 16,0 0-16,0 0 0,1 0 16,-1 0-16,0 0 0,0-21 0,0 0 15,0 0-15,22 0 0,-22-1 16,-21-20-16,21 21 0,-21 0 0,21-22 15,-21 22-15,0 0 0,0-21 0,-21 21 16,0-1-16,-21 1 0,20 21 16,-20 0-16,21 0 0,-21 0 15,20 0-15,1 0 0,-21 0 16,21 0-16,0 0 0,21 21 16,21-21 15,0 0-31,21 0 0,-21 0 15,1 0-15,20-21 0,-21 21 16,21-21-16,-20 21 0,-1 0 0,21-21 16,-21 21-16,0 0 0,22 0 15,-22 0-15,0 0 0,0 0 0,-21 21 16,21 0-16,-21 22 0,0-22 16,0 0-16,0 0 15,0 21-15,0-20 0,0 20 0,-21-21 16,21 0-16,0 0 0,0 1 0,-21-1 15,21 0-15,-21 0 16,21 0-16,0-42 31,0 0-15,0 0-16,21 0 0,0-22 16,-21 22-16,21 0 0,1-21 15,-1-1-15,0 22 0,0-21 16,0 21-16,0-22 0,1 22 0,-1 21 15,0-21-15,0 21 0,0 0 16,0 0-16,-21 21 0,22 0 0,-22 0 16,0 1-16,0 20 0,0-21 0,0 21 15,0-20-15,0 20 0,0-21 16,0 0-16,0 22 0,0-22 0,0 0 16,21 0-16,0 0 0,0-21 0,0 21 15,0-21-15,22 0 0,-22 0 16,21 0-16,1 0 0,-1 0 0,0 0 15,1 0-15,-1 0 0,0-21 16,-21 0-16,22 21 0,-1-21 0,-21 0 16,22-22-16,-22 22 0,-21 0 15,21-21-15,-21 21 0,0-22 16,0 1-16,0 21 0,0-22 0,-21 22 16,21 0-16,-21 0 0,-1 0 0,1 0 15,0 21-15,-21 0 0,21 0 16,-1 0-16,1 21 0,-21 0 0,21 0 15,-22 0-15,22 22 0,-21-22 16,21 21-16,0-21 0,-1 22 0,22-1 16,0-21-16,0 21 0,0-20 0,0-1 15,0 0-15,0 0 0,22 0 16,-1-21-16,0 0 0,0 0 16,0 0-16,0 0 0,1 0 0,-1 0 15,0 0-15,21-21 0,-21 0 16,1 21-16,-1-21 0,0-22 0,0 22 15,0-21-15,0 0 0,1 20 0,-1-41 16,-21 21-16,21-1 0,-21-20 16,0 20-16,0-20 0,0 21 0,0-22 15,0 1-15,0 20 0,0 1 16,0-22-16,0 22 0,0 21 0,0-21 16,0 20-16,0 65 31,0-22-31,-21 21 0,21 1 0,0-1 15,0 21-15,-21-20 16,21 20-16,-22-20 0,22 20 0,0-21 16,0 22-16,0-1 0,0-20 0,0-1 15,0 22-15,0-22 0,0 0 16,0-21-16,0 22 0,0-22 0,22 0 16,-1 21-16,0-20 15,0-22-15,0 0 0,0 0 0,1 0 16,-1 0-16,0 0 0,0 0 0,0-22 15,0 1-15,22 0 16,-22 0-16,0 0 0,0-22 0,-21 22 16,21 0-16,1-21 0,-22-1 0,0 22 15,0-21-15,0 21 0,0-22 16,0 22-16,0 0 0,0 42 31,0 0-31,0 1 16,0-1-16,0 21 0,0-21 0,0 22 15,0-22-15,0 21 0,0-21 0,0 22 16,0-22-16,0 0 0,0 0 16,0 0-16,21 0 0,0 1 0,0-1 15,0-21-15,0 0 16,1 0-16,-1 0 0,0 0 16,0 0-16,0 0 0,0-21 0,1 21 0,-1-22 15,0 1-15,0-21 16,0 21-16,0-22 0,1 1 15,-1-21-15,0 20 0,0-20 0,21-43 16,-20 42-16,-1 1 0,0-1 16,-21 1-16,21-1 0,0 1 0,0-1 15,-21 22-15,0 0 0,22-1 16,-22 22-16,0 0 0,0 0 0,0 42 16,-22 0-1,1 0-15,21 22 16,-21-1-16,0 0 0,21 1 0,0 20 15,0-20-15,-21 20 0,21-21 0,-21 1 16,21 20-16,0-20 0,0 20 16,0-21-16,0 1 0,0-1 0,0 0 15,0 1-15,0-1 0,0 0 16,0-20-16,0-1 0,0 0 0,21 0 16,0 0-16,0-21 0,0 0 15,0 0-15,1 0 0,-1 0 16,0 0-16,0 0 0,0-21 0,0 0 15,1 0-15,-1 0 0,0-1 16,0-20-16,0 21 0,0-21 16,-21-1-16,22 1 0,-1 21 0,0-22 15,-21 22-15,0 0 0,21 0 0,-21 42 32,0 0-17,0 0-15,0 1 0,0 20 0,-21-21 16,21 21-16,0-20 0,0 20 15,0-21-15,-21 0 0,21 22 0,0-22 16,0 0-16,0 0 0,0 0 16,0 0-16,0 1 0,21-22 15,0 0-15,0 0 0,0 0 16,1 0-16,-1 0 16,0 0-16,0-22 0,0 1 15,0 0-15,1 0 0,-1 0 0,0 0 16,0-22-16,0 1 0,0 21 15,1-64-15,-1 64 0,0-21 16,-21 20-16,0 1 0,21 0 0,-21 0 16,21 21-16,0 0 15,-21 21-15,0 0 16,0 0-16,0 1 0,0 20 0,0-21 16,0 0-16,0 22 0,0-22 15,0 0-15,0 21 0,0-21 16,0 1-16,0-1 0,0 0 15,0 0-15,0 0 16,22-21-16,-1 0 16,0 0-16,0 0 0,0 0 0,0 0 15,-21-21-15,22 21 0,-1-21 16,0 0-16,-21 0 0,0-1 0,0 1 16,0 0-16,0-21 0,0 21 15,0-22-15,0 22 0,0-21 0,0-1 16,0 22-16,0 0 0,-21 0 0,0 0 15,21 0-15,-22-1 0,1 22 16,0 0-16,0 0 16,42 0 31,0 0-47,0 0 0,1 0 0,-1 0 15,0 0-15,0 0 0,21 0 16,-20 0-16,-1 0 0,0 0 15,0 0-15,0 0 0,0 0 0,1 0 16,-1 22-16,0-22 0,0 21 16,-21 0-16,0 0 0,21 0 0,-21 0 15,0 1-15,0-1 0,0 0 16,0 0-16,0 0 0,0 0 0,0 1 16,0-1-16,0 0 0,0 0 15,-21 0-15,21 0 16,-21-21-16,0 22 0,0-22 15,21-22 17,0 1-17,0 0-15,21 0 0,0 0 0,0 0 16,-21-22-16,21 22 0,0-21 16,1 21-16,-1-22 0,0 22 15,21-42-15,-21 41 0,1 22 16,-22-21-16,21 21 0,0 0 15,0 0-15,0 0 0,-21 21 16,21 1-16,-21-1 0,0 0 16,0 0-16,0 21 0,0-20 15,0-1-15,0 21 0,-21-21 0,21 0 16,0 1-16,0-1 0,0 0 0,-21 0 16,21 0-16,0 0 0,0 1 15,0-1-15,21-21 16,0 0-1,1 0-15,-1 0 0,0 0 0,0 0 16,0 0-16,0 0 0,1-21 0,-1-1 16,0 22-16,21-21 0,-21 0 15,1 0-15,-1 0 0,21-22 16,-21 22-16,0-21 0,22 0 0,-1-22 16,0 22-16,-20-1 15,-1 1-15,21-21 16,-21 20-16,-21 22 0,-21 21 15,0 0 1,0 21-16,21 0 0,-21 1 0,-1-1 16,1 0-16,21 0 0,-21 0 0,21 22 15,0-22-15,0 0 16,0 21-16,0-21 0,0 1 0,0-1 16,0 21-16,0-21 0,0 0 0,0 1 15,0-1-15,0 0 0,0 0 16,0 0-16,0 0 0,-21 1 15,0-22 1,0 21-16,-1-21 16,1 0-16,0 0 15,0 0 1,0-21-16,0-1 0,-1 1 16,1 0-16,-21-21 0,21 21 15</inkml:trace>
  <inkml:trace contextRef="#ctx0" brushRef="#br0" timeOffset="98731.8">16870 6541 0,'-21'0'16,"-1"0"-16,22 21 78,-21-21-47,0 0-31,0 0 0,0 0 16</inkml:trace>
  <inkml:trace contextRef="#ctx0" brushRef="#br0" timeOffset="98982.86">15642 6816 0,'0'0'0,"-85"21"15,85 0 1,-21-21-16,42-21 31,1 21-31,-1 0 0,0-21 0,21 21 16,-21-21-16,22 21 0,-22 0 15,21-22-15,1 22 0,-22 0 0,21 0 16,-21-21-16,0 21 0,1 0 0,-22-21 16,0 0-1,-22 21-15,1-21 16</inkml:trace>
  <inkml:trace contextRef="#ctx0" brushRef="#br0" timeOffset="99187.74">15198 6625 0,'-22'0'0,"1"0"15,0 0-15,0 0 16,21-21 15,21 21 0,0 0-15,0 0-16</inkml:trace>
  <inkml:trace contextRef="#ctx0" brushRef="#br0" timeOffset="100835.4">18965 6964 0,'-21'0'0,"0"0"47,0 0-31,21 21-16,-21-21 0,21 21 0,0 0 16,0 1-16,0-1 15,0 0-15,0 0 16,0 0-1,21-21 1,0 0-16,0 0 16,-21-21-1,21 21-15,-21-21 0,21 21 16,-21-21-16,0 0 0,0-1 16,0 1-16,0 0 15,0 0-15,0 0 16,-21 21-16,21-21 15,-21 21-15,0 0 16,0 0 0,0 0-16,21 21 0,-22 0 15,22 0-15,0 0 16,0 0-16,0 1 16,0-1-16,0 0 15,22-21 16,-1 0-31,0 0 0,0 0 16,0-21 0,-21 0-16,21 21 0,-21-22 0,22 22 15,-22-21-15,0 0 0,0 0 16,0 0-16,0 0 0,0-1 16,-22 22-16,1 0 15,0 0-15,0 0 16,0 0-16,0 0 15,21 22-15,-22-22 0,22 21 0,0 0 16,0 0-16,-21-21 0,21 21 16,0 0-16,0 1 0,0-1 15,21-21-15,-21 21 16,22-21-16,-1 0 0,0 0 16,0 0-16,0 0 0,0-21 15,1 0-15,-22-1 16,0 1-16,0 0 15,0 0-15,0 0 16,-22 0-16,22-1 16,-21 22-16,0 0 0,0 0 31,0 0-15,21 22-16,0-1 15,0 0-15,0 0 0,0 0 16,0 0-1,0 1 1,0-44 31</inkml:trace>
  <inkml:trace contextRef="#ctx0" brushRef="#br0" timeOffset="109106.86">19706 6646 0,'0'22'16</inkml:trace>
  <inkml:trace contextRef="#ctx0" brushRef="#br0" timeOffset="109711.51">19706 6710 0,'21'0'15,"0"0"1,-42 0 46</inkml:trace>
  <inkml:trace contextRef="#ctx0" brushRef="#br0" timeOffset="112792">19727 6604 0,'0'0'0,"-21"0"0,0 0 15,42 0 48,0 0-48,0 0-15,22 0 0,-22-21 0,21 0 16,-21 21-16,22-21 0,-1-1 16,-21 22-16,22-21 0,-1 0 0,-21 0 15,0 0-15,22 0 0,-22 21 16,-21-22-16,0 1 0,0 0 0,0 0 15,0 0-15,-21 21 16,-1-21-16,1 21 0,0 0 16,0 0-16,-21 0 0,20 21 15,-20 0-15,21 0 0,0 0 0,-22 22 16,22-1-16,0-21 16,-21 21-16,21 1 0,21-1 0,0-21 15,-22 22-15,22-22 0,0 21 16,0-21-16,0 0 0,22 1 0,-1-1 15,0 0-15,0-21 0,0 21 16,22-21-16,-22 0 0,0 0 0,21 0 16,-21 0-16,1 0 0,-1 0 0,0 0 15,0 0 1,-42 0 0,0 0-1,0 0-15,-1 0 0,1 21 0,0 0 16,-21 1-16,21-1 15,-1 0-15,-20 0 0,21 0 0,0 22 16,-22-22-16,22 21 0,0-21 16,21 0-16,0 22 0,0-22 0,0 0 15,0 0-15,0 0 0,0 1 0,21-1 16,43-21-16,-43 21 16,0-21-16,21 0 0,-20 0 0,-1 0 15,21 0-15,0-21 0,-20 0 16,20-1-16,0 1 0,-21-21 0,22 21 15,-1-22-15,0 1 0,1 0 16,-22-1-16,21 1 0,1-21 16,-1 20-16,-21-20 0,0 20 0,22-20 15,-22-1-15,0 1 0,0 21 16,-21-22-16,21 22 0,-21-1 0,21 1 16,-21 21-16,0 0 0,0 0 15,0-1-15,0 44 16,0-1-1,0 0-15,-21 21 0,0 1 0,21 20 16,-21-21-16,21 22 0,0-22 16,-21 22-16,21-1 0,-21-20 0,-1 20 15,22-21-15,0 1 0,0 20 16,-21-20-16,21-22 0,0 21 0,0 0 16,0 1-16,0-22 0,21 0 15,-21 0-15,22 0 0,-1 1 16,0-1-16,21-21 0,-21 0 0,22 0 15,-22 0-15,21 0 0,-21 0 16,22 0-16,-1-21 0,-21-1 0,22 1 16,-22 0-16,21 0 0,-21 0 15,0 0-15,1-22 0,-1 22 0,0-21 16,-21 21-16,21-1 0,-21-20 0,0 21 16,0 0-16,0 0 0,0-1 15,-21 22 1,0 0-16,0 0 15,-1 0-15,1 22 0,0-1 0,0 0 16,0 0-16,0 0 0,-1 0 0,1 22 16,21-22-16,0 21 0,0-21 15,0 1-15,0 20 0,0-21 0,21 0 16,1 0-16,-1 1 0,0-22 16,0 21-16,0-21 0,22 0 0,-22 0 15,21 0-15,-21 0 0,22 0 16,-1 0-16,-21-21 0,21-1 0,-20 1 15,20 0-15,-21 0 0,0 0 16,0 0-16,1-22 0,-1 22 16,-21 0-16,0-21 0,0 20 0,0-20 15,0 21-15,0 0 0,0 0 16,0-1-16,0 44 16,0-1-1,-21 0-15,21 21 16,-22-21-16,1 1 0,21 20 0,0-21 15,0 0-15,-21 22 0,21-22 16,-21 0-16,21 0 0,0 0 0,0 0 16,0 1-16,0-1 15,0-42 17,0-1-17,21 1-15,-21-21 0,0 21 16,21 0-16,0-1 0,-21-20 15,22 21-15,-1-21 0,-21 20 0,21 1 16,0 0-16,-21 0 0,21 0 0,0 0 16,-21-1-16,22 22 15,-1 22 1,-21-1-16,0 0 0,0 0 16,0 0-16,0 0 0,0 1 0,0-1 15,0 21-15,0-21 0,0 0 16,0 1-16,0-1 0,0 0 0,0 0 15,0 0-15,0 0 16,21-21 0,0 0-16,0 0 0,0-21 15,1 0-15,-1 0 16,-21 0-16,21 0 0,0-1 16,-21-20-16,21 21 0,0-21 0,1 20 15,-1 1-15,-21 0 0,21-21 16,0 42-16,0-21 0,-21-1 0,21 22 15,-21 22 1,0-1 0,0 0-16,0 0 0,0 0 0,0 0 15,0 1-15,0-1 16,0 0-16,0 0 0,0 0 0,0 22 16,0-22-16,0 0 0,0 0 15,0 0-15,0 0 0,0 1 0,0-1 16,22-21-16,-1 21 0,0-21 15,0 0-15,21 0 0,-20 0 16,-1 0-16,0 0 0,0 0 0,0 0 16,0 0-16,1-21 0,-1 0 15,0-1-15,0 1 0,0 0 0,0-21 16,-21 21-16,22-1 0,-22-20 16,21 21-16,-21 0 0,0 0 15,0-1-15,0 1 0,0 0 16,-21 21-1,-1 0-15,1 0 0,0 0 16,0 21-16,0 0 0,0-21 16,21 22-16,0-1 0,-22 0 0,22 21 15,0-21-15,0 1 0,0-1 0,0 0 16,0 0-16,0 0 0,0 0 16,0 1-16,22-1 0,-1-21 0,-21 21 15,21-21-15,0 0 16,0 0-16,0 0 0,1 0 0,20 0 15,-21 0-15,0-21 0,0 0 16,1 21-16,-1-22 0,0 1 16,21 0-16,-21 0 0,1 0 0,-22-22 15,21 22-15,0 0 0,-21 0 16,0-21-16,0 20 0,0 1 0,0 0 16,0 0-16,0 42 31,0 0-31,-21 0 0,0 1 15,21-1-15,-22 0 0,22 0 16,0 0-16,-21 0 0,21 22 16,-21-22-16,21 0 0,0 0 0,0 0 15,0 1-15,0-1 16,0 0-16,0-42 47,21 0-47,0-1 0,1-20 15,-1 21-15,0 0 16,0 0-16,0-1 0,0-20 0,1 21 16,-22 0-16,21 0 15,21-1-15,-42 44 32,0-1-32,0 0 15,0 0-15,0 0 0,0 0 16,0 1-16,0-1 0,0 0 15,0 0-15,0 0 0,0 0 16,21-21-16,0 22 0,1-22 16,-1 0-16,0 0 0,0 0 15,21 0-15,-20 0 0,-1 0 0,0 0 16,21-22-16,-21 1 0,1 21 16,-1-21-16,21 0 0,-21 0 15,22 0-15,-22-1 0,42-41 16,-42 21-16,1-1 0,-1 1 15,0 0-15,-21-1 0,21-41 16,0 41-16,-21 1 0,0 21 16,0-22-16,0 22 0,0 0 0,0 0 15,0 0-15,-21 21 16,0 0 0,0 21-16,21 0 15,-21 21-15,21-20 0,0 20 0,-22 0 16,22 1-16,0-1 0,-21 0 0,21 1 15,0-1-15,0-21 0,0 21 16,0 1-16,0-1 0,0 0 16,0-20-16,0 20 0,0-21 0,0 21 15,0-20-15,0-1 0,0 0 16,0 0-16,0 0 16,21-21-16,1 0 15,-1 0-15,0 0 0,0 0 16,0-21-16,-21 0 0,21 21 15,1-21-15,-1 0 0,0-1 0,0 1 16,0-21-16,-21 21 0,0 0 16,21-1-16,-21 1 0,0 0 0</inkml:trace>
  <inkml:trace contextRef="#ctx0" brushRef="#br0" timeOffset="113015.87">23156 6922 0,'-21'0'16,"42"0"15,0 0-31,22 0 0,-22 0 0,0 0 16,21-22-16,-20 22 0,20 0 16,0 0-16,-21-21 0,1 21 0,-1 0 15,0 0-15,0 0 0,0 0 16,0-21-1,-21 0 1,0 0-16</inkml:trace>
  <inkml:trace contextRef="#ctx0" brushRef="#br0" timeOffset="113564.08">24003 6519 0,'0'0'0,"21"0"0,-21-21 0,21 21 0,-21-21 16,0 0-16,0 0 0,0 0 15,0-1 1,0 44-1,-21-1-15,0 0 16,21 21-16,-21 1 0,21-1 0,-21 0 16,-1 1-16,22 20 0,-21-21 15,0 22-15,21-22 0,-21 1 0,0-1 16,0 0-16,-1 1 0,1-1 16,0 0-16,21 1 0,-21-1 0,21-21 15,-21 21-15,21-20 0,-21-1 16,21 0-16,0 0 0,0 0 15,21-21 17,0 0-32,0-21 0,0 0 0,0 0 15,1 0-15,-1-1 0,21 1 0,-21 0 16</inkml:trace>
  <inkml:trace contextRef="#ctx0" brushRef="#br0" timeOffset="113928.34">24151 7027 0,'0'0'16,"21"-21"-16,0 21 0,-21-21 0,-21 21 47,0 21-47,0 0 0,0-21 0,21 22 15,-21-1-15,-1 21 0,22-21 16,0 0-16,0 1 0,0-1 0,0 21 16,0-21-16,0 0 0,0 1 0,0-1 15,0 0-15,22-21 16,-1 0-16,0 0 0,0 0 15,0 0-15,0 0 0,1 0 16,-1-21-16,0 0 0,21 21 0,-21-22 16,1 1-16,-22-21 0,21 21 0,-21 0 15,0-1-15,0-20 16,0 21-16,0 0 0,0 0 0,0-1 0,0 1 16,-21 0-16,-1 0 15,1 21-15,0 0 0,0 0 0,0 0 16,0 0-16,-1 0 0,1 0 0,0 0 15,0 0-15,0 0 0,21 21 16,-21-21-16,21 21 0,-22-21 0,1 0 16</inkml:trace>
  <inkml:trace contextRef="#ctx0" brushRef="#br0" timeOffset="114135.82">23728 6816 0,'0'0'0,"0"-21"16,0-1-16,0 1 0,21 21 15,0-21-15,0 21 0,22 0 16,-22-21-16,21 21 0,0 0 0,1-21 16,-1 21-16,0-21 0,1 21 15,-1 0-15,-21 0 0,22-22 0,-22 22 16,21 0-16,-21 0 0,0-21 15,22 21-15,-22 0 0,0-21 0</inkml:trace>
  <inkml:trace contextRef="#ctx0" brushRef="#br0" timeOffset="115003.14">24955 6329 0,'0'0'16,"-21"0"-16,21-21 0,-21 21 0,0 0 15,0 0-15,0 0 0,-1 0 0,1 21 16,21 0-16,-21 0 0,0 22 0,0-22 16,21 21-16,0 22 0,-21-22 15,21 0-15,-22 22 0,22-1 0,0-20 16,-21-1-16,21 21 0,0-20 16,0-1-16,-21 0 0,0 22 0,21-22 15,-21 1-15,21-22 0,-21 21 16,21 0-16,-22-20 0,1-1 15,21 0-15,0 0 0,0 0 0,0 0 16,-21-21-16,21-21 31,0 0-31,0 0 0,21 0 16,-21 0-16,21-22 0,1 1 16,-1 21-16,0-22 0,0 1 0,0 21 15,22-21-15,-22 20 0,21 1 0,-21 0 16,22 0-16,-1 0 15,-21 21-15,21 0 0,1 0 0,-22 0 16,0 21-16,21 0 0,-20-21 16,-22 21-16,21 0 0,-21 22 0,21-22 15,-21 0-15,0 0 0,0 0 0,0 22 16,0-22-16,-21 0 0,0 0 16,-1 0-16,-20 1 0,21-1 0,-21-21 15,20 21-15,-20-21 0,21 0 16,-21 0-16,20 0 0,1 0 0,-21 0 15,21 0-15,0 0 0,-1 0 16,1-21-16,0 0 0,21-1 16,-21 1-16,0 0 15,42 42 17,0 0-32,0-21 0,-21 22 15,43-22-15,-22 21 0,0-21 16,21 0-16,-21 21 0,22-21 0,-1 0 15,0 0-15,1 0 0,-1 0 0,0 0 16,1 0-16,-1 0 0,22-21 16,-22 0-16,0 21 0,-21-22 0,22 1 15,-22-21-15,21 21 0,-21 0 16,1-22-16,-1 22 0,-21-21 16,0 21-16,21-22 0,-21 22 0,0 0 15,0 0-15,-21 21 16,0 0-16,-1 0 15,1 21-15,0 0 0,0 21 16,21-20-16,0-1 0,-21 0 16,21 21-16,0-21 0,0 1 0,0 20 15,0-21-15,0 0 0,21 0 16,-21 1-16,21-22 0,0 21 0,0 0 16,1-21-16,20 0 0,-21 0 0,0 0 15,0 0-15,1 0 16,-1 0-16,0-21 0,21 21 0,-21-21 15,1-1-15,20 1 0</inkml:trace>
  <inkml:trace contextRef="#ctx0" brushRef="#br0" timeOffset="115975.15">26331 6879 0,'0'0'16,"21"-21"-16,-21 0 0,0 0 16,0 0-16,0-1 0,0 1 15,-21 21-15,0-21 16,0 21-16,0 0 0,0 21 15,-1 0-15,1 1 0,0-1 0,0 0 16,0 21-16,21 1 0,-21-1 16,-1 0-16,22 1 0,0-1 0,0 0 15,0 1-15,0-1 0,0 0 16,0-21-16,0 22 0,0-22 0,22 0 16,-1 21-16,21-42 0,-21 22 0,0-1 15,22-21-15,-1 0 16,-21 0-16,22 0 0,-1 0 0,-21 0 15,21-21-15,1-1 0,-22 1 0,21 0 16,1 0-16,-22-21 0,21-1 16,-21 1-16,22 0 0,-22-1 0,21 1 15,-21-22-15,0 22 0,1-21 16,-1-1-16,0 1 0,0-1 0,0 22 16,0-22-16,1 1 0,-22 20 15,0 1-15,0 0 0,0 21 0,0-1 16,0 1-16,0 0 0,-22 42 15,1 22 1,0-22-16,0 21 0,0 0 16,0 1-16,-1 20 0,1-20 15,21 20-15,-21-21 0,0 22 0,0-22 16,21 22-16,0-22 0,-21 22 16,21-22-16,0 0 0,0 1 0,0-1 15,0 0-15,0 1 0,0-22 0,21 0 16,0 0-16,-21 0 0,21 0 15,0-21-15,0 0 0,1 0 0,-1 0 16,0 0-16,0 0 0,0 0 0,0-21 16,-21 0-16,22 0 0,-1 0 15,0 0-15,0-22 0,0 22 16,-21-21-16,21 21 0,-21-22 16,0 22-16,0 0 0,0 0 0,0 0 15,-21 42 16,21 0-31,0 0 0,-21 0 0,0 0 16,0 1-16,21-1 0,-21 0 16,-1 0-16,22 0 0,0 0 0,0 1 15,-21-1-15,21 0 0,-21 0 0,21 0 16,21-42 15,0 0-31,1 21 0</inkml:trace>
  <inkml:trace contextRef="#ctx0" brushRef="#br0" timeOffset="116175.19">27263 6837 0,'0'-21'0,"-22"0"0,1 21 16,0 0-1,0 0-15,0 0 0,21 21 47,0 0-47,0 0 0,21 0 16,0-21-16,-21 21 0,21-21 15,0 22-15</inkml:trace>
  <inkml:trace contextRef="#ctx0" brushRef="#br0" timeOffset="118596.96">27580 6964 0,'0'-21'0,"0"0"16,-21 21-16,0 0 16,0 0-16,-1 0 0,1 0 15,0 21-15,0 0 16,0 0-16,0 0 0,-1 0 16,22 22-16,-21-22 0,0 21 0,21-21 15,0 22-15,0-22 0,0 0 16,0 21-16,0-20 0,0-1 0,0 0 15,21 0-15,0-21 0,1 21 16,-1-21-16,0 0 0,21 0 0,-21 0 16,1 0-16,20 0 0,-21-21 0,21 0 15,1 0-15,-22 0 0,21-1 16,-21 1-16,1-21 0,20 21 0,-21-22 16,0 1-16,0 0 0,1-1 15,-1 1-15,0-21 0,0-43 16,0 63-16,0-20 15,1 21-15,-1-1 0,-21 1 0,0 21 16,0 0-16,0-1 0,0 44 16,0-1-1,-21 21-15,21 0 0,-22 1 0,1-1 16,0 0-16,21 1 0,-21 20 16,0-20-16,0-1 0,-1 0 0,1 1 15,21-1-15,-21 0 0,0 1 16,21-22-16,0 21 0,-21-21 0,21 0 15,-21 1-15,21-1 0,-22-21 16,22-21 15,0-1-31,22 1 0,-1 0 0,0 0 16,21 0-16,-21-22 0,1 22 16,20-21-16,0 21 0,-21 0 15,22-22-15,-1 22 0,-21 21 16,0-21-16,1 21 0,-1 0 0,0 0 0,-21 21 31,0 0-31,0 0 0,-21 1 16,0-22-16,-1 21 0,1-21 0,0 21 15,0-21-15,-21 21 16,-1-21-16,22 0 0,0 0 16,0 0-16,0 0 0,-1 0 15,1 0-15,0 0 16,0 0 15,21 21-31,0 0 0,-21 1 16,21-1-16,0 0 0,0 0 15,0 0-15,0 0 0,0 1 0,21-1 16,0-21-16,0 21 0,0 0 16,1 0-16,-1-21 0,0 21 0,21-21 15,-21 0-15,22 0 0,-1 0 16,0 0-16,1 0 0,-1 0 0,0 0 15,1 0-15,-1 0 0,-21-21 16,22 0-16,-1 21 0,-21-21 0,21 0 16,-20-22-16,-1 22 0,21-21 15,-21 21-15,0-22 0,-21 22 0,0-21 16,22 21-16,-22 0 0,0-22 16,0 22-16,0 0 0,-22 21 15,1 0-15,0 0 0,0 0 0,0 0 16,0 0-16,-22 21 0,22 0 15,0 0-15,0 1 0,-22-1 0,22 21 16,0-21-16,0 22 16,0-22-16,21 0 0,0 21 0,0-21 15,0 1-15,0-1 0,0 0 0,21 0 16,0-21-16,0 0 16,0 0-16,1 0 0,-1 0 15,0 0-15,0 0 0,0-21 16,0 21-16,1-21 0,-1 0 15,0-1-15,-21 1 0,21 0 0,0-21 16,0 21-16,-21-22 0,0 22 16,0 0-16,22 0 0,-22 0 0,-22 42 47,1 0-47,21 0 0,0 0 0,0 22 15,-21-22-15,21 0 0,0 0 16,0 0-16,0 0 0,0 1 0,0-1 15,0 0-15,0 0 0,21 0 16,0-21-16,1 21 0,-1-21 16,0 0-16,0 0 0,0 0 15,0 0-15,1 0 0,-1-21 0,0 21 16,0-21-16,0 0 0,-21 0 0,21 0 16,1-22-16,-1 1 0,0 0 15,0-1-15,-21 1 0,21 0 16,0-22-16,-21 1 0,22-1 15,-1 1-15,0-1 0,0 22 0,-21-22 16,21 22-16,-21 0 0,21 20 0,-21 1 16,0 0-16,0 42 15,0 0-15,0 1 16,0 20-16,-21 0 0,0 1 16,21-1-16,-21 0 0,21 22 0,0-22 15,-21 0-15,21 1 0,-21-1 16,21 0-16,-22 1 0,22-1 0,0 0 15,0-20-15,0 20 0,-21-21 16,21 0-16,-21 0 0,21 1 16,0-1-16,0-42 31,0-1-31,0 1 16,0 0-16,0 0 0,21 0 15,0-22-15,-21 22 0,22-21 0,-1 21 16,0 0-16,0-1 0,21 1 15,-20 0-15,-1 21 0,0-21 0,0 21 16,0 0-16,0 0 0,1 0 0,-1 0 16,0 0-16,-21 21 15,21 0-15,-21 0 0,21 1 0,-21-1 16,0 0-16,0 0 16,0 21-16,0-20 0,0-1 0,0 0 15,-21 0-15,0 0 0,0 0 0,0 1 16,-1-22-16,1 21 0,0-21 15,0 0-15,0 21 0,0-21 0,-1 0 16,1 0-16,0 0 0,0 0 16,0 0-16,0-21 0,-1 21 0,22-21 15,-21-1-15,21 1 16,0 0-16,0 0 0,0 42 47,0 0-47,0 0 15,0 1-15,21-1 0,1-21 16,-1 21-16,0 0 0,0-21 0,0 21 16,22-21-16,-22 0 0,0 21 0,0-21 15,21 0-15,-20 0 0,20 0 16,-21 0-16,21 0 0,-20 0 0,-1 0 16,21-21-16,-21 0 0,0 0 15,22 0-15,-22-22 0,0 22 0,21-21 16,-20 0-16,-1-1 0,0 1 15,21-22-15,-21 22 0,1-21 0,-1 20 16,0-20-16,0-1 0,0 22 16,-21-64-16,21 64 15,-21 21-15,0-1 0,0 1 0,0 0 16,0 42 0,-21-21-16,0 43 15,0-22-15,21 21 0,-21 0 16,0 1-16,-1-1 0,1 22 15,0-22-15,0 0 0,21 1 16,-21-1-16,0 0 0,21 1 0,0-1 16,0 0-16,0 1 0,0-1 0,0-21 15,0 21-15,0-20 0,0 20 0,0-21 16,21 0-16,0 0 0,0-21 16,0 22-16,22-22 0,-22 0 15,21 0-15,-21 0 0,22 0 0,-1 0 16,-21 0-16,21 0 0,1 0 15,-22-43-15,21 22 0,1 0 0,-22-21 16,21 20-16,-21-20 0,0 0 16,22 21-16,-43-22 0,21 1 15,-21 21-15,-21 21 16,0 0 0,-22 0-16,22 0 0,0 21 0,-21 0 15,20 0-15,1 0 0,21 22 16,-21-22-16,21 0 0,0 21 0,0-20 15,0-1-15,0 0 0,0 0 16,0 0-16,21 0 0,0 1 0,1-1 16,-1-21-16,0 0 0,0 21 15,0-21-15,0 0 0,1 0 0,-1 0 16,0 0-16,0 0 0,0-21 16,0 0-16,1-1 0,-1 1 15,0 0-15</inkml:trace>
  <inkml:trace contextRef="#ctx0" brushRef="#br0" timeOffset="119576.99">31115 6625 0,'0'-21'0,"0"0"31,21 21-31,-42 0 47,0 21-47,0 0 0,-1 22 0,1-22 15,0 21-15,0-21 0,0 22 16,0-1-16,-1 0 0,1-21 0,0 22 16,21-22-16,-21 21 0,21-21 15,0 1-15,0-1 0,0 0 16,0 0-16,0 0 0,0 0 15,21 1-15,0-22 0,0 0 16,1 0-16,-1 0 16,0 0-16,0 0 15,0 0-15,-21-22 0,21 22 16,1-21-16,-1 0 0,-21 0 16</inkml:trace>
  <inkml:trace contextRef="#ctx0" brushRef="#br0" timeOffset="119895.81">31538 6562 0,'0'0'0,"21"0"16,1 0-16,-1 0 15,0 0-15,-21 21 0,21 0 16,0 0-16,0 0 0,1 1 0,-1-1 15,-21 0-15,0 21 0,21-21 16,-21 22-16,0-1 0,0-21 0,0 22 16,0-1-16,0-21 0,-21 21 15,0 1-15,21-22 0,-22 21 16,1-21-16,0 1 0,21-1 16,-21 0-16,0 0 0,21 0 15,-21-21-15,-1 0 0,1 0 16,21-21-1,21 0 1,1 0-16</inkml:trace>
  <inkml:trace contextRef="#ctx0" brushRef="#br0" timeOffset="120322.75">32152 6223 0,'0'0'0,"21"0"0,0 21 0,1 0 15,20-21-15,-21 22 0,0-1 0,22 0 16,-22 0-16,0 21 15,0 1-15,0-1 0,-21 0 0,0 22 16,21-1-16,-21 1 0,0-22 16,0 22-16,0-1 0,-21-20 15,0 20-15,0 1 0,0-22 0,-22 0 16,1 1-16,21-1 0,-21 0 16,-1-21-16,1 22 0,0-22 0,20 0 15,-20 0-15,21 0 0,0-21 16,0 22-16,-1-22 0,1 0 0,21 21 15,-21-21-15,21 21 0,21-42 47,0 0-47,1 21 16,-1-22-16,21 1 0,0 0 16</inkml:trace>
  <inkml:trace contextRef="#ctx0" brushRef="#br0" timeOffset="120599.59">32999 7006 0,'0'-21'0,"21"21"110,0 0-110,-21 21 0,0 0 15</inkml:trace>
  <inkml:trace contextRef="#ctx0" brushRef="#br0" timeOffset="120866.47">32999 7387 0,'-21'21'16,"21"1"-16,0-1 16,-22 0-16,1 0 15,21 0-15,-21 0 16,0 1-16,0-22 16,21 21-16,0 0 0,-21-21 15,-1 0-15,1 0 0,21 21 0,-21-21 16,0 21-16</inkml:trace>
  <inkml:trace contextRef="#ctx0" brushRef="#br0" timeOffset="123766.85">19304 8340 0,'0'21'31,"0"0"-16,0 0 1,0 0-16,0 1 16,-21-1-16,21 0 15,0 0 1,21-21 0,0 0-16,0 0 15,0 0-15,1 0 0,-1 0 16,0 0-16,-21-21 0,21 0 15,-21 0-15,0-1 16,0 1 0,-21 21-16,0-21 15,0 21-15,-1 0 0,1 0 16,0 21-16,21 0 16,-21-21-16,21 22 0,-21-22 15,21 21-15,0 0 0,0 0 16,21-21-1,0 0-15,0 0 0,22 0 0,-22 0 16,42 0-16</inkml:trace>
  <inkml:trace contextRef="#ctx0" brushRef="#br0" timeOffset="124387.52">20595 8319 0,'0'0'0,"-21"-22"0,21 1 15,0 0-15,0-21 0,0 21 0,0-1 16,0-20-16,0 21 15,0 0-15,0 0 0,0-1 0,0 1 16,21 21-16,0 0 16,0 21-16,1 1 15,-22-1-15,21 21 0,0 0 16,0-20-16,-21 20 0,21 0 0,0 1 16,1 20-16,-22-21 0,0 1 15,21-1-15,-21-21 0,0 22 0,0-1 16,0 0-16,0-21 0,0 22 0,0-1 15,-21-21-15,21 0 0,0 1 16,-22-1-16,22 0 0,0 0 0,22-21 47,-1-21-47,0 0 0,0 0 0,0-22 16,0 22-16,1-21 0,-1-1 15,0 1-15,0 0 0,21-1 0,-20-20 16,-1 21-16,21-22 0,-21 1 15,22-1-15,-22 1 0,0 20 0,0 1 16,-21 0-16,0-1 0,21 22 16,-21 0-16,0 0 0,0 42 31,0 0-31,0 0 16,-21 0-16,21 1 0,0-1 15,-21 0-15,21 0 0,-21 21 16,0-20-16,21-1 0,0 21 0,0-21 15,0 0-15,0 1 0,0-1 16</inkml:trace>
  <inkml:trace contextRef="#ctx0" brushRef="#br0" timeOffset="124655.51">21421 8530 0,'0'0'0,"21"0"15,-21-21-15,0 0 16,-21 21 15,21 21-31,0 0 16,-22 0-16,22 1 0,-21-1 0,21 0 15,-21 0-15,21 0 0,0 0 16,-21 1-16,0-1 0,21 0 0,-21 0 16,21 0-16,0 0 15,0 1-15,-22-22 16,22-22-1,0 1 1,0 0-16,22 0 0,-1-21 16</inkml:trace>
  <inkml:trace contextRef="#ctx0" brushRef="#br0" timeOffset="124819.41">21421 8276 0,'0'0'0,"0"-21"0,0 0 0,0 0 16,0 0-16,0-1 15,-22 22 1,22 22 0,0-1-1,22 0-15,-1 0 16,0 0-16</inkml:trace>
  <inkml:trace contextRef="#ctx0" brushRef="#br0" timeOffset="125272.53">21950 8467 0,'0'0'0,"-21"0"32,-1 0-17,1 0-15,0 0 0,0 0 16,0 0-16,0 21 15,-1-21-15,1 21 0,0 0 0,0-21 16,21 21-16,0 1 0,0-1 16,0 0-16,0 0 15,21-21-15,0 21 16,0-21-16,22 0 0,-22 0 0,0 21 16,0-21-16,0 0 0,1 22 15,-1-22-15,-21 21 0,0 0 16,0 0-16,0 0 15,-21 0 1,-1-21-16,1 22 0,-21-22 0,21 0 16,-22 21-16,1-21 0,21 0 15,-21 21-15,-1-21 0,22 0 16,-21 0-16,21 0 0,-1 0 0,1 0 16,0 0-16,0 0 0,21-21 31,21 0-16,0 21-15,0-22 0,1 1 16,20 0-16,0 21 0</inkml:trace>
  <inkml:trace contextRef="#ctx0" brushRef="#br0" timeOffset="125505.4">22204 8530 0,'0'0'0,"21"0"0,-21 21 31,0 1-31,0-1 16,0 0-16,0 0 16,0 0-16,-21 0 0,21 1 0,0-1 15,0 0-15,0 0 0,-21 0 16,21 0-16,-22-21 0,22 22 16,0-44 15,0-20-16,0 21-15</inkml:trace>
  <inkml:trace contextRef="#ctx0" brushRef="#br0" timeOffset="125679.3">22204 8361 0,'0'0'0,"0"-21"0,0 0 15,0-1 1,21 22 46</inkml:trace>
  <inkml:trace contextRef="#ctx0" brushRef="#br0" timeOffset="127743.29">22754 8128 0,'0'0'0,"0"-21"16,0 0-16,0 0 16,0-1-16,0 1 0,0 42 31,0 22-16,-21-22-15,0 0 0,21 21 0,-21 1 16,21-1-16,0 0 0,0 1 16,-22-1-16,22 0 0,-21 1 0,0-1 15,21 0-15,-21 1 0,0-1 16,0 0-16,21-20 0,-22 20 0,1-21 16,21 0-16,-21 22 0,0-22 15,21 0-15,0-42 47,0 0-47,21 21 0,0-43 16,0 22-16,1 0 0,-1 0 0,21 0 15,-21-22-15,0 22 0,22 0 16,-22 0-16,21 0 0,-21-1 0,22 1 16,-22 21-16,21 0 0,-21 0 15,1 0-15,-1 0 0,0 0 0,0 21 16,0-21-16,0 22 0,-21-1 0,0 0 15,0 0-15,0 0 0,0 0 16,0 1-16,0-1 0,0 0 0,-21 0 16,0 0-16,-21 0 0,21 1 15,-1-1-15,1-21 0,0 21 16,0-21-16,-21 0 0,20 0 0,1 0 16,0 0-16,0 0 0,0 0 15,0 0-15,-1-21 0,22 0 0,-21-1 16,0 22-16,21-21 0,-21 21 0,21-21 15,0 42 17,0 0-17,21 1-15,-21-1 0,21-21 0,0 21 16,1 0-16,-1-21 0,0 21 16,21-21-16,-21 0 0,22 0 15,-22 0-15,21 0 0,1 0 0,-1 0 16,0 0-16,1 0 0,-1 0 15,-21-21-15,21 0 0,1 0 0,-22 0 16,21-1-16,-21-20 0,22 21 0,-22 0 16,0-22-16,0 1 0,0 0 15,1-1-15,-1 1 0,0 0 0,-21-1 16,21 1-16,0 0 0,-21-1 16,0 1-16,21 21 0,-21-21 0,0 20 15,0 44 1,0-1-1,-21 0-15,21 0 0,0 21 0,-21 1 16,0-1-16,0-21 0,21 22 16,0-1-16,0 0 0,-21 1 0,21-1 15,0-21-15,0 21 0,0 1 0,0-22 16,0 0-16,0 21 0,0-20 16,0-1-16,0 0 0,21 0 15,0-21-15,0 0 0,0 0 16,0 0-16,1 0 0,-1-21 15,0 0-15,0 0 0,0-1 0,22 1 16,-22 0-16,0-21 0,21 21 16,-21-22-16,1 22 0,-1-21 15,0-1-15,0 22 0,0 0 0,-21 0 16,0 0-16,21 0 0,-21 42 31,0 0-31,-21 0 0,0 0 16,21 22-16,-21-22 0,0 0 15,21 0-15,-21 21 0,21-20 0,-22-1 16,22 21-16,0-21 0,0 0 16,0 1-16,0-1 0,0 0 0,22 0 15,-1-21-15,0 21 0,0-21 16,0 0-16,0 0 0,1 0 0,-1 0 16,21 0-16,-21 0 0,0 0 0,1 0 15,-1-21-15,21 0 0,-21 0 16,0 0-16,1-22 0,-1 1 15,-21 21-15,21-22 0,0 1 0,0-21 16,0 20-16,1 1 0,-22-22 16,21 1-16,0 21 0,-21-22 0,21 1 15,0 20-15,-21 1 0,0 0 0,0 20 16,0 1-16,21 0 0,-21 0 16,0 42-1,0 0-15,0 0 16,0 22-16,-21-1 0,21 0 0,0 1 15,0 20-15,0-20 0,0-1 16,0 21-16,-21-20 0,21-1 0,0 0 16,0 22-16,-21-22 0,21-21 0,0 22 15,0-1-15,0-21 0,0 22 16,0-22-16,0 0 0,0 0 0,0 0 16,21 0-16,0-21 0,0 0 15,1 0-15,-1 0 0,0 0 16,0 0-16,21-21 0,-20 0 0,20 0 15,-21 0-15,0 0 0,22-22 16,-22 22-16,0 0 0,21-21 16,-21 20-16,22-20 0,-43 21 15,0 42 17,0 0-32,0 0 15,-21 1-15,21-1 0,0 0 16,0 0-16,0 0 15,0 0-15,0 1 0,21-1 16,0-21 0,0 0-16,0 21 0,0-21 0,1 0 15,-1 0-15,0 0 0,0 0 16,0 0-16,0-21 0,1 0 0,-1-1 16,0 1-16,0 0 0,0 0 15,-21 0-15,21-22 0,-21 22 16,22 0-16,-22 0 0,0 42 47,0 0-47,-22 0 15,1 22-15,21-22 0,-21 21 16,0 1-16,0-1 0,21 0 16,0 1-16,0 20 0,0 1 0,0-22 15,0 21-15,0 1 0,0-22 0,-21 22 16,21-1-16,0 1 0,-22-1 0,22 1 15,0 20-15,0-20 0,-21-1 16,21-20-16,-21 20 0,21-20 16,-21-1-16,21 0 0,-21-21 0,21 22 15,-21-22-15,-1-21 0,22 21 0,-21-21 16,21-21 0,0 0-16,0 0 0,0-1 15,0-20-15,0 0 0,0-1 0,0 1 16,21 0-16,1-22 0,-1 1 15,0 20-15,0-20 0,0-1 16,0 1-16,22-1 0,-22 22 0,0-21 16,21-1-16,-20 22 0,-1-22 0,0 22 15,21 0-15,-21-22 0,1 22 16,-1-1-16,0 1 0,0 21 16,0-21-16,22 20 0,-43-20 0,21 21 15,0 0-15,-21 0 0,0-1 0,0 1 16,0 0-16,0 0 0</inkml:trace>
  <inkml:trace contextRef="#ctx0" brushRef="#br0" timeOffset="127987.67">24384 8382 0,'0'0'16,"0"-21"-16,0 0 15,21 0-15,0 21 16,0-22-16,1 22 0,-1 0 16,0-21-16,21 21 0,-21-21 0,1 21 15,20-21-15,-21 21 0,0 0 0,0 0 16,1-21-16,-22 0 16,-22 21-1,1 0-15,-21-22 0,21 22 16,-22-21-16</inkml:trace>
  <inkml:trace contextRef="#ctx0" brushRef="#br0" timeOffset="128146.58">23961 8128 0,'0'0'0,"-22"0"16,22 21 15,22-21-16,-22 21-15,21-21 16,-21 22-16</inkml:trace>
  <inkml:trace contextRef="#ctx0" brushRef="#br0" timeOffset="129209.63">25929 8700 0,'0'0'0,"0"-22"0,-21 22 0,21-21 16,0 0-16,0 0 15,21 0-15,-21 0 0,21 21 0,0-22 16,1 1-16,-1 0 0,0 0 16,0 0-16,0 0 0,0 21 0,1 0 15,-1 0-15,-21 21 16,0 0-16,0 0 16,0 21-16,0-20 0,0 20 0,-21-21 15,-1 21-15,1 1 0,0-1 16,0-21-16,0 22 0,0-1 15,21-21-15,0 0 0,-22 22 16,22-22-16,0 0 0,0 0 16,22-21-1,-1 0-15,0 0 16,0 0-16,-21-21 0,21 0 0,0 0 16,1-1-16,-22 1 0,0 0 15,0-21-15,0 21 0,0-22 0,0 22 16,-22-21-16,1 21 0,0-22 0,-21 22 15,21 0-15,-1 0 0,-20 0 16,21-1-16,0 1 0,0 21 0,21-21 31,21 21-15,0 0-16,0 0 0,21 0 16,-20 0-16,20 0 0,0-21 0,22 21 15,-22-21-15,0 21 0,22-21 0,-22 21 16,1-22-16,-1 1 0,0 0 15,1 21-15,-1-21 0,-21 0 0,0 21 16,0-21-16,-21-1 16,-21 22-1,0 0 1,21 22-16,-21-22 0,21 21 16,-21 21-16,0-21 0,21 0 0,0 22 15,-22-1-15,22-21 0,-21 22 16,21-1-16,0 21 0,0-20 0,0 20 15,0-20-15,0 20 0,0 1 16,0-1-16,0 1 0,0-22 0,0 21 16,0 1-16,0-22 0,0 22 15,0-22-15,0 22 0,0-1 0,0-21 16,-21 22-16,21-22 0,0 1 0,-21-1 16,21 21-16,0-41 0,-21 20 15,21 0-15,0-21 0,-21 22 0,-1-22 16,22 0-16,-21 0 0,0 0 15,21 1-15,-21-22 0,0 0 16,0 0-16,-1 0 0,1 0 16,21-22-16,-21 1 0,21 0 0,0 0 15,-21-21-15,21-1 0,-21 1 16,21 0-16,0-22 0,0 1 0,0-1 16,0 1-16,0-1 0,0 1 0,21-1 15,0 1-15,21-1 0,-20 1 16,-1-1-16,21 1 0,0-1 15,1 22-15,-1-1 0,0-20 0,1 21 16,-1-1-16,0 1 0,22 21 0,-22-22 16,1 22-16,-22 0 0,21 0 15,0 0-15,-20 0 0,-1 21 16,0 0-16,0-22 0,0 22 0,0 0 16,1 0-16</inkml:trace>
  <inkml:trace contextRef="#ctx0" brushRef="#br0" timeOffset="129543.44">27305 8382 0,'0'0'16,"0"-21"-16,0 0 0,0 0 15,0-1-15,0 1 0,-21 0 0,21 0 16,-21 21-1,-1 0-15,22 21 0,-21 0 16,0 22-16,21-22 0,-21 21 16,0 0-16,21 1 0,-21-1 0,-1 0 15,1 1-15,21 20 0,-21-20 16,0-1-16,21 0 0,-21 1 0,21-1 16,-21 0-16,21-21 0,0 22 0,0-22 15,0 0-15,0 0 0,0 0 16,21-21 15,0-21-31,-21 0 0,21 0 16,0 0-16,0 0 0,-21-22 0,22 22 15</inkml:trace>
  <inkml:trace contextRef="#ctx0" brushRef="#br0" timeOffset="130222.78">27411 8382 0,'0'0'0,"0"-42"0,0 21 16,0-1-16,0 1 15,0 42 1,0 1-16,0-1 0,0 21 16,0-21-16,0 22 0,-21-1 0,-1 0 15,22 1-15,-21 20 0,21-21 16,0 1-16,0-1 0,-21 0 16,21 1-16,0-1 0,0-21 0,-21 0 15,21 22-15,0-22 0,0 0 16,0 0-16,0-42 31,21 0-31,-21 0 16,21 0-16,0-22 0,-21 22 0,22 0 15,-1-21-15,-21 20 0,0-20 16,21 21-16,0 0 0,-21 0 16,0-1-16,21 22 15,-21 22 1,0-1-16,0 21 0,0-21 15,0 0-15,0 22 0,0-22 16,0 0-16,0 21 0,21-20 0,-21-1 16,0 0-16,22 0 0,-1 0 15,-21 0-15,21 1 0,0-22 0,0 0 16,0 21-16,1-21 0,20 0 16,-21 0-16,0 0 0,0 0 0,22-21 15,-22-1-15,0 1 0,21 0 16,-20 0-16,-1-21 0,0 20 15,0-20-15,0 0 0,0-1 0,-21 22 16,0-21-16,22 21 0,-22 0 16,0-1-16,0 1 0,0 0 0,-22 21 31,1 21-31,21 0 0,-21 1 0,0 20 16,21-21-16,-21 0 0,21 22 0,0-22 15,0 0-15,0 21 0,0-21 16,0 1-16,0-1 0,0 0 15,0 0-15,21-21 16,0 0-16,0 0 16,0 0-16,1 0 0,-1 0 15,0 0-15,0-21 0,-21 0 16,0 0-16,0-1 0,0 1 0,0 0 16,0 0-16,0-21 0,-42 20 15,21 1-15,-1-21 0</inkml:trace>
  <inkml:trace contextRef="#ctx0" brushRef="#br0" timeOffset="130418.69">26797 8551 0,'0'0'0,"-21"0"0,0 0 0,42 0 31,0 0-31,0 0 15,21 0-15,1 0 0,-22 0 16,21 0-16,1 0 0,-22 0 0,21 0 16,-21 0-16,22 0 0,-22 0 0</inkml:trace>
  <inkml:trace contextRef="#ctx0" brushRef="#br0" timeOffset="132952.26">28448 9123 0,'-21'0'0,"42"0"16,-63 0-16,20 21 0,22 0 16,22-21 15,-1 0-31,0-21 16,21 0-16,-21 21 0,1-21 15,20 0-15,-21-1 0,0 1 0,22 0 16,-22 0-16,0-21 0,21 20 15,-42-20-15,21 21 0,1-21 0,-22-1 16,0 22-16,0-21 0,0 21 0,0-1 16,0 1-16,0 0 0,-22 0 15,1 21-15,0 0 0,0 0 0,0 0 16,0 0-16,-1 0 16,1 21-16,0 0 0,0 0 0,0 22 15,21-22-15,0 21 0,-21 1 16,21-22-16,0 21 0,0-21 0,0 0 15,0 22-15,0-22 0,0 0 0,21 0 16,0 0-16,0 1 16,0-22-16,22 0 0,-22 0 0,21 0 15,-21 0-15,22 0 0,-1 0 16,0-22-16,-21 1 0,22 0 0,-1 0 16,0 0-16,-20 0 0,20-22 15,-21 1-15,0 21 0,0-22 0,22-20 16,-43 21-16,21-1 0,0 1 15,-21-22-15,21 22 0,-21-21 16,0 20-16,0 1 0,0 0 0,0 20 16,0-20-16,0 21 0,-21 21 15,0 0 1,21 42-16,-21-21 0,0 22 16,-1-1-16,22 0 0,0 1 0,-21 20 15,0-20-15,21 20 0,0-21 16,0 22-16,0-22 0,-21 22 0,21-22 15,0 0-15,0-20 0,0 20 0,0-21 16,21 0-16,-21 0 0,21 1 16,0-1-16,1-21 0,-1 0 15,21 0-15,-21 0 0,0 0 16,1 0-16,20 0 0,-21-21 0,0-1 16,0 1-16,22 0 0,-22 0 0,-21 0 15,21 0-15,-21-22 0,21 22 16,-21-21-16,0 21 0,0-1 0,0-20 15,0 21-15,-21 21 16,0 0 0,0 21-16,21 0 0,-21 22 15,-1-22-15,22 0 0,0 21 0,0-21 16,0 1-16,0 20 0,0-21 16,0 0-16,0 0 0,0 1 15,22-1-15,-1-21 16,0 21-16,0-21 0,0 0 15,0 0-15,1 0 0,-1 0 0,0 0 16,0-21-16,0 21 0,0-21 16,1-1-16,-1 1 0,0 0 0,0 0 15,0 0-15,-21-22 0,0 22 0,21 0 16,-21-21-16,22 21 0,-22-1 16,0 1-16,0 42 15,0 1 1,0-1-16,-22 0 0,22 0 15,-21 0-15,21 22 0,0-22 16,0 0-16,-21 21 0,21-21 0,0 1 16,0-1-16,0 0 0,0 0 15,0-42 32,0 0-31,21 0-16,-21-1 0,0 1 15,0 0-15,21 0 0,1-21 0,-1 20 16,-21-20-16,21 0 0,0 21 0,0-1 16,0 1-16,-21 0 15,22 0-15,-1 21 0,0 0 16,-21 21-16,0 0 16,0 0-16,0 1 0,0-1 0,0 0 15,0 21-15,0-21 0,0 1 16,0-1-16,0 0 0,0 0 0,0 0 15,0 0-15,0 1 0,0-1 16,21-21 15,-21-21-31,21-1 16,-21 1-16,0 0 0,21 0 16,1 0-16,-1-22 15,0 1-15,0 21 0,0-21 0,0 20 16,1-20-16,-1 21 0,21 0 15,-21 0-15,-21-1 0,21 22 0,1 0 16,-22 22-16,0-1 16,0 0-16,0 21 0,0-21 15,0 22-15,0-22 0,0 0 0,0 21 16,0-20-16,0-1 0,0 21 16,0-21-16,0 0 0,0 1 15,21-22-15,0 21 0,0-21 16,0 0-16,0 0 0,22 0 0,-22 0 15,0 0-15,21 0 16,-20 0-16,-1-21 0,0 21 0,0-22 16,0 1-16,0 0 0,-21 0 0,0 0 15,22 0-15,-22-22 0,0 22 16,0-21-16,0 21 0,0-22 0,0 22 16,0 0-16,-22 21 15,1 0-15,21 21 16,-21-21-16,0 42 0,0-20 15,0-1-15,21 21 0,0-21 16,0 22-16,-22-22 0,22 0 0,0 0 16,0 0-16,0 0 0,0 1 0,0-1 15,0 0-15,22 0 16,-1-21-16,0 0 0,0 21 0,0-21 16,0 0-16,1 0 0,-1 0 15,0 0-15,0 0 0,0-21 0,0 0 16,1 21-16,-1-21 0,0 0 0,0-1 15,-21 1-15,21 0 0,-21 0 16,0 0-16,0 0 0,0-1 0,0 1 16,-21 42 15,21 1-15,-21-22-16,0 21 0,21 0 0,0 0 15,-21 0-15,-1 0 16,22 1-16,0-1 0,0 0 15,0 0 1,0-42 15,0 0-31,22 0 16,-1-1-16,0 1 0,-21 0 0,21 0 16,0-21-16,0 20 0,1-20 15,-1 21-15,0 0 0,-21 0 0,21-1 16,0 22-16,-21 22 15,0-1 1,0 0-16,0 0 0,0 0 16,0 0-16,0 1 0,0-1 0,0 0 15,0 0-15,21 0 0,-21 0 0,22 1 16,-1-1-16,0-21 16,0 0-16,0 0 15,0 0-15,1-21 16,-1 21-16,-21-22 0,21 1 15,0 0-15,0-21 0,-21 21 16,21-22-16,1 1 0,-1 0 16,0-1-16,0 1 0,0-22 15,0 22-15,1-21 0,-22 20 0,21-20 16,0 20-16,-21 1 0,0 0 16,0-1-16,0 22 0,0 0 0,0 0 15,-21 42 1,0 0-16,-1 0 0,1 22 15,0-1-15,0-21 16,0 22-16,0-1 0,21 0 0,0 1 16,0-1-16,-22 0 0,22 22 0,0-22 15,0 0-15,0 1 0,0-1 0,0-21 16,0 22-16,0-22 0,22 21 16,-22-21-16,0 0 0,21-21 15,-21 22-15,21-1 0,0-21 16,0 0-16,0 0 15,1 0-15,-1-21 16,0-1-16,0 1 16,0 0-16,-21 0 0,21 0 15,-21 0-15,22-1 0,-22-20 0,0 21 16,0 0-16,21-22 0,-21 22 16</inkml:trace>
  <inkml:trace contextRef="#ctx0" brushRef="#br0" timeOffset="133271.07">31136 8509 0,'0'0'0,"-21"0"16,0 0-16,21-21 0,21 21 31,0 0-31,0 0 0,22 0 0,-22 0 16,0 0-16,21 0 0,-21 0 15,1 0-15,20 0 0,-21 0 0,21 0 16,-20 0-16,20 0 16,-21-21-16,21 21 0,-20 0 0,-1-21 15,0 21-15,0 0 0,0-22 16,0 22-16,-21-21 16,-21 21 15,0 0-16,0 0-15,0 0 0,0 0 0,-1 0 16,-20 0-16</inkml:trace>
  <inkml:trace contextRef="#ctx0" brushRef="#br0" timeOffset="139255.43">13758 11282 0,'0'0'0,"0"-21"15,0-22-15,0 22 0,0 0 0,0-21 0,0 21 16,0-1-16,0 1 0,0-21 15,0 21-15,0 0 16,0-1-16,0 44 16,0 20-1,0-21-15,0 21 0,0 22 0,0-1 16,0-20-16,0 41 0,0-20 0,0-1 16,-21 22-16,21-21 0,-21 20 15,21-20-15,0 20 0,-21 1 0,0 0 16,21-1-16,-22 1 0,1-21 0,0 20 15,21-20-15,-42 20 0,21-20 16,-1-1-16,1 1 0,0-1 0,0-20 16,0 20-16,0-20 0,-1-1 15,1 0-15,21-21 0,0 1 16,-21-1-16,21-42 31,0-1-31,0-20 0,0 21 16,0-21-16,0-1 0,21 1 0,-21-22 15,0 22-15,0-21 0</inkml:trace>
  <inkml:trace contextRef="#ctx0" brushRef="#br0" timeOffset="140216.9">13737 10901 0,'-21'-21'0,"42"21"31,0 0-15,0 0-16,1 0 0,20 0 0,0 0 16,1 0-16,-1-21 0,21 21 15,22 0-15,0 0 0,-1 0 0,1 0 16,21 0-16,-21 0 0,20 0 15,22 0-15,0 0 0,0 0 16,0 0-16,0 0 0,0 0 0,0 0 16,0 0-16,-21 0 0,21 0 15,-21 0-15,21 0 0,-21 21 0,-21-21 16,20 0-16,-20 0 0,-21 21 16,20-21-16,-20 0 0,-22 0 0,22 21 15,-22-21-15,0 21 0,1-21 16,-1 21-16,-21-21 0,0 22 0,-21-1 15,21 0-15,-21 0 0,0 0 16,0 0-16,0 1 0,0-1 16,0 21-16,0-21 0,0 22 0,-21-22 15,21 21-15,0 0 0,0 1 16,-21-22-16,21 21 0,-21 1 16,21-1-16,0 21 0,0-20 0,0-1 15,0 0-15,0 1 0,0-1 16,0 22-16,0-22 0,0 21 0,0-20 15,0 20-15,0 1 0,0-22 0,0 22 16,0-22-16,21 21 0,0-20 16,-21-1-16,21 22 0,-21-22 0,0 0 15,0 1-15,0 20 0,0-21 16,0 1-16,0-1 0,0 0 0,0 22 16,0-22-16,0-21 0,0 22 15,0-1-15,0 0 0,0-20 0,0 20 16,0-21-16,0 21 0,0-20 0,0-1 15,0 0-15,0 0 0,0 0 16,0 0-16,0 1 0,-21-1 16,0 0-16,0-21 0,0 21 15,0-21-15,-1 0 0,1 0 16,-21 0-16,21 21 0,-22-21 0,1 0 16,0 0-16,-22 0 0,1 0 0,-1 0 15,1 0-15,-22-21 16,0 0-16,1 21 0,-1-21 0,0 21 15,-20-21-15,-1-1 0,21 1 0,-42 0 16,21 21-16,0-21 0,1 0 0,-1 0 16,0-1-16,0 1 0,0 0 15,22 21-15,-22-21 0,0 0 0,21 21 16,1-21-16,-1 21 0,0 0 16,1-22-16,20 22 0,1 0 0,20 0 15,-20-21-15,20 21 0,22 0 0,-21 0 16,21 0-16,0-21 0,-1 21 0,1 0 15,0 0-15,0-21 16,21 0 0,21 0-1,0 21-15,-21-22 0,21 1 16,1 0-16,-1 0 0,0 0 16,0 0-16,0-1 0,0-20 0,1 0 15</inkml:trace>
  <inkml:trace contextRef="#ctx0" brushRef="#br0" timeOffset="141185.51">14182 10541 0,'0'0'0,"-22"-21"0,1 0 15,21 0-15,-21-1 0,0 1 0,-21 0 16,20 0-16,1 21 0,0-21 0,0 21 16,-21 0-16,20 0 0,1 0 15,0 0-15,0 21 0,0 0 0,0 0 16,-1 0-16,1 22 0,0-22 15,21 21-15,0 1 0,-21-1 0,21 0 16,-21 1-16,21-22 0,0 21 0,0 0 16,0 1-16,0-22 0,0 21 15,0-21-15,21 1 0,0-1 16,0 0-16,0 0 0,1 0 0,-1-21 16,0 21-16,0-21 0,21 0 15,-20 0-15,20 0 0,-21 0 0,0 0 16,22 0-16,-1-21 0,-21 0 0,21 21 15,-20-21-15,20 0 0,-21-22 16,0 22-16,0 0 0,1-21 0,-1 21 16,-21-22-16,21 22 0,-21-21 15,0-1-15,0 1 0,0 0 16,-21-1-16,0 22 0,-1-21 0,1 0 0,-21 20 16,21 1-16,0-21 0,-22 42 15,22-21-15,-21 21 0,21 0 16,-22 0-16,22 0 0,0 0 15,-21 21-15,20 0 0,-20 0 0,21 0 16,0 22-16,-22-1 0,22 0 0,21 1 16,-21-1-16,21-21 0,0 22 15,0-1-15,0 0 0,0-21 0,0 22 16,21-22-16,0 21 0,1-21 0,-1 1 16,0-22-16,0 21 0,0 0 15,0-21-15,22 0 0,-22 0 0,21 0 16,-21 0-16,1 0 0,20-21 15,0 0-15,-21 21 0,22-22 16,-22 1-16,0-21 0,0 21 0,0 0 16,1-22-16,-22 22 0,21-21 0,-21-1 15,0 22-15,0-21 0,0 0 16,-21 20-16,-1-20 0,1 21 0,0 0 16,0 0-16,0 21 0,0 0 15,-1 0-15,1 0 0,-21 0 16,21 21-16,0 0 0,-1 0 0,1 0 15,0-21-15,0 21 0,0 22 16,-22-22-16,22 0 0,0 0 16,0 0-16,0 1 0,-22-1 15,22 0-15,-21 0 0,0 0 0,20 0 16</inkml:trace>
  <inkml:trace contextRef="#ctx0" brushRef="#br0" timeOffset="141999.04">8445 11769 0,'0'0'0,"-21"0"31,21-21 0,0-1-31,21 22 0,1 0 16,-22-21-16,21 21 0,21-21 15,-21 21-15,0-21 0,22 21 16,-1-21-16,0 0 0,1 21 0,20-22 16,-20 1-16,20 0 0,22 0 15,-22 0-15,22 0 0,0-1 0,-1 1 16,1 0-16,21-21 0,0 21 15,21-1-15,0-20 0,0 21 0,0 0 16,0-22-16,0 22 0,21 0 16,-21 0-16,21 0 0,0 0 0,-21 21 15,21 0-15,-21-22 0,21 22 0,-21 0 16,22 0-16,-1 22 0,-21-22 16,0 21-16,0 0 0,0 0 15,-21 0-15,-1 0 0,-20 22 0,0-22 16,-1 0-16,1 0 0,-21 0 15,-1 1-15,1-1 0,-1 0 0,-21 0 16,1-21-16,-1 21 0,0-21 16,-20 21-16,-1-21 0,0 0 0,-21 22 15,0-1-15,21-21 0,-42 0 32,0 0-32,0 0 15,-1 0-15,1 0 0,-21 0 16,0 0-16,-1 0 0,1 0 0,-22 0 15</inkml:trace>
  <inkml:trace contextRef="#ctx0" brushRef="#br0" timeOffset="142626.84">8911 11980 0,'0'-21'0,"0"0"15,0 0 1,21 21-16,0-21 0,1 21 0,-1-21 16,0-1-16,0 22 0,0-21 15,22 0-15,-1 21 0,-21-21 0,43 0 16,-22 0-16,0-1 0,22 1 16,-1 0-16,22 0 0,0 0 15,-1-22-15,22 22 0,0 0 0,21-21 16,-21 21-16,21-1 0,0-20 15,0 21-15,21 0 0,-21 0 0,21-1 16,0 1-16,0 0 0,-21 21 16,22 0-16,-22 0 0,21 0 0,0 0 15,-21 21-15,0 0 0,0 1 0,-21-1 16,0 0-16,-1 0 0,-20 0 16,0 0-16,-22 1 0,22-1 15,-22 0-15,-20 0 0,20 0 0,-20 0 0,-1-21 16,0 22-16,1-1 15,-22-21-15,0 0 0,0 0 0,0 21 16,-21 0-16,0 0 31,-21-21-15,0 0 0,21-21-1,0 0 1,-21 21-16,21-21 0,0 0 15</inkml:trace>
  <inkml:trace contextRef="#ctx0" brushRef="#br0" timeOffset="143163.04">12954 11113 0,'-42'-22'16,"20"22"-16,22-21 0,-21 21 0,21-21 16,21 21 31,-21 21-47,22 0 15,-1 1-15,21-1 0,-21 0 0,0 0 16,22 0-16,-1 0 0,-21 22 0,22-22 15,-1 0-15,0 0 0,-21 22 16,22-22-16,-1 0 0,-21 0 0,0 0 16,22 0-16,-22 1 0,0-22 0,0 21 15,0 0-15,-21 0 0,22 0 16,-1 0-16,-21 1 0,0-1 16,0 0-1,0 0-15,-21-21 0,-1 21 0,1-21 16,0 21-16,-21 1 0,21-22 15,-22 21-15,1 0 0,-22-21 0,22 21 16,-21 0-16,-1 0 0,1 1 16,20-1-16,-20 0 0,-1 0 0,22-21 15,-22 21-15,22 0 0,0 1 16,21-1-16,-22-21 0,22 21 0,0-21 16,0 21-16,0-21 0,-1 21 0,1-21 15,0 0 1,21-21 31,0 0-47</inkml:trace>
  <inkml:trace contextRef="#ctx0" brushRef="#br0" timeOffset="149070.56">14203 10478 0,'0'0'0,"0"-22"16,0 1-1,0 0 1,0 0-1,0 0-15,-21 21 16,-1-21 0,1 21-16,0 0 0,0 0 0,0 0 15,0 0-15,-22 0 0,22 0 16,0 0-16,0 0 0,0 21 0,-1-21 16,1 21-16,21 0 0,-21 0 0,0-21 15,0 21-15,21 22 16,0-22-16,0 0 0,-21 0 0,21 22 15,0-22-15,0 21 0,0-21 16,0 0-16,0 22 0,0-22 0,0 0 16,0 0-16,0 0 0,0 1 0,0-1 15,0 0-15,21 0 16,-21 0-16,21-21 0,0 0 0,0 21 16,0-21-16,1 0 0,-1 0 0,0 0 15,0 0-15,0 0 0,0 0 16,1 0-16,-1 0 0,0 0 0,0 0 15,0-21-15,0 0 0,1 21 0,-1-21 16,0 21-16,0-21 16,0 0-16,-21-1 0,21 1 15,-21 0-15,0 0 0,0 0 16,0 0-16,0-1 0,0 1 0,0 0 16,0 0-16,0 0 0,-21-22 0,21 22 15,-21 0-15,0 0 0,0 0 16,21 0-16,-21-1 0,-1 22 0,1-21 15,0 0-15,0 21 0,0 0 16,0 0-16,-1 0 0,1 0 0,-21 0 16,21 21-16,0 0 0,-1 1 15,22-1-15,-21 0 0,0 21 16,21-21-16,-21 22 0,21-22 0,0 21 16,0 1-16,0-22 0,0 0 15,0 0-15,0 21 0,0-20 0,21-1 16,0 0-16,0-21 0,1 21 15,-1-21-15,0 0 16,0 0-16,0 0 0,0 0 16,1 0-16,-1 0 0,0-21 0,0 0 15,0 21-15,-21-21 0,21 21 16,1-22-16,-1 1 0,-21 0 16,0 0-16,0 0 15,0 0-15,0-1 0,0 1 16,-21 0-16,21 0 0,-22 21 15,1-21-15,0 21 0,0 0 16,0 0 0,0 21-16,-1 0 0,1 0 15,21 0-15,-21 1 0,21-1 16,-21 0-16,21 0 16,0 0-1,21-21 48,-21-21-63,0 0 0,0 0 15,0 0-15,0-1 16</inkml:trace>
  <inkml:trace contextRef="#ctx0" brushRef="#br0" timeOffset="154539.41">14372 11557 0,'-21'0'31,"0"0"-31,0-21 15,-1 21 1,1 0 0,0 0-16,0 0 15,0 0 1,0 0-16,-1 0 16,1 0 15,42 0 63,1 0-94,-1 0 15,0 0-15,0 0 0,0 0 0,22 0 16,-22 0-16,21 0 0,0 0 15,-20 0-15,20 0 0,0 0 0,1 0 16,-1 0-16,0 0 0,1 0 0,-1 0 16,21 0-16,-20 0 0,20 0 15,-20 0-15,20 0 0,1 0 16,-1 0-16,1 0 0,-1 0 0,1 0 0,-1 0 16,1 0-16,-1 0 15,-21 0-15,22 0 0,-22 0 0,22 0 16,-22 0-16,0 0 0,-20 0 0,20 0 15,0 0-15,-21 0 0,1 0 16,-1 0-16,21 0 0,-21 0 0,0 0 16,1 0-16,-1 0 0,-42 0 93,-1 0-93,1 0 0,0 0 16,0 0-16,0 0 16,0 0-16,-22 21 0,22-21 0</inkml:trace>
  <inkml:trace contextRef="#ctx0" brushRef="#br0" timeOffset="155114.59">14224 11663 0,'-21'0'0,"42"0"0,-63 0 0,20 0 15,1 0-15,0 0 0,0 0 16,42 0 31,0 0-47,0 0 15,1 0-15,-1 0 0,21 0 16,-21 0-16,22 0 0,-1 0 16,0 0-16,22 0 0,-22 0 0,22 0 15,-1 0-15,1 0 0,20 0 16,-20 0-16,20 0 0,1 0 0,0 0 15,-1-21-15,-20 21 0,21 0 0,-1 0 16,-20 0-16,20 0 0,-41 0 16,20 0-16,-20 0 0,-1 0 0,0 0 15,1 0-15,-22 0 0,21 0 16,-21 0-16,0 0 0,1 0 16,-1 0-16</inkml:trace>
  <inkml:trace contextRef="#ctx0" brushRef="#br0" timeOffset="157211.35">17166 10393 0,'0'0'0,"21"0"0,-21-21 15,21 21 1,-21-21-16,-21 21 31,0 0-15,0 0-16,-21 21 15,20 0-15,1 0 0,-21 0 0,21 0 0,-22 22 16,1-1-16,0-21 16,-1 22-16,1-1 0,-21-21 0,-1 21 15,1 1-15,-1-1 0,1 0 0,-1-20 16,1 20-16,-1 0 0,1 1 16,-1-22-16,22 21 0,-1-21 0,1 22 15,0-22-15,-1 21 0,22-21 16,-21 0-16,21 1 0,0-1 0,-1 0 15,22 0-15,0 0 0,-21-21 16,0 0 0,21-21 31,0 0-47,0 0 0</inkml:trace>
  <inkml:trace contextRef="#ctx0" brushRef="#br0" timeOffset="157607.13">15811 11007 0,'0'21'32,"0"0"-17,0 0-15,0 0 16,0 1-16,0-1 0,0 0 15,0 0-15,-21 0 16,21 0-16,0 1 0,0-1 0,0 0 16,0 0-16,0 0 15,0 0 17,21-21-32,1 0 15,-1 0-15,0 0 16,0 0-16,0 0 0,0 0 0,1 0 15,-1 0-15,0 0 0,0 0 0,21 0 16,-20-21-16,-1 21 16,0 0-16,0 0 0,0 0 0,0 0 15,1 0-15,-22 21 47,-22-21-47,1 22 0,0-22 0,0 21 16</inkml:trace>
  <inkml:trace contextRef="#ctx0" brushRef="#br0" timeOffset="158299.35">11980 12531 0,'-21'0'0,"42"0"0,-63 21 0,21-21 0,0 0 15,-1 0-15,1 0 0,0 21 0,0-21 16,63 0 0,-21 0-1,22 0-15,-1 0 0,0 0 0,22 0 16,-22 0-16,22 0 0,-1 0 15,1-21-15,-1 21 0,1 0 0,-1 0 16,1 0-16,-1 0 0,1 0 16,-22 0-16,22 0 0,-22 0 0,0 0 15,1 0-15,-1 21 0,0-21 16,-21 0-16,22 21 0,-22-21 16,0 0-16,0 0 0,-21 21 0,21-21 15,-42 0 16,0 0-15,0 0-16,0 0 0,0 0 0,-1 0 16,-20 0-16,0 0 0,21 0 15,-22 0-15</inkml:trace>
  <inkml:trace contextRef="#ctx0" brushRef="#br0" timeOffset="158871.68">12128 12637 0,'0'0'0,"-21"0"0,0 0 0,21 21 0,21-21 32,0 0-32,1 21 0,20-21 0,-21 0 15,21 0-15,1 0 0,-1 0 16,0 0-16,1 0 0,20 0 0,-20 0 16,-1 0-16,0 0 0,1-21 0,20 21 15,-42 0-15,22 0 0,-1 0 16,-21 0-16,21-21 0,-20 21 0,-1 0 15,0 0 1,-21-22 0,0 1-16,-21 0 15,0 21 1,-1-21-16,1 21 16,21-21-16,-21 21 0,0-21 0,0 21 15,0-22-15,-1 22 0,1 0 0,21-21 16,-21 0-16,42 21 47,0 0-47,1 0 0,-1 0 15,0 21-15,0-21 0,0 0 0,22 0 16,-22 0-16,21 0 0,-21 0 16,22 21-16,-22-21 0,0 0 0,0 22 15,0-22-15,0 0 0,-21 21 0,0 0 16,0 0-16,0 0 15,0 0-15,-21 1 0,21-1 16,-42 0-16,21 21 0,0-21 0,-22 1 16,22-1-16,-21 21 0,-1-21 15,22 0-15,-21 1 0,21-1 16,-22 0-16,22 0 0,0 0 0,0 0 16,0 1-16,0-22 0,21 21 15,21-42 1,0-1-1</inkml:trace>
  <inkml:trace contextRef="#ctx0" brushRef="#br0" timeOffset="160983.72">14182 12552 0,'0'-21'16,"0"0"-16,0-1 31,0 1 1,0 0 14,0 0-30,0 0 31,21 21 125,0 0-172,-21-21 15,21 21 1,0-22-16,0 22 16,-21-21-16,22 21 15,-22-21 1,0 0 15,0 0-15,0 0-1,0-1 17,0 44 15,0-1-47,0 0 0,0 0 15,0 0-15,0 0 0,0 22 0,-22-1 16,22-21-16,0 22 0,0-22 15,0 21-15,0-21 0,0 22 0,0-1 16,0-21-16,0 21 0,0-20 16,0-1-16,-21 0 0,21 21 0,0-21 15,0 1-15,0-1 0,0 0 16,0 0 0,0-42 30,0 0-30,0 0-16,0-1 0,0 1 16,0 0-16,0-21 0,0 21 15,0-1-15,0 1 0,0 0 0,0-21 16,0 21-16,0-1 0,0-20 16,0 21-16,0 0 0,0 0 0,0-1 15,0 1-15,0-21 0,0 21 16,0 0-16,0-1 0,0 1 15,0 0-15,0 0 16,0 0 0,21 21 31,1 0-47,-1 0 15,0 0-15,0 0 16,0 0-16,0 0 0,22 0 15,-22 0-15,0 0 0,21 0 16,1 0-16,-22 21 0,21-21 0,1 0 16,-1 0-16,21 0 0,-20 0 15,20 0-15,1 21 0,-1-21 0,1 0 16,-1 0-16,22 0 0,-22 21 16,1-21-16,21 0 0,-22 0 15,1 21-15,-1-21 0,1 0 0,-1 0 16,1 0-16,-22 22 0,21-22 15,1 0-15,-22 0 0,1 0 0,-1 0 16,0 0-16,1 0 0,-1 0 0,0 0 16,1 0-16,-22 0 0,21 0 15,-21 0-15,22 0 0,-22 0 0,0 0 16,0 0-16,0 0 0,0 0 16,1 0-1,-22 21 1,0 0-1,0 0 1,0 0-16,0 0 0,0 1 16,0-1-16,-22 0 0,22 0 15,0 21-15,0-20 0,0-1 0,-21 21 16,21 0-16,-21-20 0,21 20 16,0-21-16,0 21 0,-21 1 0,21-22 15,0 21-15,-21 1 0,21-22 16,0 21-16,0-21 0,0 0 0,0 22 15,0-22-15,0 0 0,0 0 0,-21 0 16,21 1-16,0-1 0,-22-21 16,22 21-16,0 0 0,-21-21 31,0 0-15,0 0-16,0 0 0,0 0 15,-1 0-15,1 0 0,0 0 0,0 0 16,-21 0-16,-1-21 0,1 21 15,0-21-15,-1 21 0,-20-21 0,-1 21 16,-20 0-16,20-22 0,-21 22 0,1 0 16,-1-21-16,-21 21 0,22 0 15,-1-21-15,0 21 0,1-21 0,-1 21 16,21 0-16,-20-21 0,20 21 16,1 0-16,-22 0 0,43-21 15,-22 21-15,1 0 0,20 0 0,1 0 16,0 0-16,-1 0 0,22 0 15,-21-22-15,21 22 0,0 0 16,42 0 15,0 0-15,0 0-16,0-21 0,0 21 0,1 0 16,-1 0-16,0-21 0,21 21 15,-21 0-15,1-21 0,-1 21 0,21 0 16</inkml:trace>
  <inkml:trace contextRef="#ctx0" brushRef="#br0" timeOffset="161956.16">17484 12467 0,'0'0'15,"21"-21"-15,0 21 0,0 0 0,-42 0 47,0 0-47,0 0 16,-1 21-16,-20-21 0,21 0 0,-21 21 15,-1-21-15,1 22 0,0-22 0,-1 21 16,1-21-16,-22 21 0,22 0 16,-21-21-16,-1 21 0,1 0 0,-1-21 15,-21 22-15,22-1 0,-1 0 16,-20-21-16,20 21 0,1 0 0,-1 0 16,1-21-16,20 22 0,1-22 0,0 21 15,21-21-15,-1 0 0,1 0 16,0 0-16,21 21 0,0-42 62,21 21-62,0-21 16,1-1-16,-1 22 0,0-21 16,0 21-16,0-21 0,0 0 0,1 0 15,-1 0-15,0-1 16,0 22-16,0-21 0,-21 0 15,21 0-15,1 0 0,-22 0 16,21-1 0,-42 22 31,21 22-47,-22-1 0,1 0 15,-21 0-15,21-21 0,0 21 0,-1 0 16,-20 1-16,21-1 0,-21 0 0,20 0 15,1 0-15,0-21 0,0 21 16,0 1-16,0-22 0,21 21 16,-22-21-16,22 21 15,-21-21-15,42 21 32,1-21-32,-1 0 15,0 0-15,0 0 0,0 0 16,22 0-16,-22 0 0,0 0 0,0 0 15,0 0-15,0 0 0,1 21 16,-1-21-16,0 0 0,0 0 16,-21 21-1,-21-21 1,21 22-16,-21-1 0,-22-21 0,22 21 16,0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3T01:33:57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8911 3090 0,'0'22'16,"21"-22"156,0 0-172,1 0 0</inkml:trace>
  <inkml:trace contextRef="#ctx0" brushRef="#br0" timeOffset="1079.9">12044 3408 0,'0'-21'0,"0"0"15,0-1 1,0 1 0,21 21-16,-21-21 0,21 0 15,-21 0-15,0 0 16,0-1-16,21 1 15,-21 0-15,0 0 16,0 0-16,0 0 16,0-1-16,0 1 15,0 0-15,0 0 16,0 0-16,0 0 16,0-1-1,0 44 48,0-1-63,0 0 15,0 0-15,0 0 0,0 0 16,0 1-16,0-1 0,0 21 16,0-21-16,0 22 0,0-1 15,0 0-15,0 1 0,0-1 0,0 0 16,0 1-16,0-1 0,0 21 15,0-20-15,0-1 0,0 0 0,-21 22 16,0-22-16,21 22 0,0-22 0,-21 22 16,0-1-16,21-21 0,-22 22 15,1-1-15,0-20 0,21 20 0,-21 1 16,0-22-16,0 22 0,21-1 16,-22 1-16,1-22 0,0 21 0,0 1 15,0-1-15,0 1 0,-1-22 16,1 22-16,0-22 0,0 0 15,0 1-15,0-1 0,-1 0 0,22-20 16,0-1-16,-21 0 0,21 0 16,0 0-16,-21-21 0,21 21 15,0-42 17,0 0-32,0 0 0,21 0 15,-21-22-15,21 22 0,-21-21 0,22 0 16,-1-1-16,0-20 0</inkml:trace>
  <inkml:trace contextRef="#ctx0" brushRef="#br0" timeOffset="2855.67">12277 3048 0,'0'-21'0,"0"0"16,0 0-1,0-1 1,0 1 0,-22 21-1,22 21 63,22-21-62,-1 22-16,0-22 0,0 21 16,0-21-16,0 21 0,1-21 0,-1 21 15,21-21-15,-21 21 0,0-21 16,22 0-16,-22 21 0,21-21 0,1 0 15,-1 22-15,21-1 0,-20-21 16,41 21-16,1-21 0,0 0 0,21 21 16,-1-21-16,22 0 15,0 21-15,0-21 0,22 0 0,-1 21 16,0-21-16,21 22 0,-21-22 16,22 0-16,-1 0 0,0 21 0,1-21 15,-1 0-15,22 0 0,-22 21 16,0-21-16,22 0 0,-22 21 0,0-21 15,1 0-15,-1 0 0,22 21 16,-22-21-16,0 21 0,-21-21 0,22 0 16,-1 0-16,-21 22 0,0-22 15,22 0-15,-22 0 0,0 21 0,0-21 16,-21 0-16,0 0 0,0 0 16,0 21-16,-21-21 0,21 0 15,-21 0-15,-21 0 0,20 0 16,-20 0-16,-21 0 0,-1 21 0,1-21 15,-22 0-15,0 0 0,1 0 0,-22 0 16,0 0-16,0 0 0,0 0 16,-42 0 46,21 21-46,-21-21-16,21 21 15,0 1-15,0-1 16,0 0-16,0 0 0,0 0 16,0 0-16,0 1 0,0-1 0,0 21 15,0-21-15,0 22 0,0-1 16,0 0-16,0 1 0,0-1 0,0 21 16,0-20-16,0 20 0,-21 1 15,21-1-15,-21 1 0,21-22 0,-22 22 16,22-1-16,-21 1 0,21-1 0,-21 1 15,0-1-15,21 1 0,-21-1 16,21 1-16,-21-1 0,-1 1 16,22-1-16,-21 1 0,21-1 0,-21-21 15,21 22-15,-21-22 0,21 22 16,-21-22-16,0 0 0,21 1 0,0-1 16,0 0-16,-22 1 0,22-1 15,0-21-15,-21 22 0,21-22 0,0 0 16,-21 0-16,21 0 0,0 0 15,0 1-15,-21-22 16,0 0 0,0 0-1,-1 0-15,1 0 0,0 0 16,21-22-16,-42 22 0,21 0 16,-1 0-16,1-21 0,-21 21 0,21 0 15,-22-21-15,1 21 0,0 0 16,-1 0-16,1-21 0,-21 21 15,20 0-15,1-21 0,-22 0 0,1 21 16,-1 0-16,1-22 0,-22 22 0,22 0 16,-22 0-16,-21-21 0,22 21 15,-1 0-15,0-21 0,-21 21 0,1 0 16,20-21-16,-21 0 0,0 21 16,0-21-16,-21 21 0,22 0 0,-1-22 15,-21 22-15,21 0 0,-21-21 0,0 0 16,21 21-16,-21 0 0,0-21 15,0 21-15,0-21 0,21 21 0,-21 0 16,21-21-16,-21-1 16,0 22-16,0-21 0,22 21 0,-22 0 15,21-21-15,0 21 0,0 0 0,-21-21 16,21 21-16,0 0 0,-21-21 16,22 21-16,-1 0 0,0-21 0,0 21 15,0-22-15,0 22 0,1 0 0,-1 0 16,0-21-16,21 21 0,-21 0 15,1 0-15,20-21 0,0 21 0,1 0 16,-1 0-16,0 0 0,22 0 16,-22-21-16,22 21 0,-1 0 15,1 0-15,-22 0 0,21 0 0,1-21 16,-22 21-16,22 0 0,-1 0 16,1 0-16,-1 0 0,1 0 0,-22-21 15,22 21-15,20 0 0,-20 0 0,-1-22 16,22 22-16,0 0 0,-1 0 15,1 0-15,21-21 0,-22 21 0,22 0 16,0 0-16,0 0 0,21-21 16,-21 21-16,0 0 0,-1 0 0,1 0 15,0 0-15,0-21 16,0 21-16,0 0 16,-1 0-16,1 0 0,0 0 15,0 0-15,0 0 0,0 0 16,-1 0-1,22-21 1,0 0-16</inkml:trace>
  <inkml:trace contextRef="#ctx0" brushRef="#br0" timeOffset="6839.3">13060 3620 0,'0'-22'15,"21"1"-15,-21 0 16,0 0-1,-21 21-15,0 0 16,-1 0-16,1 0 0,0 0 16,0 0-16,-21 21 0,20-21 15,1 21-15,0 0 0,-21 22 0,21-22 16,-1 21-16,1-21 0,-21 22 16,21-1-16,0 0 0,-1 22 0,22-22 15,0 22-15,-21-22 0,21 22 16,0-22-16,0 0 0,0 1 15,0-1-15,0 0 0,0-21 16,21 22-16,1-22 0,-1 0 0,0 0 16,0 0-16,0-21 0,22 0 0,-22 0 15,21 0-15,-21 0 0,22 0 16,-1 0-16,0-21 0,-21 0 0,22 0 16,-1 21-16,0-21 0,1-22 15,-22 22-15,21 0 0,-21 0 0,1-21 16,20 20-16,-21 1 0,-21-21 15,21 21-15,-21 0 0,21-22 0,-21 22 16,22 21-16,-22-21 0,0 0 16,0 42-1,0 0 1,0 0-16,-22 0 0,22 22 16,-21-22-16,21 0 0,0 21 0,-21-20 15,21-1-15,0 21 0,0-21 16,0 0-16,0 1 0,0-1 0,0 0 15,0 0-15,21-21 0,0 21 16,1-21-16,-1 0 0,0 0 16,0 0-16,0 0 0,0 0 15,1-21-15,-1 0 0,0 21 16,-21-21-16,21 0 0,-21-1 16,21 1-16,-21 0 15,0-21-15,0 21 0,0-1 0,0 1 16,-21 0-16,0 0 0,0 0 15,0 0-15,-1 21 0,1 0 0,0-22 16,0 22-16,0 0 0,0 0 16,-1 0-16,1 0 0,42 0 31,1 0-15,-1 0-16,21-21 0,-21 21 0,0-21 15,22 21-15,-22-21 0,21 0 16,-21 21-16,22 0 0,-22-21 15,21 21-15,1 0 0,-22 0 16,0 0-16,0 21 0,0 0 0,0-21 16,-21 21-16,0 0 0,0 0 15,0 1-15,0 20 0,0-21 0,0 0 16,0 0-16,0 1 0,0-1 16,0 0-16,0 0 0,0 0 0,0 0 15,0 1-15,0-1 0,0 0 0,0 0 16,0 0-16,-21-21 15,21 21-15,0-42 47,0 0-31,0 0-16,0 0 0,0 0 16,21-1-16,1-20 0,-22 21 0,21-21 15,0-1-15,21 22 0,-21-21 16,1 21-16,-1-22 0,21 22 15,-21 0-15,0 21 0,22-21 0,-22 21 16,0 0-16,21 0 0,-20 0 0,-22 21 16,21 0-16,0 0 0,0 0 15,-21 1-15,0-1 0,0 0 0,0 21 16,0-21-16,0 1 0,0-1 16,0 21-16,0-21 0,0 0 15,0 1-15,0-1 0,0 0 0,21 0 16,0 0-16,1-21 0,-22 21 15,21 1-15,0-22 0,21 0 0,-21 0 16,1 0-16,20 0 0,-21 0 16,21 0-16,-20 0 0,20 0 0,0-22 15,-21 22-15,22-21 0,-22 0 0,21 0 16,-21-21-16,1 20 0,20 1 16,-21-21-16,-21 21 0,0-22 0,0 22 15,0-21-15,0 21 0,0 0 16,0-1-16,0 1 0,-21 0 0,21 0 15,-21 21-15,0 0 0,-1 0 16,1 0-16,0 0 0,0 0 16,0 0-16,0 0 0,-1 21 0,1 0 15,0 0-15,0 1 0,0-1 16,0 21-16,-1-21 0,22 22 16,0-22-16,0 21 0,-21-21 0,21 0 15,0 22-15,0-22 0,0 0 0,0 0 16,0 0-16,0 1 0,21-1 15,1-21-15,-1 0 16,0 0-16,0 0 0,0 0 16,0 0-16,1 0 0,-1-21 15,0 21-15,0-22 0,0 1 16,0 0-16,1 0 0,-1-21 16,0 20-16,0-20 0,0 0 15,0-1-15,-21 1 0,22-21 0,-1 20 16,0 1-16,-21 0 0,21-1 0,0 1 15,-21 0-15,0-1 0,0 1 0,21 21 16,-21 0-16,0-1 0,0 1 16,0 0-16,0 0 15,-21 42 1,21 0 0,0 0-16,0 1 0,-21-1 15,21 0-15,0 21 0,-21-21 0,21 22 16,0-1-16,0 0 0,0 1 0,0-1 15,0 0-15,0-20 0,0 20 16,0 0-16,0-21 0,0 22 0,0-22 16,0 0-16,0 21 0,0-20 15,0-1-15,21 0 0,0 0 16,0-21-16,1 0 0,-1 21 16,0-21-16,0 0 0,0 0 0,0 0 15,1 0-15,20-21 0,-21 0 0,0 21 16,0-21-16,22 0 15,-22-1-15,0-20 0,21-21 16,-42 41-16,22-20 0,-1 21 16,-21-21-16,0 20 0,0-20 0,21 21 15,-21 0-15,0 0 0,0-1 16,-21 44 15,21-1-31,-21 0 0,-1 0 16,22 0-16,-21 0 0,21 1 0,0 20 15,-21-21-15,21 0 0,0 0 16,0 1-16,0-1 0,0 0 0,0 0 16,0 0-16,0 0 15,0 1-15,0-1 0,21 0 16,0 0-16,1-21 0,-1 0 16,0 0-16,0 0 0,0 0 15,0 0-15,1 0 0,-1 0 0,0 0 16,0-21-16,-21 0 0,21 21 15,0-43-15,1 22 0,-1 0 0,0-21 16,0 21-16,-21-22 0,0 1 16,21 0-16,0-22 0,-21 22 0,0-1 15,0 1-15,22 0 0,-22 21 16,0-22-16,21 22 0,-21-21 16,0 21-16,0-1 0,0 1 0,0 0 15,0 0-15,0 0 16,-21 21-1,21 21 1,-22 0-16,1 0 0,21 22 16,0-22-16,0 21 0,-21-21 15,21 22-15,-21-1 0,21 0 0,0 1 16,0-1-16,0 0 0,-21 1 16,21-1-16,0 0 0,-21 1 0,21-22 15,0 21-15,0-21 0,0 22 16,0-22-16,0 0 0,0 0 15,0 0-15,21 0 0,0-21 16,0 0-16,0 22 0,0-22 16,1 0-16,-1 0 0,0 0 0,0 0 15,21-22-15,-20 22 0,-1-21 16,0 0-16,0 0 0,0 0 0,22-22 16,-22 22-16,0-21 0,-21 21 15,21-22-15,0 1 0,-21 21 0,0 0 16,21 0-16,-21-1 0,22 1 15,-22 0-15,0 42 47,0 0-47,0 1 0,-22-1 0,22 0 16,-21 21-16,21-21 0,0 1 16,0 20-16,0-21 0,0 0 0,0 0 15,0 1-15,0-1 0,0 0 16,0 0-16,0 0 0,21 0 15,1-21-15,-22 22 0,21-22 0,0 0 16,0 0-16,0 0 0,0 0 16,22 0-16,-22 0 0,0 0 0,0 0 15,0-22-15,22 1 0,-22 0 16,0 0-16,0 0 0,0 0 0,22-1 16,-22-20-16,0 21 15,0 0-15,0 0 0,-21-1 0,0 1 16,22 0-16,-1 0 0,-21 42 47,0 0-47,0 0 0,0 1 15,-21-22-15,21 21 0,-22 0 0,22 0 16,0 0-16,0 0 0,0 1 16,0-1-16,0 0 0,0 0 0,0 0 15,0 0-15,0 1 16,22-22-1,-1 0-15,0 0 0,0 0 16,0 0-16,0 0 16,1 0-16,-1 0 0,0-22 0,0 1 15,0 0-15,-21 0 16,21 0-16,-21-22 0,0 22 0,0-21 16,0 21-16,0-22 0,0 22 0,0 0 15,0-21-15,-21 21 0,0-1 16,0 22-16,21-21 0,-21 21 0,0 0 15,-1 0-15,1 0 0,0 0 16,0 0-16,0 21 16,21 1-1,0-1 1,21-21 0,0 0-16,0 0 0,0 0 15,22 0-15,-22 0 0,0 0 16,21 0-16,-20 0 0,20-21 0,-21-1 15,0 22-15,22 0 0,-22-21 0,0 21 16,0 0-16,0-21 0,0 21 16,1 0-16,-1 0 0,0 0 31,-21 21-15,0 0-16,0 1 15,0-1-15,0 0 0,0 0 16,0 0-16,-21 0 0,21 1 15,0-1-15,-21 0 0,21 0 0,-22 0 16,1 0-16,0 1 0,0-1 16,21 0-16,-21-21 0,0 21 15,21 0-15,-22 0 0,1-21 16,21-21 31,21 0-32,1 0-15,-22 0 0,21 0 0,0-1 16,0-20-16,0 21 16,22-21-16,-1-22 0,0 43 15,1-43-15,-1 43 16,-21 0-16,21 0 0,-20 0 0,-1 21 16,0 0-16,0 0 0,0 0 15,0 0-15,1 0 0,-1 21 0,0 0 16,-21 0-16,0 0 0,0 1 0,0-1 15,0 0-15,0 21 0,0-21 16,0 1-16,0 20 0,0-21 0,0 21 16,0-20-16,0-1 15,0 21-15,0-21 0,0 0 0,0 1 16,0-1-16,0 0 0,0 0 16,21 0-16,0-21 0,0 0 15,1 0-15,-1 0 16,0 0-16,0 0 15,0-21-15,0 21 0,-21-21 0,22 21 16,-1-21-16,0 0 0,0-1 16,0 1-16,22-42 0,-22 42 15,21-22-15,-21 22 16,0 21-16,-21-21 0,0 0 16,0 0-16,22-1 15,-22 1 1,21 0-16,-21 0 15,0 0-15</inkml:trace>
  <inkml:trace contextRef="#ctx0" brushRef="#br0" timeOffset="7299.67">17166 3641 0,'0'0'0,"-21"21"0,0-21 0,21 21 15,-21-21-15,21 21 0,0 0 32,21-21-17,0 0-15,0 0 0,0 0 16,0 0-16,-21-21 16,0 0-1,0 0 1,0 0-16,-21 21 47,0 21-32,21 0 17</inkml:trace>
  <inkml:trace contextRef="#ctx0" brushRef="#br0" timeOffset="7651.47">16065 3831 0,'22'0'31,"-1"0"-31,0 0 16,21 0-16,-21 0 0,22 0 0,-22-21 16,21 21-16,1 0 0,-1 0 15,-21-21-15,21 21 0,1 0 0,-22 0 16,21-21-16,-21 21 0,1 0 15,-1 0-15,0 0 0,0 0 0,-21-21 16,-21-1 31,0 22-47</inkml:trace>
  <inkml:trace contextRef="#ctx0" brushRef="#br0" timeOffset="8060.23">15769 3577 0,'0'0'0,"-21"0"15,0 0-15,0 0 16,-1 0 0,44 0 31,-1 0-32,0 0 1,-42 0 31,21 21 0,21-21-47,0 0 0,-21 22 15,21-22-15</inkml:trace>
  <inkml:trace contextRef="#ctx0" brushRef="#br0" timeOffset="12640.12">14711 4932 0,'21'0'0,"0"0"16,-21-21-16,21 21 15,-21-21-15,21-1 0,1 22 16,-22-21-16,0 0 16,-22 21 15,1 0-31,0 0 0,21 21 16,-21 0-16,0 1 0,0-1 0,-1 0 15,22 0-15,-21 21 0,0 1 16,21-22-16,-21 21 0,21-21 0,0 22 15,0-22-15,0 21 0,0-21 16,0 22-16,0-22 0,0 0 0,0 0 16,21 0-16,0-21 0,0 22 15,1-22-15,-1 21 0,21-21 0,-21 0 16,22 0-16,-22 0 0,21 0 0,0-21 16,-20-1-16,20 22 15,0-21-15,1 0 0,-1 0 0,-21 0 16,21-22-16,1 22 0,-22-21 15,0 21-15,0-22 0,0 1 0,1 0 16,-22-1-16,0 1 0,0 0 16,0 21-16,0-22 0,0 1 0,0 21 15,0 0-15,0-1 16,0 44 0,-22-1-16,1 0 0,21 0 15,-21 21-15,0 1 0,21-1 16,0-21-16,-21 22 0,21-1 0,-21 0 15,-1 1-15,22-22 0,0 21 0,0 0 16,0-20-16,0-1 0,0 0 16,0 0-16,0 0 0,0 0 15,0 1-15,22-1 16,-1-21 0,0 0-16,0 0 0,-21-21 0,21 21 15,0-22-15,1 1 0,-22 0 0,21 21 16,0-21-16,0-21 0,-21 20 15,21 1-15,0 0 0,-21 0 16,22 0-16,-1 21 16,0 0-16,0 21 31,-21 0-31,21-21 0,-21 21 16,0 0-16,0 1 0,21-22 0,1 21 15,-22 0-15,21 0 0,0-21 16,-21 21-16,21 0 0,0-21 0,0 0 15,1 22-15,-1-22 0,0 0 16,0 0-16,0 0 0,0 0 0,1 0 16,20 0-16,-21 0 0,0 0 15,0-22-15,22 1 0,-22 0 0,0 0 16,0 21-16,22-42 0,-22 20 16,0 1-16,-21 0 0,21 0 15,-21 0-15,0-22 0,21 22 0,-21 0 16,0 0-16,0 0 15,-21 21-15,0 0 16,0 0-16,0 21 16,-1 0-16,1 0 0,21 0 0,0 1 15,0-1-15,-21 0 0,21 0 16,0 0-16,0 0 0,0 1 0,0-1 16,0 0-16,0 0 0,0 0 0,0 0 15,21-21-15,0 22 0,1-22 16,-1 0-16,0 21 15,0-21-15,0 0 0,22 0 16,-22 0-16,21 0 0,0 0 0,1-21 16,-22 21-16,21-22 0,-21 1 0,22 21 15,-22-21-15,0 0 0,0 21 16,0-21-16,-21 0 0,22-1 0,-22 1 16,21 0-16,-21 0 0,0 0 15,0 0-15,0-1 0,0 1 0,0 0 16,-21 21 15,21 21-31,-22 0 16,1 1-16,21-1 0,0 0 0,0 0 15,-21 21-15,21-20 0,0-1 16,0 0-16,0 0 0,0 0 16,0 0-16,0 1 0,21-1 15,0-21 1,1 0-16,-1 0 0,0 21 0,21-21 15,-21 0-15,22 0 0,-22 0 16,21 0-16,-21-21 0,22 0 0,-1-1 16,-21 1-16,22 0 0,-22 0 15,0 0-15,21-22 0,-21 22 16,-21-21-16,22 0 0,-22 20 0,21-20 16,-21 0-16,0-1 0,21 1 15,-21 21-15,0 0 0,0 0 0,0-1 16,0 1-16,-21 42 31,21 22-31,-21-22 0,21 21 16,-22 1-16,22-22 0,0 21 0,-21 0 15,21 1-15,0-1 0,0-21 16,-21 22-16,21-22 0,0 0 0,-21 0 16,21 0-16,0 0 0,0 1 0,0-1 15,0-42 32,0-1-47,0 1 16,0 0-16,21 0 0,0 0 0,0 0 15,1-1-15,-22 1 0,42 0 16,-21 0-16,0 21 0,0-21 0,1 21 16,-1 0-16,0 0 0,0 0 15,0 0-15,0 0 0,-21 21 16,0 0-1,-21-21 1,0 21-16,0-21 0,0 0 16,0 0-16,-1 0 15,1 0-15,0 0 0,0-21 16,0 21 0,21-21-16,-21 21 15,-1 0 1,22 21-1,0 0-15,0 0 0,0 1 16,0-1-16,0 0 0,0 0 16,0 0-16,0 0 0,0 1 15,0-1-15,22 0 16,-1 0-16,0-21 0,0 21 0,0-21 16,0 0-16,22 0 0,-1 0 15,0 0-15,1 0 0,-1 0 16,0 0-16,22 0 0,-22 0 0,22 0 15,-22-21-15,0 0 0,1 21 16,-1-21-16,-21 0 0,22-1 0,-22 1 16,0 0-16,-21 0 0,0 0 15,0 0-15,0-1 0,0 1 0,0 0 16,0 0-16,-21 21 16,0 0-1,-1 0-15,22 21 16,0 0-16,-21-21 0,21 21 15,-21 1-15,21-1 0,0 0 0,0 0 16,0 0-16,0 0 16,0 1-16,21-22 0,0 21 0,1-21 15,-1 0-15,0 21 0,0-21 16,0 21-16,22-21 0,-22 0 0,21 0 16,0 0-16,1 0 0,-1 0 0,0 0 15,-20 0-15,20 0 0,0 0 16,-21-21-16,1 21 0,-1-21 0,0 0 15,0 21-15,0-22 0,0 1 16,-21 0-16,0 0 0,0 0 0,0 0 16,0-1-16,0 1 15,-21 0 1,0 21-16,0 0 0,0 0 0,0 0 16,-1 0-16,1 21 0,0-21 15,0 21-15,0 1 0,21-1 16,0 0-16,0 0 0,0 0 15,0 0-15,0 1 0,0-1 16,21 0 0,0-21-16,0 0 15,0 0-15,1 0 0,-1 0 16,0 0-16,0 0 0,0 0 0,0 0 16,1-21-16,-1 0 0,0 21 15,0-22-15,0 1 0,0 0 0,1-21 16,-1 21-16,-21-1 0,21-20 15,0 0-15,-21-1 0,21 1 0,-21 0 16,21-22-16,-21 22 0,0 0 16,0-22-16,0 22 0,0-1 0,0 1 15,0 21-15,0 0 0,0 0 16,0-1-16,0 1 0,0 42 31,0 1-31,0 20 0,0 0 0,-21 1 16,0 20-16,21-21 0,-21 22 15,0-1-15,21 1 0,0-1 16,-21-20-16,21-1 0,0 22 0,0-1 16,0-21-16,0-20 15,0-1-15,0 21 0,21-21 0,0-21 16,-21 21-16,21 1 0,0-22 16,0 0-16,1 0 0,20 0 0,-21 0 15,0 0-15,22 0 0,-1-22 16,-21 22-16,21-21 0,1 0 0,-22 0 15,21 0-15,1-22 0,20 22 16,-21 0-16,-20 21 0,-22-21 16,-22 21-1,1 0-15</inkml:trace>
  <inkml:trace contextRef="#ctx0" brushRef="#br0" timeOffset="13655.54">12933 5800 0,'0'0'0,"0"-21"0,0-22 15,0 22-15,0 0 16,21 0-16,-21 0 0,21-1 0,-21 1 16,0 0-16,21 0 15,-21 0-15,21 0 0,-21-1 16,0 44 15,0 20-31,-21-21 0,0 21 16,0 1-16,-21-1 15,20 22-15,-20-22 0,0 21 0,-1 1 16,1-1-16,0 1 0,-22-1 0,22 1 16,-22-1-16,1 22 0,-1-21 15,1-1-15,21 22 0,-22-22 0,1 1 16,-1-22-16,22 22 0,-1-1 15,-20-21-15,42 1 0,-22 20 0,1-20 16,0-1-16,21 0 0,-1 1 0,-20-1 16,21 0-16,0-21 0,0 1 15,21-1-15,0 0 0,-22 0 0,1-42 32,21 0-32,0 0 0,0-1 15,0 1-15,0 0 0,0 0 16,0-21-16,0 20 0,0 1 0,0-21 15,0 21-15,21 0 0,1-22 16,-1 22-16,-21 0 0,21-21 0,0 20 16,0 1-16,-21-21 0,21 21 0,1 0 15,-22-1-15,21 1 0,0 0 16,-21 0-16,21 21 16,-21 21-16,0 0 15,0 0-15,0 1 16,-21 20-16,21-21 0,-21 21 15,0-20-15,-1 20 0,1-21 0,21 21 16,-21-20-16,0 20 0,0-21 16,21 21-16,-21-20 0,21-1 0,0 0 15,0 0-15,42-21 16,-21 0 0,0 0-16,22 0 0,-1 0 0,0-21 15,1 21-15,-1-21 0,0 0 0,1 21 16,-1-22-16,0 1 15,22 21-15,-43-21 0,21 0 0,1 21 0,-22 0 16,0-21-16,0 21 0,0 0 0,0 0 16,-42 21 15,0-21-31</inkml:trace>
  <inkml:trace contextRef="#ctx0" brushRef="#br0" timeOffset="14286.18">7366 7832 0,'-21'0'15,"42"0"-15,-42-21 0,21-1 0,-21 22 16,21-21-16,-22 21 0,1 0 31,21 21-15,0 1-16,-21-1 0,21 21 0,0 0 15,0 22-15,0-1 0,0 1 16,0 21-16,-21-1 0,21-20 0,-21 20 16,21 1-16,-21 0 0,-1 21 0,1-22 15,0 1-15,0 0 0,0 20 16,0-20-16,-22 0 0,22-22 16,0 22-16,0 0 0,-22-22 0,22 22 15,0-22-15,0 1 0,21-22 0,-21 0 16,21 1-16,-21-1 0,21-21 15,0 0-15,-22 1 0,22-1 0,0-42 32,0-22-32,0 22 0,0-21 15,0-1-15,22 1 0,-1 0 0,-21-22 16,21 1-16,0 20 0,0-20 16</inkml:trace>
  <inkml:trace contextRef="#ctx0" brushRef="#br0" timeOffset="15256.17">7175 8213 0,'0'0'0,"0"-21"0,0-22 0,0 22 16,0 0-16,0 0 0,22 21 16,-1-21-16,-21-1 0,21 22 0,0 0 15,0-21-15,0 21 0,22 0 0,-22 0 16,21 0-16,1-21 15,20 21-15,1 0 0,20 0 0,1 0 16,21 0-16,-22 0 0,22 0 16,21-21-16,-21 21 0,21 0 0,0 0 15,21 0-15,0 0 0,1 0 16,-1 0-16,0 0 0,21 0 0,1 21 16,-22-21-16,21 21 0,0-21 0,1 21 15,-1-21-15,22 22 0,-22-22 16,21 21-16,-20-21 0,-1 21 15,0-21-15,-20 0 0,20 21 0,-21-21 16,0 0-16,-21 0 0,0 21 0,-21-21 16,0 0-16,-21 0 0,-1 0 15,-20 0-15,-1 0 0,-20 0 16,-1 0-16,-21 0 0,0 0 0,0 0 16,1 0-1,-22 21 1,0 1-1,0-1-15,0 0 16,0 21-16,0-21 0,0 1 0,0 20 16,0-21-16,0 0 0,0 22 0,-22-1 15,22-21-15,0 21 0,-21-20 16,0 20-16,21 0 0,-21 1 0,21-1 16,0 21-16,-21-20 0,21-1 15,-21 22-15,21-22 0,0 21 16,-22-20-16,22 20 0,0-20 0,0 20 15,0-21-15,0 22 0,0-1 16,0-20-16,0 20 0,0 1 0,0-22 16,0 22-16,0-22 0,-21 21 0,21-20 15,-21-1-15,21 0 0,0 1 0,-21-1 16,21-21-16,-21 22 0,0-22 16,21 21-16,-22-21 0,1 0 0,0 1 15,21-1-15,-21-21 0,0 21 0,0-21 16,-1 0-16,-20 21 0,21-21 15,-21 0-15,-1 0 0,1 0 16,0 0-16,-22 0 0,22 0 0,-22 0 16,1-21-16,-1 0 0,-20 21 0,-1-21 15,21 21-15,-41-22 0,20 1 16,-21 21-16,-21-21 0,21 0 0,-42 21 16,21-21-16,-21 21 0,0-21 0,0 21 15,-22-22-15,1 22 0,0 0 16,-1 0-16,1 0 0,0 0 0,-1 0 15,-20 0-15,20 0 0,-20 0 0,-1 0 16,22 0-16,-21 0 0,-1 0 16,22 0-16,21 0 0,-1 0 0,22 0 15,0 0-15,0-21 0,43 21 16,-22 0-16,42 0 0,-20-21 16,20 21-16,22 0 0,-22-21 0,43 21 15,-21 0-15,21-21 0,0 21 0,21-21 16,0-1-1,0 1-15,0 0 16,0 0-16,21 21 0,0-21 16,-21 0-16,21-1 0,0 1 15</inkml:trace>
  <inkml:trace contextRef="#ctx0" brushRef="#br0" timeOffset="16272.1">8255 6223 0,'-21'0'0,"21"-21"31,21 21-15,-21-21-16,21 0 0,0 21 15,0 0-15,1 0 16,-1 21 0,-21 0-16,0 0 0,21 0 0,-21 0 15,21 22-15,-21-1 0,0-21 16,0 22-16,0-1 0,0 0 0,0-21 16,0 22-16,0-22 0,0 21 15,21-21-15,-21 1 0,0-1 16,21-21-16,-21 21 0,22-21 15,-1 0-15,0 0 16,0-21-16,0 0 0,0-1 0,1 1 16,-1 0-16,0 0 0,0-21 15,21 20-15,-20-20 0,-1 21 0,0-21 16,0 20-16,0 1 0,0-21 16,1 21-16,-1 0 0,-21-1 0,0 1 15,21 0-15,-21 42 31,0 0-31,0 1 16,0 20-16,-21-21 0,21 21 0,-21 22 16,21-22-16,0 1 0,0 20 15,0-21-15,0 22 0,0-22 0,0 22 16,0-22-16,0 0 0,0 1 16,0-1-16,0 22 0,0-22 0,0-21 15,0 21-15,0 1 0,0-1 0,0-21 16,0 22-16,0-22 0,-22 0 15,22 0-15,-21-21 0,21 21 16,-21-21-16,21 21 0,-21-21 0,0 0 16,0 0-16,21-21 0,0 0 15,-22 0-15,1 0 0,21 0 16,-21-22-16,21 22 0,0-21 16,-21-1-16,21 1 0,-21 0 0,21 21 15,0-22-15,0 1 0,0 0 0,0-1 16,0 1-16,21 0 0,0 20 15,0-20-15,0 0 0,22 21 0,-22-22 16,21 22-16,1 0 0,-22 0 16,21 0-16,-21-1 0,22 22 0,-22-21 15,0 21-15,0 0 0,0 0 0</inkml:trace>
  <inkml:trace contextRef="#ctx0" brushRef="#br0" timeOffset="16945.23">9102 6562 0,'0'0'0,"21"21"0,0 0 15,-21 0 1,21-21-16,0 0 16,0 0-16,1 0 0,-1-21 15,0 0-15,0 0 0,0 0 16,0-1-16,1 1 16,-1 0-16,-21 0 0,0 0 15,21 0-15,-21-1 0,0 1 16,0 0-16,-21 21 31,21 21-15,0 0-16,0 1 0,-21-1 0,-1 0 15,22 0-15,-21 0 0,21 22 16,0-22-16,0 0 0,0 0 0,0 0 16,0 0-16,0 1 0,0-1 0,0 0 15,0 0-15,21-21 16,1 0-16,-1 0 15,0 0-15,0 0 0,0 0 16,0 0-16,1-21 0,-1 0 0,0 21 16,21-21-16,-21-1 0,22 1 15,-1-21-15,0 21 0,1-22 16,-1 22-16,0-21 0,-20 0 0,20 20 16,-21 1-16,0 0 0,-21-21 0,0 21 15,-21 21 1,0 0-1,0 0-15,0 0 0,-1 21 16,1 0-16,0-21 0,0 21 0,21 21 16,-21-20-16,21-1 0,0 0 0,0 0 15,0 21-15,0-20 0,0-1 16,21 0-16,0 0 0,0 0 0,-21 0 16,21 1-16,1-1 0,-1-21 15,0 21-15,-21 0 0,21-21 16,-21 21-16,21-21 0,-21 21 15,-21-21 1,0 0-16,0 0 0,0 0 16,-1 22-16,1-22 0,0 0 15,0 0-15,0 0 16,0 0-16,-1 0 16,1 0-16</inkml:trace>
  <inkml:trace contextRef="#ctx0" brushRef="#br0" timeOffset="18800.72">8234 8382 0,'0'0'0,"0"21"47,0 0-47,0 22 0,0-22 16,0 0-16,0 21 0,0 1 15,0-22-15,0 21 0,0 1 0,0-1 16,-21 0-16,21-21 0,-22 22 0,22-22 16,0 21-16,0-21 0,0 1 15,0-1-15,0-42 31,0-1-31,22 1 16,-22 0-16,21-21 0,-21 21 0,21-1 16,0-20-16,-21 21 0,0-21 15,21 20-15,0 1 0,1-21 16,-22 21-16,0 0 0,21-1 16,-21 1-16,21 0 0,0 21 15,0 21 1,-21 0-16,0 1 15,0 20-15,0-21 0,0 0 0,0 22 16,21-22-16,-21 0 0,0 21 16,0-21-16,22 1 0,-22-1 0,21 0 15,-21 0-15,21 0 0,0 0 0,0-21 16,0 0-16,1 0 0,-1 0 16,0 0-16,0 0 0,0 0 15,0 0-15,22-21 0,-22 0 16,21 21-16,-21-21 0,1 0 0,20 0 15,-21-22-15,0 22 0,0 0 0,1 0 16,-1-22-16,-21 22 0,0 0 16,0 0-16,0 0 0,0 0 0,0-1 15,-21 22-15,-1 0 0,1 0 16,0 0-16,0 0 16,21 22-16,-21-22 0,21 21 0,-21 0 15,21 0-15,0 21 0,0-20 16,0-1-16,0 21 0,0-21 0,0 0 15,0 1-15,0-1 0,0 0 16,0 0-16,21 0 0,0-21 16,0 21-16,0-21 0,0 0 15,1 0-15,-1 0 0,0 0 0,0-21 16,0 21-16,22-21 0,-22 0 16,0 0-16,0 0 0,0-1 0,0 1 15,1 0-15,-22 0 0,21 0 16,0 0-16,0-1 0,-21 1 0,21 0 15,0 21-15,-21-21 0,22 21 0,-1-21 16,0 21-16,0 0 16,0 0-16,0 21 0,-21 0 15,0 0-15,0 0 0,22 1 16,-22-1-16,0 0 0,0 21 16,0-21-16,0 1 0,0 20 0,0-21 15,0 0-15,-22 0 0,22 22 16,0-22-16,-21 0 0,21 0 15,-21-21-15,21 21 0,0-42 32,0 0-17,0 0-15,0 0 0,21 0 16,0-1-16,-21 1 0,0-21 16,22 21-16,-1-22 0,-21 22 0,21-21 15,0 21-15,0-22 16,-21 22-16,21 0 0,1 0 0,-1 0 15,0 21-15,-21 21 32,0 0-32,0 0 0,0 0 15,-21 1-15,21-1 0,-21 21 0,21-21 16,0 0-16,0 1 0,0 20 16,0-21-16,0 0 0,0 0 0,0 1 15,0-1-15,0 0 16,21-21-16,0 0 0,0 0 15,0 0-15,0 0 0,1 0 0,-1 0 16,21 0-16,-21 0 16,0-21-16,22 0 0,-22-1 0,0 1 15,21 0-15,-20 0 0,-1-21 0,21 20 16,-21-20-16,0 21 0,1-21 16,-1-1-16,0 22 0,0-21 0,-21-1 15,0 22-15,0-21 0,0 21 0,0-22 16,0 22-16,0 0 0,0 0 15,0 0-15,0 42 32,0 0-32,0 21 0,-21-20 0,21-1 15,-21 21-15,21-21 0,0 22 16,0-22-16,0 21 0,0 0 16,0 1-16,0-22 0,0 21 0,0 1 15,0-22-15,0 21 0,0 0 0,0-20 16,0-1-16,0 21 0,0-21 15,0 0-15,0 1 0,0-1 16,21-21-16,0 0 0,0 0 16,0 0-16,1 0 15,-22-21-15,21 21 0,0-22 16,-21 1-16,0 0 0,0 0 16,0 0-16,0 0 0,0-1 15</inkml:trace>
  <inkml:trace contextRef="#ctx0" brushRef="#br0" timeOffset="19032.61">10096 8678 0,'22'0'16,"-22"-21"0,21 21-16,0 0 0,0 0 15,0 0-15,22-21 0,-22 21 0,21 0 16,-21-21-16,22 21 0,-22 0 0,21 0 15,-21-21-15,0 21 16,1 0-16,-1 0 0,0 0 0,-42 0 47,0 0-47</inkml:trace>
  <inkml:trace contextRef="#ctx0" brushRef="#br0" timeOffset="20464.11">8001 9821 0,'0'-21'0,"21"0"15,-21 0-15,21 21 16,-21-21-16,0 0 0,21-1 15,-21 1-15,22 0 0,-22 0 16,21 0-16,0-22 0,-21 22 0,21 0 16,0-21-16,-21 21 0,0-22 0,21 22 15,-21-21-15,22 21 0,-22-1 16,0 1-16,0 0 0,0 0 0,0 0 16,0 42 15,-22 0-31,1 0 0,21 0 15,-21 1-15,21 20 0,0-21 0,-21 21 16,21 1-16,-21-1 0,21 0 16,0 1-16,0-1 0,0 0 0,0 1 15,0-1-15,0-21 0,0 22 16,0-22-16,0 0 0,21-21 0,0 21 16,0-21-16,0 21 0,1-21 0,-1 0 15,21 0-15,-21 0 0,0-21 16,1 0-16,-1 0 0,21 0 15,-21-1-15,0 22 0,1-42 0,-1 21 16,0 0-16,0 0 0,0-1 0,-21 1 16,0 0-16,21 0 0,-21 0 15,0 0-15,0-1 0,0 1 16,-21 21-16,0 0 16,0 21-16,21 1 0,-21-1 15,21 0-15,0 0 0,0 0 16,0 22-16,-21-22 0,21 0 0,0 21 15,0-21-15,0 1 0,0-1 16,0 0-16,21 0 0,0 0 0,0-21 16,0 21-16,0-21 0,1 0 15,-1 0-15,0 0 0,0 0 16,21-21-16,-20 0 0,-1 0 0,0 21 16,0-21-16,0 0 0,0-1 15,1 1-15,-22 0 0,0 0 16,0 0-16,21 21 0,-21-21 0,0-1 15,0 1-15,0 42 32,-21 1-32,21-1 15,0 0-15,-22 0 0,22 0 0,0 0 16,0 1-16,0-1 0,0 0 16,-21-21-16,21 21 0,0 0 0,-21-21 15,21 21-15,0-42 47,21 0-31,0 0-16,1 0 0,-22 0 0,21-1 15,0 1-15,-21 0 0,21 0 0,0 0 16,0 21-16,-21-21 0,22-1 16,-1 22-16,0 0 0,0 0 15,0 22-15,-21-1 16,0 0-16,0 0 15,0 0-15,0 0 0,0 1 16,0-1-16,0 0 0,0 0 0,21 0 16,1-21-1,-22 21-15,21-21 0,0 0 16,0 0-16,0 0 0,22 0 16,-22 0-16,0 0 0,21-21 15,-21 21-15,22-21 0,-22 0 0,21 21 16,1-42-16,-1 20 0,-21 1 0,21 0 15,1 0-15,-22-21 0,0 20 16,0 1-16,0-21 0,-21 21 16,22 0-16,-22-1 0,0 1 0,0 0 15,-22 21-15,1 0 16,0 0-16,0 21 0,0 0 16,0 1-16,21-1 0,-22 0 15,22 0-15,-21 21 0,21-20 16,0-1-16,0 0 0,0 0 0,0 0 15,0 0-15,0 1 0,21-1 16,1-21-16,-1 0 0,0 21 0,0-21 16,0 0-16,0 0 0,22 0 0,-22 0 15,21 0-15,1 0 0,-1 0 16,0-21-16,1 21 0,-22-21 0,21-1 16,-21 22-16,22-21 0,-22 21 0,-21-21 15,21 0-15,-21 0 16,0 0-16,0-1 0,0 1 15,0 0-15</inkml:trace>
  <inkml:trace contextRef="#ctx0" brushRef="#br0" timeOffset="20675.59">9059 9356 0,'-21'0'0,"0"0"16,0 0-16,21 21 47,21-21-47,0 0 16,0 0-16,0 0 0,1 0 15</inkml:trace>
  <inkml:trace contextRef="#ctx0" brushRef="#br0" timeOffset="22232.17">10816 9525 0,'0'0'15,"0"-21"-15,21 21 0,-21-21 0,0 0 0,0-1 16,0 1-16,-21 21 31,0 0-15,0 21-1,21 1-15,-21-1 0,21 21 0,0-21 16,0 22-16,-22-22 0,22 21 0,-21 0 16,21-20-16,0 20 0,0-21 15,0 21-15,0-20 0,0-1 0,0 0 16,0 0-16,21 0 15,1-21-15,-1 0 0,0 0 0,0 0 16,0 0-16,0 0 0,1 0 16,20-21-16,-21 21 0,21-21 15,-20 0-15,20 0 0,0-1 0,-21 1 16,22 0-16,-22 0 0,21 0 0,-21 0 16,1-1-16,-1 1 0,0 0 15,0 0-15,-21 0 0,0 0 16,0 42 15,0 0-31,0 0 0,-21 0 0,21 0 16,0 1-16,0-1 0,0 0 0,-21 0 15,21 0-15,0 0 0,0 1 16,0-1-16,0 0 0,21-21 16,0 0-16,0 0 0,0 0 15,1 0 1,-1 0-16,0 0 0,0 0 0,0-21 15,0 21-15,-21-21 0,22-1 0,-1 22 16,-21-21-16,0 0 0,0 0 16,0 0-16,0 0 0,0-1 0,0 1 15,-21 0-15,-1 0 0,1 0 16,0 21-16,0 0 0,0 0 16,0 0-16,-1 0 15,44 0 16,-1 21-31,0-21 0,0 0 0,21 0 0,-20 0 16,-1 0-16,21 0 16,-21 0-16,22 0 0,-22 0 0,21 0 15,-21-21-15,22 21 0,-22-21 0,0 21 16,0 0-16,0 0 0,0 0 16,-21-22-16,-21 22 31,0 0-31,0 22 15,0-22-15,21 21 0,-21 0 0,-1 0 16,1 0-16,0 0 0,21 1 16,-21 20-16,21-21 0,-21 0 0,0 0 15,21 1-15,0-1 0,0 0 16,0 0-16,0 0 0,0 0 16,21 1-16,0-22 15,0 0-15,0 0 0,0 0 16,1 0-16,-1 0 0,-21-22 0,21 1 15,0 0-15,0 21 0,0-21 16,1 0-16,-1-22 0,0 22 0,0 0 16,0-21-16,0 21 0,1-22 0,-1 1 15,-21 0-15,21-1 0,-21 1 16,21 0-16,-21 20 0,0-20 16,21 0-16,-21 21 0,21-22 0,-21 22 15,0 0-15,0 0 0,0 0 16,0 63 15,0-21-31,0 0 16,-21 22-16,21-22 0,-21 21 0,21 0 15,-21 1-15,21-1 0,0 0 16,-21 1-16,21-1 0,-21-21 0,21 22 16,0-22-16,0 21 0,0-21 15,0 0-15,0 1 0,0-1 0,0 0 0,21 0 16,0-21-16,-21 21 0,21-21 15,0 0-15,0 0 0,22 0 16,-22 0-16,0 0 0,21 0 0,-20 0 16,20-21-16,-21 21 0,21-21 15,-20 0-15,-1 21 0,0-21 0,0-1 16,0-20-16,0 21 0,-21 0 0,22 0 16,-22-1-16,0-20 0,0 21 15,0 0-15,0 0 0,0-1 16,-22 22-16,1 0 0,0 0 15,0 22-15,0-22 16,0 21-16,-1 0 0,22 0 0,-21 0 0,21 22 16,-21-22-16,21 0 0,0 0 0,0 0 15,0 0-15,0 1 16,0-1-16,0 0 0,0 0 16,21 0-16,0-21 0,1 0 0,-1 21 15,0-21-15,0 0 0,0 0 16,0 0-16,1 0 0,-1 0 0,0 0 15,0 0-15,0-21 0,0 21 0,1-21 16,-1 0-16,0 0 0</inkml:trace>
  <inkml:trace contextRef="#ctx0" brushRef="#br0" timeOffset="23479.89">17505 5694 0,'0'-21'0,"0"42"0,0-63 16,0 20-16,0 1 15,-21 0-15,21 0 16,0 0-16,0 0 15,0-1 1,0 65 0,0-22-1,0 21-15,21 1 0,21 20 16,-21 1-16,0-1 0,22 22 0,-22-22 16,21 22-16,-21 0 0,22-1 0,-22 1 15,21 21-15,1-22 0,-22 1 16,21 0-16,-21-1 0,22 1 15,-22 0-15,21-1 0,-21-20 16,22 21-16,-22-22 0,0 22 0,21-22 16,-21 1-16,1-1 0,-1-20 0,0 20 15,0-21-15,0 1 0,-21-1 16,21 0-16,1-20 0,-22 20 0,21-21 16,-21 0-16,0 0 0,0 1 15,0-1-15,-21-42 31,21-1-15,-22 22-16,1-21 0,0 0 0,0 0 16,0 0-16,0 0 0,-1-1 0,1 1 0,-21 0 15,21 21-15,0-21 16,-1 0-16,1 0 0,0-1 0,0 1 16,0 21-16,21-21 0,-21 21 15,21 21 16,0 0-31,0 1 16,0-1-16,21 0 0,0 0 16,0 0-16,0 0 0,-21 1 0,21-1 15,1-21-15,-1 21 0,0 0 16,0-21-16,0 21 0,22-21 16,-22 0-16,0 0 0,0 0 0,0 0 15,22 0-15,-22 0 0,0 0 16,0 0-16,0 0 0,0 0 0,1-21 15,-1 21-15,-21-21 0,21 0 16,0 0-16,0-1 0,0 1 0,-21 0 16,22 0-16,-1 0 0,-21-22 0,21 22 15,-21 0-15,21 0 0,-21 0 16,21 21-16,-21-21 0,21 21 0,-21-22 16,22 22 15,-1 0-31,-21 22 15,0-1-15,0 0 16</inkml:trace>
  <inkml:trace contextRef="#ctx0" brushRef="#br0" timeOffset="24039.85">17124 8848 0,'0'0'0,"0"-21"16,-21-1-16,21 1 0,0 0 0,-22 0 16,22 0-16,-21 0 0,21-1 0,-21 22 15,21-21 1,-21 21-1,21 21-15,0 1 0,0-1 16,-21 21-16,21 0 0,0 1 16,0-1-16,0 0 0,0 22 0,0-22 15,0 22-15,0-22 0,0 22 16,0-22-16,-21 0 0,-1 22 0,1-22 16,21 0-16,-21 1 0,0-1 0,21 0 15,-21 1-15,0-1 0,-1-21 16,22 0-16,0 22 0,-21-22 0,0 0 15,21 0-15,0-42 47,0 0-47,0 0 0,0 0 16,0-1-16,21-20 0,0 21 16,1-21-16</inkml:trace>
  <inkml:trace contextRef="#ctx0" brushRef="#br0" timeOffset="25204.52">17081 8721 0,'0'-21'0,"0"-1"16,22 22 15,-1 0-15,0 0-16,0 0 0,0 0 15,22 0-15,-22 0 0,21 0 0,0 0 16,22 22-16,-22-22 0,22 0 0,-22 0 16,22 0-16,-1 21 0,1-21 15,20 0-15,-20 0 0,20 0 0,-20 21 16,21-21-16,20 0 16,-20 0-16,21 0 0,0 21 0,0-21 15,-1 0-15,-20 0 0,42 0 0,-21 0 16,0 0-16,0 21 0,21-21 15,-22 21-15,22-21 0,0 22 0,-21-22 16,21 21-16,21-21 0,-21 21 16,22 0-16,-1 0 0,0-21 0,-21 21 15,21 1-15,0-1 0,0-21 16,-21 21-16,22 0 0,-22 0 0,0-21 16,0 21-16,0 1 0,-22-22 0,22 21 15,-21-21-15,0 0 0,0 21 16,0-21-16,0 0 0,-1 21 15,-20-21-15,21 0 0,-21 0 16,-1 21-16,-20-21 0,20 0 0,-20 0 16,-1 21-16,1-21 0,-22 0 0,1 0 15,-22 0-15,0 0 0,-21 22 16,0-1 15,-21-21-31,0 0 0,21 21 0,-22 0 16,1-21-16,0 21 0,21 0 15,-21 1-15,0-1 16,21 0-16,-21 0 0,-1 21 0,22-20 16,-21-1-16,21 0 0,-21 21 15,21 1-15,-21-22 0,0 21 16,21 0-16,0 1 0,-21-1 0,21 0 16,-22 1-16,22-1 0,-21-21 15,21 22-15,0-1 0,0 0 0,0 1 16,0-1-16,0 21 0,0-20 0,0-1 15,0 0-15,0 1 0,0-1 16,0 0-16,-21 1 0,21-22 0,0 21 16,-21 1-16,21-22 0,0 21 0,-21-21 15,21 0-15,-21 1 0,-1-1 16,22 0-16,-21 0 0,0-21 16,21 21-16,-21-21 0,0 0 0,0 21 15,-1-21-15,1 0 0,-21 0 16,21 0-16,-22 0 0,22 0 0,-21 0 15,-22 0-15,22-21 0,-21 21 16,-1-21-16,-21 0 0,22 21 0,-22-21 16,1 0-16,-1-1 0,-21 1 0,21 21 15,-20-21-15,20 0 0,-21 0 16,21 21-16,-20-21 0,-1-1 0,0 22 16,0-21-16,0 0 0,-21 21 0,0-21 15,0 0-15,-21 0 16,21 21-16,-21-22 0,0 1 0,21 0 15,-21 21-15,-1-21 0,1 0 0,21 21 16,-21-21-16,21-1 0,0 22 16,0-21-16,0 21 0,21-21 0,-21 21 15,0-21-15,0 21 0,0 0 16,21-21-16,-21 21 0,0-21 0,0 21 16,0 0-16,0 0 0,0-22 0,22 22 15,-22 0-15,21 0 0,0-21 16,0 21-16,21 0 0,1 0 0,-1-21 15,0 0-15,1 21 0,20 0 16,-20-21-16,20 21 0,1 0 0,20-21 16,-20 21-16,20 0 0,22 0 15,-21-22-15,21 22 0,0 0 16,21-21 0,21 21-1,0-21-15,21 0 16,-21 21-16,22-21 0,-1 0 0</inkml:trace>
  <inkml:trace contextRef="#ctx0" brushRef="#br0" timeOffset="27064.16">17357 9356 0,'-22'0'0,"44"0"0,-65 0 0,22 21 15,21 0 17,21-21-17,0 0-15,22 0 0,-22 0 0,21-21 16,1 21-16,-22-21 0,21 21 0,0-21 15,1-1-15,-22 1 16,21 21-16,-21-21 0,1 0 0,-1 0 16,-21 0-16,0-1 15,21 22-15,-21-21 0,-21 21 32,0 0-32,21 21 15,0 1-15,-22 20 0,22-21 16,0 0-16,0 22 0,0-22 15,-21 21-15,21 0 0,0 1 0,0-1 16,0 0-16,-21 1 0,21-1 16,-21 0-16,21 1 0,0-1 15,0 0-15,-21-20 0,21 20 0,-21-21 16,21 0-16,-22 0 0,22 1 16,0-1-16,-21 0 0,0 0 0,0-21 15,21 21-15,-21-21 16,0 0-16,-1 0 15,22-21-15,-21 0 0,0 0 0,0 0 16,0-1-16,0 1 16,21-21-16,-22 21 0,1 0 0,0-1 15,0 22-15,21-21 0,-21 21 0,0 0 16,-1 0 0,22 21-16,0 1 15,0-1-15,0 0 16,22 0-16,-1 0 0,0 0 0,0 1 15,0-22-15,0 21 0,1 0 0,20-21 16,-21 21-16,21-21 0,-20 0 16,20 0-16,0 0 0,1 0 0,-1 0 15,-21 0-15,21 0 0,1 0 0,-1-21 16,-21 21-16,22-21 0,-22 0 16,21 21-16,-21-22 0,0 1 0,1 0 15,-22 0-15,21 0 0,-21 0 16,21-1-16,-21 1 0,0 0 15,0 0-15,0 0 0,-21 21 32,21 21-17,-21 0-15,21 0 0,0 0 16,-22 1-16,22-1 0,0 0 0,0 0 16,0 0-16,0 0 0,0 1 15,0-1-15,22 0 16,-1-21-16,0 0 0,0 0 15,0 0-15,22 0 0,-22 0 16,0 0-16,0 0 0,21 0 0,-20-21 16,-1 21-16,21-21 0,-21 21 15,0-22-15,1 1 0,-22 0 16,21 0-16,-21 0 0,21 0 0,-21-1 16,0 1-16,0 0 0,0 42 46,0 0-46,0 1 16,0-1-16,-21 0 0,21 0 16,-21 0-16,21 0 0,0 1 0,0-1 15,0 0-15,-22-21 16,22 21-16,0 0 16,0-42 30,0 0-46,22 0 16,-22 0-16,21 21 0,0-43 0,-21 22 16,21 0-16,0 0 0,0 0 0,-21-1 15,22 1-15,-1 0 0,0 0 16,0 21-16,0 0 16,0 0-16,-21 21 15,0 0-15,0 0 0,0 1 16,0-1-16,0 0 0,0 0 15,0 0-15,0 0 16,0 1-16,0-1 0,0 0 0,0 0 16,0 0-16,0 0 15,22-21 1,-1 0 0,0 0-1,0-21-15,0 0 0,0 21 16,1-21-16,-1 0 0,0 0 0,0-1 15,0 1-15,0-21 16,1 21-16,-1 0 0,21-1 0,-21 1 16,0 0-16,1 0 0,-1 21 15,-21-21-15,21 21 0,-21 21 16,0 0 0,0 0-16,0 0 15,0 1-15,0-1 0,0 0 0,0 0 16,0 0-16,0 0 0,0 1 0,0-1 15,0 0-15,0 0 0,0 0 16,0 0-16,21-21 0,0 22 16,0-1-16,1-21 0,-1 0 15,0 0-15,0 0 0,21 0 0,-20 0 16,-1 0-16,0 0 0,21 0 16,-21 0-16,22-21 0,-22-1 0,0 22 15,0-21-15,22 0 0,-22 0 16,0 0-16,0 0 0,-21-1 0,21-20 15,-21 21-15,21 0 0,-21 0 16,0-1-16,0 1 0,0 0 0,0 0 16,-21 21-16,0 0 15,0 21-15,0 0 0,0 0 16,-1 1-16,1 20 0,0-21 16,0 0-16,21 22 0,-21-22 0,21 0 15,0 0-15,0 0 0,0 0 0,0 1 16,0-1-16,0 0 0,21-21 0,0 21 15,0-21-15,0 21 16,1-21-16,-1 0 0,21 0 0,-21 0 16,22 0-16,-22 0 0,21 0 0,0 0 15,-20 0-15,-1-21 0,21 21 16,-21-21-16,0 21 0,1-21 0,-22 0 16,0-1-16,0 1 0,0 0 15,0 0-15,0 0 0,0 0 0</inkml:trace>
  <inkml:trace contextRef="#ctx0" brushRef="#br0" timeOffset="27292.12">18775 9335 0,'-43'0'16</inkml:trace>
  <inkml:trace contextRef="#ctx0" brushRef="#br0" timeOffset="28936.62">20278 9419 0,'-22'-21'0,"22"0"16,0 0 0,0 0-16,0-1 15,0 1-15,0 0 0,0 0 16,0 0-16,-21 21 31,0 21-31,0 0 16,21 21-16,0-20 0,-21 20 15,0 0-15,-1 1 0,22 20 0,-21-21 16,21 22-16,-21-1 0,0-20 16,21 20-16,0-20 0,0-1 0,0 0 15,0 1-15,0-1 0,0-21 16,0 21-16,0-20 0,21-1 16,0 0-16,0 0 0,1 0 0,-1 0 15,0-21-15,0 0 0,21 0 0,-20 0 16,-1 0-16,21 0 0,-21 0 15,22 0-15,-1-21 0,0 0 0,-21 21 16,22-21-16,-1 0 0,-21 0 0,22-22 16,-22 22-16,0-21 0,0 21 15,0-22-15,-21 1 0,0 0 0,0-22 16,0 22-16,0-22 16,0 22-16,0 0 0,0-1 0,-21 1 0,-21 0 15,21 20-15,-1-20 0,-20 21 16,0 21-16,21-21 0,-22 21 15,1 0-15,0 0 0,20 0 0,-20 0 16,21 21-16,0 0 0,-22 0 16,22 0-16,-21 149 15,21-107-15,21-20 0,0-1 16,0 21-16,0-20 0,0-1 16,0 0-16,21-20 0,0 20 0,0 0 15,0-21-15,1 1 0,-1-1 16,21 0-16,-21 0 0,22 0 15,-22-21-15,21 0 0,0 21 0,-20-21 16,20 0-16,0 0 0,-21 0 16,22 0-16,-22 0 0,21-21 0,-21 21 15,1-21-15,20 0 0,-21 21 0,0-21 16,0 0-16,1-1 0,-1 1 16,0 0-16,0 0 0,0 0 0,-21 0 15,21 21-15,-21 21 47,0 0-47,0 0 16,0 0-16,0 0 15,0 1-15,0-1 0,0 0 16,0 0-16,0 0 16,0 0-16,22-21 15,-22 22-15,21-22 16,0 0-16,0 0 0,0 0 15,0 0-15,1-22 0,-1 1 16,0 0-16,0 0 0,0 21 16,0-21-16,1-22 0,-1 22 15,-21 0-15,21 0 0,0 0 16,-21 0-16,0-1 0,21 1 16,0 0-16,-21 42 31,0 0-16,-21 1-15,21-1 0,-21 0 0,21 0 16,-21-21-16,21 21 0,0 0 0,0 1 16,0-1-16,0 0 0,0 0 15,0 0-15,0 0 16,0 1-16,21-22 0,0 21 0,0-21 16,1 0-16,-1 0 0,-21 21 15,21-21-15,0 0 0,0 0 0,0 0 16,1 0-16,-1 0 0,0 0 15,0 0-15,0-21 0,0 0 16,1 21-16,-1-22 0,0 1 0,-21 0 16,21 0-16,0 0 0,-21 0 15,21-1-15,-21 1 0,0 0 0,0 0 16,0 0-16,0 0 0,0-1 16,-21 44 15,0-22-31,0 21 15,21 0-15,-21 0 0,21 0 0,-21-21 16,21 21-16,0 1 0,0-1 16,0 0-16,-22-21 0,22 21 15,0 0-15,0 0 0,0 1 16,0-1-16,22-21 0,-1 21 16,0-21-16,0 0 15,0 0-15,0 0 0,1 0 0,-1 0 16,0 0-16,0-21 15,0 21-15,0-21 0,1 21 0,-22-22 16,21 1-16,0 0 0,0 0 0,0 0 16,-21 0-16,21-1 0,1 1 15,-22 0-15,0 0 0,21 0 0,0 0 16,-21-1-16,0 44 31,0-1-31,0 0 16,0 0-16,0 0 15,0 0-15,0 1 0,0-1 0,0 0 16,0 0-16,0 0 16,21 0-16,0-21 15,0 0 1,1 0-16,-1 0 16,0 0-16,-21-21 0,21 0 15,0 0-15,0 0 0</inkml:trace>
  <inkml:trace contextRef="#ctx0" brushRef="#br0" timeOffset="29811.61">20066 6710 0,'-42'21'16,"20"-21"-16,1 0 15,0 21-15,0-21 16,0 0-16,0 0 0,-1 0 16,1 0-16,0-21 15,21 0 1,0 0-16,0 0 16,21 21-16,0-22 0,1 1 0,-1 21 15,0-21-15,21 0 0,1 0 16,-1 0-16,0 21 0,1-22 0,20 22 15,-21 0-15,22 0 0,-22 0 16,-21 22-16,22-1 0,-22 0 16,0 21-16,-21-21 0,0 22 15,0-1-15,0 0 0,-21 1 0,-21-1 16,20 0-16,-20-20 0,21 20 0,-21 0 16,20 1-16,-20-22 0,21 21 15,0-21-15,-22 22 0,22-22 0,0 0 16,21 0-16,-21 0 0,21 0 15,-21-21-15,21 22 0,21-22 63</inkml:trace>
  <inkml:trace contextRef="#ctx0" brushRef="#br0" timeOffset="30207.88">20066 7599 0,'0'-21'94,"0"0"47</inkml:trace>
  <inkml:trace contextRef="#ctx0" brushRef="#br0" timeOffset="31912.55">20468 6689 0,'0'-21'15,"0"-1"-15,0 1 16,0 0-16,-21 21 47,0 0-47,0 21 0,21 0 16,-22 1-16,1-1 0,0 0 0,0 21 15,0 1-15,0-22 0,-22 21 0,22 0 16,0 1-16,0-1 0,0-21 15,21 22-15,-22-1 0,1-21 0,21 21 16,0-20-16,-21 20 0,0-21 16,21 0-16,-21 0 0,21 1 0,-21-1 15,21 0-15,0 0 0,0 0 16,0 0 0,0-42 62,0 0-63,0 0 32,0 0 78,0 0-78,0-1 62,21 22-62,-21-21-15,21 21-32,-21-21 0,0 0 31,0 0 0,21 21-31,0-21 31,-21-1-15,21 1-16,1 21 0,-22-21 0,21 21 16</inkml:trace>
  <inkml:trace contextRef="#ctx0" brushRef="#br0" timeOffset="32323.32">20426 6562 0,'0'0'0,"0"-43"15,0 22 1,0 42 46,0 1-30,21-22-1</inkml:trace>
  <inkml:trace contextRef="#ctx0" brushRef="#br0" timeOffset="33535.71">20489 6646 0,'0'0'0,"-21"-21"31,21 0 1,21 42 15,0 22-32,-21-22-15,22 0 0,-22 21 0,21 1 16,0-1-16,-21 0 0,21-21 0,-21 22 15,21-1-15,0 0 0,-21 1 16,0-1-16,0 0 0,22 1 0,-22-22 16,21 21-16,-21-21 0,0 1 15,0-1-15,0 0 0,0 0 0,0 0 16,0 0 0,0-42 15,0 0-31,21 21 15,-21-21-15,21 0 0,-21-22 0,0 22 16,21-21-16,0 21 0,1-22 16,-1 1-16,-21 0 0,42-1 0,-21 1 15,0-21-15,1 20 0,-1 1 16,0 0-16,0-1 0,21 1 0,-20 0 16,-1-1-16,0 22 0,0 0 15,-21 0-15,0 0 0,21 21 0,-21-22 16,21 22-16,-21 22 47,0-1-32,0 0-15,0 0 0,0 0 16,0 0-16,0 1 0,0-1 16</inkml:trace>
  <inkml:trace contextRef="#ctx0" brushRef="#br0" timeOffset="33920.49">21315 6943 0,'0'21'15,"-21"0"-15,-1-21 0,22 21 16,-21 0-16,21 1 0,-21-1 0,0 0 16,21 0-16,-21 0 0,21 0 15,-21 22-15,21-22 0,-22 0 0,22 0 16,0 0-16,0 1 0,0-1 15,0 0-15,22 0 0,-1-21 16,0 21-16,0-21 16,0 0-16,0 0 0,1 0 0,-1-21 15,0 21-15,0-21 0,0 0 0,0 0 16,-21-1-16,22 1 16,-22 0-16,21-21 0,-21 21 0,0-1 15,0-20-15,0 21 0,0-21 16,0 20-16,0 1 0,-21 0 0,21 0 15,-22 0-15,1 21 0,0 0 16,0 0-16,0 0 16,0 21-16,-1 0 15,22 0-15,0 0 16,0 1-16,-21-1 0,21 0 16,-21 0-16,21 0 0</inkml:trace>
  <inkml:trace contextRef="#ctx0" brushRef="#br0" timeOffset="34984.04">18859 11303 0,'0'0'15,"22"0"-15,-22-21 0,0 0 0,0 0 16,0-1-16,21 22 0,-21-21 15,21 0-15,-21 0 0,0 0 0,0 0 16,21-1-16,-21 1 0,21 0 16,-21 0-16,0 0 15,0 0-15,0-1 0,0 1 0,0 0 16,0 0-16,0 0 16,0 0-16,0-1 31,0 44-16,0-1-15,0 0 16,0 0-16,0 21 0,0 1 16,0-1-16,0 22 0,0-1 0,0 1 15,0-1-15,-21 1 0,21-1 0,0 1 16,0-1-16,0 1 0,-21-1 16,21 1-16,0-1 0,0-21 0,-21 22 15,0-1-15,21-20 0,-22 20 16,22-20-16,-21-1 0,0 0 0,21 1 15,-21-22-15,21 21 0,-21-21 0,0 0 16,21 1-16,0-1 0,0 0 16,-22-21-16,22 21 15,0-42 1,0 0 0,0 0-16,0-1 0,0-20 15,0 21-15,0-21 0,0 20 0,0-20 16,0 0-16,0-1 0,0 1 15,0 21-15,0-21 0,0-1 0,0 22 16,0 0-16,0 0 0,0 42 31,0 0-31,0 0 16,0 0-16,0 22 16,-21-22-16,21 21 0,0-21 0,0 22 15,0-1-15,0-21 0,0 0 0,0 22 16,0-22-16,0 0 0,21 0 15,-21 0-15,22 1 0,-1-22 0,0 0 16,0 0-16,0 0 16,0 0-16,1 0 0,-1-22 15,0 22-15,0-21 0,21 0 0,-20 0 16,-1 0-16,21 0 0,-21-22 16,22 22-16,-22 0 0,0 0 0,21 0 15,-21-1-15,1 1 0,-1 0 16,0 21-16</inkml:trace>
  <inkml:trace contextRef="#ctx0" brushRef="#br0" timeOffset="35560.71">15769 13589 0,'0'-21'0,"0"42"0,0-84 16,0 41-16,0 1 0,0 0 0,0 0 15,0 0-15,0 0 0,0-1 0,0 1 16,0 42 15,0 1-31,0-1 0,0 0 16,0 21-16,0 1 0,0-1 0,0 0 15,0 22-15,0-22 0,0 22 0,0-1 16,0-21-16,0 22 0,0-1 16,0-20-16,0 20 0,0 1 0,0-1 15,0 1-15,0-1 0,0-20 16,-21 20-16,0 1 0,0-22 15,21 21-15,0-20 0,-22-1 0,1 0 16,21 1-16,0-1 0,-21 0 16,21-20-16,-21-1 0,21 0 0,0 0 15,0 0-15,0-42 32,0 0-32,0-21 0,21 20 15,-21-20-15,0 0 0</inkml:trace>
  <inkml:trace contextRef="#ctx0" brushRef="#br0" timeOffset="36676.49">15875 13568 0,'0'-21'0,"0"42"0,-21-63 0,21 20 15,0 1-15,0 0 16,0 0-1,42 21 1,-21 0-16,22 0 0,-1 0 16,0 0-16,1 0 0,20 0 0,1 0 15,20 0-15,1 0 0,0 0 16,-1 0-16,1 0 0,21 0 16,0 0-16,-1 0 0,1 0 0,21 0 15,0 0-15,0 0 0,0 0 16,21 21-16,-21-21 0,43 21 0,-22-21 15,21 21-15,1 1 0,20-22 16,1 21-16,-1 0 0,1 0 0,20-21 16,1 21-16,0 0 0,-1 1 0,1-1 15,0 0-15,-22 0 0,1-21 16,-1 21-16,1 0 0,-1-21 0,-21 22 16,-20-22-16,-1 0 0,0 0 15,-21 0-15,0 0 0,-21 0 0,0 0 16,-1 0-16,-20 0 15,0 0-15,-1 0 0,-20 0 0,-1 0 16,1 0-16,-1 0 0,-20-22 0,-1 22 16,-21 0-16,22-21 0,-22 21 15,-42 21 32,21 1-47,-22-1 16,22 0-16,-21 0 0,21 0 0,0 0 15,0 22-15,-21-22 0,21 0 0,-21 21 16,21-20-16,0 20 0,0 0 16,-21-21-16,21 22 0,-21-1 0,21 0 15,-22 1-15,22 20 16,0-20-16,0 20 0,0-21 0,0 22 16,0-22-16,0 22 0,0-22 0,0 0 15,0 22-15,0-22 0,0 22 16,0-22-16,-21 22 0,21-22 0,0 0 15,-21 22-15,21-22 0,0 0 16,0 1-16,0-1 0,-21 0 0,21 1 16,-21-1-16,0-21 0,21 22 0,-22-22 15,1 0-15,0 0 0,0 0 16,0 0-16,0-21 0,-1 22 0,-20-1 16,0-21-16,-1 0 15,1 0-15,0 0 0,-1 0 0,-20 0 16,21 0-16,-22 0 0,1 0 0,-1 0 15,-21 0-15,22 0 0,-43-21 16,21-1-16,-20 22 0,-1-21 0,-21 0 16,0 0-16,21 21 0,-42-21 0,21 0 15,-21-1-15,-1 1 0,1 0 16,0 0-16,0 21 0,0-21 0,0 0 16,-1-1-16,1 1 0,0 0 15,0 0-15,0 21 0,0-21 0,-1 0 16,1-1-16,0 1 0,0 21 0,0-21 15,0 0-15,-1 0 16,1 0-16,-21-1 0,21 22 0,0-21 16,21 0-16,-22 0 0,22 21 0,0-21 15,0 0-15,22 21 0,-22-22 16,21 22-16,0-21 0,0 21 0,21 0 16,1-21-16,-1 21 0,0 0 15,22-21-15,-1 21 0,22 0 0,0-21 16,-22 21-16,43 0 0,-21 0 0,-1 0 15,22 0-15,0 0 0,0 0 16,0 0-16,0 0 0,21-21 47,0-1-47,0 1 16,0 0-1</inkml:trace>
  <inkml:trace contextRef="#ctx0" brushRef="#br0" timeOffset="37356.21">16277 13907 0,'0'0'16,"0"-22"-16,-21 22 16,21 22-1,0-1-15,0 0 16,0 0-16,0 0 0,0 0 16,0 1-16,21-1 15,0-21-15,0 0 0,1 21 0,20-21 16,-21 0-16,0 0 0,22 0 15,-22 0-15,21 0 0,0 0 16,-20 0-16,20-21 0,0 21 0,-21-21 16,22-1-16,-22 22 0,0-21 15,0 0-15,0 0 0,-21 0 16,0 0-16,0-1 0,0 1 16,-21 42 15,21 1-31,-21 20 15,21-21-15,-21 21 0,0 1 16,21-1-16,-21 0 0,-1 1 0,1 20 16,0-20-16,21 20 0,-21-21 15,0 1-15,21 20 0,0-20 0,-21-22 16,-1 21-16,22 0 0,-21-20 16,0 20-16,0-21 0,0 0 0,0 0 15,-1-21-15,1 22 0,0-1 16,0-21-16,0 0 0,-22 0 0,22 0 15,-21 0-15,21 0 0,0 0 0,-22 0 16,22-21-16,-21-1 0,21 22 16,-1-21-16,1 0 0,0 21 0,0-21 15,0 0-15,21 0 0,-21-1 16,21 1-16,0 0 16,0 0-16,21 21 15,0 0-15,0 0 16,0 0-16,22 0 0,-22 0 0,21-21 15,0 21-15,1 0 0,20 0 0,-20 0 16,-1 0-16</inkml:trace>
  <inkml:trace contextRef="#ctx0" brushRef="#br0" timeOffset="37596.07">16870 14478 0,'0'0'0,"0"21"31,0 0-31,0 1 0,-21-1 15,21 0 1,-22 0-16,22 0 0,0 0 0,0 1 16,-21-1-16,0 0 0,21 0 0,-21 0 15,21 0-15,0 1 16,-21-22-16,21-22 47,0 1-47,0 0 15,21 0-15,-21 0 0</inkml:trace>
  <inkml:trace contextRef="#ctx0" brushRef="#br0" timeOffset="37747.99">16976 14309 0,'0'0'16,"21"0"-16,-21-21 0,0 42 46,0 0-30,21 0-16,-21 0 16</inkml:trace>
  <inkml:trace contextRef="#ctx0" brushRef="#br0" timeOffset="38404.12">17230 14605 0,'0'0'0,"0"21"0,0 0 0,-22 1 16,22-1-16,-21-21 0,0 21 0,21 0 15,-21 0-15,21 0 0,-21 1 16,0-1-16,21 0 16,-22-21-16,1 0 0,21 21 0,-21-21 15,0 0-15,21-21 47,0 0-47,0 0 16,21-1-16,0 1 0,-21 0 15,21 0-15,1 0 0,-1 0 16,0-1-16,21 1 0,-21 0 0,1 0 16,-1 0-16,0 21 0,21 0 0,-21 0 15,1 0-15,-1 0 16,0 21-16,-21 0 0,0 0 0,0 0 15,0 22-15,0-22 0,0 0 16,0 0-16,0 0 0,0 1 16,0-1-16,-21 0 0,0 0 0,21 0 15,-22-21-15,22 21 0,-21-21 16,21-21 31,21 21-47,-21-21 0,22 0 0,-1 0 15,0 0-15,0-1 0,21 1 16,-20 0-16,-1 0 0,21 0 0,-21 0 16,0-1-16,22 1 0,-22 21 0,0 0 15,0 0-15,0 0 16,-21 21-16,0 1 0,0-1 0,0 0 16,0 0-1,0 0-15,0 0 0,0 1 0,-21-1 16,21 0-16,0 0 0,-21-21 0,21 21 15,-21 0-15,0-21 16,21 22-16,0-44 31,0 1-15,21 21-16,-21-21 0</inkml:trace>
  <inkml:trace contextRef="#ctx0" brushRef="#br0" timeOffset="38783.78">17822 14711 0,'0'21'0,"21"0"15,1-21 1,-1 0-16,0 0 0,0 0 16,0 0-16,0 0 0,1 0 15,-1 0-15,0-21 0,0 21 0,21-21 16,-20 0-16,-1 21 0,-21-21 15,21-1-15,-21 1 0,0 0 16,0 0-16,0 0 16,0 0-16,-21 21 15,0 0-15,-1 0 0,1 0 16,0 21-16,0 0 16,0 0-16,0 21 0,-1-20 0,1-1 15,21 21-15,-21-21 0,0 22 16,21-22-16,-21 0 0,21 21 0,0-21 15,0 1-15,0-1 0,0 0 0,0 0 16,42-21-16,-21 0 16,0 21-16,1-21 0,20 0 0,-21 0 15,21 0-15,1 0 0,-1 0 0,0-21 16,22 21-16,-22-21 16</inkml:trace>
  <inkml:trace contextRef="#ctx0" brushRef="#br0" timeOffset="40048.21">18923 14245 0,'0'0'0,"0"-21"0,0 0 15,-21 0-15,0 21 16,-1 0-16,1 0 0,0 0 0,0 21 16,0 0-16,0 0 0,-1 22 15,1-22-15,0 21 0,-21 22 0,21-22 16,-1 0-16,1 1 0,0 20 15,0-21-15,21 1 0,0-1 16,-21-21-16,21 22 0,0-1 0,0-21 16,0 0-16,0 22 0,21-22 15,-21 0-15,21-21 0,0 21 0,0 0 16,22-21-16,-22 0 0,0 0 0,0 0 16,22 0-16,-22 0 0,21 0 15,-21-21-15,22 0 0,-22 0 0,0 0 16,21-1-16,-21 1 0,1 0 0,-1-21 15,-21 21-15,0-22 0,21 1 16,-21-22-16,0 22 0,0-21 0,0-1 16,0 22-16,0-22 15,0 22-15,-21-22 0,0 43 0,-1-21 16,1 21-16,21 0 0,-21-1 0,0 22 16,0 0-16,-22 0 0,22 22 15,0-1-15,0 21 0,-21-21 0,20 22 16,1 20-16,0-21 0,0 1 15,0 20-15,21-20 0,-21 20 0,21-21 16,0 1-16,0-1 0,0 0 0,0 1 16,0-1-16,21 0 0,0-20 15,0-1-15,-21 21 0,42-21 0,-20 0 16,-1 1-16,0-22 0,21 21 16,-21-21-16,22 0 0,-22 0 15,0 0-15,21 0 0,-20 0 0,20 0 16,-21-21-16,21-1 0,-20 22 15,20-21-15,-21 0 0,0 0 0,0 0 16,1 0-16,-1-1 0,-21 1 16,0 0-16,21 21 0,-21-21 0,0 42 47,-21 0-47,21 0 15,0 1-15,0-1 0,0 0 16,0 0-1,0 0-15,0 0 0,0 1 16,21-22 0,0 0-16,0 0 15,0 0-15,1 0 0,-1-22 16,0 22-16,0-21 0,0 0 0,0 21 16,1-21-16,-1 0 0,0 0 15,-21-1-15,21 1 0,-21 0 0,21 0 16,-21 0-16,0 0 15,0 42 1,0 0-16,0 0 16,0 0-16,-21-21 15,0 21-15,21 1 0,-21-1 0,21 0 16,0 0-16,0 0 0,0 0 16,0 1-16,21-22 15,0 0-15,0 0 0,0 0 0,1 0 16,20 0-16,-21 0 0,0 0 15,22 0-15,-22 0 0,0 0 0,0-22 16,0 22-16,0-21 0,1 0 0,-1 0 16,0 0-16,-21 0 0,21-1 15,0-20-15,0 21 0,-21-21 0,22-1 16,-1 1-16,-21 0 0,0-22 16,21 22-16,0-1 0,-21-20 15,21 21-15,-21-1 0,0 1 0,0 21 16,0 0-16,0-1 0,0 1 15,-21 42 1,0 1-16,21-1 0,-21 21 16,0-21-16,21 22 0,0-1 0,-22 0 15,1 22-15,21-22 0,0 0 0,-21 1 16,0-1-16,0 0 0,21 1 16,-21-22-16,21 21 0,-22 1 0,1-22 15,21 0-15,0 21 0,0-21 16,0 1-16,0-1 0,0 0 0,0 0 15,21-21-15,1 0 16,-1 0-16,0 0 16,0 0-16,0 0 0,0 0 0,1 0 15,-1-21-15,0 0 0,0 21 16,0-21-16,0-1 0,1 1 0,-1 0 16,-21 0-16,0 0 0,21 0 0</inkml:trace>
  <inkml:trace contextRef="#ctx0" brushRef="#br0" timeOffset="40256.08">20002 14626 0,'0'0'0,"22"0"32,-1 0-32,0 0 15,0 0-15,0 0 0,0 0 16,1 0-16,-1 0 0,0 0 15,0 0-15,0 0 0,0 0 16,-21-21 0</inkml:trace>
  <inkml:trace contextRef="#ctx0" brushRef="#br0" timeOffset="41428.42">20743 14605 0,'-42'0'15,"63"0"17,0 0-32,0 0 15,22 0-15,-22-21 0,0 21 0,21-21 16,1 21-16,-22-21 0,21 21 0,-21-22 16,22 1-16,-22 21 0,0-21 15,0 0-15,-21 0 0,0 0 16,0-1-16,-21 22 15,0 0-15,0 0 0,-22 0 0,22 0 16,-21 0-16,0 0 0,-1 22 16,1-1-16,0 0 0,-1 0 15,1 0-15,21 22 0,-22-22 0,43 0 16,0 21-16,0-21 0,0 1 16,0 20-16,0-21 0,0 0 0,43 0 15,-22 1-15,0-22 0,21 21 0,-20 0 16,20-21-16,-21 21 0,21-21 15,-20 0-15,20 0 0,-21 0 0,0 0 16,0 0-16,1 0 0,-1 0 16,-42 0 15,-1 0-31,1 0 16,0 0-16,-21 0 0,21 0 0,-1 0 15,1 21-15,-21 0 16,21-21-16,0 22 0,-1-1 0,1 0 15,0 0-15,0 0 0,21 0 0,0 1 16,0-1-16,0 0 16,0 0-16,21 0 0,0-21 15,0 0-15,1 21 0,20-21 16,-21 0-16,21 0 0,1 0 0,-1 0 16,0 0-16,1-21 0,-22 21 0,21-21 15,1 21-15,-22-21 0,0 0 16,0 21-16,0-21 0,0-1 15,1 1-15,-1 21 0,-21-21 0,0 0 16,0 0-16,21 0 0,-21-1 16,0 1-16,21 0 0,-21 0 0,0 0 15,0 0-15,21 21 16,0 0 0,-21 21-16,0 0 15,0 0-15,22-21 0,-1 21 16,-21 0-16,21 1 0,0-1 0,-21 0 15,21 0-15,0 0 0,1 0 16,-1 1-16,0-1 0,-21 0 16,21-21-16,-21 21 0,21 0 15,-21 0 1,0-42 31,21 21-47,-21-21 0,22 0 15,-22 0-15,0 0 0,21 21 16,0-22-16,-21 1 0,0 0 0,21 0 16,0 0-16,-21 0 0,21-1 0,-21 1 15,0 0-15,0 0 0,-21 21 32,0 0-17,0 21-15,0 0 0,0 0 0,-1 1 16,1-1-16,0 0 0,0 0 0,-21 0 15,20 0-15,1 1 0,0-1 16,0 0-16,-21 0 0,42 0 0,-22 0 16,1 1-16,0-1 0,21 0 0,-21 0 15,21 0-15,0 0 16,21-21-16,21 0 16,-20 0-16,-1 0 0,21 0 15</inkml:trace>
  <inkml:trace contextRef="#ctx0" brushRef="#br0" timeOffset="41772.22">21950 15028 0,'0'0'0,"0"-21"0,0 0 0,0 0 15,0 0-15,0 0 0,0 42 32,0 0-32,0 0 15,-21 0-15,21 0 0,-22 22 16,22-22-16,-21 21 0,21 1 0,-21-22 15,0 21-15,21 0 0,-21 1 0,0-1 16,-1 0-16,1 1 0,0-1 16,-21 22-16,21-22 0,-1 0 15,-20 22-15,0-22 0,21 22 0,-22-1 16,22-21-16,-21 22 0,21-1 16,-22 1-16,22-22 0,0 22 0,0-22 15,0 0-15,-1 1 0,22-1 0,0-21 16,-21 22-16,21-22 0,0 0 15,0-42 17,0 0-32,0-1 0,21 1 15,1-21-15,-22 21 0,21-22 0,0 1 16</inkml:trace>
  <inkml:trace contextRef="#ctx0" brushRef="#br0" timeOffset="42100.55">22013 15113 0,'0'-42'0,"0"84"0,0-105 0,0 41 15,0 1-15,0 0 0,0 0 0,0 0 16,0 0-16,21-1 16,1 22-16,-1-21 0,0 21 15,0-21-15,0 21 0,0 0 0,22-21 16,-22 21-16,21 0 15,-21 0-15,1 0 0,-1 0 0,0 21 16,0-21-16,-21 21 0,0 0 0,0 22 16,0-22-16,-21 21 0,0-21 15,0 22-15,-22-22 0,22 0 0,-21 21 16,-1-20-16,1-1 0,0 0 16,-1-21-16,-20 21 0,42-21 0,-22 0 15,1 0-15,0 0 0,21 0 0,-1 0 16,1 0-16,0 0 0,0-21 15,21 0-15,-21 0 0,21-1 0,0-20 16</inkml:trace>
  <inkml:trace contextRef="#ctx0" brushRef="#br0" timeOffset="43228.21">20743 11790 0,'0'0'0,"-21"0"15,-64 0-15,64 0 16,0 0 0,21-21-16,0 0 15,0-1-15,0 1 0,21 0 16,0 0-16,1 0 16,-1 0-16,0 21 0,21-22 0,-21 1 15,22 21-15,-22 0 0,0 0 16,21 0-16,-20 0 0,-1 21 0,0 1 15,0 20-15,-21-21 0,0 21 0,0 22 16,0-22-16,0 22 0,0-22 16,0 22-16,-21-22 0,0 0 0,21 1 15,-21-1-15,-1-21 0,22 0 16,0 22-16,0-22 0,0 0 16,22-21-1,-1-21 1,21 0-16,-21-1 0,0 1 0,22 0 15,-22-21-15,21 21 0,1-22 16,-1 1-16,-21 0 0,21-1 0,1 1 16,-22 0-16,21-1 0,-21 1 15,1 0-15,-1 20 0,0 1 0,-21 0 16,0 0-16,0 0 0,-21 42 31,0 0-31,-1 0 0,1 22 0,0-1 16,0 0-16,0 1 0,0-1 0,-1 21 15,22 1-15,-21-1 16,21-20-16,0 20 0,0-20 0,0 20 16,-21-21-16,21 22 0,0-22 0,0 1 15,-21 20-15,21-21 0,0 1 16,0-22-16,0 21 0,0 1 0,-21-22 16,21 21-16,-21-21 0,21 0 0,-22 1 15,22-1-15,-21 0 0,0-21 16,0 0-16,21 21 0,-21-21 0,0 0 15,-1 0-15,1 0 0,-21 0 16,21-21-16,0 0 0,-1 0 0,-20-1 16,21 1-16,0 0 0,0 0 0,-1 0 15,1-22-15,0 22 16,0 0-16,21 0 0,0 0 16,0 0-16,0-1 0,0 1 15,0 0-15,21 21 16,0-21-16,0 0 0,1 21 0,-1-21 15,21-1-15,-21 1 0,22 0 0,-1 0 16,0 0-16</inkml:trace>
  <inkml:trace contextRef="#ctx0" brushRef="#br0" timeOffset="44023.76">21505 12192 0,'0'-21'0,"21"21"15,1 0-15,-1-21 0,-21 0 16,21 21-16,0-22 0,0 1 0,0 21 16,1-21-16,-1 0 0,0 0 15,0-22-15,0 22 0,0 0 0,-21 0 16,0 0-16,0 0 0,0-1 0,0 1 16,0 0-16,0 0 15,-42 21-15,21 0 0,0 0 16,0 0-16,-1 0 0,1 0 15,0 21-15,0 0 0,0 0 16,0 1-16,-1 20 0,22-21 0,0 21 16,0-20-16,0-1 0,0 21 15,0-21-15,0 22 0,0-22 0,0 0 16,22 0-16,-22 0 0,21-21 0,0 21 16,0-21-16,0 0 0,0 22 15,22-22-15,-22 0 0,0 0 16,0 0-16,0 0 0,1-22 15,-1 22-15,0-21 0,21 21 0,-21-21 16,1 0-16,20 0 0,-21 0 0,21-1 16,-20-20-16,-1 21 15,21-21-15,-21 20 0,22-20 0,-22 21 16,0 0-16,0-22 0,0 22 16,0 0-16,1 0 0,-22 0 0,0 0 15,-22 21 16,1 21-31,0-21 0,0 21 0,0 0 16,0 0-16,-1 0 0,22 1 16,0-1-16,-21 0 0,21 21 0,0-21 15,0 1-15,0-1 0,0 0 0,0 0 16,0 0-16,0 0 16,21-21-16,-21 22 0,22-22 0,-1 0 15,0 21-15,-21 0 47,-21-21-31,0 21-16,-1-21 0,1 0 15,0 21-15,0-21 0,0 0 0,21 21 16,-21-21-16,-1 0 0,22 22 16,-21-22-16,21 21 15,-21-21-15,0 0 63,21 21-48,-21-21-15,0 0 16,-1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3T01:36:18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7239 1842 0,'0'0'0,"0"-22"0,-21 22 0,0 0 16,-1 0 31,22 22 62,0-1-93,22-21-16,-22 21 0,21-21 0,0 0 16,-21 21-16,21-21 15,0 21-15,0-21 0,1 0 16,-1 0-16,0 0 0,0 0 15,21 0-15,-20 0 0,20 0 0,-21-21 16,21 21-16,-20-21 0,-1 0 16,0 21-16,21-21 0,-42-1 0,21 1 15,-21 0-15,0 0 0,0 0 16,0 0-16,-21 21 16,0 0-16,0 0 15,0 0-15,-22 21 0,22-21 16,-21 21-16,0 0 0,20 0 0,-20 0 15,21 22-15,-21-22 16,20 0-16,1 0 0,0 22 0,21-22 16,-21 0-16,21 0 0,0 0 15,0 0-15,0 1 0,0-1 0,21-21 16,0 21-16,0 0 0,1-21 16,-1 21-16,0-21 0,0 21 15,0-21-15,0 0 0,1 0 0,-1 0 16,0 0-1,-21 22 1,-21-22 0,0 0-16,-1 21 0,1-21 0,-21 21 15,21 0-15,-22 0 16,1-21-16,21 21 0,-21 22 0,20-22 16,1 0-16,0 0 0,21 0 15,0 22-15,0-22 0,0 0 0,0 0 16,0 0-16,0 1 0,21-1 15,0 0-15,1-21 0,-1 21 0,0-21 16,0 0-16,21 0 0,-20 0 16,-1 21-16,21-21 0,-21 0 0,0 0 15,1 0-15,20 0 0,-21 0 0,0 0 16,0-21-16,1 21 0,-1-21 16,0 0-16,-21 0 0,21 21 15</inkml:trace>
  <inkml:trace contextRef="#ctx0" brushRef="#br0" timeOffset="255.85">7768 2286 0,'0'21'32,"0"0"-32,21 1 0,0-1 15,-21 0-15,22 0 0,-1 0 16,0 0-16,0 1 0,0-1 0,-21 0 15,21 0-15,1 0 0,-1 0 16,-21 22-16,0-22 16,0 0-16,0 0 0,0 0 0,0 1 15,0-1 1,21-21 0,-21-21-16,0-1 15,21 22-15</inkml:trace>
  <inkml:trace contextRef="#ctx0" brushRef="#br0" timeOffset="503.37">8128 2328 0,'0'0'0,"-21"0"16,0 0 0,-1 22-16,1-1 0,0 0 15,0 0-15,0 0 0,-22 0 0,22 22 16,0-22-16,0 21 0,0 1 15,-22-22-15,22 21 0,0-21 0,0 22 16,0-22-16,0 0 0,-1 21 16,1-21-16,0 1 0,21-1 0,0 0 15,21-21 17,0 0-32,1-21 0,-1 0 15,21-1-15</inkml:trace>
  <inkml:trace contextRef="#ctx0" brushRef="#br0" timeOffset="904.14">8382 2307 0,'0'0'16,"0"-21"-16,0 0 0,0 0 16,0 42 30,0 0-46,0 0 16,0 0-16,0 1 0,0-1 16,0 21-16,0-21 0,0 22 0,0-1 15,0 0-15,0 22 16,0-22-16,0 0 0,0 1 0,0-1 16,0 0-16,0 1 0,0 20 0,0-20 15,0-1-15,0 21 0,0-20 16,0 20-16,21-20 0,-21-1 0,0 0 15,0 1-15,0-1 0,0 0 16,0 1-16,21-22 0,-21 0 0,0 0 16,0 0-16,21-21 31,-21-21-15,0 0-16,0 0 0,0-22 0,0 22 15,22-21-15,-22 0 0,0-1 16,0 1-16,0-22 0,0 1 0</inkml:trace>
  <inkml:trace contextRef="#ctx0" brushRef="#br0" timeOffset="1232.47">8445 2413 0,'0'0'0,"0"-85"16,0 64-16,0 0 0,0 0 0,0 0 15,0 0 1,0-1-16,0 1 0,22 0 15,-1 21-15,0 0 0,21-21 16,-21 21-16,1 0 0,20 0 0,-21 0 16,21 21-16,-20-21 0,-1 21 0,0 0 15,21 1-15,-42-1 0,21 21 16,-21-21-16,0 0 0,0 22 0,0-22 16,0 21-16,0-21 0,-21 22 15,0-22-15,0 0 0,0 0 0,-22 0 16,22 22-16,-21-22 0,21 0 15,-22-21-15,22 21 0,0 0 16,-21 1-16,21-22 0,-1 21 0,1-21 16,21 21-16,-21-21 15,21-21 1,0 0-16</inkml:trace>
  <inkml:trace contextRef="#ctx0" brushRef="#br0" timeOffset="1796.93">10499 2392 0,'-64'0'16,"43"0"-16,0 0 15,0 0 1,42 0 15,0 0-31,0 0 0,21 0 16,1 0-16,-1-21 0,22 21 16,-1 0-16,1 0 0,-1 0 0,1 0 15,-1-21-15,22 21 0,-22 0 16,1 0-16,-1 0 0,1 0 0,-22 0 15,0 0-15,1 0 0,-1 0 0,-21 0 16,0 0-16,1 0 16,-1 0-16,0 0 0,-21 21 31,-21-21 0,0 0-31,-1 0 0,1 0 0,0 21 16,0-21-16,0 0 0,0 0 0,-1 0 15,-20 0-15,21 0 0</inkml:trace>
  <inkml:trace contextRef="#ctx0" brushRef="#br0" timeOffset="2123.75">10583 2519 0,'0'0'0,"-21"21"0,0-21 0,0 0 15,21 21 1,21-21 0,0 0-16,0 0 0,22 0 15,-1 0-15,0 0 0,22 0 16,-22 0-16,22 0 0,-22 0 0,21 0 16,-20-21-16,-1 21 0,22 0 15,-22 0-15,-21 0 0,21 0 16,1 0-16,-22 0 0,0 0 0,21 0 15,-20 0-15,-1 0 16,-21-21 0,0 0 15,0 0-31,0-1 16,0 1-16</inkml:trace>
  <inkml:trace contextRef="#ctx0" brushRef="#br0" timeOffset="2516.04">11409 2138 0,'-21'0'0,"42"0"0,-64 0 16,65 21 31,-1-21-47,0 21 15,-21 0-15,21-21 0,21 22 0,-20-1 16,-1-21-16,0 21 0,0 0 0,21-21 16,-20 21-16,-1-21 0,21 0 15,-21 21-15,0-21 0,1 0 16,20 22-16,-21-22 0,0 0 0,0 0 16,1 21-1,-22 0-15,0 0 16,-22 0-16,1-21 0,0 21 15,0 1-15,-21-1 0,20 0 16,-20 0-16,21 0 0,-21 0 0,20 1 16,-20-22-16,21 21 0,0 0 15,0 0-15,-1 0 0,-20-21 0,21 21 16,0 1-16,0-22 0,-1 0 16,-20 0-16,21 0 0,0 0 0,-22 0 15,22 0-15,-21 0 0,0 0 16</inkml:trace>
  <inkml:trace contextRef="#ctx0" brushRef="#br0" timeOffset="2976.29">10520 2180 0,'0'-21'16,"0"42"31,-21 0-47,-1 1 16,22-1-16,-21 0 0,0 0 0,0 0 15,0 22-15,0-22 0,-1 0 16,-20 0-16,21 21 0,-21-20 0,20-1 15,1 0-15,0 0 0,-21-21 16,21 21-16,-1 0 0,1 1 16,21-1-1,21 0 1,1-21-16,20 21 0,-21-21 16,21 21-16,1-21 0,-1 21 15,0 1-15,1-22 0,-1 21 0,0-21 16,1 21-16,-1-21 0,-21 21 0,22-21 15,-1 21-15,-21-21 0,0 21 16,22-21-16,-22 22 0,0-22 16,0 0-16,0 0 15,0-22 1,1 22-16</inkml:trace>
  <inkml:trace contextRef="#ctx0" brushRef="#br0" timeOffset="3451.57">13293 1820 0,'0'0'0,"21"0"32,0 0-32,21 0 0,-21-21 15,22 21-15,20 0 0,-20 0 16,-1 0-16,21 0 0,-20 0 16,20 0-16,-20 0 0,20 0 0,-21 0 15,1 0-15,-1 0 0,0 0 16,-20 0-16,-1 0 0,0 0 0,-63 0 31,20 21-31,1-21 16,-21 0-16,0 0 0,-1 0 0</inkml:trace>
  <inkml:trace contextRef="#ctx0" brushRef="#br0" timeOffset="3719.42">13610 1863 0,'0'21'31,"0"0"-15,0 0-16,0 0 15,0 22-15,0-22 0,0 21 0,0 1 16,0-22-16,0 21 0,0 0 0,0 1 16,0-1-16,0 0 0,0 1 15,0-1-15,0 0 0,-21 1 0,21-1 16,0-21-16,0 22 0,0-22 15,0 0-15,0 0 0,0 0 16,0 0-16,0-42 31,0 0-31,0 0 16</inkml:trace>
  <inkml:trace contextRef="#ctx0" brushRef="#br0" timeOffset="4216.13">13906 1905 0,'0'0'0,"0"21"31,0 0-31,0 1 0,0 20 16,0-21-16,0 21 0,0-20 15,0 20-15,0 0 0,0 1 0,0-1 16,0 0-16,0 1 0,0-22 15,-21 21-15,21 0 0,-21-20 0,21 20 16,0-21-16,0 0 0,0 0 16,-21-21-16,21-21 31,0 0-15,0 0-16,0 0 0,0-22 0,21 22 15,0-21-15,0 21 0,1 0 16,-1-22-16,0 22 0,0 0 15,21 0-15,-20 0 0,-1-1 0,21 22 16,-21 0-16,0 0 0,22 0 16,-22 0-16,0 22 0,0-1 0,0 0 15,-21 0-15,0 21 0,0-20 0,0-1 16,0 21-16,0 0 0,0-20 16,0 20-16,0-21 0,-21 21 0,0-20 15,0-1-15,21 0 0,-21 0 16,21 0-16,-21 0 0,21 1 15,0-44 17,0 1-17,21 0-15,0 0 0,0 0 0</inkml:trace>
  <inkml:trace contextRef="#ctx0" brushRef="#br0" timeOffset="4687.34">14541 2350 0,'0'0'0,"0"-22"0,-21 22 0,0 0 15,21-21-15,0 0 16,0 0-16,0 0 16,21 21-1,0 0-15,1 0 16,-1 0-16,0 0 0,0 0 0,0 21 15,0 0-15,1 0 0,-1 0 0,-21 1 16,21-1-16,-21 0 0,21 21 16,-21-21-16,0 1 0,0 20 0,0-21 15,0 0-15,0 22 0,-21-22 16,21 0-16,-21-21 0,0 21 0,21 0 16,-22-21-1,22-21 1,0 0-16,0 0 15,0 0-15,0-1 0,22 1 16,-22-21-16,0 21 0,21-22 0,0 22 16,-21-21-16,21 21 0,-21-22 15,21 22-15,0 0 0,-21 0 0,22 0 16,-1 0-16,0 21 16,0 0-1,0 0 16,-21 21-31,0 0 16,0 0-16,-21 0 0,21 0 16</inkml:trace>
  <inkml:trace contextRef="#ctx0" brushRef="#br0" timeOffset="5052.13">14817 2519 0,'0'0'15,"42"0"1,-21 0-16,0 0 0,0 0 15,1 0-15,-1 0 0,0-21 16,0 21-16,0-21 0,0-1 16,1 22-16,-1-21 0,0 0 0,0 0 15,-21 0-15,21 0 16,-21-1-16,0 1 16,0 0-16,-21 0 15,0 21-15,0 0 0,0 0 16,-1 0-16,1 0 0,0 21 0,0-21 15,0 21-15,0 0 0,-1 1 0,1 20 16,21-21-16,-21 21 0,21-20 16,0 20-16,-21-21 0,21 0 0,0 22 15,0-22-15,0 0 0,0 0 16,21 0-16,0 0 0,0-21 0,-21 22 16,22-22-16,20 0 0,-21 21 0,0-21 15,22 0-15,-1 0 16,0 0-16,1 0 0,-1-21 0,0-1 15,1 22-15,20-21 0,-21 0 0,1 0 16</inkml:trace>
  <inkml:trace contextRef="#ctx0" brushRef="#br0" timeOffset="6083.92">15748 2455 0,'0'0'16,"0"-21"-16,0 0 0,0 0 0,0 0 16,0 0-16,-21-1 15,0 22-15,-1 0 16,1 0-16,0 0 0,21 22 15,-21-1-15,0-21 0,0 21 16,-1 0-16,1 21 0,21-20 16,-21-1-16,0 0 0,0 0 15,21 21-15,0-20 0,0-1 0,0 0 16,0 0-16,0 0 0,0 0 16,21-21-1,0 0 1,0 0-16,0 0 15,1-21-15,-1 0 0,0 0 16,0 0-16,0 0 0,0-1 16,-21 1-16,22 0 0,-1-21 15,0 21-15,0-1 0,-21 1 0,21 0 0,0 0 16,-21 42 31,0 0-47,0 0 15,0 1-15,0-1 0,0 0 16,0 0-16,0 0 0,0 0 0,0 1 16,0-1-16,0 0 0,0 0 15,0 0-15,0 0 0,22-21 16,-1 22-16,0-22 0,0 0 16,0 21-16,22-21 0,-22 0 0,0 0 15,21 0-15,-21 0 0,1 0 0,20 0 16,-21-21-16,0-1 15,0 22-15,1-21 0,-1 0 0,0 0 16,21 0-16,-42-22 0,21 22 0,1 0 16,-1 0-16,-21-21 0,0 20 15,0 1-15,0 0 0,0 0 0,0 0 16,0 0-16,-21 21 16,-1 0-16,1 0 0,0 0 15,0 0-15,0 0 16,0 21-16,-1 0 0,1 0 0,21 0 15,-21 0-15,0 1 0,0-1 16,0 0-16,21 21 0,-22-21 16,22 1-16,-21-1 0,21 0 0,0 0 15,0 0-15,0 0 0,0 1 16,0-1-16,0 0 0,21-21 16,1 0-16,-1 0 15,0 0-15,0 0 0,0 0 16,0 0-16,1-21 0,-1 21 0,0-21 15,0-1-15,0 1 0,0 0 16,1 0-16,-1 0 0,0-22 0,0 1 16,0 0-16,0-1 0,1 1 15,-1 0-15,0-1 0,0 1 16,0 0-16,0 21 0,-21-22 0,22 1 16,-1 21-16,-21 0 0,0-1 15,0 1-15,0 42 31,0 1-31,-21-1 16,-1 0-16,1 21 0,0-21 16,21 22-16,-21-1 0,0-21 0,0 22 15,21-1-15,-22 0 0,22 1 0,-21-22 16,21 21-16,0 0 0,-21-20 16,21-1-16,-21 21 0,21-21 15,0 0-15,0 1 0,0-1 16,0 0-16,0 0 15,21-21-15,0 0 16,0 0-16,1 0 16,-1-21-16,-21 0 0,21 21 0,0-21 15,0-1-15</inkml:trace>
  <inkml:trace contextRef="#ctx0" brushRef="#br0" timeOffset="6308.3">16827 2455 0,'-21'0'16,"0"0"15,42 0 47,-21-21-78,21 21 16,1-21-16</inkml:trace>
  <inkml:trace contextRef="#ctx0" brushRef="#br0" timeOffset="6972.11">17949 2498 0,'0'0'0,"0"-21"16,-21 21-16,21-22 15,0 1 1,0 0-16,0 0 16,21 0-16,0 0 0,1 21 15,-22-22-15,21 1 0,0 0 16,0 21-16,0-21 0,0 0 0,-21 0 16,0-1-16,-21 22 31,0 0-31,0 0 0,0 0 0,-22 0 15,1 0-15,21 22 16,-21-22-16,-1 21 0,1 0 0,21-21 16,-22 21-16,22 0 0,0-21 15,0 21-15,21 1 0,-21-1 0,21 0 16,0 0-16,21 0 16,0 0-16,0 1 0,22-1 0,-22 0 15,21 0-15,0 0 0,-20-21 0,20 21 16,0 1-16,-21-1 0,22 0 15,-22-21-15,0 21 0,0 0 0,0 0 16,-21 1-16,-21-1 16,0-21-16,0 0 15,-21 0-15,-1 0 16,1 21-16,0-21 0,-1 0 0,1 0 16,-22 0-16,22 0 0,-21 0 0,20 0 15,1-21-15,0 21 0,20 0 16,-20-21-16,21-1 0,21 1 15,0 0 1,21 0-16,21 21 0,-20-21 16,20 0-16,0 21 0,1-22 15,-1 1-15,0 21 0,22-21 0,-22 0 16</inkml:trace>
  <inkml:trace contextRef="#ctx0" brushRef="#br0" timeOffset="8044.01">18373 2201 0,'0'0'16,"21"-21"-16,-21 0 0,0 0 0,0 0 16,-21 21 15,-1 0-31,22 21 16,-21 0-16,21 0 0,0 0 0,0 1 15,-21 20-15,21-21 0,-21 21 16,21 1-16,0-1 0,0 0 15,0 1-15,0-1 0,0-21 0,0 22 16,0-1-16,0-21 0,0 21 16,0-20-16,0-1 0,21 0 0,0 0 15,0 0-15,1 0 0,-1 1 16,21-22-16,-21 0 0,0 0 0,22 0 16,-1 0-16,-21 0 0,22 0 0,-22-22 15,21 22-15,-21-21 0,22 0 16,-22 0-16,21 0 0,-21 0 0,0-22 15,1 22-15,-1-21 0,-21 21 16,0-1-16,0-20 0,0 21 0,0 0 16,0 0-16,0-1 15,-21 22-15,-1-21 0,1 21 16,0 0-16,0 21 16,0-21-16,0 22 0,-1-1 0,1 0 15,0 0-15,21 21 0,0-20 16,-21-1-16,21 21 0,0-21 0,0 0 15,0 1-15,0-1 0,0 0 0,0 0 16,21 0-16,0 0 0,-21 1 16,21-22-16,1 0 0,-1 21 0,21-21 15,-21 0-15,0 0 0,22 0 16,-22 0-16,0 0 0,21 0 0,-20-21 16,20-1-16,-21 22 15,0-21-15,0 0 0,1 21 0,-1-21 16,-21 0-16,21 0 0,-21-22 0,21 22 15,-21 0-15,0 0 0,0 0 16,0-1-16,0 1 0,-21 21 31,0 0-31,0 21 0,-1-21 16,22 22-16,-21-1 0,21 0 16,-21 21-16,21-21 0,-21 1 0,21-1 15,0 0-15,0 0 0,0 0 16,0 0-16,0 1 0,0-1 0,21 0 15,0-21 1,22 0-16,-22 0 0,21 0 0,0 0 16,1 0-16,-1 0 0,0 0 0,1 0 15,-22-21-15,21 0 0,1 21 16,-22-22-16,21 1 0,-21 0 0,0 0 16,1 0-16,-22 0 0,0-1 15,21-20-15,-21 21 0,0 0 0,0 0 16,0-1-16,0 1 0,0 0 15,0 42 17,0 0-32,-21-21 0,21 22 0,0-1 15,0 0-15,-22 21 0,1-21 16,21 1-16,-21-1 0,21 21 16,-21-21-16,0 0 0,0 22 0,-1-22 15,1 21-15,0 1 0,0 20 16,0-21-16,21 1 0,-21 20 0,21 1 15,0-22-15,-22 22 0,22-22 16,0 0-16,0 22 0,0-43 0,0 21 16,0 1-16,0-22 0,0 0 0,0 21 15,22-21-15,-22 1 16,21-22 0,0 0-16,-21-22 15,0 1 1,21 0-16,-21 0 0,21 0 0,-21 0 15,0-1-15,0-20 0,21 21 0</inkml:trace>
  <inkml:trace contextRef="#ctx0" brushRef="#br0" timeOffset="8359.84">19621 2709 0,'0'0'0,"-21"-42"0,21 21 0,-21 0 16,21-22-16,0 22 0,0 0 0,0 0 15,0 0-15,21 0 0,0-1 0,1 1 16,-1 0-16,21 21 0,0-21 16,-20 0-16,20 21 0,0 0 15,-21 0-15,22 0 0,-22 0 0,0 0 16,0 21-16,-21 0 0,21 0 16,-21 0-16,0 22 0,0-22 0,0 0 15,-21 21-15,-21-20 0,21-1 16,0 0-16,-22 0 0,1 0 15,21 0-15,-22 1 0,1-1 0,21-21 16,-21 21-16,20 0 0,-20-21 0,21 0 16,0 21-16,0-21 0,-1 0 15,1 0-15,0 0 0,0 0 0,0 0 16,0 0-16,-1-21 0,1 0 16</inkml:trace>
  <inkml:trace contextRef="#ctx0" brushRef="#br0" timeOffset="9127.4">14266 3048 0,'-21'0'0,"0"0"0,0 0 0,0 0 15,-1 0-15,1 0 16,0 0-16,0 0 0,0 0 15,0 0-15,42 0 63,0 0-63,21 0 16,-21 0-16,22 0 0,20 0 0,1 0 15,-1 0-15,22 0 0,0 0 16,42 0-16,-22 0 0,44 0 0,20 0 15,-21 0-15,21-21 0,22 21 16,-22 0-16,22 0 0,-1 0 0,-20 0 16,-1 0-16,-21 0 0,21 0 15,-20 0-15,-22 0 0,0 0 0,0 0 16,-22 0-16,1 0 0,-21 0 16,-22 0-16,1 0 0,-1-21 15,-20 21-15,-1 0 0,-21 0 0,22 0 16,-22 0-16,0 0 15,-21-21 1,-21 21 15,0 0-15,-1 0-16,-20 0 0,21 0 0,-21 0 16,-1 0-16,-20 0 0,-1 0 15</inkml:trace>
  <inkml:trace contextRef="#ctx0" brushRef="#br0" timeOffset="10196.32">6667 3006 0,'-21'0'0,"42"0"0,-63 21 15,21-21-15,0 0 16,0 0-16,-1 0 0,1 0 16,0 0-16,0 0 31,42 0 0,0 0-31,22 0 0,-1 0 16,21 0-16,1 0 0,21 0 15,-1 0-15,1 0 0,21 0 0,-22 0 16,1 0-16,21 0 0,-21 0 16,-1 0-16,1 0 0,0 21 15,-22-21-15,1 0 0,-1 0 16,1 0-16,-22 0 0,21 0 0,-20 0 15,-1 21-15,0-21 0,-20 0 16,20 0-16,-21 0 0,0 0 0,0 0 16,1 0-16,-44 0 62,1 0-62,0 0 0,0 0 0,0 0 16,-22 0-16,22 0 0,-21 0 15,0 0-15,20 0 0,-20 0 16,0 0-16,-1 0 0,-20 0 0,21 0 16,-1 0-16</inkml:trace>
  <inkml:trace contextRef="#ctx0" brushRef="#br0" timeOffset="10751.37">6667 3217 0,'0'0'0,"-42"0"0,21 0 15,-64 22 1,64-22-16,0 0 16,21 21-1,21-21-15,0 0 16,22 0-16,-22 0 0,21 0 15,22 0-15,-22 0 0,21 0 0,-20 0 16,20 0-16,1 0 0,-1-21 16,-20 21-16,20 0 0,1 0 0,-1-22 15,1 22-15,-22 0 0,21 0 16,-20-21-16,20 21 0,-20 0 0,-1 0 16,-21-21-16,21 21 0,-20 0 15,20 0-15,-21 0 0,0 0 16,0 0-16,1 0 0,-1 0 0,0 0 15,0 0 1,0 0-16,0 0 16,1 0-1,-1 0 1,0 0 0,-42 0 93,0 0-109,-1 0 16,1 0-16,0 0 0,0 0 0</inkml:trace>
  <inkml:trace contextRef="#ctx0" brushRef="#br0" timeOffset="13099.78">6054 3641 0,'0'0'0,"21"0"0,0-21 15,-21-1 1,0 1-16,0 0 16,0 0-1,-21 21 1,0 0 0,-1 0-16,1 0 0,0 21 15,-21 0-15,21-21 0,-1 21 16,-20 1-16,21 20 0,0-21 0,-22 0 15,22 22-15,-21-22 0,21 21 16,-22 0-16,22 1 0,0-1 0,0 0 16,0 22-16,0-1 0,-1-20 15,22 20-15,0 1 0,0-1 0,0-20 16,0 20-16,0-21 0,0 1 16,0 20-16,22-20 0,-1-1 0,0-21 15,21 21-15,-21 1 0,1-22 16,-1 0-16,21 0 0,-21 0 15,0-21-15,1 0 0,20 22 0,-21-22 16,0 0-16,0 0 0,1 0 16,-1-22-16,0 22 0,0-21 0,0 0 15,0 0-15,1 0 0,-1 0 0,0-1 16</inkml:trace>
  <inkml:trace contextRef="#ctx0" brushRef="#br0" timeOffset="13872.35">6583 3937 0,'0'0'16,"-21"0"-16,-1-21 0,22 0 31,0 0-31,22-1 16,-1 22-16,0-21 15,0 21-15,0 0 0,22-21 0,-22 21 16,0 0-16,21 0 0,-21 0 0,1 0 16,-1 0-16,0 0 0,0 0 15,-21 21-15,21 0 0,-21 1 16,0-1-16,0 0 0,0 0 15,0 21-15,-21-20 0,0-1 0,0 21 16,0-21-16,-1 0 0,-20 22 16,21-22-16,0 0 0,0 0 0,-1 0 15,1 1-15,0-22 0,0 21 16,0-21-16,0 0 0,21 21 16,-22-21-1,22-21 1,0 0-16,0-1 15,22 22-15,-22-21 16,21 21-16,0-21 0,0 21 0,0 0 16,0-21-16,1 21 0,20 0 15,-21 0-15,0 0 0,0 0 0,1 0 16,-1 0-16,0 0 0,0 0 0,0 0 16,0 0-16,-21 21 0,0 0 15,22-21-15,-22 21 0,21 1 0,-21-1 16,0 0-16,0 0 15,0 0-15,0 0 0,-21 1 16,-1-1-16,1 0 0,0 0 0,0-21 16,-21 21-16,20 0 0,1 1 15,-21-22-15,21 21 0,0-21 0,-22 0 16,22 0-16,-21 21 0,21-21 16,-22 0-16,22 0 0,-21 0 0,21 0 15,-1 0-15,1 0 0,0 0 16,0 0-16,0 0 0,0 0 15,21-21-15,0 0 16,0-1 0,0 1 15,21 0-31,0 21 0,0-21 0,0 21 16,0-21-16,1 0 0,-1 21 0</inkml:trace>
  <inkml:trace contextRef="#ctx0" brushRef="#br0" timeOffset="14559.96">7027 3704 0,'0'0'0,"0"-42"16,0 21 0,0 0-16,21 21 15,1-22-15,-1 22 16,0 0-16,21 0 0,-21 0 0,1 0 15,-1 0-15,21 0 16,-21 0-16,22 22 0,-22-1 0,0 0 16,21 0-16,-21 0 0,1 0 0,-1 1 15,0 20-15,-21-21 0,21 21 16,-21-20-16,21 20 0,-21 0 0,0 1 16,0-22-16,0 42 0,0-42 15,0 22-15,0-1 0,0 0 0,-21 1 16,0-1-16,0 0 0,0 1 15,-1-22-15,1 21 0,0 1 0,0-22 16,0 0-16,0 21 0,-1-21 0,1 1 16,0-1-16,0 0 0,0-21 15,21 21-15,-21-21 0,-1 0 16,22 21-16,-21-21 0,0 0 16,0 0-1,0 0 16,21-21 63,21 21-78,-21-21-1,0 0 1</inkml:trace>
  <inkml:trace contextRef="#ctx0" brushRef="#br0" timeOffset="20907.53">15706 3704 0,'-22'0'16,"1"0"0,0 0 46,21-21-46,0 0 31,0 0-32,0 0 16,21 21-15,0 0 0,1-22-16,-1 22 0,0 0 15,0-21-15,21 21 16,-20-21-16,-1 21 0,0 0 0,0 0 16,0 0-16,0-21 0,1 21 15,-1 0-15,0 0 0,0 0 0,0 0 16,0 0-1,-21 21 1,22-21-16,-22 21 0,21-21 16,-21 21-16,21 1 15,-21-1-15,0 0 0,0 0 16,0 0-16,-21-21 16,0 21-16,-1 1 0,1-22 0,21 21 15,-21-21-15,0 21 0,-21 0 16,20-21-16,1 21 0,0 0 0,0-21 15,0 22-15,-22-22 0,22 21 16,0-21-16,0 21 0,0-21 0,-22 21 16,22-21-16,0 0 0,0 21 15,0-21-15,0 0 0,-1 21 16,44-21 78,-1 0-94,0-21 15,0 21-15,0 0 0,0-21 0,1 21 16,-1 0-16,0 0 16,0 0-16,0 0 0,0 0 15,1 0-15,-1 0 16,0 0-16,0 0 15,-21 21 1,21-21-16,0 21 0,1-21 16,-22 22-16,21-22 15,-21 21-15,21-21 0,-21 21 16,0 0-16,21-21 0,-21 21 16,21-21-16,-21 21 15,0 1-15,0-1 16,0 0-16,0 0 15,0 0-15,0 0 16,0 1 0,0-1-1,0 0-15,-21-21 16,21 21-16,-21-21 0,21 21 16,-21 0-1,0 1 1,-1-22-16,22 21 31,-21-21-31,21 21 0,-21-21 16,0 0-1,0 0-15,0 0 0,21 21 0,-22-21 16,1 0-16,0 0 16,0 0-16,0 0 15,0 0-15,-1 0 0,1 0 16,0 0-16,0 0 15,0 0-15,21-21 0,-21 21 0,-1 0 16,1-21-16,0 21 0,0-21 16,0 21-16,0-22 0,-1 22 0,1-21 15,0 21-15,21-21 16,-21 21-16,0 0 0,21-21 16,-21 21-1,21-21 1,-22 21-1,44 0 423,-1 0-251,-21-21-171,21 21 15,-21-22-15,21 22 0,-21-21-1,21 21-15,-21-21 0,0 0 0,21 0 16,1 0-16,-1-1 0,0 1 15</inkml:trace>
  <inkml:trace contextRef="#ctx0" brushRef="#br0" timeOffset="22888.3">13779 2879 0,'-21'0'32,"21"21"15,0 0-32,0 0 1,0 0-16,0 1 15,0-1-15,0 0 16,0 0 0,0 0-16,0 0 15,21-21-15,-21 22 16,22-22-16,-22 21 16,21-21-1,0 0-15,0 0 16,0 0-16,0 0 15,1 0-15,-1 0 16,0 0-16,0-21 16,0 21-16,0 0 0,1 0 15,-1 0-15,0 0 0,0 0 16,0 0-16,22-22 0,-22 22 0,0 0 16,21 0-16,-21 0 0,22 0 15,-22 0-15,21 0 0,-21 0 0,22 0 16,-1 0-16,-21 0 0,22 0 15,-22 0-15,21 0 0,0 0 16,1 0-16,-1 0 0,0 0 0,1 0 16,-1 0-16,22 0 0,-22 0 15,21 0-15,-20 0 0,20 22 0,1-22 16,-22 0-16,22 0 0,-1 0 16,-21 0-16,22 21 0,-22-21 0,1 21 15,-1-21-15,21 0 0,-20 0 0,-1 21 16,0-21-16,1 0 0,-1 0 15,0 0-15,1 0 0,-1 21 0,0-21 16,1 0-16,-1 0 16,0 21-16,1-21 0,-22 0 0,21 0 15,1 0-15,-1 0 0,0 22 16,1-22-16,20 0 0,-21 0 0,1 0 16,-1 0-16,0 0 0,1 21 15,-1-21-15,0 0 0,-20 0 0,20 0 16,0 0-16,1 0 0,-1 0 0,0 0 15,1 0-15,-22 0 0,21 21 16,0-21-16,1 0 0,-1 0 0,-21 0 16,22 0-16,-1 0 15,0 0-15,1 0 0,-22 0 0,21 0 16,0 0-16,-20 0 0,20 0 16,-21 0-16,21 0 0,-20 0 0,-1 0 15,21 0-15,-21 21 0,0-21 0,22 0 16,-22 0-16,0 0 0,0 0 15,0 0-15,1 0 0,-1 0 0,21 0 16,-21 0-16,0 0 0,1 0 16,-1 0-16,0 0 0,0 0 0,0 0 15,0 0-15,1 0 0,-1 0 16,0 0-16,0 0 0,0 0 0,22 0 16,-1 0-16,-21 0 15,21 0-15,-20 0 0,20 0 0,0 0 16,-21 0-16,22 0 0,-1 0 0,-21 21 15,22-21-15,-22 0 0,21 0 16,-21 0-16,0 0 0,1 0 0,-1 0 16,0 0-1,0 0-15,0 0 16,0 0-16,1 0 16,-1 0-16,0 0 0,0 0 0,0 0 15,0 0-15,1 0 0,-1 0 16,0 0-16,0 0 0,-21-21 0,21 21 15,0 0-15,1 0 16,-22-21-16,21 0 16,-21 0-16,21 21 0,-21-22 15,0 1-15,21 0 0,-21 0 16,21 0-16,-21 0 0,21-1 16,1 1-16,-1 0 0,-21 0 0,21 0 15,0 0-15,0-1 0,0 1 0,1 0 16,-1 21-16,-21-21 15,21 21-15,-21-21 16,21 21 0,-42 0 31,0 21-32,0-21-15,-1 0 0,1 0 0</inkml:trace>
  <inkml:trace contextRef="#ctx0" brushRef="#br0" timeOffset="24671.63">5461 2561 0,'-21'0'0,"21"-21"16,-21 21 0,21 21 15,0 0-15,0 1-16,0-1 0,0 0 15,21 0-15,-21 21 0,0-20 0,21-1 16,-21 0-16,0 0 0,0 0 15,0 22-15,21-22 0,-21 0 0,0 0 16,0 0-16,0 0 16,0 1-16,21-22 15,0 21-15,-21 0 16,22-21-16,-1 0 16,0 0-16,0 0 15,0 0-15,0 0 16,1 0-16,-1 0 0,0 0 0,0 0 15,21 0-15,-20 0 0,20 0 16,0 0-16,-21 0 0,43 0 0,-22 0 16,1 0-16,-1 0 0,21 0 0,-20 0 15,20 0-15,1 0 0,-1 0 16,1 0-16,20 0 0,1 0 0,0 0 16,-1 0-16,22 0 0,-21 0 15,21 0-15,-22 0 0,22 21 16,-21-21-16,21 0 0,0 0 15,-1 0-15,-20 0 0,21 0 0,-21 0 16,20 0-16,-20 0 0,0 0 0,-1 0 16,1 0-16,0 0 0,-22 0 15,22 0-15,-22 0 0,1 0 0,-1 0 16,1 0-16,-1 0 0,1 0 16,-1 0-16,-20 0 0,-1 0 0,0 0 15,1 0-15,-1 0 0,0 0 0,-20 0 16,-1 0-16,21 0 0,-21 0 15,0 0-15,1 0 0,-1 0 0,0 0 16,0 0-16,0 0 16,-21 21-16,21-21 0,1 0 0,-1 0 15,0 0-15,0 0 16,0 0 0,0 0-16,1 0 0,-1 0 15,0 0-15,0 0 16,0 0-1,-21-21 48,0 0-47,0 0-16,0 0 15,0-1-15,0 1 16,0 0-16,0 0 0,0 0 15,0 0-15,0-1 16,0 1-16,21 21 0,-21-21 16,22 21-16,-22 21 31,0 0-31,0 1 0,0-1 16,0 0-1,0 0-15,-22 0 0,22 0 16,-21-21-16,0 22 15,21-1-15,-21-21 94,0 0-94,0 0 31,-1 0-31,1 0 16</inkml:trace>
  <inkml:trace contextRef="#ctx0" brushRef="#br0" timeOffset="36044.28">9419 6287 0,'-21'0'16,"21"-22"-1,0 44 64,0-1-64,0 0-15,0 0 16,21-21-16,-21 21 15,21-21-15,0 0 16,1 0-16,-1 0 0,0 0 16,0 0-16,0 0 0,0 0 0,1 0 15,20 0-15,-21-21 0,0 21 16,22-21-16,-22 21 0,0-21 0,0 21 16,0-21-16,0-1 0,1 22 15,-1-21-15,-21 0 0,21 0 0,-21 0 16,0 0-16,0-1 15,21 22-15,-21-21 0,0 0 0,0 0 16,-21 42 47,21 0-63,-21-21 0,21 21 0,0 1 15,0-1-15,-21 0 0,21 0 0,0 0 16,0 22-16,0-22 0,0 21 15,0-21-15,0 22 0,0-1 0,0 0 16,0 1-16,0-22 0,0 21 16,0 0-16,0 1 0,0-22 15,0 21-15,0-21 0,-22 22 0,22-22 0,0 0 16,0 0-16,-21 22 0,21-22 16,0 0-16,0 0 0,0 0 15,0 0-15,0 1 0,-21-1 16,0 0-16,0-21 15,21 21-15,-21-21 0,-1 0 16,1 0-16,0 0 0,-21 0 16,21 0-16,-1 0 0,1 0 15,-21 0-15,21 0 0,0 0 0,-1-21 16,1 21-16,0-21 0,0 21 0,0-21 16,0 21-16,-1 0 0,22-22 15,-21 22 1,42 22 15,1-1-15,-1-21-16,-21 21 0,21-21 15,0 21-15,0-21 0,-21 21 16,21-21-16,1 0 0,-1 0 0,0 21 16,0-21-16,0 0 0,0 22 15,1-22-15,-1 0 0,21 0 0,-21 0 16,0 0-16,22 0 0,-22-22 0,0 1 15,21 21-15,-20-21 0,-1 0 16,0 0-16,0 0 0,0-1 0,0 1 16,1 0-16,-1 0 0,-21 0 15,21 0-15,-21-1 0,0 1 16,0 0-16,0 0 0,21 21 16,-21-21-16,0 42 46,0 0-30,0 0-16,0 0 0,0 1 16,0-1-16,0 0 0,0 0 15,0 0-15,-21 0 0,21 1 16,0-1-16,0 0 0,0 0 16,0 0-16,0 0 15,0-42 32,0 0-47,0 0 16,0 0-16,0 0 0,0-1 0,0 1 15,0 0-15,0 0 0,0 0 16,0 0-16,21-1 0,0-20 0,0 21 16,1 0-16,-1 0 0,0-1 15,21 22-15,-21 0 0,1-21 16,-1 21-16,0 0 0,0 0 0,0 0 15,0 21-15,1 1 0,-1-22 16,-21 21-16,21 0 0,0 0 16,-21 0-16,0 0 0,0 1 0,0-1 15,0 0-15,0 0 16,0 0-16,0 0 0,0 1 0,0-1 16,0 0-16,0 0 0,0 0 15,0-42 32,0 0-31,0 0-16,0 0 0,0-1 15,0-20-15,21 21 0,0-21 0,1 20 16,-1-20-16,0 21 0,0 0 16,21-22-16,-20 22 0,20 0 0,-21 21 15,0 0-15,0-21 0,22 21 16,-22 0-16,0 21 0,0-21 15,0 21-15,-21 0 0,0 1 0,0-1 16,0 0-16,0 0 0,0 0 16,0 0-16,0 1 0,0-1 0,0 0 15,-21 0-15,21 0 0,0 0 0,0 1 16,0-1-16,0 0 16,21-21 30,-21-21-46,22 21 0</inkml:trace>
  <inkml:trace contextRef="#ctx0" brushRef="#br0" timeOffset="36503.26">11303 6689 0,'0'-21'16,"-21"21"0,0 0-1,21 21 1,0 0 0,0 0-16,0 0 0,0 0 15,0 22-15,0-22 0,0 21 0,0-21 16,0 22-16,0-22 0,0 21 0,0 1 15,0-1-15,0-21 0,0 43 16,0-22-16,0 0 0,0 1 16,0-1-16,-22 21 0,1-20 0,21 20 15,-21-20-15,0-1 0,0 21 0,0-20 16,-1-1-16,1 0 0,21 1 16,-21-1-16,0 0 0,0 1 0,21-1 15,0-21-15,-21 22 0,-1-1 0,1-21 16,21 0-16,0 0 0,0 1 15,-21-1-15,21 0 0,-21-21 0,21 21 16,0-42 15,0 0-31,0 0 16,0-1-16,0 1 0,0-21 0,0 21 16,21-22-16,-21 1 0,21-21 15,0 20-15</inkml:trace>
  <inkml:trace contextRef="#ctx0" brushRef="#br0" timeOffset="36976.69">11176 6646 0,'0'0'0,"-21"0"0,21-21 0,0 0 16,0 0 0,0 0-16,0 0 0,0-1 15,21 22-15,-21-21 0,21 21 16,0-21-16,0 21 0,1 0 16,-1-21-16,0 21 0,21 0 0,-21 0 15,1 0-15,-1 0 0,0 0 16,0 0-16,0 21 0,0-21 0,1 21 15,-1 0-15,0 1 0,0-1 16,0 0-16,-21 21 0,0-21 0,0 22 16,0-22-16,0 21 0,0-21 0,0 22 15,0-22-15,-21 21 16,21-21-16,-42 1 0,21 20 0,-1-21 16,1 0-16,-21 0 0,21 1 0,-22-22 15,22 21-15,0 0 0,0-21 16,-21 21-16,20-21 0,1 0 0,0 0 15,0 0-15,21-21 47,0 0-47,21 21 0,0 0 16,-21-21-16</inkml:trace>
  <inkml:trace contextRef="#ctx0" brushRef="#br0" timeOffset="37575.87">12615 6816 0,'0'0'0,"-21"0"31,21-21 32,21 21-63,0 0 15,1 0-15,20 0 0,-21 0 0,21 0 16,1 0-16,-1-22 0,22 22 0,-1 0 15,1 0-15,-1 0 0,1 0 16,-1 0-16,1 0 0,-1 0 0,1 0 16,-1 0-16,1 0 0,-22 0 15,0 0-15,1 0 0,-1 0 0,-21 0 16,0 0-16,22 0 0,-22 0 16,0 0-16,-42 0 46,0 0-46,-1 0 0,1 0 16,0 0-16,0 0 0,0 0 16,0 0-16,-1 0 0</inkml:trace>
  <inkml:trace contextRef="#ctx0" brushRef="#br0" timeOffset="37959.64">12785 6837 0,'0'0'0,"-22"0"0,22 21 31,22-21-15,-1 0-16,21 0 16,-21 0-16,22 0 0,-1 0 0,21 0 15,-20 0-15,20 0 0,1 0 16,-1 0-16,-20 0 0,20 0 0,-21 0 15,22 0-15,-22 0 0,1 0 16,-22-21-16,21 21 0,-21 0 0,0 0 16,1 0-16,-1 0 0,0 0 15,-21-21 1,0 0 15,21 21-15,-21-22 15,0 1-15</inkml:trace>
  <inkml:trace contextRef="#ctx0" brushRef="#br0" timeOffset="38483.33">13631 6456 0,'0'21'32,"0"0"-32,0 0 15,0 1-15,21-1 16,1 0-1,-1-21-15,-21 21 0,21-21 0,0 21 16,0-21-16,0 0 0,1 21 16,-1-21-16,0 0 0,0 0 0,0 22 15,0-22-15,1 0 0,-1 0 16,0 0-16,0 21 0,0-21 0,0 0 16,1 0-16,-22 21 31,0 0-16,-22 0-15,1-21 16,0 21-16,0 1 0,0-22 0,0 21 16,-1 0-16,1 0 0,-21 0 15,21 0-15,0-21 0,-1 22 16,1-1-16,0 0 0,0 0 0,0 0 16,0 0-16,-1 1 0,1-1 15,0 0-15,0 0 16,21 0-16,0-42 78,21 0-78,0 0 0</inkml:trace>
  <inkml:trace contextRef="#ctx0" brushRef="#br0" timeOffset="40371.83">15663 6350 0,'-21'0'16,"0"0"-16,21-21 15,21 21 48,0 0-63,0 0 15,1 0-15,-1 0 0,0 0 0,21 0 16,-21 0-16,1 0 0,-1 0 16,0 0-16,0 0 0,0 0 0,0 0 15,1 0-15,-1 0 0,0 0 16,-42 0 62,0 0-78,-1 0 16,1 0-16,0 0 0,0 0 15,0 0-15,0 0 0,-1 0 16,1 0-16,0 0 0,0 0 0,0 0 16,0 0-16,-1 0 15,1 0 1,0 0-16,0 0 15,0 0 1,21 21-16,-21 0 16,-1 0-16,22 1 15,0-1-15,-21 0 16,21 0-16,0 0 0,-21 0 16,21 1-16,0-1 0,0 0 15,0 0-15,0 0 0,0 0 0,0 1 16,-21-1-16,21 0 15,0 0-15,0 0 0,0 0 16,0 1-16,0-1 31,0-42 32,21 21-48,-21-22-15,21 22 0,-21-21 16,21 21-16,1 0 0,-22-21 0,21 21 16,0 0-16,0-21 15,0 21-15,0 0 0,1 0 16,-1 0-16,-21-21 0,21 21 16,0 0-16,0 0 0,0 0 0,1 0 15,-1 0-15,0 0 0,0 0 0,0 0 16,0 21-16,1-21 0,-22 21 15,21-21-15,0 21 0,-21 0 16,21 1-16,0-22 0,-21 21 0,21 0 16,-21 0-16,0 0 15,0 0-15,22 1 0,-22-1 16,0 0-16,0 0 16,0 0-16,0 0 15,-22-21-15,22 22 16,-21-22-16,21 21 0,-21-21 0,0 21 15,0-21-15,0 21 16,-1-21-16,1 0 0,0 21 0,0 0 16,0-21-16,-22 0 0,22 22 15,0-22-15,-21 0 0,21 21 0,-1-21 16,1 0-16,0 0 0,0 0 0,0 0 16,0 0-16,-1-21 15,22-1-15,-21 1 16,21 0 15,0 0 141,0 0-156,21 21-16,1-21 0</inkml:trace>
  <inkml:trace contextRef="#ctx0" brushRef="#br0" timeOffset="42160.3">16827 7006 0,'0'0'0,"-21"0"16,0 0-16,0 0 31,21-21 0,21 0-31,0 0 16,0 0-1,1-1-15,-1 1 0,0 0 0,0 0 16,0 0-16,0 0 0,1-22 16,20 22-16,-21-21 0,0 21 0,0-1 15,1-20-15,-1 21 0,0 0 0,-21 0 16,0-1-16,0 1 15,-21 42 1,21 1 0,0-1-16,-21 0 0,21 0 15,0 0-15,0 0 0,0 1 0,0 20 16,0-21-16,0 0 0,0 0 16,21 1-16,-21-1 0,21 0 15,-21 0-15,21 0 0,0 0 16,-21 1-16,0-1 15,0 0-15,-21 0 32,0-21-32,0 0 0,0 0 15,-1 0-15,1 0 0,0 0 0,0 0 16,0 0-16,0 0 16,-1 0-16,1-21 15,21 42 16,21 0 1,1-21-32,-1 0 0,-21 21 15,21-21-15,0 0 0,0 0 0,0 0 16,1 0-16,-1 0 0,0 0 16,0 0-16,21 0 0,-20 0 0,20-21 15,-21 21-15,0 0 0,22-21 0,-22 21 16,21-21-16,-21 0 0,22 21 15,-22-21-15,0-1 0,0 1 0,0 0 16,0 0-16,1 0 0,-22 0 16,0-1-16,21-20 0,-21 21 0,0 0 15,21 0-15,-21-1 0,0 1 0,0 0 16,0 0 0,-21 21-16,0 0 15,-1 21-15,1-21 16,21 21-16,-21 0 0,21 1 0,0-1 15,-21 0-15,21 0 0,0 0 0,0 22 16,0-22-16,0 0 0,0 0 16,0 0-16,0 0 0,0 1 0,0-1 15,21 0-15,0-21 0,-21 21 0,21 0 16,1-21-16,-22 21 0,21-21 16,0 0-16,0 0 0,-21 22 0,21-22 15,0 0-15,1 0 0,-1 0 16,0 0-16,0 0 15,0-22-15,0 1 0,1 21 16,-1-21-16,-21 0 0,21 0 16,0 0-16,0-1 0,0-20 0,1 21 15,-1 0-15,0-22 0,0 22 0,0 0 16,0-21-16,1 21 0,-1-1 16,0 1-16,0 21 15,0 0 1,-21 21 15,0 1-15,0-44 62,0 1-78,-21 21 15,0 0-15,0 0 32,0 0-32,-1 21 15,1 1 1,0-1-16,21 0 0,0 0 16,-21 0-16,21 0 0,-21 1 0,21-1 15,-21 0-15,21 0 0,0 0 16,0 0-16,0 1 0,0 20 0,0-21 15,0 0-15,0 0 0,0 1 16,21-1-16,0-21 16,0 0-16,0 0 0,0 21 0,1-21 15,-1 0-15,0 0 0,0 0 16,0 0-16,22 0 0,-22 0 0,0-21 16,0 0-16,0 21 0,0-22 15,1 22-15,-1-21 0,-21 0 16,21 21-16,0-21 0,-21 0 0,21 0 15,0 21-15,-21-22 16,-21 22 78,0 0-94,0 0 0,0 0 15</inkml:trace>
  <inkml:trace contextRef="#ctx0" brushRef="#br0" timeOffset="45188.09">13928 8721 0,'0'21'15,"-22"-21"-15,22 21 16,0 0-16,0 0 0,-21 1 16,21-1-16,0 0 0,0 0 0,0 0 15,0 0-15,0 22 16,0-22-16,0 0 0,0 0 0,0 0 16,0 1-16,0-1 0,0 0 0,0 0 15,0 0-15,0 0 0,0 1 16,0-1-16,21 0 15,1-21 1,-1 0 0,0 0-16,0-21 0,0 21 15,-21-21-15,21 21 0,1-22 16,-22 1-16,21 0 0,0 0 0,-21 0 16,0 0-16,21-22 0,-21 22 15,0 0-15,0 0 16,0 0-16,0-1 0,0 1 0,0 0 15,0 0-15,0 0 0,-21 21 16,21-21-16,-21-1 16,0 22-16,-1 0 31,1 0-15,21 22-16,-21-22 15,21 21-15,0 0 16</inkml:trace>
  <inkml:trace contextRef="#ctx0" brushRef="#br0" timeOffset="45447.46">14287 8932 0,'0'22'15,"22"-22"63,-1 0-78,0 0 32,0 0-32</inkml:trace>
  <inkml:trace contextRef="#ctx0" brushRef="#br0" timeOffset="45779.59">14668 8805 0,'0'-21'16,"22"21"-16,-1 0 15,0 0-15,0 0 16,-21-21-16,21 21 0,0 0 0,1 0 15,-1 0-15,0 0 16,0 0-16,0 0 0,0-21 0,1 21 16,-1 0-16,0 0 15,-42 0 32,0 0-47</inkml:trace>
  <inkml:trace contextRef="#ctx0" brushRef="#br0" timeOffset="46320.28">14817 8763 0,'-22'21'16,"44"-42"-16,-44 63 0,1-42 16,21 22-16,-21-22 0,21 21 15,-21-21-15,21 21 0,0 0 0,-21-21 16,21 21-1,0 0-15,-21-21 16,21 22-16,0-1 31,21-21 16,0 0-47,0 0 16,0 0-1,0 0-15,1 0 16,-1 0-16,0 0 16,0 0-16,0 0 0,0 21 15,1 0 1,-22 0-16,0 0 16,0 1-16,0-1 15,0 0-15,0 0 16,-22-21-16,22 21 15,-21-21-15,0 0 0,0 21 16,0 1-16,0-22 0,-1 0 16,1 0-16,0 0 15,0 0-15,0 0 16,0 0 0,-1 0-16,22-22 62,0 1-46</inkml:trace>
  <inkml:trace contextRef="#ctx0" brushRef="#br0" timeOffset="47951.24">15303 7599 0,'-21'0'62,"0"21"-62,0 0 0,0 22 16,0-22-16,-1 0 0,-20 0 15,21 21-15,0 1 0,-22-22 16,1 21-16,21 22 0,-21-22 0,-1 0 16,22 1-16,-21-1 15,21 22-15,-22-22 0,22 0 0,0-21 16,0 22-16,-22-1 0,22-21 0,21 0 15,-21 1-15,0-1 0,0 0 16,21 0-16,0 0 0,-21-21 0,-1 21 16,1-21 15</inkml:trace>
  <inkml:trace contextRef="#ctx0" brushRef="#br0" timeOffset="48895.63">15621 8848 0,'21'0'0,"0"0"15,0 0 1,-21-21-1,22-1-15,-22 1 16,0 0-16,0 0 16,0 0-16,21 21 0,-21-21 15,0 42 32,0 0-31,0 0-16,0 0 15,0 0-15,0 1 0,0-1 0,0 0 16,0 0-16,0 0 0,0 22 16,0-22-16,0 0 0,0 0 0,0 21 15,0-20-15,0-1 0,0 0 0,0 0 16,0 0-16,0 0 16,-21 1-16,21-1 0,-22-21 15,1 0-15,21 21 0,-21-21 0,0 0 16,0 0-1,0 0-15,-1 0 0,1 0 0,0 0 16,0 0-16,0 0 16,0 0-16,-1 0 0,1 0 15,0 0-15,0 0 16,42 0 15,0 0-31,0 0 0,22-21 16,-22 21-16,0 0 0,21 0 15,1 0-15,-22-21 0,21 21 0,-21 0 16,22 0-16,-22-22 0,0 22 0,21 0 16,-20 0-16,-1 0 15,0-21-15,-21 0 47,-21 0-47,21 0 16</inkml:trace>
  <inkml:trace contextRef="#ctx0" brushRef="#br0" timeOffset="49311.4">15875 7853 0,'-21'0'31,"21"21"-16,0 0-15,0 0 0,0 1 16,0-1-16,0 21 0,0-21 16,0 22-16,0-1 0,0-21 0,0 21 15,0-20-15,0 20 0,0 0 0,-21-21 16,21 1-16,0 20 0,0-21 16,0 0-16,-22 0 0,22 1 0,-21-1 15,21 0-15,0 0 16,-21-21-1,0 0 1</inkml:trace>
  <inkml:trace contextRef="#ctx0" brushRef="#br0" timeOffset="49619.55">15642 8424 0,'0'0'0,"-21"22"15,21-1 1,0 0-16,0 0 16,0 0-1,21-21-15,-21 21 0,21-21 16,0 0-16,1 0 16,-1 0-16,0 0 15,0 0-15,-21-21 0,21 21 16,0 0-16,-21-21 0,22 21 15,-22-21-15,21 0 0,0 21 0,-21-21 16,21-1-16,0 22 0,-21-21 16,21 21-1,1 0 17</inkml:trace>
  <inkml:trace contextRef="#ctx0" brushRef="#br0" timeOffset="51951.67">12573 10859 0,'0'-22'16,"0"1"15,21 0-16,0 21 1,-21-21-16,21 0 0,1 0 16,-1 21-16,-21-22 0,0 1 15,21 21-15,-21-21 0,21 0 16,0 0-16,-21 0 0,0-1 16,0 1-16,0 0 15,21 21-15,-21 21 31,0 0-15,0 1-16,0-1 0,0 0 16,0 0-16,0 0 0,0 0 0,0 22 15,0-22-15,0 0 0,0 0 16,0 0-16,0 1 0,0-1 0,0 0 16,0 0-16,0 0 0,0 0 0,0 1 15,0-1-15,-21-21 0,21 21 16,-21 0-16,0 0 0,21 0 15,-21-21-15,0 0 0,-1 0 16,1 22-16,0-22 16,0 0-16,0 0 0,0 0 15,-1 0-15,1 0 0,0 0 16,0 0-16,0 0 16,0 0-16,42 0 46,0 0-46,0 0 16,0 0-16,0 0 0,1 0 0,-1 0 16,21 0-16,-21 0 0,0 21 15,1-21-15,-1 0 0,0 0 0,0 0 16,0 0-16,0 0 0,1 0 16,-1 0-16,0 0 15,-21 21 16,0-42 1</inkml:trace>
  <inkml:trace contextRef="#ctx0" brushRef="#br0" timeOffset="53367.85">13123 11197 0,'0'0'0,"21"0"31,1 0-31,-1 0 16,0-21-16,0 0 15,0 0-15,0 21 0,-21-21 16,22-1-16,-1 22 0,0-21 15,0 0-15,0 0 0,0 0 0,1 0 16,-1-1-16,-21 1 0,21 0 16,0 0-16,-21 0 0,0 0 0,21-1 15,-21 1-15,0 42 47,0 1-47,0-1 0,0 0 16,0 0-16,0 0 0,0 0 15,0 1-15,0-1 0,0 0 16,0 0-16,0 0 0,0 0 0,0 1 16,0-1-16,0 0 15,0 0-15,0 0 16,0 0-16,-21-21 16,0 0-1,0 0 1,0 0-16,-1 0 0,22-21 15,-21 21-15,21-21 0,-21 21 16,21-21 0,0 42 31,0 0-32,21-21-15,-21 21 16,21-21-16,1 0 15,-1 0-15,0 0 0,0 0 16,0 0-16,0 0 0,1 0 16,-1 0-16,0 0 0,21 0 15,-21 0-15,1 0 0,20-21 0,-21 21 16,0-21-16,0 21 0,1-21 0,20 0 16,-42 0-16,21 21 0,0-22 15,0 1-15,-21 0 0,22 0 0,-22 0 16,0 0-16,0-1 0,0 1 15,0 0-15,0 0 16,-22 21 15,22 21-15,0 0-16,-21-21 0,21 21 16,0 1-16,0-1 0,0 0 15,0 0-15,0 0 0,0 0 16,0 1-16,0-1 15,0 0-15,0 0 0,0 0 16,0 0-16,21-21 16,1 0-16,-22 22 15,21-22-15,0 0 0,0 0 16,0 0-16,0-22 0,1 22 16,-22-21-16,42 0 0,-21 0 15,0 0-15,0 0 0,1-1 0,-1 1 16,0 0-16,0 0 0,0 0 0,0 0 15,1-1-15,-1 1 0,0 0 16,-21 42 31,0 0-31,0 1-16,21-22 46,0 0-30,-21-22 0,0 1-16,0 0 15,0 0-15,0 0 16,-21 21 15,0 0-31,0 0 16,0 21-16,-1-21 15,1 21-15,21 0 0,-21 0 0,0 1 16,21-1-16,-21 0 16,21 0-16,-21 0 0,21 0 0,0 1 15,0-1-15,0 0 0,0 0 16,0 0-16,21 0 0,0 1 16,0-22-16,0 21 0,0-21 15,1 0-15,-1 0 0,0 0 16,0 0-16,0 0 0,0 0 15,1 0-15,-1 0 0,0-21 0,0-1 16,0 22 0,-21-21-16,0 0 15,0 0 17,21 21-32</inkml:trace>
  <inkml:trace contextRef="#ctx0" brushRef="#br0" timeOffset="54004">16891 10901 0,'0'0'0,"-42"0"16,20 0-16,44 0 47,-1 0-47,21 0 0,-21 0 15,22 0-15,-1 0 16,0 0-16,1 0 0,-1 0 0,21 0 16,-20 0-16,-1 0 0,0 0 0,1 0 15,-1 0-15,0 0 0,-20 0 16,-1 0-16,0 0 0,0 0 0,0 0 15,-42 0 32,0 0-47,0 0 16,0 0-16,-1 0 0,1 0 16,0 0-16,-21 0 0,21 0 0,-1 0 15</inkml:trace>
  <inkml:trace contextRef="#ctx0" brushRef="#br0" timeOffset="54319.82">16870 11007 0,'-21'0'15,"21"21"-15,21-21 16,0 0-16,0 0 15,0 0-15,22 0 0,-22 0 16,21 0-16,0 0 0,-20 0 16,20 0-16,0 0 0,1 0 0,-1 0 15,-21 0-15,21 0 0,1 0 16,-22 0-16,0 0 0,0 0 0,0 0 16,1 0-16,-1 0 0,0 0 0,0 0 15,-21-21 1,0 0 15,0-1-15</inkml:trace>
  <inkml:trace contextRef="#ctx0" brushRef="#br0" timeOffset="54859.51">17462 10626 0,'-21'0'15,"21"21"1,0 0 0,0 0-1,21-21-15,1 21 16,-1-21-16,0 0 0,0 22 0,0-22 15,0 0-15,1 21 0,-1-21 0,0 0 16,0 21-16,0-21 0,0 0 16,1 0-16,-1 0 0,-21 21 0,21-21 15,0 0-15,0 0 16,0 0-16,-21 21 16,0 0-1,0 1 1,-21-22-16,0 21 0,0-21 15,0 21-15,0 0 0,-1-21 16,1 21-16,0 0 0,0-21 16,0 22-16,-22-1 0,22 0 0,0-21 15,-21 21-15,-1 0 0,22 0 0,-21 1 16,0-1-16,20 0 0,-20 0 16,21-21-16,0 21 0,0 0 0,-1 1 15,1-22-15,0 21 0,21 0 0,-21-21 16,21 21-16,21-21 62,0 0-62,-21-21 0,21 21 16,1-21-16,-1 0 0,0-1 16</inkml:trace>
  <inkml:trace contextRef="#ctx0" brushRef="#br0" timeOffset="55854.94">19008 10308 0,'0'21'46,"0"1"-30,0-1-16,0 0 0,0 0 0,-22 21 16,22-20-16,0-1 0,-21 21 15,0-21-15,21 22 0,-21-22 16,0 21-16,0-21 0,-1 0 0,1 22 16,0-22-16,0 0 0,0 0 15,21 0-15,-21-21 0,-1 22 0,22-1 16,-21-21-16,21 21 0,21-21 47,1 0-47,-1 0 15,0 0-15,0-21 16,0 21-16,0 0 0,1 0 0,-1 0 16,0 0-16,0 0 0,0 0 15,0 0-15,-21-21 0,22 21 16,-1 0-16,0 0 0,0 0 0,0-22 15,0 22-15,1-21 0,-1 21 0,0-21 16,0 21-16,-21-21 0,21 21 16,0-21-16,-21 0 0,0-1 0,22 22 15,-22-21-15,21 0 0,-21 0 16,0 0-16,0 0 0,0-1 16,0 1-16,-21 0 31,-1 21-16,22 21-15,0 0 16,-21 1 0,21-1-16,0 0 0,-21 0 0,21 0 15,0 0-15,0 22 0,-21-22 0,0 0 16,21 0-16,-21 22 0,21-22 16,0 0-16,-22 0 0,1 0 0,21 0 15,-21 1-15,21-1 0,0 0 0,0 0 16,-21 0-16,21 0 15,0 1-15,0-44 47,0 1-31,0 0-16</inkml:trace>
  <inkml:trace contextRef="#ctx0" brushRef="#br0" timeOffset="57675.67">19346 11070 0,'-21'0'0,"0"0"16,21-21 31,21 0-32,0 21-15,0-21 0,1 0 16,-1 21-16,0-22 0,0 1 0,21 0 15,-20 0-15,20 0 0,0 0 16,-21-22-16,22 22 0,-1 0 16,-21-21-16,22 20 0,-22 1 0,21-21 0,-21 21 15,0 0-15,-21-1 16,0 1-16,-21 21 31,0 0-15,0 21-16,21 1 0,-21-22 0,21 21 15,-21 0-15,21 0 0,0 0 0,0 0 16,0 1-16,0-1 16,0 0-16,0 0 0,21 0 0,-21 0 15,21 1-15,-21-1 0,21-21 16,0 21-16,-21 0 0,21 0 16,1 0-16,-22 1 0,0-1 15,0 0 1,-22-21-1,1 0 1,0 0-16,0 0 16,0 0-16,0 0 15,-1-21-15,22 0 16,-21 21-16,21-22 0,-21 22 0,21-21 16,0 42 46,0 1-46,21-22-16,0 21 15,1-21-15,-1 0 16,-21 21-16,21-21 0,0 0 0,0 0 16,0 0-16,1 0 0,-1 0 0,21 0 15,0 0 1,-20 0-16,-1 0 0,0 0 0,0 0 15,0 0-15,0 0 0,1 0 0,-1 0 16,0-21-16,0 0 0,0 21 16,0-22-16,1 1 0,-1 0 0,0 21 15,-21-21-15,21 0 0,0 0 0,-21-1 16,21 1-16,-21 0 16,0 0-16,0 0 0,0 0 0,0-1 15,0 1-15,-21 21 16,0 0-1,0 0-15,0 0 16,0 21-16,21 1 0,0-1 16,0 0-16,-22 0 0,22 0 15,0 0-15,0 1 0,0-1 16,0 0-16,0 0 0,0 0 16,0 0-1,0 1-15,22-1 0,-1-21 16,0 21-16,0-21 15,0 0-15,0 0 16,1 0-16,-1 0 0,0 0 16,0 0-16,0 0 0,0 0 0,1 0 15,-1 0-15,0 0 0,0-21 16,21 21-16,-20-21 0,-1-1 0,0 22 16,0-21-16,0 0 0,0 0 0,22 0 15,-22 0-15,0-1 0,0 1 16,0 0-16,1 0 0,-1 0 0,-21 0 15,21 21-15,0-22 16,-21 44 31,0-1-31,21-21-16,-21-21 78,0-1-63,0 1-15,0 0 16,-21 21 0,0 0-1,0 0-15,0 21 16,-1-21-16,22 21 15,-21-21-15,0 22 0,21-1 0,-21 0 16,0 0-16,0 0 0,21 0 16,-22 1-16,1-1 0,21 0 15,0 0-15,0 0 0,0 0 0,0 1 16,0-1-16,0 0 16,0 0-16,21-21 15,1 0-15,-1 21 0,0-21 16,0 0-16,0 0 0,0 0 15,1 0-15,-1 0 0,0 0 0,0 0 16,0-21-16,0 21 0,-21-21 16,22 21-16,-1-21 0,0 0 15,-21-1-15,21 22 0,-21-21 16,21 21 0,-42 0 30,0 0-46,0 0 0,-22 0 16</inkml:trace>
  <inkml:trace contextRef="#ctx0" brushRef="#br0" timeOffset="58304.44">18944 11388 0,'-21'0'16,"0"0"-16,0 0 31,-1 0-15,44 0 31,-1 0-47,0 0 15,21 0-15,-21 0 0,22 0 0,-1 0 16,22-21-16,-22 21 0,21 0 0,1 0 16,-22 0-16,43 0 0,-22 0 15,1 0-15,-1 0 0,1-22 0,-1 22 16,-20 0-16,20 0 0,-20 0 15,-1 0-15,0 0 0,1 0 16,-1 0-16,-21 0 0,21 0 0,-20 0 16,-1 0-16,0 0 0,0 0 0,-42 0 62,0 0-62,0 0 16,-1 0-16,1 0 0,0 0 15,0 0-15,0 0 0,0 0 16</inkml:trace>
  <inkml:trace contextRef="#ctx0" brushRef="#br0" timeOffset="59012.04">18965 11515 0,'-42'21'16,"63"-21"46,0 0-46,0 0-16,22-21 0,-22 21 0,21 0 15,1 0-15,-1-21 0,0 21 16,22 0-16,-22 0 0,22 0 0,-1-22 16,-21 22-16,22 0 0,-1 0 0,-20 0 15,-1 0-15,22 0 0,-22 0 0,0 0 16,1 0-16,-1 0 0,-21 0 15,21 0-15,-20 0 0,-1 0 16,0 0-16,0 0 0,0 0 0,0 0 16,1 0-1,-1 0 220,-21-21-173,0 0-62</inkml:trace>
  <inkml:trace contextRef="#ctx0" brushRef="#br0" timeOffset="61303.83">19008 4318 0,'0'0'0,"-22"0"0,1 0 15,0 0-15,21 21 32,21-21-17,0 0-15,22 21 16,-1-21-16,0 0 0,22 0 16,-1 0-16,1 0 0,21 0 15,-22 22-15,22-22 0,-22 0 0,1 0 16,20 0-16,-20 0 0,-1 0 15,-20 0-15,20 0 0,-20 0 0,-1 0 16,0 0-16,1 0 0,-22 0 16,0 0-16,21 0 0,-21-22 0,1 22 15,-22-21-15,0 0 16,0 0 0,-22 0-16,1 21 15,0-21-15,0 21 16,0 0-16,0 0 0,-1 0 15,1 0-15,0 0 16,42 0 31,0 0-47,1 0 0,-1 0 16,0 0-16,0 0 0,0 21 15,0-21-15,1 0 0,-22 21 16,0 0-16,21-21 15,-21 21-15,0 0 16,0 1-16,0-1 0,-21 0 16,-1 0-16,1-21 0,0 21 15,0 0-15,0 1 0,0-1 0,-1 0 16,1 0-16,0-21 0,21 21 0,0 0 16,-21-21-16,21 22 0,-21-22 15,42 0 16,0 0-31,0-22 16,0 22-16</inkml:trace>
  <inkml:trace contextRef="#ctx0" brushRef="#br0" timeOffset="62131.35">21145 3895 0,'0'0'0,"0"-21"15,0-1 1,0 1-1,0 0-15,0 42 63,0 0-63,0 22 0,0-22 16,0 21-16,0-21 0,0 22 0,0-1 15,0 0-15,0 1 0,0-1 16,0 0-16,0 1 0,-21-1 0,21-21 15,-21 22-15,0-1 16,21-21-16,0 0 0,0 0 0,-21 1 0,21-1 16,-21 0-16,21 0 15,-22-21-15,22 21 0,0-42 47,0 0-47,0 0 0,0 0 16,0-1-16,0-20 0,0 21 0,0-21 15,0 20-15,0-20 0,0-21 16,0 20-16,0 1 0,22 0 0,-22-22 16,21 22-16,-21-1 15,0 1-15,0 21 0,0 0 0,0 0 16,21-1-16,-21 1 0,0 42 31,0 1-31,0-1 0,0 0 16,0 21-16,0-21 0,0 22 15,0-1-15,0 0 0,0 1 0,0-1 16,0 0-16,0 1 0,0-22 16,0 21-16,0-21 0,0 22 0,-21-22 15,21 0-15,0 0 0,0 0 0,0 1 16,0-1-16,-21-21 16,21 21-1,0-42 48,0 0-32,0-1 0</inkml:trace>
  <inkml:trace contextRef="#ctx0" brushRef="#br0" timeOffset="63091.8">22458 3958 0,'0'0'0,"-21"0"0,-1 0 15,1 0-15,0 0 16,0 0-16,21-21 16,-21 21-1,42 0 32,0 0-47,0 0 16,22 0-16,-22 0 0,21 0 0,0 0 15,-20 0-15,20 0 0,0 0 0,1 0 16,-1 0-16,0 0 0,-21 0 16,22 0-16,-1 0 0,-21 0 0,0 0 15,22 0-15,-22 0 0,0 0 16,0 0-16,-42 0 78,0 0-62,0 0-16,0 0 15,-1 0-15,1 0 0</inkml:trace>
  <inkml:trace contextRef="#ctx0" brushRef="#br0" timeOffset="65063.89">22437 4170 0,'21'0'31,"0"0"-15,0 0-16,0 0 0,0 0 16,1 0-16,-1 0 0,21 0 0,-21 0 15,0 0-15,22 0 0,-22 0 16,0 0-16,21 0 0,-20 0 0,-1-21 16,0 21-16,0 0 15,0 0-15,-21-21 0,21 21 16,-21-22-1,0 1 1,0 0-16</inkml:trace>
  <inkml:trace contextRef="#ctx0" brushRef="#br0" timeOffset="65492.65">22902 3810 0,'0'0'0,"-21"-42"16,0 42-16,42 21 47,0-21-47,0 21 0,1-21 15,-1 21-15,21-21 0,-21 0 16,22 21-16,-22-21 0,0 0 0,21 0 15,-21 0-15,1 0 0,20 0 16,-21 0-16,0 0 0,0 0 16,-21 22-16,0-1 0,0 0 15,0 0-15,-21 0 16,0 0-16,0 22 0,0-22 16,-22 21-16,22 1 0,0-1 15,-21-21-15,21 21 0,-1 1 0,-20-22 16,21 21-16,0-21 0,0 1 15,-1-1-15,1 0 0,0 0 0,0 0 16,0 0-16,21 1 16,21-22 15,0 0-31,21-22 16,-20 1-16,20 21 0</inkml:trace>
  <inkml:trace contextRef="#ctx0" brushRef="#br0" timeOffset="65996.03">24024 3768 0,'0'-21'16,"0"-1"0,21 22-1,0 0-15,1-21 0,-1 21 0,0 0 16,0 0-16,0 0 16,0 0-16,-21 21 0,22 1 15,-22-1-15,0 0 0,0 0 16,0 0-16,0 0 0,0 22 0,-22-22 15,1 21-15,0-21 0,0 1 16,-21 20-16,-1-21 0,1 0 0,21 0 16,-22 1-16,1-1 0,21 0 15,-21 0-15,20 0 0,1-21 16,0 0-16,21 21 0,-21-21 16,42 0 15,0 0-31,0 0 15,1 0-15,-1 0 0,21 0 0,-21-21 16,22 21-16,-22-21 0,21 21 16,-21-21-16,22 21 0,-22-21 0,0 21 15,0-21-15,0 21 0,0-22 0,1 1 16,-1 21-16,0-21 0,0 0 16,0 21-16,0-21 0</inkml:trace>
  <inkml:trace contextRef="#ctx0" brushRef="#br0" timeOffset="66459.91">24701 3810 0,'0'0'0,"22"0"0,-22-21 16,0 0 0,0 0-16,0-1 15,0 1 1,-22 21-16,1 0 0,0 0 15,0 0-15,0 0 0,0 21 16,-1-21-16,-20 22 0,21-1 16,0 0-16,21 0 15,-21 0-15,21 0 0,0 1 0,0-1 16,21 0-16,0 0 16,0 0-16,0-21 0,0 21 0,22 1 15,-22-22-15,21 21 0,-21-21 0,22 0 16,-22 21-16,0-21 0,0 21 15,0-21-15,1 21 0,-22 0 16,0 1-16,-22-1 16,1 0-16,0-21 0,0 21 0,-21 0 15,20-21-15,-20 21 0,21-21 16,-21 22-16,-1-22 0,22 0 16,0 0-16,0 21 0,0-21 0,21-21 46,21 21-30,0-22-16,0 22 0,0-21 0,0 0 16,1 21-16,-1-21 0,21 21 0,-21-21 15</inkml:trace>
  <inkml:trace contextRef="#ctx0" brushRef="#br0" timeOffset="67196">24850 4128 0,'0'0'0,"21"0"0,0 0 16,0 0-1,0-22-15,0 22 0,1-21 0,-1 21 16,0-21-16,0 21 0,0-21 0,0 21 16,-21-21-16,22 0 0,-1-1 15,0 22-15,0-21 0,0 0 0,-21 0 16,0 0-16,0 0 16,0-1-16,-21 22 31,0 22-31,0-1 15,21 0-15,0 0 16,0 0-16,0 0 0,0 1 16,0-1-16,0 0 0,0 0 15,0 0-15,21 0 16,0 1-16,0-22 16,0 0-16,1 0 15,-1 0-15,0-22 16,0 22-16,-21-21 0,21 0 15,0 0-15,1 0 0,-1 0 0,0-1 16,0 1-16,0 0 0,0 0 0,1 0 16,-1 21-16,-21-21 0,0-1 15,21 22-15,0 0 0,0 0 110,-42 0-63,0 0-32,0 0 1,0 22-16,-1-1 0,1 0 15,21 0-15,-21 0 0,21 0 0,0 1 16,-21-1-16,21 0 0,0 0 16,0 0-16,0 0 0,0 1 15,0-1-15,0 0 16,21-21-16,0 0 16,0 0-16,1 0 15,-1 0-15,0 0 0,0 0 16,0-21-16,0 21 15,1-21-15,-1-1 0,0 1 0,0 21 16,0-21-16,0 0 0,1 0 16,-1 0-16,0-1 0</inkml:trace>
  <inkml:trace contextRef="#ctx0" brushRef="#br0" timeOffset="67607.78">26289 3535 0,'0'0'0,"-21"0"0,21 21 47,0 0-47,0 0 16,0 1-16,21-1 0,-21 21 0,21-21 15,0 22-15,0-22 0,1 21 16,-1-21-16,-21 22 0,21-22 0,0 0 16,0 21-16,0-21 0,-21 1 15,22-1-15,-22 0 0,21 0 0,-21 0 16,0 0-16,21-21 15,-21 22 1,21-22-16,-21-22 31,0 1-31,21 0 16,-21 0-16,0 0 0</inkml:trace>
  <inkml:trace contextRef="#ctx0" brushRef="#br0" timeOffset="67947.58">26755 3556 0,'0'0'0,"0"-21"16,-22 42 31,1 0-47,0 0 15,0 1-15,0 20 0,0-21 16,-22 21-16,22 1 0,-21-22 0,-1 21 16,22 1-16,-21-22 15,0 21-15,-1-21 0,1 22 0,0-22 16,-1 0-16,22 0 0,-21 0 0,21 0 16,-1 1-16,-20-22 0,21 21 15,0-21-15,0 0 16,21 21-16,0-42 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F2A2-47F4-4D33-80EA-AA176CC3B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C96AE-F27A-4CF2-930C-165032A91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F8342-A704-4D4F-B21A-FAB0FC38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5266-6819-4B28-8175-E2E39C1C52D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F33DC-FBDB-4AA7-A9EF-CB2EB5F3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06F53-4309-4521-BCE0-556AED0F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8CC-EFFB-41CD-9B18-B326A4108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96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E9C4C-84D5-4006-8F56-07432DB5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11C62-D4B6-4A77-98C1-04E643912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E825A-74F4-4C51-8851-B9C6747B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5266-6819-4B28-8175-E2E39C1C52D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3E61B-462D-4AAC-A162-F6884A9E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52532-45DB-40D0-A05E-1A0214F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8CC-EFFB-41CD-9B18-B326A4108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90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733DC-E5B4-4AA7-8AF5-A72FBB27D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D33D1-29C0-4064-9758-79F8C9381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3563A-D2BC-4456-8B28-8FFBFAC1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5266-6819-4B28-8175-E2E39C1C52D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2145F-8EED-45AB-B991-6F6E23C5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FFCC-2DFA-4244-A244-31C3A951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8CC-EFFB-41CD-9B18-B326A4108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66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FCEE-C75F-443D-964C-087354EA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EC610-A63B-48CE-997C-4547052F9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A758F-84B6-446F-BF90-96FF7EEA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5266-6819-4B28-8175-E2E39C1C52D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25C52-6329-4D76-BAF3-1588E13E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24778-F302-4405-ABA2-84B5C36A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8CC-EFFB-41CD-9B18-B326A4108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57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5F7B-AFBF-4FD5-B45C-0555EBC4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A4DFE-CA50-4FC4-8D49-4E16E5FBA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648C9-F144-4D69-8D07-8C357E2E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5266-6819-4B28-8175-E2E39C1C52D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68B5C-EB95-4FA9-ADF9-977BC0A9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2103F-37A5-4332-A193-CEB6A816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8CC-EFFB-41CD-9B18-B326A4108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56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A6F-4D19-4F3D-B27F-17DAF590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14EAA-5E5E-4320-823C-81A6807A9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959AF-7EE0-441C-BE6B-1DE535964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47E5D-D7B6-433B-BC24-702F498E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5266-6819-4B28-8175-E2E39C1C52D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89F41-0D04-400A-840C-839F2CAD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0F870-42F9-46D6-991C-081DE03B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8CC-EFFB-41CD-9B18-B326A4108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36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3D0E-6EFB-4163-809D-65162E52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D2F89-791E-4678-8EC4-792BF82FA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AD549-0D33-4E21-A5E1-40332E127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6B3AB-D152-4557-B649-8DE2C825E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73F77-EFB1-4693-B7FA-1ECB06C50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26592-DB6A-4883-9A87-85E5D31D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5266-6819-4B28-8175-E2E39C1C52D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5232C-166C-4A36-9712-25E2B690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37517-900E-43F0-84C1-560807BB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8CC-EFFB-41CD-9B18-B326A4108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98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B5DE-1965-4243-B1A6-B3E517A7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37025-FA50-4F62-B8DE-51340EBD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5266-6819-4B28-8175-E2E39C1C52D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A0025-3CEC-44F6-B79A-E3D2CFDA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43EDE-57A8-45FD-9FC5-57FB2DFD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8CC-EFFB-41CD-9B18-B326A4108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1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5A14C-D260-4C98-8454-AF0D5ABF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5266-6819-4B28-8175-E2E39C1C52D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2851AD-AA9E-496F-B3E3-69914C1E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EE98E-DAC9-431D-885C-2DBAE334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8CC-EFFB-41CD-9B18-B326A4108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79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06D2-8025-49B4-80E7-C8546C55C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9C405-B342-4DC5-890A-B3B80256A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50CAB-8CB8-427D-8CB0-DC510B98D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0DD31-B539-4D60-8CF5-803EDA55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5266-6819-4B28-8175-E2E39C1C52D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E7B36-A57E-4C69-8883-29152AAA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FCFC4-915C-470C-A186-AB3E573C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8CC-EFFB-41CD-9B18-B326A4108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81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6F09-6BC3-49C3-970B-D25FE74DE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FDAA2-CC99-4BDA-8CE0-1BD23F619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E843C-A7D6-435D-8C7B-9734EE55C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DEA35-4035-4B63-844C-69860B9D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5266-6819-4B28-8175-E2E39C1C52D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C91F3-1953-428B-B275-0EA29B34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EC699-FBA8-491A-859E-4C191CAC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8CC-EFFB-41CD-9B18-B326A4108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3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53E74-1B98-41F0-AB8A-2FA031F64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72D9B-2813-44E9-ABFB-3F55A2B1E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AFC2D-61D9-4306-A660-CF556F0EC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95266-6819-4B28-8175-E2E39C1C52D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D93AB-3C70-4889-8BF7-59C52AFC3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A465F-EC3B-403B-ABBA-9EEB301B8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7F8CC-EFFB-41CD-9B18-B326A4108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78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C7E2-809A-42C5-AC23-4E89F8D59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5B360-3A5C-4339-8071-041B23BD2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153BEC1-DEA9-44B2-AB5F-AFBAD63F3856}"/>
                  </a:ext>
                </a:extLst>
              </p14:cNvPr>
              <p14:cNvContentPartPr/>
              <p14:nvPr/>
            </p14:nvContentPartPr>
            <p14:xfrm>
              <a:off x="838080" y="236160"/>
              <a:ext cx="8679600" cy="6203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153BEC1-DEA9-44B2-AB5F-AFBAD63F38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720" y="226800"/>
                <a:ext cx="8698320" cy="622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478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C7E2-809A-42C5-AC23-4E89F8D59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5B360-3A5C-4339-8071-041B23BD2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1C84C8-F832-4E2A-80CB-CEAD26919404}"/>
                  </a:ext>
                </a:extLst>
              </p14:cNvPr>
              <p14:cNvContentPartPr/>
              <p14:nvPr/>
            </p14:nvContentPartPr>
            <p14:xfrm>
              <a:off x="114120" y="167760"/>
              <a:ext cx="9533160" cy="489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1C84C8-F832-4E2A-80CB-CEAD269194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58400"/>
                <a:ext cx="9551880" cy="491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154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C7E2-809A-42C5-AC23-4E89F8D59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5B360-3A5C-4339-8071-041B23BD2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E25D06-D3B0-47D9-A69C-5991BB8CC25F}"/>
                  </a:ext>
                </a:extLst>
              </p14:cNvPr>
              <p14:cNvContentPartPr/>
              <p14:nvPr/>
            </p14:nvContentPartPr>
            <p14:xfrm>
              <a:off x="15120" y="221040"/>
              <a:ext cx="12169440" cy="568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E25D06-D3B0-47D9-A69C-5991BB8CC2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211680"/>
                <a:ext cx="12188160" cy="57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343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C7E2-809A-42C5-AC23-4E89F8D59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5B360-3A5C-4339-8071-041B23BD2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F0563C-2E61-4461-8CD0-2834A3E6A020}"/>
                  </a:ext>
                </a:extLst>
              </p14:cNvPr>
              <p14:cNvContentPartPr/>
              <p14:nvPr/>
            </p14:nvContentPartPr>
            <p14:xfrm>
              <a:off x="434160" y="281880"/>
              <a:ext cx="11712600" cy="457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F0563C-2E61-4461-8CD0-2834A3E6A0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272520"/>
                <a:ext cx="11731320" cy="45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706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C7E2-809A-42C5-AC23-4E89F8D59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5B360-3A5C-4339-8071-041B23BD2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CA0CC4-8925-4F4D-A45B-9804FE2C110B}"/>
                  </a:ext>
                </a:extLst>
              </p14:cNvPr>
              <p14:cNvContentPartPr/>
              <p14:nvPr/>
            </p14:nvContentPartPr>
            <p14:xfrm>
              <a:off x="2408040" y="1059120"/>
              <a:ext cx="6141960" cy="487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CA0CC4-8925-4F4D-A45B-9804FE2C11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8680" y="1049760"/>
                <a:ext cx="6160680" cy="48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431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C7E2-809A-42C5-AC23-4E89F8D59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5B360-3A5C-4339-8071-041B23BD2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C00963-0D50-43C8-B512-00994DF2B40E}"/>
                  </a:ext>
                </a:extLst>
              </p14:cNvPr>
              <p14:cNvContentPartPr/>
              <p14:nvPr/>
            </p14:nvContentPartPr>
            <p14:xfrm>
              <a:off x="1950840" y="617400"/>
              <a:ext cx="7681320" cy="353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C00963-0D50-43C8-B512-00994DF2B4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1480" y="608040"/>
                <a:ext cx="7700040" cy="355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6858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2021-01-23T01:09:45Z</dcterms:created>
  <dcterms:modified xsi:type="dcterms:W3CDTF">2021-01-23T02:04:07Z</dcterms:modified>
</cp:coreProperties>
</file>